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3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4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5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theme/theme6.xml" ContentType="application/vnd.openxmlformats-officedocument.theme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25" r:id="rId6"/>
    <p:sldMasterId id="2147483747" r:id="rId7"/>
    <p:sldMasterId id="2147483759" r:id="rId8"/>
    <p:sldMasterId id="2147483772" r:id="rId9"/>
    <p:sldMasterId id="2147483799" r:id="rId10"/>
    <p:sldMasterId id="2147483811" r:id="rId11"/>
    <p:sldMasterId id="2147483917" r:id="rId12"/>
  </p:sldMasterIdLst>
  <p:notesMasterIdLst>
    <p:notesMasterId r:id="rId51"/>
  </p:notesMasterIdLst>
  <p:sldIdLst>
    <p:sldId id="256" r:id="rId13"/>
    <p:sldId id="1041" r:id="rId14"/>
    <p:sldId id="1043" r:id="rId15"/>
    <p:sldId id="2142533104" r:id="rId16"/>
    <p:sldId id="261" r:id="rId17"/>
    <p:sldId id="2147476885" r:id="rId18"/>
    <p:sldId id="406" r:id="rId19"/>
    <p:sldId id="407" r:id="rId20"/>
    <p:sldId id="408" r:id="rId21"/>
    <p:sldId id="409" r:id="rId22"/>
    <p:sldId id="405" r:id="rId23"/>
    <p:sldId id="410" r:id="rId24"/>
    <p:sldId id="263" r:id="rId25"/>
    <p:sldId id="4708" r:id="rId26"/>
    <p:sldId id="4583" r:id="rId27"/>
    <p:sldId id="4711" r:id="rId28"/>
    <p:sldId id="4710" r:id="rId29"/>
    <p:sldId id="4712" r:id="rId30"/>
    <p:sldId id="4745" r:id="rId31"/>
    <p:sldId id="4713" r:id="rId32"/>
    <p:sldId id="988" r:id="rId33"/>
    <p:sldId id="961" r:id="rId34"/>
    <p:sldId id="4743" r:id="rId35"/>
    <p:sldId id="4744" r:id="rId36"/>
    <p:sldId id="265" r:id="rId37"/>
    <p:sldId id="266" r:id="rId38"/>
    <p:sldId id="4741" r:id="rId39"/>
    <p:sldId id="267" r:id="rId40"/>
    <p:sldId id="275" r:id="rId41"/>
    <p:sldId id="4706" r:id="rId42"/>
    <p:sldId id="4647" r:id="rId43"/>
    <p:sldId id="4704" r:id="rId44"/>
    <p:sldId id="4737" r:id="rId45"/>
    <p:sldId id="4742" r:id="rId46"/>
    <p:sldId id="268" r:id="rId47"/>
    <p:sldId id="4715" r:id="rId48"/>
    <p:sldId id="276" r:id="rId49"/>
    <p:sldId id="262" r:id="rId50"/>
  </p:sldIdLst>
  <p:sldSz cx="12192000" cy="6858000"/>
  <p:notesSz cx="7315200" cy="96012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E45F9B9-8904-4CC3-A199-E6696D0E79A3}" v="4" dt="2026-03-19T13:56:31.78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353" autoAdjust="0"/>
    <p:restoredTop sz="87893" autoAdjust="0"/>
  </p:normalViewPr>
  <p:slideViewPr>
    <p:cSldViewPr snapToGrid="0">
      <p:cViewPr varScale="1">
        <p:scale>
          <a:sx n="89" d="100"/>
          <a:sy n="89" d="100"/>
        </p:scale>
        <p:origin x="808" y="284"/>
      </p:cViewPr>
      <p:guideLst/>
    </p:cSldViewPr>
  </p:slideViewPr>
  <p:outlineViewPr>
    <p:cViewPr>
      <p:scale>
        <a:sx n="33" d="100"/>
        <a:sy n="33" d="100"/>
      </p:scale>
      <p:origin x="0" y="-802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slide" Target="slides/slide27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50" Type="http://schemas.openxmlformats.org/officeDocument/2006/relationships/slide" Target="slides/slide38.xml"/><Relationship Id="rId55" Type="http://schemas.openxmlformats.org/officeDocument/2006/relationships/tableStyles" Target="tableStyles.xml"/><Relationship Id="rId7" Type="http://schemas.openxmlformats.org/officeDocument/2006/relationships/slideMaster" Target="slideMasters/slideMaster2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9" Type="http://schemas.openxmlformats.org/officeDocument/2006/relationships/slide" Target="slides/slide17.xml"/><Relationship Id="rId11" Type="http://schemas.openxmlformats.org/officeDocument/2006/relationships/slideMaster" Target="slideMasters/slideMaster6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53" Type="http://schemas.openxmlformats.org/officeDocument/2006/relationships/viewProps" Target="viewProps.xml"/><Relationship Id="rId5" Type="http://schemas.openxmlformats.org/officeDocument/2006/relationships/customXml" Target="../customXml/item5.xml"/><Relationship Id="rId10" Type="http://schemas.openxmlformats.org/officeDocument/2006/relationships/slideMaster" Target="slideMasters/slideMaster5.xml"/><Relationship Id="rId19" Type="http://schemas.openxmlformats.org/officeDocument/2006/relationships/slide" Target="slides/slide7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presProps" Target="presProps.xml"/><Relationship Id="rId4" Type="http://schemas.openxmlformats.org/officeDocument/2006/relationships/customXml" Target="../customXml/item4.xml"/><Relationship Id="rId9" Type="http://schemas.openxmlformats.org/officeDocument/2006/relationships/slideMaster" Target="slideMasters/slideMaster4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56" Type="http://schemas.microsoft.com/office/2015/10/relationships/revisionInfo" Target="revisionInfo.xml"/><Relationship Id="rId8" Type="http://schemas.openxmlformats.org/officeDocument/2006/relationships/slideMaster" Target="slideMasters/slideMaster3.xml"/><Relationship Id="rId51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7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slide" Target="slides/slide34.xml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54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1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7D38F08-05A4-4960-8CB4-99F4DF39BE33}" type="doc">
      <dgm:prSet loTypeId="urn:microsoft.com/office/officeart/2017/3/layout/DropPinTimeline" loCatId="process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9E0B8B21-BACD-4538-9218-CCE6DD54AC75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  <a:latin typeface="Aptos Display" panose="02110004020202020204"/>
            </a:rPr>
            <a:t>Late</a:t>
          </a:r>
          <a:r>
            <a:rPr lang="en-US">
              <a:solidFill>
                <a:schemeClr val="tx1"/>
              </a:solidFill>
            </a:rPr>
            <a:t> 2025</a:t>
          </a:r>
        </a:p>
      </dgm:t>
    </dgm:pt>
    <dgm:pt modelId="{D360832E-832F-4B64-BD99-2A7DB6206245}" type="parTrans" cxnId="{8CF01C31-57BD-4744-9AD4-796400F4BD6C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99BA3EA5-7447-4690-95E8-B05093ED5A3B}" type="sibTrans" cxnId="{8CF01C31-57BD-4744-9AD4-796400F4BD6C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C80CF267-0681-49C8-A531-7D63F4D6DB02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RFPs Advertised</a:t>
          </a:r>
        </a:p>
      </dgm:t>
    </dgm:pt>
    <dgm:pt modelId="{4B871FAA-76B1-47F5-B479-B246FA7C0C20}" type="parTrans" cxnId="{88551137-BC3D-4D03-BB1F-EBBDBBBDB680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EC26306A-FC6D-415A-8486-9E07D311006D}" type="sibTrans" cxnId="{88551137-BC3D-4D03-BB1F-EBBDBBBDB680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3D0F757C-B6D1-443E-899C-13B6E602E473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  <a:latin typeface="Aptos Display" panose="02110004020202020204"/>
            </a:rPr>
            <a:t>Late</a:t>
          </a:r>
          <a:r>
            <a:rPr lang="en-US">
              <a:solidFill>
                <a:schemeClr val="tx1"/>
              </a:solidFill>
            </a:rPr>
            <a:t> 2026</a:t>
          </a:r>
        </a:p>
      </dgm:t>
    </dgm:pt>
    <dgm:pt modelId="{6A87DBAF-09C9-4B45-81BA-FAC8ABD1A2E1}" type="parTrans" cxnId="{A4CEFE75-E49B-423D-99D5-2FD836C25C72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65C03B06-C9E0-4AFF-87D4-CF01A7370715}" type="sibTrans" cxnId="{A4CEFE75-E49B-423D-99D5-2FD836C25C72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C97E825C-8790-4FDA-9C53-5E4CB60F1CD0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Tranche Contracts Awarded</a:t>
          </a:r>
        </a:p>
      </dgm:t>
    </dgm:pt>
    <dgm:pt modelId="{6A88F25C-58A2-44D1-8A91-D19EDDBC311A}" type="parTrans" cxnId="{F8CBF742-6F6C-498A-ABEE-914AD8D9683B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60F7E361-2E2A-4E53-8520-EAC8F853F30E}" type="sibTrans" cxnId="{F8CBF742-6F6C-498A-ABEE-914AD8D9683B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20C4CC40-436A-4227-BB29-B401511D3D81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</a:rPr>
            <a:t>Summer 2027</a:t>
          </a:r>
        </a:p>
      </dgm:t>
    </dgm:pt>
    <dgm:pt modelId="{1AAB695C-DB43-4634-AE22-5C1EB93ED362}" type="parTrans" cxnId="{FBE188ED-8DFA-457B-A45E-B4B4BB76C495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E25759A4-7F56-413B-A136-CFC5A0F21CB6}" type="sibTrans" cxnId="{FBE188ED-8DFA-457B-A45E-B4B4BB76C495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6AF54445-87A4-4B8A-83B5-4760860F91FA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Vehicle Assembly</a:t>
          </a:r>
        </a:p>
        <a:p>
          <a:r>
            <a:rPr lang="en-US" sz="1400">
              <a:solidFill>
                <a:schemeClr val="tx1"/>
              </a:solidFill>
              <a:latin typeface="+mn-lt"/>
            </a:rPr>
            <a:t>Stations Phase 1 Construction</a:t>
          </a:r>
        </a:p>
        <a:p>
          <a:r>
            <a:rPr lang="en-US" sz="1400">
              <a:solidFill>
                <a:schemeClr val="tx1"/>
              </a:solidFill>
              <a:latin typeface="+mn-lt"/>
            </a:rPr>
            <a:t>Cromwell Construction</a:t>
          </a:r>
        </a:p>
      </dgm:t>
    </dgm:pt>
    <dgm:pt modelId="{948374CD-7E5A-4C23-A869-28B1BD37E7A7}" type="parTrans" cxnId="{2DE48B2A-373A-4321-B15D-E24B465DA3ED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C218178E-1372-4970-97AE-3FF2F6B6259D}" type="sibTrans" cxnId="{2DE48B2A-373A-4321-B15D-E24B465DA3ED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0A543DE2-C3DC-44EA-8545-944C3628D58E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</a:rPr>
            <a:t>End 2029</a:t>
          </a:r>
        </a:p>
      </dgm:t>
    </dgm:pt>
    <dgm:pt modelId="{B839DDA2-3248-466E-A46F-373B82E23D56}" type="parTrans" cxnId="{01C031FB-C90F-4078-B03C-24507C1C2D64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6033C103-19B3-4DA3-93F5-B812254B7F15}" type="sibTrans" cxnId="{01C031FB-C90F-4078-B03C-24507C1C2D64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AFE27D8D-1DB9-47B9-94FE-F057C3C02085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First Vehicle Delivery</a:t>
          </a:r>
        </a:p>
      </dgm:t>
    </dgm:pt>
    <dgm:pt modelId="{9871DDA6-0225-46B5-9135-6AD57171E5BB}" type="parTrans" cxnId="{0F66FEA5-656B-4378-93EE-F408DBA312E7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4205F5B5-FFE5-431A-953F-F3F354D7838C}" type="sibTrans" cxnId="{0F66FEA5-656B-4378-93EE-F408DBA312E7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14774537-6D47-49DF-AD77-83CFFA710169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Transition Period</a:t>
          </a:r>
        </a:p>
      </dgm:t>
    </dgm:pt>
    <dgm:pt modelId="{9446FE43-01FE-4E20-9846-9755C193C61E}" type="parTrans" cxnId="{DC288413-1D5E-4CD1-A40D-DB4DC0AABA44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C55C0650-13BF-4E5B-9CD0-062BD7B85491}" type="sibTrans" cxnId="{DC288413-1D5E-4CD1-A40D-DB4DC0AABA44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ADE2BE15-675E-4127-B580-CCAB515C8B48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</a:rPr>
            <a:t>2030</a:t>
          </a:r>
        </a:p>
      </dgm:t>
    </dgm:pt>
    <dgm:pt modelId="{9016A265-0620-48A3-92B6-FCB31B7A9CFB}" type="parTrans" cxnId="{98C7F262-34E6-4C0F-8673-6E313ED78252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10C1F2DF-029E-449A-8878-FA1770132933}" type="sibTrans" cxnId="{98C7F262-34E6-4C0F-8673-6E313ED78252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C8BC65D8-EAB4-4AAB-B6F9-92A40635C776}">
      <dgm:prSet custT="1"/>
      <dgm:spPr/>
      <dgm:t>
        <a:bodyPr/>
        <a:lstStyle/>
        <a:p>
          <a:r>
            <a:rPr lang="en-US" sz="1400">
              <a:solidFill>
                <a:schemeClr val="tx1"/>
              </a:solidFill>
              <a:latin typeface="+mn-lt"/>
            </a:rPr>
            <a:t>Vehicle Testing</a:t>
          </a:r>
        </a:p>
      </dgm:t>
    </dgm:pt>
    <dgm:pt modelId="{10868826-3DE9-4258-98DC-7ED3372EF490}" type="parTrans" cxnId="{C1E105F8-6460-4148-B99D-78E7EA21DC47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65B41992-E89A-4C39-98E8-4321EF4F7110}" type="sibTrans" cxnId="{C1E105F8-6460-4148-B99D-78E7EA21DC47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310B3013-4DC3-451D-BF27-FDDDC37F431E}">
      <dgm:prSet/>
      <dgm:spPr/>
      <dgm:t>
        <a:bodyPr/>
        <a:lstStyle/>
        <a:p>
          <a:pPr>
            <a:defRPr b="1"/>
          </a:pPr>
          <a:r>
            <a:rPr lang="en-US">
              <a:solidFill>
                <a:schemeClr val="tx1"/>
              </a:solidFill>
            </a:rPr>
            <a:t>2031-2032</a:t>
          </a:r>
        </a:p>
      </dgm:t>
    </dgm:pt>
    <dgm:pt modelId="{E2AE0E30-ADDF-4C8B-9A81-AA69894ADD19}" type="parTrans" cxnId="{25C4C205-9F4B-472D-B545-7165485403B0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E3BF8B05-0603-4AE8-B9BC-7F8BF719D7CB}" type="sibTrans" cxnId="{25C4C205-9F4B-472D-B545-7165485403B0}">
      <dgm:prSet/>
      <dgm:spPr/>
      <dgm:t>
        <a:bodyPr/>
        <a:lstStyle/>
        <a:p>
          <a:endParaRPr lang="en-US">
            <a:solidFill>
              <a:schemeClr val="tx1"/>
            </a:solidFill>
          </a:endParaRPr>
        </a:p>
      </dgm:t>
    </dgm:pt>
    <dgm:pt modelId="{AA7D4417-A431-4087-989F-4E01B65147E5}">
      <dgm:prSet phldr="0"/>
      <dgm:spPr/>
      <dgm:t>
        <a:bodyPr/>
        <a:lstStyle/>
        <a:p>
          <a:pPr>
            <a:defRPr b="1"/>
          </a:pPr>
          <a:r>
            <a:rPr lang="en-US" b="1" kern="1200">
              <a:latin typeface="Arial Nova"/>
              <a:ea typeface="+mn-ea"/>
              <a:cs typeface="+mn-cs"/>
            </a:rPr>
            <a:t>2032</a:t>
          </a:r>
        </a:p>
      </dgm:t>
    </dgm:pt>
    <dgm:pt modelId="{5BFF3463-89D0-4E28-9FAF-EFC0FF08C83B}" type="parTrans" cxnId="{B1B36EBC-2488-4EF7-A4F9-96AA5E784329}">
      <dgm:prSet/>
      <dgm:spPr/>
      <dgm:t>
        <a:bodyPr/>
        <a:lstStyle/>
        <a:p>
          <a:endParaRPr lang="en-US"/>
        </a:p>
      </dgm:t>
    </dgm:pt>
    <dgm:pt modelId="{CA276E9A-2E5F-4418-BCD4-35B6AEDAA052}" type="sibTrans" cxnId="{B1B36EBC-2488-4EF7-A4F9-96AA5E784329}">
      <dgm:prSet/>
      <dgm:spPr/>
      <dgm:t>
        <a:bodyPr/>
        <a:lstStyle/>
        <a:p>
          <a:endParaRPr lang="en-US"/>
        </a:p>
      </dgm:t>
    </dgm:pt>
    <dgm:pt modelId="{70B745C8-A8A3-45E4-8678-00B7E05456EC}">
      <dgm:prSet custT="1"/>
      <dgm:spPr/>
      <dgm:t>
        <a:bodyPr/>
        <a:lstStyle/>
        <a:p>
          <a:r>
            <a:rPr lang="en-US" sz="1400" b="0" kern="1200">
              <a:latin typeface="+mn-lt"/>
              <a:ea typeface="+mn-ea"/>
              <a:cs typeface="+mn-cs"/>
            </a:rPr>
            <a:t>NMSF NTP</a:t>
          </a:r>
        </a:p>
      </dgm:t>
    </dgm:pt>
    <dgm:pt modelId="{1B5CF3AB-E592-4F85-B9D0-0971757EE686}" type="parTrans" cxnId="{958BC4A3-D78C-4AE5-9991-10642AC46621}">
      <dgm:prSet/>
      <dgm:spPr/>
      <dgm:t>
        <a:bodyPr/>
        <a:lstStyle/>
        <a:p>
          <a:endParaRPr lang="en-US"/>
        </a:p>
      </dgm:t>
    </dgm:pt>
    <dgm:pt modelId="{B6767158-6578-4F90-89C8-04EADEA71282}" type="sibTrans" cxnId="{958BC4A3-D78C-4AE5-9991-10642AC46621}">
      <dgm:prSet/>
      <dgm:spPr/>
      <dgm:t>
        <a:bodyPr/>
        <a:lstStyle/>
        <a:p>
          <a:endParaRPr lang="en-US"/>
        </a:p>
      </dgm:t>
    </dgm:pt>
    <dgm:pt modelId="{BB3EB9AF-E1D8-4B81-9B25-BD2C5545FC27}">
      <dgm:prSet custT="1"/>
      <dgm:spPr/>
      <dgm:t>
        <a:bodyPr/>
        <a:lstStyle/>
        <a:p>
          <a:r>
            <a:rPr lang="en-US" sz="1400" b="0" kern="1200">
              <a:latin typeface="+mn-lt"/>
              <a:ea typeface="+mn-ea"/>
              <a:cs typeface="+mn-cs"/>
            </a:rPr>
            <a:t>Stations Phase 2 Const</a:t>
          </a:r>
        </a:p>
      </dgm:t>
    </dgm:pt>
    <dgm:pt modelId="{93B6F1BE-C5E1-441E-B5D7-BC2915C4D6A5}" type="parTrans" cxnId="{AD9D162F-844C-4582-8F5E-38ED0D57D550}">
      <dgm:prSet/>
      <dgm:spPr/>
      <dgm:t>
        <a:bodyPr/>
        <a:lstStyle/>
        <a:p>
          <a:endParaRPr lang="en-US"/>
        </a:p>
      </dgm:t>
    </dgm:pt>
    <dgm:pt modelId="{62A3A2C0-5536-443D-B266-4E5D53145BBA}" type="sibTrans" cxnId="{AD9D162F-844C-4582-8F5E-38ED0D57D550}">
      <dgm:prSet/>
      <dgm:spPr/>
      <dgm:t>
        <a:bodyPr/>
        <a:lstStyle/>
        <a:p>
          <a:endParaRPr lang="en-US"/>
        </a:p>
      </dgm:t>
    </dgm:pt>
    <dgm:pt modelId="{6C360896-947B-4E92-86CC-292F21E98DFC}">
      <dgm:prSet phldr="0"/>
      <dgm:spPr/>
      <dgm:t>
        <a:bodyPr/>
        <a:lstStyle/>
        <a:p>
          <a:pPr>
            <a:defRPr b="1"/>
          </a:pPr>
          <a:r>
            <a:rPr lang="en-US" b="1" kern="1200">
              <a:solidFill>
                <a:schemeClr val="tx1"/>
              </a:solidFill>
              <a:latin typeface="Calibri"/>
              <a:ea typeface="Calibri"/>
              <a:cs typeface="Calibri"/>
            </a:rPr>
            <a:t>2034</a:t>
          </a:r>
        </a:p>
      </dgm:t>
    </dgm:pt>
    <dgm:pt modelId="{1FCE4704-D68E-4AEC-B008-4827B9FC5826}" type="parTrans" cxnId="{52D8E24F-6A1E-41CD-8287-0A84C6113E52}">
      <dgm:prSet/>
      <dgm:spPr/>
      <dgm:t>
        <a:bodyPr/>
        <a:lstStyle/>
        <a:p>
          <a:endParaRPr lang="en-US"/>
        </a:p>
      </dgm:t>
    </dgm:pt>
    <dgm:pt modelId="{CA815A95-1F79-4674-9EAA-FA3C6FCA7DEA}" type="sibTrans" cxnId="{52D8E24F-6A1E-41CD-8287-0A84C6113E52}">
      <dgm:prSet/>
      <dgm:spPr/>
      <dgm:t>
        <a:bodyPr/>
        <a:lstStyle/>
        <a:p>
          <a:endParaRPr lang="en-US"/>
        </a:p>
      </dgm:t>
    </dgm:pt>
    <dgm:pt modelId="{228E07B6-14B0-4A96-BD2A-0F6E3591706A}">
      <dgm:prSet custT="1"/>
      <dgm:spPr/>
      <dgm:t>
        <a:bodyPr/>
        <a:lstStyle/>
        <a:p>
          <a:r>
            <a:rPr lang="en-US" sz="1400" b="0" kern="1200">
              <a:latin typeface="+mn-lt"/>
              <a:ea typeface="Calibri"/>
              <a:cs typeface="Calibri"/>
            </a:rPr>
            <a:t>End Warranty</a:t>
          </a:r>
          <a:endParaRPr lang="en-US" sz="1400" kern="1200">
            <a:latin typeface="+mn-lt"/>
          </a:endParaRPr>
        </a:p>
      </dgm:t>
    </dgm:pt>
    <dgm:pt modelId="{AB07698E-99DF-4D9A-A15E-9BDE34405BCC}" type="parTrans" cxnId="{1E40B1FE-D359-47D4-8FC6-F01D9A36C226}">
      <dgm:prSet/>
      <dgm:spPr/>
      <dgm:t>
        <a:bodyPr/>
        <a:lstStyle/>
        <a:p>
          <a:endParaRPr lang="en-US"/>
        </a:p>
      </dgm:t>
    </dgm:pt>
    <dgm:pt modelId="{0EF97C18-3733-43C8-9E0C-6DEB59A910E2}" type="sibTrans" cxnId="{1E40B1FE-D359-47D4-8FC6-F01D9A36C226}">
      <dgm:prSet/>
      <dgm:spPr/>
      <dgm:t>
        <a:bodyPr/>
        <a:lstStyle/>
        <a:p>
          <a:endParaRPr lang="en-US"/>
        </a:p>
      </dgm:t>
    </dgm:pt>
    <dgm:pt modelId="{82671B7C-2D3C-4CFF-97D8-468CF8692C5E}">
      <dgm:prSet custT="1"/>
      <dgm:spPr/>
      <dgm:t>
        <a:bodyPr/>
        <a:lstStyle/>
        <a:p>
          <a:r>
            <a:rPr lang="en-US" sz="1400" b="0" kern="1200">
              <a:latin typeface="+mn-lt"/>
              <a:ea typeface="Calibri"/>
              <a:cs typeface="Calibri"/>
            </a:rPr>
            <a:t>Program</a:t>
          </a:r>
          <a:r>
            <a:rPr lang="en-US" sz="1400" kern="1200">
              <a:latin typeface="+mn-lt"/>
              <a:ea typeface="Calibri"/>
              <a:cs typeface="Calibri"/>
            </a:rPr>
            <a:t> Complete</a:t>
          </a:r>
          <a:endParaRPr lang="en-US" sz="1400" kern="1200">
            <a:latin typeface="+mn-lt"/>
          </a:endParaRPr>
        </a:p>
      </dgm:t>
    </dgm:pt>
    <dgm:pt modelId="{2C88EC69-7F24-455C-9C71-8FAC2C1A8D2C}" type="parTrans" cxnId="{0AFEEB6A-B41C-4D19-AEC0-2CFA71A5CA16}">
      <dgm:prSet/>
      <dgm:spPr/>
      <dgm:t>
        <a:bodyPr/>
        <a:lstStyle/>
        <a:p>
          <a:endParaRPr lang="en-US"/>
        </a:p>
      </dgm:t>
    </dgm:pt>
    <dgm:pt modelId="{41F9C43B-95E7-4110-A732-FA4D6E18FEF1}" type="sibTrans" cxnId="{0AFEEB6A-B41C-4D19-AEC0-2CFA71A5CA16}">
      <dgm:prSet/>
      <dgm:spPr/>
      <dgm:t>
        <a:bodyPr/>
        <a:lstStyle/>
        <a:p>
          <a:endParaRPr lang="en-US"/>
        </a:p>
      </dgm:t>
    </dgm:pt>
    <dgm:pt modelId="{64C3F2FE-179C-4344-BB51-792251AFDE82}">
      <dgm:prSet custT="1"/>
      <dgm:spPr/>
      <dgm:t>
        <a:bodyPr/>
        <a:lstStyle/>
        <a:p>
          <a:r>
            <a:rPr lang="en-US" sz="1400" b="0">
              <a:latin typeface="+mn-lt"/>
            </a:rPr>
            <a:t>NMSF Design</a:t>
          </a:r>
        </a:p>
      </dgm:t>
    </dgm:pt>
    <dgm:pt modelId="{88420CFC-E817-438A-ABB6-1BEF265E6046}" type="parTrans" cxnId="{B98851A2-E911-4AE4-A993-19A626B3AA1A}">
      <dgm:prSet/>
      <dgm:spPr/>
      <dgm:t>
        <a:bodyPr/>
        <a:lstStyle/>
        <a:p>
          <a:endParaRPr lang="en-US"/>
        </a:p>
      </dgm:t>
    </dgm:pt>
    <dgm:pt modelId="{1D965A63-05F0-4439-ABC5-B14E7DF155DA}" type="sibTrans" cxnId="{B98851A2-E911-4AE4-A993-19A626B3AA1A}">
      <dgm:prSet/>
      <dgm:spPr/>
      <dgm:t>
        <a:bodyPr/>
        <a:lstStyle/>
        <a:p>
          <a:endParaRPr lang="en-US"/>
        </a:p>
      </dgm:t>
    </dgm:pt>
    <dgm:pt modelId="{878555CE-3779-4E7E-813E-A94F33E30CD1}" type="pres">
      <dgm:prSet presAssocID="{B7D38F08-05A4-4960-8CB4-99F4DF39BE33}" presName="root" presStyleCnt="0">
        <dgm:presLayoutVars>
          <dgm:chMax/>
          <dgm:chPref/>
          <dgm:animLvl val="lvl"/>
        </dgm:presLayoutVars>
      </dgm:prSet>
      <dgm:spPr/>
    </dgm:pt>
    <dgm:pt modelId="{CDC62D80-A4C2-46C1-99E0-417CC9FC830B}" type="pres">
      <dgm:prSet presAssocID="{B7D38F08-05A4-4960-8CB4-99F4DF39BE33}" presName="divider" presStyleLbl="fgAcc1" presStyleIdx="0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tailEnd type="triangle" w="lg" len="lg"/>
        </a:ln>
        <a:effectLst/>
      </dgm:spPr>
    </dgm:pt>
    <dgm:pt modelId="{90A32A84-95BB-4822-BA22-EDF097F85950}" type="pres">
      <dgm:prSet presAssocID="{B7D38F08-05A4-4960-8CB4-99F4DF39BE33}" presName="nodes" presStyleCnt="0">
        <dgm:presLayoutVars>
          <dgm:chMax/>
          <dgm:chPref/>
          <dgm:animLvl val="lvl"/>
        </dgm:presLayoutVars>
      </dgm:prSet>
      <dgm:spPr/>
    </dgm:pt>
    <dgm:pt modelId="{CA27378C-B187-49AE-BADA-A0AE03720510}" type="pres">
      <dgm:prSet presAssocID="{9E0B8B21-BACD-4538-9218-CCE6DD54AC75}" presName="composite" presStyleCnt="0"/>
      <dgm:spPr/>
    </dgm:pt>
    <dgm:pt modelId="{54A833D9-E6BF-4AEC-8EF1-90CED6DA5BCA}" type="pres">
      <dgm:prSet presAssocID="{9E0B8B21-BACD-4538-9218-CCE6DD54AC75}" presName="ConnectorPoint" presStyleLbl="lnNode1" presStyleIdx="0" presStyleCnt="8"/>
      <dgm:spPr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gm:spPr>
    </dgm:pt>
    <dgm:pt modelId="{A91763CE-3FD5-4EFB-B695-D78DF22BA4F0}" type="pres">
      <dgm:prSet presAssocID="{9E0B8B21-BACD-4538-9218-CCE6DD54AC75}" presName="DropPinPlaceHolder" presStyleCnt="0"/>
      <dgm:spPr/>
    </dgm:pt>
    <dgm:pt modelId="{63C623B0-5EEC-4C1E-BBA6-F4744DA6027A}" type="pres">
      <dgm:prSet presAssocID="{9E0B8B21-BACD-4538-9218-CCE6DD54AC75}" presName="DropPin" presStyleLbl="alignNode1" presStyleIdx="0" presStyleCnt="8"/>
      <dgm:spPr/>
    </dgm:pt>
    <dgm:pt modelId="{61EDE941-364D-4C37-9F09-6571B544674F}" type="pres">
      <dgm:prSet presAssocID="{9E0B8B21-BACD-4538-9218-CCE6DD54AC75}" presName="Ellipse" presStyleLbl="fgAcc1" presStyleIdx="1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</a:ln>
        <a:effectLst/>
      </dgm:spPr>
    </dgm:pt>
    <dgm:pt modelId="{10F28CCC-CFA7-4F4C-B0BB-1F2E4E0FAB07}" type="pres">
      <dgm:prSet presAssocID="{9E0B8B21-BACD-4538-9218-CCE6DD54AC75}" presName="L2TextContainer" presStyleLbl="revTx" presStyleIdx="0" presStyleCnt="16">
        <dgm:presLayoutVars>
          <dgm:bulletEnabled val="1"/>
        </dgm:presLayoutVars>
      </dgm:prSet>
      <dgm:spPr/>
    </dgm:pt>
    <dgm:pt modelId="{D2D87D05-E74A-4881-91FC-7B2F1B7D58AF}" type="pres">
      <dgm:prSet presAssocID="{9E0B8B21-BACD-4538-9218-CCE6DD54AC75}" presName="L1TextContainer" presStyleLbl="revTx" presStyleIdx="1" presStyleCnt="16">
        <dgm:presLayoutVars>
          <dgm:chMax val="1"/>
          <dgm:chPref val="1"/>
          <dgm:bulletEnabled val="1"/>
        </dgm:presLayoutVars>
      </dgm:prSet>
      <dgm:spPr/>
    </dgm:pt>
    <dgm:pt modelId="{C7CC9AEF-5EB3-48C5-852D-93C59CEA029E}" type="pres">
      <dgm:prSet presAssocID="{9E0B8B21-BACD-4538-9218-CCE6DD54AC75}" presName="ConnectLine" presStyleLbl="sibTrans1D1" presStyleIdx="0" presStyleCnt="8"/>
      <dgm:spPr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</a:ln>
        <a:effectLst/>
      </dgm:spPr>
    </dgm:pt>
    <dgm:pt modelId="{11B70360-111B-42F8-B9E1-DFDE1ABB7386}" type="pres">
      <dgm:prSet presAssocID="{9E0B8B21-BACD-4538-9218-CCE6DD54AC75}" presName="EmptyPlaceHolder" presStyleCnt="0"/>
      <dgm:spPr/>
    </dgm:pt>
    <dgm:pt modelId="{FF494E03-C144-4ECC-A2CD-CA4D8FA06463}" type="pres">
      <dgm:prSet presAssocID="{99BA3EA5-7447-4690-95E8-B05093ED5A3B}" presName="spaceBetweenRectangles" presStyleCnt="0"/>
      <dgm:spPr/>
    </dgm:pt>
    <dgm:pt modelId="{7339BE55-563A-48FB-AD87-64541B704F37}" type="pres">
      <dgm:prSet presAssocID="{3D0F757C-B6D1-443E-899C-13B6E602E473}" presName="composite" presStyleCnt="0"/>
      <dgm:spPr/>
    </dgm:pt>
    <dgm:pt modelId="{EE688CEF-D5CE-40CA-A8BA-8A2EEDEB3D02}" type="pres">
      <dgm:prSet presAssocID="{3D0F757C-B6D1-443E-899C-13B6E602E473}" presName="ConnectorPoint" presStyleLbl="lnNode1" presStyleIdx="1" presStyleCnt="8"/>
      <dgm:spPr>
        <a:solidFill>
          <a:schemeClr val="accent4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gm:spPr>
    </dgm:pt>
    <dgm:pt modelId="{74D7BEDB-B596-47A2-8D5C-04A1DAB72028}" type="pres">
      <dgm:prSet presAssocID="{3D0F757C-B6D1-443E-899C-13B6E602E473}" presName="DropPinPlaceHolder" presStyleCnt="0"/>
      <dgm:spPr/>
    </dgm:pt>
    <dgm:pt modelId="{01B8FD98-A026-492F-BAA6-725D867ABE4D}" type="pres">
      <dgm:prSet presAssocID="{3D0F757C-B6D1-443E-899C-13B6E602E473}" presName="DropPin" presStyleLbl="alignNode1" presStyleIdx="1" presStyleCnt="8" custLinFactNeighborX="0" custLinFactNeighborY="9320"/>
      <dgm:spPr/>
    </dgm:pt>
    <dgm:pt modelId="{CF8CB09B-CBE2-4018-9580-A51552960709}" type="pres">
      <dgm:prSet presAssocID="{3D0F757C-B6D1-443E-899C-13B6E602E473}" presName="Ellipse" presStyleLbl="fgAcc1" presStyleIdx="2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</a:ln>
        <a:effectLst/>
      </dgm:spPr>
    </dgm:pt>
    <dgm:pt modelId="{BE6F06B3-E087-4CDF-828B-0CACFB154037}" type="pres">
      <dgm:prSet presAssocID="{3D0F757C-B6D1-443E-899C-13B6E602E473}" presName="L2TextContainer" presStyleLbl="revTx" presStyleIdx="2" presStyleCnt="16">
        <dgm:presLayoutVars>
          <dgm:bulletEnabled val="1"/>
        </dgm:presLayoutVars>
      </dgm:prSet>
      <dgm:spPr/>
    </dgm:pt>
    <dgm:pt modelId="{B5857910-105B-40EF-ABC1-47C78F99F4F4}" type="pres">
      <dgm:prSet presAssocID="{3D0F757C-B6D1-443E-899C-13B6E602E473}" presName="L1TextContainer" presStyleLbl="revTx" presStyleIdx="3" presStyleCnt="16">
        <dgm:presLayoutVars>
          <dgm:chMax val="1"/>
          <dgm:chPref val="1"/>
          <dgm:bulletEnabled val="1"/>
        </dgm:presLayoutVars>
      </dgm:prSet>
      <dgm:spPr/>
    </dgm:pt>
    <dgm:pt modelId="{5E24A799-DE4C-43B0-8E05-5641FAC73F4A}" type="pres">
      <dgm:prSet presAssocID="{3D0F757C-B6D1-443E-899C-13B6E602E473}" presName="ConnectLine" presStyleLbl="sibTrans1D1" presStyleIdx="1" presStyleCnt="8"/>
      <dgm:spPr>
        <a:noFill/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dash"/>
        </a:ln>
        <a:effectLst/>
      </dgm:spPr>
    </dgm:pt>
    <dgm:pt modelId="{F8EF0BFB-762E-46F9-898F-5D0FDEAE84E5}" type="pres">
      <dgm:prSet presAssocID="{3D0F757C-B6D1-443E-899C-13B6E602E473}" presName="EmptyPlaceHolder" presStyleCnt="0"/>
      <dgm:spPr/>
    </dgm:pt>
    <dgm:pt modelId="{B1071224-9858-49E6-A8FB-4AD90368373C}" type="pres">
      <dgm:prSet presAssocID="{65C03B06-C9E0-4AFF-87D4-CF01A7370715}" presName="spaceBetweenRectangles" presStyleCnt="0"/>
      <dgm:spPr/>
    </dgm:pt>
    <dgm:pt modelId="{29EB6149-E636-4607-8448-3E6A89E609A1}" type="pres">
      <dgm:prSet presAssocID="{20C4CC40-436A-4227-BB29-B401511D3D81}" presName="composite" presStyleCnt="0"/>
      <dgm:spPr/>
    </dgm:pt>
    <dgm:pt modelId="{370C57D6-FD63-47D7-8346-C53317090F62}" type="pres">
      <dgm:prSet presAssocID="{20C4CC40-436A-4227-BB29-B401511D3D81}" presName="ConnectorPoint" presStyleLbl="lnNode1" presStyleIdx="2" presStyleCnt="8"/>
      <dgm:spPr>
        <a:solidFill>
          <a:schemeClr val="accent5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gm:spPr>
    </dgm:pt>
    <dgm:pt modelId="{C1F821F4-23E3-410B-9409-E960C083CE75}" type="pres">
      <dgm:prSet presAssocID="{20C4CC40-436A-4227-BB29-B401511D3D81}" presName="DropPinPlaceHolder" presStyleCnt="0"/>
      <dgm:spPr/>
    </dgm:pt>
    <dgm:pt modelId="{50C2D021-5866-45FC-88DA-29A693ED6C8F}" type="pres">
      <dgm:prSet presAssocID="{20C4CC40-436A-4227-BB29-B401511D3D81}" presName="DropPin" presStyleLbl="alignNode1" presStyleIdx="2" presStyleCnt="8"/>
      <dgm:spPr/>
    </dgm:pt>
    <dgm:pt modelId="{DBFE5A2B-55C4-4191-AED5-A4159C00FC3D}" type="pres">
      <dgm:prSet presAssocID="{20C4CC40-436A-4227-BB29-B401511D3D81}" presName="Ellipse" presStyleLbl="fgAcc1" presStyleIdx="3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</a:ln>
        <a:effectLst/>
      </dgm:spPr>
    </dgm:pt>
    <dgm:pt modelId="{9E35A841-8015-4EA5-8BC6-7A2C079E4FDF}" type="pres">
      <dgm:prSet presAssocID="{20C4CC40-436A-4227-BB29-B401511D3D81}" presName="L2TextContainer" presStyleLbl="revTx" presStyleIdx="4" presStyleCnt="16">
        <dgm:presLayoutVars>
          <dgm:bulletEnabled val="1"/>
        </dgm:presLayoutVars>
      </dgm:prSet>
      <dgm:spPr/>
    </dgm:pt>
    <dgm:pt modelId="{17F7AD47-7362-4751-9850-8417CF9C0ADC}" type="pres">
      <dgm:prSet presAssocID="{20C4CC40-436A-4227-BB29-B401511D3D81}" presName="L1TextContainer" presStyleLbl="revTx" presStyleIdx="5" presStyleCnt="16">
        <dgm:presLayoutVars>
          <dgm:chMax val="1"/>
          <dgm:chPref val="1"/>
          <dgm:bulletEnabled val="1"/>
        </dgm:presLayoutVars>
      </dgm:prSet>
      <dgm:spPr/>
    </dgm:pt>
    <dgm:pt modelId="{317F9B5F-692F-47D8-A927-8C7FA0F8C8EF}" type="pres">
      <dgm:prSet presAssocID="{20C4CC40-436A-4227-BB29-B401511D3D81}" presName="ConnectLine" presStyleLbl="sibTrans1D1" presStyleIdx="2" presStyleCnt="8"/>
      <dgm:spPr>
        <a:noFill/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dash"/>
        </a:ln>
        <a:effectLst/>
      </dgm:spPr>
    </dgm:pt>
    <dgm:pt modelId="{EDE33DBA-E6FA-4EC9-88C5-82568923D14F}" type="pres">
      <dgm:prSet presAssocID="{20C4CC40-436A-4227-BB29-B401511D3D81}" presName="EmptyPlaceHolder" presStyleCnt="0"/>
      <dgm:spPr/>
    </dgm:pt>
    <dgm:pt modelId="{ABE8AD21-E168-4BEE-9D6A-BC837589B424}" type="pres">
      <dgm:prSet presAssocID="{E25759A4-7F56-413B-A136-CFC5A0F21CB6}" presName="spaceBetweenRectangles" presStyleCnt="0"/>
      <dgm:spPr/>
    </dgm:pt>
    <dgm:pt modelId="{6DAC9938-1599-4B16-9324-26E38CFA649A}" type="pres">
      <dgm:prSet presAssocID="{0A543DE2-C3DC-44EA-8545-944C3628D58E}" presName="composite" presStyleCnt="0"/>
      <dgm:spPr/>
    </dgm:pt>
    <dgm:pt modelId="{B5B970EE-D97A-4EF5-9199-1C6675B394A1}" type="pres">
      <dgm:prSet presAssocID="{0A543DE2-C3DC-44EA-8545-944C3628D58E}" presName="ConnectorPoint" presStyleLbl="lnNode1" presStyleIdx="3" presStyleCnt="8"/>
      <dgm:spPr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gm:spPr>
    </dgm:pt>
    <dgm:pt modelId="{44216E60-245C-4ADE-8867-04D62A291239}" type="pres">
      <dgm:prSet presAssocID="{0A543DE2-C3DC-44EA-8545-944C3628D58E}" presName="DropPinPlaceHolder" presStyleCnt="0"/>
      <dgm:spPr/>
    </dgm:pt>
    <dgm:pt modelId="{C3E583BF-8D88-4203-8D2A-24CF9527E170}" type="pres">
      <dgm:prSet presAssocID="{0A543DE2-C3DC-44EA-8545-944C3628D58E}" presName="DropPin" presStyleLbl="alignNode1" presStyleIdx="3" presStyleCnt="8"/>
      <dgm:spPr/>
    </dgm:pt>
    <dgm:pt modelId="{96444CEA-2B1A-4FE0-B9BB-790215C7250A}" type="pres">
      <dgm:prSet presAssocID="{0A543DE2-C3DC-44EA-8545-944C3628D58E}" presName="Ellipse" presStyleLbl="fgAcc1" presStyleIdx="4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</a:ln>
        <a:effectLst/>
      </dgm:spPr>
    </dgm:pt>
    <dgm:pt modelId="{B500FB9A-7851-4C4A-BCA7-B356F50F26D6}" type="pres">
      <dgm:prSet presAssocID="{0A543DE2-C3DC-44EA-8545-944C3628D58E}" presName="L2TextContainer" presStyleLbl="revTx" presStyleIdx="6" presStyleCnt="16">
        <dgm:presLayoutVars>
          <dgm:bulletEnabled val="1"/>
        </dgm:presLayoutVars>
      </dgm:prSet>
      <dgm:spPr/>
    </dgm:pt>
    <dgm:pt modelId="{4C0CE8A0-C14A-4D70-BB9E-7E307C4B4F95}" type="pres">
      <dgm:prSet presAssocID="{0A543DE2-C3DC-44EA-8545-944C3628D58E}" presName="L1TextContainer" presStyleLbl="revTx" presStyleIdx="7" presStyleCnt="16">
        <dgm:presLayoutVars>
          <dgm:chMax val="1"/>
          <dgm:chPref val="1"/>
          <dgm:bulletEnabled val="1"/>
        </dgm:presLayoutVars>
      </dgm:prSet>
      <dgm:spPr/>
    </dgm:pt>
    <dgm:pt modelId="{88D76288-A75F-4F33-9A9D-49D728C0451D}" type="pres">
      <dgm:prSet presAssocID="{0A543DE2-C3DC-44EA-8545-944C3628D58E}" presName="ConnectLine" presStyleLbl="sibTrans1D1" presStyleIdx="3" presStyleCnt="8"/>
      <dgm:spPr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</a:ln>
        <a:effectLst/>
      </dgm:spPr>
    </dgm:pt>
    <dgm:pt modelId="{9CD4566A-632C-412B-ABE8-1687A6EE5F44}" type="pres">
      <dgm:prSet presAssocID="{0A543DE2-C3DC-44EA-8545-944C3628D58E}" presName="EmptyPlaceHolder" presStyleCnt="0"/>
      <dgm:spPr/>
    </dgm:pt>
    <dgm:pt modelId="{8BE6FB50-E85F-434E-A26C-DC5845B97CF2}" type="pres">
      <dgm:prSet presAssocID="{6033C103-19B3-4DA3-93F5-B812254B7F15}" presName="spaceBetweenRectangles" presStyleCnt="0"/>
      <dgm:spPr/>
    </dgm:pt>
    <dgm:pt modelId="{9AEA253D-C64D-49EC-A2BE-53D0FA59986F}" type="pres">
      <dgm:prSet presAssocID="{ADE2BE15-675E-4127-B580-CCAB515C8B48}" presName="composite" presStyleCnt="0"/>
      <dgm:spPr/>
    </dgm:pt>
    <dgm:pt modelId="{9E5D032F-835E-4BA3-89D2-B25D49109AD1}" type="pres">
      <dgm:prSet presAssocID="{ADE2BE15-675E-4127-B580-CCAB515C8B48}" presName="ConnectorPoint" presStyleLbl="lnNode1" presStyleIdx="4" presStyleCnt="8"/>
      <dgm:spPr>
        <a:solidFill>
          <a:schemeClr val="accent6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95023C6E-B525-462A-AEA3-57F76AF55029}" type="pres">
      <dgm:prSet presAssocID="{ADE2BE15-675E-4127-B580-CCAB515C8B48}" presName="DropPinPlaceHolder" presStyleCnt="0"/>
      <dgm:spPr/>
    </dgm:pt>
    <dgm:pt modelId="{B704A9FB-F1F5-4BE3-A4E3-BC924C6948B3}" type="pres">
      <dgm:prSet presAssocID="{ADE2BE15-675E-4127-B580-CCAB515C8B48}" presName="DropPin" presStyleLbl="alignNode1" presStyleIdx="4" presStyleCnt="8" custLinFactNeighborX="29475"/>
      <dgm:spPr/>
    </dgm:pt>
    <dgm:pt modelId="{C2573803-F671-4F6B-89AF-72B969882F1D}" type="pres">
      <dgm:prSet presAssocID="{ADE2BE15-675E-4127-B580-CCAB515C8B48}" presName="Ellipse" presStyleLbl="fgAcc1" presStyleIdx="5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gm:spPr>
    </dgm:pt>
    <dgm:pt modelId="{3B51C142-5D17-4B0B-8849-35D7120DA885}" type="pres">
      <dgm:prSet presAssocID="{ADE2BE15-675E-4127-B580-CCAB515C8B48}" presName="L2TextContainer" presStyleLbl="revTx" presStyleIdx="8" presStyleCnt="16">
        <dgm:presLayoutVars>
          <dgm:bulletEnabled val="1"/>
        </dgm:presLayoutVars>
      </dgm:prSet>
      <dgm:spPr/>
    </dgm:pt>
    <dgm:pt modelId="{7862032D-AC5E-45BF-9BFC-F397456D9B42}" type="pres">
      <dgm:prSet presAssocID="{ADE2BE15-675E-4127-B580-CCAB515C8B48}" presName="L1TextContainer" presStyleLbl="revTx" presStyleIdx="9" presStyleCnt="16" custLinFactNeighborX="6627">
        <dgm:presLayoutVars>
          <dgm:chMax val="1"/>
          <dgm:chPref val="1"/>
          <dgm:bulletEnabled val="1"/>
        </dgm:presLayoutVars>
      </dgm:prSet>
      <dgm:spPr/>
    </dgm:pt>
    <dgm:pt modelId="{47FE7558-88A1-402A-B7C1-7BE8387D65D1}" type="pres">
      <dgm:prSet presAssocID="{ADE2BE15-675E-4127-B580-CCAB515C8B48}" presName="ConnectLine" presStyleLbl="sibTrans1D1" presStyleIdx="4" presStyleCnt="8" custLinFactX="181000" custLinFactNeighborX="200000"/>
      <dgm:spPr>
        <a:noFill/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gm:spPr>
    </dgm:pt>
    <dgm:pt modelId="{E68F8425-FBA3-4FC1-AC59-7167FEF0372B}" type="pres">
      <dgm:prSet presAssocID="{ADE2BE15-675E-4127-B580-CCAB515C8B48}" presName="EmptyPlaceHolder" presStyleCnt="0"/>
      <dgm:spPr/>
    </dgm:pt>
    <dgm:pt modelId="{8E66D42F-6718-4FD0-9CBE-70A4DDFC63D7}" type="pres">
      <dgm:prSet presAssocID="{10C1F2DF-029E-449A-8878-FA1770132933}" presName="spaceBetweenRectangles" presStyleCnt="0"/>
      <dgm:spPr/>
    </dgm:pt>
    <dgm:pt modelId="{E5F66C2A-8EEC-4E56-82B0-F2B2C426FB60}" type="pres">
      <dgm:prSet presAssocID="{310B3013-4DC3-451D-BF27-FDDDC37F431E}" presName="composite" presStyleCnt="0"/>
      <dgm:spPr/>
    </dgm:pt>
    <dgm:pt modelId="{912E5858-50D6-4FC1-9DAC-809D34B069DF}" type="pres">
      <dgm:prSet presAssocID="{310B3013-4DC3-451D-BF27-FDDDC37F431E}" presName="ConnectorPoint" presStyleLbl="lnNode1" presStyleIdx="5" presStyleCnt="8"/>
      <dgm:spPr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45D3EE33-B268-4D0B-A4CA-01682316E63F}" type="pres">
      <dgm:prSet presAssocID="{310B3013-4DC3-451D-BF27-FDDDC37F431E}" presName="DropPinPlaceHolder" presStyleCnt="0"/>
      <dgm:spPr/>
    </dgm:pt>
    <dgm:pt modelId="{CAA6D6C3-60DA-4651-AA09-C297D4A96B8B}" type="pres">
      <dgm:prSet presAssocID="{310B3013-4DC3-451D-BF27-FDDDC37F431E}" presName="DropPin" presStyleLbl="alignNode1" presStyleIdx="5" presStyleCnt="8"/>
      <dgm:spPr/>
    </dgm:pt>
    <dgm:pt modelId="{5DFA047E-2E4F-442B-8052-8D73F15C33B4}" type="pres">
      <dgm:prSet presAssocID="{310B3013-4DC3-451D-BF27-FDDDC37F431E}" presName="Ellipse" presStyleLbl="fgAcc1" presStyleIdx="6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gm:spPr>
    </dgm:pt>
    <dgm:pt modelId="{EFE05402-461F-4A9D-A083-84DED69B57C7}" type="pres">
      <dgm:prSet presAssocID="{310B3013-4DC3-451D-BF27-FDDDC37F431E}" presName="L2TextContainer" presStyleLbl="revTx" presStyleIdx="10" presStyleCnt="16">
        <dgm:presLayoutVars>
          <dgm:bulletEnabled val="1"/>
        </dgm:presLayoutVars>
      </dgm:prSet>
      <dgm:spPr/>
    </dgm:pt>
    <dgm:pt modelId="{F1861178-8C76-4D12-A87C-549107A4AE44}" type="pres">
      <dgm:prSet presAssocID="{310B3013-4DC3-451D-BF27-FDDDC37F431E}" presName="L1TextContainer" presStyleLbl="revTx" presStyleIdx="11" presStyleCnt="16">
        <dgm:presLayoutVars>
          <dgm:chMax val="1"/>
          <dgm:chPref val="1"/>
          <dgm:bulletEnabled val="1"/>
        </dgm:presLayoutVars>
      </dgm:prSet>
      <dgm:spPr/>
    </dgm:pt>
    <dgm:pt modelId="{F6546AC7-8F89-4653-A6D0-C95F0066F3D5}" type="pres">
      <dgm:prSet presAssocID="{310B3013-4DC3-451D-BF27-FDDDC37F431E}" presName="ConnectLine" presStyleLbl="sibTrans1D1" presStyleIdx="5" presStyleCnt="8"/>
      <dgm:spPr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gm:spPr>
    </dgm:pt>
    <dgm:pt modelId="{77585043-6D23-4614-ACC0-2F714874FABA}" type="pres">
      <dgm:prSet presAssocID="{310B3013-4DC3-451D-BF27-FDDDC37F431E}" presName="EmptyPlaceHolder" presStyleCnt="0"/>
      <dgm:spPr/>
    </dgm:pt>
    <dgm:pt modelId="{20136FCB-AC44-4E8C-99D7-5CF0BB322CE7}" type="pres">
      <dgm:prSet presAssocID="{E3BF8B05-0603-4AE8-B9BC-7F8BF719D7CB}" presName="spaceBetweenRectangles" presStyleCnt="0"/>
      <dgm:spPr/>
    </dgm:pt>
    <dgm:pt modelId="{3219040B-BB3C-4107-933E-E2114FA377F7}" type="pres">
      <dgm:prSet presAssocID="{AA7D4417-A431-4087-989F-4E01B65147E5}" presName="composite" presStyleCnt="0"/>
      <dgm:spPr/>
    </dgm:pt>
    <dgm:pt modelId="{FD26C6A9-AE04-449F-B43F-01E03BF9B334}" type="pres">
      <dgm:prSet presAssocID="{AA7D4417-A431-4087-989F-4E01B65147E5}" presName="ConnectorPoint" presStyleLbl="lnNode1" presStyleIdx="6" presStyleCnt="8"/>
      <dgm:spPr>
        <a:solidFill>
          <a:schemeClr val="accent3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EEE9B9D3-70D7-451D-8C83-884DD75C29D8}" type="pres">
      <dgm:prSet presAssocID="{AA7D4417-A431-4087-989F-4E01B65147E5}" presName="DropPinPlaceHolder" presStyleCnt="0"/>
      <dgm:spPr/>
    </dgm:pt>
    <dgm:pt modelId="{7BC308A1-4084-4C4A-9573-3D2A7F15A720}" type="pres">
      <dgm:prSet presAssocID="{AA7D4417-A431-4087-989F-4E01B65147E5}" presName="DropPin" presStyleLbl="alignNode1" presStyleIdx="6" presStyleCnt="8"/>
      <dgm:spPr/>
    </dgm:pt>
    <dgm:pt modelId="{B6729CF6-5E54-4D6C-87CA-E338E8B064E0}" type="pres">
      <dgm:prSet presAssocID="{AA7D4417-A431-4087-989F-4E01B65147E5}" presName="Ellipse" presStyleLbl="fgAcc1" presStyleIdx="7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noFill/>
          <a:prstDash val="solid"/>
          <a:miter lim="800000"/>
        </a:ln>
        <a:effectLst/>
      </dgm:spPr>
    </dgm:pt>
    <dgm:pt modelId="{7F065CE3-488A-43F4-9099-0F814FD38B17}" type="pres">
      <dgm:prSet presAssocID="{AA7D4417-A431-4087-989F-4E01B65147E5}" presName="L2TextContainer" presStyleLbl="revTx" presStyleIdx="12" presStyleCnt="16">
        <dgm:presLayoutVars>
          <dgm:bulletEnabled val="1"/>
        </dgm:presLayoutVars>
      </dgm:prSet>
      <dgm:spPr/>
    </dgm:pt>
    <dgm:pt modelId="{2D1EE3C8-667D-484A-89FE-7EAC2B7046E1}" type="pres">
      <dgm:prSet presAssocID="{AA7D4417-A431-4087-989F-4E01B65147E5}" presName="L1TextContainer" presStyleLbl="revTx" presStyleIdx="13" presStyleCnt="16">
        <dgm:presLayoutVars>
          <dgm:chMax val="1"/>
          <dgm:chPref val="1"/>
          <dgm:bulletEnabled val="1"/>
        </dgm:presLayoutVars>
      </dgm:prSet>
      <dgm:spPr/>
    </dgm:pt>
    <dgm:pt modelId="{EF863CAD-DBBE-432A-901E-A252827517B6}" type="pres">
      <dgm:prSet presAssocID="{AA7D4417-A431-4087-989F-4E01B65147E5}" presName="ConnectLine" presStyleLbl="sibTrans1D1" presStyleIdx="6" presStyleCnt="8"/>
      <dgm:spPr>
        <a:noFill/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gm:spPr>
    </dgm:pt>
    <dgm:pt modelId="{A9A616F5-CC96-4C9C-AA48-E25BCCFD9863}" type="pres">
      <dgm:prSet presAssocID="{AA7D4417-A431-4087-989F-4E01B65147E5}" presName="EmptyPlaceHolder" presStyleCnt="0"/>
      <dgm:spPr/>
    </dgm:pt>
    <dgm:pt modelId="{E75EC240-E1B4-4D54-B31C-884670B772BD}" type="pres">
      <dgm:prSet presAssocID="{CA276E9A-2E5F-4418-BCD4-35B6AEDAA052}" presName="spaceBetweenRectangles" presStyleCnt="0"/>
      <dgm:spPr/>
    </dgm:pt>
    <dgm:pt modelId="{2E89D60A-AE6B-4666-AD71-FA880F8EC347}" type="pres">
      <dgm:prSet presAssocID="{6C360896-947B-4E92-86CC-292F21E98DFC}" presName="composite" presStyleCnt="0"/>
      <dgm:spPr/>
    </dgm:pt>
    <dgm:pt modelId="{EA96B9A0-0A31-456E-A155-117C676970DE}" type="pres">
      <dgm:prSet presAssocID="{6C360896-947B-4E92-86CC-292F21E98DFC}" presName="ConnectorPoint" presStyleLbl="lnNode1" presStyleIdx="7" presStyleCnt="8"/>
      <dgm:spPr>
        <a:solidFill>
          <a:schemeClr val="accent4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gm:spPr>
    </dgm:pt>
    <dgm:pt modelId="{698FCBE6-C645-4FAD-9C17-F3F958EEB4F6}" type="pres">
      <dgm:prSet presAssocID="{6C360896-947B-4E92-86CC-292F21E98DFC}" presName="DropPinPlaceHolder" presStyleCnt="0"/>
      <dgm:spPr/>
    </dgm:pt>
    <dgm:pt modelId="{39E53D83-E833-4DFC-BAEE-A212DC55DB76}" type="pres">
      <dgm:prSet presAssocID="{6C360896-947B-4E92-86CC-292F21E98DFC}" presName="DropPin" presStyleLbl="alignNode1" presStyleIdx="7" presStyleCnt="8"/>
      <dgm:spPr/>
    </dgm:pt>
    <dgm:pt modelId="{1AFDB3B1-72AB-4186-9FF6-C77E282345EB}" type="pres">
      <dgm:prSet presAssocID="{6C360896-947B-4E92-86CC-292F21E98DFC}" presName="Ellipse" presStyleLbl="fgAcc1" presStyleIdx="8" presStyleCnt="9"/>
      <dgm:spPr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noFill/>
          <a:prstDash val="solid"/>
          <a:miter lim="800000"/>
        </a:ln>
        <a:effectLst/>
      </dgm:spPr>
    </dgm:pt>
    <dgm:pt modelId="{1409CBD6-D3DF-4886-B684-DA853F8A6A32}" type="pres">
      <dgm:prSet presAssocID="{6C360896-947B-4E92-86CC-292F21E98DFC}" presName="L2TextContainer" presStyleLbl="revTx" presStyleIdx="14" presStyleCnt="16">
        <dgm:presLayoutVars>
          <dgm:bulletEnabled val="1"/>
        </dgm:presLayoutVars>
      </dgm:prSet>
      <dgm:spPr/>
    </dgm:pt>
    <dgm:pt modelId="{246171BC-1292-49F1-98BB-49610F00DCBE}" type="pres">
      <dgm:prSet presAssocID="{6C360896-947B-4E92-86CC-292F21E98DFC}" presName="L1TextContainer" presStyleLbl="revTx" presStyleIdx="15" presStyleCnt="16">
        <dgm:presLayoutVars>
          <dgm:chMax val="1"/>
          <dgm:chPref val="1"/>
          <dgm:bulletEnabled val="1"/>
        </dgm:presLayoutVars>
      </dgm:prSet>
      <dgm:spPr/>
    </dgm:pt>
    <dgm:pt modelId="{C6F0CDE3-6FF8-4E64-B62F-7DF710D583F3}" type="pres">
      <dgm:prSet presAssocID="{6C360896-947B-4E92-86CC-292F21E98DFC}" presName="ConnectLine" presStyleLbl="sibTrans1D1" presStyleIdx="7" presStyleCnt="8"/>
      <dgm:spPr>
        <a:noFill/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gm:spPr>
    </dgm:pt>
    <dgm:pt modelId="{27B49C94-7FC6-4CB8-AC92-49C66D70FA41}" type="pres">
      <dgm:prSet presAssocID="{6C360896-947B-4E92-86CC-292F21E98DFC}" presName="EmptyPlaceHolder" presStyleCnt="0"/>
      <dgm:spPr/>
    </dgm:pt>
  </dgm:ptLst>
  <dgm:cxnLst>
    <dgm:cxn modelId="{25C4C205-9F4B-472D-B545-7165485403B0}" srcId="{B7D38F08-05A4-4960-8CB4-99F4DF39BE33}" destId="{310B3013-4DC3-451D-BF27-FDDDC37F431E}" srcOrd="5" destOrd="0" parTransId="{E2AE0E30-ADDF-4C8B-9A81-AA69894ADD19}" sibTransId="{E3BF8B05-0603-4AE8-B9BC-7F8BF719D7CB}"/>
    <dgm:cxn modelId="{DC288413-1D5E-4CD1-A40D-DB4DC0AABA44}" srcId="{310B3013-4DC3-451D-BF27-FDDDC37F431E}" destId="{14774537-6D47-49DF-AD77-83CFFA710169}" srcOrd="0" destOrd="0" parTransId="{9446FE43-01FE-4E20-9846-9755C193C61E}" sibTransId="{C55C0650-13BF-4E5B-9CD0-062BD7B85491}"/>
    <dgm:cxn modelId="{FFB9D315-7643-45EC-AA70-A6F98E073507}" type="presOf" srcId="{AFE27D8D-1DB9-47B9-94FE-F057C3C02085}" destId="{B500FB9A-7851-4C4A-BCA7-B356F50F26D6}" srcOrd="0" destOrd="0" presId="urn:microsoft.com/office/officeart/2017/3/layout/DropPinTimeline"/>
    <dgm:cxn modelId="{8D57B61E-DACD-4BD7-9D6B-9BBFB8112973}" type="presOf" srcId="{C97E825C-8790-4FDA-9C53-5E4CB60F1CD0}" destId="{BE6F06B3-E087-4CDF-828B-0CACFB154037}" srcOrd="0" destOrd="0" presId="urn:microsoft.com/office/officeart/2017/3/layout/DropPinTimeline"/>
    <dgm:cxn modelId="{74B10A23-B4CD-4A03-8D69-09F858C338F5}" type="presOf" srcId="{ADE2BE15-675E-4127-B580-CCAB515C8B48}" destId="{7862032D-AC5E-45BF-9BFC-F397456D9B42}" srcOrd="0" destOrd="0" presId="urn:microsoft.com/office/officeart/2017/3/layout/DropPinTimeline"/>
    <dgm:cxn modelId="{2DE48B2A-373A-4321-B15D-E24B465DA3ED}" srcId="{20C4CC40-436A-4227-BB29-B401511D3D81}" destId="{6AF54445-87A4-4B8A-83B5-4760860F91FA}" srcOrd="0" destOrd="0" parTransId="{948374CD-7E5A-4C23-A869-28B1BD37E7A7}" sibTransId="{C218178E-1372-4970-97AE-3FF2F6B6259D}"/>
    <dgm:cxn modelId="{3E05D12C-9754-478C-B17B-89BBCAF12CDF}" type="presOf" srcId="{C80CF267-0681-49C8-A531-7D63F4D6DB02}" destId="{10F28CCC-CFA7-4F4C-B0BB-1F2E4E0FAB07}" srcOrd="0" destOrd="0" presId="urn:microsoft.com/office/officeart/2017/3/layout/DropPinTimeline"/>
    <dgm:cxn modelId="{AD9D162F-844C-4582-8F5E-38ED0D57D550}" srcId="{AA7D4417-A431-4087-989F-4E01B65147E5}" destId="{BB3EB9AF-E1D8-4B81-9B25-BD2C5545FC27}" srcOrd="1" destOrd="0" parTransId="{93B6F1BE-C5E1-441E-B5D7-BC2915C4D6A5}" sibTransId="{62A3A2C0-5536-443D-B266-4E5D53145BBA}"/>
    <dgm:cxn modelId="{8CF01C31-57BD-4744-9AD4-796400F4BD6C}" srcId="{B7D38F08-05A4-4960-8CB4-99F4DF39BE33}" destId="{9E0B8B21-BACD-4538-9218-CCE6DD54AC75}" srcOrd="0" destOrd="0" parTransId="{D360832E-832F-4B64-BD99-2A7DB6206245}" sibTransId="{99BA3EA5-7447-4690-95E8-B05093ED5A3B}"/>
    <dgm:cxn modelId="{422DA536-641B-434F-A64E-74E6DBB273BD}" type="presOf" srcId="{82671B7C-2D3C-4CFF-97D8-468CF8692C5E}" destId="{1409CBD6-D3DF-4886-B684-DA853F8A6A32}" srcOrd="0" destOrd="1" presId="urn:microsoft.com/office/officeart/2017/3/layout/DropPinTimeline"/>
    <dgm:cxn modelId="{88551137-BC3D-4D03-BB1F-EBBDBBBDB680}" srcId="{9E0B8B21-BACD-4538-9218-CCE6DD54AC75}" destId="{C80CF267-0681-49C8-A531-7D63F4D6DB02}" srcOrd="0" destOrd="0" parTransId="{4B871FAA-76B1-47F5-B479-B246FA7C0C20}" sibTransId="{EC26306A-FC6D-415A-8486-9E07D311006D}"/>
    <dgm:cxn modelId="{6A887C3C-9959-48A6-897B-0AA37876EC57}" type="presOf" srcId="{228E07B6-14B0-4A96-BD2A-0F6E3591706A}" destId="{1409CBD6-D3DF-4886-B684-DA853F8A6A32}" srcOrd="0" destOrd="0" presId="urn:microsoft.com/office/officeart/2017/3/layout/DropPinTimeline"/>
    <dgm:cxn modelId="{98C7F262-34E6-4C0F-8673-6E313ED78252}" srcId="{B7D38F08-05A4-4960-8CB4-99F4DF39BE33}" destId="{ADE2BE15-675E-4127-B580-CCAB515C8B48}" srcOrd="4" destOrd="0" parTransId="{9016A265-0620-48A3-92B6-FCB31B7A9CFB}" sibTransId="{10C1F2DF-029E-449A-8878-FA1770132933}"/>
    <dgm:cxn modelId="{F8CBF742-6F6C-498A-ABEE-914AD8D9683B}" srcId="{3D0F757C-B6D1-443E-899C-13B6E602E473}" destId="{C97E825C-8790-4FDA-9C53-5E4CB60F1CD0}" srcOrd="0" destOrd="0" parTransId="{6A88F25C-58A2-44D1-8A91-D19EDDBC311A}" sibTransId="{60F7E361-2E2A-4E53-8520-EAC8F853F30E}"/>
    <dgm:cxn modelId="{C53D0F48-1CA1-4339-9AC2-12DB52E148AA}" type="presOf" srcId="{B7D38F08-05A4-4960-8CB4-99F4DF39BE33}" destId="{878555CE-3779-4E7E-813E-A94F33E30CD1}" srcOrd="0" destOrd="0" presId="urn:microsoft.com/office/officeart/2017/3/layout/DropPinTimeline"/>
    <dgm:cxn modelId="{0AFEEB6A-B41C-4D19-AEC0-2CFA71A5CA16}" srcId="{6C360896-947B-4E92-86CC-292F21E98DFC}" destId="{82671B7C-2D3C-4CFF-97D8-468CF8692C5E}" srcOrd="1" destOrd="0" parTransId="{2C88EC69-7F24-455C-9C71-8FAC2C1A8D2C}" sibTransId="{41F9C43B-95E7-4110-A732-FA4D6E18FEF1}"/>
    <dgm:cxn modelId="{52D8E24F-6A1E-41CD-8287-0A84C6113E52}" srcId="{B7D38F08-05A4-4960-8CB4-99F4DF39BE33}" destId="{6C360896-947B-4E92-86CC-292F21E98DFC}" srcOrd="7" destOrd="0" parTransId="{1FCE4704-D68E-4AEC-B008-4827B9FC5826}" sibTransId="{CA815A95-1F79-4674-9EAA-FA3C6FCA7DEA}"/>
    <dgm:cxn modelId="{33A55975-664C-4EC8-8DD4-948CCB8EECBA}" type="presOf" srcId="{14774537-6D47-49DF-AD77-83CFFA710169}" destId="{EFE05402-461F-4A9D-A083-84DED69B57C7}" srcOrd="0" destOrd="0" presId="urn:microsoft.com/office/officeart/2017/3/layout/DropPinTimeline"/>
    <dgm:cxn modelId="{A4CEFE75-E49B-423D-99D5-2FD836C25C72}" srcId="{B7D38F08-05A4-4960-8CB4-99F4DF39BE33}" destId="{3D0F757C-B6D1-443E-899C-13B6E602E473}" srcOrd="1" destOrd="0" parTransId="{6A87DBAF-09C9-4B45-81BA-FAC8ABD1A2E1}" sibTransId="{65C03B06-C9E0-4AFF-87D4-CF01A7370715}"/>
    <dgm:cxn modelId="{9AD6E57E-3111-45E0-8592-41088188C553}" type="presOf" srcId="{6AF54445-87A4-4B8A-83B5-4760860F91FA}" destId="{9E35A841-8015-4EA5-8BC6-7A2C079E4FDF}" srcOrd="0" destOrd="0" presId="urn:microsoft.com/office/officeart/2017/3/layout/DropPinTimeline"/>
    <dgm:cxn modelId="{D69AFA87-95F0-4510-B3A8-86C0A7471B07}" type="presOf" srcId="{9E0B8B21-BACD-4538-9218-CCE6DD54AC75}" destId="{D2D87D05-E74A-4881-91FC-7B2F1B7D58AF}" srcOrd="0" destOrd="0" presId="urn:microsoft.com/office/officeart/2017/3/layout/DropPinTimeline"/>
    <dgm:cxn modelId="{4E025788-FB8E-4630-A562-16C7963EF180}" type="presOf" srcId="{64C3F2FE-179C-4344-BB51-792251AFDE82}" destId="{3B51C142-5D17-4B0B-8849-35D7120DA885}" srcOrd="0" destOrd="1" presId="urn:microsoft.com/office/officeart/2017/3/layout/DropPinTimeline"/>
    <dgm:cxn modelId="{E611C293-0408-4602-BBE8-9D590846C1F0}" type="presOf" srcId="{70B745C8-A8A3-45E4-8678-00B7E05456EC}" destId="{7F065CE3-488A-43F4-9099-0F814FD38B17}" srcOrd="0" destOrd="0" presId="urn:microsoft.com/office/officeart/2017/3/layout/DropPinTimeline"/>
    <dgm:cxn modelId="{5DFCF197-0C1E-431C-8A28-11586D32A546}" type="presOf" srcId="{3D0F757C-B6D1-443E-899C-13B6E602E473}" destId="{B5857910-105B-40EF-ABC1-47C78F99F4F4}" srcOrd="0" destOrd="0" presId="urn:microsoft.com/office/officeart/2017/3/layout/DropPinTimeline"/>
    <dgm:cxn modelId="{FCAEFA9C-281D-467C-846D-B74EF62AD53C}" type="presOf" srcId="{AA7D4417-A431-4087-989F-4E01B65147E5}" destId="{2D1EE3C8-667D-484A-89FE-7EAC2B7046E1}" srcOrd="0" destOrd="0" presId="urn:microsoft.com/office/officeart/2017/3/layout/DropPinTimeline"/>
    <dgm:cxn modelId="{5064009F-3495-4132-BA19-AC78AAC9EC1D}" type="presOf" srcId="{0A543DE2-C3DC-44EA-8545-944C3628D58E}" destId="{4C0CE8A0-C14A-4D70-BB9E-7E307C4B4F95}" srcOrd="0" destOrd="0" presId="urn:microsoft.com/office/officeart/2017/3/layout/DropPinTimeline"/>
    <dgm:cxn modelId="{B98851A2-E911-4AE4-A993-19A626B3AA1A}" srcId="{ADE2BE15-675E-4127-B580-CCAB515C8B48}" destId="{64C3F2FE-179C-4344-BB51-792251AFDE82}" srcOrd="1" destOrd="0" parTransId="{88420CFC-E817-438A-ABB6-1BEF265E6046}" sibTransId="{1D965A63-05F0-4439-ABC5-B14E7DF155DA}"/>
    <dgm:cxn modelId="{958BC4A3-D78C-4AE5-9991-10642AC46621}" srcId="{AA7D4417-A431-4087-989F-4E01B65147E5}" destId="{70B745C8-A8A3-45E4-8678-00B7E05456EC}" srcOrd="0" destOrd="0" parTransId="{1B5CF3AB-E592-4F85-B9D0-0971757EE686}" sibTransId="{B6767158-6578-4F90-89C8-04EADEA71282}"/>
    <dgm:cxn modelId="{0F66FEA5-656B-4378-93EE-F408DBA312E7}" srcId="{0A543DE2-C3DC-44EA-8545-944C3628D58E}" destId="{AFE27D8D-1DB9-47B9-94FE-F057C3C02085}" srcOrd="0" destOrd="0" parTransId="{9871DDA6-0225-46B5-9135-6AD57171E5BB}" sibTransId="{4205F5B5-FFE5-431A-953F-F3F354D7838C}"/>
    <dgm:cxn modelId="{B1B36EBC-2488-4EF7-A4F9-96AA5E784329}" srcId="{B7D38F08-05A4-4960-8CB4-99F4DF39BE33}" destId="{AA7D4417-A431-4087-989F-4E01B65147E5}" srcOrd="6" destOrd="0" parTransId="{5BFF3463-89D0-4E28-9FAF-EFC0FF08C83B}" sibTransId="{CA276E9A-2E5F-4418-BCD4-35B6AEDAA052}"/>
    <dgm:cxn modelId="{9494F6C3-2132-415C-8CE2-9677C2F14FFE}" type="presOf" srcId="{310B3013-4DC3-451D-BF27-FDDDC37F431E}" destId="{F1861178-8C76-4D12-A87C-549107A4AE44}" srcOrd="0" destOrd="0" presId="urn:microsoft.com/office/officeart/2017/3/layout/DropPinTimeline"/>
    <dgm:cxn modelId="{8093B3DB-447B-493E-842E-8B8A29FBA2DC}" type="presOf" srcId="{BB3EB9AF-E1D8-4B81-9B25-BD2C5545FC27}" destId="{7F065CE3-488A-43F4-9099-0F814FD38B17}" srcOrd="0" destOrd="1" presId="urn:microsoft.com/office/officeart/2017/3/layout/DropPinTimeline"/>
    <dgm:cxn modelId="{B1672AE0-D7CF-41E1-B086-51836E177320}" type="presOf" srcId="{C8BC65D8-EAB4-4AAB-B6F9-92A40635C776}" destId="{3B51C142-5D17-4B0B-8849-35D7120DA885}" srcOrd="0" destOrd="0" presId="urn:microsoft.com/office/officeart/2017/3/layout/DropPinTimeline"/>
    <dgm:cxn modelId="{E4627EE9-E758-41A9-B741-4CC0FF16E68A}" type="presOf" srcId="{6C360896-947B-4E92-86CC-292F21E98DFC}" destId="{246171BC-1292-49F1-98BB-49610F00DCBE}" srcOrd="0" destOrd="0" presId="urn:microsoft.com/office/officeart/2017/3/layout/DropPinTimeline"/>
    <dgm:cxn modelId="{762A6BEC-44D9-40FD-809B-D96DC8CEFCA4}" type="presOf" srcId="{20C4CC40-436A-4227-BB29-B401511D3D81}" destId="{17F7AD47-7362-4751-9850-8417CF9C0ADC}" srcOrd="0" destOrd="0" presId="urn:microsoft.com/office/officeart/2017/3/layout/DropPinTimeline"/>
    <dgm:cxn modelId="{FBE188ED-8DFA-457B-A45E-B4B4BB76C495}" srcId="{B7D38F08-05A4-4960-8CB4-99F4DF39BE33}" destId="{20C4CC40-436A-4227-BB29-B401511D3D81}" srcOrd="2" destOrd="0" parTransId="{1AAB695C-DB43-4634-AE22-5C1EB93ED362}" sibTransId="{E25759A4-7F56-413B-A136-CFC5A0F21CB6}"/>
    <dgm:cxn modelId="{C1E105F8-6460-4148-B99D-78E7EA21DC47}" srcId="{ADE2BE15-675E-4127-B580-CCAB515C8B48}" destId="{C8BC65D8-EAB4-4AAB-B6F9-92A40635C776}" srcOrd="0" destOrd="0" parTransId="{10868826-3DE9-4258-98DC-7ED3372EF490}" sibTransId="{65B41992-E89A-4C39-98E8-4321EF4F7110}"/>
    <dgm:cxn modelId="{01C031FB-C90F-4078-B03C-24507C1C2D64}" srcId="{B7D38F08-05A4-4960-8CB4-99F4DF39BE33}" destId="{0A543DE2-C3DC-44EA-8545-944C3628D58E}" srcOrd="3" destOrd="0" parTransId="{B839DDA2-3248-466E-A46F-373B82E23D56}" sibTransId="{6033C103-19B3-4DA3-93F5-B812254B7F15}"/>
    <dgm:cxn modelId="{1E40B1FE-D359-47D4-8FC6-F01D9A36C226}" srcId="{6C360896-947B-4E92-86CC-292F21E98DFC}" destId="{228E07B6-14B0-4A96-BD2A-0F6E3591706A}" srcOrd="0" destOrd="0" parTransId="{AB07698E-99DF-4D9A-A15E-9BDE34405BCC}" sibTransId="{0EF97C18-3733-43C8-9E0C-6DEB59A910E2}"/>
    <dgm:cxn modelId="{95FF8850-7098-4BC9-AD7A-6EAB9D0E2180}" type="presParOf" srcId="{878555CE-3779-4E7E-813E-A94F33E30CD1}" destId="{CDC62D80-A4C2-46C1-99E0-417CC9FC830B}" srcOrd="0" destOrd="0" presId="urn:microsoft.com/office/officeart/2017/3/layout/DropPinTimeline"/>
    <dgm:cxn modelId="{3F3A8D0B-D963-46C4-AF59-B56090567D3C}" type="presParOf" srcId="{878555CE-3779-4E7E-813E-A94F33E30CD1}" destId="{90A32A84-95BB-4822-BA22-EDF097F85950}" srcOrd="1" destOrd="0" presId="urn:microsoft.com/office/officeart/2017/3/layout/DropPinTimeline"/>
    <dgm:cxn modelId="{2F65CA90-4A92-4796-8364-B91C161D3FD7}" type="presParOf" srcId="{90A32A84-95BB-4822-BA22-EDF097F85950}" destId="{CA27378C-B187-49AE-BADA-A0AE03720510}" srcOrd="0" destOrd="0" presId="urn:microsoft.com/office/officeart/2017/3/layout/DropPinTimeline"/>
    <dgm:cxn modelId="{15E3D2C8-569B-4239-B68E-C86887ACD4C2}" type="presParOf" srcId="{CA27378C-B187-49AE-BADA-A0AE03720510}" destId="{54A833D9-E6BF-4AEC-8EF1-90CED6DA5BCA}" srcOrd="0" destOrd="0" presId="urn:microsoft.com/office/officeart/2017/3/layout/DropPinTimeline"/>
    <dgm:cxn modelId="{0359C4CB-D729-4661-AD12-A7322C54FA6C}" type="presParOf" srcId="{CA27378C-B187-49AE-BADA-A0AE03720510}" destId="{A91763CE-3FD5-4EFB-B695-D78DF22BA4F0}" srcOrd="1" destOrd="0" presId="urn:microsoft.com/office/officeart/2017/3/layout/DropPinTimeline"/>
    <dgm:cxn modelId="{DC672C02-95AD-47A2-8495-CE3A86A046CA}" type="presParOf" srcId="{A91763CE-3FD5-4EFB-B695-D78DF22BA4F0}" destId="{63C623B0-5EEC-4C1E-BBA6-F4744DA6027A}" srcOrd="0" destOrd="0" presId="urn:microsoft.com/office/officeart/2017/3/layout/DropPinTimeline"/>
    <dgm:cxn modelId="{BE0D9564-29E5-47BA-935B-79420CC081A0}" type="presParOf" srcId="{A91763CE-3FD5-4EFB-B695-D78DF22BA4F0}" destId="{61EDE941-364D-4C37-9F09-6571B544674F}" srcOrd="1" destOrd="0" presId="urn:microsoft.com/office/officeart/2017/3/layout/DropPinTimeline"/>
    <dgm:cxn modelId="{045D8273-A4B3-4B04-9207-FA37B5470AA6}" type="presParOf" srcId="{CA27378C-B187-49AE-BADA-A0AE03720510}" destId="{10F28CCC-CFA7-4F4C-B0BB-1F2E4E0FAB07}" srcOrd="2" destOrd="0" presId="urn:microsoft.com/office/officeart/2017/3/layout/DropPinTimeline"/>
    <dgm:cxn modelId="{773C871B-5E66-4ACF-A79C-29BBF77EF6CB}" type="presParOf" srcId="{CA27378C-B187-49AE-BADA-A0AE03720510}" destId="{D2D87D05-E74A-4881-91FC-7B2F1B7D58AF}" srcOrd="3" destOrd="0" presId="urn:microsoft.com/office/officeart/2017/3/layout/DropPinTimeline"/>
    <dgm:cxn modelId="{22396A3F-665F-4599-A915-D994CD5E38AD}" type="presParOf" srcId="{CA27378C-B187-49AE-BADA-A0AE03720510}" destId="{C7CC9AEF-5EB3-48C5-852D-93C59CEA029E}" srcOrd="4" destOrd="0" presId="urn:microsoft.com/office/officeart/2017/3/layout/DropPinTimeline"/>
    <dgm:cxn modelId="{CE4D2894-4437-41D2-BB4E-830BA2BBFAE4}" type="presParOf" srcId="{CA27378C-B187-49AE-BADA-A0AE03720510}" destId="{11B70360-111B-42F8-B9E1-DFDE1ABB7386}" srcOrd="5" destOrd="0" presId="urn:microsoft.com/office/officeart/2017/3/layout/DropPinTimeline"/>
    <dgm:cxn modelId="{07D52670-0FF7-4161-9E40-2BAEDF241FE2}" type="presParOf" srcId="{90A32A84-95BB-4822-BA22-EDF097F85950}" destId="{FF494E03-C144-4ECC-A2CD-CA4D8FA06463}" srcOrd="1" destOrd="0" presId="urn:microsoft.com/office/officeart/2017/3/layout/DropPinTimeline"/>
    <dgm:cxn modelId="{5B01851D-FC43-42D3-99F1-69D76939F1EC}" type="presParOf" srcId="{90A32A84-95BB-4822-BA22-EDF097F85950}" destId="{7339BE55-563A-48FB-AD87-64541B704F37}" srcOrd="2" destOrd="0" presId="urn:microsoft.com/office/officeart/2017/3/layout/DropPinTimeline"/>
    <dgm:cxn modelId="{511B1363-E0E4-4C74-AA21-AB823E06883B}" type="presParOf" srcId="{7339BE55-563A-48FB-AD87-64541B704F37}" destId="{EE688CEF-D5CE-40CA-A8BA-8A2EEDEB3D02}" srcOrd="0" destOrd="0" presId="urn:microsoft.com/office/officeart/2017/3/layout/DropPinTimeline"/>
    <dgm:cxn modelId="{51C07EC2-E7A2-43A0-BA05-0EB8072074A5}" type="presParOf" srcId="{7339BE55-563A-48FB-AD87-64541B704F37}" destId="{74D7BEDB-B596-47A2-8D5C-04A1DAB72028}" srcOrd="1" destOrd="0" presId="urn:microsoft.com/office/officeart/2017/3/layout/DropPinTimeline"/>
    <dgm:cxn modelId="{57F8A40C-2670-4BCA-826A-A95B2A1C9380}" type="presParOf" srcId="{74D7BEDB-B596-47A2-8D5C-04A1DAB72028}" destId="{01B8FD98-A026-492F-BAA6-725D867ABE4D}" srcOrd="0" destOrd="0" presId="urn:microsoft.com/office/officeart/2017/3/layout/DropPinTimeline"/>
    <dgm:cxn modelId="{688E55A1-0D33-4990-8F07-620B667417B5}" type="presParOf" srcId="{74D7BEDB-B596-47A2-8D5C-04A1DAB72028}" destId="{CF8CB09B-CBE2-4018-9580-A51552960709}" srcOrd="1" destOrd="0" presId="urn:microsoft.com/office/officeart/2017/3/layout/DropPinTimeline"/>
    <dgm:cxn modelId="{5DB42123-50C6-4A0E-A5B1-21504559A7E9}" type="presParOf" srcId="{7339BE55-563A-48FB-AD87-64541B704F37}" destId="{BE6F06B3-E087-4CDF-828B-0CACFB154037}" srcOrd="2" destOrd="0" presId="urn:microsoft.com/office/officeart/2017/3/layout/DropPinTimeline"/>
    <dgm:cxn modelId="{208BD307-1E7B-4B1E-9936-3B77B80BD116}" type="presParOf" srcId="{7339BE55-563A-48FB-AD87-64541B704F37}" destId="{B5857910-105B-40EF-ABC1-47C78F99F4F4}" srcOrd="3" destOrd="0" presId="urn:microsoft.com/office/officeart/2017/3/layout/DropPinTimeline"/>
    <dgm:cxn modelId="{6A92372E-6C44-465A-BAFF-6A7F08917B19}" type="presParOf" srcId="{7339BE55-563A-48FB-AD87-64541B704F37}" destId="{5E24A799-DE4C-43B0-8E05-5641FAC73F4A}" srcOrd="4" destOrd="0" presId="urn:microsoft.com/office/officeart/2017/3/layout/DropPinTimeline"/>
    <dgm:cxn modelId="{F3A43FA7-CC00-49F1-8B81-4B6539FE09AE}" type="presParOf" srcId="{7339BE55-563A-48FB-AD87-64541B704F37}" destId="{F8EF0BFB-762E-46F9-898F-5D0FDEAE84E5}" srcOrd="5" destOrd="0" presId="urn:microsoft.com/office/officeart/2017/3/layout/DropPinTimeline"/>
    <dgm:cxn modelId="{EA83CD5B-1BC3-4B00-9C01-824E4D658B3A}" type="presParOf" srcId="{90A32A84-95BB-4822-BA22-EDF097F85950}" destId="{B1071224-9858-49E6-A8FB-4AD90368373C}" srcOrd="3" destOrd="0" presId="urn:microsoft.com/office/officeart/2017/3/layout/DropPinTimeline"/>
    <dgm:cxn modelId="{F2C0A62F-56F6-4D1C-A09F-EF098510D42C}" type="presParOf" srcId="{90A32A84-95BB-4822-BA22-EDF097F85950}" destId="{29EB6149-E636-4607-8448-3E6A89E609A1}" srcOrd="4" destOrd="0" presId="urn:microsoft.com/office/officeart/2017/3/layout/DropPinTimeline"/>
    <dgm:cxn modelId="{CAA6D3BB-2194-4560-997E-E6C377731BE8}" type="presParOf" srcId="{29EB6149-E636-4607-8448-3E6A89E609A1}" destId="{370C57D6-FD63-47D7-8346-C53317090F62}" srcOrd="0" destOrd="0" presId="urn:microsoft.com/office/officeart/2017/3/layout/DropPinTimeline"/>
    <dgm:cxn modelId="{8D311444-99AA-4675-9C67-2B9C622CF908}" type="presParOf" srcId="{29EB6149-E636-4607-8448-3E6A89E609A1}" destId="{C1F821F4-23E3-410B-9409-E960C083CE75}" srcOrd="1" destOrd="0" presId="urn:microsoft.com/office/officeart/2017/3/layout/DropPinTimeline"/>
    <dgm:cxn modelId="{BB7A62B5-AB57-4FBB-A4F5-9D57FE98079D}" type="presParOf" srcId="{C1F821F4-23E3-410B-9409-E960C083CE75}" destId="{50C2D021-5866-45FC-88DA-29A693ED6C8F}" srcOrd="0" destOrd="0" presId="urn:microsoft.com/office/officeart/2017/3/layout/DropPinTimeline"/>
    <dgm:cxn modelId="{8FD4D801-8EA7-4956-A042-3C90FB65F643}" type="presParOf" srcId="{C1F821F4-23E3-410B-9409-E960C083CE75}" destId="{DBFE5A2B-55C4-4191-AED5-A4159C00FC3D}" srcOrd="1" destOrd="0" presId="urn:microsoft.com/office/officeart/2017/3/layout/DropPinTimeline"/>
    <dgm:cxn modelId="{40E52152-EBF9-4A7C-8F07-818D0D7A237D}" type="presParOf" srcId="{29EB6149-E636-4607-8448-3E6A89E609A1}" destId="{9E35A841-8015-4EA5-8BC6-7A2C079E4FDF}" srcOrd="2" destOrd="0" presId="urn:microsoft.com/office/officeart/2017/3/layout/DropPinTimeline"/>
    <dgm:cxn modelId="{FC721E6A-6616-408B-9B1F-EF85ECFF5D49}" type="presParOf" srcId="{29EB6149-E636-4607-8448-3E6A89E609A1}" destId="{17F7AD47-7362-4751-9850-8417CF9C0ADC}" srcOrd="3" destOrd="0" presId="urn:microsoft.com/office/officeart/2017/3/layout/DropPinTimeline"/>
    <dgm:cxn modelId="{603943DF-242B-4CF8-9921-F2CBC26C36E7}" type="presParOf" srcId="{29EB6149-E636-4607-8448-3E6A89E609A1}" destId="{317F9B5F-692F-47D8-A927-8C7FA0F8C8EF}" srcOrd="4" destOrd="0" presId="urn:microsoft.com/office/officeart/2017/3/layout/DropPinTimeline"/>
    <dgm:cxn modelId="{0FD1FB5B-BE62-442A-93FF-B66D6B710182}" type="presParOf" srcId="{29EB6149-E636-4607-8448-3E6A89E609A1}" destId="{EDE33DBA-E6FA-4EC9-88C5-82568923D14F}" srcOrd="5" destOrd="0" presId="urn:microsoft.com/office/officeart/2017/3/layout/DropPinTimeline"/>
    <dgm:cxn modelId="{4BBB1A5A-DE93-4077-BEAF-9DD6C3532FD7}" type="presParOf" srcId="{90A32A84-95BB-4822-BA22-EDF097F85950}" destId="{ABE8AD21-E168-4BEE-9D6A-BC837589B424}" srcOrd="5" destOrd="0" presId="urn:microsoft.com/office/officeart/2017/3/layout/DropPinTimeline"/>
    <dgm:cxn modelId="{A603652C-40F6-4632-95E5-A498738BFF0F}" type="presParOf" srcId="{90A32A84-95BB-4822-BA22-EDF097F85950}" destId="{6DAC9938-1599-4B16-9324-26E38CFA649A}" srcOrd="6" destOrd="0" presId="urn:microsoft.com/office/officeart/2017/3/layout/DropPinTimeline"/>
    <dgm:cxn modelId="{9C6C09F7-B17E-4B7F-B482-931B480A8D9F}" type="presParOf" srcId="{6DAC9938-1599-4B16-9324-26E38CFA649A}" destId="{B5B970EE-D97A-4EF5-9199-1C6675B394A1}" srcOrd="0" destOrd="0" presId="urn:microsoft.com/office/officeart/2017/3/layout/DropPinTimeline"/>
    <dgm:cxn modelId="{BCAB74D7-8F7A-401E-B829-1DA4AD2600DB}" type="presParOf" srcId="{6DAC9938-1599-4B16-9324-26E38CFA649A}" destId="{44216E60-245C-4ADE-8867-04D62A291239}" srcOrd="1" destOrd="0" presId="urn:microsoft.com/office/officeart/2017/3/layout/DropPinTimeline"/>
    <dgm:cxn modelId="{114F1EE4-2461-497D-BD76-E7C0227393BF}" type="presParOf" srcId="{44216E60-245C-4ADE-8867-04D62A291239}" destId="{C3E583BF-8D88-4203-8D2A-24CF9527E170}" srcOrd="0" destOrd="0" presId="urn:microsoft.com/office/officeart/2017/3/layout/DropPinTimeline"/>
    <dgm:cxn modelId="{5C883ED0-9D4C-415D-A1FA-7971F4748F06}" type="presParOf" srcId="{44216E60-245C-4ADE-8867-04D62A291239}" destId="{96444CEA-2B1A-4FE0-B9BB-790215C7250A}" srcOrd="1" destOrd="0" presId="urn:microsoft.com/office/officeart/2017/3/layout/DropPinTimeline"/>
    <dgm:cxn modelId="{9DACB8A3-F8D1-4B87-9E84-06DB8815B269}" type="presParOf" srcId="{6DAC9938-1599-4B16-9324-26E38CFA649A}" destId="{B500FB9A-7851-4C4A-BCA7-B356F50F26D6}" srcOrd="2" destOrd="0" presId="urn:microsoft.com/office/officeart/2017/3/layout/DropPinTimeline"/>
    <dgm:cxn modelId="{58CAACAD-1CF0-474A-8B43-10F410DBAF1D}" type="presParOf" srcId="{6DAC9938-1599-4B16-9324-26E38CFA649A}" destId="{4C0CE8A0-C14A-4D70-BB9E-7E307C4B4F95}" srcOrd="3" destOrd="0" presId="urn:microsoft.com/office/officeart/2017/3/layout/DropPinTimeline"/>
    <dgm:cxn modelId="{65396E59-CE96-4608-AA06-62475A5EED09}" type="presParOf" srcId="{6DAC9938-1599-4B16-9324-26E38CFA649A}" destId="{88D76288-A75F-4F33-9A9D-49D728C0451D}" srcOrd="4" destOrd="0" presId="urn:microsoft.com/office/officeart/2017/3/layout/DropPinTimeline"/>
    <dgm:cxn modelId="{84E34309-F2A6-4060-9848-F6A6A1DC78F2}" type="presParOf" srcId="{6DAC9938-1599-4B16-9324-26E38CFA649A}" destId="{9CD4566A-632C-412B-ABE8-1687A6EE5F44}" srcOrd="5" destOrd="0" presId="urn:microsoft.com/office/officeart/2017/3/layout/DropPinTimeline"/>
    <dgm:cxn modelId="{3560CECD-F2B5-4C7B-8B34-F2B8757D7C58}" type="presParOf" srcId="{90A32A84-95BB-4822-BA22-EDF097F85950}" destId="{8BE6FB50-E85F-434E-A26C-DC5845B97CF2}" srcOrd="7" destOrd="0" presId="urn:microsoft.com/office/officeart/2017/3/layout/DropPinTimeline"/>
    <dgm:cxn modelId="{DE1E3C81-4A5F-4807-929B-D77D1EF025B3}" type="presParOf" srcId="{90A32A84-95BB-4822-BA22-EDF097F85950}" destId="{9AEA253D-C64D-49EC-A2BE-53D0FA59986F}" srcOrd="8" destOrd="0" presId="urn:microsoft.com/office/officeart/2017/3/layout/DropPinTimeline"/>
    <dgm:cxn modelId="{1197ECEB-8628-445D-A680-8088CF763887}" type="presParOf" srcId="{9AEA253D-C64D-49EC-A2BE-53D0FA59986F}" destId="{9E5D032F-835E-4BA3-89D2-B25D49109AD1}" srcOrd="0" destOrd="0" presId="urn:microsoft.com/office/officeart/2017/3/layout/DropPinTimeline"/>
    <dgm:cxn modelId="{4BD032BA-5D75-4D8F-912E-C3B0A2F6B0FC}" type="presParOf" srcId="{9AEA253D-C64D-49EC-A2BE-53D0FA59986F}" destId="{95023C6E-B525-462A-AEA3-57F76AF55029}" srcOrd="1" destOrd="0" presId="urn:microsoft.com/office/officeart/2017/3/layout/DropPinTimeline"/>
    <dgm:cxn modelId="{C4D1A621-D169-4F7B-8FB7-E1E50C17950D}" type="presParOf" srcId="{95023C6E-B525-462A-AEA3-57F76AF55029}" destId="{B704A9FB-F1F5-4BE3-A4E3-BC924C6948B3}" srcOrd="0" destOrd="0" presId="urn:microsoft.com/office/officeart/2017/3/layout/DropPinTimeline"/>
    <dgm:cxn modelId="{E49BAFF8-E3D0-4466-B9CE-2091347FEAD8}" type="presParOf" srcId="{95023C6E-B525-462A-AEA3-57F76AF55029}" destId="{C2573803-F671-4F6B-89AF-72B969882F1D}" srcOrd="1" destOrd="0" presId="urn:microsoft.com/office/officeart/2017/3/layout/DropPinTimeline"/>
    <dgm:cxn modelId="{F9D577B6-2CC9-45E1-8148-8CB377F95DF0}" type="presParOf" srcId="{9AEA253D-C64D-49EC-A2BE-53D0FA59986F}" destId="{3B51C142-5D17-4B0B-8849-35D7120DA885}" srcOrd="2" destOrd="0" presId="urn:microsoft.com/office/officeart/2017/3/layout/DropPinTimeline"/>
    <dgm:cxn modelId="{7F22CBF3-0B62-4D5B-90C4-25EC3850A485}" type="presParOf" srcId="{9AEA253D-C64D-49EC-A2BE-53D0FA59986F}" destId="{7862032D-AC5E-45BF-9BFC-F397456D9B42}" srcOrd="3" destOrd="0" presId="urn:microsoft.com/office/officeart/2017/3/layout/DropPinTimeline"/>
    <dgm:cxn modelId="{5081BDB0-992F-4A81-B26B-B3FEF67E1D11}" type="presParOf" srcId="{9AEA253D-C64D-49EC-A2BE-53D0FA59986F}" destId="{47FE7558-88A1-402A-B7C1-7BE8387D65D1}" srcOrd="4" destOrd="0" presId="urn:microsoft.com/office/officeart/2017/3/layout/DropPinTimeline"/>
    <dgm:cxn modelId="{0DAE04F6-1BAD-4EB5-8F23-CCE667825301}" type="presParOf" srcId="{9AEA253D-C64D-49EC-A2BE-53D0FA59986F}" destId="{E68F8425-FBA3-4FC1-AC59-7167FEF0372B}" srcOrd="5" destOrd="0" presId="urn:microsoft.com/office/officeart/2017/3/layout/DropPinTimeline"/>
    <dgm:cxn modelId="{55E2A7F6-E81A-4FE1-B7A5-ECD2F613122D}" type="presParOf" srcId="{90A32A84-95BB-4822-BA22-EDF097F85950}" destId="{8E66D42F-6718-4FD0-9CBE-70A4DDFC63D7}" srcOrd="9" destOrd="0" presId="urn:microsoft.com/office/officeart/2017/3/layout/DropPinTimeline"/>
    <dgm:cxn modelId="{A0A63309-CD67-4689-B240-E82B52D394CC}" type="presParOf" srcId="{90A32A84-95BB-4822-BA22-EDF097F85950}" destId="{E5F66C2A-8EEC-4E56-82B0-F2B2C426FB60}" srcOrd="10" destOrd="0" presId="urn:microsoft.com/office/officeart/2017/3/layout/DropPinTimeline"/>
    <dgm:cxn modelId="{156C26EC-8CFC-4DFA-AA03-6363C85381F9}" type="presParOf" srcId="{E5F66C2A-8EEC-4E56-82B0-F2B2C426FB60}" destId="{912E5858-50D6-4FC1-9DAC-809D34B069DF}" srcOrd="0" destOrd="0" presId="urn:microsoft.com/office/officeart/2017/3/layout/DropPinTimeline"/>
    <dgm:cxn modelId="{83805C96-32B8-4C79-B652-EBC79F69D32E}" type="presParOf" srcId="{E5F66C2A-8EEC-4E56-82B0-F2B2C426FB60}" destId="{45D3EE33-B268-4D0B-A4CA-01682316E63F}" srcOrd="1" destOrd="0" presId="urn:microsoft.com/office/officeart/2017/3/layout/DropPinTimeline"/>
    <dgm:cxn modelId="{84B6E295-346A-4005-B1AF-73BCCFE4EBB1}" type="presParOf" srcId="{45D3EE33-B268-4D0B-A4CA-01682316E63F}" destId="{CAA6D6C3-60DA-4651-AA09-C297D4A96B8B}" srcOrd="0" destOrd="0" presId="urn:microsoft.com/office/officeart/2017/3/layout/DropPinTimeline"/>
    <dgm:cxn modelId="{6ADFB405-7A22-406A-9273-28C8A45EDCDF}" type="presParOf" srcId="{45D3EE33-B268-4D0B-A4CA-01682316E63F}" destId="{5DFA047E-2E4F-442B-8052-8D73F15C33B4}" srcOrd="1" destOrd="0" presId="urn:microsoft.com/office/officeart/2017/3/layout/DropPinTimeline"/>
    <dgm:cxn modelId="{7D25D5F9-0967-44EE-8C8C-55C41213F052}" type="presParOf" srcId="{E5F66C2A-8EEC-4E56-82B0-F2B2C426FB60}" destId="{EFE05402-461F-4A9D-A083-84DED69B57C7}" srcOrd="2" destOrd="0" presId="urn:microsoft.com/office/officeart/2017/3/layout/DropPinTimeline"/>
    <dgm:cxn modelId="{AF39124B-DD3F-4AC4-A807-1105F524BAFF}" type="presParOf" srcId="{E5F66C2A-8EEC-4E56-82B0-F2B2C426FB60}" destId="{F1861178-8C76-4D12-A87C-549107A4AE44}" srcOrd="3" destOrd="0" presId="urn:microsoft.com/office/officeart/2017/3/layout/DropPinTimeline"/>
    <dgm:cxn modelId="{BD68825F-6897-4A37-8C49-3E60A2D66064}" type="presParOf" srcId="{E5F66C2A-8EEC-4E56-82B0-F2B2C426FB60}" destId="{F6546AC7-8F89-4653-A6D0-C95F0066F3D5}" srcOrd="4" destOrd="0" presId="urn:microsoft.com/office/officeart/2017/3/layout/DropPinTimeline"/>
    <dgm:cxn modelId="{C0BF586A-3EA3-4B4A-A0B3-FFF1C530A0E5}" type="presParOf" srcId="{E5F66C2A-8EEC-4E56-82B0-F2B2C426FB60}" destId="{77585043-6D23-4614-ACC0-2F714874FABA}" srcOrd="5" destOrd="0" presId="urn:microsoft.com/office/officeart/2017/3/layout/DropPinTimeline"/>
    <dgm:cxn modelId="{2388FEDF-2D45-4EC2-A66C-B53927B92781}" type="presParOf" srcId="{90A32A84-95BB-4822-BA22-EDF097F85950}" destId="{20136FCB-AC44-4E8C-99D7-5CF0BB322CE7}" srcOrd="11" destOrd="0" presId="urn:microsoft.com/office/officeart/2017/3/layout/DropPinTimeline"/>
    <dgm:cxn modelId="{CDB78DD5-30BB-4AA6-BC70-C3A1B15C3AF1}" type="presParOf" srcId="{90A32A84-95BB-4822-BA22-EDF097F85950}" destId="{3219040B-BB3C-4107-933E-E2114FA377F7}" srcOrd="12" destOrd="0" presId="urn:microsoft.com/office/officeart/2017/3/layout/DropPinTimeline"/>
    <dgm:cxn modelId="{4EB54BEC-DAD6-4A51-8938-20EB4E8FDDC0}" type="presParOf" srcId="{3219040B-BB3C-4107-933E-E2114FA377F7}" destId="{FD26C6A9-AE04-449F-B43F-01E03BF9B334}" srcOrd="0" destOrd="0" presId="urn:microsoft.com/office/officeart/2017/3/layout/DropPinTimeline"/>
    <dgm:cxn modelId="{4ED86CEC-1810-4978-A797-60C8A71B55D4}" type="presParOf" srcId="{3219040B-BB3C-4107-933E-E2114FA377F7}" destId="{EEE9B9D3-70D7-451D-8C83-884DD75C29D8}" srcOrd="1" destOrd="0" presId="urn:microsoft.com/office/officeart/2017/3/layout/DropPinTimeline"/>
    <dgm:cxn modelId="{A4EC79D1-19AB-4CBB-B124-80E970C2DC59}" type="presParOf" srcId="{EEE9B9D3-70D7-451D-8C83-884DD75C29D8}" destId="{7BC308A1-4084-4C4A-9573-3D2A7F15A720}" srcOrd="0" destOrd="0" presId="urn:microsoft.com/office/officeart/2017/3/layout/DropPinTimeline"/>
    <dgm:cxn modelId="{146386C4-2995-43F7-BB2A-FE240EAB755D}" type="presParOf" srcId="{EEE9B9D3-70D7-451D-8C83-884DD75C29D8}" destId="{B6729CF6-5E54-4D6C-87CA-E338E8B064E0}" srcOrd="1" destOrd="0" presId="urn:microsoft.com/office/officeart/2017/3/layout/DropPinTimeline"/>
    <dgm:cxn modelId="{246E52FA-5882-4B1D-BD5F-1FEE59DDE6F2}" type="presParOf" srcId="{3219040B-BB3C-4107-933E-E2114FA377F7}" destId="{7F065CE3-488A-43F4-9099-0F814FD38B17}" srcOrd="2" destOrd="0" presId="urn:microsoft.com/office/officeart/2017/3/layout/DropPinTimeline"/>
    <dgm:cxn modelId="{E0F3427F-F7DB-46E1-AD2F-E7A8A1750F09}" type="presParOf" srcId="{3219040B-BB3C-4107-933E-E2114FA377F7}" destId="{2D1EE3C8-667D-484A-89FE-7EAC2B7046E1}" srcOrd="3" destOrd="0" presId="urn:microsoft.com/office/officeart/2017/3/layout/DropPinTimeline"/>
    <dgm:cxn modelId="{F2A6B170-85B5-4386-A577-0E9C7122F877}" type="presParOf" srcId="{3219040B-BB3C-4107-933E-E2114FA377F7}" destId="{EF863CAD-DBBE-432A-901E-A252827517B6}" srcOrd="4" destOrd="0" presId="urn:microsoft.com/office/officeart/2017/3/layout/DropPinTimeline"/>
    <dgm:cxn modelId="{1D845A2A-171A-484D-8C0F-B6BC926D3466}" type="presParOf" srcId="{3219040B-BB3C-4107-933E-E2114FA377F7}" destId="{A9A616F5-CC96-4C9C-AA48-E25BCCFD9863}" srcOrd="5" destOrd="0" presId="urn:microsoft.com/office/officeart/2017/3/layout/DropPinTimeline"/>
    <dgm:cxn modelId="{820072CA-FC89-40D6-A644-AEBF804B2C76}" type="presParOf" srcId="{90A32A84-95BB-4822-BA22-EDF097F85950}" destId="{E75EC240-E1B4-4D54-B31C-884670B772BD}" srcOrd="13" destOrd="0" presId="urn:microsoft.com/office/officeart/2017/3/layout/DropPinTimeline"/>
    <dgm:cxn modelId="{24E71276-A2AA-4EF3-A168-B0E804C5EF47}" type="presParOf" srcId="{90A32A84-95BB-4822-BA22-EDF097F85950}" destId="{2E89D60A-AE6B-4666-AD71-FA880F8EC347}" srcOrd="14" destOrd="0" presId="urn:microsoft.com/office/officeart/2017/3/layout/DropPinTimeline"/>
    <dgm:cxn modelId="{EF6F831C-298F-40F1-9A57-9852C3AC9314}" type="presParOf" srcId="{2E89D60A-AE6B-4666-AD71-FA880F8EC347}" destId="{EA96B9A0-0A31-456E-A155-117C676970DE}" srcOrd="0" destOrd="0" presId="urn:microsoft.com/office/officeart/2017/3/layout/DropPinTimeline"/>
    <dgm:cxn modelId="{C71D16E4-40CA-4773-A7E1-02A9E0103308}" type="presParOf" srcId="{2E89D60A-AE6B-4666-AD71-FA880F8EC347}" destId="{698FCBE6-C645-4FAD-9C17-F3F958EEB4F6}" srcOrd="1" destOrd="0" presId="urn:microsoft.com/office/officeart/2017/3/layout/DropPinTimeline"/>
    <dgm:cxn modelId="{765CCAF9-E820-446E-B69A-F0DED9EBCDE9}" type="presParOf" srcId="{698FCBE6-C645-4FAD-9C17-F3F958EEB4F6}" destId="{39E53D83-E833-4DFC-BAEE-A212DC55DB76}" srcOrd="0" destOrd="0" presId="urn:microsoft.com/office/officeart/2017/3/layout/DropPinTimeline"/>
    <dgm:cxn modelId="{4374C5FE-9A8A-4617-ABFF-341B451E2C7B}" type="presParOf" srcId="{698FCBE6-C645-4FAD-9C17-F3F958EEB4F6}" destId="{1AFDB3B1-72AB-4186-9FF6-C77E282345EB}" srcOrd="1" destOrd="0" presId="urn:microsoft.com/office/officeart/2017/3/layout/DropPinTimeline"/>
    <dgm:cxn modelId="{C5576A14-5AA2-4F06-B174-5C9A1E85A894}" type="presParOf" srcId="{2E89D60A-AE6B-4666-AD71-FA880F8EC347}" destId="{1409CBD6-D3DF-4886-B684-DA853F8A6A32}" srcOrd="2" destOrd="0" presId="urn:microsoft.com/office/officeart/2017/3/layout/DropPinTimeline"/>
    <dgm:cxn modelId="{86D1F558-0AA9-49DB-AEC9-437C572A7E6C}" type="presParOf" srcId="{2E89D60A-AE6B-4666-AD71-FA880F8EC347}" destId="{246171BC-1292-49F1-98BB-49610F00DCBE}" srcOrd="3" destOrd="0" presId="urn:microsoft.com/office/officeart/2017/3/layout/DropPinTimeline"/>
    <dgm:cxn modelId="{3C22C4A6-8D7C-4A59-92EE-817D9B80C24B}" type="presParOf" srcId="{2E89D60A-AE6B-4666-AD71-FA880F8EC347}" destId="{C6F0CDE3-6FF8-4E64-B62F-7DF710D583F3}" srcOrd="4" destOrd="0" presId="urn:microsoft.com/office/officeart/2017/3/layout/DropPinTimeline"/>
    <dgm:cxn modelId="{AABBCF3D-A6D7-40EE-9209-745CAC80E308}" type="presParOf" srcId="{2E89D60A-AE6B-4666-AD71-FA880F8EC347}" destId="{27B49C94-7FC6-4CB8-AC92-49C66D70FA41}" srcOrd="5" destOrd="0" presId="urn:microsoft.com/office/officeart/2017/3/layout/DropPinTimeline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DC62D80-A4C2-46C1-99E0-417CC9FC830B}">
      <dsp:nvSpPr>
        <dsp:cNvPr id="0" name=""/>
        <dsp:cNvSpPr/>
      </dsp:nvSpPr>
      <dsp:spPr>
        <a:xfrm>
          <a:off x="0" y="2274094"/>
          <a:ext cx="10125075" cy="0"/>
        </a:xfrm>
        <a:prstGeom prst="lin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triangle" w="lg" len="lg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3C623B0-5EEC-4C1E-BBA6-F4744DA6027A}">
      <dsp:nvSpPr>
        <dsp:cNvPr id="0" name=""/>
        <dsp:cNvSpPr/>
      </dsp:nvSpPr>
      <dsp:spPr>
        <a:xfrm rot="8100000">
          <a:off x="66901" y="530452"/>
          <a:ext cx="321744" cy="321744"/>
        </a:xfrm>
        <a:prstGeom prst="teardrop">
          <a:avLst>
            <a:gd name="adj" fmla="val 115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1EDE941-364D-4C37-9F09-6571B544674F}">
      <dsp:nvSpPr>
        <dsp:cNvPr id="0" name=""/>
        <dsp:cNvSpPr/>
      </dsp:nvSpPr>
      <dsp:spPr>
        <a:xfrm>
          <a:off x="102644" y="566195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0F28CCC-CFA7-4F4C-B0BB-1F2E4E0FAB07}">
      <dsp:nvSpPr>
        <dsp:cNvPr id="0" name=""/>
        <dsp:cNvSpPr/>
      </dsp:nvSpPr>
      <dsp:spPr>
        <a:xfrm>
          <a:off x="455281" y="927830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8900" rIns="88900" bIns="13335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RFPs Advertised</a:t>
          </a:r>
        </a:p>
      </dsp:txBody>
      <dsp:txXfrm>
        <a:off x="455281" y="927830"/>
        <a:ext cx="1802264" cy="1346263"/>
      </dsp:txXfrm>
    </dsp:sp>
    <dsp:sp modelId="{D2D87D05-E74A-4881-91FC-7B2F1B7D58AF}">
      <dsp:nvSpPr>
        <dsp:cNvPr id="0" name=""/>
        <dsp:cNvSpPr/>
      </dsp:nvSpPr>
      <dsp:spPr>
        <a:xfrm>
          <a:off x="455281" y="454818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  <a:latin typeface="Aptos Display" panose="02110004020202020204"/>
            </a:rPr>
            <a:t>Late</a:t>
          </a:r>
          <a:r>
            <a:rPr lang="en-US" sz="2000" kern="1200">
              <a:solidFill>
                <a:schemeClr val="tx1"/>
              </a:solidFill>
            </a:rPr>
            <a:t> 2025</a:t>
          </a:r>
        </a:p>
      </dsp:txBody>
      <dsp:txXfrm>
        <a:off x="455281" y="454818"/>
        <a:ext cx="1802264" cy="473011"/>
      </dsp:txXfrm>
    </dsp:sp>
    <dsp:sp modelId="{C7CC9AEF-5EB3-48C5-852D-93C59CEA029E}">
      <dsp:nvSpPr>
        <dsp:cNvPr id="0" name=""/>
        <dsp:cNvSpPr/>
      </dsp:nvSpPr>
      <dsp:spPr>
        <a:xfrm>
          <a:off x="227773" y="927830"/>
          <a:ext cx="0" cy="1346263"/>
        </a:xfrm>
        <a:prstGeom prst="line">
          <a:avLst/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4A833D9-E6BF-4AEC-8EF1-90CED6DA5BCA}">
      <dsp:nvSpPr>
        <dsp:cNvPr id="0" name=""/>
        <dsp:cNvSpPr/>
      </dsp:nvSpPr>
      <dsp:spPr>
        <a:xfrm>
          <a:off x="195820" y="2231522"/>
          <a:ext cx="81902" cy="85142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1B8FD98-A026-492F-BAA6-725D867ABE4D}">
      <dsp:nvSpPr>
        <dsp:cNvPr id="0" name=""/>
        <dsp:cNvSpPr/>
      </dsp:nvSpPr>
      <dsp:spPr>
        <a:xfrm rot="18900000">
          <a:off x="1190796" y="3740075"/>
          <a:ext cx="321744" cy="321744"/>
        </a:xfrm>
        <a:prstGeom prst="teardrop">
          <a:avLst>
            <a:gd name="adj" fmla="val 115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F8CB09B-CBE2-4018-9580-A51552960709}">
      <dsp:nvSpPr>
        <dsp:cNvPr id="0" name=""/>
        <dsp:cNvSpPr/>
      </dsp:nvSpPr>
      <dsp:spPr>
        <a:xfrm>
          <a:off x="1226539" y="3775818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E6F06B3-E087-4CDF-828B-0CACFB154037}">
      <dsp:nvSpPr>
        <dsp:cNvPr id="0" name=""/>
        <dsp:cNvSpPr/>
      </dsp:nvSpPr>
      <dsp:spPr>
        <a:xfrm>
          <a:off x="1579176" y="2274094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33350" rIns="0" bIns="88900" numCol="1" spcCol="1270" anchor="b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Tranche Contracts Awarded</a:t>
          </a:r>
        </a:p>
      </dsp:txBody>
      <dsp:txXfrm>
        <a:off x="1579176" y="2274094"/>
        <a:ext cx="1802264" cy="1346263"/>
      </dsp:txXfrm>
    </dsp:sp>
    <dsp:sp modelId="{B5857910-105B-40EF-ABC1-47C78F99F4F4}">
      <dsp:nvSpPr>
        <dsp:cNvPr id="0" name=""/>
        <dsp:cNvSpPr/>
      </dsp:nvSpPr>
      <dsp:spPr>
        <a:xfrm>
          <a:off x="1579176" y="3620357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  <a:latin typeface="Aptos Display" panose="02110004020202020204"/>
            </a:rPr>
            <a:t>Late</a:t>
          </a:r>
          <a:r>
            <a:rPr lang="en-US" sz="2000" kern="1200">
              <a:solidFill>
                <a:schemeClr val="tx1"/>
              </a:solidFill>
            </a:rPr>
            <a:t> 2026</a:t>
          </a:r>
        </a:p>
      </dsp:txBody>
      <dsp:txXfrm>
        <a:off x="1579176" y="3620357"/>
        <a:ext cx="1802264" cy="473011"/>
      </dsp:txXfrm>
    </dsp:sp>
    <dsp:sp modelId="{5E24A799-DE4C-43B0-8E05-5641FAC73F4A}">
      <dsp:nvSpPr>
        <dsp:cNvPr id="0" name=""/>
        <dsp:cNvSpPr/>
      </dsp:nvSpPr>
      <dsp:spPr>
        <a:xfrm>
          <a:off x="1351668" y="2274094"/>
          <a:ext cx="0" cy="1346263"/>
        </a:xfrm>
        <a:prstGeom prst="line">
          <a:avLst/>
        </a:prstGeom>
        <a:noFill/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E688CEF-D5CE-40CA-A8BA-8A2EEDEB3D02}">
      <dsp:nvSpPr>
        <dsp:cNvPr id="0" name=""/>
        <dsp:cNvSpPr/>
      </dsp:nvSpPr>
      <dsp:spPr>
        <a:xfrm>
          <a:off x="1319715" y="2231522"/>
          <a:ext cx="81902" cy="85142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0C2D021-5866-45FC-88DA-29A693ED6C8F}">
      <dsp:nvSpPr>
        <dsp:cNvPr id="0" name=""/>
        <dsp:cNvSpPr/>
      </dsp:nvSpPr>
      <dsp:spPr>
        <a:xfrm rot="8100000">
          <a:off x="2314690" y="530452"/>
          <a:ext cx="321744" cy="321744"/>
        </a:xfrm>
        <a:prstGeom prst="teardrop">
          <a:avLst>
            <a:gd name="adj" fmla="val 115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BFE5A2B-55C4-4191-AED5-A4159C00FC3D}">
      <dsp:nvSpPr>
        <dsp:cNvPr id="0" name=""/>
        <dsp:cNvSpPr/>
      </dsp:nvSpPr>
      <dsp:spPr>
        <a:xfrm>
          <a:off x="2350433" y="566195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E35A841-8015-4EA5-8BC6-7A2C079E4FDF}">
      <dsp:nvSpPr>
        <dsp:cNvPr id="0" name=""/>
        <dsp:cNvSpPr/>
      </dsp:nvSpPr>
      <dsp:spPr>
        <a:xfrm>
          <a:off x="2703071" y="927830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8900" rIns="88900" bIns="13335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Vehicle Assembly</a:t>
          </a:r>
        </a:p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Stations Phase 1 Construction</a:t>
          </a:r>
        </a:p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Cromwell Construction</a:t>
          </a:r>
        </a:p>
      </dsp:txBody>
      <dsp:txXfrm>
        <a:off x="2703071" y="927830"/>
        <a:ext cx="1802264" cy="1346263"/>
      </dsp:txXfrm>
    </dsp:sp>
    <dsp:sp modelId="{17F7AD47-7362-4751-9850-8417CF9C0ADC}">
      <dsp:nvSpPr>
        <dsp:cNvPr id="0" name=""/>
        <dsp:cNvSpPr/>
      </dsp:nvSpPr>
      <dsp:spPr>
        <a:xfrm>
          <a:off x="2703071" y="454818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</a:rPr>
            <a:t>Summer 2027</a:t>
          </a:r>
        </a:p>
      </dsp:txBody>
      <dsp:txXfrm>
        <a:off x="2703071" y="454818"/>
        <a:ext cx="1802264" cy="473011"/>
      </dsp:txXfrm>
    </dsp:sp>
    <dsp:sp modelId="{317F9B5F-692F-47D8-A927-8C7FA0F8C8EF}">
      <dsp:nvSpPr>
        <dsp:cNvPr id="0" name=""/>
        <dsp:cNvSpPr/>
      </dsp:nvSpPr>
      <dsp:spPr>
        <a:xfrm>
          <a:off x="2475563" y="927830"/>
          <a:ext cx="0" cy="1346263"/>
        </a:xfrm>
        <a:prstGeom prst="line">
          <a:avLst/>
        </a:prstGeom>
        <a:noFill/>
        <a:ln w="127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70C57D6-FD63-47D7-8346-C53317090F62}">
      <dsp:nvSpPr>
        <dsp:cNvPr id="0" name=""/>
        <dsp:cNvSpPr/>
      </dsp:nvSpPr>
      <dsp:spPr>
        <a:xfrm>
          <a:off x="2443609" y="2231522"/>
          <a:ext cx="81902" cy="85142"/>
        </a:xfrm>
        <a:prstGeom prst="ellipse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3E583BF-8D88-4203-8D2A-24CF9527E170}">
      <dsp:nvSpPr>
        <dsp:cNvPr id="0" name=""/>
        <dsp:cNvSpPr/>
      </dsp:nvSpPr>
      <dsp:spPr>
        <a:xfrm rot="18900000">
          <a:off x="3438585" y="3695990"/>
          <a:ext cx="321744" cy="321744"/>
        </a:xfrm>
        <a:prstGeom prst="teardrop">
          <a:avLst>
            <a:gd name="adj" fmla="val 11500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6444CEA-2B1A-4FE0-B9BB-790215C7250A}">
      <dsp:nvSpPr>
        <dsp:cNvPr id="0" name=""/>
        <dsp:cNvSpPr/>
      </dsp:nvSpPr>
      <dsp:spPr>
        <a:xfrm>
          <a:off x="3474328" y="3731734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500FB9A-7851-4C4A-BCA7-B356F50F26D6}">
      <dsp:nvSpPr>
        <dsp:cNvPr id="0" name=""/>
        <dsp:cNvSpPr/>
      </dsp:nvSpPr>
      <dsp:spPr>
        <a:xfrm>
          <a:off x="3826966" y="2274094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33350" rIns="0" bIns="88900" numCol="1" spcCol="1270" anchor="b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First Vehicle Delivery</a:t>
          </a:r>
        </a:p>
      </dsp:txBody>
      <dsp:txXfrm>
        <a:off x="3826966" y="2274094"/>
        <a:ext cx="1802264" cy="1346263"/>
      </dsp:txXfrm>
    </dsp:sp>
    <dsp:sp modelId="{4C0CE8A0-C14A-4D70-BB9E-7E307C4B4F95}">
      <dsp:nvSpPr>
        <dsp:cNvPr id="0" name=""/>
        <dsp:cNvSpPr/>
      </dsp:nvSpPr>
      <dsp:spPr>
        <a:xfrm>
          <a:off x="3826966" y="3620357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</a:rPr>
            <a:t>End 2029</a:t>
          </a:r>
        </a:p>
      </dsp:txBody>
      <dsp:txXfrm>
        <a:off x="3826966" y="3620357"/>
        <a:ext cx="1802264" cy="473011"/>
      </dsp:txXfrm>
    </dsp:sp>
    <dsp:sp modelId="{88D76288-A75F-4F33-9A9D-49D728C0451D}">
      <dsp:nvSpPr>
        <dsp:cNvPr id="0" name=""/>
        <dsp:cNvSpPr/>
      </dsp:nvSpPr>
      <dsp:spPr>
        <a:xfrm>
          <a:off x="3599458" y="2274094"/>
          <a:ext cx="0" cy="1346263"/>
        </a:xfrm>
        <a:prstGeom prst="line">
          <a:avLst/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5B970EE-D97A-4EF5-9199-1C6675B394A1}">
      <dsp:nvSpPr>
        <dsp:cNvPr id="0" name=""/>
        <dsp:cNvSpPr/>
      </dsp:nvSpPr>
      <dsp:spPr>
        <a:xfrm>
          <a:off x="3567504" y="2231522"/>
          <a:ext cx="81902" cy="85142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04A9FB-F1F5-4BE3-A4E3-BC924C6948B3}">
      <dsp:nvSpPr>
        <dsp:cNvPr id="0" name=""/>
        <dsp:cNvSpPr/>
      </dsp:nvSpPr>
      <dsp:spPr>
        <a:xfrm rot="8100000">
          <a:off x="4696596" y="530452"/>
          <a:ext cx="321744" cy="321744"/>
        </a:xfrm>
        <a:prstGeom prst="teardrop">
          <a:avLst>
            <a:gd name="adj" fmla="val 11500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2573803-F671-4F6B-89AF-72B969882F1D}">
      <dsp:nvSpPr>
        <dsp:cNvPr id="0" name=""/>
        <dsp:cNvSpPr/>
      </dsp:nvSpPr>
      <dsp:spPr>
        <a:xfrm>
          <a:off x="4732339" y="566195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B51C142-5D17-4B0B-8849-35D7120DA885}">
      <dsp:nvSpPr>
        <dsp:cNvPr id="0" name=""/>
        <dsp:cNvSpPr/>
      </dsp:nvSpPr>
      <dsp:spPr>
        <a:xfrm>
          <a:off x="5070296" y="927830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8900" rIns="88900" bIns="13335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Vehicle Testing</a:t>
          </a:r>
        </a:p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>
              <a:latin typeface="+mn-lt"/>
            </a:rPr>
            <a:t>NMSF Design</a:t>
          </a:r>
        </a:p>
      </dsp:txBody>
      <dsp:txXfrm>
        <a:off x="5070296" y="927830"/>
        <a:ext cx="1802264" cy="1346263"/>
      </dsp:txXfrm>
    </dsp:sp>
    <dsp:sp modelId="{7862032D-AC5E-45BF-9BFC-F397456D9B42}">
      <dsp:nvSpPr>
        <dsp:cNvPr id="0" name=""/>
        <dsp:cNvSpPr/>
      </dsp:nvSpPr>
      <dsp:spPr>
        <a:xfrm>
          <a:off x="5070296" y="454818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</a:rPr>
            <a:t>2030</a:t>
          </a:r>
        </a:p>
      </dsp:txBody>
      <dsp:txXfrm>
        <a:off x="5070296" y="454818"/>
        <a:ext cx="1802264" cy="473011"/>
      </dsp:txXfrm>
    </dsp:sp>
    <dsp:sp modelId="{47FE7558-88A1-402A-B7C1-7BE8387D65D1}">
      <dsp:nvSpPr>
        <dsp:cNvPr id="0" name=""/>
        <dsp:cNvSpPr/>
      </dsp:nvSpPr>
      <dsp:spPr>
        <a:xfrm>
          <a:off x="4860512" y="927830"/>
          <a:ext cx="0" cy="1346263"/>
        </a:xfrm>
        <a:prstGeom prst="line">
          <a:avLst/>
        </a:prstGeom>
        <a:noFill/>
        <a:ln w="127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E5D032F-835E-4BA3-89D2-B25D49109AD1}">
      <dsp:nvSpPr>
        <dsp:cNvPr id="0" name=""/>
        <dsp:cNvSpPr/>
      </dsp:nvSpPr>
      <dsp:spPr>
        <a:xfrm>
          <a:off x="4828559" y="2231522"/>
          <a:ext cx="81902" cy="85142"/>
        </a:xfrm>
        <a:prstGeom prst="ellipse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A6D6C3-60DA-4651-AA09-C297D4A96B8B}">
      <dsp:nvSpPr>
        <dsp:cNvPr id="0" name=""/>
        <dsp:cNvSpPr/>
      </dsp:nvSpPr>
      <dsp:spPr>
        <a:xfrm rot="18900000">
          <a:off x="5686375" y="3695990"/>
          <a:ext cx="321744" cy="321744"/>
        </a:xfrm>
        <a:prstGeom prst="teardrop">
          <a:avLst>
            <a:gd name="adj" fmla="val 115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FA047E-2E4F-442B-8052-8D73F15C33B4}">
      <dsp:nvSpPr>
        <dsp:cNvPr id="0" name=""/>
        <dsp:cNvSpPr/>
      </dsp:nvSpPr>
      <dsp:spPr>
        <a:xfrm>
          <a:off x="5722118" y="3731734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EFE05402-461F-4A9D-A083-84DED69B57C7}">
      <dsp:nvSpPr>
        <dsp:cNvPr id="0" name=""/>
        <dsp:cNvSpPr/>
      </dsp:nvSpPr>
      <dsp:spPr>
        <a:xfrm>
          <a:off x="6074755" y="2274094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33350" rIns="0" bIns="88900" numCol="1" spcCol="1270" anchor="b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>
              <a:solidFill>
                <a:schemeClr val="tx1"/>
              </a:solidFill>
              <a:latin typeface="+mn-lt"/>
            </a:rPr>
            <a:t>Transition Period</a:t>
          </a:r>
        </a:p>
      </dsp:txBody>
      <dsp:txXfrm>
        <a:off x="6074755" y="2274094"/>
        <a:ext cx="1802264" cy="1346263"/>
      </dsp:txXfrm>
    </dsp:sp>
    <dsp:sp modelId="{F1861178-8C76-4D12-A87C-549107A4AE44}">
      <dsp:nvSpPr>
        <dsp:cNvPr id="0" name=""/>
        <dsp:cNvSpPr/>
      </dsp:nvSpPr>
      <dsp:spPr>
        <a:xfrm>
          <a:off x="6074755" y="3620357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kern="1200">
              <a:solidFill>
                <a:schemeClr val="tx1"/>
              </a:solidFill>
            </a:rPr>
            <a:t>2031-2032</a:t>
          </a:r>
        </a:p>
      </dsp:txBody>
      <dsp:txXfrm>
        <a:off x="6074755" y="3620357"/>
        <a:ext cx="1802264" cy="473011"/>
      </dsp:txXfrm>
    </dsp:sp>
    <dsp:sp modelId="{F6546AC7-8F89-4653-A6D0-C95F0066F3D5}">
      <dsp:nvSpPr>
        <dsp:cNvPr id="0" name=""/>
        <dsp:cNvSpPr/>
      </dsp:nvSpPr>
      <dsp:spPr>
        <a:xfrm>
          <a:off x="5847247" y="2274094"/>
          <a:ext cx="0" cy="1346263"/>
        </a:xfrm>
        <a:prstGeom prst="line">
          <a:avLst/>
        </a:prstGeom>
        <a:noFill/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12E5858-50D6-4FC1-9DAC-809D34B069DF}">
      <dsp:nvSpPr>
        <dsp:cNvPr id="0" name=""/>
        <dsp:cNvSpPr/>
      </dsp:nvSpPr>
      <dsp:spPr>
        <a:xfrm>
          <a:off x="5815293" y="2231522"/>
          <a:ext cx="81902" cy="85142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BC308A1-4084-4C4A-9573-3D2A7F15A720}">
      <dsp:nvSpPr>
        <dsp:cNvPr id="0" name=""/>
        <dsp:cNvSpPr/>
      </dsp:nvSpPr>
      <dsp:spPr>
        <a:xfrm rot="8100000">
          <a:off x="6810269" y="530452"/>
          <a:ext cx="321744" cy="321744"/>
        </a:xfrm>
        <a:prstGeom prst="teardrop">
          <a:avLst>
            <a:gd name="adj" fmla="val 115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729CF6-5E54-4D6C-87CA-E338E8B064E0}">
      <dsp:nvSpPr>
        <dsp:cNvPr id="0" name=""/>
        <dsp:cNvSpPr/>
      </dsp:nvSpPr>
      <dsp:spPr>
        <a:xfrm>
          <a:off x="6846012" y="566195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F065CE3-488A-43F4-9099-0F814FD38B17}">
      <dsp:nvSpPr>
        <dsp:cNvPr id="0" name=""/>
        <dsp:cNvSpPr/>
      </dsp:nvSpPr>
      <dsp:spPr>
        <a:xfrm>
          <a:off x="7198650" y="927830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88900" rIns="88900" bIns="13335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>
              <a:latin typeface="+mn-lt"/>
              <a:ea typeface="+mn-ea"/>
              <a:cs typeface="+mn-cs"/>
            </a:rPr>
            <a:t>NMSF NTP</a:t>
          </a:r>
        </a:p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>
              <a:latin typeface="+mn-lt"/>
              <a:ea typeface="+mn-ea"/>
              <a:cs typeface="+mn-cs"/>
            </a:rPr>
            <a:t>Stations Phase 2 Const</a:t>
          </a:r>
        </a:p>
      </dsp:txBody>
      <dsp:txXfrm>
        <a:off x="7198650" y="927830"/>
        <a:ext cx="1802264" cy="1346263"/>
      </dsp:txXfrm>
    </dsp:sp>
    <dsp:sp modelId="{2D1EE3C8-667D-484A-89FE-7EAC2B7046E1}">
      <dsp:nvSpPr>
        <dsp:cNvPr id="0" name=""/>
        <dsp:cNvSpPr/>
      </dsp:nvSpPr>
      <dsp:spPr>
        <a:xfrm>
          <a:off x="7198650" y="454818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b="1" kern="1200">
              <a:latin typeface="Arial Nova"/>
              <a:ea typeface="+mn-ea"/>
              <a:cs typeface="+mn-cs"/>
            </a:rPr>
            <a:t>2032</a:t>
          </a:r>
        </a:p>
      </dsp:txBody>
      <dsp:txXfrm>
        <a:off x="7198650" y="454818"/>
        <a:ext cx="1802264" cy="473011"/>
      </dsp:txXfrm>
    </dsp:sp>
    <dsp:sp modelId="{EF863CAD-DBBE-432A-901E-A252827517B6}">
      <dsp:nvSpPr>
        <dsp:cNvPr id="0" name=""/>
        <dsp:cNvSpPr/>
      </dsp:nvSpPr>
      <dsp:spPr>
        <a:xfrm>
          <a:off x="6971142" y="927830"/>
          <a:ext cx="0" cy="1346263"/>
        </a:xfrm>
        <a:prstGeom prst="line">
          <a:avLst/>
        </a:prstGeom>
        <a:noFill/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D26C6A9-AE04-449F-B43F-01E03BF9B334}">
      <dsp:nvSpPr>
        <dsp:cNvPr id="0" name=""/>
        <dsp:cNvSpPr/>
      </dsp:nvSpPr>
      <dsp:spPr>
        <a:xfrm>
          <a:off x="6939188" y="2231522"/>
          <a:ext cx="81902" cy="85142"/>
        </a:xfrm>
        <a:prstGeom prst="ellips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9E53D83-E833-4DFC-BAEE-A212DC55DB76}">
      <dsp:nvSpPr>
        <dsp:cNvPr id="0" name=""/>
        <dsp:cNvSpPr/>
      </dsp:nvSpPr>
      <dsp:spPr>
        <a:xfrm rot="18900000">
          <a:off x="7934164" y="3695990"/>
          <a:ext cx="321744" cy="321744"/>
        </a:xfrm>
        <a:prstGeom prst="teardrop">
          <a:avLst>
            <a:gd name="adj" fmla="val 115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FDB3B1-72AB-4186-9FF6-C77E282345EB}">
      <dsp:nvSpPr>
        <dsp:cNvPr id="0" name=""/>
        <dsp:cNvSpPr/>
      </dsp:nvSpPr>
      <dsp:spPr>
        <a:xfrm>
          <a:off x="7969907" y="3731734"/>
          <a:ext cx="250258" cy="250258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409CBD6-D3DF-4886-B684-DA853F8A6A32}">
      <dsp:nvSpPr>
        <dsp:cNvPr id="0" name=""/>
        <dsp:cNvSpPr/>
      </dsp:nvSpPr>
      <dsp:spPr>
        <a:xfrm>
          <a:off x="8322544" y="2274094"/>
          <a:ext cx="1802264" cy="1346263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133350" rIns="0" bIns="88900" numCol="1" spcCol="1270" anchor="b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>
              <a:latin typeface="+mn-lt"/>
              <a:ea typeface="Calibri"/>
              <a:cs typeface="Calibri"/>
            </a:rPr>
            <a:t>End Warranty</a:t>
          </a:r>
          <a:endParaRPr lang="en-US" sz="1400" kern="1200">
            <a:latin typeface="+mn-lt"/>
          </a:endParaRPr>
        </a:p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b="0" kern="1200">
              <a:latin typeface="+mn-lt"/>
              <a:ea typeface="Calibri"/>
              <a:cs typeface="Calibri"/>
            </a:rPr>
            <a:t>Program</a:t>
          </a:r>
          <a:r>
            <a:rPr lang="en-US" sz="1400" kern="1200">
              <a:latin typeface="+mn-lt"/>
              <a:ea typeface="Calibri"/>
              <a:cs typeface="Calibri"/>
            </a:rPr>
            <a:t> Complete</a:t>
          </a:r>
          <a:endParaRPr lang="en-US" sz="1400" kern="1200">
            <a:latin typeface="+mn-lt"/>
          </a:endParaRPr>
        </a:p>
      </dsp:txBody>
      <dsp:txXfrm>
        <a:off x="8322544" y="2274094"/>
        <a:ext cx="1802264" cy="1346263"/>
      </dsp:txXfrm>
    </dsp:sp>
    <dsp:sp modelId="{246171BC-1292-49F1-98BB-49610F00DCBE}">
      <dsp:nvSpPr>
        <dsp:cNvPr id="0" name=""/>
        <dsp:cNvSpPr/>
      </dsp:nvSpPr>
      <dsp:spPr>
        <a:xfrm>
          <a:off x="8322544" y="3620357"/>
          <a:ext cx="1802264" cy="473011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127000" bIns="0" numCol="1" spcCol="1270" anchor="ctr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2000" b="1" kern="1200">
              <a:solidFill>
                <a:schemeClr val="tx1"/>
              </a:solidFill>
              <a:latin typeface="Calibri"/>
              <a:ea typeface="Calibri"/>
              <a:cs typeface="Calibri"/>
            </a:rPr>
            <a:t>2034</a:t>
          </a:r>
        </a:p>
      </dsp:txBody>
      <dsp:txXfrm>
        <a:off x="8322544" y="3620357"/>
        <a:ext cx="1802264" cy="473011"/>
      </dsp:txXfrm>
    </dsp:sp>
    <dsp:sp modelId="{C6F0CDE3-6FF8-4E64-B62F-7DF710D583F3}">
      <dsp:nvSpPr>
        <dsp:cNvPr id="0" name=""/>
        <dsp:cNvSpPr/>
      </dsp:nvSpPr>
      <dsp:spPr>
        <a:xfrm>
          <a:off x="8095036" y="2274094"/>
          <a:ext cx="0" cy="1346263"/>
        </a:xfrm>
        <a:prstGeom prst="line">
          <a:avLst/>
        </a:prstGeom>
        <a:noFill/>
        <a:ln w="127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dash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A96B9A0-0A31-456E-A155-117C676970DE}">
      <dsp:nvSpPr>
        <dsp:cNvPr id="0" name=""/>
        <dsp:cNvSpPr/>
      </dsp:nvSpPr>
      <dsp:spPr>
        <a:xfrm>
          <a:off x="8063083" y="2231522"/>
          <a:ext cx="81902" cy="85142"/>
        </a:xfrm>
        <a:prstGeom prst="ellips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7/3/layout/DropPinTimeline">
  <dgm:title val="Drop Pin Timeline"/>
  <dgm:desc val="Use to show a list of events in chronological order. An invisible box next to the pin contains the date and the description is immediately below. It can display a medium amount of text and medium length date format."/>
  <dgm:catLst>
    <dgm:cat type="timeline" pri="500"/>
    <dgm:cat type="process" pri="6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root">
    <dgm:varLst>
      <dgm:chMax/>
      <dgm:chPref/>
      <dgm:animLvl val="lvl"/>
    </dgm:varLst>
    <dgm:alg type="composite"/>
    <dgm:shape xmlns:r="http://schemas.openxmlformats.org/officeDocument/2006/relationships" r:blip="">
      <dgm:adjLst/>
    </dgm:shape>
    <dgm:constrLst>
      <dgm:constr type="w" for="ch" forName="divider" refType="w"/>
      <dgm:constr type="h" for="ch" forName="divider"/>
      <dgm:constr type="ctrY" for="ch" forName="divider" refType="h" fact="0.5"/>
      <dgm:constr type="l" for="ch" forName="divider"/>
      <dgm:constr type="w" for="ch" forName="nodes" refType="w"/>
      <dgm:constr type="h" for="ch" forName="nodes" refType="h" fact="0.8"/>
      <dgm:constr type="ctrY" for="ch" forName="nodes" refType="h" fact="0.5"/>
    </dgm:constrLst>
    <dgm:layoutNode name="divider" styleLbl="fgAcc1">
      <dgm:alg type="sp"/>
      <dgm:choose name="ArrowShape">
        <dgm:if name="ArrowShapeLTR" func="var" arg="dir" op="equ" val="norm">
          <dgm:shape xmlns:r="http://schemas.openxmlformats.org/officeDocument/2006/relationships" type="line" r:blip="" zOrderOff="-1">
            <dgm:adjLst/>
            <dgm:extLst>
              <a:ext uri="{B698B0E9-8C71-41B9-8309-B3DCBF30829C}">
                <dgm1612:spPr xmlns:dgm1612="http://schemas.microsoft.com/office/drawing/2016/12/diagram">
                  <a:ln w="19050">
                    <a:solidFill>
                      <a:srgbClr val="000000"/>
                    </a:solidFill>
                    <a:tailEnd type="triangle" w="lg" len="lg"/>
                  </a:ln>
                </dgm1612:spPr>
              </a:ext>
            </dgm:extLst>
          </dgm:shape>
        </dgm:if>
        <dgm:else name="ArrowShapeRTL">
          <dgm:shape xmlns:r="http://schemas.openxmlformats.org/officeDocument/2006/relationships" type="line" r:blip="" zOrderOff="-1">
            <dgm:adjLst/>
            <dgm:extLst>
              <a:ext uri="{B698B0E9-8C71-41B9-8309-B3DCBF30829C}">
                <dgm1612:spPr xmlns:dgm1612="http://schemas.microsoft.com/office/drawing/2016/12/diagram">
                  <a:ln>
                    <a:solidFill>
                      <a:srgbClr val="000000"/>
                    </a:solidFill>
                    <a:headEnd type="triangle" w="lg" len="lg"/>
                  </a:ln>
                </dgm1612:spPr>
              </a:ext>
            </dgm:extLst>
          </dgm:shape>
        </dgm:else>
      </dgm:choose>
      <dgm:presOf/>
      <dgm:constrLst/>
      <dgm:ruleLst/>
    </dgm:layoutNode>
    <dgm:layoutNode name="nodes">
      <dgm:varLst>
        <dgm:chMax/>
        <dgm:chPref/>
        <dgm:animLvl val="lvl"/>
      </dgm:varLst>
      <dgm:choose name="Name1">
        <dgm:if name="Name2" func="var" arg="dir" op="equ" val="norm">
          <dgm:alg type="lin"/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constrLst>
        <dgm:constr type="primFontSz" for="des" forName="L1TextContainer" val="20"/>
        <dgm:constr type="primFontSz" for="des" forName="L2TextContainer" refType="primFontSz" refFor="des" refForName="L1TextContainer" op="equ" fact="0.75"/>
        <dgm:constr type="w" for="ch" forName="composite" refType="w"/>
        <dgm:constr type="h" for="ch" forName="composite" refType="h"/>
        <dgm:constr type="w" for="ch" forName="spaceBetweenRectangles" refType="w" refFor="ch" refForName="composite" fact="-0.5"/>
        <dgm:constr type="w" for="ch" ptType="sibTrans" op="equ"/>
        <dgm:constr type="primFontSz" for="des" forName="L1TextContainer" op="equ"/>
        <dgm:constr type="primFontSz" for="des" forName="L2TextContainer" op="equ"/>
        <dgm:constr type="primFontSz" for="des" forName="L1TextContainer1" val="20"/>
        <dgm:constr type="primFontSz" for="des" forName="L2TextContainer1" refType="primFontSz" refFor="des" refForName="L1TextContainer1" op="equ" fact="0.75"/>
        <dgm:constr type="w" for="ch" forName="composite1" refType="w"/>
        <dgm:constr type="h" for="ch" forName="composite1" refType="h"/>
        <dgm:constr type="w" for="ch" forName="spaceBetweenRectangles1" refType="w" refFor="ch" refForName="composite1" fact="0.28"/>
        <dgm:constr type="primFontSz" for="des" forName="L1TextContainer1" op="equ"/>
        <dgm:constr type="primFontSz" for="des" forName="L2TextContainer1" op="equ"/>
      </dgm:constrLst>
      <dgm:choose name="LayoutBasedOnCountOfNodes">
        <dgm:if name="LessThanOrEqualToTwoNodes" axis="ch" ptType="node" func="cnt" op="lte" val="2">
          <dgm:forEach name="nodesForEach1" axis="ch" ptType="node">
            <dgm:layoutNode name="composite1">
              <dgm:alg type="composite"/>
              <dgm:shape xmlns:r="http://schemas.openxmlformats.org/officeDocument/2006/relationships" r:blip="">
                <dgm:adjLst/>
              </dgm:shape>
              <dgm:choose name="CaseForLayoutDirection1">
                <dgm:if name="CaseForLayoutDirectionLTR1" func="var" arg="dir" op="equ" val="norm">
                  <dgm:choose name="CaseForPlacingNodesAboveAndBelowDividerLTR1">
                    <dgm:if name="CaseForPlacingNodeAboveDividerLTR1" axis="self" ptType="node" func="posOdd" op="equ" val="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t" for="ch" forName="DropPinPlaceHolder1" refType="h" fact="0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t" for="ch" forName="L2TextContainer1" refType="b" refFor="ch" refForName="DropPinPlaceHolder1"/>
                        <dgm:constr type="b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b" for="ch" forName="ConnectLine1" refType="h" fact="0.5"/>
                        <dgm:constr type="t" for="ch" forName="ConnectLine1" refType="b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.5"/>
                      </dgm:constrLst>
                    </dgm:if>
                    <dgm:else name="CaseForPlacingNodeBelowDividerLTR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b" for="ch" forName="DropPinPlaceHolder1" refType="h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b" for="ch" forName="L2TextContainer1" refType="t" refFor="ch" refForName="DropPinPlaceHolder1"/>
                        <dgm:constr type="t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t" for="ch" forName="ConnectLine1" refType="h" fact="0.5"/>
                        <dgm:constr type="b" for="ch" forName="ConnectLine1" refType="t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"/>
                      </dgm:constrLst>
                    </dgm:else>
                  </dgm:choose>
                </dgm:if>
                <dgm:else name="CaseForLayoutDirectionRTL1">
                  <dgm:choose name="CaseForPlacingNodesAboveAndBelowDividerRTL1">
                    <dgm:if name="CaseForPlacingNodeAboveDividerRTL1" axis="self" ptType="node" func="posOdd" op="equ" val="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t" for="ch" forName="DropPinPlaceHolder1" refType="h" fact="0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t" for="ch" forName="L2TextContainer1" refType="b" refFor="ch" refForName="DropPinPlaceHolder1"/>
                        <dgm:constr type="b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b" for="ch" forName="ConnectLine1" refType="h" fact="0.5"/>
                        <dgm:constr type="t" for="ch" forName="ConnectLine1" refType="b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.5"/>
                      </dgm:constrLst>
                    </dgm:if>
                    <dgm:else name="CaseForPlacingNodeBelowDividerRTL1">
                      <dgm:constrLst>
                        <dgm:constr type="w" for="ch" forName="ConnectorPoint1" refType="h" refFor="ch" refForName="DropPinPlaceHolder1" fact="0.18"/>
                        <dgm:constr type="h" for="ch" forName="ConnectorPoint1" refType="h" refFor="ch" refForName="DropPinPlaceHolder1" fact="0.18"/>
                        <dgm:constr type="ctrX" for="ch" forName="ConnectorPoint1" refType="ctrX" refFor="ch" refForName="ConnectLine1"/>
                        <dgm:constr type="ctrY" for="ch" forName="ConnectorPoint1" refType="h" fact="0.5"/>
                        <dgm:constr type="w" for="ch" forName="DropPinPlaceHolder1" refType="h" fact="0.13"/>
                        <dgm:constr type="h" for="ch" forName="DropPinPlaceHolder1" refType="h" fact="0.13"/>
                        <dgm:constr type="b" for="ch" forName="DropPinPlaceHolder1" refType="h"/>
                        <dgm:constr type="l" for="ch" forName="DropPinPlaceHolder1" refType="w" fact="0"/>
                        <dgm:constr type="w" for="ch" forName="L2TextContainer1" refType="w" fact="0.83"/>
                        <dgm:constr type="l" for="ch" forName="L2TextContainer1" refType="r" refFor="ch" refForName="DropPinPlaceHolder1"/>
                        <dgm:constr type="b" for="ch" forName="L2TextContainer1" refType="t" refFor="ch" refForName="DropPinPlaceHolder1"/>
                        <dgm:constr type="t" for="ch" forName="L2TextContainer1" refType="h" fact="0.5"/>
                        <dgm:constr type="w" for="ch" forName="L1TextContainer1" refType="w" fact="0.83"/>
                        <dgm:constr type="l" for="ch" forName="L1TextContainer1" refType="r" refFor="ch" refForName="DropPinPlaceHolder1"/>
                        <dgm:constr type="b" for="ch" forName="L1TextContainer1" refType="b" refFor="ch" refForName="DropPinPlaceHolder1"/>
                        <dgm:constr type="t" for="ch" forName="L1TextContainer1" refType="t" refFor="ch" refForName="DropPinPlaceHolder1"/>
                        <dgm:constr type="w" for="ch" forName="ConnectLine1"/>
                        <dgm:constr type="ctrX" for="ch" forName="ConnectLine1" refType="ctrX" refFor="ch" refForName="DropPinPlaceHolder1"/>
                        <dgm:constr type="t" for="ch" forName="ConnectLine1" refType="h" fact="0.5"/>
                        <dgm:constr type="b" for="ch" forName="ConnectLine1" refType="t" refFor="ch" refForName="DropPinPlaceHolder1"/>
                        <dgm:constr type="w" for="ch" forName="EmptyPlaceHolder1" refType="w"/>
                        <dgm:constr type="h" for="ch" forName="EmptyPlaceHolder1" refType="h" fact="0.5"/>
                        <dgm:constr type="t" for="ch" forName="EmptyPlaceHolder1" refType="h" fact="0"/>
                      </dgm:constrLst>
                    </dgm:else>
                  </dgm:choose>
                </dgm:else>
              </dgm:choose>
              <dgm:layoutNode name="ConnectorPoint1" styleLbl="lnNode1" moveWith="ConnectLine1">
                <dgm:alg type="sp"/>
                <dgm:shape xmlns:r="http://schemas.openxmlformats.org/officeDocument/2006/relationships" type="ellipse" r:blip="" zOrderOff="10">
                  <dgm:adjLst/>
                </dgm:shape>
                <dgm:presOf/>
                <dgm:constrLst>
                  <dgm:constr type="w" refType="h" op="equ"/>
                </dgm:constrLst>
              </dgm:layoutNode>
              <dgm:layoutNode name="DropPinPlaceHolder1">
                <dgm:alg type="composite"/>
                <dgm:shape xmlns:r="http://schemas.openxmlformats.org/officeDocument/2006/relationships" r:blip="">
                  <dgm:adjLst/>
                </dgm:shape>
                <dgm:constrLst>
                  <dgm:constr type="w" for="ch" forName="DropPin1" refType="w"/>
                  <dgm:constr type="h" for="ch" forName="DropPin1" refType="h"/>
                  <dgm:constr type="ctrX" for="ch" forName="DropPin1" refType="w" fact="0.5"/>
                  <dgm:constr type="ctrY" for="ch" forName="DropPin1" refType="h" fact="0.5"/>
                  <dgm:constr type="w" for="ch" forName="Ellipse1" refType="w" refFor="ch" refForName="DropPin1" fact="0.55"/>
                  <dgm:constr type="h" for="ch" forName="Ellipse1" refType="w" refFor="ch" refForName="DropPin1" fact="0.55"/>
                  <dgm:constr type="ctrX" for="ch" forName="Ellipse1" refType="ctrX" refFor="ch" refForName="DropPin1"/>
                  <dgm:constr type="ctrY" for="ch" forName="Ellipse1" refType="ctrY" refFor="ch" refForName="DropPin1"/>
                </dgm:constrLst>
                <dgm:layoutNode name="DropPin1" styleLbl="alignNode1">
                  <dgm:alg type="sp"/>
                  <dgm:choose name="CaseForPlacingTearDropAboveAndBelowDivider1">
                    <dgm:if name="CaseForPlacingTearDropAboveDivider1" axis="self" ptType="node" func="posOdd" op="equ" val="1">
                      <dgm:shape xmlns:r="http://schemas.openxmlformats.org/officeDocument/2006/relationships" rot="135" type="teardrop" r:blip="">
                        <dgm:adjLst>
                          <dgm:adj idx="1" val="1.15"/>
                        </dgm:adjLst>
                      </dgm:shape>
                    </dgm:if>
                    <dgm:else name="CaseForPlacingTearDropBelowDivider1">
                      <dgm:shape xmlns:r="http://schemas.openxmlformats.org/officeDocument/2006/relationships" rot="-45" type="teardrop" r:blip="">
                        <dgm:adjLst>
                          <dgm:adj idx="1" val="1.15"/>
                        </dgm:adjLst>
                      </dgm:shape>
                    </dgm:else>
                  </dgm:choose>
                  <dgm:presOf/>
                  <dgm:constrLst/>
                </dgm:layoutNode>
                <dgm:layoutNode name="Ellipse1" styleLbl="fgAcc1" moveWith="DropPin1">
                  <dgm:alg type="sp"/>
                  <dgm:shape xmlns:r="http://schemas.openxmlformats.org/officeDocument/2006/relationships" type="ellipse" r:blip="">
                    <dgm:adjLst/>
                    <dgm:extLst>
                      <a:ext uri="{B698B0E9-8C71-41B9-8309-B3DCBF30829C}">
                        <dgm1612:spPr xmlns:dgm1612="http://schemas.microsoft.com/office/drawing/2016/12/diagram">
                          <a:ln>
                            <a:noFill/>
                          </a:ln>
                        </dgm1612:spPr>
                      </a:ext>
                    </dgm:extLst>
                  </dgm:shape>
                  <dgm:presOf/>
                  <dgm:constrLst/>
                </dgm:layoutNode>
              </dgm:layoutNode>
              <dgm:layoutNode name="L2TextContainer1" styleLbl="revTx" moveWith="L1TextContainer">
                <dgm:varLst>
                  <dgm:bulletEnabled val="1"/>
                </dgm:varLst>
                <dgm:choose name="casesForTxtDirLogic1">
                  <dgm:if name="Name771" axis="self" ptType="node" func="posOdd" op="equ" val="1">
                    <dgm:alg type="tx">
                      <dgm:param type="txAnchorVert" val="t"/>
                      <dgm:param type="parTxLTRAlign" val="l"/>
                      <dgm:param type="parTxRTLAlign" val="l"/>
                      <dgm:param type="txAnchorVertCh" val="t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/>
                      <dgm:constr type="tMarg" refType="primFontSz" fact="0.5"/>
                      <dgm:constr type="bMarg" refType="primFontSz" fact="0.75"/>
                    </dgm:constrLst>
                  </dgm:if>
                  <dgm:else name="Name881">
                    <dgm:alg type="tx">
                      <dgm:param type="txAnchorVert" val="b"/>
                      <dgm:param type="parTxLTRAlign" val="l"/>
                      <dgm:param type="parTxRTLAlign" val="l"/>
                      <dgm:param type="txAnchorVertCh" val="b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 refType="primFontSz" fact="0.5"/>
                      <dgm:constr type="tMarg" refType="primFontSz" fact="0.75"/>
                      <dgm:constr type="bMarg" refType="primFontSz" fact="0.5"/>
                    </dgm:constrLst>
                  </dgm:else>
                </dgm:choose>
                <dgm:shape xmlns:r="http://schemas.openxmlformats.org/officeDocument/2006/relationships" type="rect" r:blip="">
                  <dgm:adjLst/>
                </dgm:shape>
                <dgm:presOf axis="des" ptType="node"/>
                <dgm:ruleLst>
                  <dgm:rule type="primFontSz" val="11" fact="NaN" max="NaN"/>
                </dgm:ruleLst>
              </dgm:layoutNode>
              <dgm:layoutNode name="L1TextContainer1" styleLbl="revTx">
                <dgm:varLst>
                  <dgm:chMax val="1"/>
                  <dgm:chPref val="1"/>
                  <dgm:bulletEnabled val="1"/>
                </dgm:varLst>
                <dgm:alg type="tx">
                  <dgm:param type="txAnchorVert" val="mid"/>
                  <dgm:param type="parTxLTRAlign" val="l"/>
                  <dgm:param type="parTxRTLAlign" val="l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lMarg"/>
                  <dgm:constr type="rMarg" refType="primFontSz" fact="0.5"/>
                  <dgm:constr type="tMarg"/>
                  <dgm:constr type="bMarg"/>
                </dgm:constrLst>
                <dgm:ruleLst>
                  <dgm:rule type="primFontSz" val="13" fact="NaN" max="NaN"/>
                </dgm:ruleLst>
              </dgm:layoutNode>
              <dgm:layoutNode name="ConnectLine1" styleLbl="sibTrans1D1">
                <dgm:alg type="sp"/>
                <dgm:shape xmlns:r="http://schemas.openxmlformats.org/officeDocument/2006/relationships" type="line" r:blip="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12700">
                          <a:prstDash val="dash"/>
                        </a:ln>
                      </dgm1612:spPr>
                    </a:ext>
                  </dgm:extLst>
                </dgm:shape>
                <dgm:presOf/>
                <dgm:constrLst/>
              </dgm:layoutNode>
              <dgm:layoutNode name="EmptyPlaceHolder1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</dgm:layoutNode>
            </dgm:layoutNode>
            <dgm:forEach name="Name281" axis="followSib" ptType="sibTrans" cnt="1">
              <dgm:layoutNode name="spaceBetweenRectangles1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forEach>
          </dgm:forEach>
        </dgm:if>
        <dgm:else name="MoreThanTwoNodes">
          <dgm:forEach name="nodesForEach" axis="ch" ptType="node">
            <dgm:layoutNode name="composite">
              <dgm:alg type="composite"/>
              <dgm:shape xmlns:r="http://schemas.openxmlformats.org/officeDocument/2006/relationships" r:blip="">
                <dgm:adjLst/>
              </dgm:shape>
              <dgm:choose name="CaseForLayoutDirection">
                <dgm:if name="CaseForLayoutDirectionLTR" func="var" arg="dir" op="equ" val="norm">
                  <dgm:choose name="CaseForPlacingNodesAboveAndBelowDividerLTR">
                    <dgm:if name="CaseForPlacingNodeAboveDividerLTR" axis="self" ptType="node" func="posOdd" op="equ" val="1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ConnectLine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t" for="ch" forName="DropPinPlaceHolder" refType="h" fact="0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t" for="ch" forName="L2TextContainer" refType="b" refFor="ch" refForName="DropPinPlaceHolder"/>
                        <dgm:constr type="b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b" for="ch" forName="ConnectLine" refType="h" fact="0.5"/>
                        <dgm:constr type="t" for="ch" forName="ConnectLine" refType="b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.5"/>
                      </dgm:constrLst>
                    </dgm:if>
                    <dgm:else name="CaseForPlacingNodeBelowDividerLTR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ConnectLine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b" for="ch" forName="DropPinPlaceHolder" refType="h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b" for="ch" forName="L2TextContainer" refType="t" refFor="ch" refForName="DropPinPlaceHolder"/>
                        <dgm:constr type="t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t" for="ch" forName="ConnectLine" refType="h" fact="0.5"/>
                        <dgm:constr type="b" for="ch" forName="ConnectLine" refType="t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"/>
                      </dgm:constrLst>
                    </dgm:else>
                  </dgm:choose>
                </dgm:if>
                <dgm:else name="CaseForLayoutDirectionRTL">
                  <dgm:choose name="CaseForPlacingNodesAboveAndBelowDividerRTL">
                    <dgm:if name="CaseForPlacingNodeAboveDividerRTL" axis="self" ptType="node" func="posOdd" op="equ" val="1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DropPinPlaceHolder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t" for="ch" forName="DropPinPlaceHolder" refType="h" fact="0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t" for="ch" forName="L2TextContainer" refType="b" refFor="ch" refForName="DropPinPlaceHolder"/>
                        <dgm:constr type="b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b" for="ch" forName="ConnectLine" refType="h" fact="0.5"/>
                        <dgm:constr type="t" for="ch" forName="ConnectLine" refType="b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.5"/>
                      </dgm:constrLst>
                    </dgm:if>
                    <dgm:else name="CaseForPlacingNodeBelowDividerRTL">
                      <dgm:constrLst>
                        <dgm:constr type="w" for="ch" forName="ConnectorPoint" refType="h" refFor="ch" refForName="DropPinPlaceHolder" fact="0.18"/>
                        <dgm:constr type="h" for="ch" forName="ConnectorPoint" refType="h" refFor="ch" refForName="DropPinPlaceHolder" fact="0.18"/>
                        <dgm:constr type="ctrX" for="ch" forName="ConnectorPoint" refType="ctrX" refFor="ch" refForName="DropPinPlaceHolder"/>
                        <dgm:constr type="ctrY" for="ch" forName="ConnectorPoint" refType="h" fact="0.5"/>
                        <dgm:constr type="w" for="ch" forName="DropPinPlaceHolder" refType="h" fact="0.13"/>
                        <dgm:constr type="h" for="ch" forName="DropPinPlaceHolder" refType="h" fact="0.13"/>
                        <dgm:constr type="b" for="ch" forName="DropPinPlaceHolder" refType="h"/>
                        <dgm:constr type="l" for="ch" forName="DropPinPlaceHolder" refType="w" fact="0"/>
                        <dgm:constr type="w" for="ch" forName="L2TextContainer" refType="w" fact="0.83"/>
                        <dgm:constr type="l" for="ch" forName="L2TextContainer" refType="r" refFor="ch" refForName="DropPinPlaceHolder"/>
                        <dgm:constr type="b" for="ch" forName="L2TextContainer" refType="t" refFor="ch" refForName="DropPinPlaceHolder"/>
                        <dgm:constr type="t" for="ch" forName="L2TextContainer" refType="h" fact="0.5"/>
                        <dgm:constr type="w" for="ch" forName="L1TextContainer" refType="w" fact="0.83"/>
                        <dgm:constr type="l" for="ch" forName="L1TextContainer" refType="r" refFor="ch" refForName="DropPinPlaceHolder"/>
                        <dgm:constr type="b" for="ch" forName="L1TextContainer" refType="b" refFor="ch" refForName="DropPinPlaceHolder"/>
                        <dgm:constr type="t" for="ch" forName="L1TextContainer" refType="t" refFor="ch" refForName="DropPinPlaceHolder"/>
                        <dgm:constr type="w" for="ch" forName="ConnectLine"/>
                        <dgm:constr type="ctrX" for="ch" forName="ConnectLine" refType="ctrX" refFor="ch" refForName="DropPinPlaceHolder"/>
                        <dgm:constr type="t" for="ch" forName="ConnectLine" refType="h" fact="0.5"/>
                        <dgm:constr type="b" for="ch" forName="ConnectLine" refType="t" refFor="ch" refForName="DropPinPlaceHolder"/>
                        <dgm:constr type="w" for="ch" forName="EmptyPlaceHolder" refType="w"/>
                        <dgm:constr type="h" for="ch" forName="EmptyPlaceHolder" refType="h" fact="0.5"/>
                        <dgm:constr type="t" for="ch" forName="EmptyPlaceHolder" refType="h" fact="0"/>
                      </dgm:constrLst>
                    </dgm:else>
                  </dgm:choose>
                </dgm:else>
              </dgm:choose>
              <dgm:layoutNode name="ConnectorPoint" styleLbl="lnNode1" moveWith="ConnectLine">
                <dgm:alg type="sp"/>
                <dgm:shape xmlns:r="http://schemas.openxmlformats.org/officeDocument/2006/relationships" type="ellipse" r:blip="" zOrderOff="10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6350"/>
                      </dgm1612:spPr>
                    </a:ext>
                  </dgm:extLst>
                </dgm:shape>
                <dgm:presOf/>
                <dgm:constrLst>
                  <dgm:constr type="w" refType="h" op="equ"/>
                </dgm:constrLst>
              </dgm:layoutNode>
              <dgm:layoutNode name="DropPinPlaceHolder">
                <dgm:alg type="composite"/>
                <dgm:shape xmlns:r="http://schemas.openxmlformats.org/officeDocument/2006/relationships" r:blip="">
                  <dgm:adjLst/>
                </dgm:shape>
                <dgm:constrLst>
                  <dgm:constr type="w" for="ch" forName="DropPin" refType="w"/>
                  <dgm:constr type="h" for="ch" forName="DropPin" refType="h"/>
                  <dgm:constr type="ctrX" for="ch" forName="DropPin" refType="w" fact="0.5"/>
                  <dgm:constr type="ctrY" for="ch" forName="DropPin" refType="h" fact="0.5"/>
                  <dgm:constr type="w" for="ch" forName="Ellipse" refType="w" refFor="ch" refForName="DropPin" fact="0.55"/>
                  <dgm:constr type="h" for="ch" forName="Ellipse" refType="w" refFor="ch" refForName="DropPin" fact="0.55"/>
                  <dgm:constr type="ctrX" for="ch" forName="Ellipse" refType="ctrX" refFor="ch" refForName="DropPin"/>
                  <dgm:constr type="ctrY" for="ch" forName="Ellipse" refType="ctrY" refFor="ch" refForName="DropPin"/>
                </dgm:constrLst>
                <dgm:layoutNode name="DropPin" styleLbl="alignNode1">
                  <dgm:alg type="sp"/>
                  <dgm:choose name="CaseForPlacingTearDropAboveAndBelowDivider">
                    <dgm:if name="CaseForPlacingTearDropAboveDivider" axis="self" ptType="node" func="posOdd" op="equ" val="1">
                      <dgm:shape xmlns:r="http://schemas.openxmlformats.org/officeDocument/2006/relationships" rot="135" type="teardrop" r:blip="">
                        <dgm:adjLst>
                          <dgm:adj idx="1" val="1.15"/>
                        </dgm:adjLst>
                      </dgm:shape>
                    </dgm:if>
                    <dgm:else name="CaseForPlacingTearDropBelowDivider">
                      <dgm:shape xmlns:r="http://schemas.openxmlformats.org/officeDocument/2006/relationships" rot="-45" type="teardrop" r:blip="">
                        <dgm:adjLst>
                          <dgm:adj idx="1" val="1.15"/>
                        </dgm:adjLst>
                      </dgm:shape>
                    </dgm:else>
                  </dgm:choose>
                  <dgm:presOf/>
                  <dgm:constrLst/>
                </dgm:layoutNode>
                <dgm:layoutNode name="Ellipse" styleLbl="fgAcc1" moveWith="DropPin">
                  <dgm:alg type="sp"/>
                  <dgm:shape xmlns:r="http://schemas.openxmlformats.org/officeDocument/2006/relationships" type="ellipse" r:blip="">
                    <dgm:adjLst/>
                    <dgm:extLst>
                      <a:ext uri="{B698B0E9-8C71-41B9-8309-B3DCBF30829C}">
                        <dgm1612:spPr xmlns:dgm1612="http://schemas.microsoft.com/office/drawing/2016/12/diagram">
                          <a:ln>
                            <a:noFill/>
                          </a:ln>
                        </dgm1612:spPr>
                      </a:ext>
                    </dgm:extLst>
                  </dgm:shape>
                  <dgm:presOf/>
                  <dgm:constrLst/>
                </dgm:layoutNode>
              </dgm:layoutNode>
              <dgm:layoutNode name="L2TextContainer" styleLbl="revTx" moveWith="L1TextContainer">
                <dgm:varLst>
                  <dgm:bulletEnabled val="1"/>
                </dgm:varLst>
                <dgm:choose name="casesForTxtDirLogic">
                  <dgm:if name="Name77" axis="self" ptType="node" func="posOdd" op="equ" val="1">
                    <dgm:alg type="tx">
                      <dgm:param type="txAnchorVert" val="t"/>
                      <dgm:param type="parTxLTRAlign" val="l"/>
                      <dgm:param type="parTxRTLAlign" val="l"/>
                      <dgm:param type="txAnchorVertCh" val="t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 refType="primFontSz" fact="0.5"/>
                      <dgm:constr type="tMarg" refType="primFontSz" fact="0.5"/>
                      <dgm:constr type="bMarg" refType="primFontSz" fact="0.75"/>
                    </dgm:constrLst>
                  </dgm:if>
                  <dgm:else name="Name88">
                    <dgm:alg type="tx">
                      <dgm:param type="txAnchorVert" val="b"/>
                      <dgm:param type="parTxLTRAlign" val="l"/>
                      <dgm:param type="parTxRTLAlign" val="l"/>
                      <dgm:param type="txAnchorVertCh" val="b"/>
                      <dgm:param type="shpTxRTLAlignCh" val="l"/>
                      <dgm:param type="shpTxLTRAlignCh" val="l"/>
                    </dgm:alg>
                    <dgm:constrLst>
                      <dgm:constr type="lMarg"/>
                      <dgm:constr type="rMarg"/>
                      <dgm:constr type="tMarg" refType="primFontSz" fact="0.75"/>
                      <dgm:constr type="bMarg" refType="primFontSz" fact="0.5"/>
                    </dgm:constrLst>
                  </dgm:else>
                </dgm:choose>
                <dgm:shape xmlns:r="http://schemas.openxmlformats.org/officeDocument/2006/relationships" type="rect" r:blip="">
                  <dgm:adjLst/>
                </dgm:shape>
                <dgm:presOf axis="des" ptType="node"/>
                <dgm:ruleLst>
                  <dgm:rule type="primFontSz" val="11" fact="NaN" max="NaN"/>
                </dgm:ruleLst>
              </dgm:layoutNode>
              <dgm:layoutNode name="L1TextContainer" styleLbl="revTx">
                <dgm:varLst>
                  <dgm:chMax val="1"/>
                  <dgm:chPref val="1"/>
                  <dgm:bulletEnabled val="1"/>
                </dgm:varLst>
                <dgm:alg type="tx">
                  <dgm:param type="txAnchorVert" val="mid"/>
                  <dgm:param type="parTxLTRAlign" val="l"/>
                  <dgm:param type="parTxRTLAlign" val="l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lMarg"/>
                  <dgm:constr type="rMarg" refType="primFontSz" fact="0.5"/>
                  <dgm:constr type="tMarg"/>
                  <dgm:constr type="bMarg"/>
                </dgm:constrLst>
                <dgm:ruleLst>
                  <dgm:rule type="primFontSz" val="13" fact="NaN" max="NaN"/>
                </dgm:ruleLst>
              </dgm:layoutNode>
              <dgm:layoutNode name="ConnectLine" styleLbl="sibTrans1D1">
                <dgm:alg type="sp"/>
                <dgm:shape xmlns:r="http://schemas.openxmlformats.org/officeDocument/2006/relationships" type="line" r:blip="">
                  <dgm:adjLst/>
                  <dgm:extLst>
                    <a:ext uri="{B698B0E9-8C71-41B9-8309-B3DCBF30829C}">
                      <dgm1612:spPr xmlns:dgm1612="http://schemas.microsoft.com/office/drawing/2016/12/diagram">
                        <a:ln w="12700">
                          <a:prstDash val="dash"/>
                        </a:ln>
                      </dgm1612:spPr>
                    </a:ext>
                  </dgm:extLst>
                </dgm:shape>
                <dgm:presOf/>
                <dgm:constrLst/>
              </dgm:layoutNode>
              <dgm:layoutNode name="EmptyPlaceHolder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</dgm:layoutNode>
            </dgm:layoutNode>
            <dgm:forEach name="Name28" axis="followSib" ptType="sibTrans" cnt="1">
              <dgm:layoutNode name="spaceBetweenRectangles">
                <dgm:alg type="sp"/>
                <dgm:shape xmlns:r="http://schemas.openxmlformats.org/officeDocument/2006/relationships" r:blip="">
                  <dgm:adjLst/>
                </dgm:shape>
                <dgm:presOf/>
                <dgm:constrLst/>
                <dgm:ruleLst/>
              </dgm:layoutNode>
            </dgm:forEach>
          </dgm:forEach>
        </dgm:else>
      </dgm:choose>
    </dgm:layoutNode>
  </dgm:layoutNode>
  <dgm:extLst>
    <a:ext uri="{68A01E43-0DF5-4B5B-8FA6-DAF915123BFB}">
      <dgm1612:lstStyle xmlns:dgm1612="http://schemas.microsoft.com/office/drawing/2016/12/diagram">
        <a:lvl1pPr>
          <a:defRPr b="1"/>
        </a:lvl1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6-03-16T20:25:58.089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17 75,'14'13,"0"-1,1-1,0 0,1-1,1-1,33 15,113 29,-99-35,41 9,1-5,181 13,20-29,-184-8,-104 1,0-1,-1-1,1-1,-1 0,0-2,20-8,-8 3,-28 11,-1 0,0 0,0-1,0 1,1-1,-1 1,0 0,0-1,0 0,0 1,0-1,0 0,0 1,0-1,0 0,0 0,0 0,0 0,-1 0,1 0,0 0,-1 0,1 0,-1 0,1 0,-1-1,1 1,-1-1,0 0,-1 0,0 0,1 1,-1-1,0 0,0 1,0-1,0 0,0 1,0 0,-1-1,1 1,-1 0,1-1,0 1,-3-1,-9-6,0 0,0 0,-19-6,-2 3,0 1,0 2,-60-6,36 5,-20-5,28 5,0 1,-64-1,76 7,-51-8,-28-2,-10-1,80 7,-54 0,65 7,0-2,0-1,0-2,0-1,-57-16,73 15,-1 2,-26-4,131 30,138-8,2-3,-74-6,-79 3,0 3,100 29,-80-12,-66-21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6-03-16T20:26:04.484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0 881,'8'2,"0"0,0 0,-1 0,1 1,-1 0,14 8,0 0,51 18,109 27,-9-3,-159-48,-1 1,-1 1,1-1,20 18,-21-16,0 0,0 0,23 10,-25-15,0 0,0-1,0 0,0-1,0 0,0 0,0-1,0 0,0 0,1-1,-1 0,0-1,0 0,-1-1,15-5,10-7,-1 0,52-37,-10 7,-39 26,1 2,0 2,40-12,-48 18,47-25,21-7,18-5,-30 10,-63 26,0 0,-1-1,26-19,-34 22,4-1,1 0,0 1,1 1,35-10,-33 12,-1-1,0-1,0-1,20-12,-8 3,61-25,-4 4,-69 30,-1 1,1 0,1 2,22-4,-23 6,-1-1,0-1,0-1,0 0,17-10,-3-2,-12 6,0 1,1 1,0 1,29-9,37-7,163-35,-171 47,100-12,9 2,-114 12,120-3,-155 15,0-1,-1-2,1-2,-1-2,56-14,-47 8,1 2,51-3,-77 10,98-17,188-57,-287 69,-4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6-03-16T20:26:14.748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4332 0,'-11'1,"0"0,0 1,1 0,-1 1,0 0,1 1,0 0,0 0,0 1,-13 10,-13 9,-42 38,58-46,-150 122,106-86,-57 53,108-92,0 0,0 0,-2-1,1-1,-1-1,-33 17,-6 8,6-3,-37 19,51-30,-48 24,52-30,1 1,-42 32,49-31,0-2,-1 0,-1-2,0-1,-29 11,-168 40,177-52,1 2,1 1,0 3,1 1,-47 29,38-14,1-3,-78 65,101-73,10-8,0 1,-18 20,-25 23,26-28,-10 11,1 3,2 1,-68 100,78-95,-2-1,-2-1,-41 43,40-53,-34 32,32-41,-1-2,-1-1,-1-2,-81 34,53-23,40-19,-52 19,43-19,1 0,-49 32,-29 14,97-53,0 1,1 1,1 1,0 1,0 0,1 0,1 1,0 1,1 1,-16 27,13-23,-1 0,-35 34,37-42,1 2,0 0,1 0,0 1,1 1,-12 24,4-7,-1 0,-2-1,0-2,-3 0,-54 52,44-48,2 2,-52 72,65-72,3 2,0 0,3 1,-13 52,20-67,1-8,2 0,0 0,0 0,2 0,0 0,1 0,0 1,2-1,0 1,0-1,2 0,0 0,1 0,0 0,2-1,-1 1,16 26,-16-31,0 1,-2-1,1 1,-1 0,-1 0,0 0,0 0,-1 0,-1 0,-1 15,0-15,1 0,0 0,0 0,2 0,-1 0,2 0,-1-1,2 1,0-1,5 13,-7-21,-1-1,1 0,-1 0,1 1,0-1,0 0,0-1,0 1,0 0,1 0,-1-1,0 0,1 1,-1-1,1 0,-1 0,1 0,0 0,5 0,-3-1,1 0,0 0,0 0,-1-1,1 0,0 0,-1 0,1-1,6-2,4-4,1 0,-1-1,0-1,-1 0,15-13,-26 20,-1 0,1 0,-1 0,0 0,0-1,0 1,0-1,-1 0,0 0,1 0,-1 0,-1 0,3-6,-4 8,0 0,0-1,0 1,0 0,-1-1,1 1,-1-1,1 1,-1 0,0 0,0-1,0 1,0 0,0 0,-1 0,1 0,0 0,-1 0,0 1,1-1,-1 0,0 1,0-1,0 1,0 0,-3-2,-43-22,40 21,0 1,0-2,0 1,0-1,-10-8,16 10,-1 0,1 0,-1 0,1 0,0-1,0 1,0 0,1-1,-1 1,1-1,0 0,0 1,0-1,1 0,-1 0,1 0,0-4,1-15,2-1,1 1,0 0,2 0,10-27,4-21,-5 23,-10 36,-1 0,0-1,-1 1,0-1,-1 0,0 1,-1-22,-2 32,1 0,-1 0,0 0,0 0,0 0,-1 1,1-1,0 0,-1 1,1-1,-1 1,1-1,-1 1,-1-1,-11-14,14 15,0 0,0 1,0-1,1 0,-1 0,0 0,1 1,-1-1,0 0,1 0,-1 1,1-1,0 0,-1 1,1-1,-1 1,1-1,0 1,-1-1,1 1,0-1,0 1,-1 0,1-1,0 1,0 0,0 0,0-1,76-28,-51 21,-1-1,42-23,-59 27,0 0,0 0,-1-1,0 0,0 0,-1-1,1 0,-2 0,1 0,-1-1,0 0,5-11,-8 13,-1-1,1 0,-2 0,1 0,0 0,-1 1,-1-1,1 0,-1 0,0 0,-1 0,1 1,-1-1,-1 0,1 1,-5-8,2 3,1-1,1 0,-1 0,-1-16,3-2,0 0,3 0,0 0,8-48,-6 66,1 0,-1 0,2 0,0 1,0-1,1 1,0 1,1-1,0 1,1 0,0 0,1 1,16-14,24-22,53-61,-49 49,-23 28,55-40,-16 15,60-54,-104 87,1 1,1 2,47-26,-3 3,-40 24,45-19,2-1,-64 27,-22 8,-27 13,-119 95,12-8,76-52,3 2,-70 69,87-75,30-30,-1 0,0-1,0-1,-26 11,-31 19,35-13,-56 53,21-17,73-63,1 0,0 0,-1 0,1 0,0 0,0 1,-1-1,1 0,0 0,0 0,0 0,-1 0,1 1,0-1,0 0,0 0,-1 0,1 1,0-1,0 0,0 0,0 1,0-1,-1 0,1 0,0 1,0-1,0 0,0 1,0-1,0 0,0 0,0 1,0-1,0 0,0 0,0 1,0-1,0 0,1 0,-1 1,0-1,0 0,0 0,0 1,0-1,0 0,1 0,-1 1,0-1,0 0,0 0,1 0,-1 0,0 1,0-1,1 0,-1 0,27 4,33-6,-25-5,-1-1,0-2,-1-1,0-1,-1-2,0-2,-2 0,1-2,-2-2,40-34,21-26,134-155,-201 209,-7 8,1 1,0 1,1 0,1 2,0 0,1 1,0 0,1 2,36-14,-15 8,0-1,-2-2,50-33,-68 37,0-1,-1-1,-1 0,0-2,-1 0,27-40,-1 1,-29 40,-1 0,15-26,-16 24,1 1,2 0,0 1,1 1,29-24,7-8,-23 23,2 2,0 0,50-27,24-16,16-13,-66 45,99-80,-134 98,1 1,1 2,40-21,-36 22,-1-2,41-30,-43 29,1 0,1 2,0 1,1 1,54-17,49-23,213-151,-218 133,-31 20,-64 34,2 2,57-19,20-8,-34 0,-58 31,0 0,1 1,0 1,1 1,23-6,-23 10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6-03-16T20:26:17.462"/>
    </inkml:context>
    <inkml:brush xml:id="br0">
      <inkml:brushProperty name="width" value="0.2" units="cm"/>
      <inkml:brushProperty name="height" value="0.4" units="cm"/>
      <inkml:brushProperty name="color" value="#FFFC00"/>
      <inkml:brushProperty name="tip" value="rectangle"/>
      <inkml:brushProperty name="rasterOp" value="maskPen"/>
      <inkml:brushProperty name="ignorePressure" value="1"/>
    </inkml:brush>
  </inkml:definitions>
  <inkml:trace contextRef="#ctx0" brushRef="#br0">4306 0,'-649'0,"622"2,-1 1,-46 11,14-3,21-2,0 1,-42 17,48-14,-1-2,0-2,-43 7,52-13,-1 1,1 1,-26 9,-3 1,-1-3,0-2,-80 3,77-8,0 1,1 3,-63 19,-26 17,-188 67,303-102,1-1,-42 6,-14 4,9 2,-153 39,-79-9,247-40,-36 9,90-18,0 0,0 1,1 1,-1-1,1 1,0 0,0 1,1 0,-10 8,7-5,-1 1,0-2,-1 1,1-1,-1-1,-1 0,-23 9,-7-2,-42 9,1-2,44-10,1-1,-1-3,-51 3,-120-7,114-3,71 1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169920" cy="481727"/>
          </a:xfrm>
          <a:prstGeom prst="rect">
            <a:avLst/>
          </a:prstGeom>
        </p:spPr>
        <p:txBody>
          <a:bodyPr vert="horz" lIns="96661" tIns="48331" rIns="96661" bIns="48331" rtlCol="0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143587" y="0"/>
            <a:ext cx="3169920" cy="481727"/>
          </a:xfrm>
          <a:prstGeom prst="rect">
            <a:avLst/>
          </a:prstGeom>
        </p:spPr>
        <p:txBody>
          <a:bodyPr vert="horz" lIns="96661" tIns="48331" rIns="96661" bIns="48331" rtlCol="0"/>
          <a:lstStyle>
            <a:lvl1pPr algn="r">
              <a:defRPr sz="1300"/>
            </a:lvl1pPr>
          </a:lstStyle>
          <a:p>
            <a:fld id="{E85CEDEF-8789-4C4D-A640-0457D5D86765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77875" y="1200150"/>
            <a:ext cx="5759450" cy="32400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661" tIns="48331" rIns="96661" bIns="48331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31520" y="4620577"/>
            <a:ext cx="5852160" cy="3780473"/>
          </a:xfrm>
          <a:prstGeom prst="rect">
            <a:avLst/>
          </a:prstGeom>
        </p:spPr>
        <p:txBody>
          <a:bodyPr vert="horz" lIns="96661" tIns="48331" rIns="96661" bIns="48331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143587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algn="r">
              <a:defRPr sz="1300"/>
            </a:lvl1pPr>
          </a:lstStyle>
          <a:p>
            <a:fld id="{D9080631-58F7-400A-BDC7-A8C86B07FC7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392138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9080631-58F7-400A-BDC7-A8C86B07FC73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12557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97112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89222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89222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36641-1979-B267-8139-0E86225CE3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50ADAD3-EF76-EBD4-43EF-F68F3BA9F7C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3A89DF-B582-8190-E7DA-EF73C1CEFD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601B92-195B-1F0A-68A3-FA61A2F7FB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395557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13604-B84D-C704-EB73-443CEE94E9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EF6006-DF1D-6F21-E4C2-8F7B76750E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37774A-1F6E-3F8F-0F43-335CEF79C3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800">
              <a:effectLst/>
              <a:latin typeface="Arial" panose="020B0604020202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4AF3A1-E12D-E25E-B738-C0AE62D69A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24742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E9A46D-7459-1282-3D3A-4AD33A467D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F2B958A-D155-C739-63B3-9D3E9C7BA8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726EC01-D6FD-AFB0-D07E-94A6F201D4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D52415-F5B3-D39E-5807-D300C99B52D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879956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0C615E-0665-03CB-48BE-DF88488CF0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1EC3CE-9D06-6303-D7C7-D386E11CD9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5A2AD27-91B7-B764-0A43-29D06C2597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77B17E-A2AF-3E72-9C71-2148871062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116888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8DDCE4-E60F-50E1-5FE2-27FCF150A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2EE9FA3-2EBF-CD86-D963-B9B28F6381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E76DEFF-A9C3-F633-65E4-9271C082FD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>
            <a:extLst>
              <a:ext uri="{FF2B5EF4-FFF2-40B4-BE49-F238E27FC236}">
                <a16:creationId xmlns:a16="http://schemas.microsoft.com/office/drawing/2014/main" id="{D244E85F-7540-CE15-0B9C-44B04DEECC63}"/>
              </a:ext>
            </a:extLst>
          </p:cNvPr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855546E-A5C4-2ECB-E334-365446C13785}"/>
              </a:ext>
            </a:extLst>
          </p:cNvPr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9D1624D-0CD6-1C8F-3CD0-23EE697F41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75B830-7E7A-4749-8236-460B980F62FC}" type="slidenum">
              <a:rPr kumimoji="0" lang="en-US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ource Sans Pro" panose="020B05030304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924021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>
                <a:cs typeface="Arial"/>
              </a:rPr>
              <a:t>The 1992 Light Rail system included a preemption system that improved travel times but was removed due to high vehicular delays.</a:t>
            </a:r>
          </a:p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75B830-7E7A-4749-8236-460B980F62FC}" type="slidenum">
              <a:rPr kumimoji="0" lang="en-US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ource Sans Pro" panose="020B05030304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149769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B9E01-DE7C-A00F-4B22-7DB634B137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7B0784-E148-9EAF-5319-9456E72D7B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6D846C-818E-FC6A-D59C-49B19BCB31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8F766C2-B17E-CBE0-6B4F-5523DC0938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445937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Discuss </a:t>
            </a:r>
            <a:r>
              <a:rPr lang="en-US" sz="1800">
                <a:effectLst/>
                <a:latin typeface="Segoe UI" panose="020B0502040204020203" pitchFamily="34" charset="0"/>
              </a:rPr>
              <a:t>activity in the yard during construction and/or our priorities/principles guiding execution of this tranche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033711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56DC3-7018-2EB8-E67B-3E2B8A1FE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70609DC-5747-71BF-3A31-BE19DDC8DF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34E6F0D-B038-58C6-C82D-736D17E00B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effectLst/>
                <a:latin typeface="Segoe UI" panose="020B0502040204020203" pitchFamily="34" charset="0"/>
              </a:rPr>
              <a:t>- As a connection through downtown Baltimore to adjacent counties, CLR is a driver for the region's economy and a potential attractor of investment region-wide.</a:t>
            </a:r>
            <a:br>
              <a:rPr lang="en-US" sz="1800">
                <a:effectLst/>
                <a:latin typeface="Segoe UI" panose="020B0502040204020203" pitchFamily="34" charset="0"/>
              </a:rPr>
            </a:br>
            <a:r>
              <a:rPr lang="en-US" sz="1800">
                <a:effectLst/>
                <a:latin typeface="Segoe UI" panose="020B0502040204020203" pitchFamily="34" charset="0"/>
              </a:rPr>
              <a:t>- This investment will manifest as private development/TOD around stations</a:t>
            </a:r>
            <a:br>
              <a:rPr lang="en-US" sz="1800">
                <a:effectLst/>
                <a:latin typeface="Segoe UI" panose="020B0502040204020203" pitchFamily="34" charset="0"/>
              </a:rPr>
            </a:br>
            <a:r>
              <a:rPr lang="en-US" sz="1800">
                <a:effectLst/>
                <a:latin typeface="Segoe UI" panose="020B0502040204020203" pitchFamily="34" charset="0"/>
              </a:rPr>
              <a:t>- The CBD, along Howard Street, is particularly important - and there has been much planning/collaboration on how to (re)develop the Howard Street segment of CLR</a:t>
            </a:r>
            <a:br>
              <a:rPr lang="en-US" sz="1800">
                <a:effectLst/>
                <a:latin typeface="Segoe UI" panose="020B0502040204020203" pitchFamily="34" charset="0"/>
              </a:rPr>
            </a:br>
            <a:r>
              <a:rPr lang="en-US" sz="1800">
                <a:effectLst/>
                <a:latin typeface="Segoe UI" panose="020B0502040204020203" pitchFamily="34" charset="0"/>
              </a:rPr>
              <a:t>- To best leverage the opportunity for attracting new investment -- and also supporting existing businesses and institutions along the CLR - we will engage corridor stakeholders from Planning through Construction.</a:t>
            </a:r>
            <a:endParaRPr lang="en-US" sz="1800">
              <a:effectLst/>
              <a:latin typeface="Arial" panose="020B0604020202020204" pitchFamily="34" charset="0"/>
            </a:endParaRPr>
          </a:p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65446C-10FA-F399-34B9-8E5ADBE331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366510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FEB19-6D42-59B1-84AD-45C3852380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EE0A786-6F87-0993-D471-EEE865567F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53D19A-EAFD-AD08-53A7-F0FAF6E7EB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11D4AC-EE9A-4D75-A38C-EB66BBE774C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9D53B-5514-2A40-A6F6-57857E85C9C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45726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6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microsoft.com/office/2007/relationships/hdphoto" Target="../media/hdphoto5.wdp"/><Relationship Id="rId3" Type="http://schemas.openxmlformats.org/officeDocument/2006/relationships/image" Target="../media/image26.png"/><Relationship Id="rId7" Type="http://schemas.microsoft.com/office/2007/relationships/hdphoto" Target="../media/hdphoto2.wdp"/><Relationship Id="rId12" Type="http://schemas.openxmlformats.org/officeDocument/2006/relationships/image" Target="../media/image3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28.png"/><Relationship Id="rId11" Type="http://schemas.microsoft.com/office/2007/relationships/hdphoto" Target="../media/hdphoto4.wdp"/><Relationship Id="rId5" Type="http://schemas.microsoft.com/office/2007/relationships/hdphoto" Target="../media/hdphoto1.wdp"/><Relationship Id="rId15" Type="http://schemas.microsoft.com/office/2007/relationships/hdphoto" Target="../media/hdphoto6.wdp"/><Relationship Id="rId10" Type="http://schemas.openxmlformats.org/officeDocument/2006/relationships/image" Target="../media/image30.png"/><Relationship Id="rId4" Type="http://schemas.openxmlformats.org/officeDocument/2006/relationships/image" Target="../media/image27.png"/><Relationship Id="rId9" Type="http://schemas.microsoft.com/office/2007/relationships/hdphoto" Target="../media/hdphoto3.wdp"/><Relationship Id="rId14" Type="http://schemas.openxmlformats.org/officeDocument/2006/relationships/image" Target="../media/image32.png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train on a steel track&#10;&#10;Description automatically generated">
            <a:extLst>
              <a:ext uri="{FF2B5EF4-FFF2-40B4-BE49-F238E27FC236}">
                <a16:creationId xmlns:a16="http://schemas.microsoft.com/office/drawing/2014/main" id="{3EF48E8A-54E0-2343-85DE-0296BCB6A35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350" y="260976"/>
            <a:ext cx="11238020" cy="6327978"/>
          </a:xfrm>
          <a:prstGeom prst="rect">
            <a:avLst/>
          </a:prstGeom>
        </p:spPr>
      </p:pic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963E9234-5368-6745-BA0F-65702E2427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867765" y="5404829"/>
            <a:ext cx="3650511" cy="449857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2000" b="1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00.00.2020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E25948F1-5E4F-3249-8E67-1089F8155EC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67765" y="2476342"/>
            <a:ext cx="3650511" cy="233739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buNone/>
              <a:defRPr sz="4000" b="1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Topic</a:t>
            </a:r>
            <a:br>
              <a:rPr lang="en-US"/>
            </a:br>
            <a:r>
              <a:rPr lang="en-US"/>
              <a:t>Goes Here.</a:t>
            </a:r>
          </a:p>
        </p:txBody>
      </p:sp>
      <p:pic>
        <p:nvPicPr>
          <p:cNvPr id="3" name="Picture 2" descr="Icon&#10;&#10;Description automatically generated">
            <a:extLst>
              <a:ext uri="{FF2B5EF4-FFF2-40B4-BE49-F238E27FC236}">
                <a16:creationId xmlns:a16="http://schemas.microsoft.com/office/drawing/2014/main" id="{6DBDB157-6D17-CC4B-BA67-4ADF692CDB0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7867765" y="815503"/>
            <a:ext cx="2076991" cy="811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6725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train on a steel track&#10;&#10;Description automatically generated">
            <a:extLst>
              <a:ext uri="{FF2B5EF4-FFF2-40B4-BE49-F238E27FC236}">
                <a16:creationId xmlns:a16="http://schemas.microsoft.com/office/drawing/2014/main" id="{92CBDE09-3A0B-E94E-938B-69434904D0E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7821"/>
          <a:stretch/>
        </p:blipFill>
        <p:spPr>
          <a:xfrm>
            <a:off x="7938" y="260976"/>
            <a:ext cx="12192000" cy="6327978"/>
          </a:xfrm>
          <a:prstGeom prst="rect">
            <a:avLst/>
          </a:prstGeom>
        </p:spPr>
      </p:pic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E8981CEE-DEBB-9C44-AEB5-1237D3EDB92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987741" y="3888346"/>
            <a:ext cx="3941502" cy="223403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b="0" i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, sed do</a:t>
            </a:r>
            <a:br>
              <a:rPr lang="en-US"/>
            </a:b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br>
              <a:rPr lang="en-US"/>
            </a:b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dolore.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35E5D722-AE25-EF44-A66F-2244C6D80E6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76347" y="897314"/>
            <a:ext cx="3933564" cy="252445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392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6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Section 1</a:t>
            </a:r>
          </a:p>
          <a:p>
            <a:pPr lvl="0"/>
            <a:r>
              <a:rPr lang="en-US"/>
              <a:t>divider</a:t>
            </a:r>
          </a:p>
          <a:p>
            <a:pPr lvl="0"/>
            <a:r>
              <a:rPr lang="en-US"/>
              <a:t>goes here</a:t>
            </a:r>
          </a:p>
        </p:txBody>
      </p:sp>
      <p:pic>
        <p:nvPicPr>
          <p:cNvPr id="6" name="Picture 5" descr="Icon&#10;&#10;Description automatically generated">
            <a:extLst>
              <a:ext uri="{FF2B5EF4-FFF2-40B4-BE49-F238E27FC236}">
                <a16:creationId xmlns:a16="http://schemas.microsoft.com/office/drawing/2014/main" id="{74E42C92-4EB3-124E-8D0E-A11931C4173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55838" y="2002510"/>
            <a:ext cx="1697188" cy="6631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91950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EDE9F464-D4A0-5541-BBD8-95BBEE08DC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7737" b="82"/>
          <a:stretch/>
        </p:blipFill>
        <p:spPr>
          <a:xfrm>
            <a:off x="7938" y="260976"/>
            <a:ext cx="12192000" cy="6327978"/>
          </a:xfrm>
          <a:prstGeom prst="rect">
            <a:avLst/>
          </a:prstGeom>
        </p:spPr>
      </p:pic>
      <p:sp>
        <p:nvSpPr>
          <p:cNvPr id="7" name="Text Placeholder 11">
            <a:extLst>
              <a:ext uri="{FF2B5EF4-FFF2-40B4-BE49-F238E27FC236}">
                <a16:creationId xmlns:a16="http://schemas.microsoft.com/office/drawing/2014/main" id="{A3F3A0A4-2253-6642-AB57-9891D98CA54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987741" y="3888346"/>
            <a:ext cx="3941502" cy="223403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b="0" i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, sed do</a:t>
            </a:r>
            <a:br>
              <a:rPr lang="en-US"/>
            </a:b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br>
              <a:rPr lang="en-US"/>
            </a:br>
            <a:r>
              <a:rPr lang="en-US" err="1"/>
              <a:t>ut</a:t>
            </a:r>
            <a:r>
              <a:rPr lang="en-US"/>
              <a:t> </a:t>
            </a:r>
            <a:r>
              <a:rPr lang="en-US" err="1"/>
              <a:t>labore</a:t>
            </a:r>
            <a:r>
              <a:rPr lang="en-US"/>
              <a:t> et dolore.</a:t>
            </a:r>
          </a:p>
        </p:txBody>
      </p:sp>
      <p:sp>
        <p:nvSpPr>
          <p:cNvPr id="8" name="Text Placeholder 11">
            <a:extLst>
              <a:ext uri="{FF2B5EF4-FFF2-40B4-BE49-F238E27FC236}">
                <a16:creationId xmlns:a16="http://schemas.microsoft.com/office/drawing/2014/main" id="{8BFCBCE0-04DE-E746-9444-BF83041D7ED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76347" y="897314"/>
            <a:ext cx="3933564" cy="252445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392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6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Section 1</a:t>
            </a:r>
          </a:p>
          <a:p>
            <a:pPr lvl="0"/>
            <a:r>
              <a:rPr lang="en-US"/>
              <a:t>divider</a:t>
            </a:r>
          </a:p>
          <a:p>
            <a:pPr lvl="0"/>
            <a:r>
              <a:rPr lang="en-US"/>
              <a:t>goes here</a:t>
            </a:r>
          </a:p>
        </p:txBody>
      </p:sp>
      <p:pic>
        <p:nvPicPr>
          <p:cNvPr id="3" name="Picture 2" descr="A picture containing drawing&#10;&#10;Description automatically generated">
            <a:extLst>
              <a:ext uri="{FF2B5EF4-FFF2-40B4-BE49-F238E27FC236}">
                <a16:creationId xmlns:a16="http://schemas.microsoft.com/office/drawing/2014/main" id="{FFB73C0B-9F5C-C741-9AA2-2872D896DDA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32310" y="1924028"/>
            <a:ext cx="1756535" cy="6863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43847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pic>
        <p:nvPicPr>
          <p:cNvPr id="7" name="Picture 6" descr="Icon&#10;&#10;Description automatically generated">
            <a:extLst>
              <a:ext uri="{FF2B5EF4-FFF2-40B4-BE49-F238E27FC236}">
                <a16:creationId xmlns:a16="http://schemas.microsoft.com/office/drawing/2014/main" id="{804D9149-A5EB-AA42-825B-5D49256472A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CE38CFE-85D1-234B-B7FE-838F5F7F0DB5}"/>
              </a:ext>
            </a:extLst>
          </p:cNvPr>
          <p:cNvCxnSpPr/>
          <p:nvPr userDrawn="1"/>
        </p:nvCxnSpPr>
        <p:spPr>
          <a:xfrm>
            <a:off x="652598" y="1778086"/>
            <a:ext cx="1089170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83D967F-817F-114C-ACCA-F6D57508FBA0}"/>
              </a:ext>
            </a:extLst>
          </p:cNvPr>
          <p:cNvCxnSpPr/>
          <p:nvPr userDrawn="1"/>
        </p:nvCxnSpPr>
        <p:spPr>
          <a:xfrm>
            <a:off x="652598" y="6070600"/>
            <a:ext cx="1089170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1D3C40C0-7D82-7646-9D32-499EF2B238A1}"/>
              </a:ext>
            </a:extLst>
          </p:cNvPr>
          <p:cNvSpPr txBox="1">
            <a:spLocks/>
          </p:cNvSpPr>
          <p:nvPr userDrawn="1"/>
        </p:nvSpPr>
        <p:spPr>
          <a:xfrm>
            <a:off x="553416" y="1034175"/>
            <a:ext cx="4474196" cy="74391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>
                <a:solidFill>
                  <a:srgbClr val="021354"/>
                </a:solidFill>
              </a:rPr>
              <a:t>Table of contents</a:t>
            </a:r>
          </a:p>
        </p:txBody>
      </p:sp>
      <p:sp>
        <p:nvSpPr>
          <p:cNvPr id="14" name="Text Placeholder 11">
            <a:extLst>
              <a:ext uri="{FF2B5EF4-FFF2-40B4-BE49-F238E27FC236}">
                <a16:creationId xmlns:a16="http://schemas.microsoft.com/office/drawing/2014/main" id="{17B9AE07-5A50-7F4B-9C0E-A209026547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47699" y="1885173"/>
            <a:ext cx="8443749" cy="4078334"/>
          </a:xfrm>
          <a:prstGeom prst="rect">
            <a:avLst/>
          </a:prstGeom>
        </p:spPr>
        <p:txBody>
          <a:bodyPr vert="horz" anchor="t">
            <a:noAutofit/>
          </a:bodyPr>
          <a:lstStyle>
            <a:lvl1pPr marL="457200" marR="0" indent="-45720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AutoNum type="arabicPeriod"/>
              <a:tabLst/>
              <a:defRPr sz="24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section goes here</a:t>
            </a:r>
          </a:p>
          <a:p>
            <a:pPr lvl="0"/>
            <a:r>
              <a:rPr lang="en-US"/>
              <a:t>2. Title of section goes here</a:t>
            </a:r>
            <a:br>
              <a:rPr lang="en-US"/>
            </a:br>
            <a:r>
              <a:rPr lang="en-US"/>
              <a:t>3. Title of section goes here</a:t>
            </a:r>
            <a:br>
              <a:rPr lang="en-US"/>
            </a:br>
            <a:r>
              <a:rPr lang="en-US"/>
              <a:t>4. Title of section goes here</a:t>
            </a:r>
            <a:br>
              <a:rPr lang="en-US"/>
            </a:br>
            <a:r>
              <a:rPr lang="en-US"/>
              <a:t>5. Title of section goes here</a:t>
            </a:r>
            <a:br>
              <a:rPr lang="en-US"/>
            </a:br>
            <a:r>
              <a:rPr lang="en-US"/>
              <a:t>6. Title of section goes here</a:t>
            </a:r>
            <a:br>
              <a:rPr lang="en-US"/>
            </a:br>
            <a:r>
              <a:rPr lang="en-US"/>
              <a:t>7. Title of section goes here</a:t>
            </a:r>
            <a:br>
              <a:rPr lang="en-US"/>
            </a:br>
            <a:r>
              <a:rPr lang="en-US"/>
              <a:t>8. Title of section goes here</a:t>
            </a:r>
            <a:br>
              <a:rPr lang="en-US"/>
            </a:br>
            <a:r>
              <a:rPr lang="en-US"/>
              <a:t>9. Title of section goes here</a:t>
            </a:r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130FCE02-D517-7341-85CD-14CFAEFEC19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249103" y="1885173"/>
            <a:ext cx="2295197" cy="4078334"/>
          </a:xfrm>
          <a:prstGeom prst="rect">
            <a:avLst/>
          </a:prstGeom>
        </p:spPr>
        <p:txBody>
          <a:bodyPr vert="horz" anchor="t">
            <a:noAutofit/>
          </a:bodyPr>
          <a:lstStyle>
            <a:lvl1pPr marL="0" marR="0" indent="0" algn="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  <a:br>
              <a:rPr lang="en-US"/>
            </a:br>
            <a:r>
              <a:rPr lang="en-US"/>
              <a:t>00</a:t>
            </a:r>
          </a:p>
        </p:txBody>
      </p:sp>
    </p:spTree>
    <p:extLst>
      <p:ext uri="{BB962C8B-B14F-4D97-AF65-F5344CB8AC3E}">
        <p14:creationId xmlns:p14="http://schemas.microsoft.com/office/powerpoint/2010/main" val="42396657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pic>
        <p:nvPicPr>
          <p:cNvPr id="7" name="Picture 6" descr="Icon&#10;&#10;Description automatically generated">
            <a:extLst>
              <a:ext uri="{FF2B5EF4-FFF2-40B4-BE49-F238E27FC236}">
                <a16:creationId xmlns:a16="http://schemas.microsoft.com/office/drawing/2014/main" id="{804D9149-A5EB-AA42-825B-5D49256472A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6081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_Bullets_Image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Welder_Photo.jpg">
            <a:extLst>
              <a:ext uri="{FF2B5EF4-FFF2-40B4-BE49-F238E27FC236}">
                <a16:creationId xmlns:a16="http://schemas.microsoft.com/office/drawing/2014/main" id="{C6EBBF4A-BDEA-8C4E-86AD-9DA2B68772B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323" r="50000"/>
          <a:stretch/>
        </p:blipFill>
        <p:spPr>
          <a:xfrm>
            <a:off x="8425723" y="269047"/>
            <a:ext cx="3763103" cy="6327978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044829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634749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/>
          <p:nvPr userDrawn="1"/>
        </p:nvCxnSpPr>
        <p:spPr>
          <a:xfrm>
            <a:off x="652598" y="3252607"/>
            <a:ext cx="7452635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7551816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4" y="2690507"/>
            <a:ext cx="7537709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4" y="3439974"/>
            <a:ext cx="7537709" cy="2796213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/>
              <a:t> Bullet point goes here</a:t>
            </a:r>
          </a:p>
          <a:p>
            <a:pPr lvl="0"/>
            <a:endParaRPr lang="en-US"/>
          </a:p>
        </p:txBody>
      </p:sp>
      <p:pic>
        <p:nvPicPr>
          <p:cNvPr id="12" name="Picture 11" descr="Icon&#10;&#10;Description automatically generated">
            <a:extLst>
              <a:ext uri="{FF2B5EF4-FFF2-40B4-BE49-F238E27FC236}">
                <a16:creationId xmlns:a16="http://schemas.microsoft.com/office/drawing/2014/main" id="{2FD613B2-6687-874A-9F3B-0EEC0D92E06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382842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B5216846-7B4D-5D42-8663-AD286625A295}"/>
              </a:ext>
            </a:extLst>
          </p:cNvPr>
          <p:cNvSpPr/>
          <p:nvPr userDrawn="1"/>
        </p:nvSpPr>
        <p:spPr>
          <a:xfrm>
            <a:off x="5676901" y="269046"/>
            <a:ext cx="6511924" cy="6327978"/>
          </a:xfrm>
          <a:prstGeom prst="rect">
            <a:avLst/>
          </a:prstGeom>
          <a:solidFill>
            <a:srgbClr val="080C3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080C39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74950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64870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>
            <a:cxnSpLocks/>
          </p:cNvCxnSpPr>
          <p:nvPr userDrawn="1"/>
        </p:nvCxnSpPr>
        <p:spPr>
          <a:xfrm>
            <a:off x="652598" y="3252607"/>
            <a:ext cx="465452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4681937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2690507"/>
            <a:ext cx="4681938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5" y="3439975"/>
            <a:ext cx="4739596" cy="9484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1EA87492-373C-1F42-B195-522B087B10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67525" y="4729514"/>
            <a:ext cx="4681938" cy="1211408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rgbClr val="013AEA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</p:txBody>
      </p:sp>
      <p:pic>
        <p:nvPicPr>
          <p:cNvPr id="22" name="Picture 21" descr="Icon&#10;&#10;Description automatically generated">
            <a:extLst>
              <a:ext uri="{FF2B5EF4-FFF2-40B4-BE49-F238E27FC236}">
                <a16:creationId xmlns:a16="http://schemas.microsoft.com/office/drawing/2014/main" id="{940590E7-BE93-614D-B2AD-7BBD0AC8E2F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F64391F2-BD82-B349-9A63-3D552D6E9114}"/>
              </a:ext>
            </a:extLst>
          </p:cNvPr>
          <p:cNvSpPr txBox="1">
            <a:spLocks/>
          </p:cNvSpPr>
          <p:nvPr userDrawn="1"/>
        </p:nvSpPr>
        <p:spPr>
          <a:xfrm>
            <a:off x="6107112" y="543339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Year</a:t>
            </a:r>
          </a:p>
        </p:txBody>
      </p: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EC6EA76B-CBA6-7346-8AFF-8063B9E17E4D}"/>
              </a:ext>
            </a:extLst>
          </p:cNvPr>
          <p:cNvSpPr txBox="1">
            <a:spLocks/>
          </p:cNvSpPr>
          <p:nvPr userDrawn="1"/>
        </p:nvSpPr>
        <p:spPr>
          <a:xfrm>
            <a:off x="6107112" y="1930400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Quarter</a:t>
            </a:r>
          </a:p>
        </p:txBody>
      </p:sp>
      <p:sp>
        <p:nvSpPr>
          <p:cNvPr id="28" name="Text Placeholder 11">
            <a:extLst>
              <a:ext uri="{FF2B5EF4-FFF2-40B4-BE49-F238E27FC236}">
                <a16:creationId xmlns:a16="http://schemas.microsoft.com/office/drawing/2014/main" id="{B289BA25-56E9-BB4B-9F2B-53874D790DBE}"/>
              </a:ext>
            </a:extLst>
          </p:cNvPr>
          <p:cNvSpPr txBox="1">
            <a:spLocks/>
          </p:cNvSpPr>
          <p:nvPr userDrawn="1"/>
        </p:nvSpPr>
        <p:spPr>
          <a:xfrm>
            <a:off x="6107111" y="3231241"/>
            <a:ext cx="2452689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Total Rail Cars</a:t>
            </a:r>
          </a:p>
        </p:txBody>
      </p:sp>
      <p:sp>
        <p:nvSpPr>
          <p:cNvPr id="30" name="Text Placeholder 11">
            <a:extLst>
              <a:ext uri="{FF2B5EF4-FFF2-40B4-BE49-F238E27FC236}">
                <a16:creationId xmlns:a16="http://schemas.microsoft.com/office/drawing/2014/main" id="{111BA41C-4307-2943-9C81-314EBF431B1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08294" y="969178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2021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BF0B0AB2-F20F-9C4B-988A-64146DE4597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08294" y="2346034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</a:t>
            </a:r>
          </a:p>
        </p:txBody>
      </p:sp>
      <p:sp>
        <p:nvSpPr>
          <p:cNvPr id="32" name="Text Placeholder 11">
            <a:extLst>
              <a:ext uri="{FF2B5EF4-FFF2-40B4-BE49-F238E27FC236}">
                <a16:creationId xmlns:a16="http://schemas.microsoft.com/office/drawing/2014/main" id="{ACEB8ED4-2A42-1B48-B8B4-AEDB522E5BF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08294" y="3638806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150k</a:t>
            </a:r>
          </a:p>
        </p:txBody>
      </p:sp>
      <p:sp>
        <p:nvSpPr>
          <p:cNvPr id="33" name="Text Placeholder 11">
            <a:extLst>
              <a:ext uri="{FF2B5EF4-FFF2-40B4-BE49-F238E27FC236}">
                <a16:creationId xmlns:a16="http://schemas.microsoft.com/office/drawing/2014/main" id="{D88014ED-81F2-7441-8E53-289F5FD70D9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183954" y="4690626"/>
            <a:ext cx="2056156" cy="145792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5253138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B5216846-7B4D-5D42-8663-AD286625A295}"/>
              </a:ext>
            </a:extLst>
          </p:cNvPr>
          <p:cNvSpPr/>
          <p:nvPr userDrawn="1"/>
        </p:nvSpPr>
        <p:spPr>
          <a:xfrm>
            <a:off x="5676901" y="269046"/>
            <a:ext cx="6511924" cy="6327978"/>
          </a:xfrm>
          <a:prstGeom prst="rect">
            <a:avLst/>
          </a:prstGeom>
          <a:solidFill>
            <a:srgbClr val="080C3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080C39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74950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64870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>
            <a:cxnSpLocks/>
          </p:cNvCxnSpPr>
          <p:nvPr userDrawn="1"/>
        </p:nvCxnSpPr>
        <p:spPr>
          <a:xfrm>
            <a:off x="652598" y="3252607"/>
            <a:ext cx="465452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4681937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2690507"/>
            <a:ext cx="4681938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5" y="3439975"/>
            <a:ext cx="4739596" cy="9484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1EA87492-373C-1F42-B195-522B087B10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67525" y="4729514"/>
            <a:ext cx="4681938" cy="1211408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rgbClr val="013AEA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</p:txBody>
      </p:sp>
      <p:pic>
        <p:nvPicPr>
          <p:cNvPr id="22" name="Picture 21" descr="Icon&#10;&#10;Description automatically generated">
            <a:extLst>
              <a:ext uri="{FF2B5EF4-FFF2-40B4-BE49-F238E27FC236}">
                <a16:creationId xmlns:a16="http://schemas.microsoft.com/office/drawing/2014/main" id="{940590E7-BE93-614D-B2AD-7BBD0AC8E2F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F64391F2-BD82-B349-9A63-3D552D6E9114}"/>
              </a:ext>
            </a:extLst>
          </p:cNvPr>
          <p:cNvSpPr txBox="1">
            <a:spLocks/>
          </p:cNvSpPr>
          <p:nvPr userDrawn="1"/>
        </p:nvSpPr>
        <p:spPr>
          <a:xfrm>
            <a:off x="6107112" y="543339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Year</a:t>
            </a:r>
          </a:p>
        </p:txBody>
      </p: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EC6EA76B-CBA6-7346-8AFF-8063B9E17E4D}"/>
              </a:ext>
            </a:extLst>
          </p:cNvPr>
          <p:cNvSpPr txBox="1">
            <a:spLocks/>
          </p:cNvSpPr>
          <p:nvPr userDrawn="1"/>
        </p:nvSpPr>
        <p:spPr>
          <a:xfrm>
            <a:off x="6107112" y="1930400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Quarter</a:t>
            </a:r>
          </a:p>
        </p:txBody>
      </p:sp>
      <p:sp>
        <p:nvSpPr>
          <p:cNvPr id="28" name="Text Placeholder 11">
            <a:extLst>
              <a:ext uri="{FF2B5EF4-FFF2-40B4-BE49-F238E27FC236}">
                <a16:creationId xmlns:a16="http://schemas.microsoft.com/office/drawing/2014/main" id="{B289BA25-56E9-BB4B-9F2B-53874D790DBE}"/>
              </a:ext>
            </a:extLst>
          </p:cNvPr>
          <p:cNvSpPr txBox="1">
            <a:spLocks/>
          </p:cNvSpPr>
          <p:nvPr userDrawn="1"/>
        </p:nvSpPr>
        <p:spPr>
          <a:xfrm>
            <a:off x="6107111" y="3231241"/>
            <a:ext cx="2452689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FFFFFF"/>
                </a:solidFill>
              </a:rPr>
              <a:t>Total Rail Cars</a:t>
            </a:r>
          </a:p>
        </p:txBody>
      </p:sp>
      <p:sp>
        <p:nvSpPr>
          <p:cNvPr id="30" name="Text Placeholder 11">
            <a:extLst>
              <a:ext uri="{FF2B5EF4-FFF2-40B4-BE49-F238E27FC236}">
                <a16:creationId xmlns:a16="http://schemas.microsoft.com/office/drawing/2014/main" id="{111BA41C-4307-2943-9C81-314EBF431B1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08294" y="969178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2021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BF0B0AB2-F20F-9C4B-988A-64146DE4597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08294" y="2346034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</a:t>
            </a:r>
          </a:p>
        </p:txBody>
      </p:sp>
      <p:sp>
        <p:nvSpPr>
          <p:cNvPr id="32" name="Text Placeholder 11">
            <a:extLst>
              <a:ext uri="{FF2B5EF4-FFF2-40B4-BE49-F238E27FC236}">
                <a16:creationId xmlns:a16="http://schemas.microsoft.com/office/drawing/2014/main" id="{ACEB8ED4-2A42-1B48-B8B4-AEDB522E5BF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08294" y="3638806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150k</a:t>
            </a:r>
          </a:p>
        </p:txBody>
      </p:sp>
      <p:sp>
        <p:nvSpPr>
          <p:cNvPr id="33" name="Text Placeholder 11">
            <a:extLst>
              <a:ext uri="{FF2B5EF4-FFF2-40B4-BE49-F238E27FC236}">
                <a16:creationId xmlns:a16="http://schemas.microsoft.com/office/drawing/2014/main" id="{D88014ED-81F2-7441-8E53-289F5FD70D9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183954" y="4690626"/>
            <a:ext cx="2056156" cy="145792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00" b="0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.</a:t>
            </a:r>
          </a:p>
        </p:txBody>
      </p:sp>
      <p:sp>
        <p:nvSpPr>
          <p:cNvPr id="3" name="Chart Placeholder 2">
            <a:extLst>
              <a:ext uri="{FF2B5EF4-FFF2-40B4-BE49-F238E27FC236}">
                <a16:creationId xmlns:a16="http://schemas.microsoft.com/office/drawing/2014/main" id="{5130915D-16B1-2044-A64B-632749BE0F84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8559800" y="731521"/>
            <a:ext cx="3379788" cy="5416868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00708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BB6FE6BD-9131-1241-9BF1-D6B626158EC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74950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 Placeholder 11">
            <a:extLst>
              <a:ext uri="{FF2B5EF4-FFF2-40B4-BE49-F238E27FC236}">
                <a16:creationId xmlns:a16="http://schemas.microsoft.com/office/drawing/2014/main" id="{58C65B66-9C44-0C4E-8CE0-E7B69539AC1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64870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>
            <a:cxnSpLocks/>
          </p:cNvCxnSpPr>
          <p:nvPr userDrawn="1"/>
        </p:nvCxnSpPr>
        <p:spPr>
          <a:xfrm>
            <a:off x="652598" y="3252607"/>
            <a:ext cx="465452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4681937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2690507"/>
            <a:ext cx="4681938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5" y="3439975"/>
            <a:ext cx="4739596" cy="9484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1EA87492-373C-1F42-B195-522B087B10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67525" y="4729514"/>
            <a:ext cx="4681938" cy="1211408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rgbClr val="013AEA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</p:txBody>
      </p:sp>
      <p:pic>
        <p:nvPicPr>
          <p:cNvPr id="22" name="Picture 21" descr="Icon&#10;&#10;Description automatically generated">
            <a:extLst>
              <a:ext uri="{FF2B5EF4-FFF2-40B4-BE49-F238E27FC236}">
                <a16:creationId xmlns:a16="http://schemas.microsoft.com/office/drawing/2014/main" id="{940590E7-BE93-614D-B2AD-7BBD0AC8E2F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F64391F2-BD82-B349-9A63-3D552D6E9114}"/>
              </a:ext>
            </a:extLst>
          </p:cNvPr>
          <p:cNvSpPr txBox="1">
            <a:spLocks/>
          </p:cNvSpPr>
          <p:nvPr userDrawn="1"/>
        </p:nvSpPr>
        <p:spPr>
          <a:xfrm>
            <a:off x="6107112" y="543339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021354"/>
                </a:solidFill>
              </a:rPr>
              <a:t>Year</a:t>
            </a:r>
          </a:p>
        </p:txBody>
      </p: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EC6EA76B-CBA6-7346-8AFF-8063B9E17E4D}"/>
              </a:ext>
            </a:extLst>
          </p:cNvPr>
          <p:cNvSpPr txBox="1">
            <a:spLocks/>
          </p:cNvSpPr>
          <p:nvPr userDrawn="1"/>
        </p:nvSpPr>
        <p:spPr>
          <a:xfrm>
            <a:off x="6107112" y="1930400"/>
            <a:ext cx="1246188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021354"/>
                </a:solidFill>
              </a:rPr>
              <a:t>Quarter</a:t>
            </a:r>
          </a:p>
        </p:txBody>
      </p:sp>
      <p:sp>
        <p:nvSpPr>
          <p:cNvPr id="28" name="Text Placeholder 11">
            <a:extLst>
              <a:ext uri="{FF2B5EF4-FFF2-40B4-BE49-F238E27FC236}">
                <a16:creationId xmlns:a16="http://schemas.microsoft.com/office/drawing/2014/main" id="{B289BA25-56E9-BB4B-9F2B-53874D790DBE}"/>
              </a:ext>
            </a:extLst>
          </p:cNvPr>
          <p:cNvSpPr txBox="1">
            <a:spLocks/>
          </p:cNvSpPr>
          <p:nvPr userDrawn="1"/>
        </p:nvSpPr>
        <p:spPr>
          <a:xfrm>
            <a:off x="6107111" y="3231241"/>
            <a:ext cx="2452689" cy="501390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0">
                <a:solidFill>
                  <a:srgbClr val="021354"/>
                </a:solidFill>
              </a:rPr>
              <a:t>Total Rail Cars</a:t>
            </a:r>
          </a:p>
        </p:txBody>
      </p:sp>
      <p:sp>
        <p:nvSpPr>
          <p:cNvPr id="30" name="Text Placeholder 11">
            <a:extLst>
              <a:ext uri="{FF2B5EF4-FFF2-40B4-BE49-F238E27FC236}">
                <a16:creationId xmlns:a16="http://schemas.microsoft.com/office/drawing/2014/main" id="{111BA41C-4307-2943-9C81-314EBF431B1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08294" y="969178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rgbClr val="02135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2021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BF0B0AB2-F20F-9C4B-988A-64146DE4597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08294" y="2346034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rgbClr val="02135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2</a:t>
            </a:r>
          </a:p>
        </p:txBody>
      </p:sp>
      <p:sp>
        <p:nvSpPr>
          <p:cNvPr id="32" name="Text Placeholder 11">
            <a:extLst>
              <a:ext uri="{FF2B5EF4-FFF2-40B4-BE49-F238E27FC236}">
                <a16:creationId xmlns:a16="http://schemas.microsoft.com/office/drawing/2014/main" id="{ACEB8ED4-2A42-1B48-B8B4-AEDB522E5BF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08294" y="3638806"/>
            <a:ext cx="1815694" cy="55975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4800" b="1" i="0">
                <a:solidFill>
                  <a:srgbClr val="02135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150k</a:t>
            </a:r>
          </a:p>
        </p:txBody>
      </p:sp>
      <p:sp>
        <p:nvSpPr>
          <p:cNvPr id="33" name="Text Placeholder 11">
            <a:extLst>
              <a:ext uri="{FF2B5EF4-FFF2-40B4-BE49-F238E27FC236}">
                <a16:creationId xmlns:a16="http://schemas.microsoft.com/office/drawing/2014/main" id="{D88014ED-81F2-7441-8E53-289F5FD70D9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183954" y="4690626"/>
            <a:ext cx="2056156" cy="145792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00" b="0" i="0">
                <a:solidFill>
                  <a:srgbClr val="02135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.</a:t>
            </a:r>
          </a:p>
        </p:txBody>
      </p:sp>
      <p:sp>
        <p:nvSpPr>
          <p:cNvPr id="25" name="Chart Placeholder 2">
            <a:extLst>
              <a:ext uri="{FF2B5EF4-FFF2-40B4-BE49-F238E27FC236}">
                <a16:creationId xmlns:a16="http://schemas.microsoft.com/office/drawing/2014/main" id="{635237F1-7B38-294E-A431-E6699B5FF63C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8559800" y="731521"/>
            <a:ext cx="3379788" cy="5416868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906757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>
            <a:cxnSpLocks/>
          </p:cNvCxnSpPr>
          <p:nvPr userDrawn="1"/>
        </p:nvCxnSpPr>
        <p:spPr>
          <a:xfrm>
            <a:off x="652598" y="3252607"/>
            <a:ext cx="465452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4681937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2690507"/>
            <a:ext cx="4681938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5" y="3439975"/>
            <a:ext cx="4739596" cy="9484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1EA87492-373C-1F42-B195-522B087B10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67525" y="4729514"/>
            <a:ext cx="4681938" cy="1211408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rgbClr val="013AEA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27887BC7-E607-8746-90F6-4827026F71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9F20DFC4-8762-A349-BED7-B5792B2E448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pic>
        <p:nvPicPr>
          <p:cNvPr id="12" name="Picture 11" descr="Icon&#10;&#10;Description automatically generated">
            <a:extLst>
              <a:ext uri="{FF2B5EF4-FFF2-40B4-BE49-F238E27FC236}">
                <a16:creationId xmlns:a16="http://schemas.microsoft.com/office/drawing/2014/main" id="{D5EE4695-3C27-BC4B-A672-92AA84C68FD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076434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FAC1D0-A84E-C740-B9C6-EAE4C0EAE8EB}"/>
              </a:ext>
            </a:extLst>
          </p:cNvPr>
          <p:cNvCxnSpPr>
            <a:cxnSpLocks/>
          </p:cNvCxnSpPr>
          <p:nvPr userDrawn="1"/>
        </p:nvCxnSpPr>
        <p:spPr>
          <a:xfrm>
            <a:off x="652598" y="2392019"/>
            <a:ext cx="4654522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1829919"/>
            <a:ext cx="4681938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597625A6-BBA1-794D-A846-DD2C5AD5A04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5" y="2579386"/>
            <a:ext cx="4739596" cy="196276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1EA87492-373C-1F42-B195-522B087B107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67525" y="4729514"/>
            <a:ext cx="4681938" cy="1211408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rgbClr val="013AEA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Statistic goes here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27887BC7-E607-8746-90F6-4827026F71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9F20DFC4-8762-A349-BED7-B5792B2E448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B9A7FF89-349E-8A4A-A25A-FBBF0DB3C595}"/>
              </a:ext>
            </a:extLst>
          </p:cNvPr>
          <p:cNvSpPr txBox="1">
            <a:spLocks/>
          </p:cNvSpPr>
          <p:nvPr userDrawn="1"/>
        </p:nvSpPr>
        <p:spPr>
          <a:xfrm>
            <a:off x="5813336" y="1808899"/>
            <a:ext cx="3418042" cy="5816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ct val="20000"/>
              </a:spcBef>
              <a:buFont typeface="Arial"/>
              <a:buNone/>
              <a:defRPr sz="4000" b="1" i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200">
                <a:solidFill>
                  <a:srgbClr val="080C39"/>
                </a:solidFill>
              </a:rPr>
              <a:t>Name of Chart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A58CACA-8B37-0849-8654-988FDFA1A6EF}"/>
              </a:ext>
            </a:extLst>
          </p:cNvPr>
          <p:cNvCxnSpPr/>
          <p:nvPr userDrawn="1"/>
        </p:nvCxnSpPr>
        <p:spPr>
          <a:xfrm>
            <a:off x="5813336" y="2390568"/>
            <a:ext cx="5642154" cy="0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5" name="Picture 14" descr="Icon&#10;&#10;Description automatically generated">
            <a:extLst>
              <a:ext uri="{FF2B5EF4-FFF2-40B4-BE49-F238E27FC236}">
                <a16:creationId xmlns:a16="http://schemas.microsoft.com/office/drawing/2014/main" id="{33519734-03EB-1541-8057-6D4A146C294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562039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72878C8D-4705-0841-8279-14F672E7EFD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5" y="1549518"/>
            <a:ext cx="3996369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Name of Chart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27887BC7-E607-8746-90F6-4827026F71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9F20DFC4-8762-A349-BED7-B5792B2E448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4C50618-B7FC-8B45-998D-D255EC6434D9}"/>
              </a:ext>
            </a:extLst>
          </p:cNvPr>
          <p:cNvCxnSpPr/>
          <p:nvPr userDrawn="1"/>
        </p:nvCxnSpPr>
        <p:spPr>
          <a:xfrm>
            <a:off x="652598" y="2131187"/>
            <a:ext cx="4850967" cy="6762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2287B975-EA96-6040-9135-0AE27D854502}"/>
              </a:ext>
            </a:extLst>
          </p:cNvPr>
          <p:cNvCxnSpPr/>
          <p:nvPr userDrawn="1"/>
        </p:nvCxnSpPr>
        <p:spPr>
          <a:xfrm>
            <a:off x="6195181" y="2131187"/>
            <a:ext cx="4850967" cy="6762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D3F2BF6B-03F4-1047-8CCD-BCC2F375F285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5456" y="1548236"/>
            <a:ext cx="3996369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Name of Chart</a:t>
            </a:r>
          </a:p>
        </p:txBody>
      </p:sp>
      <p:pic>
        <p:nvPicPr>
          <p:cNvPr id="11" name="Picture 10" descr="Icon&#10;&#10;Description automatically generated">
            <a:extLst>
              <a:ext uri="{FF2B5EF4-FFF2-40B4-BE49-F238E27FC236}">
                <a16:creationId xmlns:a16="http://schemas.microsoft.com/office/drawing/2014/main" id="{06A5BE56-BE1C-234D-B87D-7160F036ED6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730536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8F7C14B8-B199-3F41-B669-0082CEEAA948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DD50F2A-408F-3B4F-8902-13FCFE3A4F3F}"/>
              </a:ext>
            </a:extLst>
          </p:cNvPr>
          <p:cNvSpPr/>
          <p:nvPr userDrawn="1"/>
        </p:nvSpPr>
        <p:spPr>
          <a:xfrm>
            <a:off x="1336845" y="115557"/>
            <a:ext cx="153858" cy="26686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8168FDA-1177-714D-B06B-8FF4BEE0CF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53417" y="1374379"/>
            <a:ext cx="7551816" cy="948401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lnSpc>
                <a:spcPct val="100000"/>
              </a:lnSpc>
              <a:buNone/>
              <a:defRPr sz="36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 slide</a:t>
            </a:r>
            <a:br>
              <a:rPr lang="en-US"/>
            </a:br>
            <a:r>
              <a:rPr lang="en-US"/>
              <a:t>content goes here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0E457CD-A7A2-924E-BB67-D28931F760FB}"/>
              </a:ext>
            </a:extLst>
          </p:cNvPr>
          <p:cNvCxnSpPr/>
          <p:nvPr userDrawn="1"/>
        </p:nvCxnSpPr>
        <p:spPr>
          <a:xfrm>
            <a:off x="652598" y="3244413"/>
            <a:ext cx="4850967" cy="6762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759517D6-D697-794B-84CF-60D34AD14562}"/>
              </a:ext>
            </a:extLst>
          </p:cNvPr>
          <p:cNvCxnSpPr/>
          <p:nvPr userDrawn="1"/>
        </p:nvCxnSpPr>
        <p:spPr>
          <a:xfrm>
            <a:off x="6195181" y="3244413"/>
            <a:ext cx="4850967" cy="6762"/>
          </a:xfrm>
          <a:prstGeom prst="line">
            <a:avLst/>
          </a:prstGeom>
          <a:ln w="38100" cmpd="sng">
            <a:solidFill>
              <a:srgbClr val="080C39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018CECC1-05F2-4F4B-AA56-E7EA6AA194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738861" y="329867"/>
            <a:ext cx="1429675" cy="29951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Section Title</a:t>
            </a:r>
          </a:p>
        </p:txBody>
      </p:sp>
      <p:sp>
        <p:nvSpPr>
          <p:cNvPr id="27" name="Text Placeholder 11">
            <a:extLst>
              <a:ext uri="{FF2B5EF4-FFF2-40B4-BE49-F238E27FC236}">
                <a16:creationId xmlns:a16="http://schemas.microsoft.com/office/drawing/2014/main" id="{848E31D0-E85D-2747-B07B-C60BF8C5C9A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389381" y="340381"/>
            <a:ext cx="1470484" cy="62879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r">
              <a:lnSpc>
                <a:spcPts val="640"/>
              </a:lnSpc>
              <a:buNone/>
              <a:defRPr sz="1200" b="0" i="0">
                <a:solidFill>
                  <a:srgbClr val="0A1557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Title of the</a:t>
            </a:r>
          </a:p>
          <a:p>
            <a:pPr lvl="0"/>
            <a:r>
              <a:rPr lang="en-US"/>
              <a:t>presentation</a:t>
            </a:r>
          </a:p>
          <a:p>
            <a:pPr lvl="0"/>
            <a:r>
              <a:rPr lang="en-US"/>
              <a:t>goes here</a:t>
            </a:r>
          </a:p>
        </p:txBody>
      </p:sp>
      <p:sp>
        <p:nvSpPr>
          <p:cNvPr id="28" name="Text Placeholder 11">
            <a:extLst>
              <a:ext uri="{FF2B5EF4-FFF2-40B4-BE49-F238E27FC236}">
                <a16:creationId xmlns:a16="http://schemas.microsoft.com/office/drawing/2014/main" id="{CAE71779-96B2-C144-9A8F-01009F67C63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524" y="2690507"/>
            <a:ext cx="4936041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EEAFCCC8-4A26-6A42-BE6E-70EEC924504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524" y="3499804"/>
            <a:ext cx="4936041" cy="280037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sp>
        <p:nvSpPr>
          <p:cNvPr id="32" name="Text Placeholder 11">
            <a:extLst>
              <a:ext uri="{FF2B5EF4-FFF2-40B4-BE49-F238E27FC236}">
                <a16:creationId xmlns:a16="http://schemas.microsoft.com/office/drawing/2014/main" id="{91C93A84-0230-A441-8C2B-07A2B7942E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38007" y="2690507"/>
            <a:ext cx="4936041" cy="37473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00" b="1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/>
              <a:t>Subhead goes here</a:t>
            </a:r>
          </a:p>
        </p:txBody>
      </p:sp>
      <p:sp>
        <p:nvSpPr>
          <p:cNvPr id="33" name="Text Placeholder 11">
            <a:extLst>
              <a:ext uri="{FF2B5EF4-FFF2-40B4-BE49-F238E27FC236}">
                <a16:creationId xmlns:a16="http://schemas.microsoft.com/office/drawing/2014/main" id="{44002D63-B3F1-2F4B-86A4-DCE84765865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138007" y="3499804"/>
            <a:ext cx="4936041" cy="280037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 i="0">
                <a:solidFill>
                  <a:srgbClr val="060C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br>
              <a:rPr lang="en-US"/>
            </a:br>
            <a:r>
              <a:rPr lang="en-US"/>
              <a:t>Lorem ipsum dolor </a:t>
            </a:r>
            <a:r>
              <a:rPr lang="en-US" err="1"/>
              <a:t>si</a:t>
            </a:r>
            <a:r>
              <a:rPr lang="en-US"/>
              <a:t>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concectetur</a:t>
            </a:r>
            <a:r>
              <a:rPr lang="en-US"/>
              <a:t> </a:t>
            </a:r>
            <a:r>
              <a:rPr lang="en-US" err="1"/>
              <a:t>adipiscing</a:t>
            </a:r>
            <a:endParaRPr lang="en-US"/>
          </a:p>
        </p:txBody>
      </p:sp>
      <p:pic>
        <p:nvPicPr>
          <p:cNvPr id="16" name="Picture 15" descr="Icon&#10;&#10;Description automatically generated">
            <a:extLst>
              <a:ext uri="{FF2B5EF4-FFF2-40B4-BE49-F238E27FC236}">
                <a16:creationId xmlns:a16="http://schemas.microsoft.com/office/drawing/2014/main" id="{CFC5FC4E-7302-C749-9673-073A8453914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52598" y="382421"/>
            <a:ext cx="1303251" cy="50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236278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EC9A6C2-1962-8748-BAF0-EFE889B09F69}"/>
              </a:ext>
            </a:extLst>
          </p:cNvPr>
          <p:cNvSpPr/>
          <p:nvPr userDrawn="1"/>
        </p:nvSpPr>
        <p:spPr>
          <a:xfrm>
            <a:off x="-42040" y="269046"/>
            <a:ext cx="12276082" cy="6327978"/>
          </a:xfrm>
          <a:prstGeom prst="rect">
            <a:avLst/>
          </a:prstGeom>
          <a:solidFill>
            <a:srgbClr val="080C3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080C39"/>
              </a:solidFill>
            </a:endParaRPr>
          </a:p>
        </p:txBody>
      </p:sp>
      <p:pic>
        <p:nvPicPr>
          <p:cNvPr id="4" name="Picture 3" descr="A picture containing drawing&#10;&#10;Description automatically generated">
            <a:extLst>
              <a:ext uri="{FF2B5EF4-FFF2-40B4-BE49-F238E27FC236}">
                <a16:creationId xmlns:a16="http://schemas.microsoft.com/office/drawing/2014/main" id="{17EE2CD7-D50B-984D-A635-CE53186C5F7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217731" y="3085836"/>
            <a:ext cx="1756535" cy="6863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709111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4182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8ED9E6-D7BD-4FFF-955D-11FF8D0BCDD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BDB5A4D-BFFA-4E8D-93B5-85BDBC6A83C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AD5EF4-CE2A-42D5-AD71-DBA69A5B7D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52DFF8D-9368-424F-957F-3245DB601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5C574E-4116-4AA7-B816-6E23144E48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688222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EA3CEA-6545-4B65-BC03-71C924DBD1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1227687-78EB-4FF7-88FE-83C8CE2F63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FF0EA3-68A0-46EE-B4B2-593E5DA4D2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04AF9D-8426-484B-AD21-FAE59CC112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1481BEF-164B-407B-B69F-E21CBBFD42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62862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670D-F633-4968-8A56-0EAA649C4A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C7F5800-BC0A-4ED9-91E4-C0F70B458E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C11B91C-4677-4C5E-93EB-8BFFF36971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C33A276-522D-42D2-A8BF-7249692463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302558D-D101-4456-ABEA-6BBCEF9D2F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315195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7EFF42-B14C-48FA-A6C5-1C353E596D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B1FFD7-7BEB-4E56-BF3D-598897652ED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3DA0C52-6D0C-40E4-9702-EB0C0C9DDBD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B7FB071-032A-4789-A2EF-0EB1B13CC6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70FFDC9-566C-4781-A4C6-25AB3A36C0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9BC17F3-9440-4B36-9E44-6E873423DB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530398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FF6485-C05A-4A40-8D74-CD81D3D3AA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5D1ADE-A681-4EE7-9E60-13C6445CD4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F9EC1C6-710D-47B2-8B41-05F0FC80E3C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C7A763C-4485-45D6-AF60-C1341646A05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22657CA-9EEF-42B2-9251-0A1E72F5109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5EBF514-9C17-4CD8-8DF6-4118BF3A0A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AF03B80-E21A-4564-8055-F65A325F28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8A79F35-CD3B-4C69-B9A4-63C365F694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682371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A48E19-C99B-46A0-9B7B-CBEC18A94F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AE5C41A-51E1-47C4-8150-7FF76858D5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3C75D43-4C5D-4C9E-97D7-867B1AF02F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492C88F-EB2A-4267-AF96-8D6DB37DA1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400079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1004E4C-A0DF-43D6-BC7A-8CF00E4E17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DD25B93-2370-4D2D-B4B1-41F099051E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841846-ADF6-4690-B5D0-38D6138E91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71602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C39175-957A-44C0-88BF-7BA0F68DDC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29B7BED-F54E-4B0A-BD63-195DE7453F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08D9280-92E7-47C4-A098-5B0DD290E0F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55144D8-6860-453A-85C2-6B4AAC4210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99824A2-9CA5-4FF2-BBD5-5F083E1FFC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AA6595B-7BD3-47BD-AD25-E636731BC3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660359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771948-2859-447A-B0CB-8C6A8A7A24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AC8FF72-6720-4C37-B909-DA94A48E350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20A9D50-BA82-44A5-9572-02F82B31D21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83AF267-2DF3-45B7-929D-FEEAB8B117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556E5DA-1281-419E-A508-84FDBAD7DC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F598290-1E85-4191-AA6F-8553B90F15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276829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959FE6-1DBA-47EB-8B38-168BB5348D7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C960604-CD31-4774-962C-C028AAB2E62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23CC386-584E-451A-B1E9-132DAC27C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E24B7F1-F213-4A05-AE87-81F8E696EC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6CB90A-4783-40A4-B9E0-4D543E333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4204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AE454A5-233F-4F42-96F1-43D9E0154B9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54F6166-E470-4212-A69C-8E8B2B37D26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17F5BEC-A112-4E6E-AD60-5945E7D2C8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3F0D9D8-927E-49B6-8A8A-FD8D25C53F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DF7E81C-99E3-4D95-B2C8-A4078ACCF8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36592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Picture 30" descr="A purple and white train&#10;&#10;Description automatically generated">
            <a:extLst>
              <a:ext uri="{FF2B5EF4-FFF2-40B4-BE49-F238E27FC236}">
                <a16:creationId xmlns:a16="http://schemas.microsoft.com/office/drawing/2014/main" id="{C6BE2844-C5A0-DD56-8DD0-DCE9EB9BCF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50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4" name="Title 1">
            <a:extLst>
              <a:ext uri="{FF2B5EF4-FFF2-40B4-BE49-F238E27FC236}">
                <a16:creationId xmlns:a16="http://schemas.microsoft.com/office/drawing/2014/main" id="{260536F1-4BA8-DD22-802B-D757B194306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360184" y="5373368"/>
            <a:ext cx="10478495" cy="1222948"/>
          </a:xfrm>
        </p:spPr>
        <p:txBody>
          <a:bodyPr anchor="b">
            <a:noAutofit/>
          </a:bodyPr>
          <a:lstStyle>
            <a:lvl1pPr algn="r">
              <a:defRPr sz="4400" b="0" i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5" name="Subtitle 2">
            <a:extLst>
              <a:ext uri="{FF2B5EF4-FFF2-40B4-BE49-F238E27FC236}">
                <a16:creationId xmlns:a16="http://schemas.microsoft.com/office/drawing/2014/main" id="{08B2703B-A50F-2EC9-D68F-20C84092BC3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828791" y="5434896"/>
            <a:ext cx="9009888" cy="592849"/>
          </a:xfrm>
        </p:spPr>
        <p:txBody>
          <a:bodyPr/>
          <a:lstStyle>
            <a:lvl1pPr marL="0" indent="0" algn="r">
              <a:buNone/>
              <a:defRPr sz="24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295104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679151-AA42-E09E-3B78-7555F442EF9F}"/>
              </a:ext>
            </a:extLst>
          </p:cNvPr>
          <p:cNvSpPr>
            <a:spLocks noGrp="1"/>
          </p:cNvSpPr>
          <p:nvPr>
            <p:ph type="title"/>
          </p:nvPr>
        </p:nvSpPr>
        <p:spPr>
          <a:effectLst/>
        </p:spPr>
        <p:txBody>
          <a:bodyPr>
            <a:noAutofit/>
          </a:bodyPr>
          <a:lstStyle>
            <a:lvl1pPr>
              <a:defRPr sz="4000" i="0"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C823946-E516-BADC-40C1-091010B82A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69752" y="1650960"/>
            <a:ext cx="11047103" cy="4351338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ED5E38F0-EEDF-C4FD-10A2-977CC68650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65056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B3C855-7F2B-2582-346E-2E2D8AD173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842168"/>
            <a:ext cx="10515600" cy="2852737"/>
          </a:xfrm>
        </p:spPr>
        <p:txBody>
          <a:bodyPr anchor="b">
            <a:normAutofit/>
          </a:bodyPr>
          <a:lstStyle>
            <a:lvl1pPr>
              <a:defRPr sz="4800" i="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C83E818-0266-6DC9-E532-A11386620A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3859620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C8CD0FE-F562-1A4A-24E9-8E838310D6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324573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6D618D-ECEB-C729-A742-DD893478109E}"/>
              </a:ext>
            </a:extLst>
          </p:cNvPr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>
            <a:lvl1pPr>
              <a:defRPr i="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9D8FAC-B823-7746-968A-1E939DD4252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94AD020-4F8F-5CB0-C73E-546C7C1DCC9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1CC04B82-ADBD-07D4-549C-2A0BA31B15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895227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9E006E-FA82-0A8B-ED7D-E7C9FE352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effectLst/>
        </p:spPr>
        <p:txBody>
          <a:bodyPr/>
          <a:lstStyle>
            <a:lvl1pPr>
              <a:defRPr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3C6825C-9168-4C53-5C81-F8E354BC8DF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85F8849-66E3-67A6-8006-B258E540DC2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1E82ABD-A913-58A4-87A7-8099B4449E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51FB7DB-BD9A-B60B-1E31-62C6DFB50BA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8D5C3CB2-DAA8-17E7-1256-36087A5385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608126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AD593D-CD40-6C77-CFDB-28B5B88A4243}"/>
              </a:ext>
            </a:extLst>
          </p:cNvPr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>
            <a:lvl1pPr>
              <a:defRPr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7227A01E-A3F5-51CB-C7BE-206F14992B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22825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10EB5A3C-4E2E-29F7-8C28-3216ACFDC8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8064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5C4922-3DFC-A212-A29F-76D9D6C680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effectLst/>
        </p:spPr>
        <p:txBody>
          <a:bodyPr anchor="b"/>
          <a:lstStyle>
            <a:lvl1pPr>
              <a:defRPr sz="3200"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D7FC6E8-14F1-8E25-9321-68A3368A46F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28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2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20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FEE31F0-6FA0-D61E-AFBA-4E9EAB86D5C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02725C1B-6EC7-2A46-74D7-4B323D6AC1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9118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DF52EE-9787-70E9-2223-EDDAF6D8A7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effectLst/>
        </p:spPr>
        <p:txBody>
          <a:bodyPr anchor="b"/>
          <a:lstStyle>
            <a:lvl1pPr>
              <a:defRPr sz="3200"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75E897A-282E-42BD-9118-2FA7862E9CB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EBA1453-367E-7917-2CB6-ACA4768E5BE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72BC6BCB-664C-FC4C-29B0-61084C86AB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687893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23E31D-1089-3253-4195-7376C9A10BC5}"/>
              </a:ext>
            </a:extLst>
          </p:cNvPr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>
            <a:lvl1pPr>
              <a:defRPr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B097E66-1100-9BDC-1661-F0740B91E78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E97E2F9-D310-3A6C-EFF5-E4C996D2F3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556879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56225DE-C1FB-E7F7-9D7B-9C04CCD791D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effectLst/>
        </p:spPr>
        <p:txBody>
          <a:bodyPr vert="eaVert"/>
          <a:lstStyle>
            <a:lvl1pPr>
              <a:defRPr>
                <a:effectLst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2EC4BBC-4DB5-A417-AE8D-9A86375AE1C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B2676F8B-04CF-E64F-81B6-E87EDEBEA77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588576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1B41B9-6F0C-0427-8AE3-DEB18A52AF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A3845DE-46D6-256A-C4F3-FD9BE945B2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4396FB4F-0C51-248F-FDF5-6243A44B16E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72148889"/>
              </p:ext>
            </p:extLst>
          </p:nvPr>
        </p:nvGraphicFramePr>
        <p:xfrm>
          <a:off x="602581" y="1449768"/>
          <a:ext cx="4947613" cy="1854200"/>
        </p:xfrm>
        <a:graphic>
          <a:graphicData uri="http://schemas.openxmlformats.org/drawingml/2006/table">
            <a:tbl>
              <a:tblPr firstRow="1" bandRow="1">
                <a:tableStyleId>{3B4B98B0-60AC-42C2-AFA5-B58CD77FA1E5}</a:tableStyleId>
              </a:tblPr>
              <a:tblGrid>
                <a:gridCol w="2188546">
                  <a:extLst>
                    <a:ext uri="{9D8B030D-6E8A-4147-A177-3AD203B41FA5}">
                      <a16:colId xmlns:a16="http://schemas.microsoft.com/office/drawing/2014/main" val="904989984"/>
                    </a:ext>
                  </a:extLst>
                </a:gridCol>
                <a:gridCol w="937415">
                  <a:extLst>
                    <a:ext uri="{9D8B030D-6E8A-4147-A177-3AD203B41FA5}">
                      <a16:colId xmlns:a16="http://schemas.microsoft.com/office/drawing/2014/main" val="3989460451"/>
                    </a:ext>
                  </a:extLst>
                </a:gridCol>
                <a:gridCol w="902868">
                  <a:extLst>
                    <a:ext uri="{9D8B030D-6E8A-4147-A177-3AD203B41FA5}">
                      <a16:colId xmlns:a16="http://schemas.microsoft.com/office/drawing/2014/main" val="3430317858"/>
                    </a:ext>
                  </a:extLst>
                </a:gridCol>
                <a:gridCol w="918784">
                  <a:extLst>
                    <a:ext uri="{9D8B030D-6E8A-4147-A177-3AD203B41FA5}">
                      <a16:colId xmlns:a16="http://schemas.microsoft.com/office/drawing/2014/main" val="175593898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>
                          <a:solidFill>
                            <a:schemeClr val="bg1"/>
                          </a:solidFill>
                        </a:rPr>
                        <a:t>Column</a:t>
                      </a:r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336687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600"/>
                        <a:t>Row</a:t>
                      </a:r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72897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5181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58579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0137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534719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D5FBC6F9-0239-1262-4266-191D6128E0B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4671" y="3757052"/>
            <a:ext cx="8652076" cy="1655762"/>
          </a:xfrm>
        </p:spPr>
        <p:txBody>
          <a:bodyPr/>
          <a:lstStyle>
            <a:lvl1pPr marL="0" indent="0" algn="l">
              <a:buNone/>
              <a:defRPr sz="1800"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  <a:lvl2pPr marL="342892" indent="0" algn="ctr">
              <a:buNone/>
              <a:defRPr sz="1500"/>
            </a:lvl2pPr>
            <a:lvl3pPr marL="685783" indent="0" algn="ctr">
              <a:buNone/>
              <a:defRPr sz="1350"/>
            </a:lvl3pPr>
            <a:lvl4pPr marL="1028675" indent="0" algn="ctr">
              <a:buNone/>
              <a:defRPr sz="1200"/>
            </a:lvl4pPr>
            <a:lvl5pPr marL="1371566" indent="0" algn="ctr">
              <a:buNone/>
              <a:defRPr sz="1200"/>
            </a:lvl5pPr>
            <a:lvl6pPr marL="1714457" indent="0" algn="ctr">
              <a:buNone/>
              <a:defRPr sz="1200"/>
            </a:lvl6pPr>
            <a:lvl7pPr marL="2057348" indent="0" algn="ctr">
              <a:buNone/>
              <a:defRPr sz="1200"/>
            </a:lvl7pPr>
            <a:lvl8pPr marL="2400240" indent="0" algn="ctr">
              <a:buNone/>
              <a:defRPr sz="1200"/>
            </a:lvl8pPr>
            <a:lvl9pPr marL="2743132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CD4A6ACA-9CC3-2BFD-4CF6-6A88FC8AAB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682" y="2196893"/>
            <a:ext cx="8833231" cy="1325563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90904175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D5FBC6F9-0239-1262-4266-191D6128E0B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4684" y="3908277"/>
            <a:ext cx="5174673" cy="1655762"/>
          </a:xfrm>
        </p:spPr>
        <p:txBody>
          <a:bodyPr/>
          <a:lstStyle>
            <a:lvl1pPr marL="0" indent="0" algn="l">
              <a:buNone/>
              <a:defRPr sz="1800"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  <a:lvl2pPr marL="342892" indent="0" algn="ctr">
              <a:buNone/>
              <a:defRPr sz="1500"/>
            </a:lvl2pPr>
            <a:lvl3pPr marL="685783" indent="0" algn="ctr">
              <a:buNone/>
              <a:defRPr sz="1350"/>
            </a:lvl3pPr>
            <a:lvl4pPr marL="1028675" indent="0" algn="ctr">
              <a:buNone/>
              <a:defRPr sz="1200"/>
            </a:lvl4pPr>
            <a:lvl5pPr marL="1371566" indent="0" algn="ctr">
              <a:buNone/>
              <a:defRPr sz="1200"/>
            </a:lvl5pPr>
            <a:lvl6pPr marL="1714457" indent="0" algn="ctr">
              <a:buNone/>
              <a:defRPr sz="1200"/>
            </a:lvl6pPr>
            <a:lvl7pPr marL="2057348" indent="0" algn="ctr">
              <a:buNone/>
              <a:defRPr sz="1200"/>
            </a:lvl7pPr>
            <a:lvl8pPr marL="2400240" indent="0" algn="ctr">
              <a:buNone/>
              <a:defRPr sz="1200"/>
            </a:lvl8pPr>
            <a:lvl9pPr marL="2743132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CD4A6ACA-9CC3-2BFD-4CF6-6A88FC8AAB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671" y="2196893"/>
            <a:ext cx="6070600" cy="1325563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8E308C7D-18AD-3D49-F2A7-F5DA245D291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323139" y="388938"/>
            <a:ext cx="4521200" cy="5175250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4031162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D5FBC6F9-0239-1262-4266-191D6128E0B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74684" y="5233858"/>
            <a:ext cx="5174673" cy="515941"/>
          </a:xfrm>
        </p:spPr>
        <p:txBody>
          <a:bodyPr/>
          <a:lstStyle>
            <a:lvl1pPr marL="0" indent="0" algn="l">
              <a:buNone/>
              <a:defRPr sz="1800" b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342892" indent="0" algn="ctr">
              <a:buNone/>
              <a:defRPr sz="1500"/>
            </a:lvl2pPr>
            <a:lvl3pPr marL="685783" indent="0" algn="ctr">
              <a:buNone/>
              <a:defRPr sz="1350"/>
            </a:lvl3pPr>
            <a:lvl4pPr marL="1028675" indent="0" algn="ctr">
              <a:buNone/>
              <a:defRPr sz="1200"/>
            </a:lvl4pPr>
            <a:lvl5pPr marL="1371566" indent="0" algn="ctr">
              <a:buNone/>
              <a:defRPr sz="1200"/>
            </a:lvl5pPr>
            <a:lvl6pPr marL="1714457" indent="0" algn="ctr">
              <a:buNone/>
              <a:defRPr sz="1200"/>
            </a:lvl6pPr>
            <a:lvl7pPr marL="2057348" indent="0" algn="ctr">
              <a:buNone/>
              <a:defRPr sz="1200"/>
            </a:lvl7pPr>
            <a:lvl8pPr marL="2400240" indent="0" algn="ctr">
              <a:buNone/>
              <a:defRPr sz="1200"/>
            </a:lvl8pPr>
            <a:lvl9pPr marL="2743132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CD4A6ACA-9CC3-2BFD-4CF6-6A88FC8AAB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671" y="3037386"/>
            <a:ext cx="6070600" cy="1325563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2332793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D5FBC6F9-0239-1262-4266-191D6128E0B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0792" y="3895028"/>
            <a:ext cx="5174673" cy="525445"/>
          </a:xfrm>
        </p:spPr>
        <p:txBody>
          <a:bodyPr/>
          <a:lstStyle>
            <a:lvl1pPr marL="0" indent="0" algn="l">
              <a:buNone/>
              <a:defRPr sz="1800"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  <a:lvl2pPr marL="342892" indent="0" algn="ctr">
              <a:buNone/>
              <a:defRPr sz="1500"/>
            </a:lvl2pPr>
            <a:lvl3pPr marL="685783" indent="0" algn="ctr">
              <a:buNone/>
              <a:defRPr sz="1350"/>
            </a:lvl3pPr>
            <a:lvl4pPr marL="1028675" indent="0" algn="ctr">
              <a:buNone/>
              <a:defRPr sz="1200"/>
            </a:lvl4pPr>
            <a:lvl5pPr marL="1371566" indent="0" algn="ctr">
              <a:buNone/>
              <a:defRPr sz="1200"/>
            </a:lvl5pPr>
            <a:lvl6pPr marL="1714457" indent="0" algn="ctr">
              <a:buNone/>
              <a:defRPr sz="1200"/>
            </a:lvl6pPr>
            <a:lvl7pPr marL="2057348" indent="0" algn="ctr">
              <a:buNone/>
              <a:defRPr sz="1200"/>
            </a:lvl7pPr>
            <a:lvl8pPr marL="2400240" indent="0" algn="ctr">
              <a:buNone/>
              <a:defRPr sz="1200"/>
            </a:lvl8pPr>
            <a:lvl9pPr marL="2743132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CD4A6ACA-9CC3-2BFD-4CF6-6A88FC8AAB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0780" y="2473314"/>
            <a:ext cx="6070600" cy="1325563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616002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9589F2-16D2-8243-2840-54916B17B5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891599"/>
            <a:ext cx="10515600" cy="946438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6C0F4E-4778-E771-DDD8-BCC73CCB5A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12" y="2181595"/>
            <a:ext cx="10621161" cy="317942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17B732A-9EDF-D39C-E94C-7D650C5EB8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492893"/>
            <a:ext cx="2743200" cy="365125"/>
          </a:xfrm>
        </p:spPr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392818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9589F2-16D2-8243-2840-54916B17B5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891599"/>
            <a:ext cx="10515600" cy="946438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6C0F4E-4778-E771-DDD8-BCC73CCB5A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12" y="2181595"/>
            <a:ext cx="10621161" cy="317942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17B732A-9EDF-D39C-E94C-7D650C5EB8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492893"/>
            <a:ext cx="2743200" cy="365125"/>
          </a:xfrm>
        </p:spPr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680325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D3E605-0F8E-4238-4CE5-FBCB2B5673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679" y="869762"/>
            <a:ext cx="10515600" cy="922789"/>
          </a:xfrm>
        </p:spPr>
        <p:txBody>
          <a:bodyPr anchor="b">
            <a:normAutofit/>
          </a:bodyPr>
          <a:lstStyle>
            <a:lvl1pPr>
              <a:defRPr sz="3300"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A2CCFE-963F-BA94-534B-68DA7B200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E78FC4D9-DA38-07E7-DE96-218FB4542775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04679" y="2318517"/>
            <a:ext cx="10515600" cy="3952875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5138345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7E595B-E86C-7F58-6A6D-2DB2280489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9364" y="288495"/>
            <a:ext cx="10515600" cy="576980"/>
          </a:xfrm>
        </p:spPr>
        <p:txBody>
          <a:bodyPr/>
          <a:lstStyle>
            <a:lvl1pPr>
              <a:defRPr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F0CD864-8307-D3C0-4453-38DD2EB60B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EDB80884-5133-4D9B-987D-2A39CA91774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13339" y="1470395"/>
            <a:ext cx="11372261" cy="4560950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3299105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5C68B1-37A6-D5A9-2918-377A83D7A9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863329"/>
            <a:ext cx="10515600" cy="863311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AF1805-A5BD-BA39-0607-5EB81E6EBD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Content Placeholder 9">
            <a:extLst>
              <a:ext uri="{FF2B5EF4-FFF2-40B4-BE49-F238E27FC236}">
                <a16:creationId xmlns:a16="http://schemas.microsoft.com/office/drawing/2014/main" id="{CF8822EF-E8EB-A0BC-93DD-DA5B86E6D3D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860606"/>
            <a:ext cx="4904083" cy="435133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9">
            <a:extLst>
              <a:ext uri="{FF2B5EF4-FFF2-40B4-BE49-F238E27FC236}">
                <a16:creationId xmlns:a16="http://schemas.microsoft.com/office/drawing/2014/main" id="{ADA72302-579A-2D3C-53AD-0C73628617D3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49720" y="1843705"/>
            <a:ext cx="4904083" cy="435133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8980397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5C68B1-37A6-D5A9-2918-377A83D7A9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863329"/>
            <a:ext cx="10515600" cy="863311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AF1805-A5BD-BA39-0607-5EB81E6EBD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Content Placeholder 9">
            <a:extLst>
              <a:ext uri="{FF2B5EF4-FFF2-40B4-BE49-F238E27FC236}">
                <a16:creationId xmlns:a16="http://schemas.microsoft.com/office/drawing/2014/main" id="{CF8822EF-E8EB-A0BC-93DD-DA5B86E6D3D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860606"/>
            <a:ext cx="4904083" cy="435133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9">
            <a:extLst>
              <a:ext uri="{FF2B5EF4-FFF2-40B4-BE49-F238E27FC236}">
                <a16:creationId xmlns:a16="http://schemas.microsoft.com/office/drawing/2014/main" id="{ADA72302-579A-2D3C-53AD-0C73628617D3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449720" y="1843705"/>
            <a:ext cx="4904083" cy="4351338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8954131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ec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334299-C6D6-EA4C-D7C6-7EFE54ED9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5000" y="3089851"/>
            <a:ext cx="10515600" cy="1325563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FA13181-8D8A-38F0-53C9-B127C48104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147112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37D799E-B892-8259-7577-3A1C9A8432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960582"/>
            <a:ext cx="10515600" cy="730106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847A8F-7202-0BDE-C751-6384BAD53B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>
                <a:solidFill>
                  <a:srgbClr val="1F3B6F"/>
                </a:solidFill>
              </a:defRPr>
            </a:lvl1pPr>
            <a:lvl2pPr marL="342892" indent="0">
              <a:buNone/>
              <a:defRPr sz="1500" b="1"/>
            </a:lvl2pPr>
            <a:lvl3pPr marL="685783" indent="0">
              <a:buNone/>
              <a:defRPr sz="1350" b="1"/>
            </a:lvl3pPr>
            <a:lvl4pPr marL="1028675" indent="0">
              <a:buNone/>
              <a:defRPr sz="1200" b="1"/>
            </a:lvl4pPr>
            <a:lvl5pPr marL="1371566" indent="0">
              <a:buNone/>
              <a:defRPr sz="1200" b="1"/>
            </a:lvl5pPr>
            <a:lvl6pPr marL="1714457" indent="0">
              <a:buNone/>
              <a:defRPr sz="1200" b="1"/>
            </a:lvl6pPr>
            <a:lvl7pPr marL="2057348" indent="0">
              <a:buNone/>
              <a:defRPr sz="1200" b="1"/>
            </a:lvl7pPr>
            <a:lvl8pPr marL="2400240" indent="0">
              <a:buNone/>
              <a:defRPr sz="1200" b="1"/>
            </a:lvl8pPr>
            <a:lvl9pPr marL="2743132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D7D535A-73E6-F883-C733-B607A3CB3B9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3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>
                <a:solidFill>
                  <a:srgbClr val="1F3B6F"/>
                </a:solidFill>
              </a:defRPr>
            </a:lvl1pPr>
            <a:lvl2pPr marL="342892" indent="0">
              <a:buNone/>
              <a:defRPr sz="1500" b="1"/>
            </a:lvl2pPr>
            <a:lvl3pPr marL="685783" indent="0">
              <a:buNone/>
              <a:defRPr sz="1350" b="1"/>
            </a:lvl3pPr>
            <a:lvl4pPr marL="1028675" indent="0">
              <a:buNone/>
              <a:defRPr sz="1200" b="1"/>
            </a:lvl4pPr>
            <a:lvl5pPr marL="1371566" indent="0">
              <a:buNone/>
              <a:defRPr sz="1200" b="1"/>
            </a:lvl5pPr>
            <a:lvl6pPr marL="1714457" indent="0">
              <a:buNone/>
              <a:defRPr sz="1200" b="1"/>
            </a:lvl6pPr>
            <a:lvl7pPr marL="2057348" indent="0">
              <a:buNone/>
              <a:defRPr sz="1200" b="1"/>
            </a:lvl7pPr>
            <a:lvl8pPr marL="2400240" indent="0">
              <a:buNone/>
              <a:defRPr sz="1200" b="1"/>
            </a:lvl8pPr>
            <a:lvl9pPr marL="2743132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E070777-757E-CC3E-B695-EC384A370D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Content Placeholder 9">
            <a:extLst>
              <a:ext uri="{FF2B5EF4-FFF2-40B4-BE49-F238E27FC236}">
                <a16:creationId xmlns:a16="http://schemas.microsoft.com/office/drawing/2014/main" id="{3097466C-51BA-A03C-515F-33FED6599E0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9789" y="2586111"/>
            <a:ext cx="5157787" cy="3533630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Content Placeholder 9">
            <a:extLst>
              <a:ext uri="{FF2B5EF4-FFF2-40B4-BE49-F238E27FC236}">
                <a16:creationId xmlns:a16="http://schemas.microsoft.com/office/drawing/2014/main" id="{4F3AFCB2-D79D-6AFA-EB88-55A5CBE0401F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6172213" y="2586111"/>
            <a:ext cx="5205415" cy="3533630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9335320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CBECA5-3B8F-2617-98C1-0DAC48AF5F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884850"/>
            <a:ext cx="3932237" cy="1600200"/>
          </a:xfrm>
        </p:spPr>
        <p:txBody>
          <a:bodyPr anchor="t"/>
          <a:lstStyle>
            <a:lvl1pPr>
              <a:defRPr sz="2400"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0E01FF1-124B-B98B-5D9E-80D26A00F11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548668"/>
            <a:ext cx="3932237" cy="3811588"/>
          </a:xfrm>
        </p:spPr>
        <p:txBody>
          <a:bodyPr/>
          <a:lstStyle>
            <a:lvl1pPr marL="0" indent="0">
              <a:buNone/>
              <a:defRPr sz="1200">
                <a:solidFill>
                  <a:srgbClr val="1F3B6F"/>
                </a:solidFill>
              </a:defRPr>
            </a:lvl1pPr>
            <a:lvl2pPr marL="342892" indent="0">
              <a:buNone/>
              <a:defRPr sz="1050"/>
            </a:lvl2pPr>
            <a:lvl3pPr marL="685783" indent="0">
              <a:buNone/>
              <a:defRPr sz="900"/>
            </a:lvl3pPr>
            <a:lvl4pPr marL="1028675" indent="0">
              <a:buNone/>
              <a:defRPr sz="750"/>
            </a:lvl4pPr>
            <a:lvl5pPr marL="1371566" indent="0">
              <a:buNone/>
              <a:defRPr sz="750"/>
            </a:lvl5pPr>
            <a:lvl6pPr marL="1714457" indent="0">
              <a:buNone/>
              <a:defRPr sz="750"/>
            </a:lvl6pPr>
            <a:lvl7pPr marL="2057348" indent="0">
              <a:buNone/>
              <a:defRPr sz="750"/>
            </a:lvl7pPr>
            <a:lvl8pPr marL="2400240" indent="0">
              <a:buNone/>
              <a:defRPr sz="750"/>
            </a:lvl8pPr>
            <a:lvl9pPr marL="2743132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541576A-C9AB-04FC-9462-76061CEA24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Content Placeholder 9">
            <a:extLst>
              <a:ext uri="{FF2B5EF4-FFF2-40B4-BE49-F238E27FC236}">
                <a16:creationId xmlns:a16="http://schemas.microsoft.com/office/drawing/2014/main" id="{85EE4EC4-431F-921F-018E-555C0470DF7C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171538" y="920832"/>
            <a:ext cx="6672532" cy="5109032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7637335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C7BADE-4E41-59DA-9C1C-CD9644B546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882074"/>
            <a:ext cx="3932237" cy="1600200"/>
          </a:xfrm>
        </p:spPr>
        <p:txBody>
          <a:bodyPr anchor="t"/>
          <a:lstStyle>
            <a:lvl1pPr>
              <a:defRPr sz="2400"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A7B8389-5A67-C231-6D68-B8F2307B7C4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675905"/>
            <a:ext cx="3932237" cy="3811588"/>
          </a:xfrm>
        </p:spPr>
        <p:txBody>
          <a:bodyPr/>
          <a:lstStyle>
            <a:lvl1pPr marL="0" indent="0">
              <a:buNone/>
              <a:defRPr sz="1200">
                <a:solidFill>
                  <a:srgbClr val="1F3B6F"/>
                </a:solidFill>
              </a:defRPr>
            </a:lvl1pPr>
            <a:lvl2pPr marL="342892" indent="0">
              <a:buNone/>
              <a:defRPr sz="1050"/>
            </a:lvl2pPr>
            <a:lvl3pPr marL="685783" indent="0">
              <a:buNone/>
              <a:defRPr sz="900"/>
            </a:lvl3pPr>
            <a:lvl4pPr marL="1028675" indent="0">
              <a:buNone/>
              <a:defRPr sz="750"/>
            </a:lvl4pPr>
            <a:lvl5pPr marL="1371566" indent="0">
              <a:buNone/>
              <a:defRPr sz="750"/>
            </a:lvl5pPr>
            <a:lvl6pPr marL="1714457" indent="0">
              <a:buNone/>
              <a:defRPr sz="750"/>
            </a:lvl6pPr>
            <a:lvl7pPr marL="2057348" indent="0">
              <a:buNone/>
              <a:defRPr sz="750"/>
            </a:lvl7pPr>
            <a:lvl8pPr marL="2400240" indent="0">
              <a:buNone/>
              <a:defRPr sz="750"/>
            </a:lvl8pPr>
            <a:lvl9pPr marL="2743132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D109C4-73BA-F148-A9AF-70F52110BA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7F76B2D8-61C3-5DD4-ACEC-4E34356FFC4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83565" y="1010855"/>
            <a:ext cx="5597235" cy="4891181"/>
          </a:xfrm>
          <a:solidFill>
            <a:srgbClr val="0099D8">
              <a:alpha val="44000"/>
            </a:srgbClr>
          </a:solidFill>
          <a:ln w="15875">
            <a:solidFill>
              <a:schemeClr val="tx2"/>
            </a:solidFill>
          </a:ln>
        </p:spPr>
        <p:txBody>
          <a:bodyPr vert="horz" lIns="91440" tIns="45720" rIns="91440" bIns="45720" rtlCol="0">
            <a:normAutofit/>
          </a:bodyPr>
          <a:lstStyle>
            <a:lvl1pPr>
              <a:defRPr lang="en-US" sz="1500" dirty="0">
                <a:solidFill>
                  <a:schemeClr val="tx2"/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203340225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71F781-1596-E068-592E-B48F601805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43"/>
            <a:ext cx="10568709" cy="863311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1A9444-EB6D-82E6-50F4-0AE6FFEB2B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48" name="Text Placeholder 7">
            <a:extLst>
              <a:ext uri="{FF2B5EF4-FFF2-40B4-BE49-F238E27FC236}">
                <a16:creationId xmlns:a16="http://schemas.microsoft.com/office/drawing/2014/main" id="{8E9C88A9-3EAD-BDD3-94B3-A486E4DDD411}"/>
              </a:ext>
            </a:extLst>
          </p:cNvPr>
          <p:cNvSpPr txBox="1">
            <a:spLocks/>
          </p:cNvSpPr>
          <p:nvPr userDrawn="1"/>
        </p:nvSpPr>
        <p:spPr>
          <a:xfrm>
            <a:off x="8305803" y="3942564"/>
            <a:ext cx="3429000" cy="468313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1F3B6F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sp>
        <p:nvSpPr>
          <p:cNvPr id="52" name="Text Placeholder 5">
            <a:extLst>
              <a:ext uri="{FF2B5EF4-FFF2-40B4-BE49-F238E27FC236}">
                <a16:creationId xmlns:a16="http://schemas.microsoft.com/office/drawing/2014/main" id="{436CC33B-5EDC-8FCC-62D7-EEFC0968473B}"/>
              </a:ext>
            </a:extLst>
          </p:cNvPr>
          <p:cNvSpPr txBox="1">
            <a:spLocks/>
          </p:cNvSpPr>
          <p:nvPr userDrawn="1"/>
        </p:nvSpPr>
        <p:spPr>
          <a:xfrm>
            <a:off x="1028700" y="1525588"/>
            <a:ext cx="2286000" cy="2286000"/>
          </a:xfrm>
          <a:prstGeom prst="ellipse">
            <a:avLst/>
          </a:prstGeom>
          <a:solidFill>
            <a:srgbClr val="FFFFFF"/>
          </a:solidFill>
          <a:ln w="63500" cap="flat" cmpd="sng" algn="ctr">
            <a:gradFill>
              <a:gsLst>
                <a:gs pos="0">
                  <a:srgbClr val="1F3B6F"/>
                </a:gs>
                <a:gs pos="100000">
                  <a:srgbClr val="0099D8"/>
                </a:gs>
              </a:gsLst>
              <a:lin ang="16200000" scaled="0"/>
            </a:gradFill>
            <a:prstDash val="solid"/>
            <a:miter lim="800000"/>
          </a:ln>
          <a:effectLst/>
        </p:spPr>
        <p:txBody>
          <a:bodyPr vert="horz" lIns="68580" tIns="34290" rIns="68580" bIns="3429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48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0099D8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sp>
        <p:nvSpPr>
          <p:cNvPr id="53" name="Text Placeholder 5">
            <a:extLst>
              <a:ext uri="{FF2B5EF4-FFF2-40B4-BE49-F238E27FC236}">
                <a16:creationId xmlns:a16="http://schemas.microsoft.com/office/drawing/2014/main" id="{BE87C29C-318A-107B-232E-DEBEAE313C01}"/>
              </a:ext>
            </a:extLst>
          </p:cNvPr>
          <p:cNvSpPr txBox="1">
            <a:spLocks/>
          </p:cNvSpPr>
          <p:nvPr userDrawn="1"/>
        </p:nvSpPr>
        <p:spPr>
          <a:xfrm>
            <a:off x="4953000" y="1525588"/>
            <a:ext cx="2286000" cy="2286000"/>
          </a:xfrm>
          <a:prstGeom prst="ellipse">
            <a:avLst/>
          </a:prstGeom>
          <a:solidFill>
            <a:srgbClr val="FFFFFF"/>
          </a:solidFill>
          <a:ln w="63500" cap="flat" cmpd="sng" algn="ctr">
            <a:gradFill>
              <a:gsLst>
                <a:gs pos="0">
                  <a:srgbClr val="1F3B6F"/>
                </a:gs>
                <a:gs pos="100000">
                  <a:srgbClr val="0099D8"/>
                </a:gs>
              </a:gsLst>
              <a:lin ang="16200000" scaled="0"/>
            </a:gradFill>
            <a:prstDash val="solid"/>
            <a:miter lim="800000"/>
          </a:ln>
          <a:effectLst/>
        </p:spPr>
        <p:txBody>
          <a:bodyPr vert="horz" lIns="68580" tIns="34290" rIns="68580" bIns="3429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48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0099D8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sp>
        <p:nvSpPr>
          <p:cNvPr id="54" name="Text Placeholder 5">
            <a:extLst>
              <a:ext uri="{FF2B5EF4-FFF2-40B4-BE49-F238E27FC236}">
                <a16:creationId xmlns:a16="http://schemas.microsoft.com/office/drawing/2014/main" id="{87126B67-B845-BC65-90DF-353F75F3F158}"/>
              </a:ext>
            </a:extLst>
          </p:cNvPr>
          <p:cNvSpPr txBox="1">
            <a:spLocks/>
          </p:cNvSpPr>
          <p:nvPr userDrawn="1"/>
        </p:nvSpPr>
        <p:spPr>
          <a:xfrm>
            <a:off x="8877300" y="1525588"/>
            <a:ext cx="2286000" cy="2286000"/>
          </a:xfrm>
          <a:prstGeom prst="ellipse">
            <a:avLst/>
          </a:prstGeom>
          <a:solidFill>
            <a:srgbClr val="FFFFFF"/>
          </a:solidFill>
          <a:ln w="63500" cap="flat" cmpd="sng" algn="ctr">
            <a:gradFill>
              <a:gsLst>
                <a:gs pos="0">
                  <a:srgbClr val="1F3B6F"/>
                </a:gs>
                <a:gs pos="100000">
                  <a:srgbClr val="0099D8"/>
                </a:gs>
              </a:gsLst>
              <a:lin ang="16200000" scaled="0"/>
            </a:gradFill>
            <a:prstDash val="solid"/>
            <a:miter lim="800000"/>
          </a:ln>
          <a:effectLst/>
        </p:spPr>
        <p:txBody>
          <a:bodyPr vert="horz" lIns="68580" tIns="34290" rIns="68580" bIns="3429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48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 smtClean="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n-US"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0099D8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251757D-D3A1-14CC-1221-B96A4138232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28701" y="3926795"/>
            <a:ext cx="2432051" cy="776288"/>
          </a:xfrm>
        </p:spPr>
        <p:txBody>
          <a:bodyPr>
            <a:normAutofit/>
          </a:bodyPr>
          <a:lstStyle>
            <a:lvl1pPr marL="0" indent="0" algn="ctr">
              <a:buNone/>
              <a:defRPr sz="1200"/>
            </a:lvl1pPr>
            <a:lvl2pPr marL="342892" indent="0">
              <a:buNone/>
              <a:defRPr/>
            </a:lvl2pPr>
            <a:lvl3pPr marL="685783" indent="0">
              <a:buNone/>
              <a:defRPr/>
            </a:lvl3pPr>
            <a:lvl4pPr marL="1028675" indent="0">
              <a:buNone/>
              <a:defRPr/>
            </a:lvl4pPr>
            <a:lvl5pPr marL="1371566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D75092F8-4372-AEC5-1882-94EC007F4B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953000" y="3926795"/>
            <a:ext cx="2432051" cy="776288"/>
          </a:xfrm>
        </p:spPr>
        <p:txBody>
          <a:bodyPr>
            <a:normAutofit/>
          </a:bodyPr>
          <a:lstStyle>
            <a:lvl1pPr marL="0" indent="0" algn="ctr">
              <a:buNone/>
              <a:defRPr sz="1200"/>
            </a:lvl1pPr>
            <a:lvl2pPr marL="342892" indent="0">
              <a:buNone/>
              <a:defRPr/>
            </a:lvl2pPr>
            <a:lvl3pPr marL="685783" indent="0">
              <a:buNone/>
              <a:defRPr/>
            </a:lvl3pPr>
            <a:lvl4pPr marL="1028675" indent="0">
              <a:buNone/>
              <a:defRPr/>
            </a:lvl4pPr>
            <a:lvl5pPr marL="1371566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D2B41A01-BC5A-AAA1-F92F-391BAA5F1F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974857" y="3926795"/>
            <a:ext cx="2432051" cy="776288"/>
          </a:xfrm>
        </p:spPr>
        <p:txBody>
          <a:bodyPr>
            <a:normAutofit/>
          </a:bodyPr>
          <a:lstStyle>
            <a:lvl1pPr marL="0" indent="0" algn="ctr">
              <a:buNone/>
              <a:defRPr sz="1200"/>
            </a:lvl1pPr>
            <a:lvl2pPr marL="342892" indent="0">
              <a:buNone/>
              <a:defRPr/>
            </a:lvl2pPr>
            <a:lvl3pPr marL="685783" indent="0">
              <a:buNone/>
              <a:defRPr/>
            </a:lvl3pPr>
            <a:lvl4pPr marL="1028675" indent="0">
              <a:buNone/>
              <a:defRPr/>
            </a:lvl4pPr>
            <a:lvl5pPr marL="1371566" indent="0"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97AEE994-07D8-D1CC-B496-6170206A08CC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1198564" y="2432050"/>
            <a:ext cx="1906587" cy="406400"/>
          </a:xfrm>
        </p:spPr>
        <p:txBody>
          <a:bodyPr>
            <a:noAutofit/>
          </a:bodyPr>
          <a:lstStyle>
            <a:lvl1pPr marL="0" indent="0">
              <a:buNone/>
              <a:defRPr sz="825"/>
            </a:lvl1pPr>
            <a:lvl2pPr>
              <a:defRPr sz="788"/>
            </a:lvl2pPr>
            <a:lvl3pPr>
              <a:defRPr sz="750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Content Placeholder 14">
            <a:extLst>
              <a:ext uri="{FF2B5EF4-FFF2-40B4-BE49-F238E27FC236}">
                <a16:creationId xmlns:a16="http://schemas.microsoft.com/office/drawing/2014/main" id="{2C8A2B17-5733-EA02-2933-C0C2613B3A23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5142709" y="2465388"/>
            <a:ext cx="1906587" cy="406400"/>
          </a:xfrm>
        </p:spPr>
        <p:txBody>
          <a:bodyPr>
            <a:noAutofit/>
          </a:bodyPr>
          <a:lstStyle>
            <a:lvl1pPr marL="0" indent="0">
              <a:buNone/>
              <a:defRPr sz="825"/>
            </a:lvl1pPr>
            <a:lvl2pPr>
              <a:defRPr sz="788"/>
            </a:lvl2pPr>
            <a:lvl3pPr>
              <a:defRPr sz="750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Content Placeholder 14">
            <a:extLst>
              <a:ext uri="{FF2B5EF4-FFF2-40B4-BE49-F238E27FC236}">
                <a16:creationId xmlns:a16="http://schemas.microsoft.com/office/drawing/2014/main" id="{137F2114-2546-0169-8E68-7458DEE8A52F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9067009" y="2432050"/>
            <a:ext cx="1906587" cy="406400"/>
          </a:xfrm>
        </p:spPr>
        <p:txBody>
          <a:bodyPr>
            <a:noAutofit/>
          </a:bodyPr>
          <a:lstStyle>
            <a:lvl1pPr marL="0" indent="0">
              <a:buNone/>
              <a:defRPr sz="825"/>
            </a:lvl1pPr>
            <a:lvl2pPr>
              <a:defRPr sz="788"/>
            </a:lvl2pPr>
            <a:lvl3pPr>
              <a:defRPr sz="750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3379195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ighlight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71F781-1596-E068-592E-B48F601805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43"/>
            <a:ext cx="10568709" cy="863311"/>
          </a:xfrm>
        </p:spPr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01A9444-EB6D-82E6-50F4-0AE6FFEB2B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4" name="Content Placeholder 9">
            <a:extLst>
              <a:ext uri="{FF2B5EF4-FFF2-40B4-BE49-F238E27FC236}">
                <a16:creationId xmlns:a16="http://schemas.microsoft.com/office/drawing/2014/main" id="{E46B13D7-6B88-2F58-F6F7-440D71402B90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38200" y="1303448"/>
            <a:ext cx="10568709" cy="5109032"/>
          </a:xfrm>
        </p:spPr>
        <p:txBody>
          <a:bodyPr/>
          <a:lstStyle>
            <a:lvl1pPr>
              <a:defRPr sz="1800">
                <a:solidFill>
                  <a:srgbClr val="1F3B6F"/>
                </a:solidFill>
              </a:defRPr>
            </a:lvl1pPr>
            <a:lvl2pPr marL="514337" indent="-171446">
              <a:buFont typeface="Courier New" panose="02070309020205020404" pitchFamily="49" charset="0"/>
              <a:buChar char="o"/>
              <a:defRPr sz="1500">
                <a:solidFill>
                  <a:srgbClr val="1F3B6F"/>
                </a:solidFill>
              </a:defRPr>
            </a:lvl2pPr>
            <a:lvl3pPr marL="857228" indent="-171446">
              <a:buFont typeface="Wingdings" panose="05000000000000000000" pitchFamily="2" charset="2"/>
              <a:buChar char="§"/>
              <a:defRPr sz="1350">
                <a:solidFill>
                  <a:srgbClr val="1F3B6F"/>
                </a:solidFill>
              </a:defRPr>
            </a:lvl3pPr>
            <a:lvl4pPr>
              <a:defRPr sz="1200">
                <a:solidFill>
                  <a:srgbClr val="1F3B6F"/>
                </a:solidFill>
              </a:defRPr>
            </a:lvl4pPr>
            <a:lvl5pPr>
              <a:defRPr sz="1050">
                <a:solidFill>
                  <a:srgbClr val="1F3B6F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2797071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9CB95E-00D4-BDBB-3B40-0A74456878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="1">
                <a:solidFill>
                  <a:srgbClr val="1F3B6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7A1AFF9-BF63-0ED8-0948-F8D78278EC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241856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Picture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65A012-008E-29E2-3685-6F77F0564C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1655" y="900852"/>
            <a:ext cx="11880272" cy="743239"/>
          </a:xfrm>
        </p:spPr>
        <p:txBody>
          <a:bodyPr/>
          <a:lstStyle>
            <a:lvl1pPr>
              <a:defRPr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8CF1419-6BF5-E7C4-F3E8-1434E1C14FD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6254F8C1-24FA-C49E-84A8-F51613436547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28600" y="2471914"/>
            <a:ext cx="2596440" cy="3478918"/>
          </a:xfrm>
        </p:spPr>
        <p:txBody>
          <a:bodyPr>
            <a:noAutofit/>
          </a:bodyPr>
          <a:lstStyle>
            <a:lvl1pPr marL="0" indent="0">
              <a:buNone/>
              <a:defRPr sz="1350">
                <a:solidFill>
                  <a:schemeClr val="bg1"/>
                </a:solidFill>
              </a:defRPr>
            </a:lvl1pPr>
            <a:lvl2pPr>
              <a:defRPr sz="1500">
                <a:solidFill>
                  <a:schemeClr val="bg1"/>
                </a:solidFill>
              </a:defRPr>
            </a:lvl2pPr>
            <a:lvl3pPr>
              <a:defRPr sz="135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Use this slide for text and image together. Each image box is 4.5 x 4.5 inches</a:t>
            </a:r>
          </a:p>
        </p:txBody>
      </p:sp>
      <p:sp>
        <p:nvSpPr>
          <p:cNvPr id="5" name="Text Placeholder 7">
            <a:extLst>
              <a:ext uri="{FF2B5EF4-FFF2-40B4-BE49-F238E27FC236}">
                <a16:creationId xmlns:a16="http://schemas.microsoft.com/office/drawing/2014/main" id="{A9211EA4-DA9E-B955-51F0-81B45A0B06E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28600" y="1841599"/>
            <a:ext cx="2596440" cy="468313"/>
          </a:xfrm>
        </p:spPr>
        <p:txBody>
          <a:bodyPr>
            <a:noAutofit/>
          </a:bodyPr>
          <a:lstStyle>
            <a:lvl1pPr marL="0" indent="0">
              <a:buNone/>
              <a:defRPr sz="1800" b="1"/>
            </a:lvl1pPr>
          </a:lstStyle>
          <a:p>
            <a:pPr lvl="0"/>
            <a:r>
              <a:rPr lang="en-US"/>
              <a:t>HEADING</a:t>
            </a:r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3F721B0A-2E15-D461-2471-B874208D45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307388" y="2008383"/>
            <a:ext cx="4114800" cy="4114800"/>
          </a:xfrm>
          <a:solidFill>
            <a:srgbClr val="0099D8">
              <a:alpha val="44000"/>
            </a:srgbClr>
          </a:solidFill>
          <a:ln w="15875">
            <a:solidFill>
              <a:schemeClr val="tx2"/>
            </a:solidFill>
          </a:ln>
        </p:spPr>
        <p:txBody>
          <a:bodyPr vert="horz" lIns="91440" tIns="45720" rIns="91440" bIns="45720" rtlCol="0">
            <a:normAutofit/>
          </a:bodyPr>
          <a:lstStyle>
            <a:lvl1pPr>
              <a:defRPr lang="en-US" sz="1500" dirty="0">
                <a:solidFill>
                  <a:schemeClr val="tx2"/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icon to add picture</a:t>
            </a:r>
          </a:p>
        </p:txBody>
      </p:sp>
      <p:sp>
        <p:nvSpPr>
          <p:cNvPr id="9" name="Picture Placeholder 6">
            <a:extLst>
              <a:ext uri="{FF2B5EF4-FFF2-40B4-BE49-F238E27FC236}">
                <a16:creationId xmlns:a16="http://schemas.microsoft.com/office/drawing/2014/main" id="{8094AD2D-7D6F-1F7C-B8F3-0339E275952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583055" y="2008383"/>
            <a:ext cx="4114800" cy="4114800"/>
          </a:xfrm>
          <a:solidFill>
            <a:srgbClr val="0099D8">
              <a:alpha val="44000"/>
            </a:srgbClr>
          </a:solidFill>
          <a:ln w="15875">
            <a:solidFill>
              <a:schemeClr val="tx2"/>
            </a:solidFill>
          </a:ln>
        </p:spPr>
        <p:txBody>
          <a:bodyPr vert="horz" lIns="91440" tIns="45720" rIns="91440" bIns="45720" rtlCol="0">
            <a:normAutofit/>
          </a:bodyPr>
          <a:lstStyle>
            <a:lvl1pPr>
              <a:defRPr lang="en-US" sz="1500" dirty="0">
                <a:solidFill>
                  <a:schemeClr val="tx2"/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80130888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eps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1F2059-058E-2181-F98C-807A0A7EE7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900835"/>
            <a:ext cx="10515600" cy="78942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BBDDC7A-19A0-CE5A-B770-17BEE2ACE18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SmartArt Placeholder 11">
            <a:extLst>
              <a:ext uri="{FF2B5EF4-FFF2-40B4-BE49-F238E27FC236}">
                <a16:creationId xmlns:a16="http://schemas.microsoft.com/office/drawing/2014/main" id="{4DD8A1F4-216B-3FA6-F8D5-E511E8A9712D}"/>
              </a:ext>
            </a:extLst>
          </p:cNvPr>
          <p:cNvSpPr>
            <a:spLocks noGrp="1"/>
          </p:cNvSpPr>
          <p:nvPr>
            <p:ph type="dgm" sz="quarter" idx="11"/>
          </p:nvPr>
        </p:nvSpPr>
        <p:spPr>
          <a:xfrm>
            <a:off x="558053" y="2181690"/>
            <a:ext cx="10937875" cy="3106737"/>
          </a:xfrm>
        </p:spPr>
        <p:txBody>
          <a:bodyPr/>
          <a:lstStyle/>
          <a:p>
            <a:r>
              <a:rPr lang="en-US"/>
              <a:t>Click icon to add SmartArt graphic</a:t>
            </a:r>
          </a:p>
        </p:txBody>
      </p:sp>
    </p:spTree>
    <p:extLst>
      <p:ext uri="{BB962C8B-B14F-4D97-AF65-F5344CB8AC3E}">
        <p14:creationId xmlns:p14="http://schemas.microsoft.com/office/powerpoint/2010/main" val="384315310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criptive tex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863C76-7A34-A670-E0F4-E69CC32DDC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1655" y="891616"/>
            <a:ext cx="10515600" cy="761711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F830D61-84CD-9722-3F0F-A6C860B97A8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SmartArt Placeholder 11">
            <a:extLst>
              <a:ext uri="{FF2B5EF4-FFF2-40B4-BE49-F238E27FC236}">
                <a16:creationId xmlns:a16="http://schemas.microsoft.com/office/drawing/2014/main" id="{677B9334-26A5-BEA6-F3A7-31D15FF5D99E}"/>
              </a:ext>
            </a:extLst>
          </p:cNvPr>
          <p:cNvSpPr>
            <a:spLocks noGrp="1"/>
          </p:cNvSpPr>
          <p:nvPr>
            <p:ph type="dgm" sz="quarter" idx="11"/>
          </p:nvPr>
        </p:nvSpPr>
        <p:spPr>
          <a:xfrm>
            <a:off x="542937" y="2165350"/>
            <a:ext cx="10766425" cy="3511550"/>
          </a:xfrm>
        </p:spPr>
        <p:txBody>
          <a:bodyPr/>
          <a:lstStyle/>
          <a:p>
            <a:r>
              <a:rPr lang="en-US"/>
              <a:t>Click icon to add SmartArt graphic</a:t>
            </a:r>
          </a:p>
        </p:txBody>
      </p:sp>
    </p:spTree>
    <p:extLst>
      <p:ext uri="{BB962C8B-B14F-4D97-AF65-F5344CB8AC3E}">
        <p14:creationId xmlns:p14="http://schemas.microsoft.com/office/powerpoint/2010/main" val="190969159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6B59B1-A1BD-3835-AA41-6D38A599C1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D41BB48-2866-6717-A56B-A4A8DA00A28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B2F012B-F0F4-4843-8234-FC068DCB8F7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453325" y="2225679"/>
            <a:ext cx="4351337" cy="3630613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D5D4F869-7D44-3C73-9B38-F046864AC5E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941400" y="2225678"/>
            <a:ext cx="5773737" cy="28543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6902610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EBA344-BF06-479D-A311-E36FD62698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605719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4776C1A-EB73-452D-B635-F02844068C04}"/>
              </a:ext>
            </a:extLst>
          </p:cNvPr>
          <p:cNvSpPr/>
          <p:nvPr/>
        </p:nvSpPr>
        <p:spPr>
          <a:xfrm>
            <a:off x="0" y="6038850"/>
            <a:ext cx="457200" cy="4572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9E03A1-BF0F-4B4E-8647-FB065FBD45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080125"/>
            <a:ext cx="457200" cy="365125"/>
          </a:xfrm>
        </p:spPr>
        <p:txBody>
          <a:bodyPr/>
          <a:lstStyle>
            <a:lvl1pPr algn="ctr">
              <a:defRPr b="1">
                <a:solidFill>
                  <a:schemeClr val="tx2"/>
                </a:solidFill>
              </a:defRPr>
            </a:lvl1pPr>
          </a:lstStyle>
          <a:p>
            <a:fld id="{BF42E4E3-1CCA-4A7A-9981-4DB44A11B7C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ED71203-CF22-DC24-55CE-C9A6318D9795}"/>
              </a:ext>
            </a:extLst>
          </p:cNvPr>
          <p:cNvSpPr/>
          <p:nvPr/>
        </p:nvSpPr>
        <p:spPr>
          <a:xfrm>
            <a:off x="0" y="6038850"/>
            <a:ext cx="457200" cy="4572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4844D37-46EF-0068-AFAA-5265D1086534}"/>
              </a:ext>
            </a:extLst>
          </p:cNvPr>
          <p:cNvSpPr/>
          <p:nvPr userDrawn="1"/>
        </p:nvSpPr>
        <p:spPr>
          <a:xfrm>
            <a:off x="0" y="6038850"/>
            <a:ext cx="457200" cy="4572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670528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EBA344-BF06-479D-A311-E36FD62698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365125"/>
            <a:ext cx="11277600" cy="1158875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1C1A16F-0EBB-4421-B1A3-CE4AD1EE5C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1524000"/>
            <a:ext cx="11277600" cy="4191001"/>
          </a:xfrm>
        </p:spPr>
        <p:txBody>
          <a:bodyPr>
            <a:no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4776C1A-EB73-452D-B635-F02844068C04}"/>
              </a:ext>
            </a:extLst>
          </p:cNvPr>
          <p:cNvSpPr/>
          <p:nvPr userDrawn="1"/>
        </p:nvSpPr>
        <p:spPr>
          <a:xfrm>
            <a:off x="0" y="6038850"/>
            <a:ext cx="457200" cy="4572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9E03A1-BF0F-4B4E-8647-FB065FBD45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080125"/>
            <a:ext cx="457200" cy="365125"/>
          </a:xfrm>
        </p:spPr>
        <p:txBody>
          <a:bodyPr/>
          <a:lstStyle>
            <a:lvl1pPr algn="ctr">
              <a:defRPr b="1">
                <a:solidFill>
                  <a:schemeClr val="tx2"/>
                </a:solidFill>
              </a:defRPr>
            </a:lvl1pPr>
          </a:lstStyle>
          <a:p>
            <a:fld id="{BF42E4E3-1CCA-4A7A-9981-4DB44A11B7C4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Picture 6" descr="Logo, Virginia Passenger Rail Authority">
            <a:extLst>
              <a:ext uri="{FF2B5EF4-FFF2-40B4-BE49-F238E27FC236}">
                <a16:creationId xmlns:a16="http://schemas.microsoft.com/office/drawing/2014/main" id="{B7FB23C7-B8CC-4939-9520-D80994B869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296" y="5838987"/>
            <a:ext cx="1550122" cy="84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781233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2BAE43-B709-414F-A667-C90278CED5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8810" y="248337"/>
            <a:ext cx="10515600" cy="524549"/>
          </a:xfrm>
        </p:spPr>
        <p:txBody>
          <a:bodyPr>
            <a:normAutofit/>
          </a:bodyPr>
          <a:lstStyle>
            <a:lvl1pPr>
              <a:defRPr sz="2800" b="1">
                <a:latin typeface="Myriad Pro" panose="020B0503030403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307EF54-414F-EE69-FBC0-F79152E956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8810" y="6389411"/>
            <a:ext cx="2743200" cy="365125"/>
          </a:xfrm>
        </p:spPr>
        <p:txBody>
          <a:bodyPr/>
          <a:lstStyle>
            <a:lvl1pPr algn="l">
              <a:defRPr>
                <a:solidFill>
                  <a:schemeClr val="tx1"/>
                </a:solidFill>
              </a:defRPr>
            </a:lvl1pPr>
          </a:lstStyle>
          <a:p>
            <a:fld id="{4C31DA1E-4242-4C07-8BBC-FE29209E913E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C0BF3C3-C318-7742-D700-4D08356F4206}"/>
              </a:ext>
            </a:extLst>
          </p:cNvPr>
          <p:cNvSpPr/>
          <p:nvPr userDrawn="1"/>
        </p:nvSpPr>
        <p:spPr>
          <a:xfrm>
            <a:off x="-3770" y="248336"/>
            <a:ext cx="252665" cy="524550"/>
          </a:xfrm>
          <a:prstGeom prst="rect">
            <a:avLst/>
          </a:prstGeom>
          <a:solidFill>
            <a:schemeClr val="tx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689773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F57CC4-5220-4F73-9EDA-1807A87CDA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365128"/>
            <a:ext cx="11018018" cy="532649"/>
          </a:xfrm>
        </p:spPr>
        <p:txBody>
          <a:bodyPr>
            <a:normAutofit/>
          </a:bodyPr>
          <a:lstStyle>
            <a:lvl1pPr>
              <a:defRPr sz="1909"/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10" name="Picture 9" descr="Logo, company name&#10;&#10;Description automatically generated">
            <a:extLst>
              <a:ext uri="{FF2B5EF4-FFF2-40B4-BE49-F238E27FC236}">
                <a16:creationId xmlns:a16="http://schemas.microsoft.com/office/drawing/2014/main" id="{E2FB05F2-435B-438E-BA78-02C81127B8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370" y="5884401"/>
            <a:ext cx="1801447" cy="792637"/>
          </a:xfrm>
          <a:prstGeom prst="rect">
            <a:avLst/>
          </a:prstGeom>
        </p:spPr>
      </p:pic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3E82BCF0-C3D2-4E52-9D73-F207F3EB21D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2" y="1587500"/>
            <a:ext cx="8969375" cy="4065588"/>
          </a:xfrm>
        </p:spPr>
        <p:txBody>
          <a:bodyPr>
            <a:normAutofit/>
          </a:bodyPr>
          <a:lstStyle>
            <a:lvl1pPr marL="0" indent="0">
              <a:buNone/>
              <a:defRPr sz="682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E2394CF-2C1A-45CB-8F7F-E535C06B7C16}"/>
              </a:ext>
            </a:extLst>
          </p:cNvPr>
          <p:cNvSpPr/>
          <p:nvPr userDrawn="1"/>
        </p:nvSpPr>
        <p:spPr>
          <a:xfrm>
            <a:off x="559370" y="5727469"/>
            <a:ext cx="1876261" cy="105571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27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EE911E0-4568-4E8D-90D3-CB47512A506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57201" y="1115704"/>
            <a:ext cx="8969375" cy="412667"/>
          </a:xfrm>
        </p:spPr>
        <p:txBody>
          <a:bodyPr>
            <a:noAutofit/>
          </a:bodyPr>
          <a:lstStyle>
            <a:lvl1pPr marL="0" indent="0">
              <a:buNone/>
              <a:defRPr sz="1364" b="1">
                <a:solidFill>
                  <a:schemeClr val="tx2"/>
                </a:solidFill>
              </a:defRPr>
            </a:lvl1pPr>
            <a:lvl2pPr>
              <a:defRPr sz="1364"/>
            </a:lvl2pPr>
            <a:lvl3pPr>
              <a:defRPr sz="1227"/>
            </a:lvl3pPr>
            <a:lvl4pPr>
              <a:defRPr sz="1091"/>
            </a:lvl4pPr>
            <a:lvl5pPr>
              <a:defRPr sz="109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3EBDBBC-5CF3-48AB-40CB-D4FC1040E3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487494"/>
            <a:ext cx="2743200" cy="365125"/>
          </a:xfrm>
        </p:spPr>
        <p:txBody>
          <a:bodyPr/>
          <a:lstStyle>
            <a:lvl1pPr>
              <a:defRPr sz="1227"/>
            </a:lvl1pPr>
          </a:lstStyle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463024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F57CC4-5220-4F73-9EDA-1807A87CDA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365128"/>
            <a:ext cx="11018018" cy="532649"/>
          </a:xfrm>
        </p:spPr>
        <p:txBody>
          <a:bodyPr>
            <a:normAutofit/>
          </a:bodyPr>
          <a:lstStyle>
            <a:lvl1pPr>
              <a:defRPr sz="1909"/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10" name="Picture 9" descr="Logo, company name&#10;&#10;Description automatically generated">
            <a:extLst>
              <a:ext uri="{FF2B5EF4-FFF2-40B4-BE49-F238E27FC236}">
                <a16:creationId xmlns:a16="http://schemas.microsoft.com/office/drawing/2014/main" id="{E2FB05F2-435B-438E-BA78-02C81127B8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370" y="5884401"/>
            <a:ext cx="1801447" cy="792637"/>
          </a:xfrm>
          <a:prstGeom prst="rect">
            <a:avLst/>
          </a:prstGeom>
        </p:spPr>
      </p:pic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3E82BCF0-C3D2-4E52-9D73-F207F3EB21D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2" y="1587500"/>
            <a:ext cx="8969375" cy="4065588"/>
          </a:xfrm>
        </p:spPr>
        <p:txBody>
          <a:bodyPr>
            <a:normAutofit/>
          </a:bodyPr>
          <a:lstStyle>
            <a:lvl1pPr marL="0" indent="0">
              <a:buNone/>
              <a:defRPr sz="682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E2394CF-2C1A-45CB-8F7F-E535C06B7C16}"/>
              </a:ext>
            </a:extLst>
          </p:cNvPr>
          <p:cNvSpPr/>
          <p:nvPr userDrawn="1"/>
        </p:nvSpPr>
        <p:spPr>
          <a:xfrm>
            <a:off x="559370" y="5727469"/>
            <a:ext cx="1876261" cy="105571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27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EE911E0-4568-4E8D-90D3-CB47512A506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457201" y="1115704"/>
            <a:ext cx="8969375" cy="412667"/>
          </a:xfrm>
        </p:spPr>
        <p:txBody>
          <a:bodyPr>
            <a:noAutofit/>
          </a:bodyPr>
          <a:lstStyle>
            <a:lvl1pPr marL="0" indent="0">
              <a:buNone/>
              <a:defRPr sz="1364" b="1">
                <a:solidFill>
                  <a:schemeClr val="tx2"/>
                </a:solidFill>
              </a:defRPr>
            </a:lvl1pPr>
            <a:lvl2pPr>
              <a:defRPr sz="1364"/>
            </a:lvl2pPr>
            <a:lvl3pPr>
              <a:defRPr sz="1227"/>
            </a:lvl3pPr>
            <a:lvl4pPr>
              <a:defRPr sz="1091"/>
            </a:lvl4pPr>
            <a:lvl5pPr>
              <a:defRPr sz="109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3EBDBBC-5CF3-48AB-40CB-D4FC1040E3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6487494"/>
            <a:ext cx="2743200" cy="365125"/>
          </a:xfrm>
        </p:spPr>
        <p:txBody>
          <a:bodyPr/>
          <a:lstStyle>
            <a:lvl1pPr>
              <a:defRPr sz="1227"/>
            </a:lvl1pPr>
          </a:lstStyle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13187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bg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61872" y="758952"/>
            <a:ext cx="9418320" cy="4041648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720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61872" y="4800600"/>
            <a:ext cx="9418320" cy="1691640"/>
          </a:xfrm>
        </p:spPr>
        <p:txBody>
          <a:bodyPr>
            <a:normAutofit/>
          </a:bodyPr>
          <a:lstStyle>
            <a:lvl1pPr marL="0" indent="0" algn="l">
              <a:buNone/>
              <a:defRPr sz="2200" baseline="0">
                <a:solidFill>
                  <a:schemeClr val="tx1">
                    <a:lumMod val="75000"/>
                  </a:schemeClr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6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65000"/>
                  </a:schemeClr>
                </a:solidFill>
              </a:defRPr>
            </a:lvl1pPr>
          </a:lstStyle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/>
          <p:cNvSpPr/>
          <p:nvPr/>
        </p:nvSpPr>
        <p:spPr>
          <a:xfrm>
            <a:off x="0" y="0"/>
            <a:ext cx="457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50856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58760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61872" y="758952"/>
            <a:ext cx="9418320" cy="4041648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72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4800600"/>
            <a:ext cx="9418320" cy="1691640"/>
          </a:xfrm>
        </p:spPr>
        <p:txBody>
          <a:bodyPr anchor="t">
            <a:normAutofit/>
          </a:bodyPr>
          <a:lstStyle>
            <a:lvl1pPr marL="0" indent="0">
              <a:buNone/>
              <a:defRPr sz="22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/>
          <p:cNvSpPr/>
          <p:nvPr/>
        </p:nvSpPr>
        <p:spPr>
          <a:xfrm>
            <a:off x="0" y="0"/>
            <a:ext cx="457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411102994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61872" y="1828800"/>
            <a:ext cx="4480560" cy="435133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26480" y="1828800"/>
            <a:ext cx="4480560" cy="435133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169889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1713655"/>
            <a:ext cx="4480560" cy="731520"/>
          </a:xfrm>
        </p:spPr>
        <p:txBody>
          <a:bodyPr anchor="b">
            <a:normAutofit/>
          </a:bodyPr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61872" y="2507550"/>
            <a:ext cx="4480560" cy="366465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26480" y="1713655"/>
            <a:ext cx="4480560" cy="731520"/>
          </a:xfrm>
        </p:spPr>
        <p:txBody>
          <a:bodyPr anchor="b">
            <a:normAutofit/>
          </a:bodyPr>
          <a:lstStyle>
            <a:lvl1pPr marL="0" indent="0">
              <a:lnSpc>
                <a:spcPct val="95000"/>
              </a:lnSpc>
              <a:spcBef>
                <a:spcPts val="0"/>
              </a:spcBef>
              <a:buNone/>
              <a:defRPr lang="en-US" sz="2000" b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2000"/>
              </a:spcBef>
              <a:buFontTx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26480" y="2507550"/>
            <a:ext cx="4480560" cy="366465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405078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634714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78761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1248" y="457200"/>
            <a:ext cx="3200400" cy="1600197"/>
          </a:xfrm>
        </p:spPr>
        <p:txBody>
          <a:bodyPr anchor="b">
            <a:normAutofit/>
          </a:bodyPr>
          <a:lstStyle>
            <a:lvl1pPr>
              <a:defRPr sz="3200" b="0"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04267" y="685800"/>
            <a:ext cx="6079066" cy="548640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1248" y="2099734"/>
            <a:ext cx="3200400" cy="3810001"/>
          </a:xfrm>
        </p:spPr>
        <p:txBody>
          <a:bodyPr>
            <a:normAutofit/>
          </a:bodyPr>
          <a:lstStyle>
            <a:lvl1pPr marL="0" indent="0">
              <a:lnSpc>
                <a:spcPct val="114000"/>
              </a:lnSpc>
              <a:spcBef>
                <a:spcPts val="800"/>
              </a:spcBef>
              <a:buNone/>
              <a:defRPr sz="13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90702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5105400"/>
            <a:ext cx="11292840" cy="17526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5257800"/>
            <a:ext cx="9982200" cy="914400"/>
          </a:xfrm>
        </p:spPr>
        <p:txBody>
          <a:bodyPr anchor="b">
            <a:normAutofit/>
          </a:bodyPr>
          <a:lstStyle>
            <a:lvl1pPr>
              <a:defRPr sz="28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11292840" cy="5128923"/>
          </a:xfrm>
          <a:solidFill>
            <a:schemeClr val="accent1"/>
          </a:solidFill>
        </p:spPr>
        <p:txBody>
          <a:bodyPr anchor="t"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4400" y="6108589"/>
            <a:ext cx="9982200" cy="597011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800"/>
              </a:spcBef>
              <a:buNone/>
              <a:defRPr sz="1300">
                <a:solidFill>
                  <a:schemeClr val="bg1">
                    <a:lumMod val="8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894769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201328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48700" y="381000"/>
            <a:ext cx="2476500" cy="589756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62000" y="381000"/>
            <a:ext cx="7734300" cy="589756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25023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923" b="303"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>
          <a:xfrm>
            <a:off x="0" y="3429001"/>
            <a:ext cx="12192000" cy="3429000"/>
          </a:xfrm>
          <a:prstGeom prst="rect">
            <a:avLst/>
          </a:prstGeom>
          <a:gradFill>
            <a:gsLst>
              <a:gs pos="0">
                <a:schemeClr val="tx1">
                  <a:alpha val="0"/>
                </a:schemeClr>
              </a:gs>
              <a:gs pos="100000">
                <a:schemeClr val="tx1">
                  <a:alpha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8E1701-D1D0-4D12-8FBC-6836CEEC2F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7397" y="2971800"/>
            <a:ext cx="9119053" cy="234315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anchor="b">
            <a:normAutofit/>
          </a:bodyPr>
          <a:lstStyle>
            <a:lvl1pPr algn="l">
              <a:defRPr sz="4400" cap="all" spc="100" baseline="0">
                <a:solidFill>
                  <a:schemeClr val="bg1"/>
                </a:solidFill>
                <a:effectLst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EB79EF3-6884-4820-8530-EBDA81D46D9A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09600" y="5657850"/>
            <a:ext cx="9086850" cy="285749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add presenter name and job title</a:t>
            </a:r>
          </a:p>
        </p:txBody>
      </p:sp>
      <p:sp>
        <p:nvSpPr>
          <p:cNvPr id="8" name="Straight Connector 25">
            <a:extLst>
              <a:ext uri="{FF2B5EF4-FFF2-40B4-BE49-F238E27FC236}">
                <a16:creationId xmlns:a16="http://schemas.microsoft.com/office/drawing/2014/main" id="{EB6C7578-7115-486D-8EB0-41000FA48E76}"/>
              </a:ext>
            </a:extLst>
          </p:cNvPr>
          <p:cNvSpPr/>
          <p:nvPr userDrawn="1"/>
        </p:nvSpPr>
        <p:spPr>
          <a:xfrm>
            <a:off x="609600" y="5486400"/>
            <a:ext cx="400050" cy="0"/>
          </a:xfrm>
          <a:prstGeom prst="line">
            <a:avLst/>
          </a:prstGeom>
          <a:ln w="50800">
            <a:solidFill>
              <a:srgbClr val="FFFFFF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algn="l" defTabSz="914400">
              <a:defRPr sz="3600" b="0">
                <a:latin typeface="Arial"/>
                <a:ea typeface="Arial"/>
                <a:cs typeface="Arial"/>
                <a:sym typeface="Arial"/>
              </a:defRPr>
            </a:pPr>
            <a:endParaRPr sz="1800">
              <a:solidFill>
                <a:schemeClr val="bg1"/>
              </a:solidFill>
            </a:endParaRPr>
          </a:p>
        </p:txBody>
      </p:sp>
      <p:sp>
        <p:nvSpPr>
          <p:cNvPr id="16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609666" y="6457950"/>
            <a:ext cx="1880804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 anchor="ctr" anchorCtr="0"/>
          <a:lstStyle>
            <a:lvl1pPr marL="0" indent="0">
              <a:buFontTx/>
              <a:buNone/>
              <a:defRPr sz="110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Date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669409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923" b="303"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>
          <a:xfrm>
            <a:off x="0" y="3429001"/>
            <a:ext cx="12192000" cy="3429000"/>
          </a:xfrm>
          <a:prstGeom prst="rect">
            <a:avLst/>
          </a:prstGeom>
          <a:gradFill>
            <a:gsLst>
              <a:gs pos="0">
                <a:schemeClr val="tx1">
                  <a:alpha val="0"/>
                </a:schemeClr>
              </a:gs>
              <a:gs pos="100000">
                <a:schemeClr val="tx1">
                  <a:alpha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A8E1701-D1D0-4D12-8FBC-6836CEEC2F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77397" y="2971800"/>
            <a:ext cx="9119053" cy="234315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anchor="b">
            <a:normAutofit/>
          </a:bodyPr>
          <a:lstStyle>
            <a:lvl1pPr algn="l">
              <a:defRPr sz="4400" cap="all" spc="100" baseline="0">
                <a:solidFill>
                  <a:schemeClr val="bg1"/>
                </a:solidFill>
                <a:effectLst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EB79EF3-6884-4820-8530-EBDA81D46D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" y="5657850"/>
            <a:ext cx="9086850" cy="285749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8" name="Straight Connector 25">
            <a:extLst>
              <a:ext uri="{FF2B5EF4-FFF2-40B4-BE49-F238E27FC236}">
                <a16:creationId xmlns:a16="http://schemas.microsoft.com/office/drawing/2014/main" id="{EB6C7578-7115-486D-8EB0-41000FA48E76}"/>
              </a:ext>
            </a:extLst>
          </p:cNvPr>
          <p:cNvSpPr/>
          <p:nvPr userDrawn="1"/>
        </p:nvSpPr>
        <p:spPr>
          <a:xfrm>
            <a:off x="609600" y="5486400"/>
            <a:ext cx="400050" cy="0"/>
          </a:xfrm>
          <a:prstGeom prst="line">
            <a:avLst/>
          </a:prstGeom>
          <a:ln w="50800">
            <a:solidFill>
              <a:srgbClr val="FFFFFF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algn="l" defTabSz="914400">
              <a:defRPr sz="3600" b="0">
                <a:latin typeface="Arial"/>
                <a:ea typeface="Arial"/>
                <a:cs typeface="Arial"/>
                <a:sym typeface="Arial"/>
              </a:defRPr>
            </a:pPr>
            <a:endParaRPr sz="1800">
              <a:solidFill>
                <a:schemeClr val="bg1"/>
              </a:solidFill>
            </a:endParaRP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6057900"/>
            <a:ext cx="9086850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/>
          <a:lstStyle>
            <a:lvl1pPr marL="0" indent="0">
              <a:buFontTx/>
              <a:buNone/>
              <a:defRPr sz="2000" baseline="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add presenter name and job title</a:t>
            </a:r>
          </a:p>
        </p:txBody>
      </p:sp>
      <p:sp>
        <p:nvSpPr>
          <p:cNvPr id="16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609666" y="6457950"/>
            <a:ext cx="1880804" cy="2286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rIns="0" bIns="0" anchor="ctr" anchorCtr="0"/>
          <a:lstStyle>
            <a:lvl1pPr marL="0" indent="0">
              <a:buFontTx/>
              <a:buNone/>
              <a:defRPr sz="1100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Date</a:t>
            </a:r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248930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7055033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9086850" cy="4229100"/>
          </a:xfrm>
        </p:spPr>
        <p:txBody>
          <a:bodyPr vert="horz" lIns="0" tIns="0" rIns="0" bIns="0" rtlCol="0">
            <a:noAutofit/>
          </a:bodyPr>
          <a:lstStyle>
            <a:lvl1pPr>
              <a:spcBef>
                <a:spcPts val="1200"/>
              </a:spcBef>
              <a:spcAft>
                <a:spcPts val="0"/>
              </a:spcAft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9544080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1439262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90868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2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9022582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3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2802531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31495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267450" y="2057400"/>
            <a:ext cx="531495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2695045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8526491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6267450" y="1657350"/>
            <a:ext cx="531495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0729415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9077896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72009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1534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169667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3953764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Column_Al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2" y="0"/>
            <a:ext cx="5310432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6920968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5390972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43815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8153400" y="2057400"/>
            <a:ext cx="3429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1031346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0322617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Column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0"/>
          </p:nvPr>
        </p:nvSpPr>
        <p:spPr>
          <a:xfrm>
            <a:off x="43815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8153400" y="1657350"/>
            <a:ext cx="3429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3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9484249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8607071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92520592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58864946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Blank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1596599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3187811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7200900" cy="29718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2057400"/>
            <a:ext cx="3429000" cy="29718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171449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72859443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Bar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9583998-CD1D-4069-A7D2-267C9871F026}"/>
              </a:ext>
            </a:extLst>
          </p:cNvPr>
          <p:cNvSpPr/>
          <p:nvPr userDrawn="1"/>
        </p:nvSpPr>
        <p:spPr>
          <a:xfrm>
            <a:off x="0" y="5244465"/>
            <a:ext cx="12192000" cy="1613535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GB" sz="1600" b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72009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8153400" y="1657350"/>
            <a:ext cx="3429000" cy="33718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54674755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lIns="0"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848559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2057400"/>
            <a:ext cx="5143500" cy="422910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1435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3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690240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919795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4389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7" name="Rectangle 1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63608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666423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68580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8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2057400"/>
            <a:ext cx="3429000" cy="42291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68580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4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366743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704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68580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pic>
        <p:nvPicPr>
          <p:cNvPr id="17" name="Picture 1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8" name="Rectangle 1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971809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RightThird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7810500" y="0"/>
            <a:ext cx="43815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17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8153400" y="1657350"/>
            <a:ext cx="34290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8" name="Rectangle 1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740290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48425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604502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6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2057400"/>
            <a:ext cx="5143500" cy="42291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2057400"/>
            <a:ext cx="5143500" cy="422910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4" name="Rectangle 1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2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646361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61531910"/>
      </p:ext>
    </p:extLst>
  </p:cSld>
  <p:clrMapOvr>
    <a:masterClrMapping/>
  </p:clrMapOvr>
  <p:hf hdr="0" dt="0"/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Lef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2BEAF8E-CFC3-486E-94E8-810C4D16C0B6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lvl="0" algn="l"/>
            <a:endParaRPr lang="en-GB" sz="18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8900" y="1657350"/>
            <a:ext cx="5143500" cy="4629150"/>
          </a:xfrm>
        </p:spPr>
        <p:txBody>
          <a:bodyPr vert="horz" lIns="0" tIns="0" rIns="0" bIns="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5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Content Placeholder 15"/>
          <p:cNvSpPr>
            <a:spLocks noGrp="1"/>
          </p:cNvSpPr>
          <p:nvPr>
            <p:ph sz="quarter" idx="14" hasCustomPrompt="1"/>
          </p:nvPr>
        </p:nvSpPr>
        <p:spPr>
          <a:xfrm>
            <a:off x="609600" y="1657350"/>
            <a:ext cx="5143500" cy="462915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Click to insert content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759951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2520972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5143500" cy="422910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Rectangle 1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51435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6219817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51435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33375"/>
            <a:ext cx="5143499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14225070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Half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6096000" y="0"/>
            <a:ext cx="6096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51435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41148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51435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143499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4073418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624">
          <p15:clr>
            <a:srgbClr val="FBAE40"/>
          </p15:clr>
        </p15:guide>
        <p15:guide id="2" pos="4056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14533629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2057400"/>
            <a:ext cx="6858000" cy="422910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5" name="Rectangle 1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68580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1410495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68580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11509290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RightThird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7810500" y="0"/>
            <a:ext cx="43815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 dirty="0"/>
              <a:t>Click to insert image from file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4772274-5A40-4DBA-B6D2-5FBB5694E7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657350"/>
            <a:ext cx="6858000" cy="4629150"/>
          </a:xfrm>
        </p:spPr>
        <p:txBody>
          <a:bodyPr vert="horz" lIns="0" tIns="0" rIns="91440" bIns="45720" rtlCol="0">
            <a:noAutofit/>
          </a:bodyPr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GB" dirty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58293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68580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37401808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704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5107042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7200900" cy="4229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2057400"/>
            <a:ext cx="3429000" cy="4229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506119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8711297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72009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53400" y="1657350"/>
            <a:ext cx="3429000" cy="462915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365825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02541274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399"/>
            <a:ext cx="5314950" cy="4229101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2057400"/>
            <a:ext cx="5314950" cy="1943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343400"/>
            <a:ext cx="5314950" cy="19431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2910359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8979445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4629149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50" y="1657350"/>
            <a:ext cx="5314950" cy="21717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267450" y="4146804"/>
            <a:ext cx="5314950" cy="2139696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07423832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62782819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457700"/>
            <a:ext cx="342899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205740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592905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5412523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4057650"/>
            <a:ext cx="342899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43815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153400" y="1657350"/>
            <a:ext cx="342900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4945947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3857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80322263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5232" y="4457700"/>
            <a:ext cx="2487168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9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205740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198385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09523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4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5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7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52048290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343738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6267450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9095232" y="4057650"/>
            <a:ext cx="2487168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437592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1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6265584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32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93575" y="1657350"/>
            <a:ext cx="2487168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628499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None/>
              <a:defRPr/>
            </a:lvl1pPr>
            <a:lvl2pPr marL="457200" indent="0">
              <a:buNone/>
              <a:defRPr/>
            </a:lvl2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4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3994981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457700"/>
            <a:ext cx="5314950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457700"/>
            <a:ext cx="5314949" cy="182880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2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205740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21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205740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138992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49" cy="34290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21500129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Image+Tex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Picture Placeholder 8">
            <a:extLst>
              <a:ext uri="{FF2B5EF4-FFF2-40B4-BE49-F238E27FC236}">
                <a16:creationId xmlns:a16="http://schemas.microsoft.com/office/drawing/2014/main" id="{F489B010-3FF6-4030-8337-EE70097C1D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9600" y="1657350"/>
            <a:ext cx="5314950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D386AD45-6DAB-45D9-866F-6FFD11E23D5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267449" y="1657350"/>
            <a:ext cx="5314951" cy="2400300"/>
          </a:xfrm>
          <a:noFill/>
        </p:spPr>
        <p:txBody>
          <a:bodyPr anchor="ctr" anchorCtr="0"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4057650"/>
            <a:ext cx="5314950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0" y="4057650"/>
            <a:ext cx="5314949" cy="2228850"/>
          </a:xfrm>
          <a:noFill/>
        </p:spPr>
        <p:txBody>
          <a:bodyPr tIns="182880"/>
          <a:lstStyle>
            <a:lvl1pPr marL="0" indent="0">
              <a:buFontTx/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49" cy="274320"/>
          </a:xfrm>
        </p:spPr>
        <p:txBody>
          <a:bodyPr lIns="18288" rIns="0" bIns="0" anchor="ctr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US" dirty="0"/>
              <a:t>CLICK TO ADD SECTION NAME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4902842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21071766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5314950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2057400"/>
            <a:ext cx="5314950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2859873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188495823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267451" y="1657350"/>
            <a:ext cx="5314950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 marL="1828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103762472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521758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2057400"/>
            <a:ext cx="3428999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30387699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1092049521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381500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8159454" y="1657350"/>
            <a:ext cx="3428999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7200" indent="0">
              <a:buNone/>
              <a:defRPr>
                <a:solidFill>
                  <a:schemeClr val="bg1"/>
                </a:solidFill>
              </a:defRPr>
            </a:lvl2pPr>
            <a:lvl3pPr marL="914400" indent="0">
              <a:buNone/>
              <a:defRPr>
                <a:solidFill>
                  <a:schemeClr val="bg1"/>
                </a:solidFill>
              </a:defRPr>
            </a:lvl3pPr>
            <a:lvl4pPr marL="1371600" indent="0">
              <a:buNone/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3973769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0339342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609600" y="1371600"/>
            <a:ext cx="10972800" cy="342900"/>
          </a:xfrm>
        </p:spPr>
        <p:txBody>
          <a:bodyPr rIns="0" bIns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2400" b="1"/>
            </a:lvl1pPr>
            <a:lvl2pPr marL="4572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2pPr>
            <a:lvl3pPr marL="9144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3pPr>
            <a:lvl4pPr marL="13716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4pPr>
            <a:lvl5pPr marL="1828800" indent="0">
              <a:spcBef>
                <a:spcPts val="0"/>
              </a:spcBef>
              <a:spcAft>
                <a:spcPts val="0"/>
              </a:spcAft>
              <a:buFontTx/>
              <a:buNone/>
              <a:defRPr sz="2000" b="1"/>
            </a:lvl5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43504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685800"/>
            <a:ext cx="10972800" cy="4000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342900"/>
            <a:ext cx="5314950" cy="34290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2057400"/>
            <a:ext cx="2487168" cy="422910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35118126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Callout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/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/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6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1" y="0"/>
            <a:ext cx="5314950" cy="274320"/>
          </a:xfrm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9600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3438144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266688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F1C63E1D-CD53-4BAB-866A-562316028E8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095232" y="1657350"/>
            <a:ext cx="2487168" cy="4629150"/>
          </a:xfrm>
          <a:solidFill>
            <a:schemeClr val="tx1">
              <a:lumMod val="50000"/>
              <a:lumOff val="50000"/>
            </a:schemeClr>
          </a:solidFill>
        </p:spPr>
        <p:txBody>
          <a:bodyPr lIns="182880" tIns="182880" rIns="182880" bIns="182880"/>
          <a:lstStyle>
            <a:lvl1pPr marL="0" indent="0">
              <a:buFontTx/>
              <a:buNone/>
              <a:defRPr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>
                <a:solidFill>
                  <a:schemeClr val="bg1"/>
                </a:solidFill>
              </a:defRPr>
            </a:lvl2pPr>
            <a:lvl3pPr marL="914400" indent="0">
              <a:buFontTx/>
              <a:buNone/>
              <a:defRPr>
                <a:solidFill>
                  <a:schemeClr val="bg1"/>
                </a:solidFill>
              </a:defRPr>
            </a:lvl3pPr>
            <a:lvl4pPr marL="1371600" indent="0">
              <a:buFontTx/>
              <a:buNone/>
              <a:defRPr>
                <a:solidFill>
                  <a:schemeClr val="bg1"/>
                </a:solidFill>
              </a:defRPr>
            </a:lvl4pPr>
            <a:lvl5pPr marL="1828800" indent="0">
              <a:buFontTx/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720187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487202002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Yellow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1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887774465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Light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2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11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3325882633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8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6464"/>
            <a:ext cx="8412480" cy="4005072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3638791827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act Text Light Gray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9E116D-2466-44F2-AB01-C93F885A5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3E9E-AF57-4A9D-9399-FBE7C8069A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L-Shape 1">
            <a:extLst>
              <a:ext uri="{FF2B5EF4-FFF2-40B4-BE49-F238E27FC236}">
                <a16:creationId xmlns:a16="http://schemas.microsoft.com/office/drawing/2014/main" id="{91D4FC6B-E253-43DE-9934-C87C1172CB5A}"/>
              </a:ext>
            </a:extLst>
          </p:cNvPr>
          <p:cNvSpPr/>
          <p:nvPr/>
        </p:nvSpPr>
        <p:spPr>
          <a:xfrm>
            <a:off x="1517288" y="5148861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10" name="L-Shape 10">
            <a:extLst>
              <a:ext uri="{FF2B5EF4-FFF2-40B4-BE49-F238E27FC236}">
                <a16:creationId xmlns:a16="http://schemas.microsoft.com/office/drawing/2014/main" id="{C0D9DF22-73FE-4011-9492-FE5F5FEFFFB6}"/>
              </a:ext>
            </a:extLst>
          </p:cNvPr>
          <p:cNvSpPr/>
          <p:nvPr/>
        </p:nvSpPr>
        <p:spPr>
          <a:xfrm rot="10800000">
            <a:off x="10042429" y="1085850"/>
            <a:ext cx="635362" cy="635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7640" y="0"/>
                </a:lnTo>
                <a:lnTo>
                  <a:pt x="7640" y="13960"/>
                </a:lnTo>
                <a:lnTo>
                  <a:pt x="21600" y="13960"/>
                </a:lnTo>
                <a:lnTo>
                  <a:pt x="21600" y="21600"/>
                </a:lnTo>
                <a:lnTo>
                  <a:pt x="0" y="21600"/>
                </a:lnTo>
                <a:close/>
              </a:path>
            </a:pathLst>
          </a:custGeom>
          <a:solidFill>
            <a:schemeClr val="tx1"/>
          </a:solidFill>
          <a:ln w="12700" cap="flat">
            <a:noFill/>
            <a:miter lim="400000"/>
          </a:ln>
          <a:effectLst/>
        </p:spPr>
        <p:txBody>
          <a:bodyPr wrap="square" lIns="91439" tIns="91439" rIns="91439" bIns="91439" numCol="1" anchor="ctr">
            <a:noAutofit/>
          </a:bodyPr>
          <a:lstStyle/>
          <a:p>
            <a:pPr defTabSz="914400">
              <a:defRPr sz="3600" b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pPr>
            <a:endParaRPr sz="1800"/>
          </a:p>
        </p:txBody>
      </p:sp>
      <p:sp>
        <p:nvSpPr>
          <p:cNvPr id="3" name="Rectangle 2"/>
          <p:cNvSpPr/>
          <p:nvPr userDrawn="1"/>
        </p:nvSpPr>
        <p:spPr>
          <a:xfrm>
            <a:off x="552450" y="1085850"/>
            <a:ext cx="514350" cy="2286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  <p:sp>
        <p:nvSpPr>
          <p:cNvPr id="8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889760" y="1428750"/>
            <a:ext cx="8412480" cy="4000500"/>
          </a:xfrm>
        </p:spPr>
        <p:txBody>
          <a:bodyPr rIns="0" bIns="0" anchor="ctr" anchorCtr="0"/>
          <a:lstStyle>
            <a:lvl1pPr marL="0" indent="0" algn="ctr">
              <a:buFontTx/>
              <a:buNone/>
              <a:defRPr sz="3600" b="1">
                <a:solidFill>
                  <a:schemeClr val="tx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dirty="0"/>
              <a:t>Impact Text</a:t>
            </a:r>
          </a:p>
        </p:txBody>
      </p:sp>
    </p:spTree>
    <p:extLst>
      <p:ext uri="{BB962C8B-B14F-4D97-AF65-F5344CB8AC3E}">
        <p14:creationId xmlns:p14="http://schemas.microsoft.com/office/powerpoint/2010/main" val="2729322970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Divider Slide Bl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A249FC6-4E0C-4DB8-B8CF-050D718756D0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GB" dirty="0"/>
              <a:t>CLICK TO ADD DIVIDER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Additional text about section goes here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7523332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Yellow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ADD DIVIDER TITLE</a:t>
            </a:r>
            <a:endParaRPr lang="en-GB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089273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Light Blu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ADD DIVIDER TITLE</a:t>
            </a:r>
            <a:endParaRPr lang="en-GB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7702750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11">
            <a:extLst>
              <a:ext uri="{FF2B5EF4-FFF2-40B4-BE49-F238E27FC236}">
                <a16:creationId xmlns:a16="http://schemas.microsoft.com/office/drawing/2014/main" id="{C625FD15-83F0-416B-B93D-78984257110D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ADD DIVIDER TITLE</a:t>
            </a:r>
            <a:endParaRPr lang="en-GB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9850757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Light Gray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B55D4E4-BEB3-4FE3-A9FF-D011FEA2DF4E}"/>
              </a:ext>
            </a:extLst>
          </p:cNvPr>
          <p:cNvSpPr/>
          <p:nvPr userDrawn="1"/>
        </p:nvSpPr>
        <p:spPr>
          <a:xfrm>
            <a:off x="0" y="869653"/>
            <a:ext cx="2241797" cy="5118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50" y="9803"/>
                </a:moveTo>
                <a:lnTo>
                  <a:pt x="14550" y="18953"/>
                </a:lnTo>
                <a:cubicBezTo>
                  <a:pt x="15101" y="18805"/>
                  <a:pt x="15667" y="18631"/>
                  <a:pt x="16216" y="18427"/>
                </a:cubicBezTo>
                <a:cubicBezTo>
                  <a:pt x="16790" y="18214"/>
                  <a:pt x="17318" y="17979"/>
                  <a:pt x="17794" y="17724"/>
                </a:cubicBezTo>
                <a:lnTo>
                  <a:pt x="17788" y="17726"/>
                </a:lnTo>
                <a:lnTo>
                  <a:pt x="17785" y="17728"/>
                </a:lnTo>
                <a:lnTo>
                  <a:pt x="17785" y="9803"/>
                </a:lnTo>
                <a:close/>
                <a:moveTo>
                  <a:pt x="8084" y="9803"/>
                </a:moveTo>
                <a:lnTo>
                  <a:pt x="8084" y="19811"/>
                </a:lnTo>
                <a:lnTo>
                  <a:pt x="11309" y="19569"/>
                </a:lnTo>
                <a:lnTo>
                  <a:pt x="11309" y="9803"/>
                </a:lnTo>
                <a:close/>
                <a:moveTo>
                  <a:pt x="1600" y="9803"/>
                </a:moveTo>
                <a:lnTo>
                  <a:pt x="1600" y="20258"/>
                </a:lnTo>
                <a:lnTo>
                  <a:pt x="2647" y="20083"/>
                </a:lnTo>
                <a:cubicBezTo>
                  <a:pt x="3254" y="20007"/>
                  <a:pt x="3910" y="19960"/>
                  <a:pt x="4614" y="19928"/>
                </a:cubicBezTo>
                <a:lnTo>
                  <a:pt x="4844" y="19917"/>
                </a:lnTo>
                <a:lnTo>
                  <a:pt x="4844" y="9803"/>
                </a:lnTo>
                <a:close/>
                <a:moveTo>
                  <a:pt x="11497" y="0"/>
                </a:moveTo>
                <a:lnTo>
                  <a:pt x="20413" y="4167"/>
                </a:lnTo>
                <a:lnTo>
                  <a:pt x="20119" y="4296"/>
                </a:lnTo>
                <a:cubicBezTo>
                  <a:pt x="18363" y="5053"/>
                  <a:pt x="17399" y="6065"/>
                  <a:pt x="17399" y="7144"/>
                </a:cubicBezTo>
                <a:cubicBezTo>
                  <a:pt x="17399" y="8198"/>
                  <a:pt x="18310" y="9163"/>
                  <a:pt x="19276" y="10186"/>
                </a:cubicBezTo>
                <a:cubicBezTo>
                  <a:pt x="20419" y="11397"/>
                  <a:pt x="21600" y="12648"/>
                  <a:pt x="21600" y="14258"/>
                </a:cubicBezTo>
                <a:cubicBezTo>
                  <a:pt x="21600" y="15986"/>
                  <a:pt x="19867" y="17623"/>
                  <a:pt x="16843" y="18749"/>
                </a:cubicBezTo>
                <a:cubicBezTo>
                  <a:pt x="13235" y="20091"/>
                  <a:pt x="9478" y="20200"/>
                  <a:pt x="6459" y="20288"/>
                </a:cubicBezTo>
                <a:cubicBezTo>
                  <a:pt x="3726" y="20366"/>
                  <a:pt x="1566" y="20429"/>
                  <a:pt x="370" y="21323"/>
                </a:cubicBezTo>
                <a:lnTo>
                  <a:pt x="0" y="21600"/>
                </a:lnTo>
                <a:lnTo>
                  <a:pt x="0" y="1341"/>
                </a:lnTo>
                <a:lnTo>
                  <a:pt x="2" y="1341"/>
                </a:lnTo>
                <a:cubicBezTo>
                  <a:pt x="3920" y="1341"/>
                  <a:pt x="7794" y="902"/>
                  <a:pt x="11208" y="7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>
            <a:miter lim="400000"/>
          </a:ln>
        </p:spPr>
        <p:txBody>
          <a:bodyPr lIns="45719" tIns="45719" rIns="45719" bIns="45719" anchor="ctr"/>
          <a:lstStyle/>
          <a:p>
            <a:pPr algn="l" defTabSz="914400">
              <a:defRPr sz="3600">
                <a:latin typeface="Segoe UI Semibold"/>
                <a:ea typeface="Segoe UI Semibold"/>
                <a:cs typeface="Segoe UI Semibold"/>
                <a:sym typeface="Segoe UI Semibold"/>
              </a:defRPr>
            </a:pPr>
            <a:endParaRPr sz="1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A2F6607-4F46-40F3-B0B0-7823059848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38DCB9-2C82-4982-90F5-BDD8AEE45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17DD38F2-E326-46E0-8962-B26267C3FB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95550" y="2000250"/>
            <a:ext cx="9086849" cy="857250"/>
          </a:xfrm>
        </p:spPr>
        <p:txBody>
          <a:bodyPr anchor="b">
            <a:normAutofit/>
          </a:bodyPr>
          <a:lstStyle>
            <a:lvl1pPr>
              <a:defRPr sz="3200" cap="all" spc="150" baseline="0">
                <a:solidFill>
                  <a:schemeClr val="tx1"/>
                </a:solidFill>
              </a:defRPr>
            </a:lvl1pPr>
          </a:lstStyle>
          <a:p>
            <a:r>
              <a:rPr lang="en-GB" dirty="0"/>
              <a:t>CLICK TO ADD DIVIDER TITLE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34687F0A-B490-483C-BB47-AD5A0167FA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495550" y="3200401"/>
            <a:ext cx="9086849" cy="1485900"/>
          </a:xfrm>
        </p:spPr>
        <p:txBody>
          <a:bodyPr>
            <a:normAutofit/>
          </a:bodyPr>
          <a:lstStyle>
            <a:lvl1pPr marL="0" indent="0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Straight Connector 25">
            <a:extLst>
              <a:ext uri="{FF2B5EF4-FFF2-40B4-BE49-F238E27FC236}">
                <a16:creationId xmlns:a16="http://schemas.microsoft.com/office/drawing/2014/main" id="{E78FB022-7375-4C6F-A0A6-4587C8CD9C75}"/>
              </a:ext>
            </a:extLst>
          </p:cNvPr>
          <p:cNvSpPr/>
          <p:nvPr userDrawn="1"/>
        </p:nvSpPr>
        <p:spPr>
          <a:xfrm>
            <a:off x="2495550" y="3001275"/>
            <a:ext cx="400050" cy="0"/>
          </a:xfrm>
          <a:prstGeom prst="line">
            <a:avLst/>
          </a:prstGeom>
          <a:ln w="50800">
            <a:solidFill>
              <a:schemeClr val="tx1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00583842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5" name="Group 4"/>
          <p:cNvGrpSpPr/>
          <p:nvPr userDrawn="1"/>
        </p:nvGrpSpPr>
        <p:grpSpPr>
          <a:xfrm>
            <a:off x="1623591" y="0"/>
            <a:ext cx="9958809" cy="6858000"/>
            <a:chOff x="1105468" y="0"/>
            <a:chExt cx="9958809" cy="6858000"/>
          </a:xfrm>
        </p:grpSpPr>
        <p:grpSp>
          <p:nvGrpSpPr>
            <p:cNvPr id="6" name="Group 5"/>
            <p:cNvGrpSpPr/>
            <p:nvPr userDrawn="1"/>
          </p:nvGrpSpPr>
          <p:grpSpPr>
            <a:xfrm>
              <a:off x="1283493" y="691565"/>
              <a:ext cx="9181847" cy="5845457"/>
              <a:chOff x="133350" y="-152400"/>
              <a:chExt cx="8069263" cy="5137151"/>
            </a:xfrm>
          </p:grpSpPr>
          <p:sp>
            <p:nvSpPr>
              <p:cNvPr id="7" name="Freeform 5"/>
              <p:cNvSpPr>
                <a:spLocks/>
              </p:cNvSpPr>
              <p:nvPr userDrawn="1"/>
            </p:nvSpPr>
            <p:spPr bwMode="auto">
              <a:xfrm>
                <a:off x="7953375" y="1054100"/>
                <a:ext cx="49213" cy="41275"/>
              </a:xfrm>
              <a:custGeom>
                <a:avLst/>
                <a:gdLst/>
                <a:ahLst/>
                <a:cxnLst>
                  <a:cxn ang="0">
                    <a:pos x="31" y="13"/>
                  </a:cxn>
                  <a:cxn ang="0">
                    <a:pos x="29" y="13"/>
                  </a:cxn>
                  <a:cxn ang="0">
                    <a:pos x="27" y="13"/>
                  </a:cxn>
                  <a:cxn ang="0">
                    <a:pos x="26" y="15"/>
                  </a:cxn>
                  <a:cxn ang="0">
                    <a:pos x="24" y="15"/>
                  </a:cxn>
                  <a:cxn ang="0">
                    <a:pos x="18" y="17"/>
                  </a:cxn>
                  <a:cxn ang="0">
                    <a:pos x="9" y="20"/>
                  </a:cxn>
                  <a:cxn ang="0">
                    <a:pos x="7" y="22"/>
                  </a:cxn>
                  <a:cxn ang="0">
                    <a:pos x="7" y="24"/>
                  </a:cxn>
                  <a:cxn ang="0">
                    <a:pos x="7" y="26"/>
                  </a:cxn>
                  <a:cxn ang="0">
                    <a:pos x="7" y="26"/>
                  </a:cxn>
                  <a:cxn ang="0">
                    <a:pos x="6" y="26"/>
                  </a:cxn>
                  <a:cxn ang="0">
                    <a:pos x="4" y="26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2" y="22"/>
                  </a:cxn>
                  <a:cxn ang="0">
                    <a:pos x="4" y="20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7" y="24"/>
                  </a:cxn>
                  <a:cxn ang="0">
                    <a:pos x="7" y="22"/>
                  </a:cxn>
                  <a:cxn ang="0">
                    <a:pos x="6" y="22"/>
                  </a:cxn>
                  <a:cxn ang="0">
                    <a:pos x="6" y="20"/>
                  </a:cxn>
                  <a:cxn ang="0">
                    <a:pos x="6" y="18"/>
                  </a:cxn>
                  <a:cxn ang="0">
                    <a:pos x="6" y="17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9"/>
                  </a:cxn>
                  <a:cxn ang="0">
                    <a:pos x="9" y="7"/>
                  </a:cxn>
                  <a:cxn ang="0">
                    <a:pos x="9" y="6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3" y="2"/>
                  </a:cxn>
                  <a:cxn ang="0">
                    <a:pos x="15" y="0"/>
                  </a:cxn>
                  <a:cxn ang="0">
                    <a:pos x="15" y="2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6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2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20" y="2"/>
                  </a:cxn>
                  <a:cxn ang="0">
                    <a:pos x="22" y="4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20" y="7"/>
                  </a:cxn>
                  <a:cxn ang="0">
                    <a:pos x="22" y="7"/>
                  </a:cxn>
                  <a:cxn ang="0">
                    <a:pos x="22" y="6"/>
                  </a:cxn>
                  <a:cxn ang="0">
                    <a:pos x="26" y="6"/>
                  </a:cxn>
                  <a:cxn ang="0">
                    <a:pos x="26" y="7"/>
                  </a:cxn>
                  <a:cxn ang="0">
                    <a:pos x="26" y="7"/>
                  </a:cxn>
                  <a:cxn ang="0">
                    <a:pos x="27" y="9"/>
                  </a:cxn>
                  <a:cxn ang="0">
                    <a:pos x="27" y="11"/>
                  </a:cxn>
                  <a:cxn ang="0">
                    <a:pos x="29" y="11"/>
                  </a:cxn>
                  <a:cxn ang="0">
                    <a:pos x="29" y="11"/>
                  </a:cxn>
                </a:cxnLst>
                <a:rect l="0" t="0" r="r" b="b"/>
                <a:pathLst>
                  <a:path w="31" h="26">
                    <a:moveTo>
                      <a:pt x="31" y="11"/>
                    </a:moveTo>
                    <a:lnTo>
                      <a:pt x="31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8" y="17"/>
                    </a:lnTo>
                    <a:lnTo>
                      <a:pt x="15" y="18"/>
                    </a:lnTo>
                    <a:lnTo>
                      <a:pt x="9" y="20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1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6"/>
              <p:cNvSpPr>
                <a:spLocks/>
              </p:cNvSpPr>
              <p:nvPr userDrawn="1"/>
            </p:nvSpPr>
            <p:spPr bwMode="auto">
              <a:xfrm>
                <a:off x="6100763" y="2835275"/>
                <a:ext cx="892175" cy="893763"/>
              </a:xfrm>
              <a:custGeom>
                <a:avLst/>
                <a:gdLst/>
                <a:ahLst/>
                <a:cxnLst>
                  <a:cxn ang="0">
                    <a:pos x="232" y="37"/>
                  </a:cxn>
                  <a:cxn ang="0">
                    <a:pos x="241" y="15"/>
                  </a:cxn>
                  <a:cxn ang="0">
                    <a:pos x="148" y="24"/>
                  </a:cxn>
                  <a:cxn ang="0">
                    <a:pos x="104" y="316"/>
                  </a:cxn>
                  <a:cxn ang="0">
                    <a:pos x="126" y="353"/>
                  </a:cxn>
                  <a:cxn ang="0">
                    <a:pos x="138" y="377"/>
                  </a:cxn>
                  <a:cxn ang="0">
                    <a:pos x="127" y="420"/>
                  </a:cxn>
                  <a:cxn ang="0">
                    <a:pos x="142" y="473"/>
                  </a:cxn>
                  <a:cxn ang="0">
                    <a:pos x="162" y="528"/>
                  </a:cxn>
                  <a:cxn ang="0">
                    <a:pos x="464" y="517"/>
                  </a:cxn>
                  <a:cxn ang="0">
                    <a:pos x="482" y="508"/>
                  </a:cxn>
                  <a:cxn ang="0">
                    <a:pos x="493" y="481"/>
                  </a:cxn>
                  <a:cxn ang="0">
                    <a:pos x="522" y="483"/>
                  </a:cxn>
                  <a:cxn ang="0">
                    <a:pos x="526" y="470"/>
                  </a:cxn>
                  <a:cxn ang="0">
                    <a:pos x="524" y="466"/>
                  </a:cxn>
                  <a:cxn ang="0">
                    <a:pos x="529" y="455"/>
                  </a:cxn>
                  <a:cxn ang="0">
                    <a:pos x="520" y="450"/>
                  </a:cxn>
                  <a:cxn ang="0">
                    <a:pos x="526" y="446"/>
                  </a:cxn>
                  <a:cxn ang="0">
                    <a:pos x="526" y="440"/>
                  </a:cxn>
                  <a:cxn ang="0">
                    <a:pos x="515" y="430"/>
                  </a:cxn>
                  <a:cxn ang="0">
                    <a:pos x="509" y="422"/>
                  </a:cxn>
                  <a:cxn ang="0">
                    <a:pos x="524" y="431"/>
                  </a:cxn>
                  <a:cxn ang="0">
                    <a:pos x="528" y="422"/>
                  </a:cxn>
                  <a:cxn ang="0">
                    <a:pos x="537" y="415"/>
                  </a:cxn>
                  <a:cxn ang="0">
                    <a:pos x="540" y="408"/>
                  </a:cxn>
                  <a:cxn ang="0">
                    <a:pos x="528" y="409"/>
                  </a:cxn>
                  <a:cxn ang="0">
                    <a:pos x="520" y="404"/>
                  </a:cxn>
                  <a:cxn ang="0">
                    <a:pos x="526" y="402"/>
                  </a:cxn>
                  <a:cxn ang="0">
                    <a:pos x="535" y="398"/>
                  </a:cxn>
                  <a:cxn ang="0">
                    <a:pos x="526" y="398"/>
                  </a:cxn>
                  <a:cxn ang="0">
                    <a:pos x="528" y="389"/>
                  </a:cxn>
                  <a:cxn ang="0">
                    <a:pos x="539" y="386"/>
                  </a:cxn>
                  <a:cxn ang="0">
                    <a:pos x="537" y="375"/>
                  </a:cxn>
                  <a:cxn ang="0">
                    <a:pos x="529" y="378"/>
                  </a:cxn>
                  <a:cxn ang="0">
                    <a:pos x="526" y="373"/>
                  </a:cxn>
                  <a:cxn ang="0">
                    <a:pos x="537" y="371"/>
                  </a:cxn>
                  <a:cxn ang="0">
                    <a:pos x="535" y="364"/>
                  </a:cxn>
                  <a:cxn ang="0">
                    <a:pos x="542" y="360"/>
                  </a:cxn>
                  <a:cxn ang="0">
                    <a:pos x="539" y="358"/>
                  </a:cxn>
                  <a:cxn ang="0">
                    <a:pos x="535" y="355"/>
                  </a:cxn>
                  <a:cxn ang="0">
                    <a:pos x="520" y="345"/>
                  </a:cxn>
                  <a:cxn ang="0">
                    <a:pos x="533" y="344"/>
                  </a:cxn>
                  <a:cxn ang="0">
                    <a:pos x="542" y="347"/>
                  </a:cxn>
                  <a:cxn ang="0">
                    <a:pos x="540" y="335"/>
                  </a:cxn>
                  <a:cxn ang="0">
                    <a:pos x="524" y="333"/>
                  </a:cxn>
                  <a:cxn ang="0">
                    <a:pos x="524" y="331"/>
                  </a:cxn>
                  <a:cxn ang="0">
                    <a:pos x="537" y="331"/>
                  </a:cxn>
                  <a:cxn ang="0">
                    <a:pos x="533" y="325"/>
                  </a:cxn>
                  <a:cxn ang="0">
                    <a:pos x="537" y="325"/>
                  </a:cxn>
                  <a:cxn ang="0">
                    <a:pos x="555" y="324"/>
                  </a:cxn>
                  <a:cxn ang="0">
                    <a:pos x="542" y="311"/>
                  </a:cxn>
                  <a:cxn ang="0">
                    <a:pos x="551" y="316"/>
                  </a:cxn>
                  <a:cxn ang="0">
                    <a:pos x="555" y="314"/>
                  </a:cxn>
                  <a:cxn ang="0">
                    <a:pos x="560" y="311"/>
                  </a:cxn>
                  <a:cxn ang="0">
                    <a:pos x="529" y="300"/>
                  </a:cxn>
                  <a:cxn ang="0">
                    <a:pos x="511" y="263"/>
                  </a:cxn>
                  <a:cxn ang="0">
                    <a:pos x="482" y="234"/>
                  </a:cxn>
                  <a:cxn ang="0">
                    <a:pos x="469" y="218"/>
                  </a:cxn>
                  <a:cxn ang="0">
                    <a:pos x="436" y="194"/>
                  </a:cxn>
                  <a:cxn ang="0">
                    <a:pos x="420" y="176"/>
                  </a:cxn>
                  <a:cxn ang="0">
                    <a:pos x="409" y="163"/>
                  </a:cxn>
                  <a:cxn ang="0">
                    <a:pos x="358" y="128"/>
                  </a:cxn>
                  <a:cxn ang="0">
                    <a:pos x="301" y="80"/>
                  </a:cxn>
                </a:cxnLst>
                <a:rect l="0" t="0" r="r" b="b"/>
                <a:pathLst>
                  <a:path w="562" h="563">
                    <a:moveTo>
                      <a:pt x="266" y="62"/>
                    </a:moveTo>
                    <a:lnTo>
                      <a:pt x="264" y="60"/>
                    </a:lnTo>
                    <a:lnTo>
                      <a:pt x="263" y="59"/>
                    </a:lnTo>
                    <a:lnTo>
                      <a:pt x="261" y="59"/>
                    </a:lnTo>
                    <a:lnTo>
                      <a:pt x="261" y="59"/>
                    </a:lnTo>
                    <a:lnTo>
                      <a:pt x="259" y="59"/>
                    </a:lnTo>
                    <a:lnTo>
                      <a:pt x="259" y="57"/>
                    </a:lnTo>
                    <a:lnTo>
                      <a:pt x="259" y="57"/>
                    </a:lnTo>
                    <a:lnTo>
                      <a:pt x="255" y="55"/>
                    </a:lnTo>
                    <a:lnTo>
                      <a:pt x="255" y="55"/>
                    </a:lnTo>
                    <a:lnTo>
                      <a:pt x="255" y="53"/>
                    </a:lnTo>
                    <a:lnTo>
                      <a:pt x="253" y="55"/>
                    </a:lnTo>
                    <a:lnTo>
                      <a:pt x="253" y="53"/>
                    </a:lnTo>
                    <a:lnTo>
                      <a:pt x="252" y="51"/>
                    </a:lnTo>
                    <a:lnTo>
                      <a:pt x="252" y="51"/>
                    </a:lnTo>
                    <a:lnTo>
                      <a:pt x="250" y="51"/>
                    </a:lnTo>
                    <a:lnTo>
                      <a:pt x="248" y="51"/>
                    </a:lnTo>
                    <a:lnTo>
                      <a:pt x="246" y="51"/>
                    </a:lnTo>
                    <a:lnTo>
                      <a:pt x="244" y="51"/>
                    </a:lnTo>
                    <a:lnTo>
                      <a:pt x="244" y="51"/>
                    </a:lnTo>
                    <a:lnTo>
                      <a:pt x="243" y="49"/>
                    </a:lnTo>
                    <a:lnTo>
                      <a:pt x="239" y="48"/>
                    </a:lnTo>
                    <a:lnTo>
                      <a:pt x="237" y="46"/>
                    </a:lnTo>
                    <a:lnTo>
                      <a:pt x="237" y="46"/>
                    </a:lnTo>
                    <a:lnTo>
                      <a:pt x="233" y="46"/>
                    </a:lnTo>
                    <a:lnTo>
                      <a:pt x="233" y="46"/>
                    </a:lnTo>
                    <a:lnTo>
                      <a:pt x="233" y="46"/>
                    </a:lnTo>
                    <a:lnTo>
                      <a:pt x="232" y="46"/>
                    </a:lnTo>
                    <a:lnTo>
                      <a:pt x="232" y="44"/>
                    </a:lnTo>
                    <a:lnTo>
                      <a:pt x="230" y="42"/>
                    </a:lnTo>
                    <a:lnTo>
                      <a:pt x="230" y="42"/>
                    </a:lnTo>
                    <a:lnTo>
                      <a:pt x="230" y="40"/>
                    </a:lnTo>
                    <a:lnTo>
                      <a:pt x="230" y="38"/>
                    </a:lnTo>
                    <a:lnTo>
                      <a:pt x="230" y="38"/>
                    </a:lnTo>
                    <a:lnTo>
                      <a:pt x="232" y="37"/>
                    </a:lnTo>
                    <a:lnTo>
                      <a:pt x="232" y="37"/>
                    </a:lnTo>
                    <a:lnTo>
                      <a:pt x="232" y="35"/>
                    </a:lnTo>
                    <a:lnTo>
                      <a:pt x="230" y="31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29"/>
                    </a:lnTo>
                    <a:lnTo>
                      <a:pt x="233" y="28"/>
                    </a:lnTo>
                    <a:lnTo>
                      <a:pt x="235" y="28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5" y="22"/>
                    </a:lnTo>
                    <a:lnTo>
                      <a:pt x="237" y="22"/>
                    </a:lnTo>
                    <a:lnTo>
                      <a:pt x="237" y="22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7" y="20"/>
                    </a:lnTo>
                    <a:lnTo>
                      <a:pt x="235" y="18"/>
                    </a:lnTo>
                    <a:lnTo>
                      <a:pt x="235" y="18"/>
                    </a:lnTo>
                    <a:lnTo>
                      <a:pt x="237" y="18"/>
                    </a:lnTo>
                    <a:lnTo>
                      <a:pt x="237" y="18"/>
                    </a:lnTo>
                    <a:lnTo>
                      <a:pt x="237" y="18"/>
                    </a:lnTo>
                    <a:lnTo>
                      <a:pt x="237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39" y="17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41" y="13"/>
                    </a:lnTo>
                    <a:lnTo>
                      <a:pt x="243" y="13"/>
                    </a:lnTo>
                    <a:lnTo>
                      <a:pt x="243" y="13"/>
                    </a:lnTo>
                    <a:lnTo>
                      <a:pt x="243" y="11"/>
                    </a:lnTo>
                    <a:lnTo>
                      <a:pt x="243" y="11"/>
                    </a:lnTo>
                    <a:lnTo>
                      <a:pt x="243" y="11"/>
                    </a:lnTo>
                    <a:lnTo>
                      <a:pt x="243" y="9"/>
                    </a:lnTo>
                    <a:lnTo>
                      <a:pt x="244" y="9"/>
                    </a:lnTo>
                    <a:lnTo>
                      <a:pt x="244" y="9"/>
                    </a:lnTo>
                    <a:lnTo>
                      <a:pt x="246" y="9"/>
                    </a:lnTo>
                    <a:lnTo>
                      <a:pt x="246" y="7"/>
                    </a:lnTo>
                    <a:lnTo>
                      <a:pt x="246" y="9"/>
                    </a:lnTo>
                    <a:lnTo>
                      <a:pt x="246" y="9"/>
                    </a:lnTo>
                    <a:lnTo>
                      <a:pt x="248" y="9"/>
                    </a:lnTo>
                    <a:lnTo>
                      <a:pt x="248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6" y="6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7"/>
                    </a:lnTo>
                    <a:lnTo>
                      <a:pt x="246" y="6"/>
                    </a:lnTo>
                    <a:lnTo>
                      <a:pt x="248" y="2"/>
                    </a:lnTo>
                    <a:lnTo>
                      <a:pt x="246" y="2"/>
                    </a:lnTo>
                    <a:lnTo>
                      <a:pt x="246" y="2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08" y="9"/>
                    </a:lnTo>
                    <a:lnTo>
                      <a:pt x="202" y="11"/>
                    </a:lnTo>
                    <a:lnTo>
                      <a:pt x="164" y="20"/>
                    </a:lnTo>
                    <a:lnTo>
                      <a:pt x="160" y="22"/>
                    </a:lnTo>
                    <a:lnTo>
                      <a:pt x="148" y="24"/>
                    </a:lnTo>
                    <a:lnTo>
                      <a:pt x="126" y="29"/>
                    </a:lnTo>
                    <a:lnTo>
                      <a:pt x="96" y="35"/>
                    </a:lnTo>
                    <a:lnTo>
                      <a:pt x="82" y="38"/>
                    </a:lnTo>
                    <a:lnTo>
                      <a:pt x="78" y="38"/>
                    </a:lnTo>
                    <a:lnTo>
                      <a:pt x="62" y="42"/>
                    </a:lnTo>
                    <a:lnTo>
                      <a:pt x="62" y="42"/>
                    </a:lnTo>
                    <a:lnTo>
                      <a:pt x="32" y="48"/>
                    </a:lnTo>
                    <a:lnTo>
                      <a:pt x="23" y="49"/>
                    </a:lnTo>
                    <a:lnTo>
                      <a:pt x="12" y="53"/>
                    </a:lnTo>
                    <a:lnTo>
                      <a:pt x="0" y="55"/>
                    </a:lnTo>
                    <a:lnTo>
                      <a:pt x="5" y="71"/>
                    </a:lnTo>
                    <a:lnTo>
                      <a:pt x="16" y="99"/>
                    </a:lnTo>
                    <a:lnTo>
                      <a:pt x="18" y="104"/>
                    </a:lnTo>
                    <a:lnTo>
                      <a:pt x="20" y="112"/>
                    </a:lnTo>
                    <a:lnTo>
                      <a:pt x="32" y="139"/>
                    </a:lnTo>
                    <a:lnTo>
                      <a:pt x="42" y="163"/>
                    </a:lnTo>
                    <a:lnTo>
                      <a:pt x="47" y="177"/>
                    </a:lnTo>
                    <a:lnTo>
                      <a:pt x="49" y="185"/>
                    </a:lnTo>
                    <a:lnTo>
                      <a:pt x="60" y="214"/>
                    </a:lnTo>
                    <a:lnTo>
                      <a:pt x="67" y="234"/>
                    </a:lnTo>
                    <a:lnTo>
                      <a:pt x="71" y="241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93" y="296"/>
                    </a:lnTo>
                    <a:lnTo>
                      <a:pt x="96" y="305"/>
                    </a:lnTo>
                    <a:lnTo>
                      <a:pt x="96" y="309"/>
                    </a:lnTo>
                    <a:lnTo>
                      <a:pt x="98" y="311"/>
                    </a:lnTo>
                    <a:lnTo>
                      <a:pt x="98" y="311"/>
                    </a:lnTo>
                    <a:lnTo>
                      <a:pt x="98" y="311"/>
                    </a:lnTo>
                    <a:lnTo>
                      <a:pt x="100" y="313"/>
                    </a:lnTo>
                    <a:lnTo>
                      <a:pt x="100" y="313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4" y="316"/>
                    </a:lnTo>
                    <a:lnTo>
                      <a:pt x="104" y="316"/>
                    </a:lnTo>
                    <a:lnTo>
                      <a:pt x="104" y="316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20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22"/>
                    </a:lnTo>
                    <a:lnTo>
                      <a:pt x="105" y="324"/>
                    </a:lnTo>
                    <a:lnTo>
                      <a:pt x="107" y="327"/>
                    </a:lnTo>
                    <a:lnTo>
                      <a:pt x="109" y="327"/>
                    </a:lnTo>
                    <a:lnTo>
                      <a:pt x="109" y="329"/>
                    </a:lnTo>
                    <a:lnTo>
                      <a:pt x="111" y="329"/>
                    </a:lnTo>
                    <a:lnTo>
                      <a:pt x="111" y="331"/>
                    </a:lnTo>
                    <a:lnTo>
                      <a:pt x="109" y="331"/>
                    </a:lnTo>
                    <a:lnTo>
                      <a:pt x="109" y="333"/>
                    </a:lnTo>
                    <a:lnTo>
                      <a:pt x="109" y="333"/>
                    </a:lnTo>
                    <a:lnTo>
                      <a:pt x="111" y="333"/>
                    </a:lnTo>
                    <a:lnTo>
                      <a:pt x="111" y="333"/>
                    </a:lnTo>
                    <a:lnTo>
                      <a:pt x="111" y="333"/>
                    </a:lnTo>
                    <a:lnTo>
                      <a:pt x="113" y="335"/>
                    </a:lnTo>
                    <a:lnTo>
                      <a:pt x="113" y="336"/>
                    </a:lnTo>
                    <a:lnTo>
                      <a:pt x="115" y="338"/>
                    </a:lnTo>
                    <a:lnTo>
                      <a:pt x="116" y="338"/>
                    </a:lnTo>
                    <a:lnTo>
                      <a:pt x="116" y="340"/>
                    </a:lnTo>
                    <a:lnTo>
                      <a:pt x="118" y="342"/>
                    </a:lnTo>
                    <a:lnTo>
                      <a:pt x="120" y="342"/>
                    </a:lnTo>
                    <a:lnTo>
                      <a:pt x="122" y="344"/>
                    </a:lnTo>
                    <a:lnTo>
                      <a:pt x="124" y="344"/>
                    </a:lnTo>
                    <a:lnTo>
                      <a:pt x="124" y="345"/>
                    </a:lnTo>
                    <a:lnTo>
                      <a:pt x="124" y="347"/>
                    </a:lnTo>
                    <a:lnTo>
                      <a:pt x="124" y="349"/>
                    </a:lnTo>
                    <a:lnTo>
                      <a:pt x="126" y="353"/>
                    </a:lnTo>
                    <a:lnTo>
                      <a:pt x="126" y="353"/>
                    </a:lnTo>
                    <a:lnTo>
                      <a:pt x="126" y="353"/>
                    </a:lnTo>
                    <a:lnTo>
                      <a:pt x="127" y="355"/>
                    </a:lnTo>
                    <a:lnTo>
                      <a:pt x="129" y="355"/>
                    </a:lnTo>
                    <a:lnTo>
                      <a:pt x="129" y="356"/>
                    </a:lnTo>
                    <a:lnTo>
                      <a:pt x="127" y="358"/>
                    </a:lnTo>
                    <a:lnTo>
                      <a:pt x="129" y="358"/>
                    </a:lnTo>
                    <a:lnTo>
                      <a:pt x="129" y="360"/>
                    </a:lnTo>
                    <a:lnTo>
                      <a:pt x="127" y="360"/>
                    </a:lnTo>
                    <a:lnTo>
                      <a:pt x="127" y="360"/>
                    </a:lnTo>
                    <a:lnTo>
                      <a:pt x="129" y="360"/>
                    </a:lnTo>
                    <a:lnTo>
                      <a:pt x="129" y="360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2"/>
                    </a:lnTo>
                    <a:lnTo>
                      <a:pt x="129" y="364"/>
                    </a:lnTo>
                    <a:lnTo>
                      <a:pt x="127" y="366"/>
                    </a:lnTo>
                    <a:lnTo>
                      <a:pt x="127" y="366"/>
                    </a:lnTo>
                    <a:lnTo>
                      <a:pt x="127" y="367"/>
                    </a:lnTo>
                    <a:lnTo>
                      <a:pt x="127" y="367"/>
                    </a:lnTo>
                    <a:lnTo>
                      <a:pt x="131" y="369"/>
                    </a:lnTo>
                    <a:lnTo>
                      <a:pt x="135" y="369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40" y="373"/>
                    </a:lnTo>
                    <a:lnTo>
                      <a:pt x="140" y="373"/>
                    </a:lnTo>
                    <a:lnTo>
                      <a:pt x="140" y="375"/>
                    </a:lnTo>
                    <a:lnTo>
                      <a:pt x="140" y="375"/>
                    </a:lnTo>
                    <a:lnTo>
                      <a:pt x="138" y="375"/>
                    </a:lnTo>
                    <a:lnTo>
                      <a:pt x="138" y="375"/>
                    </a:lnTo>
                    <a:lnTo>
                      <a:pt x="138" y="375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8" y="377"/>
                    </a:lnTo>
                    <a:lnTo>
                      <a:pt x="138" y="377"/>
                    </a:lnTo>
                    <a:lnTo>
                      <a:pt x="138" y="377"/>
                    </a:lnTo>
                    <a:lnTo>
                      <a:pt x="138" y="378"/>
                    </a:lnTo>
                    <a:lnTo>
                      <a:pt x="138" y="378"/>
                    </a:lnTo>
                    <a:lnTo>
                      <a:pt x="138" y="380"/>
                    </a:lnTo>
                    <a:lnTo>
                      <a:pt x="135" y="380"/>
                    </a:lnTo>
                    <a:lnTo>
                      <a:pt x="133" y="382"/>
                    </a:lnTo>
                    <a:lnTo>
                      <a:pt x="133" y="382"/>
                    </a:lnTo>
                    <a:lnTo>
                      <a:pt x="133" y="382"/>
                    </a:lnTo>
                    <a:lnTo>
                      <a:pt x="135" y="382"/>
                    </a:lnTo>
                    <a:lnTo>
                      <a:pt x="135" y="382"/>
                    </a:lnTo>
                    <a:lnTo>
                      <a:pt x="135" y="384"/>
                    </a:lnTo>
                    <a:lnTo>
                      <a:pt x="133" y="384"/>
                    </a:lnTo>
                    <a:lnTo>
                      <a:pt x="133" y="386"/>
                    </a:lnTo>
                    <a:lnTo>
                      <a:pt x="129" y="386"/>
                    </a:lnTo>
                    <a:lnTo>
                      <a:pt x="129" y="388"/>
                    </a:lnTo>
                    <a:lnTo>
                      <a:pt x="129" y="391"/>
                    </a:lnTo>
                    <a:lnTo>
                      <a:pt x="127" y="393"/>
                    </a:lnTo>
                    <a:lnTo>
                      <a:pt x="127" y="393"/>
                    </a:lnTo>
                    <a:lnTo>
                      <a:pt x="127" y="395"/>
                    </a:lnTo>
                    <a:lnTo>
                      <a:pt x="129" y="397"/>
                    </a:lnTo>
                    <a:lnTo>
                      <a:pt x="129" y="398"/>
                    </a:lnTo>
                    <a:lnTo>
                      <a:pt x="129" y="398"/>
                    </a:lnTo>
                    <a:lnTo>
                      <a:pt x="129" y="400"/>
                    </a:lnTo>
                    <a:lnTo>
                      <a:pt x="129" y="400"/>
                    </a:lnTo>
                    <a:lnTo>
                      <a:pt x="129" y="402"/>
                    </a:lnTo>
                    <a:lnTo>
                      <a:pt x="129" y="404"/>
                    </a:lnTo>
                    <a:lnTo>
                      <a:pt x="129" y="406"/>
                    </a:lnTo>
                    <a:lnTo>
                      <a:pt x="129" y="408"/>
                    </a:lnTo>
                    <a:lnTo>
                      <a:pt x="129" y="409"/>
                    </a:lnTo>
                    <a:lnTo>
                      <a:pt x="129" y="411"/>
                    </a:lnTo>
                    <a:lnTo>
                      <a:pt x="129" y="413"/>
                    </a:lnTo>
                    <a:lnTo>
                      <a:pt x="129" y="415"/>
                    </a:lnTo>
                    <a:lnTo>
                      <a:pt x="129" y="419"/>
                    </a:lnTo>
                    <a:lnTo>
                      <a:pt x="127" y="420"/>
                    </a:lnTo>
                    <a:lnTo>
                      <a:pt x="127" y="422"/>
                    </a:lnTo>
                    <a:lnTo>
                      <a:pt x="127" y="424"/>
                    </a:lnTo>
                    <a:lnTo>
                      <a:pt x="127" y="426"/>
                    </a:lnTo>
                    <a:lnTo>
                      <a:pt x="126" y="430"/>
                    </a:lnTo>
                    <a:lnTo>
                      <a:pt x="127" y="430"/>
                    </a:lnTo>
                    <a:lnTo>
                      <a:pt x="127" y="435"/>
                    </a:lnTo>
                    <a:lnTo>
                      <a:pt x="127" y="437"/>
                    </a:lnTo>
                    <a:lnTo>
                      <a:pt x="129" y="437"/>
                    </a:lnTo>
                    <a:lnTo>
                      <a:pt x="129" y="439"/>
                    </a:lnTo>
                    <a:lnTo>
                      <a:pt x="131" y="439"/>
                    </a:lnTo>
                    <a:lnTo>
                      <a:pt x="131" y="440"/>
                    </a:lnTo>
                    <a:lnTo>
                      <a:pt x="131" y="442"/>
                    </a:lnTo>
                    <a:lnTo>
                      <a:pt x="131" y="444"/>
                    </a:lnTo>
                    <a:lnTo>
                      <a:pt x="131" y="448"/>
                    </a:lnTo>
                    <a:lnTo>
                      <a:pt x="133" y="448"/>
                    </a:lnTo>
                    <a:lnTo>
                      <a:pt x="133" y="448"/>
                    </a:lnTo>
                    <a:lnTo>
                      <a:pt x="135" y="451"/>
                    </a:lnTo>
                    <a:lnTo>
                      <a:pt x="137" y="453"/>
                    </a:lnTo>
                    <a:lnTo>
                      <a:pt x="137" y="455"/>
                    </a:lnTo>
                    <a:lnTo>
                      <a:pt x="138" y="455"/>
                    </a:lnTo>
                    <a:lnTo>
                      <a:pt x="140" y="453"/>
                    </a:lnTo>
                    <a:lnTo>
                      <a:pt x="140" y="455"/>
                    </a:lnTo>
                    <a:lnTo>
                      <a:pt x="140" y="455"/>
                    </a:lnTo>
                    <a:lnTo>
                      <a:pt x="140" y="457"/>
                    </a:lnTo>
                    <a:lnTo>
                      <a:pt x="140" y="459"/>
                    </a:lnTo>
                    <a:lnTo>
                      <a:pt x="140" y="461"/>
                    </a:lnTo>
                    <a:lnTo>
                      <a:pt x="142" y="462"/>
                    </a:lnTo>
                    <a:lnTo>
                      <a:pt x="144" y="462"/>
                    </a:lnTo>
                    <a:lnTo>
                      <a:pt x="144" y="462"/>
                    </a:lnTo>
                    <a:lnTo>
                      <a:pt x="144" y="464"/>
                    </a:lnTo>
                    <a:lnTo>
                      <a:pt x="144" y="468"/>
                    </a:lnTo>
                    <a:lnTo>
                      <a:pt x="144" y="468"/>
                    </a:lnTo>
                    <a:lnTo>
                      <a:pt x="144" y="470"/>
                    </a:lnTo>
                    <a:lnTo>
                      <a:pt x="142" y="473"/>
                    </a:lnTo>
                    <a:lnTo>
                      <a:pt x="142" y="473"/>
                    </a:lnTo>
                    <a:lnTo>
                      <a:pt x="144" y="475"/>
                    </a:lnTo>
                    <a:lnTo>
                      <a:pt x="144" y="477"/>
                    </a:lnTo>
                    <a:lnTo>
                      <a:pt x="144" y="477"/>
                    </a:lnTo>
                    <a:lnTo>
                      <a:pt x="144" y="479"/>
                    </a:lnTo>
                    <a:lnTo>
                      <a:pt x="144" y="484"/>
                    </a:lnTo>
                    <a:lnTo>
                      <a:pt x="144" y="488"/>
                    </a:lnTo>
                    <a:lnTo>
                      <a:pt x="144" y="488"/>
                    </a:lnTo>
                    <a:lnTo>
                      <a:pt x="146" y="492"/>
                    </a:lnTo>
                    <a:lnTo>
                      <a:pt x="146" y="492"/>
                    </a:lnTo>
                    <a:lnTo>
                      <a:pt x="146" y="493"/>
                    </a:lnTo>
                    <a:lnTo>
                      <a:pt x="146" y="495"/>
                    </a:lnTo>
                    <a:lnTo>
                      <a:pt x="146" y="497"/>
                    </a:lnTo>
                    <a:lnTo>
                      <a:pt x="144" y="497"/>
                    </a:lnTo>
                    <a:lnTo>
                      <a:pt x="144" y="497"/>
                    </a:lnTo>
                    <a:lnTo>
                      <a:pt x="144" y="499"/>
                    </a:lnTo>
                    <a:lnTo>
                      <a:pt x="144" y="501"/>
                    </a:lnTo>
                    <a:lnTo>
                      <a:pt x="146" y="503"/>
                    </a:lnTo>
                    <a:lnTo>
                      <a:pt x="146" y="504"/>
                    </a:lnTo>
                    <a:lnTo>
                      <a:pt x="146" y="506"/>
                    </a:lnTo>
                    <a:lnTo>
                      <a:pt x="146" y="508"/>
                    </a:lnTo>
                    <a:lnTo>
                      <a:pt x="148" y="508"/>
                    </a:lnTo>
                    <a:lnTo>
                      <a:pt x="148" y="510"/>
                    </a:lnTo>
                    <a:lnTo>
                      <a:pt x="148" y="512"/>
                    </a:lnTo>
                    <a:lnTo>
                      <a:pt x="149" y="512"/>
                    </a:lnTo>
                    <a:lnTo>
                      <a:pt x="155" y="515"/>
                    </a:lnTo>
                    <a:lnTo>
                      <a:pt x="157" y="517"/>
                    </a:lnTo>
                    <a:lnTo>
                      <a:pt x="157" y="519"/>
                    </a:lnTo>
                    <a:lnTo>
                      <a:pt x="158" y="521"/>
                    </a:lnTo>
                    <a:lnTo>
                      <a:pt x="158" y="521"/>
                    </a:lnTo>
                    <a:lnTo>
                      <a:pt x="160" y="523"/>
                    </a:lnTo>
                    <a:lnTo>
                      <a:pt x="160" y="523"/>
                    </a:lnTo>
                    <a:lnTo>
                      <a:pt x="160" y="525"/>
                    </a:lnTo>
                    <a:lnTo>
                      <a:pt x="160" y="525"/>
                    </a:lnTo>
                    <a:lnTo>
                      <a:pt x="162" y="526"/>
                    </a:lnTo>
                    <a:lnTo>
                      <a:pt x="162" y="528"/>
                    </a:lnTo>
                    <a:lnTo>
                      <a:pt x="162" y="530"/>
                    </a:lnTo>
                    <a:lnTo>
                      <a:pt x="162" y="534"/>
                    </a:lnTo>
                    <a:lnTo>
                      <a:pt x="162" y="534"/>
                    </a:lnTo>
                    <a:lnTo>
                      <a:pt x="164" y="536"/>
                    </a:lnTo>
                    <a:lnTo>
                      <a:pt x="166" y="536"/>
                    </a:lnTo>
                    <a:lnTo>
                      <a:pt x="166" y="537"/>
                    </a:lnTo>
                    <a:lnTo>
                      <a:pt x="166" y="537"/>
                    </a:lnTo>
                    <a:lnTo>
                      <a:pt x="168" y="539"/>
                    </a:lnTo>
                    <a:lnTo>
                      <a:pt x="168" y="539"/>
                    </a:lnTo>
                    <a:lnTo>
                      <a:pt x="169" y="543"/>
                    </a:lnTo>
                    <a:lnTo>
                      <a:pt x="171" y="545"/>
                    </a:lnTo>
                    <a:lnTo>
                      <a:pt x="171" y="545"/>
                    </a:lnTo>
                    <a:lnTo>
                      <a:pt x="173" y="546"/>
                    </a:lnTo>
                    <a:lnTo>
                      <a:pt x="173" y="550"/>
                    </a:lnTo>
                    <a:lnTo>
                      <a:pt x="175" y="556"/>
                    </a:lnTo>
                    <a:lnTo>
                      <a:pt x="177" y="557"/>
                    </a:lnTo>
                    <a:lnTo>
                      <a:pt x="177" y="557"/>
                    </a:lnTo>
                    <a:lnTo>
                      <a:pt x="180" y="559"/>
                    </a:lnTo>
                    <a:lnTo>
                      <a:pt x="180" y="559"/>
                    </a:lnTo>
                    <a:lnTo>
                      <a:pt x="182" y="561"/>
                    </a:lnTo>
                    <a:lnTo>
                      <a:pt x="182" y="563"/>
                    </a:lnTo>
                    <a:lnTo>
                      <a:pt x="235" y="554"/>
                    </a:lnTo>
                    <a:lnTo>
                      <a:pt x="243" y="552"/>
                    </a:lnTo>
                    <a:lnTo>
                      <a:pt x="266" y="548"/>
                    </a:lnTo>
                    <a:lnTo>
                      <a:pt x="274" y="548"/>
                    </a:lnTo>
                    <a:lnTo>
                      <a:pt x="303" y="543"/>
                    </a:lnTo>
                    <a:lnTo>
                      <a:pt x="316" y="541"/>
                    </a:lnTo>
                    <a:lnTo>
                      <a:pt x="348" y="537"/>
                    </a:lnTo>
                    <a:lnTo>
                      <a:pt x="367" y="534"/>
                    </a:lnTo>
                    <a:lnTo>
                      <a:pt x="412" y="526"/>
                    </a:lnTo>
                    <a:lnTo>
                      <a:pt x="425" y="525"/>
                    </a:lnTo>
                    <a:lnTo>
                      <a:pt x="436" y="523"/>
                    </a:lnTo>
                    <a:lnTo>
                      <a:pt x="436" y="523"/>
                    </a:lnTo>
                    <a:lnTo>
                      <a:pt x="442" y="521"/>
                    </a:lnTo>
                    <a:lnTo>
                      <a:pt x="464" y="517"/>
                    </a:lnTo>
                    <a:lnTo>
                      <a:pt x="462" y="519"/>
                    </a:lnTo>
                    <a:lnTo>
                      <a:pt x="462" y="519"/>
                    </a:lnTo>
                    <a:lnTo>
                      <a:pt x="462" y="521"/>
                    </a:lnTo>
                    <a:lnTo>
                      <a:pt x="462" y="523"/>
                    </a:lnTo>
                    <a:lnTo>
                      <a:pt x="464" y="523"/>
                    </a:lnTo>
                    <a:lnTo>
                      <a:pt x="465" y="525"/>
                    </a:lnTo>
                    <a:lnTo>
                      <a:pt x="465" y="525"/>
                    </a:lnTo>
                    <a:lnTo>
                      <a:pt x="467" y="526"/>
                    </a:lnTo>
                    <a:lnTo>
                      <a:pt x="467" y="526"/>
                    </a:lnTo>
                    <a:lnTo>
                      <a:pt x="467" y="528"/>
                    </a:lnTo>
                    <a:lnTo>
                      <a:pt x="469" y="532"/>
                    </a:lnTo>
                    <a:lnTo>
                      <a:pt x="469" y="534"/>
                    </a:lnTo>
                    <a:lnTo>
                      <a:pt x="469" y="534"/>
                    </a:lnTo>
                    <a:lnTo>
                      <a:pt x="469" y="536"/>
                    </a:lnTo>
                    <a:lnTo>
                      <a:pt x="471" y="539"/>
                    </a:lnTo>
                    <a:lnTo>
                      <a:pt x="473" y="539"/>
                    </a:lnTo>
                    <a:lnTo>
                      <a:pt x="473" y="541"/>
                    </a:lnTo>
                    <a:lnTo>
                      <a:pt x="475" y="541"/>
                    </a:lnTo>
                    <a:lnTo>
                      <a:pt x="475" y="541"/>
                    </a:lnTo>
                    <a:lnTo>
                      <a:pt x="478" y="539"/>
                    </a:lnTo>
                    <a:lnTo>
                      <a:pt x="480" y="539"/>
                    </a:lnTo>
                    <a:lnTo>
                      <a:pt x="482" y="539"/>
                    </a:lnTo>
                    <a:lnTo>
                      <a:pt x="484" y="539"/>
                    </a:lnTo>
                    <a:lnTo>
                      <a:pt x="486" y="539"/>
                    </a:lnTo>
                    <a:lnTo>
                      <a:pt x="487" y="537"/>
                    </a:lnTo>
                    <a:lnTo>
                      <a:pt x="487" y="536"/>
                    </a:lnTo>
                    <a:lnTo>
                      <a:pt x="487" y="536"/>
                    </a:lnTo>
                    <a:lnTo>
                      <a:pt x="486" y="532"/>
                    </a:lnTo>
                    <a:lnTo>
                      <a:pt x="486" y="530"/>
                    </a:lnTo>
                    <a:lnTo>
                      <a:pt x="486" y="525"/>
                    </a:lnTo>
                    <a:lnTo>
                      <a:pt x="486" y="521"/>
                    </a:lnTo>
                    <a:lnTo>
                      <a:pt x="486" y="514"/>
                    </a:lnTo>
                    <a:lnTo>
                      <a:pt x="486" y="512"/>
                    </a:lnTo>
                    <a:lnTo>
                      <a:pt x="484" y="510"/>
                    </a:lnTo>
                    <a:lnTo>
                      <a:pt x="482" y="508"/>
                    </a:lnTo>
                    <a:lnTo>
                      <a:pt x="482" y="506"/>
                    </a:lnTo>
                    <a:lnTo>
                      <a:pt x="478" y="503"/>
                    </a:lnTo>
                    <a:lnTo>
                      <a:pt x="478" y="499"/>
                    </a:lnTo>
                    <a:lnTo>
                      <a:pt x="478" y="497"/>
                    </a:lnTo>
                    <a:lnTo>
                      <a:pt x="478" y="495"/>
                    </a:lnTo>
                    <a:lnTo>
                      <a:pt x="476" y="493"/>
                    </a:lnTo>
                    <a:lnTo>
                      <a:pt x="476" y="492"/>
                    </a:lnTo>
                    <a:lnTo>
                      <a:pt x="476" y="490"/>
                    </a:lnTo>
                    <a:lnTo>
                      <a:pt x="478" y="492"/>
                    </a:lnTo>
                    <a:lnTo>
                      <a:pt x="478" y="490"/>
                    </a:lnTo>
                    <a:lnTo>
                      <a:pt x="478" y="490"/>
                    </a:lnTo>
                    <a:lnTo>
                      <a:pt x="478" y="490"/>
                    </a:lnTo>
                    <a:lnTo>
                      <a:pt x="478" y="488"/>
                    </a:lnTo>
                    <a:lnTo>
                      <a:pt x="478" y="486"/>
                    </a:lnTo>
                    <a:lnTo>
                      <a:pt x="478" y="486"/>
                    </a:lnTo>
                    <a:lnTo>
                      <a:pt x="478" y="486"/>
                    </a:lnTo>
                    <a:lnTo>
                      <a:pt x="480" y="486"/>
                    </a:lnTo>
                    <a:lnTo>
                      <a:pt x="482" y="486"/>
                    </a:lnTo>
                    <a:lnTo>
                      <a:pt x="482" y="486"/>
                    </a:lnTo>
                    <a:lnTo>
                      <a:pt x="482" y="486"/>
                    </a:lnTo>
                    <a:lnTo>
                      <a:pt x="482" y="484"/>
                    </a:lnTo>
                    <a:lnTo>
                      <a:pt x="484" y="484"/>
                    </a:lnTo>
                    <a:lnTo>
                      <a:pt x="484" y="483"/>
                    </a:lnTo>
                    <a:lnTo>
                      <a:pt x="484" y="481"/>
                    </a:lnTo>
                    <a:lnTo>
                      <a:pt x="484" y="481"/>
                    </a:lnTo>
                    <a:lnTo>
                      <a:pt x="486" y="481"/>
                    </a:lnTo>
                    <a:lnTo>
                      <a:pt x="487" y="481"/>
                    </a:lnTo>
                    <a:lnTo>
                      <a:pt x="489" y="481"/>
                    </a:lnTo>
                    <a:lnTo>
                      <a:pt x="489" y="481"/>
                    </a:lnTo>
                    <a:lnTo>
                      <a:pt x="489" y="479"/>
                    </a:lnTo>
                    <a:lnTo>
                      <a:pt x="489" y="479"/>
                    </a:lnTo>
                    <a:lnTo>
                      <a:pt x="489" y="479"/>
                    </a:lnTo>
                    <a:lnTo>
                      <a:pt x="493" y="481"/>
                    </a:lnTo>
                    <a:lnTo>
                      <a:pt x="493" y="481"/>
                    </a:lnTo>
                    <a:lnTo>
                      <a:pt x="493" y="481"/>
                    </a:lnTo>
                    <a:lnTo>
                      <a:pt x="495" y="483"/>
                    </a:lnTo>
                    <a:lnTo>
                      <a:pt x="495" y="483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8" y="481"/>
                    </a:lnTo>
                    <a:lnTo>
                      <a:pt x="500" y="481"/>
                    </a:lnTo>
                    <a:lnTo>
                      <a:pt x="502" y="481"/>
                    </a:lnTo>
                    <a:lnTo>
                      <a:pt x="502" y="483"/>
                    </a:lnTo>
                    <a:lnTo>
                      <a:pt x="504" y="484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4" y="483"/>
                    </a:lnTo>
                    <a:lnTo>
                      <a:pt x="506" y="483"/>
                    </a:lnTo>
                    <a:lnTo>
                      <a:pt x="506" y="483"/>
                    </a:lnTo>
                    <a:lnTo>
                      <a:pt x="507" y="483"/>
                    </a:lnTo>
                    <a:lnTo>
                      <a:pt x="507" y="483"/>
                    </a:lnTo>
                    <a:lnTo>
                      <a:pt x="509" y="483"/>
                    </a:lnTo>
                    <a:lnTo>
                      <a:pt x="509" y="484"/>
                    </a:lnTo>
                    <a:lnTo>
                      <a:pt x="511" y="484"/>
                    </a:lnTo>
                    <a:lnTo>
                      <a:pt x="513" y="484"/>
                    </a:lnTo>
                    <a:lnTo>
                      <a:pt x="515" y="483"/>
                    </a:lnTo>
                    <a:lnTo>
                      <a:pt x="517" y="483"/>
                    </a:lnTo>
                    <a:lnTo>
                      <a:pt x="518" y="484"/>
                    </a:lnTo>
                    <a:lnTo>
                      <a:pt x="520" y="483"/>
                    </a:lnTo>
                    <a:lnTo>
                      <a:pt x="520" y="483"/>
                    </a:lnTo>
                    <a:lnTo>
                      <a:pt x="520" y="483"/>
                    </a:lnTo>
                    <a:lnTo>
                      <a:pt x="520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4"/>
                    </a:lnTo>
                    <a:lnTo>
                      <a:pt x="522" y="483"/>
                    </a:lnTo>
                    <a:lnTo>
                      <a:pt x="524" y="483"/>
                    </a:lnTo>
                    <a:lnTo>
                      <a:pt x="524" y="483"/>
                    </a:lnTo>
                    <a:lnTo>
                      <a:pt x="526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29" y="481"/>
                    </a:lnTo>
                    <a:lnTo>
                      <a:pt x="529" y="481"/>
                    </a:lnTo>
                    <a:lnTo>
                      <a:pt x="531" y="481"/>
                    </a:lnTo>
                    <a:lnTo>
                      <a:pt x="531" y="481"/>
                    </a:lnTo>
                    <a:lnTo>
                      <a:pt x="531" y="481"/>
                    </a:lnTo>
                    <a:lnTo>
                      <a:pt x="533" y="481"/>
                    </a:lnTo>
                    <a:lnTo>
                      <a:pt x="533" y="479"/>
                    </a:lnTo>
                    <a:lnTo>
                      <a:pt x="533" y="479"/>
                    </a:lnTo>
                    <a:lnTo>
                      <a:pt x="533" y="479"/>
                    </a:lnTo>
                    <a:lnTo>
                      <a:pt x="533" y="477"/>
                    </a:lnTo>
                    <a:lnTo>
                      <a:pt x="531" y="477"/>
                    </a:lnTo>
                    <a:lnTo>
                      <a:pt x="531" y="477"/>
                    </a:lnTo>
                    <a:lnTo>
                      <a:pt x="533" y="477"/>
                    </a:lnTo>
                    <a:lnTo>
                      <a:pt x="533" y="477"/>
                    </a:lnTo>
                    <a:lnTo>
                      <a:pt x="533" y="477"/>
                    </a:lnTo>
                    <a:lnTo>
                      <a:pt x="533" y="475"/>
                    </a:lnTo>
                    <a:lnTo>
                      <a:pt x="533" y="475"/>
                    </a:lnTo>
                    <a:lnTo>
                      <a:pt x="533" y="473"/>
                    </a:lnTo>
                    <a:lnTo>
                      <a:pt x="531" y="472"/>
                    </a:lnTo>
                    <a:lnTo>
                      <a:pt x="531" y="472"/>
                    </a:lnTo>
                    <a:lnTo>
                      <a:pt x="531" y="473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9" y="472"/>
                    </a:lnTo>
                    <a:lnTo>
                      <a:pt x="528" y="472"/>
                    </a:lnTo>
                    <a:lnTo>
                      <a:pt x="528" y="472"/>
                    </a:lnTo>
                    <a:lnTo>
                      <a:pt x="526" y="472"/>
                    </a:lnTo>
                    <a:lnTo>
                      <a:pt x="526" y="470"/>
                    </a:lnTo>
                    <a:lnTo>
                      <a:pt x="526" y="470"/>
                    </a:lnTo>
                    <a:lnTo>
                      <a:pt x="526" y="470"/>
                    </a:lnTo>
                    <a:lnTo>
                      <a:pt x="528" y="470"/>
                    </a:lnTo>
                    <a:lnTo>
                      <a:pt x="528" y="470"/>
                    </a:lnTo>
                    <a:lnTo>
                      <a:pt x="528" y="470"/>
                    </a:lnTo>
                    <a:lnTo>
                      <a:pt x="528" y="468"/>
                    </a:lnTo>
                    <a:lnTo>
                      <a:pt x="529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8" y="468"/>
                    </a:lnTo>
                    <a:lnTo>
                      <a:pt x="526" y="468"/>
                    </a:lnTo>
                    <a:lnTo>
                      <a:pt x="526" y="468"/>
                    </a:lnTo>
                    <a:lnTo>
                      <a:pt x="526" y="468"/>
                    </a:lnTo>
                    <a:lnTo>
                      <a:pt x="526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6"/>
                    </a:lnTo>
                    <a:lnTo>
                      <a:pt x="522" y="464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6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2" y="464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4" y="466"/>
                    </a:lnTo>
                    <a:lnTo>
                      <a:pt x="526" y="466"/>
                    </a:lnTo>
                    <a:lnTo>
                      <a:pt x="526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8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29" y="466"/>
                    </a:lnTo>
                    <a:lnTo>
                      <a:pt x="531" y="466"/>
                    </a:lnTo>
                    <a:lnTo>
                      <a:pt x="531" y="464"/>
                    </a:lnTo>
                    <a:lnTo>
                      <a:pt x="529" y="464"/>
                    </a:lnTo>
                    <a:lnTo>
                      <a:pt x="529" y="464"/>
                    </a:lnTo>
                    <a:lnTo>
                      <a:pt x="528" y="462"/>
                    </a:lnTo>
                    <a:lnTo>
                      <a:pt x="528" y="462"/>
                    </a:lnTo>
                    <a:lnTo>
                      <a:pt x="526" y="462"/>
                    </a:lnTo>
                    <a:lnTo>
                      <a:pt x="526" y="461"/>
                    </a:lnTo>
                    <a:lnTo>
                      <a:pt x="526" y="461"/>
                    </a:lnTo>
                    <a:lnTo>
                      <a:pt x="528" y="461"/>
                    </a:lnTo>
                    <a:lnTo>
                      <a:pt x="528" y="459"/>
                    </a:lnTo>
                    <a:lnTo>
                      <a:pt x="528" y="459"/>
                    </a:lnTo>
                    <a:lnTo>
                      <a:pt x="528" y="459"/>
                    </a:lnTo>
                    <a:lnTo>
                      <a:pt x="529" y="457"/>
                    </a:lnTo>
                    <a:lnTo>
                      <a:pt x="529" y="457"/>
                    </a:lnTo>
                    <a:lnTo>
                      <a:pt x="529" y="457"/>
                    </a:lnTo>
                    <a:lnTo>
                      <a:pt x="529" y="455"/>
                    </a:lnTo>
                    <a:lnTo>
                      <a:pt x="529" y="455"/>
                    </a:lnTo>
                    <a:lnTo>
                      <a:pt x="529" y="455"/>
                    </a:lnTo>
                    <a:lnTo>
                      <a:pt x="531" y="453"/>
                    </a:lnTo>
                    <a:lnTo>
                      <a:pt x="531" y="453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1"/>
                    </a:lnTo>
                    <a:lnTo>
                      <a:pt x="531" y="450"/>
                    </a:lnTo>
                    <a:lnTo>
                      <a:pt x="529" y="450"/>
                    </a:lnTo>
                    <a:lnTo>
                      <a:pt x="529" y="450"/>
                    </a:lnTo>
                    <a:lnTo>
                      <a:pt x="529" y="451"/>
                    </a:lnTo>
                    <a:lnTo>
                      <a:pt x="529" y="450"/>
                    </a:lnTo>
                    <a:lnTo>
                      <a:pt x="529" y="450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8" y="451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4" y="453"/>
                    </a:lnTo>
                    <a:lnTo>
                      <a:pt x="524" y="451"/>
                    </a:lnTo>
                    <a:lnTo>
                      <a:pt x="524" y="451"/>
                    </a:lnTo>
                    <a:lnTo>
                      <a:pt x="524" y="451"/>
                    </a:lnTo>
                    <a:lnTo>
                      <a:pt x="522" y="451"/>
                    </a:lnTo>
                    <a:lnTo>
                      <a:pt x="522" y="451"/>
                    </a:lnTo>
                    <a:lnTo>
                      <a:pt x="522" y="450"/>
                    </a:lnTo>
                    <a:lnTo>
                      <a:pt x="522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1"/>
                    </a:lnTo>
                    <a:lnTo>
                      <a:pt x="520" y="453"/>
                    </a:lnTo>
                    <a:lnTo>
                      <a:pt x="518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0" y="450"/>
                    </a:lnTo>
                    <a:lnTo>
                      <a:pt x="522" y="450"/>
                    </a:lnTo>
                    <a:lnTo>
                      <a:pt x="522" y="450"/>
                    </a:lnTo>
                    <a:lnTo>
                      <a:pt x="522" y="450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50"/>
                    </a:lnTo>
                    <a:lnTo>
                      <a:pt x="526" y="450"/>
                    </a:lnTo>
                    <a:lnTo>
                      <a:pt x="526" y="450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6" y="448"/>
                    </a:lnTo>
                    <a:lnTo>
                      <a:pt x="528" y="450"/>
                    </a:lnTo>
                    <a:lnTo>
                      <a:pt x="528" y="450"/>
                    </a:lnTo>
                    <a:lnTo>
                      <a:pt x="528" y="448"/>
                    </a:lnTo>
                    <a:lnTo>
                      <a:pt x="528" y="448"/>
                    </a:lnTo>
                    <a:lnTo>
                      <a:pt x="528" y="448"/>
                    </a:lnTo>
                    <a:lnTo>
                      <a:pt x="528" y="446"/>
                    </a:lnTo>
                    <a:lnTo>
                      <a:pt x="528" y="446"/>
                    </a:lnTo>
                    <a:lnTo>
                      <a:pt x="528" y="446"/>
                    </a:lnTo>
                    <a:lnTo>
                      <a:pt x="529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8" y="444"/>
                    </a:lnTo>
                    <a:lnTo>
                      <a:pt x="526" y="446"/>
                    </a:lnTo>
                    <a:lnTo>
                      <a:pt x="526" y="446"/>
                    </a:lnTo>
                    <a:lnTo>
                      <a:pt x="526" y="444"/>
                    </a:lnTo>
                    <a:lnTo>
                      <a:pt x="526" y="444"/>
                    </a:lnTo>
                    <a:lnTo>
                      <a:pt x="526" y="442"/>
                    </a:lnTo>
                    <a:lnTo>
                      <a:pt x="526" y="442"/>
                    </a:lnTo>
                    <a:lnTo>
                      <a:pt x="524" y="442"/>
                    </a:lnTo>
                    <a:lnTo>
                      <a:pt x="524" y="442"/>
                    </a:lnTo>
                    <a:lnTo>
                      <a:pt x="522" y="442"/>
                    </a:lnTo>
                    <a:lnTo>
                      <a:pt x="522" y="440"/>
                    </a:lnTo>
                    <a:lnTo>
                      <a:pt x="522" y="440"/>
                    </a:lnTo>
                    <a:lnTo>
                      <a:pt x="522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20" y="440"/>
                    </a:lnTo>
                    <a:lnTo>
                      <a:pt x="518" y="440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18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0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4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6" y="440"/>
                    </a:lnTo>
                    <a:lnTo>
                      <a:pt x="524" y="439"/>
                    </a:lnTo>
                    <a:lnTo>
                      <a:pt x="524" y="439"/>
                    </a:lnTo>
                    <a:lnTo>
                      <a:pt x="524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9"/>
                    </a:lnTo>
                    <a:lnTo>
                      <a:pt x="522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20" y="437"/>
                    </a:lnTo>
                    <a:lnTo>
                      <a:pt x="518" y="437"/>
                    </a:lnTo>
                    <a:lnTo>
                      <a:pt x="518" y="437"/>
                    </a:lnTo>
                    <a:lnTo>
                      <a:pt x="520" y="435"/>
                    </a:lnTo>
                    <a:lnTo>
                      <a:pt x="520" y="435"/>
                    </a:lnTo>
                    <a:lnTo>
                      <a:pt x="520" y="435"/>
                    </a:lnTo>
                    <a:lnTo>
                      <a:pt x="520" y="433"/>
                    </a:lnTo>
                    <a:lnTo>
                      <a:pt x="520" y="433"/>
                    </a:lnTo>
                    <a:lnTo>
                      <a:pt x="520" y="433"/>
                    </a:lnTo>
                    <a:lnTo>
                      <a:pt x="518" y="433"/>
                    </a:lnTo>
                    <a:lnTo>
                      <a:pt x="518" y="433"/>
                    </a:lnTo>
                    <a:lnTo>
                      <a:pt x="517" y="433"/>
                    </a:lnTo>
                    <a:lnTo>
                      <a:pt x="517" y="433"/>
                    </a:lnTo>
                    <a:lnTo>
                      <a:pt x="517" y="433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5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30"/>
                    </a:lnTo>
                    <a:lnTo>
                      <a:pt x="517" y="428"/>
                    </a:lnTo>
                    <a:lnTo>
                      <a:pt x="517" y="428"/>
                    </a:lnTo>
                    <a:lnTo>
                      <a:pt x="517" y="428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5" y="426"/>
                    </a:lnTo>
                    <a:lnTo>
                      <a:pt x="513" y="426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3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4"/>
                    </a:lnTo>
                    <a:lnTo>
                      <a:pt x="509" y="424"/>
                    </a:lnTo>
                    <a:lnTo>
                      <a:pt x="509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6" y="424"/>
                    </a:lnTo>
                    <a:lnTo>
                      <a:pt x="506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7" y="424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09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3" y="422"/>
                    </a:lnTo>
                    <a:lnTo>
                      <a:pt x="515" y="424"/>
                    </a:lnTo>
                    <a:lnTo>
                      <a:pt x="515" y="424"/>
                    </a:lnTo>
                    <a:lnTo>
                      <a:pt x="515" y="424"/>
                    </a:lnTo>
                    <a:lnTo>
                      <a:pt x="517" y="424"/>
                    </a:lnTo>
                    <a:lnTo>
                      <a:pt x="517" y="424"/>
                    </a:lnTo>
                    <a:lnTo>
                      <a:pt x="517" y="424"/>
                    </a:lnTo>
                    <a:lnTo>
                      <a:pt x="517" y="426"/>
                    </a:lnTo>
                    <a:lnTo>
                      <a:pt x="517" y="426"/>
                    </a:lnTo>
                    <a:lnTo>
                      <a:pt x="517" y="426"/>
                    </a:lnTo>
                    <a:lnTo>
                      <a:pt x="517" y="428"/>
                    </a:lnTo>
                    <a:lnTo>
                      <a:pt x="518" y="428"/>
                    </a:lnTo>
                    <a:lnTo>
                      <a:pt x="518" y="428"/>
                    </a:lnTo>
                    <a:lnTo>
                      <a:pt x="518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0" y="430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8" y="430"/>
                    </a:lnTo>
                    <a:lnTo>
                      <a:pt x="528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8"/>
                    </a:lnTo>
                    <a:lnTo>
                      <a:pt x="526" y="426"/>
                    </a:lnTo>
                    <a:lnTo>
                      <a:pt x="526" y="426"/>
                    </a:lnTo>
                    <a:lnTo>
                      <a:pt x="524" y="426"/>
                    </a:lnTo>
                    <a:lnTo>
                      <a:pt x="524" y="426"/>
                    </a:lnTo>
                    <a:lnTo>
                      <a:pt x="524" y="426"/>
                    </a:lnTo>
                    <a:lnTo>
                      <a:pt x="524" y="424"/>
                    </a:lnTo>
                    <a:lnTo>
                      <a:pt x="524" y="424"/>
                    </a:lnTo>
                    <a:lnTo>
                      <a:pt x="522" y="422"/>
                    </a:lnTo>
                    <a:lnTo>
                      <a:pt x="522" y="422"/>
                    </a:lnTo>
                    <a:lnTo>
                      <a:pt x="524" y="422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4" y="420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6" y="419"/>
                    </a:lnTo>
                    <a:lnTo>
                      <a:pt x="528" y="420"/>
                    </a:lnTo>
                    <a:lnTo>
                      <a:pt x="528" y="420"/>
                    </a:lnTo>
                    <a:lnTo>
                      <a:pt x="528" y="420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8" y="422"/>
                    </a:lnTo>
                    <a:lnTo>
                      <a:pt x="529" y="424"/>
                    </a:lnTo>
                    <a:lnTo>
                      <a:pt x="529" y="424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8" y="426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29" y="428"/>
                    </a:lnTo>
                    <a:lnTo>
                      <a:pt x="531" y="428"/>
                    </a:lnTo>
                    <a:lnTo>
                      <a:pt x="531" y="428"/>
                    </a:lnTo>
                    <a:lnTo>
                      <a:pt x="531" y="428"/>
                    </a:lnTo>
                    <a:lnTo>
                      <a:pt x="533" y="428"/>
                    </a:lnTo>
                    <a:lnTo>
                      <a:pt x="533" y="428"/>
                    </a:lnTo>
                    <a:lnTo>
                      <a:pt x="533" y="426"/>
                    </a:lnTo>
                    <a:lnTo>
                      <a:pt x="533" y="426"/>
                    </a:lnTo>
                    <a:lnTo>
                      <a:pt x="533" y="426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3" y="424"/>
                    </a:lnTo>
                    <a:lnTo>
                      <a:pt x="535" y="424"/>
                    </a:lnTo>
                    <a:lnTo>
                      <a:pt x="535" y="422"/>
                    </a:lnTo>
                    <a:lnTo>
                      <a:pt x="537" y="420"/>
                    </a:lnTo>
                    <a:lnTo>
                      <a:pt x="537" y="420"/>
                    </a:lnTo>
                    <a:lnTo>
                      <a:pt x="537" y="419"/>
                    </a:lnTo>
                    <a:lnTo>
                      <a:pt x="537" y="417"/>
                    </a:lnTo>
                    <a:lnTo>
                      <a:pt x="537" y="417"/>
                    </a:lnTo>
                    <a:lnTo>
                      <a:pt x="537" y="417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5" y="415"/>
                    </a:lnTo>
                    <a:lnTo>
                      <a:pt x="535" y="415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7" y="413"/>
                    </a:lnTo>
                    <a:lnTo>
                      <a:pt x="537" y="413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7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5"/>
                    </a:lnTo>
                    <a:lnTo>
                      <a:pt x="539" y="413"/>
                    </a:lnTo>
                    <a:lnTo>
                      <a:pt x="539" y="413"/>
                    </a:lnTo>
                    <a:lnTo>
                      <a:pt x="539" y="413"/>
                    </a:lnTo>
                    <a:lnTo>
                      <a:pt x="540" y="413"/>
                    </a:lnTo>
                    <a:lnTo>
                      <a:pt x="540" y="413"/>
                    </a:lnTo>
                    <a:lnTo>
                      <a:pt x="540" y="411"/>
                    </a:lnTo>
                    <a:lnTo>
                      <a:pt x="540" y="411"/>
                    </a:lnTo>
                    <a:lnTo>
                      <a:pt x="540" y="411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8"/>
                    </a:lnTo>
                    <a:lnTo>
                      <a:pt x="540" y="409"/>
                    </a:lnTo>
                    <a:lnTo>
                      <a:pt x="540" y="409"/>
                    </a:lnTo>
                    <a:lnTo>
                      <a:pt x="539" y="409"/>
                    </a:lnTo>
                    <a:lnTo>
                      <a:pt x="539" y="409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8"/>
                    </a:lnTo>
                    <a:lnTo>
                      <a:pt x="539" y="406"/>
                    </a:lnTo>
                    <a:lnTo>
                      <a:pt x="539" y="406"/>
                    </a:lnTo>
                    <a:lnTo>
                      <a:pt x="539" y="406"/>
                    </a:lnTo>
                    <a:lnTo>
                      <a:pt x="537" y="406"/>
                    </a:lnTo>
                    <a:lnTo>
                      <a:pt x="537" y="406"/>
                    </a:lnTo>
                    <a:lnTo>
                      <a:pt x="535" y="406"/>
                    </a:lnTo>
                    <a:lnTo>
                      <a:pt x="535" y="406"/>
                    </a:lnTo>
                    <a:lnTo>
                      <a:pt x="535" y="406"/>
                    </a:lnTo>
                    <a:lnTo>
                      <a:pt x="533" y="406"/>
                    </a:lnTo>
                    <a:lnTo>
                      <a:pt x="533" y="406"/>
                    </a:lnTo>
                    <a:lnTo>
                      <a:pt x="533" y="406"/>
                    </a:lnTo>
                    <a:lnTo>
                      <a:pt x="531" y="406"/>
                    </a:lnTo>
                    <a:lnTo>
                      <a:pt x="531" y="406"/>
                    </a:lnTo>
                    <a:lnTo>
                      <a:pt x="531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9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8"/>
                    </a:lnTo>
                    <a:lnTo>
                      <a:pt x="528" y="408"/>
                    </a:lnTo>
                    <a:lnTo>
                      <a:pt x="528" y="409"/>
                    </a:lnTo>
                    <a:lnTo>
                      <a:pt x="528" y="409"/>
                    </a:lnTo>
                    <a:lnTo>
                      <a:pt x="528" y="409"/>
                    </a:lnTo>
                    <a:lnTo>
                      <a:pt x="529" y="411"/>
                    </a:lnTo>
                    <a:lnTo>
                      <a:pt x="529" y="411"/>
                    </a:lnTo>
                    <a:lnTo>
                      <a:pt x="528" y="411"/>
                    </a:lnTo>
                    <a:lnTo>
                      <a:pt x="528" y="413"/>
                    </a:lnTo>
                    <a:lnTo>
                      <a:pt x="528" y="413"/>
                    </a:lnTo>
                    <a:lnTo>
                      <a:pt x="528" y="411"/>
                    </a:lnTo>
                    <a:lnTo>
                      <a:pt x="528" y="411"/>
                    </a:lnTo>
                    <a:lnTo>
                      <a:pt x="528" y="411"/>
                    </a:lnTo>
                    <a:lnTo>
                      <a:pt x="528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9"/>
                    </a:lnTo>
                    <a:lnTo>
                      <a:pt x="526" y="408"/>
                    </a:lnTo>
                    <a:lnTo>
                      <a:pt x="526" y="408"/>
                    </a:lnTo>
                    <a:lnTo>
                      <a:pt x="526" y="408"/>
                    </a:lnTo>
                    <a:lnTo>
                      <a:pt x="524" y="408"/>
                    </a:lnTo>
                    <a:lnTo>
                      <a:pt x="524" y="406"/>
                    </a:lnTo>
                    <a:lnTo>
                      <a:pt x="526" y="406"/>
                    </a:lnTo>
                    <a:lnTo>
                      <a:pt x="526" y="406"/>
                    </a:lnTo>
                    <a:lnTo>
                      <a:pt x="526" y="406"/>
                    </a:lnTo>
                    <a:lnTo>
                      <a:pt x="528" y="406"/>
                    </a:lnTo>
                    <a:lnTo>
                      <a:pt x="528" y="406"/>
                    </a:lnTo>
                    <a:lnTo>
                      <a:pt x="528" y="404"/>
                    </a:lnTo>
                    <a:lnTo>
                      <a:pt x="526" y="404"/>
                    </a:lnTo>
                    <a:lnTo>
                      <a:pt x="526" y="404"/>
                    </a:lnTo>
                    <a:lnTo>
                      <a:pt x="526" y="404"/>
                    </a:lnTo>
                    <a:lnTo>
                      <a:pt x="524" y="404"/>
                    </a:lnTo>
                    <a:lnTo>
                      <a:pt x="524" y="404"/>
                    </a:lnTo>
                    <a:lnTo>
                      <a:pt x="524" y="404"/>
                    </a:lnTo>
                    <a:lnTo>
                      <a:pt x="522" y="404"/>
                    </a:lnTo>
                    <a:lnTo>
                      <a:pt x="522" y="406"/>
                    </a:lnTo>
                    <a:lnTo>
                      <a:pt x="522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20" y="404"/>
                    </a:lnTo>
                    <a:lnTo>
                      <a:pt x="518" y="404"/>
                    </a:lnTo>
                    <a:lnTo>
                      <a:pt x="518" y="404"/>
                    </a:lnTo>
                    <a:lnTo>
                      <a:pt x="518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7" y="404"/>
                    </a:lnTo>
                    <a:lnTo>
                      <a:pt x="515" y="404"/>
                    </a:lnTo>
                    <a:lnTo>
                      <a:pt x="515" y="404"/>
                    </a:lnTo>
                    <a:lnTo>
                      <a:pt x="515" y="402"/>
                    </a:lnTo>
                    <a:lnTo>
                      <a:pt x="515" y="402"/>
                    </a:lnTo>
                    <a:lnTo>
                      <a:pt x="515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8" y="400"/>
                    </a:lnTo>
                    <a:lnTo>
                      <a:pt x="518" y="400"/>
                    </a:lnTo>
                    <a:lnTo>
                      <a:pt x="518" y="400"/>
                    </a:lnTo>
                    <a:lnTo>
                      <a:pt x="518" y="402"/>
                    </a:lnTo>
                    <a:lnTo>
                      <a:pt x="518" y="402"/>
                    </a:lnTo>
                    <a:lnTo>
                      <a:pt x="520" y="402"/>
                    </a:lnTo>
                    <a:lnTo>
                      <a:pt x="520" y="402"/>
                    </a:lnTo>
                    <a:lnTo>
                      <a:pt x="520" y="402"/>
                    </a:lnTo>
                    <a:lnTo>
                      <a:pt x="520" y="404"/>
                    </a:lnTo>
                    <a:lnTo>
                      <a:pt x="522" y="404"/>
                    </a:lnTo>
                    <a:lnTo>
                      <a:pt x="522" y="404"/>
                    </a:lnTo>
                    <a:lnTo>
                      <a:pt x="522" y="404"/>
                    </a:lnTo>
                    <a:lnTo>
                      <a:pt x="524" y="402"/>
                    </a:lnTo>
                    <a:lnTo>
                      <a:pt x="524" y="402"/>
                    </a:lnTo>
                    <a:lnTo>
                      <a:pt x="526" y="402"/>
                    </a:lnTo>
                    <a:lnTo>
                      <a:pt x="526" y="402"/>
                    </a:lnTo>
                    <a:lnTo>
                      <a:pt x="528" y="402"/>
                    </a:lnTo>
                    <a:lnTo>
                      <a:pt x="528" y="402"/>
                    </a:lnTo>
                    <a:lnTo>
                      <a:pt x="529" y="402"/>
                    </a:lnTo>
                    <a:lnTo>
                      <a:pt x="529" y="402"/>
                    </a:lnTo>
                    <a:lnTo>
                      <a:pt x="529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1" y="402"/>
                    </a:lnTo>
                    <a:lnTo>
                      <a:pt x="533" y="400"/>
                    </a:lnTo>
                    <a:lnTo>
                      <a:pt x="533" y="400"/>
                    </a:lnTo>
                    <a:lnTo>
                      <a:pt x="533" y="402"/>
                    </a:lnTo>
                    <a:lnTo>
                      <a:pt x="533" y="402"/>
                    </a:lnTo>
                    <a:lnTo>
                      <a:pt x="533" y="402"/>
                    </a:lnTo>
                    <a:lnTo>
                      <a:pt x="533" y="400"/>
                    </a:lnTo>
                    <a:lnTo>
                      <a:pt x="535" y="400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5" y="402"/>
                    </a:lnTo>
                    <a:lnTo>
                      <a:pt x="537" y="400"/>
                    </a:lnTo>
                    <a:lnTo>
                      <a:pt x="537" y="400"/>
                    </a:lnTo>
                    <a:lnTo>
                      <a:pt x="537" y="402"/>
                    </a:lnTo>
                    <a:lnTo>
                      <a:pt x="537" y="402"/>
                    </a:lnTo>
                    <a:lnTo>
                      <a:pt x="537" y="400"/>
                    </a:lnTo>
                    <a:lnTo>
                      <a:pt x="537" y="400"/>
                    </a:lnTo>
                    <a:lnTo>
                      <a:pt x="537" y="398"/>
                    </a:lnTo>
                    <a:lnTo>
                      <a:pt x="537" y="398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5" y="398"/>
                    </a:lnTo>
                    <a:lnTo>
                      <a:pt x="535" y="398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5" y="400"/>
                    </a:lnTo>
                    <a:lnTo>
                      <a:pt x="533" y="400"/>
                    </a:lnTo>
                    <a:lnTo>
                      <a:pt x="533" y="398"/>
                    </a:lnTo>
                    <a:lnTo>
                      <a:pt x="533" y="398"/>
                    </a:lnTo>
                    <a:lnTo>
                      <a:pt x="535" y="398"/>
                    </a:lnTo>
                    <a:lnTo>
                      <a:pt x="533" y="398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5" y="397"/>
                    </a:lnTo>
                    <a:lnTo>
                      <a:pt x="533" y="397"/>
                    </a:lnTo>
                    <a:lnTo>
                      <a:pt x="533" y="397"/>
                    </a:lnTo>
                    <a:lnTo>
                      <a:pt x="533" y="395"/>
                    </a:lnTo>
                    <a:lnTo>
                      <a:pt x="531" y="395"/>
                    </a:lnTo>
                    <a:lnTo>
                      <a:pt x="531" y="395"/>
                    </a:lnTo>
                    <a:lnTo>
                      <a:pt x="531" y="395"/>
                    </a:lnTo>
                    <a:lnTo>
                      <a:pt x="531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8" y="397"/>
                    </a:lnTo>
                    <a:lnTo>
                      <a:pt x="526" y="397"/>
                    </a:lnTo>
                    <a:lnTo>
                      <a:pt x="526" y="398"/>
                    </a:lnTo>
                    <a:lnTo>
                      <a:pt x="526" y="398"/>
                    </a:lnTo>
                    <a:lnTo>
                      <a:pt x="526" y="398"/>
                    </a:lnTo>
                    <a:lnTo>
                      <a:pt x="526" y="397"/>
                    </a:lnTo>
                    <a:lnTo>
                      <a:pt x="526" y="397"/>
                    </a:lnTo>
                    <a:lnTo>
                      <a:pt x="526" y="397"/>
                    </a:lnTo>
                    <a:lnTo>
                      <a:pt x="526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8" y="395"/>
                    </a:lnTo>
                    <a:lnTo>
                      <a:pt x="529" y="395"/>
                    </a:lnTo>
                    <a:lnTo>
                      <a:pt x="529" y="397"/>
                    </a:lnTo>
                    <a:lnTo>
                      <a:pt x="529" y="397"/>
                    </a:lnTo>
                    <a:lnTo>
                      <a:pt x="529" y="395"/>
                    </a:lnTo>
                    <a:lnTo>
                      <a:pt x="529" y="395"/>
                    </a:lnTo>
                    <a:lnTo>
                      <a:pt x="529" y="393"/>
                    </a:lnTo>
                    <a:lnTo>
                      <a:pt x="529" y="393"/>
                    </a:lnTo>
                    <a:lnTo>
                      <a:pt x="531" y="393"/>
                    </a:lnTo>
                    <a:lnTo>
                      <a:pt x="531" y="393"/>
                    </a:lnTo>
                    <a:lnTo>
                      <a:pt x="529" y="391"/>
                    </a:lnTo>
                    <a:lnTo>
                      <a:pt x="529" y="391"/>
                    </a:lnTo>
                    <a:lnTo>
                      <a:pt x="529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91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9"/>
                    </a:lnTo>
                    <a:lnTo>
                      <a:pt x="528" y="388"/>
                    </a:lnTo>
                    <a:lnTo>
                      <a:pt x="528" y="388"/>
                    </a:lnTo>
                    <a:lnTo>
                      <a:pt x="528" y="388"/>
                    </a:lnTo>
                    <a:lnTo>
                      <a:pt x="528" y="389"/>
                    </a:lnTo>
                    <a:lnTo>
                      <a:pt x="529" y="389"/>
                    </a:lnTo>
                    <a:lnTo>
                      <a:pt x="529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89"/>
                    </a:lnTo>
                    <a:lnTo>
                      <a:pt x="531" y="391"/>
                    </a:lnTo>
                    <a:lnTo>
                      <a:pt x="533" y="391"/>
                    </a:lnTo>
                    <a:lnTo>
                      <a:pt x="533" y="391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3" y="393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5" y="395"/>
                    </a:lnTo>
                    <a:lnTo>
                      <a:pt x="537" y="395"/>
                    </a:lnTo>
                    <a:lnTo>
                      <a:pt x="537" y="395"/>
                    </a:lnTo>
                    <a:lnTo>
                      <a:pt x="537" y="395"/>
                    </a:lnTo>
                    <a:lnTo>
                      <a:pt x="537" y="393"/>
                    </a:lnTo>
                    <a:lnTo>
                      <a:pt x="537" y="393"/>
                    </a:lnTo>
                    <a:lnTo>
                      <a:pt x="537" y="391"/>
                    </a:lnTo>
                    <a:lnTo>
                      <a:pt x="539" y="389"/>
                    </a:lnTo>
                    <a:lnTo>
                      <a:pt x="539" y="389"/>
                    </a:lnTo>
                    <a:lnTo>
                      <a:pt x="539" y="388"/>
                    </a:lnTo>
                    <a:lnTo>
                      <a:pt x="539" y="388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6"/>
                    </a:lnTo>
                    <a:lnTo>
                      <a:pt x="539" y="384"/>
                    </a:lnTo>
                    <a:lnTo>
                      <a:pt x="540" y="384"/>
                    </a:lnTo>
                    <a:lnTo>
                      <a:pt x="540" y="382"/>
                    </a:lnTo>
                    <a:lnTo>
                      <a:pt x="540" y="382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40" y="378"/>
                    </a:lnTo>
                    <a:lnTo>
                      <a:pt x="540" y="378"/>
                    </a:lnTo>
                    <a:lnTo>
                      <a:pt x="540" y="377"/>
                    </a:lnTo>
                    <a:lnTo>
                      <a:pt x="542" y="377"/>
                    </a:lnTo>
                    <a:lnTo>
                      <a:pt x="542" y="377"/>
                    </a:lnTo>
                    <a:lnTo>
                      <a:pt x="542" y="377"/>
                    </a:lnTo>
                    <a:lnTo>
                      <a:pt x="542" y="375"/>
                    </a:lnTo>
                    <a:lnTo>
                      <a:pt x="542" y="375"/>
                    </a:lnTo>
                    <a:lnTo>
                      <a:pt x="542" y="375"/>
                    </a:lnTo>
                    <a:lnTo>
                      <a:pt x="540" y="373"/>
                    </a:lnTo>
                    <a:lnTo>
                      <a:pt x="540" y="373"/>
                    </a:lnTo>
                    <a:lnTo>
                      <a:pt x="540" y="373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5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9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7"/>
                    </a:lnTo>
                    <a:lnTo>
                      <a:pt x="537" y="375"/>
                    </a:lnTo>
                    <a:lnTo>
                      <a:pt x="537" y="375"/>
                    </a:lnTo>
                    <a:lnTo>
                      <a:pt x="535" y="377"/>
                    </a:lnTo>
                    <a:lnTo>
                      <a:pt x="535" y="377"/>
                    </a:lnTo>
                    <a:lnTo>
                      <a:pt x="535" y="377"/>
                    </a:lnTo>
                    <a:lnTo>
                      <a:pt x="535" y="378"/>
                    </a:lnTo>
                    <a:lnTo>
                      <a:pt x="535" y="378"/>
                    </a:lnTo>
                    <a:lnTo>
                      <a:pt x="535" y="380"/>
                    </a:lnTo>
                    <a:lnTo>
                      <a:pt x="535" y="380"/>
                    </a:lnTo>
                    <a:lnTo>
                      <a:pt x="533" y="382"/>
                    </a:lnTo>
                    <a:lnTo>
                      <a:pt x="533" y="382"/>
                    </a:lnTo>
                    <a:lnTo>
                      <a:pt x="531" y="382"/>
                    </a:lnTo>
                    <a:lnTo>
                      <a:pt x="531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29" y="382"/>
                    </a:lnTo>
                    <a:lnTo>
                      <a:pt x="531" y="380"/>
                    </a:lnTo>
                    <a:lnTo>
                      <a:pt x="531" y="380"/>
                    </a:lnTo>
                    <a:lnTo>
                      <a:pt x="531" y="380"/>
                    </a:lnTo>
                    <a:lnTo>
                      <a:pt x="531" y="378"/>
                    </a:lnTo>
                    <a:lnTo>
                      <a:pt x="533" y="378"/>
                    </a:lnTo>
                    <a:lnTo>
                      <a:pt x="533" y="378"/>
                    </a:lnTo>
                    <a:lnTo>
                      <a:pt x="533" y="377"/>
                    </a:lnTo>
                    <a:lnTo>
                      <a:pt x="533" y="377"/>
                    </a:lnTo>
                    <a:lnTo>
                      <a:pt x="533" y="377"/>
                    </a:lnTo>
                    <a:lnTo>
                      <a:pt x="531" y="377"/>
                    </a:lnTo>
                    <a:lnTo>
                      <a:pt x="531" y="377"/>
                    </a:lnTo>
                    <a:lnTo>
                      <a:pt x="531" y="377"/>
                    </a:lnTo>
                    <a:lnTo>
                      <a:pt x="531" y="378"/>
                    </a:lnTo>
                    <a:lnTo>
                      <a:pt x="531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9" y="378"/>
                    </a:lnTo>
                    <a:lnTo>
                      <a:pt x="528" y="377"/>
                    </a:lnTo>
                    <a:lnTo>
                      <a:pt x="528" y="377"/>
                    </a:lnTo>
                    <a:lnTo>
                      <a:pt x="528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6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8"/>
                    </a:lnTo>
                    <a:lnTo>
                      <a:pt x="524" y="378"/>
                    </a:lnTo>
                    <a:lnTo>
                      <a:pt x="524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8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2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4" y="377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5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6" y="373"/>
                    </a:lnTo>
                    <a:lnTo>
                      <a:pt x="528" y="373"/>
                    </a:lnTo>
                    <a:lnTo>
                      <a:pt x="528" y="373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5"/>
                    </a:lnTo>
                    <a:lnTo>
                      <a:pt x="528" y="373"/>
                    </a:lnTo>
                    <a:lnTo>
                      <a:pt x="529" y="373"/>
                    </a:lnTo>
                    <a:lnTo>
                      <a:pt x="529" y="373"/>
                    </a:lnTo>
                    <a:lnTo>
                      <a:pt x="529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3"/>
                    </a:lnTo>
                    <a:lnTo>
                      <a:pt x="531" y="375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1" y="371"/>
                    </a:lnTo>
                    <a:lnTo>
                      <a:pt x="531" y="371"/>
                    </a:lnTo>
                    <a:lnTo>
                      <a:pt x="531" y="371"/>
                    </a:lnTo>
                    <a:lnTo>
                      <a:pt x="533" y="371"/>
                    </a:lnTo>
                    <a:lnTo>
                      <a:pt x="533" y="371"/>
                    </a:lnTo>
                    <a:lnTo>
                      <a:pt x="533" y="373"/>
                    </a:lnTo>
                    <a:lnTo>
                      <a:pt x="533" y="373"/>
                    </a:lnTo>
                    <a:lnTo>
                      <a:pt x="535" y="373"/>
                    </a:lnTo>
                    <a:lnTo>
                      <a:pt x="535" y="373"/>
                    </a:lnTo>
                    <a:lnTo>
                      <a:pt x="535" y="373"/>
                    </a:lnTo>
                    <a:lnTo>
                      <a:pt x="535" y="371"/>
                    </a:lnTo>
                    <a:lnTo>
                      <a:pt x="535" y="371"/>
                    </a:lnTo>
                    <a:lnTo>
                      <a:pt x="535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71"/>
                    </a:lnTo>
                    <a:lnTo>
                      <a:pt x="537" y="369"/>
                    </a:lnTo>
                    <a:lnTo>
                      <a:pt x="537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7" y="367"/>
                    </a:lnTo>
                    <a:lnTo>
                      <a:pt x="535" y="367"/>
                    </a:lnTo>
                    <a:lnTo>
                      <a:pt x="535" y="366"/>
                    </a:lnTo>
                    <a:lnTo>
                      <a:pt x="535" y="366"/>
                    </a:lnTo>
                    <a:lnTo>
                      <a:pt x="535" y="367"/>
                    </a:lnTo>
                    <a:lnTo>
                      <a:pt x="535" y="367"/>
                    </a:lnTo>
                    <a:lnTo>
                      <a:pt x="535" y="367"/>
                    </a:lnTo>
                    <a:lnTo>
                      <a:pt x="533" y="367"/>
                    </a:lnTo>
                    <a:lnTo>
                      <a:pt x="533" y="367"/>
                    </a:lnTo>
                    <a:lnTo>
                      <a:pt x="535" y="366"/>
                    </a:lnTo>
                    <a:lnTo>
                      <a:pt x="535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3" y="366"/>
                    </a:lnTo>
                    <a:lnTo>
                      <a:pt x="531" y="366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1" y="364"/>
                    </a:lnTo>
                    <a:lnTo>
                      <a:pt x="533" y="362"/>
                    </a:lnTo>
                    <a:lnTo>
                      <a:pt x="533" y="362"/>
                    </a:lnTo>
                    <a:lnTo>
                      <a:pt x="533" y="362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5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7" y="364"/>
                    </a:lnTo>
                    <a:lnTo>
                      <a:pt x="539" y="364"/>
                    </a:lnTo>
                    <a:lnTo>
                      <a:pt x="539" y="366"/>
                    </a:lnTo>
                    <a:lnTo>
                      <a:pt x="539" y="366"/>
                    </a:lnTo>
                    <a:lnTo>
                      <a:pt x="539" y="366"/>
                    </a:lnTo>
                    <a:lnTo>
                      <a:pt x="539" y="367"/>
                    </a:lnTo>
                    <a:lnTo>
                      <a:pt x="540" y="367"/>
                    </a:lnTo>
                    <a:lnTo>
                      <a:pt x="540" y="367"/>
                    </a:lnTo>
                    <a:lnTo>
                      <a:pt x="540" y="367"/>
                    </a:lnTo>
                    <a:lnTo>
                      <a:pt x="540" y="369"/>
                    </a:lnTo>
                    <a:lnTo>
                      <a:pt x="540" y="369"/>
                    </a:lnTo>
                    <a:lnTo>
                      <a:pt x="540" y="369"/>
                    </a:lnTo>
                    <a:lnTo>
                      <a:pt x="540" y="371"/>
                    </a:lnTo>
                    <a:lnTo>
                      <a:pt x="542" y="371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67"/>
                    </a:lnTo>
                    <a:lnTo>
                      <a:pt x="542" y="367"/>
                    </a:lnTo>
                    <a:lnTo>
                      <a:pt x="542" y="366"/>
                    </a:lnTo>
                    <a:lnTo>
                      <a:pt x="542" y="366"/>
                    </a:lnTo>
                    <a:lnTo>
                      <a:pt x="542" y="364"/>
                    </a:lnTo>
                    <a:lnTo>
                      <a:pt x="542" y="364"/>
                    </a:lnTo>
                    <a:lnTo>
                      <a:pt x="544" y="362"/>
                    </a:lnTo>
                    <a:lnTo>
                      <a:pt x="542" y="362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60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8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0" y="355"/>
                    </a:lnTo>
                    <a:lnTo>
                      <a:pt x="540" y="355"/>
                    </a:lnTo>
                    <a:lnTo>
                      <a:pt x="540" y="355"/>
                    </a:lnTo>
                    <a:lnTo>
                      <a:pt x="540" y="353"/>
                    </a:lnTo>
                    <a:lnTo>
                      <a:pt x="540" y="353"/>
                    </a:lnTo>
                    <a:lnTo>
                      <a:pt x="540" y="353"/>
                    </a:lnTo>
                    <a:lnTo>
                      <a:pt x="539" y="353"/>
                    </a:lnTo>
                    <a:lnTo>
                      <a:pt x="539" y="353"/>
                    </a:lnTo>
                    <a:lnTo>
                      <a:pt x="539" y="355"/>
                    </a:lnTo>
                    <a:lnTo>
                      <a:pt x="539" y="355"/>
                    </a:lnTo>
                    <a:lnTo>
                      <a:pt x="537" y="355"/>
                    </a:lnTo>
                    <a:lnTo>
                      <a:pt x="537" y="355"/>
                    </a:lnTo>
                    <a:lnTo>
                      <a:pt x="537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5" y="358"/>
                    </a:lnTo>
                    <a:lnTo>
                      <a:pt x="535" y="360"/>
                    </a:lnTo>
                    <a:lnTo>
                      <a:pt x="535" y="360"/>
                    </a:lnTo>
                    <a:lnTo>
                      <a:pt x="533" y="360"/>
                    </a:lnTo>
                    <a:lnTo>
                      <a:pt x="533" y="360"/>
                    </a:lnTo>
                    <a:lnTo>
                      <a:pt x="533" y="360"/>
                    </a:lnTo>
                    <a:lnTo>
                      <a:pt x="531" y="360"/>
                    </a:lnTo>
                    <a:lnTo>
                      <a:pt x="531" y="360"/>
                    </a:lnTo>
                    <a:lnTo>
                      <a:pt x="531" y="360"/>
                    </a:lnTo>
                    <a:lnTo>
                      <a:pt x="529" y="360"/>
                    </a:lnTo>
                    <a:lnTo>
                      <a:pt x="529" y="360"/>
                    </a:lnTo>
                    <a:lnTo>
                      <a:pt x="529" y="360"/>
                    </a:lnTo>
                    <a:lnTo>
                      <a:pt x="528" y="360"/>
                    </a:lnTo>
                    <a:lnTo>
                      <a:pt x="528" y="360"/>
                    </a:lnTo>
                    <a:lnTo>
                      <a:pt x="528" y="360"/>
                    </a:lnTo>
                    <a:lnTo>
                      <a:pt x="528" y="358"/>
                    </a:lnTo>
                    <a:lnTo>
                      <a:pt x="528" y="358"/>
                    </a:lnTo>
                    <a:lnTo>
                      <a:pt x="528" y="358"/>
                    </a:lnTo>
                    <a:lnTo>
                      <a:pt x="529" y="358"/>
                    </a:lnTo>
                    <a:lnTo>
                      <a:pt x="529" y="358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1" y="356"/>
                    </a:lnTo>
                    <a:lnTo>
                      <a:pt x="533" y="356"/>
                    </a:lnTo>
                    <a:lnTo>
                      <a:pt x="533" y="356"/>
                    </a:lnTo>
                    <a:lnTo>
                      <a:pt x="535" y="356"/>
                    </a:lnTo>
                    <a:lnTo>
                      <a:pt x="535" y="356"/>
                    </a:lnTo>
                    <a:lnTo>
                      <a:pt x="535" y="355"/>
                    </a:lnTo>
                    <a:lnTo>
                      <a:pt x="535" y="355"/>
                    </a:lnTo>
                    <a:lnTo>
                      <a:pt x="535" y="355"/>
                    </a:lnTo>
                    <a:lnTo>
                      <a:pt x="535" y="353"/>
                    </a:lnTo>
                    <a:lnTo>
                      <a:pt x="535" y="353"/>
                    </a:lnTo>
                    <a:lnTo>
                      <a:pt x="535" y="351"/>
                    </a:lnTo>
                    <a:lnTo>
                      <a:pt x="535" y="353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31" y="351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8" y="351"/>
                    </a:lnTo>
                    <a:lnTo>
                      <a:pt x="526" y="351"/>
                    </a:lnTo>
                    <a:lnTo>
                      <a:pt x="526" y="351"/>
                    </a:lnTo>
                    <a:lnTo>
                      <a:pt x="526" y="351"/>
                    </a:lnTo>
                    <a:lnTo>
                      <a:pt x="524" y="349"/>
                    </a:lnTo>
                    <a:lnTo>
                      <a:pt x="524" y="349"/>
                    </a:lnTo>
                    <a:lnTo>
                      <a:pt x="524" y="347"/>
                    </a:lnTo>
                    <a:lnTo>
                      <a:pt x="524" y="347"/>
                    </a:lnTo>
                    <a:lnTo>
                      <a:pt x="524" y="347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2" y="345"/>
                    </a:lnTo>
                    <a:lnTo>
                      <a:pt x="522" y="345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18" y="345"/>
                    </a:lnTo>
                    <a:lnTo>
                      <a:pt x="520" y="345"/>
                    </a:lnTo>
                    <a:lnTo>
                      <a:pt x="520" y="345"/>
                    </a:lnTo>
                    <a:lnTo>
                      <a:pt x="520" y="345"/>
                    </a:lnTo>
                    <a:lnTo>
                      <a:pt x="522" y="345"/>
                    </a:lnTo>
                    <a:lnTo>
                      <a:pt x="522" y="344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4" y="345"/>
                    </a:lnTo>
                    <a:lnTo>
                      <a:pt x="524" y="347"/>
                    </a:lnTo>
                    <a:lnTo>
                      <a:pt x="526" y="347"/>
                    </a:lnTo>
                    <a:lnTo>
                      <a:pt x="526" y="347"/>
                    </a:lnTo>
                    <a:lnTo>
                      <a:pt x="526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8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29" y="349"/>
                    </a:lnTo>
                    <a:lnTo>
                      <a:pt x="531" y="349"/>
                    </a:lnTo>
                    <a:lnTo>
                      <a:pt x="531" y="349"/>
                    </a:lnTo>
                    <a:lnTo>
                      <a:pt x="531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7" y="349"/>
                    </a:lnTo>
                    <a:lnTo>
                      <a:pt x="537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3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3" y="344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3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2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4"/>
                    </a:lnTo>
                    <a:lnTo>
                      <a:pt x="535" y="345"/>
                    </a:lnTo>
                    <a:lnTo>
                      <a:pt x="535" y="345"/>
                    </a:lnTo>
                    <a:lnTo>
                      <a:pt x="535" y="345"/>
                    </a:lnTo>
                    <a:lnTo>
                      <a:pt x="535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9" y="347"/>
                    </a:lnTo>
                    <a:lnTo>
                      <a:pt x="539" y="349"/>
                    </a:lnTo>
                    <a:lnTo>
                      <a:pt x="539" y="349"/>
                    </a:lnTo>
                    <a:lnTo>
                      <a:pt x="539" y="349"/>
                    </a:lnTo>
                    <a:lnTo>
                      <a:pt x="540" y="349"/>
                    </a:lnTo>
                    <a:lnTo>
                      <a:pt x="540" y="349"/>
                    </a:lnTo>
                    <a:lnTo>
                      <a:pt x="540" y="349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4" y="344"/>
                    </a:lnTo>
                    <a:lnTo>
                      <a:pt x="544" y="344"/>
                    </a:lnTo>
                    <a:lnTo>
                      <a:pt x="546" y="344"/>
                    </a:lnTo>
                    <a:lnTo>
                      <a:pt x="546" y="342"/>
                    </a:lnTo>
                    <a:lnTo>
                      <a:pt x="546" y="342"/>
                    </a:lnTo>
                    <a:lnTo>
                      <a:pt x="546" y="342"/>
                    </a:lnTo>
                    <a:lnTo>
                      <a:pt x="546" y="340"/>
                    </a:lnTo>
                    <a:lnTo>
                      <a:pt x="546" y="338"/>
                    </a:lnTo>
                    <a:lnTo>
                      <a:pt x="546" y="338"/>
                    </a:lnTo>
                    <a:lnTo>
                      <a:pt x="546" y="336"/>
                    </a:lnTo>
                    <a:lnTo>
                      <a:pt x="548" y="336"/>
                    </a:lnTo>
                    <a:lnTo>
                      <a:pt x="548" y="336"/>
                    </a:lnTo>
                    <a:lnTo>
                      <a:pt x="546" y="336"/>
                    </a:lnTo>
                    <a:lnTo>
                      <a:pt x="546" y="335"/>
                    </a:lnTo>
                    <a:lnTo>
                      <a:pt x="546" y="336"/>
                    </a:lnTo>
                    <a:lnTo>
                      <a:pt x="546" y="336"/>
                    </a:lnTo>
                    <a:lnTo>
                      <a:pt x="546" y="336"/>
                    </a:lnTo>
                    <a:lnTo>
                      <a:pt x="544" y="336"/>
                    </a:lnTo>
                    <a:lnTo>
                      <a:pt x="544" y="336"/>
                    </a:lnTo>
                    <a:lnTo>
                      <a:pt x="544" y="336"/>
                    </a:lnTo>
                    <a:lnTo>
                      <a:pt x="542" y="336"/>
                    </a:lnTo>
                    <a:lnTo>
                      <a:pt x="542" y="336"/>
                    </a:lnTo>
                    <a:lnTo>
                      <a:pt x="542" y="336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39" y="335"/>
                    </a:lnTo>
                    <a:lnTo>
                      <a:pt x="537" y="335"/>
                    </a:lnTo>
                    <a:lnTo>
                      <a:pt x="537" y="335"/>
                    </a:lnTo>
                    <a:lnTo>
                      <a:pt x="537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5" y="335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3" y="333"/>
                    </a:lnTo>
                    <a:lnTo>
                      <a:pt x="531" y="331"/>
                    </a:lnTo>
                    <a:lnTo>
                      <a:pt x="531" y="331"/>
                    </a:lnTo>
                    <a:lnTo>
                      <a:pt x="529" y="331"/>
                    </a:lnTo>
                    <a:lnTo>
                      <a:pt x="529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3"/>
                    </a:lnTo>
                    <a:lnTo>
                      <a:pt x="526" y="333"/>
                    </a:lnTo>
                    <a:lnTo>
                      <a:pt x="526" y="331"/>
                    </a:lnTo>
                    <a:lnTo>
                      <a:pt x="526" y="331"/>
                    </a:lnTo>
                    <a:lnTo>
                      <a:pt x="528" y="331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27"/>
                    </a:lnTo>
                    <a:lnTo>
                      <a:pt x="526" y="329"/>
                    </a:lnTo>
                    <a:lnTo>
                      <a:pt x="526" y="329"/>
                    </a:lnTo>
                    <a:lnTo>
                      <a:pt x="526" y="331"/>
                    </a:lnTo>
                    <a:lnTo>
                      <a:pt x="526" y="331"/>
                    </a:lnTo>
                    <a:lnTo>
                      <a:pt x="526" y="333"/>
                    </a:lnTo>
                    <a:lnTo>
                      <a:pt x="524" y="333"/>
                    </a:lnTo>
                    <a:lnTo>
                      <a:pt x="524" y="333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2" y="331"/>
                    </a:lnTo>
                    <a:lnTo>
                      <a:pt x="522" y="331"/>
                    </a:lnTo>
                    <a:lnTo>
                      <a:pt x="520" y="331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20" y="329"/>
                    </a:lnTo>
                    <a:lnTo>
                      <a:pt x="518" y="329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18" y="327"/>
                    </a:lnTo>
                    <a:lnTo>
                      <a:pt x="520" y="327"/>
                    </a:lnTo>
                    <a:lnTo>
                      <a:pt x="520" y="327"/>
                    </a:lnTo>
                    <a:lnTo>
                      <a:pt x="520" y="329"/>
                    </a:lnTo>
                    <a:lnTo>
                      <a:pt x="520" y="327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29"/>
                    </a:lnTo>
                    <a:lnTo>
                      <a:pt x="522" y="331"/>
                    </a:lnTo>
                    <a:lnTo>
                      <a:pt x="522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4" y="331"/>
                    </a:lnTo>
                    <a:lnTo>
                      <a:pt x="526" y="329"/>
                    </a:lnTo>
                    <a:lnTo>
                      <a:pt x="526" y="329"/>
                    </a:lnTo>
                    <a:lnTo>
                      <a:pt x="526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8" y="329"/>
                    </a:lnTo>
                    <a:lnTo>
                      <a:pt x="528" y="329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8" y="331"/>
                    </a:lnTo>
                    <a:lnTo>
                      <a:pt x="529" y="329"/>
                    </a:lnTo>
                    <a:lnTo>
                      <a:pt x="529" y="329"/>
                    </a:lnTo>
                    <a:lnTo>
                      <a:pt x="531" y="329"/>
                    </a:lnTo>
                    <a:lnTo>
                      <a:pt x="533" y="331"/>
                    </a:lnTo>
                    <a:lnTo>
                      <a:pt x="533" y="331"/>
                    </a:lnTo>
                    <a:lnTo>
                      <a:pt x="535" y="333"/>
                    </a:lnTo>
                    <a:lnTo>
                      <a:pt x="535" y="333"/>
                    </a:lnTo>
                    <a:lnTo>
                      <a:pt x="535" y="333"/>
                    </a:lnTo>
                    <a:lnTo>
                      <a:pt x="537" y="333"/>
                    </a:lnTo>
                    <a:lnTo>
                      <a:pt x="537" y="333"/>
                    </a:lnTo>
                    <a:lnTo>
                      <a:pt x="539" y="333"/>
                    </a:lnTo>
                    <a:lnTo>
                      <a:pt x="539" y="333"/>
                    </a:lnTo>
                    <a:lnTo>
                      <a:pt x="539" y="333"/>
                    </a:lnTo>
                    <a:lnTo>
                      <a:pt x="540" y="333"/>
                    </a:lnTo>
                    <a:lnTo>
                      <a:pt x="540" y="333"/>
                    </a:lnTo>
                    <a:lnTo>
                      <a:pt x="540" y="331"/>
                    </a:lnTo>
                    <a:lnTo>
                      <a:pt x="540" y="331"/>
                    </a:lnTo>
                    <a:lnTo>
                      <a:pt x="539" y="329"/>
                    </a:lnTo>
                    <a:lnTo>
                      <a:pt x="539" y="329"/>
                    </a:lnTo>
                    <a:lnTo>
                      <a:pt x="539" y="331"/>
                    </a:lnTo>
                    <a:lnTo>
                      <a:pt x="537" y="331"/>
                    </a:lnTo>
                    <a:lnTo>
                      <a:pt x="537" y="331"/>
                    </a:lnTo>
                    <a:lnTo>
                      <a:pt x="535" y="329"/>
                    </a:lnTo>
                    <a:lnTo>
                      <a:pt x="535" y="329"/>
                    </a:lnTo>
                    <a:lnTo>
                      <a:pt x="535" y="329"/>
                    </a:lnTo>
                    <a:lnTo>
                      <a:pt x="533" y="327"/>
                    </a:lnTo>
                    <a:lnTo>
                      <a:pt x="533" y="327"/>
                    </a:lnTo>
                    <a:lnTo>
                      <a:pt x="531" y="327"/>
                    </a:lnTo>
                    <a:lnTo>
                      <a:pt x="531" y="327"/>
                    </a:lnTo>
                    <a:lnTo>
                      <a:pt x="529" y="327"/>
                    </a:lnTo>
                    <a:lnTo>
                      <a:pt x="529" y="327"/>
                    </a:lnTo>
                    <a:lnTo>
                      <a:pt x="528" y="327"/>
                    </a:lnTo>
                    <a:lnTo>
                      <a:pt x="528" y="327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31" y="327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29" y="325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29" y="324"/>
                    </a:lnTo>
                    <a:lnTo>
                      <a:pt x="531" y="324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1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3" y="325"/>
                    </a:lnTo>
                    <a:lnTo>
                      <a:pt x="535" y="327"/>
                    </a:lnTo>
                    <a:lnTo>
                      <a:pt x="535" y="327"/>
                    </a:lnTo>
                    <a:lnTo>
                      <a:pt x="535" y="327"/>
                    </a:lnTo>
                    <a:lnTo>
                      <a:pt x="535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7" y="329"/>
                    </a:lnTo>
                    <a:lnTo>
                      <a:pt x="539" y="329"/>
                    </a:lnTo>
                    <a:lnTo>
                      <a:pt x="539" y="327"/>
                    </a:lnTo>
                    <a:lnTo>
                      <a:pt x="539" y="327"/>
                    </a:lnTo>
                    <a:lnTo>
                      <a:pt x="537" y="327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5" y="325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3" y="324"/>
                    </a:lnTo>
                    <a:lnTo>
                      <a:pt x="533" y="324"/>
                    </a:lnTo>
                    <a:lnTo>
                      <a:pt x="533" y="322"/>
                    </a:lnTo>
                    <a:lnTo>
                      <a:pt x="533" y="322"/>
                    </a:lnTo>
                    <a:lnTo>
                      <a:pt x="533" y="320"/>
                    </a:lnTo>
                    <a:lnTo>
                      <a:pt x="533" y="320"/>
                    </a:lnTo>
                    <a:lnTo>
                      <a:pt x="533" y="322"/>
                    </a:lnTo>
                    <a:lnTo>
                      <a:pt x="533" y="322"/>
                    </a:lnTo>
                    <a:lnTo>
                      <a:pt x="533" y="324"/>
                    </a:lnTo>
                    <a:lnTo>
                      <a:pt x="533" y="324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5" y="324"/>
                    </a:lnTo>
                    <a:lnTo>
                      <a:pt x="537" y="324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7" y="325"/>
                    </a:lnTo>
                    <a:lnTo>
                      <a:pt x="539" y="325"/>
                    </a:lnTo>
                    <a:lnTo>
                      <a:pt x="539" y="327"/>
                    </a:lnTo>
                    <a:lnTo>
                      <a:pt x="539" y="327"/>
                    </a:lnTo>
                    <a:lnTo>
                      <a:pt x="539" y="329"/>
                    </a:lnTo>
                    <a:lnTo>
                      <a:pt x="540" y="329"/>
                    </a:lnTo>
                    <a:lnTo>
                      <a:pt x="540" y="329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2" y="331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2" y="329"/>
                    </a:lnTo>
                    <a:lnTo>
                      <a:pt x="544" y="329"/>
                    </a:lnTo>
                    <a:lnTo>
                      <a:pt x="544" y="329"/>
                    </a:lnTo>
                    <a:lnTo>
                      <a:pt x="544" y="329"/>
                    </a:lnTo>
                    <a:lnTo>
                      <a:pt x="546" y="329"/>
                    </a:lnTo>
                    <a:lnTo>
                      <a:pt x="546" y="329"/>
                    </a:lnTo>
                    <a:lnTo>
                      <a:pt x="548" y="329"/>
                    </a:lnTo>
                    <a:lnTo>
                      <a:pt x="548" y="329"/>
                    </a:lnTo>
                    <a:lnTo>
                      <a:pt x="548" y="329"/>
                    </a:lnTo>
                    <a:lnTo>
                      <a:pt x="549" y="329"/>
                    </a:lnTo>
                    <a:lnTo>
                      <a:pt x="549" y="329"/>
                    </a:lnTo>
                    <a:lnTo>
                      <a:pt x="549" y="329"/>
                    </a:lnTo>
                    <a:lnTo>
                      <a:pt x="549" y="331"/>
                    </a:lnTo>
                    <a:lnTo>
                      <a:pt x="551" y="329"/>
                    </a:lnTo>
                    <a:lnTo>
                      <a:pt x="551" y="329"/>
                    </a:lnTo>
                    <a:lnTo>
                      <a:pt x="551" y="327"/>
                    </a:lnTo>
                    <a:lnTo>
                      <a:pt x="551" y="327"/>
                    </a:lnTo>
                    <a:lnTo>
                      <a:pt x="553" y="325"/>
                    </a:lnTo>
                    <a:lnTo>
                      <a:pt x="553" y="325"/>
                    </a:lnTo>
                    <a:lnTo>
                      <a:pt x="553" y="325"/>
                    </a:lnTo>
                    <a:lnTo>
                      <a:pt x="555" y="324"/>
                    </a:lnTo>
                    <a:lnTo>
                      <a:pt x="555" y="322"/>
                    </a:lnTo>
                    <a:lnTo>
                      <a:pt x="555" y="322"/>
                    </a:lnTo>
                    <a:lnTo>
                      <a:pt x="555" y="322"/>
                    </a:lnTo>
                    <a:lnTo>
                      <a:pt x="553" y="322"/>
                    </a:lnTo>
                    <a:lnTo>
                      <a:pt x="551" y="322"/>
                    </a:lnTo>
                    <a:lnTo>
                      <a:pt x="551" y="322"/>
                    </a:lnTo>
                    <a:lnTo>
                      <a:pt x="551" y="322"/>
                    </a:lnTo>
                    <a:lnTo>
                      <a:pt x="549" y="322"/>
                    </a:lnTo>
                    <a:lnTo>
                      <a:pt x="549" y="322"/>
                    </a:lnTo>
                    <a:lnTo>
                      <a:pt x="549" y="322"/>
                    </a:lnTo>
                    <a:lnTo>
                      <a:pt x="548" y="320"/>
                    </a:lnTo>
                    <a:lnTo>
                      <a:pt x="548" y="320"/>
                    </a:lnTo>
                    <a:lnTo>
                      <a:pt x="548" y="320"/>
                    </a:lnTo>
                    <a:lnTo>
                      <a:pt x="546" y="320"/>
                    </a:lnTo>
                    <a:lnTo>
                      <a:pt x="546" y="320"/>
                    </a:lnTo>
                    <a:lnTo>
                      <a:pt x="546" y="318"/>
                    </a:lnTo>
                    <a:lnTo>
                      <a:pt x="544" y="318"/>
                    </a:lnTo>
                    <a:lnTo>
                      <a:pt x="544" y="316"/>
                    </a:lnTo>
                    <a:lnTo>
                      <a:pt x="544" y="316"/>
                    </a:lnTo>
                    <a:lnTo>
                      <a:pt x="544" y="316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4" y="314"/>
                    </a:lnTo>
                    <a:lnTo>
                      <a:pt x="544" y="314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2" y="313"/>
                    </a:lnTo>
                    <a:lnTo>
                      <a:pt x="542" y="313"/>
                    </a:lnTo>
                    <a:lnTo>
                      <a:pt x="542" y="313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2" y="311"/>
                    </a:lnTo>
                    <a:lnTo>
                      <a:pt x="544" y="311"/>
                    </a:lnTo>
                    <a:lnTo>
                      <a:pt x="544" y="313"/>
                    </a:lnTo>
                    <a:lnTo>
                      <a:pt x="544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3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4"/>
                    </a:lnTo>
                    <a:lnTo>
                      <a:pt x="546" y="316"/>
                    </a:lnTo>
                    <a:lnTo>
                      <a:pt x="546" y="316"/>
                    </a:lnTo>
                    <a:lnTo>
                      <a:pt x="546" y="316"/>
                    </a:lnTo>
                    <a:lnTo>
                      <a:pt x="546" y="318"/>
                    </a:lnTo>
                    <a:lnTo>
                      <a:pt x="546" y="318"/>
                    </a:lnTo>
                    <a:lnTo>
                      <a:pt x="546" y="318"/>
                    </a:lnTo>
                    <a:lnTo>
                      <a:pt x="548" y="318"/>
                    </a:lnTo>
                    <a:lnTo>
                      <a:pt x="548" y="320"/>
                    </a:lnTo>
                    <a:lnTo>
                      <a:pt x="548" y="318"/>
                    </a:lnTo>
                    <a:lnTo>
                      <a:pt x="549" y="318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49" y="320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8"/>
                    </a:lnTo>
                    <a:lnTo>
                      <a:pt x="551" y="316"/>
                    </a:lnTo>
                    <a:lnTo>
                      <a:pt x="549" y="316"/>
                    </a:lnTo>
                    <a:lnTo>
                      <a:pt x="549" y="316"/>
                    </a:lnTo>
                    <a:lnTo>
                      <a:pt x="549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3"/>
                    </a:lnTo>
                    <a:lnTo>
                      <a:pt x="553" y="313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11"/>
                    </a:lnTo>
                    <a:lnTo>
                      <a:pt x="551" y="309"/>
                    </a:lnTo>
                    <a:lnTo>
                      <a:pt x="549" y="309"/>
                    </a:lnTo>
                    <a:lnTo>
                      <a:pt x="549" y="309"/>
                    </a:lnTo>
                    <a:lnTo>
                      <a:pt x="548" y="309"/>
                    </a:lnTo>
                    <a:lnTo>
                      <a:pt x="548" y="309"/>
                    </a:lnTo>
                    <a:lnTo>
                      <a:pt x="548" y="307"/>
                    </a:lnTo>
                    <a:lnTo>
                      <a:pt x="549" y="307"/>
                    </a:lnTo>
                    <a:lnTo>
                      <a:pt x="549" y="309"/>
                    </a:lnTo>
                    <a:lnTo>
                      <a:pt x="549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1" y="309"/>
                    </a:lnTo>
                    <a:lnTo>
                      <a:pt x="553" y="309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3" y="311"/>
                    </a:lnTo>
                    <a:lnTo>
                      <a:pt x="553" y="313"/>
                    </a:lnTo>
                    <a:lnTo>
                      <a:pt x="553" y="313"/>
                    </a:lnTo>
                    <a:lnTo>
                      <a:pt x="555" y="313"/>
                    </a:lnTo>
                    <a:lnTo>
                      <a:pt x="555" y="314"/>
                    </a:lnTo>
                    <a:lnTo>
                      <a:pt x="553" y="314"/>
                    </a:lnTo>
                    <a:lnTo>
                      <a:pt x="553" y="314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3" y="316"/>
                    </a:lnTo>
                    <a:lnTo>
                      <a:pt x="555" y="316"/>
                    </a:lnTo>
                    <a:lnTo>
                      <a:pt x="555" y="316"/>
                    </a:lnTo>
                    <a:lnTo>
                      <a:pt x="555" y="316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16"/>
                    </a:lnTo>
                    <a:lnTo>
                      <a:pt x="557" y="316"/>
                    </a:lnTo>
                    <a:lnTo>
                      <a:pt x="557" y="316"/>
                    </a:lnTo>
                    <a:lnTo>
                      <a:pt x="557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60" y="314"/>
                    </a:lnTo>
                    <a:lnTo>
                      <a:pt x="560" y="314"/>
                    </a:lnTo>
                    <a:lnTo>
                      <a:pt x="560" y="314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60" y="313"/>
                    </a:lnTo>
                    <a:lnTo>
                      <a:pt x="559" y="311"/>
                    </a:lnTo>
                    <a:lnTo>
                      <a:pt x="559" y="311"/>
                    </a:lnTo>
                    <a:lnTo>
                      <a:pt x="559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0" y="311"/>
                    </a:lnTo>
                    <a:lnTo>
                      <a:pt x="562" y="309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60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9" y="307"/>
                    </a:lnTo>
                    <a:lnTo>
                      <a:pt x="557" y="307"/>
                    </a:lnTo>
                    <a:lnTo>
                      <a:pt x="557" y="307"/>
                    </a:lnTo>
                    <a:lnTo>
                      <a:pt x="557" y="307"/>
                    </a:lnTo>
                    <a:lnTo>
                      <a:pt x="555" y="307"/>
                    </a:lnTo>
                    <a:lnTo>
                      <a:pt x="555" y="307"/>
                    </a:lnTo>
                    <a:lnTo>
                      <a:pt x="553" y="307"/>
                    </a:lnTo>
                    <a:lnTo>
                      <a:pt x="553" y="307"/>
                    </a:lnTo>
                    <a:lnTo>
                      <a:pt x="553" y="307"/>
                    </a:lnTo>
                    <a:lnTo>
                      <a:pt x="551" y="307"/>
                    </a:lnTo>
                    <a:lnTo>
                      <a:pt x="551" y="307"/>
                    </a:lnTo>
                    <a:lnTo>
                      <a:pt x="551" y="307"/>
                    </a:lnTo>
                    <a:lnTo>
                      <a:pt x="549" y="307"/>
                    </a:lnTo>
                    <a:lnTo>
                      <a:pt x="549" y="307"/>
                    </a:lnTo>
                    <a:lnTo>
                      <a:pt x="548" y="305"/>
                    </a:lnTo>
                    <a:lnTo>
                      <a:pt x="548" y="305"/>
                    </a:lnTo>
                    <a:lnTo>
                      <a:pt x="548" y="305"/>
                    </a:lnTo>
                    <a:lnTo>
                      <a:pt x="544" y="303"/>
                    </a:lnTo>
                    <a:lnTo>
                      <a:pt x="542" y="303"/>
                    </a:lnTo>
                    <a:lnTo>
                      <a:pt x="540" y="305"/>
                    </a:lnTo>
                    <a:lnTo>
                      <a:pt x="539" y="305"/>
                    </a:lnTo>
                    <a:lnTo>
                      <a:pt x="537" y="305"/>
                    </a:lnTo>
                    <a:lnTo>
                      <a:pt x="531" y="303"/>
                    </a:lnTo>
                    <a:lnTo>
                      <a:pt x="529" y="302"/>
                    </a:lnTo>
                    <a:lnTo>
                      <a:pt x="529" y="302"/>
                    </a:lnTo>
                    <a:lnTo>
                      <a:pt x="529" y="300"/>
                    </a:lnTo>
                    <a:lnTo>
                      <a:pt x="529" y="300"/>
                    </a:lnTo>
                    <a:lnTo>
                      <a:pt x="529" y="296"/>
                    </a:lnTo>
                    <a:lnTo>
                      <a:pt x="528" y="292"/>
                    </a:lnTo>
                    <a:lnTo>
                      <a:pt x="528" y="292"/>
                    </a:lnTo>
                    <a:lnTo>
                      <a:pt x="524" y="291"/>
                    </a:lnTo>
                    <a:lnTo>
                      <a:pt x="524" y="291"/>
                    </a:lnTo>
                    <a:lnTo>
                      <a:pt x="524" y="291"/>
                    </a:lnTo>
                    <a:lnTo>
                      <a:pt x="522" y="289"/>
                    </a:lnTo>
                    <a:lnTo>
                      <a:pt x="522" y="285"/>
                    </a:lnTo>
                    <a:lnTo>
                      <a:pt x="522" y="285"/>
                    </a:lnTo>
                    <a:lnTo>
                      <a:pt x="524" y="285"/>
                    </a:lnTo>
                    <a:lnTo>
                      <a:pt x="524" y="283"/>
                    </a:lnTo>
                    <a:lnTo>
                      <a:pt x="524" y="283"/>
                    </a:lnTo>
                    <a:lnTo>
                      <a:pt x="524" y="280"/>
                    </a:lnTo>
                    <a:lnTo>
                      <a:pt x="524" y="280"/>
                    </a:lnTo>
                    <a:lnTo>
                      <a:pt x="522" y="278"/>
                    </a:lnTo>
                    <a:lnTo>
                      <a:pt x="522" y="276"/>
                    </a:lnTo>
                    <a:lnTo>
                      <a:pt x="522" y="276"/>
                    </a:lnTo>
                    <a:lnTo>
                      <a:pt x="520" y="274"/>
                    </a:lnTo>
                    <a:lnTo>
                      <a:pt x="520" y="276"/>
                    </a:lnTo>
                    <a:lnTo>
                      <a:pt x="520" y="276"/>
                    </a:lnTo>
                    <a:lnTo>
                      <a:pt x="520" y="276"/>
                    </a:lnTo>
                    <a:lnTo>
                      <a:pt x="518" y="276"/>
                    </a:lnTo>
                    <a:lnTo>
                      <a:pt x="518" y="276"/>
                    </a:lnTo>
                    <a:lnTo>
                      <a:pt x="518" y="274"/>
                    </a:lnTo>
                    <a:lnTo>
                      <a:pt x="517" y="274"/>
                    </a:lnTo>
                    <a:lnTo>
                      <a:pt x="517" y="274"/>
                    </a:lnTo>
                    <a:lnTo>
                      <a:pt x="517" y="274"/>
                    </a:lnTo>
                    <a:lnTo>
                      <a:pt x="517" y="272"/>
                    </a:lnTo>
                    <a:lnTo>
                      <a:pt x="517" y="271"/>
                    </a:lnTo>
                    <a:lnTo>
                      <a:pt x="515" y="271"/>
                    </a:lnTo>
                    <a:lnTo>
                      <a:pt x="513" y="269"/>
                    </a:lnTo>
                    <a:lnTo>
                      <a:pt x="513" y="269"/>
                    </a:lnTo>
                    <a:lnTo>
                      <a:pt x="511" y="265"/>
                    </a:lnTo>
                    <a:lnTo>
                      <a:pt x="511" y="265"/>
                    </a:lnTo>
                    <a:lnTo>
                      <a:pt x="511" y="263"/>
                    </a:lnTo>
                    <a:lnTo>
                      <a:pt x="511" y="261"/>
                    </a:lnTo>
                    <a:lnTo>
                      <a:pt x="507" y="258"/>
                    </a:lnTo>
                    <a:lnTo>
                      <a:pt x="507" y="258"/>
                    </a:lnTo>
                    <a:lnTo>
                      <a:pt x="506" y="258"/>
                    </a:lnTo>
                    <a:lnTo>
                      <a:pt x="506" y="256"/>
                    </a:lnTo>
                    <a:lnTo>
                      <a:pt x="506" y="256"/>
                    </a:lnTo>
                    <a:lnTo>
                      <a:pt x="504" y="256"/>
                    </a:lnTo>
                    <a:lnTo>
                      <a:pt x="502" y="256"/>
                    </a:lnTo>
                    <a:lnTo>
                      <a:pt x="500" y="254"/>
                    </a:lnTo>
                    <a:lnTo>
                      <a:pt x="500" y="252"/>
                    </a:lnTo>
                    <a:lnTo>
                      <a:pt x="500" y="252"/>
                    </a:lnTo>
                    <a:lnTo>
                      <a:pt x="498" y="252"/>
                    </a:lnTo>
                    <a:lnTo>
                      <a:pt x="498" y="252"/>
                    </a:lnTo>
                    <a:lnTo>
                      <a:pt x="496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3" y="252"/>
                    </a:lnTo>
                    <a:lnTo>
                      <a:pt x="491" y="252"/>
                    </a:lnTo>
                    <a:lnTo>
                      <a:pt x="491" y="252"/>
                    </a:lnTo>
                    <a:lnTo>
                      <a:pt x="491" y="252"/>
                    </a:lnTo>
                    <a:lnTo>
                      <a:pt x="487" y="250"/>
                    </a:lnTo>
                    <a:lnTo>
                      <a:pt x="487" y="250"/>
                    </a:lnTo>
                    <a:lnTo>
                      <a:pt x="484" y="249"/>
                    </a:lnTo>
                    <a:lnTo>
                      <a:pt x="484" y="247"/>
                    </a:lnTo>
                    <a:lnTo>
                      <a:pt x="486" y="245"/>
                    </a:lnTo>
                    <a:lnTo>
                      <a:pt x="484" y="243"/>
                    </a:lnTo>
                    <a:lnTo>
                      <a:pt x="484" y="243"/>
                    </a:lnTo>
                    <a:lnTo>
                      <a:pt x="484" y="243"/>
                    </a:lnTo>
                    <a:lnTo>
                      <a:pt x="484" y="241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8"/>
                    </a:lnTo>
                    <a:lnTo>
                      <a:pt x="482" y="236"/>
                    </a:lnTo>
                    <a:lnTo>
                      <a:pt x="482" y="234"/>
                    </a:lnTo>
                    <a:lnTo>
                      <a:pt x="482" y="234"/>
                    </a:lnTo>
                    <a:lnTo>
                      <a:pt x="480" y="234"/>
                    </a:lnTo>
                    <a:lnTo>
                      <a:pt x="480" y="234"/>
                    </a:lnTo>
                    <a:lnTo>
                      <a:pt x="480" y="234"/>
                    </a:lnTo>
                    <a:lnTo>
                      <a:pt x="480" y="232"/>
                    </a:lnTo>
                    <a:lnTo>
                      <a:pt x="480" y="232"/>
                    </a:lnTo>
                    <a:lnTo>
                      <a:pt x="480" y="232"/>
                    </a:lnTo>
                    <a:lnTo>
                      <a:pt x="478" y="230"/>
                    </a:lnTo>
                    <a:lnTo>
                      <a:pt x="478" y="230"/>
                    </a:lnTo>
                    <a:lnTo>
                      <a:pt x="478" y="229"/>
                    </a:lnTo>
                    <a:lnTo>
                      <a:pt x="478" y="229"/>
                    </a:lnTo>
                    <a:lnTo>
                      <a:pt x="478" y="229"/>
                    </a:lnTo>
                    <a:lnTo>
                      <a:pt x="478" y="227"/>
                    </a:lnTo>
                    <a:lnTo>
                      <a:pt x="478" y="227"/>
                    </a:lnTo>
                    <a:lnTo>
                      <a:pt x="476" y="225"/>
                    </a:lnTo>
                    <a:lnTo>
                      <a:pt x="476" y="225"/>
                    </a:lnTo>
                    <a:lnTo>
                      <a:pt x="476" y="225"/>
                    </a:lnTo>
                    <a:lnTo>
                      <a:pt x="476" y="223"/>
                    </a:lnTo>
                    <a:lnTo>
                      <a:pt x="476" y="223"/>
                    </a:lnTo>
                    <a:lnTo>
                      <a:pt x="476" y="223"/>
                    </a:lnTo>
                    <a:lnTo>
                      <a:pt x="475" y="223"/>
                    </a:lnTo>
                    <a:lnTo>
                      <a:pt x="475" y="223"/>
                    </a:lnTo>
                    <a:lnTo>
                      <a:pt x="475" y="223"/>
                    </a:lnTo>
                    <a:lnTo>
                      <a:pt x="473" y="221"/>
                    </a:lnTo>
                    <a:lnTo>
                      <a:pt x="473" y="221"/>
                    </a:lnTo>
                    <a:lnTo>
                      <a:pt x="473" y="219"/>
                    </a:lnTo>
                    <a:lnTo>
                      <a:pt x="473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9"/>
                    </a:lnTo>
                    <a:lnTo>
                      <a:pt x="471" y="218"/>
                    </a:lnTo>
                    <a:lnTo>
                      <a:pt x="471" y="218"/>
                    </a:lnTo>
                    <a:lnTo>
                      <a:pt x="471" y="218"/>
                    </a:lnTo>
                    <a:lnTo>
                      <a:pt x="469" y="218"/>
                    </a:lnTo>
                    <a:lnTo>
                      <a:pt x="469" y="216"/>
                    </a:lnTo>
                    <a:lnTo>
                      <a:pt x="469" y="216"/>
                    </a:lnTo>
                    <a:lnTo>
                      <a:pt x="467" y="214"/>
                    </a:lnTo>
                    <a:lnTo>
                      <a:pt x="465" y="212"/>
                    </a:lnTo>
                    <a:lnTo>
                      <a:pt x="465" y="210"/>
                    </a:lnTo>
                    <a:lnTo>
                      <a:pt x="465" y="210"/>
                    </a:lnTo>
                    <a:lnTo>
                      <a:pt x="465" y="210"/>
                    </a:lnTo>
                    <a:lnTo>
                      <a:pt x="465" y="207"/>
                    </a:lnTo>
                    <a:lnTo>
                      <a:pt x="465" y="205"/>
                    </a:lnTo>
                    <a:lnTo>
                      <a:pt x="465" y="205"/>
                    </a:lnTo>
                    <a:lnTo>
                      <a:pt x="465" y="205"/>
                    </a:lnTo>
                    <a:lnTo>
                      <a:pt x="464" y="205"/>
                    </a:lnTo>
                    <a:lnTo>
                      <a:pt x="464" y="203"/>
                    </a:lnTo>
                    <a:lnTo>
                      <a:pt x="462" y="203"/>
                    </a:lnTo>
                    <a:lnTo>
                      <a:pt x="460" y="201"/>
                    </a:lnTo>
                    <a:lnTo>
                      <a:pt x="460" y="201"/>
                    </a:lnTo>
                    <a:lnTo>
                      <a:pt x="460" y="201"/>
                    </a:lnTo>
                    <a:lnTo>
                      <a:pt x="458" y="201"/>
                    </a:lnTo>
                    <a:lnTo>
                      <a:pt x="458" y="201"/>
                    </a:lnTo>
                    <a:lnTo>
                      <a:pt x="458" y="201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6" y="199"/>
                    </a:lnTo>
                    <a:lnTo>
                      <a:pt x="454" y="199"/>
                    </a:lnTo>
                    <a:lnTo>
                      <a:pt x="454" y="199"/>
                    </a:lnTo>
                    <a:lnTo>
                      <a:pt x="453" y="199"/>
                    </a:lnTo>
                    <a:lnTo>
                      <a:pt x="453" y="199"/>
                    </a:lnTo>
                    <a:lnTo>
                      <a:pt x="451" y="197"/>
                    </a:lnTo>
                    <a:lnTo>
                      <a:pt x="451" y="197"/>
                    </a:lnTo>
                    <a:lnTo>
                      <a:pt x="449" y="197"/>
                    </a:lnTo>
                    <a:lnTo>
                      <a:pt x="449" y="197"/>
                    </a:lnTo>
                    <a:lnTo>
                      <a:pt x="447" y="197"/>
                    </a:lnTo>
                    <a:lnTo>
                      <a:pt x="444" y="196"/>
                    </a:lnTo>
                    <a:lnTo>
                      <a:pt x="440" y="196"/>
                    </a:lnTo>
                    <a:lnTo>
                      <a:pt x="436" y="194"/>
                    </a:lnTo>
                    <a:lnTo>
                      <a:pt x="434" y="192"/>
                    </a:lnTo>
                    <a:lnTo>
                      <a:pt x="433" y="192"/>
                    </a:lnTo>
                    <a:lnTo>
                      <a:pt x="433" y="190"/>
                    </a:lnTo>
                    <a:lnTo>
                      <a:pt x="433" y="188"/>
                    </a:lnTo>
                    <a:lnTo>
                      <a:pt x="433" y="188"/>
                    </a:lnTo>
                    <a:lnTo>
                      <a:pt x="431" y="186"/>
                    </a:lnTo>
                    <a:lnTo>
                      <a:pt x="431" y="186"/>
                    </a:lnTo>
                    <a:lnTo>
                      <a:pt x="431" y="186"/>
                    </a:lnTo>
                    <a:lnTo>
                      <a:pt x="429" y="186"/>
                    </a:lnTo>
                    <a:lnTo>
                      <a:pt x="429" y="186"/>
                    </a:lnTo>
                    <a:lnTo>
                      <a:pt x="427" y="186"/>
                    </a:lnTo>
                    <a:lnTo>
                      <a:pt x="427" y="188"/>
                    </a:lnTo>
                    <a:lnTo>
                      <a:pt x="427" y="185"/>
                    </a:lnTo>
                    <a:lnTo>
                      <a:pt x="425" y="185"/>
                    </a:lnTo>
                    <a:lnTo>
                      <a:pt x="423" y="185"/>
                    </a:lnTo>
                    <a:lnTo>
                      <a:pt x="423" y="185"/>
                    </a:lnTo>
                    <a:lnTo>
                      <a:pt x="423" y="185"/>
                    </a:lnTo>
                    <a:lnTo>
                      <a:pt x="422" y="185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3"/>
                    </a:lnTo>
                    <a:lnTo>
                      <a:pt x="422" y="181"/>
                    </a:lnTo>
                    <a:lnTo>
                      <a:pt x="422" y="181"/>
                    </a:lnTo>
                    <a:lnTo>
                      <a:pt x="423" y="181"/>
                    </a:lnTo>
                    <a:lnTo>
                      <a:pt x="423" y="181"/>
                    </a:lnTo>
                    <a:lnTo>
                      <a:pt x="423" y="181"/>
                    </a:lnTo>
                    <a:lnTo>
                      <a:pt x="422" y="179"/>
                    </a:lnTo>
                    <a:lnTo>
                      <a:pt x="422" y="179"/>
                    </a:lnTo>
                    <a:lnTo>
                      <a:pt x="420" y="179"/>
                    </a:lnTo>
                    <a:lnTo>
                      <a:pt x="420" y="177"/>
                    </a:lnTo>
                    <a:lnTo>
                      <a:pt x="420" y="177"/>
                    </a:lnTo>
                    <a:lnTo>
                      <a:pt x="422" y="177"/>
                    </a:lnTo>
                    <a:lnTo>
                      <a:pt x="422" y="176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8" y="176"/>
                    </a:lnTo>
                    <a:lnTo>
                      <a:pt x="418" y="176"/>
                    </a:lnTo>
                    <a:lnTo>
                      <a:pt x="418" y="177"/>
                    </a:lnTo>
                    <a:lnTo>
                      <a:pt x="418" y="177"/>
                    </a:lnTo>
                    <a:lnTo>
                      <a:pt x="416" y="177"/>
                    </a:lnTo>
                    <a:lnTo>
                      <a:pt x="416" y="176"/>
                    </a:lnTo>
                    <a:lnTo>
                      <a:pt x="416" y="176"/>
                    </a:lnTo>
                    <a:lnTo>
                      <a:pt x="414" y="174"/>
                    </a:lnTo>
                    <a:lnTo>
                      <a:pt x="414" y="174"/>
                    </a:lnTo>
                    <a:lnTo>
                      <a:pt x="414" y="176"/>
                    </a:lnTo>
                    <a:lnTo>
                      <a:pt x="414" y="176"/>
                    </a:lnTo>
                    <a:lnTo>
                      <a:pt x="412" y="176"/>
                    </a:lnTo>
                    <a:lnTo>
                      <a:pt x="412" y="176"/>
                    </a:lnTo>
                    <a:lnTo>
                      <a:pt x="412" y="174"/>
                    </a:lnTo>
                    <a:lnTo>
                      <a:pt x="412" y="174"/>
                    </a:lnTo>
                    <a:lnTo>
                      <a:pt x="412" y="174"/>
                    </a:lnTo>
                    <a:lnTo>
                      <a:pt x="411" y="174"/>
                    </a:lnTo>
                    <a:lnTo>
                      <a:pt x="409" y="174"/>
                    </a:lnTo>
                    <a:lnTo>
                      <a:pt x="411" y="172"/>
                    </a:lnTo>
                    <a:lnTo>
                      <a:pt x="409" y="170"/>
                    </a:lnTo>
                    <a:lnTo>
                      <a:pt x="409" y="170"/>
                    </a:lnTo>
                    <a:lnTo>
                      <a:pt x="409" y="170"/>
                    </a:lnTo>
                    <a:lnTo>
                      <a:pt x="411" y="170"/>
                    </a:lnTo>
                    <a:lnTo>
                      <a:pt x="411" y="170"/>
                    </a:lnTo>
                    <a:lnTo>
                      <a:pt x="411" y="170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7" y="166"/>
                    </a:lnTo>
                    <a:lnTo>
                      <a:pt x="407" y="166"/>
                    </a:lnTo>
                    <a:lnTo>
                      <a:pt x="411" y="165"/>
                    </a:lnTo>
                    <a:lnTo>
                      <a:pt x="411" y="165"/>
                    </a:lnTo>
                    <a:lnTo>
                      <a:pt x="411" y="165"/>
                    </a:lnTo>
                    <a:lnTo>
                      <a:pt x="409" y="165"/>
                    </a:lnTo>
                    <a:lnTo>
                      <a:pt x="409" y="163"/>
                    </a:lnTo>
                    <a:lnTo>
                      <a:pt x="409" y="163"/>
                    </a:lnTo>
                    <a:lnTo>
                      <a:pt x="409" y="163"/>
                    </a:lnTo>
                    <a:lnTo>
                      <a:pt x="409" y="161"/>
                    </a:lnTo>
                    <a:lnTo>
                      <a:pt x="409" y="161"/>
                    </a:lnTo>
                    <a:lnTo>
                      <a:pt x="409" y="159"/>
                    </a:lnTo>
                    <a:lnTo>
                      <a:pt x="407" y="159"/>
                    </a:lnTo>
                    <a:lnTo>
                      <a:pt x="403" y="157"/>
                    </a:lnTo>
                    <a:lnTo>
                      <a:pt x="401" y="157"/>
                    </a:lnTo>
                    <a:lnTo>
                      <a:pt x="401" y="157"/>
                    </a:lnTo>
                    <a:lnTo>
                      <a:pt x="400" y="155"/>
                    </a:lnTo>
                    <a:lnTo>
                      <a:pt x="400" y="154"/>
                    </a:lnTo>
                    <a:lnTo>
                      <a:pt x="398" y="154"/>
                    </a:lnTo>
                    <a:lnTo>
                      <a:pt x="396" y="154"/>
                    </a:lnTo>
                    <a:lnTo>
                      <a:pt x="394" y="152"/>
                    </a:lnTo>
                    <a:lnTo>
                      <a:pt x="392" y="150"/>
                    </a:lnTo>
                    <a:lnTo>
                      <a:pt x="391" y="150"/>
                    </a:lnTo>
                    <a:lnTo>
                      <a:pt x="391" y="150"/>
                    </a:lnTo>
                    <a:lnTo>
                      <a:pt x="389" y="150"/>
                    </a:lnTo>
                    <a:lnTo>
                      <a:pt x="387" y="148"/>
                    </a:lnTo>
                    <a:lnTo>
                      <a:pt x="385" y="148"/>
                    </a:lnTo>
                    <a:lnTo>
                      <a:pt x="383" y="148"/>
                    </a:lnTo>
                    <a:lnTo>
                      <a:pt x="381" y="148"/>
                    </a:lnTo>
                    <a:lnTo>
                      <a:pt x="380" y="146"/>
                    </a:lnTo>
                    <a:lnTo>
                      <a:pt x="376" y="146"/>
                    </a:lnTo>
                    <a:lnTo>
                      <a:pt x="376" y="146"/>
                    </a:lnTo>
                    <a:lnTo>
                      <a:pt x="372" y="141"/>
                    </a:lnTo>
                    <a:lnTo>
                      <a:pt x="372" y="139"/>
                    </a:lnTo>
                    <a:lnTo>
                      <a:pt x="370" y="139"/>
                    </a:lnTo>
                    <a:lnTo>
                      <a:pt x="370" y="139"/>
                    </a:lnTo>
                    <a:lnTo>
                      <a:pt x="369" y="137"/>
                    </a:lnTo>
                    <a:lnTo>
                      <a:pt x="367" y="133"/>
                    </a:lnTo>
                    <a:lnTo>
                      <a:pt x="365" y="132"/>
                    </a:lnTo>
                    <a:lnTo>
                      <a:pt x="363" y="130"/>
                    </a:lnTo>
                    <a:lnTo>
                      <a:pt x="361" y="130"/>
                    </a:lnTo>
                    <a:lnTo>
                      <a:pt x="359" y="128"/>
                    </a:lnTo>
                    <a:lnTo>
                      <a:pt x="358" y="128"/>
                    </a:lnTo>
                    <a:lnTo>
                      <a:pt x="354" y="124"/>
                    </a:lnTo>
                    <a:lnTo>
                      <a:pt x="352" y="124"/>
                    </a:lnTo>
                    <a:lnTo>
                      <a:pt x="350" y="123"/>
                    </a:lnTo>
                    <a:lnTo>
                      <a:pt x="348" y="123"/>
                    </a:lnTo>
                    <a:lnTo>
                      <a:pt x="347" y="124"/>
                    </a:lnTo>
                    <a:lnTo>
                      <a:pt x="345" y="123"/>
                    </a:lnTo>
                    <a:lnTo>
                      <a:pt x="343" y="123"/>
                    </a:lnTo>
                    <a:lnTo>
                      <a:pt x="339" y="121"/>
                    </a:lnTo>
                    <a:lnTo>
                      <a:pt x="338" y="119"/>
                    </a:lnTo>
                    <a:lnTo>
                      <a:pt x="338" y="119"/>
                    </a:lnTo>
                    <a:lnTo>
                      <a:pt x="338" y="119"/>
                    </a:lnTo>
                    <a:lnTo>
                      <a:pt x="336" y="119"/>
                    </a:lnTo>
                    <a:lnTo>
                      <a:pt x="336" y="117"/>
                    </a:lnTo>
                    <a:lnTo>
                      <a:pt x="336" y="117"/>
                    </a:lnTo>
                    <a:lnTo>
                      <a:pt x="332" y="117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8" y="113"/>
                    </a:lnTo>
                    <a:lnTo>
                      <a:pt x="325" y="112"/>
                    </a:lnTo>
                    <a:lnTo>
                      <a:pt x="325" y="110"/>
                    </a:lnTo>
                    <a:lnTo>
                      <a:pt x="323" y="106"/>
                    </a:lnTo>
                    <a:lnTo>
                      <a:pt x="319" y="102"/>
                    </a:lnTo>
                    <a:lnTo>
                      <a:pt x="316" y="99"/>
                    </a:lnTo>
                    <a:lnTo>
                      <a:pt x="314" y="97"/>
                    </a:lnTo>
                    <a:lnTo>
                      <a:pt x="312" y="97"/>
                    </a:lnTo>
                    <a:lnTo>
                      <a:pt x="310" y="95"/>
                    </a:lnTo>
                    <a:lnTo>
                      <a:pt x="310" y="95"/>
                    </a:lnTo>
                    <a:lnTo>
                      <a:pt x="306" y="93"/>
                    </a:lnTo>
                    <a:lnTo>
                      <a:pt x="306" y="93"/>
                    </a:lnTo>
                    <a:lnTo>
                      <a:pt x="306" y="91"/>
                    </a:lnTo>
                    <a:lnTo>
                      <a:pt x="305" y="90"/>
                    </a:lnTo>
                    <a:lnTo>
                      <a:pt x="305" y="88"/>
                    </a:lnTo>
                    <a:lnTo>
                      <a:pt x="303" y="86"/>
                    </a:lnTo>
                    <a:lnTo>
                      <a:pt x="301" y="80"/>
                    </a:lnTo>
                    <a:lnTo>
                      <a:pt x="299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6" y="77"/>
                    </a:lnTo>
                    <a:lnTo>
                      <a:pt x="294" y="75"/>
                    </a:lnTo>
                    <a:lnTo>
                      <a:pt x="292" y="71"/>
                    </a:lnTo>
                    <a:lnTo>
                      <a:pt x="290" y="71"/>
                    </a:lnTo>
                    <a:lnTo>
                      <a:pt x="288" y="66"/>
                    </a:lnTo>
                    <a:lnTo>
                      <a:pt x="286" y="64"/>
                    </a:lnTo>
                    <a:lnTo>
                      <a:pt x="286" y="62"/>
                    </a:lnTo>
                    <a:lnTo>
                      <a:pt x="285" y="60"/>
                    </a:lnTo>
                    <a:lnTo>
                      <a:pt x="283" y="60"/>
                    </a:lnTo>
                    <a:lnTo>
                      <a:pt x="281" y="59"/>
                    </a:lnTo>
                    <a:lnTo>
                      <a:pt x="281" y="60"/>
                    </a:lnTo>
                    <a:lnTo>
                      <a:pt x="274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72" y="62"/>
                    </a:lnTo>
                    <a:lnTo>
                      <a:pt x="268" y="62"/>
                    </a:lnTo>
                    <a:lnTo>
                      <a:pt x="266" y="6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7"/>
              <p:cNvSpPr>
                <a:spLocks/>
              </p:cNvSpPr>
              <p:nvPr userDrawn="1"/>
            </p:nvSpPr>
            <p:spPr bwMode="auto">
              <a:xfrm>
                <a:off x="6465888" y="2727325"/>
                <a:ext cx="793750" cy="595313"/>
              </a:xfrm>
              <a:custGeom>
                <a:avLst/>
                <a:gdLst/>
                <a:ahLst/>
                <a:cxnLst>
                  <a:cxn ang="0">
                    <a:pos x="7" y="86"/>
                  </a:cxn>
                  <a:cxn ang="0">
                    <a:pos x="14" y="119"/>
                  </a:cxn>
                  <a:cxn ang="0">
                    <a:pos x="73" y="154"/>
                  </a:cxn>
                  <a:cxn ang="0">
                    <a:pos x="139" y="205"/>
                  </a:cxn>
                  <a:cxn ang="0">
                    <a:pos x="181" y="238"/>
                  </a:cxn>
                  <a:cxn ang="0">
                    <a:pos x="192" y="251"/>
                  </a:cxn>
                  <a:cxn ang="0">
                    <a:pos x="232" y="271"/>
                  </a:cxn>
                  <a:cxn ang="0">
                    <a:pos x="248" y="298"/>
                  </a:cxn>
                  <a:cxn ang="0">
                    <a:pos x="276" y="326"/>
                  </a:cxn>
                  <a:cxn ang="0">
                    <a:pos x="299" y="368"/>
                  </a:cxn>
                  <a:cxn ang="0">
                    <a:pos x="325" y="368"/>
                  </a:cxn>
                  <a:cxn ang="0">
                    <a:pos x="330" y="355"/>
                  </a:cxn>
                  <a:cxn ang="0">
                    <a:pos x="323" y="351"/>
                  </a:cxn>
                  <a:cxn ang="0">
                    <a:pos x="330" y="364"/>
                  </a:cxn>
                  <a:cxn ang="0">
                    <a:pos x="334" y="342"/>
                  </a:cxn>
                  <a:cxn ang="0">
                    <a:pos x="321" y="342"/>
                  </a:cxn>
                  <a:cxn ang="0">
                    <a:pos x="323" y="335"/>
                  </a:cxn>
                  <a:cxn ang="0">
                    <a:pos x="321" y="324"/>
                  </a:cxn>
                  <a:cxn ang="0">
                    <a:pos x="318" y="315"/>
                  </a:cxn>
                  <a:cxn ang="0">
                    <a:pos x="321" y="324"/>
                  </a:cxn>
                  <a:cxn ang="0">
                    <a:pos x="338" y="331"/>
                  </a:cxn>
                  <a:cxn ang="0">
                    <a:pos x="336" y="320"/>
                  </a:cxn>
                  <a:cxn ang="0">
                    <a:pos x="341" y="335"/>
                  </a:cxn>
                  <a:cxn ang="0">
                    <a:pos x="351" y="331"/>
                  </a:cxn>
                  <a:cxn ang="0">
                    <a:pos x="360" y="326"/>
                  </a:cxn>
                  <a:cxn ang="0">
                    <a:pos x="354" y="326"/>
                  </a:cxn>
                  <a:cxn ang="0">
                    <a:pos x="356" y="318"/>
                  </a:cxn>
                  <a:cxn ang="0">
                    <a:pos x="347" y="313"/>
                  </a:cxn>
                  <a:cxn ang="0">
                    <a:pos x="334" y="309"/>
                  </a:cxn>
                  <a:cxn ang="0">
                    <a:pos x="347" y="307"/>
                  </a:cxn>
                  <a:cxn ang="0">
                    <a:pos x="358" y="306"/>
                  </a:cxn>
                  <a:cxn ang="0">
                    <a:pos x="358" y="298"/>
                  </a:cxn>
                  <a:cxn ang="0">
                    <a:pos x="354" y="286"/>
                  </a:cxn>
                  <a:cxn ang="0">
                    <a:pos x="362" y="300"/>
                  </a:cxn>
                  <a:cxn ang="0">
                    <a:pos x="378" y="291"/>
                  </a:cxn>
                  <a:cxn ang="0">
                    <a:pos x="369" y="284"/>
                  </a:cxn>
                  <a:cxn ang="0">
                    <a:pos x="376" y="275"/>
                  </a:cxn>
                  <a:cxn ang="0">
                    <a:pos x="371" y="287"/>
                  </a:cxn>
                  <a:cxn ang="0">
                    <a:pos x="393" y="284"/>
                  </a:cxn>
                  <a:cxn ang="0">
                    <a:pos x="396" y="275"/>
                  </a:cxn>
                  <a:cxn ang="0">
                    <a:pos x="405" y="264"/>
                  </a:cxn>
                  <a:cxn ang="0">
                    <a:pos x="389" y="254"/>
                  </a:cxn>
                  <a:cxn ang="0">
                    <a:pos x="393" y="249"/>
                  </a:cxn>
                  <a:cxn ang="0">
                    <a:pos x="398" y="251"/>
                  </a:cxn>
                  <a:cxn ang="0">
                    <a:pos x="407" y="238"/>
                  </a:cxn>
                  <a:cxn ang="0">
                    <a:pos x="402" y="251"/>
                  </a:cxn>
                  <a:cxn ang="0">
                    <a:pos x="413" y="254"/>
                  </a:cxn>
                  <a:cxn ang="0">
                    <a:pos x="424" y="238"/>
                  </a:cxn>
                  <a:cxn ang="0">
                    <a:pos x="425" y="231"/>
                  </a:cxn>
                  <a:cxn ang="0">
                    <a:pos x="433" y="216"/>
                  </a:cxn>
                  <a:cxn ang="0">
                    <a:pos x="440" y="218"/>
                  </a:cxn>
                  <a:cxn ang="0">
                    <a:pos x="446" y="214"/>
                  </a:cxn>
                  <a:cxn ang="0">
                    <a:pos x="453" y="203"/>
                  </a:cxn>
                  <a:cxn ang="0">
                    <a:pos x="455" y="200"/>
                  </a:cxn>
                  <a:cxn ang="0">
                    <a:pos x="457" y="196"/>
                  </a:cxn>
                  <a:cxn ang="0">
                    <a:pos x="449" y="183"/>
                  </a:cxn>
                  <a:cxn ang="0">
                    <a:pos x="451" y="163"/>
                  </a:cxn>
                  <a:cxn ang="0">
                    <a:pos x="447" y="176"/>
                  </a:cxn>
                  <a:cxn ang="0">
                    <a:pos x="457" y="170"/>
                  </a:cxn>
                  <a:cxn ang="0">
                    <a:pos x="464" y="147"/>
                  </a:cxn>
                  <a:cxn ang="0">
                    <a:pos x="435" y="52"/>
                  </a:cxn>
                  <a:cxn ang="0">
                    <a:pos x="84" y="30"/>
                  </a:cxn>
                </a:cxnLst>
                <a:rect l="0" t="0" r="r" b="b"/>
                <a:pathLst>
                  <a:path w="500" h="375">
                    <a:moveTo>
                      <a:pt x="16" y="68"/>
                    </a:moveTo>
                    <a:lnTo>
                      <a:pt x="16" y="70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8" y="75"/>
                    </a:lnTo>
                    <a:lnTo>
                      <a:pt x="18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5" y="90"/>
                    </a:lnTo>
                    <a:lnTo>
                      <a:pt x="7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3" y="96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2" y="105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9" y="116"/>
                    </a:lnTo>
                    <a:lnTo>
                      <a:pt x="13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9"/>
                    </a:lnTo>
                    <a:lnTo>
                      <a:pt x="22" y="119"/>
                    </a:lnTo>
                    <a:lnTo>
                      <a:pt x="23" y="121"/>
                    </a:lnTo>
                    <a:lnTo>
                      <a:pt x="23" y="123"/>
                    </a:lnTo>
                    <a:lnTo>
                      <a:pt x="25" y="121"/>
                    </a:lnTo>
                    <a:lnTo>
                      <a:pt x="25" y="123"/>
                    </a:lnTo>
                    <a:lnTo>
                      <a:pt x="25" y="123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3" y="127"/>
                    </a:lnTo>
                    <a:lnTo>
                      <a:pt x="34" y="128"/>
                    </a:lnTo>
                    <a:lnTo>
                      <a:pt x="36" y="130"/>
                    </a:lnTo>
                    <a:lnTo>
                      <a:pt x="38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4" y="130"/>
                    </a:lnTo>
                    <a:lnTo>
                      <a:pt x="51" y="128"/>
                    </a:lnTo>
                    <a:lnTo>
                      <a:pt x="51" y="127"/>
                    </a:lnTo>
                    <a:lnTo>
                      <a:pt x="53" y="128"/>
                    </a:lnTo>
                    <a:lnTo>
                      <a:pt x="55" y="128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8" y="134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4" y="143"/>
                    </a:lnTo>
                    <a:lnTo>
                      <a:pt x="66" y="145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9" y="148"/>
                    </a:lnTo>
                    <a:lnTo>
                      <a:pt x="71" y="148"/>
                    </a:lnTo>
                    <a:lnTo>
                      <a:pt x="73" y="154"/>
                    </a:lnTo>
                    <a:lnTo>
                      <a:pt x="75" y="156"/>
                    </a:lnTo>
                    <a:lnTo>
                      <a:pt x="75" y="158"/>
                    </a:lnTo>
                    <a:lnTo>
                      <a:pt x="76" y="159"/>
                    </a:lnTo>
                    <a:lnTo>
                      <a:pt x="76" y="161"/>
                    </a:lnTo>
                    <a:lnTo>
                      <a:pt x="76" y="161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2" y="165"/>
                    </a:lnTo>
                    <a:lnTo>
                      <a:pt x="84" y="165"/>
                    </a:lnTo>
                    <a:lnTo>
                      <a:pt x="86" y="167"/>
                    </a:lnTo>
                    <a:lnTo>
                      <a:pt x="89" y="170"/>
                    </a:lnTo>
                    <a:lnTo>
                      <a:pt x="93" y="174"/>
                    </a:lnTo>
                    <a:lnTo>
                      <a:pt x="95" y="178"/>
                    </a:lnTo>
                    <a:lnTo>
                      <a:pt x="95" y="180"/>
                    </a:lnTo>
                    <a:lnTo>
                      <a:pt x="98" y="181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102" y="185"/>
                    </a:lnTo>
                    <a:lnTo>
                      <a:pt x="106" y="185"/>
                    </a:lnTo>
                    <a:lnTo>
                      <a:pt x="106" y="185"/>
                    </a:lnTo>
                    <a:lnTo>
                      <a:pt x="106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9" y="189"/>
                    </a:lnTo>
                    <a:lnTo>
                      <a:pt x="113" y="191"/>
                    </a:lnTo>
                    <a:lnTo>
                      <a:pt x="115" y="191"/>
                    </a:lnTo>
                    <a:lnTo>
                      <a:pt x="117" y="192"/>
                    </a:lnTo>
                    <a:lnTo>
                      <a:pt x="118" y="191"/>
                    </a:lnTo>
                    <a:lnTo>
                      <a:pt x="120" y="191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1" y="198"/>
                    </a:lnTo>
                    <a:lnTo>
                      <a:pt x="133" y="198"/>
                    </a:lnTo>
                    <a:lnTo>
                      <a:pt x="135" y="200"/>
                    </a:lnTo>
                    <a:lnTo>
                      <a:pt x="137" y="201"/>
                    </a:lnTo>
                    <a:lnTo>
                      <a:pt x="139" y="205"/>
                    </a:lnTo>
                    <a:lnTo>
                      <a:pt x="140" y="207"/>
                    </a:lnTo>
                    <a:lnTo>
                      <a:pt x="140" y="207"/>
                    </a:lnTo>
                    <a:lnTo>
                      <a:pt x="142" y="207"/>
                    </a:lnTo>
                    <a:lnTo>
                      <a:pt x="142" y="209"/>
                    </a:lnTo>
                    <a:lnTo>
                      <a:pt x="146" y="214"/>
                    </a:lnTo>
                    <a:lnTo>
                      <a:pt x="146" y="214"/>
                    </a:lnTo>
                    <a:lnTo>
                      <a:pt x="150" y="214"/>
                    </a:lnTo>
                    <a:lnTo>
                      <a:pt x="151" y="216"/>
                    </a:lnTo>
                    <a:lnTo>
                      <a:pt x="153" y="216"/>
                    </a:lnTo>
                    <a:lnTo>
                      <a:pt x="155" y="216"/>
                    </a:lnTo>
                    <a:lnTo>
                      <a:pt x="157" y="216"/>
                    </a:lnTo>
                    <a:lnTo>
                      <a:pt x="159" y="218"/>
                    </a:lnTo>
                    <a:lnTo>
                      <a:pt x="161" y="218"/>
                    </a:lnTo>
                    <a:lnTo>
                      <a:pt x="161" y="218"/>
                    </a:lnTo>
                    <a:lnTo>
                      <a:pt x="162" y="218"/>
                    </a:lnTo>
                    <a:lnTo>
                      <a:pt x="164" y="220"/>
                    </a:lnTo>
                    <a:lnTo>
                      <a:pt x="166" y="222"/>
                    </a:lnTo>
                    <a:lnTo>
                      <a:pt x="168" y="222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73" y="225"/>
                    </a:lnTo>
                    <a:lnTo>
                      <a:pt x="177" y="227"/>
                    </a:lnTo>
                    <a:lnTo>
                      <a:pt x="179" y="227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77" y="234"/>
                    </a:lnTo>
                    <a:lnTo>
                      <a:pt x="177" y="234"/>
                    </a:lnTo>
                    <a:lnTo>
                      <a:pt x="179" y="234"/>
                    </a:lnTo>
                    <a:lnTo>
                      <a:pt x="179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81" y="240"/>
                    </a:lnTo>
                    <a:lnTo>
                      <a:pt x="179" y="242"/>
                    </a:lnTo>
                    <a:lnTo>
                      <a:pt x="181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4"/>
                    </a:lnTo>
                    <a:lnTo>
                      <a:pt x="182" y="244"/>
                    </a:lnTo>
                    <a:lnTo>
                      <a:pt x="184" y="244"/>
                    </a:lnTo>
                    <a:lnTo>
                      <a:pt x="184" y="244"/>
                    </a:lnTo>
                    <a:lnTo>
                      <a:pt x="184" y="242"/>
                    </a:lnTo>
                    <a:lnTo>
                      <a:pt x="184" y="242"/>
                    </a:lnTo>
                    <a:lnTo>
                      <a:pt x="186" y="244"/>
                    </a:lnTo>
                    <a:lnTo>
                      <a:pt x="186" y="244"/>
                    </a:lnTo>
                    <a:lnTo>
                      <a:pt x="186" y="245"/>
                    </a:lnTo>
                    <a:lnTo>
                      <a:pt x="188" y="245"/>
                    </a:lnTo>
                    <a:lnTo>
                      <a:pt x="188" y="245"/>
                    </a:lnTo>
                    <a:lnTo>
                      <a:pt x="188" y="244"/>
                    </a:lnTo>
                    <a:lnTo>
                      <a:pt x="188" y="244"/>
                    </a:lnTo>
                    <a:lnTo>
                      <a:pt x="190" y="244"/>
                    </a:lnTo>
                    <a:lnTo>
                      <a:pt x="190" y="244"/>
                    </a:lnTo>
                    <a:lnTo>
                      <a:pt x="192" y="244"/>
                    </a:lnTo>
                    <a:lnTo>
                      <a:pt x="192" y="245"/>
                    </a:lnTo>
                    <a:lnTo>
                      <a:pt x="190" y="245"/>
                    </a:lnTo>
                    <a:lnTo>
                      <a:pt x="190" y="245"/>
                    </a:lnTo>
                    <a:lnTo>
                      <a:pt x="190" y="247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2" y="249"/>
                    </a:lnTo>
                    <a:lnTo>
                      <a:pt x="192" y="249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2" y="251"/>
                    </a:lnTo>
                    <a:lnTo>
                      <a:pt x="192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5" y="253"/>
                    </a:lnTo>
                    <a:lnTo>
                      <a:pt x="197" y="253"/>
                    </a:lnTo>
                    <a:lnTo>
                      <a:pt x="197" y="256"/>
                    </a:lnTo>
                    <a:lnTo>
                      <a:pt x="197" y="254"/>
                    </a:lnTo>
                    <a:lnTo>
                      <a:pt x="199" y="254"/>
                    </a:lnTo>
                    <a:lnTo>
                      <a:pt x="199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3" y="256"/>
                    </a:lnTo>
                    <a:lnTo>
                      <a:pt x="203" y="256"/>
                    </a:lnTo>
                    <a:lnTo>
                      <a:pt x="203" y="258"/>
                    </a:lnTo>
                    <a:lnTo>
                      <a:pt x="203" y="260"/>
                    </a:lnTo>
                    <a:lnTo>
                      <a:pt x="204" y="260"/>
                    </a:lnTo>
                    <a:lnTo>
                      <a:pt x="206" y="262"/>
                    </a:lnTo>
                    <a:lnTo>
                      <a:pt x="210" y="264"/>
                    </a:lnTo>
                    <a:lnTo>
                      <a:pt x="214" y="264"/>
                    </a:lnTo>
                    <a:lnTo>
                      <a:pt x="217" y="265"/>
                    </a:lnTo>
                    <a:lnTo>
                      <a:pt x="219" y="265"/>
                    </a:lnTo>
                    <a:lnTo>
                      <a:pt x="219" y="265"/>
                    </a:lnTo>
                    <a:lnTo>
                      <a:pt x="221" y="265"/>
                    </a:lnTo>
                    <a:lnTo>
                      <a:pt x="221" y="265"/>
                    </a:lnTo>
                    <a:lnTo>
                      <a:pt x="223" y="267"/>
                    </a:lnTo>
                    <a:lnTo>
                      <a:pt x="223" y="267"/>
                    </a:lnTo>
                    <a:lnTo>
                      <a:pt x="224" y="267"/>
                    </a:lnTo>
                    <a:lnTo>
                      <a:pt x="224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2" y="271"/>
                    </a:lnTo>
                    <a:lnTo>
                      <a:pt x="234" y="271"/>
                    </a:lnTo>
                    <a:lnTo>
                      <a:pt x="234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5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80"/>
                    </a:lnTo>
                    <a:lnTo>
                      <a:pt x="237" y="282"/>
                    </a:lnTo>
                    <a:lnTo>
                      <a:pt x="239" y="284"/>
                    </a:lnTo>
                    <a:lnTo>
                      <a:pt x="239" y="284"/>
                    </a:lnTo>
                    <a:lnTo>
                      <a:pt x="239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3" y="287"/>
                    </a:lnTo>
                    <a:lnTo>
                      <a:pt x="243" y="287"/>
                    </a:lnTo>
                    <a:lnTo>
                      <a:pt x="243" y="289"/>
                    </a:lnTo>
                    <a:lnTo>
                      <a:pt x="243" y="289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8" y="295"/>
                    </a:lnTo>
                    <a:lnTo>
                      <a:pt x="248" y="295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8"/>
                    </a:lnTo>
                    <a:lnTo>
                      <a:pt x="248" y="298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2" y="302"/>
                    </a:lnTo>
                    <a:lnTo>
                      <a:pt x="252" y="302"/>
                    </a:lnTo>
                    <a:lnTo>
                      <a:pt x="252" y="304"/>
                    </a:lnTo>
                    <a:lnTo>
                      <a:pt x="252" y="306"/>
                    </a:lnTo>
                    <a:lnTo>
                      <a:pt x="252" y="307"/>
                    </a:lnTo>
                    <a:lnTo>
                      <a:pt x="252" y="307"/>
                    </a:lnTo>
                    <a:lnTo>
                      <a:pt x="254" y="309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6" y="313"/>
                    </a:lnTo>
                    <a:lnTo>
                      <a:pt x="254" y="315"/>
                    </a:lnTo>
                    <a:lnTo>
                      <a:pt x="254" y="317"/>
                    </a:lnTo>
                    <a:lnTo>
                      <a:pt x="257" y="318"/>
                    </a:lnTo>
                    <a:lnTo>
                      <a:pt x="257" y="318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6" y="320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270" y="320"/>
                    </a:lnTo>
                    <a:lnTo>
                      <a:pt x="270" y="320"/>
                    </a:lnTo>
                    <a:lnTo>
                      <a:pt x="270" y="322"/>
                    </a:lnTo>
                    <a:lnTo>
                      <a:pt x="272" y="324"/>
                    </a:lnTo>
                    <a:lnTo>
                      <a:pt x="274" y="324"/>
                    </a:lnTo>
                    <a:lnTo>
                      <a:pt x="276" y="324"/>
                    </a:lnTo>
                    <a:lnTo>
                      <a:pt x="276" y="324"/>
                    </a:lnTo>
                    <a:lnTo>
                      <a:pt x="276" y="326"/>
                    </a:lnTo>
                    <a:lnTo>
                      <a:pt x="277" y="326"/>
                    </a:lnTo>
                    <a:lnTo>
                      <a:pt x="277" y="326"/>
                    </a:lnTo>
                    <a:lnTo>
                      <a:pt x="281" y="329"/>
                    </a:lnTo>
                    <a:lnTo>
                      <a:pt x="281" y="331"/>
                    </a:lnTo>
                    <a:lnTo>
                      <a:pt x="281" y="333"/>
                    </a:lnTo>
                    <a:lnTo>
                      <a:pt x="281" y="333"/>
                    </a:lnTo>
                    <a:lnTo>
                      <a:pt x="283" y="337"/>
                    </a:lnTo>
                    <a:lnTo>
                      <a:pt x="283" y="337"/>
                    </a:lnTo>
                    <a:lnTo>
                      <a:pt x="285" y="339"/>
                    </a:lnTo>
                    <a:lnTo>
                      <a:pt x="287" y="339"/>
                    </a:lnTo>
                    <a:lnTo>
                      <a:pt x="287" y="340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8" y="342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2"/>
                    </a:lnTo>
                    <a:lnTo>
                      <a:pt x="292" y="344"/>
                    </a:lnTo>
                    <a:lnTo>
                      <a:pt x="292" y="344"/>
                    </a:lnTo>
                    <a:lnTo>
                      <a:pt x="292" y="346"/>
                    </a:lnTo>
                    <a:lnTo>
                      <a:pt x="294" y="348"/>
                    </a:lnTo>
                    <a:lnTo>
                      <a:pt x="294" y="348"/>
                    </a:lnTo>
                    <a:lnTo>
                      <a:pt x="294" y="351"/>
                    </a:lnTo>
                    <a:lnTo>
                      <a:pt x="294" y="351"/>
                    </a:lnTo>
                    <a:lnTo>
                      <a:pt x="294" y="353"/>
                    </a:lnTo>
                    <a:lnTo>
                      <a:pt x="292" y="353"/>
                    </a:lnTo>
                    <a:lnTo>
                      <a:pt x="292" y="353"/>
                    </a:lnTo>
                    <a:lnTo>
                      <a:pt x="292" y="357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8" y="360"/>
                    </a:lnTo>
                    <a:lnTo>
                      <a:pt x="298" y="360"/>
                    </a:lnTo>
                    <a:lnTo>
                      <a:pt x="299" y="364"/>
                    </a:lnTo>
                    <a:lnTo>
                      <a:pt x="299" y="368"/>
                    </a:lnTo>
                    <a:lnTo>
                      <a:pt x="299" y="368"/>
                    </a:lnTo>
                    <a:lnTo>
                      <a:pt x="299" y="370"/>
                    </a:lnTo>
                    <a:lnTo>
                      <a:pt x="299" y="370"/>
                    </a:lnTo>
                    <a:lnTo>
                      <a:pt x="301" y="371"/>
                    </a:lnTo>
                    <a:lnTo>
                      <a:pt x="307" y="373"/>
                    </a:lnTo>
                    <a:lnTo>
                      <a:pt x="309" y="373"/>
                    </a:lnTo>
                    <a:lnTo>
                      <a:pt x="310" y="373"/>
                    </a:lnTo>
                    <a:lnTo>
                      <a:pt x="312" y="371"/>
                    </a:lnTo>
                    <a:lnTo>
                      <a:pt x="314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1" y="373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5" y="370"/>
                    </a:lnTo>
                    <a:lnTo>
                      <a:pt x="325" y="370"/>
                    </a:lnTo>
                    <a:lnTo>
                      <a:pt x="323" y="370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6"/>
                    </a:lnTo>
                    <a:lnTo>
                      <a:pt x="329" y="364"/>
                    </a:lnTo>
                    <a:lnTo>
                      <a:pt x="329" y="364"/>
                    </a:lnTo>
                    <a:lnTo>
                      <a:pt x="329" y="362"/>
                    </a:lnTo>
                    <a:lnTo>
                      <a:pt x="329" y="362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0"/>
                    </a:lnTo>
                    <a:lnTo>
                      <a:pt x="325" y="360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9" y="359"/>
                    </a:lnTo>
                    <a:lnTo>
                      <a:pt x="329" y="357"/>
                    </a:lnTo>
                    <a:lnTo>
                      <a:pt x="329" y="357"/>
                    </a:lnTo>
                    <a:lnTo>
                      <a:pt x="329" y="355"/>
                    </a:lnTo>
                    <a:lnTo>
                      <a:pt x="330" y="355"/>
                    </a:lnTo>
                    <a:lnTo>
                      <a:pt x="330" y="355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7" y="353"/>
                    </a:lnTo>
                    <a:lnTo>
                      <a:pt x="327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3"/>
                    </a:lnTo>
                    <a:lnTo>
                      <a:pt x="321" y="353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3" y="350"/>
                    </a:lnTo>
                    <a:lnTo>
                      <a:pt x="323" y="350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30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6"/>
                    </a:lnTo>
                    <a:lnTo>
                      <a:pt x="330" y="346"/>
                    </a:lnTo>
                    <a:lnTo>
                      <a:pt x="330" y="344"/>
                    </a:lnTo>
                    <a:lnTo>
                      <a:pt x="330" y="346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2" y="350"/>
                    </a:lnTo>
                    <a:lnTo>
                      <a:pt x="332" y="350"/>
                    </a:lnTo>
                    <a:lnTo>
                      <a:pt x="332" y="351"/>
                    </a:lnTo>
                    <a:lnTo>
                      <a:pt x="332" y="351"/>
                    </a:lnTo>
                    <a:lnTo>
                      <a:pt x="332" y="353"/>
                    </a:lnTo>
                    <a:lnTo>
                      <a:pt x="332" y="355"/>
                    </a:lnTo>
                    <a:lnTo>
                      <a:pt x="332" y="355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30" y="359"/>
                    </a:lnTo>
                    <a:lnTo>
                      <a:pt x="330" y="359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2"/>
                    </a:lnTo>
                    <a:lnTo>
                      <a:pt x="332" y="362"/>
                    </a:lnTo>
                    <a:lnTo>
                      <a:pt x="334" y="360"/>
                    </a:lnTo>
                    <a:lnTo>
                      <a:pt x="334" y="360"/>
                    </a:lnTo>
                    <a:lnTo>
                      <a:pt x="336" y="360"/>
                    </a:lnTo>
                    <a:lnTo>
                      <a:pt x="336" y="359"/>
                    </a:lnTo>
                    <a:lnTo>
                      <a:pt x="338" y="359"/>
                    </a:lnTo>
                    <a:lnTo>
                      <a:pt x="338" y="357"/>
                    </a:lnTo>
                    <a:lnTo>
                      <a:pt x="338" y="357"/>
                    </a:lnTo>
                    <a:lnTo>
                      <a:pt x="340" y="355"/>
                    </a:lnTo>
                    <a:lnTo>
                      <a:pt x="340" y="355"/>
                    </a:lnTo>
                    <a:lnTo>
                      <a:pt x="340" y="353"/>
                    </a:lnTo>
                    <a:lnTo>
                      <a:pt x="340" y="351"/>
                    </a:lnTo>
                    <a:lnTo>
                      <a:pt x="340" y="351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48"/>
                    </a:lnTo>
                    <a:lnTo>
                      <a:pt x="343" y="346"/>
                    </a:lnTo>
                    <a:lnTo>
                      <a:pt x="343" y="346"/>
                    </a:lnTo>
                    <a:lnTo>
                      <a:pt x="341" y="346"/>
                    </a:lnTo>
                    <a:lnTo>
                      <a:pt x="341" y="346"/>
                    </a:lnTo>
                    <a:lnTo>
                      <a:pt x="341" y="344"/>
                    </a:lnTo>
                    <a:lnTo>
                      <a:pt x="341" y="344"/>
                    </a:lnTo>
                    <a:lnTo>
                      <a:pt x="340" y="344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8" y="342"/>
                    </a:lnTo>
                    <a:lnTo>
                      <a:pt x="338" y="342"/>
                    </a:lnTo>
                    <a:lnTo>
                      <a:pt x="336" y="342"/>
                    </a:lnTo>
                    <a:lnTo>
                      <a:pt x="336" y="342"/>
                    </a:lnTo>
                    <a:lnTo>
                      <a:pt x="336" y="340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29" y="340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7" y="339"/>
                    </a:lnTo>
                    <a:lnTo>
                      <a:pt x="327" y="337"/>
                    </a:lnTo>
                    <a:lnTo>
                      <a:pt x="327" y="339"/>
                    </a:lnTo>
                    <a:lnTo>
                      <a:pt x="327" y="339"/>
                    </a:lnTo>
                    <a:lnTo>
                      <a:pt x="327" y="340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1" y="342"/>
                    </a:lnTo>
                    <a:lnTo>
                      <a:pt x="321" y="340"/>
                    </a:lnTo>
                    <a:lnTo>
                      <a:pt x="321" y="342"/>
                    </a:lnTo>
                    <a:lnTo>
                      <a:pt x="321" y="342"/>
                    </a:lnTo>
                    <a:lnTo>
                      <a:pt x="319" y="342"/>
                    </a:lnTo>
                    <a:lnTo>
                      <a:pt x="319" y="342"/>
                    </a:lnTo>
                    <a:lnTo>
                      <a:pt x="318" y="342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9" y="339"/>
                    </a:lnTo>
                    <a:lnTo>
                      <a:pt x="319" y="340"/>
                    </a:lnTo>
                    <a:lnTo>
                      <a:pt x="319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7" y="340"/>
                    </a:lnTo>
                    <a:lnTo>
                      <a:pt x="325" y="340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7" y="337"/>
                    </a:lnTo>
                    <a:lnTo>
                      <a:pt x="327" y="337"/>
                    </a:lnTo>
                    <a:lnTo>
                      <a:pt x="325" y="337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3" y="335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5" y="333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3"/>
                    </a:lnTo>
                    <a:lnTo>
                      <a:pt x="327" y="333"/>
                    </a:lnTo>
                    <a:lnTo>
                      <a:pt x="327" y="333"/>
                    </a:lnTo>
                    <a:lnTo>
                      <a:pt x="327" y="331"/>
                    </a:lnTo>
                    <a:lnTo>
                      <a:pt x="325" y="331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9" y="320"/>
                    </a:lnTo>
                    <a:lnTo>
                      <a:pt x="318" y="320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7"/>
                    </a:lnTo>
                    <a:lnTo>
                      <a:pt x="316" y="317"/>
                    </a:lnTo>
                    <a:lnTo>
                      <a:pt x="316" y="317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2" y="315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6"/>
                    </a:lnTo>
                    <a:lnTo>
                      <a:pt x="323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8"/>
                    </a:lnTo>
                    <a:lnTo>
                      <a:pt x="325" y="328"/>
                    </a:lnTo>
                    <a:lnTo>
                      <a:pt x="327" y="328"/>
                    </a:lnTo>
                    <a:lnTo>
                      <a:pt x="327" y="329"/>
                    </a:lnTo>
                    <a:lnTo>
                      <a:pt x="327" y="329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30" y="331"/>
                    </a:lnTo>
                    <a:lnTo>
                      <a:pt x="330" y="333"/>
                    </a:lnTo>
                    <a:lnTo>
                      <a:pt x="330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4" y="333"/>
                    </a:lnTo>
                    <a:lnTo>
                      <a:pt x="334" y="333"/>
                    </a:lnTo>
                    <a:lnTo>
                      <a:pt x="334" y="335"/>
                    </a:lnTo>
                    <a:lnTo>
                      <a:pt x="336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8" y="337"/>
                    </a:lnTo>
                    <a:lnTo>
                      <a:pt x="338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5"/>
                    </a:lnTo>
                    <a:lnTo>
                      <a:pt x="340" y="335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38" y="331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6" y="329"/>
                    </a:lnTo>
                    <a:lnTo>
                      <a:pt x="336" y="329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4" y="324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4" y="320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7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8" y="326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1" y="326"/>
                    </a:lnTo>
                    <a:lnTo>
                      <a:pt x="341" y="326"/>
                    </a:lnTo>
                    <a:lnTo>
                      <a:pt x="341" y="328"/>
                    </a:lnTo>
                    <a:lnTo>
                      <a:pt x="341" y="328"/>
                    </a:lnTo>
                    <a:lnTo>
                      <a:pt x="341" y="329"/>
                    </a:lnTo>
                    <a:lnTo>
                      <a:pt x="341" y="329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39"/>
                    </a:lnTo>
                    <a:lnTo>
                      <a:pt x="349" y="339"/>
                    </a:lnTo>
                    <a:lnTo>
                      <a:pt x="349" y="337"/>
                    </a:lnTo>
                    <a:lnTo>
                      <a:pt x="349" y="337"/>
                    </a:lnTo>
                    <a:lnTo>
                      <a:pt x="349" y="335"/>
                    </a:lnTo>
                    <a:lnTo>
                      <a:pt x="349" y="335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5"/>
                    </a:lnTo>
                    <a:lnTo>
                      <a:pt x="351" y="335"/>
                    </a:lnTo>
                    <a:lnTo>
                      <a:pt x="349" y="337"/>
                    </a:lnTo>
                    <a:lnTo>
                      <a:pt x="351" y="337"/>
                    </a:lnTo>
                    <a:lnTo>
                      <a:pt x="351" y="339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2" y="337"/>
                    </a:lnTo>
                    <a:lnTo>
                      <a:pt x="352" y="335"/>
                    </a:lnTo>
                    <a:lnTo>
                      <a:pt x="354" y="335"/>
                    </a:lnTo>
                    <a:lnTo>
                      <a:pt x="354" y="335"/>
                    </a:lnTo>
                    <a:lnTo>
                      <a:pt x="354" y="333"/>
                    </a:lnTo>
                    <a:lnTo>
                      <a:pt x="354" y="333"/>
                    </a:lnTo>
                    <a:lnTo>
                      <a:pt x="356" y="331"/>
                    </a:lnTo>
                    <a:lnTo>
                      <a:pt x="356" y="331"/>
                    </a:lnTo>
                    <a:lnTo>
                      <a:pt x="358" y="331"/>
                    </a:lnTo>
                    <a:lnTo>
                      <a:pt x="358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2" y="329"/>
                    </a:lnTo>
                    <a:lnTo>
                      <a:pt x="362" y="329"/>
                    </a:lnTo>
                    <a:lnTo>
                      <a:pt x="362" y="328"/>
                    </a:lnTo>
                    <a:lnTo>
                      <a:pt x="362" y="328"/>
                    </a:lnTo>
                    <a:lnTo>
                      <a:pt x="360" y="328"/>
                    </a:lnTo>
                    <a:lnTo>
                      <a:pt x="360" y="328"/>
                    </a:lnTo>
                    <a:lnTo>
                      <a:pt x="358" y="328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2" y="326"/>
                    </a:lnTo>
                    <a:lnTo>
                      <a:pt x="362" y="326"/>
                    </a:lnTo>
                    <a:lnTo>
                      <a:pt x="362" y="324"/>
                    </a:lnTo>
                    <a:lnTo>
                      <a:pt x="362" y="322"/>
                    </a:lnTo>
                    <a:lnTo>
                      <a:pt x="362" y="322"/>
                    </a:lnTo>
                    <a:lnTo>
                      <a:pt x="362" y="320"/>
                    </a:lnTo>
                    <a:lnTo>
                      <a:pt x="362" y="318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2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4" y="324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6"/>
                    </a:lnTo>
                    <a:lnTo>
                      <a:pt x="351" y="326"/>
                    </a:lnTo>
                    <a:lnTo>
                      <a:pt x="351" y="326"/>
                    </a:lnTo>
                    <a:lnTo>
                      <a:pt x="351" y="324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2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2" y="313"/>
                    </a:lnTo>
                    <a:lnTo>
                      <a:pt x="352" y="313"/>
                    </a:lnTo>
                    <a:lnTo>
                      <a:pt x="351" y="313"/>
                    </a:lnTo>
                    <a:lnTo>
                      <a:pt x="351" y="315"/>
                    </a:lnTo>
                    <a:lnTo>
                      <a:pt x="351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5" y="315"/>
                    </a:lnTo>
                    <a:lnTo>
                      <a:pt x="345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8"/>
                    </a:lnTo>
                    <a:lnTo>
                      <a:pt x="341" y="318"/>
                    </a:lnTo>
                    <a:lnTo>
                      <a:pt x="341" y="317"/>
                    </a:lnTo>
                    <a:lnTo>
                      <a:pt x="341" y="317"/>
                    </a:lnTo>
                    <a:lnTo>
                      <a:pt x="343" y="317"/>
                    </a:lnTo>
                    <a:lnTo>
                      <a:pt x="343" y="315"/>
                    </a:lnTo>
                    <a:lnTo>
                      <a:pt x="345" y="315"/>
                    </a:lnTo>
                    <a:lnTo>
                      <a:pt x="347" y="313"/>
                    </a:lnTo>
                    <a:lnTo>
                      <a:pt x="347" y="313"/>
                    </a:lnTo>
                    <a:lnTo>
                      <a:pt x="347" y="311"/>
                    </a:lnTo>
                    <a:lnTo>
                      <a:pt x="347" y="311"/>
                    </a:lnTo>
                    <a:lnTo>
                      <a:pt x="345" y="311"/>
                    </a:lnTo>
                    <a:lnTo>
                      <a:pt x="345" y="311"/>
                    </a:lnTo>
                    <a:lnTo>
                      <a:pt x="343" y="311"/>
                    </a:lnTo>
                    <a:lnTo>
                      <a:pt x="343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38" y="311"/>
                    </a:lnTo>
                    <a:lnTo>
                      <a:pt x="338" y="311"/>
                    </a:lnTo>
                    <a:lnTo>
                      <a:pt x="336" y="311"/>
                    </a:lnTo>
                    <a:lnTo>
                      <a:pt x="334" y="311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09"/>
                    </a:lnTo>
                    <a:lnTo>
                      <a:pt x="330" y="311"/>
                    </a:lnTo>
                    <a:lnTo>
                      <a:pt x="330" y="311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30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4" y="311"/>
                    </a:lnTo>
                    <a:lnTo>
                      <a:pt x="336" y="311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8" y="309"/>
                    </a:lnTo>
                    <a:lnTo>
                      <a:pt x="338" y="309"/>
                    </a:lnTo>
                    <a:lnTo>
                      <a:pt x="340" y="309"/>
                    </a:lnTo>
                    <a:lnTo>
                      <a:pt x="341" y="309"/>
                    </a:lnTo>
                    <a:lnTo>
                      <a:pt x="341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0" y="306"/>
                    </a:lnTo>
                    <a:lnTo>
                      <a:pt x="340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3" y="304"/>
                    </a:lnTo>
                    <a:lnTo>
                      <a:pt x="343" y="304"/>
                    </a:lnTo>
                    <a:lnTo>
                      <a:pt x="343" y="306"/>
                    </a:lnTo>
                    <a:lnTo>
                      <a:pt x="343" y="306"/>
                    </a:lnTo>
                    <a:lnTo>
                      <a:pt x="345" y="306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9" y="307"/>
                    </a:lnTo>
                    <a:lnTo>
                      <a:pt x="349" y="307"/>
                    </a:lnTo>
                    <a:lnTo>
                      <a:pt x="349" y="306"/>
                    </a:lnTo>
                    <a:lnTo>
                      <a:pt x="347" y="307"/>
                    </a:lnTo>
                    <a:lnTo>
                      <a:pt x="347" y="306"/>
                    </a:lnTo>
                    <a:lnTo>
                      <a:pt x="345" y="306"/>
                    </a:lnTo>
                    <a:lnTo>
                      <a:pt x="345" y="304"/>
                    </a:lnTo>
                    <a:lnTo>
                      <a:pt x="345" y="304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0"/>
                    </a:lnTo>
                    <a:lnTo>
                      <a:pt x="345" y="302"/>
                    </a:lnTo>
                    <a:lnTo>
                      <a:pt x="345" y="302"/>
                    </a:lnTo>
                    <a:lnTo>
                      <a:pt x="345" y="304"/>
                    </a:lnTo>
                    <a:lnTo>
                      <a:pt x="347" y="304"/>
                    </a:lnTo>
                    <a:lnTo>
                      <a:pt x="347" y="304"/>
                    </a:lnTo>
                    <a:lnTo>
                      <a:pt x="347" y="306"/>
                    </a:lnTo>
                    <a:lnTo>
                      <a:pt x="347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7"/>
                    </a:lnTo>
                    <a:lnTo>
                      <a:pt x="351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4" y="307"/>
                    </a:lnTo>
                    <a:lnTo>
                      <a:pt x="354" y="307"/>
                    </a:lnTo>
                    <a:lnTo>
                      <a:pt x="356" y="307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2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7"/>
                    </a:lnTo>
                    <a:lnTo>
                      <a:pt x="360" y="307"/>
                    </a:lnTo>
                    <a:lnTo>
                      <a:pt x="360" y="309"/>
                    </a:lnTo>
                    <a:lnTo>
                      <a:pt x="362" y="309"/>
                    </a:lnTo>
                    <a:lnTo>
                      <a:pt x="362" y="309"/>
                    </a:lnTo>
                    <a:lnTo>
                      <a:pt x="362" y="307"/>
                    </a:lnTo>
                    <a:lnTo>
                      <a:pt x="363" y="307"/>
                    </a:lnTo>
                    <a:lnTo>
                      <a:pt x="363" y="307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5" y="306"/>
                    </a:lnTo>
                    <a:lnTo>
                      <a:pt x="365" y="306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3" y="304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2" y="302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60" y="297"/>
                    </a:lnTo>
                    <a:lnTo>
                      <a:pt x="358" y="295"/>
                    </a:lnTo>
                    <a:lnTo>
                      <a:pt x="358" y="295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4" y="293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6" y="286"/>
                    </a:lnTo>
                    <a:lnTo>
                      <a:pt x="358" y="286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4" y="289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8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5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300"/>
                    </a:lnTo>
                    <a:lnTo>
                      <a:pt x="362" y="300"/>
                    </a:lnTo>
                    <a:lnTo>
                      <a:pt x="363" y="300"/>
                    </a:lnTo>
                    <a:lnTo>
                      <a:pt x="363" y="300"/>
                    </a:lnTo>
                    <a:lnTo>
                      <a:pt x="363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7" y="302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6"/>
                    </a:lnTo>
                    <a:lnTo>
                      <a:pt x="367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71" y="306"/>
                    </a:lnTo>
                    <a:lnTo>
                      <a:pt x="371" y="304"/>
                    </a:lnTo>
                    <a:lnTo>
                      <a:pt x="371" y="304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0"/>
                    </a:lnTo>
                    <a:lnTo>
                      <a:pt x="374" y="300"/>
                    </a:lnTo>
                    <a:lnTo>
                      <a:pt x="374" y="298"/>
                    </a:lnTo>
                    <a:lnTo>
                      <a:pt x="374" y="298"/>
                    </a:lnTo>
                    <a:lnTo>
                      <a:pt x="376" y="298"/>
                    </a:lnTo>
                    <a:lnTo>
                      <a:pt x="376" y="297"/>
                    </a:lnTo>
                    <a:lnTo>
                      <a:pt x="378" y="297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80" y="293"/>
                    </a:lnTo>
                    <a:lnTo>
                      <a:pt x="380" y="293"/>
                    </a:lnTo>
                    <a:lnTo>
                      <a:pt x="380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5" y="286"/>
                    </a:lnTo>
                    <a:lnTo>
                      <a:pt x="367" y="287"/>
                    </a:lnTo>
                    <a:lnTo>
                      <a:pt x="367" y="287"/>
                    </a:lnTo>
                    <a:lnTo>
                      <a:pt x="367" y="286"/>
                    </a:lnTo>
                    <a:lnTo>
                      <a:pt x="367" y="286"/>
                    </a:lnTo>
                    <a:lnTo>
                      <a:pt x="367" y="287"/>
                    </a:lnTo>
                    <a:lnTo>
                      <a:pt x="369" y="287"/>
                    </a:lnTo>
                    <a:lnTo>
                      <a:pt x="369" y="286"/>
                    </a:lnTo>
                    <a:lnTo>
                      <a:pt x="369" y="286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69" y="280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2" y="276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80"/>
                    </a:lnTo>
                    <a:lnTo>
                      <a:pt x="374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2" y="291"/>
                    </a:lnTo>
                    <a:lnTo>
                      <a:pt x="382" y="291"/>
                    </a:lnTo>
                    <a:lnTo>
                      <a:pt x="382" y="293"/>
                    </a:lnTo>
                    <a:lnTo>
                      <a:pt x="382" y="293"/>
                    </a:lnTo>
                    <a:lnTo>
                      <a:pt x="383" y="293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89"/>
                    </a:lnTo>
                    <a:lnTo>
                      <a:pt x="385" y="287"/>
                    </a:lnTo>
                    <a:lnTo>
                      <a:pt x="387" y="287"/>
                    </a:lnTo>
                    <a:lnTo>
                      <a:pt x="389" y="286"/>
                    </a:lnTo>
                    <a:lnTo>
                      <a:pt x="389" y="286"/>
                    </a:lnTo>
                    <a:lnTo>
                      <a:pt x="391" y="284"/>
                    </a:lnTo>
                    <a:lnTo>
                      <a:pt x="391" y="284"/>
                    </a:lnTo>
                    <a:lnTo>
                      <a:pt x="393" y="284"/>
                    </a:lnTo>
                    <a:lnTo>
                      <a:pt x="393" y="282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6" y="282"/>
                    </a:lnTo>
                    <a:lnTo>
                      <a:pt x="396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6" y="280"/>
                    </a:lnTo>
                    <a:lnTo>
                      <a:pt x="396" y="278"/>
                    </a:lnTo>
                    <a:lnTo>
                      <a:pt x="396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5"/>
                    </a:lnTo>
                    <a:lnTo>
                      <a:pt x="394" y="275"/>
                    </a:lnTo>
                    <a:lnTo>
                      <a:pt x="396" y="275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1"/>
                    </a:lnTo>
                    <a:lnTo>
                      <a:pt x="394" y="273"/>
                    </a:lnTo>
                    <a:lnTo>
                      <a:pt x="396" y="273"/>
                    </a:lnTo>
                    <a:lnTo>
                      <a:pt x="396" y="273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6" y="278"/>
                    </a:lnTo>
                    <a:lnTo>
                      <a:pt x="396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400" y="276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2" y="276"/>
                    </a:lnTo>
                    <a:lnTo>
                      <a:pt x="402" y="275"/>
                    </a:lnTo>
                    <a:lnTo>
                      <a:pt x="402" y="275"/>
                    </a:lnTo>
                    <a:lnTo>
                      <a:pt x="404" y="273"/>
                    </a:lnTo>
                    <a:lnTo>
                      <a:pt x="404" y="273"/>
                    </a:lnTo>
                    <a:lnTo>
                      <a:pt x="405" y="271"/>
                    </a:lnTo>
                    <a:lnTo>
                      <a:pt x="405" y="271"/>
                    </a:lnTo>
                    <a:lnTo>
                      <a:pt x="407" y="269"/>
                    </a:lnTo>
                    <a:lnTo>
                      <a:pt x="407" y="267"/>
                    </a:lnTo>
                    <a:lnTo>
                      <a:pt x="407" y="267"/>
                    </a:lnTo>
                    <a:lnTo>
                      <a:pt x="407" y="265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2"/>
                    </a:lnTo>
                    <a:lnTo>
                      <a:pt x="405" y="262"/>
                    </a:lnTo>
                    <a:lnTo>
                      <a:pt x="405" y="262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2" y="262"/>
                    </a:lnTo>
                    <a:lnTo>
                      <a:pt x="402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4" y="258"/>
                    </a:lnTo>
                    <a:lnTo>
                      <a:pt x="394" y="258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6"/>
                    </a:lnTo>
                    <a:lnTo>
                      <a:pt x="391" y="256"/>
                    </a:lnTo>
                    <a:lnTo>
                      <a:pt x="389" y="256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3"/>
                    </a:lnTo>
                    <a:lnTo>
                      <a:pt x="391" y="253"/>
                    </a:lnTo>
                    <a:lnTo>
                      <a:pt x="393" y="253"/>
                    </a:lnTo>
                    <a:lnTo>
                      <a:pt x="393" y="253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6"/>
                    </a:lnTo>
                    <a:lnTo>
                      <a:pt x="396" y="256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400" y="260"/>
                    </a:lnTo>
                    <a:lnTo>
                      <a:pt x="400" y="260"/>
                    </a:lnTo>
                    <a:lnTo>
                      <a:pt x="400" y="258"/>
                    </a:lnTo>
                    <a:lnTo>
                      <a:pt x="400" y="258"/>
                    </a:lnTo>
                    <a:lnTo>
                      <a:pt x="398" y="258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6" y="253"/>
                    </a:lnTo>
                    <a:lnTo>
                      <a:pt x="396" y="253"/>
                    </a:lnTo>
                    <a:lnTo>
                      <a:pt x="396" y="251"/>
                    </a:lnTo>
                    <a:lnTo>
                      <a:pt x="396" y="251"/>
                    </a:lnTo>
                    <a:lnTo>
                      <a:pt x="394" y="251"/>
                    </a:lnTo>
                    <a:lnTo>
                      <a:pt x="394" y="251"/>
                    </a:lnTo>
                    <a:lnTo>
                      <a:pt x="393" y="249"/>
                    </a:lnTo>
                    <a:lnTo>
                      <a:pt x="393" y="249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6" y="244"/>
                    </a:lnTo>
                    <a:lnTo>
                      <a:pt x="396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6" y="249"/>
                    </a:lnTo>
                    <a:lnTo>
                      <a:pt x="396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7"/>
                    </a:lnTo>
                    <a:lnTo>
                      <a:pt x="400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5"/>
                    </a:lnTo>
                    <a:lnTo>
                      <a:pt x="402" y="245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4" y="244"/>
                    </a:lnTo>
                    <a:lnTo>
                      <a:pt x="404" y="244"/>
                    </a:lnTo>
                    <a:lnTo>
                      <a:pt x="404" y="242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8"/>
                    </a:lnTo>
                    <a:lnTo>
                      <a:pt x="409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5" y="244"/>
                    </a:lnTo>
                    <a:lnTo>
                      <a:pt x="405" y="244"/>
                    </a:lnTo>
                    <a:lnTo>
                      <a:pt x="405" y="245"/>
                    </a:lnTo>
                    <a:lnTo>
                      <a:pt x="405" y="245"/>
                    </a:lnTo>
                    <a:lnTo>
                      <a:pt x="404" y="245"/>
                    </a:lnTo>
                    <a:lnTo>
                      <a:pt x="404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4"/>
                    </a:lnTo>
                    <a:lnTo>
                      <a:pt x="402" y="256"/>
                    </a:lnTo>
                    <a:lnTo>
                      <a:pt x="402" y="256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5" y="256"/>
                    </a:lnTo>
                    <a:lnTo>
                      <a:pt x="405" y="256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5" y="258"/>
                    </a:lnTo>
                    <a:lnTo>
                      <a:pt x="407" y="260"/>
                    </a:lnTo>
                    <a:lnTo>
                      <a:pt x="407" y="260"/>
                    </a:lnTo>
                    <a:lnTo>
                      <a:pt x="409" y="260"/>
                    </a:lnTo>
                    <a:lnTo>
                      <a:pt x="409" y="260"/>
                    </a:lnTo>
                    <a:lnTo>
                      <a:pt x="409" y="258"/>
                    </a:lnTo>
                    <a:lnTo>
                      <a:pt x="409" y="258"/>
                    </a:lnTo>
                    <a:lnTo>
                      <a:pt x="411" y="258"/>
                    </a:lnTo>
                    <a:lnTo>
                      <a:pt x="411" y="258"/>
                    </a:lnTo>
                    <a:lnTo>
                      <a:pt x="411" y="256"/>
                    </a:lnTo>
                    <a:lnTo>
                      <a:pt x="411" y="256"/>
                    </a:lnTo>
                    <a:lnTo>
                      <a:pt x="413" y="256"/>
                    </a:lnTo>
                    <a:lnTo>
                      <a:pt x="413" y="256"/>
                    </a:lnTo>
                    <a:lnTo>
                      <a:pt x="413" y="254"/>
                    </a:lnTo>
                    <a:lnTo>
                      <a:pt x="414" y="254"/>
                    </a:lnTo>
                    <a:lnTo>
                      <a:pt x="414" y="254"/>
                    </a:lnTo>
                    <a:lnTo>
                      <a:pt x="414" y="253"/>
                    </a:lnTo>
                    <a:lnTo>
                      <a:pt x="416" y="253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20" y="251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18" y="249"/>
                    </a:lnTo>
                    <a:lnTo>
                      <a:pt x="418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2" y="244"/>
                    </a:lnTo>
                    <a:lnTo>
                      <a:pt x="422" y="244"/>
                    </a:lnTo>
                    <a:lnTo>
                      <a:pt x="422" y="242"/>
                    </a:lnTo>
                    <a:lnTo>
                      <a:pt x="422" y="242"/>
                    </a:lnTo>
                    <a:lnTo>
                      <a:pt x="424" y="242"/>
                    </a:lnTo>
                    <a:lnTo>
                      <a:pt x="424" y="242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9" y="236"/>
                    </a:lnTo>
                    <a:lnTo>
                      <a:pt x="429" y="234"/>
                    </a:lnTo>
                    <a:lnTo>
                      <a:pt x="431" y="234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29" y="231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4"/>
                    </a:lnTo>
                    <a:lnTo>
                      <a:pt x="427" y="234"/>
                    </a:lnTo>
                    <a:lnTo>
                      <a:pt x="425" y="234"/>
                    </a:lnTo>
                    <a:lnTo>
                      <a:pt x="425" y="234"/>
                    </a:lnTo>
                    <a:lnTo>
                      <a:pt x="427" y="234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5" y="233"/>
                    </a:lnTo>
                    <a:lnTo>
                      <a:pt x="425" y="233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8" y="220"/>
                    </a:lnTo>
                    <a:lnTo>
                      <a:pt x="438" y="220"/>
                    </a:lnTo>
                    <a:lnTo>
                      <a:pt x="440" y="220"/>
                    </a:lnTo>
                    <a:lnTo>
                      <a:pt x="440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4"/>
                    </a:lnTo>
                    <a:lnTo>
                      <a:pt x="447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2" y="214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2" y="216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2"/>
                    </a:lnTo>
                    <a:lnTo>
                      <a:pt x="447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7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09"/>
                    </a:lnTo>
                    <a:lnTo>
                      <a:pt x="447" y="209"/>
                    </a:lnTo>
                    <a:lnTo>
                      <a:pt x="447" y="209"/>
                    </a:lnTo>
                    <a:lnTo>
                      <a:pt x="447" y="207"/>
                    </a:lnTo>
                    <a:lnTo>
                      <a:pt x="447" y="207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1" y="198"/>
                    </a:lnTo>
                    <a:lnTo>
                      <a:pt x="451" y="200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7" y="200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51" y="198"/>
                    </a:lnTo>
                    <a:lnTo>
                      <a:pt x="451" y="198"/>
                    </a:lnTo>
                    <a:lnTo>
                      <a:pt x="451" y="196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5" y="198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4"/>
                    </a:lnTo>
                    <a:lnTo>
                      <a:pt x="449" y="194"/>
                    </a:lnTo>
                    <a:lnTo>
                      <a:pt x="449" y="196"/>
                    </a:lnTo>
                    <a:lnTo>
                      <a:pt x="449" y="196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51" y="194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7" y="192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1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2"/>
                    </a:lnTo>
                    <a:lnTo>
                      <a:pt x="458" y="192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89"/>
                    </a:lnTo>
                    <a:lnTo>
                      <a:pt x="458" y="189"/>
                    </a:lnTo>
                    <a:lnTo>
                      <a:pt x="458" y="187"/>
                    </a:lnTo>
                    <a:lnTo>
                      <a:pt x="458" y="185"/>
                    </a:lnTo>
                    <a:lnTo>
                      <a:pt x="458" y="185"/>
                    </a:lnTo>
                    <a:lnTo>
                      <a:pt x="457" y="185"/>
                    </a:lnTo>
                    <a:lnTo>
                      <a:pt x="457" y="183"/>
                    </a:lnTo>
                    <a:lnTo>
                      <a:pt x="457" y="183"/>
                    </a:lnTo>
                    <a:lnTo>
                      <a:pt x="455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49" y="183"/>
                    </a:lnTo>
                    <a:lnTo>
                      <a:pt x="449" y="181"/>
                    </a:lnTo>
                    <a:lnTo>
                      <a:pt x="447" y="181"/>
                    </a:lnTo>
                    <a:lnTo>
                      <a:pt x="447" y="181"/>
                    </a:lnTo>
                    <a:lnTo>
                      <a:pt x="446" y="180"/>
                    </a:lnTo>
                    <a:lnTo>
                      <a:pt x="446" y="180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6"/>
                    </a:lnTo>
                    <a:lnTo>
                      <a:pt x="446" y="176"/>
                    </a:lnTo>
                    <a:lnTo>
                      <a:pt x="446" y="174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0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69"/>
                    </a:lnTo>
                    <a:lnTo>
                      <a:pt x="447" y="169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61"/>
                    </a:lnTo>
                    <a:lnTo>
                      <a:pt x="451" y="161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5"/>
                    </a:lnTo>
                    <a:lnTo>
                      <a:pt x="449" y="165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9"/>
                    </a:lnTo>
                    <a:lnTo>
                      <a:pt x="449" y="169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7" y="174"/>
                    </a:lnTo>
                    <a:lnTo>
                      <a:pt x="457" y="174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5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8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70"/>
                    </a:lnTo>
                    <a:lnTo>
                      <a:pt x="458" y="170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0"/>
                    </a:lnTo>
                    <a:lnTo>
                      <a:pt x="460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7"/>
                    </a:lnTo>
                    <a:lnTo>
                      <a:pt x="458" y="165"/>
                    </a:lnTo>
                    <a:lnTo>
                      <a:pt x="458" y="165"/>
                    </a:lnTo>
                    <a:lnTo>
                      <a:pt x="458" y="163"/>
                    </a:lnTo>
                    <a:lnTo>
                      <a:pt x="458" y="163"/>
                    </a:lnTo>
                    <a:lnTo>
                      <a:pt x="458" y="161"/>
                    </a:lnTo>
                    <a:lnTo>
                      <a:pt x="458" y="161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60" y="158"/>
                    </a:lnTo>
                    <a:lnTo>
                      <a:pt x="460" y="156"/>
                    </a:lnTo>
                    <a:lnTo>
                      <a:pt x="460" y="156"/>
                    </a:lnTo>
                    <a:lnTo>
                      <a:pt x="460" y="154"/>
                    </a:lnTo>
                    <a:lnTo>
                      <a:pt x="460" y="154"/>
                    </a:lnTo>
                    <a:lnTo>
                      <a:pt x="460" y="152"/>
                    </a:lnTo>
                    <a:lnTo>
                      <a:pt x="462" y="150"/>
                    </a:lnTo>
                    <a:lnTo>
                      <a:pt x="462" y="150"/>
                    </a:lnTo>
                    <a:lnTo>
                      <a:pt x="462" y="148"/>
                    </a:lnTo>
                    <a:lnTo>
                      <a:pt x="464" y="148"/>
                    </a:lnTo>
                    <a:lnTo>
                      <a:pt x="464" y="147"/>
                    </a:lnTo>
                    <a:lnTo>
                      <a:pt x="464" y="147"/>
                    </a:lnTo>
                    <a:lnTo>
                      <a:pt x="464" y="145"/>
                    </a:lnTo>
                    <a:lnTo>
                      <a:pt x="464" y="145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1"/>
                    </a:lnTo>
                    <a:lnTo>
                      <a:pt x="466" y="139"/>
                    </a:lnTo>
                    <a:lnTo>
                      <a:pt x="466" y="138"/>
                    </a:lnTo>
                    <a:lnTo>
                      <a:pt x="466" y="138"/>
                    </a:lnTo>
                    <a:lnTo>
                      <a:pt x="467" y="134"/>
                    </a:lnTo>
                    <a:lnTo>
                      <a:pt x="469" y="130"/>
                    </a:lnTo>
                    <a:lnTo>
                      <a:pt x="471" y="127"/>
                    </a:lnTo>
                    <a:lnTo>
                      <a:pt x="473" y="123"/>
                    </a:lnTo>
                    <a:lnTo>
                      <a:pt x="475" y="119"/>
                    </a:lnTo>
                    <a:lnTo>
                      <a:pt x="475" y="117"/>
                    </a:lnTo>
                    <a:lnTo>
                      <a:pt x="477" y="117"/>
                    </a:lnTo>
                    <a:lnTo>
                      <a:pt x="477" y="116"/>
                    </a:lnTo>
                    <a:lnTo>
                      <a:pt x="478" y="112"/>
                    </a:lnTo>
                    <a:lnTo>
                      <a:pt x="480" y="110"/>
                    </a:lnTo>
                    <a:lnTo>
                      <a:pt x="484" y="106"/>
                    </a:lnTo>
                    <a:lnTo>
                      <a:pt x="484" y="106"/>
                    </a:lnTo>
                    <a:lnTo>
                      <a:pt x="486" y="105"/>
                    </a:lnTo>
                    <a:lnTo>
                      <a:pt x="486" y="103"/>
                    </a:lnTo>
                    <a:lnTo>
                      <a:pt x="488" y="101"/>
                    </a:lnTo>
                    <a:lnTo>
                      <a:pt x="489" y="101"/>
                    </a:lnTo>
                    <a:lnTo>
                      <a:pt x="491" y="99"/>
                    </a:lnTo>
                    <a:lnTo>
                      <a:pt x="491" y="99"/>
                    </a:lnTo>
                    <a:lnTo>
                      <a:pt x="493" y="97"/>
                    </a:lnTo>
                    <a:lnTo>
                      <a:pt x="495" y="96"/>
                    </a:lnTo>
                    <a:lnTo>
                      <a:pt x="497" y="96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2"/>
                    </a:lnTo>
                    <a:lnTo>
                      <a:pt x="500" y="92"/>
                    </a:lnTo>
                    <a:lnTo>
                      <a:pt x="488" y="83"/>
                    </a:lnTo>
                    <a:lnTo>
                      <a:pt x="435" y="52"/>
                    </a:lnTo>
                    <a:lnTo>
                      <a:pt x="387" y="24"/>
                    </a:lnTo>
                    <a:lnTo>
                      <a:pt x="387" y="22"/>
                    </a:lnTo>
                    <a:lnTo>
                      <a:pt x="383" y="21"/>
                    </a:lnTo>
                    <a:lnTo>
                      <a:pt x="369" y="13"/>
                    </a:lnTo>
                    <a:lnTo>
                      <a:pt x="360" y="8"/>
                    </a:lnTo>
                    <a:lnTo>
                      <a:pt x="360" y="8"/>
                    </a:lnTo>
                    <a:lnTo>
                      <a:pt x="358" y="8"/>
                    </a:lnTo>
                    <a:lnTo>
                      <a:pt x="336" y="13"/>
                    </a:lnTo>
                    <a:lnTo>
                      <a:pt x="296" y="24"/>
                    </a:lnTo>
                    <a:lnTo>
                      <a:pt x="272" y="30"/>
                    </a:lnTo>
                    <a:lnTo>
                      <a:pt x="248" y="35"/>
                    </a:lnTo>
                    <a:lnTo>
                      <a:pt x="246" y="21"/>
                    </a:lnTo>
                    <a:lnTo>
                      <a:pt x="239" y="13"/>
                    </a:lnTo>
                    <a:lnTo>
                      <a:pt x="232" y="8"/>
                    </a:lnTo>
                    <a:lnTo>
                      <a:pt x="226" y="4"/>
                    </a:lnTo>
                    <a:lnTo>
                      <a:pt x="217" y="15"/>
                    </a:lnTo>
                    <a:lnTo>
                      <a:pt x="215" y="11"/>
                    </a:lnTo>
                    <a:lnTo>
                      <a:pt x="217" y="6"/>
                    </a:lnTo>
                    <a:lnTo>
                      <a:pt x="214" y="4"/>
                    </a:lnTo>
                    <a:lnTo>
                      <a:pt x="214" y="0"/>
                    </a:lnTo>
                    <a:lnTo>
                      <a:pt x="215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86" y="6"/>
                    </a:lnTo>
                    <a:lnTo>
                      <a:pt x="182" y="8"/>
                    </a:lnTo>
                    <a:lnTo>
                      <a:pt x="142" y="15"/>
                    </a:lnTo>
                    <a:lnTo>
                      <a:pt x="131" y="17"/>
                    </a:lnTo>
                    <a:lnTo>
                      <a:pt x="122" y="19"/>
                    </a:lnTo>
                    <a:lnTo>
                      <a:pt x="98" y="24"/>
                    </a:lnTo>
                    <a:lnTo>
                      <a:pt x="97" y="24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89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6" y="28"/>
                    </a:lnTo>
                    <a:lnTo>
                      <a:pt x="84" y="28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28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5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0" y="41"/>
                    </a:lnTo>
                    <a:lnTo>
                      <a:pt x="58" y="43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49" y="50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36" y="57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3" y="64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6" y="68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8"/>
              <p:cNvSpPr>
                <a:spLocks/>
              </p:cNvSpPr>
              <p:nvPr userDrawn="1"/>
            </p:nvSpPr>
            <p:spPr bwMode="auto">
              <a:xfrm>
                <a:off x="6465888" y="2727325"/>
                <a:ext cx="793750" cy="595313"/>
              </a:xfrm>
              <a:custGeom>
                <a:avLst/>
                <a:gdLst/>
                <a:ahLst/>
                <a:cxnLst>
                  <a:cxn ang="0">
                    <a:pos x="7" y="86"/>
                  </a:cxn>
                  <a:cxn ang="0">
                    <a:pos x="14" y="119"/>
                  </a:cxn>
                  <a:cxn ang="0">
                    <a:pos x="73" y="154"/>
                  </a:cxn>
                  <a:cxn ang="0">
                    <a:pos x="139" y="205"/>
                  </a:cxn>
                  <a:cxn ang="0">
                    <a:pos x="181" y="238"/>
                  </a:cxn>
                  <a:cxn ang="0">
                    <a:pos x="192" y="251"/>
                  </a:cxn>
                  <a:cxn ang="0">
                    <a:pos x="232" y="271"/>
                  </a:cxn>
                  <a:cxn ang="0">
                    <a:pos x="248" y="298"/>
                  </a:cxn>
                  <a:cxn ang="0">
                    <a:pos x="276" y="326"/>
                  </a:cxn>
                  <a:cxn ang="0">
                    <a:pos x="299" y="368"/>
                  </a:cxn>
                  <a:cxn ang="0">
                    <a:pos x="325" y="368"/>
                  </a:cxn>
                  <a:cxn ang="0">
                    <a:pos x="330" y="355"/>
                  </a:cxn>
                  <a:cxn ang="0">
                    <a:pos x="323" y="351"/>
                  </a:cxn>
                  <a:cxn ang="0">
                    <a:pos x="330" y="364"/>
                  </a:cxn>
                  <a:cxn ang="0">
                    <a:pos x="334" y="342"/>
                  </a:cxn>
                  <a:cxn ang="0">
                    <a:pos x="321" y="342"/>
                  </a:cxn>
                  <a:cxn ang="0">
                    <a:pos x="323" y="335"/>
                  </a:cxn>
                  <a:cxn ang="0">
                    <a:pos x="321" y="324"/>
                  </a:cxn>
                  <a:cxn ang="0">
                    <a:pos x="318" y="315"/>
                  </a:cxn>
                  <a:cxn ang="0">
                    <a:pos x="321" y="324"/>
                  </a:cxn>
                  <a:cxn ang="0">
                    <a:pos x="338" y="331"/>
                  </a:cxn>
                  <a:cxn ang="0">
                    <a:pos x="336" y="320"/>
                  </a:cxn>
                  <a:cxn ang="0">
                    <a:pos x="341" y="335"/>
                  </a:cxn>
                  <a:cxn ang="0">
                    <a:pos x="351" y="331"/>
                  </a:cxn>
                  <a:cxn ang="0">
                    <a:pos x="360" y="326"/>
                  </a:cxn>
                  <a:cxn ang="0">
                    <a:pos x="354" y="326"/>
                  </a:cxn>
                  <a:cxn ang="0">
                    <a:pos x="356" y="318"/>
                  </a:cxn>
                  <a:cxn ang="0">
                    <a:pos x="347" y="313"/>
                  </a:cxn>
                  <a:cxn ang="0">
                    <a:pos x="334" y="309"/>
                  </a:cxn>
                  <a:cxn ang="0">
                    <a:pos x="347" y="307"/>
                  </a:cxn>
                  <a:cxn ang="0">
                    <a:pos x="358" y="306"/>
                  </a:cxn>
                  <a:cxn ang="0">
                    <a:pos x="358" y="298"/>
                  </a:cxn>
                  <a:cxn ang="0">
                    <a:pos x="354" y="286"/>
                  </a:cxn>
                  <a:cxn ang="0">
                    <a:pos x="362" y="300"/>
                  </a:cxn>
                  <a:cxn ang="0">
                    <a:pos x="378" y="291"/>
                  </a:cxn>
                  <a:cxn ang="0">
                    <a:pos x="369" y="284"/>
                  </a:cxn>
                  <a:cxn ang="0">
                    <a:pos x="376" y="275"/>
                  </a:cxn>
                  <a:cxn ang="0">
                    <a:pos x="371" y="287"/>
                  </a:cxn>
                  <a:cxn ang="0">
                    <a:pos x="393" y="284"/>
                  </a:cxn>
                  <a:cxn ang="0">
                    <a:pos x="396" y="275"/>
                  </a:cxn>
                  <a:cxn ang="0">
                    <a:pos x="405" y="264"/>
                  </a:cxn>
                  <a:cxn ang="0">
                    <a:pos x="389" y="254"/>
                  </a:cxn>
                  <a:cxn ang="0">
                    <a:pos x="393" y="249"/>
                  </a:cxn>
                  <a:cxn ang="0">
                    <a:pos x="398" y="251"/>
                  </a:cxn>
                  <a:cxn ang="0">
                    <a:pos x="407" y="238"/>
                  </a:cxn>
                  <a:cxn ang="0">
                    <a:pos x="402" y="251"/>
                  </a:cxn>
                  <a:cxn ang="0">
                    <a:pos x="413" y="254"/>
                  </a:cxn>
                  <a:cxn ang="0">
                    <a:pos x="424" y="238"/>
                  </a:cxn>
                  <a:cxn ang="0">
                    <a:pos x="425" y="231"/>
                  </a:cxn>
                  <a:cxn ang="0">
                    <a:pos x="433" y="216"/>
                  </a:cxn>
                  <a:cxn ang="0">
                    <a:pos x="440" y="218"/>
                  </a:cxn>
                  <a:cxn ang="0">
                    <a:pos x="446" y="214"/>
                  </a:cxn>
                  <a:cxn ang="0">
                    <a:pos x="453" y="203"/>
                  </a:cxn>
                  <a:cxn ang="0">
                    <a:pos x="455" y="200"/>
                  </a:cxn>
                  <a:cxn ang="0">
                    <a:pos x="457" y="196"/>
                  </a:cxn>
                  <a:cxn ang="0">
                    <a:pos x="449" y="183"/>
                  </a:cxn>
                  <a:cxn ang="0">
                    <a:pos x="451" y="163"/>
                  </a:cxn>
                  <a:cxn ang="0">
                    <a:pos x="447" y="176"/>
                  </a:cxn>
                  <a:cxn ang="0">
                    <a:pos x="457" y="170"/>
                  </a:cxn>
                  <a:cxn ang="0">
                    <a:pos x="464" y="147"/>
                  </a:cxn>
                  <a:cxn ang="0">
                    <a:pos x="435" y="52"/>
                  </a:cxn>
                  <a:cxn ang="0">
                    <a:pos x="84" y="30"/>
                  </a:cxn>
                </a:cxnLst>
                <a:rect l="0" t="0" r="r" b="b"/>
                <a:pathLst>
                  <a:path w="500" h="375">
                    <a:moveTo>
                      <a:pt x="16" y="68"/>
                    </a:moveTo>
                    <a:lnTo>
                      <a:pt x="16" y="70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8" y="75"/>
                    </a:lnTo>
                    <a:lnTo>
                      <a:pt x="18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7" y="85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5" y="86"/>
                    </a:lnTo>
                    <a:lnTo>
                      <a:pt x="5" y="86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5" y="90"/>
                    </a:lnTo>
                    <a:lnTo>
                      <a:pt x="7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2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5" y="96"/>
                    </a:lnTo>
                    <a:lnTo>
                      <a:pt x="3" y="96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2" y="105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9" y="116"/>
                    </a:lnTo>
                    <a:lnTo>
                      <a:pt x="13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9"/>
                    </a:lnTo>
                    <a:lnTo>
                      <a:pt x="22" y="119"/>
                    </a:lnTo>
                    <a:lnTo>
                      <a:pt x="23" y="121"/>
                    </a:lnTo>
                    <a:lnTo>
                      <a:pt x="23" y="123"/>
                    </a:lnTo>
                    <a:lnTo>
                      <a:pt x="25" y="121"/>
                    </a:lnTo>
                    <a:lnTo>
                      <a:pt x="25" y="123"/>
                    </a:lnTo>
                    <a:lnTo>
                      <a:pt x="25" y="123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7"/>
                    </a:lnTo>
                    <a:lnTo>
                      <a:pt x="31" y="127"/>
                    </a:lnTo>
                    <a:lnTo>
                      <a:pt x="31" y="127"/>
                    </a:lnTo>
                    <a:lnTo>
                      <a:pt x="33" y="127"/>
                    </a:lnTo>
                    <a:lnTo>
                      <a:pt x="34" y="128"/>
                    </a:lnTo>
                    <a:lnTo>
                      <a:pt x="36" y="130"/>
                    </a:lnTo>
                    <a:lnTo>
                      <a:pt x="38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4" y="130"/>
                    </a:lnTo>
                    <a:lnTo>
                      <a:pt x="51" y="128"/>
                    </a:lnTo>
                    <a:lnTo>
                      <a:pt x="51" y="127"/>
                    </a:lnTo>
                    <a:lnTo>
                      <a:pt x="53" y="128"/>
                    </a:lnTo>
                    <a:lnTo>
                      <a:pt x="55" y="128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8" y="134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4" y="143"/>
                    </a:lnTo>
                    <a:lnTo>
                      <a:pt x="66" y="145"/>
                    </a:lnTo>
                    <a:lnTo>
                      <a:pt x="67" y="147"/>
                    </a:lnTo>
                    <a:lnTo>
                      <a:pt x="67" y="147"/>
                    </a:lnTo>
                    <a:lnTo>
                      <a:pt x="69" y="148"/>
                    </a:lnTo>
                    <a:lnTo>
                      <a:pt x="71" y="148"/>
                    </a:lnTo>
                    <a:lnTo>
                      <a:pt x="73" y="154"/>
                    </a:lnTo>
                    <a:lnTo>
                      <a:pt x="75" y="156"/>
                    </a:lnTo>
                    <a:lnTo>
                      <a:pt x="75" y="158"/>
                    </a:lnTo>
                    <a:lnTo>
                      <a:pt x="76" y="159"/>
                    </a:lnTo>
                    <a:lnTo>
                      <a:pt x="76" y="161"/>
                    </a:lnTo>
                    <a:lnTo>
                      <a:pt x="76" y="161"/>
                    </a:lnTo>
                    <a:lnTo>
                      <a:pt x="80" y="163"/>
                    </a:lnTo>
                    <a:lnTo>
                      <a:pt x="80" y="163"/>
                    </a:lnTo>
                    <a:lnTo>
                      <a:pt x="82" y="165"/>
                    </a:lnTo>
                    <a:lnTo>
                      <a:pt x="84" y="165"/>
                    </a:lnTo>
                    <a:lnTo>
                      <a:pt x="86" y="167"/>
                    </a:lnTo>
                    <a:lnTo>
                      <a:pt x="89" y="170"/>
                    </a:lnTo>
                    <a:lnTo>
                      <a:pt x="93" y="174"/>
                    </a:lnTo>
                    <a:lnTo>
                      <a:pt x="95" y="178"/>
                    </a:lnTo>
                    <a:lnTo>
                      <a:pt x="95" y="180"/>
                    </a:lnTo>
                    <a:lnTo>
                      <a:pt x="98" y="181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98" y="183"/>
                    </a:lnTo>
                    <a:lnTo>
                      <a:pt x="102" y="185"/>
                    </a:lnTo>
                    <a:lnTo>
                      <a:pt x="106" y="185"/>
                    </a:lnTo>
                    <a:lnTo>
                      <a:pt x="106" y="185"/>
                    </a:lnTo>
                    <a:lnTo>
                      <a:pt x="106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8" y="187"/>
                    </a:lnTo>
                    <a:lnTo>
                      <a:pt x="109" y="189"/>
                    </a:lnTo>
                    <a:lnTo>
                      <a:pt x="113" y="191"/>
                    </a:lnTo>
                    <a:lnTo>
                      <a:pt x="115" y="191"/>
                    </a:lnTo>
                    <a:lnTo>
                      <a:pt x="117" y="192"/>
                    </a:lnTo>
                    <a:lnTo>
                      <a:pt x="118" y="191"/>
                    </a:lnTo>
                    <a:lnTo>
                      <a:pt x="120" y="191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1" y="198"/>
                    </a:lnTo>
                    <a:lnTo>
                      <a:pt x="133" y="198"/>
                    </a:lnTo>
                    <a:lnTo>
                      <a:pt x="135" y="200"/>
                    </a:lnTo>
                    <a:lnTo>
                      <a:pt x="137" y="201"/>
                    </a:lnTo>
                    <a:lnTo>
                      <a:pt x="139" y="205"/>
                    </a:lnTo>
                    <a:lnTo>
                      <a:pt x="140" y="207"/>
                    </a:lnTo>
                    <a:lnTo>
                      <a:pt x="140" y="207"/>
                    </a:lnTo>
                    <a:lnTo>
                      <a:pt x="142" y="207"/>
                    </a:lnTo>
                    <a:lnTo>
                      <a:pt x="142" y="209"/>
                    </a:lnTo>
                    <a:lnTo>
                      <a:pt x="146" y="214"/>
                    </a:lnTo>
                    <a:lnTo>
                      <a:pt x="146" y="214"/>
                    </a:lnTo>
                    <a:lnTo>
                      <a:pt x="150" y="214"/>
                    </a:lnTo>
                    <a:lnTo>
                      <a:pt x="151" y="216"/>
                    </a:lnTo>
                    <a:lnTo>
                      <a:pt x="153" y="216"/>
                    </a:lnTo>
                    <a:lnTo>
                      <a:pt x="155" y="216"/>
                    </a:lnTo>
                    <a:lnTo>
                      <a:pt x="157" y="216"/>
                    </a:lnTo>
                    <a:lnTo>
                      <a:pt x="159" y="218"/>
                    </a:lnTo>
                    <a:lnTo>
                      <a:pt x="161" y="218"/>
                    </a:lnTo>
                    <a:lnTo>
                      <a:pt x="161" y="218"/>
                    </a:lnTo>
                    <a:lnTo>
                      <a:pt x="162" y="218"/>
                    </a:lnTo>
                    <a:lnTo>
                      <a:pt x="164" y="220"/>
                    </a:lnTo>
                    <a:lnTo>
                      <a:pt x="166" y="222"/>
                    </a:lnTo>
                    <a:lnTo>
                      <a:pt x="168" y="222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73" y="225"/>
                    </a:lnTo>
                    <a:lnTo>
                      <a:pt x="177" y="227"/>
                    </a:lnTo>
                    <a:lnTo>
                      <a:pt x="179" y="227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1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81" y="233"/>
                    </a:lnTo>
                    <a:lnTo>
                      <a:pt x="177" y="234"/>
                    </a:lnTo>
                    <a:lnTo>
                      <a:pt x="177" y="234"/>
                    </a:lnTo>
                    <a:lnTo>
                      <a:pt x="179" y="234"/>
                    </a:lnTo>
                    <a:lnTo>
                      <a:pt x="179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79" y="238"/>
                    </a:lnTo>
                    <a:lnTo>
                      <a:pt x="181" y="240"/>
                    </a:lnTo>
                    <a:lnTo>
                      <a:pt x="179" y="242"/>
                    </a:lnTo>
                    <a:lnTo>
                      <a:pt x="181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2"/>
                    </a:lnTo>
                    <a:lnTo>
                      <a:pt x="182" y="244"/>
                    </a:lnTo>
                    <a:lnTo>
                      <a:pt x="182" y="244"/>
                    </a:lnTo>
                    <a:lnTo>
                      <a:pt x="184" y="244"/>
                    </a:lnTo>
                    <a:lnTo>
                      <a:pt x="184" y="244"/>
                    </a:lnTo>
                    <a:lnTo>
                      <a:pt x="184" y="242"/>
                    </a:lnTo>
                    <a:lnTo>
                      <a:pt x="184" y="242"/>
                    </a:lnTo>
                    <a:lnTo>
                      <a:pt x="186" y="244"/>
                    </a:lnTo>
                    <a:lnTo>
                      <a:pt x="186" y="244"/>
                    </a:lnTo>
                    <a:lnTo>
                      <a:pt x="186" y="245"/>
                    </a:lnTo>
                    <a:lnTo>
                      <a:pt x="188" y="245"/>
                    </a:lnTo>
                    <a:lnTo>
                      <a:pt x="188" y="245"/>
                    </a:lnTo>
                    <a:lnTo>
                      <a:pt x="188" y="244"/>
                    </a:lnTo>
                    <a:lnTo>
                      <a:pt x="188" y="244"/>
                    </a:lnTo>
                    <a:lnTo>
                      <a:pt x="190" y="244"/>
                    </a:lnTo>
                    <a:lnTo>
                      <a:pt x="190" y="244"/>
                    </a:lnTo>
                    <a:lnTo>
                      <a:pt x="192" y="244"/>
                    </a:lnTo>
                    <a:lnTo>
                      <a:pt x="192" y="245"/>
                    </a:lnTo>
                    <a:lnTo>
                      <a:pt x="190" y="245"/>
                    </a:lnTo>
                    <a:lnTo>
                      <a:pt x="190" y="245"/>
                    </a:lnTo>
                    <a:lnTo>
                      <a:pt x="190" y="247"/>
                    </a:lnTo>
                    <a:lnTo>
                      <a:pt x="192" y="247"/>
                    </a:lnTo>
                    <a:lnTo>
                      <a:pt x="192" y="247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3" y="249"/>
                    </a:lnTo>
                    <a:lnTo>
                      <a:pt x="192" y="249"/>
                    </a:lnTo>
                    <a:lnTo>
                      <a:pt x="192" y="249"/>
                    </a:lnTo>
                    <a:lnTo>
                      <a:pt x="193" y="251"/>
                    </a:lnTo>
                    <a:lnTo>
                      <a:pt x="193" y="251"/>
                    </a:lnTo>
                    <a:lnTo>
                      <a:pt x="192" y="251"/>
                    </a:lnTo>
                    <a:lnTo>
                      <a:pt x="192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3" y="253"/>
                    </a:lnTo>
                    <a:lnTo>
                      <a:pt x="195" y="253"/>
                    </a:lnTo>
                    <a:lnTo>
                      <a:pt x="197" y="253"/>
                    </a:lnTo>
                    <a:lnTo>
                      <a:pt x="197" y="256"/>
                    </a:lnTo>
                    <a:lnTo>
                      <a:pt x="197" y="254"/>
                    </a:lnTo>
                    <a:lnTo>
                      <a:pt x="199" y="254"/>
                    </a:lnTo>
                    <a:lnTo>
                      <a:pt x="199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1" y="254"/>
                    </a:lnTo>
                    <a:lnTo>
                      <a:pt x="203" y="256"/>
                    </a:lnTo>
                    <a:lnTo>
                      <a:pt x="203" y="256"/>
                    </a:lnTo>
                    <a:lnTo>
                      <a:pt x="203" y="258"/>
                    </a:lnTo>
                    <a:lnTo>
                      <a:pt x="203" y="260"/>
                    </a:lnTo>
                    <a:lnTo>
                      <a:pt x="204" y="260"/>
                    </a:lnTo>
                    <a:lnTo>
                      <a:pt x="206" y="262"/>
                    </a:lnTo>
                    <a:lnTo>
                      <a:pt x="210" y="264"/>
                    </a:lnTo>
                    <a:lnTo>
                      <a:pt x="214" y="264"/>
                    </a:lnTo>
                    <a:lnTo>
                      <a:pt x="217" y="265"/>
                    </a:lnTo>
                    <a:lnTo>
                      <a:pt x="219" y="265"/>
                    </a:lnTo>
                    <a:lnTo>
                      <a:pt x="219" y="265"/>
                    </a:lnTo>
                    <a:lnTo>
                      <a:pt x="221" y="265"/>
                    </a:lnTo>
                    <a:lnTo>
                      <a:pt x="221" y="265"/>
                    </a:lnTo>
                    <a:lnTo>
                      <a:pt x="223" y="267"/>
                    </a:lnTo>
                    <a:lnTo>
                      <a:pt x="223" y="267"/>
                    </a:lnTo>
                    <a:lnTo>
                      <a:pt x="224" y="267"/>
                    </a:lnTo>
                    <a:lnTo>
                      <a:pt x="224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6" y="267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28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0" y="269"/>
                    </a:lnTo>
                    <a:lnTo>
                      <a:pt x="232" y="271"/>
                    </a:lnTo>
                    <a:lnTo>
                      <a:pt x="234" y="271"/>
                    </a:lnTo>
                    <a:lnTo>
                      <a:pt x="234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3"/>
                    </a:lnTo>
                    <a:lnTo>
                      <a:pt x="235" y="275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78"/>
                    </a:lnTo>
                    <a:lnTo>
                      <a:pt x="235" y="280"/>
                    </a:lnTo>
                    <a:lnTo>
                      <a:pt x="237" y="282"/>
                    </a:lnTo>
                    <a:lnTo>
                      <a:pt x="239" y="284"/>
                    </a:lnTo>
                    <a:lnTo>
                      <a:pt x="239" y="284"/>
                    </a:lnTo>
                    <a:lnTo>
                      <a:pt x="239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6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1" y="287"/>
                    </a:lnTo>
                    <a:lnTo>
                      <a:pt x="243" y="287"/>
                    </a:lnTo>
                    <a:lnTo>
                      <a:pt x="243" y="287"/>
                    </a:lnTo>
                    <a:lnTo>
                      <a:pt x="243" y="289"/>
                    </a:lnTo>
                    <a:lnTo>
                      <a:pt x="243" y="289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5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1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6" y="293"/>
                    </a:lnTo>
                    <a:lnTo>
                      <a:pt x="248" y="295"/>
                    </a:lnTo>
                    <a:lnTo>
                      <a:pt x="248" y="295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7"/>
                    </a:lnTo>
                    <a:lnTo>
                      <a:pt x="248" y="298"/>
                    </a:lnTo>
                    <a:lnTo>
                      <a:pt x="248" y="298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0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0" y="302"/>
                    </a:lnTo>
                    <a:lnTo>
                      <a:pt x="252" y="302"/>
                    </a:lnTo>
                    <a:lnTo>
                      <a:pt x="252" y="302"/>
                    </a:lnTo>
                    <a:lnTo>
                      <a:pt x="252" y="304"/>
                    </a:lnTo>
                    <a:lnTo>
                      <a:pt x="252" y="306"/>
                    </a:lnTo>
                    <a:lnTo>
                      <a:pt x="252" y="307"/>
                    </a:lnTo>
                    <a:lnTo>
                      <a:pt x="252" y="307"/>
                    </a:lnTo>
                    <a:lnTo>
                      <a:pt x="254" y="309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6" y="313"/>
                    </a:lnTo>
                    <a:lnTo>
                      <a:pt x="254" y="315"/>
                    </a:lnTo>
                    <a:lnTo>
                      <a:pt x="254" y="317"/>
                    </a:lnTo>
                    <a:lnTo>
                      <a:pt x="257" y="318"/>
                    </a:lnTo>
                    <a:lnTo>
                      <a:pt x="257" y="318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1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3" y="320"/>
                    </a:lnTo>
                    <a:lnTo>
                      <a:pt x="266" y="320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270" y="320"/>
                    </a:lnTo>
                    <a:lnTo>
                      <a:pt x="270" y="320"/>
                    </a:lnTo>
                    <a:lnTo>
                      <a:pt x="270" y="322"/>
                    </a:lnTo>
                    <a:lnTo>
                      <a:pt x="272" y="324"/>
                    </a:lnTo>
                    <a:lnTo>
                      <a:pt x="274" y="324"/>
                    </a:lnTo>
                    <a:lnTo>
                      <a:pt x="276" y="324"/>
                    </a:lnTo>
                    <a:lnTo>
                      <a:pt x="276" y="324"/>
                    </a:lnTo>
                    <a:lnTo>
                      <a:pt x="276" y="326"/>
                    </a:lnTo>
                    <a:lnTo>
                      <a:pt x="277" y="326"/>
                    </a:lnTo>
                    <a:lnTo>
                      <a:pt x="277" y="326"/>
                    </a:lnTo>
                    <a:lnTo>
                      <a:pt x="281" y="329"/>
                    </a:lnTo>
                    <a:lnTo>
                      <a:pt x="281" y="331"/>
                    </a:lnTo>
                    <a:lnTo>
                      <a:pt x="281" y="333"/>
                    </a:lnTo>
                    <a:lnTo>
                      <a:pt x="281" y="333"/>
                    </a:lnTo>
                    <a:lnTo>
                      <a:pt x="283" y="337"/>
                    </a:lnTo>
                    <a:lnTo>
                      <a:pt x="283" y="337"/>
                    </a:lnTo>
                    <a:lnTo>
                      <a:pt x="285" y="339"/>
                    </a:lnTo>
                    <a:lnTo>
                      <a:pt x="287" y="339"/>
                    </a:lnTo>
                    <a:lnTo>
                      <a:pt x="287" y="340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7" y="342"/>
                    </a:lnTo>
                    <a:lnTo>
                      <a:pt x="288" y="342"/>
                    </a:lnTo>
                    <a:lnTo>
                      <a:pt x="288" y="344"/>
                    </a:lnTo>
                    <a:lnTo>
                      <a:pt x="288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4"/>
                    </a:lnTo>
                    <a:lnTo>
                      <a:pt x="290" y="342"/>
                    </a:lnTo>
                    <a:lnTo>
                      <a:pt x="292" y="344"/>
                    </a:lnTo>
                    <a:lnTo>
                      <a:pt x="292" y="344"/>
                    </a:lnTo>
                    <a:lnTo>
                      <a:pt x="292" y="346"/>
                    </a:lnTo>
                    <a:lnTo>
                      <a:pt x="294" y="348"/>
                    </a:lnTo>
                    <a:lnTo>
                      <a:pt x="294" y="348"/>
                    </a:lnTo>
                    <a:lnTo>
                      <a:pt x="294" y="351"/>
                    </a:lnTo>
                    <a:lnTo>
                      <a:pt x="294" y="351"/>
                    </a:lnTo>
                    <a:lnTo>
                      <a:pt x="294" y="353"/>
                    </a:lnTo>
                    <a:lnTo>
                      <a:pt x="292" y="353"/>
                    </a:lnTo>
                    <a:lnTo>
                      <a:pt x="292" y="353"/>
                    </a:lnTo>
                    <a:lnTo>
                      <a:pt x="292" y="357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8" y="360"/>
                    </a:lnTo>
                    <a:lnTo>
                      <a:pt x="298" y="360"/>
                    </a:lnTo>
                    <a:lnTo>
                      <a:pt x="299" y="364"/>
                    </a:lnTo>
                    <a:lnTo>
                      <a:pt x="299" y="368"/>
                    </a:lnTo>
                    <a:lnTo>
                      <a:pt x="299" y="368"/>
                    </a:lnTo>
                    <a:lnTo>
                      <a:pt x="299" y="370"/>
                    </a:lnTo>
                    <a:lnTo>
                      <a:pt x="299" y="370"/>
                    </a:lnTo>
                    <a:lnTo>
                      <a:pt x="301" y="371"/>
                    </a:lnTo>
                    <a:lnTo>
                      <a:pt x="307" y="373"/>
                    </a:lnTo>
                    <a:lnTo>
                      <a:pt x="309" y="373"/>
                    </a:lnTo>
                    <a:lnTo>
                      <a:pt x="310" y="373"/>
                    </a:lnTo>
                    <a:lnTo>
                      <a:pt x="312" y="371"/>
                    </a:lnTo>
                    <a:lnTo>
                      <a:pt x="314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8" y="371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19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3" y="375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5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3" y="373"/>
                    </a:lnTo>
                    <a:lnTo>
                      <a:pt x="321" y="373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1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3" y="371"/>
                    </a:lnTo>
                    <a:lnTo>
                      <a:pt x="325" y="370"/>
                    </a:lnTo>
                    <a:lnTo>
                      <a:pt x="325" y="370"/>
                    </a:lnTo>
                    <a:lnTo>
                      <a:pt x="323" y="370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5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8"/>
                    </a:lnTo>
                    <a:lnTo>
                      <a:pt x="327" y="366"/>
                    </a:lnTo>
                    <a:lnTo>
                      <a:pt x="329" y="364"/>
                    </a:lnTo>
                    <a:lnTo>
                      <a:pt x="329" y="364"/>
                    </a:lnTo>
                    <a:lnTo>
                      <a:pt x="329" y="362"/>
                    </a:lnTo>
                    <a:lnTo>
                      <a:pt x="329" y="362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60"/>
                    </a:lnTo>
                    <a:lnTo>
                      <a:pt x="329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0"/>
                    </a:lnTo>
                    <a:lnTo>
                      <a:pt x="325" y="360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2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60"/>
                    </a:lnTo>
                    <a:lnTo>
                      <a:pt x="325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7" y="359"/>
                    </a:lnTo>
                    <a:lnTo>
                      <a:pt x="329" y="359"/>
                    </a:lnTo>
                    <a:lnTo>
                      <a:pt x="329" y="357"/>
                    </a:lnTo>
                    <a:lnTo>
                      <a:pt x="329" y="357"/>
                    </a:lnTo>
                    <a:lnTo>
                      <a:pt x="329" y="355"/>
                    </a:lnTo>
                    <a:lnTo>
                      <a:pt x="330" y="355"/>
                    </a:lnTo>
                    <a:lnTo>
                      <a:pt x="330" y="355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30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9" y="353"/>
                    </a:lnTo>
                    <a:lnTo>
                      <a:pt x="327" y="353"/>
                    </a:lnTo>
                    <a:lnTo>
                      <a:pt x="327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3"/>
                    </a:lnTo>
                    <a:lnTo>
                      <a:pt x="325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5"/>
                    </a:lnTo>
                    <a:lnTo>
                      <a:pt x="321" y="353"/>
                    </a:lnTo>
                    <a:lnTo>
                      <a:pt x="321" y="353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1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1" y="350"/>
                    </a:lnTo>
                    <a:lnTo>
                      <a:pt x="323" y="350"/>
                    </a:lnTo>
                    <a:lnTo>
                      <a:pt x="323" y="350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3" y="353"/>
                    </a:lnTo>
                    <a:lnTo>
                      <a:pt x="323" y="353"/>
                    </a:lnTo>
                    <a:lnTo>
                      <a:pt x="323" y="351"/>
                    </a:lnTo>
                    <a:lnTo>
                      <a:pt x="323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7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29" y="351"/>
                    </a:lnTo>
                    <a:lnTo>
                      <a:pt x="330" y="350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6"/>
                    </a:lnTo>
                    <a:lnTo>
                      <a:pt x="330" y="346"/>
                    </a:lnTo>
                    <a:lnTo>
                      <a:pt x="330" y="344"/>
                    </a:lnTo>
                    <a:lnTo>
                      <a:pt x="330" y="346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0" y="348"/>
                    </a:lnTo>
                    <a:lnTo>
                      <a:pt x="332" y="350"/>
                    </a:lnTo>
                    <a:lnTo>
                      <a:pt x="332" y="350"/>
                    </a:lnTo>
                    <a:lnTo>
                      <a:pt x="332" y="351"/>
                    </a:lnTo>
                    <a:lnTo>
                      <a:pt x="332" y="351"/>
                    </a:lnTo>
                    <a:lnTo>
                      <a:pt x="332" y="353"/>
                    </a:lnTo>
                    <a:lnTo>
                      <a:pt x="332" y="355"/>
                    </a:lnTo>
                    <a:lnTo>
                      <a:pt x="332" y="355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30" y="359"/>
                    </a:lnTo>
                    <a:lnTo>
                      <a:pt x="330" y="359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0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2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0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4"/>
                    </a:lnTo>
                    <a:lnTo>
                      <a:pt x="332" y="362"/>
                    </a:lnTo>
                    <a:lnTo>
                      <a:pt x="332" y="362"/>
                    </a:lnTo>
                    <a:lnTo>
                      <a:pt x="334" y="360"/>
                    </a:lnTo>
                    <a:lnTo>
                      <a:pt x="334" y="360"/>
                    </a:lnTo>
                    <a:lnTo>
                      <a:pt x="336" y="360"/>
                    </a:lnTo>
                    <a:lnTo>
                      <a:pt x="336" y="359"/>
                    </a:lnTo>
                    <a:lnTo>
                      <a:pt x="338" y="359"/>
                    </a:lnTo>
                    <a:lnTo>
                      <a:pt x="338" y="357"/>
                    </a:lnTo>
                    <a:lnTo>
                      <a:pt x="338" y="357"/>
                    </a:lnTo>
                    <a:lnTo>
                      <a:pt x="340" y="355"/>
                    </a:lnTo>
                    <a:lnTo>
                      <a:pt x="340" y="355"/>
                    </a:lnTo>
                    <a:lnTo>
                      <a:pt x="340" y="353"/>
                    </a:lnTo>
                    <a:lnTo>
                      <a:pt x="340" y="351"/>
                    </a:lnTo>
                    <a:lnTo>
                      <a:pt x="340" y="351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50"/>
                    </a:lnTo>
                    <a:lnTo>
                      <a:pt x="341" y="348"/>
                    </a:lnTo>
                    <a:lnTo>
                      <a:pt x="343" y="346"/>
                    </a:lnTo>
                    <a:lnTo>
                      <a:pt x="343" y="346"/>
                    </a:lnTo>
                    <a:lnTo>
                      <a:pt x="341" y="346"/>
                    </a:lnTo>
                    <a:lnTo>
                      <a:pt x="341" y="346"/>
                    </a:lnTo>
                    <a:lnTo>
                      <a:pt x="341" y="344"/>
                    </a:lnTo>
                    <a:lnTo>
                      <a:pt x="341" y="344"/>
                    </a:lnTo>
                    <a:lnTo>
                      <a:pt x="340" y="344"/>
                    </a:lnTo>
                    <a:lnTo>
                      <a:pt x="340" y="344"/>
                    </a:lnTo>
                    <a:lnTo>
                      <a:pt x="338" y="344"/>
                    </a:lnTo>
                    <a:lnTo>
                      <a:pt x="338" y="342"/>
                    </a:lnTo>
                    <a:lnTo>
                      <a:pt x="338" y="342"/>
                    </a:lnTo>
                    <a:lnTo>
                      <a:pt x="336" y="342"/>
                    </a:lnTo>
                    <a:lnTo>
                      <a:pt x="336" y="342"/>
                    </a:lnTo>
                    <a:lnTo>
                      <a:pt x="336" y="340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2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4" y="344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2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2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30" y="340"/>
                    </a:lnTo>
                    <a:lnTo>
                      <a:pt x="329" y="340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9" y="339"/>
                    </a:lnTo>
                    <a:lnTo>
                      <a:pt x="327" y="339"/>
                    </a:lnTo>
                    <a:lnTo>
                      <a:pt x="327" y="337"/>
                    </a:lnTo>
                    <a:lnTo>
                      <a:pt x="327" y="339"/>
                    </a:lnTo>
                    <a:lnTo>
                      <a:pt x="327" y="339"/>
                    </a:lnTo>
                    <a:lnTo>
                      <a:pt x="327" y="340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7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5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3" y="342"/>
                    </a:lnTo>
                    <a:lnTo>
                      <a:pt x="321" y="342"/>
                    </a:lnTo>
                    <a:lnTo>
                      <a:pt x="321" y="340"/>
                    </a:lnTo>
                    <a:lnTo>
                      <a:pt x="321" y="342"/>
                    </a:lnTo>
                    <a:lnTo>
                      <a:pt x="321" y="342"/>
                    </a:lnTo>
                    <a:lnTo>
                      <a:pt x="319" y="342"/>
                    </a:lnTo>
                    <a:lnTo>
                      <a:pt x="319" y="342"/>
                    </a:lnTo>
                    <a:lnTo>
                      <a:pt x="318" y="342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40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8" y="339"/>
                    </a:lnTo>
                    <a:lnTo>
                      <a:pt x="319" y="339"/>
                    </a:lnTo>
                    <a:lnTo>
                      <a:pt x="319" y="340"/>
                    </a:lnTo>
                    <a:lnTo>
                      <a:pt x="319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1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3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7" y="340"/>
                    </a:lnTo>
                    <a:lnTo>
                      <a:pt x="325" y="340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5" y="339"/>
                    </a:lnTo>
                    <a:lnTo>
                      <a:pt x="327" y="337"/>
                    </a:lnTo>
                    <a:lnTo>
                      <a:pt x="327" y="337"/>
                    </a:lnTo>
                    <a:lnTo>
                      <a:pt x="325" y="337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3" y="335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1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3" y="333"/>
                    </a:lnTo>
                    <a:lnTo>
                      <a:pt x="325" y="333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5"/>
                    </a:lnTo>
                    <a:lnTo>
                      <a:pt x="325" y="333"/>
                    </a:lnTo>
                    <a:lnTo>
                      <a:pt x="327" y="333"/>
                    </a:lnTo>
                    <a:lnTo>
                      <a:pt x="327" y="333"/>
                    </a:lnTo>
                    <a:lnTo>
                      <a:pt x="327" y="331"/>
                    </a:lnTo>
                    <a:lnTo>
                      <a:pt x="325" y="331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5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3" y="329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6"/>
                    </a:lnTo>
                    <a:lnTo>
                      <a:pt x="321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4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9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2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8" y="320"/>
                    </a:lnTo>
                    <a:lnTo>
                      <a:pt x="319" y="320"/>
                    </a:lnTo>
                    <a:lnTo>
                      <a:pt x="318" y="320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8"/>
                    </a:lnTo>
                    <a:lnTo>
                      <a:pt x="318" y="317"/>
                    </a:lnTo>
                    <a:lnTo>
                      <a:pt x="316" y="317"/>
                    </a:lnTo>
                    <a:lnTo>
                      <a:pt x="316" y="317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4" y="315"/>
                    </a:lnTo>
                    <a:lnTo>
                      <a:pt x="312" y="315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2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4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3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6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5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8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19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5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7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2"/>
                    </a:lnTo>
                    <a:lnTo>
                      <a:pt x="321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4"/>
                    </a:lnTo>
                    <a:lnTo>
                      <a:pt x="323" y="326"/>
                    </a:lnTo>
                    <a:lnTo>
                      <a:pt x="323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5" y="328"/>
                    </a:lnTo>
                    <a:lnTo>
                      <a:pt x="325" y="328"/>
                    </a:lnTo>
                    <a:lnTo>
                      <a:pt x="327" y="328"/>
                    </a:lnTo>
                    <a:lnTo>
                      <a:pt x="327" y="329"/>
                    </a:lnTo>
                    <a:lnTo>
                      <a:pt x="327" y="329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29" y="331"/>
                    </a:lnTo>
                    <a:lnTo>
                      <a:pt x="330" y="331"/>
                    </a:lnTo>
                    <a:lnTo>
                      <a:pt x="330" y="333"/>
                    </a:lnTo>
                    <a:lnTo>
                      <a:pt x="330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2" y="333"/>
                    </a:lnTo>
                    <a:lnTo>
                      <a:pt x="334" y="333"/>
                    </a:lnTo>
                    <a:lnTo>
                      <a:pt x="334" y="333"/>
                    </a:lnTo>
                    <a:lnTo>
                      <a:pt x="334" y="335"/>
                    </a:lnTo>
                    <a:lnTo>
                      <a:pt x="336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8" y="337"/>
                    </a:lnTo>
                    <a:lnTo>
                      <a:pt x="338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7"/>
                    </a:lnTo>
                    <a:lnTo>
                      <a:pt x="340" y="335"/>
                    </a:lnTo>
                    <a:lnTo>
                      <a:pt x="340" y="335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40" y="333"/>
                    </a:lnTo>
                    <a:lnTo>
                      <a:pt x="338" y="331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6" y="329"/>
                    </a:lnTo>
                    <a:lnTo>
                      <a:pt x="336" y="329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8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4" y="324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2"/>
                    </a:lnTo>
                    <a:lnTo>
                      <a:pt x="334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4" y="320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8"/>
                    </a:lnTo>
                    <a:lnTo>
                      <a:pt x="334" y="317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18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2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4"/>
                    </a:lnTo>
                    <a:lnTo>
                      <a:pt x="336" y="326"/>
                    </a:lnTo>
                    <a:lnTo>
                      <a:pt x="336" y="326"/>
                    </a:lnTo>
                    <a:lnTo>
                      <a:pt x="338" y="326"/>
                    </a:lnTo>
                    <a:lnTo>
                      <a:pt x="338" y="326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8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38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9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0" y="328"/>
                    </a:lnTo>
                    <a:lnTo>
                      <a:pt x="341" y="326"/>
                    </a:lnTo>
                    <a:lnTo>
                      <a:pt x="341" y="326"/>
                    </a:lnTo>
                    <a:lnTo>
                      <a:pt x="341" y="328"/>
                    </a:lnTo>
                    <a:lnTo>
                      <a:pt x="341" y="328"/>
                    </a:lnTo>
                    <a:lnTo>
                      <a:pt x="341" y="329"/>
                    </a:lnTo>
                    <a:lnTo>
                      <a:pt x="341" y="329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1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3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5"/>
                    </a:lnTo>
                    <a:lnTo>
                      <a:pt x="341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7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39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3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5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40"/>
                    </a:lnTo>
                    <a:lnTo>
                      <a:pt x="347" y="339"/>
                    </a:lnTo>
                    <a:lnTo>
                      <a:pt x="349" y="339"/>
                    </a:lnTo>
                    <a:lnTo>
                      <a:pt x="349" y="337"/>
                    </a:lnTo>
                    <a:lnTo>
                      <a:pt x="349" y="337"/>
                    </a:lnTo>
                    <a:lnTo>
                      <a:pt x="349" y="335"/>
                    </a:lnTo>
                    <a:lnTo>
                      <a:pt x="349" y="335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1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3"/>
                    </a:lnTo>
                    <a:lnTo>
                      <a:pt x="351" y="335"/>
                    </a:lnTo>
                    <a:lnTo>
                      <a:pt x="351" y="335"/>
                    </a:lnTo>
                    <a:lnTo>
                      <a:pt x="349" y="337"/>
                    </a:lnTo>
                    <a:lnTo>
                      <a:pt x="351" y="337"/>
                    </a:lnTo>
                    <a:lnTo>
                      <a:pt x="351" y="339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52" y="337"/>
                    </a:lnTo>
                    <a:lnTo>
                      <a:pt x="352" y="335"/>
                    </a:lnTo>
                    <a:lnTo>
                      <a:pt x="354" y="335"/>
                    </a:lnTo>
                    <a:lnTo>
                      <a:pt x="354" y="335"/>
                    </a:lnTo>
                    <a:lnTo>
                      <a:pt x="354" y="333"/>
                    </a:lnTo>
                    <a:lnTo>
                      <a:pt x="354" y="333"/>
                    </a:lnTo>
                    <a:lnTo>
                      <a:pt x="356" y="331"/>
                    </a:lnTo>
                    <a:lnTo>
                      <a:pt x="356" y="331"/>
                    </a:lnTo>
                    <a:lnTo>
                      <a:pt x="358" y="331"/>
                    </a:lnTo>
                    <a:lnTo>
                      <a:pt x="358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0" y="329"/>
                    </a:lnTo>
                    <a:lnTo>
                      <a:pt x="362" y="329"/>
                    </a:lnTo>
                    <a:lnTo>
                      <a:pt x="362" y="329"/>
                    </a:lnTo>
                    <a:lnTo>
                      <a:pt x="362" y="328"/>
                    </a:lnTo>
                    <a:lnTo>
                      <a:pt x="362" y="328"/>
                    </a:lnTo>
                    <a:lnTo>
                      <a:pt x="360" y="328"/>
                    </a:lnTo>
                    <a:lnTo>
                      <a:pt x="360" y="328"/>
                    </a:lnTo>
                    <a:lnTo>
                      <a:pt x="358" y="328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58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0" y="326"/>
                    </a:lnTo>
                    <a:lnTo>
                      <a:pt x="362" y="326"/>
                    </a:lnTo>
                    <a:lnTo>
                      <a:pt x="362" y="326"/>
                    </a:lnTo>
                    <a:lnTo>
                      <a:pt x="362" y="324"/>
                    </a:lnTo>
                    <a:lnTo>
                      <a:pt x="362" y="322"/>
                    </a:lnTo>
                    <a:lnTo>
                      <a:pt x="362" y="322"/>
                    </a:lnTo>
                    <a:lnTo>
                      <a:pt x="362" y="320"/>
                    </a:lnTo>
                    <a:lnTo>
                      <a:pt x="362" y="318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2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7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60" y="318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8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2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6" y="324"/>
                    </a:lnTo>
                    <a:lnTo>
                      <a:pt x="354" y="324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4" y="326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2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51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8"/>
                    </a:lnTo>
                    <a:lnTo>
                      <a:pt x="349" y="326"/>
                    </a:lnTo>
                    <a:lnTo>
                      <a:pt x="351" y="326"/>
                    </a:lnTo>
                    <a:lnTo>
                      <a:pt x="351" y="326"/>
                    </a:lnTo>
                    <a:lnTo>
                      <a:pt x="351" y="324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4" y="322"/>
                    </a:lnTo>
                    <a:lnTo>
                      <a:pt x="352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4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20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6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8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8" y="317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6" y="315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4" y="313"/>
                    </a:lnTo>
                    <a:lnTo>
                      <a:pt x="352" y="313"/>
                    </a:lnTo>
                    <a:lnTo>
                      <a:pt x="352" y="313"/>
                    </a:lnTo>
                    <a:lnTo>
                      <a:pt x="351" y="313"/>
                    </a:lnTo>
                    <a:lnTo>
                      <a:pt x="351" y="315"/>
                    </a:lnTo>
                    <a:lnTo>
                      <a:pt x="351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9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7" y="315"/>
                    </a:lnTo>
                    <a:lnTo>
                      <a:pt x="345" y="315"/>
                    </a:lnTo>
                    <a:lnTo>
                      <a:pt x="345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7"/>
                    </a:lnTo>
                    <a:lnTo>
                      <a:pt x="343" y="318"/>
                    </a:lnTo>
                    <a:lnTo>
                      <a:pt x="341" y="318"/>
                    </a:lnTo>
                    <a:lnTo>
                      <a:pt x="341" y="317"/>
                    </a:lnTo>
                    <a:lnTo>
                      <a:pt x="341" y="317"/>
                    </a:lnTo>
                    <a:lnTo>
                      <a:pt x="343" y="317"/>
                    </a:lnTo>
                    <a:lnTo>
                      <a:pt x="343" y="315"/>
                    </a:lnTo>
                    <a:lnTo>
                      <a:pt x="345" y="315"/>
                    </a:lnTo>
                    <a:lnTo>
                      <a:pt x="347" y="313"/>
                    </a:lnTo>
                    <a:lnTo>
                      <a:pt x="347" y="313"/>
                    </a:lnTo>
                    <a:lnTo>
                      <a:pt x="347" y="311"/>
                    </a:lnTo>
                    <a:lnTo>
                      <a:pt x="347" y="311"/>
                    </a:lnTo>
                    <a:lnTo>
                      <a:pt x="345" y="311"/>
                    </a:lnTo>
                    <a:lnTo>
                      <a:pt x="345" y="311"/>
                    </a:lnTo>
                    <a:lnTo>
                      <a:pt x="343" y="311"/>
                    </a:lnTo>
                    <a:lnTo>
                      <a:pt x="343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1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40" y="311"/>
                    </a:lnTo>
                    <a:lnTo>
                      <a:pt x="338" y="311"/>
                    </a:lnTo>
                    <a:lnTo>
                      <a:pt x="338" y="311"/>
                    </a:lnTo>
                    <a:lnTo>
                      <a:pt x="336" y="311"/>
                    </a:lnTo>
                    <a:lnTo>
                      <a:pt x="334" y="311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4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11"/>
                    </a:lnTo>
                    <a:lnTo>
                      <a:pt x="332" y="309"/>
                    </a:lnTo>
                    <a:lnTo>
                      <a:pt x="330" y="311"/>
                    </a:lnTo>
                    <a:lnTo>
                      <a:pt x="330" y="311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29" y="309"/>
                    </a:lnTo>
                    <a:lnTo>
                      <a:pt x="330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2" y="309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4" y="311"/>
                    </a:lnTo>
                    <a:lnTo>
                      <a:pt x="336" y="311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6" y="309"/>
                    </a:lnTo>
                    <a:lnTo>
                      <a:pt x="338" y="309"/>
                    </a:lnTo>
                    <a:lnTo>
                      <a:pt x="338" y="309"/>
                    </a:lnTo>
                    <a:lnTo>
                      <a:pt x="340" y="309"/>
                    </a:lnTo>
                    <a:lnTo>
                      <a:pt x="341" y="309"/>
                    </a:lnTo>
                    <a:lnTo>
                      <a:pt x="341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9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3" y="307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0" y="306"/>
                    </a:lnTo>
                    <a:lnTo>
                      <a:pt x="340" y="306"/>
                    </a:lnTo>
                    <a:lnTo>
                      <a:pt x="341" y="306"/>
                    </a:lnTo>
                    <a:lnTo>
                      <a:pt x="341" y="306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1" y="304"/>
                    </a:lnTo>
                    <a:lnTo>
                      <a:pt x="343" y="304"/>
                    </a:lnTo>
                    <a:lnTo>
                      <a:pt x="343" y="304"/>
                    </a:lnTo>
                    <a:lnTo>
                      <a:pt x="343" y="306"/>
                    </a:lnTo>
                    <a:lnTo>
                      <a:pt x="343" y="306"/>
                    </a:lnTo>
                    <a:lnTo>
                      <a:pt x="345" y="306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5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7" y="307"/>
                    </a:lnTo>
                    <a:lnTo>
                      <a:pt x="349" y="307"/>
                    </a:lnTo>
                    <a:lnTo>
                      <a:pt x="349" y="307"/>
                    </a:lnTo>
                    <a:lnTo>
                      <a:pt x="349" y="306"/>
                    </a:lnTo>
                    <a:lnTo>
                      <a:pt x="347" y="307"/>
                    </a:lnTo>
                    <a:lnTo>
                      <a:pt x="347" y="306"/>
                    </a:lnTo>
                    <a:lnTo>
                      <a:pt x="345" y="306"/>
                    </a:lnTo>
                    <a:lnTo>
                      <a:pt x="345" y="304"/>
                    </a:lnTo>
                    <a:lnTo>
                      <a:pt x="345" y="304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2"/>
                    </a:lnTo>
                    <a:lnTo>
                      <a:pt x="343" y="300"/>
                    </a:lnTo>
                    <a:lnTo>
                      <a:pt x="345" y="302"/>
                    </a:lnTo>
                    <a:lnTo>
                      <a:pt x="345" y="302"/>
                    </a:lnTo>
                    <a:lnTo>
                      <a:pt x="345" y="304"/>
                    </a:lnTo>
                    <a:lnTo>
                      <a:pt x="347" y="304"/>
                    </a:lnTo>
                    <a:lnTo>
                      <a:pt x="347" y="304"/>
                    </a:lnTo>
                    <a:lnTo>
                      <a:pt x="347" y="306"/>
                    </a:lnTo>
                    <a:lnTo>
                      <a:pt x="347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49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6"/>
                    </a:lnTo>
                    <a:lnTo>
                      <a:pt x="351" y="307"/>
                    </a:lnTo>
                    <a:lnTo>
                      <a:pt x="351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2" y="307"/>
                    </a:lnTo>
                    <a:lnTo>
                      <a:pt x="354" y="307"/>
                    </a:lnTo>
                    <a:lnTo>
                      <a:pt x="354" y="307"/>
                    </a:lnTo>
                    <a:lnTo>
                      <a:pt x="356" y="307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6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58" y="306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2"/>
                    </a:lnTo>
                    <a:lnTo>
                      <a:pt x="360" y="304"/>
                    </a:lnTo>
                    <a:lnTo>
                      <a:pt x="360" y="304"/>
                    </a:lnTo>
                    <a:lnTo>
                      <a:pt x="360" y="306"/>
                    </a:lnTo>
                    <a:lnTo>
                      <a:pt x="360" y="306"/>
                    </a:lnTo>
                    <a:lnTo>
                      <a:pt x="360" y="307"/>
                    </a:lnTo>
                    <a:lnTo>
                      <a:pt x="360" y="307"/>
                    </a:lnTo>
                    <a:lnTo>
                      <a:pt x="360" y="309"/>
                    </a:lnTo>
                    <a:lnTo>
                      <a:pt x="362" y="309"/>
                    </a:lnTo>
                    <a:lnTo>
                      <a:pt x="362" y="309"/>
                    </a:lnTo>
                    <a:lnTo>
                      <a:pt x="362" y="307"/>
                    </a:lnTo>
                    <a:lnTo>
                      <a:pt x="363" y="307"/>
                    </a:lnTo>
                    <a:lnTo>
                      <a:pt x="363" y="307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3" y="306"/>
                    </a:lnTo>
                    <a:lnTo>
                      <a:pt x="365" y="306"/>
                    </a:lnTo>
                    <a:lnTo>
                      <a:pt x="365" y="306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5" y="304"/>
                    </a:lnTo>
                    <a:lnTo>
                      <a:pt x="363" y="304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3" y="302"/>
                    </a:lnTo>
                    <a:lnTo>
                      <a:pt x="362" y="302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300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58" y="297"/>
                    </a:lnTo>
                    <a:lnTo>
                      <a:pt x="360" y="297"/>
                    </a:lnTo>
                    <a:lnTo>
                      <a:pt x="358" y="295"/>
                    </a:lnTo>
                    <a:lnTo>
                      <a:pt x="358" y="295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8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4" y="293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4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6" y="287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6" y="286"/>
                    </a:lnTo>
                    <a:lnTo>
                      <a:pt x="358" y="286"/>
                    </a:lnTo>
                    <a:lnTo>
                      <a:pt x="358" y="287"/>
                    </a:lnTo>
                    <a:lnTo>
                      <a:pt x="358" y="287"/>
                    </a:lnTo>
                    <a:lnTo>
                      <a:pt x="358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4" y="289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4" y="291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6" y="291"/>
                    </a:lnTo>
                    <a:lnTo>
                      <a:pt x="358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1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3"/>
                    </a:lnTo>
                    <a:lnTo>
                      <a:pt x="360" y="295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7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298"/>
                    </a:lnTo>
                    <a:lnTo>
                      <a:pt x="360" y="300"/>
                    </a:lnTo>
                    <a:lnTo>
                      <a:pt x="360" y="300"/>
                    </a:lnTo>
                    <a:lnTo>
                      <a:pt x="362" y="300"/>
                    </a:lnTo>
                    <a:lnTo>
                      <a:pt x="363" y="300"/>
                    </a:lnTo>
                    <a:lnTo>
                      <a:pt x="363" y="300"/>
                    </a:lnTo>
                    <a:lnTo>
                      <a:pt x="363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5" y="302"/>
                    </a:lnTo>
                    <a:lnTo>
                      <a:pt x="367" y="302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4"/>
                    </a:lnTo>
                    <a:lnTo>
                      <a:pt x="367" y="306"/>
                    </a:lnTo>
                    <a:lnTo>
                      <a:pt x="367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69" y="306"/>
                    </a:lnTo>
                    <a:lnTo>
                      <a:pt x="371" y="306"/>
                    </a:lnTo>
                    <a:lnTo>
                      <a:pt x="371" y="304"/>
                    </a:lnTo>
                    <a:lnTo>
                      <a:pt x="371" y="304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0"/>
                    </a:lnTo>
                    <a:lnTo>
                      <a:pt x="374" y="300"/>
                    </a:lnTo>
                    <a:lnTo>
                      <a:pt x="374" y="298"/>
                    </a:lnTo>
                    <a:lnTo>
                      <a:pt x="374" y="298"/>
                    </a:lnTo>
                    <a:lnTo>
                      <a:pt x="376" y="298"/>
                    </a:lnTo>
                    <a:lnTo>
                      <a:pt x="376" y="297"/>
                    </a:lnTo>
                    <a:lnTo>
                      <a:pt x="378" y="297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5"/>
                    </a:lnTo>
                    <a:lnTo>
                      <a:pt x="378" y="293"/>
                    </a:lnTo>
                    <a:lnTo>
                      <a:pt x="378" y="293"/>
                    </a:lnTo>
                    <a:lnTo>
                      <a:pt x="380" y="293"/>
                    </a:lnTo>
                    <a:lnTo>
                      <a:pt x="380" y="293"/>
                    </a:lnTo>
                    <a:lnTo>
                      <a:pt x="380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6" y="291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2" y="289"/>
                    </a:lnTo>
                    <a:lnTo>
                      <a:pt x="372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9" y="287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7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9"/>
                    </a:lnTo>
                    <a:lnTo>
                      <a:pt x="365" y="287"/>
                    </a:lnTo>
                    <a:lnTo>
                      <a:pt x="365" y="287"/>
                    </a:lnTo>
                    <a:lnTo>
                      <a:pt x="365" y="286"/>
                    </a:lnTo>
                    <a:lnTo>
                      <a:pt x="365" y="286"/>
                    </a:lnTo>
                    <a:lnTo>
                      <a:pt x="367" y="287"/>
                    </a:lnTo>
                    <a:lnTo>
                      <a:pt x="367" y="287"/>
                    </a:lnTo>
                    <a:lnTo>
                      <a:pt x="367" y="286"/>
                    </a:lnTo>
                    <a:lnTo>
                      <a:pt x="367" y="286"/>
                    </a:lnTo>
                    <a:lnTo>
                      <a:pt x="367" y="287"/>
                    </a:lnTo>
                    <a:lnTo>
                      <a:pt x="369" y="287"/>
                    </a:lnTo>
                    <a:lnTo>
                      <a:pt x="369" y="286"/>
                    </a:lnTo>
                    <a:lnTo>
                      <a:pt x="369" y="286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69" y="284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2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71" y="280"/>
                    </a:lnTo>
                    <a:lnTo>
                      <a:pt x="369" y="280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8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2" y="276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5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3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5"/>
                    </a:lnTo>
                    <a:lnTo>
                      <a:pt x="376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4" y="276"/>
                    </a:lnTo>
                    <a:lnTo>
                      <a:pt x="372" y="276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78"/>
                    </a:lnTo>
                    <a:lnTo>
                      <a:pt x="374" y="280"/>
                    </a:lnTo>
                    <a:lnTo>
                      <a:pt x="374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2" y="282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1" y="284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2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6"/>
                    </a:lnTo>
                    <a:lnTo>
                      <a:pt x="371" y="287"/>
                    </a:lnTo>
                    <a:lnTo>
                      <a:pt x="371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2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7"/>
                    </a:lnTo>
                    <a:lnTo>
                      <a:pt x="374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6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78" y="289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0" y="291"/>
                    </a:lnTo>
                    <a:lnTo>
                      <a:pt x="382" y="291"/>
                    </a:lnTo>
                    <a:lnTo>
                      <a:pt x="382" y="291"/>
                    </a:lnTo>
                    <a:lnTo>
                      <a:pt x="382" y="293"/>
                    </a:lnTo>
                    <a:lnTo>
                      <a:pt x="382" y="293"/>
                    </a:lnTo>
                    <a:lnTo>
                      <a:pt x="383" y="293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89"/>
                    </a:lnTo>
                    <a:lnTo>
                      <a:pt x="385" y="287"/>
                    </a:lnTo>
                    <a:lnTo>
                      <a:pt x="387" y="287"/>
                    </a:lnTo>
                    <a:lnTo>
                      <a:pt x="389" y="286"/>
                    </a:lnTo>
                    <a:lnTo>
                      <a:pt x="389" y="286"/>
                    </a:lnTo>
                    <a:lnTo>
                      <a:pt x="391" y="284"/>
                    </a:lnTo>
                    <a:lnTo>
                      <a:pt x="391" y="284"/>
                    </a:lnTo>
                    <a:lnTo>
                      <a:pt x="393" y="284"/>
                    </a:lnTo>
                    <a:lnTo>
                      <a:pt x="393" y="282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6" y="282"/>
                    </a:lnTo>
                    <a:lnTo>
                      <a:pt x="396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2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8" y="280"/>
                    </a:lnTo>
                    <a:lnTo>
                      <a:pt x="396" y="280"/>
                    </a:lnTo>
                    <a:lnTo>
                      <a:pt x="396" y="278"/>
                    </a:lnTo>
                    <a:lnTo>
                      <a:pt x="396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3" y="278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5"/>
                    </a:lnTo>
                    <a:lnTo>
                      <a:pt x="394" y="275"/>
                    </a:lnTo>
                    <a:lnTo>
                      <a:pt x="396" y="275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3"/>
                    </a:lnTo>
                    <a:lnTo>
                      <a:pt x="394" y="271"/>
                    </a:lnTo>
                    <a:lnTo>
                      <a:pt x="394" y="273"/>
                    </a:lnTo>
                    <a:lnTo>
                      <a:pt x="396" y="273"/>
                    </a:lnTo>
                    <a:lnTo>
                      <a:pt x="396" y="273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6" y="275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4" y="276"/>
                    </a:lnTo>
                    <a:lnTo>
                      <a:pt x="396" y="278"/>
                    </a:lnTo>
                    <a:lnTo>
                      <a:pt x="396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398" y="276"/>
                    </a:lnTo>
                    <a:lnTo>
                      <a:pt x="400" y="276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5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0" y="276"/>
                    </a:lnTo>
                    <a:lnTo>
                      <a:pt x="402" y="276"/>
                    </a:lnTo>
                    <a:lnTo>
                      <a:pt x="402" y="275"/>
                    </a:lnTo>
                    <a:lnTo>
                      <a:pt x="402" y="275"/>
                    </a:lnTo>
                    <a:lnTo>
                      <a:pt x="404" y="273"/>
                    </a:lnTo>
                    <a:lnTo>
                      <a:pt x="404" y="273"/>
                    </a:lnTo>
                    <a:lnTo>
                      <a:pt x="405" y="271"/>
                    </a:lnTo>
                    <a:lnTo>
                      <a:pt x="405" y="271"/>
                    </a:lnTo>
                    <a:lnTo>
                      <a:pt x="407" y="269"/>
                    </a:lnTo>
                    <a:lnTo>
                      <a:pt x="407" y="267"/>
                    </a:lnTo>
                    <a:lnTo>
                      <a:pt x="407" y="267"/>
                    </a:lnTo>
                    <a:lnTo>
                      <a:pt x="407" y="265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4"/>
                    </a:lnTo>
                    <a:lnTo>
                      <a:pt x="407" y="262"/>
                    </a:lnTo>
                    <a:lnTo>
                      <a:pt x="405" y="262"/>
                    </a:lnTo>
                    <a:lnTo>
                      <a:pt x="405" y="262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4"/>
                    </a:lnTo>
                    <a:lnTo>
                      <a:pt x="405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4" y="262"/>
                    </a:lnTo>
                    <a:lnTo>
                      <a:pt x="402" y="262"/>
                    </a:lnTo>
                    <a:lnTo>
                      <a:pt x="402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400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8" y="262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6" y="260"/>
                    </a:lnTo>
                    <a:lnTo>
                      <a:pt x="394" y="258"/>
                    </a:lnTo>
                    <a:lnTo>
                      <a:pt x="394" y="258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6"/>
                    </a:lnTo>
                    <a:lnTo>
                      <a:pt x="394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3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6"/>
                    </a:lnTo>
                    <a:lnTo>
                      <a:pt x="391" y="256"/>
                    </a:lnTo>
                    <a:lnTo>
                      <a:pt x="389" y="256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89" y="254"/>
                    </a:lnTo>
                    <a:lnTo>
                      <a:pt x="391" y="254"/>
                    </a:lnTo>
                    <a:lnTo>
                      <a:pt x="391" y="254"/>
                    </a:lnTo>
                    <a:lnTo>
                      <a:pt x="391" y="253"/>
                    </a:lnTo>
                    <a:lnTo>
                      <a:pt x="391" y="253"/>
                    </a:lnTo>
                    <a:lnTo>
                      <a:pt x="393" y="253"/>
                    </a:lnTo>
                    <a:lnTo>
                      <a:pt x="393" y="253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4"/>
                    </a:lnTo>
                    <a:lnTo>
                      <a:pt x="394" y="256"/>
                    </a:lnTo>
                    <a:lnTo>
                      <a:pt x="396" y="256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6" y="258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398" y="260"/>
                    </a:lnTo>
                    <a:lnTo>
                      <a:pt x="400" y="260"/>
                    </a:lnTo>
                    <a:lnTo>
                      <a:pt x="400" y="260"/>
                    </a:lnTo>
                    <a:lnTo>
                      <a:pt x="400" y="258"/>
                    </a:lnTo>
                    <a:lnTo>
                      <a:pt x="400" y="258"/>
                    </a:lnTo>
                    <a:lnTo>
                      <a:pt x="398" y="258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6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4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6" y="253"/>
                    </a:lnTo>
                    <a:lnTo>
                      <a:pt x="396" y="253"/>
                    </a:lnTo>
                    <a:lnTo>
                      <a:pt x="396" y="251"/>
                    </a:lnTo>
                    <a:lnTo>
                      <a:pt x="396" y="251"/>
                    </a:lnTo>
                    <a:lnTo>
                      <a:pt x="394" y="251"/>
                    </a:lnTo>
                    <a:lnTo>
                      <a:pt x="394" y="251"/>
                    </a:lnTo>
                    <a:lnTo>
                      <a:pt x="393" y="249"/>
                    </a:lnTo>
                    <a:lnTo>
                      <a:pt x="393" y="249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3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0"/>
                    </a:lnTo>
                    <a:lnTo>
                      <a:pt x="394" y="242"/>
                    </a:lnTo>
                    <a:lnTo>
                      <a:pt x="394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6" y="244"/>
                    </a:lnTo>
                    <a:lnTo>
                      <a:pt x="396" y="244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393" y="247"/>
                    </a:lnTo>
                    <a:lnTo>
                      <a:pt x="393" y="247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4" y="249"/>
                    </a:lnTo>
                    <a:lnTo>
                      <a:pt x="396" y="249"/>
                    </a:lnTo>
                    <a:lnTo>
                      <a:pt x="396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1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398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3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51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9"/>
                    </a:lnTo>
                    <a:lnTo>
                      <a:pt x="400" y="247"/>
                    </a:lnTo>
                    <a:lnTo>
                      <a:pt x="400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5"/>
                    </a:lnTo>
                    <a:lnTo>
                      <a:pt x="402" y="245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4" y="244"/>
                    </a:lnTo>
                    <a:lnTo>
                      <a:pt x="404" y="244"/>
                    </a:lnTo>
                    <a:lnTo>
                      <a:pt x="404" y="242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40"/>
                    </a:lnTo>
                    <a:lnTo>
                      <a:pt x="404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5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6"/>
                    </a:lnTo>
                    <a:lnTo>
                      <a:pt x="409" y="238"/>
                    </a:lnTo>
                    <a:lnTo>
                      <a:pt x="409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7" y="238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0"/>
                    </a:lnTo>
                    <a:lnTo>
                      <a:pt x="405" y="242"/>
                    </a:lnTo>
                    <a:lnTo>
                      <a:pt x="405" y="242"/>
                    </a:lnTo>
                    <a:lnTo>
                      <a:pt x="405" y="244"/>
                    </a:lnTo>
                    <a:lnTo>
                      <a:pt x="405" y="244"/>
                    </a:lnTo>
                    <a:lnTo>
                      <a:pt x="405" y="245"/>
                    </a:lnTo>
                    <a:lnTo>
                      <a:pt x="405" y="245"/>
                    </a:lnTo>
                    <a:lnTo>
                      <a:pt x="404" y="245"/>
                    </a:lnTo>
                    <a:lnTo>
                      <a:pt x="404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1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4"/>
                    </a:lnTo>
                    <a:lnTo>
                      <a:pt x="402" y="256"/>
                    </a:lnTo>
                    <a:lnTo>
                      <a:pt x="402" y="256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2" y="258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5" y="256"/>
                    </a:lnTo>
                    <a:lnTo>
                      <a:pt x="405" y="256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5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7" y="258"/>
                    </a:lnTo>
                    <a:lnTo>
                      <a:pt x="405" y="258"/>
                    </a:lnTo>
                    <a:lnTo>
                      <a:pt x="407" y="260"/>
                    </a:lnTo>
                    <a:lnTo>
                      <a:pt x="407" y="260"/>
                    </a:lnTo>
                    <a:lnTo>
                      <a:pt x="409" y="260"/>
                    </a:lnTo>
                    <a:lnTo>
                      <a:pt x="409" y="260"/>
                    </a:lnTo>
                    <a:lnTo>
                      <a:pt x="409" y="258"/>
                    </a:lnTo>
                    <a:lnTo>
                      <a:pt x="409" y="258"/>
                    </a:lnTo>
                    <a:lnTo>
                      <a:pt x="411" y="258"/>
                    </a:lnTo>
                    <a:lnTo>
                      <a:pt x="411" y="258"/>
                    </a:lnTo>
                    <a:lnTo>
                      <a:pt x="411" y="256"/>
                    </a:lnTo>
                    <a:lnTo>
                      <a:pt x="411" y="256"/>
                    </a:lnTo>
                    <a:lnTo>
                      <a:pt x="413" y="256"/>
                    </a:lnTo>
                    <a:lnTo>
                      <a:pt x="413" y="256"/>
                    </a:lnTo>
                    <a:lnTo>
                      <a:pt x="413" y="254"/>
                    </a:lnTo>
                    <a:lnTo>
                      <a:pt x="414" y="254"/>
                    </a:lnTo>
                    <a:lnTo>
                      <a:pt x="414" y="254"/>
                    </a:lnTo>
                    <a:lnTo>
                      <a:pt x="414" y="253"/>
                    </a:lnTo>
                    <a:lnTo>
                      <a:pt x="416" y="253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18" y="251"/>
                    </a:lnTo>
                    <a:lnTo>
                      <a:pt x="420" y="251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20" y="249"/>
                    </a:lnTo>
                    <a:lnTo>
                      <a:pt x="418" y="249"/>
                    </a:lnTo>
                    <a:lnTo>
                      <a:pt x="418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7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5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0" y="244"/>
                    </a:lnTo>
                    <a:lnTo>
                      <a:pt x="422" y="244"/>
                    </a:lnTo>
                    <a:lnTo>
                      <a:pt x="422" y="244"/>
                    </a:lnTo>
                    <a:lnTo>
                      <a:pt x="422" y="242"/>
                    </a:lnTo>
                    <a:lnTo>
                      <a:pt x="422" y="242"/>
                    </a:lnTo>
                    <a:lnTo>
                      <a:pt x="424" y="242"/>
                    </a:lnTo>
                    <a:lnTo>
                      <a:pt x="424" y="242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40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4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5" y="238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7" y="236"/>
                    </a:lnTo>
                    <a:lnTo>
                      <a:pt x="429" y="236"/>
                    </a:lnTo>
                    <a:lnTo>
                      <a:pt x="429" y="234"/>
                    </a:lnTo>
                    <a:lnTo>
                      <a:pt x="431" y="234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3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31" y="231"/>
                    </a:lnTo>
                    <a:lnTo>
                      <a:pt x="429" y="231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9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4"/>
                    </a:lnTo>
                    <a:lnTo>
                      <a:pt x="427" y="234"/>
                    </a:lnTo>
                    <a:lnTo>
                      <a:pt x="425" y="234"/>
                    </a:lnTo>
                    <a:lnTo>
                      <a:pt x="425" y="234"/>
                    </a:lnTo>
                    <a:lnTo>
                      <a:pt x="427" y="234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7" y="233"/>
                    </a:lnTo>
                    <a:lnTo>
                      <a:pt x="425" y="233"/>
                    </a:lnTo>
                    <a:lnTo>
                      <a:pt x="425" y="233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31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9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7"/>
                    </a:lnTo>
                    <a:lnTo>
                      <a:pt x="425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5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3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7" y="222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29" y="220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1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6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3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18"/>
                    </a:lnTo>
                    <a:lnTo>
                      <a:pt x="435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18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0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6" y="222"/>
                    </a:lnTo>
                    <a:lnTo>
                      <a:pt x="438" y="220"/>
                    </a:lnTo>
                    <a:lnTo>
                      <a:pt x="438" y="220"/>
                    </a:lnTo>
                    <a:lnTo>
                      <a:pt x="440" y="220"/>
                    </a:lnTo>
                    <a:lnTo>
                      <a:pt x="440" y="218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8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6"/>
                    </a:lnTo>
                    <a:lnTo>
                      <a:pt x="447" y="214"/>
                    </a:lnTo>
                    <a:lnTo>
                      <a:pt x="447" y="216"/>
                    </a:lnTo>
                    <a:lnTo>
                      <a:pt x="446" y="216"/>
                    </a:lnTo>
                    <a:lnTo>
                      <a:pt x="446" y="216"/>
                    </a:lnTo>
                    <a:lnTo>
                      <a:pt x="444" y="216"/>
                    </a:lnTo>
                    <a:lnTo>
                      <a:pt x="444" y="216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2" y="214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2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2" y="216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4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6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4"/>
                    </a:lnTo>
                    <a:lnTo>
                      <a:pt x="447" y="212"/>
                    </a:lnTo>
                    <a:lnTo>
                      <a:pt x="447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4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6" y="212"/>
                    </a:lnTo>
                    <a:lnTo>
                      <a:pt x="447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11"/>
                    </a:lnTo>
                    <a:lnTo>
                      <a:pt x="446" y="209"/>
                    </a:lnTo>
                    <a:lnTo>
                      <a:pt x="447" y="209"/>
                    </a:lnTo>
                    <a:lnTo>
                      <a:pt x="447" y="209"/>
                    </a:lnTo>
                    <a:lnTo>
                      <a:pt x="447" y="207"/>
                    </a:lnTo>
                    <a:lnTo>
                      <a:pt x="447" y="207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49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1"/>
                    </a:lnTo>
                    <a:lnTo>
                      <a:pt x="453" y="201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3" y="200"/>
                    </a:lnTo>
                    <a:lnTo>
                      <a:pt x="451" y="198"/>
                    </a:lnTo>
                    <a:lnTo>
                      <a:pt x="451" y="200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7" y="200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6" y="198"/>
                    </a:lnTo>
                    <a:lnTo>
                      <a:pt x="447" y="198"/>
                    </a:lnTo>
                    <a:lnTo>
                      <a:pt x="447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49" y="198"/>
                    </a:lnTo>
                    <a:lnTo>
                      <a:pt x="451" y="198"/>
                    </a:lnTo>
                    <a:lnTo>
                      <a:pt x="451" y="198"/>
                    </a:lnTo>
                    <a:lnTo>
                      <a:pt x="451" y="196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3" y="198"/>
                    </a:lnTo>
                    <a:lnTo>
                      <a:pt x="455" y="198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5" y="200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7" y="198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5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3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6"/>
                    </a:lnTo>
                    <a:lnTo>
                      <a:pt x="451" y="194"/>
                    </a:lnTo>
                    <a:lnTo>
                      <a:pt x="449" y="194"/>
                    </a:lnTo>
                    <a:lnTo>
                      <a:pt x="449" y="196"/>
                    </a:lnTo>
                    <a:lnTo>
                      <a:pt x="449" y="196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49" y="194"/>
                    </a:lnTo>
                    <a:lnTo>
                      <a:pt x="451" y="194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1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3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5" y="192"/>
                    </a:lnTo>
                    <a:lnTo>
                      <a:pt x="457" y="192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4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7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6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2"/>
                    </a:lnTo>
                    <a:lnTo>
                      <a:pt x="460" y="191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1"/>
                    </a:lnTo>
                    <a:lnTo>
                      <a:pt x="460" y="192"/>
                    </a:lnTo>
                    <a:lnTo>
                      <a:pt x="458" y="192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91"/>
                    </a:lnTo>
                    <a:lnTo>
                      <a:pt x="458" y="189"/>
                    </a:lnTo>
                    <a:lnTo>
                      <a:pt x="458" y="189"/>
                    </a:lnTo>
                    <a:lnTo>
                      <a:pt x="458" y="187"/>
                    </a:lnTo>
                    <a:lnTo>
                      <a:pt x="458" y="185"/>
                    </a:lnTo>
                    <a:lnTo>
                      <a:pt x="458" y="185"/>
                    </a:lnTo>
                    <a:lnTo>
                      <a:pt x="457" y="185"/>
                    </a:lnTo>
                    <a:lnTo>
                      <a:pt x="457" y="183"/>
                    </a:lnTo>
                    <a:lnTo>
                      <a:pt x="457" y="183"/>
                    </a:lnTo>
                    <a:lnTo>
                      <a:pt x="455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51" y="183"/>
                    </a:lnTo>
                    <a:lnTo>
                      <a:pt x="449" y="183"/>
                    </a:lnTo>
                    <a:lnTo>
                      <a:pt x="449" y="181"/>
                    </a:lnTo>
                    <a:lnTo>
                      <a:pt x="447" y="181"/>
                    </a:lnTo>
                    <a:lnTo>
                      <a:pt x="447" y="181"/>
                    </a:lnTo>
                    <a:lnTo>
                      <a:pt x="446" y="180"/>
                    </a:lnTo>
                    <a:lnTo>
                      <a:pt x="446" y="180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8"/>
                    </a:lnTo>
                    <a:lnTo>
                      <a:pt x="446" y="176"/>
                    </a:lnTo>
                    <a:lnTo>
                      <a:pt x="446" y="176"/>
                    </a:lnTo>
                    <a:lnTo>
                      <a:pt x="446" y="174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2"/>
                    </a:lnTo>
                    <a:lnTo>
                      <a:pt x="446" y="170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7"/>
                    </a:lnTo>
                    <a:lnTo>
                      <a:pt x="446" y="169"/>
                    </a:lnTo>
                    <a:lnTo>
                      <a:pt x="446" y="169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70"/>
                    </a:lnTo>
                    <a:lnTo>
                      <a:pt x="447" y="169"/>
                    </a:lnTo>
                    <a:lnTo>
                      <a:pt x="447" y="169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49" y="165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61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1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59"/>
                    </a:lnTo>
                    <a:lnTo>
                      <a:pt x="453" y="161"/>
                    </a:lnTo>
                    <a:lnTo>
                      <a:pt x="451" y="161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5"/>
                    </a:lnTo>
                    <a:lnTo>
                      <a:pt x="449" y="165"/>
                    </a:lnTo>
                    <a:lnTo>
                      <a:pt x="449" y="167"/>
                    </a:lnTo>
                    <a:lnTo>
                      <a:pt x="449" y="167"/>
                    </a:lnTo>
                    <a:lnTo>
                      <a:pt x="449" y="169"/>
                    </a:lnTo>
                    <a:lnTo>
                      <a:pt x="449" y="169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9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4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6"/>
                    </a:lnTo>
                    <a:lnTo>
                      <a:pt x="447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49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1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3" y="178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6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5" y="174"/>
                    </a:lnTo>
                    <a:lnTo>
                      <a:pt x="457" y="174"/>
                    </a:lnTo>
                    <a:lnTo>
                      <a:pt x="457" y="174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2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5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69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7" y="170"/>
                    </a:lnTo>
                    <a:lnTo>
                      <a:pt x="458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70"/>
                    </a:lnTo>
                    <a:lnTo>
                      <a:pt x="458" y="170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58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2"/>
                    </a:lnTo>
                    <a:lnTo>
                      <a:pt x="460" y="170"/>
                    </a:lnTo>
                    <a:lnTo>
                      <a:pt x="460" y="170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9"/>
                    </a:lnTo>
                    <a:lnTo>
                      <a:pt x="458" y="167"/>
                    </a:lnTo>
                    <a:lnTo>
                      <a:pt x="458" y="165"/>
                    </a:lnTo>
                    <a:lnTo>
                      <a:pt x="458" y="165"/>
                    </a:lnTo>
                    <a:lnTo>
                      <a:pt x="458" y="163"/>
                    </a:lnTo>
                    <a:lnTo>
                      <a:pt x="458" y="163"/>
                    </a:lnTo>
                    <a:lnTo>
                      <a:pt x="458" y="161"/>
                    </a:lnTo>
                    <a:lnTo>
                      <a:pt x="458" y="161"/>
                    </a:lnTo>
                    <a:lnTo>
                      <a:pt x="458" y="159"/>
                    </a:lnTo>
                    <a:lnTo>
                      <a:pt x="458" y="159"/>
                    </a:lnTo>
                    <a:lnTo>
                      <a:pt x="460" y="158"/>
                    </a:lnTo>
                    <a:lnTo>
                      <a:pt x="460" y="156"/>
                    </a:lnTo>
                    <a:lnTo>
                      <a:pt x="460" y="156"/>
                    </a:lnTo>
                    <a:lnTo>
                      <a:pt x="460" y="154"/>
                    </a:lnTo>
                    <a:lnTo>
                      <a:pt x="460" y="154"/>
                    </a:lnTo>
                    <a:lnTo>
                      <a:pt x="460" y="152"/>
                    </a:lnTo>
                    <a:lnTo>
                      <a:pt x="462" y="150"/>
                    </a:lnTo>
                    <a:lnTo>
                      <a:pt x="462" y="150"/>
                    </a:lnTo>
                    <a:lnTo>
                      <a:pt x="462" y="148"/>
                    </a:lnTo>
                    <a:lnTo>
                      <a:pt x="464" y="148"/>
                    </a:lnTo>
                    <a:lnTo>
                      <a:pt x="464" y="147"/>
                    </a:lnTo>
                    <a:lnTo>
                      <a:pt x="464" y="147"/>
                    </a:lnTo>
                    <a:lnTo>
                      <a:pt x="464" y="145"/>
                    </a:lnTo>
                    <a:lnTo>
                      <a:pt x="464" y="145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3"/>
                    </a:lnTo>
                    <a:lnTo>
                      <a:pt x="466" y="141"/>
                    </a:lnTo>
                    <a:lnTo>
                      <a:pt x="466" y="139"/>
                    </a:lnTo>
                    <a:lnTo>
                      <a:pt x="466" y="138"/>
                    </a:lnTo>
                    <a:lnTo>
                      <a:pt x="466" y="138"/>
                    </a:lnTo>
                    <a:lnTo>
                      <a:pt x="467" y="134"/>
                    </a:lnTo>
                    <a:lnTo>
                      <a:pt x="469" y="130"/>
                    </a:lnTo>
                    <a:lnTo>
                      <a:pt x="471" y="127"/>
                    </a:lnTo>
                    <a:lnTo>
                      <a:pt x="473" y="123"/>
                    </a:lnTo>
                    <a:lnTo>
                      <a:pt x="475" y="119"/>
                    </a:lnTo>
                    <a:lnTo>
                      <a:pt x="475" y="117"/>
                    </a:lnTo>
                    <a:lnTo>
                      <a:pt x="477" y="117"/>
                    </a:lnTo>
                    <a:lnTo>
                      <a:pt x="477" y="116"/>
                    </a:lnTo>
                    <a:lnTo>
                      <a:pt x="478" y="112"/>
                    </a:lnTo>
                    <a:lnTo>
                      <a:pt x="480" y="110"/>
                    </a:lnTo>
                    <a:lnTo>
                      <a:pt x="484" y="106"/>
                    </a:lnTo>
                    <a:lnTo>
                      <a:pt x="484" y="106"/>
                    </a:lnTo>
                    <a:lnTo>
                      <a:pt x="486" y="105"/>
                    </a:lnTo>
                    <a:lnTo>
                      <a:pt x="486" y="103"/>
                    </a:lnTo>
                    <a:lnTo>
                      <a:pt x="488" y="101"/>
                    </a:lnTo>
                    <a:lnTo>
                      <a:pt x="489" y="101"/>
                    </a:lnTo>
                    <a:lnTo>
                      <a:pt x="491" y="99"/>
                    </a:lnTo>
                    <a:lnTo>
                      <a:pt x="491" y="99"/>
                    </a:lnTo>
                    <a:lnTo>
                      <a:pt x="493" y="97"/>
                    </a:lnTo>
                    <a:lnTo>
                      <a:pt x="495" y="96"/>
                    </a:lnTo>
                    <a:lnTo>
                      <a:pt x="497" y="96"/>
                    </a:lnTo>
                    <a:lnTo>
                      <a:pt x="499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4"/>
                    </a:lnTo>
                    <a:lnTo>
                      <a:pt x="500" y="92"/>
                    </a:lnTo>
                    <a:lnTo>
                      <a:pt x="500" y="92"/>
                    </a:lnTo>
                    <a:lnTo>
                      <a:pt x="488" y="83"/>
                    </a:lnTo>
                    <a:lnTo>
                      <a:pt x="435" y="52"/>
                    </a:lnTo>
                    <a:lnTo>
                      <a:pt x="387" y="24"/>
                    </a:lnTo>
                    <a:lnTo>
                      <a:pt x="387" y="22"/>
                    </a:lnTo>
                    <a:lnTo>
                      <a:pt x="383" y="21"/>
                    </a:lnTo>
                    <a:lnTo>
                      <a:pt x="369" y="13"/>
                    </a:lnTo>
                    <a:lnTo>
                      <a:pt x="360" y="8"/>
                    </a:lnTo>
                    <a:lnTo>
                      <a:pt x="360" y="8"/>
                    </a:lnTo>
                    <a:lnTo>
                      <a:pt x="358" y="8"/>
                    </a:lnTo>
                    <a:lnTo>
                      <a:pt x="336" y="13"/>
                    </a:lnTo>
                    <a:lnTo>
                      <a:pt x="296" y="24"/>
                    </a:lnTo>
                    <a:lnTo>
                      <a:pt x="272" y="30"/>
                    </a:lnTo>
                    <a:lnTo>
                      <a:pt x="248" y="35"/>
                    </a:lnTo>
                    <a:lnTo>
                      <a:pt x="246" y="21"/>
                    </a:lnTo>
                    <a:lnTo>
                      <a:pt x="239" y="13"/>
                    </a:lnTo>
                    <a:lnTo>
                      <a:pt x="232" y="8"/>
                    </a:lnTo>
                    <a:lnTo>
                      <a:pt x="226" y="4"/>
                    </a:lnTo>
                    <a:lnTo>
                      <a:pt x="217" y="15"/>
                    </a:lnTo>
                    <a:lnTo>
                      <a:pt x="215" y="11"/>
                    </a:lnTo>
                    <a:lnTo>
                      <a:pt x="217" y="6"/>
                    </a:lnTo>
                    <a:lnTo>
                      <a:pt x="214" y="4"/>
                    </a:lnTo>
                    <a:lnTo>
                      <a:pt x="214" y="0"/>
                    </a:lnTo>
                    <a:lnTo>
                      <a:pt x="215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86" y="6"/>
                    </a:lnTo>
                    <a:lnTo>
                      <a:pt x="182" y="8"/>
                    </a:lnTo>
                    <a:lnTo>
                      <a:pt x="142" y="15"/>
                    </a:lnTo>
                    <a:lnTo>
                      <a:pt x="131" y="17"/>
                    </a:lnTo>
                    <a:lnTo>
                      <a:pt x="122" y="19"/>
                    </a:lnTo>
                    <a:lnTo>
                      <a:pt x="98" y="24"/>
                    </a:lnTo>
                    <a:lnTo>
                      <a:pt x="97" y="24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89" y="28"/>
                    </a:lnTo>
                    <a:lnTo>
                      <a:pt x="87" y="28"/>
                    </a:lnTo>
                    <a:lnTo>
                      <a:pt x="87" y="28"/>
                    </a:lnTo>
                    <a:lnTo>
                      <a:pt x="86" y="28"/>
                    </a:lnTo>
                    <a:lnTo>
                      <a:pt x="84" y="28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0"/>
                    </a:lnTo>
                    <a:lnTo>
                      <a:pt x="82" y="28"/>
                    </a:lnTo>
                    <a:lnTo>
                      <a:pt x="80" y="26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5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0" y="41"/>
                    </a:lnTo>
                    <a:lnTo>
                      <a:pt x="58" y="43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49" y="50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36" y="57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3" y="64"/>
                    </a:lnTo>
                    <a:lnTo>
                      <a:pt x="20" y="66"/>
                    </a:lnTo>
                    <a:lnTo>
                      <a:pt x="18" y="68"/>
                    </a:lnTo>
                    <a:lnTo>
                      <a:pt x="16" y="68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141663" y="1011238"/>
                <a:ext cx="1101725" cy="677863"/>
              </a:xfrm>
              <a:custGeom>
                <a:avLst/>
                <a:gdLst/>
                <a:ahLst/>
                <a:cxnLst>
                  <a:cxn ang="0">
                    <a:pos x="150" y="393"/>
                  </a:cxn>
                  <a:cxn ang="0">
                    <a:pos x="382" y="385"/>
                  </a:cxn>
                  <a:cxn ang="0">
                    <a:pos x="510" y="383"/>
                  </a:cxn>
                  <a:cxn ang="0">
                    <a:pos x="519" y="389"/>
                  </a:cxn>
                  <a:cxn ang="0">
                    <a:pos x="537" y="394"/>
                  </a:cxn>
                  <a:cxn ang="0">
                    <a:pos x="541" y="398"/>
                  </a:cxn>
                  <a:cxn ang="0">
                    <a:pos x="552" y="402"/>
                  </a:cxn>
                  <a:cxn ang="0">
                    <a:pos x="561" y="394"/>
                  </a:cxn>
                  <a:cxn ang="0">
                    <a:pos x="572" y="393"/>
                  </a:cxn>
                  <a:cxn ang="0">
                    <a:pos x="577" y="389"/>
                  </a:cxn>
                  <a:cxn ang="0">
                    <a:pos x="583" y="391"/>
                  </a:cxn>
                  <a:cxn ang="0">
                    <a:pos x="588" y="389"/>
                  </a:cxn>
                  <a:cxn ang="0">
                    <a:pos x="599" y="389"/>
                  </a:cxn>
                  <a:cxn ang="0">
                    <a:pos x="608" y="387"/>
                  </a:cxn>
                  <a:cxn ang="0">
                    <a:pos x="623" y="389"/>
                  </a:cxn>
                  <a:cxn ang="0">
                    <a:pos x="630" y="394"/>
                  </a:cxn>
                  <a:cxn ang="0">
                    <a:pos x="647" y="396"/>
                  </a:cxn>
                  <a:cxn ang="0">
                    <a:pos x="656" y="400"/>
                  </a:cxn>
                  <a:cxn ang="0">
                    <a:pos x="661" y="405"/>
                  </a:cxn>
                  <a:cxn ang="0">
                    <a:pos x="672" y="407"/>
                  </a:cxn>
                  <a:cxn ang="0">
                    <a:pos x="672" y="414"/>
                  </a:cxn>
                  <a:cxn ang="0">
                    <a:pos x="681" y="425"/>
                  </a:cxn>
                  <a:cxn ang="0">
                    <a:pos x="690" y="425"/>
                  </a:cxn>
                  <a:cxn ang="0">
                    <a:pos x="692" y="420"/>
                  </a:cxn>
                  <a:cxn ang="0">
                    <a:pos x="690" y="416"/>
                  </a:cxn>
                  <a:cxn ang="0">
                    <a:pos x="687" y="411"/>
                  </a:cxn>
                  <a:cxn ang="0">
                    <a:pos x="685" y="405"/>
                  </a:cxn>
                  <a:cxn ang="0">
                    <a:pos x="681" y="402"/>
                  </a:cxn>
                  <a:cxn ang="0">
                    <a:pos x="676" y="394"/>
                  </a:cxn>
                  <a:cxn ang="0">
                    <a:pos x="680" y="389"/>
                  </a:cxn>
                  <a:cxn ang="0">
                    <a:pos x="680" y="383"/>
                  </a:cxn>
                  <a:cxn ang="0">
                    <a:pos x="683" y="380"/>
                  </a:cxn>
                  <a:cxn ang="0">
                    <a:pos x="683" y="374"/>
                  </a:cxn>
                  <a:cxn ang="0">
                    <a:pos x="685" y="369"/>
                  </a:cxn>
                  <a:cxn ang="0">
                    <a:pos x="685" y="360"/>
                  </a:cxn>
                  <a:cxn ang="0">
                    <a:pos x="687" y="356"/>
                  </a:cxn>
                  <a:cxn ang="0">
                    <a:pos x="689" y="347"/>
                  </a:cxn>
                  <a:cxn ang="0">
                    <a:pos x="685" y="336"/>
                  </a:cxn>
                  <a:cxn ang="0">
                    <a:pos x="678" y="336"/>
                  </a:cxn>
                  <a:cxn ang="0">
                    <a:pos x="678" y="332"/>
                  </a:cxn>
                  <a:cxn ang="0">
                    <a:pos x="676" y="327"/>
                  </a:cxn>
                  <a:cxn ang="0">
                    <a:pos x="680" y="319"/>
                  </a:cxn>
                  <a:cxn ang="0">
                    <a:pos x="676" y="312"/>
                  </a:cxn>
                  <a:cxn ang="0">
                    <a:pos x="672" y="307"/>
                  </a:cxn>
                  <a:cxn ang="0">
                    <a:pos x="681" y="257"/>
                  </a:cxn>
                  <a:cxn ang="0">
                    <a:pos x="669" y="118"/>
                  </a:cxn>
                  <a:cxn ang="0">
                    <a:pos x="654" y="67"/>
                  </a:cxn>
                  <a:cxn ang="0">
                    <a:pos x="641" y="64"/>
                  </a:cxn>
                  <a:cxn ang="0">
                    <a:pos x="630" y="47"/>
                  </a:cxn>
                  <a:cxn ang="0">
                    <a:pos x="628" y="38"/>
                  </a:cxn>
                  <a:cxn ang="0">
                    <a:pos x="641" y="27"/>
                  </a:cxn>
                  <a:cxn ang="0">
                    <a:pos x="648" y="14"/>
                  </a:cxn>
                  <a:cxn ang="0">
                    <a:pos x="592" y="3"/>
                  </a:cxn>
                  <a:cxn ang="0">
                    <a:pos x="362" y="18"/>
                  </a:cxn>
                  <a:cxn ang="0">
                    <a:pos x="42" y="29"/>
                  </a:cxn>
                </a:cxnLst>
                <a:rect l="0" t="0" r="r" b="b"/>
                <a:pathLst>
                  <a:path w="694" h="427">
                    <a:moveTo>
                      <a:pt x="2" y="394"/>
                    </a:moveTo>
                    <a:lnTo>
                      <a:pt x="53" y="394"/>
                    </a:lnTo>
                    <a:lnTo>
                      <a:pt x="75" y="394"/>
                    </a:lnTo>
                    <a:lnTo>
                      <a:pt x="98" y="394"/>
                    </a:lnTo>
                    <a:lnTo>
                      <a:pt x="117" y="393"/>
                    </a:lnTo>
                    <a:lnTo>
                      <a:pt x="150" y="393"/>
                    </a:lnTo>
                    <a:lnTo>
                      <a:pt x="181" y="393"/>
                    </a:lnTo>
                    <a:lnTo>
                      <a:pt x="219" y="393"/>
                    </a:lnTo>
                    <a:lnTo>
                      <a:pt x="259" y="391"/>
                    </a:lnTo>
                    <a:lnTo>
                      <a:pt x="309" y="389"/>
                    </a:lnTo>
                    <a:lnTo>
                      <a:pt x="352" y="387"/>
                    </a:lnTo>
                    <a:lnTo>
                      <a:pt x="382" y="385"/>
                    </a:lnTo>
                    <a:lnTo>
                      <a:pt x="411" y="383"/>
                    </a:lnTo>
                    <a:lnTo>
                      <a:pt x="436" y="382"/>
                    </a:lnTo>
                    <a:lnTo>
                      <a:pt x="506" y="378"/>
                    </a:lnTo>
                    <a:lnTo>
                      <a:pt x="506" y="380"/>
                    </a:lnTo>
                    <a:lnTo>
                      <a:pt x="508" y="383"/>
                    </a:lnTo>
                    <a:lnTo>
                      <a:pt x="510" y="383"/>
                    </a:lnTo>
                    <a:lnTo>
                      <a:pt x="511" y="385"/>
                    </a:lnTo>
                    <a:lnTo>
                      <a:pt x="513" y="385"/>
                    </a:lnTo>
                    <a:lnTo>
                      <a:pt x="515" y="385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4" y="391"/>
                    </a:lnTo>
                    <a:lnTo>
                      <a:pt x="528" y="391"/>
                    </a:lnTo>
                    <a:lnTo>
                      <a:pt x="533" y="394"/>
                    </a:lnTo>
                    <a:lnTo>
                      <a:pt x="535" y="394"/>
                    </a:lnTo>
                    <a:lnTo>
                      <a:pt x="537" y="394"/>
                    </a:lnTo>
                    <a:lnTo>
                      <a:pt x="539" y="394"/>
                    </a:lnTo>
                    <a:lnTo>
                      <a:pt x="539" y="394"/>
                    </a:lnTo>
                    <a:lnTo>
                      <a:pt x="541" y="396"/>
                    </a:lnTo>
                    <a:lnTo>
                      <a:pt x="541" y="396"/>
                    </a:lnTo>
                    <a:lnTo>
                      <a:pt x="541" y="398"/>
                    </a:lnTo>
                    <a:lnTo>
                      <a:pt x="541" y="398"/>
                    </a:lnTo>
                    <a:lnTo>
                      <a:pt x="542" y="398"/>
                    </a:lnTo>
                    <a:lnTo>
                      <a:pt x="544" y="398"/>
                    </a:lnTo>
                    <a:lnTo>
                      <a:pt x="546" y="400"/>
                    </a:lnTo>
                    <a:lnTo>
                      <a:pt x="548" y="402"/>
                    </a:lnTo>
                    <a:lnTo>
                      <a:pt x="550" y="402"/>
                    </a:lnTo>
                    <a:lnTo>
                      <a:pt x="552" y="402"/>
                    </a:lnTo>
                    <a:lnTo>
                      <a:pt x="552" y="404"/>
                    </a:lnTo>
                    <a:lnTo>
                      <a:pt x="555" y="402"/>
                    </a:lnTo>
                    <a:lnTo>
                      <a:pt x="557" y="400"/>
                    </a:lnTo>
                    <a:lnTo>
                      <a:pt x="559" y="398"/>
                    </a:lnTo>
                    <a:lnTo>
                      <a:pt x="561" y="396"/>
                    </a:lnTo>
                    <a:lnTo>
                      <a:pt x="561" y="394"/>
                    </a:lnTo>
                    <a:lnTo>
                      <a:pt x="563" y="393"/>
                    </a:lnTo>
                    <a:lnTo>
                      <a:pt x="563" y="391"/>
                    </a:lnTo>
                    <a:lnTo>
                      <a:pt x="563" y="391"/>
                    </a:lnTo>
                    <a:lnTo>
                      <a:pt x="568" y="391"/>
                    </a:lnTo>
                    <a:lnTo>
                      <a:pt x="570" y="391"/>
                    </a:lnTo>
                    <a:lnTo>
                      <a:pt x="572" y="393"/>
                    </a:lnTo>
                    <a:lnTo>
                      <a:pt x="572" y="393"/>
                    </a:lnTo>
                    <a:lnTo>
                      <a:pt x="574" y="391"/>
                    </a:lnTo>
                    <a:lnTo>
                      <a:pt x="574" y="389"/>
                    </a:lnTo>
                    <a:lnTo>
                      <a:pt x="575" y="389"/>
                    </a:lnTo>
                    <a:lnTo>
                      <a:pt x="575" y="389"/>
                    </a:lnTo>
                    <a:lnTo>
                      <a:pt x="577" y="389"/>
                    </a:lnTo>
                    <a:lnTo>
                      <a:pt x="579" y="389"/>
                    </a:lnTo>
                    <a:lnTo>
                      <a:pt x="579" y="391"/>
                    </a:lnTo>
                    <a:lnTo>
                      <a:pt x="581" y="393"/>
                    </a:lnTo>
                    <a:lnTo>
                      <a:pt x="581" y="393"/>
                    </a:lnTo>
                    <a:lnTo>
                      <a:pt x="583" y="391"/>
                    </a:lnTo>
                    <a:lnTo>
                      <a:pt x="583" y="391"/>
                    </a:lnTo>
                    <a:lnTo>
                      <a:pt x="584" y="389"/>
                    </a:lnTo>
                    <a:lnTo>
                      <a:pt x="584" y="389"/>
                    </a:lnTo>
                    <a:lnTo>
                      <a:pt x="584" y="387"/>
                    </a:lnTo>
                    <a:lnTo>
                      <a:pt x="584" y="387"/>
                    </a:lnTo>
                    <a:lnTo>
                      <a:pt x="586" y="389"/>
                    </a:lnTo>
                    <a:lnTo>
                      <a:pt x="588" y="389"/>
                    </a:lnTo>
                    <a:lnTo>
                      <a:pt x="590" y="391"/>
                    </a:lnTo>
                    <a:lnTo>
                      <a:pt x="592" y="389"/>
                    </a:lnTo>
                    <a:lnTo>
                      <a:pt x="595" y="389"/>
                    </a:lnTo>
                    <a:lnTo>
                      <a:pt x="595" y="387"/>
                    </a:lnTo>
                    <a:lnTo>
                      <a:pt x="597" y="387"/>
                    </a:lnTo>
                    <a:lnTo>
                      <a:pt x="599" y="389"/>
                    </a:lnTo>
                    <a:lnTo>
                      <a:pt x="601" y="389"/>
                    </a:lnTo>
                    <a:lnTo>
                      <a:pt x="601" y="389"/>
                    </a:lnTo>
                    <a:lnTo>
                      <a:pt x="603" y="389"/>
                    </a:lnTo>
                    <a:lnTo>
                      <a:pt x="605" y="387"/>
                    </a:lnTo>
                    <a:lnTo>
                      <a:pt x="605" y="387"/>
                    </a:lnTo>
                    <a:lnTo>
                      <a:pt x="608" y="387"/>
                    </a:lnTo>
                    <a:lnTo>
                      <a:pt x="610" y="387"/>
                    </a:lnTo>
                    <a:lnTo>
                      <a:pt x="614" y="385"/>
                    </a:lnTo>
                    <a:lnTo>
                      <a:pt x="617" y="387"/>
                    </a:lnTo>
                    <a:lnTo>
                      <a:pt x="621" y="387"/>
                    </a:lnTo>
                    <a:lnTo>
                      <a:pt x="621" y="387"/>
                    </a:lnTo>
                    <a:lnTo>
                      <a:pt x="623" y="389"/>
                    </a:lnTo>
                    <a:lnTo>
                      <a:pt x="623" y="391"/>
                    </a:lnTo>
                    <a:lnTo>
                      <a:pt x="623" y="391"/>
                    </a:lnTo>
                    <a:lnTo>
                      <a:pt x="627" y="393"/>
                    </a:lnTo>
                    <a:lnTo>
                      <a:pt x="628" y="393"/>
                    </a:lnTo>
                    <a:lnTo>
                      <a:pt x="628" y="394"/>
                    </a:lnTo>
                    <a:lnTo>
                      <a:pt x="630" y="394"/>
                    </a:lnTo>
                    <a:lnTo>
                      <a:pt x="632" y="396"/>
                    </a:lnTo>
                    <a:lnTo>
                      <a:pt x="639" y="396"/>
                    </a:lnTo>
                    <a:lnTo>
                      <a:pt x="643" y="396"/>
                    </a:lnTo>
                    <a:lnTo>
                      <a:pt x="645" y="396"/>
                    </a:lnTo>
                    <a:lnTo>
                      <a:pt x="647" y="396"/>
                    </a:lnTo>
                    <a:lnTo>
                      <a:pt x="647" y="396"/>
                    </a:lnTo>
                    <a:lnTo>
                      <a:pt x="647" y="400"/>
                    </a:lnTo>
                    <a:lnTo>
                      <a:pt x="647" y="402"/>
                    </a:lnTo>
                    <a:lnTo>
                      <a:pt x="647" y="402"/>
                    </a:lnTo>
                    <a:lnTo>
                      <a:pt x="648" y="400"/>
                    </a:lnTo>
                    <a:lnTo>
                      <a:pt x="650" y="400"/>
                    </a:lnTo>
                    <a:lnTo>
                      <a:pt x="656" y="400"/>
                    </a:lnTo>
                    <a:lnTo>
                      <a:pt x="658" y="400"/>
                    </a:lnTo>
                    <a:lnTo>
                      <a:pt x="659" y="402"/>
                    </a:lnTo>
                    <a:lnTo>
                      <a:pt x="661" y="402"/>
                    </a:lnTo>
                    <a:lnTo>
                      <a:pt x="661" y="404"/>
                    </a:lnTo>
                    <a:lnTo>
                      <a:pt x="661" y="405"/>
                    </a:lnTo>
                    <a:lnTo>
                      <a:pt x="661" y="405"/>
                    </a:lnTo>
                    <a:lnTo>
                      <a:pt x="663" y="405"/>
                    </a:lnTo>
                    <a:lnTo>
                      <a:pt x="665" y="407"/>
                    </a:lnTo>
                    <a:lnTo>
                      <a:pt x="669" y="407"/>
                    </a:lnTo>
                    <a:lnTo>
                      <a:pt x="670" y="407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2" y="409"/>
                    </a:lnTo>
                    <a:lnTo>
                      <a:pt x="670" y="411"/>
                    </a:lnTo>
                    <a:lnTo>
                      <a:pt x="670" y="413"/>
                    </a:lnTo>
                    <a:lnTo>
                      <a:pt x="670" y="413"/>
                    </a:lnTo>
                    <a:lnTo>
                      <a:pt x="670" y="414"/>
                    </a:lnTo>
                    <a:lnTo>
                      <a:pt x="672" y="414"/>
                    </a:lnTo>
                    <a:lnTo>
                      <a:pt x="680" y="420"/>
                    </a:lnTo>
                    <a:lnTo>
                      <a:pt x="680" y="422"/>
                    </a:lnTo>
                    <a:lnTo>
                      <a:pt x="680" y="424"/>
                    </a:lnTo>
                    <a:lnTo>
                      <a:pt x="680" y="424"/>
                    </a:lnTo>
                    <a:lnTo>
                      <a:pt x="680" y="424"/>
                    </a:lnTo>
                    <a:lnTo>
                      <a:pt x="681" y="425"/>
                    </a:lnTo>
                    <a:lnTo>
                      <a:pt x="683" y="425"/>
                    </a:lnTo>
                    <a:lnTo>
                      <a:pt x="685" y="424"/>
                    </a:lnTo>
                    <a:lnTo>
                      <a:pt x="685" y="424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90" y="425"/>
                    </a:lnTo>
                    <a:lnTo>
                      <a:pt x="694" y="427"/>
                    </a:lnTo>
                    <a:lnTo>
                      <a:pt x="694" y="427"/>
                    </a:lnTo>
                    <a:lnTo>
                      <a:pt x="694" y="425"/>
                    </a:lnTo>
                    <a:lnTo>
                      <a:pt x="692" y="424"/>
                    </a:lnTo>
                    <a:lnTo>
                      <a:pt x="692" y="424"/>
                    </a:lnTo>
                    <a:lnTo>
                      <a:pt x="692" y="420"/>
                    </a:lnTo>
                    <a:lnTo>
                      <a:pt x="692" y="418"/>
                    </a:lnTo>
                    <a:lnTo>
                      <a:pt x="692" y="418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0" y="416"/>
                    </a:lnTo>
                    <a:lnTo>
                      <a:pt x="692" y="416"/>
                    </a:lnTo>
                    <a:lnTo>
                      <a:pt x="690" y="413"/>
                    </a:lnTo>
                    <a:lnTo>
                      <a:pt x="689" y="411"/>
                    </a:lnTo>
                    <a:lnTo>
                      <a:pt x="687" y="411"/>
                    </a:lnTo>
                    <a:lnTo>
                      <a:pt x="687" y="411"/>
                    </a:lnTo>
                    <a:lnTo>
                      <a:pt x="687" y="409"/>
                    </a:lnTo>
                    <a:lnTo>
                      <a:pt x="687" y="409"/>
                    </a:lnTo>
                    <a:lnTo>
                      <a:pt x="687" y="407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5" y="405"/>
                    </a:lnTo>
                    <a:lnTo>
                      <a:pt x="683" y="405"/>
                    </a:lnTo>
                    <a:lnTo>
                      <a:pt x="683" y="404"/>
                    </a:lnTo>
                    <a:lnTo>
                      <a:pt x="681" y="404"/>
                    </a:lnTo>
                    <a:lnTo>
                      <a:pt x="681" y="402"/>
                    </a:lnTo>
                    <a:lnTo>
                      <a:pt x="681" y="402"/>
                    </a:lnTo>
                    <a:lnTo>
                      <a:pt x="680" y="402"/>
                    </a:lnTo>
                    <a:lnTo>
                      <a:pt x="678" y="400"/>
                    </a:lnTo>
                    <a:lnTo>
                      <a:pt x="676" y="400"/>
                    </a:lnTo>
                    <a:lnTo>
                      <a:pt x="678" y="398"/>
                    </a:lnTo>
                    <a:lnTo>
                      <a:pt x="676" y="396"/>
                    </a:lnTo>
                    <a:lnTo>
                      <a:pt x="676" y="394"/>
                    </a:lnTo>
                    <a:lnTo>
                      <a:pt x="678" y="394"/>
                    </a:lnTo>
                    <a:lnTo>
                      <a:pt x="676" y="393"/>
                    </a:lnTo>
                    <a:lnTo>
                      <a:pt x="676" y="391"/>
                    </a:lnTo>
                    <a:lnTo>
                      <a:pt x="678" y="391"/>
                    </a:lnTo>
                    <a:lnTo>
                      <a:pt x="678" y="389"/>
                    </a:lnTo>
                    <a:lnTo>
                      <a:pt x="680" y="389"/>
                    </a:lnTo>
                    <a:lnTo>
                      <a:pt x="680" y="389"/>
                    </a:lnTo>
                    <a:lnTo>
                      <a:pt x="680" y="387"/>
                    </a:lnTo>
                    <a:lnTo>
                      <a:pt x="680" y="387"/>
                    </a:lnTo>
                    <a:lnTo>
                      <a:pt x="680" y="387"/>
                    </a:lnTo>
                    <a:lnTo>
                      <a:pt x="680" y="385"/>
                    </a:lnTo>
                    <a:lnTo>
                      <a:pt x="680" y="383"/>
                    </a:lnTo>
                    <a:lnTo>
                      <a:pt x="681" y="383"/>
                    </a:lnTo>
                    <a:lnTo>
                      <a:pt x="681" y="383"/>
                    </a:lnTo>
                    <a:lnTo>
                      <a:pt x="683" y="382"/>
                    </a:lnTo>
                    <a:lnTo>
                      <a:pt x="683" y="382"/>
                    </a:lnTo>
                    <a:lnTo>
                      <a:pt x="683" y="380"/>
                    </a:lnTo>
                    <a:lnTo>
                      <a:pt x="683" y="380"/>
                    </a:lnTo>
                    <a:lnTo>
                      <a:pt x="683" y="378"/>
                    </a:lnTo>
                    <a:lnTo>
                      <a:pt x="683" y="378"/>
                    </a:lnTo>
                    <a:lnTo>
                      <a:pt x="685" y="376"/>
                    </a:lnTo>
                    <a:lnTo>
                      <a:pt x="685" y="376"/>
                    </a:lnTo>
                    <a:lnTo>
                      <a:pt x="683" y="376"/>
                    </a:lnTo>
                    <a:lnTo>
                      <a:pt x="683" y="374"/>
                    </a:lnTo>
                    <a:lnTo>
                      <a:pt x="683" y="372"/>
                    </a:lnTo>
                    <a:lnTo>
                      <a:pt x="685" y="371"/>
                    </a:lnTo>
                    <a:lnTo>
                      <a:pt x="685" y="371"/>
                    </a:lnTo>
                    <a:lnTo>
                      <a:pt x="685" y="371"/>
                    </a:lnTo>
                    <a:lnTo>
                      <a:pt x="685" y="369"/>
                    </a:lnTo>
                    <a:lnTo>
                      <a:pt x="685" y="369"/>
                    </a:lnTo>
                    <a:lnTo>
                      <a:pt x="683" y="365"/>
                    </a:lnTo>
                    <a:lnTo>
                      <a:pt x="685" y="363"/>
                    </a:lnTo>
                    <a:lnTo>
                      <a:pt x="685" y="361"/>
                    </a:lnTo>
                    <a:lnTo>
                      <a:pt x="685" y="361"/>
                    </a:lnTo>
                    <a:lnTo>
                      <a:pt x="685" y="361"/>
                    </a:lnTo>
                    <a:lnTo>
                      <a:pt x="685" y="360"/>
                    </a:lnTo>
                    <a:lnTo>
                      <a:pt x="685" y="360"/>
                    </a:lnTo>
                    <a:lnTo>
                      <a:pt x="683" y="358"/>
                    </a:lnTo>
                    <a:lnTo>
                      <a:pt x="683" y="358"/>
                    </a:lnTo>
                    <a:lnTo>
                      <a:pt x="685" y="356"/>
                    </a:lnTo>
                    <a:lnTo>
                      <a:pt x="687" y="356"/>
                    </a:lnTo>
                    <a:lnTo>
                      <a:pt x="687" y="356"/>
                    </a:lnTo>
                    <a:lnTo>
                      <a:pt x="689" y="354"/>
                    </a:lnTo>
                    <a:lnTo>
                      <a:pt x="689" y="352"/>
                    </a:lnTo>
                    <a:lnTo>
                      <a:pt x="689" y="352"/>
                    </a:lnTo>
                    <a:lnTo>
                      <a:pt x="689" y="351"/>
                    </a:lnTo>
                    <a:lnTo>
                      <a:pt x="689" y="349"/>
                    </a:lnTo>
                    <a:lnTo>
                      <a:pt x="689" y="347"/>
                    </a:lnTo>
                    <a:lnTo>
                      <a:pt x="687" y="345"/>
                    </a:lnTo>
                    <a:lnTo>
                      <a:pt x="687" y="343"/>
                    </a:lnTo>
                    <a:lnTo>
                      <a:pt x="685" y="340"/>
                    </a:lnTo>
                    <a:lnTo>
                      <a:pt x="687" y="338"/>
                    </a:lnTo>
                    <a:lnTo>
                      <a:pt x="685" y="336"/>
                    </a:lnTo>
                    <a:lnTo>
                      <a:pt x="685" y="336"/>
                    </a:lnTo>
                    <a:lnTo>
                      <a:pt x="683" y="336"/>
                    </a:lnTo>
                    <a:lnTo>
                      <a:pt x="683" y="336"/>
                    </a:lnTo>
                    <a:lnTo>
                      <a:pt x="681" y="336"/>
                    </a:lnTo>
                    <a:lnTo>
                      <a:pt x="680" y="336"/>
                    </a:lnTo>
                    <a:lnTo>
                      <a:pt x="678" y="336"/>
                    </a:lnTo>
                    <a:lnTo>
                      <a:pt x="678" y="336"/>
                    </a:lnTo>
                    <a:lnTo>
                      <a:pt x="676" y="334"/>
                    </a:lnTo>
                    <a:lnTo>
                      <a:pt x="678" y="334"/>
                    </a:lnTo>
                    <a:lnTo>
                      <a:pt x="678" y="334"/>
                    </a:lnTo>
                    <a:lnTo>
                      <a:pt x="678" y="332"/>
                    </a:lnTo>
                    <a:lnTo>
                      <a:pt x="678" y="332"/>
                    </a:lnTo>
                    <a:lnTo>
                      <a:pt x="678" y="332"/>
                    </a:lnTo>
                    <a:lnTo>
                      <a:pt x="678" y="330"/>
                    </a:lnTo>
                    <a:lnTo>
                      <a:pt x="676" y="330"/>
                    </a:lnTo>
                    <a:lnTo>
                      <a:pt x="676" y="330"/>
                    </a:lnTo>
                    <a:lnTo>
                      <a:pt x="676" y="329"/>
                    </a:lnTo>
                    <a:lnTo>
                      <a:pt x="676" y="329"/>
                    </a:lnTo>
                    <a:lnTo>
                      <a:pt x="676" y="327"/>
                    </a:lnTo>
                    <a:lnTo>
                      <a:pt x="678" y="327"/>
                    </a:lnTo>
                    <a:lnTo>
                      <a:pt x="678" y="327"/>
                    </a:lnTo>
                    <a:lnTo>
                      <a:pt x="680" y="327"/>
                    </a:lnTo>
                    <a:lnTo>
                      <a:pt x="680" y="325"/>
                    </a:lnTo>
                    <a:lnTo>
                      <a:pt x="680" y="321"/>
                    </a:lnTo>
                    <a:lnTo>
                      <a:pt x="680" y="319"/>
                    </a:lnTo>
                    <a:lnTo>
                      <a:pt x="680" y="318"/>
                    </a:lnTo>
                    <a:lnTo>
                      <a:pt x="680" y="316"/>
                    </a:lnTo>
                    <a:lnTo>
                      <a:pt x="680" y="316"/>
                    </a:lnTo>
                    <a:lnTo>
                      <a:pt x="678" y="314"/>
                    </a:lnTo>
                    <a:lnTo>
                      <a:pt x="676" y="314"/>
                    </a:lnTo>
                    <a:lnTo>
                      <a:pt x="676" y="312"/>
                    </a:lnTo>
                    <a:lnTo>
                      <a:pt x="674" y="310"/>
                    </a:lnTo>
                    <a:lnTo>
                      <a:pt x="672" y="310"/>
                    </a:lnTo>
                    <a:lnTo>
                      <a:pt x="672" y="308"/>
                    </a:lnTo>
                    <a:lnTo>
                      <a:pt x="672" y="308"/>
                    </a:lnTo>
                    <a:lnTo>
                      <a:pt x="672" y="307"/>
                    </a:lnTo>
                    <a:lnTo>
                      <a:pt x="672" y="307"/>
                    </a:lnTo>
                    <a:lnTo>
                      <a:pt x="672" y="305"/>
                    </a:lnTo>
                    <a:lnTo>
                      <a:pt x="672" y="303"/>
                    </a:lnTo>
                    <a:lnTo>
                      <a:pt x="672" y="301"/>
                    </a:lnTo>
                    <a:lnTo>
                      <a:pt x="685" y="301"/>
                    </a:lnTo>
                    <a:lnTo>
                      <a:pt x="681" y="257"/>
                    </a:lnTo>
                    <a:lnTo>
                      <a:pt x="681" y="257"/>
                    </a:lnTo>
                    <a:lnTo>
                      <a:pt x="678" y="215"/>
                    </a:lnTo>
                    <a:lnTo>
                      <a:pt x="678" y="213"/>
                    </a:lnTo>
                    <a:lnTo>
                      <a:pt x="674" y="171"/>
                    </a:lnTo>
                    <a:lnTo>
                      <a:pt x="672" y="160"/>
                    </a:lnTo>
                    <a:lnTo>
                      <a:pt x="670" y="139"/>
                    </a:lnTo>
                    <a:lnTo>
                      <a:pt x="669" y="118"/>
                    </a:lnTo>
                    <a:lnTo>
                      <a:pt x="667" y="80"/>
                    </a:lnTo>
                    <a:lnTo>
                      <a:pt x="663" y="73"/>
                    </a:lnTo>
                    <a:lnTo>
                      <a:pt x="661" y="73"/>
                    </a:lnTo>
                    <a:lnTo>
                      <a:pt x="659" y="69"/>
                    </a:lnTo>
                    <a:lnTo>
                      <a:pt x="658" y="69"/>
                    </a:lnTo>
                    <a:lnTo>
                      <a:pt x="654" y="67"/>
                    </a:lnTo>
                    <a:lnTo>
                      <a:pt x="652" y="67"/>
                    </a:lnTo>
                    <a:lnTo>
                      <a:pt x="650" y="65"/>
                    </a:lnTo>
                    <a:lnTo>
                      <a:pt x="648" y="65"/>
                    </a:lnTo>
                    <a:lnTo>
                      <a:pt x="647" y="65"/>
                    </a:lnTo>
                    <a:lnTo>
                      <a:pt x="643" y="65"/>
                    </a:lnTo>
                    <a:lnTo>
                      <a:pt x="641" y="64"/>
                    </a:lnTo>
                    <a:lnTo>
                      <a:pt x="639" y="62"/>
                    </a:lnTo>
                    <a:lnTo>
                      <a:pt x="637" y="58"/>
                    </a:lnTo>
                    <a:lnTo>
                      <a:pt x="636" y="53"/>
                    </a:lnTo>
                    <a:lnTo>
                      <a:pt x="634" y="51"/>
                    </a:lnTo>
                    <a:lnTo>
                      <a:pt x="632" y="49"/>
                    </a:lnTo>
                    <a:lnTo>
                      <a:pt x="630" y="47"/>
                    </a:lnTo>
                    <a:lnTo>
                      <a:pt x="628" y="47"/>
                    </a:lnTo>
                    <a:lnTo>
                      <a:pt x="628" y="45"/>
                    </a:lnTo>
                    <a:lnTo>
                      <a:pt x="628" y="44"/>
                    </a:lnTo>
                    <a:lnTo>
                      <a:pt x="627" y="42"/>
                    </a:lnTo>
                    <a:lnTo>
                      <a:pt x="628" y="40"/>
                    </a:lnTo>
                    <a:lnTo>
                      <a:pt x="628" y="38"/>
                    </a:lnTo>
                    <a:lnTo>
                      <a:pt x="628" y="36"/>
                    </a:lnTo>
                    <a:lnTo>
                      <a:pt x="630" y="36"/>
                    </a:lnTo>
                    <a:lnTo>
                      <a:pt x="632" y="34"/>
                    </a:lnTo>
                    <a:lnTo>
                      <a:pt x="634" y="34"/>
                    </a:lnTo>
                    <a:lnTo>
                      <a:pt x="639" y="27"/>
                    </a:lnTo>
                    <a:lnTo>
                      <a:pt x="641" y="27"/>
                    </a:lnTo>
                    <a:lnTo>
                      <a:pt x="643" y="23"/>
                    </a:lnTo>
                    <a:lnTo>
                      <a:pt x="645" y="22"/>
                    </a:lnTo>
                    <a:lnTo>
                      <a:pt x="647" y="20"/>
                    </a:lnTo>
                    <a:lnTo>
                      <a:pt x="647" y="18"/>
                    </a:lnTo>
                    <a:lnTo>
                      <a:pt x="647" y="16"/>
                    </a:lnTo>
                    <a:lnTo>
                      <a:pt x="648" y="14"/>
                    </a:lnTo>
                    <a:lnTo>
                      <a:pt x="648" y="11"/>
                    </a:lnTo>
                    <a:lnTo>
                      <a:pt x="648" y="7"/>
                    </a:lnTo>
                    <a:lnTo>
                      <a:pt x="648" y="3"/>
                    </a:lnTo>
                    <a:lnTo>
                      <a:pt x="648" y="0"/>
                    </a:lnTo>
                    <a:lnTo>
                      <a:pt x="648" y="0"/>
                    </a:lnTo>
                    <a:lnTo>
                      <a:pt x="592" y="3"/>
                    </a:lnTo>
                    <a:lnTo>
                      <a:pt x="526" y="9"/>
                    </a:lnTo>
                    <a:lnTo>
                      <a:pt x="524" y="11"/>
                    </a:lnTo>
                    <a:lnTo>
                      <a:pt x="462" y="12"/>
                    </a:lnTo>
                    <a:lnTo>
                      <a:pt x="438" y="14"/>
                    </a:lnTo>
                    <a:lnTo>
                      <a:pt x="376" y="18"/>
                    </a:lnTo>
                    <a:lnTo>
                      <a:pt x="362" y="18"/>
                    </a:lnTo>
                    <a:lnTo>
                      <a:pt x="307" y="22"/>
                    </a:lnTo>
                    <a:lnTo>
                      <a:pt x="215" y="25"/>
                    </a:lnTo>
                    <a:lnTo>
                      <a:pt x="179" y="25"/>
                    </a:lnTo>
                    <a:lnTo>
                      <a:pt x="97" y="27"/>
                    </a:lnTo>
                    <a:lnTo>
                      <a:pt x="91" y="27"/>
                    </a:lnTo>
                    <a:lnTo>
                      <a:pt x="42" y="29"/>
                    </a:lnTo>
                    <a:lnTo>
                      <a:pt x="0" y="29"/>
                    </a:lnTo>
                    <a:lnTo>
                      <a:pt x="2" y="39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5446713" y="2084388"/>
                <a:ext cx="1103313" cy="652463"/>
              </a:xfrm>
              <a:custGeom>
                <a:avLst/>
                <a:gdLst/>
                <a:ahLst/>
                <a:cxnLst>
                  <a:cxn ang="0">
                    <a:pos x="640" y="203"/>
                  </a:cxn>
                  <a:cxn ang="0">
                    <a:pos x="625" y="237"/>
                  </a:cxn>
                  <a:cxn ang="0">
                    <a:pos x="607" y="254"/>
                  </a:cxn>
                  <a:cxn ang="0">
                    <a:pos x="572" y="279"/>
                  </a:cxn>
                  <a:cxn ang="0">
                    <a:pos x="501" y="303"/>
                  </a:cxn>
                  <a:cxn ang="0">
                    <a:pos x="289" y="340"/>
                  </a:cxn>
                  <a:cxn ang="0">
                    <a:pos x="167" y="365"/>
                  </a:cxn>
                  <a:cxn ang="0">
                    <a:pos x="2" y="411"/>
                  </a:cxn>
                  <a:cxn ang="0">
                    <a:pos x="17" y="402"/>
                  </a:cxn>
                  <a:cxn ang="0">
                    <a:pos x="19" y="382"/>
                  </a:cxn>
                  <a:cxn ang="0">
                    <a:pos x="19" y="369"/>
                  </a:cxn>
                  <a:cxn ang="0">
                    <a:pos x="20" y="347"/>
                  </a:cxn>
                  <a:cxn ang="0">
                    <a:pos x="22" y="323"/>
                  </a:cxn>
                  <a:cxn ang="0">
                    <a:pos x="66" y="323"/>
                  </a:cxn>
                  <a:cxn ang="0">
                    <a:pos x="84" y="314"/>
                  </a:cxn>
                  <a:cxn ang="0">
                    <a:pos x="75" y="285"/>
                  </a:cxn>
                  <a:cxn ang="0">
                    <a:pos x="110" y="270"/>
                  </a:cxn>
                  <a:cxn ang="0">
                    <a:pos x="101" y="243"/>
                  </a:cxn>
                  <a:cxn ang="0">
                    <a:pos x="112" y="228"/>
                  </a:cxn>
                  <a:cxn ang="0">
                    <a:pos x="116" y="217"/>
                  </a:cxn>
                  <a:cxn ang="0">
                    <a:pos x="132" y="214"/>
                  </a:cxn>
                  <a:cxn ang="0">
                    <a:pos x="147" y="217"/>
                  </a:cxn>
                  <a:cxn ang="0">
                    <a:pos x="147" y="201"/>
                  </a:cxn>
                  <a:cxn ang="0">
                    <a:pos x="170" y="203"/>
                  </a:cxn>
                  <a:cxn ang="0">
                    <a:pos x="196" y="214"/>
                  </a:cxn>
                  <a:cxn ang="0">
                    <a:pos x="212" y="192"/>
                  </a:cxn>
                  <a:cxn ang="0">
                    <a:pos x="236" y="192"/>
                  </a:cxn>
                  <a:cxn ang="0">
                    <a:pos x="243" y="190"/>
                  </a:cxn>
                  <a:cxn ang="0">
                    <a:pos x="247" y="172"/>
                  </a:cxn>
                  <a:cxn ang="0">
                    <a:pos x="251" y="161"/>
                  </a:cxn>
                  <a:cxn ang="0">
                    <a:pos x="264" y="155"/>
                  </a:cxn>
                  <a:cxn ang="0">
                    <a:pos x="265" y="153"/>
                  </a:cxn>
                  <a:cxn ang="0">
                    <a:pos x="287" y="168"/>
                  </a:cxn>
                  <a:cxn ang="0">
                    <a:pos x="304" y="162"/>
                  </a:cxn>
                  <a:cxn ang="0">
                    <a:pos x="309" y="130"/>
                  </a:cxn>
                  <a:cxn ang="0">
                    <a:pos x="324" y="109"/>
                  </a:cxn>
                  <a:cxn ang="0">
                    <a:pos x="340" y="86"/>
                  </a:cxn>
                  <a:cxn ang="0">
                    <a:pos x="348" y="62"/>
                  </a:cxn>
                  <a:cxn ang="0">
                    <a:pos x="375" y="53"/>
                  </a:cxn>
                  <a:cxn ang="0">
                    <a:pos x="391" y="36"/>
                  </a:cxn>
                  <a:cxn ang="0">
                    <a:pos x="380" y="20"/>
                  </a:cxn>
                  <a:cxn ang="0">
                    <a:pos x="388" y="3"/>
                  </a:cxn>
                  <a:cxn ang="0">
                    <a:pos x="413" y="2"/>
                  </a:cxn>
                  <a:cxn ang="0">
                    <a:pos x="432" y="9"/>
                  </a:cxn>
                  <a:cxn ang="0">
                    <a:pos x="443" y="27"/>
                  </a:cxn>
                  <a:cxn ang="0">
                    <a:pos x="474" y="31"/>
                  </a:cxn>
                  <a:cxn ang="0">
                    <a:pos x="497" y="42"/>
                  </a:cxn>
                  <a:cxn ang="0">
                    <a:pos x="514" y="33"/>
                  </a:cxn>
                  <a:cxn ang="0">
                    <a:pos x="536" y="38"/>
                  </a:cxn>
                  <a:cxn ang="0">
                    <a:pos x="554" y="25"/>
                  </a:cxn>
                  <a:cxn ang="0">
                    <a:pos x="576" y="16"/>
                  </a:cxn>
                  <a:cxn ang="0">
                    <a:pos x="596" y="33"/>
                  </a:cxn>
                  <a:cxn ang="0">
                    <a:pos x="611" y="51"/>
                  </a:cxn>
                  <a:cxn ang="0">
                    <a:pos x="612" y="67"/>
                  </a:cxn>
                  <a:cxn ang="0">
                    <a:pos x="618" y="82"/>
                  </a:cxn>
                  <a:cxn ang="0">
                    <a:pos x="633" y="97"/>
                  </a:cxn>
                  <a:cxn ang="0">
                    <a:pos x="642" y="108"/>
                  </a:cxn>
                  <a:cxn ang="0">
                    <a:pos x="653" y="119"/>
                  </a:cxn>
                  <a:cxn ang="0">
                    <a:pos x="669" y="131"/>
                  </a:cxn>
                  <a:cxn ang="0">
                    <a:pos x="678" y="137"/>
                  </a:cxn>
                  <a:cxn ang="0">
                    <a:pos x="687" y="140"/>
                  </a:cxn>
                </a:cxnLst>
                <a:rect l="0" t="0" r="r" b="b"/>
                <a:pathLst>
                  <a:path w="695" h="411">
                    <a:moveTo>
                      <a:pt x="695" y="139"/>
                    </a:moveTo>
                    <a:lnTo>
                      <a:pt x="671" y="173"/>
                    </a:lnTo>
                    <a:lnTo>
                      <a:pt x="667" y="177"/>
                    </a:lnTo>
                    <a:lnTo>
                      <a:pt x="665" y="181"/>
                    </a:lnTo>
                    <a:lnTo>
                      <a:pt x="662" y="183"/>
                    </a:lnTo>
                    <a:lnTo>
                      <a:pt x="660" y="183"/>
                    </a:lnTo>
                    <a:lnTo>
                      <a:pt x="653" y="188"/>
                    </a:lnTo>
                    <a:lnTo>
                      <a:pt x="651" y="192"/>
                    </a:lnTo>
                    <a:lnTo>
                      <a:pt x="649" y="192"/>
                    </a:lnTo>
                    <a:lnTo>
                      <a:pt x="649" y="193"/>
                    </a:lnTo>
                    <a:lnTo>
                      <a:pt x="647" y="193"/>
                    </a:lnTo>
                    <a:lnTo>
                      <a:pt x="645" y="195"/>
                    </a:lnTo>
                    <a:lnTo>
                      <a:pt x="642" y="199"/>
                    </a:lnTo>
                    <a:lnTo>
                      <a:pt x="640" y="203"/>
                    </a:lnTo>
                    <a:lnTo>
                      <a:pt x="638" y="204"/>
                    </a:lnTo>
                    <a:lnTo>
                      <a:pt x="634" y="206"/>
                    </a:lnTo>
                    <a:lnTo>
                      <a:pt x="636" y="215"/>
                    </a:lnTo>
                    <a:lnTo>
                      <a:pt x="636" y="217"/>
                    </a:lnTo>
                    <a:lnTo>
                      <a:pt x="636" y="217"/>
                    </a:lnTo>
                    <a:lnTo>
                      <a:pt x="633" y="219"/>
                    </a:lnTo>
                    <a:lnTo>
                      <a:pt x="631" y="221"/>
                    </a:lnTo>
                    <a:lnTo>
                      <a:pt x="625" y="226"/>
                    </a:lnTo>
                    <a:lnTo>
                      <a:pt x="625" y="226"/>
                    </a:lnTo>
                    <a:lnTo>
                      <a:pt x="625" y="230"/>
                    </a:lnTo>
                    <a:lnTo>
                      <a:pt x="627" y="232"/>
                    </a:lnTo>
                    <a:lnTo>
                      <a:pt x="627" y="232"/>
                    </a:lnTo>
                    <a:lnTo>
                      <a:pt x="627" y="236"/>
                    </a:lnTo>
                    <a:lnTo>
                      <a:pt x="625" y="237"/>
                    </a:lnTo>
                    <a:lnTo>
                      <a:pt x="625" y="237"/>
                    </a:lnTo>
                    <a:lnTo>
                      <a:pt x="623" y="239"/>
                    </a:lnTo>
                    <a:lnTo>
                      <a:pt x="622" y="243"/>
                    </a:lnTo>
                    <a:lnTo>
                      <a:pt x="618" y="243"/>
                    </a:lnTo>
                    <a:lnTo>
                      <a:pt x="616" y="245"/>
                    </a:lnTo>
                    <a:lnTo>
                      <a:pt x="612" y="245"/>
                    </a:lnTo>
                    <a:lnTo>
                      <a:pt x="612" y="245"/>
                    </a:lnTo>
                    <a:lnTo>
                      <a:pt x="611" y="246"/>
                    </a:lnTo>
                    <a:lnTo>
                      <a:pt x="609" y="246"/>
                    </a:lnTo>
                    <a:lnTo>
                      <a:pt x="609" y="248"/>
                    </a:lnTo>
                    <a:lnTo>
                      <a:pt x="609" y="248"/>
                    </a:lnTo>
                    <a:lnTo>
                      <a:pt x="607" y="250"/>
                    </a:lnTo>
                    <a:lnTo>
                      <a:pt x="607" y="252"/>
                    </a:lnTo>
                    <a:lnTo>
                      <a:pt x="607" y="254"/>
                    </a:lnTo>
                    <a:lnTo>
                      <a:pt x="605" y="257"/>
                    </a:lnTo>
                    <a:lnTo>
                      <a:pt x="605" y="259"/>
                    </a:lnTo>
                    <a:lnTo>
                      <a:pt x="605" y="261"/>
                    </a:lnTo>
                    <a:lnTo>
                      <a:pt x="603" y="261"/>
                    </a:lnTo>
                    <a:lnTo>
                      <a:pt x="600" y="263"/>
                    </a:lnTo>
                    <a:lnTo>
                      <a:pt x="598" y="265"/>
                    </a:lnTo>
                    <a:lnTo>
                      <a:pt x="594" y="267"/>
                    </a:lnTo>
                    <a:lnTo>
                      <a:pt x="592" y="267"/>
                    </a:lnTo>
                    <a:lnTo>
                      <a:pt x="585" y="272"/>
                    </a:lnTo>
                    <a:lnTo>
                      <a:pt x="581" y="276"/>
                    </a:lnTo>
                    <a:lnTo>
                      <a:pt x="578" y="278"/>
                    </a:lnTo>
                    <a:lnTo>
                      <a:pt x="576" y="278"/>
                    </a:lnTo>
                    <a:lnTo>
                      <a:pt x="574" y="278"/>
                    </a:lnTo>
                    <a:lnTo>
                      <a:pt x="572" y="279"/>
                    </a:lnTo>
                    <a:lnTo>
                      <a:pt x="570" y="279"/>
                    </a:lnTo>
                    <a:lnTo>
                      <a:pt x="569" y="279"/>
                    </a:lnTo>
                    <a:lnTo>
                      <a:pt x="567" y="283"/>
                    </a:lnTo>
                    <a:lnTo>
                      <a:pt x="563" y="285"/>
                    </a:lnTo>
                    <a:lnTo>
                      <a:pt x="560" y="287"/>
                    </a:lnTo>
                    <a:lnTo>
                      <a:pt x="560" y="287"/>
                    </a:lnTo>
                    <a:lnTo>
                      <a:pt x="558" y="289"/>
                    </a:lnTo>
                    <a:lnTo>
                      <a:pt x="558" y="289"/>
                    </a:lnTo>
                    <a:lnTo>
                      <a:pt x="556" y="290"/>
                    </a:lnTo>
                    <a:lnTo>
                      <a:pt x="556" y="294"/>
                    </a:lnTo>
                    <a:lnTo>
                      <a:pt x="534" y="298"/>
                    </a:lnTo>
                    <a:lnTo>
                      <a:pt x="527" y="299"/>
                    </a:lnTo>
                    <a:lnTo>
                      <a:pt x="503" y="303"/>
                    </a:lnTo>
                    <a:lnTo>
                      <a:pt x="501" y="303"/>
                    </a:lnTo>
                    <a:lnTo>
                      <a:pt x="461" y="312"/>
                    </a:lnTo>
                    <a:lnTo>
                      <a:pt x="450" y="314"/>
                    </a:lnTo>
                    <a:lnTo>
                      <a:pt x="450" y="314"/>
                    </a:lnTo>
                    <a:lnTo>
                      <a:pt x="430" y="316"/>
                    </a:lnTo>
                    <a:lnTo>
                      <a:pt x="402" y="321"/>
                    </a:lnTo>
                    <a:lnTo>
                      <a:pt x="401" y="321"/>
                    </a:lnTo>
                    <a:lnTo>
                      <a:pt x="388" y="325"/>
                    </a:lnTo>
                    <a:lnTo>
                      <a:pt x="382" y="327"/>
                    </a:lnTo>
                    <a:lnTo>
                      <a:pt x="353" y="331"/>
                    </a:lnTo>
                    <a:lnTo>
                      <a:pt x="342" y="332"/>
                    </a:lnTo>
                    <a:lnTo>
                      <a:pt x="333" y="334"/>
                    </a:lnTo>
                    <a:lnTo>
                      <a:pt x="313" y="338"/>
                    </a:lnTo>
                    <a:lnTo>
                      <a:pt x="291" y="340"/>
                    </a:lnTo>
                    <a:lnTo>
                      <a:pt x="289" y="340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2" y="342"/>
                    </a:lnTo>
                    <a:lnTo>
                      <a:pt x="278" y="343"/>
                    </a:lnTo>
                    <a:lnTo>
                      <a:pt x="278" y="343"/>
                    </a:lnTo>
                    <a:lnTo>
                      <a:pt x="276" y="345"/>
                    </a:lnTo>
                    <a:lnTo>
                      <a:pt x="276" y="343"/>
                    </a:lnTo>
                    <a:lnTo>
                      <a:pt x="274" y="343"/>
                    </a:lnTo>
                    <a:lnTo>
                      <a:pt x="256" y="347"/>
                    </a:lnTo>
                    <a:lnTo>
                      <a:pt x="227" y="352"/>
                    </a:lnTo>
                    <a:lnTo>
                      <a:pt x="223" y="352"/>
                    </a:lnTo>
                    <a:lnTo>
                      <a:pt x="200" y="358"/>
                    </a:lnTo>
                    <a:lnTo>
                      <a:pt x="172" y="363"/>
                    </a:lnTo>
                    <a:lnTo>
                      <a:pt x="167" y="365"/>
                    </a:lnTo>
                    <a:lnTo>
                      <a:pt x="150" y="367"/>
                    </a:lnTo>
                    <a:lnTo>
                      <a:pt x="150" y="363"/>
                    </a:lnTo>
                    <a:lnTo>
                      <a:pt x="128" y="367"/>
                    </a:lnTo>
                    <a:lnTo>
                      <a:pt x="130" y="371"/>
                    </a:lnTo>
                    <a:lnTo>
                      <a:pt x="134" y="378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92" y="396"/>
                    </a:lnTo>
                    <a:lnTo>
                      <a:pt x="90" y="396"/>
                    </a:lnTo>
                    <a:lnTo>
                      <a:pt x="61" y="402"/>
                    </a:lnTo>
                    <a:lnTo>
                      <a:pt x="59" y="402"/>
                    </a:lnTo>
                    <a:lnTo>
                      <a:pt x="59" y="402"/>
                    </a:lnTo>
                    <a:lnTo>
                      <a:pt x="8" y="409"/>
                    </a:lnTo>
                    <a:lnTo>
                      <a:pt x="2" y="411"/>
                    </a:lnTo>
                    <a:lnTo>
                      <a:pt x="0" y="411"/>
                    </a:lnTo>
                    <a:lnTo>
                      <a:pt x="2" y="404"/>
                    </a:lnTo>
                    <a:lnTo>
                      <a:pt x="4" y="400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6" y="396"/>
                    </a:lnTo>
                    <a:lnTo>
                      <a:pt x="8" y="396"/>
                    </a:lnTo>
                    <a:lnTo>
                      <a:pt x="8" y="396"/>
                    </a:lnTo>
                    <a:lnTo>
                      <a:pt x="10" y="398"/>
                    </a:lnTo>
                    <a:lnTo>
                      <a:pt x="10" y="398"/>
                    </a:lnTo>
                    <a:lnTo>
                      <a:pt x="11" y="398"/>
                    </a:lnTo>
                    <a:lnTo>
                      <a:pt x="13" y="400"/>
                    </a:lnTo>
                    <a:lnTo>
                      <a:pt x="15" y="400"/>
                    </a:lnTo>
                    <a:lnTo>
                      <a:pt x="17" y="402"/>
                    </a:lnTo>
                    <a:lnTo>
                      <a:pt x="17" y="400"/>
                    </a:lnTo>
                    <a:lnTo>
                      <a:pt x="19" y="400"/>
                    </a:lnTo>
                    <a:lnTo>
                      <a:pt x="20" y="398"/>
                    </a:lnTo>
                    <a:lnTo>
                      <a:pt x="20" y="396"/>
                    </a:lnTo>
                    <a:lnTo>
                      <a:pt x="20" y="395"/>
                    </a:lnTo>
                    <a:lnTo>
                      <a:pt x="20" y="393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89"/>
                    </a:lnTo>
                    <a:lnTo>
                      <a:pt x="20" y="387"/>
                    </a:lnTo>
                    <a:lnTo>
                      <a:pt x="20" y="385"/>
                    </a:lnTo>
                    <a:lnTo>
                      <a:pt x="20" y="384"/>
                    </a:lnTo>
                    <a:lnTo>
                      <a:pt x="20" y="384"/>
                    </a:lnTo>
                    <a:lnTo>
                      <a:pt x="19" y="382"/>
                    </a:lnTo>
                    <a:lnTo>
                      <a:pt x="19" y="382"/>
                    </a:lnTo>
                    <a:lnTo>
                      <a:pt x="19" y="380"/>
                    </a:lnTo>
                    <a:lnTo>
                      <a:pt x="19" y="380"/>
                    </a:lnTo>
                    <a:lnTo>
                      <a:pt x="19" y="376"/>
                    </a:lnTo>
                    <a:lnTo>
                      <a:pt x="19" y="376"/>
                    </a:lnTo>
                    <a:lnTo>
                      <a:pt x="20" y="376"/>
                    </a:lnTo>
                    <a:lnTo>
                      <a:pt x="22" y="376"/>
                    </a:lnTo>
                    <a:lnTo>
                      <a:pt x="24" y="374"/>
                    </a:lnTo>
                    <a:lnTo>
                      <a:pt x="24" y="373"/>
                    </a:lnTo>
                    <a:lnTo>
                      <a:pt x="24" y="371"/>
                    </a:lnTo>
                    <a:lnTo>
                      <a:pt x="24" y="371"/>
                    </a:lnTo>
                    <a:lnTo>
                      <a:pt x="22" y="371"/>
                    </a:lnTo>
                    <a:lnTo>
                      <a:pt x="20" y="371"/>
                    </a:lnTo>
                    <a:lnTo>
                      <a:pt x="19" y="369"/>
                    </a:lnTo>
                    <a:lnTo>
                      <a:pt x="19" y="369"/>
                    </a:lnTo>
                    <a:lnTo>
                      <a:pt x="19" y="367"/>
                    </a:lnTo>
                    <a:lnTo>
                      <a:pt x="19" y="367"/>
                    </a:lnTo>
                    <a:lnTo>
                      <a:pt x="19" y="365"/>
                    </a:lnTo>
                    <a:lnTo>
                      <a:pt x="19" y="365"/>
                    </a:lnTo>
                    <a:lnTo>
                      <a:pt x="22" y="363"/>
                    </a:lnTo>
                    <a:lnTo>
                      <a:pt x="20" y="363"/>
                    </a:lnTo>
                    <a:lnTo>
                      <a:pt x="22" y="358"/>
                    </a:lnTo>
                    <a:lnTo>
                      <a:pt x="22" y="354"/>
                    </a:lnTo>
                    <a:lnTo>
                      <a:pt x="22" y="351"/>
                    </a:lnTo>
                    <a:lnTo>
                      <a:pt x="22" y="349"/>
                    </a:lnTo>
                    <a:lnTo>
                      <a:pt x="22" y="349"/>
                    </a:lnTo>
                    <a:lnTo>
                      <a:pt x="22" y="347"/>
                    </a:lnTo>
                    <a:lnTo>
                      <a:pt x="20" y="347"/>
                    </a:lnTo>
                    <a:lnTo>
                      <a:pt x="20" y="347"/>
                    </a:lnTo>
                    <a:lnTo>
                      <a:pt x="19" y="347"/>
                    </a:lnTo>
                    <a:lnTo>
                      <a:pt x="17" y="345"/>
                    </a:lnTo>
                    <a:lnTo>
                      <a:pt x="15" y="343"/>
                    </a:lnTo>
                    <a:lnTo>
                      <a:pt x="15" y="343"/>
                    </a:lnTo>
                    <a:lnTo>
                      <a:pt x="13" y="340"/>
                    </a:lnTo>
                    <a:lnTo>
                      <a:pt x="13" y="340"/>
                    </a:lnTo>
                    <a:lnTo>
                      <a:pt x="15" y="338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19" y="331"/>
                    </a:lnTo>
                    <a:lnTo>
                      <a:pt x="19" y="331"/>
                    </a:lnTo>
                    <a:lnTo>
                      <a:pt x="20" y="325"/>
                    </a:lnTo>
                    <a:lnTo>
                      <a:pt x="22" y="323"/>
                    </a:lnTo>
                    <a:lnTo>
                      <a:pt x="24" y="320"/>
                    </a:lnTo>
                    <a:lnTo>
                      <a:pt x="26" y="318"/>
                    </a:lnTo>
                    <a:lnTo>
                      <a:pt x="26" y="318"/>
                    </a:lnTo>
                    <a:lnTo>
                      <a:pt x="28" y="316"/>
                    </a:lnTo>
                    <a:lnTo>
                      <a:pt x="30" y="316"/>
                    </a:lnTo>
                    <a:lnTo>
                      <a:pt x="31" y="316"/>
                    </a:lnTo>
                    <a:lnTo>
                      <a:pt x="35" y="316"/>
                    </a:lnTo>
                    <a:lnTo>
                      <a:pt x="41" y="318"/>
                    </a:lnTo>
                    <a:lnTo>
                      <a:pt x="48" y="320"/>
                    </a:lnTo>
                    <a:lnTo>
                      <a:pt x="50" y="320"/>
                    </a:lnTo>
                    <a:lnTo>
                      <a:pt x="55" y="321"/>
                    </a:lnTo>
                    <a:lnTo>
                      <a:pt x="59" y="321"/>
                    </a:lnTo>
                    <a:lnTo>
                      <a:pt x="64" y="323"/>
                    </a:lnTo>
                    <a:lnTo>
                      <a:pt x="66" y="323"/>
                    </a:lnTo>
                    <a:lnTo>
                      <a:pt x="68" y="323"/>
                    </a:lnTo>
                    <a:lnTo>
                      <a:pt x="72" y="327"/>
                    </a:lnTo>
                    <a:lnTo>
                      <a:pt x="73" y="327"/>
                    </a:lnTo>
                    <a:lnTo>
                      <a:pt x="75" y="327"/>
                    </a:lnTo>
                    <a:lnTo>
                      <a:pt x="77" y="327"/>
                    </a:lnTo>
                    <a:lnTo>
                      <a:pt x="79" y="327"/>
                    </a:lnTo>
                    <a:lnTo>
                      <a:pt x="81" y="327"/>
                    </a:lnTo>
                    <a:lnTo>
                      <a:pt x="81" y="327"/>
                    </a:lnTo>
                    <a:lnTo>
                      <a:pt x="81" y="325"/>
                    </a:lnTo>
                    <a:lnTo>
                      <a:pt x="83" y="323"/>
                    </a:lnTo>
                    <a:lnTo>
                      <a:pt x="84" y="318"/>
                    </a:lnTo>
                    <a:lnTo>
                      <a:pt x="84" y="316"/>
                    </a:lnTo>
                    <a:lnTo>
                      <a:pt x="84" y="316"/>
                    </a:lnTo>
                    <a:lnTo>
                      <a:pt x="84" y="314"/>
                    </a:lnTo>
                    <a:lnTo>
                      <a:pt x="81" y="310"/>
                    </a:lnTo>
                    <a:lnTo>
                      <a:pt x="81" y="309"/>
                    </a:lnTo>
                    <a:lnTo>
                      <a:pt x="77" y="307"/>
                    </a:lnTo>
                    <a:lnTo>
                      <a:pt x="77" y="305"/>
                    </a:lnTo>
                    <a:lnTo>
                      <a:pt x="75" y="303"/>
                    </a:lnTo>
                    <a:lnTo>
                      <a:pt x="73" y="303"/>
                    </a:lnTo>
                    <a:lnTo>
                      <a:pt x="73" y="301"/>
                    </a:lnTo>
                    <a:lnTo>
                      <a:pt x="73" y="299"/>
                    </a:lnTo>
                    <a:lnTo>
                      <a:pt x="73" y="298"/>
                    </a:lnTo>
                    <a:lnTo>
                      <a:pt x="73" y="296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3" y="287"/>
                    </a:lnTo>
                    <a:lnTo>
                      <a:pt x="75" y="285"/>
                    </a:lnTo>
                    <a:lnTo>
                      <a:pt x="77" y="283"/>
                    </a:lnTo>
                    <a:lnTo>
                      <a:pt x="79" y="283"/>
                    </a:lnTo>
                    <a:lnTo>
                      <a:pt x="79" y="281"/>
                    </a:lnTo>
                    <a:lnTo>
                      <a:pt x="84" y="283"/>
                    </a:lnTo>
                    <a:lnTo>
                      <a:pt x="84" y="283"/>
                    </a:lnTo>
                    <a:lnTo>
                      <a:pt x="86" y="281"/>
                    </a:lnTo>
                    <a:lnTo>
                      <a:pt x="86" y="281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92" y="276"/>
                    </a:lnTo>
                    <a:lnTo>
                      <a:pt x="95" y="274"/>
                    </a:lnTo>
                    <a:lnTo>
                      <a:pt x="99" y="274"/>
                    </a:lnTo>
                    <a:lnTo>
                      <a:pt x="108" y="270"/>
                    </a:lnTo>
                    <a:lnTo>
                      <a:pt x="110" y="270"/>
                    </a:lnTo>
                    <a:lnTo>
                      <a:pt x="110" y="268"/>
                    </a:lnTo>
                    <a:lnTo>
                      <a:pt x="110" y="267"/>
                    </a:lnTo>
                    <a:lnTo>
                      <a:pt x="110" y="267"/>
                    </a:lnTo>
                    <a:lnTo>
                      <a:pt x="110" y="265"/>
                    </a:lnTo>
                    <a:lnTo>
                      <a:pt x="110" y="261"/>
                    </a:lnTo>
                    <a:lnTo>
                      <a:pt x="106" y="259"/>
                    </a:lnTo>
                    <a:lnTo>
                      <a:pt x="105" y="257"/>
                    </a:lnTo>
                    <a:lnTo>
                      <a:pt x="103" y="257"/>
                    </a:lnTo>
                    <a:lnTo>
                      <a:pt x="103" y="256"/>
                    </a:lnTo>
                    <a:lnTo>
                      <a:pt x="101" y="254"/>
                    </a:lnTo>
                    <a:lnTo>
                      <a:pt x="99" y="250"/>
                    </a:lnTo>
                    <a:lnTo>
                      <a:pt x="99" y="250"/>
                    </a:lnTo>
                    <a:lnTo>
                      <a:pt x="99" y="246"/>
                    </a:lnTo>
                    <a:lnTo>
                      <a:pt x="101" y="243"/>
                    </a:lnTo>
                    <a:lnTo>
                      <a:pt x="101" y="243"/>
                    </a:lnTo>
                    <a:lnTo>
                      <a:pt x="101" y="241"/>
                    </a:lnTo>
                    <a:lnTo>
                      <a:pt x="105" y="239"/>
                    </a:lnTo>
                    <a:lnTo>
                      <a:pt x="106" y="239"/>
                    </a:lnTo>
                    <a:lnTo>
                      <a:pt x="106" y="237"/>
                    </a:lnTo>
                    <a:lnTo>
                      <a:pt x="106" y="237"/>
                    </a:lnTo>
                    <a:lnTo>
                      <a:pt x="108" y="232"/>
                    </a:lnTo>
                    <a:lnTo>
                      <a:pt x="106" y="232"/>
                    </a:lnTo>
                    <a:lnTo>
                      <a:pt x="108" y="230"/>
                    </a:lnTo>
                    <a:lnTo>
                      <a:pt x="108" y="228"/>
                    </a:lnTo>
                    <a:lnTo>
                      <a:pt x="108" y="228"/>
                    </a:lnTo>
                    <a:lnTo>
                      <a:pt x="110" y="228"/>
                    </a:lnTo>
                    <a:lnTo>
                      <a:pt x="112" y="228"/>
                    </a:lnTo>
                    <a:lnTo>
                      <a:pt x="112" y="228"/>
                    </a:lnTo>
                    <a:lnTo>
                      <a:pt x="116" y="230"/>
                    </a:lnTo>
                    <a:lnTo>
                      <a:pt x="116" y="230"/>
                    </a:lnTo>
                    <a:lnTo>
                      <a:pt x="116" y="230"/>
                    </a:lnTo>
                    <a:lnTo>
                      <a:pt x="117" y="230"/>
                    </a:lnTo>
                    <a:lnTo>
                      <a:pt x="117" y="228"/>
                    </a:lnTo>
                    <a:lnTo>
                      <a:pt x="117" y="228"/>
                    </a:lnTo>
                    <a:lnTo>
                      <a:pt x="119" y="226"/>
                    </a:lnTo>
                    <a:lnTo>
                      <a:pt x="119" y="225"/>
                    </a:lnTo>
                    <a:lnTo>
                      <a:pt x="119" y="223"/>
                    </a:lnTo>
                    <a:lnTo>
                      <a:pt x="119" y="223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6" y="217"/>
                    </a:lnTo>
                    <a:lnTo>
                      <a:pt x="114" y="215"/>
                    </a:lnTo>
                    <a:lnTo>
                      <a:pt x="116" y="214"/>
                    </a:lnTo>
                    <a:lnTo>
                      <a:pt x="116" y="212"/>
                    </a:lnTo>
                    <a:lnTo>
                      <a:pt x="117" y="212"/>
                    </a:lnTo>
                    <a:lnTo>
                      <a:pt x="117" y="210"/>
                    </a:lnTo>
                    <a:lnTo>
                      <a:pt x="119" y="212"/>
                    </a:lnTo>
                    <a:lnTo>
                      <a:pt x="121" y="212"/>
                    </a:lnTo>
                    <a:lnTo>
                      <a:pt x="121" y="212"/>
                    </a:lnTo>
                    <a:lnTo>
                      <a:pt x="125" y="215"/>
                    </a:lnTo>
                    <a:lnTo>
                      <a:pt x="126" y="215"/>
                    </a:lnTo>
                    <a:lnTo>
                      <a:pt x="126" y="215"/>
                    </a:lnTo>
                    <a:lnTo>
                      <a:pt x="128" y="215"/>
                    </a:lnTo>
                    <a:lnTo>
                      <a:pt x="130" y="214"/>
                    </a:lnTo>
                    <a:lnTo>
                      <a:pt x="132" y="214"/>
                    </a:lnTo>
                    <a:lnTo>
                      <a:pt x="134" y="212"/>
                    </a:lnTo>
                    <a:lnTo>
                      <a:pt x="136" y="212"/>
                    </a:lnTo>
                    <a:lnTo>
                      <a:pt x="137" y="210"/>
                    </a:lnTo>
                    <a:lnTo>
                      <a:pt x="139" y="210"/>
                    </a:lnTo>
                    <a:lnTo>
                      <a:pt x="139" y="210"/>
                    </a:lnTo>
                    <a:lnTo>
                      <a:pt x="141" y="210"/>
                    </a:lnTo>
                    <a:lnTo>
                      <a:pt x="141" y="212"/>
                    </a:lnTo>
                    <a:lnTo>
                      <a:pt x="141" y="214"/>
                    </a:lnTo>
                    <a:lnTo>
                      <a:pt x="141" y="215"/>
                    </a:lnTo>
                    <a:lnTo>
                      <a:pt x="141" y="217"/>
                    </a:lnTo>
                    <a:lnTo>
                      <a:pt x="141" y="217"/>
                    </a:lnTo>
                    <a:lnTo>
                      <a:pt x="143" y="219"/>
                    </a:lnTo>
                    <a:lnTo>
                      <a:pt x="143" y="219"/>
                    </a:lnTo>
                    <a:lnTo>
                      <a:pt x="147" y="217"/>
                    </a:lnTo>
                    <a:lnTo>
                      <a:pt x="147" y="217"/>
                    </a:lnTo>
                    <a:lnTo>
                      <a:pt x="148" y="215"/>
                    </a:lnTo>
                    <a:lnTo>
                      <a:pt x="150" y="214"/>
                    </a:lnTo>
                    <a:lnTo>
                      <a:pt x="148" y="210"/>
                    </a:lnTo>
                    <a:lnTo>
                      <a:pt x="148" y="210"/>
                    </a:lnTo>
                    <a:lnTo>
                      <a:pt x="147" y="208"/>
                    </a:lnTo>
                    <a:lnTo>
                      <a:pt x="145" y="206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7" y="201"/>
                    </a:lnTo>
                    <a:lnTo>
                      <a:pt x="148" y="203"/>
                    </a:lnTo>
                    <a:lnTo>
                      <a:pt x="148" y="204"/>
                    </a:lnTo>
                    <a:lnTo>
                      <a:pt x="148" y="206"/>
                    </a:lnTo>
                    <a:lnTo>
                      <a:pt x="150" y="206"/>
                    </a:lnTo>
                    <a:lnTo>
                      <a:pt x="154" y="206"/>
                    </a:lnTo>
                    <a:lnTo>
                      <a:pt x="156" y="206"/>
                    </a:lnTo>
                    <a:lnTo>
                      <a:pt x="158" y="206"/>
                    </a:lnTo>
                    <a:lnTo>
                      <a:pt x="158" y="204"/>
                    </a:lnTo>
                    <a:lnTo>
                      <a:pt x="159" y="203"/>
                    </a:lnTo>
                    <a:lnTo>
                      <a:pt x="161" y="203"/>
                    </a:lnTo>
                    <a:lnTo>
                      <a:pt x="165" y="201"/>
                    </a:lnTo>
                    <a:lnTo>
                      <a:pt x="165" y="201"/>
                    </a:lnTo>
                    <a:lnTo>
                      <a:pt x="168" y="203"/>
                    </a:lnTo>
                    <a:lnTo>
                      <a:pt x="170" y="203"/>
                    </a:lnTo>
                    <a:lnTo>
                      <a:pt x="172" y="203"/>
                    </a:lnTo>
                    <a:lnTo>
                      <a:pt x="176" y="204"/>
                    </a:lnTo>
                    <a:lnTo>
                      <a:pt x="179" y="206"/>
                    </a:lnTo>
                    <a:lnTo>
                      <a:pt x="183" y="208"/>
                    </a:lnTo>
                    <a:lnTo>
                      <a:pt x="185" y="208"/>
                    </a:lnTo>
                    <a:lnTo>
                      <a:pt x="190" y="210"/>
                    </a:lnTo>
                    <a:lnTo>
                      <a:pt x="190" y="208"/>
                    </a:lnTo>
                    <a:lnTo>
                      <a:pt x="192" y="210"/>
                    </a:lnTo>
                    <a:lnTo>
                      <a:pt x="192" y="210"/>
                    </a:lnTo>
                    <a:lnTo>
                      <a:pt x="192" y="210"/>
                    </a:lnTo>
                    <a:lnTo>
                      <a:pt x="192" y="212"/>
                    </a:lnTo>
                    <a:lnTo>
                      <a:pt x="194" y="214"/>
                    </a:lnTo>
                    <a:lnTo>
                      <a:pt x="194" y="214"/>
                    </a:lnTo>
                    <a:lnTo>
                      <a:pt x="196" y="214"/>
                    </a:lnTo>
                    <a:lnTo>
                      <a:pt x="196" y="214"/>
                    </a:lnTo>
                    <a:lnTo>
                      <a:pt x="198" y="214"/>
                    </a:lnTo>
                    <a:lnTo>
                      <a:pt x="198" y="214"/>
                    </a:lnTo>
                    <a:lnTo>
                      <a:pt x="198" y="214"/>
                    </a:lnTo>
                    <a:lnTo>
                      <a:pt x="200" y="214"/>
                    </a:lnTo>
                    <a:lnTo>
                      <a:pt x="200" y="210"/>
                    </a:lnTo>
                    <a:lnTo>
                      <a:pt x="201" y="206"/>
                    </a:lnTo>
                    <a:lnTo>
                      <a:pt x="201" y="201"/>
                    </a:lnTo>
                    <a:lnTo>
                      <a:pt x="201" y="199"/>
                    </a:lnTo>
                    <a:lnTo>
                      <a:pt x="203" y="197"/>
                    </a:lnTo>
                    <a:lnTo>
                      <a:pt x="205" y="193"/>
                    </a:lnTo>
                    <a:lnTo>
                      <a:pt x="205" y="193"/>
                    </a:lnTo>
                    <a:lnTo>
                      <a:pt x="209" y="193"/>
                    </a:lnTo>
                    <a:lnTo>
                      <a:pt x="212" y="192"/>
                    </a:lnTo>
                    <a:lnTo>
                      <a:pt x="214" y="190"/>
                    </a:lnTo>
                    <a:lnTo>
                      <a:pt x="216" y="186"/>
                    </a:lnTo>
                    <a:lnTo>
                      <a:pt x="216" y="184"/>
                    </a:lnTo>
                    <a:lnTo>
                      <a:pt x="218" y="184"/>
                    </a:lnTo>
                    <a:lnTo>
                      <a:pt x="220" y="184"/>
                    </a:lnTo>
                    <a:lnTo>
                      <a:pt x="221" y="184"/>
                    </a:lnTo>
                    <a:lnTo>
                      <a:pt x="221" y="184"/>
                    </a:lnTo>
                    <a:lnTo>
                      <a:pt x="227" y="192"/>
                    </a:lnTo>
                    <a:lnTo>
                      <a:pt x="229" y="193"/>
                    </a:lnTo>
                    <a:lnTo>
                      <a:pt x="229" y="193"/>
                    </a:lnTo>
                    <a:lnTo>
                      <a:pt x="231" y="193"/>
                    </a:lnTo>
                    <a:lnTo>
                      <a:pt x="232" y="193"/>
                    </a:lnTo>
                    <a:lnTo>
                      <a:pt x="232" y="192"/>
                    </a:lnTo>
                    <a:lnTo>
                      <a:pt x="236" y="192"/>
                    </a:lnTo>
                    <a:lnTo>
                      <a:pt x="236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8" y="193"/>
                    </a:lnTo>
                    <a:lnTo>
                      <a:pt x="238" y="197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0" y="199"/>
                    </a:lnTo>
                    <a:lnTo>
                      <a:pt x="240" y="199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3" y="195"/>
                    </a:lnTo>
                    <a:lnTo>
                      <a:pt x="243" y="190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5" y="188"/>
                    </a:lnTo>
                    <a:lnTo>
                      <a:pt x="247" y="188"/>
                    </a:lnTo>
                    <a:lnTo>
                      <a:pt x="249" y="186"/>
                    </a:lnTo>
                    <a:lnTo>
                      <a:pt x="249" y="186"/>
                    </a:lnTo>
                    <a:lnTo>
                      <a:pt x="251" y="186"/>
                    </a:lnTo>
                    <a:lnTo>
                      <a:pt x="251" y="184"/>
                    </a:lnTo>
                    <a:lnTo>
                      <a:pt x="251" y="183"/>
                    </a:lnTo>
                    <a:lnTo>
                      <a:pt x="251" y="183"/>
                    </a:lnTo>
                    <a:lnTo>
                      <a:pt x="249" y="181"/>
                    </a:lnTo>
                    <a:lnTo>
                      <a:pt x="247" y="179"/>
                    </a:lnTo>
                    <a:lnTo>
                      <a:pt x="247" y="173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9" y="172"/>
                    </a:lnTo>
                    <a:lnTo>
                      <a:pt x="249" y="170"/>
                    </a:lnTo>
                    <a:lnTo>
                      <a:pt x="253" y="170"/>
                    </a:lnTo>
                    <a:lnTo>
                      <a:pt x="253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1" y="164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1"/>
                    </a:lnTo>
                    <a:lnTo>
                      <a:pt x="251" y="161"/>
                    </a:lnTo>
                    <a:lnTo>
                      <a:pt x="253" y="161"/>
                    </a:lnTo>
                    <a:lnTo>
                      <a:pt x="253" y="161"/>
                    </a:lnTo>
                    <a:lnTo>
                      <a:pt x="254" y="161"/>
                    </a:lnTo>
                    <a:lnTo>
                      <a:pt x="256" y="162"/>
                    </a:lnTo>
                    <a:lnTo>
                      <a:pt x="256" y="162"/>
                    </a:lnTo>
                    <a:lnTo>
                      <a:pt x="256" y="162"/>
                    </a:lnTo>
                    <a:lnTo>
                      <a:pt x="258" y="162"/>
                    </a:lnTo>
                    <a:lnTo>
                      <a:pt x="258" y="161"/>
                    </a:lnTo>
                    <a:lnTo>
                      <a:pt x="258" y="159"/>
                    </a:lnTo>
                    <a:lnTo>
                      <a:pt x="260" y="159"/>
                    </a:lnTo>
                    <a:lnTo>
                      <a:pt x="262" y="157"/>
                    </a:lnTo>
                    <a:lnTo>
                      <a:pt x="264" y="157"/>
                    </a:lnTo>
                    <a:lnTo>
                      <a:pt x="264" y="157"/>
                    </a:lnTo>
                    <a:lnTo>
                      <a:pt x="264" y="155"/>
                    </a:lnTo>
                    <a:lnTo>
                      <a:pt x="262" y="155"/>
                    </a:lnTo>
                    <a:lnTo>
                      <a:pt x="262" y="155"/>
                    </a:lnTo>
                    <a:lnTo>
                      <a:pt x="258" y="155"/>
                    </a:lnTo>
                    <a:lnTo>
                      <a:pt x="258" y="155"/>
                    </a:lnTo>
                    <a:lnTo>
                      <a:pt x="258" y="153"/>
                    </a:lnTo>
                    <a:lnTo>
                      <a:pt x="258" y="151"/>
                    </a:lnTo>
                    <a:lnTo>
                      <a:pt x="258" y="151"/>
                    </a:lnTo>
                    <a:lnTo>
                      <a:pt x="258" y="150"/>
                    </a:lnTo>
                    <a:lnTo>
                      <a:pt x="260" y="151"/>
                    </a:lnTo>
                    <a:lnTo>
                      <a:pt x="262" y="151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2" y="153"/>
                    </a:lnTo>
                    <a:lnTo>
                      <a:pt x="265" y="153"/>
                    </a:lnTo>
                    <a:lnTo>
                      <a:pt x="267" y="155"/>
                    </a:lnTo>
                    <a:lnTo>
                      <a:pt x="267" y="157"/>
                    </a:lnTo>
                    <a:lnTo>
                      <a:pt x="267" y="159"/>
                    </a:lnTo>
                    <a:lnTo>
                      <a:pt x="269" y="164"/>
                    </a:lnTo>
                    <a:lnTo>
                      <a:pt x="269" y="164"/>
                    </a:lnTo>
                    <a:lnTo>
                      <a:pt x="271" y="166"/>
                    </a:lnTo>
                    <a:lnTo>
                      <a:pt x="273" y="166"/>
                    </a:lnTo>
                    <a:lnTo>
                      <a:pt x="274" y="168"/>
                    </a:lnTo>
                    <a:lnTo>
                      <a:pt x="276" y="168"/>
                    </a:lnTo>
                    <a:lnTo>
                      <a:pt x="280" y="168"/>
                    </a:lnTo>
                    <a:lnTo>
                      <a:pt x="282" y="170"/>
                    </a:lnTo>
                    <a:lnTo>
                      <a:pt x="282" y="170"/>
                    </a:lnTo>
                    <a:lnTo>
                      <a:pt x="285" y="168"/>
                    </a:lnTo>
                    <a:lnTo>
                      <a:pt x="287" y="168"/>
                    </a:lnTo>
                    <a:lnTo>
                      <a:pt x="289" y="168"/>
                    </a:lnTo>
                    <a:lnTo>
                      <a:pt x="291" y="170"/>
                    </a:lnTo>
                    <a:lnTo>
                      <a:pt x="293" y="172"/>
                    </a:lnTo>
                    <a:lnTo>
                      <a:pt x="295" y="172"/>
                    </a:lnTo>
                    <a:lnTo>
                      <a:pt x="295" y="173"/>
                    </a:lnTo>
                    <a:lnTo>
                      <a:pt x="295" y="172"/>
                    </a:lnTo>
                    <a:lnTo>
                      <a:pt x="295" y="170"/>
                    </a:lnTo>
                    <a:lnTo>
                      <a:pt x="296" y="170"/>
                    </a:lnTo>
                    <a:lnTo>
                      <a:pt x="296" y="168"/>
                    </a:lnTo>
                    <a:lnTo>
                      <a:pt x="298" y="168"/>
                    </a:lnTo>
                    <a:lnTo>
                      <a:pt x="300" y="166"/>
                    </a:lnTo>
                    <a:lnTo>
                      <a:pt x="302" y="164"/>
                    </a:lnTo>
                    <a:lnTo>
                      <a:pt x="302" y="164"/>
                    </a:lnTo>
                    <a:lnTo>
                      <a:pt x="304" y="162"/>
                    </a:lnTo>
                    <a:lnTo>
                      <a:pt x="304" y="161"/>
                    </a:lnTo>
                    <a:lnTo>
                      <a:pt x="304" y="159"/>
                    </a:lnTo>
                    <a:lnTo>
                      <a:pt x="304" y="155"/>
                    </a:lnTo>
                    <a:lnTo>
                      <a:pt x="302" y="146"/>
                    </a:lnTo>
                    <a:lnTo>
                      <a:pt x="302" y="142"/>
                    </a:lnTo>
                    <a:lnTo>
                      <a:pt x="304" y="142"/>
                    </a:lnTo>
                    <a:lnTo>
                      <a:pt x="304" y="140"/>
                    </a:lnTo>
                    <a:lnTo>
                      <a:pt x="306" y="139"/>
                    </a:lnTo>
                    <a:lnTo>
                      <a:pt x="306" y="135"/>
                    </a:lnTo>
                    <a:lnTo>
                      <a:pt x="307" y="131"/>
                    </a:lnTo>
                    <a:lnTo>
                      <a:pt x="307" y="131"/>
                    </a:lnTo>
                    <a:lnTo>
                      <a:pt x="307" y="130"/>
                    </a:lnTo>
                    <a:lnTo>
                      <a:pt x="307" y="130"/>
                    </a:lnTo>
                    <a:lnTo>
                      <a:pt x="309" y="130"/>
                    </a:lnTo>
                    <a:lnTo>
                      <a:pt x="313" y="130"/>
                    </a:lnTo>
                    <a:lnTo>
                      <a:pt x="313" y="130"/>
                    </a:lnTo>
                    <a:lnTo>
                      <a:pt x="315" y="130"/>
                    </a:lnTo>
                    <a:lnTo>
                      <a:pt x="316" y="130"/>
                    </a:lnTo>
                    <a:lnTo>
                      <a:pt x="316" y="128"/>
                    </a:lnTo>
                    <a:lnTo>
                      <a:pt x="318" y="128"/>
                    </a:lnTo>
                    <a:lnTo>
                      <a:pt x="318" y="126"/>
                    </a:lnTo>
                    <a:lnTo>
                      <a:pt x="322" y="124"/>
                    </a:lnTo>
                    <a:lnTo>
                      <a:pt x="322" y="124"/>
                    </a:lnTo>
                    <a:lnTo>
                      <a:pt x="322" y="120"/>
                    </a:lnTo>
                    <a:lnTo>
                      <a:pt x="324" y="119"/>
                    </a:lnTo>
                    <a:lnTo>
                      <a:pt x="322" y="113"/>
                    </a:lnTo>
                    <a:lnTo>
                      <a:pt x="322" y="111"/>
                    </a:lnTo>
                    <a:lnTo>
                      <a:pt x="324" y="109"/>
                    </a:lnTo>
                    <a:lnTo>
                      <a:pt x="324" y="106"/>
                    </a:lnTo>
                    <a:lnTo>
                      <a:pt x="326" y="104"/>
                    </a:lnTo>
                    <a:lnTo>
                      <a:pt x="326" y="104"/>
                    </a:lnTo>
                    <a:lnTo>
                      <a:pt x="327" y="102"/>
                    </a:lnTo>
                    <a:lnTo>
                      <a:pt x="333" y="100"/>
                    </a:lnTo>
                    <a:lnTo>
                      <a:pt x="333" y="100"/>
                    </a:lnTo>
                    <a:lnTo>
                      <a:pt x="335" y="98"/>
                    </a:lnTo>
                    <a:lnTo>
                      <a:pt x="335" y="95"/>
                    </a:lnTo>
                    <a:lnTo>
                      <a:pt x="337" y="93"/>
                    </a:lnTo>
                    <a:lnTo>
                      <a:pt x="338" y="91"/>
                    </a:lnTo>
                    <a:lnTo>
                      <a:pt x="338" y="89"/>
                    </a:lnTo>
                    <a:lnTo>
                      <a:pt x="340" y="89"/>
                    </a:lnTo>
                    <a:lnTo>
                      <a:pt x="340" y="88"/>
                    </a:lnTo>
                    <a:lnTo>
                      <a:pt x="340" y="86"/>
                    </a:lnTo>
                    <a:lnTo>
                      <a:pt x="338" y="84"/>
                    </a:lnTo>
                    <a:lnTo>
                      <a:pt x="337" y="82"/>
                    </a:lnTo>
                    <a:lnTo>
                      <a:pt x="335" y="78"/>
                    </a:lnTo>
                    <a:lnTo>
                      <a:pt x="335" y="75"/>
                    </a:lnTo>
                    <a:lnTo>
                      <a:pt x="333" y="71"/>
                    </a:lnTo>
                    <a:lnTo>
                      <a:pt x="333" y="71"/>
                    </a:lnTo>
                    <a:lnTo>
                      <a:pt x="333" y="67"/>
                    </a:lnTo>
                    <a:lnTo>
                      <a:pt x="333" y="67"/>
                    </a:lnTo>
                    <a:lnTo>
                      <a:pt x="333" y="66"/>
                    </a:lnTo>
                    <a:lnTo>
                      <a:pt x="337" y="66"/>
                    </a:lnTo>
                    <a:lnTo>
                      <a:pt x="342" y="66"/>
                    </a:lnTo>
                    <a:lnTo>
                      <a:pt x="344" y="64"/>
                    </a:lnTo>
                    <a:lnTo>
                      <a:pt x="346" y="62"/>
                    </a:lnTo>
                    <a:lnTo>
                      <a:pt x="348" y="62"/>
                    </a:lnTo>
                    <a:lnTo>
                      <a:pt x="349" y="62"/>
                    </a:lnTo>
                    <a:lnTo>
                      <a:pt x="353" y="66"/>
                    </a:lnTo>
                    <a:lnTo>
                      <a:pt x="357" y="67"/>
                    </a:lnTo>
                    <a:lnTo>
                      <a:pt x="357" y="67"/>
                    </a:lnTo>
                    <a:lnTo>
                      <a:pt x="359" y="67"/>
                    </a:lnTo>
                    <a:lnTo>
                      <a:pt x="359" y="67"/>
                    </a:lnTo>
                    <a:lnTo>
                      <a:pt x="360" y="66"/>
                    </a:lnTo>
                    <a:lnTo>
                      <a:pt x="362" y="64"/>
                    </a:lnTo>
                    <a:lnTo>
                      <a:pt x="366" y="60"/>
                    </a:lnTo>
                    <a:lnTo>
                      <a:pt x="368" y="58"/>
                    </a:lnTo>
                    <a:lnTo>
                      <a:pt x="369" y="55"/>
                    </a:lnTo>
                    <a:lnTo>
                      <a:pt x="371" y="55"/>
                    </a:lnTo>
                    <a:lnTo>
                      <a:pt x="373" y="53"/>
                    </a:lnTo>
                    <a:lnTo>
                      <a:pt x="375" y="53"/>
                    </a:lnTo>
                    <a:lnTo>
                      <a:pt x="379" y="51"/>
                    </a:lnTo>
                    <a:lnTo>
                      <a:pt x="384" y="47"/>
                    </a:lnTo>
                    <a:lnTo>
                      <a:pt x="386" y="47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5"/>
                    </a:lnTo>
                    <a:lnTo>
                      <a:pt x="390" y="45"/>
                    </a:lnTo>
                    <a:lnTo>
                      <a:pt x="388" y="44"/>
                    </a:lnTo>
                    <a:lnTo>
                      <a:pt x="388" y="42"/>
                    </a:lnTo>
                    <a:lnTo>
                      <a:pt x="388" y="42"/>
                    </a:lnTo>
                    <a:lnTo>
                      <a:pt x="388" y="42"/>
                    </a:lnTo>
                    <a:lnTo>
                      <a:pt x="390" y="38"/>
                    </a:lnTo>
                    <a:lnTo>
                      <a:pt x="391" y="38"/>
                    </a:lnTo>
                    <a:lnTo>
                      <a:pt x="391" y="36"/>
                    </a:lnTo>
                    <a:lnTo>
                      <a:pt x="390" y="35"/>
                    </a:lnTo>
                    <a:lnTo>
                      <a:pt x="390" y="35"/>
                    </a:lnTo>
                    <a:lnTo>
                      <a:pt x="388" y="35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0" y="35"/>
                    </a:lnTo>
                    <a:lnTo>
                      <a:pt x="380" y="33"/>
                    </a:lnTo>
                    <a:lnTo>
                      <a:pt x="380" y="33"/>
                    </a:lnTo>
                    <a:lnTo>
                      <a:pt x="384" y="27"/>
                    </a:lnTo>
                    <a:lnTo>
                      <a:pt x="384" y="25"/>
                    </a:lnTo>
                    <a:lnTo>
                      <a:pt x="384" y="25"/>
                    </a:lnTo>
                    <a:lnTo>
                      <a:pt x="384" y="24"/>
                    </a:lnTo>
                    <a:lnTo>
                      <a:pt x="382" y="24"/>
                    </a:lnTo>
                    <a:lnTo>
                      <a:pt x="380" y="20"/>
                    </a:lnTo>
                    <a:lnTo>
                      <a:pt x="379" y="20"/>
                    </a:lnTo>
                    <a:lnTo>
                      <a:pt x="379" y="18"/>
                    </a:lnTo>
                    <a:lnTo>
                      <a:pt x="377" y="18"/>
                    </a:lnTo>
                    <a:lnTo>
                      <a:pt x="377" y="16"/>
                    </a:lnTo>
                    <a:lnTo>
                      <a:pt x="377" y="16"/>
                    </a:lnTo>
                    <a:lnTo>
                      <a:pt x="379" y="13"/>
                    </a:lnTo>
                    <a:lnTo>
                      <a:pt x="379" y="13"/>
                    </a:lnTo>
                    <a:lnTo>
                      <a:pt x="380" y="11"/>
                    </a:lnTo>
                    <a:lnTo>
                      <a:pt x="380" y="9"/>
                    </a:lnTo>
                    <a:lnTo>
                      <a:pt x="380" y="9"/>
                    </a:lnTo>
                    <a:lnTo>
                      <a:pt x="382" y="7"/>
                    </a:lnTo>
                    <a:lnTo>
                      <a:pt x="384" y="5"/>
                    </a:lnTo>
                    <a:lnTo>
                      <a:pt x="386" y="3"/>
                    </a:lnTo>
                    <a:lnTo>
                      <a:pt x="388" y="3"/>
                    </a:lnTo>
                    <a:lnTo>
                      <a:pt x="388" y="2"/>
                    </a:lnTo>
                    <a:lnTo>
                      <a:pt x="390" y="2"/>
                    </a:lnTo>
                    <a:lnTo>
                      <a:pt x="391" y="3"/>
                    </a:lnTo>
                    <a:lnTo>
                      <a:pt x="393" y="5"/>
                    </a:lnTo>
                    <a:lnTo>
                      <a:pt x="395" y="7"/>
                    </a:lnTo>
                    <a:lnTo>
                      <a:pt x="399" y="7"/>
                    </a:lnTo>
                    <a:lnTo>
                      <a:pt x="399" y="7"/>
                    </a:lnTo>
                    <a:lnTo>
                      <a:pt x="401" y="9"/>
                    </a:lnTo>
                    <a:lnTo>
                      <a:pt x="402" y="9"/>
                    </a:lnTo>
                    <a:lnTo>
                      <a:pt x="404" y="7"/>
                    </a:lnTo>
                    <a:lnTo>
                      <a:pt x="408" y="5"/>
                    </a:lnTo>
                    <a:lnTo>
                      <a:pt x="408" y="5"/>
                    </a:lnTo>
                    <a:lnTo>
                      <a:pt x="412" y="3"/>
                    </a:lnTo>
                    <a:lnTo>
                      <a:pt x="413" y="2"/>
                    </a:lnTo>
                    <a:lnTo>
                      <a:pt x="413" y="0"/>
                    </a:lnTo>
                    <a:lnTo>
                      <a:pt x="415" y="0"/>
                    </a:lnTo>
                    <a:lnTo>
                      <a:pt x="415" y="0"/>
                    </a:lnTo>
                    <a:lnTo>
                      <a:pt x="417" y="0"/>
                    </a:lnTo>
                    <a:lnTo>
                      <a:pt x="417" y="0"/>
                    </a:lnTo>
                    <a:lnTo>
                      <a:pt x="417" y="2"/>
                    </a:lnTo>
                    <a:lnTo>
                      <a:pt x="419" y="5"/>
                    </a:lnTo>
                    <a:lnTo>
                      <a:pt x="421" y="5"/>
                    </a:lnTo>
                    <a:lnTo>
                      <a:pt x="421" y="7"/>
                    </a:lnTo>
                    <a:lnTo>
                      <a:pt x="424" y="7"/>
                    </a:lnTo>
                    <a:lnTo>
                      <a:pt x="426" y="7"/>
                    </a:lnTo>
                    <a:lnTo>
                      <a:pt x="430" y="7"/>
                    </a:lnTo>
                    <a:lnTo>
                      <a:pt x="430" y="9"/>
                    </a:lnTo>
                    <a:lnTo>
                      <a:pt x="432" y="9"/>
                    </a:lnTo>
                    <a:lnTo>
                      <a:pt x="432" y="11"/>
                    </a:lnTo>
                    <a:lnTo>
                      <a:pt x="432" y="11"/>
                    </a:lnTo>
                    <a:lnTo>
                      <a:pt x="433" y="13"/>
                    </a:lnTo>
                    <a:lnTo>
                      <a:pt x="435" y="16"/>
                    </a:lnTo>
                    <a:lnTo>
                      <a:pt x="435" y="16"/>
                    </a:lnTo>
                    <a:lnTo>
                      <a:pt x="439" y="18"/>
                    </a:lnTo>
                    <a:lnTo>
                      <a:pt x="439" y="20"/>
                    </a:lnTo>
                    <a:lnTo>
                      <a:pt x="441" y="22"/>
                    </a:lnTo>
                    <a:lnTo>
                      <a:pt x="443" y="24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5"/>
                    </a:lnTo>
                    <a:lnTo>
                      <a:pt x="443" y="27"/>
                    </a:lnTo>
                    <a:lnTo>
                      <a:pt x="444" y="29"/>
                    </a:lnTo>
                    <a:lnTo>
                      <a:pt x="444" y="31"/>
                    </a:lnTo>
                    <a:lnTo>
                      <a:pt x="446" y="33"/>
                    </a:lnTo>
                    <a:lnTo>
                      <a:pt x="446" y="33"/>
                    </a:lnTo>
                    <a:lnTo>
                      <a:pt x="446" y="33"/>
                    </a:lnTo>
                    <a:lnTo>
                      <a:pt x="448" y="33"/>
                    </a:lnTo>
                    <a:lnTo>
                      <a:pt x="455" y="33"/>
                    </a:lnTo>
                    <a:lnTo>
                      <a:pt x="457" y="35"/>
                    </a:lnTo>
                    <a:lnTo>
                      <a:pt x="459" y="33"/>
                    </a:lnTo>
                    <a:lnTo>
                      <a:pt x="463" y="33"/>
                    </a:lnTo>
                    <a:lnTo>
                      <a:pt x="464" y="33"/>
                    </a:lnTo>
                    <a:lnTo>
                      <a:pt x="468" y="31"/>
                    </a:lnTo>
                    <a:lnTo>
                      <a:pt x="470" y="31"/>
                    </a:lnTo>
                    <a:lnTo>
                      <a:pt x="474" y="31"/>
                    </a:lnTo>
                    <a:lnTo>
                      <a:pt x="474" y="31"/>
                    </a:lnTo>
                    <a:lnTo>
                      <a:pt x="475" y="31"/>
                    </a:lnTo>
                    <a:lnTo>
                      <a:pt x="477" y="31"/>
                    </a:lnTo>
                    <a:lnTo>
                      <a:pt x="479" y="31"/>
                    </a:lnTo>
                    <a:lnTo>
                      <a:pt x="481" y="33"/>
                    </a:lnTo>
                    <a:lnTo>
                      <a:pt x="485" y="36"/>
                    </a:lnTo>
                    <a:lnTo>
                      <a:pt x="486" y="36"/>
                    </a:lnTo>
                    <a:lnTo>
                      <a:pt x="488" y="36"/>
                    </a:lnTo>
                    <a:lnTo>
                      <a:pt x="492" y="40"/>
                    </a:lnTo>
                    <a:lnTo>
                      <a:pt x="492" y="42"/>
                    </a:lnTo>
                    <a:lnTo>
                      <a:pt x="492" y="42"/>
                    </a:lnTo>
                    <a:lnTo>
                      <a:pt x="494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7" y="42"/>
                    </a:lnTo>
                    <a:lnTo>
                      <a:pt x="499" y="42"/>
                    </a:lnTo>
                    <a:lnTo>
                      <a:pt x="499" y="42"/>
                    </a:lnTo>
                    <a:lnTo>
                      <a:pt x="501" y="44"/>
                    </a:lnTo>
                    <a:lnTo>
                      <a:pt x="503" y="44"/>
                    </a:lnTo>
                    <a:lnTo>
                      <a:pt x="503" y="42"/>
                    </a:lnTo>
                    <a:lnTo>
                      <a:pt x="505" y="40"/>
                    </a:lnTo>
                    <a:lnTo>
                      <a:pt x="505" y="40"/>
                    </a:lnTo>
                    <a:lnTo>
                      <a:pt x="505" y="38"/>
                    </a:lnTo>
                    <a:lnTo>
                      <a:pt x="505" y="36"/>
                    </a:lnTo>
                    <a:lnTo>
                      <a:pt x="507" y="36"/>
                    </a:lnTo>
                    <a:lnTo>
                      <a:pt x="510" y="33"/>
                    </a:lnTo>
                    <a:lnTo>
                      <a:pt x="514" y="33"/>
                    </a:lnTo>
                    <a:lnTo>
                      <a:pt x="514" y="31"/>
                    </a:lnTo>
                    <a:lnTo>
                      <a:pt x="517" y="31"/>
                    </a:lnTo>
                    <a:lnTo>
                      <a:pt x="519" y="33"/>
                    </a:lnTo>
                    <a:lnTo>
                      <a:pt x="519" y="33"/>
                    </a:lnTo>
                    <a:lnTo>
                      <a:pt x="523" y="33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30" y="33"/>
                    </a:lnTo>
                    <a:lnTo>
                      <a:pt x="532" y="33"/>
                    </a:lnTo>
                    <a:lnTo>
                      <a:pt x="532" y="35"/>
                    </a:lnTo>
                    <a:lnTo>
                      <a:pt x="534" y="36"/>
                    </a:lnTo>
                    <a:lnTo>
                      <a:pt x="536" y="36"/>
                    </a:lnTo>
                    <a:lnTo>
                      <a:pt x="536" y="36"/>
                    </a:lnTo>
                    <a:lnTo>
                      <a:pt x="536" y="38"/>
                    </a:lnTo>
                    <a:lnTo>
                      <a:pt x="538" y="38"/>
                    </a:lnTo>
                    <a:lnTo>
                      <a:pt x="538" y="38"/>
                    </a:lnTo>
                    <a:lnTo>
                      <a:pt x="539" y="38"/>
                    </a:lnTo>
                    <a:lnTo>
                      <a:pt x="539" y="36"/>
                    </a:lnTo>
                    <a:lnTo>
                      <a:pt x="539" y="36"/>
                    </a:lnTo>
                    <a:lnTo>
                      <a:pt x="541" y="35"/>
                    </a:lnTo>
                    <a:lnTo>
                      <a:pt x="543" y="35"/>
                    </a:lnTo>
                    <a:lnTo>
                      <a:pt x="547" y="35"/>
                    </a:lnTo>
                    <a:lnTo>
                      <a:pt x="549" y="35"/>
                    </a:lnTo>
                    <a:lnTo>
                      <a:pt x="550" y="33"/>
                    </a:lnTo>
                    <a:lnTo>
                      <a:pt x="552" y="33"/>
                    </a:lnTo>
                    <a:lnTo>
                      <a:pt x="552" y="31"/>
                    </a:lnTo>
                    <a:lnTo>
                      <a:pt x="554" y="27"/>
                    </a:lnTo>
                    <a:lnTo>
                      <a:pt x="554" y="25"/>
                    </a:lnTo>
                    <a:lnTo>
                      <a:pt x="556" y="24"/>
                    </a:lnTo>
                    <a:lnTo>
                      <a:pt x="556" y="24"/>
                    </a:lnTo>
                    <a:lnTo>
                      <a:pt x="558" y="22"/>
                    </a:lnTo>
                    <a:lnTo>
                      <a:pt x="560" y="20"/>
                    </a:lnTo>
                    <a:lnTo>
                      <a:pt x="561" y="18"/>
                    </a:lnTo>
                    <a:lnTo>
                      <a:pt x="567" y="14"/>
                    </a:lnTo>
                    <a:lnTo>
                      <a:pt x="569" y="13"/>
                    </a:lnTo>
                    <a:lnTo>
                      <a:pt x="570" y="13"/>
                    </a:lnTo>
                    <a:lnTo>
                      <a:pt x="572" y="13"/>
                    </a:lnTo>
                    <a:lnTo>
                      <a:pt x="574" y="13"/>
                    </a:lnTo>
                    <a:lnTo>
                      <a:pt x="574" y="13"/>
                    </a:lnTo>
                    <a:lnTo>
                      <a:pt x="576" y="14"/>
                    </a:lnTo>
                    <a:lnTo>
                      <a:pt x="576" y="16"/>
                    </a:lnTo>
                    <a:lnTo>
                      <a:pt x="576" y="16"/>
                    </a:lnTo>
                    <a:lnTo>
                      <a:pt x="576" y="18"/>
                    </a:lnTo>
                    <a:lnTo>
                      <a:pt x="576" y="20"/>
                    </a:lnTo>
                    <a:lnTo>
                      <a:pt x="578" y="22"/>
                    </a:lnTo>
                    <a:lnTo>
                      <a:pt x="578" y="24"/>
                    </a:lnTo>
                    <a:lnTo>
                      <a:pt x="580" y="24"/>
                    </a:lnTo>
                    <a:lnTo>
                      <a:pt x="580" y="27"/>
                    </a:lnTo>
                    <a:lnTo>
                      <a:pt x="581" y="29"/>
                    </a:lnTo>
                    <a:lnTo>
                      <a:pt x="583" y="31"/>
                    </a:lnTo>
                    <a:lnTo>
                      <a:pt x="585" y="31"/>
                    </a:lnTo>
                    <a:lnTo>
                      <a:pt x="585" y="31"/>
                    </a:lnTo>
                    <a:lnTo>
                      <a:pt x="587" y="33"/>
                    </a:lnTo>
                    <a:lnTo>
                      <a:pt x="591" y="33"/>
                    </a:lnTo>
                    <a:lnTo>
                      <a:pt x="594" y="31"/>
                    </a:lnTo>
                    <a:lnTo>
                      <a:pt x="596" y="33"/>
                    </a:lnTo>
                    <a:lnTo>
                      <a:pt x="598" y="33"/>
                    </a:lnTo>
                    <a:lnTo>
                      <a:pt x="598" y="35"/>
                    </a:lnTo>
                    <a:lnTo>
                      <a:pt x="600" y="36"/>
                    </a:lnTo>
                    <a:lnTo>
                      <a:pt x="600" y="36"/>
                    </a:lnTo>
                    <a:lnTo>
                      <a:pt x="600" y="36"/>
                    </a:lnTo>
                    <a:lnTo>
                      <a:pt x="602" y="36"/>
                    </a:lnTo>
                    <a:lnTo>
                      <a:pt x="605" y="38"/>
                    </a:lnTo>
                    <a:lnTo>
                      <a:pt x="605" y="40"/>
                    </a:lnTo>
                    <a:lnTo>
                      <a:pt x="609" y="42"/>
                    </a:lnTo>
                    <a:lnTo>
                      <a:pt x="609" y="45"/>
                    </a:lnTo>
                    <a:lnTo>
                      <a:pt x="611" y="45"/>
                    </a:lnTo>
                    <a:lnTo>
                      <a:pt x="611" y="45"/>
                    </a:lnTo>
                    <a:lnTo>
                      <a:pt x="611" y="47"/>
                    </a:lnTo>
                    <a:lnTo>
                      <a:pt x="611" y="51"/>
                    </a:lnTo>
                    <a:lnTo>
                      <a:pt x="611" y="51"/>
                    </a:lnTo>
                    <a:lnTo>
                      <a:pt x="612" y="55"/>
                    </a:lnTo>
                    <a:lnTo>
                      <a:pt x="612" y="55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56"/>
                    </a:lnTo>
                    <a:lnTo>
                      <a:pt x="614" y="60"/>
                    </a:lnTo>
                    <a:lnTo>
                      <a:pt x="614" y="60"/>
                    </a:lnTo>
                    <a:lnTo>
                      <a:pt x="616" y="62"/>
                    </a:lnTo>
                    <a:lnTo>
                      <a:pt x="616" y="64"/>
                    </a:lnTo>
                    <a:lnTo>
                      <a:pt x="614" y="66"/>
                    </a:lnTo>
                    <a:lnTo>
                      <a:pt x="614" y="66"/>
                    </a:lnTo>
                    <a:lnTo>
                      <a:pt x="612" y="67"/>
                    </a:lnTo>
                    <a:lnTo>
                      <a:pt x="612" y="67"/>
                    </a:lnTo>
                    <a:lnTo>
                      <a:pt x="612" y="69"/>
                    </a:lnTo>
                    <a:lnTo>
                      <a:pt x="614" y="69"/>
                    </a:lnTo>
                    <a:lnTo>
                      <a:pt x="614" y="71"/>
                    </a:lnTo>
                    <a:lnTo>
                      <a:pt x="614" y="73"/>
                    </a:lnTo>
                    <a:lnTo>
                      <a:pt x="614" y="73"/>
                    </a:lnTo>
                    <a:lnTo>
                      <a:pt x="614" y="75"/>
                    </a:lnTo>
                    <a:lnTo>
                      <a:pt x="612" y="75"/>
                    </a:lnTo>
                    <a:lnTo>
                      <a:pt x="612" y="77"/>
                    </a:lnTo>
                    <a:lnTo>
                      <a:pt x="612" y="77"/>
                    </a:lnTo>
                    <a:lnTo>
                      <a:pt x="614" y="78"/>
                    </a:lnTo>
                    <a:lnTo>
                      <a:pt x="616" y="80"/>
                    </a:lnTo>
                    <a:lnTo>
                      <a:pt x="616" y="82"/>
                    </a:lnTo>
                    <a:lnTo>
                      <a:pt x="618" y="82"/>
                    </a:lnTo>
                    <a:lnTo>
                      <a:pt x="620" y="84"/>
                    </a:lnTo>
                    <a:lnTo>
                      <a:pt x="620" y="84"/>
                    </a:lnTo>
                    <a:lnTo>
                      <a:pt x="622" y="86"/>
                    </a:lnTo>
                    <a:lnTo>
                      <a:pt x="623" y="88"/>
                    </a:lnTo>
                    <a:lnTo>
                      <a:pt x="625" y="89"/>
                    </a:lnTo>
                    <a:lnTo>
                      <a:pt x="625" y="89"/>
                    </a:lnTo>
                    <a:lnTo>
                      <a:pt x="627" y="91"/>
                    </a:lnTo>
                    <a:lnTo>
                      <a:pt x="627" y="93"/>
                    </a:lnTo>
                    <a:lnTo>
                      <a:pt x="629" y="93"/>
                    </a:lnTo>
                    <a:lnTo>
                      <a:pt x="633" y="95"/>
                    </a:lnTo>
                    <a:lnTo>
                      <a:pt x="633" y="95"/>
                    </a:lnTo>
                    <a:lnTo>
                      <a:pt x="633" y="95"/>
                    </a:lnTo>
                    <a:lnTo>
                      <a:pt x="634" y="97"/>
                    </a:lnTo>
                    <a:lnTo>
                      <a:pt x="633" y="97"/>
                    </a:lnTo>
                    <a:lnTo>
                      <a:pt x="633" y="98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0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3" y="102"/>
                    </a:lnTo>
                    <a:lnTo>
                      <a:pt x="638" y="104"/>
                    </a:lnTo>
                    <a:lnTo>
                      <a:pt x="638" y="104"/>
                    </a:lnTo>
                    <a:lnTo>
                      <a:pt x="640" y="106"/>
                    </a:lnTo>
                    <a:lnTo>
                      <a:pt x="642" y="108"/>
                    </a:lnTo>
                    <a:lnTo>
                      <a:pt x="642" y="108"/>
                    </a:lnTo>
                    <a:lnTo>
                      <a:pt x="642" y="108"/>
                    </a:lnTo>
                    <a:lnTo>
                      <a:pt x="642" y="109"/>
                    </a:lnTo>
                    <a:lnTo>
                      <a:pt x="644" y="113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647" y="115"/>
                    </a:lnTo>
                    <a:lnTo>
                      <a:pt x="649" y="115"/>
                    </a:lnTo>
                    <a:lnTo>
                      <a:pt x="651" y="117"/>
                    </a:lnTo>
                    <a:lnTo>
                      <a:pt x="653" y="117"/>
                    </a:lnTo>
                    <a:lnTo>
                      <a:pt x="653" y="117"/>
                    </a:lnTo>
                    <a:lnTo>
                      <a:pt x="653" y="117"/>
                    </a:lnTo>
                    <a:lnTo>
                      <a:pt x="653" y="119"/>
                    </a:lnTo>
                    <a:lnTo>
                      <a:pt x="655" y="119"/>
                    </a:lnTo>
                    <a:lnTo>
                      <a:pt x="655" y="119"/>
                    </a:lnTo>
                    <a:lnTo>
                      <a:pt x="655" y="120"/>
                    </a:lnTo>
                    <a:lnTo>
                      <a:pt x="655" y="120"/>
                    </a:lnTo>
                    <a:lnTo>
                      <a:pt x="655" y="122"/>
                    </a:lnTo>
                    <a:lnTo>
                      <a:pt x="656" y="122"/>
                    </a:lnTo>
                    <a:lnTo>
                      <a:pt x="656" y="124"/>
                    </a:lnTo>
                    <a:lnTo>
                      <a:pt x="658" y="126"/>
                    </a:lnTo>
                    <a:lnTo>
                      <a:pt x="658" y="130"/>
                    </a:lnTo>
                    <a:lnTo>
                      <a:pt x="660" y="130"/>
                    </a:lnTo>
                    <a:lnTo>
                      <a:pt x="662" y="128"/>
                    </a:lnTo>
                    <a:lnTo>
                      <a:pt x="664" y="130"/>
                    </a:lnTo>
                    <a:lnTo>
                      <a:pt x="667" y="131"/>
                    </a:lnTo>
                    <a:lnTo>
                      <a:pt x="669" y="131"/>
                    </a:lnTo>
                    <a:lnTo>
                      <a:pt x="669" y="133"/>
                    </a:lnTo>
                    <a:lnTo>
                      <a:pt x="669" y="133"/>
                    </a:lnTo>
                    <a:lnTo>
                      <a:pt x="671" y="131"/>
                    </a:lnTo>
                    <a:lnTo>
                      <a:pt x="671" y="130"/>
                    </a:lnTo>
                    <a:lnTo>
                      <a:pt x="671" y="131"/>
                    </a:lnTo>
                    <a:lnTo>
                      <a:pt x="671" y="131"/>
                    </a:lnTo>
                    <a:lnTo>
                      <a:pt x="673" y="131"/>
                    </a:lnTo>
                    <a:lnTo>
                      <a:pt x="673" y="133"/>
                    </a:lnTo>
                    <a:lnTo>
                      <a:pt x="675" y="133"/>
                    </a:lnTo>
                    <a:lnTo>
                      <a:pt x="675" y="135"/>
                    </a:lnTo>
                    <a:lnTo>
                      <a:pt x="675" y="135"/>
                    </a:lnTo>
                    <a:lnTo>
                      <a:pt x="676" y="135"/>
                    </a:lnTo>
                    <a:lnTo>
                      <a:pt x="676" y="135"/>
                    </a:lnTo>
                    <a:lnTo>
                      <a:pt x="678" y="137"/>
                    </a:lnTo>
                    <a:lnTo>
                      <a:pt x="678" y="137"/>
                    </a:lnTo>
                    <a:lnTo>
                      <a:pt x="676" y="139"/>
                    </a:lnTo>
                    <a:lnTo>
                      <a:pt x="676" y="139"/>
                    </a:lnTo>
                    <a:lnTo>
                      <a:pt x="678" y="140"/>
                    </a:lnTo>
                    <a:lnTo>
                      <a:pt x="678" y="140"/>
                    </a:lnTo>
                    <a:lnTo>
                      <a:pt x="680" y="139"/>
                    </a:lnTo>
                    <a:lnTo>
                      <a:pt x="680" y="139"/>
                    </a:lnTo>
                    <a:lnTo>
                      <a:pt x="682" y="139"/>
                    </a:lnTo>
                    <a:lnTo>
                      <a:pt x="684" y="139"/>
                    </a:lnTo>
                    <a:lnTo>
                      <a:pt x="684" y="139"/>
                    </a:lnTo>
                    <a:lnTo>
                      <a:pt x="684" y="139"/>
                    </a:lnTo>
                    <a:lnTo>
                      <a:pt x="686" y="140"/>
                    </a:lnTo>
                    <a:lnTo>
                      <a:pt x="686" y="140"/>
                    </a:lnTo>
                    <a:lnTo>
                      <a:pt x="687" y="140"/>
                    </a:lnTo>
                    <a:lnTo>
                      <a:pt x="687" y="140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7" y="139"/>
                    </a:lnTo>
                    <a:lnTo>
                      <a:pt x="689" y="139"/>
                    </a:lnTo>
                    <a:lnTo>
                      <a:pt x="689" y="140"/>
                    </a:lnTo>
                    <a:lnTo>
                      <a:pt x="691" y="140"/>
                    </a:lnTo>
                    <a:lnTo>
                      <a:pt x="691" y="139"/>
                    </a:lnTo>
                    <a:lnTo>
                      <a:pt x="693" y="137"/>
                    </a:lnTo>
                    <a:lnTo>
                      <a:pt x="695" y="137"/>
                    </a:lnTo>
                    <a:lnTo>
                      <a:pt x="695" y="139"/>
                    </a:lnTo>
                    <a:lnTo>
                      <a:pt x="695" y="13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6543675" y="1179513"/>
                <a:ext cx="925513" cy="649288"/>
              </a:xfrm>
              <a:custGeom>
                <a:avLst/>
                <a:gdLst/>
                <a:ahLst/>
                <a:cxnLst>
                  <a:cxn ang="0">
                    <a:pos x="6" y="131"/>
                  </a:cxn>
                  <a:cxn ang="0">
                    <a:pos x="13" y="126"/>
                  </a:cxn>
                  <a:cxn ang="0">
                    <a:pos x="22" y="117"/>
                  </a:cxn>
                  <a:cxn ang="0">
                    <a:pos x="27" y="111"/>
                  </a:cxn>
                  <a:cxn ang="0">
                    <a:pos x="29" y="106"/>
                  </a:cxn>
                  <a:cxn ang="0">
                    <a:pos x="33" y="104"/>
                  </a:cxn>
                  <a:cxn ang="0">
                    <a:pos x="33" y="104"/>
                  </a:cxn>
                  <a:cxn ang="0">
                    <a:pos x="33" y="106"/>
                  </a:cxn>
                  <a:cxn ang="0">
                    <a:pos x="29" y="107"/>
                  </a:cxn>
                  <a:cxn ang="0">
                    <a:pos x="29" y="111"/>
                  </a:cxn>
                  <a:cxn ang="0">
                    <a:pos x="33" y="107"/>
                  </a:cxn>
                  <a:cxn ang="0">
                    <a:pos x="37" y="106"/>
                  </a:cxn>
                  <a:cxn ang="0">
                    <a:pos x="40" y="100"/>
                  </a:cxn>
                  <a:cxn ang="0">
                    <a:pos x="46" y="95"/>
                  </a:cxn>
                  <a:cxn ang="0">
                    <a:pos x="51" y="89"/>
                  </a:cxn>
                  <a:cxn ang="0">
                    <a:pos x="55" y="86"/>
                  </a:cxn>
                  <a:cxn ang="0">
                    <a:pos x="80" y="111"/>
                  </a:cxn>
                  <a:cxn ang="0">
                    <a:pos x="247" y="65"/>
                  </a:cxn>
                  <a:cxn ang="0">
                    <a:pos x="453" y="1"/>
                  </a:cxn>
                  <a:cxn ang="0">
                    <a:pos x="462" y="5"/>
                  </a:cxn>
                  <a:cxn ang="0">
                    <a:pos x="468" y="11"/>
                  </a:cxn>
                  <a:cxn ang="0">
                    <a:pos x="479" y="11"/>
                  </a:cxn>
                  <a:cxn ang="0">
                    <a:pos x="484" y="14"/>
                  </a:cxn>
                  <a:cxn ang="0">
                    <a:pos x="488" y="18"/>
                  </a:cxn>
                  <a:cxn ang="0">
                    <a:pos x="492" y="20"/>
                  </a:cxn>
                  <a:cxn ang="0">
                    <a:pos x="495" y="31"/>
                  </a:cxn>
                  <a:cxn ang="0">
                    <a:pos x="501" y="42"/>
                  </a:cxn>
                  <a:cxn ang="0">
                    <a:pos x="508" y="49"/>
                  </a:cxn>
                  <a:cxn ang="0">
                    <a:pos x="517" y="51"/>
                  </a:cxn>
                  <a:cxn ang="0">
                    <a:pos x="528" y="53"/>
                  </a:cxn>
                  <a:cxn ang="0">
                    <a:pos x="539" y="58"/>
                  </a:cxn>
                  <a:cxn ang="0">
                    <a:pos x="534" y="65"/>
                  </a:cxn>
                  <a:cxn ang="0">
                    <a:pos x="530" y="73"/>
                  </a:cxn>
                  <a:cxn ang="0">
                    <a:pos x="530" y="87"/>
                  </a:cxn>
                  <a:cxn ang="0">
                    <a:pos x="524" y="96"/>
                  </a:cxn>
                  <a:cxn ang="0">
                    <a:pos x="524" y="102"/>
                  </a:cxn>
                  <a:cxn ang="0">
                    <a:pos x="515" y="115"/>
                  </a:cxn>
                  <a:cxn ang="0">
                    <a:pos x="521" y="122"/>
                  </a:cxn>
                  <a:cxn ang="0">
                    <a:pos x="526" y="129"/>
                  </a:cxn>
                  <a:cxn ang="0">
                    <a:pos x="524" y="135"/>
                  </a:cxn>
                  <a:cxn ang="0">
                    <a:pos x="519" y="142"/>
                  </a:cxn>
                  <a:cxn ang="0">
                    <a:pos x="521" y="153"/>
                  </a:cxn>
                  <a:cxn ang="0">
                    <a:pos x="523" y="162"/>
                  </a:cxn>
                  <a:cxn ang="0">
                    <a:pos x="526" y="168"/>
                  </a:cxn>
                  <a:cxn ang="0">
                    <a:pos x="537" y="166"/>
                  </a:cxn>
                  <a:cxn ang="0">
                    <a:pos x="546" y="182"/>
                  </a:cxn>
                  <a:cxn ang="0">
                    <a:pos x="557" y="186"/>
                  </a:cxn>
                  <a:cxn ang="0">
                    <a:pos x="566" y="192"/>
                  </a:cxn>
                  <a:cxn ang="0">
                    <a:pos x="583" y="201"/>
                  </a:cxn>
                  <a:cxn ang="0">
                    <a:pos x="574" y="213"/>
                  </a:cxn>
                  <a:cxn ang="0">
                    <a:pos x="566" y="224"/>
                  </a:cxn>
                  <a:cxn ang="0">
                    <a:pos x="559" y="235"/>
                  </a:cxn>
                  <a:cxn ang="0">
                    <a:pos x="556" y="246"/>
                  </a:cxn>
                  <a:cxn ang="0">
                    <a:pos x="548" y="254"/>
                  </a:cxn>
                  <a:cxn ang="0">
                    <a:pos x="532" y="265"/>
                  </a:cxn>
                  <a:cxn ang="0">
                    <a:pos x="508" y="270"/>
                  </a:cxn>
                  <a:cxn ang="0">
                    <a:pos x="471" y="296"/>
                  </a:cxn>
                  <a:cxn ang="0">
                    <a:pos x="294" y="347"/>
                  </a:cxn>
                  <a:cxn ang="0">
                    <a:pos x="128" y="394"/>
                  </a:cxn>
                  <a:cxn ang="0">
                    <a:pos x="44" y="298"/>
                  </a:cxn>
                  <a:cxn ang="0">
                    <a:pos x="2" y="137"/>
                  </a:cxn>
                </a:cxnLst>
                <a:rect l="0" t="0" r="r" b="b"/>
                <a:pathLst>
                  <a:path w="583" h="409">
                    <a:moveTo>
                      <a:pt x="0" y="133"/>
                    </a:moveTo>
                    <a:lnTo>
                      <a:pt x="2" y="133"/>
                    </a:lnTo>
                    <a:lnTo>
                      <a:pt x="2" y="133"/>
                    </a:lnTo>
                    <a:lnTo>
                      <a:pt x="2" y="133"/>
                    </a:lnTo>
                    <a:lnTo>
                      <a:pt x="4" y="133"/>
                    </a:lnTo>
                    <a:lnTo>
                      <a:pt x="4" y="133"/>
                    </a:lnTo>
                    <a:lnTo>
                      <a:pt x="4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29"/>
                    </a:lnTo>
                    <a:lnTo>
                      <a:pt x="7" y="129"/>
                    </a:lnTo>
                    <a:lnTo>
                      <a:pt x="9" y="129"/>
                    </a:lnTo>
                    <a:lnTo>
                      <a:pt x="9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3" y="126"/>
                    </a:lnTo>
                    <a:lnTo>
                      <a:pt x="15" y="126"/>
                    </a:lnTo>
                    <a:lnTo>
                      <a:pt x="15" y="124"/>
                    </a:lnTo>
                    <a:lnTo>
                      <a:pt x="17" y="124"/>
                    </a:lnTo>
                    <a:lnTo>
                      <a:pt x="18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4" y="117"/>
                    </a:lnTo>
                    <a:lnTo>
                      <a:pt x="24" y="115"/>
                    </a:lnTo>
                    <a:lnTo>
                      <a:pt x="26" y="115"/>
                    </a:lnTo>
                    <a:lnTo>
                      <a:pt x="27" y="113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09"/>
                    </a:lnTo>
                    <a:lnTo>
                      <a:pt x="29" y="109"/>
                    </a:lnTo>
                    <a:lnTo>
                      <a:pt x="29" y="107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31" y="106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2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2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5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3" y="106"/>
                    </a:lnTo>
                    <a:lnTo>
                      <a:pt x="31" y="106"/>
                    </a:lnTo>
                    <a:lnTo>
                      <a:pt x="31" y="106"/>
                    </a:lnTo>
                    <a:lnTo>
                      <a:pt x="31" y="106"/>
                    </a:lnTo>
                    <a:lnTo>
                      <a:pt x="29" y="106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7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09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3" y="107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5" y="106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4"/>
                    </a:lnTo>
                    <a:lnTo>
                      <a:pt x="37" y="104"/>
                    </a:lnTo>
                    <a:lnTo>
                      <a:pt x="38" y="104"/>
                    </a:lnTo>
                    <a:lnTo>
                      <a:pt x="38" y="102"/>
                    </a:lnTo>
                    <a:lnTo>
                      <a:pt x="38" y="102"/>
                    </a:lnTo>
                    <a:lnTo>
                      <a:pt x="40" y="102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98"/>
                    </a:lnTo>
                    <a:lnTo>
                      <a:pt x="42" y="98"/>
                    </a:lnTo>
                    <a:lnTo>
                      <a:pt x="42" y="98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6" y="95"/>
                    </a:lnTo>
                    <a:lnTo>
                      <a:pt x="48" y="93"/>
                    </a:lnTo>
                    <a:lnTo>
                      <a:pt x="48" y="93"/>
                    </a:lnTo>
                    <a:lnTo>
                      <a:pt x="49" y="93"/>
                    </a:lnTo>
                    <a:lnTo>
                      <a:pt x="49" y="91"/>
                    </a:lnTo>
                    <a:lnTo>
                      <a:pt x="49" y="91"/>
                    </a:lnTo>
                    <a:lnTo>
                      <a:pt x="49" y="89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3" y="89"/>
                    </a:lnTo>
                    <a:lnTo>
                      <a:pt x="53" y="89"/>
                    </a:lnTo>
                    <a:lnTo>
                      <a:pt x="55" y="87"/>
                    </a:lnTo>
                    <a:lnTo>
                      <a:pt x="55" y="87"/>
                    </a:lnTo>
                    <a:lnTo>
                      <a:pt x="55" y="86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7" y="84"/>
                    </a:lnTo>
                    <a:lnTo>
                      <a:pt x="59" y="84"/>
                    </a:lnTo>
                    <a:lnTo>
                      <a:pt x="59" y="84"/>
                    </a:lnTo>
                    <a:lnTo>
                      <a:pt x="59" y="82"/>
                    </a:lnTo>
                    <a:lnTo>
                      <a:pt x="68" y="115"/>
                    </a:lnTo>
                    <a:lnTo>
                      <a:pt x="80" y="111"/>
                    </a:lnTo>
                    <a:lnTo>
                      <a:pt x="128" y="98"/>
                    </a:lnTo>
                    <a:lnTo>
                      <a:pt x="130" y="98"/>
                    </a:lnTo>
                    <a:lnTo>
                      <a:pt x="143" y="95"/>
                    </a:lnTo>
                    <a:lnTo>
                      <a:pt x="196" y="80"/>
                    </a:lnTo>
                    <a:lnTo>
                      <a:pt x="197" y="80"/>
                    </a:lnTo>
                    <a:lnTo>
                      <a:pt x="205" y="76"/>
                    </a:lnTo>
                    <a:lnTo>
                      <a:pt x="247" y="65"/>
                    </a:lnTo>
                    <a:lnTo>
                      <a:pt x="247" y="65"/>
                    </a:lnTo>
                    <a:lnTo>
                      <a:pt x="258" y="62"/>
                    </a:lnTo>
                    <a:lnTo>
                      <a:pt x="314" y="43"/>
                    </a:lnTo>
                    <a:lnTo>
                      <a:pt x="318" y="43"/>
                    </a:lnTo>
                    <a:lnTo>
                      <a:pt x="351" y="34"/>
                    </a:lnTo>
                    <a:lnTo>
                      <a:pt x="387" y="23"/>
                    </a:lnTo>
                    <a:lnTo>
                      <a:pt x="391" y="22"/>
                    </a:lnTo>
                    <a:lnTo>
                      <a:pt x="446" y="5"/>
                    </a:lnTo>
                    <a:lnTo>
                      <a:pt x="453" y="1"/>
                    </a:lnTo>
                    <a:lnTo>
                      <a:pt x="455" y="1"/>
                    </a:lnTo>
                    <a:lnTo>
                      <a:pt x="455" y="1"/>
                    </a:lnTo>
                    <a:lnTo>
                      <a:pt x="455" y="0"/>
                    </a:lnTo>
                    <a:lnTo>
                      <a:pt x="457" y="1"/>
                    </a:lnTo>
                    <a:lnTo>
                      <a:pt x="459" y="1"/>
                    </a:lnTo>
                    <a:lnTo>
                      <a:pt x="459" y="3"/>
                    </a:lnTo>
                    <a:lnTo>
                      <a:pt x="459" y="3"/>
                    </a:lnTo>
                    <a:lnTo>
                      <a:pt x="462" y="5"/>
                    </a:lnTo>
                    <a:lnTo>
                      <a:pt x="462" y="5"/>
                    </a:lnTo>
                    <a:lnTo>
                      <a:pt x="464" y="5"/>
                    </a:lnTo>
                    <a:lnTo>
                      <a:pt x="464" y="3"/>
                    </a:lnTo>
                    <a:lnTo>
                      <a:pt x="464" y="3"/>
                    </a:lnTo>
                    <a:lnTo>
                      <a:pt x="466" y="7"/>
                    </a:lnTo>
                    <a:lnTo>
                      <a:pt x="468" y="9"/>
                    </a:lnTo>
                    <a:lnTo>
                      <a:pt x="468" y="9"/>
                    </a:lnTo>
                    <a:lnTo>
                      <a:pt x="468" y="11"/>
                    </a:lnTo>
                    <a:lnTo>
                      <a:pt x="470" y="11"/>
                    </a:lnTo>
                    <a:lnTo>
                      <a:pt x="471" y="12"/>
                    </a:lnTo>
                    <a:lnTo>
                      <a:pt x="471" y="12"/>
                    </a:lnTo>
                    <a:lnTo>
                      <a:pt x="471" y="12"/>
                    </a:lnTo>
                    <a:lnTo>
                      <a:pt x="475" y="11"/>
                    </a:lnTo>
                    <a:lnTo>
                      <a:pt x="477" y="11"/>
                    </a:lnTo>
                    <a:lnTo>
                      <a:pt x="477" y="11"/>
                    </a:lnTo>
                    <a:lnTo>
                      <a:pt x="479" y="11"/>
                    </a:lnTo>
                    <a:lnTo>
                      <a:pt x="479" y="12"/>
                    </a:lnTo>
                    <a:lnTo>
                      <a:pt x="479" y="12"/>
                    </a:lnTo>
                    <a:lnTo>
                      <a:pt x="481" y="12"/>
                    </a:lnTo>
                    <a:lnTo>
                      <a:pt x="482" y="12"/>
                    </a:lnTo>
                    <a:lnTo>
                      <a:pt x="482" y="12"/>
                    </a:lnTo>
                    <a:lnTo>
                      <a:pt x="484" y="12"/>
                    </a:lnTo>
                    <a:lnTo>
                      <a:pt x="484" y="12"/>
                    </a:lnTo>
                    <a:lnTo>
                      <a:pt x="484" y="14"/>
                    </a:lnTo>
                    <a:lnTo>
                      <a:pt x="486" y="14"/>
                    </a:lnTo>
                    <a:lnTo>
                      <a:pt x="488" y="14"/>
                    </a:lnTo>
                    <a:lnTo>
                      <a:pt x="488" y="14"/>
                    </a:lnTo>
                    <a:lnTo>
                      <a:pt x="488" y="14"/>
                    </a:lnTo>
                    <a:lnTo>
                      <a:pt x="488" y="16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8" y="18"/>
                    </a:lnTo>
                    <a:lnTo>
                      <a:pt x="486" y="18"/>
                    </a:lnTo>
                    <a:lnTo>
                      <a:pt x="488" y="20"/>
                    </a:lnTo>
                    <a:lnTo>
                      <a:pt x="488" y="20"/>
                    </a:lnTo>
                    <a:lnTo>
                      <a:pt x="488" y="20"/>
                    </a:lnTo>
                    <a:lnTo>
                      <a:pt x="490" y="20"/>
                    </a:lnTo>
                    <a:lnTo>
                      <a:pt x="492" y="20"/>
                    </a:lnTo>
                    <a:lnTo>
                      <a:pt x="492" y="20"/>
                    </a:lnTo>
                    <a:lnTo>
                      <a:pt x="492" y="20"/>
                    </a:lnTo>
                    <a:lnTo>
                      <a:pt x="493" y="23"/>
                    </a:lnTo>
                    <a:lnTo>
                      <a:pt x="493" y="25"/>
                    </a:lnTo>
                    <a:lnTo>
                      <a:pt x="493" y="25"/>
                    </a:lnTo>
                    <a:lnTo>
                      <a:pt x="493" y="27"/>
                    </a:lnTo>
                    <a:lnTo>
                      <a:pt x="493" y="29"/>
                    </a:lnTo>
                    <a:lnTo>
                      <a:pt x="495" y="31"/>
                    </a:lnTo>
                    <a:lnTo>
                      <a:pt x="495" y="31"/>
                    </a:lnTo>
                    <a:lnTo>
                      <a:pt x="497" y="34"/>
                    </a:lnTo>
                    <a:lnTo>
                      <a:pt x="497" y="36"/>
                    </a:lnTo>
                    <a:lnTo>
                      <a:pt x="497" y="38"/>
                    </a:lnTo>
                    <a:lnTo>
                      <a:pt x="497" y="38"/>
                    </a:lnTo>
                    <a:lnTo>
                      <a:pt x="497" y="40"/>
                    </a:lnTo>
                    <a:lnTo>
                      <a:pt x="497" y="40"/>
                    </a:lnTo>
                    <a:lnTo>
                      <a:pt x="499" y="40"/>
                    </a:lnTo>
                    <a:lnTo>
                      <a:pt x="501" y="42"/>
                    </a:lnTo>
                    <a:lnTo>
                      <a:pt x="503" y="42"/>
                    </a:lnTo>
                    <a:lnTo>
                      <a:pt x="503" y="43"/>
                    </a:lnTo>
                    <a:lnTo>
                      <a:pt x="503" y="43"/>
                    </a:lnTo>
                    <a:lnTo>
                      <a:pt x="503" y="43"/>
                    </a:lnTo>
                    <a:lnTo>
                      <a:pt x="504" y="45"/>
                    </a:lnTo>
                    <a:lnTo>
                      <a:pt x="504" y="45"/>
                    </a:lnTo>
                    <a:lnTo>
                      <a:pt x="506" y="47"/>
                    </a:lnTo>
                    <a:lnTo>
                      <a:pt x="508" y="49"/>
                    </a:lnTo>
                    <a:lnTo>
                      <a:pt x="508" y="49"/>
                    </a:lnTo>
                    <a:lnTo>
                      <a:pt x="510" y="51"/>
                    </a:lnTo>
                    <a:lnTo>
                      <a:pt x="510" y="51"/>
                    </a:lnTo>
                    <a:lnTo>
                      <a:pt x="510" y="51"/>
                    </a:lnTo>
                    <a:lnTo>
                      <a:pt x="512" y="51"/>
                    </a:lnTo>
                    <a:lnTo>
                      <a:pt x="513" y="49"/>
                    </a:lnTo>
                    <a:lnTo>
                      <a:pt x="515" y="51"/>
                    </a:lnTo>
                    <a:lnTo>
                      <a:pt x="517" y="51"/>
                    </a:lnTo>
                    <a:lnTo>
                      <a:pt x="517" y="53"/>
                    </a:lnTo>
                    <a:lnTo>
                      <a:pt x="519" y="54"/>
                    </a:lnTo>
                    <a:lnTo>
                      <a:pt x="519" y="53"/>
                    </a:lnTo>
                    <a:lnTo>
                      <a:pt x="521" y="53"/>
                    </a:lnTo>
                    <a:lnTo>
                      <a:pt x="523" y="53"/>
                    </a:lnTo>
                    <a:lnTo>
                      <a:pt x="524" y="53"/>
                    </a:lnTo>
                    <a:lnTo>
                      <a:pt x="524" y="53"/>
                    </a:lnTo>
                    <a:lnTo>
                      <a:pt x="528" y="53"/>
                    </a:lnTo>
                    <a:lnTo>
                      <a:pt x="532" y="51"/>
                    </a:lnTo>
                    <a:lnTo>
                      <a:pt x="532" y="51"/>
                    </a:lnTo>
                    <a:lnTo>
                      <a:pt x="534" y="53"/>
                    </a:lnTo>
                    <a:lnTo>
                      <a:pt x="535" y="54"/>
                    </a:lnTo>
                    <a:lnTo>
                      <a:pt x="537" y="54"/>
                    </a:lnTo>
                    <a:lnTo>
                      <a:pt x="539" y="56"/>
                    </a:lnTo>
                    <a:lnTo>
                      <a:pt x="539" y="58"/>
                    </a:lnTo>
                    <a:lnTo>
                      <a:pt x="539" y="58"/>
                    </a:lnTo>
                    <a:lnTo>
                      <a:pt x="539" y="60"/>
                    </a:lnTo>
                    <a:lnTo>
                      <a:pt x="539" y="60"/>
                    </a:lnTo>
                    <a:lnTo>
                      <a:pt x="539" y="60"/>
                    </a:lnTo>
                    <a:lnTo>
                      <a:pt x="539" y="62"/>
                    </a:lnTo>
                    <a:lnTo>
                      <a:pt x="537" y="62"/>
                    </a:lnTo>
                    <a:lnTo>
                      <a:pt x="537" y="62"/>
                    </a:lnTo>
                    <a:lnTo>
                      <a:pt x="535" y="64"/>
                    </a:lnTo>
                    <a:lnTo>
                      <a:pt x="534" y="65"/>
                    </a:lnTo>
                    <a:lnTo>
                      <a:pt x="534" y="65"/>
                    </a:lnTo>
                    <a:lnTo>
                      <a:pt x="532" y="65"/>
                    </a:lnTo>
                    <a:lnTo>
                      <a:pt x="534" y="67"/>
                    </a:lnTo>
                    <a:lnTo>
                      <a:pt x="534" y="67"/>
                    </a:lnTo>
                    <a:lnTo>
                      <a:pt x="534" y="69"/>
                    </a:lnTo>
                    <a:lnTo>
                      <a:pt x="532" y="69"/>
                    </a:lnTo>
                    <a:lnTo>
                      <a:pt x="532" y="69"/>
                    </a:lnTo>
                    <a:lnTo>
                      <a:pt x="530" y="73"/>
                    </a:lnTo>
                    <a:lnTo>
                      <a:pt x="530" y="76"/>
                    </a:lnTo>
                    <a:lnTo>
                      <a:pt x="530" y="78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0"/>
                    </a:lnTo>
                    <a:lnTo>
                      <a:pt x="530" y="84"/>
                    </a:lnTo>
                    <a:lnTo>
                      <a:pt x="530" y="87"/>
                    </a:lnTo>
                    <a:lnTo>
                      <a:pt x="528" y="87"/>
                    </a:lnTo>
                    <a:lnTo>
                      <a:pt x="526" y="91"/>
                    </a:lnTo>
                    <a:lnTo>
                      <a:pt x="526" y="93"/>
                    </a:lnTo>
                    <a:lnTo>
                      <a:pt x="526" y="95"/>
                    </a:lnTo>
                    <a:lnTo>
                      <a:pt x="526" y="95"/>
                    </a:lnTo>
                    <a:lnTo>
                      <a:pt x="526" y="95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96"/>
                    </a:lnTo>
                    <a:lnTo>
                      <a:pt x="524" y="100"/>
                    </a:lnTo>
                    <a:lnTo>
                      <a:pt x="526" y="98"/>
                    </a:lnTo>
                    <a:lnTo>
                      <a:pt x="526" y="98"/>
                    </a:lnTo>
                    <a:lnTo>
                      <a:pt x="526" y="100"/>
                    </a:lnTo>
                    <a:lnTo>
                      <a:pt x="526" y="100"/>
                    </a:lnTo>
                    <a:lnTo>
                      <a:pt x="524" y="102"/>
                    </a:lnTo>
                    <a:lnTo>
                      <a:pt x="523" y="106"/>
                    </a:lnTo>
                    <a:lnTo>
                      <a:pt x="523" y="107"/>
                    </a:lnTo>
                    <a:lnTo>
                      <a:pt x="521" y="109"/>
                    </a:lnTo>
                    <a:lnTo>
                      <a:pt x="519" y="111"/>
                    </a:lnTo>
                    <a:lnTo>
                      <a:pt x="517" y="111"/>
                    </a:lnTo>
                    <a:lnTo>
                      <a:pt x="517" y="113"/>
                    </a:lnTo>
                    <a:lnTo>
                      <a:pt x="515" y="113"/>
                    </a:lnTo>
                    <a:lnTo>
                      <a:pt x="515" y="115"/>
                    </a:lnTo>
                    <a:lnTo>
                      <a:pt x="515" y="115"/>
                    </a:lnTo>
                    <a:lnTo>
                      <a:pt x="515" y="117"/>
                    </a:lnTo>
                    <a:lnTo>
                      <a:pt x="515" y="118"/>
                    </a:lnTo>
                    <a:lnTo>
                      <a:pt x="515" y="118"/>
                    </a:lnTo>
                    <a:lnTo>
                      <a:pt x="517" y="118"/>
                    </a:lnTo>
                    <a:lnTo>
                      <a:pt x="517" y="118"/>
                    </a:lnTo>
                    <a:lnTo>
                      <a:pt x="519" y="120"/>
                    </a:lnTo>
                    <a:lnTo>
                      <a:pt x="521" y="122"/>
                    </a:lnTo>
                    <a:lnTo>
                      <a:pt x="521" y="122"/>
                    </a:lnTo>
                    <a:lnTo>
                      <a:pt x="523" y="124"/>
                    </a:lnTo>
                    <a:lnTo>
                      <a:pt x="524" y="126"/>
                    </a:lnTo>
                    <a:lnTo>
                      <a:pt x="524" y="126"/>
                    </a:lnTo>
                    <a:lnTo>
                      <a:pt x="524" y="126"/>
                    </a:lnTo>
                    <a:lnTo>
                      <a:pt x="526" y="126"/>
                    </a:lnTo>
                    <a:lnTo>
                      <a:pt x="526" y="128"/>
                    </a:lnTo>
                    <a:lnTo>
                      <a:pt x="526" y="129"/>
                    </a:lnTo>
                    <a:lnTo>
                      <a:pt x="526" y="129"/>
                    </a:lnTo>
                    <a:lnTo>
                      <a:pt x="524" y="131"/>
                    </a:lnTo>
                    <a:lnTo>
                      <a:pt x="523" y="131"/>
                    </a:lnTo>
                    <a:lnTo>
                      <a:pt x="523" y="131"/>
                    </a:lnTo>
                    <a:lnTo>
                      <a:pt x="524" y="133"/>
                    </a:lnTo>
                    <a:lnTo>
                      <a:pt x="526" y="133"/>
                    </a:lnTo>
                    <a:lnTo>
                      <a:pt x="526" y="135"/>
                    </a:lnTo>
                    <a:lnTo>
                      <a:pt x="524" y="135"/>
                    </a:lnTo>
                    <a:lnTo>
                      <a:pt x="524" y="135"/>
                    </a:lnTo>
                    <a:lnTo>
                      <a:pt x="524" y="137"/>
                    </a:lnTo>
                    <a:lnTo>
                      <a:pt x="524" y="139"/>
                    </a:lnTo>
                    <a:lnTo>
                      <a:pt x="524" y="140"/>
                    </a:lnTo>
                    <a:lnTo>
                      <a:pt x="523" y="140"/>
                    </a:lnTo>
                    <a:lnTo>
                      <a:pt x="523" y="140"/>
                    </a:lnTo>
                    <a:lnTo>
                      <a:pt x="521" y="140"/>
                    </a:lnTo>
                    <a:lnTo>
                      <a:pt x="519" y="142"/>
                    </a:lnTo>
                    <a:lnTo>
                      <a:pt x="519" y="142"/>
                    </a:lnTo>
                    <a:lnTo>
                      <a:pt x="519" y="146"/>
                    </a:lnTo>
                    <a:lnTo>
                      <a:pt x="519" y="146"/>
                    </a:lnTo>
                    <a:lnTo>
                      <a:pt x="521" y="148"/>
                    </a:lnTo>
                    <a:lnTo>
                      <a:pt x="519" y="151"/>
                    </a:lnTo>
                    <a:lnTo>
                      <a:pt x="521" y="153"/>
                    </a:lnTo>
                    <a:lnTo>
                      <a:pt x="521" y="153"/>
                    </a:lnTo>
                    <a:lnTo>
                      <a:pt x="521" y="153"/>
                    </a:lnTo>
                    <a:lnTo>
                      <a:pt x="523" y="155"/>
                    </a:lnTo>
                    <a:lnTo>
                      <a:pt x="523" y="155"/>
                    </a:lnTo>
                    <a:lnTo>
                      <a:pt x="523" y="155"/>
                    </a:lnTo>
                    <a:lnTo>
                      <a:pt x="521" y="157"/>
                    </a:lnTo>
                    <a:lnTo>
                      <a:pt x="523" y="159"/>
                    </a:lnTo>
                    <a:lnTo>
                      <a:pt x="523" y="159"/>
                    </a:lnTo>
                    <a:lnTo>
                      <a:pt x="523" y="160"/>
                    </a:lnTo>
                    <a:lnTo>
                      <a:pt x="523" y="162"/>
                    </a:lnTo>
                    <a:lnTo>
                      <a:pt x="523" y="162"/>
                    </a:lnTo>
                    <a:lnTo>
                      <a:pt x="524" y="162"/>
                    </a:lnTo>
                    <a:lnTo>
                      <a:pt x="524" y="162"/>
                    </a:lnTo>
                    <a:lnTo>
                      <a:pt x="524" y="164"/>
                    </a:lnTo>
                    <a:lnTo>
                      <a:pt x="524" y="164"/>
                    </a:lnTo>
                    <a:lnTo>
                      <a:pt x="524" y="166"/>
                    </a:lnTo>
                    <a:lnTo>
                      <a:pt x="524" y="166"/>
                    </a:lnTo>
                    <a:lnTo>
                      <a:pt x="526" y="168"/>
                    </a:lnTo>
                    <a:lnTo>
                      <a:pt x="526" y="168"/>
                    </a:lnTo>
                    <a:lnTo>
                      <a:pt x="528" y="168"/>
                    </a:lnTo>
                    <a:lnTo>
                      <a:pt x="530" y="166"/>
                    </a:lnTo>
                    <a:lnTo>
                      <a:pt x="532" y="166"/>
                    </a:lnTo>
                    <a:lnTo>
                      <a:pt x="534" y="164"/>
                    </a:lnTo>
                    <a:lnTo>
                      <a:pt x="535" y="166"/>
                    </a:lnTo>
                    <a:lnTo>
                      <a:pt x="537" y="166"/>
                    </a:lnTo>
                    <a:lnTo>
                      <a:pt x="537" y="166"/>
                    </a:lnTo>
                    <a:lnTo>
                      <a:pt x="539" y="168"/>
                    </a:lnTo>
                    <a:lnTo>
                      <a:pt x="539" y="171"/>
                    </a:lnTo>
                    <a:lnTo>
                      <a:pt x="539" y="171"/>
                    </a:lnTo>
                    <a:lnTo>
                      <a:pt x="541" y="173"/>
                    </a:lnTo>
                    <a:lnTo>
                      <a:pt x="541" y="177"/>
                    </a:lnTo>
                    <a:lnTo>
                      <a:pt x="541" y="177"/>
                    </a:lnTo>
                    <a:lnTo>
                      <a:pt x="543" y="181"/>
                    </a:lnTo>
                    <a:lnTo>
                      <a:pt x="546" y="182"/>
                    </a:lnTo>
                    <a:lnTo>
                      <a:pt x="548" y="181"/>
                    </a:lnTo>
                    <a:lnTo>
                      <a:pt x="548" y="181"/>
                    </a:lnTo>
                    <a:lnTo>
                      <a:pt x="552" y="181"/>
                    </a:lnTo>
                    <a:lnTo>
                      <a:pt x="552" y="181"/>
                    </a:lnTo>
                    <a:lnTo>
                      <a:pt x="554" y="181"/>
                    </a:lnTo>
                    <a:lnTo>
                      <a:pt x="554" y="182"/>
                    </a:lnTo>
                    <a:lnTo>
                      <a:pt x="557" y="186"/>
                    </a:lnTo>
                    <a:lnTo>
                      <a:pt x="557" y="186"/>
                    </a:lnTo>
                    <a:lnTo>
                      <a:pt x="557" y="188"/>
                    </a:lnTo>
                    <a:lnTo>
                      <a:pt x="557" y="188"/>
                    </a:lnTo>
                    <a:lnTo>
                      <a:pt x="559" y="188"/>
                    </a:lnTo>
                    <a:lnTo>
                      <a:pt x="559" y="188"/>
                    </a:lnTo>
                    <a:lnTo>
                      <a:pt x="561" y="190"/>
                    </a:lnTo>
                    <a:lnTo>
                      <a:pt x="563" y="190"/>
                    </a:lnTo>
                    <a:lnTo>
                      <a:pt x="565" y="190"/>
                    </a:lnTo>
                    <a:lnTo>
                      <a:pt x="566" y="192"/>
                    </a:lnTo>
                    <a:lnTo>
                      <a:pt x="568" y="193"/>
                    </a:lnTo>
                    <a:lnTo>
                      <a:pt x="568" y="195"/>
                    </a:lnTo>
                    <a:lnTo>
                      <a:pt x="572" y="195"/>
                    </a:lnTo>
                    <a:lnTo>
                      <a:pt x="577" y="197"/>
                    </a:lnTo>
                    <a:lnTo>
                      <a:pt x="577" y="199"/>
                    </a:lnTo>
                    <a:lnTo>
                      <a:pt x="579" y="201"/>
                    </a:lnTo>
                    <a:lnTo>
                      <a:pt x="581" y="201"/>
                    </a:lnTo>
                    <a:lnTo>
                      <a:pt x="583" y="201"/>
                    </a:lnTo>
                    <a:lnTo>
                      <a:pt x="583" y="202"/>
                    </a:lnTo>
                    <a:lnTo>
                      <a:pt x="583" y="204"/>
                    </a:lnTo>
                    <a:lnTo>
                      <a:pt x="583" y="206"/>
                    </a:lnTo>
                    <a:lnTo>
                      <a:pt x="579" y="208"/>
                    </a:lnTo>
                    <a:lnTo>
                      <a:pt x="576" y="210"/>
                    </a:lnTo>
                    <a:lnTo>
                      <a:pt x="576" y="210"/>
                    </a:lnTo>
                    <a:lnTo>
                      <a:pt x="576" y="213"/>
                    </a:lnTo>
                    <a:lnTo>
                      <a:pt x="574" y="213"/>
                    </a:lnTo>
                    <a:lnTo>
                      <a:pt x="574" y="215"/>
                    </a:lnTo>
                    <a:lnTo>
                      <a:pt x="572" y="217"/>
                    </a:lnTo>
                    <a:lnTo>
                      <a:pt x="568" y="219"/>
                    </a:lnTo>
                    <a:lnTo>
                      <a:pt x="568" y="219"/>
                    </a:lnTo>
                    <a:lnTo>
                      <a:pt x="568" y="219"/>
                    </a:lnTo>
                    <a:lnTo>
                      <a:pt x="566" y="221"/>
                    </a:lnTo>
                    <a:lnTo>
                      <a:pt x="566" y="221"/>
                    </a:lnTo>
                    <a:lnTo>
                      <a:pt x="566" y="224"/>
                    </a:lnTo>
                    <a:lnTo>
                      <a:pt x="565" y="224"/>
                    </a:lnTo>
                    <a:lnTo>
                      <a:pt x="563" y="226"/>
                    </a:lnTo>
                    <a:lnTo>
                      <a:pt x="561" y="228"/>
                    </a:lnTo>
                    <a:lnTo>
                      <a:pt x="561" y="230"/>
                    </a:lnTo>
                    <a:lnTo>
                      <a:pt x="559" y="232"/>
                    </a:lnTo>
                    <a:lnTo>
                      <a:pt x="559" y="232"/>
                    </a:lnTo>
                    <a:lnTo>
                      <a:pt x="559" y="234"/>
                    </a:lnTo>
                    <a:lnTo>
                      <a:pt x="559" y="235"/>
                    </a:lnTo>
                    <a:lnTo>
                      <a:pt x="556" y="235"/>
                    </a:lnTo>
                    <a:lnTo>
                      <a:pt x="556" y="237"/>
                    </a:lnTo>
                    <a:lnTo>
                      <a:pt x="556" y="239"/>
                    </a:lnTo>
                    <a:lnTo>
                      <a:pt x="554" y="239"/>
                    </a:lnTo>
                    <a:lnTo>
                      <a:pt x="556" y="241"/>
                    </a:lnTo>
                    <a:lnTo>
                      <a:pt x="556" y="241"/>
                    </a:lnTo>
                    <a:lnTo>
                      <a:pt x="556" y="245"/>
                    </a:lnTo>
                    <a:lnTo>
                      <a:pt x="556" y="246"/>
                    </a:lnTo>
                    <a:lnTo>
                      <a:pt x="556" y="246"/>
                    </a:lnTo>
                    <a:lnTo>
                      <a:pt x="556" y="246"/>
                    </a:lnTo>
                    <a:lnTo>
                      <a:pt x="554" y="248"/>
                    </a:lnTo>
                    <a:lnTo>
                      <a:pt x="554" y="248"/>
                    </a:lnTo>
                    <a:lnTo>
                      <a:pt x="550" y="252"/>
                    </a:lnTo>
                    <a:lnTo>
                      <a:pt x="548" y="254"/>
                    </a:lnTo>
                    <a:lnTo>
                      <a:pt x="548" y="254"/>
                    </a:lnTo>
                    <a:lnTo>
                      <a:pt x="548" y="254"/>
                    </a:lnTo>
                    <a:lnTo>
                      <a:pt x="546" y="255"/>
                    </a:lnTo>
                    <a:lnTo>
                      <a:pt x="543" y="255"/>
                    </a:lnTo>
                    <a:lnTo>
                      <a:pt x="541" y="255"/>
                    </a:lnTo>
                    <a:lnTo>
                      <a:pt x="541" y="257"/>
                    </a:lnTo>
                    <a:lnTo>
                      <a:pt x="537" y="261"/>
                    </a:lnTo>
                    <a:lnTo>
                      <a:pt x="535" y="265"/>
                    </a:lnTo>
                    <a:lnTo>
                      <a:pt x="534" y="265"/>
                    </a:lnTo>
                    <a:lnTo>
                      <a:pt x="532" y="265"/>
                    </a:lnTo>
                    <a:lnTo>
                      <a:pt x="528" y="263"/>
                    </a:lnTo>
                    <a:lnTo>
                      <a:pt x="523" y="265"/>
                    </a:lnTo>
                    <a:lnTo>
                      <a:pt x="517" y="265"/>
                    </a:lnTo>
                    <a:lnTo>
                      <a:pt x="517" y="265"/>
                    </a:lnTo>
                    <a:lnTo>
                      <a:pt x="515" y="266"/>
                    </a:lnTo>
                    <a:lnTo>
                      <a:pt x="513" y="266"/>
                    </a:lnTo>
                    <a:lnTo>
                      <a:pt x="510" y="268"/>
                    </a:lnTo>
                    <a:lnTo>
                      <a:pt x="508" y="270"/>
                    </a:lnTo>
                    <a:lnTo>
                      <a:pt x="508" y="272"/>
                    </a:lnTo>
                    <a:lnTo>
                      <a:pt x="506" y="274"/>
                    </a:lnTo>
                    <a:lnTo>
                      <a:pt x="506" y="277"/>
                    </a:lnTo>
                    <a:lnTo>
                      <a:pt x="504" y="281"/>
                    </a:lnTo>
                    <a:lnTo>
                      <a:pt x="504" y="283"/>
                    </a:lnTo>
                    <a:lnTo>
                      <a:pt x="504" y="285"/>
                    </a:lnTo>
                    <a:lnTo>
                      <a:pt x="504" y="285"/>
                    </a:lnTo>
                    <a:lnTo>
                      <a:pt x="471" y="296"/>
                    </a:lnTo>
                    <a:lnTo>
                      <a:pt x="464" y="298"/>
                    </a:lnTo>
                    <a:lnTo>
                      <a:pt x="433" y="307"/>
                    </a:lnTo>
                    <a:lnTo>
                      <a:pt x="413" y="314"/>
                    </a:lnTo>
                    <a:lnTo>
                      <a:pt x="395" y="319"/>
                    </a:lnTo>
                    <a:lnTo>
                      <a:pt x="375" y="325"/>
                    </a:lnTo>
                    <a:lnTo>
                      <a:pt x="353" y="332"/>
                    </a:lnTo>
                    <a:lnTo>
                      <a:pt x="351" y="332"/>
                    </a:lnTo>
                    <a:lnTo>
                      <a:pt x="294" y="347"/>
                    </a:lnTo>
                    <a:lnTo>
                      <a:pt x="272" y="354"/>
                    </a:lnTo>
                    <a:lnTo>
                      <a:pt x="267" y="356"/>
                    </a:lnTo>
                    <a:lnTo>
                      <a:pt x="228" y="367"/>
                    </a:lnTo>
                    <a:lnTo>
                      <a:pt x="217" y="369"/>
                    </a:lnTo>
                    <a:lnTo>
                      <a:pt x="175" y="382"/>
                    </a:lnTo>
                    <a:lnTo>
                      <a:pt x="168" y="383"/>
                    </a:lnTo>
                    <a:lnTo>
                      <a:pt x="141" y="391"/>
                    </a:lnTo>
                    <a:lnTo>
                      <a:pt x="128" y="394"/>
                    </a:lnTo>
                    <a:lnTo>
                      <a:pt x="80" y="407"/>
                    </a:lnTo>
                    <a:lnTo>
                      <a:pt x="71" y="409"/>
                    </a:lnTo>
                    <a:lnTo>
                      <a:pt x="64" y="380"/>
                    </a:lnTo>
                    <a:lnTo>
                      <a:pt x="62" y="372"/>
                    </a:lnTo>
                    <a:lnTo>
                      <a:pt x="59" y="356"/>
                    </a:lnTo>
                    <a:lnTo>
                      <a:pt x="51" y="327"/>
                    </a:lnTo>
                    <a:lnTo>
                      <a:pt x="48" y="318"/>
                    </a:lnTo>
                    <a:lnTo>
                      <a:pt x="44" y="298"/>
                    </a:lnTo>
                    <a:lnTo>
                      <a:pt x="44" y="298"/>
                    </a:lnTo>
                    <a:lnTo>
                      <a:pt x="37" y="272"/>
                    </a:lnTo>
                    <a:lnTo>
                      <a:pt x="35" y="266"/>
                    </a:lnTo>
                    <a:lnTo>
                      <a:pt x="27" y="239"/>
                    </a:lnTo>
                    <a:lnTo>
                      <a:pt x="17" y="195"/>
                    </a:lnTo>
                    <a:lnTo>
                      <a:pt x="17" y="193"/>
                    </a:lnTo>
                    <a:lnTo>
                      <a:pt x="6" y="151"/>
                    </a:lnTo>
                    <a:lnTo>
                      <a:pt x="2" y="137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2"/>
              <p:cNvSpPr>
                <a:spLocks/>
              </p:cNvSpPr>
              <p:nvPr userDrawn="1"/>
            </p:nvSpPr>
            <p:spPr bwMode="auto">
              <a:xfrm>
                <a:off x="5354638" y="2470150"/>
                <a:ext cx="1290638" cy="582613"/>
              </a:xfrm>
              <a:custGeom>
                <a:avLst/>
                <a:gdLst/>
                <a:ahLst/>
                <a:cxnLst>
                  <a:cxn ang="0">
                    <a:pos x="38" y="247"/>
                  </a:cxn>
                  <a:cxn ang="0">
                    <a:pos x="46" y="256"/>
                  </a:cxn>
                  <a:cxn ang="0">
                    <a:pos x="36" y="263"/>
                  </a:cxn>
                  <a:cxn ang="0">
                    <a:pos x="26" y="279"/>
                  </a:cxn>
                  <a:cxn ang="0">
                    <a:pos x="31" y="283"/>
                  </a:cxn>
                  <a:cxn ang="0">
                    <a:pos x="29" y="294"/>
                  </a:cxn>
                  <a:cxn ang="0">
                    <a:pos x="18" y="294"/>
                  </a:cxn>
                  <a:cxn ang="0">
                    <a:pos x="18" y="312"/>
                  </a:cxn>
                  <a:cxn ang="0">
                    <a:pos x="15" y="305"/>
                  </a:cxn>
                  <a:cxn ang="0">
                    <a:pos x="5" y="316"/>
                  </a:cxn>
                  <a:cxn ang="0">
                    <a:pos x="15" y="312"/>
                  </a:cxn>
                  <a:cxn ang="0">
                    <a:pos x="15" y="325"/>
                  </a:cxn>
                  <a:cxn ang="0">
                    <a:pos x="11" y="332"/>
                  </a:cxn>
                  <a:cxn ang="0">
                    <a:pos x="22" y="343"/>
                  </a:cxn>
                  <a:cxn ang="0">
                    <a:pos x="13" y="349"/>
                  </a:cxn>
                  <a:cxn ang="0">
                    <a:pos x="9" y="362"/>
                  </a:cxn>
                  <a:cxn ang="0">
                    <a:pos x="18" y="365"/>
                  </a:cxn>
                  <a:cxn ang="0">
                    <a:pos x="195" y="336"/>
                  </a:cxn>
                  <a:cxn ang="0">
                    <a:pos x="334" y="310"/>
                  </a:cxn>
                  <a:cxn ang="0">
                    <a:pos x="502" y="278"/>
                  </a:cxn>
                  <a:cxn ang="0">
                    <a:pos x="599" y="223"/>
                  </a:cxn>
                  <a:cxn ang="0">
                    <a:pos x="612" y="221"/>
                  </a:cxn>
                  <a:cxn ang="0">
                    <a:pos x="616" y="208"/>
                  </a:cxn>
                  <a:cxn ang="0">
                    <a:pos x="621" y="192"/>
                  </a:cxn>
                  <a:cxn ang="0">
                    <a:pos x="630" y="183"/>
                  </a:cxn>
                  <a:cxn ang="0">
                    <a:pos x="649" y="173"/>
                  </a:cxn>
                  <a:cxn ang="0">
                    <a:pos x="663" y="168"/>
                  </a:cxn>
                  <a:cxn ang="0">
                    <a:pos x="676" y="155"/>
                  </a:cxn>
                  <a:cxn ang="0">
                    <a:pos x="687" y="144"/>
                  </a:cxn>
                  <a:cxn ang="0">
                    <a:pos x="703" y="133"/>
                  </a:cxn>
                  <a:cxn ang="0">
                    <a:pos x="711" y="120"/>
                  </a:cxn>
                  <a:cxn ang="0">
                    <a:pos x="709" y="113"/>
                  </a:cxn>
                  <a:cxn ang="0">
                    <a:pos x="720" y="109"/>
                  </a:cxn>
                  <a:cxn ang="0">
                    <a:pos x="720" y="100"/>
                  </a:cxn>
                  <a:cxn ang="0">
                    <a:pos x="736" y="93"/>
                  </a:cxn>
                  <a:cxn ang="0">
                    <a:pos x="740" y="102"/>
                  </a:cxn>
                  <a:cxn ang="0">
                    <a:pos x="747" y="97"/>
                  </a:cxn>
                  <a:cxn ang="0">
                    <a:pos x="755" y="80"/>
                  </a:cxn>
                  <a:cxn ang="0">
                    <a:pos x="771" y="71"/>
                  </a:cxn>
                  <a:cxn ang="0">
                    <a:pos x="784" y="73"/>
                  </a:cxn>
                  <a:cxn ang="0">
                    <a:pos x="789" y="67"/>
                  </a:cxn>
                  <a:cxn ang="0">
                    <a:pos x="800" y="38"/>
                  </a:cxn>
                  <a:cxn ang="0">
                    <a:pos x="811" y="33"/>
                  </a:cxn>
                  <a:cxn ang="0">
                    <a:pos x="811" y="18"/>
                  </a:cxn>
                  <a:cxn ang="0">
                    <a:pos x="809" y="3"/>
                  </a:cxn>
                  <a:cxn ang="0">
                    <a:pos x="683" y="33"/>
                  </a:cxn>
                  <a:cxn ang="0">
                    <a:pos x="519" y="69"/>
                  </a:cxn>
                  <a:cxn ang="0">
                    <a:pos x="391" y="91"/>
                  </a:cxn>
                  <a:cxn ang="0">
                    <a:pos x="334" y="100"/>
                  </a:cxn>
                  <a:cxn ang="0">
                    <a:pos x="186" y="124"/>
                  </a:cxn>
                  <a:cxn ang="0">
                    <a:pos x="66" y="166"/>
                  </a:cxn>
                  <a:cxn ang="0">
                    <a:pos x="51" y="175"/>
                  </a:cxn>
                  <a:cxn ang="0">
                    <a:pos x="46" y="162"/>
                  </a:cxn>
                  <a:cxn ang="0">
                    <a:pos x="49" y="173"/>
                  </a:cxn>
                  <a:cxn ang="0">
                    <a:pos x="51" y="188"/>
                  </a:cxn>
                  <a:cxn ang="0">
                    <a:pos x="47" y="197"/>
                  </a:cxn>
                  <a:cxn ang="0">
                    <a:pos x="38" y="205"/>
                  </a:cxn>
                  <a:cxn ang="0">
                    <a:pos x="49" y="217"/>
                  </a:cxn>
                  <a:cxn ang="0">
                    <a:pos x="40" y="234"/>
                  </a:cxn>
                </a:cxnLst>
                <a:rect l="0" t="0" r="r" b="b"/>
                <a:pathLst>
                  <a:path w="813" h="367">
                    <a:moveTo>
                      <a:pt x="49" y="245"/>
                    </a:moveTo>
                    <a:lnTo>
                      <a:pt x="49" y="245"/>
                    </a:lnTo>
                    <a:lnTo>
                      <a:pt x="49" y="247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46" y="248"/>
                    </a:lnTo>
                    <a:lnTo>
                      <a:pt x="42" y="247"/>
                    </a:lnTo>
                    <a:lnTo>
                      <a:pt x="42" y="247"/>
                    </a:lnTo>
                    <a:lnTo>
                      <a:pt x="40" y="247"/>
                    </a:lnTo>
                    <a:lnTo>
                      <a:pt x="38" y="247"/>
                    </a:lnTo>
                    <a:lnTo>
                      <a:pt x="38" y="248"/>
                    </a:lnTo>
                    <a:lnTo>
                      <a:pt x="38" y="248"/>
                    </a:lnTo>
                    <a:lnTo>
                      <a:pt x="36" y="248"/>
                    </a:lnTo>
                    <a:lnTo>
                      <a:pt x="36" y="250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4" y="254"/>
                    </a:lnTo>
                    <a:lnTo>
                      <a:pt x="44" y="254"/>
                    </a:lnTo>
                    <a:lnTo>
                      <a:pt x="46" y="256"/>
                    </a:lnTo>
                    <a:lnTo>
                      <a:pt x="46" y="256"/>
                    </a:lnTo>
                    <a:lnTo>
                      <a:pt x="42" y="259"/>
                    </a:lnTo>
                    <a:lnTo>
                      <a:pt x="42" y="259"/>
                    </a:lnTo>
                    <a:lnTo>
                      <a:pt x="40" y="259"/>
                    </a:lnTo>
                    <a:lnTo>
                      <a:pt x="40" y="258"/>
                    </a:lnTo>
                    <a:lnTo>
                      <a:pt x="36" y="259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3"/>
                    </a:lnTo>
                    <a:lnTo>
                      <a:pt x="36" y="263"/>
                    </a:lnTo>
                    <a:lnTo>
                      <a:pt x="36" y="265"/>
                    </a:lnTo>
                    <a:lnTo>
                      <a:pt x="35" y="267"/>
                    </a:lnTo>
                    <a:lnTo>
                      <a:pt x="31" y="268"/>
                    </a:lnTo>
                    <a:lnTo>
                      <a:pt x="26" y="268"/>
                    </a:lnTo>
                    <a:lnTo>
                      <a:pt x="24" y="270"/>
                    </a:lnTo>
                    <a:lnTo>
                      <a:pt x="22" y="272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4" y="278"/>
                    </a:lnTo>
                    <a:lnTo>
                      <a:pt x="26" y="279"/>
                    </a:lnTo>
                    <a:lnTo>
                      <a:pt x="27" y="279"/>
                    </a:lnTo>
                    <a:lnTo>
                      <a:pt x="29" y="279"/>
                    </a:lnTo>
                    <a:lnTo>
                      <a:pt x="31" y="279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33" y="278"/>
                    </a:lnTo>
                    <a:lnTo>
                      <a:pt x="35" y="281"/>
                    </a:lnTo>
                    <a:lnTo>
                      <a:pt x="33" y="283"/>
                    </a:lnTo>
                    <a:lnTo>
                      <a:pt x="33" y="283"/>
                    </a:lnTo>
                    <a:lnTo>
                      <a:pt x="31" y="283"/>
                    </a:lnTo>
                    <a:lnTo>
                      <a:pt x="31" y="283"/>
                    </a:lnTo>
                    <a:lnTo>
                      <a:pt x="27" y="285"/>
                    </a:lnTo>
                    <a:lnTo>
                      <a:pt x="26" y="287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6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7" y="296"/>
                    </a:lnTo>
                    <a:lnTo>
                      <a:pt x="27" y="298"/>
                    </a:lnTo>
                    <a:lnTo>
                      <a:pt x="27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18" y="294"/>
                    </a:lnTo>
                    <a:lnTo>
                      <a:pt x="18" y="294"/>
                    </a:lnTo>
                    <a:lnTo>
                      <a:pt x="18" y="296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8" y="300"/>
                    </a:lnTo>
                    <a:lnTo>
                      <a:pt x="18" y="303"/>
                    </a:lnTo>
                    <a:lnTo>
                      <a:pt x="20" y="303"/>
                    </a:lnTo>
                    <a:lnTo>
                      <a:pt x="24" y="309"/>
                    </a:lnTo>
                    <a:lnTo>
                      <a:pt x="22" y="309"/>
                    </a:lnTo>
                    <a:lnTo>
                      <a:pt x="20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6" y="312"/>
                    </a:lnTo>
                    <a:lnTo>
                      <a:pt x="16" y="312"/>
                    </a:lnTo>
                    <a:lnTo>
                      <a:pt x="15" y="310"/>
                    </a:lnTo>
                    <a:lnTo>
                      <a:pt x="15" y="309"/>
                    </a:lnTo>
                    <a:lnTo>
                      <a:pt x="15" y="307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1" y="307"/>
                    </a:lnTo>
                    <a:lnTo>
                      <a:pt x="11" y="30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7" y="312"/>
                    </a:lnTo>
                    <a:lnTo>
                      <a:pt x="5" y="314"/>
                    </a:lnTo>
                    <a:lnTo>
                      <a:pt x="5" y="314"/>
                    </a:lnTo>
                    <a:lnTo>
                      <a:pt x="5" y="316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1" y="318"/>
                    </a:lnTo>
                    <a:lnTo>
                      <a:pt x="11" y="318"/>
                    </a:lnTo>
                    <a:lnTo>
                      <a:pt x="11" y="314"/>
                    </a:lnTo>
                    <a:lnTo>
                      <a:pt x="11" y="314"/>
                    </a:lnTo>
                    <a:lnTo>
                      <a:pt x="13" y="312"/>
                    </a:lnTo>
                    <a:lnTo>
                      <a:pt x="15" y="312"/>
                    </a:lnTo>
                    <a:lnTo>
                      <a:pt x="15" y="312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5" y="318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1"/>
                    </a:lnTo>
                    <a:lnTo>
                      <a:pt x="15" y="325"/>
                    </a:lnTo>
                    <a:lnTo>
                      <a:pt x="15" y="325"/>
                    </a:lnTo>
                    <a:lnTo>
                      <a:pt x="13" y="327"/>
                    </a:lnTo>
                    <a:lnTo>
                      <a:pt x="13" y="327"/>
                    </a:lnTo>
                    <a:lnTo>
                      <a:pt x="9" y="327"/>
                    </a:lnTo>
                    <a:lnTo>
                      <a:pt x="9" y="329"/>
                    </a:lnTo>
                    <a:lnTo>
                      <a:pt x="9" y="329"/>
                    </a:lnTo>
                    <a:lnTo>
                      <a:pt x="9" y="331"/>
                    </a:lnTo>
                    <a:lnTo>
                      <a:pt x="9" y="331"/>
                    </a:lnTo>
                    <a:lnTo>
                      <a:pt x="9" y="332"/>
                    </a:lnTo>
                    <a:lnTo>
                      <a:pt x="11" y="332"/>
                    </a:lnTo>
                    <a:lnTo>
                      <a:pt x="11" y="332"/>
                    </a:lnTo>
                    <a:lnTo>
                      <a:pt x="15" y="332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8" y="332"/>
                    </a:lnTo>
                    <a:lnTo>
                      <a:pt x="18" y="334"/>
                    </a:lnTo>
                    <a:lnTo>
                      <a:pt x="20" y="336"/>
                    </a:lnTo>
                    <a:lnTo>
                      <a:pt x="20" y="338"/>
                    </a:lnTo>
                    <a:lnTo>
                      <a:pt x="20" y="340"/>
                    </a:lnTo>
                    <a:lnTo>
                      <a:pt x="20" y="342"/>
                    </a:lnTo>
                    <a:lnTo>
                      <a:pt x="22" y="343"/>
                    </a:lnTo>
                    <a:lnTo>
                      <a:pt x="22" y="343"/>
                    </a:lnTo>
                    <a:lnTo>
                      <a:pt x="22" y="345"/>
                    </a:lnTo>
                    <a:lnTo>
                      <a:pt x="22" y="347"/>
                    </a:lnTo>
                    <a:lnTo>
                      <a:pt x="22" y="349"/>
                    </a:lnTo>
                    <a:lnTo>
                      <a:pt x="20" y="349"/>
                    </a:lnTo>
                    <a:lnTo>
                      <a:pt x="20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5" y="349"/>
                    </a:lnTo>
                    <a:lnTo>
                      <a:pt x="13" y="349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3"/>
                    </a:lnTo>
                    <a:lnTo>
                      <a:pt x="11" y="354"/>
                    </a:lnTo>
                    <a:lnTo>
                      <a:pt x="13" y="356"/>
                    </a:lnTo>
                    <a:lnTo>
                      <a:pt x="13" y="358"/>
                    </a:lnTo>
                    <a:lnTo>
                      <a:pt x="11" y="360"/>
                    </a:lnTo>
                    <a:lnTo>
                      <a:pt x="11" y="362"/>
                    </a:lnTo>
                    <a:lnTo>
                      <a:pt x="11" y="362"/>
                    </a:lnTo>
                    <a:lnTo>
                      <a:pt x="9" y="362"/>
                    </a:lnTo>
                    <a:lnTo>
                      <a:pt x="9" y="362"/>
                    </a:lnTo>
                    <a:lnTo>
                      <a:pt x="4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3"/>
                    </a:lnTo>
                    <a:lnTo>
                      <a:pt x="2" y="363"/>
                    </a:lnTo>
                    <a:lnTo>
                      <a:pt x="0" y="365"/>
                    </a:lnTo>
                    <a:lnTo>
                      <a:pt x="2" y="367"/>
                    </a:lnTo>
                    <a:lnTo>
                      <a:pt x="18" y="365"/>
                    </a:lnTo>
                    <a:lnTo>
                      <a:pt x="31" y="363"/>
                    </a:lnTo>
                    <a:lnTo>
                      <a:pt x="60" y="358"/>
                    </a:lnTo>
                    <a:lnTo>
                      <a:pt x="66" y="358"/>
                    </a:lnTo>
                    <a:lnTo>
                      <a:pt x="97" y="353"/>
                    </a:lnTo>
                    <a:lnTo>
                      <a:pt x="111" y="351"/>
                    </a:lnTo>
                    <a:lnTo>
                      <a:pt x="131" y="347"/>
                    </a:lnTo>
                    <a:lnTo>
                      <a:pt x="150" y="343"/>
                    </a:lnTo>
                    <a:lnTo>
                      <a:pt x="153" y="343"/>
                    </a:lnTo>
                    <a:lnTo>
                      <a:pt x="194" y="336"/>
                    </a:lnTo>
                    <a:lnTo>
                      <a:pt x="195" y="336"/>
                    </a:lnTo>
                    <a:lnTo>
                      <a:pt x="212" y="332"/>
                    </a:lnTo>
                    <a:lnTo>
                      <a:pt x="212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47" y="325"/>
                    </a:lnTo>
                    <a:lnTo>
                      <a:pt x="270" y="321"/>
                    </a:lnTo>
                    <a:lnTo>
                      <a:pt x="309" y="314"/>
                    </a:lnTo>
                    <a:lnTo>
                      <a:pt x="309" y="314"/>
                    </a:lnTo>
                    <a:lnTo>
                      <a:pt x="331" y="310"/>
                    </a:lnTo>
                    <a:lnTo>
                      <a:pt x="334" y="310"/>
                    </a:lnTo>
                    <a:lnTo>
                      <a:pt x="340" y="310"/>
                    </a:lnTo>
                    <a:lnTo>
                      <a:pt x="347" y="309"/>
                    </a:lnTo>
                    <a:lnTo>
                      <a:pt x="353" y="309"/>
                    </a:lnTo>
                    <a:lnTo>
                      <a:pt x="398" y="300"/>
                    </a:lnTo>
                    <a:lnTo>
                      <a:pt x="400" y="300"/>
                    </a:lnTo>
                    <a:lnTo>
                      <a:pt x="442" y="290"/>
                    </a:lnTo>
                    <a:lnTo>
                      <a:pt x="470" y="285"/>
                    </a:lnTo>
                    <a:lnTo>
                      <a:pt x="482" y="283"/>
                    </a:lnTo>
                    <a:lnTo>
                      <a:pt x="493" y="279"/>
                    </a:lnTo>
                    <a:lnTo>
                      <a:pt x="502" y="278"/>
                    </a:lnTo>
                    <a:lnTo>
                      <a:pt x="532" y="272"/>
                    </a:lnTo>
                    <a:lnTo>
                      <a:pt x="532" y="272"/>
                    </a:lnTo>
                    <a:lnTo>
                      <a:pt x="548" y="268"/>
                    </a:lnTo>
                    <a:lnTo>
                      <a:pt x="552" y="268"/>
                    </a:lnTo>
                    <a:lnTo>
                      <a:pt x="566" y="265"/>
                    </a:lnTo>
                    <a:lnTo>
                      <a:pt x="596" y="259"/>
                    </a:lnTo>
                    <a:lnTo>
                      <a:pt x="594" y="230"/>
                    </a:lnTo>
                    <a:lnTo>
                      <a:pt x="594" y="230"/>
                    </a:lnTo>
                    <a:lnTo>
                      <a:pt x="599" y="223"/>
                    </a:lnTo>
                    <a:lnTo>
                      <a:pt x="599" y="223"/>
                    </a:lnTo>
                    <a:lnTo>
                      <a:pt x="599" y="225"/>
                    </a:lnTo>
                    <a:lnTo>
                      <a:pt x="601" y="225"/>
                    </a:lnTo>
                    <a:lnTo>
                      <a:pt x="601" y="225"/>
                    </a:lnTo>
                    <a:lnTo>
                      <a:pt x="603" y="225"/>
                    </a:lnTo>
                    <a:lnTo>
                      <a:pt x="605" y="225"/>
                    </a:lnTo>
                    <a:lnTo>
                      <a:pt x="607" y="225"/>
                    </a:lnTo>
                    <a:lnTo>
                      <a:pt x="608" y="225"/>
                    </a:lnTo>
                    <a:lnTo>
                      <a:pt x="610" y="223"/>
                    </a:lnTo>
                    <a:lnTo>
                      <a:pt x="612" y="223"/>
                    </a:lnTo>
                    <a:lnTo>
                      <a:pt x="612" y="221"/>
                    </a:lnTo>
                    <a:lnTo>
                      <a:pt x="614" y="219"/>
                    </a:lnTo>
                    <a:lnTo>
                      <a:pt x="614" y="219"/>
                    </a:lnTo>
                    <a:lnTo>
                      <a:pt x="616" y="217"/>
                    </a:lnTo>
                    <a:lnTo>
                      <a:pt x="616" y="217"/>
                    </a:lnTo>
                    <a:lnTo>
                      <a:pt x="616" y="215"/>
                    </a:lnTo>
                    <a:lnTo>
                      <a:pt x="618" y="214"/>
                    </a:lnTo>
                    <a:lnTo>
                      <a:pt x="616" y="212"/>
                    </a:lnTo>
                    <a:lnTo>
                      <a:pt x="616" y="210"/>
                    </a:lnTo>
                    <a:lnTo>
                      <a:pt x="616" y="208"/>
                    </a:lnTo>
                    <a:lnTo>
                      <a:pt x="616" y="208"/>
                    </a:lnTo>
                    <a:lnTo>
                      <a:pt x="618" y="205"/>
                    </a:lnTo>
                    <a:lnTo>
                      <a:pt x="616" y="203"/>
                    </a:lnTo>
                    <a:lnTo>
                      <a:pt x="614" y="201"/>
                    </a:lnTo>
                    <a:lnTo>
                      <a:pt x="614" y="201"/>
                    </a:lnTo>
                    <a:lnTo>
                      <a:pt x="616" y="199"/>
                    </a:lnTo>
                    <a:lnTo>
                      <a:pt x="616" y="197"/>
                    </a:lnTo>
                    <a:lnTo>
                      <a:pt x="618" y="197"/>
                    </a:lnTo>
                    <a:lnTo>
                      <a:pt x="619" y="194"/>
                    </a:lnTo>
                    <a:lnTo>
                      <a:pt x="619" y="194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0"/>
                    </a:lnTo>
                    <a:lnTo>
                      <a:pt x="625" y="188"/>
                    </a:lnTo>
                    <a:lnTo>
                      <a:pt x="625" y="186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2" y="183"/>
                    </a:lnTo>
                    <a:lnTo>
                      <a:pt x="634" y="177"/>
                    </a:lnTo>
                    <a:lnTo>
                      <a:pt x="636" y="175"/>
                    </a:lnTo>
                    <a:lnTo>
                      <a:pt x="639" y="175"/>
                    </a:lnTo>
                    <a:lnTo>
                      <a:pt x="641" y="175"/>
                    </a:lnTo>
                    <a:lnTo>
                      <a:pt x="643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2"/>
                    </a:lnTo>
                    <a:lnTo>
                      <a:pt x="650" y="172"/>
                    </a:lnTo>
                    <a:lnTo>
                      <a:pt x="652" y="172"/>
                    </a:lnTo>
                    <a:lnTo>
                      <a:pt x="656" y="172"/>
                    </a:lnTo>
                    <a:lnTo>
                      <a:pt x="658" y="172"/>
                    </a:lnTo>
                    <a:lnTo>
                      <a:pt x="660" y="172"/>
                    </a:lnTo>
                    <a:lnTo>
                      <a:pt x="660" y="172"/>
                    </a:lnTo>
                    <a:lnTo>
                      <a:pt x="663" y="170"/>
                    </a:lnTo>
                    <a:lnTo>
                      <a:pt x="663" y="168"/>
                    </a:lnTo>
                    <a:lnTo>
                      <a:pt x="665" y="166"/>
                    </a:lnTo>
                    <a:lnTo>
                      <a:pt x="665" y="164"/>
                    </a:lnTo>
                    <a:lnTo>
                      <a:pt x="669" y="162"/>
                    </a:lnTo>
                    <a:lnTo>
                      <a:pt x="670" y="161"/>
                    </a:lnTo>
                    <a:lnTo>
                      <a:pt x="672" y="159"/>
                    </a:lnTo>
                    <a:lnTo>
                      <a:pt x="672" y="159"/>
                    </a:lnTo>
                    <a:lnTo>
                      <a:pt x="674" y="157"/>
                    </a:lnTo>
                    <a:lnTo>
                      <a:pt x="674" y="155"/>
                    </a:lnTo>
                    <a:lnTo>
                      <a:pt x="674" y="155"/>
                    </a:lnTo>
                    <a:lnTo>
                      <a:pt x="676" y="155"/>
                    </a:lnTo>
                    <a:lnTo>
                      <a:pt x="678" y="155"/>
                    </a:lnTo>
                    <a:lnTo>
                      <a:pt x="680" y="155"/>
                    </a:lnTo>
                    <a:lnTo>
                      <a:pt x="680" y="155"/>
                    </a:lnTo>
                    <a:lnTo>
                      <a:pt x="680" y="152"/>
                    </a:lnTo>
                    <a:lnTo>
                      <a:pt x="681" y="150"/>
                    </a:lnTo>
                    <a:lnTo>
                      <a:pt x="681" y="146"/>
                    </a:lnTo>
                    <a:lnTo>
                      <a:pt x="683" y="146"/>
                    </a:lnTo>
                    <a:lnTo>
                      <a:pt x="683" y="144"/>
                    </a:lnTo>
                    <a:lnTo>
                      <a:pt x="685" y="144"/>
                    </a:lnTo>
                    <a:lnTo>
                      <a:pt x="687" y="144"/>
                    </a:lnTo>
                    <a:lnTo>
                      <a:pt x="689" y="142"/>
                    </a:lnTo>
                    <a:lnTo>
                      <a:pt x="689" y="139"/>
                    </a:lnTo>
                    <a:lnTo>
                      <a:pt x="691" y="139"/>
                    </a:lnTo>
                    <a:lnTo>
                      <a:pt x="691" y="139"/>
                    </a:lnTo>
                    <a:lnTo>
                      <a:pt x="694" y="137"/>
                    </a:lnTo>
                    <a:lnTo>
                      <a:pt x="694" y="137"/>
                    </a:lnTo>
                    <a:lnTo>
                      <a:pt x="696" y="137"/>
                    </a:lnTo>
                    <a:lnTo>
                      <a:pt x="698" y="133"/>
                    </a:lnTo>
                    <a:lnTo>
                      <a:pt x="700" y="133"/>
                    </a:lnTo>
                    <a:lnTo>
                      <a:pt x="703" y="133"/>
                    </a:lnTo>
                    <a:lnTo>
                      <a:pt x="705" y="133"/>
                    </a:lnTo>
                    <a:lnTo>
                      <a:pt x="707" y="133"/>
                    </a:lnTo>
                    <a:lnTo>
                      <a:pt x="707" y="131"/>
                    </a:lnTo>
                    <a:lnTo>
                      <a:pt x="709" y="130"/>
                    </a:lnTo>
                    <a:lnTo>
                      <a:pt x="709" y="128"/>
                    </a:lnTo>
                    <a:lnTo>
                      <a:pt x="709" y="126"/>
                    </a:lnTo>
                    <a:lnTo>
                      <a:pt x="711" y="124"/>
                    </a:lnTo>
                    <a:lnTo>
                      <a:pt x="711" y="122"/>
                    </a:lnTo>
                    <a:lnTo>
                      <a:pt x="711" y="120"/>
                    </a:lnTo>
                    <a:lnTo>
                      <a:pt x="711" y="120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11" y="119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11" y="111"/>
                    </a:lnTo>
                    <a:lnTo>
                      <a:pt x="709" y="109"/>
                    </a:lnTo>
                    <a:lnTo>
                      <a:pt x="709" y="109"/>
                    </a:lnTo>
                    <a:lnTo>
                      <a:pt x="713" y="109"/>
                    </a:lnTo>
                    <a:lnTo>
                      <a:pt x="714" y="109"/>
                    </a:lnTo>
                    <a:lnTo>
                      <a:pt x="714" y="108"/>
                    </a:lnTo>
                    <a:lnTo>
                      <a:pt x="718" y="111"/>
                    </a:lnTo>
                    <a:lnTo>
                      <a:pt x="718" y="111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8"/>
                    </a:lnTo>
                    <a:lnTo>
                      <a:pt x="720" y="106"/>
                    </a:lnTo>
                    <a:lnTo>
                      <a:pt x="720" y="106"/>
                    </a:lnTo>
                    <a:lnTo>
                      <a:pt x="722" y="104"/>
                    </a:lnTo>
                    <a:lnTo>
                      <a:pt x="722" y="104"/>
                    </a:lnTo>
                    <a:lnTo>
                      <a:pt x="720" y="104"/>
                    </a:lnTo>
                    <a:lnTo>
                      <a:pt x="720" y="102"/>
                    </a:lnTo>
                    <a:lnTo>
                      <a:pt x="720" y="100"/>
                    </a:lnTo>
                    <a:lnTo>
                      <a:pt x="720" y="100"/>
                    </a:lnTo>
                    <a:lnTo>
                      <a:pt x="723" y="99"/>
                    </a:lnTo>
                    <a:lnTo>
                      <a:pt x="725" y="97"/>
                    </a:lnTo>
                    <a:lnTo>
                      <a:pt x="727" y="95"/>
                    </a:lnTo>
                    <a:lnTo>
                      <a:pt x="729" y="93"/>
                    </a:lnTo>
                    <a:lnTo>
                      <a:pt x="731" y="91"/>
                    </a:lnTo>
                    <a:lnTo>
                      <a:pt x="731" y="91"/>
                    </a:lnTo>
                    <a:lnTo>
                      <a:pt x="734" y="91"/>
                    </a:lnTo>
                    <a:lnTo>
                      <a:pt x="734" y="91"/>
                    </a:lnTo>
                    <a:lnTo>
                      <a:pt x="734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5"/>
                    </a:lnTo>
                    <a:lnTo>
                      <a:pt x="736" y="95"/>
                    </a:lnTo>
                    <a:lnTo>
                      <a:pt x="736" y="97"/>
                    </a:lnTo>
                    <a:lnTo>
                      <a:pt x="738" y="99"/>
                    </a:lnTo>
                    <a:lnTo>
                      <a:pt x="736" y="100"/>
                    </a:lnTo>
                    <a:lnTo>
                      <a:pt x="738" y="102"/>
                    </a:lnTo>
                    <a:lnTo>
                      <a:pt x="738" y="102"/>
                    </a:lnTo>
                    <a:lnTo>
                      <a:pt x="740" y="102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4" y="99"/>
                    </a:lnTo>
                    <a:lnTo>
                      <a:pt x="745" y="99"/>
                    </a:lnTo>
                    <a:lnTo>
                      <a:pt x="745" y="99"/>
                    </a:lnTo>
                    <a:lnTo>
                      <a:pt x="747" y="99"/>
                    </a:lnTo>
                    <a:lnTo>
                      <a:pt x="747" y="99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9" y="97"/>
                    </a:lnTo>
                    <a:lnTo>
                      <a:pt x="751" y="91"/>
                    </a:lnTo>
                    <a:lnTo>
                      <a:pt x="751" y="89"/>
                    </a:lnTo>
                    <a:lnTo>
                      <a:pt x="753" y="84"/>
                    </a:lnTo>
                    <a:lnTo>
                      <a:pt x="753" y="82"/>
                    </a:lnTo>
                    <a:lnTo>
                      <a:pt x="755" y="82"/>
                    </a:lnTo>
                    <a:lnTo>
                      <a:pt x="755" y="80"/>
                    </a:lnTo>
                    <a:lnTo>
                      <a:pt x="755" y="80"/>
                    </a:lnTo>
                    <a:lnTo>
                      <a:pt x="756" y="78"/>
                    </a:lnTo>
                    <a:lnTo>
                      <a:pt x="756" y="78"/>
                    </a:lnTo>
                    <a:lnTo>
                      <a:pt x="758" y="77"/>
                    </a:lnTo>
                    <a:lnTo>
                      <a:pt x="764" y="77"/>
                    </a:lnTo>
                    <a:lnTo>
                      <a:pt x="766" y="75"/>
                    </a:lnTo>
                    <a:lnTo>
                      <a:pt x="766" y="75"/>
                    </a:lnTo>
                    <a:lnTo>
                      <a:pt x="767" y="73"/>
                    </a:lnTo>
                    <a:lnTo>
                      <a:pt x="769" y="73"/>
                    </a:lnTo>
                    <a:lnTo>
                      <a:pt x="769" y="71"/>
                    </a:lnTo>
                    <a:lnTo>
                      <a:pt x="771" y="71"/>
                    </a:lnTo>
                    <a:lnTo>
                      <a:pt x="771" y="69"/>
                    </a:lnTo>
                    <a:lnTo>
                      <a:pt x="771" y="69"/>
                    </a:lnTo>
                    <a:lnTo>
                      <a:pt x="775" y="67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6" y="69"/>
                    </a:lnTo>
                    <a:lnTo>
                      <a:pt x="778" y="73"/>
                    </a:lnTo>
                    <a:lnTo>
                      <a:pt x="780" y="73"/>
                    </a:lnTo>
                    <a:lnTo>
                      <a:pt x="782" y="73"/>
                    </a:lnTo>
                    <a:lnTo>
                      <a:pt x="784" y="73"/>
                    </a:lnTo>
                    <a:lnTo>
                      <a:pt x="786" y="73"/>
                    </a:lnTo>
                    <a:lnTo>
                      <a:pt x="786" y="71"/>
                    </a:lnTo>
                    <a:lnTo>
                      <a:pt x="787" y="71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89" y="69"/>
                    </a:lnTo>
                    <a:lnTo>
                      <a:pt x="789" y="67"/>
                    </a:lnTo>
                    <a:lnTo>
                      <a:pt x="789" y="67"/>
                    </a:lnTo>
                    <a:lnTo>
                      <a:pt x="789" y="66"/>
                    </a:lnTo>
                    <a:lnTo>
                      <a:pt x="795" y="49"/>
                    </a:lnTo>
                    <a:lnTo>
                      <a:pt x="795" y="46"/>
                    </a:lnTo>
                    <a:lnTo>
                      <a:pt x="795" y="46"/>
                    </a:lnTo>
                    <a:lnTo>
                      <a:pt x="795" y="44"/>
                    </a:lnTo>
                    <a:lnTo>
                      <a:pt x="795" y="44"/>
                    </a:lnTo>
                    <a:lnTo>
                      <a:pt x="797" y="42"/>
                    </a:lnTo>
                    <a:lnTo>
                      <a:pt x="798" y="42"/>
                    </a:lnTo>
                    <a:lnTo>
                      <a:pt x="798" y="40"/>
                    </a:lnTo>
                    <a:lnTo>
                      <a:pt x="800" y="38"/>
                    </a:lnTo>
                    <a:lnTo>
                      <a:pt x="802" y="36"/>
                    </a:lnTo>
                    <a:lnTo>
                      <a:pt x="804" y="36"/>
                    </a:lnTo>
                    <a:lnTo>
                      <a:pt x="806" y="35"/>
                    </a:lnTo>
                    <a:lnTo>
                      <a:pt x="806" y="36"/>
                    </a:lnTo>
                    <a:lnTo>
                      <a:pt x="808" y="36"/>
                    </a:lnTo>
                    <a:lnTo>
                      <a:pt x="811" y="36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1" y="33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8" y="29"/>
                    </a:lnTo>
                    <a:lnTo>
                      <a:pt x="808" y="27"/>
                    </a:lnTo>
                    <a:lnTo>
                      <a:pt x="809" y="25"/>
                    </a:lnTo>
                    <a:lnTo>
                      <a:pt x="809" y="22"/>
                    </a:lnTo>
                    <a:lnTo>
                      <a:pt x="809" y="20"/>
                    </a:lnTo>
                    <a:lnTo>
                      <a:pt x="809" y="18"/>
                    </a:lnTo>
                    <a:lnTo>
                      <a:pt x="811" y="18"/>
                    </a:lnTo>
                    <a:lnTo>
                      <a:pt x="809" y="16"/>
                    </a:lnTo>
                    <a:lnTo>
                      <a:pt x="809" y="14"/>
                    </a:lnTo>
                    <a:lnTo>
                      <a:pt x="808" y="11"/>
                    </a:lnTo>
                    <a:lnTo>
                      <a:pt x="809" y="9"/>
                    </a:lnTo>
                    <a:lnTo>
                      <a:pt x="808" y="7"/>
                    </a:lnTo>
                    <a:lnTo>
                      <a:pt x="809" y="7"/>
                    </a:lnTo>
                    <a:lnTo>
                      <a:pt x="809" y="5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0"/>
                    </a:lnTo>
                    <a:lnTo>
                      <a:pt x="795" y="3"/>
                    </a:lnTo>
                    <a:lnTo>
                      <a:pt x="784" y="5"/>
                    </a:lnTo>
                    <a:lnTo>
                      <a:pt x="784" y="9"/>
                    </a:lnTo>
                    <a:lnTo>
                      <a:pt x="764" y="14"/>
                    </a:lnTo>
                    <a:lnTo>
                      <a:pt x="756" y="14"/>
                    </a:lnTo>
                    <a:lnTo>
                      <a:pt x="749" y="16"/>
                    </a:lnTo>
                    <a:lnTo>
                      <a:pt x="718" y="24"/>
                    </a:lnTo>
                    <a:lnTo>
                      <a:pt x="700" y="29"/>
                    </a:lnTo>
                    <a:lnTo>
                      <a:pt x="683" y="33"/>
                    </a:lnTo>
                    <a:lnTo>
                      <a:pt x="658" y="40"/>
                    </a:lnTo>
                    <a:lnTo>
                      <a:pt x="654" y="38"/>
                    </a:lnTo>
                    <a:lnTo>
                      <a:pt x="636" y="44"/>
                    </a:lnTo>
                    <a:lnTo>
                      <a:pt x="614" y="47"/>
                    </a:lnTo>
                    <a:lnTo>
                      <a:pt x="614" y="51"/>
                    </a:lnTo>
                    <a:lnTo>
                      <a:pt x="592" y="55"/>
                    </a:lnTo>
                    <a:lnTo>
                      <a:pt x="585" y="56"/>
                    </a:lnTo>
                    <a:lnTo>
                      <a:pt x="561" y="60"/>
                    </a:lnTo>
                    <a:lnTo>
                      <a:pt x="559" y="60"/>
                    </a:lnTo>
                    <a:lnTo>
                      <a:pt x="519" y="69"/>
                    </a:lnTo>
                    <a:lnTo>
                      <a:pt x="508" y="71"/>
                    </a:lnTo>
                    <a:lnTo>
                      <a:pt x="508" y="71"/>
                    </a:lnTo>
                    <a:lnTo>
                      <a:pt x="488" y="73"/>
                    </a:lnTo>
                    <a:lnTo>
                      <a:pt x="460" y="78"/>
                    </a:lnTo>
                    <a:lnTo>
                      <a:pt x="459" y="78"/>
                    </a:lnTo>
                    <a:lnTo>
                      <a:pt x="446" y="82"/>
                    </a:lnTo>
                    <a:lnTo>
                      <a:pt x="440" y="84"/>
                    </a:lnTo>
                    <a:lnTo>
                      <a:pt x="411" y="88"/>
                    </a:lnTo>
                    <a:lnTo>
                      <a:pt x="400" y="89"/>
                    </a:lnTo>
                    <a:lnTo>
                      <a:pt x="391" y="91"/>
                    </a:lnTo>
                    <a:lnTo>
                      <a:pt x="371" y="95"/>
                    </a:lnTo>
                    <a:lnTo>
                      <a:pt x="349" y="97"/>
                    </a:lnTo>
                    <a:lnTo>
                      <a:pt x="347" y="97"/>
                    </a:lnTo>
                    <a:lnTo>
                      <a:pt x="343" y="99"/>
                    </a:lnTo>
                    <a:lnTo>
                      <a:pt x="342" y="99"/>
                    </a:lnTo>
                    <a:lnTo>
                      <a:pt x="340" y="99"/>
                    </a:lnTo>
                    <a:lnTo>
                      <a:pt x="336" y="100"/>
                    </a:lnTo>
                    <a:lnTo>
                      <a:pt x="336" y="100"/>
                    </a:lnTo>
                    <a:lnTo>
                      <a:pt x="334" y="102"/>
                    </a:lnTo>
                    <a:lnTo>
                      <a:pt x="334" y="100"/>
                    </a:lnTo>
                    <a:lnTo>
                      <a:pt x="332" y="100"/>
                    </a:lnTo>
                    <a:lnTo>
                      <a:pt x="314" y="104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58" y="115"/>
                    </a:lnTo>
                    <a:lnTo>
                      <a:pt x="230" y="120"/>
                    </a:lnTo>
                    <a:lnTo>
                      <a:pt x="225" y="122"/>
                    </a:lnTo>
                    <a:lnTo>
                      <a:pt x="208" y="124"/>
                    </a:lnTo>
                    <a:lnTo>
                      <a:pt x="208" y="120"/>
                    </a:lnTo>
                    <a:lnTo>
                      <a:pt x="186" y="124"/>
                    </a:lnTo>
                    <a:lnTo>
                      <a:pt x="188" y="128"/>
                    </a:lnTo>
                    <a:lnTo>
                      <a:pt x="192" y="135"/>
                    </a:lnTo>
                    <a:lnTo>
                      <a:pt x="194" y="144"/>
                    </a:lnTo>
                    <a:lnTo>
                      <a:pt x="194" y="146"/>
                    </a:lnTo>
                    <a:lnTo>
                      <a:pt x="150" y="153"/>
                    </a:lnTo>
                    <a:lnTo>
                      <a:pt x="148" y="153"/>
                    </a:lnTo>
                    <a:lnTo>
                      <a:pt x="119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66" y="166"/>
                    </a:lnTo>
                    <a:lnTo>
                      <a:pt x="60" y="168"/>
                    </a:lnTo>
                    <a:lnTo>
                      <a:pt x="58" y="168"/>
                    </a:lnTo>
                    <a:lnTo>
                      <a:pt x="58" y="170"/>
                    </a:lnTo>
                    <a:lnTo>
                      <a:pt x="57" y="173"/>
                    </a:lnTo>
                    <a:lnTo>
                      <a:pt x="57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51" y="175"/>
                    </a:lnTo>
                    <a:lnTo>
                      <a:pt x="51" y="172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68"/>
                    </a:lnTo>
                    <a:lnTo>
                      <a:pt x="53" y="166"/>
                    </a:lnTo>
                    <a:lnTo>
                      <a:pt x="53" y="164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4" y="162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4" y="168"/>
                    </a:lnTo>
                    <a:lnTo>
                      <a:pt x="46" y="170"/>
                    </a:lnTo>
                    <a:lnTo>
                      <a:pt x="46" y="170"/>
                    </a:lnTo>
                    <a:lnTo>
                      <a:pt x="47" y="170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9"/>
                    </a:lnTo>
                    <a:lnTo>
                      <a:pt x="49" y="179"/>
                    </a:lnTo>
                    <a:lnTo>
                      <a:pt x="49" y="181"/>
                    </a:lnTo>
                    <a:lnTo>
                      <a:pt x="51" y="183"/>
                    </a:lnTo>
                    <a:lnTo>
                      <a:pt x="51" y="184"/>
                    </a:lnTo>
                    <a:lnTo>
                      <a:pt x="51" y="186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44" y="190"/>
                    </a:lnTo>
                    <a:lnTo>
                      <a:pt x="42" y="190"/>
                    </a:lnTo>
                    <a:lnTo>
                      <a:pt x="42" y="192"/>
                    </a:lnTo>
                    <a:lnTo>
                      <a:pt x="42" y="192"/>
                    </a:lnTo>
                    <a:lnTo>
                      <a:pt x="44" y="194"/>
                    </a:lnTo>
                    <a:lnTo>
                      <a:pt x="44" y="194"/>
                    </a:lnTo>
                    <a:lnTo>
                      <a:pt x="47" y="197"/>
                    </a:lnTo>
                    <a:lnTo>
                      <a:pt x="49" y="197"/>
                    </a:lnTo>
                    <a:lnTo>
                      <a:pt x="49" y="199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7" y="203"/>
                    </a:lnTo>
                    <a:lnTo>
                      <a:pt x="46" y="203"/>
                    </a:lnTo>
                    <a:lnTo>
                      <a:pt x="40" y="203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6"/>
                    </a:lnTo>
                    <a:lnTo>
                      <a:pt x="38" y="206"/>
                    </a:lnTo>
                    <a:lnTo>
                      <a:pt x="40" y="208"/>
                    </a:lnTo>
                    <a:lnTo>
                      <a:pt x="42" y="210"/>
                    </a:lnTo>
                    <a:lnTo>
                      <a:pt x="46" y="210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9" y="217"/>
                    </a:lnTo>
                    <a:lnTo>
                      <a:pt x="47" y="217"/>
                    </a:lnTo>
                    <a:lnTo>
                      <a:pt x="46" y="219"/>
                    </a:lnTo>
                    <a:lnTo>
                      <a:pt x="44" y="221"/>
                    </a:lnTo>
                    <a:lnTo>
                      <a:pt x="44" y="221"/>
                    </a:lnTo>
                    <a:lnTo>
                      <a:pt x="42" y="223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34"/>
                    </a:lnTo>
                    <a:lnTo>
                      <a:pt x="40" y="236"/>
                    </a:lnTo>
                    <a:lnTo>
                      <a:pt x="49" y="245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5354638" y="2470150"/>
                <a:ext cx="1290638" cy="582613"/>
              </a:xfrm>
              <a:custGeom>
                <a:avLst/>
                <a:gdLst/>
                <a:ahLst/>
                <a:cxnLst>
                  <a:cxn ang="0">
                    <a:pos x="38" y="247"/>
                  </a:cxn>
                  <a:cxn ang="0">
                    <a:pos x="46" y="256"/>
                  </a:cxn>
                  <a:cxn ang="0">
                    <a:pos x="36" y="263"/>
                  </a:cxn>
                  <a:cxn ang="0">
                    <a:pos x="26" y="279"/>
                  </a:cxn>
                  <a:cxn ang="0">
                    <a:pos x="31" y="283"/>
                  </a:cxn>
                  <a:cxn ang="0">
                    <a:pos x="29" y="294"/>
                  </a:cxn>
                  <a:cxn ang="0">
                    <a:pos x="18" y="294"/>
                  </a:cxn>
                  <a:cxn ang="0">
                    <a:pos x="18" y="312"/>
                  </a:cxn>
                  <a:cxn ang="0">
                    <a:pos x="15" y="305"/>
                  </a:cxn>
                  <a:cxn ang="0">
                    <a:pos x="5" y="316"/>
                  </a:cxn>
                  <a:cxn ang="0">
                    <a:pos x="15" y="312"/>
                  </a:cxn>
                  <a:cxn ang="0">
                    <a:pos x="15" y="325"/>
                  </a:cxn>
                  <a:cxn ang="0">
                    <a:pos x="11" y="332"/>
                  </a:cxn>
                  <a:cxn ang="0">
                    <a:pos x="22" y="343"/>
                  </a:cxn>
                  <a:cxn ang="0">
                    <a:pos x="13" y="349"/>
                  </a:cxn>
                  <a:cxn ang="0">
                    <a:pos x="9" y="362"/>
                  </a:cxn>
                  <a:cxn ang="0">
                    <a:pos x="18" y="365"/>
                  </a:cxn>
                  <a:cxn ang="0">
                    <a:pos x="195" y="336"/>
                  </a:cxn>
                  <a:cxn ang="0">
                    <a:pos x="334" y="310"/>
                  </a:cxn>
                  <a:cxn ang="0">
                    <a:pos x="502" y="278"/>
                  </a:cxn>
                  <a:cxn ang="0">
                    <a:pos x="599" y="223"/>
                  </a:cxn>
                  <a:cxn ang="0">
                    <a:pos x="612" y="221"/>
                  </a:cxn>
                  <a:cxn ang="0">
                    <a:pos x="616" y="208"/>
                  </a:cxn>
                  <a:cxn ang="0">
                    <a:pos x="621" y="192"/>
                  </a:cxn>
                  <a:cxn ang="0">
                    <a:pos x="630" y="183"/>
                  </a:cxn>
                  <a:cxn ang="0">
                    <a:pos x="649" y="173"/>
                  </a:cxn>
                  <a:cxn ang="0">
                    <a:pos x="663" y="168"/>
                  </a:cxn>
                  <a:cxn ang="0">
                    <a:pos x="676" y="155"/>
                  </a:cxn>
                  <a:cxn ang="0">
                    <a:pos x="687" y="144"/>
                  </a:cxn>
                  <a:cxn ang="0">
                    <a:pos x="703" y="133"/>
                  </a:cxn>
                  <a:cxn ang="0">
                    <a:pos x="711" y="120"/>
                  </a:cxn>
                  <a:cxn ang="0">
                    <a:pos x="709" y="113"/>
                  </a:cxn>
                  <a:cxn ang="0">
                    <a:pos x="720" y="109"/>
                  </a:cxn>
                  <a:cxn ang="0">
                    <a:pos x="720" y="100"/>
                  </a:cxn>
                  <a:cxn ang="0">
                    <a:pos x="736" y="93"/>
                  </a:cxn>
                  <a:cxn ang="0">
                    <a:pos x="740" y="102"/>
                  </a:cxn>
                  <a:cxn ang="0">
                    <a:pos x="747" y="97"/>
                  </a:cxn>
                  <a:cxn ang="0">
                    <a:pos x="755" y="80"/>
                  </a:cxn>
                  <a:cxn ang="0">
                    <a:pos x="771" y="71"/>
                  </a:cxn>
                  <a:cxn ang="0">
                    <a:pos x="784" y="73"/>
                  </a:cxn>
                  <a:cxn ang="0">
                    <a:pos x="789" y="67"/>
                  </a:cxn>
                  <a:cxn ang="0">
                    <a:pos x="800" y="38"/>
                  </a:cxn>
                  <a:cxn ang="0">
                    <a:pos x="811" y="33"/>
                  </a:cxn>
                  <a:cxn ang="0">
                    <a:pos x="811" y="18"/>
                  </a:cxn>
                  <a:cxn ang="0">
                    <a:pos x="809" y="3"/>
                  </a:cxn>
                  <a:cxn ang="0">
                    <a:pos x="683" y="33"/>
                  </a:cxn>
                  <a:cxn ang="0">
                    <a:pos x="519" y="69"/>
                  </a:cxn>
                  <a:cxn ang="0">
                    <a:pos x="391" y="91"/>
                  </a:cxn>
                  <a:cxn ang="0">
                    <a:pos x="334" y="100"/>
                  </a:cxn>
                  <a:cxn ang="0">
                    <a:pos x="186" y="124"/>
                  </a:cxn>
                  <a:cxn ang="0">
                    <a:pos x="66" y="166"/>
                  </a:cxn>
                  <a:cxn ang="0">
                    <a:pos x="51" y="175"/>
                  </a:cxn>
                  <a:cxn ang="0">
                    <a:pos x="46" y="162"/>
                  </a:cxn>
                  <a:cxn ang="0">
                    <a:pos x="49" y="173"/>
                  </a:cxn>
                  <a:cxn ang="0">
                    <a:pos x="51" y="188"/>
                  </a:cxn>
                  <a:cxn ang="0">
                    <a:pos x="47" y="197"/>
                  </a:cxn>
                  <a:cxn ang="0">
                    <a:pos x="38" y="205"/>
                  </a:cxn>
                  <a:cxn ang="0">
                    <a:pos x="49" y="217"/>
                  </a:cxn>
                  <a:cxn ang="0">
                    <a:pos x="40" y="234"/>
                  </a:cxn>
                </a:cxnLst>
                <a:rect l="0" t="0" r="r" b="b"/>
                <a:pathLst>
                  <a:path w="813" h="367">
                    <a:moveTo>
                      <a:pt x="49" y="245"/>
                    </a:moveTo>
                    <a:lnTo>
                      <a:pt x="49" y="245"/>
                    </a:lnTo>
                    <a:lnTo>
                      <a:pt x="49" y="247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46" y="248"/>
                    </a:lnTo>
                    <a:lnTo>
                      <a:pt x="42" y="247"/>
                    </a:lnTo>
                    <a:lnTo>
                      <a:pt x="42" y="247"/>
                    </a:lnTo>
                    <a:lnTo>
                      <a:pt x="40" y="247"/>
                    </a:lnTo>
                    <a:lnTo>
                      <a:pt x="38" y="247"/>
                    </a:lnTo>
                    <a:lnTo>
                      <a:pt x="38" y="248"/>
                    </a:lnTo>
                    <a:lnTo>
                      <a:pt x="38" y="248"/>
                    </a:lnTo>
                    <a:lnTo>
                      <a:pt x="36" y="248"/>
                    </a:lnTo>
                    <a:lnTo>
                      <a:pt x="36" y="250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4" y="254"/>
                    </a:lnTo>
                    <a:lnTo>
                      <a:pt x="44" y="254"/>
                    </a:lnTo>
                    <a:lnTo>
                      <a:pt x="46" y="256"/>
                    </a:lnTo>
                    <a:lnTo>
                      <a:pt x="46" y="256"/>
                    </a:lnTo>
                    <a:lnTo>
                      <a:pt x="42" y="259"/>
                    </a:lnTo>
                    <a:lnTo>
                      <a:pt x="42" y="259"/>
                    </a:lnTo>
                    <a:lnTo>
                      <a:pt x="40" y="259"/>
                    </a:lnTo>
                    <a:lnTo>
                      <a:pt x="40" y="258"/>
                    </a:lnTo>
                    <a:lnTo>
                      <a:pt x="36" y="259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3"/>
                    </a:lnTo>
                    <a:lnTo>
                      <a:pt x="36" y="263"/>
                    </a:lnTo>
                    <a:lnTo>
                      <a:pt x="36" y="265"/>
                    </a:lnTo>
                    <a:lnTo>
                      <a:pt x="35" y="267"/>
                    </a:lnTo>
                    <a:lnTo>
                      <a:pt x="31" y="268"/>
                    </a:lnTo>
                    <a:lnTo>
                      <a:pt x="26" y="268"/>
                    </a:lnTo>
                    <a:lnTo>
                      <a:pt x="24" y="270"/>
                    </a:lnTo>
                    <a:lnTo>
                      <a:pt x="22" y="272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4" y="278"/>
                    </a:lnTo>
                    <a:lnTo>
                      <a:pt x="26" y="279"/>
                    </a:lnTo>
                    <a:lnTo>
                      <a:pt x="27" y="279"/>
                    </a:lnTo>
                    <a:lnTo>
                      <a:pt x="29" y="279"/>
                    </a:lnTo>
                    <a:lnTo>
                      <a:pt x="31" y="279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33" y="278"/>
                    </a:lnTo>
                    <a:lnTo>
                      <a:pt x="35" y="281"/>
                    </a:lnTo>
                    <a:lnTo>
                      <a:pt x="33" y="283"/>
                    </a:lnTo>
                    <a:lnTo>
                      <a:pt x="33" y="283"/>
                    </a:lnTo>
                    <a:lnTo>
                      <a:pt x="31" y="283"/>
                    </a:lnTo>
                    <a:lnTo>
                      <a:pt x="31" y="283"/>
                    </a:lnTo>
                    <a:lnTo>
                      <a:pt x="27" y="285"/>
                    </a:lnTo>
                    <a:lnTo>
                      <a:pt x="26" y="287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6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7" y="296"/>
                    </a:lnTo>
                    <a:lnTo>
                      <a:pt x="27" y="298"/>
                    </a:lnTo>
                    <a:lnTo>
                      <a:pt x="27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18" y="294"/>
                    </a:lnTo>
                    <a:lnTo>
                      <a:pt x="18" y="294"/>
                    </a:lnTo>
                    <a:lnTo>
                      <a:pt x="18" y="296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8" y="300"/>
                    </a:lnTo>
                    <a:lnTo>
                      <a:pt x="18" y="303"/>
                    </a:lnTo>
                    <a:lnTo>
                      <a:pt x="20" y="303"/>
                    </a:lnTo>
                    <a:lnTo>
                      <a:pt x="24" y="309"/>
                    </a:lnTo>
                    <a:lnTo>
                      <a:pt x="22" y="309"/>
                    </a:lnTo>
                    <a:lnTo>
                      <a:pt x="20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6" y="312"/>
                    </a:lnTo>
                    <a:lnTo>
                      <a:pt x="16" y="312"/>
                    </a:lnTo>
                    <a:lnTo>
                      <a:pt x="15" y="310"/>
                    </a:lnTo>
                    <a:lnTo>
                      <a:pt x="15" y="309"/>
                    </a:lnTo>
                    <a:lnTo>
                      <a:pt x="15" y="307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5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1" y="307"/>
                    </a:lnTo>
                    <a:lnTo>
                      <a:pt x="11" y="309"/>
                    </a:lnTo>
                    <a:lnTo>
                      <a:pt x="9" y="310"/>
                    </a:lnTo>
                    <a:lnTo>
                      <a:pt x="9" y="310"/>
                    </a:lnTo>
                    <a:lnTo>
                      <a:pt x="7" y="312"/>
                    </a:lnTo>
                    <a:lnTo>
                      <a:pt x="5" y="314"/>
                    </a:lnTo>
                    <a:lnTo>
                      <a:pt x="5" y="314"/>
                    </a:lnTo>
                    <a:lnTo>
                      <a:pt x="5" y="316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1" y="318"/>
                    </a:lnTo>
                    <a:lnTo>
                      <a:pt x="11" y="318"/>
                    </a:lnTo>
                    <a:lnTo>
                      <a:pt x="11" y="314"/>
                    </a:lnTo>
                    <a:lnTo>
                      <a:pt x="11" y="314"/>
                    </a:lnTo>
                    <a:lnTo>
                      <a:pt x="13" y="312"/>
                    </a:lnTo>
                    <a:lnTo>
                      <a:pt x="15" y="312"/>
                    </a:lnTo>
                    <a:lnTo>
                      <a:pt x="15" y="312"/>
                    </a:lnTo>
                    <a:lnTo>
                      <a:pt x="16" y="314"/>
                    </a:lnTo>
                    <a:lnTo>
                      <a:pt x="16" y="316"/>
                    </a:lnTo>
                    <a:lnTo>
                      <a:pt x="15" y="318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0"/>
                    </a:lnTo>
                    <a:lnTo>
                      <a:pt x="15" y="321"/>
                    </a:lnTo>
                    <a:lnTo>
                      <a:pt x="15" y="325"/>
                    </a:lnTo>
                    <a:lnTo>
                      <a:pt x="15" y="325"/>
                    </a:lnTo>
                    <a:lnTo>
                      <a:pt x="13" y="327"/>
                    </a:lnTo>
                    <a:lnTo>
                      <a:pt x="13" y="327"/>
                    </a:lnTo>
                    <a:lnTo>
                      <a:pt x="9" y="327"/>
                    </a:lnTo>
                    <a:lnTo>
                      <a:pt x="9" y="329"/>
                    </a:lnTo>
                    <a:lnTo>
                      <a:pt x="9" y="329"/>
                    </a:lnTo>
                    <a:lnTo>
                      <a:pt x="9" y="331"/>
                    </a:lnTo>
                    <a:lnTo>
                      <a:pt x="9" y="331"/>
                    </a:lnTo>
                    <a:lnTo>
                      <a:pt x="9" y="332"/>
                    </a:lnTo>
                    <a:lnTo>
                      <a:pt x="11" y="332"/>
                    </a:lnTo>
                    <a:lnTo>
                      <a:pt x="11" y="332"/>
                    </a:lnTo>
                    <a:lnTo>
                      <a:pt x="15" y="332"/>
                    </a:lnTo>
                    <a:lnTo>
                      <a:pt x="16" y="332"/>
                    </a:lnTo>
                    <a:lnTo>
                      <a:pt x="16" y="332"/>
                    </a:lnTo>
                    <a:lnTo>
                      <a:pt x="18" y="332"/>
                    </a:lnTo>
                    <a:lnTo>
                      <a:pt x="18" y="334"/>
                    </a:lnTo>
                    <a:lnTo>
                      <a:pt x="20" y="336"/>
                    </a:lnTo>
                    <a:lnTo>
                      <a:pt x="20" y="338"/>
                    </a:lnTo>
                    <a:lnTo>
                      <a:pt x="20" y="340"/>
                    </a:lnTo>
                    <a:lnTo>
                      <a:pt x="20" y="342"/>
                    </a:lnTo>
                    <a:lnTo>
                      <a:pt x="22" y="343"/>
                    </a:lnTo>
                    <a:lnTo>
                      <a:pt x="22" y="343"/>
                    </a:lnTo>
                    <a:lnTo>
                      <a:pt x="22" y="345"/>
                    </a:lnTo>
                    <a:lnTo>
                      <a:pt x="22" y="347"/>
                    </a:lnTo>
                    <a:lnTo>
                      <a:pt x="22" y="349"/>
                    </a:lnTo>
                    <a:lnTo>
                      <a:pt x="20" y="349"/>
                    </a:lnTo>
                    <a:lnTo>
                      <a:pt x="20" y="349"/>
                    </a:lnTo>
                    <a:lnTo>
                      <a:pt x="16" y="349"/>
                    </a:lnTo>
                    <a:lnTo>
                      <a:pt x="16" y="349"/>
                    </a:lnTo>
                    <a:lnTo>
                      <a:pt x="15" y="349"/>
                    </a:lnTo>
                    <a:lnTo>
                      <a:pt x="13" y="349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3"/>
                    </a:lnTo>
                    <a:lnTo>
                      <a:pt x="11" y="354"/>
                    </a:lnTo>
                    <a:lnTo>
                      <a:pt x="13" y="356"/>
                    </a:lnTo>
                    <a:lnTo>
                      <a:pt x="13" y="358"/>
                    </a:lnTo>
                    <a:lnTo>
                      <a:pt x="11" y="360"/>
                    </a:lnTo>
                    <a:lnTo>
                      <a:pt x="11" y="362"/>
                    </a:lnTo>
                    <a:lnTo>
                      <a:pt x="11" y="362"/>
                    </a:lnTo>
                    <a:lnTo>
                      <a:pt x="9" y="362"/>
                    </a:lnTo>
                    <a:lnTo>
                      <a:pt x="9" y="362"/>
                    </a:lnTo>
                    <a:lnTo>
                      <a:pt x="4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2"/>
                    </a:lnTo>
                    <a:lnTo>
                      <a:pt x="2" y="363"/>
                    </a:lnTo>
                    <a:lnTo>
                      <a:pt x="2" y="363"/>
                    </a:lnTo>
                    <a:lnTo>
                      <a:pt x="0" y="365"/>
                    </a:lnTo>
                    <a:lnTo>
                      <a:pt x="2" y="367"/>
                    </a:lnTo>
                    <a:lnTo>
                      <a:pt x="18" y="365"/>
                    </a:lnTo>
                    <a:lnTo>
                      <a:pt x="31" y="363"/>
                    </a:lnTo>
                    <a:lnTo>
                      <a:pt x="60" y="358"/>
                    </a:lnTo>
                    <a:lnTo>
                      <a:pt x="66" y="358"/>
                    </a:lnTo>
                    <a:lnTo>
                      <a:pt x="97" y="353"/>
                    </a:lnTo>
                    <a:lnTo>
                      <a:pt x="111" y="351"/>
                    </a:lnTo>
                    <a:lnTo>
                      <a:pt x="131" y="347"/>
                    </a:lnTo>
                    <a:lnTo>
                      <a:pt x="150" y="343"/>
                    </a:lnTo>
                    <a:lnTo>
                      <a:pt x="153" y="343"/>
                    </a:lnTo>
                    <a:lnTo>
                      <a:pt x="194" y="336"/>
                    </a:lnTo>
                    <a:lnTo>
                      <a:pt x="195" y="336"/>
                    </a:lnTo>
                    <a:lnTo>
                      <a:pt x="212" y="332"/>
                    </a:lnTo>
                    <a:lnTo>
                      <a:pt x="212" y="332"/>
                    </a:lnTo>
                    <a:lnTo>
                      <a:pt x="230" y="329"/>
                    </a:lnTo>
                    <a:lnTo>
                      <a:pt x="232" y="327"/>
                    </a:lnTo>
                    <a:lnTo>
                      <a:pt x="247" y="325"/>
                    </a:lnTo>
                    <a:lnTo>
                      <a:pt x="270" y="321"/>
                    </a:lnTo>
                    <a:lnTo>
                      <a:pt x="309" y="314"/>
                    </a:lnTo>
                    <a:lnTo>
                      <a:pt x="309" y="314"/>
                    </a:lnTo>
                    <a:lnTo>
                      <a:pt x="331" y="310"/>
                    </a:lnTo>
                    <a:lnTo>
                      <a:pt x="334" y="310"/>
                    </a:lnTo>
                    <a:lnTo>
                      <a:pt x="340" y="310"/>
                    </a:lnTo>
                    <a:lnTo>
                      <a:pt x="347" y="309"/>
                    </a:lnTo>
                    <a:lnTo>
                      <a:pt x="353" y="309"/>
                    </a:lnTo>
                    <a:lnTo>
                      <a:pt x="398" y="300"/>
                    </a:lnTo>
                    <a:lnTo>
                      <a:pt x="400" y="300"/>
                    </a:lnTo>
                    <a:lnTo>
                      <a:pt x="442" y="290"/>
                    </a:lnTo>
                    <a:lnTo>
                      <a:pt x="470" y="285"/>
                    </a:lnTo>
                    <a:lnTo>
                      <a:pt x="482" y="283"/>
                    </a:lnTo>
                    <a:lnTo>
                      <a:pt x="493" y="279"/>
                    </a:lnTo>
                    <a:lnTo>
                      <a:pt x="502" y="278"/>
                    </a:lnTo>
                    <a:lnTo>
                      <a:pt x="532" y="272"/>
                    </a:lnTo>
                    <a:lnTo>
                      <a:pt x="532" y="272"/>
                    </a:lnTo>
                    <a:lnTo>
                      <a:pt x="548" y="268"/>
                    </a:lnTo>
                    <a:lnTo>
                      <a:pt x="552" y="268"/>
                    </a:lnTo>
                    <a:lnTo>
                      <a:pt x="566" y="265"/>
                    </a:lnTo>
                    <a:lnTo>
                      <a:pt x="596" y="259"/>
                    </a:lnTo>
                    <a:lnTo>
                      <a:pt x="594" y="230"/>
                    </a:lnTo>
                    <a:lnTo>
                      <a:pt x="594" y="230"/>
                    </a:lnTo>
                    <a:lnTo>
                      <a:pt x="599" y="223"/>
                    </a:lnTo>
                    <a:lnTo>
                      <a:pt x="599" y="223"/>
                    </a:lnTo>
                    <a:lnTo>
                      <a:pt x="599" y="225"/>
                    </a:lnTo>
                    <a:lnTo>
                      <a:pt x="601" y="225"/>
                    </a:lnTo>
                    <a:lnTo>
                      <a:pt x="601" y="225"/>
                    </a:lnTo>
                    <a:lnTo>
                      <a:pt x="603" y="225"/>
                    </a:lnTo>
                    <a:lnTo>
                      <a:pt x="605" y="225"/>
                    </a:lnTo>
                    <a:lnTo>
                      <a:pt x="607" y="225"/>
                    </a:lnTo>
                    <a:lnTo>
                      <a:pt x="608" y="225"/>
                    </a:lnTo>
                    <a:lnTo>
                      <a:pt x="610" y="223"/>
                    </a:lnTo>
                    <a:lnTo>
                      <a:pt x="612" y="223"/>
                    </a:lnTo>
                    <a:lnTo>
                      <a:pt x="612" y="221"/>
                    </a:lnTo>
                    <a:lnTo>
                      <a:pt x="614" y="219"/>
                    </a:lnTo>
                    <a:lnTo>
                      <a:pt x="614" y="219"/>
                    </a:lnTo>
                    <a:lnTo>
                      <a:pt x="616" y="217"/>
                    </a:lnTo>
                    <a:lnTo>
                      <a:pt x="616" y="217"/>
                    </a:lnTo>
                    <a:lnTo>
                      <a:pt x="616" y="215"/>
                    </a:lnTo>
                    <a:lnTo>
                      <a:pt x="618" y="214"/>
                    </a:lnTo>
                    <a:lnTo>
                      <a:pt x="616" y="212"/>
                    </a:lnTo>
                    <a:lnTo>
                      <a:pt x="616" y="210"/>
                    </a:lnTo>
                    <a:lnTo>
                      <a:pt x="616" y="208"/>
                    </a:lnTo>
                    <a:lnTo>
                      <a:pt x="616" y="208"/>
                    </a:lnTo>
                    <a:lnTo>
                      <a:pt x="618" y="205"/>
                    </a:lnTo>
                    <a:lnTo>
                      <a:pt x="616" y="203"/>
                    </a:lnTo>
                    <a:lnTo>
                      <a:pt x="614" y="201"/>
                    </a:lnTo>
                    <a:lnTo>
                      <a:pt x="614" y="201"/>
                    </a:lnTo>
                    <a:lnTo>
                      <a:pt x="616" y="199"/>
                    </a:lnTo>
                    <a:lnTo>
                      <a:pt x="616" y="197"/>
                    </a:lnTo>
                    <a:lnTo>
                      <a:pt x="618" y="197"/>
                    </a:lnTo>
                    <a:lnTo>
                      <a:pt x="619" y="194"/>
                    </a:lnTo>
                    <a:lnTo>
                      <a:pt x="619" y="194"/>
                    </a:lnTo>
                    <a:lnTo>
                      <a:pt x="621" y="192"/>
                    </a:lnTo>
                    <a:lnTo>
                      <a:pt x="623" y="192"/>
                    </a:lnTo>
                    <a:lnTo>
                      <a:pt x="623" y="190"/>
                    </a:lnTo>
                    <a:lnTo>
                      <a:pt x="625" y="188"/>
                    </a:lnTo>
                    <a:lnTo>
                      <a:pt x="625" y="186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27" y="184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0" y="183"/>
                    </a:lnTo>
                    <a:lnTo>
                      <a:pt x="632" y="183"/>
                    </a:lnTo>
                    <a:lnTo>
                      <a:pt x="634" y="177"/>
                    </a:lnTo>
                    <a:lnTo>
                      <a:pt x="636" y="175"/>
                    </a:lnTo>
                    <a:lnTo>
                      <a:pt x="639" y="175"/>
                    </a:lnTo>
                    <a:lnTo>
                      <a:pt x="641" y="175"/>
                    </a:lnTo>
                    <a:lnTo>
                      <a:pt x="643" y="175"/>
                    </a:lnTo>
                    <a:lnTo>
                      <a:pt x="645" y="173"/>
                    </a:lnTo>
                    <a:lnTo>
                      <a:pt x="645" y="173"/>
                    </a:lnTo>
                    <a:lnTo>
                      <a:pt x="647" y="173"/>
                    </a:lnTo>
                    <a:lnTo>
                      <a:pt x="649" y="173"/>
                    </a:lnTo>
                    <a:lnTo>
                      <a:pt x="649" y="173"/>
                    </a:lnTo>
                    <a:lnTo>
                      <a:pt x="650" y="172"/>
                    </a:lnTo>
                    <a:lnTo>
                      <a:pt x="650" y="172"/>
                    </a:lnTo>
                    <a:lnTo>
                      <a:pt x="652" y="172"/>
                    </a:lnTo>
                    <a:lnTo>
                      <a:pt x="656" y="172"/>
                    </a:lnTo>
                    <a:lnTo>
                      <a:pt x="658" y="172"/>
                    </a:lnTo>
                    <a:lnTo>
                      <a:pt x="660" y="172"/>
                    </a:lnTo>
                    <a:lnTo>
                      <a:pt x="660" y="172"/>
                    </a:lnTo>
                    <a:lnTo>
                      <a:pt x="663" y="170"/>
                    </a:lnTo>
                    <a:lnTo>
                      <a:pt x="663" y="168"/>
                    </a:lnTo>
                    <a:lnTo>
                      <a:pt x="665" y="166"/>
                    </a:lnTo>
                    <a:lnTo>
                      <a:pt x="665" y="164"/>
                    </a:lnTo>
                    <a:lnTo>
                      <a:pt x="669" y="162"/>
                    </a:lnTo>
                    <a:lnTo>
                      <a:pt x="670" y="161"/>
                    </a:lnTo>
                    <a:lnTo>
                      <a:pt x="672" y="159"/>
                    </a:lnTo>
                    <a:lnTo>
                      <a:pt x="672" y="159"/>
                    </a:lnTo>
                    <a:lnTo>
                      <a:pt x="674" y="157"/>
                    </a:lnTo>
                    <a:lnTo>
                      <a:pt x="674" y="155"/>
                    </a:lnTo>
                    <a:lnTo>
                      <a:pt x="674" y="155"/>
                    </a:lnTo>
                    <a:lnTo>
                      <a:pt x="676" y="155"/>
                    </a:lnTo>
                    <a:lnTo>
                      <a:pt x="678" y="155"/>
                    </a:lnTo>
                    <a:lnTo>
                      <a:pt x="680" y="155"/>
                    </a:lnTo>
                    <a:lnTo>
                      <a:pt x="680" y="155"/>
                    </a:lnTo>
                    <a:lnTo>
                      <a:pt x="680" y="152"/>
                    </a:lnTo>
                    <a:lnTo>
                      <a:pt x="681" y="150"/>
                    </a:lnTo>
                    <a:lnTo>
                      <a:pt x="681" y="146"/>
                    </a:lnTo>
                    <a:lnTo>
                      <a:pt x="683" y="146"/>
                    </a:lnTo>
                    <a:lnTo>
                      <a:pt x="683" y="144"/>
                    </a:lnTo>
                    <a:lnTo>
                      <a:pt x="685" y="144"/>
                    </a:lnTo>
                    <a:lnTo>
                      <a:pt x="687" y="144"/>
                    </a:lnTo>
                    <a:lnTo>
                      <a:pt x="689" y="142"/>
                    </a:lnTo>
                    <a:lnTo>
                      <a:pt x="689" y="139"/>
                    </a:lnTo>
                    <a:lnTo>
                      <a:pt x="691" y="139"/>
                    </a:lnTo>
                    <a:lnTo>
                      <a:pt x="691" y="139"/>
                    </a:lnTo>
                    <a:lnTo>
                      <a:pt x="694" y="137"/>
                    </a:lnTo>
                    <a:lnTo>
                      <a:pt x="694" y="137"/>
                    </a:lnTo>
                    <a:lnTo>
                      <a:pt x="696" y="137"/>
                    </a:lnTo>
                    <a:lnTo>
                      <a:pt x="698" y="133"/>
                    </a:lnTo>
                    <a:lnTo>
                      <a:pt x="700" y="133"/>
                    </a:lnTo>
                    <a:lnTo>
                      <a:pt x="703" y="133"/>
                    </a:lnTo>
                    <a:lnTo>
                      <a:pt x="705" y="133"/>
                    </a:lnTo>
                    <a:lnTo>
                      <a:pt x="707" y="133"/>
                    </a:lnTo>
                    <a:lnTo>
                      <a:pt x="707" y="131"/>
                    </a:lnTo>
                    <a:lnTo>
                      <a:pt x="709" y="130"/>
                    </a:lnTo>
                    <a:lnTo>
                      <a:pt x="709" y="128"/>
                    </a:lnTo>
                    <a:lnTo>
                      <a:pt x="709" y="126"/>
                    </a:lnTo>
                    <a:lnTo>
                      <a:pt x="711" y="124"/>
                    </a:lnTo>
                    <a:lnTo>
                      <a:pt x="711" y="122"/>
                    </a:lnTo>
                    <a:lnTo>
                      <a:pt x="711" y="120"/>
                    </a:lnTo>
                    <a:lnTo>
                      <a:pt x="711" y="120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11" y="119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11" y="117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09" y="113"/>
                    </a:lnTo>
                    <a:lnTo>
                      <a:pt x="711" y="111"/>
                    </a:lnTo>
                    <a:lnTo>
                      <a:pt x="709" y="109"/>
                    </a:lnTo>
                    <a:lnTo>
                      <a:pt x="709" y="109"/>
                    </a:lnTo>
                    <a:lnTo>
                      <a:pt x="713" y="109"/>
                    </a:lnTo>
                    <a:lnTo>
                      <a:pt x="714" y="109"/>
                    </a:lnTo>
                    <a:lnTo>
                      <a:pt x="714" y="108"/>
                    </a:lnTo>
                    <a:lnTo>
                      <a:pt x="718" y="111"/>
                    </a:lnTo>
                    <a:lnTo>
                      <a:pt x="718" y="111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0" y="108"/>
                    </a:lnTo>
                    <a:lnTo>
                      <a:pt x="720" y="106"/>
                    </a:lnTo>
                    <a:lnTo>
                      <a:pt x="720" y="106"/>
                    </a:lnTo>
                    <a:lnTo>
                      <a:pt x="722" y="104"/>
                    </a:lnTo>
                    <a:lnTo>
                      <a:pt x="722" y="104"/>
                    </a:lnTo>
                    <a:lnTo>
                      <a:pt x="720" y="104"/>
                    </a:lnTo>
                    <a:lnTo>
                      <a:pt x="720" y="102"/>
                    </a:lnTo>
                    <a:lnTo>
                      <a:pt x="720" y="100"/>
                    </a:lnTo>
                    <a:lnTo>
                      <a:pt x="720" y="100"/>
                    </a:lnTo>
                    <a:lnTo>
                      <a:pt x="723" y="99"/>
                    </a:lnTo>
                    <a:lnTo>
                      <a:pt x="725" y="97"/>
                    </a:lnTo>
                    <a:lnTo>
                      <a:pt x="727" y="95"/>
                    </a:lnTo>
                    <a:lnTo>
                      <a:pt x="729" y="93"/>
                    </a:lnTo>
                    <a:lnTo>
                      <a:pt x="731" y="91"/>
                    </a:lnTo>
                    <a:lnTo>
                      <a:pt x="731" y="91"/>
                    </a:lnTo>
                    <a:lnTo>
                      <a:pt x="734" y="91"/>
                    </a:lnTo>
                    <a:lnTo>
                      <a:pt x="734" y="91"/>
                    </a:lnTo>
                    <a:lnTo>
                      <a:pt x="734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3"/>
                    </a:lnTo>
                    <a:lnTo>
                      <a:pt x="736" y="95"/>
                    </a:lnTo>
                    <a:lnTo>
                      <a:pt x="736" y="95"/>
                    </a:lnTo>
                    <a:lnTo>
                      <a:pt x="736" y="97"/>
                    </a:lnTo>
                    <a:lnTo>
                      <a:pt x="738" y="99"/>
                    </a:lnTo>
                    <a:lnTo>
                      <a:pt x="736" y="100"/>
                    </a:lnTo>
                    <a:lnTo>
                      <a:pt x="738" y="102"/>
                    </a:lnTo>
                    <a:lnTo>
                      <a:pt x="738" y="102"/>
                    </a:lnTo>
                    <a:lnTo>
                      <a:pt x="740" y="102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100"/>
                    </a:lnTo>
                    <a:lnTo>
                      <a:pt x="744" y="99"/>
                    </a:lnTo>
                    <a:lnTo>
                      <a:pt x="744" y="99"/>
                    </a:lnTo>
                    <a:lnTo>
                      <a:pt x="745" y="99"/>
                    </a:lnTo>
                    <a:lnTo>
                      <a:pt x="745" y="99"/>
                    </a:lnTo>
                    <a:lnTo>
                      <a:pt x="747" y="99"/>
                    </a:lnTo>
                    <a:lnTo>
                      <a:pt x="747" y="99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7" y="97"/>
                    </a:lnTo>
                    <a:lnTo>
                      <a:pt x="749" y="97"/>
                    </a:lnTo>
                    <a:lnTo>
                      <a:pt x="751" y="91"/>
                    </a:lnTo>
                    <a:lnTo>
                      <a:pt x="751" y="89"/>
                    </a:lnTo>
                    <a:lnTo>
                      <a:pt x="753" y="84"/>
                    </a:lnTo>
                    <a:lnTo>
                      <a:pt x="753" y="82"/>
                    </a:lnTo>
                    <a:lnTo>
                      <a:pt x="755" y="82"/>
                    </a:lnTo>
                    <a:lnTo>
                      <a:pt x="755" y="80"/>
                    </a:lnTo>
                    <a:lnTo>
                      <a:pt x="755" y="80"/>
                    </a:lnTo>
                    <a:lnTo>
                      <a:pt x="756" y="78"/>
                    </a:lnTo>
                    <a:lnTo>
                      <a:pt x="756" y="78"/>
                    </a:lnTo>
                    <a:lnTo>
                      <a:pt x="758" y="77"/>
                    </a:lnTo>
                    <a:lnTo>
                      <a:pt x="764" y="77"/>
                    </a:lnTo>
                    <a:lnTo>
                      <a:pt x="766" y="75"/>
                    </a:lnTo>
                    <a:lnTo>
                      <a:pt x="766" y="75"/>
                    </a:lnTo>
                    <a:lnTo>
                      <a:pt x="767" y="73"/>
                    </a:lnTo>
                    <a:lnTo>
                      <a:pt x="769" y="73"/>
                    </a:lnTo>
                    <a:lnTo>
                      <a:pt x="769" y="71"/>
                    </a:lnTo>
                    <a:lnTo>
                      <a:pt x="771" y="71"/>
                    </a:lnTo>
                    <a:lnTo>
                      <a:pt x="771" y="69"/>
                    </a:lnTo>
                    <a:lnTo>
                      <a:pt x="771" y="69"/>
                    </a:lnTo>
                    <a:lnTo>
                      <a:pt x="775" y="67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6" y="69"/>
                    </a:lnTo>
                    <a:lnTo>
                      <a:pt x="778" y="73"/>
                    </a:lnTo>
                    <a:lnTo>
                      <a:pt x="780" y="73"/>
                    </a:lnTo>
                    <a:lnTo>
                      <a:pt x="782" y="73"/>
                    </a:lnTo>
                    <a:lnTo>
                      <a:pt x="784" y="73"/>
                    </a:lnTo>
                    <a:lnTo>
                      <a:pt x="786" y="73"/>
                    </a:lnTo>
                    <a:lnTo>
                      <a:pt x="786" y="71"/>
                    </a:lnTo>
                    <a:lnTo>
                      <a:pt x="787" y="71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89" y="69"/>
                    </a:lnTo>
                    <a:lnTo>
                      <a:pt x="789" y="67"/>
                    </a:lnTo>
                    <a:lnTo>
                      <a:pt x="789" y="67"/>
                    </a:lnTo>
                    <a:lnTo>
                      <a:pt x="789" y="66"/>
                    </a:lnTo>
                    <a:lnTo>
                      <a:pt x="795" y="49"/>
                    </a:lnTo>
                    <a:lnTo>
                      <a:pt x="795" y="46"/>
                    </a:lnTo>
                    <a:lnTo>
                      <a:pt x="795" y="46"/>
                    </a:lnTo>
                    <a:lnTo>
                      <a:pt x="795" y="44"/>
                    </a:lnTo>
                    <a:lnTo>
                      <a:pt x="795" y="44"/>
                    </a:lnTo>
                    <a:lnTo>
                      <a:pt x="797" y="42"/>
                    </a:lnTo>
                    <a:lnTo>
                      <a:pt x="798" y="42"/>
                    </a:lnTo>
                    <a:lnTo>
                      <a:pt x="798" y="40"/>
                    </a:lnTo>
                    <a:lnTo>
                      <a:pt x="800" y="38"/>
                    </a:lnTo>
                    <a:lnTo>
                      <a:pt x="802" y="36"/>
                    </a:lnTo>
                    <a:lnTo>
                      <a:pt x="804" y="36"/>
                    </a:lnTo>
                    <a:lnTo>
                      <a:pt x="806" y="35"/>
                    </a:lnTo>
                    <a:lnTo>
                      <a:pt x="806" y="36"/>
                    </a:lnTo>
                    <a:lnTo>
                      <a:pt x="808" y="36"/>
                    </a:lnTo>
                    <a:lnTo>
                      <a:pt x="811" y="36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3" y="35"/>
                    </a:lnTo>
                    <a:lnTo>
                      <a:pt x="811" y="33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9" y="29"/>
                    </a:lnTo>
                    <a:lnTo>
                      <a:pt x="808" y="29"/>
                    </a:lnTo>
                    <a:lnTo>
                      <a:pt x="808" y="27"/>
                    </a:lnTo>
                    <a:lnTo>
                      <a:pt x="809" y="25"/>
                    </a:lnTo>
                    <a:lnTo>
                      <a:pt x="809" y="22"/>
                    </a:lnTo>
                    <a:lnTo>
                      <a:pt x="809" y="20"/>
                    </a:lnTo>
                    <a:lnTo>
                      <a:pt x="809" y="18"/>
                    </a:lnTo>
                    <a:lnTo>
                      <a:pt x="811" y="18"/>
                    </a:lnTo>
                    <a:lnTo>
                      <a:pt x="809" y="16"/>
                    </a:lnTo>
                    <a:lnTo>
                      <a:pt x="809" y="14"/>
                    </a:lnTo>
                    <a:lnTo>
                      <a:pt x="808" y="11"/>
                    </a:lnTo>
                    <a:lnTo>
                      <a:pt x="809" y="9"/>
                    </a:lnTo>
                    <a:lnTo>
                      <a:pt x="808" y="7"/>
                    </a:lnTo>
                    <a:lnTo>
                      <a:pt x="809" y="7"/>
                    </a:lnTo>
                    <a:lnTo>
                      <a:pt x="809" y="5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3"/>
                    </a:lnTo>
                    <a:lnTo>
                      <a:pt x="809" y="0"/>
                    </a:lnTo>
                    <a:lnTo>
                      <a:pt x="795" y="3"/>
                    </a:lnTo>
                    <a:lnTo>
                      <a:pt x="784" y="5"/>
                    </a:lnTo>
                    <a:lnTo>
                      <a:pt x="784" y="9"/>
                    </a:lnTo>
                    <a:lnTo>
                      <a:pt x="764" y="14"/>
                    </a:lnTo>
                    <a:lnTo>
                      <a:pt x="756" y="14"/>
                    </a:lnTo>
                    <a:lnTo>
                      <a:pt x="749" y="16"/>
                    </a:lnTo>
                    <a:lnTo>
                      <a:pt x="718" y="24"/>
                    </a:lnTo>
                    <a:lnTo>
                      <a:pt x="700" y="29"/>
                    </a:lnTo>
                    <a:lnTo>
                      <a:pt x="683" y="33"/>
                    </a:lnTo>
                    <a:lnTo>
                      <a:pt x="658" y="40"/>
                    </a:lnTo>
                    <a:lnTo>
                      <a:pt x="654" y="38"/>
                    </a:lnTo>
                    <a:lnTo>
                      <a:pt x="636" y="44"/>
                    </a:lnTo>
                    <a:lnTo>
                      <a:pt x="614" y="47"/>
                    </a:lnTo>
                    <a:lnTo>
                      <a:pt x="614" y="51"/>
                    </a:lnTo>
                    <a:lnTo>
                      <a:pt x="592" y="55"/>
                    </a:lnTo>
                    <a:lnTo>
                      <a:pt x="585" y="56"/>
                    </a:lnTo>
                    <a:lnTo>
                      <a:pt x="561" y="60"/>
                    </a:lnTo>
                    <a:lnTo>
                      <a:pt x="559" y="60"/>
                    </a:lnTo>
                    <a:lnTo>
                      <a:pt x="519" y="69"/>
                    </a:lnTo>
                    <a:lnTo>
                      <a:pt x="508" y="71"/>
                    </a:lnTo>
                    <a:lnTo>
                      <a:pt x="508" y="71"/>
                    </a:lnTo>
                    <a:lnTo>
                      <a:pt x="488" y="73"/>
                    </a:lnTo>
                    <a:lnTo>
                      <a:pt x="460" y="78"/>
                    </a:lnTo>
                    <a:lnTo>
                      <a:pt x="459" y="78"/>
                    </a:lnTo>
                    <a:lnTo>
                      <a:pt x="446" y="82"/>
                    </a:lnTo>
                    <a:lnTo>
                      <a:pt x="440" y="84"/>
                    </a:lnTo>
                    <a:lnTo>
                      <a:pt x="411" y="88"/>
                    </a:lnTo>
                    <a:lnTo>
                      <a:pt x="400" y="89"/>
                    </a:lnTo>
                    <a:lnTo>
                      <a:pt x="391" y="91"/>
                    </a:lnTo>
                    <a:lnTo>
                      <a:pt x="371" y="95"/>
                    </a:lnTo>
                    <a:lnTo>
                      <a:pt x="349" y="97"/>
                    </a:lnTo>
                    <a:lnTo>
                      <a:pt x="347" y="97"/>
                    </a:lnTo>
                    <a:lnTo>
                      <a:pt x="343" y="99"/>
                    </a:lnTo>
                    <a:lnTo>
                      <a:pt x="342" y="99"/>
                    </a:lnTo>
                    <a:lnTo>
                      <a:pt x="340" y="99"/>
                    </a:lnTo>
                    <a:lnTo>
                      <a:pt x="336" y="100"/>
                    </a:lnTo>
                    <a:lnTo>
                      <a:pt x="336" y="100"/>
                    </a:lnTo>
                    <a:lnTo>
                      <a:pt x="334" y="102"/>
                    </a:lnTo>
                    <a:lnTo>
                      <a:pt x="334" y="100"/>
                    </a:lnTo>
                    <a:lnTo>
                      <a:pt x="332" y="100"/>
                    </a:lnTo>
                    <a:lnTo>
                      <a:pt x="314" y="104"/>
                    </a:lnTo>
                    <a:lnTo>
                      <a:pt x="285" y="109"/>
                    </a:lnTo>
                    <a:lnTo>
                      <a:pt x="281" y="109"/>
                    </a:lnTo>
                    <a:lnTo>
                      <a:pt x="258" y="115"/>
                    </a:lnTo>
                    <a:lnTo>
                      <a:pt x="230" y="120"/>
                    </a:lnTo>
                    <a:lnTo>
                      <a:pt x="225" y="122"/>
                    </a:lnTo>
                    <a:lnTo>
                      <a:pt x="208" y="124"/>
                    </a:lnTo>
                    <a:lnTo>
                      <a:pt x="208" y="120"/>
                    </a:lnTo>
                    <a:lnTo>
                      <a:pt x="186" y="124"/>
                    </a:lnTo>
                    <a:lnTo>
                      <a:pt x="188" y="128"/>
                    </a:lnTo>
                    <a:lnTo>
                      <a:pt x="192" y="135"/>
                    </a:lnTo>
                    <a:lnTo>
                      <a:pt x="194" y="144"/>
                    </a:lnTo>
                    <a:lnTo>
                      <a:pt x="194" y="146"/>
                    </a:lnTo>
                    <a:lnTo>
                      <a:pt x="150" y="153"/>
                    </a:lnTo>
                    <a:lnTo>
                      <a:pt x="148" y="153"/>
                    </a:lnTo>
                    <a:lnTo>
                      <a:pt x="119" y="159"/>
                    </a:lnTo>
                    <a:lnTo>
                      <a:pt x="117" y="159"/>
                    </a:lnTo>
                    <a:lnTo>
                      <a:pt x="117" y="159"/>
                    </a:lnTo>
                    <a:lnTo>
                      <a:pt x="66" y="166"/>
                    </a:lnTo>
                    <a:lnTo>
                      <a:pt x="60" y="168"/>
                    </a:lnTo>
                    <a:lnTo>
                      <a:pt x="58" y="168"/>
                    </a:lnTo>
                    <a:lnTo>
                      <a:pt x="58" y="170"/>
                    </a:lnTo>
                    <a:lnTo>
                      <a:pt x="57" y="173"/>
                    </a:lnTo>
                    <a:lnTo>
                      <a:pt x="57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51" y="175"/>
                    </a:lnTo>
                    <a:lnTo>
                      <a:pt x="51" y="172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68"/>
                    </a:lnTo>
                    <a:lnTo>
                      <a:pt x="53" y="166"/>
                    </a:lnTo>
                    <a:lnTo>
                      <a:pt x="53" y="164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4" y="162"/>
                    </a:lnTo>
                    <a:lnTo>
                      <a:pt x="44" y="164"/>
                    </a:lnTo>
                    <a:lnTo>
                      <a:pt x="44" y="166"/>
                    </a:lnTo>
                    <a:lnTo>
                      <a:pt x="44" y="168"/>
                    </a:lnTo>
                    <a:lnTo>
                      <a:pt x="46" y="170"/>
                    </a:lnTo>
                    <a:lnTo>
                      <a:pt x="46" y="170"/>
                    </a:lnTo>
                    <a:lnTo>
                      <a:pt x="47" y="170"/>
                    </a:lnTo>
                    <a:lnTo>
                      <a:pt x="49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9"/>
                    </a:lnTo>
                    <a:lnTo>
                      <a:pt x="49" y="179"/>
                    </a:lnTo>
                    <a:lnTo>
                      <a:pt x="49" y="181"/>
                    </a:lnTo>
                    <a:lnTo>
                      <a:pt x="51" y="183"/>
                    </a:lnTo>
                    <a:lnTo>
                      <a:pt x="51" y="184"/>
                    </a:lnTo>
                    <a:lnTo>
                      <a:pt x="51" y="186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44" y="190"/>
                    </a:lnTo>
                    <a:lnTo>
                      <a:pt x="42" y="190"/>
                    </a:lnTo>
                    <a:lnTo>
                      <a:pt x="42" y="192"/>
                    </a:lnTo>
                    <a:lnTo>
                      <a:pt x="42" y="192"/>
                    </a:lnTo>
                    <a:lnTo>
                      <a:pt x="44" y="194"/>
                    </a:lnTo>
                    <a:lnTo>
                      <a:pt x="44" y="194"/>
                    </a:lnTo>
                    <a:lnTo>
                      <a:pt x="47" y="197"/>
                    </a:lnTo>
                    <a:lnTo>
                      <a:pt x="49" y="197"/>
                    </a:lnTo>
                    <a:lnTo>
                      <a:pt x="49" y="199"/>
                    </a:lnTo>
                    <a:lnTo>
                      <a:pt x="49" y="201"/>
                    </a:lnTo>
                    <a:lnTo>
                      <a:pt x="49" y="201"/>
                    </a:lnTo>
                    <a:lnTo>
                      <a:pt x="47" y="203"/>
                    </a:lnTo>
                    <a:lnTo>
                      <a:pt x="46" y="203"/>
                    </a:lnTo>
                    <a:lnTo>
                      <a:pt x="40" y="203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8" y="206"/>
                    </a:lnTo>
                    <a:lnTo>
                      <a:pt x="38" y="206"/>
                    </a:lnTo>
                    <a:lnTo>
                      <a:pt x="40" y="208"/>
                    </a:lnTo>
                    <a:lnTo>
                      <a:pt x="42" y="210"/>
                    </a:lnTo>
                    <a:lnTo>
                      <a:pt x="46" y="210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9" y="215"/>
                    </a:lnTo>
                    <a:lnTo>
                      <a:pt x="49" y="217"/>
                    </a:lnTo>
                    <a:lnTo>
                      <a:pt x="49" y="217"/>
                    </a:lnTo>
                    <a:lnTo>
                      <a:pt x="47" y="217"/>
                    </a:lnTo>
                    <a:lnTo>
                      <a:pt x="46" y="219"/>
                    </a:lnTo>
                    <a:lnTo>
                      <a:pt x="44" y="221"/>
                    </a:lnTo>
                    <a:lnTo>
                      <a:pt x="44" y="221"/>
                    </a:lnTo>
                    <a:lnTo>
                      <a:pt x="42" y="223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34"/>
                    </a:lnTo>
                    <a:lnTo>
                      <a:pt x="40" y="236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4"/>
              <p:cNvSpPr>
                <a:spLocks/>
              </p:cNvSpPr>
              <p:nvPr userDrawn="1"/>
            </p:nvSpPr>
            <p:spPr bwMode="auto">
              <a:xfrm>
                <a:off x="6416675" y="1652588"/>
                <a:ext cx="669925" cy="704850"/>
              </a:xfrm>
              <a:custGeom>
                <a:avLst/>
                <a:gdLst/>
                <a:ahLst/>
                <a:cxnLst>
                  <a:cxn ang="0">
                    <a:pos x="23" y="288"/>
                  </a:cxn>
                  <a:cxn ang="0">
                    <a:pos x="23" y="264"/>
                  </a:cxn>
                  <a:cxn ang="0">
                    <a:pos x="36" y="230"/>
                  </a:cxn>
                  <a:cxn ang="0">
                    <a:pos x="47" y="244"/>
                  </a:cxn>
                  <a:cxn ang="0">
                    <a:pos x="60" y="233"/>
                  </a:cxn>
                  <a:cxn ang="0">
                    <a:pos x="58" y="213"/>
                  </a:cxn>
                  <a:cxn ang="0">
                    <a:pos x="64" y="191"/>
                  </a:cxn>
                  <a:cxn ang="0">
                    <a:pos x="75" y="171"/>
                  </a:cxn>
                  <a:cxn ang="0">
                    <a:pos x="98" y="168"/>
                  </a:cxn>
                  <a:cxn ang="0">
                    <a:pos x="122" y="131"/>
                  </a:cxn>
                  <a:cxn ang="0">
                    <a:pos x="122" y="107"/>
                  </a:cxn>
                  <a:cxn ang="0">
                    <a:pos x="124" y="91"/>
                  </a:cxn>
                  <a:cxn ang="0">
                    <a:pos x="126" y="43"/>
                  </a:cxn>
                  <a:cxn ang="0">
                    <a:pos x="117" y="14"/>
                  </a:cxn>
                  <a:cxn ang="0">
                    <a:pos x="139" y="58"/>
                  </a:cxn>
                  <a:cxn ang="0">
                    <a:pos x="268" y="146"/>
                  </a:cxn>
                  <a:cxn ang="0">
                    <a:pos x="281" y="124"/>
                  </a:cxn>
                  <a:cxn ang="0">
                    <a:pos x="288" y="115"/>
                  </a:cxn>
                  <a:cxn ang="0">
                    <a:pos x="294" y="105"/>
                  </a:cxn>
                  <a:cxn ang="0">
                    <a:pos x="305" y="102"/>
                  </a:cxn>
                  <a:cxn ang="0">
                    <a:pos x="314" y="82"/>
                  </a:cxn>
                  <a:cxn ang="0">
                    <a:pos x="318" y="80"/>
                  </a:cxn>
                  <a:cxn ang="0">
                    <a:pos x="329" y="87"/>
                  </a:cxn>
                  <a:cxn ang="0">
                    <a:pos x="345" y="84"/>
                  </a:cxn>
                  <a:cxn ang="0">
                    <a:pos x="350" y="78"/>
                  </a:cxn>
                  <a:cxn ang="0">
                    <a:pos x="352" y="71"/>
                  </a:cxn>
                  <a:cxn ang="0">
                    <a:pos x="363" y="62"/>
                  </a:cxn>
                  <a:cxn ang="0">
                    <a:pos x="383" y="60"/>
                  </a:cxn>
                  <a:cxn ang="0">
                    <a:pos x="396" y="60"/>
                  </a:cxn>
                  <a:cxn ang="0">
                    <a:pos x="402" y="67"/>
                  </a:cxn>
                  <a:cxn ang="0">
                    <a:pos x="413" y="69"/>
                  </a:cxn>
                  <a:cxn ang="0">
                    <a:pos x="418" y="82"/>
                  </a:cxn>
                  <a:cxn ang="0">
                    <a:pos x="420" y="109"/>
                  </a:cxn>
                  <a:cxn ang="0">
                    <a:pos x="361" y="100"/>
                  </a:cxn>
                  <a:cxn ang="0">
                    <a:pos x="365" y="124"/>
                  </a:cxn>
                  <a:cxn ang="0">
                    <a:pos x="356" y="146"/>
                  </a:cxn>
                  <a:cxn ang="0">
                    <a:pos x="347" y="164"/>
                  </a:cxn>
                  <a:cxn ang="0">
                    <a:pos x="325" y="180"/>
                  </a:cxn>
                  <a:cxn ang="0">
                    <a:pos x="319" y="204"/>
                  </a:cxn>
                  <a:cxn ang="0">
                    <a:pos x="310" y="233"/>
                  </a:cxn>
                  <a:cxn ang="0">
                    <a:pos x="270" y="235"/>
                  </a:cxn>
                  <a:cxn ang="0">
                    <a:pos x="265" y="264"/>
                  </a:cxn>
                  <a:cxn ang="0">
                    <a:pos x="259" y="288"/>
                  </a:cxn>
                  <a:cxn ang="0">
                    <a:pos x="250" y="316"/>
                  </a:cxn>
                  <a:cxn ang="0">
                    <a:pos x="239" y="341"/>
                  </a:cxn>
                  <a:cxn ang="0">
                    <a:pos x="245" y="361"/>
                  </a:cxn>
                  <a:cxn ang="0">
                    <a:pos x="245" y="370"/>
                  </a:cxn>
                  <a:cxn ang="0">
                    <a:pos x="226" y="385"/>
                  </a:cxn>
                  <a:cxn ang="0">
                    <a:pos x="202" y="402"/>
                  </a:cxn>
                  <a:cxn ang="0">
                    <a:pos x="195" y="407"/>
                  </a:cxn>
                  <a:cxn ang="0">
                    <a:pos x="160" y="427"/>
                  </a:cxn>
                  <a:cxn ang="0">
                    <a:pos x="137" y="436"/>
                  </a:cxn>
                  <a:cxn ang="0">
                    <a:pos x="107" y="438"/>
                  </a:cxn>
                  <a:cxn ang="0">
                    <a:pos x="84" y="420"/>
                  </a:cxn>
                  <a:cxn ang="0">
                    <a:pos x="76" y="411"/>
                  </a:cxn>
                  <a:cxn ang="0">
                    <a:pos x="67" y="409"/>
                  </a:cxn>
                  <a:cxn ang="0">
                    <a:pos x="51" y="400"/>
                  </a:cxn>
                  <a:cxn ang="0">
                    <a:pos x="36" y="387"/>
                  </a:cxn>
                  <a:cxn ang="0">
                    <a:pos x="22" y="372"/>
                  </a:cxn>
                  <a:cxn ang="0">
                    <a:pos x="9" y="356"/>
                  </a:cxn>
                  <a:cxn ang="0">
                    <a:pos x="3" y="338"/>
                  </a:cxn>
                </a:cxnLst>
                <a:rect l="0" t="0" r="r" b="b"/>
                <a:pathLst>
                  <a:path w="422" h="444">
                    <a:moveTo>
                      <a:pt x="7" y="316"/>
                    </a:moveTo>
                    <a:lnTo>
                      <a:pt x="11" y="314"/>
                    </a:lnTo>
                    <a:lnTo>
                      <a:pt x="12" y="314"/>
                    </a:lnTo>
                    <a:lnTo>
                      <a:pt x="16" y="312"/>
                    </a:lnTo>
                    <a:lnTo>
                      <a:pt x="18" y="310"/>
                    </a:lnTo>
                    <a:lnTo>
                      <a:pt x="20" y="310"/>
                    </a:lnTo>
                    <a:lnTo>
                      <a:pt x="22" y="310"/>
                    </a:lnTo>
                    <a:lnTo>
                      <a:pt x="23" y="308"/>
                    </a:lnTo>
                    <a:lnTo>
                      <a:pt x="23" y="307"/>
                    </a:lnTo>
                    <a:lnTo>
                      <a:pt x="23" y="305"/>
                    </a:lnTo>
                    <a:lnTo>
                      <a:pt x="23" y="301"/>
                    </a:lnTo>
                    <a:lnTo>
                      <a:pt x="23" y="297"/>
                    </a:lnTo>
                    <a:lnTo>
                      <a:pt x="23" y="294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3" y="288"/>
                    </a:lnTo>
                    <a:lnTo>
                      <a:pt x="23" y="288"/>
                    </a:lnTo>
                    <a:lnTo>
                      <a:pt x="25" y="288"/>
                    </a:lnTo>
                    <a:lnTo>
                      <a:pt x="29" y="288"/>
                    </a:lnTo>
                    <a:lnTo>
                      <a:pt x="29" y="288"/>
                    </a:lnTo>
                    <a:lnTo>
                      <a:pt x="31" y="286"/>
                    </a:lnTo>
                    <a:lnTo>
                      <a:pt x="33" y="286"/>
                    </a:lnTo>
                    <a:lnTo>
                      <a:pt x="33" y="285"/>
                    </a:lnTo>
                    <a:lnTo>
                      <a:pt x="33" y="283"/>
                    </a:lnTo>
                    <a:lnTo>
                      <a:pt x="33" y="281"/>
                    </a:lnTo>
                    <a:lnTo>
                      <a:pt x="31" y="277"/>
                    </a:lnTo>
                    <a:lnTo>
                      <a:pt x="29" y="275"/>
                    </a:lnTo>
                    <a:lnTo>
                      <a:pt x="29" y="272"/>
                    </a:lnTo>
                    <a:lnTo>
                      <a:pt x="27" y="270"/>
                    </a:lnTo>
                    <a:lnTo>
                      <a:pt x="25" y="268"/>
                    </a:lnTo>
                    <a:lnTo>
                      <a:pt x="25" y="266"/>
                    </a:lnTo>
                    <a:lnTo>
                      <a:pt x="23" y="266"/>
                    </a:lnTo>
                    <a:lnTo>
                      <a:pt x="23" y="266"/>
                    </a:lnTo>
                    <a:lnTo>
                      <a:pt x="23" y="264"/>
                    </a:lnTo>
                    <a:lnTo>
                      <a:pt x="23" y="263"/>
                    </a:lnTo>
                    <a:lnTo>
                      <a:pt x="23" y="261"/>
                    </a:lnTo>
                    <a:lnTo>
                      <a:pt x="27" y="259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7" y="250"/>
                    </a:lnTo>
                    <a:lnTo>
                      <a:pt x="27" y="248"/>
                    </a:lnTo>
                    <a:lnTo>
                      <a:pt x="29" y="246"/>
                    </a:lnTo>
                    <a:lnTo>
                      <a:pt x="29" y="244"/>
                    </a:lnTo>
                    <a:lnTo>
                      <a:pt x="29" y="243"/>
                    </a:lnTo>
                    <a:lnTo>
                      <a:pt x="29" y="243"/>
                    </a:lnTo>
                    <a:lnTo>
                      <a:pt x="31" y="237"/>
                    </a:lnTo>
                    <a:lnTo>
                      <a:pt x="31" y="237"/>
                    </a:lnTo>
                    <a:lnTo>
                      <a:pt x="33" y="235"/>
                    </a:lnTo>
                    <a:lnTo>
                      <a:pt x="33" y="232"/>
                    </a:lnTo>
                    <a:lnTo>
                      <a:pt x="34" y="232"/>
                    </a:lnTo>
                    <a:lnTo>
                      <a:pt x="36" y="230"/>
                    </a:lnTo>
                    <a:lnTo>
                      <a:pt x="36" y="230"/>
                    </a:lnTo>
                    <a:lnTo>
                      <a:pt x="38" y="232"/>
                    </a:lnTo>
                    <a:lnTo>
                      <a:pt x="40" y="233"/>
                    </a:lnTo>
                    <a:lnTo>
                      <a:pt x="40" y="233"/>
                    </a:lnTo>
                    <a:lnTo>
                      <a:pt x="42" y="233"/>
                    </a:lnTo>
                    <a:lnTo>
                      <a:pt x="44" y="232"/>
                    </a:lnTo>
                    <a:lnTo>
                      <a:pt x="44" y="232"/>
                    </a:lnTo>
                    <a:lnTo>
                      <a:pt x="44" y="232"/>
                    </a:lnTo>
                    <a:lnTo>
                      <a:pt x="45" y="235"/>
                    </a:lnTo>
                    <a:lnTo>
                      <a:pt x="47" y="237"/>
                    </a:lnTo>
                    <a:lnTo>
                      <a:pt x="49" y="239"/>
                    </a:lnTo>
                    <a:lnTo>
                      <a:pt x="49" y="239"/>
                    </a:lnTo>
                    <a:lnTo>
                      <a:pt x="49" y="241"/>
                    </a:lnTo>
                    <a:lnTo>
                      <a:pt x="47" y="243"/>
                    </a:lnTo>
                    <a:lnTo>
                      <a:pt x="47" y="244"/>
                    </a:lnTo>
                    <a:lnTo>
                      <a:pt x="47" y="244"/>
                    </a:lnTo>
                    <a:lnTo>
                      <a:pt x="47" y="244"/>
                    </a:lnTo>
                    <a:lnTo>
                      <a:pt x="49" y="246"/>
                    </a:lnTo>
                    <a:lnTo>
                      <a:pt x="51" y="246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4" y="241"/>
                    </a:lnTo>
                    <a:lnTo>
                      <a:pt x="54" y="237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56" y="235"/>
                    </a:lnTo>
                    <a:lnTo>
                      <a:pt x="58" y="235"/>
                    </a:lnTo>
                    <a:lnTo>
                      <a:pt x="60" y="237"/>
                    </a:lnTo>
                    <a:lnTo>
                      <a:pt x="60" y="237"/>
                    </a:lnTo>
                    <a:lnTo>
                      <a:pt x="62" y="237"/>
                    </a:lnTo>
                    <a:lnTo>
                      <a:pt x="62" y="235"/>
                    </a:lnTo>
                    <a:lnTo>
                      <a:pt x="62" y="235"/>
                    </a:lnTo>
                    <a:lnTo>
                      <a:pt x="60" y="233"/>
                    </a:lnTo>
                    <a:lnTo>
                      <a:pt x="58" y="232"/>
                    </a:lnTo>
                    <a:lnTo>
                      <a:pt x="58" y="232"/>
                    </a:lnTo>
                    <a:lnTo>
                      <a:pt x="58" y="230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4" y="222"/>
                    </a:lnTo>
                    <a:lnTo>
                      <a:pt x="53" y="221"/>
                    </a:lnTo>
                    <a:lnTo>
                      <a:pt x="51" y="221"/>
                    </a:lnTo>
                    <a:lnTo>
                      <a:pt x="53" y="219"/>
                    </a:lnTo>
                    <a:lnTo>
                      <a:pt x="53" y="219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6" y="215"/>
                    </a:lnTo>
                    <a:lnTo>
                      <a:pt x="58" y="213"/>
                    </a:lnTo>
                    <a:lnTo>
                      <a:pt x="58" y="211"/>
                    </a:lnTo>
                    <a:lnTo>
                      <a:pt x="56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6" y="204"/>
                    </a:lnTo>
                    <a:lnTo>
                      <a:pt x="56" y="201"/>
                    </a:lnTo>
                    <a:lnTo>
                      <a:pt x="56" y="201"/>
                    </a:lnTo>
                    <a:lnTo>
                      <a:pt x="58" y="199"/>
                    </a:lnTo>
                    <a:lnTo>
                      <a:pt x="58" y="199"/>
                    </a:lnTo>
                    <a:lnTo>
                      <a:pt x="58" y="199"/>
                    </a:lnTo>
                    <a:lnTo>
                      <a:pt x="58" y="195"/>
                    </a:lnTo>
                    <a:lnTo>
                      <a:pt x="58" y="195"/>
                    </a:lnTo>
                    <a:lnTo>
                      <a:pt x="58" y="193"/>
                    </a:lnTo>
                    <a:lnTo>
                      <a:pt x="60" y="193"/>
                    </a:lnTo>
                    <a:lnTo>
                      <a:pt x="62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7" y="191"/>
                    </a:lnTo>
                    <a:lnTo>
                      <a:pt x="69" y="191"/>
                    </a:lnTo>
                    <a:lnTo>
                      <a:pt x="69" y="190"/>
                    </a:lnTo>
                    <a:lnTo>
                      <a:pt x="69" y="190"/>
                    </a:lnTo>
                    <a:lnTo>
                      <a:pt x="69" y="188"/>
                    </a:lnTo>
                    <a:lnTo>
                      <a:pt x="69" y="184"/>
                    </a:lnTo>
                    <a:lnTo>
                      <a:pt x="69" y="182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69" y="179"/>
                    </a:lnTo>
                    <a:lnTo>
                      <a:pt x="71" y="177"/>
                    </a:lnTo>
                    <a:lnTo>
                      <a:pt x="73" y="177"/>
                    </a:lnTo>
                    <a:lnTo>
                      <a:pt x="73" y="173"/>
                    </a:lnTo>
                    <a:lnTo>
                      <a:pt x="75" y="173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1"/>
                    </a:lnTo>
                    <a:lnTo>
                      <a:pt x="78" y="171"/>
                    </a:lnTo>
                    <a:lnTo>
                      <a:pt x="80" y="171"/>
                    </a:lnTo>
                    <a:lnTo>
                      <a:pt x="80" y="171"/>
                    </a:lnTo>
                    <a:lnTo>
                      <a:pt x="82" y="173"/>
                    </a:lnTo>
                    <a:lnTo>
                      <a:pt x="82" y="175"/>
                    </a:lnTo>
                    <a:lnTo>
                      <a:pt x="84" y="177"/>
                    </a:lnTo>
                    <a:lnTo>
                      <a:pt x="84" y="177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7" y="175"/>
                    </a:lnTo>
                    <a:lnTo>
                      <a:pt x="89" y="173"/>
                    </a:lnTo>
                    <a:lnTo>
                      <a:pt x="93" y="169"/>
                    </a:lnTo>
                    <a:lnTo>
                      <a:pt x="95" y="168"/>
                    </a:lnTo>
                    <a:lnTo>
                      <a:pt x="97" y="168"/>
                    </a:lnTo>
                    <a:lnTo>
                      <a:pt x="98" y="168"/>
                    </a:lnTo>
                    <a:lnTo>
                      <a:pt x="98" y="166"/>
                    </a:lnTo>
                    <a:lnTo>
                      <a:pt x="100" y="160"/>
                    </a:lnTo>
                    <a:lnTo>
                      <a:pt x="100" y="160"/>
                    </a:lnTo>
                    <a:lnTo>
                      <a:pt x="104" y="158"/>
                    </a:lnTo>
                    <a:lnTo>
                      <a:pt x="104" y="158"/>
                    </a:lnTo>
                    <a:lnTo>
                      <a:pt x="106" y="157"/>
                    </a:lnTo>
                    <a:lnTo>
                      <a:pt x="106" y="157"/>
                    </a:lnTo>
                    <a:lnTo>
                      <a:pt x="106" y="151"/>
                    </a:lnTo>
                    <a:lnTo>
                      <a:pt x="107" y="149"/>
                    </a:lnTo>
                    <a:lnTo>
                      <a:pt x="109" y="148"/>
                    </a:lnTo>
                    <a:lnTo>
                      <a:pt x="111" y="146"/>
                    </a:lnTo>
                    <a:lnTo>
                      <a:pt x="113" y="142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8" y="135"/>
                    </a:lnTo>
                    <a:lnTo>
                      <a:pt x="122" y="131"/>
                    </a:lnTo>
                    <a:lnTo>
                      <a:pt x="122" y="131"/>
                    </a:lnTo>
                    <a:lnTo>
                      <a:pt x="122" y="131"/>
                    </a:lnTo>
                    <a:lnTo>
                      <a:pt x="122" y="127"/>
                    </a:lnTo>
                    <a:lnTo>
                      <a:pt x="122" y="124"/>
                    </a:lnTo>
                    <a:lnTo>
                      <a:pt x="122" y="124"/>
                    </a:lnTo>
                    <a:lnTo>
                      <a:pt x="122" y="122"/>
                    </a:lnTo>
                    <a:lnTo>
                      <a:pt x="124" y="120"/>
                    </a:lnTo>
                    <a:lnTo>
                      <a:pt x="124" y="120"/>
                    </a:lnTo>
                    <a:lnTo>
                      <a:pt x="124" y="118"/>
                    </a:lnTo>
                    <a:lnTo>
                      <a:pt x="122" y="118"/>
                    </a:lnTo>
                    <a:lnTo>
                      <a:pt x="120" y="116"/>
                    </a:lnTo>
                    <a:lnTo>
                      <a:pt x="118" y="115"/>
                    </a:lnTo>
                    <a:lnTo>
                      <a:pt x="118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7"/>
                    </a:lnTo>
                    <a:lnTo>
                      <a:pt x="122" y="105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2" y="102"/>
                    </a:lnTo>
                    <a:lnTo>
                      <a:pt x="122" y="100"/>
                    </a:lnTo>
                    <a:lnTo>
                      <a:pt x="122" y="98"/>
                    </a:lnTo>
                    <a:lnTo>
                      <a:pt x="122" y="98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3"/>
                    </a:lnTo>
                    <a:lnTo>
                      <a:pt x="122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1"/>
                    </a:lnTo>
                    <a:lnTo>
                      <a:pt x="124" y="89"/>
                    </a:lnTo>
                    <a:lnTo>
                      <a:pt x="122" y="87"/>
                    </a:lnTo>
                    <a:lnTo>
                      <a:pt x="124" y="85"/>
                    </a:lnTo>
                    <a:lnTo>
                      <a:pt x="124" y="84"/>
                    </a:lnTo>
                    <a:lnTo>
                      <a:pt x="122" y="78"/>
                    </a:lnTo>
                    <a:lnTo>
                      <a:pt x="122" y="74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2" y="67"/>
                    </a:lnTo>
                    <a:lnTo>
                      <a:pt x="122" y="63"/>
                    </a:lnTo>
                    <a:lnTo>
                      <a:pt x="122" y="60"/>
                    </a:lnTo>
                    <a:lnTo>
                      <a:pt x="122" y="5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6" y="49"/>
                    </a:lnTo>
                    <a:lnTo>
                      <a:pt x="126" y="45"/>
                    </a:lnTo>
                    <a:lnTo>
                      <a:pt x="126" y="43"/>
                    </a:lnTo>
                    <a:lnTo>
                      <a:pt x="126" y="42"/>
                    </a:lnTo>
                    <a:lnTo>
                      <a:pt x="126" y="40"/>
                    </a:lnTo>
                    <a:lnTo>
                      <a:pt x="124" y="36"/>
                    </a:lnTo>
                    <a:lnTo>
                      <a:pt x="124" y="36"/>
                    </a:lnTo>
                    <a:lnTo>
                      <a:pt x="124" y="34"/>
                    </a:lnTo>
                    <a:lnTo>
                      <a:pt x="124" y="32"/>
                    </a:lnTo>
                    <a:lnTo>
                      <a:pt x="122" y="32"/>
                    </a:lnTo>
                    <a:lnTo>
                      <a:pt x="122" y="32"/>
                    </a:lnTo>
                    <a:lnTo>
                      <a:pt x="122" y="31"/>
                    </a:lnTo>
                    <a:lnTo>
                      <a:pt x="122" y="31"/>
                    </a:lnTo>
                    <a:lnTo>
                      <a:pt x="122" y="29"/>
                    </a:lnTo>
                    <a:lnTo>
                      <a:pt x="122" y="27"/>
                    </a:lnTo>
                    <a:lnTo>
                      <a:pt x="122" y="23"/>
                    </a:lnTo>
                    <a:lnTo>
                      <a:pt x="120" y="21"/>
                    </a:lnTo>
                    <a:lnTo>
                      <a:pt x="120" y="20"/>
                    </a:lnTo>
                    <a:lnTo>
                      <a:pt x="118" y="18"/>
                    </a:lnTo>
                    <a:lnTo>
                      <a:pt x="117" y="14"/>
                    </a:lnTo>
                    <a:lnTo>
                      <a:pt x="117" y="14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18" y="3"/>
                    </a:lnTo>
                    <a:lnTo>
                      <a:pt x="118" y="3"/>
                    </a:lnTo>
                    <a:lnTo>
                      <a:pt x="124" y="0"/>
                    </a:lnTo>
                    <a:lnTo>
                      <a:pt x="124" y="0"/>
                    </a:lnTo>
                    <a:lnTo>
                      <a:pt x="128" y="20"/>
                    </a:lnTo>
                    <a:lnTo>
                      <a:pt x="131" y="29"/>
                    </a:lnTo>
                    <a:lnTo>
                      <a:pt x="139" y="58"/>
                    </a:lnTo>
                    <a:lnTo>
                      <a:pt x="142" y="74"/>
                    </a:lnTo>
                    <a:lnTo>
                      <a:pt x="144" y="82"/>
                    </a:lnTo>
                    <a:lnTo>
                      <a:pt x="151" y="111"/>
                    </a:lnTo>
                    <a:lnTo>
                      <a:pt x="160" y="109"/>
                    </a:lnTo>
                    <a:lnTo>
                      <a:pt x="208" y="96"/>
                    </a:lnTo>
                    <a:lnTo>
                      <a:pt x="221" y="93"/>
                    </a:lnTo>
                    <a:lnTo>
                      <a:pt x="248" y="85"/>
                    </a:lnTo>
                    <a:lnTo>
                      <a:pt x="250" y="95"/>
                    </a:lnTo>
                    <a:lnTo>
                      <a:pt x="250" y="95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65" y="149"/>
                    </a:lnTo>
                    <a:lnTo>
                      <a:pt x="265" y="149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8" y="146"/>
                    </a:lnTo>
                    <a:lnTo>
                      <a:pt x="268" y="146"/>
                    </a:lnTo>
                    <a:lnTo>
                      <a:pt x="268" y="144"/>
                    </a:lnTo>
                    <a:lnTo>
                      <a:pt x="270" y="140"/>
                    </a:lnTo>
                    <a:lnTo>
                      <a:pt x="270" y="138"/>
                    </a:lnTo>
                    <a:lnTo>
                      <a:pt x="274" y="137"/>
                    </a:lnTo>
                    <a:lnTo>
                      <a:pt x="274" y="133"/>
                    </a:lnTo>
                    <a:lnTo>
                      <a:pt x="276" y="133"/>
                    </a:lnTo>
                    <a:lnTo>
                      <a:pt x="279" y="131"/>
                    </a:lnTo>
                    <a:lnTo>
                      <a:pt x="279" y="131"/>
                    </a:lnTo>
                    <a:lnTo>
                      <a:pt x="279" y="129"/>
                    </a:lnTo>
                    <a:lnTo>
                      <a:pt x="279" y="127"/>
                    </a:lnTo>
                    <a:lnTo>
                      <a:pt x="281" y="127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79" y="126"/>
                    </a:lnTo>
                    <a:lnTo>
                      <a:pt x="281" y="124"/>
                    </a:lnTo>
                    <a:lnTo>
                      <a:pt x="281" y="124"/>
                    </a:lnTo>
                    <a:lnTo>
                      <a:pt x="283" y="124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5" y="120"/>
                    </a:lnTo>
                    <a:lnTo>
                      <a:pt x="285" y="120"/>
                    </a:lnTo>
                    <a:lnTo>
                      <a:pt x="285" y="118"/>
                    </a:lnTo>
                    <a:lnTo>
                      <a:pt x="285" y="118"/>
                    </a:lnTo>
                    <a:lnTo>
                      <a:pt x="287" y="118"/>
                    </a:lnTo>
                    <a:lnTo>
                      <a:pt x="287" y="118"/>
                    </a:lnTo>
                    <a:lnTo>
                      <a:pt x="287" y="116"/>
                    </a:lnTo>
                    <a:lnTo>
                      <a:pt x="288" y="116"/>
                    </a:lnTo>
                    <a:lnTo>
                      <a:pt x="288" y="116"/>
                    </a:lnTo>
                    <a:lnTo>
                      <a:pt x="287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5"/>
                    </a:lnTo>
                    <a:lnTo>
                      <a:pt x="288" y="113"/>
                    </a:lnTo>
                    <a:lnTo>
                      <a:pt x="290" y="113"/>
                    </a:lnTo>
                    <a:lnTo>
                      <a:pt x="290" y="111"/>
                    </a:lnTo>
                    <a:lnTo>
                      <a:pt x="290" y="111"/>
                    </a:lnTo>
                    <a:lnTo>
                      <a:pt x="292" y="111"/>
                    </a:lnTo>
                    <a:lnTo>
                      <a:pt x="292" y="111"/>
                    </a:lnTo>
                    <a:lnTo>
                      <a:pt x="292" y="109"/>
                    </a:lnTo>
                    <a:lnTo>
                      <a:pt x="290" y="107"/>
                    </a:lnTo>
                    <a:lnTo>
                      <a:pt x="292" y="107"/>
                    </a:lnTo>
                    <a:lnTo>
                      <a:pt x="292" y="107"/>
                    </a:lnTo>
                    <a:lnTo>
                      <a:pt x="290" y="105"/>
                    </a:lnTo>
                    <a:lnTo>
                      <a:pt x="292" y="105"/>
                    </a:lnTo>
                    <a:lnTo>
                      <a:pt x="294" y="105"/>
                    </a:lnTo>
                    <a:lnTo>
                      <a:pt x="294" y="105"/>
                    </a:lnTo>
                    <a:lnTo>
                      <a:pt x="294" y="105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7" y="104"/>
                    </a:lnTo>
                    <a:lnTo>
                      <a:pt x="297" y="104"/>
                    </a:lnTo>
                    <a:lnTo>
                      <a:pt x="299" y="105"/>
                    </a:lnTo>
                    <a:lnTo>
                      <a:pt x="299" y="105"/>
                    </a:lnTo>
                    <a:lnTo>
                      <a:pt x="301" y="105"/>
                    </a:lnTo>
                    <a:lnTo>
                      <a:pt x="301" y="105"/>
                    </a:lnTo>
                    <a:lnTo>
                      <a:pt x="303" y="105"/>
                    </a:lnTo>
                    <a:lnTo>
                      <a:pt x="305" y="105"/>
                    </a:lnTo>
                    <a:lnTo>
                      <a:pt x="305" y="104"/>
                    </a:lnTo>
                    <a:lnTo>
                      <a:pt x="307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7" y="100"/>
                    </a:lnTo>
                    <a:lnTo>
                      <a:pt x="308" y="96"/>
                    </a:lnTo>
                    <a:lnTo>
                      <a:pt x="308" y="95"/>
                    </a:lnTo>
                    <a:lnTo>
                      <a:pt x="308" y="95"/>
                    </a:lnTo>
                    <a:lnTo>
                      <a:pt x="308" y="95"/>
                    </a:lnTo>
                    <a:lnTo>
                      <a:pt x="310" y="93"/>
                    </a:lnTo>
                    <a:lnTo>
                      <a:pt x="310" y="91"/>
                    </a:lnTo>
                    <a:lnTo>
                      <a:pt x="312" y="87"/>
                    </a:lnTo>
                    <a:lnTo>
                      <a:pt x="312" y="87"/>
                    </a:lnTo>
                    <a:lnTo>
                      <a:pt x="314" y="87"/>
                    </a:lnTo>
                    <a:lnTo>
                      <a:pt x="314" y="87"/>
                    </a:lnTo>
                    <a:lnTo>
                      <a:pt x="314" y="87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2" y="84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78"/>
                    </a:lnTo>
                    <a:lnTo>
                      <a:pt x="314" y="78"/>
                    </a:lnTo>
                    <a:lnTo>
                      <a:pt x="314" y="76"/>
                    </a:lnTo>
                    <a:lnTo>
                      <a:pt x="316" y="76"/>
                    </a:lnTo>
                    <a:lnTo>
                      <a:pt x="316" y="78"/>
                    </a:lnTo>
                    <a:lnTo>
                      <a:pt x="316" y="80"/>
                    </a:lnTo>
                    <a:lnTo>
                      <a:pt x="318" y="78"/>
                    </a:lnTo>
                    <a:lnTo>
                      <a:pt x="319" y="78"/>
                    </a:lnTo>
                    <a:lnTo>
                      <a:pt x="319" y="78"/>
                    </a:lnTo>
                    <a:lnTo>
                      <a:pt x="319" y="78"/>
                    </a:lnTo>
                    <a:lnTo>
                      <a:pt x="319" y="80"/>
                    </a:lnTo>
                    <a:lnTo>
                      <a:pt x="319" y="80"/>
                    </a:lnTo>
                    <a:lnTo>
                      <a:pt x="319" y="80"/>
                    </a:lnTo>
                    <a:lnTo>
                      <a:pt x="318" y="80"/>
                    </a:lnTo>
                    <a:lnTo>
                      <a:pt x="318" y="82"/>
                    </a:lnTo>
                    <a:lnTo>
                      <a:pt x="318" y="82"/>
                    </a:lnTo>
                    <a:lnTo>
                      <a:pt x="316" y="82"/>
                    </a:lnTo>
                    <a:lnTo>
                      <a:pt x="316" y="82"/>
                    </a:lnTo>
                    <a:lnTo>
                      <a:pt x="318" y="82"/>
                    </a:lnTo>
                    <a:lnTo>
                      <a:pt x="318" y="84"/>
                    </a:lnTo>
                    <a:lnTo>
                      <a:pt x="319" y="84"/>
                    </a:lnTo>
                    <a:lnTo>
                      <a:pt x="319" y="84"/>
                    </a:lnTo>
                    <a:lnTo>
                      <a:pt x="321" y="84"/>
                    </a:lnTo>
                    <a:lnTo>
                      <a:pt x="321" y="84"/>
                    </a:lnTo>
                    <a:lnTo>
                      <a:pt x="321" y="85"/>
                    </a:lnTo>
                    <a:lnTo>
                      <a:pt x="323" y="85"/>
                    </a:lnTo>
                    <a:lnTo>
                      <a:pt x="323" y="85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9" y="87"/>
                    </a:lnTo>
                    <a:lnTo>
                      <a:pt x="330" y="87"/>
                    </a:lnTo>
                    <a:lnTo>
                      <a:pt x="330" y="85"/>
                    </a:lnTo>
                    <a:lnTo>
                      <a:pt x="330" y="87"/>
                    </a:lnTo>
                    <a:lnTo>
                      <a:pt x="332" y="85"/>
                    </a:lnTo>
                    <a:lnTo>
                      <a:pt x="332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4" y="85"/>
                    </a:lnTo>
                    <a:lnTo>
                      <a:pt x="336" y="85"/>
                    </a:lnTo>
                    <a:lnTo>
                      <a:pt x="338" y="85"/>
                    </a:lnTo>
                    <a:lnTo>
                      <a:pt x="338" y="85"/>
                    </a:lnTo>
                    <a:lnTo>
                      <a:pt x="340" y="85"/>
                    </a:lnTo>
                    <a:lnTo>
                      <a:pt x="341" y="85"/>
                    </a:lnTo>
                    <a:lnTo>
                      <a:pt x="341" y="85"/>
                    </a:lnTo>
                    <a:lnTo>
                      <a:pt x="345" y="84"/>
                    </a:lnTo>
                    <a:lnTo>
                      <a:pt x="345" y="84"/>
                    </a:lnTo>
                    <a:lnTo>
                      <a:pt x="347" y="84"/>
                    </a:lnTo>
                    <a:lnTo>
                      <a:pt x="347" y="84"/>
                    </a:lnTo>
                    <a:lnTo>
                      <a:pt x="347" y="84"/>
                    </a:lnTo>
                    <a:lnTo>
                      <a:pt x="349" y="82"/>
                    </a:lnTo>
                    <a:lnTo>
                      <a:pt x="349" y="82"/>
                    </a:lnTo>
                    <a:lnTo>
                      <a:pt x="349" y="80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9" y="80"/>
                    </a:lnTo>
                    <a:lnTo>
                      <a:pt x="349" y="80"/>
                    </a:lnTo>
                    <a:lnTo>
                      <a:pt x="350" y="80"/>
                    </a:lnTo>
                    <a:lnTo>
                      <a:pt x="350" y="80"/>
                    </a:lnTo>
                    <a:lnTo>
                      <a:pt x="349" y="78"/>
                    </a:lnTo>
                    <a:lnTo>
                      <a:pt x="349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50" y="78"/>
                    </a:lnTo>
                    <a:lnTo>
                      <a:pt x="347" y="78"/>
                    </a:lnTo>
                    <a:lnTo>
                      <a:pt x="347" y="76"/>
                    </a:lnTo>
                    <a:lnTo>
                      <a:pt x="347" y="76"/>
                    </a:lnTo>
                    <a:lnTo>
                      <a:pt x="347" y="74"/>
                    </a:lnTo>
                    <a:lnTo>
                      <a:pt x="347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4"/>
                    </a:lnTo>
                    <a:lnTo>
                      <a:pt x="350" y="73"/>
                    </a:lnTo>
                    <a:lnTo>
                      <a:pt x="349" y="73"/>
                    </a:lnTo>
                    <a:lnTo>
                      <a:pt x="347" y="71"/>
                    </a:lnTo>
                    <a:lnTo>
                      <a:pt x="347" y="71"/>
                    </a:lnTo>
                    <a:lnTo>
                      <a:pt x="347" y="69"/>
                    </a:lnTo>
                    <a:lnTo>
                      <a:pt x="349" y="71"/>
                    </a:lnTo>
                    <a:lnTo>
                      <a:pt x="352" y="71"/>
                    </a:lnTo>
                    <a:lnTo>
                      <a:pt x="352" y="69"/>
                    </a:lnTo>
                    <a:lnTo>
                      <a:pt x="352" y="69"/>
                    </a:lnTo>
                    <a:lnTo>
                      <a:pt x="352" y="69"/>
                    </a:lnTo>
                    <a:lnTo>
                      <a:pt x="352" y="67"/>
                    </a:lnTo>
                    <a:lnTo>
                      <a:pt x="352" y="67"/>
                    </a:lnTo>
                    <a:lnTo>
                      <a:pt x="354" y="67"/>
                    </a:lnTo>
                    <a:lnTo>
                      <a:pt x="354" y="67"/>
                    </a:lnTo>
                    <a:lnTo>
                      <a:pt x="354" y="67"/>
                    </a:lnTo>
                    <a:lnTo>
                      <a:pt x="354" y="65"/>
                    </a:lnTo>
                    <a:lnTo>
                      <a:pt x="358" y="67"/>
                    </a:lnTo>
                    <a:lnTo>
                      <a:pt x="358" y="67"/>
                    </a:lnTo>
                    <a:lnTo>
                      <a:pt x="361" y="67"/>
                    </a:lnTo>
                    <a:lnTo>
                      <a:pt x="361" y="67"/>
                    </a:lnTo>
                    <a:lnTo>
                      <a:pt x="363" y="65"/>
                    </a:lnTo>
                    <a:lnTo>
                      <a:pt x="361" y="63"/>
                    </a:lnTo>
                    <a:lnTo>
                      <a:pt x="363" y="63"/>
                    </a:lnTo>
                    <a:lnTo>
                      <a:pt x="363" y="62"/>
                    </a:lnTo>
                    <a:lnTo>
                      <a:pt x="365" y="60"/>
                    </a:lnTo>
                    <a:lnTo>
                      <a:pt x="363" y="60"/>
                    </a:lnTo>
                    <a:lnTo>
                      <a:pt x="365" y="58"/>
                    </a:lnTo>
                    <a:lnTo>
                      <a:pt x="365" y="58"/>
                    </a:lnTo>
                    <a:lnTo>
                      <a:pt x="367" y="58"/>
                    </a:lnTo>
                    <a:lnTo>
                      <a:pt x="367" y="56"/>
                    </a:lnTo>
                    <a:lnTo>
                      <a:pt x="367" y="56"/>
                    </a:lnTo>
                    <a:lnTo>
                      <a:pt x="371" y="54"/>
                    </a:lnTo>
                    <a:lnTo>
                      <a:pt x="372" y="54"/>
                    </a:lnTo>
                    <a:lnTo>
                      <a:pt x="374" y="54"/>
                    </a:lnTo>
                    <a:lnTo>
                      <a:pt x="376" y="54"/>
                    </a:lnTo>
                    <a:lnTo>
                      <a:pt x="378" y="56"/>
                    </a:lnTo>
                    <a:lnTo>
                      <a:pt x="378" y="56"/>
                    </a:lnTo>
                    <a:lnTo>
                      <a:pt x="378" y="56"/>
                    </a:lnTo>
                    <a:lnTo>
                      <a:pt x="380" y="58"/>
                    </a:lnTo>
                    <a:lnTo>
                      <a:pt x="383" y="58"/>
                    </a:lnTo>
                    <a:lnTo>
                      <a:pt x="383" y="60"/>
                    </a:lnTo>
                    <a:lnTo>
                      <a:pt x="385" y="62"/>
                    </a:lnTo>
                    <a:lnTo>
                      <a:pt x="387" y="62"/>
                    </a:lnTo>
                    <a:lnTo>
                      <a:pt x="389" y="62"/>
                    </a:lnTo>
                    <a:lnTo>
                      <a:pt x="391" y="60"/>
                    </a:lnTo>
                    <a:lnTo>
                      <a:pt x="391" y="60"/>
                    </a:lnTo>
                    <a:lnTo>
                      <a:pt x="391" y="60"/>
                    </a:lnTo>
                    <a:lnTo>
                      <a:pt x="393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3" y="60"/>
                    </a:lnTo>
                    <a:lnTo>
                      <a:pt x="393" y="60"/>
                    </a:lnTo>
                    <a:lnTo>
                      <a:pt x="393" y="58"/>
                    </a:lnTo>
                    <a:lnTo>
                      <a:pt x="393" y="58"/>
                    </a:lnTo>
                    <a:lnTo>
                      <a:pt x="393" y="58"/>
                    </a:lnTo>
                    <a:lnTo>
                      <a:pt x="394" y="58"/>
                    </a:lnTo>
                    <a:lnTo>
                      <a:pt x="394" y="60"/>
                    </a:lnTo>
                    <a:lnTo>
                      <a:pt x="396" y="60"/>
                    </a:lnTo>
                    <a:lnTo>
                      <a:pt x="396" y="60"/>
                    </a:lnTo>
                    <a:lnTo>
                      <a:pt x="398" y="58"/>
                    </a:lnTo>
                    <a:lnTo>
                      <a:pt x="396" y="56"/>
                    </a:lnTo>
                    <a:lnTo>
                      <a:pt x="398" y="56"/>
                    </a:lnTo>
                    <a:lnTo>
                      <a:pt x="400" y="58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3" y="60"/>
                    </a:lnTo>
                    <a:lnTo>
                      <a:pt x="402" y="62"/>
                    </a:lnTo>
                    <a:lnTo>
                      <a:pt x="398" y="63"/>
                    </a:lnTo>
                    <a:lnTo>
                      <a:pt x="400" y="63"/>
                    </a:lnTo>
                    <a:lnTo>
                      <a:pt x="400" y="63"/>
                    </a:lnTo>
                    <a:lnTo>
                      <a:pt x="402" y="65"/>
                    </a:lnTo>
                    <a:lnTo>
                      <a:pt x="402" y="67"/>
                    </a:lnTo>
                    <a:lnTo>
                      <a:pt x="402" y="67"/>
                    </a:lnTo>
                    <a:lnTo>
                      <a:pt x="402" y="67"/>
                    </a:lnTo>
                    <a:lnTo>
                      <a:pt x="403" y="69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5" y="65"/>
                    </a:lnTo>
                    <a:lnTo>
                      <a:pt x="405" y="65"/>
                    </a:lnTo>
                    <a:lnTo>
                      <a:pt x="405" y="65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05" y="69"/>
                    </a:lnTo>
                    <a:lnTo>
                      <a:pt x="405" y="71"/>
                    </a:lnTo>
                    <a:lnTo>
                      <a:pt x="407" y="69"/>
                    </a:lnTo>
                    <a:lnTo>
                      <a:pt x="409" y="69"/>
                    </a:lnTo>
                    <a:lnTo>
                      <a:pt x="409" y="69"/>
                    </a:lnTo>
                    <a:lnTo>
                      <a:pt x="411" y="69"/>
                    </a:lnTo>
                    <a:lnTo>
                      <a:pt x="411" y="67"/>
                    </a:lnTo>
                    <a:lnTo>
                      <a:pt x="413" y="69"/>
                    </a:lnTo>
                    <a:lnTo>
                      <a:pt x="411" y="69"/>
                    </a:lnTo>
                    <a:lnTo>
                      <a:pt x="411" y="71"/>
                    </a:lnTo>
                    <a:lnTo>
                      <a:pt x="411" y="71"/>
                    </a:lnTo>
                    <a:lnTo>
                      <a:pt x="413" y="73"/>
                    </a:lnTo>
                    <a:lnTo>
                      <a:pt x="411" y="73"/>
                    </a:lnTo>
                    <a:lnTo>
                      <a:pt x="411" y="73"/>
                    </a:lnTo>
                    <a:lnTo>
                      <a:pt x="411" y="74"/>
                    </a:lnTo>
                    <a:lnTo>
                      <a:pt x="413" y="74"/>
                    </a:lnTo>
                    <a:lnTo>
                      <a:pt x="411" y="74"/>
                    </a:lnTo>
                    <a:lnTo>
                      <a:pt x="411" y="76"/>
                    </a:lnTo>
                    <a:lnTo>
                      <a:pt x="411" y="76"/>
                    </a:lnTo>
                    <a:lnTo>
                      <a:pt x="414" y="76"/>
                    </a:lnTo>
                    <a:lnTo>
                      <a:pt x="416" y="76"/>
                    </a:lnTo>
                    <a:lnTo>
                      <a:pt x="416" y="78"/>
                    </a:lnTo>
                    <a:lnTo>
                      <a:pt x="418" y="78"/>
                    </a:lnTo>
                    <a:lnTo>
                      <a:pt x="418" y="80"/>
                    </a:lnTo>
                    <a:lnTo>
                      <a:pt x="418" y="82"/>
                    </a:lnTo>
                    <a:lnTo>
                      <a:pt x="418" y="82"/>
                    </a:lnTo>
                    <a:lnTo>
                      <a:pt x="418" y="82"/>
                    </a:lnTo>
                    <a:lnTo>
                      <a:pt x="418" y="84"/>
                    </a:lnTo>
                    <a:lnTo>
                      <a:pt x="418" y="84"/>
                    </a:lnTo>
                    <a:lnTo>
                      <a:pt x="418" y="85"/>
                    </a:lnTo>
                    <a:lnTo>
                      <a:pt x="418" y="87"/>
                    </a:lnTo>
                    <a:lnTo>
                      <a:pt x="420" y="87"/>
                    </a:lnTo>
                    <a:lnTo>
                      <a:pt x="420" y="89"/>
                    </a:lnTo>
                    <a:lnTo>
                      <a:pt x="422" y="89"/>
                    </a:lnTo>
                    <a:lnTo>
                      <a:pt x="422" y="91"/>
                    </a:lnTo>
                    <a:lnTo>
                      <a:pt x="422" y="91"/>
                    </a:lnTo>
                    <a:lnTo>
                      <a:pt x="420" y="95"/>
                    </a:lnTo>
                    <a:lnTo>
                      <a:pt x="420" y="96"/>
                    </a:lnTo>
                    <a:lnTo>
                      <a:pt x="420" y="98"/>
                    </a:lnTo>
                    <a:lnTo>
                      <a:pt x="420" y="104"/>
                    </a:lnTo>
                    <a:lnTo>
                      <a:pt x="420" y="105"/>
                    </a:lnTo>
                    <a:lnTo>
                      <a:pt x="420" y="109"/>
                    </a:lnTo>
                    <a:lnTo>
                      <a:pt x="420" y="113"/>
                    </a:lnTo>
                    <a:lnTo>
                      <a:pt x="420" y="113"/>
                    </a:lnTo>
                    <a:lnTo>
                      <a:pt x="420" y="115"/>
                    </a:lnTo>
                    <a:lnTo>
                      <a:pt x="396" y="104"/>
                    </a:lnTo>
                    <a:lnTo>
                      <a:pt x="374" y="93"/>
                    </a:lnTo>
                    <a:lnTo>
                      <a:pt x="369" y="91"/>
                    </a:lnTo>
                    <a:lnTo>
                      <a:pt x="367" y="91"/>
                    </a:lnTo>
                    <a:lnTo>
                      <a:pt x="367" y="91"/>
                    </a:lnTo>
                    <a:lnTo>
                      <a:pt x="363" y="89"/>
                    </a:lnTo>
                    <a:lnTo>
                      <a:pt x="361" y="89"/>
                    </a:lnTo>
                    <a:lnTo>
                      <a:pt x="360" y="89"/>
                    </a:lnTo>
                    <a:lnTo>
                      <a:pt x="361" y="91"/>
                    </a:lnTo>
                    <a:lnTo>
                      <a:pt x="361" y="93"/>
                    </a:lnTo>
                    <a:lnTo>
                      <a:pt x="361" y="95"/>
                    </a:lnTo>
                    <a:lnTo>
                      <a:pt x="361" y="96"/>
                    </a:lnTo>
                    <a:lnTo>
                      <a:pt x="363" y="98"/>
                    </a:lnTo>
                    <a:lnTo>
                      <a:pt x="361" y="100"/>
                    </a:lnTo>
                    <a:lnTo>
                      <a:pt x="361" y="100"/>
                    </a:lnTo>
                    <a:lnTo>
                      <a:pt x="361" y="102"/>
                    </a:lnTo>
                    <a:lnTo>
                      <a:pt x="365" y="102"/>
                    </a:lnTo>
                    <a:lnTo>
                      <a:pt x="365" y="102"/>
                    </a:lnTo>
                    <a:lnTo>
                      <a:pt x="365" y="104"/>
                    </a:lnTo>
                    <a:lnTo>
                      <a:pt x="361" y="109"/>
                    </a:lnTo>
                    <a:lnTo>
                      <a:pt x="361" y="111"/>
                    </a:lnTo>
                    <a:lnTo>
                      <a:pt x="361" y="115"/>
                    </a:lnTo>
                    <a:lnTo>
                      <a:pt x="363" y="115"/>
                    </a:lnTo>
                    <a:lnTo>
                      <a:pt x="363" y="115"/>
                    </a:lnTo>
                    <a:lnTo>
                      <a:pt x="363" y="116"/>
                    </a:lnTo>
                    <a:lnTo>
                      <a:pt x="361" y="120"/>
                    </a:lnTo>
                    <a:lnTo>
                      <a:pt x="361" y="120"/>
                    </a:lnTo>
                    <a:lnTo>
                      <a:pt x="363" y="122"/>
                    </a:lnTo>
                    <a:lnTo>
                      <a:pt x="363" y="122"/>
                    </a:lnTo>
                    <a:lnTo>
                      <a:pt x="363" y="122"/>
                    </a:lnTo>
                    <a:lnTo>
                      <a:pt x="365" y="124"/>
                    </a:lnTo>
                    <a:lnTo>
                      <a:pt x="365" y="124"/>
                    </a:lnTo>
                    <a:lnTo>
                      <a:pt x="365" y="124"/>
                    </a:lnTo>
                    <a:lnTo>
                      <a:pt x="365" y="126"/>
                    </a:lnTo>
                    <a:lnTo>
                      <a:pt x="363" y="126"/>
                    </a:lnTo>
                    <a:lnTo>
                      <a:pt x="363" y="127"/>
                    </a:lnTo>
                    <a:lnTo>
                      <a:pt x="363" y="131"/>
                    </a:lnTo>
                    <a:lnTo>
                      <a:pt x="363" y="131"/>
                    </a:lnTo>
                    <a:lnTo>
                      <a:pt x="361" y="133"/>
                    </a:lnTo>
                    <a:lnTo>
                      <a:pt x="361" y="133"/>
                    </a:lnTo>
                    <a:lnTo>
                      <a:pt x="361" y="133"/>
                    </a:lnTo>
                    <a:lnTo>
                      <a:pt x="360" y="133"/>
                    </a:lnTo>
                    <a:lnTo>
                      <a:pt x="360" y="135"/>
                    </a:lnTo>
                    <a:lnTo>
                      <a:pt x="360" y="137"/>
                    </a:lnTo>
                    <a:lnTo>
                      <a:pt x="356" y="142"/>
                    </a:lnTo>
                    <a:lnTo>
                      <a:pt x="354" y="146"/>
                    </a:lnTo>
                    <a:lnTo>
                      <a:pt x="354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8"/>
                    </a:lnTo>
                    <a:lnTo>
                      <a:pt x="356" y="149"/>
                    </a:lnTo>
                    <a:lnTo>
                      <a:pt x="354" y="151"/>
                    </a:lnTo>
                    <a:lnTo>
                      <a:pt x="354" y="153"/>
                    </a:lnTo>
                    <a:lnTo>
                      <a:pt x="354" y="155"/>
                    </a:lnTo>
                    <a:lnTo>
                      <a:pt x="352" y="153"/>
                    </a:lnTo>
                    <a:lnTo>
                      <a:pt x="352" y="153"/>
                    </a:lnTo>
                    <a:lnTo>
                      <a:pt x="350" y="153"/>
                    </a:lnTo>
                    <a:lnTo>
                      <a:pt x="350" y="153"/>
                    </a:lnTo>
                    <a:lnTo>
                      <a:pt x="350" y="155"/>
                    </a:lnTo>
                    <a:lnTo>
                      <a:pt x="350" y="157"/>
                    </a:lnTo>
                    <a:lnTo>
                      <a:pt x="349" y="158"/>
                    </a:lnTo>
                    <a:lnTo>
                      <a:pt x="349" y="162"/>
                    </a:lnTo>
                    <a:lnTo>
                      <a:pt x="347" y="162"/>
                    </a:lnTo>
                    <a:lnTo>
                      <a:pt x="347" y="164"/>
                    </a:lnTo>
                    <a:lnTo>
                      <a:pt x="347" y="164"/>
                    </a:lnTo>
                    <a:lnTo>
                      <a:pt x="345" y="164"/>
                    </a:lnTo>
                    <a:lnTo>
                      <a:pt x="345" y="164"/>
                    </a:lnTo>
                    <a:lnTo>
                      <a:pt x="343" y="162"/>
                    </a:lnTo>
                    <a:lnTo>
                      <a:pt x="343" y="162"/>
                    </a:lnTo>
                    <a:lnTo>
                      <a:pt x="341" y="162"/>
                    </a:lnTo>
                    <a:lnTo>
                      <a:pt x="341" y="164"/>
                    </a:lnTo>
                    <a:lnTo>
                      <a:pt x="340" y="169"/>
                    </a:lnTo>
                    <a:lnTo>
                      <a:pt x="340" y="171"/>
                    </a:lnTo>
                    <a:lnTo>
                      <a:pt x="338" y="175"/>
                    </a:lnTo>
                    <a:lnTo>
                      <a:pt x="338" y="175"/>
                    </a:lnTo>
                    <a:lnTo>
                      <a:pt x="338" y="177"/>
                    </a:lnTo>
                    <a:lnTo>
                      <a:pt x="338" y="179"/>
                    </a:lnTo>
                    <a:lnTo>
                      <a:pt x="338" y="180"/>
                    </a:lnTo>
                    <a:lnTo>
                      <a:pt x="336" y="186"/>
                    </a:lnTo>
                    <a:lnTo>
                      <a:pt x="334" y="184"/>
                    </a:lnTo>
                    <a:lnTo>
                      <a:pt x="327" y="182"/>
                    </a:lnTo>
                    <a:lnTo>
                      <a:pt x="325" y="180"/>
                    </a:lnTo>
                    <a:lnTo>
                      <a:pt x="323" y="179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1" y="180"/>
                    </a:lnTo>
                    <a:lnTo>
                      <a:pt x="321" y="182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8" y="188"/>
                    </a:lnTo>
                    <a:lnTo>
                      <a:pt x="318" y="190"/>
                    </a:lnTo>
                    <a:lnTo>
                      <a:pt x="319" y="191"/>
                    </a:lnTo>
                    <a:lnTo>
                      <a:pt x="318" y="193"/>
                    </a:lnTo>
                    <a:lnTo>
                      <a:pt x="318" y="195"/>
                    </a:lnTo>
                    <a:lnTo>
                      <a:pt x="318" y="199"/>
                    </a:lnTo>
                    <a:lnTo>
                      <a:pt x="319" y="202"/>
                    </a:lnTo>
                    <a:lnTo>
                      <a:pt x="319" y="202"/>
                    </a:lnTo>
                    <a:lnTo>
                      <a:pt x="319" y="204"/>
                    </a:lnTo>
                    <a:lnTo>
                      <a:pt x="319" y="204"/>
                    </a:lnTo>
                    <a:lnTo>
                      <a:pt x="318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4" y="210"/>
                    </a:lnTo>
                    <a:lnTo>
                      <a:pt x="314" y="213"/>
                    </a:lnTo>
                    <a:lnTo>
                      <a:pt x="314" y="219"/>
                    </a:lnTo>
                    <a:lnTo>
                      <a:pt x="314" y="221"/>
                    </a:lnTo>
                    <a:lnTo>
                      <a:pt x="312" y="228"/>
                    </a:lnTo>
                    <a:lnTo>
                      <a:pt x="312" y="228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2" y="230"/>
                    </a:lnTo>
                    <a:lnTo>
                      <a:pt x="310" y="232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0" y="233"/>
                    </a:lnTo>
                    <a:lnTo>
                      <a:pt x="308" y="235"/>
                    </a:lnTo>
                    <a:lnTo>
                      <a:pt x="308" y="237"/>
                    </a:lnTo>
                    <a:lnTo>
                      <a:pt x="307" y="239"/>
                    </a:lnTo>
                    <a:lnTo>
                      <a:pt x="307" y="239"/>
                    </a:lnTo>
                    <a:lnTo>
                      <a:pt x="307" y="239"/>
                    </a:lnTo>
                    <a:lnTo>
                      <a:pt x="288" y="239"/>
                    </a:lnTo>
                    <a:lnTo>
                      <a:pt x="287" y="233"/>
                    </a:lnTo>
                    <a:lnTo>
                      <a:pt x="281" y="228"/>
                    </a:lnTo>
                    <a:lnTo>
                      <a:pt x="279" y="228"/>
                    </a:lnTo>
                    <a:lnTo>
                      <a:pt x="277" y="228"/>
                    </a:lnTo>
                    <a:lnTo>
                      <a:pt x="274" y="228"/>
                    </a:lnTo>
                    <a:lnTo>
                      <a:pt x="270" y="226"/>
                    </a:lnTo>
                    <a:lnTo>
                      <a:pt x="270" y="226"/>
                    </a:lnTo>
                    <a:lnTo>
                      <a:pt x="268" y="230"/>
                    </a:lnTo>
                    <a:lnTo>
                      <a:pt x="268" y="232"/>
                    </a:lnTo>
                    <a:lnTo>
                      <a:pt x="268" y="233"/>
                    </a:lnTo>
                    <a:lnTo>
                      <a:pt x="270" y="235"/>
                    </a:lnTo>
                    <a:lnTo>
                      <a:pt x="270" y="235"/>
                    </a:lnTo>
                    <a:lnTo>
                      <a:pt x="268" y="237"/>
                    </a:lnTo>
                    <a:lnTo>
                      <a:pt x="268" y="237"/>
                    </a:lnTo>
                    <a:lnTo>
                      <a:pt x="268" y="239"/>
                    </a:lnTo>
                    <a:lnTo>
                      <a:pt x="268" y="239"/>
                    </a:lnTo>
                    <a:lnTo>
                      <a:pt x="270" y="243"/>
                    </a:lnTo>
                    <a:lnTo>
                      <a:pt x="270" y="244"/>
                    </a:lnTo>
                    <a:lnTo>
                      <a:pt x="270" y="246"/>
                    </a:lnTo>
                    <a:lnTo>
                      <a:pt x="272" y="248"/>
                    </a:lnTo>
                    <a:lnTo>
                      <a:pt x="270" y="252"/>
                    </a:lnTo>
                    <a:lnTo>
                      <a:pt x="268" y="252"/>
                    </a:lnTo>
                    <a:lnTo>
                      <a:pt x="268" y="254"/>
                    </a:lnTo>
                    <a:lnTo>
                      <a:pt x="268" y="257"/>
                    </a:lnTo>
                    <a:lnTo>
                      <a:pt x="268" y="257"/>
                    </a:lnTo>
                    <a:lnTo>
                      <a:pt x="266" y="257"/>
                    </a:lnTo>
                    <a:lnTo>
                      <a:pt x="266" y="257"/>
                    </a:lnTo>
                    <a:lnTo>
                      <a:pt x="265" y="264"/>
                    </a:lnTo>
                    <a:lnTo>
                      <a:pt x="265" y="264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8"/>
                    </a:lnTo>
                    <a:lnTo>
                      <a:pt x="266" y="268"/>
                    </a:lnTo>
                    <a:lnTo>
                      <a:pt x="266" y="268"/>
                    </a:lnTo>
                    <a:lnTo>
                      <a:pt x="265" y="270"/>
                    </a:lnTo>
                    <a:lnTo>
                      <a:pt x="263" y="272"/>
                    </a:lnTo>
                    <a:lnTo>
                      <a:pt x="263" y="274"/>
                    </a:lnTo>
                    <a:lnTo>
                      <a:pt x="261" y="277"/>
                    </a:lnTo>
                    <a:lnTo>
                      <a:pt x="261" y="279"/>
                    </a:lnTo>
                    <a:lnTo>
                      <a:pt x="259" y="281"/>
                    </a:lnTo>
                    <a:lnTo>
                      <a:pt x="257" y="283"/>
                    </a:lnTo>
                    <a:lnTo>
                      <a:pt x="259" y="285"/>
                    </a:lnTo>
                    <a:lnTo>
                      <a:pt x="257" y="286"/>
                    </a:lnTo>
                    <a:lnTo>
                      <a:pt x="259" y="288"/>
                    </a:lnTo>
                    <a:lnTo>
                      <a:pt x="257" y="290"/>
                    </a:lnTo>
                    <a:lnTo>
                      <a:pt x="257" y="290"/>
                    </a:lnTo>
                    <a:lnTo>
                      <a:pt x="259" y="292"/>
                    </a:lnTo>
                    <a:lnTo>
                      <a:pt x="259" y="292"/>
                    </a:lnTo>
                    <a:lnTo>
                      <a:pt x="257" y="296"/>
                    </a:lnTo>
                    <a:lnTo>
                      <a:pt x="257" y="297"/>
                    </a:lnTo>
                    <a:lnTo>
                      <a:pt x="257" y="299"/>
                    </a:lnTo>
                    <a:lnTo>
                      <a:pt x="257" y="301"/>
                    </a:lnTo>
                    <a:lnTo>
                      <a:pt x="255" y="307"/>
                    </a:lnTo>
                    <a:lnTo>
                      <a:pt x="255" y="308"/>
                    </a:lnTo>
                    <a:lnTo>
                      <a:pt x="255" y="310"/>
                    </a:lnTo>
                    <a:lnTo>
                      <a:pt x="255" y="310"/>
                    </a:lnTo>
                    <a:lnTo>
                      <a:pt x="254" y="312"/>
                    </a:lnTo>
                    <a:lnTo>
                      <a:pt x="254" y="312"/>
                    </a:lnTo>
                    <a:lnTo>
                      <a:pt x="252" y="312"/>
                    </a:lnTo>
                    <a:lnTo>
                      <a:pt x="252" y="314"/>
                    </a:lnTo>
                    <a:lnTo>
                      <a:pt x="250" y="316"/>
                    </a:lnTo>
                    <a:lnTo>
                      <a:pt x="248" y="319"/>
                    </a:lnTo>
                    <a:lnTo>
                      <a:pt x="248" y="323"/>
                    </a:lnTo>
                    <a:lnTo>
                      <a:pt x="246" y="323"/>
                    </a:lnTo>
                    <a:lnTo>
                      <a:pt x="245" y="325"/>
                    </a:lnTo>
                    <a:lnTo>
                      <a:pt x="245" y="327"/>
                    </a:lnTo>
                    <a:lnTo>
                      <a:pt x="245" y="328"/>
                    </a:lnTo>
                    <a:lnTo>
                      <a:pt x="245" y="328"/>
                    </a:lnTo>
                    <a:lnTo>
                      <a:pt x="245" y="330"/>
                    </a:lnTo>
                    <a:lnTo>
                      <a:pt x="245" y="330"/>
                    </a:lnTo>
                    <a:lnTo>
                      <a:pt x="243" y="334"/>
                    </a:lnTo>
                    <a:lnTo>
                      <a:pt x="241" y="336"/>
                    </a:lnTo>
                    <a:lnTo>
                      <a:pt x="241" y="338"/>
                    </a:lnTo>
                    <a:lnTo>
                      <a:pt x="241" y="338"/>
                    </a:lnTo>
                    <a:lnTo>
                      <a:pt x="243" y="339"/>
                    </a:lnTo>
                    <a:lnTo>
                      <a:pt x="243" y="339"/>
                    </a:lnTo>
                    <a:lnTo>
                      <a:pt x="241" y="339"/>
                    </a:lnTo>
                    <a:lnTo>
                      <a:pt x="239" y="341"/>
                    </a:lnTo>
                    <a:lnTo>
                      <a:pt x="239" y="343"/>
                    </a:lnTo>
                    <a:lnTo>
                      <a:pt x="239" y="343"/>
                    </a:lnTo>
                    <a:lnTo>
                      <a:pt x="241" y="345"/>
                    </a:lnTo>
                    <a:lnTo>
                      <a:pt x="241" y="347"/>
                    </a:lnTo>
                    <a:lnTo>
                      <a:pt x="241" y="347"/>
                    </a:lnTo>
                    <a:lnTo>
                      <a:pt x="239" y="349"/>
                    </a:lnTo>
                    <a:lnTo>
                      <a:pt x="239" y="349"/>
                    </a:lnTo>
                    <a:lnTo>
                      <a:pt x="237" y="352"/>
                    </a:lnTo>
                    <a:lnTo>
                      <a:pt x="237" y="352"/>
                    </a:lnTo>
                    <a:lnTo>
                      <a:pt x="237" y="354"/>
                    </a:lnTo>
                    <a:lnTo>
                      <a:pt x="239" y="354"/>
                    </a:lnTo>
                    <a:lnTo>
                      <a:pt x="239" y="354"/>
                    </a:lnTo>
                    <a:lnTo>
                      <a:pt x="237" y="356"/>
                    </a:lnTo>
                    <a:lnTo>
                      <a:pt x="237" y="356"/>
                    </a:lnTo>
                    <a:lnTo>
                      <a:pt x="246" y="358"/>
                    </a:lnTo>
                    <a:lnTo>
                      <a:pt x="246" y="360"/>
                    </a:lnTo>
                    <a:lnTo>
                      <a:pt x="245" y="361"/>
                    </a:lnTo>
                    <a:lnTo>
                      <a:pt x="245" y="363"/>
                    </a:lnTo>
                    <a:lnTo>
                      <a:pt x="243" y="363"/>
                    </a:lnTo>
                    <a:lnTo>
                      <a:pt x="243" y="365"/>
                    </a:lnTo>
                    <a:lnTo>
                      <a:pt x="241" y="365"/>
                    </a:lnTo>
                    <a:lnTo>
                      <a:pt x="239" y="367"/>
                    </a:lnTo>
                    <a:lnTo>
                      <a:pt x="239" y="367"/>
                    </a:lnTo>
                    <a:lnTo>
                      <a:pt x="241" y="370"/>
                    </a:lnTo>
                    <a:lnTo>
                      <a:pt x="241" y="370"/>
                    </a:lnTo>
                    <a:lnTo>
                      <a:pt x="239" y="370"/>
                    </a:lnTo>
                    <a:lnTo>
                      <a:pt x="239" y="370"/>
                    </a:lnTo>
                    <a:lnTo>
                      <a:pt x="241" y="372"/>
                    </a:lnTo>
                    <a:lnTo>
                      <a:pt x="243" y="372"/>
                    </a:lnTo>
                    <a:lnTo>
                      <a:pt x="243" y="370"/>
                    </a:lnTo>
                    <a:lnTo>
                      <a:pt x="243" y="370"/>
                    </a:lnTo>
                    <a:lnTo>
                      <a:pt x="245" y="370"/>
                    </a:lnTo>
                    <a:lnTo>
                      <a:pt x="245" y="370"/>
                    </a:lnTo>
                    <a:lnTo>
                      <a:pt x="245" y="370"/>
                    </a:lnTo>
                    <a:lnTo>
                      <a:pt x="245" y="372"/>
                    </a:lnTo>
                    <a:lnTo>
                      <a:pt x="239" y="378"/>
                    </a:lnTo>
                    <a:lnTo>
                      <a:pt x="239" y="378"/>
                    </a:lnTo>
                    <a:lnTo>
                      <a:pt x="239" y="378"/>
                    </a:lnTo>
                    <a:lnTo>
                      <a:pt x="239" y="380"/>
                    </a:lnTo>
                    <a:lnTo>
                      <a:pt x="239" y="380"/>
                    </a:lnTo>
                    <a:lnTo>
                      <a:pt x="237" y="380"/>
                    </a:lnTo>
                    <a:lnTo>
                      <a:pt x="235" y="381"/>
                    </a:lnTo>
                    <a:lnTo>
                      <a:pt x="234" y="385"/>
                    </a:lnTo>
                    <a:lnTo>
                      <a:pt x="234" y="385"/>
                    </a:lnTo>
                    <a:lnTo>
                      <a:pt x="232" y="387"/>
                    </a:lnTo>
                    <a:lnTo>
                      <a:pt x="230" y="387"/>
                    </a:lnTo>
                    <a:lnTo>
                      <a:pt x="230" y="389"/>
                    </a:lnTo>
                    <a:lnTo>
                      <a:pt x="228" y="389"/>
                    </a:lnTo>
                    <a:lnTo>
                      <a:pt x="228" y="387"/>
                    </a:lnTo>
                    <a:lnTo>
                      <a:pt x="226" y="385"/>
                    </a:lnTo>
                    <a:lnTo>
                      <a:pt x="226" y="385"/>
                    </a:lnTo>
                    <a:lnTo>
                      <a:pt x="224" y="383"/>
                    </a:lnTo>
                    <a:lnTo>
                      <a:pt x="224" y="383"/>
                    </a:lnTo>
                    <a:lnTo>
                      <a:pt x="223" y="383"/>
                    </a:lnTo>
                    <a:lnTo>
                      <a:pt x="221" y="385"/>
                    </a:lnTo>
                    <a:lnTo>
                      <a:pt x="219" y="387"/>
                    </a:lnTo>
                    <a:lnTo>
                      <a:pt x="217" y="389"/>
                    </a:lnTo>
                    <a:lnTo>
                      <a:pt x="215" y="391"/>
                    </a:lnTo>
                    <a:lnTo>
                      <a:pt x="213" y="392"/>
                    </a:lnTo>
                    <a:lnTo>
                      <a:pt x="208" y="398"/>
                    </a:lnTo>
                    <a:lnTo>
                      <a:pt x="208" y="398"/>
                    </a:lnTo>
                    <a:lnTo>
                      <a:pt x="208" y="400"/>
                    </a:lnTo>
                    <a:lnTo>
                      <a:pt x="206" y="398"/>
                    </a:lnTo>
                    <a:lnTo>
                      <a:pt x="204" y="400"/>
                    </a:lnTo>
                    <a:lnTo>
                      <a:pt x="204" y="400"/>
                    </a:lnTo>
                    <a:lnTo>
                      <a:pt x="204" y="402"/>
                    </a:lnTo>
                    <a:lnTo>
                      <a:pt x="202" y="402"/>
                    </a:lnTo>
                    <a:lnTo>
                      <a:pt x="202" y="402"/>
                    </a:lnTo>
                    <a:lnTo>
                      <a:pt x="202" y="400"/>
                    </a:lnTo>
                    <a:lnTo>
                      <a:pt x="201" y="400"/>
                    </a:lnTo>
                    <a:lnTo>
                      <a:pt x="199" y="400"/>
                    </a:lnTo>
                    <a:lnTo>
                      <a:pt x="199" y="400"/>
                    </a:lnTo>
                    <a:lnTo>
                      <a:pt x="199" y="400"/>
                    </a:lnTo>
                    <a:lnTo>
                      <a:pt x="199" y="398"/>
                    </a:lnTo>
                    <a:lnTo>
                      <a:pt x="199" y="398"/>
                    </a:lnTo>
                    <a:lnTo>
                      <a:pt x="199" y="398"/>
                    </a:lnTo>
                    <a:lnTo>
                      <a:pt x="197" y="398"/>
                    </a:lnTo>
                    <a:lnTo>
                      <a:pt x="197" y="398"/>
                    </a:lnTo>
                    <a:lnTo>
                      <a:pt x="195" y="398"/>
                    </a:lnTo>
                    <a:lnTo>
                      <a:pt x="193" y="398"/>
                    </a:lnTo>
                    <a:lnTo>
                      <a:pt x="193" y="398"/>
                    </a:lnTo>
                    <a:lnTo>
                      <a:pt x="192" y="402"/>
                    </a:lnTo>
                    <a:lnTo>
                      <a:pt x="193" y="403"/>
                    </a:lnTo>
                    <a:lnTo>
                      <a:pt x="195" y="407"/>
                    </a:lnTo>
                    <a:lnTo>
                      <a:pt x="195" y="407"/>
                    </a:lnTo>
                    <a:lnTo>
                      <a:pt x="195" y="407"/>
                    </a:lnTo>
                    <a:lnTo>
                      <a:pt x="195" y="409"/>
                    </a:lnTo>
                    <a:lnTo>
                      <a:pt x="193" y="412"/>
                    </a:lnTo>
                    <a:lnTo>
                      <a:pt x="190" y="414"/>
                    </a:lnTo>
                    <a:lnTo>
                      <a:pt x="186" y="416"/>
                    </a:lnTo>
                    <a:lnTo>
                      <a:pt x="186" y="416"/>
                    </a:lnTo>
                    <a:lnTo>
                      <a:pt x="186" y="416"/>
                    </a:lnTo>
                    <a:lnTo>
                      <a:pt x="184" y="414"/>
                    </a:lnTo>
                    <a:lnTo>
                      <a:pt x="184" y="416"/>
                    </a:lnTo>
                    <a:lnTo>
                      <a:pt x="182" y="416"/>
                    </a:lnTo>
                    <a:lnTo>
                      <a:pt x="181" y="418"/>
                    </a:lnTo>
                    <a:lnTo>
                      <a:pt x="177" y="420"/>
                    </a:lnTo>
                    <a:lnTo>
                      <a:pt x="173" y="422"/>
                    </a:lnTo>
                    <a:lnTo>
                      <a:pt x="170" y="423"/>
                    </a:lnTo>
                    <a:lnTo>
                      <a:pt x="168" y="425"/>
                    </a:lnTo>
                    <a:lnTo>
                      <a:pt x="164" y="429"/>
                    </a:lnTo>
                    <a:lnTo>
                      <a:pt x="160" y="427"/>
                    </a:lnTo>
                    <a:lnTo>
                      <a:pt x="153" y="425"/>
                    </a:lnTo>
                    <a:lnTo>
                      <a:pt x="151" y="422"/>
                    </a:lnTo>
                    <a:lnTo>
                      <a:pt x="148" y="420"/>
                    </a:lnTo>
                    <a:lnTo>
                      <a:pt x="148" y="422"/>
                    </a:lnTo>
                    <a:lnTo>
                      <a:pt x="148" y="422"/>
                    </a:lnTo>
                    <a:lnTo>
                      <a:pt x="146" y="423"/>
                    </a:lnTo>
                    <a:lnTo>
                      <a:pt x="146" y="423"/>
                    </a:lnTo>
                    <a:lnTo>
                      <a:pt x="146" y="427"/>
                    </a:lnTo>
                    <a:lnTo>
                      <a:pt x="146" y="429"/>
                    </a:lnTo>
                    <a:lnTo>
                      <a:pt x="144" y="431"/>
                    </a:lnTo>
                    <a:lnTo>
                      <a:pt x="142" y="431"/>
                    </a:lnTo>
                    <a:lnTo>
                      <a:pt x="140" y="431"/>
                    </a:lnTo>
                    <a:lnTo>
                      <a:pt x="140" y="433"/>
                    </a:lnTo>
                    <a:lnTo>
                      <a:pt x="139" y="433"/>
                    </a:lnTo>
                    <a:lnTo>
                      <a:pt x="137" y="434"/>
                    </a:lnTo>
                    <a:lnTo>
                      <a:pt x="137" y="436"/>
                    </a:lnTo>
                    <a:lnTo>
                      <a:pt x="137" y="436"/>
                    </a:lnTo>
                    <a:lnTo>
                      <a:pt x="137" y="436"/>
                    </a:lnTo>
                    <a:lnTo>
                      <a:pt x="135" y="438"/>
                    </a:lnTo>
                    <a:lnTo>
                      <a:pt x="135" y="438"/>
                    </a:lnTo>
                    <a:lnTo>
                      <a:pt x="135" y="440"/>
                    </a:lnTo>
                    <a:lnTo>
                      <a:pt x="133" y="442"/>
                    </a:lnTo>
                    <a:lnTo>
                      <a:pt x="129" y="442"/>
                    </a:lnTo>
                    <a:lnTo>
                      <a:pt x="124" y="444"/>
                    </a:lnTo>
                    <a:lnTo>
                      <a:pt x="122" y="444"/>
                    </a:lnTo>
                    <a:lnTo>
                      <a:pt x="122" y="444"/>
                    </a:lnTo>
                    <a:lnTo>
                      <a:pt x="118" y="440"/>
                    </a:lnTo>
                    <a:lnTo>
                      <a:pt x="115" y="440"/>
                    </a:lnTo>
                    <a:lnTo>
                      <a:pt x="113" y="438"/>
                    </a:lnTo>
                    <a:lnTo>
                      <a:pt x="113" y="438"/>
                    </a:lnTo>
                    <a:lnTo>
                      <a:pt x="109" y="438"/>
                    </a:lnTo>
                    <a:lnTo>
                      <a:pt x="107" y="436"/>
                    </a:lnTo>
                    <a:lnTo>
                      <a:pt x="107" y="436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4" y="438"/>
                    </a:lnTo>
                    <a:lnTo>
                      <a:pt x="102" y="436"/>
                    </a:lnTo>
                    <a:lnTo>
                      <a:pt x="100" y="436"/>
                    </a:lnTo>
                    <a:lnTo>
                      <a:pt x="100" y="434"/>
                    </a:lnTo>
                    <a:lnTo>
                      <a:pt x="100" y="434"/>
                    </a:lnTo>
                    <a:lnTo>
                      <a:pt x="100" y="434"/>
                    </a:lnTo>
                    <a:lnTo>
                      <a:pt x="98" y="433"/>
                    </a:lnTo>
                    <a:lnTo>
                      <a:pt x="97" y="433"/>
                    </a:lnTo>
                    <a:lnTo>
                      <a:pt x="93" y="429"/>
                    </a:lnTo>
                    <a:lnTo>
                      <a:pt x="91" y="429"/>
                    </a:lnTo>
                    <a:lnTo>
                      <a:pt x="91" y="427"/>
                    </a:lnTo>
                    <a:lnTo>
                      <a:pt x="93" y="425"/>
                    </a:lnTo>
                    <a:lnTo>
                      <a:pt x="91" y="423"/>
                    </a:lnTo>
                    <a:lnTo>
                      <a:pt x="87" y="422"/>
                    </a:lnTo>
                    <a:lnTo>
                      <a:pt x="86" y="422"/>
                    </a:lnTo>
                    <a:lnTo>
                      <a:pt x="84" y="420"/>
                    </a:lnTo>
                    <a:lnTo>
                      <a:pt x="84" y="420"/>
                    </a:lnTo>
                    <a:lnTo>
                      <a:pt x="84" y="418"/>
                    </a:lnTo>
                    <a:lnTo>
                      <a:pt x="84" y="418"/>
                    </a:lnTo>
                    <a:lnTo>
                      <a:pt x="87" y="416"/>
                    </a:lnTo>
                    <a:lnTo>
                      <a:pt x="87" y="414"/>
                    </a:lnTo>
                    <a:lnTo>
                      <a:pt x="87" y="412"/>
                    </a:lnTo>
                    <a:lnTo>
                      <a:pt x="84" y="411"/>
                    </a:lnTo>
                    <a:lnTo>
                      <a:pt x="84" y="411"/>
                    </a:lnTo>
                    <a:lnTo>
                      <a:pt x="84" y="409"/>
                    </a:lnTo>
                    <a:lnTo>
                      <a:pt x="82" y="409"/>
                    </a:lnTo>
                    <a:lnTo>
                      <a:pt x="80" y="411"/>
                    </a:lnTo>
                    <a:lnTo>
                      <a:pt x="80" y="412"/>
                    </a:lnTo>
                    <a:lnTo>
                      <a:pt x="78" y="412"/>
                    </a:lnTo>
                    <a:lnTo>
                      <a:pt x="78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1"/>
                    </a:lnTo>
                    <a:lnTo>
                      <a:pt x="76" y="412"/>
                    </a:lnTo>
                    <a:lnTo>
                      <a:pt x="76" y="412"/>
                    </a:lnTo>
                    <a:lnTo>
                      <a:pt x="75" y="412"/>
                    </a:lnTo>
                    <a:lnTo>
                      <a:pt x="75" y="412"/>
                    </a:lnTo>
                    <a:lnTo>
                      <a:pt x="73" y="411"/>
                    </a:lnTo>
                    <a:lnTo>
                      <a:pt x="73" y="411"/>
                    </a:lnTo>
                    <a:lnTo>
                      <a:pt x="73" y="411"/>
                    </a:lnTo>
                    <a:lnTo>
                      <a:pt x="71" y="411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67" y="412"/>
                    </a:lnTo>
                    <a:lnTo>
                      <a:pt x="67" y="412"/>
                    </a:lnTo>
                    <a:lnTo>
                      <a:pt x="65" y="411"/>
                    </a:lnTo>
                    <a:lnTo>
                      <a:pt x="65" y="411"/>
                    </a:lnTo>
                    <a:lnTo>
                      <a:pt x="67" y="409"/>
                    </a:lnTo>
                    <a:lnTo>
                      <a:pt x="67" y="409"/>
                    </a:lnTo>
                    <a:lnTo>
                      <a:pt x="65" y="407"/>
                    </a:lnTo>
                    <a:lnTo>
                      <a:pt x="65" y="407"/>
                    </a:lnTo>
                    <a:lnTo>
                      <a:pt x="64" y="407"/>
                    </a:lnTo>
                    <a:lnTo>
                      <a:pt x="64" y="407"/>
                    </a:lnTo>
                    <a:lnTo>
                      <a:pt x="64" y="405"/>
                    </a:lnTo>
                    <a:lnTo>
                      <a:pt x="62" y="405"/>
                    </a:lnTo>
                    <a:lnTo>
                      <a:pt x="62" y="403"/>
                    </a:lnTo>
                    <a:lnTo>
                      <a:pt x="60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0" y="403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58" y="403"/>
                    </a:lnTo>
                    <a:lnTo>
                      <a:pt x="56" y="403"/>
                    </a:lnTo>
                    <a:lnTo>
                      <a:pt x="53" y="402"/>
                    </a:lnTo>
                    <a:lnTo>
                      <a:pt x="51" y="400"/>
                    </a:lnTo>
                    <a:lnTo>
                      <a:pt x="49" y="402"/>
                    </a:lnTo>
                    <a:lnTo>
                      <a:pt x="47" y="402"/>
                    </a:lnTo>
                    <a:lnTo>
                      <a:pt x="47" y="398"/>
                    </a:lnTo>
                    <a:lnTo>
                      <a:pt x="45" y="396"/>
                    </a:lnTo>
                    <a:lnTo>
                      <a:pt x="45" y="394"/>
                    </a:lnTo>
                    <a:lnTo>
                      <a:pt x="44" y="394"/>
                    </a:lnTo>
                    <a:lnTo>
                      <a:pt x="44" y="392"/>
                    </a:lnTo>
                    <a:lnTo>
                      <a:pt x="44" y="392"/>
                    </a:lnTo>
                    <a:lnTo>
                      <a:pt x="44" y="391"/>
                    </a:lnTo>
                    <a:lnTo>
                      <a:pt x="44" y="391"/>
                    </a:lnTo>
                    <a:lnTo>
                      <a:pt x="42" y="391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2" y="389"/>
                    </a:lnTo>
                    <a:lnTo>
                      <a:pt x="40" y="389"/>
                    </a:lnTo>
                    <a:lnTo>
                      <a:pt x="38" y="387"/>
                    </a:lnTo>
                    <a:lnTo>
                      <a:pt x="36" y="387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3" y="385"/>
                    </a:lnTo>
                    <a:lnTo>
                      <a:pt x="31" y="381"/>
                    </a:lnTo>
                    <a:lnTo>
                      <a:pt x="31" y="380"/>
                    </a:lnTo>
                    <a:lnTo>
                      <a:pt x="31" y="380"/>
                    </a:lnTo>
                    <a:lnTo>
                      <a:pt x="31" y="380"/>
                    </a:lnTo>
                    <a:lnTo>
                      <a:pt x="29" y="378"/>
                    </a:lnTo>
                    <a:lnTo>
                      <a:pt x="27" y="376"/>
                    </a:lnTo>
                    <a:lnTo>
                      <a:pt x="27" y="376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4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2"/>
                    </a:lnTo>
                    <a:lnTo>
                      <a:pt x="22" y="370"/>
                    </a:lnTo>
                    <a:lnTo>
                      <a:pt x="22" y="369"/>
                    </a:lnTo>
                    <a:lnTo>
                      <a:pt x="23" y="369"/>
                    </a:lnTo>
                    <a:lnTo>
                      <a:pt x="22" y="367"/>
                    </a:lnTo>
                    <a:lnTo>
                      <a:pt x="22" y="367"/>
                    </a:lnTo>
                    <a:lnTo>
                      <a:pt x="22" y="367"/>
                    </a:lnTo>
                    <a:lnTo>
                      <a:pt x="18" y="365"/>
                    </a:lnTo>
                    <a:lnTo>
                      <a:pt x="16" y="365"/>
                    </a:lnTo>
                    <a:lnTo>
                      <a:pt x="16" y="363"/>
                    </a:lnTo>
                    <a:lnTo>
                      <a:pt x="14" y="361"/>
                    </a:lnTo>
                    <a:lnTo>
                      <a:pt x="14" y="361"/>
                    </a:lnTo>
                    <a:lnTo>
                      <a:pt x="12" y="360"/>
                    </a:lnTo>
                    <a:lnTo>
                      <a:pt x="11" y="358"/>
                    </a:lnTo>
                    <a:lnTo>
                      <a:pt x="9" y="356"/>
                    </a:lnTo>
                    <a:lnTo>
                      <a:pt x="9" y="356"/>
                    </a:lnTo>
                    <a:lnTo>
                      <a:pt x="7" y="354"/>
                    </a:lnTo>
                    <a:lnTo>
                      <a:pt x="5" y="354"/>
                    </a:lnTo>
                    <a:lnTo>
                      <a:pt x="5" y="352"/>
                    </a:lnTo>
                    <a:lnTo>
                      <a:pt x="3" y="350"/>
                    </a:lnTo>
                    <a:lnTo>
                      <a:pt x="1" y="349"/>
                    </a:lnTo>
                    <a:lnTo>
                      <a:pt x="1" y="349"/>
                    </a:lnTo>
                    <a:lnTo>
                      <a:pt x="1" y="347"/>
                    </a:lnTo>
                    <a:lnTo>
                      <a:pt x="3" y="347"/>
                    </a:lnTo>
                    <a:lnTo>
                      <a:pt x="3" y="345"/>
                    </a:lnTo>
                    <a:lnTo>
                      <a:pt x="3" y="345"/>
                    </a:lnTo>
                    <a:lnTo>
                      <a:pt x="3" y="343"/>
                    </a:lnTo>
                    <a:lnTo>
                      <a:pt x="3" y="341"/>
                    </a:lnTo>
                    <a:lnTo>
                      <a:pt x="1" y="341"/>
                    </a:lnTo>
                    <a:lnTo>
                      <a:pt x="1" y="339"/>
                    </a:lnTo>
                    <a:lnTo>
                      <a:pt x="1" y="339"/>
                    </a:lnTo>
                    <a:lnTo>
                      <a:pt x="3" y="338"/>
                    </a:lnTo>
                    <a:lnTo>
                      <a:pt x="3" y="338"/>
                    </a:lnTo>
                    <a:lnTo>
                      <a:pt x="5" y="336"/>
                    </a:lnTo>
                    <a:lnTo>
                      <a:pt x="5" y="334"/>
                    </a:lnTo>
                    <a:lnTo>
                      <a:pt x="3" y="332"/>
                    </a:lnTo>
                    <a:lnTo>
                      <a:pt x="3" y="332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3" y="328"/>
                    </a:lnTo>
                    <a:lnTo>
                      <a:pt x="1" y="327"/>
                    </a:lnTo>
                    <a:lnTo>
                      <a:pt x="1" y="327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19"/>
                    </a:lnTo>
                    <a:lnTo>
                      <a:pt x="0" y="317"/>
                    </a:lnTo>
                    <a:lnTo>
                      <a:pt x="7" y="3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4638675" y="2754313"/>
                <a:ext cx="793750" cy="768350"/>
              </a:xfrm>
              <a:custGeom>
                <a:avLst/>
                <a:gdLst/>
                <a:ahLst/>
                <a:cxnLst>
                  <a:cxn ang="0">
                    <a:pos x="489" y="69"/>
                  </a:cxn>
                  <a:cxn ang="0">
                    <a:pos x="491" y="80"/>
                  </a:cxn>
                  <a:cxn ang="0">
                    <a:pos x="473" y="93"/>
                  </a:cxn>
                  <a:cxn ang="0">
                    <a:pos x="484" y="104"/>
                  </a:cxn>
                  <a:cxn ang="0">
                    <a:pos x="480" y="115"/>
                  </a:cxn>
                  <a:cxn ang="0">
                    <a:pos x="467" y="117"/>
                  </a:cxn>
                  <a:cxn ang="0">
                    <a:pos x="467" y="133"/>
                  </a:cxn>
                  <a:cxn ang="0">
                    <a:pos x="460" y="131"/>
                  </a:cxn>
                  <a:cxn ang="0">
                    <a:pos x="462" y="135"/>
                  </a:cxn>
                  <a:cxn ang="0">
                    <a:pos x="466" y="146"/>
                  </a:cxn>
                  <a:cxn ang="0">
                    <a:pos x="467" y="153"/>
                  </a:cxn>
                  <a:cxn ang="0">
                    <a:pos x="473" y="170"/>
                  </a:cxn>
                  <a:cxn ang="0">
                    <a:pos x="464" y="179"/>
                  </a:cxn>
                  <a:cxn ang="0">
                    <a:pos x="451" y="186"/>
                  </a:cxn>
                  <a:cxn ang="0">
                    <a:pos x="456" y="203"/>
                  </a:cxn>
                  <a:cxn ang="0">
                    <a:pos x="444" y="210"/>
                  </a:cxn>
                  <a:cxn ang="0">
                    <a:pos x="438" y="206"/>
                  </a:cxn>
                  <a:cxn ang="0">
                    <a:pos x="442" y="223"/>
                  </a:cxn>
                  <a:cxn ang="0">
                    <a:pos x="436" y="217"/>
                  </a:cxn>
                  <a:cxn ang="0">
                    <a:pos x="438" y="228"/>
                  </a:cxn>
                  <a:cxn ang="0">
                    <a:pos x="434" y="236"/>
                  </a:cxn>
                  <a:cxn ang="0">
                    <a:pos x="431" y="239"/>
                  </a:cxn>
                  <a:cxn ang="0">
                    <a:pos x="434" y="250"/>
                  </a:cxn>
                  <a:cxn ang="0">
                    <a:pos x="429" y="276"/>
                  </a:cxn>
                  <a:cxn ang="0">
                    <a:pos x="422" y="272"/>
                  </a:cxn>
                  <a:cxn ang="0">
                    <a:pos x="416" y="283"/>
                  </a:cxn>
                  <a:cxn ang="0">
                    <a:pos x="403" y="290"/>
                  </a:cxn>
                  <a:cxn ang="0">
                    <a:pos x="416" y="298"/>
                  </a:cxn>
                  <a:cxn ang="0">
                    <a:pos x="403" y="305"/>
                  </a:cxn>
                  <a:cxn ang="0">
                    <a:pos x="411" y="316"/>
                  </a:cxn>
                  <a:cxn ang="0">
                    <a:pos x="405" y="327"/>
                  </a:cxn>
                  <a:cxn ang="0">
                    <a:pos x="392" y="323"/>
                  </a:cxn>
                  <a:cxn ang="0">
                    <a:pos x="398" y="338"/>
                  </a:cxn>
                  <a:cxn ang="0">
                    <a:pos x="403" y="353"/>
                  </a:cxn>
                  <a:cxn ang="0">
                    <a:pos x="392" y="360"/>
                  </a:cxn>
                  <a:cxn ang="0">
                    <a:pos x="400" y="365"/>
                  </a:cxn>
                  <a:cxn ang="0">
                    <a:pos x="383" y="362"/>
                  </a:cxn>
                  <a:cxn ang="0">
                    <a:pos x="391" y="376"/>
                  </a:cxn>
                  <a:cxn ang="0">
                    <a:pos x="387" y="384"/>
                  </a:cxn>
                  <a:cxn ang="0">
                    <a:pos x="392" y="391"/>
                  </a:cxn>
                  <a:cxn ang="0">
                    <a:pos x="391" y="396"/>
                  </a:cxn>
                  <a:cxn ang="0">
                    <a:pos x="402" y="389"/>
                  </a:cxn>
                  <a:cxn ang="0">
                    <a:pos x="398" y="411"/>
                  </a:cxn>
                  <a:cxn ang="0">
                    <a:pos x="409" y="413"/>
                  </a:cxn>
                  <a:cxn ang="0">
                    <a:pos x="403" y="431"/>
                  </a:cxn>
                  <a:cxn ang="0">
                    <a:pos x="405" y="440"/>
                  </a:cxn>
                  <a:cxn ang="0">
                    <a:pos x="241" y="468"/>
                  </a:cxn>
                  <a:cxn ang="0">
                    <a:pos x="95" y="415"/>
                  </a:cxn>
                  <a:cxn ang="0">
                    <a:pos x="85" y="415"/>
                  </a:cxn>
                  <a:cxn ang="0">
                    <a:pos x="76" y="420"/>
                  </a:cxn>
                  <a:cxn ang="0">
                    <a:pos x="73" y="417"/>
                  </a:cxn>
                  <a:cxn ang="0">
                    <a:pos x="64" y="422"/>
                  </a:cxn>
                  <a:cxn ang="0">
                    <a:pos x="60" y="418"/>
                  </a:cxn>
                  <a:cxn ang="0">
                    <a:pos x="53" y="413"/>
                  </a:cxn>
                  <a:cxn ang="0">
                    <a:pos x="9" y="99"/>
                  </a:cxn>
                  <a:cxn ang="0">
                    <a:pos x="244" y="29"/>
                  </a:cxn>
                  <a:cxn ang="0">
                    <a:pos x="438" y="2"/>
                  </a:cxn>
                  <a:cxn ang="0">
                    <a:pos x="444" y="13"/>
                  </a:cxn>
                  <a:cxn ang="0">
                    <a:pos x="451" y="27"/>
                  </a:cxn>
                  <a:cxn ang="0">
                    <a:pos x="436" y="44"/>
                  </a:cxn>
                  <a:cxn ang="0">
                    <a:pos x="429" y="58"/>
                  </a:cxn>
                  <a:cxn ang="0">
                    <a:pos x="500" y="66"/>
                  </a:cxn>
                </a:cxnLst>
                <a:rect l="0" t="0" r="r" b="b"/>
                <a:pathLst>
                  <a:path w="500" h="484">
                    <a:moveTo>
                      <a:pt x="500" y="66"/>
                    </a:moveTo>
                    <a:lnTo>
                      <a:pt x="500" y="66"/>
                    </a:lnTo>
                    <a:lnTo>
                      <a:pt x="500" y="68"/>
                    </a:lnTo>
                    <a:lnTo>
                      <a:pt x="498" y="69"/>
                    </a:lnTo>
                    <a:lnTo>
                      <a:pt x="498" y="69"/>
                    </a:lnTo>
                    <a:lnTo>
                      <a:pt x="497" y="69"/>
                    </a:lnTo>
                    <a:lnTo>
                      <a:pt x="493" y="68"/>
                    </a:lnTo>
                    <a:lnTo>
                      <a:pt x="493" y="68"/>
                    </a:lnTo>
                    <a:lnTo>
                      <a:pt x="491" y="68"/>
                    </a:lnTo>
                    <a:lnTo>
                      <a:pt x="489" y="68"/>
                    </a:lnTo>
                    <a:lnTo>
                      <a:pt x="489" y="69"/>
                    </a:lnTo>
                    <a:lnTo>
                      <a:pt x="489" y="69"/>
                    </a:lnTo>
                    <a:lnTo>
                      <a:pt x="487" y="69"/>
                    </a:lnTo>
                    <a:lnTo>
                      <a:pt x="487" y="71"/>
                    </a:lnTo>
                    <a:lnTo>
                      <a:pt x="489" y="73"/>
                    </a:lnTo>
                    <a:lnTo>
                      <a:pt x="489" y="73"/>
                    </a:lnTo>
                    <a:lnTo>
                      <a:pt x="493" y="75"/>
                    </a:lnTo>
                    <a:lnTo>
                      <a:pt x="495" y="75"/>
                    </a:lnTo>
                    <a:lnTo>
                      <a:pt x="495" y="75"/>
                    </a:lnTo>
                    <a:lnTo>
                      <a:pt x="497" y="77"/>
                    </a:lnTo>
                    <a:lnTo>
                      <a:pt x="497" y="77"/>
                    </a:lnTo>
                    <a:lnTo>
                      <a:pt x="493" y="80"/>
                    </a:lnTo>
                    <a:lnTo>
                      <a:pt x="493" y="80"/>
                    </a:lnTo>
                    <a:lnTo>
                      <a:pt x="491" y="80"/>
                    </a:lnTo>
                    <a:lnTo>
                      <a:pt x="491" y="79"/>
                    </a:lnTo>
                    <a:lnTo>
                      <a:pt x="487" y="80"/>
                    </a:lnTo>
                    <a:lnTo>
                      <a:pt x="487" y="82"/>
                    </a:lnTo>
                    <a:lnTo>
                      <a:pt x="487" y="82"/>
                    </a:lnTo>
                    <a:lnTo>
                      <a:pt x="487" y="84"/>
                    </a:lnTo>
                    <a:lnTo>
                      <a:pt x="487" y="84"/>
                    </a:lnTo>
                    <a:lnTo>
                      <a:pt x="487" y="86"/>
                    </a:lnTo>
                    <a:lnTo>
                      <a:pt x="486" y="88"/>
                    </a:lnTo>
                    <a:lnTo>
                      <a:pt x="482" y="89"/>
                    </a:lnTo>
                    <a:lnTo>
                      <a:pt x="477" y="89"/>
                    </a:lnTo>
                    <a:lnTo>
                      <a:pt x="475" y="91"/>
                    </a:lnTo>
                    <a:lnTo>
                      <a:pt x="473" y="93"/>
                    </a:lnTo>
                    <a:lnTo>
                      <a:pt x="473" y="93"/>
                    </a:lnTo>
                    <a:lnTo>
                      <a:pt x="473" y="95"/>
                    </a:lnTo>
                    <a:lnTo>
                      <a:pt x="475" y="99"/>
                    </a:lnTo>
                    <a:lnTo>
                      <a:pt x="477" y="100"/>
                    </a:lnTo>
                    <a:lnTo>
                      <a:pt x="478" y="100"/>
                    </a:lnTo>
                    <a:lnTo>
                      <a:pt x="480" y="100"/>
                    </a:lnTo>
                    <a:lnTo>
                      <a:pt x="482" y="100"/>
                    </a:lnTo>
                    <a:lnTo>
                      <a:pt x="482" y="99"/>
                    </a:lnTo>
                    <a:lnTo>
                      <a:pt x="482" y="99"/>
                    </a:lnTo>
                    <a:lnTo>
                      <a:pt x="484" y="99"/>
                    </a:lnTo>
                    <a:lnTo>
                      <a:pt x="486" y="102"/>
                    </a:lnTo>
                    <a:lnTo>
                      <a:pt x="484" y="104"/>
                    </a:lnTo>
                    <a:lnTo>
                      <a:pt x="484" y="104"/>
                    </a:lnTo>
                    <a:lnTo>
                      <a:pt x="482" y="104"/>
                    </a:lnTo>
                    <a:lnTo>
                      <a:pt x="482" y="104"/>
                    </a:lnTo>
                    <a:lnTo>
                      <a:pt x="478" y="106"/>
                    </a:lnTo>
                    <a:lnTo>
                      <a:pt x="477" y="108"/>
                    </a:lnTo>
                    <a:lnTo>
                      <a:pt x="475" y="110"/>
                    </a:lnTo>
                    <a:lnTo>
                      <a:pt x="475" y="110"/>
                    </a:lnTo>
                    <a:lnTo>
                      <a:pt x="475" y="111"/>
                    </a:lnTo>
                    <a:lnTo>
                      <a:pt x="475" y="111"/>
                    </a:lnTo>
                    <a:lnTo>
                      <a:pt x="477" y="113"/>
                    </a:lnTo>
                    <a:lnTo>
                      <a:pt x="478" y="115"/>
                    </a:lnTo>
                    <a:lnTo>
                      <a:pt x="480" y="115"/>
                    </a:lnTo>
                    <a:lnTo>
                      <a:pt x="480" y="117"/>
                    </a:lnTo>
                    <a:lnTo>
                      <a:pt x="478" y="117"/>
                    </a:lnTo>
                    <a:lnTo>
                      <a:pt x="478" y="119"/>
                    </a:lnTo>
                    <a:lnTo>
                      <a:pt x="478" y="119"/>
                    </a:lnTo>
                    <a:lnTo>
                      <a:pt x="477" y="117"/>
                    </a:lnTo>
                    <a:lnTo>
                      <a:pt x="473" y="115"/>
                    </a:lnTo>
                    <a:lnTo>
                      <a:pt x="473" y="115"/>
                    </a:lnTo>
                    <a:lnTo>
                      <a:pt x="471" y="115"/>
                    </a:lnTo>
                    <a:lnTo>
                      <a:pt x="469" y="115"/>
                    </a:lnTo>
                    <a:lnTo>
                      <a:pt x="469" y="115"/>
                    </a:lnTo>
                    <a:lnTo>
                      <a:pt x="469" y="117"/>
                    </a:lnTo>
                    <a:lnTo>
                      <a:pt x="467" y="117"/>
                    </a:lnTo>
                    <a:lnTo>
                      <a:pt x="467" y="121"/>
                    </a:lnTo>
                    <a:lnTo>
                      <a:pt x="469" y="121"/>
                    </a:lnTo>
                    <a:lnTo>
                      <a:pt x="469" y="124"/>
                    </a:lnTo>
                    <a:lnTo>
                      <a:pt x="471" y="124"/>
                    </a:lnTo>
                    <a:lnTo>
                      <a:pt x="475" y="130"/>
                    </a:lnTo>
                    <a:lnTo>
                      <a:pt x="473" y="130"/>
                    </a:lnTo>
                    <a:lnTo>
                      <a:pt x="471" y="133"/>
                    </a:lnTo>
                    <a:lnTo>
                      <a:pt x="469" y="133"/>
                    </a:lnTo>
                    <a:lnTo>
                      <a:pt x="469" y="133"/>
                    </a:lnTo>
                    <a:lnTo>
                      <a:pt x="469" y="133"/>
                    </a:lnTo>
                    <a:lnTo>
                      <a:pt x="467" y="133"/>
                    </a:lnTo>
                    <a:lnTo>
                      <a:pt x="467" y="133"/>
                    </a:lnTo>
                    <a:lnTo>
                      <a:pt x="466" y="131"/>
                    </a:lnTo>
                    <a:lnTo>
                      <a:pt x="466" y="130"/>
                    </a:lnTo>
                    <a:lnTo>
                      <a:pt x="466" y="128"/>
                    </a:lnTo>
                    <a:lnTo>
                      <a:pt x="466" y="126"/>
                    </a:lnTo>
                    <a:lnTo>
                      <a:pt x="466" y="126"/>
                    </a:lnTo>
                    <a:lnTo>
                      <a:pt x="466" y="126"/>
                    </a:lnTo>
                    <a:lnTo>
                      <a:pt x="464" y="126"/>
                    </a:lnTo>
                    <a:lnTo>
                      <a:pt x="464" y="126"/>
                    </a:lnTo>
                    <a:lnTo>
                      <a:pt x="462" y="128"/>
                    </a:lnTo>
                    <a:lnTo>
                      <a:pt x="462" y="130"/>
                    </a:lnTo>
                    <a:lnTo>
                      <a:pt x="460" y="131"/>
                    </a:lnTo>
                    <a:lnTo>
                      <a:pt x="460" y="131"/>
                    </a:lnTo>
                    <a:lnTo>
                      <a:pt x="458" y="133"/>
                    </a:lnTo>
                    <a:lnTo>
                      <a:pt x="456" y="135"/>
                    </a:lnTo>
                    <a:lnTo>
                      <a:pt x="456" y="135"/>
                    </a:lnTo>
                    <a:lnTo>
                      <a:pt x="456" y="137"/>
                    </a:lnTo>
                    <a:lnTo>
                      <a:pt x="458" y="139"/>
                    </a:lnTo>
                    <a:lnTo>
                      <a:pt x="458" y="139"/>
                    </a:lnTo>
                    <a:lnTo>
                      <a:pt x="460" y="139"/>
                    </a:lnTo>
                    <a:lnTo>
                      <a:pt x="460" y="139"/>
                    </a:lnTo>
                    <a:lnTo>
                      <a:pt x="462" y="139"/>
                    </a:lnTo>
                    <a:lnTo>
                      <a:pt x="462" y="139"/>
                    </a:lnTo>
                    <a:lnTo>
                      <a:pt x="462" y="135"/>
                    </a:lnTo>
                    <a:lnTo>
                      <a:pt x="462" y="135"/>
                    </a:lnTo>
                    <a:lnTo>
                      <a:pt x="464" y="133"/>
                    </a:lnTo>
                    <a:lnTo>
                      <a:pt x="466" y="133"/>
                    </a:lnTo>
                    <a:lnTo>
                      <a:pt x="466" y="133"/>
                    </a:lnTo>
                    <a:lnTo>
                      <a:pt x="467" y="135"/>
                    </a:lnTo>
                    <a:lnTo>
                      <a:pt x="467" y="137"/>
                    </a:lnTo>
                    <a:lnTo>
                      <a:pt x="466" y="139"/>
                    </a:lnTo>
                    <a:lnTo>
                      <a:pt x="466" y="141"/>
                    </a:lnTo>
                    <a:lnTo>
                      <a:pt x="466" y="141"/>
                    </a:lnTo>
                    <a:lnTo>
                      <a:pt x="466" y="141"/>
                    </a:lnTo>
                    <a:lnTo>
                      <a:pt x="466" y="142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4" y="148"/>
                    </a:lnTo>
                    <a:lnTo>
                      <a:pt x="464" y="148"/>
                    </a:lnTo>
                    <a:lnTo>
                      <a:pt x="460" y="148"/>
                    </a:lnTo>
                    <a:lnTo>
                      <a:pt x="460" y="150"/>
                    </a:lnTo>
                    <a:lnTo>
                      <a:pt x="460" y="150"/>
                    </a:lnTo>
                    <a:lnTo>
                      <a:pt x="460" y="152"/>
                    </a:lnTo>
                    <a:lnTo>
                      <a:pt x="460" y="152"/>
                    </a:lnTo>
                    <a:lnTo>
                      <a:pt x="460" y="153"/>
                    </a:lnTo>
                    <a:lnTo>
                      <a:pt x="462" y="153"/>
                    </a:lnTo>
                    <a:lnTo>
                      <a:pt x="462" y="153"/>
                    </a:lnTo>
                    <a:lnTo>
                      <a:pt x="466" y="153"/>
                    </a:lnTo>
                    <a:lnTo>
                      <a:pt x="467" y="153"/>
                    </a:lnTo>
                    <a:lnTo>
                      <a:pt x="467" y="153"/>
                    </a:lnTo>
                    <a:lnTo>
                      <a:pt x="469" y="153"/>
                    </a:lnTo>
                    <a:lnTo>
                      <a:pt x="469" y="155"/>
                    </a:lnTo>
                    <a:lnTo>
                      <a:pt x="471" y="157"/>
                    </a:lnTo>
                    <a:lnTo>
                      <a:pt x="471" y="159"/>
                    </a:lnTo>
                    <a:lnTo>
                      <a:pt x="471" y="161"/>
                    </a:lnTo>
                    <a:lnTo>
                      <a:pt x="471" y="163"/>
                    </a:lnTo>
                    <a:lnTo>
                      <a:pt x="473" y="164"/>
                    </a:lnTo>
                    <a:lnTo>
                      <a:pt x="473" y="164"/>
                    </a:lnTo>
                    <a:lnTo>
                      <a:pt x="473" y="166"/>
                    </a:lnTo>
                    <a:lnTo>
                      <a:pt x="473" y="168"/>
                    </a:lnTo>
                    <a:lnTo>
                      <a:pt x="473" y="170"/>
                    </a:lnTo>
                    <a:lnTo>
                      <a:pt x="471" y="170"/>
                    </a:lnTo>
                    <a:lnTo>
                      <a:pt x="471" y="170"/>
                    </a:lnTo>
                    <a:lnTo>
                      <a:pt x="467" y="170"/>
                    </a:lnTo>
                    <a:lnTo>
                      <a:pt x="467" y="170"/>
                    </a:lnTo>
                    <a:lnTo>
                      <a:pt x="466" y="170"/>
                    </a:lnTo>
                    <a:lnTo>
                      <a:pt x="464" y="170"/>
                    </a:lnTo>
                    <a:lnTo>
                      <a:pt x="464" y="172"/>
                    </a:lnTo>
                    <a:lnTo>
                      <a:pt x="462" y="172"/>
                    </a:lnTo>
                    <a:lnTo>
                      <a:pt x="462" y="174"/>
                    </a:lnTo>
                    <a:lnTo>
                      <a:pt x="462" y="175"/>
                    </a:lnTo>
                    <a:lnTo>
                      <a:pt x="464" y="177"/>
                    </a:lnTo>
                    <a:lnTo>
                      <a:pt x="464" y="179"/>
                    </a:lnTo>
                    <a:lnTo>
                      <a:pt x="462" y="181"/>
                    </a:lnTo>
                    <a:lnTo>
                      <a:pt x="462" y="183"/>
                    </a:lnTo>
                    <a:lnTo>
                      <a:pt x="462" y="183"/>
                    </a:lnTo>
                    <a:lnTo>
                      <a:pt x="460" y="183"/>
                    </a:lnTo>
                    <a:lnTo>
                      <a:pt x="460" y="183"/>
                    </a:lnTo>
                    <a:lnTo>
                      <a:pt x="455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3" y="183"/>
                    </a:lnTo>
                    <a:lnTo>
                      <a:pt x="453" y="184"/>
                    </a:lnTo>
                    <a:lnTo>
                      <a:pt x="453" y="184"/>
                    </a:lnTo>
                    <a:lnTo>
                      <a:pt x="451" y="186"/>
                    </a:lnTo>
                    <a:lnTo>
                      <a:pt x="453" y="188"/>
                    </a:lnTo>
                    <a:lnTo>
                      <a:pt x="453" y="190"/>
                    </a:lnTo>
                    <a:lnTo>
                      <a:pt x="453" y="190"/>
                    </a:lnTo>
                    <a:lnTo>
                      <a:pt x="453" y="192"/>
                    </a:lnTo>
                    <a:lnTo>
                      <a:pt x="455" y="194"/>
                    </a:lnTo>
                    <a:lnTo>
                      <a:pt x="456" y="194"/>
                    </a:lnTo>
                    <a:lnTo>
                      <a:pt x="458" y="194"/>
                    </a:lnTo>
                    <a:lnTo>
                      <a:pt x="458" y="194"/>
                    </a:lnTo>
                    <a:lnTo>
                      <a:pt x="460" y="195"/>
                    </a:lnTo>
                    <a:lnTo>
                      <a:pt x="460" y="197"/>
                    </a:lnTo>
                    <a:lnTo>
                      <a:pt x="458" y="201"/>
                    </a:lnTo>
                    <a:lnTo>
                      <a:pt x="456" y="203"/>
                    </a:lnTo>
                    <a:lnTo>
                      <a:pt x="455" y="203"/>
                    </a:lnTo>
                    <a:lnTo>
                      <a:pt x="455" y="203"/>
                    </a:lnTo>
                    <a:lnTo>
                      <a:pt x="455" y="205"/>
                    </a:lnTo>
                    <a:lnTo>
                      <a:pt x="455" y="206"/>
                    </a:lnTo>
                    <a:lnTo>
                      <a:pt x="453" y="208"/>
                    </a:lnTo>
                    <a:lnTo>
                      <a:pt x="453" y="208"/>
                    </a:lnTo>
                    <a:lnTo>
                      <a:pt x="451" y="206"/>
                    </a:lnTo>
                    <a:lnTo>
                      <a:pt x="451" y="206"/>
                    </a:lnTo>
                    <a:lnTo>
                      <a:pt x="447" y="208"/>
                    </a:lnTo>
                    <a:lnTo>
                      <a:pt x="447" y="208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2"/>
                    </a:lnTo>
                    <a:lnTo>
                      <a:pt x="442" y="212"/>
                    </a:lnTo>
                    <a:lnTo>
                      <a:pt x="442" y="212"/>
                    </a:lnTo>
                    <a:lnTo>
                      <a:pt x="442" y="210"/>
                    </a:lnTo>
                    <a:lnTo>
                      <a:pt x="442" y="208"/>
                    </a:lnTo>
                    <a:lnTo>
                      <a:pt x="442" y="206"/>
                    </a:lnTo>
                    <a:lnTo>
                      <a:pt x="442" y="206"/>
                    </a:lnTo>
                    <a:lnTo>
                      <a:pt x="440" y="205"/>
                    </a:lnTo>
                    <a:lnTo>
                      <a:pt x="438" y="205"/>
                    </a:lnTo>
                    <a:lnTo>
                      <a:pt x="438" y="205"/>
                    </a:lnTo>
                    <a:lnTo>
                      <a:pt x="438" y="206"/>
                    </a:lnTo>
                    <a:lnTo>
                      <a:pt x="438" y="206"/>
                    </a:lnTo>
                    <a:lnTo>
                      <a:pt x="436" y="206"/>
                    </a:lnTo>
                    <a:lnTo>
                      <a:pt x="436" y="208"/>
                    </a:lnTo>
                    <a:lnTo>
                      <a:pt x="438" y="208"/>
                    </a:lnTo>
                    <a:lnTo>
                      <a:pt x="440" y="212"/>
                    </a:lnTo>
                    <a:lnTo>
                      <a:pt x="440" y="212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6"/>
                    </a:lnTo>
                    <a:lnTo>
                      <a:pt x="440" y="217"/>
                    </a:lnTo>
                    <a:lnTo>
                      <a:pt x="442" y="219"/>
                    </a:lnTo>
                    <a:lnTo>
                      <a:pt x="442" y="221"/>
                    </a:lnTo>
                    <a:lnTo>
                      <a:pt x="442" y="223"/>
                    </a:lnTo>
                    <a:lnTo>
                      <a:pt x="442" y="223"/>
                    </a:lnTo>
                    <a:lnTo>
                      <a:pt x="442" y="225"/>
                    </a:lnTo>
                    <a:lnTo>
                      <a:pt x="438" y="225"/>
                    </a:lnTo>
                    <a:lnTo>
                      <a:pt x="436" y="225"/>
                    </a:lnTo>
                    <a:lnTo>
                      <a:pt x="436" y="225"/>
                    </a:lnTo>
                    <a:lnTo>
                      <a:pt x="436" y="225"/>
                    </a:lnTo>
                    <a:lnTo>
                      <a:pt x="434" y="223"/>
                    </a:lnTo>
                    <a:lnTo>
                      <a:pt x="436" y="223"/>
                    </a:lnTo>
                    <a:lnTo>
                      <a:pt x="436" y="221"/>
                    </a:lnTo>
                    <a:lnTo>
                      <a:pt x="436" y="221"/>
                    </a:lnTo>
                    <a:lnTo>
                      <a:pt x="436" y="219"/>
                    </a:lnTo>
                    <a:lnTo>
                      <a:pt x="436" y="217"/>
                    </a:lnTo>
                    <a:lnTo>
                      <a:pt x="434" y="216"/>
                    </a:lnTo>
                    <a:lnTo>
                      <a:pt x="433" y="216"/>
                    </a:lnTo>
                    <a:lnTo>
                      <a:pt x="433" y="217"/>
                    </a:lnTo>
                    <a:lnTo>
                      <a:pt x="431" y="217"/>
                    </a:lnTo>
                    <a:lnTo>
                      <a:pt x="431" y="219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5"/>
                    </a:lnTo>
                    <a:lnTo>
                      <a:pt x="434" y="228"/>
                    </a:lnTo>
                    <a:lnTo>
                      <a:pt x="434" y="228"/>
                    </a:lnTo>
                    <a:lnTo>
                      <a:pt x="436" y="228"/>
                    </a:lnTo>
                    <a:lnTo>
                      <a:pt x="438" y="228"/>
                    </a:lnTo>
                    <a:lnTo>
                      <a:pt x="440" y="228"/>
                    </a:lnTo>
                    <a:lnTo>
                      <a:pt x="440" y="228"/>
                    </a:lnTo>
                    <a:lnTo>
                      <a:pt x="442" y="228"/>
                    </a:lnTo>
                    <a:lnTo>
                      <a:pt x="442" y="228"/>
                    </a:lnTo>
                    <a:lnTo>
                      <a:pt x="442" y="230"/>
                    </a:lnTo>
                    <a:lnTo>
                      <a:pt x="442" y="232"/>
                    </a:lnTo>
                    <a:lnTo>
                      <a:pt x="438" y="237"/>
                    </a:lnTo>
                    <a:lnTo>
                      <a:pt x="438" y="237"/>
                    </a:lnTo>
                    <a:lnTo>
                      <a:pt x="436" y="237"/>
                    </a:lnTo>
                    <a:lnTo>
                      <a:pt x="436" y="237"/>
                    </a:lnTo>
                    <a:lnTo>
                      <a:pt x="434" y="237"/>
                    </a:lnTo>
                    <a:lnTo>
                      <a:pt x="434" y="236"/>
                    </a:lnTo>
                    <a:lnTo>
                      <a:pt x="434" y="236"/>
                    </a:lnTo>
                    <a:lnTo>
                      <a:pt x="434" y="232"/>
                    </a:lnTo>
                    <a:lnTo>
                      <a:pt x="434" y="230"/>
                    </a:lnTo>
                    <a:lnTo>
                      <a:pt x="433" y="230"/>
                    </a:lnTo>
                    <a:lnTo>
                      <a:pt x="433" y="230"/>
                    </a:lnTo>
                    <a:lnTo>
                      <a:pt x="431" y="230"/>
                    </a:lnTo>
                    <a:lnTo>
                      <a:pt x="433" y="232"/>
                    </a:lnTo>
                    <a:lnTo>
                      <a:pt x="431" y="236"/>
                    </a:lnTo>
                    <a:lnTo>
                      <a:pt x="431" y="237"/>
                    </a:lnTo>
                    <a:lnTo>
                      <a:pt x="431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3" y="241"/>
                    </a:lnTo>
                    <a:lnTo>
                      <a:pt x="433" y="243"/>
                    </a:lnTo>
                    <a:lnTo>
                      <a:pt x="433" y="243"/>
                    </a:lnTo>
                    <a:lnTo>
                      <a:pt x="436" y="245"/>
                    </a:lnTo>
                    <a:lnTo>
                      <a:pt x="436" y="245"/>
                    </a:lnTo>
                    <a:lnTo>
                      <a:pt x="438" y="247"/>
                    </a:lnTo>
                    <a:lnTo>
                      <a:pt x="438" y="247"/>
                    </a:lnTo>
                    <a:lnTo>
                      <a:pt x="438" y="248"/>
                    </a:lnTo>
                    <a:lnTo>
                      <a:pt x="436" y="248"/>
                    </a:lnTo>
                    <a:lnTo>
                      <a:pt x="436" y="248"/>
                    </a:lnTo>
                    <a:lnTo>
                      <a:pt x="434" y="250"/>
                    </a:lnTo>
                    <a:lnTo>
                      <a:pt x="434" y="250"/>
                    </a:lnTo>
                    <a:lnTo>
                      <a:pt x="433" y="252"/>
                    </a:lnTo>
                    <a:lnTo>
                      <a:pt x="433" y="254"/>
                    </a:lnTo>
                    <a:lnTo>
                      <a:pt x="433" y="256"/>
                    </a:lnTo>
                    <a:lnTo>
                      <a:pt x="433" y="258"/>
                    </a:lnTo>
                    <a:lnTo>
                      <a:pt x="434" y="259"/>
                    </a:lnTo>
                    <a:lnTo>
                      <a:pt x="434" y="263"/>
                    </a:lnTo>
                    <a:lnTo>
                      <a:pt x="434" y="265"/>
                    </a:lnTo>
                    <a:lnTo>
                      <a:pt x="433" y="267"/>
                    </a:lnTo>
                    <a:lnTo>
                      <a:pt x="429" y="270"/>
                    </a:lnTo>
                    <a:lnTo>
                      <a:pt x="429" y="272"/>
                    </a:lnTo>
                    <a:lnTo>
                      <a:pt x="429" y="274"/>
                    </a:lnTo>
                    <a:lnTo>
                      <a:pt x="429" y="276"/>
                    </a:lnTo>
                    <a:lnTo>
                      <a:pt x="429" y="276"/>
                    </a:lnTo>
                    <a:lnTo>
                      <a:pt x="429" y="278"/>
                    </a:lnTo>
                    <a:lnTo>
                      <a:pt x="427" y="280"/>
                    </a:lnTo>
                    <a:lnTo>
                      <a:pt x="425" y="278"/>
                    </a:lnTo>
                    <a:lnTo>
                      <a:pt x="425" y="278"/>
                    </a:lnTo>
                    <a:lnTo>
                      <a:pt x="425" y="274"/>
                    </a:lnTo>
                    <a:lnTo>
                      <a:pt x="425" y="272"/>
                    </a:lnTo>
                    <a:lnTo>
                      <a:pt x="425" y="272"/>
                    </a:lnTo>
                    <a:lnTo>
                      <a:pt x="425" y="272"/>
                    </a:lnTo>
                    <a:lnTo>
                      <a:pt x="424" y="272"/>
                    </a:lnTo>
                    <a:lnTo>
                      <a:pt x="422" y="272"/>
                    </a:lnTo>
                    <a:lnTo>
                      <a:pt x="422" y="272"/>
                    </a:lnTo>
                    <a:lnTo>
                      <a:pt x="420" y="272"/>
                    </a:lnTo>
                    <a:lnTo>
                      <a:pt x="418" y="274"/>
                    </a:lnTo>
                    <a:lnTo>
                      <a:pt x="418" y="274"/>
                    </a:lnTo>
                    <a:lnTo>
                      <a:pt x="418" y="274"/>
                    </a:lnTo>
                    <a:lnTo>
                      <a:pt x="418" y="278"/>
                    </a:lnTo>
                    <a:lnTo>
                      <a:pt x="420" y="280"/>
                    </a:lnTo>
                    <a:lnTo>
                      <a:pt x="420" y="283"/>
                    </a:lnTo>
                    <a:lnTo>
                      <a:pt x="420" y="285"/>
                    </a:lnTo>
                    <a:lnTo>
                      <a:pt x="418" y="285"/>
                    </a:lnTo>
                    <a:lnTo>
                      <a:pt x="418" y="285"/>
                    </a:lnTo>
                    <a:lnTo>
                      <a:pt x="416" y="283"/>
                    </a:lnTo>
                    <a:lnTo>
                      <a:pt x="416" y="283"/>
                    </a:lnTo>
                    <a:lnTo>
                      <a:pt x="414" y="283"/>
                    </a:lnTo>
                    <a:lnTo>
                      <a:pt x="414" y="283"/>
                    </a:lnTo>
                    <a:lnTo>
                      <a:pt x="413" y="285"/>
                    </a:lnTo>
                    <a:lnTo>
                      <a:pt x="413" y="287"/>
                    </a:lnTo>
                    <a:lnTo>
                      <a:pt x="413" y="290"/>
                    </a:lnTo>
                    <a:lnTo>
                      <a:pt x="413" y="292"/>
                    </a:lnTo>
                    <a:lnTo>
                      <a:pt x="413" y="292"/>
                    </a:lnTo>
                    <a:lnTo>
                      <a:pt x="413" y="292"/>
                    </a:lnTo>
                    <a:lnTo>
                      <a:pt x="411" y="294"/>
                    </a:lnTo>
                    <a:lnTo>
                      <a:pt x="409" y="294"/>
                    </a:lnTo>
                    <a:lnTo>
                      <a:pt x="407" y="292"/>
                    </a:lnTo>
                    <a:lnTo>
                      <a:pt x="403" y="290"/>
                    </a:lnTo>
                    <a:lnTo>
                      <a:pt x="403" y="290"/>
                    </a:lnTo>
                    <a:lnTo>
                      <a:pt x="403" y="290"/>
                    </a:lnTo>
                    <a:lnTo>
                      <a:pt x="403" y="292"/>
                    </a:lnTo>
                    <a:lnTo>
                      <a:pt x="403" y="292"/>
                    </a:lnTo>
                    <a:lnTo>
                      <a:pt x="403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5" y="298"/>
                    </a:lnTo>
                    <a:lnTo>
                      <a:pt x="409" y="296"/>
                    </a:lnTo>
                    <a:lnTo>
                      <a:pt x="413" y="296"/>
                    </a:lnTo>
                    <a:lnTo>
                      <a:pt x="414" y="296"/>
                    </a:lnTo>
                    <a:lnTo>
                      <a:pt x="416" y="298"/>
                    </a:lnTo>
                    <a:lnTo>
                      <a:pt x="416" y="298"/>
                    </a:lnTo>
                    <a:lnTo>
                      <a:pt x="416" y="300"/>
                    </a:lnTo>
                    <a:lnTo>
                      <a:pt x="416" y="300"/>
                    </a:lnTo>
                    <a:lnTo>
                      <a:pt x="414" y="301"/>
                    </a:lnTo>
                    <a:lnTo>
                      <a:pt x="413" y="303"/>
                    </a:lnTo>
                    <a:lnTo>
                      <a:pt x="413" y="301"/>
                    </a:lnTo>
                    <a:lnTo>
                      <a:pt x="409" y="300"/>
                    </a:lnTo>
                    <a:lnTo>
                      <a:pt x="407" y="300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2" y="303"/>
                    </a:lnTo>
                    <a:lnTo>
                      <a:pt x="403" y="305"/>
                    </a:lnTo>
                    <a:lnTo>
                      <a:pt x="403" y="307"/>
                    </a:lnTo>
                    <a:lnTo>
                      <a:pt x="403" y="307"/>
                    </a:lnTo>
                    <a:lnTo>
                      <a:pt x="405" y="307"/>
                    </a:lnTo>
                    <a:lnTo>
                      <a:pt x="409" y="309"/>
                    </a:lnTo>
                    <a:lnTo>
                      <a:pt x="409" y="309"/>
                    </a:lnTo>
                    <a:lnTo>
                      <a:pt x="411" y="309"/>
                    </a:lnTo>
                    <a:lnTo>
                      <a:pt x="413" y="309"/>
                    </a:lnTo>
                    <a:lnTo>
                      <a:pt x="413" y="311"/>
                    </a:lnTo>
                    <a:lnTo>
                      <a:pt x="413" y="312"/>
                    </a:lnTo>
                    <a:lnTo>
                      <a:pt x="411" y="314"/>
                    </a:lnTo>
                    <a:lnTo>
                      <a:pt x="411" y="316"/>
                    </a:lnTo>
                    <a:lnTo>
                      <a:pt x="411" y="316"/>
                    </a:lnTo>
                    <a:lnTo>
                      <a:pt x="409" y="318"/>
                    </a:lnTo>
                    <a:lnTo>
                      <a:pt x="407" y="318"/>
                    </a:lnTo>
                    <a:lnTo>
                      <a:pt x="405" y="318"/>
                    </a:lnTo>
                    <a:lnTo>
                      <a:pt x="405" y="318"/>
                    </a:lnTo>
                    <a:lnTo>
                      <a:pt x="403" y="320"/>
                    </a:lnTo>
                    <a:lnTo>
                      <a:pt x="403" y="322"/>
                    </a:lnTo>
                    <a:lnTo>
                      <a:pt x="403" y="322"/>
                    </a:lnTo>
                    <a:lnTo>
                      <a:pt x="403" y="323"/>
                    </a:lnTo>
                    <a:lnTo>
                      <a:pt x="405" y="325"/>
                    </a:lnTo>
                    <a:lnTo>
                      <a:pt x="405" y="325"/>
                    </a:lnTo>
                    <a:lnTo>
                      <a:pt x="405" y="325"/>
                    </a:lnTo>
                    <a:lnTo>
                      <a:pt x="405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2" y="327"/>
                    </a:lnTo>
                    <a:lnTo>
                      <a:pt x="402" y="327"/>
                    </a:lnTo>
                    <a:lnTo>
                      <a:pt x="400" y="325"/>
                    </a:lnTo>
                    <a:lnTo>
                      <a:pt x="400" y="325"/>
                    </a:lnTo>
                    <a:lnTo>
                      <a:pt x="400" y="325"/>
                    </a:lnTo>
                    <a:lnTo>
                      <a:pt x="400" y="323"/>
                    </a:lnTo>
                    <a:lnTo>
                      <a:pt x="398" y="325"/>
                    </a:lnTo>
                    <a:lnTo>
                      <a:pt x="398" y="325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1" y="325"/>
                    </a:lnTo>
                    <a:lnTo>
                      <a:pt x="391" y="325"/>
                    </a:lnTo>
                    <a:lnTo>
                      <a:pt x="392" y="327"/>
                    </a:lnTo>
                    <a:lnTo>
                      <a:pt x="394" y="327"/>
                    </a:lnTo>
                    <a:lnTo>
                      <a:pt x="396" y="329"/>
                    </a:lnTo>
                    <a:lnTo>
                      <a:pt x="398" y="329"/>
                    </a:lnTo>
                    <a:lnTo>
                      <a:pt x="400" y="331"/>
                    </a:lnTo>
                    <a:lnTo>
                      <a:pt x="400" y="331"/>
                    </a:lnTo>
                    <a:lnTo>
                      <a:pt x="400" y="333"/>
                    </a:lnTo>
                    <a:lnTo>
                      <a:pt x="398" y="336"/>
                    </a:lnTo>
                    <a:lnTo>
                      <a:pt x="398" y="338"/>
                    </a:lnTo>
                    <a:lnTo>
                      <a:pt x="396" y="340"/>
                    </a:lnTo>
                    <a:lnTo>
                      <a:pt x="396" y="342"/>
                    </a:lnTo>
                    <a:lnTo>
                      <a:pt x="398" y="343"/>
                    </a:lnTo>
                    <a:lnTo>
                      <a:pt x="398" y="343"/>
                    </a:lnTo>
                    <a:lnTo>
                      <a:pt x="400" y="345"/>
                    </a:lnTo>
                    <a:lnTo>
                      <a:pt x="403" y="347"/>
                    </a:lnTo>
                    <a:lnTo>
                      <a:pt x="405" y="347"/>
                    </a:lnTo>
                    <a:lnTo>
                      <a:pt x="405" y="347"/>
                    </a:lnTo>
                    <a:lnTo>
                      <a:pt x="405" y="349"/>
                    </a:lnTo>
                    <a:lnTo>
                      <a:pt x="405" y="351"/>
                    </a:lnTo>
                    <a:lnTo>
                      <a:pt x="405" y="353"/>
                    </a:lnTo>
                    <a:lnTo>
                      <a:pt x="403" y="353"/>
                    </a:lnTo>
                    <a:lnTo>
                      <a:pt x="402" y="353"/>
                    </a:lnTo>
                    <a:lnTo>
                      <a:pt x="400" y="353"/>
                    </a:lnTo>
                    <a:lnTo>
                      <a:pt x="398" y="351"/>
                    </a:lnTo>
                    <a:lnTo>
                      <a:pt x="398" y="351"/>
                    </a:lnTo>
                    <a:lnTo>
                      <a:pt x="396" y="351"/>
                    </a:lnTo>
                    <a:lnTo>
                      <a:pt x="394" y="353"/>
                    </a:lnTo>
                    <a:lnTo>
                      <a:pt x="392" y="351"/>
                    </a:lnTo>
                    <a:lnTo>
                      <a:pt x="391" y="353"/>
                    </a:lnTo>
                    <a:lnTo>
                      <a:pt x="391" y="353"/>
                    </a:lnTo>
                    <a:lnTo>
                      <a:pt x="391" y="353"/>
                    </a:lnTo>
                    <a:lnTo>
                      <a:pt x="391" y="358"/>
                    </a:lnTo>
                    <a:lnTo>
                      <a:pt x="392" y="360"/>
                    </a:lnTo>
                    <a:lnTo>
                      <a:pt x="392" y="360"/>
                    </a:lnTo>
                    <a:lnTo>
                      <a:pt x="394" y="360"/>
                    </a:lnTo>
                    <a:lnTo>
                      <a:pt x="398" y="360"/>
                    </a:lnTo>
                    <a:lnTo>
                      <a:pt x="398" y="358"/>
                    </a:lnTo>
                    <a:lnTo>
                      <a:pt x="400" y="358"/>
                    </a:lnTo>
                    <a:lnTo>
                      <a:pt x="400" y="358"/>
                    </a:lnTo>
                    <a:lnTo>
                      <a:pt x="402" y="358"/>
                    </a:lnTo>
                    <a:lnTo>
                      <a:pt x="402" y="360"/>
                    </a:lnTo>
                    <a:lnTo>
                      <a:pt x="402" y="360"/>
                    </a:lnTo>
                    <a:lnTo>
                      <a:pt x="402" y="362"/>
                    </a:lnTo>
                    <a:lnTo>
                      <a:pt x="402" y="364"/>
                    </a:lnTo>
                    <a:lnTo>
                      <a:pt x="400" y="365"/>
                    </a:lnTo>
                    <a:lnTo>
                      <a:pt x="400" y="365"/>
                    </a:lnTo>
                    <a:lnTo>
                      <a:pt x="398" y="365"/>
                    </a:lnTo>
                    <a:lnTo>
                      <a:pt x="394" y="365"/>
                    </a:lnTo>
                    <a:lnTo>
                      <a:pt x="394" y="365"/>
                    </a:lnTo>
                    <a:lnTo>
                      <a:pt x="392" y="364"/>
                    </a:lnTo>
                    <a:lnTo>
                      <a:pt x="392" y="362"/>
                    </a:lnTo>
                    <a:lnTo>
                      <a:pt x="391" y="362"/>
                    </a:lnTo>
                    <a:lnTo>
                      <a:pt x="391" y="362"/>
                    </a:lnTo>
                    <a:lnTo>
                      <a:pt x="389" y="360"/>
                    </a:lnTo>
                    <a:lnTo>
                      <a:pt x="387" y="360"/>
                    </a:lnTo>
                    <a:lnTo>
                      <a:pt x="385" y="362"/>
                    </a:lnTo>
                    <a:lnTo>
                      <a:pt x="383" y="362"/>
                    </a:lnTo>
                    <a:lnTo>
                      <a:pt x="383" y="364"/>
                    </a:lnTo>
                    <a:lnTo>
                      <a:pt x="383" y="364"/>
                    </a:lnTo>
                    <a:lnTo>
                      <a:pt x="385" y="367"/>
                    </a:lnTo>
                    <a:lnTo>
                      <a:pt x="385" y="367"/>
                    </a:lnTo>
                    <a:lnTo>
                      <a:pt x="387" y="367"/>
                    </a:lnTo>
                    <a:lnTo>
                      <a:pt x="389" y="367"/>
                    </a:lnTo>
                    <a:lnTo>
                      <a:pt x="389" y="369"/>
                    </a:lnTo>
                    <a:lnTo>
                      <a:pt x="391" y="369"/>
                    </a:lnTo>
                    <a:lnTo>
                      <a:pt x="392" y="371"/>
                    </a:lnTo>
                    <a:lnTo>
                      <a:pt x="392" y="373"/>
                    </a:lnTo>
                    <a:lnTo>
                      <a:pt x="392" y="375"/>
                    </a:lnTo>
                    <a:lnTo>
                      <a:pt x="391" y="376"/>
                    </a:lnTo>
                    <a:lnTo>
                      <a:pt x="391" y="378"/>
                    </a:lnTo>
                    <a:lnTo>
                      <a:pt x="389" y="378"/>
                    </a:lnTo>
                    <a:lnTo>
                      <a:pt x="387" y="378"/>
                    </a:lnTo>
                    <a:lnTo>
                      <a:pt x="387" y="378"/>
                    </a:lnTo>
                    <a:lnTo>
                      <a:pt x="385" y="376"/>
                    </a:lnTo>
                    <a:lnTo>
                      <a:pt x="383" y="378"/>
                    </a:lnTo>
                    <a:lnTo>
                      <a:pt x="383" y="378"/>
                    </a:lnTo>
                    <a:lnTo>
                      <a:pt x="385" y="380"/>
                    </a:lnTo>
                    <a:lnTo>
                      <a:pt x="385" y="382"/>
                    </a:lnTo>
                    <a:lnTo>
                      <a:pt x="387" y="382"/>
                    </a:lnTo>
                    <a:lnTo>
                      <a:pt x="387" y="384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91" y="384"/>
                    </a:lnTo>
                    <a:lnTo>
                      <a:pt x="391" y="386"/>
                    </a:lnTo>
                    <a:lnTo>
                      <a:pt x="391" y="387"/>
                    </a:lnTo>
                    <a:lnTo>
                      <a:pt x="389" y="391"/>
                    </a:lnTo>
                    <a:lnTo>
                      <a:pt x="387" y="393"/>
                    </a:lnTo>
                    <a:lnTo>
                      <a:pt x="387" y="395"/>
                    </a:lnTo>
                    <a:lnTo>
                      <a:pt x="387" y="395"/>
                    </a:lnTo>
                    <a:lnTo>
                      <a:pt x="387" y="395"/>
                    </a:lnTo>
                    <a:lnTo>
                      <a:pt x="391" y="395"/>
                    </a:lnTo>
                    <a:lnTo>
                      <a:pt x="392" y="395"/>
                    </a:lnTo>
                    <a:lnTo>
                      <a:pt x="392" y="391"/>
                    </a:lnTo>
                    <a:lnTo>
                      <a:pt x="392" y="387"/>
                    </a:lnTo>
                    <a:lnTo>
                      <a:pt x="392" y="386"/>
                    </a:lnTo>
                    <a:lnTo>
                      <a:pt x="394" y="386"/>
                    </a:lnTo>
                    <a:lnTo>
                      <a:pt x="396" y="387"/>
                    </a:lnTo>
                    <a:lnTo>
                      <a:pt x="398" y="389"/>
                    </a:lnTo>
                    <a:lnTo>
                      <a:pt x="398" y="389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6" y="393"/>
                    </a:lnTo>
                    <a:lnTo>
                      <a:pt x="394" y="395"/>
                    </a:lnTo>
                    <a:lnTo>
                      <a:pt x="392" y="396"/>
                    </a:lnTo>
                    <a:lnTo>
                      <a:pt x="391" y="396"/>
                    </a:lnTo>
                    <a:lnTo>
                      <a:pt x="391" y="396"/>
                    </a:lnTo>
                    <a:lnTo>
                      <a:pt x="391" y="398"/>
                    </a:lnTo>
                    <a:lnTo>
                      <a:pt x="392" y="400"/>
                    </a:lnTo>
                    <a:lnTo>
                      <a:pt x="394" y="402"/>
                    </a:lnTo>
                    <a:lnTo>
                      <a:pt x="396" y="400"/>
                    </a:lnTo>
                    <a:lnTo>
                      <a:pt x="398" y="400"/>
                    </a:lnTo>
                    <a:lnTo>
                      <a:pt x="400" y="396"/>
                    </a:lnTo>
                    <a:lnTo>
                      <a:pt x="402" y="396"/>
                    </a:lnTo>
                    <a:lnTo>
                      <a:pt x="400" y="393"/>
                    </a:lnTo>
                    <a:lnTo>
                      <a:pt x="402" y="391"/>
                    </a:lnTo>
                    <a:lnTo>
                      <a:pt x="402" y="391"/>
                    </a:lnTo>
                    <a:lnTo>
                      <a:pt x="402" y="389"/>
                    </a:lnTo>
                    <a:lnTo>
                      <a:pt x="402" y="389"/>
                    </a:lnTo>
                    <a:lnTo>
                      <a:pt x="403" y="389"/>
                    </a:lnTo>
                    <a:lnTo>
                      <a:pt x="403" y="391"/>
                    </a:lnTo>
                    <a:lnTo>
                      <a:pt x="403" y="391"/>
                    </a:lnTo>
                    <a:lnTo>
                      <a:pt x="405" y="393"/>
                    </a:lnTo>
                    <a:lnTo>
                      <a:pt x="403" y="395"/>
                    </a:lnTo>
                    <a:lnTo>
                      <a:pt x="403" y="396"/>
                    </a:lnTo>
                    <a:lnTo>
                      <a:pt x="400" y="400"/>
                    </a:lnTo>
                    <a:lnTo>
                      <a:pt x="398" y="404"/>
                    </a:lnTo>
                    <a:lnTo>
                      <a:pt x="398" y="406"/>
                    </a:lnTo>
                    <a:lnTo>
                      <a:pt x="398" y="409"/>
                    </a:lnTo>
                    <a:lnTo>
                      <a:pt x="398" y="411"/>
                    </a:lnTo>
                    <a:lnTo>
                      <a:pt x="400" y="413"/>
                    </a:lnTo>
                    <a:lnTo>
                      <a:pt x="402" y="415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5" y="413"/>
                    </a:lnTo>
                    <a:lnTo>
                      <a:pt x="405" y="411"/>
                    </a:lnTo>
                    <a:lnTo>
                      <a:pt x="405" y="411"/>
                    </a:lnTo>
                    <a:lnTo>
                      <a:pt x="407" y="411"/>
                    </a:lnTo>
                    <a:lnTo>
                      <a:pt x="409" y="411"/>
                    </a:lnTo>
                    <a:lnTo>
                      <a:pt x="409" y="413"/>
                    </a:lnTo>
                    <a:lnTo>
                      <a:pt x="409" y="413"/>
                    </a:lnTo>
                    <a:lnTo>
                      <a:pt x="409" y="415"/>
                    </a:lnTo>
                    <a:lnTo>
                      <a:pt x="409" y="417"/>
                    </a:lnTo>
                    <a:lnTo>
                      <a:pt x="407" y="418"/>
                    </a:lnTo>
                    <a:lnTo>
                      <a:pt x="405" y="420"/>
                    </a:lnTo>
                    <a:lnTo>
                      <a:pt x="405" y="424"/>
                    </a:lnTo>
                    <a:lnTo>
                      <a:pt x="405" y="426"/>
                    </a:lnTo>
                    <a:lnTo>
                      <a:pt x="407" y="426"/>
                    </a:lnTo>
                    <a:lnTo>
                      <a:pt x="407" y="428"/>
                    </a:lnTo>
                    <a:lnTo>
                      <a:pt x="407" y="429"/>
                    </a:lnTo>
                    <a:lnTo>
                      <a:pt x="405" y="429"/>
                    </a:lnTo>
                    <a:lnTo>
                      <a:pt x="405" y="431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0" y="431"/>
                    </a:lnTo>
                    <a:lnTo>
                      <a:pt x="398" y="431"/>
                    </a:lnTo>
                    <a:lnTo>
                      <a:pt x="396" y="431"/>
                    </a:lnTo>
                    <a:lnTo>
                      <a:pt x="396" y="431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6" y="435"/>
                    </a:lnTo>
                    <a:lnTo>
                      <a:pt x="402" y="437"/>
                    </a:lnTo>
                    <a:lnTo>
                      <a:pt x="405" y="439"/>
                    </a:lnTo>
                    <a:lnTo>
                      <a:pt x="405" y="440"/>
                    </a:lnTo>
                    <a:lnTo>
                      <a:pt x="405" y="440"/>
                    </a:lnTo>
                    <a:lnTo>
                      <a:pt x="405" y="442"/>
                    </a:lnTo>
                    <a:lnTo>
                      <a:pt x="403" y="442"/>
                    </a:lnTo>
                    <a:lnTo>
                      <a:pt x="403" y="444"/>
                    </a:lnTo>
                    <a:lnTo>
                      <a:pt x="402" y="444"/>
                    </a:lnTo>
                    <a:lnTo>
                      <a:pt x="402" y="444"/>
                    </a:lnTo>
                    <a:lnTo>
                      <a:pt x="402" y="446"/>
                    </a:lnTo>
                    <a:lnTo>
                      <a:pt x="402" y="448"/>
                    </a:lnTo>
                    <a:lnTo>
                      <a:pt x="392" y="448"/>
                    </a:lnTo>
                    <a:lnTo>
                      <a:pt x="374" y="451"/>
                    </a:lnTo>
                    <a:lnTo>
                      <a:pt x="371" y="451"/>
                    </a:lnTo>
                    <a:lnTo>
                      <a:pt x="308" y="460"/>
                    </a:lnTo>
                    <a:lnTo>
                      <a:pt x="241" y="468"/>
                    </a:lnTo>
                    <a:lnTo>
                      <a:pt x="215" y="471"/>
                    </a:lnTo>
                    <a:lnTo>
                      <a:pt x="188" y="475"/>
                    </a:lnTo>
                    <a:lnTo>
                      <a:pt x="162" y="477"/>
                    </a:lnTo>
                    <a:lnTo>
                      <a:pt x="159" y="477"/>
                    </a:lnTo>
                    <a:lnTo>
                      <a:pt x="129" y="481"/>
                    </a:lnTo>
                    <a:lnTo>
                      <a:pt x="106" y="484"/>
                    </a:lnTo>
                    <a:lnTo>
                      <a:pt x="100" y="453"/>
                    </a:lnTo>
                    <a:lnTo>
                      <a:pt x="96" y="418"/>
                    </a:lnTo>
                    <a:lnTo>
                      <a:pt x="98" y="418"/>
                    </a:lnTo>
                    <a:lnTo>
                      <a:pt x="96" y="418"/>
                    </a:lnTo>
                    <a:lnTo>
                      <a:pt x="96" y="415"/>
                    </a:lnTo>
                    <a:lnTo>
                      <a:pt x="95" y="415"/>
                    </a:lnTo>
                    <a:lnTo>
                      <a:pt x="95" y="415"/>
                    </a:lnTo>
                    <a:lnTo>
                      <a:pt x="93" y="415"/>
                    </a:lnTo>
                    <a:lnTo>
                      <a:pt x="93" y="415"/>
                    </a:lnTo>
                    <a:lnTo>
                      <a:pt x="93" y="415"/>
                    </a:lnTo>
                    <a:lnTo>
                      <a:pt x="91" y="417"/>
                    </a:lnTo>
                    <a:lnTo>
                      <a:pt x="89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7"/>
                    </a:lnTo>
                    <a:lnTo>
                      <a:pt x="85" y="415"/>
                    </a:lnTo>
                    <a:lnTo>
                      <a:pt x="85" y="415"/>
                    </a:lnTo>
                    <a:lnTo>
                      <a:pt x="84" y="415"/>
                    </a:lnTo>
                    <a:lnTo>
                      <a:pt x="84" y="415"/>
                    </a:lnTo>
                    <a:lnTo>
                      <a:pt x="82" y="415"/>
                    </a:lnTo>
                    <a:lnTo>
                      <a:pt x="82" y="415"/>
                    </a:lnTo>
                    <a:lnTo>
                      <a:pt x="80" y="417"/>
                    </a:lnTo>
                    <a:lnTo>
                      <a:pt x="80" y="417"/>
                    </a:lnTo>
                    <a:lnTo>
                      <a:pt x="80" y="417"/>
                    </a:lnTo>
                    <a:lnTo>
                      <a:pt x="80" y="420"/>
                    </a:lnTo>
                    <a:lnTo>
                      <a:pt x="78" y="420"/>
                    </a:lnTo>
                    <a:lnTo>
                      <a:pt x="78" y="420"/>
                    </a:lnTo>
                    <a:lnTo>
                      <a:pt x="78" y="420"/>
                    </a:lnTo>
                    <a:lnTo>
                      <a:pt x="76" y="420"/>
                    </a:lnTo>
                    <a:lnTo>
                      <a:pt x="78" y="418"/>
                    </a:lnTo>
                    <a:lnTo>
                      <a:pt x="78" y="417"/>
                    </a:lnTo>
                    <a:lnTo>
                      <a:pt x="78" y="417"/>
                    </a:lnTo>
                    <a:lnTo>
                      <a:pt x="78" y="415"/>
                    </a:lnTo>
                    <a:lnTo>
                      <a:pt x="76" y="415"/>
                    </a:lnTo>
                    <a:lnTo>
                      <a:pt x="75" y="418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7"/>
                    </a:lnTo>
                    <a:lnTo>
                      <a:pt x="73" y="417"/>
                    </a:lnTo>
                    <a:lnTo>
                      <a:pt x="73" y="417"/>
                    </a:lnTo>
                    <a:lnTo>
                      <a:pt x="71" y="417"/>
                    </a:lnTo>
                    <a:lnTo>
                      <a:pt x="71" y="418"/>
                    </a:lnTo>
                    <a:lnTo>
                      <a:pt x="71" y="420"/>
                    </a:lnTo>
                    <a:lnTo>
                      <a:pt x="71" y="420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7" y="418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64" y="422"/>
                    </a:lnTo>
                    <a:lnTo>
                      <a:pt x="64" y="422"/>
                    </a:lnTo>
                    <a:lnTo>
                      <a:pt x="62" y="422"/>
                    </a:lnTo>
                    <a:lnTo>
                      <a:pt x="62" y="420"/>
                    </a:lnTo>
                    <a:lnTo>
                      <a:pt x="62" y="420"/>
                    </a:lnTo>
                    <a:lnTo>
                      <a:pt x="62" y="420"/>
                    </a:lnTo>
                    <a:lnTo>
                      <a:pt x="64" y="420"/>
                    </a:lnTo>
                    <a:lnTo>
                      <a:pt x="64" y="418"/>
                    </a:lnTo>
                    <a:lnTo>
                      <a:pt x="64" y="417"/>
                    </a:lnTo>
                    <a:lnTo>
                      <a:pt x="64" y="417"/>
                    </a:lnTo>
                    <a:lnTo>
                      <a:pt x="62" y="417"/>
                    </a:lnTo>
                    <a:lnTo>
                      <a:pt x="62" y="418"/>
                    </a:lnTo>
                    <a:lnTo>
                      <a:pt x="62" y="418"/>
                    </a:lnTo>
                    <a:lnTo>
                      <a:pt x="60" y="418"/>
                    </a:lnTo>
                    <a:lnTo>
                      <a:pt x="60" y="420"/>
                    </a:lnTo>
                    <a:lnTo>
                      <a:pt x="60" y="418"/>
                    </a:lnTo>
                    <a:lnTo>
                      <a:pt x="58" y="418"/>
                    </a:lnTo>
                    <a:lnTo>
                      <a:pt x="56" y="417"/>
                    </a:lnTo>
                    <a:lnTo>
                      <a:pt x="54" y="417"/>
                    </a:lnTo>
                    <a:lnTo>
                      <a:pt x="54" y="417"/>
                    </a:lnTo>
                    <a:lnTo>
                      <a:pt x="54" y="417"/>
                    </a:lnTo>
                    <a:lnTo>
                      <a:pt x="56" y="415"/>
                    </a:lnTo>
                    <a:lnTo>
                      <a:pt x="54" y="413"/>
                    </a:lnTo>
                    <a:lnTo>
                      <a:pt x="54" y="413"/>
                    </a:lnTo>
                    <a:lnTo>
                      <a:pt x="53" y="413"/>
                    </a:lnTo>
                    <a:lnTo>
                      <a:pt x="53" y="413"/>
                    </a:lnTo>
                    <a:lnTo>
                      <a:pt x="51" y="413"/>
                    </a:lnTo>
                    <a:lnTo>
                      <a:pt x="47" y="375"/>
                    </a:lnTo>
                    <a:lnTo>
                      <a:pt x="45" y="343"/>
                    </a:lnTo>
                    <a:lnTo>
                      <a:pt x="42" y="303"/>
                    </a:lnTo>
                    <a:lnTo>
                      <a:pt x="40" y="276"/>
                    </a:lnTo>
                    <a:lnTo>
                      <a:pt x="38" y="252"/>
                    </a:lnTo>
                    <a:lnTo>
                      <a:pt x="38" y="250"/>
                    </a:lnTo>
                    <a:lnTo>
                      <a:pt x="33" y="194"/>
                    </a:lnTo>
                    <a:lnTo>
                      <a:pt x="25" y="163"/>
                    </a:lnTo>
                    <a:lnTo>
                      <a:pt x="22" y="150"/>
                    </a:lnTo>
                    <a:lnTo>
                      <a:pt x="11" y="106"/>
                    </a:lnTo>
                    <a:lnTo>
                      <a:pt x="9" y="99"/>
                    </a:lnTo>
                    <a:lnTo>
                      <a:pt x="3" y="75"/>
                    </a:lnTo>
                    <a:lnTo>
                      <a:pt x="0" y="58"/>
                    </a:lnTo>
                    <a:lnTo>
                      <a:pt x="53" y="53"/>
                    </a:lnTo>
                    <a:lnTo>
                      <a:pt x="75" y="51"/>
                    </a:lnTo>
                    <a:lnTo>
                      <a:pt x="100" y="47"/>
                    </a:lnTo>
                    <a:lnTo>
                      <a:pt x="128" y="44"/>
                    </a:lnTo>
                    <a:lnTo>
                      <a:pt x="129" y="44"/>
                    </a:lnTo>
                    <a:lnTo>
                      <a:pt x="173" y="38"/>
                    </a:lnTo>
                    <a:lnTo>
                      <a:pt x="181" y="38"/>
                    </a:lnTo>
                    <a:lnTo>
                      <a:pt x="206" y="35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88" y="24"/>
                    </a:lnTo>
                    <a:lnTo>
                      <a:pt x="310" y="20"/>
                    </a:lnTo>
                    <a:lnTo>
                      <a:pt x="316" y="20"/>
                    </a:lnTo>
                    <a:lnTo>
                      <a:pt x="343" y="16"/>
                    </a:lnTo>
                    <a:lnTo>
                      <a:pt x="374" y="11"/>
                    </a:lnTo>
                    <a:lnTo>
                      <a:pt x="396" y="7"/>
                    </a:lnTo>
                    <a:lnTo>
                      <a:pt x="431" y="2"/>
                    </a:lnTo>
                    <a:lnTo>
                      <a:pt x="434" y="2"/>
                    </a:lnTo>
                    <a:lnTo>
                      <a:pt x="436" y="0"/>
                    </a:lnTo>
                    <a:lnTo>
                      <a:pt x="438" y="0"/>
                    </a:lnTo>
                    <a:lnTo>
                      <a:pt x="438" y="2"/>
                    </a:lnTo>
                    <a:lnTo>
                      <a:pt x="438" y="2"/>
                    </a:lnTo>
                    <a:lnTo>
                      <a:pt x="440" y="5"/>
                    </a:lnTo>
                    <a:lnTo>
                      <a:pt x="440" y="5"/>
                    </a:lnTo>
                    <a:lnTo>
                      <a:pt x="440" y="5"/>
                    </a:lnTo>
                    <a:lnTo>
                      <a:pt x="442" y="5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7"/>
                    </a:lnTo>
                    <a:lnTo>
                      <a:pt x="442" y="9"/>
                    </a:lnTo>
                    <a:lnTo>
                      <a:pt x="442" y="11"/>
                    </a:lnTo>
                    <a:lnTo>
                      <a:pt x="444" y="11"/>
                    </a:lnTo>
                    <a:lnTo>
                      <a:pt x="444" y="13"/>
                    </a:lnTo>
                    <a:lnTo>
                      <a:pt x="445" y="13"/>
                    </a:lnTo>
                    <a:lnTo>
                      <a:pt x="447" y="13"/>
                    </a:lnTo>
                    <a:lnTo>
                      <a:pt x="449" y="13"/>
                    </a:lnTo>
                    <a:lnTo>
                      <a:pt x="451" y="15"/>
                    </a:lnTo>
                    <a:lnTo>
                      <a:pt x="451" y="15"/>
                    </a:lnTo>
                    <a:lnTo>
                      <a:pt x="451" y="16"/>
                    </a:lnTo>
                    <a:lnTo>
                      <a:pt x="449" y="22"/>
                    </a:lnTo>
                    <a:lnTo>
                      <a:pt x="451" y="22"/>
                    </a:lnTo>
                    <a:lnTo>
                      <a:pt x="451" y="24"/>
                    </a:lnTo>
                    <a:lnTo>
                      <a:pt x="451" y="26"/>
                    </a:lnTo>
                    <a:lnTo>
                      <a:pt x="451" y="26"/>
                    </a:lnTo>
                    <a:lnTo>
                      <a:pt x="451" y="27"/>
                    </a:lnTo>
                    <a:lnTo>
                      <a:pt x="451" y="27"/>
                    </a:lnTo>
                    <a:lnTo>
                      <a:pt x="449" y="29"/>
                    </a:lnTo>
                    <a:lnTo>
                      <a:pt x="449" y="29"/>
                    </a:lnTo>
                    <a:lnTo>
                      <a:pt x="447" y="29"/>
                    </a:lnTo>
                    <a:lnTo>
                      <a:pt x="447" y="31"/>
                    </a:lnTo>
                    <a:lnTo>
                      <a:pt x="445" y="36"/>
                    </a:lnTo>
                    <a:lnTo>
                      <a:pt x="444" y="38"/>
                    </a:lnTo>
                    <a:lnTo>
                      <a:pt x="442" y="38"/>
                    </a:lnTo>
                    <a:lnTo>
                      <a:pt x="440" y="40"/>
                    </a:lnTo>
                    <a:lnTo>
                      <a:pt x="438" y="42"/>
                    </a:lnTo>
                    <a:lnTo>
                      <a:pt x="436" y="44"/>
                    </a:lnTo>
                    <a:lnTo>
                      <a:pt x="436" y="44"/>
                    </a:lnTo>
                    <a:lnTo>
                      <a:pt x="438" y="46"/>
                    </a:lnTo>
                    <a:lnTo>
                      <a:pt x="436" y="49"/>
                    </a:lnTo>
                    <a:lnTo>
                      <a:pt x="433" y="49"/>
                    </a:lnTo>
                    <a:lnTo>
                      <a:pt x="433" y="51"/>
                    </a:lnTo>
                    <a:lnTo>
                      <a:pt x="431" y="53"/>
                    </a:lnTo>
                    <a:lnTo>
                      <a:pt x="431" y="53"/>
                    </a:lnTo>
                    <a:lnTo>
                      <a:pt x="429" y="53"/>
                    </a:lnTo>
                    <a:lnTo>
                      <a:pt x="429" y="55"/>
                    </a:lnTo>
                    <a:lnTo>
                      <a:pt x="429" y="57"/>
                    </a:lnTo>
                    <a:lnTo>
                      <a:pt x="429" y="57"/>
                    </a:lnTo>
                    <a:lnTo>
                      <a:pt x="429" y="58"/>
                    </a:lnTo>
                    <a:lnTo>
                      <a:pt x="429" y="58"/>
                    </a:lnTo>
                    <a:lnTo>
                      <a:pt x="427" y="60"/>
                    </a:lnTo>
                    <a:lnTo>
                      <a:pt x="427" y="60"/>
                    </a:lnTo>
                    <a:lnTo>
                      <a:pt x="427" y="62"/>
                    </a:lnTo>
                    <a:lnTo>
                      <a:pt x="425" y="64"/>
                    </a:lnTo>
                    <a:lnTo>
                      <a:pt x="425" y="66"/>
                    </a:lnTo>
                    <a:lnTo>
                      <a:pt x="425" y="68"/>
                    </a:lnTo>
                    <a:lnTo>
                      <a:pt x="425" y="68"/>
                    </a:lnTo>
                    <a:lnTo>
                      <a:pt x="427" y="68"/>
                    </a:lnTo>
                    <a:lnTo>
                      <a:pt x="434" y="66"/>
                    </a:lnTo>
                    <a:lnTo>
                      <a:pt x="467" y="60"/>
                    </a:lnTo>
                    <a:lnTo>
                      <a:pt x="491" y="57"/>
                    </a:lnTo>
                    <a:lnTo>
                      <a:pt x="500" y="6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16"/>
              <p:cNvSpPr>
                <a:spLocks/>
              </p:cNvSpPr>
              <p:nvPr userDrawn="1"/>
            </p:nvSpPr>
            <p:spPr bwMode="auto">
              <a:xfrm>
                <a:off x="3317875" y="2747963"/>
                <a:ext cx="1401763" cy="685800"/>
              </a:xfrm>
              <a:custGeom>
                <a:avLst/>
                <a:gdLst/>
                <a:ahLst/>
                <a:cxnLst>
                  <a:cxn ang="0">
                    <a:pos x="316" y="344"/>
                  </a:cxn>
                  <a:cxn ang="0">
                    <a:pos x="336" y="362"/>
                  </a:cxn>
                  <a:cxn ang="0">
                    <a:pos x="355" y="366"/>
                  </a:cxn>
                  <a:cxn ang="0">
                    <a:pos x="369" y="368"/>
                  </a:cxn>
                  <a:cxn ang="0">
                    <a:pos x="378" y="357"/>
                  </a:cxn>
                  <a:cxn ang="0">
                    <a:pos x="393" y="371"/>
                  </a:cxn>
                  <a:cxn ang="0">
                    <a:pos x="410" y="384"/>
                  </a:cxn>
                  <a:cxn ang="0">
                    <a:pos x="430" y="390"/>
                  </a:cxn>
                  <a:cxn ang="0">
                    <a:pos x="450" y="390"/>
                  </a:cxn>
                  <a:cxn ang="0">
                    <a:pos x="468" y="399"/>
                  </a:cxn>
                  <a:cxn ang="0">
                    <a:pos x="483" y="388"/>
                  </a:cxn>
                  <a:cxn ang="0">
                    <a:pos x="503" y="390"/>
                  </a:cxn>
                  <a:cxn ang="0">
                    <a:pos x="506" y="395"/>
                  </a:cxn>
                  <a:cxn ang="0">
                    <a:pos x="521" y="404"/>
                  </a:cxn>
                  <a:cxn ang="0">
                    <a:pos x="525" y="413"/>
                  </a:cxn>
                  <a:cxn ang="0">
                    <a:pos x="537" y="419"/>
                  </a:cxn>
                  <a:cxn ang="0">
                    <a:pos x="547" y="410"/>
                  </a:cxn>
                  <a:cxn ang="0">
                    <a:pos x="561" y="408"/>
                  </a:cxn>
                  <a:cxn ang="0">
                    <a:pos x="574" y="411"/>
                  </a:cxn>
                  <a:cxn ang="0">
                    <a:pos x="589" y="415"/>
                  </a:cxn>
                  <a:cxn ang="0">
                    <a:pos x="600" y="411"/>
                  </a:cxn>
                  <a:cxn ang="0">
                    <a:pos x="601" y="419"/>
                  </a:cxn>
                  <a:cxn ang="0">
                    <a:pos x="616" y="428"/>
                  </a:cxn>
                  <a:cxn ang="0">
                    <a:pos x="614" y="415"/>
                  </a:cxn>
                  <a:cxn ang="0">
                    <a:pos x="623" y="404"/>
                  </a:cxn>
                  <a:cxn ang="0">
                    <a:pos x="634" y="406"/>
                  </a:cxn>
                  <a:cxn ang="0">
                    <a:pos x="649" y="415"/>
                  </a:cxn>
                  <a:cxn ang="0">
                    <a:pos x="658" y="404"/>
                  </a:cxn>
                  <a:cxn ang="0">
                    <a:pos x="674" y="415"/>
                  </a:cxn>
                  <a:cxn ang="0">
                    <a:pos x="689" y="424"/>
                  </a:cxn>
                  <a:cxn ang="0">
                    <a:pos x="696" y="419"/>
                  </a:cxn>
                  <a:cxn ang="0">
                    <a:pos x="711" y="411"/>
                  </a:cxn>
                  <a:cxn ang="0">
                    <a:pos x="715" y="410"/>
                  </a:cxn>
                  <a:cxn ang="0">
                    <a:pos x="724" y="406"/>
                  </a:cxn>
                  <a:cxn ang="0">
                    <a:pos x="729" y="400"/>
                  </a:cxn>
                  <a:cxn ang="0">
                    <a:pos x="748" y="404"/>
                  </a:cxn>
                  <a:cxn ang="0">
                    <a:pos x="757" y="397"/>
                  </a:cxn>
                  <a:cxn ang="0">
                    <a:pos x="771" y="395"/>
                  </a:cxn>
                  <a:cxn ang="0">
                    <a:pos x="777" y="397"/>
                  </a:cxn>
                  <a:cxn ang="0">
                    <a:pos x="793" y="397"/>
                  </a:cxn>
                  <a:cxn ang="0">
                    <a:pos x="799" y="391"/>
                  </a:cxn>
                  <a:cxn ang="0">
                    <a:pos x="808" y="386"/>
                  </a:cxn>
                  <a:cxn ang="0">
                    <a:pos x="819" y="388"/>
                  </a:cxn>
                  <a:cxn ang="0">
                    <a:pos x="821" y="388"/>
                  </a:cxn>
                  <a:cxn ang="0">
                    <a:pos x="828" y="395"/>
                  </a:cxn>
                  <a:cxn ang="0">
                    <a:pos x="833" y="397"/>
                  </a:cxn>
                  <a:cxn ang="0">
                    <a:pos x="843" y="406"/>
                  </a:cxn>
                  <a:cxn ang="0">
                    <a:pos x="852" y="406"/>
                  </a:cxn>
                  <a:cxn ang="0">
                    <a:pos x="855" y="410"/>
                  </a:cxn>
                  <a:cxn ang="0">
                    <a:pos x="866" y="413"/>
                  </a:cxn>
                  <a:cxn ang="0">
                    <a:pos x="870" y="413"/>
                  </a:cxn>
                  <a:cxn ang="0">
                    <a:pos x="872" y="415"/>
                  </a:cxn>
                  <a:cxn ang="0">
                    <a:pos x="875" y="417"/>
                  </a:cxn>
                  <a:cxn ang="0">
                    <a:pos x="879" y="419"/>
                  </a:cxn>
                  <a:cxn ang="0">
                    <a:pos x="865" y="198"/>
                  </a:cxn>
                  <a:cxn ang="0">
                    <a:pos x="780" y="6"/>
                  </a:cxn>
                  <a:cxn ang="0">
                    <a:pos x="459" y="31"/>
                  </a:cxn>
                  <a:cxn ang="0">
                    <a:pos x="95" y="50"/>
                  </a:cxn>
                  <a:cxn ang="0">
                    <a:pos x="139" y="112"/>
                  </a:cxn>
                  <a:cxn ang="0">
                    <a:pos x="311" y="322"/>
                  </a:cxn>
                </a:cxnLst>
                <a:rect l="0" t="0" r="r" b="b"/>
                <a:pathLst>
                  <a:path w="883" h="432">
                    <a:moveTo>
                      <a:pt x="298" y="104"/>
                    </a:moveTo>
                    <a:lnTo>
                      <a:pt x="302" y="159"/>
                    </a:lnTo>
                    <a:lnTo>
                      <a:pt x="304" y="181"/>
                    </a:lnTo>
                    <a:lnTo>
                      <a:pt x="304" y="214"/>
                    </a:lnTo>
                    <a:lnTo>
                      <a:pt x="305" y="238"/>
                    </a:lnTo>
                    <a:lnTo>
                      <a:pt x="307" y="269"/>
                    </a:lnTo>
                    <a:lnTo>
                      <a:pt x="309" y="287"/>
                    </a:lnTo>
                    <a:lnTo>
                      <a:pt x="311" y="322"/>
                    </a:lnTo>
                    <a:lnTo>
                      <a:pt x="311" y="346"/>
                    </a:lnTo>
                    <a:lnTo>
                      <a:pt x="313" y="346"/>
                    </a:lnTo>
                    <a:lnTo>
                      <a:pt x="315" y="346"/>
                    </a:lnTo>
                    <a:lnTo>
                      <a:pt x="316" y="344"/>
                    </a:lnTo>
                    <a:lnTo>
                      <a:pt x="318" y="344"/>
                    </a:lnTo>
                    <a:lnTo>
                      <a:pt x="318" y="344"/>
                    </a:lnTo>
                    <a:lnTo>
                      <a:pt x="320" y="346"/>
                    </a:lnTo>
                    <a:lnTo>
                      <a:pt x="324" y="347"/>
                    </a:lnTo>
                    <a:lnTo>
                      <a:pt x="324" y="347"/>
                    </a:lnTo>
                    <a:lnTo>
                      <a:pt x="325" y="349"/>
                    </a:lnTo>
                    <a:lnTo>
                      <a:pt x="325" y="351"/>
                    </a:lnTo>
                    <a:lnTo>
                      <a:pt x="325" y="351"/>
                    </a:lnTo>
                    <a:lnTo>
                      <a:pt x="327" y="351"/>
                    </a:lnTo>
                    <a:lnTo>
                      <a:pt x="329" y="353"/>
                    </a:lnTo>
                    <a:lnTo>
                      <a:pt x="335" y="358"/>
                    </a:lnTo>
                    <a:lnTo>
                      <a:pt x="336" y="362"/>
                    </a:lnTo>
                    <a:lnTo>
                      <a:pt x="340" y="364"/>
                    </a:lnTo>
                    <a:lnTo>
                      <a:pt x="340" y="364"/>
                    </a:lnTo>
                    <a:lnTo>
                      <a:pt x="342" y="366"/>
                    </a:lnTo>
                    <a:lnTo>
                      <a:pt x="344" y="368"/>
                    </a:lnTo>
                    <a:lnTo>
                      <a:pt x="346" y="368"/>
                    </a:lnTo>
                    <a:lnTo>
                      <a:pt x="347" y="368"/>
                    </a:lnTo>
                    <a:lnTo>
                      <a:pt x="349" y="368"/>
                    </a:lnTo>
                    <a:lnTo>
                      <a:pt x="351" y="368"/>
                    </a:lnTo>
                    <a:lnTo>
                      <a:pt x="353" y="368"/>
                    </a:lnTo>
                    <a:lnTo>
                      <a:pt x="353" y="368"/>
                    </a:lnTo>
                    <a:lnTo>
                      <a:pt x="355" y="366"/>
                    </a:lnTo>
                    <a:lnTo>
                      <a:pt x="355" y="366"/>
                    </a:lnTo>
                    <a:lnTo>
                      <a:pt x="355" y="362"/>
                    </a:lnTo>
                    <a:lnTo>
                      <a:pt x="357" y="362"/>
                    </a:lnTo>
                    <a:lnTo>
                      <a:pt x="357" y="362"/>
                    </a:lnTo>
                    <a:lnTo>
                      <a:pt x="358" y="362"/>
                    </a:lnTo>
                    <a:lnTo>
                      <a:pt x="360" y="362"/>
                    </a:lnTo>
                    <a:lnTo>
                      <a:pt x="362" y="364"/>
                    </a:lnTo>
                    <a:lnTo>
                      <a:pt x="364" y="364"/>
                    </a:lnTo>
                    <a:lnTo>
                      <a:pt x="364" y="364"/>
                    </a:lnTo>
                    <a:lnTo>
                      <a:pt x="366" y="366"/>
                    </a:lnTo>
                    <a:lnTo>
                      <a:pt x="366" y="366"/>
                    </a:lnTo>
                    <a:lnTo>
                      <a:pt x="368" y="366"/>
                    </a:lnTo>
                    <a:lnTo>
                      <a:pt x="369" y="368"/>
                    </a:lnTo>
                    <a:lnTo>
                      <a:pt x="371" y="368"/>
                    </a:lnTo>
                    <a:lnTo>
                      <a:pt x="373" y="368"/>
                    </a:lnTo>
                    <a:lnTo>
                      <a:pt x="373" y="366"/>
                    </a:lnTo>
                    <a:lnTo>
                      <a:pt x="373" y="364"/>
                    </a:lnTo>
                    <a:lnTo>
                      <a:pt x="373" y="360"/>
                    </a:lnTo>
                    <a:lnTo>
                      <a:pt x="373" y="358"/>
                    </a:lnTo>
                    <a:lnTo>
                      <a:pt x="375" y="358"/>
                    </a:lnTo>
                    <a:lnTo>
                      <a:pt x="375" y="357"/>
                    </a:lnTo>
                    <a:lnTo>
                      <a:pt x="377" y="357"/>
                    </a:lnTo>
                    <a:lnTo>
                      <a:pt x="377" y="357"/>
                    </a:lnTo>
                    <a:lnTo>
                      <a:pt x="377" y="357"/>
                    </a:lnTo>
                    <a:lnTo>
                      <a:pt x="378" y="357"/>
                    </a:lnTo>
                    <a:lnTo>
                      <a:pt x="378" y="360"/>
                    </a:lnTo>
                    <a:lnTo>
                      <a:pt x="380" y="360"/>
                    </a:lnTo>
                    <a:lnTo>
                      <a:pt x="384" y="362"/>
                    </a:lnTo>
                    <a:lnTo>
                      <a:pt x="386" y="362"/>
                    </a:lnTo>
                    <a:lnTo>
                      <a:pt x="388" y="362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8" y="366"/>
                    </a:lnTo>
                    <a:lnTo>
                      <a:pt x="389" y="368"/>
                    </a:lnTo>
                    <a:lnTo>
                      <a:pt x="393" y="371"/>
                    </a:lnTo>
                    <a:lnTo>
                      <a:pt x="393" y="371"/>
                    </a:lnTo>
                    <a:lnTo>
                      <a:pt x="393" y="371"/>
                    </a:lnTo>
                    <a:lnTo>
                      <a:pt x="395" y="373"/>
                    </a:lnTo>
                    <a:lnTo>
                      <a:pt x="395" y="379"/>
                    </a:lnTo>
                    <a:lnTo>
                      <a:pt x="395" y="380"/>
                    </a:lnTo>
                    <a:lnTo>
                      <a:pt x="397" y="384"/>
                    </a:lnTo>
                    <a:lnTo>
                      <a:pt x="397" y="384"/>
                    </a:lnTo>
                    <a:lnTo>
                      <a:pt x="397" y="384"/>
                    </a:lnTo>
                    <a:lnTo>
                      <a:pt x="399" y="386"/>
                    </a:lnTo>
                    <a:lnTo>
                      <a:pt x="402" y="386"/>
                    </a:lnTo>
                    <a:lnTo>
                      <a:pt x="404" y="386"/>
                    </a:lnTo>
                    <a:lnTo>
                      <a:pt x="406" y="386"/>
                    </a:lnTo>
                    <a:lnTo>
                      <a:pt x="408" y="386"/>
                    </a:lnTo>
                    <a:lnTo>
                      <a:pt x="410" y="384"/>
                    </a:lnTo>
                    <a:lnTo>
                      <a:pt x="411" y="386"/>
                    </a:lnTo>
                    <a:lnTo>
                      <a:pt x="411" y="386"/>
                    </a:lnTo>
                    <a:lnTo>
                      <a:pt x="413" y="384"/>
                    </a:lnTo>
                    <a:lnTo>
                      <a:pt x="415" y="384"/>
                    </a:lnTo>
                    <a:lnTo>
                      <a:pt x="417" y="384"/>
                    </a:lnTo>
                    <a:lnTo>
                      <a:pt x="421" y="386"/>
                    </a:lnTo>
                    <a:lnTo>
                      <a:pt x="421" y="386"/>
                    </a:lnTo>
                    <a:lnTo>
                      <a:pt x="422" y="388"/>
                    </a:lnTo>
                    <a:lnTo>
                      <a:pt x="424" y="388"/>
                    </a:lnTo>
                    <a:lnTo>
                      <a:pt x="426" y="390"/>
                    </a:lnTo>
                    <a:lnTo>
                      <a:pt x="426" y="390"/>
                    </a:lnTo>
                    <a:lnTo>
                      <a:pt x="430" y="390"/>
                    </a:lnTo>
                    <a:lnTo>
                      <a:pt x="430" y="391"/>
                    </a:lnTo>
                    <a:lnTo>
                      <a:pt x="433" y="391"/>
                    </a:lnTo>
                    <a:lnTo>
                      <a:pt x="435" y="391"/>
                    </a:lnTo>
                    <a:lnTo>
                      <a:pt x="437" y="393"/>
                    </a:lnTo>
                    <a:lnTo>
                      <a:pt x="439" y="393"/>
                    </a:lnTo>
                    <a:lnTo>
                      <a:pt x="442" y="393"/>
                    </a:lnTo>
                    <a:lnTo>
                      <a:pt x="444" y="393"/>
                    </a:lnTo>
                    <a:lnTo>
                      <a:pt x="446" y="391"/>
                    </a:lnTo>
                    <a:lnTo>
                      <a:pt x="446" y="391"/>
                    </a:lnTo>
                    <a:lnTo>
                      <a:pt x="448" y="390"/>
                    </a:lnTo>
                    <a:lnTo>
                      <a:pt x="448" y="390"/>
                    </a:lnTo>
                    <a:lnTo>
                      <a:pt x="450" y="390"/>
                    </a:lnTo>
                    <a:lnTo>
                      <a:pt x="452" y="390"/>
                    </a:lnTo>
                    <a:lnTo>
                      <a:pt x="453" y="388"/>
                    </a:lnTo>
                    <a:lnTo>
                      <a:pt x="453" y="388"/>
                    </a:lnTo>
                    <a:lnTo>
                      <a:pt x="455" y="390"/>
                    </a:lnTo>
                    <a:lnTo>
                      <a:pt x="455" y="390"/>
                    </a:lnTo>
                    <a:lnTo>
                      <a:pt x="459" y="390"/>
                    </a:lnTo>
                    <a:lnTo>
                      <a:pt x="461" y="391"/>
                    </a:lnTo>
                    <a:lnTo>
                      <a:pt x="461" y="393"/>
                    </a:lnTo>
                    <a:lnTo>
                      <a:pt x="461" y="395"/>
                    </a:lnTo>
                    <a:lnTo>
                      <a:pt x="463" y="395"/>
                    </a:lnTo>
                    <a:lnTo>
                      <a:pt x="466" y="397"/>
                    </a:lnTo>
                    <a:lnTo>
                      <a:pt x="468" y="399"/>
                    </a:lnTo>
                    <a:lnTo>
                      <a:pt x="470" y="400"/>
                    </a:lnTo>
                    <a:lnTo>
                      <a:pt x="472" y="400"/>
                    </a:lnTo>
                    <a:lnTo>
                      <a:pt x="473" y="400"/>
                    </a:lnTo>
                    <a:lnTo>
                      <a:pt x="475" y="399"/>
                    </a:lnTo>
                    <a:lnTo>
                      <a:pt x="477" y="397"/>
                    </a:lnTo>
                    <a:lnTo>
                      <a:pt x="479" y="395"/>
                    </a:lnTo>
                    <a:lnTo>
                      <a:pt x="479" y="395"/>
                    </a:lnTo>
                    <a:lnTo>
                      <a:pt x="479" y="393"/>
                    </a:lnTo>
                    <a:lnTo>
                      <a:pt x="479" y="391"/>
                    </a:lnTo>
                    <a:lnTo>
                      <a:pt x="481" y="390"/>
                    </a:lnTo>
                    <a:lnTo>
                      <a:pt x="483" y="388"/>
                    </a:lnTo>
                    <a:lnTo>
                      <a:pt x="483" y="388"/>
                    </a:lnTo>
                    <a:lnTo>
                      <a:pt x="484" y="390"/>
                    </a:lnTo>
                    <a:lnTo>
                      <a:pt x="484" y="388"/>
                    </a:lnTo>
                    <a:lnTo>
                      <a:pt x="488" y="390"/>
                    </a:lnTo>
                    <a:lnTo>
                      <a:pt x="488" y="390"/>
                    </a:lnTo>
                    <a:lnTo>
                      <a:pt x="490" y="390"/>
                    </a:lnTo>
                    <a:lnTo>
                      <a:pt x="494" y="390"/>
                    </a:lnTo>
                    <a:lnTo>
                      <a:pt x="495" y="390"/>
                    </a:lnTo>
                    <a:lnTo>
                      <a:pt x="497" y="390"/>
                    </a:lnTo>
                    <a:lnTo>
                      <a:pt x="499" y="390"/>
                    </a:lnTo>
                    <a:lnTo>
                      <a:pt x="501" y="391"/>
                    </a:lnTo>
                    <a:lnTo>
                      <a:pt x="501" y="391"/>
                    </a:lnTo>
                    <a:lnTo>
                      <a:pt x="503" y="390"/>
                    </a:lnTo>
                    <a:lnTo>
                      <a:pt x="505" y="388"/>
                    </a:lnTo>
                    <a:lnTo>
                      <a:pt x="505" y="388"/>
                    </a:lnTo>
                    <a:lnTo>
                      <a:pt x="505" y="388"/>
                    </a:lnTo>
                    <a:lnTo>
                      <a:pt x="505" y="386"/>
                    </a:lnTo>
                    <a:lnTo>
                      <a:pt x="506" y="386"/>
                    </a:lnTo>
                    <a:lnTo>
                      <a:pt x="508" y="386"/>
                    </a:lnTo>
                    <a:lnTo>
                      <a:pt x="508" y="388"/>
                    </a:lnTo>
                    <a:lnTo>
                      <a:pt x="508" y="388"/>
                    </a:lnTo>
                    <a:lnTo>
                      <a:pt x="508" y="390"/>
                    </a:lnTo>
                    <a:lnTo>
                      <a:pt x="508" y="391"/>
                    </a:lnTo>
                    <a:lnTo>
                      <a:pt x="506" y="393"/>
                    </a:lnTo>
                    <a:lnTo>
                      <a:pt x="506" y="395"/>
                    </a:lnTo>
                    <a:lnTo>
                      <a:pt x="508" y="399"/>
                    </a:lnTo>
                    <a:lnTo>
                      <a:pt x="508" y="399"/>
                    </a:lnTo>
                    <a:lnTo>
                      <a:pt x="508" y="402"/>
                    </a:lnTo>
                    <a:lnTo>
                      <a:pt x="510" y="404"/>
                    </a:lnTo>
                    <a:lnTo>
                      <a:pt x="512" y="404"/>
                    </a:lnTo>
                    <a:lnTo>
                      <a:pt x="514" y="406"/>
                    </a:lnTo>
                    <a:lnTo>
                      <a:pt x="517" y="406"/>
                    </a:lnTo>
                    <a:lnTo>
                      <a:pt x="519" y="404"/>
                    </a:lnTo>
                    <a:lnTo>
                      <a:pt x="519" y="404"/>
                    </a:lnTo>
                    <a:lnTo>
                      <a:pt x="521" y="404"/>
                    </a:lnTo>
                    <a:lnTo>
                      <a:pt x="521" y="404"/>
                    </a:lnTo>
                    <a:lnTo>
                      <a:pt x="521" y="404"/>
                    </a:lnTo>
                    <a:lnTo>
                      <a:pt x="523" y="404"/>
                    </a:lnTo>
                    <a:lnTo>
                      <a:pt x="523" y="406"/>
                    </a:lnTo>
                    <a:lnTo>
                      <a:pt x="525" y="406"/>
                    </a:lnTo>
                    <a:lnTo>
                      <a:pt x="525" y="408"/>
                    </a:lnTo>
                    <a:lnTo>
                      <a:pt x="525" y="408"/>
                    </a:lnTo>
                    <a:lnTo>
                      <a:pt x="523" y="410"/>
                    </a:lnTo>
                    <a:lnTo>
                      <a:pt x="523" y="410"/>
                    </a:lnTo>
                    <a:lnTo>
                      <a:pt x="523" y="410"/>
                    </a:lnTo>
                    <a:lnTo>
                      <a:pt x="525" y="411"/>
                    </a:lnTo>
                    <a:lnTo>
                      <a:pt x="525" y="411"/>
                    </a:lnTo>
                    <a:lnTo>
                      <a:pt x="525" y="411"/>
                    </a:lnTo>
                    <a:lnTo>
                      <a:pt x="525" y="413"/>
                    </a:lnTo>
                    <a:lnTo>
                      <a:pt x="523" y="415"/>
                    </a:lnTo>
                    <a:lnTo>
                      <a:pt x="523" y="415"/>
                    </a:lnTo>
                    <a:lnTo>
                      <a:pt x="523" y="417"/>
                    </a:lnTo>
                    <a:lnTo>
                      <a:pt x="525" y="417"/>
                    </a:lnTo>
                    <a:lnTo>
                      <a:pt x="526" y="419"/>
                    </a:lnTo>
                    <a:lnTo>
                      <a:pt x="530" y="419"/>
                    </a:lnTo>
                    <a:lnTo>
                      <a:pt x="532" y="421"/>
                    </a:lnTo>
                    <a:lnTo>
                      <a:pt x="532" y="421"/>
                    </a:lnTo>
                    <a:lnTo>
                      <a:pt x="534" y="421"/>
                    </a:lnTo>
                    <a:lnTo>
                      <a:pt x="534" y="421"/>
                    </a:lnTo>
                    <a:lnTo>
                      <a:pt x="536" y="421"/>
                    </a:lnTo>
                    <a:lnTo>
                      <a:pt x="537" y="419"/>
                    </a:lnTo>
                    <a:lnTo>
                      <a:pt x="537" y="419"/>
                    </a:lnTo>
                    <a:lnTo>
                      <a:pt x="539" y="417"/>
                    </a:lnTo>
                    <a:lnTo>
                      <a:pt x="539" y="417"/>
                    </a:lnTo>
                    <a:lnTo>
                      <a:pt x="539" y="417"/>
                    </a:lnTo>
                    <a:lnTo>
                      <a:pt x="541" y="417"/>
                    </a:lnTo>
                    <a:lnTo>
                      <a:pt x="541" y="415"/>
                    </a:lnTo>
                    <a:lnTo>
                      <a:pt x="543" y="413"/>
                    </a:lnTo>
                    <a:lnTo>
                      <a:pt x="543" y="413"/>
                    </a:lnTo>
                    <a:lnTo>
                      <a:pt x="543" y="413"/>
                    </a:lnTo>
                    <a:lnTo>
                      <a:pt x="545" y="410"/>
                    </a:lnTo>
                    <a:lnTo>
                      <a:pt x="547" y="410"/>
                    </a:lnTo>
                    <a:lnTo>
                      <a:pt x="547" y="410"/>
                    </a:lnTo>
                    <a:lnTo>
                      <a:pt x="547" y="410"/>
                    </a:lnTo>
                    <a:lnTo>
                      <a:pt x="550" y="404"/>
                    </a:lnTo>
                    <a:lnTo>
                      <a:pt x="550" y="404"/>
                    </a:lnTo>
                    <a:lnTo>
                      <a:pt x="552" y="402"/>
                    </a:lnTo>
                    <a:lnTo>
                      <a:pt x="552" y="402"/>
                    </a:lnTo>
                    <a:lnTo>
                      <a:pt x="556" y="402"/>
                    </a:lnTo>
                    <a:lnTo>
                      <a:pt x="558" y="404"/>
                    </a:lnTo>
                    <a:lnTo>
                      <a:pt x="559" y="404"/>
                    </a:lnTo>
                    <a:lnTo>
                      <a:pt x="559" y="404"/>
                    </a:lnTo>
                    <a:lnTo>
                      <a:pt x="561" y="406"/>
                    </a:lnTo>
                    <a:lnTo>
                      <a:pt x="561" y="408"/>
                    </a:lnTo>
                    <a:lnTo>
                      <a:pt x="561" y="408"/>
                    </a:lnTo>
                    <a:lnTo>
                      <a:pt x="561" y="411"/>
                    </a:lnTo>
                    <a:lnTo>
                      <a:pt x="561" y="411"/>
                    </a:lnTo>
                    <a:lnTo>
                      <a:pt x="563" y="411"/>
                    </a:lnTo>
                    <a:lnTo>
                      <a:pt x="563" y="413"/>
                    </a:lnTo>
                    <a:lnTo>
                      <a:pt x="565" y="413"/>
                    </a:lnTo>
                    <a:lnTo>
                      <a:pt x="565" y="413"/>
                    </a:lnTo>
                    <a:lnTo>
                      <a:pt x="567" y="411"/>
                    </a:lnTo>
                    <a:lnTo>
                      <a:pt x="569" y="411"/>
                    </a:lnTo>
                    <a:lnTo>
                      <a:pt x="569" y="410"/>
                    </a:lnTo>
                    <a:lnTo>
                      <a:pt x="572" y="411"/>
                    </a:lnTo>
                    <a:lnTo>
                      <a:pt x="574" y="411"/>
                    </a:lnTo>
                    <a:lnTo>
                      <a:pt x="574" y="411"/>
                    </a:lnTo>
                    <a:lnTo>
                      <a:pt x="574" y="411"/>
                    </a:lnTo>
                    <a:lnTo>
                      <a:pt x="576" y="413"/>
                    </a:lnTo>
                    <a:lnTo>
                      <a:pt x="576" y="415"/>
                    </a:lnTo>
                    <a:lnTo>
                      <a:pt x="576" y="419"/>
                    </a:lnTo>
                    <a:lnTo>
                      <a:pt x="576" y="421"/>
                    </a:lnTo>
                    <a:lnTo>
                      <a:pt x="578" y="421"/>
                    </a:lnTo>
                    <a:lnTo>
                      <a:pt x="581" y="421"/>
                    </a:lnTo>
                    <a:lnTo>
                      <a:pt x="585" y="421"/>
                    </a:lnTo>
                    <a:lnTo>
                      <a:pt x="585" y="421"/>
                    </a:lnTo>
                    <a:lnTo>
                      <a:pt x="587" y="419"/>
                    </a:lnTo>
                    <a:lnTo>
                      <a:pt x="587" y="417"/>
                    </a:lnTo>
                    <a:lnTo>
                      <a:pt x="589" y="415"/>
                    </a:lnTo>
                    <a:lnTo>
                      <a:pt x="589" y="415"/>
                    </a:lnTo>
                    <a:lnTo>
                      <a:pt x="590" y="415"/>
                    </a:lnTo>
                    <a:lnTo>
                      <a:pt x="590" y="415"/>
                    </a:lnTo>
                    <a:lnTo>
                      <a:pt x="590" y="411"/>
                    </a:lnTo>
                    <a:lnTo>
                      <a:pt x="592" y="413"/>
                    </a:lnTo>
                    <a:lnTo>
                      <a:pt x="594" y="413"/>
                    </a:lnTo>
                    <a:lnTo>
                      <a:pt x="594" y="413"/>
                    </a:lnTo>
                    <a:lnTo>
                      <a:pt x="596" y="415"/>
                    </a:lnTo>
                    <a:lnTo>
                      <a:pt x="596" y="415"/>
                    </a:lnTo>
                    <a:lnTo>
                      <a:pt x="598" y="413"/>
                    </a:lnTo>
                    <a:lnTo>
                      <a:pt x="598" y="411"/>
                    </a:lnTo>
                    <a:lnTo>
                      <a:pt x="600" y="411"/>
                    </a:lnTo>
                    <a:lnTo>
                      <a:pt x="600" y="410"/>
                    </a:lnTo>
                    <a:lnTo>
                      <a:pt x="600" y="410"/>
                    </a:lnTo>
                    <a:lnTo>
                      <a:pt x="601" y="410"/>
                    </a:lnTo>
                    <a:lnTo>
                      <a:pt x="601" y="410"/>
                    </a:lnTo>
                    <a:lnTo>
                      <a:pt x="603" y="410"/>
                    </a:lnTo>
                    <a:lnTo>
                      <a:pt x="603" y="411"/>
                    </a:lnTo>
                    <a:lnTo>
                      <a:pt x="605" y="415"/>
                    </a:lnTo>
                    <a:lnTo>
                      <a:pt x="605" y="415"/>
                    </a:lnTo>
                    <a:lnTo>
                      <a:pt x="605" y="417"/>
                    </a:lnTo>
                    <a:lnTo>
                      <a:pt x="605" y="417"/>
                    </a:lnTo>
                    <a:lnTo>
                      <a:pt x="603" y="419"/>
                    </a:lnTo>
                    <a:lnTo>
                      <a:pt x="601" y="419"/>
                    </a:lnTo>
                    <a:lnTo>
                      <a:pt x="601" y="421"/>
                    </a:lnTo>
                    <a:lnTo>
                      <a:pt x="601" y="422"/>
                    </a:lnTo>
                    <a:lnTo>
                      <a:pt x="605" y="428"/>
                    </a:lnTo>
                    <a:lnTo>
                      <a:pt x="605" y="430"/>
                    </a:lnTo>
                    <a:lnTo>
                      <a:pt x="607" y="430"/>
                    </a:lnTo>
                    <a:lnTo>
                      <a:pt x="609" y="432"/>
                    </a:lnTo>
                    <a:lnTo>
                      <a:pt x="611" y="432"/>
                    </a:lnTo>
                    <a:lnTo>
                      <a:pt x="612" y="432"/>
                    </a:lnTo>
                    <a:lnTo>
                      <a:pt x="614" y="432"/>
                    </a:lnTo>
                    <a:lnTo>
                      <a:pt x="614" y="430"/>
                    </a:lnTo>
                    <a:lnTo>
                      <a:pt x="616" y="430"/>
                    </a:lnTo>
                    <a:lnTo>
                      <a:pt x="616" y="428"/>
                    </a:lnTo>
                    <a:lnTo>
                      <a:pt x="614" y="422"/>
                    </a:lnTo>
                    <a:lnTo>
                      <a:pt x="614" y="421"/>
                    </a:lnTo>
                    <a:lnTo>
                      <a:pt x="614" y="421"/>
                    </a:lnTo>
                    <a:lnTo>
                      <a:pt x="616" y="419"/>
                    </a:lnTo>
                    <a:lnTo>
                      <a:pt x="618" y="419"/>
                    </a:lnTo>
                    <a:lnTo>
                      <a:pt x="618" y="419"/>
                    </a:lnTo>
                    <a:lnTo>
                      <a:pt x="618" y="419"/>
                    </a:lnTo>
                    <a:lnTo>
                      <a:pt x="618" y="417"/>
                    </a:lnTo>
                    <a:lnTo>
                      <a:pt x="616" y="417"/>
                    </a:lnTo>
                    <a:lnTo>
                      <a:pt x="614" y="417"/>
                    </a:lnTo>
                    <a:lnTo>
                      <a:pt x="614" y="415"/>
                    </a:lnTo>
                    <a:lnTo>
                      <a:pt x="614" y="415"/>
                    </a:lnTo>
                    <a:lnTo>
                      <a:pt x="614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8" y="415"/>
                    </a:lnTo>
                    <a:lnTo>
                      <a:pt x="620" y="415"/>
                    </a:lnTo>
                    <a:lnTo>
                      <a:pt x="620" y="417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3" y="413"/>
                    </a:lnTo>
                    <a:lnTo>
                      <a:pt x="623" y="411"/>
                    </a:lnTo>
                    <a:lnTo>
                      <a:pt x="623" y="406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2"/>
                    </a:lnTo>
                    <a:lnTo>
                      <a:pt x="623" y="402"/>
                    </a:lnTo>
                    <a:lnTo>
                      <a:pt x="625" y="404"/>
                    </a:lnTo>
                    <a:lnTo>
                      <a:pt x="625" y="404"/>
                    </a:lnTo>
                    <a:lnTo>
                      <a:pt x="629" y="402"/>
                    </a:lnTo>
                    <a:lnTo>
                      <a:pt x="629" y="400"/>
                    </a:lnTo>
                    <a:lnTo>
                      <a:pt x="629" y="400"/>
                    </a:lnTo>
                    <a:lnTo>
                      <a:pt x="632" y="400"/>
                    </a:lnTo>
                    <a:lnTo>
                      <a:pt x="632" y="400"/>
                    </a:lnTo>
                    <a:lnTo>
                      <a:pt x="634" y="404"/>
                    </a:lnTo>
                    <a:lnTo>
                      <a:pt x="634" y="406"/>
                    </a:lnTo>
                    <a:lnTo>
                      <a:pt x="634" y="410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3"/>
                    </a:lnTo>
                    <a:lnTo>
                      <a:pt x="640" y="411"/>
                    </a:lnTo>
                    <a:lnTo>
                      <a:pt x="642" y="410"/>
                    </a:lnTo>
                    <a:lnTo>
                      <a:pt x="643" y="410"/>
                    </a:lnTo>
                    <a:lnTo>
                      <a:pt x="643" y="411"/>
                    </a:lnTo>
                    <a:lnTo>
                      <a:pt x="645" y="411"/>
                    </a:lnTo>
                    <a:lnTo>
                      <a:pt x="645" y="411"/>
                    </a:lnTo>
                    <a:lnTo>
                      <a:pt x="647" y="413"/>
                    </a:lnTo>
                    <a:lnTo>
                      <a:pt x="649" y="415"/>
                    </a:lnTo>
                    <a:lnTo>
                      <a:pt x="651" y="415"/>
                    </a:lnTo>
                    <a:lnTo>
                      <a:pt x="653" y="413"/>
                    </a:lnTo>
                    <a:lnTo>
                      <a:pt x="654" y="411"/>
                    </a:lnTo>
                    <a:lnTo>
                      <a:pt x="654" y="411"/>
                    </a:lnTo>
                    <a:lnTo>
                      <a:pt x="654" y="410"/>
                    </a:lnTo>
                    <a:lnTo>
                      <a:pt x="654" y="410"/>
                    </a:lnTo>
                    <a:lnTo>
                      <a:pt x="654" y="408"/>
                    </a:lnTo>
                    <a:lnTo>
                      <a:pt x="654" y="406"/>
                    </a:lnTo>
                    <a:lnTo>
                      <a:pt x="656" y="404"/>
                    </a:lnTo>
                    <a:lnTo>
                      <a:pt x="656" y="404"/>
                    </a:lnTo>
                    <a:lnTo>
                      <a:pt x="656" y="404"/>
                    </a:lnTo>
                    <a:lnTo>
                      <a:pt x="658" y="404"/>
                    </a:lnTo>
                    <a:lnTo>
                      <a:pt x="660" y="404"/>
                    </a:lnTo>
                    <a:lnTo>
                      <a:pt x="665" y="406"/>
                    </a:lnTo>
                    <a:lnTo>
                      <a:pt x="665" y="408"/>
                    </a:lnTo>
                    <a:lnTo>
                      <a:pt x="664" y="408"/>
                    </a:lnTo>
                    <a:lnTo>
                      <a:pt x="662" y="410"/>
                    </a:lnTo>
                    <a:lnTo>
                      <a:pt x="662" y="410"/>
                    </a:lnTo>
                    <a:lnTo>
                      <a:pt x="662" y="411"/>
                    </a:lnTo>
                    <a:lnTo>
                      <a:pt x="664" y="411"/>
                    </a:lnTo>
                    <a:lnTo>
                      <a:pt x="667" y="413"/>
                    </a:lnTo>
                    <a:lnTo>
                      <a:pt x="669" y="415"/>
                    </a:lnTo>
                    <a:lnTo>
                      <a:pt x="673" y="415"/>
                    </a:lnTo>
                    <a:lnTo>
                      <a:pt x="674" y="415"/>
                    </a:lnTo>
                    <a:lnTo>
                      <a:pt x="674" y="417"/>
                    </a:lnTo>
                    <a:lnTo>
                      <a:pt x="674" y="419"/>
                    </a:lnTo>
                    <a:lnTo>
                      <a:pt x="674" y="419"/>
                    </a:lnTo>
                    <a:lnTo>
                      <a:pt x="676" y="419"/>
                    </a:lnTo>
                    <a:lnTo>
                      <a:pt x="676" y="419"/>
                    </a:lnTo>
                    <a:lnTo>
                      <a:pt x="678" y="419"/>
                    </a:lnTo>
                    <a:lnTo>
                      <a:pt x="680" y="419"/>
                    </a:lnTo>
                    <a:lnTo>
                      <a:pt x="682" y="417"/>
                    </a:lnTo>
                    <a:lnTo>
                      <a:pt x="684" y="417"/>
                    </a:lnTo>
                    <a:lnTo>
                      <a:pt x="685" y="419"/>
                    </a:lnTo>
                    <a:lnTo>
                      <a:pt x="689" y="422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91" y="428"/>
                    </a:lnTo>
                    <a:lnTo>
                      <a:pt x="693" y="428"/>
                    </a:lnTo>
                    <a:lnTo>
                      <a:pt x="693" y="428"/>
                    </a:lnTo>
                    <a:lnTo>
                      <a:pt x="695" y="428"/>
                    </a:lnTo>
                    <a:lnTo>
                      <a:pt x="695" y="426"/>
                    </a:lnTo>
                    <a:lnTo>
                      <a:pt x="696" y="426"/>
                    </a:lnTo>
                    <a:lnTo>
                      <a:pt x="696" y="422"/>
                    </a:lnTo>
                    <a:lnTo>
                      <a:pt x="696" y="422"/>
                    </a:lnTo>
                    <a:lnTo>
                      <a:pt x="696" y="419"/>
                    </a:lnTo>
                    <a:lnTo>
                      <a:pt x="696" y="419"/>
                    </a:lnTo>
                    <a:lnTo>
                      <a:pt x="696" y="419"/>
                    </a:lnTo>
                    <a:lnTo>
                      <a:pt x="700" y="417"/>
                    </a:lnTo>
                    <a:lnTo>
                      <a:pt x="702" y="419"/>
                    </a:lnTo>
                    <a:lnTo>
                      <a:pt x="704" y="419"/>
                    </a:lnTo>
                    <a:lnTo>
                      <a:pt x="706" y="419"/>
                    </a:lnTo>
                    <a:lnTo>
                      <a:pt x="707" y="419"/>
                    </a:lnTo>
                    <a:lnTo>
                      <a:pt x="707" y="419"/>
                    </a:lnTo>
                    <a:lnTo>
                      <a:pt x="709" y="417"/>
                    </a:lnTo>
                    <a:lnTo>
                      <a:pt x="709" y="415"/>
                    </a:lnTo>
                    <a:lnTo>
                      <a:pt x="709" y="415"/>
                    </a:lnTo>
                    <a:lnTo>
                      <a:pt x="709" y="413"/>
                    </a:lnTo>
                    <a:lnTo>
                      <a:pt x="711" y="411"/>
                    </a:lnTo>
                    <a:lnTo>
                      <a:pt x="711" y="411"/>
                    </a:lnTo>
                    <a:lnTo>
                      <a:pt x="711" y="410"/>
                    </a:lnTo>
                    <a:lnTo>
                      <a:pt x="709" y="410"/>
                    </a:lnTo>
                    <a:lnTo>
                      <a:pt x="707" y="413"/>
                    </a:lnTo>
                    <a:lnTo>
                      <a:pt x="707" y="413"/>
                    </a:lnTo>
                    <a:lnTo>
                      <a:pt x="707" y="413"/>
                    </a:lnTo>
                    <a:lnTo>
                      <a:pt x="707" y="411"/>
                    </a:lnTo>
                    <a:lnTo>
                      <a:pt x="707" y="411"/>
                    </a:lnTo>
                    <a:lnTo>
                      <a:pt x="707" y="410"/>
                    </a:lnTo>
                    <a:lnTo>
                      <a:pt x="709" y="410"/>
                    </a:lnTo>
                    <a:lnTo>
                      <a:pt x="709" y="410"/>
                    </a:lnTo>
                    <a:lnTo>
                      <a:pt x="715" y="410"/>
                    </a:lnTo>
                    <a:lnTo>
                      <a:pt x="715" y="410"/>
                    </a:lnTo>
                    <a:lnTo>
                      <a:pt x="715" y="408"/>
                    </a:lnTo>
                    <a:lnTo>
                      <a:pt x="717" y="408"/>
                    </a:lnTo>
                    <a:lnTo>
                      <a:pt x="718" y="408"/>
                    </a:lnTo>
                    <a:lnTo>
                      <a:pt x="718" y="408"/>
                    </a:lnTo>
                    <a:lnTo>
                      <a:pt x="720" y="408"/>
                    </a:lnTo>
                    <a:lnTo>
                      <a:pt x="720" y="408"/>
                    </a:lnTo>
                    <a:lnTo>
                      <a:pt x="722" y="406"/>
                    </a:lnTo>
                    <a:lnTo>
                      <a:pt x="722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4" y="406"/>
                    </a:lnTo>
                    <a:lnTo>
                      <a:pt x="726" y="404"/>
                    </a:lnTo>
                    <a:lnTo>
                      <a:pt x="724" y="404"/>
                    </a:lnTo>
                    <a:lnTo>
                      <a:pt x="724" y="402"/>
                    </a:lnTo>
                    <a:lnTo>
                      <a:pt x="726" y="402"/>
                    </a:lnTo>
                    <a:lnTo>
                      <a:pt x="726" y="402"/>
                    </a:lnTo>
                    <a:lnTo>
                      <a:pt x="727" y="404"/>
                    </a:lnTo>
                    <a:lnTo>
                      <a:pt x="727" y="404"/>
                    </a:lnTo>
                    <a:lnTo>
                      <a:pt x="729" y="404"/>
                    </a:lnTo>
                    <a:lnTo>
                      <a:pt x="729" y="402"/>
                    </a:lnTo>
                    <a:lnTo>
                      <a:pt x="729" y="402"/>
                    </a:lnTo>
                    <a:lnTo>
                      <a:pt x="729" y="400"/>
                    </a:lnTo>
                    <a:lnTo>
                      <a:pt x="731" y="400"/>
                    </a:lnTo>
                    <a:lnTo>
                      <a:pt x="731" y="400"/>
                    </a:lnTo>
                    <a:lnTo>
                      <a:pt x="733" y="402"/>
                    </a:lnTo>
                    <a:lnTo>
                      <a:pt x="737" y="404"/>
                    </a:lnTo>
                    <a:lnTo>
                      <a:pt x="740" y="406"/>
                    </a:lnTo>
                    <a:lnTo>
                      <a:pt x="742" y="406"/>
                    </a:lnTo>
                    <a:lnTo>
                      <a:pt x="742" y="406"/>
                    </a:lnTo>
                    <a:lnTo>
                      <a:pt x="742" y="404"/>
                    </a:lnTo>
                    <a:lnTo>
                      <a:pt x="744" y="402"/>
                    </a:lnTo>
                    <a:lnTo>
                      <a:pt x="746" y="402"/>
                    </a:lnTo>
                    <a:lnTo>
                      <a:pt x="746" y="402"/>
                    </a:lnTo>
                    <a:lnTo>
                      <a:pt x="748" y="404"/>
                    </a:lnTo>
                    <a:lnTo>
                      <a:pt x="749" y="404"/>
                    </a:lnTo>
                    <a:lnTo>
                      <a:pt x="749" y="402"/>
                    </a:lnTo>
                    <a:lnTo>
                      <a:pt x="749" y="402"/>
                    </a:lnTo>
                    <a:lnTo>
                      <a:pt x="749" y="400"/>
                    </a:lnTo>
                    <a:lnTo>
                      <a:pt x="749" y="399"/>
                    </a:lnTo>
                    <a:lnTo>
                      <a:pt x="749" y="399"/>
                    </a:lnTo>
                    <a:lnTo>
                      <a:pt x="749" y="397"/>
                    </a:lnTo>
                    <a:lnTo>
                      <a:pt x="749" y="397"/>
                    </a:lnTo>
                    <a:lnTo>
                      <a:pt x="753" y="397"/>
                    </a:lnTo>
                    <a:lnTo>
                      <a:pt x="755" y="397"/>
                    </a:lnTo>
                    <a:lnTo>
                      <a:pt x="755" y="397"/>
                    </a:lnTo>
                    <a:lnTo>
                      <a:pt x="757" y="397"/>
                    </a:lnTo>
                    <a:lnTo>
                      <a:pt x="759" y="395"/>
                    </a:lnTo>
                    <a:lnTo>
                      <a:pt x="760" y="395"/>
                    </a:lnTo>
                    <a:lnTo>
                      <a:pt x="762" y="393"/>
                    </a:lnTo>
                    <a:lnTo>
                      <a:pt x="764" y="393"/>
                    </a:lnTo>
                    <a:lnTo>
                      <a:pt x="764" y="391"/>
                    </a:lnTo>
                    <a:lnTo>
                      <a:pt x="764" y="391"/>
                    </a:lnTo>
                    <a:lnTo>
                      <a:pt x="764" y="390"/>
                    </a:lnTo>
                    <a:lnTo>
                      <a:pt x="768" y="391"/>
                    </a:lnTo>
                    <a:lnTo>
                      <a:pt x="769" y="391"/>
                    </a:lnTo>
                    <a:lnTo>
                      <a:pt x="769" y="391"/>
                    </a:lnTo>
                    <a:lnTo>
                      <a:pt x="769" y="393"/>
                    </a:lnTo>
                    <a:lnTo>
                      <a:pt x="771" y="395"/>
                    </a:lnTo>
                    <a:lnTo>
                      <a:pt x="773" y="395"/>
                    </a:lnTo>
                    <a:lnTo>
                      <a:pt x="773" y="393"/>
                    </a:lnTo>
                    <a:lnTo>
                      <a:pt x="773" y="395"/>
                    </a:lnTo>
                    <a:lnTo>
                      <a:pt x="773" y="395"/>
                    </a:lnTo>
                    <a:lnTo>
                      <a:pt x="771" y="397"/>
                    </a:lnTo>
                    <a:lnTo>
                      <a:pt x="771" y="397"/>
                    </a:lnTo>
                    <a:lnTo>
                      <a:pt x="771" y="397"/>
                    </a:lnTo>
                    <a:lnTo>
                      <a:pt x="773" y="397"/>
                    </a:lnTo>
                    <a:lnTo>
                      <a:pt x="773" y="395"/>
                    </a:lnTo>
                    <a:lnTo>
                      <a:pt x="775" y="395"/>
                    </a:lnTo>
                    <a:lnTo>
                      <a:pt x="775" y="395"/>
                    </a:lnTo>
                    <a:lnTo>
                      <a:pt x="777" y="397"/>
                    </a:lnTo>
                    <a:lnTo>
                      <a:pt x="777" y="397"/>
                    </a:lnTo>
                    <a:lnTo>
                      <a:pt x="779" y="397"/>
                    </a:lnTo>
                    <a:lnTo>
                      <a:pt x="780" y="397"/>
                    </a:lnTo>
                    <a:lnTo>
                      <a:pt x="780" y="399"/>
                    </a:lnTo>
                    <a:lnTo>
                      <a:pt x="780" y="399"/>
                    </a:lnTo>
                    <a:lnTo>
                      <a:pt x="780" y="399"/>
                    </a:lnTo>
                    <a:lnTo>
                      <a:pt x="782" y="399"/>
                    </a:lnTo>
                    <a:lnTo>
                      <a:pt x="786" y="397"/>
                    </a:lnTo>
                    <a:lnTo>
                      <a:pt x="788" y="397"/>
                    </a:lnTo>
                    <a:lnTo>
                      <a:pt x="793" y="397"/>
                    </a:lnTo>
                    <a:lnTo>
                      <a:pt x="793" y="397"/>
                    </a:lnTo>
                    <a:lnTo>
                      <a:pt x="793" y="397"/>
                    </a:lnTo>
                    <a:lnTo>
                      <a:pt x="791" y="393"/>
                    </a:lnTo>
                    <a:lnTo>
                      <a:pt x="793" y="393"/>
                    </a:lnTo>
                    <a:lnTo>
                      <a:pt x="793" y="393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7" y="395"/>
                    </a:lnTo>
                    <a:lnTo>
                      <a:pt x="799" y="393"/>
                    </a:lnTo>
                    <a:lnTo>
                      <a:pt x="799" y="391"/>
                    </a:lnTo>
                    <a:lnTo>
                      <a:pt x="797" y="391"/>
                    </a:lnTo>
                    <a:lnTo>
                      <a:pt x="799" y="390"/>
                    </a:lnTo>
                    <a:lnTo>
                      <a:pt x="799" y="391"/>
                    </a:lnTo>
                    <a:lnTo>
                      <a:pt x="799" y="391"/>
                    </a:lnTo>
                    <a:lnTo>
                      <a:pt x="799" y="393"/>
                    </a:lnTo>
                    <a:lnTo>
                      <a:pt x="801" y="393"/>
                    </a:lnTo>
                    <a:lnTo>
                      <a:pt x="801" y="391"/>
                    </a:lnTo>
                    <a:lnTo>
                      <a:pt x="801" y="391"/>
                    </a:lnTo>
                    <a:lnTo>
                      <a:pt x="801" y="391"/>
                    </a:lnTo>
                    <a:lnTo>
                      <a:pt x="801" y="388"/>
                    </a:lnTo>
                    <a:lnTo>
                      <a:pt x="802" y="386"/>
                    </a:lnTo>
                    <a:lnTo>
                      <a:pt x="802" y="384"/>
                    </a:lnTo>
                    <a:lnTo>
                      <a:pt x="802" y="384"/>
                    </a:lnTo>
                    <a:lnTo>
                      <a:pt x="806" y="384"/>
                    </a:lnTo>
                    <a:lnTo>
                      <a:pt x="808" y="386"/>
                    </a:lnTo>
                    <a:lnTo>
                      <a:pt x="810" y="386"/>
                    </a:lnTo>
                    <a:lnTo>
                      <a:pt x="810" y="386"/>
                    </a:lnTo>
                    <a:lnTo>
                      <a:pt x="812" y="386"/>
                    </a:lnTo>
                    <a:lnTo>
                      <a:pt x="812" y="386"/>
                    </a:lnTo>
                    <a:lnTo>
                      <a:pt x="813" y="386"/>
                    </a:lnTo>
                    <a:lnTo>
                      <a:pt x="813" y="386"/>
                    </a:lnTo>
                    <a:lnTo>
                      <a:pt x="813" y="388"/>
                    </a:lnTo>
                    <a:lnTo>
                      <a:pt x="813" y="390"/>
                    </a:lnTo>
                    <a:lnTo>
                      <a:pt x="815" y="390"/>
                    </a:lnTo>
                    <a:lnTo>
                      <a:pt x="817" y="388"/>
                    </a:lnTo>
                    <a:lnTo>
                      <a:pt x="817" y="388"/>
                    </a:lnTo>
                    <a:lnTo>
                      <a:pt x="819" y="388"/>
                    </a:lnTo>
                    <a:lnTo>
                      <a:pt x="819" y="390"/>
                    </a:lnTo>
                    <a:lnTo>
                      <a:pt x="817" y="390"/>
                    </a:lnTo>
                    <a:lnTo>
                      <a:pt x="817" y="391"/>
                    </a:lnTo>
                    <a:lnTo>
                      <a:pt x="817" y="391"/>
                    </a:lnTo>
                    <a:lnTo>
                      <a:pt x="819" y="391"/>
                    </a:lnTo>
                    <a:lnTo>
                      <a:pt x="819" y="391"/>
                    </a:lnTo>
                    <a:lnTo>
                      <a:pt x="819" y="391"/>
                    </a:lnTo>
                    <a:lnTo>
                      <a:pt x="819" y="390"/>
                    </a:lnTo>
                    <a:lnTo>
                      <a:pt x="819" y="388"/>
                    </a:lnTo>
                    <a:lnTo>
                      <a:pt x="821" y="388"/>
                    </a:lnTo>
                    <a:lnTo>
                      <a:pt x="821" y="388"/>
                    </a:lnTo>
                    <a:lnTo>
                      <a:pt x="821" y="388"/>
                    </a:lnTo>
                    <a:lnTo>
                      <a:pt x="821" y="390"/>
                    </a:lnTo>
                    <a:lnTo>
                      <a:pt x="821" y="391"/>
                    </a:lnTo>
                    <a:lnTo>
                      <a:pt x="821" y="391"/>
                    </a:lnTo>
                    <a:lnTo>
                      <a:pt x="821" y="391"/>
                    </a:lnTo>
                    <a:lnTo>
                      <a:pt x="822" y="391"/>
                    </a:lnTo>
                    <a:lnTo>
                      <a:pt x="822" y="391"/>
                    </a:lnTo>
                    <a:lnTo>
                      <a:pt x="822" y="395"/>
                    </a:lnTo>
                    <a:lnTo>
                      <a:pt x="824" y="395"/>
                    </a:lnTo>
                    <a:lnTo>
                      <a:pt x="824" y="395"/>
                    </a:lnTo>
                    <a:lnTo>
                      <a:pt x="826" y="393"/>
                    </a:lnTo>
                    <a:lnTo>
                      <a:pt x="826" y="393"/>
                    </a:lnTo>
                    <a:lnTo>
                      <a:pt x="828" y="395"/>
                    </a:lnTo>
                    <a:lnTo>
                      <a:pt x="828" y="395"/>
                    </a:lnTo>
                    <a:lnTo>
                      <a:pt x="830" y="395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0" y="393"/>
                    </a:lnTo>
                    <a:lnTo>
                      <a:pt x="832" y="395"/>
                    </a:lnTo>
                    <a:lnTo>
                      <a:pt x="832" y="395"/>
                    </a:lnTo>
                    <a:lnTo>
                      <a:pt x="832" y="395"/>
                    </a:lnTo>
                    <a:lnTo>
                      <a:pt x="833" y="397"/>
                    </a:lnTo>
                    <a:lnTo>
                      <a:pt x="833" y="397"/>
                    </a:lnTo>
                    <a:lnTo>
                      <a:pt x="833" y="397"/>
                    </a:lnTo>
                    <a:lnTo>
                      <a:pt x="833" y="399"/>
                    </a:lnTo>
                    <a:lnTo>
                      <a:pt x="833" y="399"/>
                    </a:lnTo>
                    <a:lnTo>
                      <a:pt x="835" y="400"/>
                    </a:lnTo>
                    <a:lnTo>
                      <a:pt x="835" y="399"/>
                    </a:lnTo>
                    <a:lnTo>
                      <a:pt x="837" y="400"/>
                    </a:lnTo>
                    <a:lnTo>
                      <a:pt x="837" y="400"/>
                    </a:lnTo>
                    <a:lnTo>
                      <a:pt x="837" y="402"/>
                    </a:lnTo>
                    <a:lnTo>
                      <a:pt x="839" y="404"/>
                    </a:lnTo>
                    <a:lnTo>
                      <a:pt x="841" y="404"/>
                    </a:lnTo>
                    <a:lnTo>
                      <a:pt x="841" y="404"/>
                    </a:lnTo>
                    <a:lnTo>
                      <a:pt x="841" y="406"/>
                    </a:lnTo>
                    <a:lnTo>
                      <a:pt x="843" y="406"/>
                    </a:lnTo>
                    <a:lnTo>
                      <a:pt x="843" y="406"/>
                    </a:lnTo>
                    <a:lnTo>
                      <a:pt x="844" y="408"/>
                    </a:lnTo>
                    <a:lnTo>
                      <a:pt x="846" y="406"/>
                    </a:lnTo>
                    <a:lnTo>
                      <a:pt x="846" y="406"/>
                    </a:lnTo>
                    <a:lnTo>
                      <a:pt x="848" y="408"/>
                    </a:lnTo>
                    <a:lnTo>
                      <a:pt x="848" y="408"/>
                    </a:lnTo>
                    <a:lnTo>
                      <a:pt x="850" y="406"/>
                    </a:lnTo>
                    <a:lnTo>
                      <a:pt x="852" y="406"/>
                    </a:lnTo>
                    <a:lnTo>
                      <a:pt x="854" y="406"/>
                    </a:lnTo>
                    <a:lnTo>
                      <a:pt x="854" y="406"/>
                    </a:lnTo>
                    <a:lnTo>
                      <a:pt x="852" y="406"/>
                    </a:lnTo>
                    <a:lnTo>
                      <a:pt x="852" y="406"/>
                    </a:lnTo>
                    <a:lnTo>
                      <a:pt x="852" y="406"/>
                    </a:lnTo>
                    <a:lnTo>
                      <a:pt x="852" y="408"/>
                    </a:lnTo>
                    <a:lnTo>
                      <a:pt x="852" y="408"/>
                    </a:lnTo>
                    <a:lnTo>
                      <a:pt x="852" y="408"/>
                    </a:lnTo>
                    <a:lnTo>
                      <a:pt x="854" y="408"/>
                    </a:lnTo>
                    <a:lnTo>
                      <a:pt x="854" y="408"/>
                    </a:lnTo>
                    <a:lnTo>
                      <a:pt x="855" y="408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4" y="410"/>
                    </a:lnTo>
                    <a:lnTo>
                      <a:pt x="855" y="410"/>
                    </a:lnTo>
                    <a:lnTo>
                      <a:pt x="855" y="410"/>
                    </a:lnTo>
                    <a:lnTo>
                      <a:pt x="855" y="410"/>
                    </a:lnTo>
                    <a:lnTo>
                      <a:pt x="854" y="411"/>
                    </a:lnTo>
                    <a:lnTo>
                      <a:pt x="855" y="411"/>
                    </a:lnTo>
                    <a:lnTo>
                      <a:pt x="855" y="411"/>
                    </a:lnTo>
                    <a:lnTo>
                      <a:pt x="857" y="411"/>
                    </a:lnTo>
                    <a:lnTo>
                      <a:pt x="859" y="411"/>
                    </a:lnTo>
                    <a:lnTo>
                      <a:pt x="861" y="411"/>
                    </a:lnTo>
                    <a:lnTo>
                      <a:pt x="863" y="411"/>
                    </a:lnTo>
                    <a:lnTo>
                      <a:pt x="865" y="411"/>
                    </a:lnTo>
                    <a:lnTo>
                      <a:pt x="866" y="413"/>
                    </a:lnTo>
                    <a:lnTo>
                      <a:pt x="866" y="413"/>
                    </a:lnTo>
                    <a:lnTo>
                      <a:pt x="866" y="413"/>
                    </a:lnTo>
                    <a:lnTo>
                      <a:pt x="865" y="413"/>
                    </a:lnTo>
                    <a:lnTo>
                      <a:pt x="865" y="415"/>
                    </a:lnTo>
                    <a:lnTo>
                      <a:pt x="863" y="415"/>
                    </a:lnTo>
                    <a:lnTo>
                      <a:pt x="863" y="415"/>
                    </a:lnTo>
                    <a:lnTo>
                      <a:pt x="865" y="415"/>
                    </a:lnTo>
                    <a:lnTo>
                      <a:pt x="866" y="415"/>
                    </a:lnTo>
                    <a:lnTo>
                      <a:pt x="866" y="415"/>
                    </a:lnTo>
                    <a:lnTo>
                      <a:pt x="868" y="413"/>
                    </a:lnTo>
                    <a:lnTo>
                      <a:pt x="868" y="413"/>
                    </a:lnTo>
                    <a:lnTo>
                      <a:pt x="868" y="413"/>
                    </a:lnTo>
                    <a:lnTo>
                      <a:pt x="870" y="413"/>
                    </a:lnTo>
                    <a:lnTo>
                      <a:pt x="870" y="415"/>
                    </a:lnTo>
                    <a:lnTo>
                      <a:pt x="870" y="415"/>
                    </a:lnTo>
                    <a:lnTo>
                      <a:pt x="872" y="413"/>
                    </a:lnTo>
                    <a:lnTo>
                      <a:pt x="872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4" y="413"/>
                    </a:lnTo>
                    <a:lnTo>
                      <a:pt x="875" y="413"/>
                    </a:lnTo>
                    <a:lnTo>
                      <a:pt x="875" y="413"/>
                    </a:lnTo>
                    <a:lnTo>
                      <a:pt x="874" y="415"/>
                    </a:lnTo>
                    <a:lnTo>
                      <a:pt x="872" y="415"/>
                    </a:lnTo>
                    <a:lnTo>
                      <a:pt x="872" y="415"/>
                    </a:lnTo>
                    <a:lnTo>
                      <a:pt x="872" y="415"/>
                    </a:lnTo>
                    <a:lnTo>
                      <a:pt x="874" y="415"/>
                    </a:lnTo>
                    <a:lnTo>
                      <a:pt x="874" y="415"/>
                    </a:lnTo>
                    <a:lnTo>
                      <a:pt x="875" y="415"/>
                    </a:lnTo>
                    <a:lnTo>
                      <a:pt x="875" y="415"/>
                    </a:lnTo>
                    <a:lnTo>
                      <a:pt x="875" y="413"/>
                    </a:lnTo>
                    <a:lnTo>
                      <a:pt x="877" y="415"/>
                    </a:lnTo>
                    <a:lnTo>
                      <a:pt x="877" y="415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7"/>
                    </a:lnTo>
                    <a:lnTo>
                      <a:pt x="875" y="419"/>
                    </a:lnTo>
                    <a:lnTo>
                      <a:pt x="875" y="419"/>
                    </a:lnTo>
                    <a:lnTo>
                      <a:pt x="877" y="419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7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79" y="419"/>
                    </a:lnTo>
                    <a:lnTo>
                      <a:pt x="881" y="419"/>
                    </a:lnTo>
                    <a:lnTo>
                      <a:pt x="881" y="419"/>
                    </a:lnTo>
                    <a:lnTo>
                      <a:pt x="881" y="419"/>
                    </a:lnTo>
                    <a:lnTo>
                      <a:pt x="883" y="419"/>
                    </a:lnTo>
                    <a:lnTo>
                      <a:pt x="883" y="417"/>
                    </a:lnTo>
                    <a:lnTo>
                      <a:pt x="879" y="379"/>
                    </a:lnTo>
                    <a:lnTo>
                      <a:pt x="877" y="347"/>
                    </a:lnTo>
                    <a:lnTo>
                      <a:pt x="874" y="307"/>
                    </a:lnTo>
                    <a:lnTo>
                      <a:pt x="872" y="280"/>
                    </a:lnTo>
                    <a:lnTo>
                      <a:pt x="870" y="256"/>
                    </a:lnTo>
                    <a:lnTo>
                      <a:pt x="870" y="254"/>
                    </a:lnTo>
                    <a:lnTo>
                      <a:pt x="865" y="198"/>
                    </a:lnTo>
                    <a:lnTo>
                      <a:pt x="857" y="167"/>
                    </a:lnTo>
                    <a:lnTo>
                      <a:pt x="854" y="154"/>
                    </a:lnTo>
                    <a:lnTo>
                      <a:pt x="843" y="110"/>
                    </a:lnTo>
                    <a:lnTo>
                      <a:pt x="841" y="103"/>
                    </a:lnTo>
                    <a:lnTo>
                      <a:pt x="835" y="79"/>
                    </a:lnTo>
                    <a:lnTo>
                      <a:pt x="832" y="62"/>
                    </a:lnTo>
                    <a:lnTo>
                      <a:pt x="830" y="59"/>
                    </a:lnTo>
                    <a:lnTo>
                      <a:pt x="828" y="40"/>
                    </a:lnTo>
                    <a:lnTo>
                      <a:pt x="828" y="30"/>
                    </a:lnTo>
                    <a:lnTo>
                      <a:pt x="824" y="0"/>
                    </a:lnTo>
                    <a:lnTo>
                      <a:pt x="784" y="6"/>
                    </a:lnTo>
                    <a:lnTo>
                      <a:pt x="780" y="6"/>
                    </a:lnTo>
                    <a:lnTo>
                      <a:pt x="748" y="9"/>
                    </a:lnTo>
                    <a:lnTo>
                      <a:pt x="737" y="9"/>
                    </a:lnTo>
                    <a:lnTo>
                      <a:pt x="711" y="11"/>
                    </a:lnTo>
                    <a:lnTo>
                      <a:pt x="693" y="13"/>
                    </a:lnTo>
                    <a:lnTo>
                      <a:pt x="689" y="15"/>
                    </a:lnTo>
                    <a:lnTo>
                      <a:pt x="638" y="19"/>
                    </a:lnTo>
                    <a:lnTo>
                      <a:pt x="616" y="20"/>
                    </a:lnTo>
                    <a:lnTo>
                      <a:pt x="578" y="24"/>
                    </a:lnTo>
                    <a:lnTo>
                      <a:pt x="545" y="26"/>
                    </a:lnTo>
                    <a:lnTo>
                      <a:pt x="512" y="28"/>
                    </a:lnTo>
                    <a:lnTo>
                      <a:pt x="483" y="31"/>
                    </a:lnTo>
                    <a:lnTo>
                      <a:pt x="459" y="31"/>
                    </a:lnTo>
                    <a:lnTo>
                      <a:pt x="439" y="33"/>
                    </a:lnTo>
                    <a:lnTo>
                      <a:pt x="395" y="37"/>
                    </a:lnTo>
                    <a:lnTo>
                      <a:pt x="351" y="39"/>
                    </a:lnTo>
                    <a:lnTo>
                      <a:pt x="340" y="40"/>
                    </a:lnTo>
                    <a:lnTo>
                      <a:pt x="296" y="42"/>
                    </a:lnTo>
                    <a:lnTo>
                      <a:pt x="287" y="42"/>
                    </a:lnTo>
                    <a:lnTo>
                      <a:pt x="234" y="44"/>
                    </a:lnTo>
                    <a:lnTo>
                      <a:pt x="203" y="46"/>
                    </a:lnTo>
                    <a:lnTo>
                      <a:pt x="190" y="46"/>
                    </a:lnTo>
                    <a:lnTo>
                      <a:pt x="143" y="48"/>
                    </a:lnTo>
                    <a:lnTo>
                      <a:pt x="97" y="50"/>
                    </a:lnTo>
                    <a:lnTo>
                      <a:pt x="95" y="50"/>
                    </a:lnTo>
                    <a:lnTo>
                      <a:pt x="57" y="51"/>
                    </a:lnTo>
                    <a:lnTo>
                      <a:pt x="37" y="51"/>
                    </a:lnTo>
                    <a:lnTo>
                      <a:pt x="33" y="51"/>
                    </a:lnTo>
                    <a:lnTo>
                      <a:pt x="29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0" y="51"/>
                    </a:lnTo>
                    <a:lnTo>
                      <a:pt x="2" y="101"/>
                    </a:lnTo>
                    <a:lnTo>
                      <a:pt x="2" y="115"/>
                    </a:lnTo>
                    <a:lnTo>
                      <a:pt x="84" y="114"/>
                    </a:lnTo>
                    <a:lnTo>
                      <a:pt x="97" y="112"/>
                    </a:lnTo>
                    <a:lnTo>
                      <a:pt x="139" y="112"/>
                    </a:lnTo>
                    <a:lnTo>
                      <a:pt x="190" y="110"/>
                    </a:lnTo>
                    <a:lnTo>
                      <a:pt x="205" y="110"/>
                    </a:lnTo>
                    <a:lnTo>
                      <a:pt x="245" y="108"/>
                    </a:lnTo>
                    <a:lnTo>
                      <a:pt x="298" y="104"/>
                    </a:lnTo>
                    <a:lnTo>
                      <a:pt x="298" y="104"/>
                    </a:lnTo>
                    <a:lnTo>
                      <a:pt x="302" y="159"/>
                    </a:lnTo>
                    <a:lnTo>
                      <a:pt x="304" y="181"/>
                    </a:lnTo>
                    <a:lnTo>
                      <a:pt x="304" y="214"/>
                    </a:lnTo>
                    <a:lnTo>
                      <a:pt x="305" y="238"/>
                    </a:lnTo>
                    <a:lnTo>
                      <a:pt x="307" y="269"/>
                    </a:lnTo>
                    <a:lnTo>
                      <a:pt x="309" y="287"/>
                    </a:lnTo>
                    <a:lnTo>
                      <a:pt x="311" y="322"/>
                    </a:lnTo>
                    <a:lnTo>
                      <a:pt x="311" y="346"/>
                    </a:lnTo>
                    <a:lnTo>
                      <a:pt x="298" y="10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7"/>
              <p:cNvSpPr>
                <a:spLocks/>
              </p:cNvSpPr>
              <p:nvPr userDrawn="1"/>
            </p:nvSpPr>
            <p:spPr bwMode="auto">
              <a:xfrm>
                <a:off x="4208463" y="1401763"/>
                <a:ext cx="960438" cy="654050"/>
              </a:xfrm>
              <a:custGeom>
                <a:avLst/>
                <a:gdLst/>
                <a:ahLst/>
                <a:cxnLst>
                  <a:cxn ang="0">
                    <a:pos x="4" y="68"/>
                  </a:cxn>
                  <a:cxn ang="0">
                    <a:pos x="4" y="81"/>
                  </a:cxn>
                  <a:cxn ang="0">
                    <a:pos x="4" y="88"/>
                  </a:cxn>
                  <a:cxn ang="0">
                    <a:pos x="15" y="97"/>
                  </a:cxn>
                  <a:cxn ang="0">
                    <a:pos x="11" y="112"/>
                  </a:cxn>
                  <a:cxn ang="0">
                    <a:pos x="13" y="125"/>
                  </a:cxn>
                  <a:cxn ang="0">
                    <a:pos x="11" y="134"/>
                  </a:cxn>
                  <a:cxn ang="0">
                    <a:pos x="8" y="143"/>
                  </a:cxn>
                  <a:cxn ang="0">
                    <a:pos x="8" y="156"/>
                  </a:cxn>
                  <a:cxn ang="0">
                    <a:pos x="15" y="163"/>
                  </a:cxn>
                  <a:cxn ang="0">
                    <a:pos x="18" y="170"/>
                  </a:cxn>
                  <a:cxn ang="0">
                    <a:pos x="29" y="181"/>
                  </a:cxn>
                  <a:cxn ang="0">
                    <a:pos x="28" y="196"/>
                  </a:cxn>
                  <a:cxn ang="0">
                    <a:pos x="37" y="210"/>
                  </a:cxn>
                  <a:cxn ang="0">
                    <a:pos x="39" y="221"/>
                  </a:cxn>
                  <a:cxn ang="0">
                    <a:pos x="46" y="234"/>
                  </a:cxn>
                  <a:cxn ang="0">
                    <a:pos x="51" y="240"/>
                  </a:cxn>
                  <a:cxn ang="0">
                    <a:pos x="57" y="251"/>
                  </a:cxn>
                  <a:cxn ang="0">
                    <a:pos x="64" y="273"/>
                  </a:cxn>
                  <a:cxn ang="0">
                    <a:pos x="66" y="282"/>
                  </a:cxn>
                  <a:cxn ang="0">
                    <a:pos x="68" y="296"/>
                  </a:cxn>
                  <a:cxn ang="0">
                    <a:pos x="75" y="300"/>
                  </a:cxn>
                  <a:cxn ang="0">
                    <a:pos x="82" y="318"/>
                  </a:cxn>
                  <a:cxn ang="0">
                    <a:pos x="92" y="327"/>
                  </a:cxn>
                  <a:cxn ang="0">
                    <a:pos x="86" y="327"/>
                  </a:cxn>
                  <a:cxn ang="0">
                    <a:pos x="92" y="338"/>
                  </a:cxn>
                  <a:cxn ang="0">
                    <a:pos x="93" y="353"/>
                  </a:cxn>
                  <a:cxn ang="0">
                    <a:pos x="99" y="371"/>
                  </a:cxn>
                  <a:cxn ang="0">
                    <a:pos x="99" y="390"/>
                  </a:cxn>
                  <a:cxn ang="0">
                    <a:pos x="110" y="412"/>
                  </a:cxn>
                  <a:cxn ang="0">
                    <a:pos x="358" y="386"/>
                  </a:cxn>
                  <a:cxn ang="0">
                    <a:pos x="488" y="368"/>
                  </a:cxn>
                  <a:cxn ang="0">
                    <a:pos x="497" y="377"/>
                  </a:cxn>
                  <a:cxn ang="0">
                    <a:pos x="506" y="384"/>
                  </a:cxn>
                  <a:cxn ang="0">
                    <a:pos x="517" y="388"/>
                  </a:cxn>
                  <a:cxn ang="0">
                    <a:pos x="517" y="371"/>
                  </a:cxn>
                  <a:cxn ang="0">
                    <a:pos x="528" y="355"/>
                  </a:cxn>
                  <a:cxn ang="0">
                    <a:pos x="541" y="327"/>
                  </a:cxn>
                  <a:cxn ang="0">
                    <a:pos x="550" y="311"/>
                  </a:cxn>
                  <a:cxn ang="0">
                    <a:pos x="539" y="287"/>
                  </a:cxn>
                  <a:cxn ang="0">
                    <a:pos x="532" y="267"/>
                  </a:cxn>
                  <a:cxn ang="0">
                    <a:pos x="547" y="253"/>
                  </a:cxn>
                  <a:cxn ang="0">
                    <a:pos x="574" y="238"/>
                  </a:cxn>
                  <a:cxn ang="0">
                    <a:pos x="592" y="227"/>
                  </a:cxn>
                  <a:cxn ang="0">
                    <a:pos x="596" y="203"/>
                  </a:cxn>
                  <a:cxn ang="0">
                    <a:pos x="605" y="181"/>
                  </a:cxn>
                  <a:cxn ang="0">
                    <a:pos x="601" y="159"/>
                  </a:cxn>
                  <a:cxn ang="0">
                    <a:pos x="585" y="150"/>
                  </a:cxn>
                  <a:cxn ang="0">
                    <a:pos x="570" y="132"/>
                  </a:cxn>
                  <a:cxn ang="0">
                    <a:pos x="556" y="123"/>
                  </a:cxn>
                  <a:cxn ang="0">
                    <a:pos x="547" y="110"/>
                  </a:cxn>
                  <a:cxn ang="0">
                    <a:pos x="523" y="99"/>
                  </a:cxn>
                  <a:cxn ang="0">
                    <a:pos x="504" y="79"/>
                  </a:cxn>
                  <a:cxn ang="0">
                    <a:pos x="494" y="55"/>
                  </a:cxn>
                  <a:cxn ang="0">
                    <a:pos x="499" y="28"/>
                  </a:cxn>
                  <a:cxn ang="0">
                    <a:pos x="484" y="17"/>
                  </a:cxn>
                  <a:cxn ang="0">
                    <a:pos x="362" y="17"/>
                  </a:cxn>
                  <a:cxn ang="0">
                    <a:pos x="101" y="46"/>
                  </a:cxn>
                </a:cxnLst>
                <a:rect l="0" t="0" r="r" b="b"/>
                <a:pathLst>
                  <a:path w="605" h="412">
                    <a:moveTo>
                      <a:pt x="0" y="55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4" y="66"/>
                    </a:lnTo>
                    <a:lnTo>
                      <a:pt x="4" y="68"/>
                    </a:lnTo>
                    <a:lnTo>
                      <a:pt x="6" y="68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8" y="73"/>
                    </a:lnTo>
                    <a:lnTo>
                      <a:pt x="8" y="75"/>
                    </a:lnTo>
                    <a:lnTo>
                      <a:pt x="8" y="79"/>
                    </a:lnTo>
                    <a:lnTo>
                      <a:pt x="8" y="81"/>
                    </a:lnTo>
                    <a:lnTo>
                      <a:pt x="6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6" y="84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4" y="88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3" y="90"/>
                    </a:lnTo>
                    <a:lnTo>
                      <a:pt x="13" y="90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5" y="97"/>
                    </a:lnTo>
                    <a:lnTo>
                      <a:pt x="15" y="99"/>
                    </a:lnTo>
                    <a:lnTo>
                      <a:pt x="17" y="101"/>
                    </a:lnTo>
                    <a:lnTo>
                      <a:pt x="17" y="103"/>
                    </a:lnTo>
                    <a:lnTo>
                      <a:pt x="17" y="105"/>
                    </a:lnTo>
                    <a:lnTo>
                      <a:pt x="17" y="106"/>
                    </a:lnTo>
                    <a:lnTo>
                      <a:pt x="17" y="106"/>
                    </a:lnTo>
                    <a:lnTo>
                      <a:pt x="17" y="108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3" y="110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1" y="119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1" y="126"/>
                    </a:lnTo>
                    <a:lnTo>
                      <a:pt x="11" y="128"/>
                    </a:lnTo>
                    <a:lnTo>
                      <a:pt x="11" y="130"/>
                    </a:lnTo>
                    <a:lnTo>
                      <a:pt x="13" y="130"/>
                    </a:lnTo>
                    <a:lnTo>
                      <a:pt x="13" y="130"/>
                    </a:lnTo>
                    <a:lnTo>
                      <a:pt x="11" y="132"/>
                    </a:lnTo>
                    <a:lnTo>
                      <a:pt x="11" y="132"/>
                    </a:lnTo>
                    <a:lnTo>
                      <a:pt x="11" y="134"/>
                    </a:lnTo>
                    <a:lnTo>
                      <a:pt x="11" y="134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9" y="137"/>
                    </a:lnTo>
                    <a:lnTo>
                      <a:pt x="9" y="137"/>
                    </a:lnTo>
                    <a:lnTo>
                      <a:pt x="8" y="137"/>
                    </a:lnTo>
                    <a:lnTo>
                      <a:pt x="8" y="139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8" y="143"/>
                    </a:lnTo>
                    <a:lnTo>
                      <a:pt x="8" y="143"/>
                    </a:lnTo>
                    <a:lnTo>
                      <a:pt x="6" y="143"/>
                    </a:lnTo>
                    <a:lnTo>
                      <a:pt x="6" y="145"/>
                    </a:lnTo>
                    <a:lnTo>
                      <a:pt x="4" y="145"/>
                    </a:lnTo>
                    <a:lnTo>
                      <a:pt x="4" y="147"/>
                    </a:lnTo>
                    <a:lnTo>
                      <a:pt x="6" y="148"/>
                    </a:lnTo>
                    <a:lnTo>
                      <a:pt x="4" y="148"/>
                    </a:lnTo>
                    <a:lnTo>
                      <a:pt x="4" y="150"/>
                    </a:lnTo>
                    <a:lnTo>
                      <a:pt x="6" y="152"/>
                    </a:lnTo>
                    <a:lnTo>
                      <a:pt x="4" y="154"/>
                    </a:lnTo>
                    <a:lnTo>
                      <a:pt x="6" y="154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9" y="156"/>
                    </a:lnTo>
                    <a:lnTo>
                      <a:pt x="9" y="158"/>
                    </a:lnTo>
                    <a:lnTo>
                      <a:pt x="11" y="158"/>
                    </a:lnTo>
                    <a:lnTo>
                      <a:pt x="11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3" y="159"/>
                    </a:lnTo>
                    <a:lnTo>
                      <a:pt x="15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15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8" y="167"/>
                    </a:lnTo>
                    <a:lnTo>
                      <a:pt x="20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18" y="170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20" y="178"/>
                    </a:lnTo>
                    <a:lnTo>
                      <a:pt x="20" y="178"/>
                    </a:lnTo>
                    <a:lnTo>
                      <a:pt x="22" y="179"/>
                    </a:lnTo>
                    <a:lnTo>
                      <a:pt x="22" y="181"/>
                    </a:lnTo>
                    <a:lnTo>
                      <a:pt x="24" y="179"/>
                    </a:lnTo>
                    <a:lnTo>
                      <a:pt x="26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1"/>
                    </a:lnTo>
                    <a:lnTo>
                      <a:pt x="29" y="185"/>
                    </a:lnTo>
                    <a:lnTo>
                      <a:pt x="31" y="187"/>
                    </a:lnTo>
                    <a:lnTo>
                      <a:pt x="29" y="187"/>
                    </a:lnTo>
                    <a:lnTo>
                      <a:pt x="29" y="189"/>
                    </a:lnTo>
                    <a:lnTo>
                      <a:pt x="29" y="190"/>
                    </a:lnTo>
                    <a:lnTo>
                      <a:pt x="29" y="194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8" y="196"/>
                    </a:lnTo>
                    <a:lnTo>
                      <a:pt x="28" y="198"/>
                    </a:lnTo>
                    <a:lnTo>
                      <a:pt x="29" y="198"/>
                    </a:lnTo>
                    <a:lnTo>
                      <a:pt x="31" y="200"/>
                    </a:lnTo>
                    <a:lnTo>
                      <a:pt x="33" y="201"/>
                    </a:lnTo>
                    <a:lnTo>
                      <a:pt x="35" y="203"/>
                    </a:lnTo>
                    <a:lnTo>
                      <a:pt x="35" y="205"/>
                    </a:lnTo>
                    <a:lnTo>
                      <a:pt x="37" y="207"/>
                    </a:lnTo>
                    <a:lnTo>
                      <a:pt x="37" y="207"/>
                    </a:lnTo>
                    <a:lnTo>
                      <a:pt x="37" y="209"/>
                    </a:lnTo>
                    <a:lnTo>
                      <a:pt x="37" y="210"/>
                    </a:lnTo>
                    <a:lnTo>
                      <a:pt x="37" y="210"/>
                    </a:lnTo>
                    <a:lnTo>
                      <a:pt x="37" y="212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7" y="214"/>
                    </a:lnTo>
                    <a:lnTo>
                      <a:pt x="35" y="216"/>
                    </a:lnTo>
                    <a:lnTo>
                      <a:pt x="37" y="216"/>
                    </a:lnTo>
                    <a:lnTo>
                      <a:pt x="35" y="218"/>
                    </a:lnTo>
                    <a:lnTo>
                      <a:pt x="37" y="220"/>
                    </a:lnTo>
                    <a:lnTo>
                      <a:pt x="37" y="220"/>
                    </a:lnTo>
                    <a:lnTo>
                      <a:pt x="39" y="221"/>
                    </a:lnTo>
                    <a:lnTo>
                      <a:pt x="39" y="221"/>
                    </a:lnTo>
                    <a:lnTo>
                      <a:pt x="40" y="221"/>
                    </a:lnTo>
                    <a:lnTo>
                      <a:pt x="40" y="223"/>
                    </a:lnTo>
                    <a:lnTo>
                      <a:pt x="42" y="225"/>
                    </a:lnTo>
                    <a:lnTo>
                      <a:pt x="44" y="225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4" y="229"/>
                    </a:lnTo>
                    <a:lnTo>
                      <a:pt x="46" y="231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8" y="236"/>
                    </a:lnTo>
                    <a:lnTo>
                      <a:pt x="48" y="236"/>
                    </a:lnTo>
                    <a:lnTo>
                      <a:pt x="48" y="236"/>
                    </a:lnTo>
                    <a:lnTo>
                      <a:pt x="50" y="240"/>
                    </a:lnTo>
                    <a:lnTo>
                      <a:pt x="50" y="242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1" y="240"/>
                    </a:lnTo>
                    <a:lnTo>
                      <a:pt x="53" y="242"/>
                    </a:lnTo>
                    <a:lnTo>
                      <a:pt x="55" y="242"/>
                    </a:lnTo>
                    <a:lnTo>
                      <a:pt x="57" y="243"/>
                    </a:lnTo>
                    <a:lnTo>
                      <a:pt x="57" y="243"/>
                    </a:lnTo>
                    <a:lnTo>
                      <a:pt x="59" y="243"/>
                    </a:lnTo>
                    <a:lnTo>
                      <a:pt x="59" y="245"/>
                    </a:lnTo>
                    <a:lnTo>
                      <a:pt x="59" y="247"/>
                    </a:lnTo>
                    <a:lnTo>
                      <a:pt x="59" y="247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7" y="251"/>
                    </a:lnTo>
                    <a:lnTo>
                      <a:pt x="59" y="256"/>
                    </a:lnTo>
                    <a:lnTo>
                      <a:pt x="60" y="256"/>
                    </a:lnTo>
                    <a:lnTo>
                      <a:pt x="62" y="258"/>
                    </a:lnTo>
                    <a:lnTo>
                      <a:pt x="62" y="262"/>
                    </a:lnTo>
                    <a:lnTo>
                      <a:pt x="64" y="262"/>
                    </a:lnTo>
                    <a:lnTo>
                      <a:pt x="64" y="262"/>
                    </a:lnTo>
                    <a:lnTo>
                      <a:pt x="66" y="263"/>
                    </a:lnTo>
                    <a:lnTo>
                      <a:pt x="66" y="265"/>
                    </a:lnTo>
                    <a:lnTo>
                      <a:pt x="66" y="267"/>
                    </a:lnTo>
                    <a:lnTo>
                      <a:pt x="64" y="271"/>
                    </a:lnTo>
                    <a:lnTo>
                      <a:pt x="64" y="273"/>
                    </a:lnTo>
                    <a:lnTo>
                      <a:pt x="64" y="273"/>
                    </a:lnTo>
                    <a:lnTo>
                      <a:pt x="66" y="274"/>
                    </a:lnTo>
                    <a:lnTo>
                      <a:pt x="66" y="274"/>
                    </a:lnTo>
                    <a:lnTo>
                      <a:pt x="66" y="274"/>
                    </a:lnTo>
                    <a:lnTo>
                      <a:pt x="66" y="276"/>
                    </a:lnTo>
                    <a:lnTo>
                      <a:pt x="64" y="276"/>
                    </a:lnTo>
                    <a:lnTo>
                      <a:pt x="64" y="276"/>
                    </a:lnTo>
                    <a:lnTo>
                      <a:pt x="64" y="278"/>
                    </a:lnTo>
                    <a:lnTo>
                      <a:pt x="64" y="278"/>
                    </a:lnTo>
                    <a:lnTo>
                      <a:pt x="64" y="280"/>
                    </a:lnTo>
                    <a:lnTo>
                      <a:pt x="66" y="282"/>
                    </a:lnTo>
                    <a:lnTo>
                      <a:pt x="66" y="284"/>
                    </a:lnTo>
                    <a:lnTo>
                      <a:pt x="66" y="285"/>
                    </a:lnTo>
                    <a:lnTo>
                      <a:pt x="64" y="287"/>
                    </a:lnTo>
                    <a:lnTo>
                      <a:pt x="64" y="287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8" y="291"/>
                    </a:lnTo>
                    <a:lnTo>
                      <a:pt x="68" y="293"/>
                    </a:lnTo>
                    <a:lnTo>
                      <a:pt x="68" y="293"/>
                    </a:lnTo>
                    <a:lnTo>
                      <a:pt x="68" y="293"/>
                    </a:lnTo>
                    <a:lnTo>
                      <a:pt x="68" y="296"/>
                    </a:lnTo>
                    <a:lnTo>
                      <a:pt x="70" y="298"/>
                    </a:lnTo>
                    <a:lnTo>
                      <a:pt x="70" y="298"/>
                    </a:lnTo>
                    <a:lnTo>
                      <a:pt x="73" y="298"/>
                    </a:lnTo>
                    <a:lnTo>
                      <a:pt x="73" y="296"/>
                    </a:lnTo>
                    <a:lnTo>
                      <a:pt x="75" y="295"/>
                    </a:lnTo>
                    <a:lnTo>
                      <a:pt x="75" y="295"/>
                    </a:lnTo>
                    <a:lnTo>
                      <a:pt x="77" y="296"/>
                    </a:lnTo>
                    <a:lnTo>
                      <a:pt x="77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5" y="300"/>
                    </a:lnTo>
                    <a:lnTo>
                      <a:pt x="75" y="302"/>
                    </a:lnTo>
                    <a:lnTo>
                      <a:pt x="75" y="302"/>
                    </a:lnTo>
                    <a:lnTo>
                      <a:pt x="79" y="304"/>
                    </a:lnTo>
                    <a:lnTo>
                      <a:pt x="82" y="304"/>
                    </a:lnTo>
                    <a:lnTo>
                      <a:pt x="84" y="306"/>
                    </a:lnTo>
                    <a:lnTo>
                      <a:pt x="84" y="306"/>
                    </a:lnTo>
                    <a:lnTo>
                      <a:pt x="84" y="306"/>
                    </a:lnTo>
                    <a:lnTo>
                      <a:pt x="84" y="307"/>
                    </a:lnTo>
                    <a:lnTo>
                      <a:pt x="84" y="313"/>
                    </a:lnTo>
                    <a:lnTo>
                      <a:pt x="84" y="316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20"/>
                    </a:lnTo>
                    <a:lnTo>
                      <a:pt x="84" y="320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90" y="322"/>
                    </a:lnTo>
                    <a:lnTo>
                      <a:pt x="90" y="322"/>
                    </a:lnTo>
                    <a:lnTo>
                      <a:pt x="90" y="324"/>
                    </a:lnTo>
                    <a:lnTo>
                      <a:pt x="92" y="326"/>
                    </a:lnTo>
                    <a:lnTo>
                      <a:pt x="92" y="326"/>
                    </a:lnTo>
                    <a:lnTo>
                      <a:pt x="92" y="327"/>
                    </a:lnTo>
                    <a:lnTo>
                      <a:pt x="90" y="327"/>
                    </a:lnTo>
                    <a:lnTo>
                      <a:pt x="90" y="327"/>
                    </a:lnTo>
                    <a:lnTo>
                      <a:pt x="90" y="327"/>
                    </a:lnTo>
                    <a:lnTo>
                      <a:pt x="90" y="326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86" y="326"/>
                    </a:lnTo>
                    <a:lnTo>
                      <a:pt x="86" y="327"/>
                    </a:lnTo>
                    <a:lnTo>
                      <a:pt x="88" y="327"/>
                    </a:lnTo>
                    <a:lnTo>
                      <a:pt x="90" y="329"/>
                    </a:lnTo>
                    <a:lnTo>
                      <a:pt x="88" y="329"/>
                    </a:lnTo>
                    <a:lnTo>
                      <a:pt x="88" y="331"/>
                    </a:lnTo>
                    <a:lnTo>
                      <a:pt x="88" y="333"/>
                    </a:lnTo>
                    <a:lnTo>
                      <a:pt x="88" y="335"/>
                    </a:lnTo>
                    <a:lnTo>
                      <a:pt x="88" y="337"/>
                    </a:lnTo>
                    <a:lnTo>
                      <a:pt x="88" y="337"/>
                    </a:lnTo>
                    <a:lnTo>
                      <a:pt x="88" y="338"/>
                    </a:lnTo>
                    <a:lnTo>
                      <a:pt x="88" y="338"/>
                    </a:lnTo>
                    <a:lnTo>
                      <a:pt x="92" y="338"/>
                    </a:lnTo>
                    <a:lnTo>
                      <a:pt x="92" y="338"/>
                    </a:lnTo>
                    <a:lnTo>
                      <a:pt x="92" y="340"/>
                    </a:lnTo>
                    <a:lnTo>
                      <a:pt x="92" y="340"/>
                    </a:lnTo>
                    <a:lnTo>
                      <a:pt x="92" y="342"/>
                    </a:lnTo>
                    <a:lnTo>
                      <a:pt x="93" y="346"/>
                    </a:lnTo>
                    <a:lnTo>
                      <a:pt x="93" y="348"/>
                    </a:lnTo>
                    <a:lnTo>
                      <a:pt x="95" y="349"/>
                    </a:lnTo>
                    <a:lnTo>
                      <a:pt x="95" y="351"/>
                    </a:lnTo>
                    <a:lnTo>
                      <a:pt x="93" y="351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3" y="353"/>
                    </a:lnTo>
                    <a:lnTo>
                      <a:pt x="95" y="355"/>
                    </a:lnTo>
                    <a:lnTo>
                      <a:pt x="95" y="357"/>
                    </a:lnTo>
                    <a:lnTo>
                      <a:pt x="95" y="360"/>
                    </a:lnTo>
                    <a:lnTo>
                      <a:pt x="95" y="360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9" y="364"/>
                    </a:lnTo>
                    <a:lnTo>
                      <a:pt x="99" y="369"/>
                    </a:lnTo>
                    <a:lnTo>
                      <a:pt x="99" y="371"/>
                    </a:lnTo>
                    <a:lnTo>
                      <a:pt x="101" y="373"/>
                    </a:lnTo>
                    <a:lnTo>
                      <a:pt x="101" y="377"/>
                    </a:lnTo>
                    <a:lnTo>
                      <a:pt x="99" y="377"/>
                    </a:lnTo>
                    <a:lnTo>
                      <a:pt x="99" y="379"/>
                    </a:lnTo>
                    <a:lnTo>
                      <a:pt x="99" y="379"/>
                    </a:lnTo>
                    <a:lnTo>
                      <a:pt x="99" y="380"/>
                    </a:lnTo>
                    <a:lnTo>
                      <a:pt x="99" y="382"/>
                    </a:lnTo>
                    <a:lnTo>
                      <a:pt x="99" y="386"/>
                    </a:lnTo>
                    <a:lnTo>
                      <a:pt x="99" y="388"/>
                    </a:lnTo>
                    <a:lnTo>
                      <a:pt x="99" y="390"/>
                    </a:lnTo>
                    <a:lnTo>
                      <a:pt x="99" y="390"/>
                    </a:lnTo>
                    <a:lnTo>
                      <a:pt x="97" y="391"/>
                    </a:lnTo>
                    <a:lnTo>
                      <a:pt x="97" y="395"/>
                    </a:lnTo>
                    <a:lnTo>
                      <a:pt x="97" y="395"/>
                    </a:lnTo>
                    <a:lnTo>
                      <a:pt x="99" y="397"/>
                    </a:lnTo>
                    <a:lnTo>
                      <a:pt x="99" y="399"/>
                    </a:lnTo>
                    <a:lnTo>
                      <a:pt x="103" y="401"/>
                    </a:lnTo>
                    <a:lnTo>
                      <a:pt x="104" y="402"/>
                    </a:lnTo>
                    <a:lnTo>
                      <a:pt x="106" y="402"/>
                    </a:lnTo>
                    <a:lnTo>
                      <a:pt x="108" y="404"/>
                    </a:lnTo>
                    <a:lnTo>
                      <a:pt x="110" y="408"/>
                    </a:lnTo>
                    <a:lnTo>
                      <a:pt x="110" y="412"/>
                    </a:lnTo>
                    <a:lnTo>
                      <a:pt x="145" y="408"/>
                    </a:lnTo>
                    <a:lnTo>
                      <a:pt x="159" y="408"/>
                    </a:lnTo>
                    <a:lnTo>
                      <a:pt x="188" y="406"/>
                    </a:lnTo>
                    <a:lnTo>
                      <a:pt x="214" y="402"/>
                    </a:lnTo>
                    <a:lnTo>
                      <a:pt x="229" y="401"/>
                    </a:lnTo>
                    <a:lnTo>
                      <a:pt x="252" y="399"/>
                    </a:lnTo>
                    <a:lnTo>
                      <a:pt x="272" y="397"/>
                    </a:lnTo>
                    <a:lnTo>
                      <a:pt x="294" y="393"/>
                    </a:lnTo>
                    <a:lnTo>
                      <a:pt x="314" y="391"/>
                    </a:lnTo>
                    <a:lnTo>
                      <a:pt x="333" y="388"/>
                    </a:lnTo>
                    <a:lnTo>
                      <a:pt x="358" y="386"/>
                    </a:lnTo>
                    <a:lnTo>
                      <a:pt x="393" y="380"/>
                    </a:lnTo>
                    <a:lnTo>
                      <a:pt x="400" y="379"/>
                    </a:lnTo>
                    <a:lnTo>
                      <a:pt x="426" y="375"/>
                    </a:lnTo>
                    <a:lnTo>
                      <a:pt x="442" y="373"/>
                    </a:lnTo>
                    <a:lnTo>
                      <a:pt x="464" y="368"/>
                    </a:lnTo>
                    <a:lnTo>
                      <a:pt x="484" y="366"/>
                    </a:lnTo>
                    <a:lnTo>
                      <a:pt x="484" y="368"/>
                    </a:lnTo>
                    <a:lnTo>
                      <a:pt x="486" y="368"/>
                    </a:lnTo>
                    <a:lnTo>
                      <a:pt x="486" y="368"/>
                    </a:lnTo>
                    <a:lnTo>
                      <a:pt x="488" y="368"/>
                    </a:lnTo>
                    <a:lnTo>
                      <a:pt x="488" y="368"/>
                    </a:lnTo>
                    <a:lnTo>
                      <a:pt x="490" y="369"/>
                    </a:lnTo>
                    <a:lnTo>
                      <a:pt x="488" y="371"/>
                    </a:lnTo>
                    <a:lnTo>
                      <a:pt x="490" y="371"/>
                    </a:lnTo>
                    <a:lnTo>
                      <a:pt x="490" y="373"/>
                    </a:lnTo>
                    <a:lnTo>
                      <a:pt x="494" y="373"/>
                    </a:lnTo>
                    <a:lnTo>
                      <a:pt x="495" y="373"/>
                    </a:lnTo>
                    <a:lnTo>
                      <a:pt x="495" y="373"/>
                    </a:lnTo>
                    <a:lnTo>
                      <a:pt x="495" y="373"/>
                    </a:lnTo>
                    <a:lnTo>
                      <a:pt x="497" y="375"/>
                    </a:lnTo>
                    <a:lnTo>
                      <a:pt x="497" y="377"/>
                    </a:lnTo>
                    <a:lnTo>
                      <a:pt x="497" y="377"/>
                    </a:lnTo>
                    <a:lnTo>
                      <a:pt x="499" y="379"/>
                    </a:lnTo>
                    <a:lnTo>
                      <a:pt x="499" y="379"/>
                    </a:lnTo>
                    <a:lnTo>
                      <a:pt x="501" y="379"/>
                    </a:lnTo>
                    <a:lnTo>
                      <a:pt x="501" y="382"/>
                    </a:lnTo>
                    <a:lnTo>
                      <a:pt x="501" y="382"/>
                    </a:lnTo>
                    <a:lnTo>
                      <a:pt x="503" y="382"/>
                    </a:lnTo>
                    <a:lnTo>
                      <a:pt x="504" y="382"/>
                    </a:lnTo>
                    <a:lnTo>
                      <a:pt x="504" y="382"/>
                    </a:lnTo>
                    <a:lnTo>
                      <a:pt x="506" y="382"/>
                    </a:lnTo>
                    <a:lnTo>
                      <a:pt x="504" y="384"/>
                    </a:lnTo>
                    <a:lnTo>
                      <a:pt x="506" y="384"/>
                    </a:lnTo>
                    <a:lnTo>
                      <a:pt x="506" y="384"/>
                    </a:lnTo>
                    <a:lnTo>
                      <a:pt x="506" y="386"/>
                    </a:lnTo>
                    <a:lnTo>
                      <a:pt x="506" y="388"/>
                    </a:lnTo>
                    <a:lnTo>
                      <a:pt x="508" y="388"/>
                    </a:lnTo>
                    <a:lnTo>
                      <a:pt x="510" y="388"/>
                    </a:lnTo>
                    <a:lnTo>
                      <a:pt x="510" y="390"/>
                    </a:lnTo>
                    <a:lnTo>
                      <a:pt x="512" y="390"/>
                    </a:lnTo>
                    <a:lnTo>
                      <a:pt x="514" y="391"/>
                    </a:lnTo>
                    <a:lnTo>
                      <a:pt x="515" y="391"/>
                    </a:lnTo>
                    <a:lnTo>
                      <a:pt x="517" y="390"/>
                    </a:lnTo>
                    <a:lnTo>
                      <a:pt x="517" y="388"/>
                    </a:lnTo>
                    <a:lnTo>
                      <a:pt x="521" y="388"/>
                    </a:lnTo>
                    <a:lnTo>
                      <a:pt x="521" y="388"/>
                    </a:lnTo>
                    <a:lnTo>
                      <a:pt x="521" y="386"/>
                    </a:lnTo>
                    <a:lnTo>
                      <a:pt x="521" y="384"/>
                    </a:lnTo>
                    <a:lnTo>
                      <a:pt x="519" y="382"/>
                    </a:lnTo>
                    <a:lnTo>
                      <a:pt x="519" y="380"/>
                    </a:lnTo>
                    <a:lnTo>
                      <a:pt x="519" y="377"/>
                    </a:lnTo>
                    <a:lnTo>
                      <a:pt x="519" y="375"/>
                    </a:lnTo>
                    <a:lnTo>
                      <a:pt x="519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5" y="371"/>
                    </a:lnTo>
                    <a:lnTo>
                      <a:pt x="515" y="369"/>
                    </a:lnTo>
                    <a:lnTo>
                      <a:pt x="515" y="369"/>
                    </a:lnTo>
                    <a:lnTo>
                      <a:pt x="515" y="368"/>
                    </a:lnTo>
                    <a:lnTo>
                      <a:pt x="515" y="366"/>
                    </a:lnTo>
                    <a:lnTo>
                      <a:pt x="515" y="364"/>
                    </a:lnTo>
                    <a:lnTo>
                      <a:pt x="521" y="360"/>
                    </a:lnTo>
                    <a:lnTo>
                      <a:pt x="525" y="357"/>
                    </a:lnTo>
                    <a:lnTo>
                      <a:pt x="526" y="357"/>
                    </a:lnTo>
                    <a:lnTo>
                      <a:pt x="528" y="357"/>
                    </a:lnTo>
                    <a:lnTo>
                      <a:pt x="528" y="355"/>
                    </a:lnTo>
                    <a:lnTo>
                      <a:pt x="530" y="355"/>
                    </a:lnTo>
                    <a:lnTo>
                      <a:pt x="532" y="355"/>
                    </a:lnTo>
                    <a:lnTo>
                      <a:pt x="536" y="353"/>
                    </a:lnTo>
                    <a:lnTo>
                      <a:pt x="539" y="349"/>
                    </a:lnTo>
                    <a:lnTo>
                      <a:pt x="539" y="346"/>
                    </a:lnTo>
                    <a:lnTo>
                      <a:pt x="541" y="340"/>
                    </a:lnTo>
                    <a:lnTo>
                      <a:pt x="541" y="338"/>
                    </a:lnTo>
                    <a:lnTo>
                      <a:pt x="539" y="333"/>
                    </a:lnTo>
                    <a:lnTo>
                      <a:pt x="539" y="329"/>
                    </a:lnTo>
                    <a:lnTo>
                      <a:pt x="539" y="329"/>
                    </a:lnTo>
                    <a:lnTo>
                      <a:pt x="541" y="327"/>
                    </a:lnTo>
                    <a:lnTo>
                      <a:pt x="541" y="326"/>
                    </a:lnTo>
                    <a:lnTo>
                      <a:pt x="545" y="322"/>
                    </a:lnTo>
                    <a:lnTo>
                      <a:pt x="545" y="320"/>
                    </a:lnTo>
                    <a:lnTo>
                      <a:pt x="547" y="318"/>
                    </a:lnTo>
                    <a:lnTo>
                      <a:pt x="548" y="316"/>
                    </a:lnTo>
                    <a:lnTo>
                      <a:pt x="548" y="315"/>
                    </a:lnTo>
                    <a:lnTo>
                      <a:pt x="548" y="315"/>
                    </a:lnTo>
                    <a:lnTo>
                      <a:pt x="550" y="315"/>
                    </a:lnTo>
                    <a:lnTo>
                      <a:pt x="550" y="313"/>
                    </a:lnTo>
                    <a:lnTo>
                      <a:pt x="550" y="311"/>
                    </a:lnTo>
                    <a:lnTo>
                      <a:pt x="550" y="311"/>
                    </a:lnTo>
                    <a:lnTo>
                      <a:pt x="548" y="307"/>
                    </a:lnTo>
                    <a:lnTo>
                      <a:pt x="548" y="307"/>
                    </a:lnTo>
                    <a:lnTo>
                      <a:pt x="548" y="306"/>
                    </a:lnTo>
                    <a:lnTo>
                      <a:pt x="548" y="302"/>
                    </a:lnTo>
                    <a:lnTo>
                      <a:pt x="548" y="300"/>
                    </a:lnTo>
                    <a:lnTo>
                      <a:pt x="548" y="298"/>
                    </a:lnTo>
                    <a:lnTo>
                      <a:pt x="547" y="295"/>
                    </a:lnTo>
                    <a:lnTo>
                      <a:pt x="545" y="293"/>
                    </a:lnTo>
                    <a:lnTo>
                      <a:pt x="543" y="289"/>
                    </a:lnTo>
                    <a:lnTo>
                      <a:pt x="541" y="287"/>
                    </a:lnTo>
                    <a:lnTo>
                      <a:pt x="539" y="287"/>
                    </a:lnTo>
                    <a:lnTo>
                      <a:pt x="537" y="287"/>
                    </a:lnTo>
                    <a:lnTo>
                      <a:pt x="537" y="287"/>
                    </a:lnTo>
                    <a:lnTo>
                      <a:pt x="536" y="285"/>
                    </a:lnTo>
                    <a:lnTo>
                      <a:pt x="534" y="284"/>
                    </a:lnTo>
                    <a:lnTo>
                      <a:pt x="532" y="282"/>
                    </a:lnTo>
                    <a:lnTo>
                      <a:pt x="532" y="282"/>
                    </a:lnTo>
                    <a:lnTo>
                      <a:pt x="532" y="280"/>
                    </a:lnTo>
                    <a:lnTo>
                      <a:pt x="530" y="276"/>
                    </a:lnTo>
                    <a:lnTo>
                      <a:pt x="532" y="276"/>
                    </a:lnTo>
                    <a:lnTo>
                      <a:pt x="532" y="269"/>
                    </a:lnTo>
                    <a:lnTo>
                      <a:pt x="532" y="267"/>
                    </a:lnTo>
                    <a:lnTo>
                      <a:pt x="532" y="263"/>
                    </a:lnTo>
                    <a:lnTo>
                      <a:pt x="532" y="263"/>
                    </a:lnTo>
                    <a:lnTo>
                      <a:pt x="532" y="262"/>
                    </a:lnTo>
                    <a:lnTo>
                      <a:pt x="534" y="258"/>
                    </a:lnTo>
                    <a:lnTo>
                      <a:pt x="534" y="256"/>
                    </a:lnTo>
                    <a:lnTo>
                      <a:pt x="536" y="254"/>
                    </a:lnTo>
                    <a:lnTo>
                      <a:pt x="537" y="254"/>
                    </a:lnTo>
                    <a:lnTo>
                      <a:pt x="537" y="254"/>
                    </a:lnTo>
                    <a:lnTo>
                      <a:pt x="543" y="254"/>
                    </a:lnTo>
                    <a:lnTo>
                      <a:pt x="545" y="254"/>
                    </a:lnTo>
                    <a:lnTo>
                      <a:pt x="547" y="253"/>
                    </a:lnTo>
                    <a:lnTo>
                      <a:pt x="552" y="251"/>
                    </a:lnTo>
                    <a:lnTo>
                      <a:pt x="554" y="249"/>
                    </a:lnTo>
                    <a:lnTo>
                      <a:pt x="557" y="249"/>
                    </a:lnTo>
                    <a:lnTo>
                      <a:pt x="559" y="249"/>
                    </a:lnTo>
                    <a:lnTo>
                      <a:pt x="561" y="249"/>
                    </a:lnTo>
                    <a:lnTo>
                      <a:pt x="563" y="249"/>
                    </a:lnTo>
                    <a:lnTo>
                      <a:pt x="567" y="247"/>
                    </a:lnTo>
                    <a:lnTo>
                      <a:pt x="568" y="245"/>
                    </a:lnTo>
                    <a:lnTo>
                      <a:pt x="570" y="243"/>
                    </a:lnTo>
                    <a:lnTo>
                      <a:pt x="572" y="242"/>
                    </a:lnTo>
                    <a:lnTo>
                      <a:pt x="574" y="238"/>
                    </a:lnTo>
                    <a:lnTo>
                      <a:pt x="578" y="236"/>
                    </a:lnTo>
                    <a:lnTo>
                      <a:pt x="579" y="236"/>
                    </a:lnTo>
                    <a:lnTo>
                      <a:pt x="583" y="236"/>
                    </a:lnTo>
                    <a:lnTo>
                      <a:pt x="585" y="234"/>
                    </a:lnTo>
                    <a:lnTo>
                      <a:pt x="587" y="234"/>
                    </a:lnTo>
                    <a:lnTo>
                      <a:pt x="587" y="232"/>
                    </a:lnTo>
                    <a:lnTo>
                      <a:pt x="589" y="231"/>
                    </a:lnTo>
                    <a:lnTo>
                      <a:pt x="589" y="229"/>
                    </a:lnTo>
                    <a:lnTo>
                      <a:pt x="590" y="227"/>
                    </a:lnTo>
                    <a:lnTo>
                      <a:pt x="590" y="227"/>
                    </a:lnTo>
                    <a:lnTo>
                      <a:pt x="592" y="227"/>
                    </a:lnTo>
                    <a:lnTo>
                      <a:pt x="594" y="227"/>
                    </a:lnTo>
                    <a:lnTo>
                      <a:pt x="594" y="225"/>
                    </a:lnTo>
                    <a:lnTo>
                      <a:pt x="594" y="223"/>
                    </a:lnTo>
                    <a:lnTo>
                      <a:pt x="594" y="214"/>
                    </a:lnTo>
                    <a:lnTo>
                      <a:pt x="594" y="214"/>
                    </a:lnTo>
                    <a:lnTo>
                      <a:pt x="594" y="212"/>
                    </a:lnTo>
                    <a:lnTo>
                      <a:pt x="594" y="209"/>
                    </a:lnTo>
                    <a:lnTo>
                      <a:pt x="594" y="207"/>
                    </a:lnTo>
                    <a:lnTo>
                      <a:pt x="594" y="205"/>
                    </a:lnTo>
                    <a:lnTo>
                      <a:pt x="596" y="205"/>
                    </a:lnTo>
                    <a:lnTo>
                      <a:pt x="596" y="203"/>
                    </a:lnTo>
                    <a:lnTo>
                      <a:pt x="598" y="201"/>
                    </a:lnTo>
                    <a:lnTo>
                      <a:pt x="600" y="200"/>
                    </a:lnTo>
                    <a:lnTo>
                      <a:pt x="600" y="200"/>
                    </a:lnTo>
                    <a:lnTo>
                      <a:pt x="603" y="196"/>
                    </a:lnTo>
                    <a:lnTo>
                      <a:pt x="603" y="196"/>
                    </a:lnTo>
                    <a:lnTo>
                      <a:pt x="603" y="192"/>
                    </a:lnTo>
                    <a:lnTo>
                      <a:pt x="605" y="190"/>
                    </a:lnTo>
                    <a:lnTo>
                      <a:pt x="605" y="189"/>
                    </a:lnTo>
                    <a:lnTo>
                      <a:pt x="605" y="185"/>
                    </a:lnTo>
                    <a:lnTo>
                      <a:pt x="605" y="183"/>
                    </a:lnTo>
                    <a:lnTo>
                      <a:pt x="605" y="181"/>
                    </a:lnTo>
                    <a:lnTo>
                      <a:pt x="605" y="181"/>
                    </a:lnTo>
                    <a:lnTo>
                      <a:pt x="605" y="178"/>
                    </a:lnTo>
                    <a:lnTo>
                      <a:pt x="605" y="176"/>
                    </a:lnTo>
                    <a:lnTo>
                      <a:pt x="605" y="174"/>
                    </a:lnTo>
                    <a:lnTo>
                      <a:pt x="605" y="170"/>
                    </a:lnTo>
                    <a:lnTo>
                      <a:pt x="603" y="168"/>
                    </a:lnTo>
                    <a:lnTo>
                      <a:pt x="601" y="167"/>
                    </a:lnTo>
                    <a:lnTo>
                      <a:pt x="601" y="165"/>
                    </a:lnTo>
                    <a:lnTo>
                      <a:pt x="601" y="163"/>
                    </a:lnTo>
                    <a:lnTo>
                      <a:pt x="601" y="163"/>
                    </a:lnTo>
                    <a:lnTo>
                      <a:pt x="601" y="159"/>
                    </a:lnTo>
                    <a:lnTo>
                      <a:pt x="601" y="158"/>
                    </a:lnTo>
                    <a:lnTo>
                      <a:pt x="600" y="158"/>
                    </a:lnTo>
                    <a:lnTo>
                      <a:pt x="600" y="158"/>
                    </a:lnTo>
                    <a:lnTo>
                      <a:pt x="598" y="158"/>
                    </a:lnTo>
                    <a:lnTo>
                      <a:pt x="596" y="156"/>
                    </a:lnTo>
                    <a:lnTo>
                      <a:pt x="596" y="154"/>
                    </a:lnTo>
                    <a:lnTo>
                      <a:pt x="594" y="152"/>
                    </a:lnTo>
                    <a:lnTo>
                      <a:pt x="592" y="152"/>
                    </a:lnTo>
                    <a:lnTo>
                      <a:pt x="589" y="152"/>
                    </a:lnTo>
                    <a:lnTo>
                      <a:pt x="587" y="152"/>
                    </a:lnTo>
                    <a:lnTo>
                      <a:pt x="585" y="150"/>
                    </a:lnTo>
                    <a:lnTo>
                      <a:pt x="585" y="150"/>
                    </a:lnTo>
                    <a:lnTo>
                      <a:pt x="581" y="150"/>
                    </a:lnTo>
                    <a:lnTo>
                      <a:pt x="581" y="150"/>
                    </a:lnTo>
                    <a:lnTo>
                      <a:pt x="579" y="148"/>
                    </a:lnTo>
                    <a:lnTo>
                      <a:pt x="578" y="147"/>
                    </a:lnTo>
                    <a:lnTo>
                      <a:pt x="578" y="147"/>
                    </a:lnTo>
                    <a:lnTo>
                      <a:pt x="576" y="145"/>
                    </a:lnTo>
                    <a:lnTo>
                      <a:pt x="576" y="145"/>
                    </a:lnTo>
                    <a:lnTo>
                      <a:pt x="574" y="139"/>
                    </a:lnTo>
                    <a:lnTo>
                      <a:pt x="574" y="134"/>
                    </a:lnTo>
                    <a:lnTo>
                      <a:pt x="570" y="132"/>
                    </a:lnTo>
                    <a:lnTo>
                      <a:pt x="570" y="132"/>
                    </a:lnTo>
                    <a:lnTo>
                      <a:pt x="568" y="130"/>
                    </a:lnTo>
                    <a:lnTo>
                      <a:pt x="568" y="130"/>
                    </a:lnTo>
                    <a:lnTo>
                      <a:pt x="567" y="128"/>
                    </a:lnTo>
                    <a:lnTo>
                      <a:pt x="565" y="128"/>
                    </a:lnTo>
                    <a:lnTo>
                      <a:pt x="563" y="126"/>
                    </a:lnTo>
                    <a:lnTo>
                      <a:pt x="559" y="126"/>
                    </a:lnTo>
                    <a:lnTo>
                      <a:pt x="559" y="125"/>
                    </a:lnTo>
                    <a:lnTo>
                      <a:pt x="557" y="125"/>
                    </a:lnTo>
                    <a:lnTo>
                      <a:pt x="557" y="123"/>
                    </a:lnTo>
                    <a:lnTo>
                      <a:pt x="556" y="123"/>
                    </a:lnTo>
                    <a:lnTo>
                      <a:pt x="552" y="121"/>
                    </a:lnTo>
                    <a:lnTo>
                      <a:pt x="552" y="121"/>
                    </a:lnTo>
                    <a:lnTo>
                      <a:pt x="550" y="121"/>
                    </a:lnTo>
                    <a:lnTo>
                      <a:pt x="550" y="119"/>
                    </a:lnTo>
                    <a:lnTo>
                      <a:pt x="550" y="119"/>
                    </a:lnTo>
                    <a:lnTo>
                      <a:pt x="550" y="117"/>
                    </a:lnTo>
                    <a:lnTo>
                      <a:pt x="550" y="115"/>
                    </a:lnTo>
                    <a:lnTo>
                      <a:pt x="550" y="115"/>
                    </a:lnTo>
                    <a:lnTo>
                      <a:pt x="552" y="114"/>
                    </a:lnTo>
                    <a:lnTo>
                      <a:pt x="550" y="112"/>
                    </a:lnTo>
                    <a:lnTo>
                      <a:pt x="547" y="110"/>
                    </a:lnTo>
                    <a:lnTo>
                      <a:pt x="547" y="108"/>
                    </a:lnTo>
                    <a:lnTo>
                      <a:pt x="545" y="106"/>
                    </a:lnTo>
                    <a:lnTo>
                      <a:pt x="545" y="105"/>
                    </a:lnTo>
                    <a:lnTo>
                      <a:pt x="545" y="103"/>
                    </a:lnTo>
                    <a:lnTo>
                      <a:pt x="543" y="101"/>
                    </a:lnTo>
                    <a:lnTo>
                      <a:pt x="541" y="101"/>
                    </a:lnTo>
                    <a:lnTo>
                      <a:pt x="541" y="101"/>
                    </a:lnTo>
                    <a:lnTo>
                      <a:pt x="539" y="99"/>
                    </a:lnTo>
                    <a:lnTo>
                      <a:pt x="534" y="99"/>
                    </a:lnTo>
                    <a:lnTo>
                      <a:pt x="525" y="97"/>
                    </a:lnTo>
                    <a:lnTo>
                      <a:pt x="523" y="99"/>
                    </a:lnTo>
                    <a:lnTo>
                      <a:pt x="519" y="97"/>
                    </a:lnTo>
                    <a:lnTo>
                      <a:pt x="517" y="97"/>
                    </a:lnTo>
                    <a:lnTo>
                      <a:pt x="515" y="95"/>
                    </a:lnTo>
                    <a:lnTo>
                      <a:pt x="514" y="95"/>
                    </a:lnTo>
                    <a:lnTo>
                      <a:pt x="512" y="95"/>
                    </a:lnTo>
                    <a:lnTo>
                      <a:pt x="510" y="94"/>
                    </a:lnTo>
                    <a:lnTo>
                      <a:pt x="508" y="92"/>
                    </a:lnTo>
                    <a:lnTo>
                      <a:pt x="506" y="90"/>
                    </a:lnTo>
                    <a:lnTo>
                      <a:pt x="504" y="88"/>
                    </a:lnTo>
                    <a:lnTo>
                      <a:pt x="504" y="84"/>
                    </a:lnTo>
                    <a:lnTo>
                      <a:pt x="504" y="79"/>
                    </a:lnTo>
                    <a:lnTo>
                      <a:pt x="503" y="77"/>
                    </a:lnTo>
                    <a:lnTo>
                      <a:pt x="503" y="75"/>
                    </a:lnTo>
                    <a:lnTo>
                      <a:pt x="501" y="75"/>
                    </a:lnTo>
                    <a:lnTo>
                      <a:pt x="499" y="73"/>
                    </a:lnTo>
                    <a:lnTo>
                      <a:pt x="497" y="72"/>
                    </a:lnTo>
                    <a:lnTo>
                      <a:pt x="497" y="70"/>
                    </a:lnTo>
                    <a:lnTo>
                      <a:pt x="497" y="70"/>
                    </a:lnTo>
                    <a:lnTo>
                      <a:pt x="495" y="68"/>
                    </a:lnTo>
                    <a:lnTo>
                      <a:pt x="495" y="66"/>
                    </a:lnTo>
                    <a:lnTo>
                      <a:pt x="495" y="62"/>
                    </a:lnTo>
                    <a:lnTo>
                      <a:pt x="494" y="55"/>
                    </a:lnTo>
                    <a:lnTo>
                      <a:pt x="492" y="52"/>
                    </a:lnTo>
                    <a:lnTo>
                      <a:pt x="492" y="48"/>
                    </a:lnTo>
                    <a:lnTo>
                      <a:pt x="492" y="48"/>
                    </a:lnTo>
                    <a:lnTo>
                      <a:pt x="490" y="44"/>
                    </a:lnTo>
                    <a:lnTo>
                      <a:pt x="492" y="41"/>
                    </a:lnTo>
                    <a:lnTo>
                      <a:pt x="494" y="37"/>
                    </a:lnTo>
                    <a:lnTo>
                      <a:pt x="495" y="35"/>
                    </a:lnTo>
                    <a:lnTo>
                      <a:pt x="497" y="33"/>
                    </a:lnTo>
                    <a:lnTo>
                      <a:pt x="497" y="31"/>
                    </a:lnTo>
                    <a:lnTo>
                      <a:pt x="497" y="31"/>
                    </a:lnTo>
                    <a:lnTo>
                      <a:pt x="499" y="28"/>
                    </a:lnTo>
                    <a:lnTo>
                      <a:pt x="499" y="26"/>
                    </a:lnTo>
                    <a:lnTo>
                      <a:pt x="497" y="22"/>
                    </a:lnTo>
                    <a:lnTo>
                      <a:pt x="495" y="22"/>
                    </a:lnTo>
                    <a:lnTo>
                      <a:pt x="494" y="20"/>
                    </a:lnTo>
                    <a:lnTo>
                      <a:pt x="492" y="20"/>
                    </a:lnTo>
                    <a:lnTo>
                      <a:pt x="490" y="20"/>
                    </a:lnTo>
                    <a:lnTo>
                      <a:pt x="488" y="19"/>
                    </a:lnTo>
                    <a:lnTo>
                      <a:pt x="486" y="19"/>
                    </a:lnTo>
                    <a:lnTo>
                      <a:pt x="484" y="17"/>
                    </a:lnTo>
                    <a:lnTo>
                      <a:pt x="484" y="17"/>
                    </a:lnTo>
                    <a:lnTo>
                      <a:pt x="484" y="17"/>
                    </a:lnTo>
                    <a:lnTo>
                      <a:pt x="484" y="13"/>
                    </a:lnTo>
                    <a:lnTo>
                      <a:pt x="484" y="11"/>
                    </a:lnTo>
                    <a:lnTo>
                      <a:pt x="483" y="9"/>
                    </a:lnTo>
                    <a:lnTo>
                      <a:pt x="481" y="8"/>
                    </a:lnTo>
                    <a:lnTo>
                      <a:pt x="481" y="6"/>
                    </a:lnTo>
                    <a:lnTo>
                      <a:pt x="481" y="0"/>
                    </a:lnTo>
                    <a:lnTo>
                      <a:pt x="446" y="6"/>
                    </a:lnTo>
                    <a:lnTo>
                      <a:pt x="435" y="8"/>
                    </a:lnTo>
                    <a:lnTo>
                      <a:pt x="404" y="11"/>
                    </a:lnTo>
                    <a:lnTo>
                      <a:pt x="371" y="15"/>
                    </a:lnTo>
                    <a:lnTo>
                      <a:pt x="362" y="17"/>
                    </a:lnTo>
                    <a:lnTo>
                      <a:pt x="320" y="22"/>
                    </a:lnTo>
                    <a:lnTo>
                      <a:pt x="318" y="22"/>
                    </a:lnTo>
                    <a:lnTo>
                      <a:pt x="278" y="28"/>
                    </a:lnTo>
                    <a:lnTo>
                      <a:pt x="263" y="30"/>
                    </a:lnTo>
                    <a:lnTo>
                      <a:pt x="234" y="33"/>
                    </a:lnTo>
                    <a:lnTo>
                      <a:pt x="210" y="35"/>
                    </a:lnTo>
                    <a:lnTo>
                      <a:pt x="192" y="37"/>
                    </a:lnTo>
                    <a:lnTo>
                      <a:pt x="156" y="41"/>
                    </a:lnTo>
                    <a:lnTo>
                      <a:pt x="150" y="42"/>
                    </a:lnTo>
                    <a:lnTo>
                      <a:pt x="108" y="46"/>
                    </a:lnTo>
                    <a:lnTo>
                      <a:pt x="101" y="46"/>
                    </a:lnTo>
                    <a:lnTo>
                      <a:pt x="66" y="52"/>
                    </a:lnTo>
                    <a:lnTo>
                      <a:pt x="48" y="52"/>
                    </a:lnTo>
                    <a:lnTo>
                      <a:pt x="13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18"/>
              <p:cNvSpPr>
                <a:spLocks/>
              </p:cNvSpPr>
              <p:nvPr userDrawn="1"/>
            </p:nvSpPr>
            <p:spPr bwMode="auto">
              <a:xfrm>
                <a:off x="4383088" y="1982788"/>
                <a:ext cx="1101725" cy="879475"/>
              </a:xfrm>
              <a:custGeom>
                <a:avLst/>
                <a:gdLst/>
                <a:ahLst/>
                <a:cxnLst>
                  <a:cxn ang="0">
                    <a:pos x="141" y="351"/>
                  </a:cxn>
                  <a:cxn ang="0">
                    <a:pos x="124" y="214"/>
                  </a:cxn>
                  <a:cxn ang="0">
                    <a:pos x="104" y="206"/>
                  </a:cxn>
                  <a:cxn ang="0">
                    <a:pos x="91" y="188"/>
                  </a:cxn>
                  <a:cxn ang="0">
                    <a:pos x="75" y="172"/>
                  </a:cxn>
                  <a:cxn ang="0">
                    <a:pos x="78" y="159"/>
                  </a:cxn>
                  <a:cxn ang="0">
                    <a:pos x="91" y="146"/>
                  </a:cxn>
                  <a:cxn ang="0">
                    <a:pos x="88" y="139"/>
                  </a:cxn>
                  <a:cxn ang="0">
                    <a:pos x="86" y="126"/>
                  </a:cxn>
                  <a:cxn ang="0">
                    <a:pos x="66" y="126"/>
                  </a:cxn>
                  <a:cxn ang="0">
                    <a:pos x="46" y="111"/>
                  </a:cxn>
                  <a:cxn ang="0">
                    <a:pos x="38" y="100"/>
                  </a:cxn>
                  <a:cxn ang="0">
                    <a:pos x="25" y="86"/>
                  </a:cxn>
                  <a:cxn ang="0">
                    <a:pos x="13" y="78"/>
                  </a:cxn>
                  <a:cxn ang="0">
                    <a:pos x="11" y="66"/>
                  </a:cxn>
                  <a:cxn ang="0">
                    <a:pos x="7" y="47"/>
                  </a:cxn>
                  <a:cxn ang="0">
                    <a:pos x="0" y="46"/>
                  </a:cxn>
                  <a:cxn ang="0">
                    <a:pos x="290" y="13"/>
                  </a:cxn>
                  <a:cxn ang="0">
                    <a:pos x="380" y="7"/>
                  </a:cxn>
                  <a:cxn ang="0">
                    <a:pos x="393" y="16"/>
                  </a:cxn>
                  <a:cxn ang="0">
                    <a:pos x="404" y="25"/>
                  </a:cxn>
                  <a:cxn ang="0">
                    <a:pos x="405" y="64"/>
                  </a:cxn>
                  <a:cxn ang="0">
                    <a:pos x="415" y="91"/>
                  </a:cxn>
                  <a:cxn ang="0">
                    <a:pos x="433" y="111"/>
                  </a:cxn>
                  <a:cxn ang="0">
                    <a:pos x="455" y="126"/>
                  </a:cxn>
                  <a:cxn ang="0">
                    <a:pos x="482" y="146"/>
                  </a:cxn>
                  <a:cxn ang="0">
                    <a:pos x="499" y="172"/>
                  </a:cxn>
                  <a:cxn ang="0">
                    <a:pos x="506" y="195"/>
                  </a:cxn>
                  <a:cxn ang="0">
                    <a:pos x="526" y="186"/>
                  </a:cxn>
                  <a:cxn ang="0">
                    <a:pos x="557" y="195"/>
                  </a:cxn>
                  <a:cxn ang="0">
                    <a:pos x="552" y="215"/>
                  </a:cxn>
                  <a:cxn ang="0">
                    <a:pos x="550" y="243"/>
                  </a:cxn>
                  <a:cxn ang="0">
                    <a:pos x="550" y="281"/>
                  </a:cxn>
                  <a:cxn ang="0">
                    <a:pos x="574" y="298"/>
                  </a:cxn>
                  <a:cxn ang="0">
                    <a:pos x="599" y="307"/>
                  </a:cxn>
                  <a:cxn ang="0">
                    <a:pos x="621" y="320"/>
                  </a:cxn>
                  <a:cxn ang="0">
                    <a:pos x="639" y="340"/>
                  </a:cxn>
                  <a:cxn ang="0">
                    <a:pos x="652" y="367"/>
                  </a:cxn>
                  <a:cxn ang="0">
                    <a:pos x="648" y="384"/>
                  </a:cxn>
                  <a:cxn ang="0">
                    <a:pos x="656" y="393"/>
                  </a:cxn>
                  <a:cxn ang="0">
                    <a:pos x="665" y="407"/>
                  </a:cxn>
                  <a:cxn ang="0">
                    <a:pos x="670" y="406"/>
                  </a:cxn>
                  <a:cxn ang="0">
                    <a:pos x="681" y="409"/>
                  </a:cxn>
                  <a:cxn ang="0">
                    <a:pos x="692" y="413"/>
                  </a:cxn>
                  <a:cxn ang="0">
                    <a:pos x="692" y="435"/>
                  </a:cxn>
                  <a:cxn ang="0">
                    <a:pos x="690" y="448"/>
                  </a:cxn>
                  <a:cxn ang="0">
                    <a:pos x="687" y="466"/>
                  </a:cxn>
                  <a:cxn ang="0">
                    <a:pos x="670" y="475"/>
                  </a:cxn>
                  <a:cxn ang="0">
                    <a:pos x="665" y="473"/>
                  </a:cxn>
                  <a:cxn ang="0">
                    <a:pos x="661" y="479"/>
                  </a:cxn>
                  <a:cxn ang="0">
                    <a:pos x="663" y="495"/>
                  </a:cxn>
                  <a:cxn ang="0">
                    <a:pos x="661" y="508"/>
                  </a:cxn>
                  <a:cxn ang="0">
                    <a:pos x="659" y="521"/>
                  </a:cxn>
                  <a:cxn ang="0">
                    <a:pos x="652" y="541"/>
                  </a:cxn>
                  <a:cxn ang="0">
                    <a:pos x="590" y="544"/>
                  </a:cxn>
                  <a:cxn ang="0">
                    <a:pos x="599" y="528"/>
                  </a:cxn>
                  <a:cxn ang="0">
                    <a:pos x="612" y="510"/>
                  </a:cxn>
                  <a:cxn ang="0">
                    <a:pos x="603" y="493"/>
                  </a:cxn>
                  <a:cxn ang="0">
                    <a:pos x="592" y="488"/>
                  </a:cxn>
                  <a:cxn ang="0">
                    <a:pos x="289" y="530"/>
                  </a:cxn>
                </a:cxnLst>
                <a:rect l="0" t="0" r="r" b="b"/>
                <a:pathLst>
                  <a:path w="694" h="554">
                    <a:moveTo>
                      <a:pt x="161" y="544"/>
                    </a:moveTo>
                    <a:lnTo>
                      <a:pt x="159" y="541"/>
                    </a:lnTo>
                    <a:lnTo>
                      <a:pt x="157" y="522"/>
                    </a:lnTo>
                    <a:lnTo>
                      <a:pt x="157" y="512"/>
                    </a:lnTo>
                    <a:lnTo>
                      <a:pt x="153" y="482"/>
                    </a:lnTo>
                    <a:lnTo>
                      <a:pt x="155" y="482"/>
                    </a:lnTo>
                    <a:lnTo>
                      <a:pt x="153" y="475"/>
                    </a:lnTo>
                    <a:lnTo>
                      <a:pt x="150" y="440"/>
                    </a:lnTo>
                    <a:lnTo>
                      <a:pt x="150" y="437"/>
                    </a:lnTo>
                    <a:lnTo>
                      <a:pt x="146" y="400"/>
                    </a:lnTo>
                    <a:lnTo>
                      <a:pt x="146" y="398"/>
                    </a:lnTo>
                    <a:lnTo>
                      <a:pt x="141" y="354"/>
                    </a:lnTo>
                    <a:lnTo>
                      <a:pt x="141" y="351"/>
                    </a:lnTo>
                    <a:lnTo>
                      <a:pt x="135" y="309"/>
                    </a:lnTo>
                    <a:lnTo>
                      <a:pt x="135" y="298"/>
                    </a:lnTo>
                    <a:lnTo>
                      <a:pt x="131" y="267"/>
                    </a:lnTo>
                    <a:lnTo>
                      <a:pt x="130" y="252"/>
                    </a:lnTo>
                    <a:lnTo>
                      <a:pt x="128" y="228"/>
                    </a:lnTo>
                    <a:lnTo>
                      <a:pt x="128" y="219"/>
                    </a:lnTo>
                    <a:lnTo>
                      <a:pt x="128" y="217"/>
                    </a:lnTo>
                    <a:lnTo>
                      <a:pt x="128" y="214"/>
                    </a:lnTo>
                    <a:lnTo>
                      <a:pt x="128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2" y="214"/>
                    </a:lnTo>
                    <a:lnTo>
                      <a:pt x="120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3" y="212"/>
                    </a:lnTo>
                    <a:lnTo>
                      <a:pt x="109" y="212"/>
                    </a:lnTo>
                    <a:lnTo>
                      <a:pt x="108" y="210"/>
                    </a:lnTo>
                    <a:lnTo>
                      <a:pt x="106" y="210"/>
                    </a:lnTo>
                    <a:lnTo>
                      <a:pt x="104" y="208"/>
                    </a:lnTo>
                    <a:lnTo>
                      <a:pt x="104" y="206"/>
                    </a:lnTo>
                    <a:lnTo>
                      <a:pt x="104" y="204"/>
                    </a:lnTo>
                    <a:lnTo>
                      <a:pt x="104" y="203"/>
                    </a:lnTo>
                    <a:lnTo>
                      <a:pt x="100" y="201"/>
                    </a:lnTo>
                    <a:lnTo>
                      <a:pt x="98" y="199"/>
                    </a:lnTo>
                    <a:lnTo>
                      <a:pt x="97" y="197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7" y="190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1" y="188"/>
                    </a:lnTo>
                    <a:lnTo>
                      <a:pt x="89" y="186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8" y="183"/>
                    </a:lnTo>
                    <a:lnTo>
                      <a:pt x="86" y="181"/>
                    </a:lnTo>
                    <a:lnTo>
                      <a:pt x="82" y="181"/>
                    </a:lnTo>
                    <a:lnTo>
                      <a:pt x="82" y="179"/>
                    </a:lnTo>
                    <a:lnTo>
                      <a:pt x="80" y="177"/>
                    </a:lnTo>
                    <a:lnTo>
                      <a:pt x="80" y="177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3"/>
                    </a:lnTo>
                    <a:lnTo>
                      <a:pt x="75" y="172"/>
                    </a:lnTo>
                    <a:lnTo>
                      <a:pt x="75" y="172"/>
                    </a:lnTo>
                    <a:lnTo>
                      <a:pt x="73" y="170"/>
                    </a:lnTo>
                    <a:lnTo>
                      <a:pt x="73" y="168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8" y="166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7" y="161"/>
                    </a:lnTo>
                    <a:lnTo>
                      <a:pt x="78" y="159"/>
                    </a:lnTo>
                    <a:lnTo>
                      <a:pt x="78" y="159"/>
                    </a:lnTo>
                    <a:lnTo>
                      <a:pt x="78" y="157"/>
                    </a:lnTo>
                    <a:lnTo>
                      <a:pt x="80" y="155"/>
                    </a:lnTo>
                    <a:lnTo>
                      <a:pt x="80" y="155"/>
                    </a:lnTo>
                    <a:lnTo>
                      <a:pt x="82" y="153"/>
                    </a:lnTo>
                    <a:lnTo>
                      <a:pt x="84" y="152"/>
                    </a:lnTo>
                    <a:lnTo>
                      <a:pt x="86" y="150"/>
                    </a:lnTo>
                    <a:lnTo>
                      <a:pt x="84" y="146"/>
                    </a:lnTo>
                    <a:lnTo>
                      <a:pt x="84" y="146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8" y="144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93" y="144"/>
                    </a:lnTo>
                    <a:lnTo>
                      <a:pt x="95" y="144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1" y="141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8" y="141"/>
                    </a:lnTo>
                    <a:lnTo>
                      <a:pt x="88" y="141"/>
                    </a:lnTo>
                    <a:lnTo>
                      <a:pt x="88" y="139"/>
                    </a:lnTo>
                    <a:lnTo>
                      <a:pt x="88" y="139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1" y="135"/>
                    </a:lnTo>
                    <a:lnTo>
                      <a:pt x="91" y="135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3"/>
                    </a:lnTo>
                    <a:lnTo>
                      <a:pt x="88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4"/>
                    </a:lnTo>
                    <a:lnTo>
                      <a:pt x="82" y="124"/>
                    </a:lnTo>
                    <a:lnTo>
                      <a:pt x="78" y="124"/>
                    </a:lnTo>
                    <a:lnTo>
                      <a:pt x="78" y="124"/>
                    </a:lnTo>
                    <a:lnTo>
                      <a:pt x="77" y="126"/>
                    </a:lnTo>
                    <a:lnTo>
                      <a:pt x="75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7" y="128"/>
                    </a:lnTo>
                    <a:lnTo>
                      <a:pt x="67" y="128"/>
                    </a:lnTo>
                    <a:lnTo>
                      <a:pt x="66" y="126"/>
                    </a:lnTo>
                    <a:lnTo>
                      <a:pt x="66" y="126"/>
                    </a:lnTo>
                    <a:lnTo>
                      <a:pt x="62" y="126"/>
                    </a:lnTo>
                    <a:lnTo>
                      <a:pt x="62" y="126"/>
                    </a:lnTo>
                    <a:lnTo>
                      <a:pt x="60" y="126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58" y="122"/>
                    </a:lnTo>
                    <a:lnTo>
                      <a:pt x="56" y="122"/>
                    </a:lnTo>
                    <a:lnTo>
                      <a:pt x="56" y="122"/>
                    </a:lnTo>
                    <a:lnTo>
                      <a:pt x="49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6" y="111"/>
                    </a:lnTo>
                    <a:lnTo>
                      <a:pt x="44" y="111"/>
                    </a:lnTo>
                    <a:lnTo>
                      <a:pt x="42" y="113"/>
                    </a:lnTo>
                    <a:lnTo>
                      <a:pt x="40" y="113"/>
                    </a:lnTo>
                    <a:lnTo>
                      <a:pt x="40" y="111"/>
                    </a:lnTo>
                    <a:lnTo>
                      <a:pt x="38" y="111"/>
                    </a:lnTo>
                    <a:lnTo>
                      <a:pt x="38" y="109"/>
                    </a:lnTo>
                    <a:lnTo>
                      <a:pt x="38" y="108"/>
                    </a:lnTo>
                    <a:lnTo>
                      <a:pt x="38" y="106"/>
                    </a:lnTo>
                    <a:lnTo>
                      <a:pt x="38" y="104"/>
                    </a:lnTo>
                    <a:lnTo>
                      <a:pt x="40" y="102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38" y="100"/>
                    </a:lnTo>
                    <a:lnTo>
                      <a:pt x="36" y="99"/>
                    </a:lnTo>
                    <a:lnTo>
                      <a:pt x="35" y="97"/>
                    </a:lnTo>
                    <a:lnTo>
                      <a:pt x="33" y="95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1"/>
                    </a:lnTo>
                    <a:lnTo>
                      <a:pt x="31" y="89"/>
                    </a:lnTo>
                    <a:lnTo>
                      <a:pt x="33" y="89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29" y="86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4"/>
                    </a:lnTo>
                    <a:lnTo>
                      <a:pt x="24" y="84"/>
                    </a:lnTo>
                    <a:lnTo>
                      <a:pt x="24" y="84"/>
                    </a:lnTo>
                    <a:lnTo>
                      <a:pt x="22" y="82"/>
                    </a:lnTo>
                    <a:lnTo>
                      <a:pt x="22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3"/>
                    </a:lnTo>
                    <a:lnTo>
                      <a:pt x="14" y="71"/>
                    </a:lnTo>
                    <a:lnTo>
                      <a:pt x="13" y="69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9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3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0" y="51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35" y="42"/>
                    </a:lnTo>
                    <a:lnTo>
                      <a:pt x="49" y="42"/>
                    </a:lnTo>
                    <a:lnTo>
                      <a:pt x="78" y="40"/>
                    </a:lnTo>
                    <a:lnTo>
                      <a:pt x="104" y="36"/>
                    </a:lnTo>
                    <a:lnTo>
                      <a:pt x="119" y="35"/>
                    </a:lnTo>
                    <a:lnTo>
                      <a:pt x="142" y="33"/>
                    </a:lnTo>
                    <a:lnTo>
                      <a:pt x="162" y="31"/>
                    </a:lnTo>
                    <a:lnTo>
                      <a:pt x="184" y="27"/>
                    </a:lnTo>
                    <a:lnTo>
                      <a:pt x="204" y="25"/>
                    </a:lnTo>
                    <a:lnTo>
                      <a:pt x="223" y="22"/>
                    </a:lnTo>
                    <a:lnTo>
                      <a:pt x="248" y="20"/>
                    </a:lnTo>
                    <a:lnTo>
                      <a:pt x="283" y="14"/>
                    </a:lnTo>
                    <a:lnTo>
                      <a:pt x="290" y="13"/>
                    </a:lnTo>
                    <a:lnTo>
                      <a:pt x="316" y="9"/>
                    </a:lnTo>
                    <a:lnTo>
                      <a:pt x="332" y="7"/>
                    </a:lnTo>
                    <a:lnTo>
                      <a:pt x="354" y="2"/>
                    </a:lnTo>
                    <a:lnTo>
                      <a:pt x="374" y="0"/>
                    </a:lnTo>
                    <a:lnTo>
                      <a:pt x="374" y="2"/>
                    </a:lnTo>
                    <a:lnTo>
                      <a:pt x="376" y="2"/>
                    </a:lnTo>
                    <a:lnTo>
                      <a:pt x="376" y="2"/>
                    </a:lnTo>
                    <a:lnTo>
                      <a:pt x="378" y="2"/>
                    </a:lnTo>
                    <a:lnTo>
                      <a:pt x="378" y="2"/>
                    </a:lnTo>
                    <a:lnTo>
                      <a:pt x="380" y="3"/>
                    </a:lnTo>
                    <a:lnTo>
                      <a:pt x="378" y="5"/>
                    </a:lnTo>
                    <a:lnTo>
                      <a:pt x="380" y="5"/>
                    </a:lnTo>
                    <a:lnTo>
                      <a:pt x="380" y="7"/>
                    </a:lnTo>
                    <a:lnTo>
                      <a:pt x="384" y="7"/>
                    </a:lnTo>
                    <a:lnTo>
                      <a:pt x="385" y="7"/>
                    </a:lnTo>
                    <a:lnTo>
                      <a:pt x="385" y="7"/>
                    </a:lnTo>
                    <a:lnTo>
                      <a:pt x="385" y="7"/>
                    </a:lnTo>
                    <a:lnTo>
                      <a:pt x="387" y="9"/>
                    </a:lnTo>
                    <a:lnTo>
                      <a:pt x="387" y="11"/>
                    </a:lnTo>
                    <a:lnTo>
                      <a:pt x="387" y="11"/>
                    </a:lnTo>
                    <a:lnTo>
                      <a:pt x="389" y="13"/>
                    </a:lnTo>
                    <a:lnTo>
                      <a:pt x="389" y="13"/>
                    </a:lnTo>
                    <a:lnTo>
                      <a:pt x="391" y="13"/>
                    </a:lnTo>
                    <a:lnTo>
                      <a:pt x="391" y="16"/>
                    </a:lnTo>
                    <a:lnTo>
                      <a:pt x="391" y="16"/>
                    </a:lnTo>
                    <a:lnTo>
                      <a:pt x="393" y="16"/>
                    </a:lnTo>
                    <a:lnTo>
                      <a:pt x="394" y="16"/>
                    </a:lnTo>
                    <a:lnTo>
                      <a:pt x="394" y="16"/>
                    </a:lnTo>
                    <a:lnTo>
                      <a:pt x="396" y="16"/>
                    </a:lnTo>
                    <a:lnTo>
                      <a:pt x="394" y="18"/>
                    </a:lnTo>
                    <a:lnTo>
                      <a:pt x="396" y="18"/>
                    </a:lnTo>
                    <a:lnTo>
                      <a:pt x="396" y="18"/>
                    </a:lnTo>
                    <a:lnTo>
                      <a:pt x="396" y="20"/>
                    </a:lnTo>
                    <a:lnTo>
                      <a:pt x="396" y="22"/>
                    </a:lnTo>
                    <a:lnTo>
                      <a:pt x="398" y="22"/>
                    </a:lnTo>
                    <a:lnTo>
                      <a:pt x="400" y="22"/>
                    </a:lnTo>
                    <a:lnTo>
                      <a:pt x="400" y="24"/>
                    </a:lnTo>
                    <a:lnTo>
                      <a:pt x="402" y="24"/>
                    </a:lnTo>
                    <a:lnTo>
                      <a:pt x="404" y="25"/>
                    </a:lnTo>
                    <a:lnTo>
                      <a:pt x="405" y="25"/>
                    </a:lnTo>
                    <a:lnTo>
                      <a:pt x="404" y="25"/>
                    </a:lnTo>
                    <a:lnTo>
                      <a:pt x="404" y="29"/>
                    </a:lnTo>
                    <a:lnTo>
                      <a:pt x="402" y="35"/>
                    </a:lnTo>
                    <a:lnTo>
                      <a:pt x="402" y="36"/>
                    </a:lnTo>
                    <a:lnTo>
                      <a:pt x="402" y="38"/>
                    </a:lnTo>
                    <a:lnTo>
                      <a:pt x="402" y="40"/>
                    </a:lnTo>
                    <a:lnTo>
                      <a:pt x="402" y="42"/>
                    </a:lnTo>
                    <a:lnTo>
                      <a:pt x="402" y="44"/>
                    </a:lnTo>
                    <a:lnTo>
                      <a:pt x="402" y="47"/>
                    </a:lnTo>
                    <a:lnTo>
                      <a:pt x="402" y="53"/>
                    </a:lnTo>
                    <a:lnTo>
                      <a:pt x="404" y="55"/>
                    </a:lnTo>
                    <a:lnTo>
                      <a:pt x="405" y="64"/>
                    </a:lnTo>
                    <a:lnTo>
                      <a:pt x="407" y="69"/>
                    </a:lnTo>
                    <a:lnTo>
                      <a:pt x="409" y="73"/>
                    </a:lnTo>
                    <a:lnTo>
                      <a:pt x="409" y="73"/>
                    </a:lnTo>
                    <a:lnTo>
                      <a:pt x="411" y="75"/>
                    </a:lnTo>
                    <a:lnTo>
                      <a:pt x="413" y="78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3" y="86"/>
                    </a:lnTo>
                    <a:lnTo>
                      <a:pt x="413" y="88"/>
                    </a:lnTo>
                    <a:lnTo>
                      <a:pt x="415" y="89"/>
                    </a:lnTo>
                    <a:lnTo>
                      <a:pt x="415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8" y="93"/>
                    </a:lnTo>
                    <a:lnTo>
                      <a:pt x="420" y="95"/>
                    </a:lnTo>
                    <a:lnTo>
                      <a:pt x="422" y="95"/>
                    </a:lnTo>
                    <a:lnTo>
                      <a:pt x="422" y="97"/>
                    </a:lnTo>
                    <a:lnTo>
                      <a:pt x="422" y="100"/>
                    </a:lnTo>
                    <a:lnTo>
                      <a:pt x="424" y="104"/>
                    </a:lnTo>
                    <a:lnTo>
                      <a:pt x="424" y="106"/>
                    </a:lnTo>
                    <a:lnTo>
                      <a:pt x="424" y="106"/>
                    </a:lnTo>
                    <a:lnTo>
                      <a:pt x="427" y="106"/>
                    </a:lnTo>
                    <a:lnTo>
                      <a:pt x="429" y="109"/>
                    </a:lnTo>
                    <a:lnTo>
                      <a:pt x="433" y="111"/>
                    </a:lnTo>
                    <a:lnTo>
                      <a:pt x="435" y="113"/>
                    </a:lnTo>
                    <a:lnTo>
                      <a:pt x="437" y="115"/>
                    </a:lnTo>
                    <a:lnTo>
                      <a:pt x="437" y="115"/>
                    </a:lnTo>
                    <a:lnTo>
                      <a:pt x="438" y="117"/>
                    </a:lnTo>
                    <a:lnTo>
                      <a:pt x="442" y="119"/>
                    </a:lnTo>
                    <a:lnTo>
                      <a:pt x="442" y="119"/>
                    </a:lnTo>
                    <a:lnTo>
                      <a:pt x="444" y="120"/>
                    </a:lnTo>
                    <a:lnTo>
                      <a:pt x="446" y="122"/>
                    </a:lnTo>
                    <a:lnTo>
                      <a:pt x="447" y="124"/>
                    </a:lnTo>
                    <a:lnTo>
                      <a:pt x="447" y="124"/>
                    </a:lnTo>
                    <a:lnTo>
                      <a:pt x="449" y="124"/>
                    </a:lnTo>
                    <a:lnTo>
                      <a:pt x="453" y="126"/>
                    </a:lnTo>
                    <a:lnTo>
                      <a:pt x="455" y="126"/>
                    </a:lnTo>
                    <a:lnTo>
                      <a:pt x="455" y="126"/>
                    </a:lnTo>
                    <a:lnTo>
                      <a:pt x="457" y="130"/>
                    </a:lnTo>
                    <a:lnTo>
                      <a:pt x="457" y="131"/>
                    </a:lnTo>
                    <a:lnTo>
                      <a:pt x="458" y="133"/>
                    </a:lnTo>
                    <a:lnTo>
                      <a:pt x="458" y="133"/>
                    </a:lnTo>
                    <a:lnTo>
                      <a:pt x="460" y="135"/>
                    </a:lnTo>
                    <a:lnTo>
                      <a:pt x="466" y="137"/>
                    </a:lnTo>
                    <a:lnTo>
                      <a:pt x="469" y="139"/>
                    </a:lnTo>
                    <a:lnTo>
                      <a:pt x="471" y="141"/>
                    </a:lnTo>
                    <a:lnTo>
                      <a:pt x="475" y="141"/>
                    </a:lnTo>
                    <a:lnTo>
                      <a:pt x="477" y="142"/>
                    </a:lnTo>
                    <a:lnTo>
                      <a:pt x="479" y="144"/>
                    </a:lnTo>
                    <a:lnTo>
                      <a:pt x="482" y="146"/>
                    </a:lnTo>
                    <a:lnTo>
                      <a:pt x="486" y="150"/>
                    </a:lnTo>
                    <a:lnTo>
                      <a:pt x="488" y="152"/>
                    </a:lnTo>
                    <a:lnTo>
                      <a:pt x="490" y="153"/>
                    </a:lnTo>
                    <a:lnTo>
                      <a:pt x="490" y="153"/>
                    </a:lnTo>
                    <a:lnTo>
                      <a:pt x="491" y="155"/>
                    </a:lnTo>
                    <a:lnTo>
                      <a:pt x="491" y="157"/>
                    </a:lnTo>
                    <a:lnTo>
                      <a:pt x="493" y="157"/>
                    </a:lnTo>
                    <a:lnTo>
                      <a:pt x="495" y="161"/>
                    </a:lnTo>
                    <a:lnTo>
                      <a:pt x="495" y="162"/>
                    </a:lnTo>
                    <a:lnTo>
                      <a:pt x="495" y="164"/>
                    </a:lnTo>
                    <a:lnTo>
                      <a:pt x="497" y="170"/>
                    </a:lnTo>
                    <a:lnTo>
                      <a:pt x="497" y="170"/>
                    </a:lnTo>
                    <a:lnTo>
                      <a:pt x="499" y="172"/>
                    </a:lnTo>
                    <a:lnTo>
                      <a:pt x="499" y="172"/>
                    </a:lnTo>
                    <a:lnTo>
                      <a:pt x="499" y="173"/>
                    </a:lnTo>
                    <a:lnTo>
                      <a:pt x="499" y="177"/>
                    </a:lnTo>
                    <a:lnTo>
                      <a:pt x="499" y="179"/>
                    </a:lnTo>
                    <a:lnTo>
                      <a:pt x="499" y="181"/>
                    </a:lnTo>
                    <a:lnTo>
                      <a:pt x="500" y="183"/>
                    </a:lnTo>
                    <a:lnTo>
                      <a:pt x="500" y="186"/>
                    </a:lnTo>
                    <a:lnTo>
                      <a:pt x="502" y="188"/>
                    </a:lnTo>
                    <a:lnTo>
                      <a:pt x="502" y="190"/>
                    </a:lnTo>
                    <a:lnTo>
                      <a:pt x="502" y="192"/>
                    </a:lnTo>
                    <a:lnTo>
                      <a:pt x="504" y="194"/>
                    </a:lnTo>
                    <a:lnTo>
                      <a:pt x="504" y="194"/>
                    </a:lnTo>
                    <a:lnTo>
                      <a:pt x="506" y="195"/>
                    </a:lnTo>
                    <a:lnTo>
                      <a:pt x="508" y="199"/>
                    </a:lnTo>
                    <a:lnTo>
                      <a:pt x="510" y="199"/>
                    </a:lnTo>
                    <a:lnTo>
                      <a:pt x="513" y="199"/>
                    </a:lnTo>
                    <a:lnTo>
                      <a:pt x="513" y="199"/>
                    </a:lnTo>
                    <a:lnTo>
                      <a:pt x="515" y="199"/>
                    </a:lnTo>
                    <a:lnTo>
                      <a:pt x="517" y="197"/>
                    </a:lnTo>
                    <a:lnTo>
                      <a:pt x="519" y="194"/>
                    </a:lnTo>
                    <a:lnTo>
                      <a:pt x="521" y="192"/>
                    </a:lnTo>
                    <a:lnTo>
                      <a:pt x="521" y="190"/>
                    </a:lnTo>
                    <a:lnTo>
                      <a:pt x="522" y="188"/>
                    </a:lnTo>
                    <a:lnTo>
                      <a:pt x="522" y="188"/>
                    </a:lnTo>
                    <a:lnTo>
                      <a:pt x="524" y="186"/>
                    </a:lnTo>
                    <a:lnTo>
                      <a:pt x="526" y="186"/>
                    </a:lnTo>
                    <a:lnTo>
                      <a:pt x="530" y="186"/>
                    </a:lnTo>
                    <a:lnTo>
                      <a:pt x="532" y="188"/>
                    </a:lnTo>
                    <a:lnTo>
                      <a:pt x="535" y="188"/>
                    </a:lnTo>
                    <a:lnTo>
                      <a:pt x="537" y="188"/>
                    </a:lnTo>
                    <a:lnTo>
                      <a:pt x="541" y="188"/>
                    </a:lnTo>
                    <a:lnTo>
                      <a:pt x="541" y="188"/>
                    </a:lnTo>
                    <a:lnTo>
                      <a:pt x="542" y="188"/>
                    </a:lnTo>
                    <a:lnTo>
                      <a:pt x="544" y="190"/>
                    </a:lnTo>
                    <a:lnTo>
                      <a:pt x="546" y="192"/>
                    </a:lnTo>
                    <a:lnTo>
                      <a:pt x="548" y="192"/>
                    </a:lnTo>
                    <a:lnTo>
                      <a:pt x="550" y="194"/>
                    </a:lnTo>
                    <a:lnTo>
                      <a:pt x="553" y="194"/>
                    </a:lnTo>
                    <a:lnTo>
                      <a:pt x="557" y="195"/>
                    </a:lnTo>
                    <a:lnTo>
                      <a:pt x="557" y="195"/>
                    </a:lnTo>
                    <a:lnTo>
                      <a:pt x="559" y="197"/>
                    </a:lnTo>
                    <a:lnTo>
                      <a:pt x="559" y="199"/>
                    </a:lnTo>
                    <a:lnTo>
                      <a:pt x="559" y="201"/>
                    </a:lnTo>
                    <a:lnTo>
                      <a:pt x="559" y="203"/>
                    </a:lnTo>
                    <a:lnTo>
                      <a:pt x="557" y="204"/>
                    </a:lnTo>
                    <a:lnTo>
                      <a:pt x="557" y="204"/>
                    </a:lnTo>
                    <a:lnTo>
                      <a:pt x="555" y="208"/>
                    </a:lnTo>
                    <a:lnTo>
                      <a:pt x="553" y="210"/>
                    </a:lnTo>
                    <a:lnTo>
                      <a:pt x="553" y="212"/>
                    </a:lnTo>
                    <a:lnTo>
                      <a:pt x="553" y="212"/>
                    </a:lnTo>
                    <a:lnTo>
                      <a:pt x="552" y="214"/>
                    </a:lnTo>
                    <a:lnTo>
                      <a:pt x="552" y="215"/>
                    </a:lnTo>
                    <a:lnTo>
                      <a:pt x="553" y="217"/>
                    </a:lnTo>
                    <a:lnTo>
                      <a:pt x="555" y="219"/>
                    </a:lnTo>
                    <a:lnTo>
                      <a:pt x="555" y="221"/>
                    </a:lnTo>
                    <a:lnTo>
                      <a:pt x="555" y="225"/>
                    </a:lnTo>
                    <a:lnTo>
                      <a:pt x="555" y="226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3" y="232"/>
                    </a:lnTo>
                    <a:lnTo>
                      <a:pt x="552" y="234"/>
                    </a:lnTo>
                    <a:lnTo>
                      <a:pt x="552" y="234"/>
                    </a:lnTo>
                    <a:lnTo>
                      <a:pt x="550" y="237"/>
                    </a:lnTo>
                    <a:lnTo>
                      <a:pt x="550" y="239"/>
                    </a:lnTo>
                    <a:lnTo>
                      <a:pt x="550" y="243"/>
                    </a:lnTo>
                    <a:lnTo>
                      <a:pt x="550" y="248"/>
                    </a:lnTo>
                    <a:lnTo>
                      <a:pt x="548" y="250"/>
                    </a:lnTo>
                    <a:lnTo>
                      <a:pt x="548" y="252"/>
                    </a:lnTo>
                    <a:lnTo>
                      <a:pt x="546" y="254"/>
                    </a:lnTo>
                    <a:lnTo>
                      <a:pt x="546" y="256"/>
                    </a:lnTo>
                    <a:lnTo>
                      <a:pt x="544" y="257"/>
                    </a:lnTo>
                    <a:lnTo>
                      <a:pt x="544" y="259"/>
                    </a:lnTo>
                    <a:lnTo>
                      <a:pt x="544" y="265"/>
                    </a:lnTo>
                    <a:lnTo>
                      <a:pt x="544" y="270"/>
                    </a:lnTo>
                    <a:lnTo>
                      <a:pt x="546" y="274"/>
                    </a:lnTo>
                    <a:lnTo>
                      <a:pt x="546" y="276"/>
                    </a:lnTo>
                    <a:lnTo>
                      <a:pt x="550" y="279"/>
                    </a:lnTo>
                    <a:lnTo>
                      <a:pt x="550" y="281"/>
                    </a:lnTo>
                    <a:lnTo>
                      <a:pt x="550" y="281"/>
                    </a:lnTo>
                    <a:lnTo>
                      <a:pt x="553" y="283"/>
                    </a:lnTo>
                    <a:lnTo>
                      <a:pt x="555" y="283"/>
                    </a:lnTo>
                    <a:lnTo>
                      <a:pt x="557" y="285"/>
                    </a:lnTo>
                    <a:lnTo>
                      <a:pt x="559" y="287"/>
                    </a:lnTo>
                    <a:lnTo>
                      <a:pt x="563" y="290"/>
                    </a:lnTo>
                    <a:lnTo>
                      <a:pt x="564" y="290"/>
                    </a:lnTo>
                    <a:lnTo>
                      <a:pt x="564" y="292"/>
                    </a:lnTo>
                    <a:lnTo>
                      <a:pt x="566" y="292"/>
                    </a:lnTo>
                    <a:lnTo>
                      <a:pt x="568" y="292"/>
                    </a:lnTo>
                    <a:lnTo>
                      <a:pt x="570" y="294"/>
                    </a:lnTo>
                    <a:lnTo>
                      <a:pt x="572" y="296"/>
                    </a:lnTo>
                    <a:lnTo>
                      <a:pt x="574" y="298"/>
                    </a:lnTo>
                    <a:lnTo>
                      <a:pt x="577" y="298"/>
                    </a:lnTo>
                    <a:lnTo>
                      <a:pt x="583" y="301"/>
                    </a:lnTo>
                    <a:lnTo>
                      <a:pt x="583" y="301"/>
                    </a:lnTo>
                    <a:lnTo>
                      <a:pt x="585" y="303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90" y="303"/>
                    </a:lnTo>
                    <a:lnTo>
                      <a:pt x="592" y="303"/>
                    </a:lnTo>
                    <a:lnTo>
                      <a:pt x="594" y="303"/>
                    </a:lnTo>
                    <a:lnTo>
                      <a:pt x="594" y="303"/>
                    </a:lnTo>
                    <a:lnTo>
                      <a:pt x="595" y="307"/>
                    </a:lnTo>
                    <a:lnTo>
                      <a:pt x="597" y="307"/>
                    </a:lnTo>
                    <a:lnTo>
                      <a:pt x="599" y="307"/>
                    </a:lnTo>
                    <a:lnTo>
                      <a:pt x="601" y="309"/>
                    </a:lnTo>
                    <a:lnTo>
                      <a:pt x="605" y="310"/>
                    </a:lnTo>
                    <a:lnTo>
                      <a:pt x="606" y="310"/>
                    </a:lnTo>
                    <a:lnTo>
                      <a:pt x="608" y="312"/>
                    </a:lnTo>
                    <a:lnTo>
                      <a:pt x="608" y="312"/>
                    </a:lnTo>
                    <a:lnTo>
                      <a:pt x="612" y="312"/>
                    </a:lnTo>
                    <a:lnTo>
                      <a:pt x="614" y="314"/>
                    </a:lnTo>
                    <a:lnTo>
                      <a:pt x="614" y="316"/>
                    </a:lnTo>
                    <a:lnTo>
                      <a:pt x="616" y="318"/>
                    </a:lnTo>
                    <a:lnTo>
                      <a:pt x="619" y="318"/>
                    </a:lnTo>
                    <a:lnTo>
                      <a:pt x="619" y="320"/>
                    </a:lnTo>
                    <a:lnTo>
                      <a:pt x="619" y="320"/>
                    </a:lnTo>
                    <a:lnTo>
                      <a:pt x="621" y="320"/>
                    </a:lnTo>
                    <a:lnTo>
                      <a:pt x="621" y="321"/>
                    </a:lnTo>
                    <a:lnTo>
                      <a:pt x="621" y="325"/>
                    </a:lnTo>
                    <a:lnTo>
                      <a:pt x="623" y="325"/>
                    </a:lnTo>
                    <a:lnTo>
                      <a:pt x="625" y="325"/>
                    </a:lnTo>
                    <a:lnTo>
                      <a:pt x="628" y="329"/>
                    </a:lnTo>
                    <a:lnTo>
                      <a:pt x="632" y="329"/>
                    </a:lnTo>
                    <a:lnTo>
                      <a:pt x="636" y="329"/>
                    </a:lnTo>
                    <a:lnTo>
                      <a:pt x="638" y="331"/>
                    </a:lnTo>
                    <a:lnTo>
                      <a:pt x="638" y="331"/>
                    </a:lnTo>
                    <a:lnTo>
                      <a:pt x="638" y="336"/>
                    </a:lnTo>
                    <a:lnTo>
                      <a:pt x="638" y="336"/>
                    </a:lnTo>
                    <a:lnTo>
                      <a:pt x="639" y="338"/>
                    </a:lnTo>
                    <a:lnTo>
                      <a:pt x="639" y="340"/>
                    </a:lnTo>
                    <a:lnTo>
                      <a:pt x="639" y="340"/>
                    </a:lnTo>
                    <a:lnTo>
                      <a:pt x="639" y="343"/>
                    </a:lnTo>
                    <a:lnTo>
                      <a:pt x="639" y="343"/>
                    </a:lnTo>
                    <a:lnTo>
                      <a:pt x="639" y="345"/>
                    </a:lnTo>
                    <a:lnTo>
                      <a:pt x="639" y="347"/>
                    </a:lnTo>
                    <a:lnTo>
                      <a:pt x="641" y="349"/>
                    </a:lnTo>
                    <a:lnTo>
                      <a:pt x="643" y="354"/>
                    </a:lnTo>
                    <a:lnTo>
                      <a:pt x="645" y="356"/>
                    </a:lnTo>
                    <a:lnTo>
                      <a:pt x="647" y="358"/>
                    </a:lnTo>
                    <a:lnTo>
                      <a:pt x="648" y="360"/>
                    </a:lnTo>
                    <a:lnTo>
                      <a:pt x="650" y="362"/>
                    </a:lnTo>
                    <a:lnTo>
                      <a:pt x="652" y="363"/>
                    </a:lnTo>
                    <a:lnTo>
                      <a:pt x="652" y="367"/>
                    </a:lnTo>
                    <a:lnTo>
                      <a:pt x="652" y="367"/>
                    </a:lnTo>
                    <a:lnTo>
                      <a:pt x="652" y="367"/>
                    </a:lnTo>
                    <a:lnTo>
                      <a:pt x="652" y="371"/>
                    </a:lnTo>
                    <a:lnTo>
                      <a:pt x="652" y="371"/>
                    </a:lnTo>
                    <a:lnTo>
                      <a:pt x="652" y="373"/>
                    </a:lnTo>
                    <a:lnTo>
                      <a:pt x="650" y="373"/>
                    </a:lnTo>
                    <a:lnTo>
                      <a:pt x="647" y="374"/>
                    </a:lnTo>
                    <a:lnTo>
                      <a:pt x="647" y="374"/>
                    </a:lnTo>
                    <a:lnTo>
                      <a:pt x="645" y="376"/>
                    </a:lnTo>
                    <a:lnTo>
                      <a:pt x="645" y="378"/>
                    </a:lnTo>
                    <a:lnTo>
                      <a:pt x="647" y="382"/>
                    </a:lnTo>
                    <a:lnTo>
                      <a:pt x="647" y="382"/>
                    </a:lnTo>
                    <a:lnTo>
                      <a:pt x="648" y="384"/>
                    </a:lnTo>
                    <a:lnTo>
                      <a:pt x="648" y="384"/>
                    </a:lnTo>
                    <a:lnTo>
                      <a:pt x="648" y="384"/>
                    </a:lnTo>
                    <a:lnTo>
                      <a:pt x="650" y="384"/>
                    </a:lnTo>
                    <a:lnTo>
                      <a:pt x="650" y="384"/>
                    </a:lnTo>
                    <a:lnTo>
                      <a:pt x="652" y="384"/>
                    </a:lnTo>
                    <a:lnTo>
                      <a:pt x="652" y="384"/>
                    </a:lnTo>
                    <a:lnTo>
                      <a:pt x="652" y="384"/>
                    </a:lnTo>
                    <a:lnTo>
                      <a:pt x="652" y="385"/>
                    </a:lnTo>
                    <a:lnTo>
                      <a:pt x="652" y="387"/>
                    </a:lnTo>
                    <a:lnTo>
                      <a:pt x="654" y="391"/>
                    </a:lnTo>
                    <a:lnTo>
                      <a:pt x="654" y="391"/>
                    </a:lnTo>
                    <a:lnTo>
                      <a:pt x="654" y="393"/>
                    </a:lnTo>
                    <a:lnTo>
                      <a:pt x="656" y="393"/>
                    </a:lnTo>
                    <a:lnTo>
                      <a:pt x="656" y="393"/>
                    </a:lnTo>
                    <a:lnTo>
                      <a:pt x="656" y="395"/>
                    </a:lnTo>
                    <a:lnTo>
                      <a:pt x="658" y="396"/>
                    </a:lnTo>
                    <a:lnTo>
                      <a:pt x="658" y="398"/>
                    </a:lnTo>
                    <a:lnTo>
                      <a:pt x="659" y="398"/>
                    </a:lnTo>
                    <a:lnTo>
                      <a:pt x="661" y="400"/>
                    </a:lnTo>
                    <a:lnTo>
                      <a:pt x="663" y="402"/>
                    </a:lnTo>
                    <a:lnTo>
                      <a:pt x="663" y="404"/>
                    </a:lnTo>
                    <a:lnTo>
                      <a:pt x="663" y="404"/>
                    </a:lnTo>
                    <a:lnTo>
                      <a:pt x="663" y="406"/>
                    </a:lnTo>
                    <a:lnTo>
                      <a:pt x="663" y="406"/>
                    </a:lnTo>
                    <a:lnTo>
                      <a:pt x="663" y="407"/>
                    </a:lnTo>
                    <a:lnTo>
                      <a:pt x="665" y="407"/>
                    </a:lnTo>
                    <a:lnTo>
                      <a:pt x="667" y="409"/>
                    </a:lnTo>
                    <a:lnTo>
                      <a:pt x="669" y="409"/>
                    </a:lnTo>
                    <a:lnTo>
                      <a:pt x="670" y="411"/>
                    </a:lnTo>
                    <a:lnTo>
                      <a:pt x="670" y="411"/>
                    </a:lnTo>
                    <a:lnTo>
                      <a:pt x="672" y="411"/>
                    </a:lnTo>
                    <a:lnTo>
                      <a:pt x="674" y="413"/>
                    </a:lnTo>
                    <a:lnTo>
                      <a:pt x="674" y="411"/>
                    </a:lnTo>
                    <a:lnTo>
                      <a:pt x="676" y="411"/>
                    </a:lnTo>
                    <a:lnTo>
                      <a:pt x="676" y="411"/>
                    </a:lnTo>
                    <a:lnTo>
                      <a:pt x="676" y="409"/>
                    </a:lnTo>
                    <a:lnTo>
                      <a:pt x="674" y="407"/>
                    </a:lnTo>
                    <a:lnTo>
                      <a:pt x="672" y="407"/>
                    </a:lnTo>
                    <a:lnTo>
                      <a:pt x="670" y="406"/>
                    </a:lnTo>
                    <a:lnTo>
                      <a:pt x="670" y="406"/>
                    </a:lnTo>
                    <a:lnTo>
                      <a:pt x="670" y="404"/>
                    </a:lnTo>
                    <a:lnTo>
                      <a:pt x="670" y="402"/>
                    </a:lnTo>
                    <a:lnTo>
                      <a:pt x="670" y="402"/>
                    </a:lnTo>
                    <a:lnTo>
                      <a:pt x="670" y="402"/>
                    </a:lnTo>
                    <a:lnTo>
                      <a:pt x="672" y="400"/>
                    </a:lnTo>
                    <a:lnTo>
                      <a:pt x="674" y="400"/>
                    </a:lnTo>
                    <a:lnTo>
                      <a:pt x="676" y="402"/>
                    </a:lnTo>
                    <a:lnTo>
                      <a:pt x="678" y="406"/>
                    </a:lnTo>
                    <a:lnTo>
                      <a:pt x="678" y="406"/>
                    </a:lnTo>
                    <a:lnTo>
                      <a:pt x="678" y="407"/>
                    </a:lnTo>
                    <a:lnTo>
                      <a:pt x="681" y="407"/>
                    </a:lnTo>
                    <a:lnTo>
                      <a:pt x="681" y="409"/>
                    </a:lnTo>
                    <a:lnTo>
                      <a:pt x="681" y="411"/>
                    </a:lnTo>
                    <a:lnTo>
                      <a:pt x="683" y="411"/>
                    </a:lnTo>
                    <a:lnTo>
                      <a:pt x="683" y="411"/>
                    </a:lnTo>
                    <a:lnTo>
                      <a:pt x="683" y="413"/>
                    </a:lnTo>
                    <a:lnTo>
                      <a:pt x="683" y="413"/>
                    </a:lnTo>
                    <a:lnTo>
                      <a:pt x="685" y="413"/>
                    </a:lnTo>
                    <a:lnTo>
                      <a:pt x="687" y="413"/>
                    </a:lnTo>
                    <a:lnTo>
                      <a:pt x="689" y="411"/>
                    </a:lnTo>
                    <a:lnTo>
                      <a:pt x="690" y="411"/>
                    </a:lnTo>
                    <a:lnTo>
                      <a:pt x="690" y="411"/>
                    </a:lnTo>
                    <a:lnTo>
                      <a:pt x="692" y="411"/>
                    </a:lnTo>
                    <a:lnTo>
                      <a:pt x="692" y="413"/>
                    </a:lnTo>
                    <a:lnTo>
                      <a:pt x="692" y="413"/>
                    </a:lnTo>
                    <a:lnTo>
                      <a:pt x="692" y="415"/>
                    </a:lnTo>
                    <a:lnTo>
                      <a:pt x="692" y="418"/>
                    </a:lnTo>
                    <a:lnTo>
                      <a:pt x="692" y="422"/>
                    </a:lnTo>
                    <a:lnTo>
                      <a:pt x="690" y="427"/>
                    </a:lnTo>
                    <a:lnTo>
                      <a:pt x="692" y="427"/>
                    </a:lnTo>
                    <a:lnTo>
                      <a:pt x="689" y="429"/>
                    </a:lnTo>
                    <a:lnTo>
                      <a:pt x="689" y="429"/>
                    </a:lnTo>
                    <a:lnTo>
                      <a:pt x="689" y="431"/>
                    </a:lnTo>
                    <a:lnTo>
                      <a:pt x="689" y="431"/>
                    </a:lnTo>
                    <a:lnTo>
                      <a:pt x="689" y="433"/>
                    </a:lnTo>
                    <a:lnTo>
                      <a:pt x="689" y="433"/>
                    </a:lnTo>
                    <a:lnTo>
                      <a:pt x="690" y="435"/>
                    </a:lnTo>
                    <a:lnTo>
                      <a:pt x="692" y="435"/>
                    </a:lnTo>
                    <a:lnTo>
                      <a:pt x="694" y="435"/>
                    </a:lnTo>
                    <a:lnTo>
                      <a:pt x="694" y="435"/>
                    </a:lnTo>
                    <a:lnTo>
                      <a:pt x="694" y="437"/>
                    </a:lnTo>
                    <a:lnTo>
                      <a:pt x="694" y="438"/>
                    </a:lnTo>
                    <a:lnTo>
                      <a:pt x="692" y="440"/>
                    </a:lnTo>
                    <a:lnTo>
                      <a:pt x="690" y="440"/>
                    </a:lnTo>
                    <a:lnTo>
                      <a:pt x="689" y="440"/>
                    </a:lnTo>
                    <a:lnTo>
                      <a:pt x="689" y="440"/>
                    </a:lnTo>
                    <a:lnTo>
                      <a:pt x="689" y="444"/>
                    </a:lnTo>
                    <a:lnTo>
                      <a:pt x="689" y="444"/>
                    </a:lnTo>
                    <a:lnTo>
                      <a:pt x="689" y="446"/>
                    </a:lnTo>
                    <a:lnTo>
                      <a:pt x="689" y="446"/>
                    </a:lnTo>
                    <a:lnTo>
                      <a:pt x="690" y="448"/>
                    </a:lnTo>
                    <a:lnTo>
                      <a:pt x="690" y="448"/>
                    </a:lnTo>
                    <a:lnTo>
                      <a:pt x="690" y="449"/>
                    </a:lnTo>
                    <a:lnTo>
                      <a:pt x="690" y="451"/>
                    </a:lnTo>
                    <a:lnTo>
                      <a:pt x="690" y="453"/>
                    </a:lnTo>
                    <a:lnTo>
                      <a:pt x="690" y="455"/>
                    </a:lnTo>
                    <a:lnTo>
                      <a:pt x="690" y="455"/>
                    </a:lnTo>
                    <a:lnTo>
                      <a:pt x="690" y="457"/>
                    </a:lnTo>
                    <a:lnTo>
                      <a:pt x="690" y="459"/>
                    </a:lnTo>
                    <a:lnTo>
                      <a:pt x="690" y="460"/>
                    </a:lnTo>
                    <a:lnTo>
                      <a:pt x="690" y="462"/>
                    </a:lnTo>
                    <a:lnTo>
                      <a:pt x="689" y="464"/>
                    </a:lnTo>
                    <a:lnTo>
                      <a:pt x="687" y="464"/>
                    </a:lnTo>
                    <a:lnTo>
                      <a:pt x="687" y="466"/>
                    </a:lnTo>
                    <a:lnTo>
                      <a:pt x="685" y="464"/>
                    </a:lnTo>
                    <a:lnTo>
                      <a:pt x="683" y="464"/>
                    </a:lnTo>
                    <a:lnTo>
                      <a:pt x="681" y="462"/>
                    </a:lnTo>
                    <a:lnTo>
                      <a:pt x="680" y="462"/>
                    </a:lnTo>
                    <a:lnTo>
                      <a:pt x="680" y="462"/>
                    </a:lnTo>
                    <a:lnTo>
                      <a:pt x="678" y="460"/>
                    </a:lnTo>
                    <a:lnTo>
                      <a:pt x="678" y="460"/>
                    </a:lnTo>
                    <a:lnTo>
                      <a:pt x="676" y="460"/>
                    </a:lnTo>
                    <a:lnTo>
                      <a:pt x="676" y="460"/>
                    </a:lnTo>
                    <a:lnTo>
                      <a:pt x="676" y="460"/>
                    </a:lnTo>
                    <a:lnTo>
                      <a:pt x="674" y="464"/>
                    </a:lnTo>
                    <a:lnTo>
                      <a:pt x="672" y="468"/>
                    </a:lnTo>
                    <a:lnTo>
                      <a:pt x="670" y="475"/>
                    </a:lnTo>
                    <a:lnTo>
                      <a:pt x="670" y="477"/>
                    </a:lnTo>
                    <a:lnTo>
                      <a:pt x="669" y="480"/>
                    </a:lnTo>
                    <a:lnTo>
                      <a:pt x="669" y="482"/>
                    </a:lnTo>
                    <a:lnTo>
                      <a:pt x="667" y="482"/>
                    </a:lnTo>
                    <a:lnTo>
                      <a:pt x="667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3" y="482"/>
                    </a:lnTo>
                    <a:lnTo>
                      <a:pt x="663" y="479"/>
                    </a:lnTo>
                    <a:lnTo>
                      <a:pt x="665" y="477"/>
                    </a:lnTo>
                    <a:lnTo>
                      <a:pt x="665" y="477"/>
                    </a:lnTo>
                    <a:lnTo>
                      <a:pt x="665" y="475"/>
                    </a:lnTo>
                    <a:lnTo>
                      <a:pt x="665" y="473"/>
                    </a:lnTo>
                    <a:lnTo>
                      <a:pt x="665" y="471"/>
                    </a:lnTo>
                    <a:lnTo>
                      <a:pt x="663" y="471"/>
                    </a:lnTo>
                    <a:lnTo>
                      <a:pt x="663" y="469"/>
                    </a:lnTo>
                    <a:lnTo>
                      <a:pt x="659" y="469"/>
                    </a:lnTo>
                    <a:lnTo>
                      <a:pt x="658" y="469"/>
                    </a:lnTo>
                    <a:lnTo>
                      <a:pt x="656" y="469"/>
                    </a:lnTo>
                    <a:lnTo>
                      <a:pt x="656" y="471"/>
                    </a:lnTo>
                    <a:lnTo>
                      <a:pt x="656" y="473"/>
                    </a:lnTo>
                    <a:lnTo>
                      <a:pt x="656" y="475"/>
                    </a:lnTo>
                    <a:lnTo>
                      <a:pt x="658" y="477"/>
                    </a:lnTo>
                    <a:lnTo>
                      <a:pt x="658" y="477"/>
                    </a:lnTo>
                    <a:lnTo>
                      <a:pt x="659" y="477"/>
                    </a:lnTo>
                    <a:lnTo>
                      <a:pt x="661" y="479"/>
                    </a:lnTo>
                    <a:lnTo>
                      <a:pt x="661" y="480"/>
                    </a:lnTo>
                    <a:lnTo>
                      <a:pt x="661" y="480"/>
                    </a:lnTo>
                    <a:lnTo>
                      <a:pt x="659" y="484"/>
                    </a:lnTo>
                    <a:lnTo>
                      <a:pt x="659" y="484"/>
                    </a:lnTo>
                    <a:lnTo>
                      <a:pt x="659" y="484"/>
                    </a:lnTo>
                    <a:lnTo>
                      <a:pt x="659" y="486"/>
                    </a:lnTo>
                    <a:lnTo>
                      <a:pt x="661" y="486"/>
                    </a:lnTo>
                    <a:lnTo>
                      <a:pt x="661" y="488"/>
                    </a:lnTo>
                    <a:lnTo>
                      <a:pt x="663" y="490"/>
                    </a:lnTo>
                    <a:lnTo>
                      <a:pt x="663" y="491"/>
                    </a:lnTo>
                    <a:lnTo>
                      <a:pt x="663" y="493"/>
                    </a:lnTo>
                    <a:lnTo>
                      <a:pt x="663" y="495"/>
                    </a:lnTo>
                    <a:lnTo>
                      <a:pt x="663" y="495"/>
                    </a:lnTo>
                    <a:lnTo>
                      <a:pt x="663" y="497"/>
                    </a:lnTo>
                    <a:lnTo>
                      <a:pt x="663" y="497"/>
                    </a:lnTo>
                    <a:lnTo>
                      <a:pt x="656" y="497"/>
                    </a:lnTo>
                    <a:lnTo>
                      <a:pt x="654" y="497"/>
                    </a:lnTo>
                    <a:lnTo>
                      <a:pt x="654" y="499"/>
                    </a:lnTo>
                    <a:lnTo>
                      <a:pt x="654" y="499"/>
                    </a:lnTo>
                    <a:lnTo>
                      <a:pt x="656" y="501"/>
                    </a:lnTo>
                    <a:lnTo>
                      <a:pt x="656" y="501"/>
                    </a:lnTo>
                    <a:lnTo>
                      <a:pt x="659" y="504"/>
                    </a:lnTo>
                    <a:lnTo>
                      <a:pt x="661" y="504"/>
                    </a:lnTo>
                    <a:lnTo>
                      <a:pt x="661" y="506"/>
                    </a:lnTo>
                    <a:lnTo>
                      <a:pt x="661" y="508"/>
                    </a:lnTo>
                    <a:lnTo>
                      <a:pt x="661" y="508"/>
                    </a:lnTo>
                    <a:lnTo>
                      <a:pt x="659" y="510"/>
                    </a:lnTo>
                    <a:lnTo>
                      <a:pt x="658" y="510"/>
                    </a:lnTo>
                    <a:lnTo>
                      <a:pt x="652" y="510"/>
                    </a:lnTo>
                    <a:lnTo>
                      <a:pt x="650" y="512"/>
                    </a:lnTo>
                    <a:lnTo>
                      <a:pt x="650" y="512"/>
                    </a:lnTo>
                    <a:lnTo>
                      <a:pt x="650" y="512"/>
                    </a:lnTo>
                    <a:lnTo>
                      <a:pt x="650" y="513"/>
                    </a:lnTo>
                    <a:lnTo>
                      <a:pt x="650" y="513"/>
                    </a:lnTo>
                    <a:lnTo>
                      <a:pt x="652" y="515"/>
                    </a:lnTo>
                    <a:lnTo>
                      <a:pt x="654" y="517"/>
                    </a:lnTo>
                    <a:lnTo>
                      <a:pt x="658" y="517"/>
                    </a:lnTo>
                    <a:lnTo>
                      <a:pt x="659" y="519"/>
                    </a:lnTo>
                    <a:lnTo>
                      <a:pt x="659" y="521"/>
                    </a:lnTo>
                    <a:lnTo>
                      <a:pt x="661" y="522"/>
                    </a:lnTo>
                    <a:lnTo>
                      <a:pt x="661" y="524"/>
                    </a:lnTo>
                    <a:lnTo>
                      <a:pt x="661" y="524"/>
                    </a:lnTo>
                    <a:lnTo>
                      <a:pt x="659" y="524"/>
                    </a:lnTo>
                    <a:lnTo>
                      <a:pt x="658" y="526"/>
                    </a:lnTo>
                    <a:lnTo>
                      <a:pt x="656" y="528"/>
                    </a:lnTo>
                    <a:lnTo>
                      <a:pt x="656" y="528"/>
                    </a:lnTo>
                    <a:lnTo>
                      <a:pt x="654" y="530"/>
                    </a:lnTo>
                    <a:lnTo>
                      <a:pt x="654" y="532"/>
                    </a:lnTo>
                    <a:lnTo>
                      <a:pt x="654" y="533"/>
                    </a:lnTo>
                    <a:lnTo>
                      <a:pt x="654" y="539"/>
                    </a:lnTo>
                    <a:lnTo>
                      <a:pt x="654" y="539"/>
                    </a:lnTo>
                    <a:lnTo>
                      <a:pt x="652" y="541"/>
                    </a:lnTo>
                    <a:lnTo>
                      <a:pt x="652" y="543"/>
                    </a:lnTo>
                    <a:lnTo>
                      <a:pt x="628" y="546"/>
                    </a:lnTo>
                    <a:lnTo>
                      <a:pt x="595" y="552"/>
                    </a:lnTo>
                    <a:lnTo>
                      <a:pt x="588" y="554"/>
                    </a:lnTo>
                    <a:lnTo>
                      <a:pt x="586" y="554"/>
                    </a:lnTo>
                    <a:lnTo>
                      <a:pt x="586" y="554"/>
                    </a:lnTo>
                    <a:lnTo>
                      <a:pt x="586" y="552"/>
                    </a:lnTo>
                    <a:lnTo>
                      <a:pt x="586" y="550"/>
                    </a:lnTo>
                    <a:lnTo>
                      <a:pt x="588" y="548"/>
                    </a:lnTo>
                    <a:lnTo>
                      <a:pt x="588" y="546"/>
                    </a:lnTo>
                    <a:lnTo>
                      <a:pt x="588" y="546"/>
                    </a:lnTo>
                    <a:lnTo>
                      <a:pt x="590" y="544"/>
                    </a:lnTo>
                    <a:lnTo>
                      <a:pt x="590" y="544"/>
                    </a:lnTo>
                    <a:lnTo>
                      <a:pt x="590" y="543"/>
                    </a:lnTo>
                    <a:lnTo>
                      <a:pt x="590" y="543"/>
                    </a:lnTo>
                    <a:lnTo>
                      <a:pt x="590" y="541"/>
                    </a:lnTo>
                    <a:lnTo>
                      <a:pt x="590" y="539"/>
                    </a:lnTo>
                    <a:lnTo>
                      <a:pt x="592" y="539"/>
                    </a:lnTo>
                    <a:lnTo>
                      <a:pt x="592" y="539"/>
                    </a:lnTo>
                    <a:lnTo>
                      <a:pt x="594" y="537"/>
                    </a:lnTo>
                    <a:lnTo>
                      <a:pt x="594" y="535"/>
                    </a:lnTo>
                    <a:lnTo>
                      <a:pt x="597" y="535"/>
                    </a:lnTo>
                    <a:lnTo>
                      <a:pt x="599" y="532"/>
                    </a:lnTo>
                    <a:lnTo>
                      <a:pt x="597" y="530"/>
                    </a:lnTo>
                    <a:lnTo>
                      <a:pt x="597" y="530"/>
                    </a:lnTo>
                    <a:lnTo>
                      <a:pt x="599" y="528"/>
                    </a:lnTo>
                    <a:lnTo>
                      <a:pt x="601" y="526"/>
                    </a:lnTo>
                    <a:lnTo>
                      <a:pt x="603" y="524"/>
                    </a:lnTo>
                    <a:lnTo>
                      <a:pt x="605" y="524"/>
                    </a:lnTo>
                    <a:lnTo>
                      <a:pt x="606" y="522"/>
                    </a:lnTo>
                    <a:lnTo>
                      <a:pt x="608" y="517"/>
                    </a:lnTo>
                    <a:lnTo>
                      <a:pt x="608" y="515"/>
                    </a:lnTo>
                    <a:lnTo>
                      <a:pt x="610" y="515"/>
                    </a:lnTo>
                    <a:lnTo>
                      <a:pt x="610" y="515"/>
                    </a:lnTo>
                    <a:lnTo>
                      <a:pt x="612" y="513"/>
                    </a:lnTo>
                    <a:lnTo>
                      <a:pt x="612" y="513"/>
                    </a:lnTo>
                    <a:lnTo>
                      <a:pt x="612" y="512"/>
                    </a:lnTo>
                    <a:lnTo>
                      <a:pt x="612" y="512"/>
                    </a:lnTo>
                    <a:lnTo>
                      <a:pt x="612" y="510"/>
                    </a:lnTo>
                    <a:lnTo>
                      <a:pt x="612" y="508"/>
                    </a:lnTo>
                    <a:lnTo>
                      <a:pt x="610" y="508"/>
                    </a:lnTo>
                    <a:lnTo>
                      <a:pt x="612" y="502"/>
                    </a:lnTo>
                    <a:lnTo>
                      <a:pt x="612" y="501"/>
                    </a:lnTo>
                    <a:lnTo>
                      <a:pt x="612" y="501"/>
                    </a:lnTo>
                    <a:lnTo>
                      <a:pt x="610" y="499"/>
                    </a:lnTo>
                    <a:lnTo>
                      <a:pt x="608" y="499"/>
                    </a:lnTo>
                    <a:lnTo>
                      <a:pt x="606" y="499"/>
                    </a:lnTo>
                    <a:lnTo>
                      <a:pt x="605" y="499"/>
                    </a:lnTo>
                    <a:lnTo>
                      <a:pt x="605" y="497"/>
                    </a:lnTo>
                    <a:lnTo>
                      <a:pt x="603" y="497"/>
                    </a:lnTo>
                    <a:lnTo>
                      <a:pt x="603" y="495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3"/>
                    </a:lnTo>
                    <a:lnTo>
                      <a:pt x="603" y="491"/>
                    </a:lnTo>
                    <a:lnTo>
                      <a:pt x="601" y="491"/>
                    </a:lnTo>
                    <a:lnTo>
                      <a:pt x="601" y="491"/>
                    </a:lnTo>
                    <a:lnTo>
                      <a:pt x="601" y="491"/>
                    </a:lnTo>
                    <a:lnTo>
                      <a:pt x="599" y="488"/>
                    </a:lnTo>
                    <a:lnTo>
                      <a:pt x="599" y="488"/>
                    </a:lnTo>
                    <a:lnTo>
                      <a:pt x="599" y="486"/>
                    </a:lnTo>
                    <a:lnTo>
                      <a:pt x="597" y="486"/>
                    </a:lnTo>
                    <a:lnTo>
                      <a:pt x="595" y="488"/>
                    </a:lnTo>
                    <a:lnTo>
                      <a:pt x="592" y="488"/>
                    </a:lnTo>
                    <a:lnTo>
                      <a:pt x="557" y="493"/>
                    </a:lnTo>
                    <a:lnTo>
                      <a:pt x="535" y="497"/>
                    </a:lnTo>
                    <a:lnTo>
                      <a:pt x="504" y="502"/>
                    </a:lnTo>
                    <a:lnTo>
                      <a:pt x="477" y="506"/>
                    </a:lnTo>
                    <a:lnTo>
                      <a:pt x="471" y="506"/>
                    </a:lnTo>
                    <a:lnTo>
                      <a:pt x="449" y="510"/>
                    </a:lnTo>
                    <a:lnTo>
                      <a:pt x="405" y="515"/>
                    </a:lnTo>
                    <a:lnTo>
                      <a:pt x="404" y="515"/>
                    </a:lnTo>
                    <a:lnTo>
                      <a:pt x="367" y="521"/>
                    </a:lnTo>
                    <a:lnTo>
                      <a:pt x="342" y="524"/>
                    </a:lnTo>
                    <a:lnTo>
                      <a:pt x="334" y="524"/>
                    </a:lnTo>
                    <a:lnTo>
                      <a:pt x="290" y="530"/>
                    </a:lnTo>
                    <a:lnTo>
                      <a:pt x="289" y="530"/>
                    </a:lnTo>
                    <a:lnTo>
                      <a:pt x="261" y="533"/>
                    </a:lnTo>
                    <a:lnTo>
                      <a:pt x="236" y="537"/>
                    </a:lnTo>
                    <a:lnTo>
                      <a:pt x="214" y="539"/>
                    </a:lnTo>
                    <a:lnTo>
                      <a:pt x="161" y="54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19"/>
              <p:cNvSpPr>
                <a:spLocks/>
              </p:cNvSpPr>
              <p:nvPr userDrawn="1"/>
            </p:nvSpPr>
            <p:spPr bwMode="auto">
              <a:xfrm>
                <a:off x="3448050" y="2165350"/>
                <a:ext cx="1181100" cy="661988"/>
              </a:xfrm>
              <a:custGeom>
                <a:avLst/>
                <a:gdLst/>
                <a:ahLst/>
                <a:cxnLst>
                  <a:cxn ang="0">
                    <a:pos x="739" y="325"/>
                  </a:cxn>
                  <a:cxn ang="0">
                    <a:pos x="730" y="239"/>
                  </a:cxn>
                  <a:cxn ang="0">
                    <a:pos x="720" y="152"/>
                  </a:cxn>
                  <a:cxn ang="0">
                    <a:pos x="717" y="102"/>
                  </a:cxn>
                  <a:cxn ang="0">
                    <a:pos x="715" y="99"/>
                  </a:cxn>
                  <a:cxn ang="0">
                    <a:pos x="709" y="97"/>
                  </a:cxn>
                  <a:cxn ang="0">
                    <a:pos x="704" y="97"/>
                  </a:cxn>
                  <a:cxn ang="0">
                    <a:pos x="697" y="95"/>
                  </a:cxn>
                  <a:cxn ang="0">
                    <a:pos x="693" y="89"/>
                  </a:cxn>
                  <a:cxn ang="0">
                    <a:pos x="686" y="82"/>
                  </a:cxn>
                  <a:cxn ang="0">
                    <a:pos x="684" y="73"/>
                  </a:cxn>
                  <a:cxn ang="0">
                    <a:pos x="680" y="73"/>
                  </a:cxn>
                  <a:cxn ang="0">
                    <a:pos x="677" y="68"/>
                  </a:cxn>
                  <a:cxn ang="0">
                    <a:pos x="669" y="62"/>
                  </a:cxn>
                  <a:cxn ang="0">
                    <a:pos x="666" y="58"/>
                  </a:cxn>
                  <a:cxn ang="0">
                    <a:pos x="662" y="53"/>
                  </a:cxn>
                  <a:cxn ang="0">
                    <a:pos x="666" y="51"/>
                  </a:cxn>
                  <a:cxn ang="0">
                    <a:pos x="666" y="46"/>
                  </a:cxn>
                  <a:cxn ang="0">
                    <a:pos x="669" y="40"/>
                  </a:cxn>
                  <a:cxn ang="0">
                    <a:pos x="675" y="35"/>
                  </a:cxn>
                  <a:cxn ang="0">
                    <a:pos x="675" y="29"/>
                  </a:cxn>
                  <a:cxn ang="0">
                    <a:pos x="680" y="31"/>
                  </a:cxn>
                  <a:cxn ang="0">
                    <a:pos x="682" y="27"/>
                  </a:cxn>
                  <a:cxn ang="0">
                    <a:pos x="677" y="26"/>
                  </a:cxn>
                  <a:cxn ang="0">
                    <a:pos x="677" y="24"/>
                  </a:cxn>
                  <a:cxn ang="0">
                    <a:pos x="680" y="20"/>
                  </a:cxn>
                  <a:cxn ang="0">
                    <a:pos x="677" y="16"/>
                  </a:cxn>
                  <a:cxn ang="0">
                    <a:pos x="675" y="11"/>
                  </a:cxn>
                  <a:cxn ang="0">
                    <a:pos x="671" y="9"/>
                  </a:cxn>
                  <a:cxn ang="0">
                    <a:pos x="664" y="15"/>
                  </a:cxn>
                  <a:cxn ang="0">
                    <a:pos x="656" y="13"/>
                  </a:cxn>
                  <a:cxn ang="0">
                    <a:pos x="651" y="11"/>
                  </a:cxn>
                  <a:cxn ang="0">
                    <a:pos x="649" y="9"/>
                  </a:cxn>
                  <a:cxn ang="0">
                    <a:pos x="638" y="0"/>
                  </a:cxn>
                  <a:cxn ang="0">
                    <a:pos x="550" y="9"/>
                  </a:cxn>
                  <a:cxn ang="0">
                    <a:pos x="444" y="18"/>
                  </a:cxn>
                  <a:cxn ang="0">
                    <a:pos x="337" y="26"/>
                  </a:cxn>
                  <a:cxn ang="0">
                    <a:pos x="231" y="31"/>
                  </a:cxn>
                  <a:cxn ang="0">
                    <a:pos x="125" y="37"/>
                  </a:cxn>
                  <a:cxn ang="0">
                    <a:pos x="4" y="95"/>
                  </a:cxn>
                  <a:cxn ang="0">
                    <a:pos x="6" y="205"/>
                  </a:cxn>
                  <a:cxn ang="0">
                    <a:pos x="10" y="323"/>
                  </a:cxn>
                  <a:cxn ang="0">
                    <a:pos x="15" y="417"/>
                  </a:cxn>
                  <a:cxn ang="0">
                    <a:pos x="152" y="411"/>
                  </a:cxn>
                  <a:cxn ang="0">
                    <a:pos x="269" y="406"/>
                  </a:cxn>
                  <a:cxn ang="0">
                    <a:pos x="401" y="398"/>
                  </a:cxn>
                  <a:cxn ang="0">
                    <a:pos x="534" y="387"/>
                  </a:cxn>
                  <a:cxn ang="0">
                    <a:pos x="629" y="378"/>
                  </a:cxn>
                  <a:cxn ang="0">
                    <a:pos x="702" y="373"/>
                  </a:cxn>
                </a:cxnLst>
                <a:rect l="0" t="0" r="r" b="b"/>
                <a:pathLst>
                  <a:path w="744" h="417">
                    <a:moveTo>
                      <a:pt x="742" y="367"/>
                    </a:moveTo>
                    <a:lnTo>
                      <a:pt x="744" y="367"/>
                    </a:lnTo>
                    <a:lnTo>
                      <a:pt x="742" y="360"/>
                    </a:lnTo>
                    <a:lnTo>
                      <a:pt x="739" y="325"/>
                    </a:lnTo>
                    <a:lnTo>
                      <a:pt x="739" y="322"/>
                    </a:lnTo>
                    <a:lnTo>
                      <a:pt x="735" y="285"/>
                    </a:lnTo>
                    <a:lnTo>
                      <a:pt x="735" y="283"/>
                    </a:lnTo>
                    <a:lnTo>
                      <a:pt x="730" y="239"/>
                    </a:lnTo>
                    <a:lnTo>
                      <a:pt x="730" y="236"/>
                    </a:lnTo>
                    <a:lnTo>
                      <a:pt x="724" y="194"/>
                    </a:lnTo>
                    <a:lnTo>
                      <a:pt x="724" y="183"/>
                    </a:lnTo>
                    <a:lnTo>
                      <a:pt x="720" y="152"/>
                    </a:lnTo>
                    <a:lnTo>
                      <a:pt x="719" y="137"/>
                    </a:lnTo>
                    <a:lnTo>
                      <a:pt x="717" y="113"/>
                    </a:lnTo>
                    <a:lnTo>
                      <a:pt x="717" y="104"/>
                    </a:lnTo>
                    <a:lnTo>
                      <a:pt x="717" y="102"/>
                    </a:lnTo>
                    <a:lnTo>
                      <a:pt x="717" y="99"/>
                    </a:lnTo>
                    <a:lnTo>
                      <a:pt x="717" y="99"/>
                    </a:lnTo>
                    <a:lnTo>
                      <a:pt x="715" y="99"/>
                    </a:lnTo>
                    <a:lnTo>
                      <a:pt x="715" y="99"/>
                    </a:lnTo>
                    <a:lnTo>
                      <a:pt x="713" y="99"/>
                    </a:lnTo>
                    <a:lnTo>
                      <a:pt x="713" y="99"/>
                    </a:lnTo>
                    <a:lnTo>
                      <a:pt x="711" y="99"/>
                    </a:lnTo>
                    <a:lnTo>
                      <a:pt x="709" y="97"/>
                    </a:lnTo>
                    <a:lnTo>
                      <a:pt x="708" y="97"/>
                    </a:lnTo>
                    <a:lnTo>
                      <a:pt x="708" y="97"/>
                    </a:lnTo>
                    <a:lnTo>
                      <a:pt x="706" y="97"/>
                    </a:lnTo>
                    <a:lnTo>
                      <a:pt x="704" y="97"/>
                    </a:lnTo>
                    <a:lnTo>
                      <a:pt x="704" y="97"/>
                    </a:lnTo>
                    <a:lnTo>
                      <a:pt x="702" y="97"/>
                    </a:lnTo>
                    <a:lnTo>
                      <a:pt x="698" y="97"/>
                    </a:lnTo>
                    <a:lnTo>
                      <a:pt x="697" y="95"/>
                    </a:lnTo>
                    <a:lnTo>
                      <a:pt x="695" y="95"/>
                    </a:lnTo>
                    <a:lnTo>
                      <a:pt x="693" y="93"/>
                    </a:lnTo>
                    <a:lnTo>
                      <a:pt x="693" y="91"/>
                    </a:lnTo>
                    <a:lnTo>
                      <a:pt x="693" y="89"/>
                    </a:lnTo>
                    <a:lnTo>
                      <a:pt x="693" y="88"/>
                    </a:lnTo>
                    <a:lnTo>
                      <a:pt x="689" y="86"/>
                    </a:lnTo>
                    <a:lnTo>
                      <a:pt x="687" y="84"/>
                    </a:lnTo>
                    <a:lnTo>
                      <a:pt x="686" y="82"/>
                    </a:lnTo>
                    <a:lnTo>
                      <a:pt x="684" y="79"/>
                    </a:lnTo>
                    <a:lnTo>
                      <a:pt x="684" y="79"/>
                    </a:lnTo>
                    <a:lnTo>
                      <a:pt x="686" y="75"/>
                    </a:lnTo>
                    <a:lnTo>
                      <a:pt x="684" y="73"/>
                    </a:lnTo>
                    <a:lnTo>
                      <a:pt x="684" y="73"/>
                    </a:lnTo>
                    <a:lnTo>
                      <a:pt x="682" y="73"/>
                    </a:lnTo>
                    <a:lnTo>
                      <a:pt x="682" y="73"/>
                    </a:lnTo>
                    <a:lnTo>
                      <a:pt x="680" y="73"/>
                    </a:lnTo>
                    <a:lnTo>
                      <a:pt x="678" y="71"/>
                    </a:lnTo>
                    <a:lnTo>
                      <a:pt x="678" y="69"/>
                    </a:lnTo>
                    <a:lnTo>
                      <a:pt x="677" y="69"/>
                    </a:lnTo>
                    <a:lnTo>
                      <a:pt x="677" y="68"/>
                    </a:lnTo>
                    <a:lnTo>
                      <a:pt x="675" y="66"/>
                    </a:lnTo>
                    <a:lnTo>
                      <a:pt x="671" y="66"/>
                    </a:lnTo>
                    <a:lnTo>
                      <a:pt x="671" y="64"/>
                    </a:lnTo>
                    <a:lnTo>
                      <a:pt x="669" y="62"/>
                    </a:lnTo>
                    <a:lnTo>
                      <a:pt x="669" y="62"/>
                    </a:lnTo>
                    <a:lnTo>
                      <a:pt x="667" y="60"/>
                    </a:lnTo>
                    <a:lnTo>
                      <a:pt x="667" y="60"/>
                    </a:lnTo>
                    <a:lnTo>
                      <a:pt x="666" y="58"/>
                    </a:lnTo>
                    <a:lnTo>
                      <a:pt x="664" y="57"/>
                    </a:lnTo>
                    <a:lnTo>
                      <a:pt x="664" y="57"/>
                    </a:lnTo>
                    <a:lnTo>
                      <a:pt x="662" y="55"/>
                    </a:lnTo>
                    <a:lnTo>
                      <a:pt x="662" y="53"/>
                    </a:lnTo>
                    <a:lnTo>
                      <a:pt x="664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6" y="51"/>
                    </a:lnTo>
                    <a:lnTo>
                      <a:pt x="667" y="51"/>
                    </a:lnTo>
                    <a:lnTo>
                      <a:pt x="667" y="49"/>
                    </a:lnTo>
                    <a:lnTo>
                      <a:pt x="667" y="49"/>
                    </a:lnTo>
                    <a:lnTo>
                      <a:pt x="666" y="46"/>
                    </a:lnTo>
                    <a:lnTo>
                      <a:pt x="667" y="44"/>
                    </a:lnTo>
                    <a:lnTo>
                      <a:pt x="667" y="44"/>
                    </a:lnTo>
                    <a:lnTo>
                      <a:pt x="667" y="42"/>
                    </a:lnTo>
                    <a:lnTo>
                      <a:pt x="669" y="40"/>
                    </a:lnTo>
                    <a:lnTo>
                      <a:pt x="669" y="40"/>
                    </a:lnTo>
                    <a:lnTo>
                      <a:pt x="671" y="38"/>
                    </a:lnTo>
                    <a:lnTo>
                      <a:pt x="673" y="37"/>
                    </a:lnTo>
                    <a:lnTo>
                      <a:pt x="675" y="35"/>
                    </a:lnTo>
                    <a:lnTo>
                      <a:pt x="673" y="31"/>
                    </a:lnTo>
                    <a:lnTo>
                      <a:pt x="673" y="31"/>
                    </a:lnTo>
                    <a:lnTo>
                      <a:pt x="675" y="29"/>
                    </a:lnTo>
                    <a:lnTo>
                      <a:pt x="675" y="29"/>
                    </a:lnTo>
                    <a:lnTo>
                      <a:pt x="677" y="29"/>
                    </a:lnTo>
                    <a:lnTo>
                      <a:pt x="678" y="31"/>
                    </a:lnTo>
                    <a:lnTo>
                      <a:pt x="680" y="31"/>
                    </a:lnTo>
                    <a:lnTo>
                      <a:pt x="680" y="31"/>
                    </a:lnTo>
                    <a:lnTo>
                      <a:pt x="682" y="29"/>
                    </a:lnTo>
                    <a:lnTo>
                      <a:pt x="684" y="29"/>
                    </a:lnTo>
                    <a:lnTo>
                      <a:pt x="682" y="27"/>
                    </a:lnTo>
                    <a:lnTo>
                      <a:pt x="682" y="27"/>
                    </a:lnTo>
                    <a:lnTo>
                      <a:pt x="680" y="26"/>
                    </a:lnTo>
                    <a:lnTo>
                      <a:pt x="678" y="27"/>
                    </a:lnTo>
                    <a:lnTo>
                      <a:pt x="677" y="27"/>
                    </a:lnTo>
                    <a:lnTo>
                      <a:pt x="677" y="26"/>
                    </a:lnTo>
                    <a:lnTo>
                      <a:pt x="677" y="26"/>
                    </a:lnTo>
                    <a:lnTo>
                      <a:pt x="677" y="26"/>
                    </a:lnTo>
                    <a:lnTo>
                      <a:pt x="677" y="24"/>
                    </a:lnTo>
                    <a:lnTo>
                      <a:pt x="677" y="24"/>
                    </a:lnTo>
                    <a:lnTo>
                      <a:pt x="680" y="22"/>
                    </a:lnTo>
                    <a:lnTo>
                      <a:pt x="680" y="22"/>
                    </a:lnTo>
                    <a:lnTo>
                      <a:pt x="680" y="20"/>
                    </a:lnTo>
                    <a:lnTo>
                      <a:pt x="680" y="20"/>
                    </a:lnTo>
                    <a:lnTo>
                      <a:pt x="680" y="18"/>
                    </a:lnTo>
                    <a:lnTo>
                      <a:pt x="680" y="18"/>
                    </a:lnTo>
                    <a:lnTo>
                      <a:pt x="678" y="18"/>
                    </a:lnTo>
                    <a:lnTo>
                      <a:pt x="677" y="16"/>
                    </a:lnTo>
                    <a:lnTo>
                      <a:pt x="675" y="16"/>
                    </a:lnTo>
                    <a:lnTo>
                      <a:pt x="675" y="16"/>
                    </a:lnTo>
                    <a:lnTo>
                      <a:pt x="675" y="15"/>
                    </a:lnTo>
                    <a:lnTo>
                      <a:pt x="675" y="11"/>
                    </a:lnTo>
                    <a:lnTo>
                      <a:pt x="675" y="11"/>
                    </a:lnTo>
                    <a:lnTo>
                      <a:pt x="675" y="11"/>
                    </a:lnTo>
                    <a:lnTo>
                      <a:pt x="673" y="9"/>
                    </a:lnTo>
                    <a:lnTo>
                      <a:pt x="671" y="9"/>
                    </a:lnTo>
                    <a:lnTo>
                      <a:pt x="667" y="9"/>
                    </a:lnTo>
                    <a:lnTo>
                      <a:pt x="667" y="9"/>
                    </a:lnTo>
                    <a:lnTo>
                      <a:pt x="666" y="11"/>
                    </a:lnTo>
                    <a:lnTo>
                      <a:pt x="664" y="15"/>
                    </a:lnTo>
                    <a:lnTo>
                      <a:pt x="662" y="15"/>
                    </a:lnTo>
                    <a:lnTo>
                      <a:pt x="660" y="15"/>
                    </a:lnTo>
                    <a:lnTo>
                      <a:pt x="656" y="13"/>
                    </a:lnTo>
                    <a:lnTo>
                      <a:pt x="656" y="13"/>
                    </a:lnTo>
                    <a:lnTo>
                      <a:pt x="655" y="11"/>
                    </a:lnTo>
                    <a:lnTo>
                      <a:pt x="655" y="11"/>
                    </a:lnTo>
                    <a:lnTo>
                      <a:pt x="651" y="11"/>
                    </a:lnTo>
                    <a:lnTo>
                      <a:pt x="651" y="11"/>
                    </a:lnTo>
                    <a:lnTo>
                      <a:pt x="649" y="11"/>
                    </a:lnTo>
                    <a:lnTo>
                      <a:pt x="649" y="9"/>
                    </a:lnTo>
                    <a:lnTo>
                      <a:pt x="649" y="9"/>
                    </a:lnTo>
                    <a:lnTo>
                      <a:pt x="649" y="9"/>
                    </a:lnTo>
                    <a:lnTo>
                      <a:pt x="647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38" y="0"/>
                    </a:lnTo>
                    <a:lnTo>
                      <a:pt x="636" y="2"/>
                    </a:lnTo>
                    <a:lnTo>
                      <a:pt x="594" y="5"/>
                    </a:lnTo>
                    <a:lnTo>
                      <a:pt x="572" y="7"/>
                    </a:lnTo>
                    <a:lnTo>
                      <a:pt x="550" y="9"/>
                    </a:lnTo>
                    <a:lnTo>
                      <a:pt x="530" y="11"/>
                    </a:lnTo>
                    <a:lnTo>
                      <a:pt x="497" y="13"/>
                    </a:lnTo>
                    <a:lnTo>
                      <a:pt x="487" y="15"/>
                    </a:lnTo>
                    <a:lnTo>
                      <a:pt x="444" y="18"/>
                    </a:lnTo>
                    <a:lnTo>
                      <a:pt x="402" y="20"/>
                    </a:lnTo>
                    <a:lnTo>
                      <a:pt x="391" y="22"/>
                    </a:lnTo>
                    <a:lnTo>
                      <a:pt x="359" y="24"/>
                    </a:lnTo>
                    <a:lnTo>
                      <a:pt x="337" y="26"/>
                    </a:lnTo>
                    <a:lnTo>
                      <a:pt x="317" y="26"/>
                    </a:lnTo>
                    <a:lnTo>
                      <a:pt x="284" y="27"/>
                    </a:lnTo>
                    <a:lnTo>
                      <a:pt x="273" y="29"/>
                    </a:lnTo>
                    <a:lnTo>
                      <a:pt x="231" y="31"/>
                    </a:lnTo>
                    <a:lnTo>
                      <a:pt x="178" y="33"/>
                    </a:lnTo>
                    <a:lnTo>
                      <a:pt x="178" y="33"/>
                    </a:lnTo>
                    <a:lnTo>
                      <a:pt x="127" y="37"/>
                    </a:lnTo>
                    <a:lnTo>
                      <a:pt x="125" y="37"/>
                    </a:lnTo>
                    <a:lnTo>
                      <a:pt x="70" y="38"/>
                    </a:lnTo>
                    <a:lnTo>
                      <a:pt x="63" y="38"/>
                    </a:lnTo>
                    <a:lnTo>
                      <a:pt x="0" y="4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4" y="150"/>
                    </a:lnTo>
                    <a:lnTo>
                      <a:pt x="6" y="161"/>
                    </a:lnTo>
                    <a:lnTo>
                      <a:pt x="6" y="205"/>
                    </a:lnTo>
                    <a:lnTo>
                      <a:pt x="6" y="214"/>
                    </a:lnTo>
                    <a:lnTo>
                      <a:pt x="8" y="258"/>
                    </a:lnTo>
                    <a:lnTo>
                      <a:pt x="8" y="259"/>
                    </a:lnTo>
                    <a:lnTo>
                      <a:pt x="10" y="323"/>
                    </a:lnTo>
                    <a:lnTo>
                      <a:pt x="10" y="336"/>
                    </a:lnTo>
                    <a:lnTo>
                      <a:pt x="11" y="367"/>
                    </a:lnTo>
                    <a:lnTo>
                      <a:pt x="13" y="417"/>
                    </a:lnTo>
                    <a:lnTo>
                      <a:pt x="15" y="417"/>
                    </a:lnTo>
                    <a:lnTo>
                      <a:pt x="61" y="415"/>
                    </a:lnTo>
                    <a:lnTo>
                      <a:pt x="108" y="413"/>
                    </a:lnTo>
                    <a:lnTo>
                      <a:pt x="121" y="413"/>
                    </a:lnTo>
                    <a:lnTo>
                      <a:pt x="152" y="411"/>
                    </a:lnTo>
                    <a:lnTo>
                      <a:pt x="205" y="409"/>
                    </a:lnTo>
                    <a:lnTo>
                      <a:pt x="214" y="409"/>
                    </a:lnTo>
                    <a:lnTo>
                      <a:pt x="258" y="407"/>
                    </a:lnTo>
                    <a:lnTo>
                      <a:pt x="269" y="406"/>
                    </a:lnTo>
                    <a:lnTo>
                      <a:pt x="313" y="404"/>
                    </a:lnTo>
                    <a:lnTo>
                      <a:pt x="357" y="400"/>
                    </a:lnTo>
                    <a:lnTo>
                      <a:pt x="377" y="398"/>
                    </a:lnTo>
                    <a:lnTo>
                      <a:pt x="401" y="398"/>
                    </a:lnTo>
                    <a:lnTo>
                      <a:pt x="430" y="395"/>
                    </a:lnTo>
                    <a:lnTo>
                      <a:pt x="463" y="393"/>
                    </a:lnTo>
                    <a:lnTo>
                      <a:pt x="496" y="391"/>
                    </a:lnTo>
                    <a:lnTo>
                      <a:pt x="534" y="387"/>
                    </a:lnTo>
                    <a:lnTo>
                      <a:pt x="556" y="386"/>
                    </a:lnTo>
                    <a:lnTo>
                      <a:pt x="607" y="382"/>
                    </a:lnTo>
                    <a:lnTo>
                      <a:pt x="611" y="380"/>
                    </a:lnTo>
                    <a:lnTo>
                      <a:pt x="629" y="378"/>
                    </a:lnTo>
                    <a:lnTo>
                      <a:pt x="655" y="376"/>
                    </a:lnTo>
                    <a:lnTo>
                      <a:pt x="666" y="376"/>
                    </a:lnTo>
                    <a:lnTo>
                      <a:pt x="698" y="373"/>
                    </a:lnTo>
                    <a:lnTo>
                      <a:pt x="702" y="373"/>
                    </a:lnTo>
                    <a:lnTo>
                      <a:pt x="742" y="36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0"/>
              <p:cNvSpPr>
                <a:spLocks/>
              </p:cNvSpPr>
              <p:nvPr userDrawn="1"/>
            </p:nvSpPr>
            <p:spPr bwMode="auto">
              <a:xfrm>
                <a:off x="3144838" y="1611313"/>
                <a:ext cx="1316038" cy="617538"/>
              </a:xfrm>
              <a:custGeom>
                <a:avLst/>
                <a:gdLst/>
                <a:ahLst/>
                <a:cxnLst>
                  <a:cxn ang="0">
                    <a:pos x="217" y="15"/>
                  </a:cxn>
                  <a:cxn ang="0">
                    <a:pos x="504" y="2"/>
                  </a:cxn>
                  <a:cxn ang="0">
                    <a:pos x="517" y="11"/>
                  </a:cxn>
                  <a:cxn ang="0">
                    <a:pos x="537" y="16"/>
                  </a:cxn>
                  <a:cxn ang="0">
                    <a:pos x="546" y="24"/>
                  </a:cxn>
                  <a:cxn ang="0">
                    <a:pos x="559" y="16"/>
                  </a:cxn>
                  <a:cxn ang="0">
                    <a:pos x="572" y="13"/>
                  </a:cxn>
                  <a:cxn ang="0">
                    <a:pos x="579" y="15"/>
                  </a:cxn>
                  <a:cxn ang="0">
                    <a:pos x="586" y="11"/>
                  </a:cxn>
                  <a:cxn ang="0">
                    <a:pos x="599" y="11"/>
                  </a:cxn>
                  <a:cxn ang="0">
                    <a:pos x="619" y="9"/>
                  </a:cxn>
                  <a:cxn ang="0">
                    <a:pos x="628" y="16"/>
                  </a:cxn>
                  <a:cxn ang="0">
                    <a:pos x="645" y="24"/>
                  </a:cxn>
                  <a:cxn ang="0">
                    <a:pos x="659" y="26"/>
                  </a:cxn>
                  <a:cxn ang="0">
                    <a:pos x="670" y="29"/>
                  </a:cxn>
                  <a:cxn ang="0">
                    <a:pos x="678" y="44"/>
                  </a:cxn>
                  <a:cxn ang="0">
                    <a:pos x="687" y="46"/>
                  </a:cxn>
                  <a:cxn ang="0">
                    <a:pos x="699" y="49"/>
                  </a:cxn>
                  <a:cxn ang="0">
                    <a:pos x="699" y="62"/>
                  </a:cxn>
                  <a:cxn ang="0">
                    <a:pos x="705" y="71"/>
                  </a:cxn>
                  <a:cxn ang="0">
                    <a:pos x="707" y="82"/>
                  </a:cxn>
                  <a:cxn ang="0">
                    <a:pos x="707" y="88"/>
                  </a:cxn>
                  <a:cxn ang="0">
                    <a:pos x="714" y="95"/>
                  </a:cxn>
                  <a:cxn ang="0">
                    <a:pos x="718" y="104"/>
                  </a:cxn>
                  <a:cxn ang="0">
                    <a:pos x="723" y="110"/>
                  </a:cxn>
                  <a:cxn ang="0">
                    <a:pos x="729" y="117"/>
                  </a:cxn>
                  <a:cxn ang="0">
                    <a:pos x="734" y="130"/>
                  </a:cxn>
                  <a:cxn ang="0">
                    <a:pos x="736" y="142"/>
                  </a:cxn>
                  <a:cxn ang="0">
                    <a:pos x="736" y="150"/>
                  </a:cxn>
                  <a:cxn ang="0">
                    <a:pos x="738" y="161"/>
                  </a:cxn>
                  <a:cxn ang="0">
                    <a:pos x="745" y="163"/>
                  </a:cxn>
                  <a:cxn ang="0">
                    <a:pos x="745" y="170"/>
                  </a:cxn>
                  <a:cxn ang="0">
                    <a:pos x="754" y="184"/>
                  </a:cxn>
                  <a:cxn ang="0">
                    <a:pos x="760" y="190"/>
                  </a:cxn>
                  <a:cxn ang="0">
                    <a:pos x="760" y="194"/>
                  </a:cxn>
                  <a:cxn ang="0">
                    <a:pos x="758" y="195"/>
                  </a:cxn>
                  <a:cxn ang="0">
                    <a:pos x="758" y="206"/>
                  </a:cxn>
                  <a:cxn ang="0">
                    <a:pos x="763" y="216"/>
                  </a:cxn>
                  <a:cxn ang="0">
                    <a:pos x="765" y="223"/>
                  </a:cxn>
                  <a:cxn ang="0">
                    <a:pos x="769" y="239"/>
                  </a:cxn>
                  <a:cxn ang="0">
                    <a:pos x="769" y="254"/>
                  </a:cxn>
                  <a:cxn ang="0">
                    <a:pos x="769" y="267"/>
                  </a:cxn>
                  <a:cxn ang="0">
                    <a:pos x="780" y="283"/>
                  </a:cxn>
                  <a:cxn ang="0">
                    <a:pos x="787" y="287"/>
                  </a:cxn>
                  <a:cxn ang="0">
                    <a:pos x="789" y="287"/>
                  </a:cxn>
                  <a:cxn ang="0">
                    <a:pos x="791" y="300"/>
                  </a:cxn>
                  <a:cxn ang="0">
                    <a:pos x="796" y="309"/>
                  </a:cxn>
                  <a:cxn ang="0">
                    <a:pos x="794" y="314"/>
                  </a:cxn>
                  <a:cxn ang="0">
                    <a:pos x="804" y="318"/>
                  </a:cxn>
                  <a:cxn ang="0">
                    <a:pos x="811" y="323"/>
                  </a:cxn>
                  <a:cxn ang="0">
                    <a:pos x="820" y="334"/>
                  </a:cxn>
                  <a:cxn ang="0">
                    <a:pos x="820" y="345"/>
                  </a:cxn>
                  <a:cxn ang="0">
                    <a:pos x="827" y="351"/>
                  </a:cxn>
                  <a:cxn ang="0">
                    <a:pos x="593" y="369"/>
                  </a:cxn>
                  <a:cxn ang="0">
                    <a:pos x="369" y="382"/>
                  </a:cxn>
                  <a:cxn ang="0">
                    <a:pos x="191" y="336"/>
                  </a:cxn>
                  <a:cxn ang="0">
                    <a:pos x="3" y="267"/>
                  </a:cxn>
                </a:cxnLst>
                <a:rect l="0" t="0" r="r" b="b"/>
                <a:pathLst>
                  <a:path w="829" h="389">
                    <a:moveTo>
                      <a:pt x="0" y="16"/>
                    </a:moveTo>
                    <a:lnTo>
                      <a:pt x="51" y="16"/>
                    </a:lnTo>
                    <a:lnTo>
                      <a:pt x="73" y="16"/>
                    </a:lnTo>
                    <a:lnTo>
                      <a:pt x="96" y="16"/>
                    </a:lnTo>
                    <a:lnTo>
                      <a:pt x="115" y="15"/>
                    </a:lnTo>
                    <a:lnTo>
                      <a:pt x="148" y="15"/>
                    </a:lnTo>
                    <a:lnTo>
                      <a:pt x="179" y="15"/>
                    </a:lnTo>
                    <a:lnTo>
                      <a:pt x="217" y="15"/>
                    </a:lnTo>
                    <a:lnTo>
                      <a:pt x="257" y="13"/>
                    </a:lnTo>
                    <a:lnTo>
                      <a:pt x="307" y="11"/>
                    </a:lnTo>
                    <a:lnTo>
                      <a:pt x="350" y="9"/>
                    </a:lnTo>
                    <a:lnTo>
                      <a:pt x="380" y="7"/>
                    </a:lnTo>
                    <a:lnTo>
                      <a:pt x="409" y="5"/>
                    </a:lnTo>
                    <a:lnTo>
                      <a:pt x="434" y="4"/>
                    </a:lnTo>
                    <a:lnTo>
                      <a:pt x="504" y="0"/>
                    </a:lnTo>
                    <a:lnTo>
                      <a:pt x="504" y="2"/>
                    </a:lnTo>
                    <a:lnTo>
                      <a:pt x="506" y="5"/>
                    </a:lnTo>
                    <a:lnTo>
                      <a:pt x="508" y="5"/>
                    </a:lnTo>
                    <a:lnTo>
                      <a:pt x="509" y="7"/>
                    </a:lnTo>
                    <a:lnTo>
                      <a:pt x="511" y="7"/>
                    </a:lnTo>
                    <a:lnTo>
                      <a:pt x="513" y="7"/>
                    </a:lnTo>
                    <a:lnTo>
                      <a:pt x="515" y="9"/>
                    </a:lnTo>
                    <a:lnTo>
                      <a:pt x="517" y="9"/>
                    </a:lnTo>
                    <a:lnTo>
                      <a:pt x="517" y="11"/>
                    </a:lnTo>
                    <a:lnTo>
                      <a:pt x="519" y="11"/>
                    </a:lnTo>
                    <a:lnTo>
                      <a:pt x="522" y="13"/>
                    </a:lnTo>
                    <a:lnTo>
                      <a:pt x="526" y="13"/>
                    </a:lnTo>
                    <a:lnTo>
                      <a:pt x="531" y="16"/>
                    </a:lnTo>
                    <a:lnTo>
                      <a:pt x="533" y="16"/>
                    </a:lnTo>
                    <a:lnTo>
                      <a:pt x="535" y="16"/>
                    </a:lnTo>
                    <a:lnTo>
                      <a:pt x="537" y="16"/>
                    </a:lnTo>
                    <a:lnTo>
                      <a:pt x="537" y="16"/>
                    </a:lnTo>
                    <a:lnTo>
                      <a:pt x="539" y="18"/>
                    </a:lnTo>
                    <a:lnTo>
                      <a:pt x="539" y="18"/>
                    </a:lnTo>
                    <a:lnTo>
                      <a:pt x="539" y="20"/>
                    </a:lnTo>
                    <a:lnTo>
                      <a:pt x="539" y="20"/>
                    </a:lnTo>
                    <a:lnTo>
                      <a:pt x="540" y="20"/>
                    </a:lnTo>
                    <a:lnTo>
                      <a:pt x="542" y="20"/>
                    </a:lnTo>
                    <a:lnTo>
                      <a:pt x="544" y="22"/>
                    </a:lnTo>
                    <a:lnTo>
                      <a:pt x="546" y="24"/>
                    </a:lnTo>
                    <a:lnTo>
                      <a:pt x="548" y="24"/>
                    </a:lnTo>
                    <a:lnTo>
                      <a:pt x="550" y="24"/>
                    </a:lnTo>
                    <a:lnTo>
                      <a:pt x="550" y="26"/>
                    </a:lnTo>
                    <a:lnTo>
                      <a:pt x="553" y="24"/>
                    </a:lnTo>
                    <a:lnTo>
                      <a:pt x="555" y="22"/>
                    </a:lnTo>
                    <a:lnTo>
                      <a:pt x="557" y="20"/>
                    </a:lnTo>
                    <a:lnTo>
                      <a:pt x="559" y="18"/>
                    </a:lnTo>
                    <a:lnTo>
                      <a:pt x="559" y="16"/>
                    </a:lnTo>
                    <a:lnTo>
                      <a:pt x="561" y="15"/>
                    </a:lnTo>
                    <a:lnTo>
                      <a:pt x="561" y="13"/>
                    </a:lnTo>
                    <a:lnTo>
                      <a:pt x="561" y="13"/>
                    </a:lnTo>
                    <a:lnTo>
                      <a:pt x="566" y="13"/>
                    </a:lnTo>
                    <a:lnTo>
                      <a:pt x="568" y="13"/>
                    </a:lnTo>
                    <a:lnTo>
                      <a:pt x="570" y="15"/>
                    </a:lnTo>
                    <a:lnTo>
                      <a:pt x="570" y="15"/>
                    </a:lnTo>
                    <a:lnTo>
                      <a:pt x="572" y="13"/>
                    </a:lnTo>
                    <a:lnTo>
                      <a:pt x="572" y="11"/>
                    </a:lnTo>
                    <a:lnTo>
                      <a:pt x="573" y="11"/>
                    </a:lnTo>
                    <a:lnTo>
                      <a:pt x="573" y="11"/>
                    </a:lnTo>
                    <a:lnTo>
                      <a:pt x="575" y="11"/>
                    </a:lnTo>
                    <a:lnTo>
                      <a:pt x="577" y="11"/>
                    </a:lnTo>
                    <a:lnTo>
                      <a:pt x="577" y="13"/>
                    </a:lnTo>
                    <a:lnTo>
                      <a:pt x="579" y="15"/>
                    </a:lnTo>
                    <a:lnTo>
                      <a:pt x="579" y="15"/>
                    </a:lnTo>
                    <a:lnTo>
                      <a:pt x="581" y="13"/>
                    </a:lnTo>
                    <a:lnTo>
                      <a:pt x="581" y="13"/>
                    </a:lnTo>
                    <a:lnTo>
                      <a:pt x="582" y="11"/>
                    </a:lnTo>
                    <a:lnTo>
                      <a:pt x="582" y="11"/>
                    </a:lnTo>
                    <a:lnTo>
                      <a:pt x="582" y="9"/>
                    </a:lnTo>
                    <a:lnTo>
                      <a:pt x="582" y="9"/>
                    </a:lnTo>
                    <a:lnTo>
                      <a:pt x="584" y="11"/>
                    </a:lnTo>
                    <a:lnTo>
                      <a:pt x="586" y="11"/>
                    </a:lnTo>
                    <a:lnTo>
                      <a:pt x="588" y="13"/>
                    </a:lnTo>
                    <a:lnTo>
                      <a:pt x="590" y="11"/>
                    </a:lnTo>
                    <a:lnTo>
                      <a:pt x="593" y="11"/>
                    </a:lnTo>
                    <a:lnTo>
                      <a:pt x="593" y="9"/>
                    </a:lnTo>
                    <a:lnTo>
                      <a:pt x="595" y="9"/>
                    </a:lnTo>
                    <a:lnTo>
                      <a:pt x="597" y="11"/>
                    </a:lnTo>
                    <a:lnTo>
                      <a:pt x="599" y="11"/>
                    </a:lnTo>
                    <a:lnTo>
                      <a:pt x="599" y="11"/>
                    </a:lnTo>
                    <a:lnTo>
                      <a:pt x="601" y="11"/>
                    </a:lnTo>
                    <a:lnTo>
                      <a:pt x="603" y="9"/>
                    </a:lnTo>
                    <a:lnTo>
                      <a:pt x="603" y="9"/>
                    </a:lnTo>
                    <a:lnTo>
                      <a:pt x="606" y="9"/>
                    </a:lnTo>
                    <a:lnTo>
                      <a:pt x="608" y="9"/>
                    </a:lnTo>
                    <a:lnTo>
                      <a:pt x="612" y="7"/>
                    </a:lnTo>
                    <a:lnTo>
                      <a:pt x="615" y="9"/>
                    </a:lnTo>
                    <a:lnTo>
                      <a:pt x="619" y="9"/>
                    </a:lnTo>
                    <a:lnTo>
                      <a:pt x="619" y="9"/>
                    </a:lnTo>
                    <a:lnTo>
                      <a:pt x="621" y="11"/>
                    </a:lnTo>
                    <a:lnTo>
                      <a:pt x="621" y="13"/>
                    </a:lnTo>
                    <a:lnTo>
                      <a:pt x="621" y="13"/>
                    </a:lnTo>
                    <a:lnTo>
                      <a:pt x="625" y="15"/>
                    </a:lnTo>
                    <a:lnTo>
                      <a:pt x="626" y="15"/>
                    </a:lnTo>
                    <a:lnTo>
                      <a:pt x="626" y="16"/>
                    </a:lnTo>
                    <a:lnTo>
                      <a:pt x="628" y="16"/>
                    </a:lnTo>
                    <a:lnTo>
                      <a:pt x="630" y="18"/>
                    </a:lnTo>
                    <a:lnTo>
                      <a:pt x="637" y="18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5" y="18"/>
                    </a:lnTo>
                    <a:lnTo>
                      <a:pt x="645" y="18"/>
                    </a:lnTo>
                    <a:lnTo>
                      <a:pt x="645" y="22"/>
                    </a:lnTo>
                    <a:lnTo>
                      <a:pt x="645" y="24"/>
                    </a:lnTo>
                    <a:lnTo>
                      <a:pt x="645" y="24"/>
                    </a:lnTo>
                    <a:lnTo>
                      <a:pt x="646" y="22"/>
                    </a:lnTo>
                    <a:lnTo>
                      <a:pt x="648" y="22"/>
                    </a:lnTo>
                    <a:lnTo>
                      <a:pt x="654" y="22"/>
                    </a:lnTo>
                    <a:lnTo>
                      <a:pt x="656" y="22"/>
                    </a:lnTo>
                    <a:lnTo>
                      <a:pt x="657" y="24"/>
                    </a:lnTo>
                    <a:lnTo>
                      <a:pt x="659" y="24"/>
                    </a:lnTo>
                    <a:lnTo>
                      <a:pt x="659" y="26"/>
                    </a:lnTo>
                    <a:lnTo>
                      <a:pt x="659" y="27"/>
                    </a:lnTo>
                    <a:lnTo>
                      <a:pt x="659" y="27"/>
                    </a:lnTo>
                    <a:lnTo>
                      <a:pt x="661" y="27"/>
                    </a:lnTo>
                    <a:lnTo>
                      <a:pt x="663" y="29"/>
                    </a:lnTo>
                    <a:lnTo>
                      <a:pt x="667" y="29"/>
                    </a:lnTo>
                    <a:lnTo>
                      <a:pt x="668" y="29"/>
                    </a:lnTo>
                    <a:lnTo>
                      <a:pt x="670" y="29"/>
                    </a:lnTo>
                    <a:lnTo>
                      <a:pt x="670" y="29"/>
                    </a:lnTo>
                    <a:lnTo>
                      <a:pt x="670" y="31"/>
                    </a:lnTo>
                    <a:lnTo>
                      <a:pt x="668" y="33"/>
                    </a:lnTo>
                    <a:lnTo>
                      <a:pt x="668" y="35"/>
                    </a:lnTo>
                    <a:lnTo>
                      <a:pt x="668" y="35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8" y="42"/>
                    </a:lnTo>
                    <a:lnTo>
                      <a:pt x="678" y="44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9" y="47"/>
                    </a:lnTo>
                    <a:lnTo>
                      <a:pt x="681" y="47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8" y="47"/>
                    </a:lnTo>
                    <a:lnTo>
                      <a:pt x="692" y="49"/>
                    </a:lnTo>
                    <a:lnTo>
                      <a:pt x="692" y="49"/>
                    </a:lnTo>
                    <a:lnTo>
                      <a:pt x="694" y="47"/>
                    </a:lnTo>
                    <a:lnTo>
                      <a:pt x="696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49"/>
                    </a:lnTo>
                    <a:lnTo>
                      <a:pt x="699" y="53"/>
                    </a:lnTo>
                    <a:lnTo>
                      <a:pt x="701" y="55"/>
                    </a:lnTo>
                    <a:lnTo>
                      <a:pt x="699" y="55"/>
                    </a:lnTo>
                    <a:lnTo>
                      <a:pt x="699" y="57"/>
                    </a:lnTo>
                    <a:lnTo>
                      <a:pt x="699" y="58"/>
                    </a:lnTo>
                    <a:lnTo>
                      <a:pt x="699" y="62"/>
                    </a:lnTo>
                    <a:lnTo>
                      <a:pt x="699" y="64"/>
                    </a:lnTo>
                    <a:lnTo>
                      <a:pt x="698" y="64"/>
                    </a:lnTo>
                    <a:lnTo>
                      <a:pt x="698" y="64"/>
                    </a:lnTo>
                    <a:lnTo>
                      <a:pt x="698" y="66"/>
                    </a:lnTo>
                    <a:lnTo>
                      <a:pt x="699" y="66"/>
                    </a:lnTo>
                    <a:lnTo>
                      <a:pt x="701" y="68"/>
                    </a:lnTo>
                    <a:lnTo>
                      <a:pt x="703" y="69"/>
                    </a:lnTo>
                    <a:lnTo>
                      <a:pt x="705" y="71"/>
                    </a:lnTo>
                    <a:lnTo>
                      <a:pt x="705" y="73"/>
                    </a:lnTo>
                    <a:lnTo>
                      <a:pt x="707" y="75"/>
                    </a:lnTo>
                    <a:lnTo>
                      <a:pt x="707" y="75"/>
                    </a:lnTo>
                    <a:lnTo>
                      <a:pt x="707" y="77"/>
                    </a:lnTo>
                    <a:lnTo>
                      <a:pt x="707" y="78"/>
                    </a:lnTo>
                    <a:lnTo>
                      <a:pt x="707" y="78"/>
                    </a:lnTo>
                    <a:lnTo>
                      <a:pt x="707" y="80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7" y="82"/>
                    </a:lnTo>
                    <a:lnTo>
                      <a:pt x="705" y="84"/>
                    </a:lnTo>
                    <a:lnTo>
                      <a:pt x="707" y="84"/>
                    </a:lnTo>
                    <a:lnTo>
                      <a:pt x="705" y="86"/>
                    </a:lnTo>
                    <a:lnTo>
                      <a:pt x="707" y="88"/>
                    </a:lnTo>
                    <a:lnTo>
                      <a:pt x="707" y="88"/>
                    </a:lnTo>
                    <a:lnTo>
                      <a:pt x="709" y="89"/>
                    </a:lnTo>
                    <a:lnTo>
                      <a:pt x="709" y="89"/>
                    </a:lnTo>
                    <a:lnTo>
                      <a:pt x="710" y="89"/>
                    </a:lnTo>
                    <a:lnTo>
                      <a:pt x="710" y="91"/>
                    </a:lnTo>
                    <a:lnTo>
                      <a:pt x="712" y="93"/>
                    </a:lnTo>
                    <a:lnTo>
                      <a:pt x="714" y="93"/>
                    </a:lnTo>
                    <a:lnTo>
                      <a:pt x="714" y="95"/>
                    </a:lnTo>
                    <a:lnTo>
                      <a:pt x="714" y="95"/>
                    </a:lnTo>
                    <a:lnTo>
                      <a:pt x="714" y="97"/>
                    </a:lnTo>
                    <a:lnTo>
                      <a:pt x="716" y="99"/>
                    </a:lnTo>
                    <a:lnTo>
                      <a:pt x="716" y="102"/>
                    </a:lnTo>
                    <a:lnTo>
                      <a:pt x="716" y="102"/>
                    </a:lnTo>
                    <a:lnTo>
                      <a:pt x="716" y="102"/>
                    </a:lnTo>
                    <a:lnTo>
                      <a:pt x="718" y="104"/>
                    </a:lnTo>
                    <a:lnTo>
                      <a:pt x="718" y="104"/>
                    </a:lnTo>
                    <a:lnTo>
                      <a:pt x="718" y="104"/>
                    </a:lnTo>
                    <a:lnTo>
                      <a:pt x="720" y="108"/>
                    </a:lnTo>
                    <a:lnTo>
                      <a:pt x="720" y="110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1" y="108"/>
                    </a:lnTo>
                    <a:lnTo>
                      <a:pt x="723" y="110"/>
                    </a:lnTo>
                    <a:lnTo>
                      <a:pt x="725" y="110"/>
                    </a:lnTo>
                    <a:lnTo>
                      <a:pt x="727" y="111"/>
                    </a:lnTo>
                    <a:lnTo>
                      <a:pt x="727" y="111"/>
                    </a:lnTo>
                    <a:lnTo>
                      <a:pt x="729" y="111"/>
                    </a:lnTo>
                    <a:lnTo>
                      <a:pt x="729" y="113"/>
                    </a:lnTo>
                    <a:lnTo>
                      <a:pt x="729" y="115"/>
                    </a:lnTo>
                    <a:lnTo>
                      <a:pt x="729" y="115"/>
                    </a:lnTo>
                    <a:lnTo>
                      <a:pt x="729" y="117"/>
                    </a:lnTo>
                    <a:lnTo>
                      <a:pt x="729" y="117"/>
                    </a:lnTo>
                    <a:lnTo>
                      <a:pt x="727" y="119"/>
                    </a:lnTo>
                    <a:lnTo>
                      <a:pt x="729" y="124"/>
                    </a:lnTo>
                    <a:lnTo>
                      <a:pt x="730" y="124"/>
                    </a:lnTo>
                    <a:lnTo>
                      <a:pt x="732" y="126"/>
                    </a:lnTo>
                    <a:lnTo>
                      <a:pt x="732" y="130"/>
                    </a:lnTo>
                    <a:lnTo>
                      <a:pt x="734" y="130"/>
                    </a:lnTo>
                    <a:lnTo>
                      <a:pt x="734" y="130"/>
                    </a:lnTo>
                    <a:lnTo>
                      <a:pt x="736" y="131"/>
                    </a:lnTo>
                    <a:lnTo>
                      <a:pt x="736" y="133"/>
                    </a:lnTo>
                    <a:lnTo>
                      <a:pt x="736" y="135"/>
                    </a:lnTo>
                    <a:lnTo>
                      <a:pt x="734" y="139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6" y="142"/>
                    </a:lnTo>
                    <a:lnTo>
                      <a:pt x="736" y="142"/>
                    </a:lnTo>
                    <a:lnTo>
                      <a:pt x="736" y="142"/>
                    </a:lnTo>
                    <a:lnTo>
                      <a:pt x="736" y="144"/>
                    </a:lnTo>
                    <a:lnTo>
                      <a:pt x="734" y="144"/>
                    </a:lnTo>
                    <a:lnTo>
                      <a:pt x="734" y="144"/>
                    </a:lnTo>
                    <a:lnTo>
                      <a:pt x="734" y="146"/>
                    </a:lnTo>
                    <a:lnTo>
                      <a:pt x="734" y="146"/>
                    </a:lnTo>
                    <a:lnTo>
                      <a:pt x="734" y="148"/>
                    </a:lnTo>
                    <a:lnTo>
                      <a:pt x="736" y="150"/>
                    </a:lnTo>
                    <a:lnTo>
                      <a:pt x="736" y="152"/>
                    </a:lnTo>
                    <a:lnTo>
                      <a:pt x="736" y="153"/>
                    </a:lnTo>
                    <a:lnTo>
                      <a:pt x="734" y="155"/>
                    </a:lnTo>
                    <a:lnTo>
                      <a:pt x="734" y="155"/>
                    </a:lnTo>
                    <a:lnTo>
                      <a:pt x="736" y="157"/>
                    </a:lnTo>
                    <a:lnTo>
                      <a:pt x="736" y="157"/>
                    </a:lnTo>
                    <a:lnTo>
                      <a:pt x="738" y="159"/>
                    </a:lnTo>
                    <a:lnTo>
                      <a:pt x="738" y="161"/>
                    </a:lnTo>
                    <a:lnTo>
                      <a:pt x="738" y="161"/>
                    </a:lnTo>
                    <a:lnTo>
                      <a:pt x="738" y="161"/>
                    </a:lnTo>
                    <a:lnTo>
                      <a:pt x="738" y="164"/>
                    </a:lnTo>
                    <a:lnTo>
                      <a:pt x="740" y="166"/>
                    </a:lnTo>
                    <a:lnTo>
                      <a:pt x="740" y="166"/>
                    </a:lnTo>
                    <a:lnTo>
                      <a:pt x="743" y="166"/>
                    </a:lnTo>
                    <a:lnTo>
                      <a:pt x="743" y="164"/>
                    </a:lnTo>
                    <a:lnTo>
                      <a:pt x="745" y="163"/>
                    </a:lnTo>
                    <a:lnTo>
                      <a:pt x="745" y="163"/>
                    </a:lnTo>
                    <a:lnTo>
                      <a:pt x="747" y="164"/>
                    </a:lnTo>
                    <a:lnTo>
                      <a:pt x="747" y="164"/>
                    </a:lnTo>
                    <a:lnTo>
                      <a:pt x="747" y="166"/>
                    </a:lnTo>
                    <a:lnTo>
                      <a:pt x="747" y="168"/>
                    </a:lnTo>
                    <a:lnTo>
                      <a:pt x="745" y="168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9" y="172"/>
                    </a:lnTo>
                    <a:lnTo>
                      <a:pt x="752" y="172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5"/>
                    </a:lnTo>
                    <a:lnTo>
                      <a:pt x="754" y="181"/>
                    </a:lnTo>
                    <a:lnTo>
                      <a:pt x="754" y="184"/>
                    </a:lnTo>
                    <a:lnTo>
                      <a:pt x="752" y="186"/>
                    </a:lnTo>
                    <a:lnTo>
                      <a:pt x="752" y="186"/>
                    </a:lnTo>
                    <a:lnTo>
                      <a:pt x="752" y="188"/>
                    </a:lnTo>
                    <a:lnTo>
                      <a:pt x="754" y="188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60" y="190"/>
                    </a:lnTo>
                    <a:lnTo>
                      <a:pt x="760" y="190"/>
                    </a:lnTo>
                    <a:lnTo>
                      <a:pt x="760" y="192"/>
                    </a:lnTo>
                    <a:lnTo>
                      <a:pt x="762" y="194"/>
                    </a:lnTo>
                    <a:lnTo>
                      <a:pt x="762" y="194"/>
                    </a:lnTo>
                    <a:lnTo>
                      <a:pt x="762" y="195"/>
                    </a:lnTo>
                    <a:lnTo>
                      <a:pt x="760" y="195"/>
                    </a:lnTo>
                    <a:lnTo>
                      <a:pt x="760" y="195"/>
                    </a:lnTo>
                    <a:lnTo>
                      <a:pt x="760" y="195"/>
                    </a:lnTo>
                    <a:lnTo>
                      <a:pt x="760" y="194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4"/>
                    </a:lnTo>
                    <a:lnTo>
                      <a:pt x="756" y="195"/>
                    </a:lnTo>
                    <a:lnTo>
                      <a:pt x="758" y="195"/>
                    </a:lnTo>
                    <a:lnTo>
                      <a:pt x="760" y="197"/>
                    </a:lnTo>
                    <a:lnTo>
                      <a:pt x="758" y="197"/>
                    </a:lnTo>
                    <a:lnTo>
                      <a:pt x="758" y="199"/>
                    </a:lnTo>
                    <a:lnTo>
                      <a:pt x="758" y="201"/>
                    </a:lnTo>
                    <a:lnTo>
                      <a:pt x="758" y="203"/>
                    </a:lnTo>
                    <a:lnTo>
                      <a:pt x="758" y="205"/>
                    </a:lnTo>
                    <a:lnTo>
                      <a:pt x="758" y="205"/>
                    </a:lnTo>
                    <a:lnTo>
                      <a:pt x="758" y="206"/>
                    </a:lnTo>
                    <a:lnTo>
                      <a:pt x="758" y="206"/>
                    </a:lnTo>
                    <a:lnTo>
                      <a:pt x="762" y="206"/>
                    </a:lnTo>
                    <a:lnTo>
                      <a:pt x="762" y="206"/>
                    </a:lnTo>
                    <a:lnTo>
                      <a:pt x="762" y="208"/>
                    </a:lnTo>
                    <a:lnTo>
                      <a:pt x="762" y="208"/>
                    </a:lnTo>
                    <a:lnTo>
                      <a:pt x="762" y="210"/>
                    </a:lnTo>
                    <a:lnTo>
                      <a:pt x="763" y="214"/>
                    </a:lnTo>
                    <a:lnTo>
                      <a:pt x="763" y="216"/>
                    </a:lnTo>
                    <a:lnTo>
                      <a:pt x="765" y="217"/>
                    </a:lnTo>
                    <a:lnTo>
                      <a:pt x="765" y="219"/>
                    </a:lnTo>
                    <a:lnTo>
                      <a:pt x="763" y="219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3" y="221"/>
                    </a:lnTo>
                    <a:lnTo>
                      <a:pt x="765" y="223"/>
                    </a:lnTo>
                    <a:lnTo>
                      <a:pt x="765" y="225"/>
                    </a:lnTo>
                    <a:lnTo>
                      <a:pt x="765" y="228"/>
                    </a:lnTo>
                    <a:lnTo>
                      <a:pt x="765" y="228"/>
                    </a:lnTo>
                    <a:lnTo>
                      <a:pt x="767" y="230"/>
                    </a:lnTo>
                    <a:lnTo>
                      <a:pt x="767" y="230"/>
                    </a:lnTo>
                    <a:lnTo>
                      <a:pt x="769" y="232"/>
                    </a:lnTo>
                    <a:lnTo>
                      <a:pt x="769" y="237"/>
                    </a:lnTo>
                    <a:lnTo>
                      <a:pt x="769" y="239"/>
                    </a:lnTo>
                    <a:lnTo>
                      <a:pt x="771" y="241"/>
                    </a:lnTo>
                    <a:lnTo>
                      <a:pt x="771" y="245"/>
                    </a:lnTo>
                    <a:lnTo>
                      <a:pt x="769" y="245"/>
                    </a:lnTo>
                    <a:lnTo>
                      <a:pt x="769" y="247"/>
                    </a:lnTo>
                    <a:lnTo>
                      <a:pt x="769" y="247"/>
                    </a:lnTo>
                    <a:lnTo>
                      <a:pt x="769" y="248"/>
                    </a:lnTo>
                    <a:lnTo>
                      <a:pt x="769" y="250"/>
                    </a:lnTo>
                    <a:lnTo>
                      <a:pt x="769" y="254"/>
                    </a:lnTo>
                    <a:lnTo>
                      <a:pt x="769" y="256"/>
                    </a:lnTo>
                    <a:lnTo>
                      <a:pt x="769" y="258"/>
                    </a:lnTo>
                    <a:lnTo>
                      <a:pt x="769" y="258"/>
                    </a:lnTo>
                    <a:lnTo>
                      <a:pt x="767" y="259"/>
                    </a:lnTo>
                    <a:lnTo>
                      <a:pt x="767" y="263"/>
                    </a:lnTo>
                    <a:lnTo>
                      <a:pt x="767" y="263"/>
                    </a:lnTo>
                    <a:lnTo>
                      <a:pt x="769" y="265"/>
                    </a:lnTo>
                    <a:lnTo>
                      <a:pt x="769" y="267"/>
                    </a:lnTo>
                    <a:lnTo>
                      <a:pt x="773" y="269"/>
                    </a:lnTo>
                    <a:lnTo>
                      <a:pt x="774" y="270"/>
                    </a:lnTo>
                    <a:lnTo>
                      <a:pt x="776" y="270"/>
                    </a:lnTo>
                    <a:lnTo>
                      <a:pt x="778" y="272"/>
                    </a:lnTo>
                    <a:lnTo>
                      <a:pt x="780" y="276"/>
                    </a:lnTo>
                    <a:lnTo>
                      <a:pt x="780" y="280"/>
                    </a:lnTo>
                    <a:lnTo>
                      <a:pt x="780" y="281"/>
                    </a:lnTo>
                    <a:lnTo>
                      <a:pt x="780" y="283"/>
                    </a:lnTo>
                    <a:lnTo>
                      <a:pt x="780" y="285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2" y="287"/>
                    </a:lnTo>
                    <a:lnTo>
                      <a:pt x="783" y="287"/>
                    </a:lnTo>
                    <a:lnTo>
                      <a:pt x="787" y="287"/>
                    </a:lnTo>
                    <a:lnTo>
                      <a:pt x="787" y="287"/>
                    </a:lnTo>
                    <a:lnTo>
                      <a:pt x="787" y="287"/>
                    </a:lnTo>
                    <a:lnTo>
                      <a:pt x="787" y="283"/>
                    </a:lnTo>
                    <a:lnTo>
                      <a:pt x="787" y="281"/>
                    </a:lnTo>
                    <a:lnTo>
                      <a:pt x="787" y="281"/>
                    </a:lnTo>
                    <a:lnTo>
                      <a:pt x="789" y="283"/>
                    </a:lnTo>
                    <a:lnTo>
                      <a:pt x="789" y="283"/>
                    </a:lnTo>
                    <a:lnTo>
                      <a:pt x="789" y="285"/>
                    </a:lnTo>
                    <a:lnTo>
                      <a:pt x="789" y="287"/>
                    </a:lnTo>
                    <a:lnTo>
                      <a:pt x="787" y="289"/>
                    </a:lnTo>
                    <a:lnTo>
                      <a:pt x="787" y="290"/>
                    </a:lnTo>
                    <a:lnTo>
                      <a:pt x="787" y="292"/>
                    </a:lnTo>
                    <a:lnTo>
                      <a:pt x="787" y="294"/>
                    </a:lnTo>
                    <a:lnTo>
                      <a:pt x="789" y="294"/>
                    </a:lnTo>
                    <a:lnTo>
                      <a:pt x="789" y="296"/>
                    </a:lnTo>
                    <a:lnTo>
                      <a:pt x="791" y="298"/>
                    </a:lnTo>
                    <a:lnTo>
                      <a:pt x="791" y="300"/>
                    </a:lnTo>
                    <a:lnTo>
                      <a:pt x="791" y="300"/>
                    </a:lnTo>
                    <a:lnTo>
                      <a:pt x="791" y="301"/>
                    </a:lnTo>
                    <a:lnTo>
                      <a:pt x="793" y="303"/>
                    </a:lnTo>
                    <a:lnTo>
                      <a:pt x="794" y="305"/>
                    </a:lnTo>
                    <a:lnTo>
                      <a:pt x="794" y="307"/>
                    </a:lnTo>
                    <a:lnTo>
                      <a:pt x="794" y="309"/>
                    </a:lnTo>
                    <a:lnTo>
                      <a:pt x="794" y="309"/>
                    </a:lnTo>
                    <a:lnTo>
                      <a:pt x="796" y="309"/>
                    </a:lnTo>
                    <a:lnTo>
                      <a:pt x="796" y="309"/>
                    </a:lnTo>
                    <a:lnTo>
                      <a:pt x="796" y="311"/>
                    </a:lnTo>
                    <a:lnTo>
                      <a:pt x="796" y="311"/>
                    </a:lnTo>
                    <a:lnTo>
                      <a:pt x="793" y="312"/>
                    </a:lnTo>
                    <a:lnTo>
                      <a:pt x="793" y="312"/>
                    </a:lnTo>
                    <a:lnTo>
                      <a:pt x="793" y="314"/>
                    </a:lnTo>
                    <a:lnTo>
                      <a:pt x="794" y="314"/>
                    </a:lnTo>
                    <a:lnTo>
                      <a:pt x="794" y="314"/>
                    </a:lnTo>
                    <a:lnTo>
                      <a:pt x="796" y="312"/>
                    </a:lnTo>
                    <a:lnTo>
                      <a:pt x="798" y="312"/>
                    </a:lnTo>
                    <a:lnTo>
                      <a:pt x="798" y="314"/>
                    </a:lnTo>
                    <a:lnTo>
                      <a:pt x="800" y="314"/>
                    </a:lnTo>
                    <a:lnTo>
                      <a:pt x="802" y="314"/>
                    </a:lnTo>
                    <a:lnTo>
                      <a:pt x="802" y="316"/>
                    </a:lnTo>
                    <a:lnTo>
                      <a:pt x="804" y="318"/>
                    </a:lnTo>
                    <a:lnTo>
                      <a:pt x="804" y="318"/>
                    </a:lnTo>
                    <a:lnTo>
                      <a:pt x="804" y="318"/>
                    </a:lnTo>
                    <a:lnTo>
                      <a:pt x="805" y="320"/>
                    </a:lnTo>
                    <a:lnTo>
                      <a:pt x="807" y="320"/>
                    </a:lnTo>
                    <a:lnTo>
                      <a:pt x="809" y="320"/>
                    </a:lnTo>
                    <a:lnTo>
                      <a:pt x="811" y="322"/>
                    </a:lnTo>
                    <a:lnTo>
                      <a:pt x="811" y="322"/>
                    </a:lnTo>
                    <a:lnTo>
                      <a:pt x="813" y="323"/>
                    </a:lnTo>
                    <a:lnTo>
                      <a:pt x="811" y="323"/>
                    </a:lnTo>
                    <a:lnTo>
                      <a:pt x="811" y="325"/>
                    </a:lnTo>
                    <a:lnTo>
                      <a:pt x="811" y="327"/>
                    </a:lnTo>
                    <a:lnTo>
                      <a:pt x="811" y="327"/>
                    </a:lnTo>
                    <a:lnTo>
                      <a:pt x="813" y="329"/>
                    </a:lnTo>
                    <a:lnTo>
                      <a:pt x="815" y="331"/>
                    </a:lnTo>
                    <a:lnTo>
                      <a:pt x="816" y="333"/>
                    </a:lnTo>
                    <a:lnTo>
                      <a:pt x="818" y="334"/>
                    </a:lnTo>
                    <a:lnTo>
                      <a:pt x="820" y="334"/>
                    </a:lnTo>
                    <a:lnTo>
                      <a:pt x="820" y="334"/>
                    </a:lnTo>
                    <a:lnTo>
                      <a:pt x="820" y="336"/>
                    </a:lnTo>
                    <a:lnTo>
                      <a:pt x="818" y="338"/>
                    </a:lnTo>
                    <a:lnTo>
                      <a:pt x="818" y="340"/>
                    </a:lnTo>
                    <a:lnTo>
                      <a:pt x="818" y="342"/>
                    </a:lnTo>
                    <a:lnTo>
                      <a:pt x="818" y="343"/>
                    </a:lnTo>
                    <a:lnTo>
                      <a:pt x="818" y="345"/>
                    </a:lnTo>
                    <a:lnTo>
                      <a:pt x="820" y="345"/>
                    </a:lnTo>
                    <a:lnTo>
                      <a:pt x="820" y="347"/>
                    </a:lnTo>
                    <a:lnTo>
                      <a:pt x="822" y="347"/>
                    </a:lnTo>
                    <a:lnTo>
                      <a:pt x="824" y="345"/>
                    </a:lnTo>
                    <a:lnTo>
                      <a:pt x="826" y="345"/>
                    </a:lnTo>
                    <a:lnTo>
                      <a:pt x="826" y="347"/>
                    </a:lnTo>
                    <a:lnTo>
                      <a:pt x="827" y="347"/>
                    </a:lnTo>
                    <a:lnTo>
                      <a:pt x="829" y="349"/>
                    </a:lnTo>
                    <a:lnTo>
                      <a:pt x="827" y="351"/>
                    </a:lnTo>
                    <a:lnTo>
                      <a:pt x="785" y="354"/>
                    </a:lnTo>
                    <a:lnTo>
                      <a:pt x="763" y="356"/>
                    </a:lnTo>
                    <a:lnTo>
                      <a:pt x="741" y="358"/>
                    </a:lnTo>
                    <a:lnTo>
                      <a:pt x="721" y="360"/>
                    </a:lnTo>
                    <a:lnTo>
                      <a:pt x="688" y="362"/>
                    </a:lnTo>
                    <a:lnTo>
                      <a:pt x="678" y="364"/>
                    </a:lnTo>
                    <a:lnTo>
                      <a:pt x="635" y="367"/>
                    </a:lnTo>
                    <a:lnTo>
                      <a:pt x="593" y="369"/>
                    </a:lnTo>
                    <a:lnTo>
                      <a:pt x="582" y="371"/>
                    </a:lnTo>
                    <a:lnTo>
                      <a:pt x="550" y="373"/>
                    </a:lnTo>
                    <a:lnTo>
                      <a:pt x="528" y="375"/>
                    </a:lnTo>
                    <a:lnTo>
                      <a:pt x="508" y="375"/>
                    </a:lnTo>
                    <a:lnTo>
                      <a:pt x="475" y="376"/>
                    </a:lnTo>
                    <a:lnTo>
                      <a:pt x="464" y="378"/>
                    </a:lnTo>
                    <a:lnTo>
                      <a:pt x="422" y="380"/>
                    </a:lnTo>
                    <a:lnTo>
                      <a:pt x="369" y="382"/>
                    </a:lnTo>
                    <a:lnTo>
                      <a:pt x="369" y="382"/>
                    </a:lnTo>
                    <a:lnTo>
                      <a:pt x="318" y="386"/>
                    </a:lnTo>
                    <a:lnTo>
                      <a:pt x="316" y="386"/>
                    </a:lnTo>
                    <a:lnTo>
                      <a:pt x="261" y="387"/>
                    </a:lnTo>
                    <a:lnTo>
                      <a:pt x="254" y="387"/>
                    </a:lnTo>
                    <a:lnTo>
                      <a:pt x="191" y="389"/>
                    </a:lnTo>
                    <a:lnTo>
                      <a:pt x="191" y="347"/>
                    </a:lnTo>
                    <a:lnTo>
                      <a:pt x="191" y="336"/>
                    </a:lnTo>
                    <a:lnTo>
                      <a:pt x="191" y="301"/>
                    </a:lnTo>
                    <a:lnTo>
                      <a:pt x="190" y="296"/>
                    </a:lnTo>
                    <a:lnTo>
                      <a:pt x="190" y="265"/>
                    </a:lnTo>
                    <a:lnTo>
                      <a:pt x="135" y="265"/>
                    </a:lnTo>
                    <a:lnTo>
                      <a:pt x="133" y="265"/>
                    </a:lnTo>
                    <a:lnTo>
                      <a:pt x="65" y="267"/>
                    </a:lnTo>
                    <a:lnTo>
                      <a:pt x="47" y="267"/>
                    </a:lnTo>
                    <a:lnTo>
                      <a:pt x="3" y="267"/>
                    </a:lnTo>
                    <a:lnTo>
                      <a:pt x="1" y="267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1"/>
              <p:cNvSpPr>
                <a:spLocks/>
              </p:cNvSpPr>
              <p:nvPr userDrawn="1"/>
            </p:nvSpPr>
            <p:spPr bwMode="auto">
              <a:xfrm>
                <a:off x="733425" y="1660525"/>
                <a:ext cx="957263" cy="1485900"/>
              </a:xfrm>
              <a:custGeom>
                <a:avLst/>
                <a:gdLst/>
                <a:ahLst/>
                <a:cxnLst>
                  <a:cxn ang="0">
                    <a:pos x="430" y="51"/>
                  </a:cxn>
                  <a:cxn ang="0">
                    <a:pos x="556" y="66"/>
                  </a:cxn>
                  <a:cxn ang="0">
                    <a:pos x="585" y="256"/>
                  </a:cxn>
                  <a:cxn ang="0">
                    <a:pos x="574" y="376"/>
                  </a:cxn>
                  <a:cxn ang="0">
                    <a:pos x="563" y="482"/>
                  </a:cxn>
                  <a:cxn ang="0">
                    <a:pos x="541" y="693"/>
                  </a:cxn>
                  <a:cxn ang="0">
                    <a:pos x="532" y="793"/>
                  </a:cxn>
                  <a:cxn ang="0">
                    <a:pos x="523" y="804"/>
                  </a:cxn>
                  <a:cxn ang="0">
                    <a:pos x="521" y="811"/>
                  </a:cxn>
                  <a:cxn ang="0">
                    <a:pos x="516" y="813"/>
                  </a:cxn>
                  <a:cxn ang="0">
                    <a:pos x="510" y="811"/>
                  </a:cxn>
                  <a:cxn ang="0">
                    <a:pos x="505" y="806"/>
                  </a:cxn>
                  <a:cxn ang="0">
                    <a:pos x="505" y="804"/>
                  </a:cxn>
                  <a:cxn ang="0">
                    <a:pos x="501" y="797"/>
                  </a:cxn>
                  <a:cxn ang="0">
                    <a:pos x="495" y="797"/>
                  </a:cxn>
                  <a:cxn ang="0">
                    <a:pos x="490" y="799"/>
                  </a:cxn>
                  <a:cxn ang="0">
                    <a:pos x="483" y="793"/>
                  </a:cxn>
                  <a:cxn ang="0">
                    <a:pos x="473" y="793"/>
                  </a:cxn>
                  <a:cxn ang="0">
                    <a:pos x="466" y="797"/>
                  </a:cxn>
                  <a:cxn ang="0">
                    <a:pos x="463" y="802"/>
                  </a:cxn>
                  <a:cxn ang="0">
                    <a:pos x="461" y="810"/>
                  </a:cxn>
                  <a:cxn ang="0">
                    <a:pos x="461" y="815"/>
                  </a:cxn>
                  <a:cxn ang="0">
                    <a:pos x="463" y="820"/>
                  </a:cxn>
                  <a:cxn ang="0">
                    <a:pos x="466" y="828"/>
                  </a:cxn>
                  <a:cxn ang="0">
                    <a:pos x="463" y="835"/>
                  </a:cxn>
                  <a:cxn ang="0">
                    <a:pos x="463" y="844"/>
                  </a:cxn>
                  <a:cxn ang="0">
                    <a:pos x="464" y="850"/>
                  </a:cxn>
                  <a:cxn ang="0">
                    <a:pos x="464" y="857"/>
                  </a:cxn>
                  <a:cxn ang="0">
                    <a:pos x="463" y="863"/>
                  </a:cxn>
                  <a:cxn ang="0">
                    <a:pos x="463" y="868"/>
                  </a:cxn>
                  <a:cxn ang="0">
                    <a:pos x="461" y="872"/>
                  </a:cxn>
                  <a:cxn ang="0">
                    <a:pos x="466" y="890"/>
                  </a:cxn>
                  <a:cxn ang="0">
                    <a:pos x="468" y="905"/>
                  </a:cxn>
                  <a:cxn ang="0">
                    <a:pos x="468" y="914"/>
                  </a:cxn>
                  <a:cxn ang="0">
                    <a:pos x="464" y="919"/>
                  </a:cxn>
                  <a:cxn ang="0">
                    <a:pos x="459" y="921"/>
                  </a:cxn>
                  <a:cxn ang="0">
                    <a:pos x="463" y="926"/>
                  </a:cxn>
                  <a:cxn ang="0">
                    <a:pos x="459" y="930"/>
                  </a:cxn>
                  <a:cxn ang="0">
                    <a:pos x="459" y="936"/>
                  </a:cxn>
                  <a:cxn ang="0">
                    <a:pos x="410" y="875"/>
                  </a:cxn>
                  <a:cxn ang="0">
                    <a:pos x="358" y="811"/>
                  </a:cxn>
                  <a:cxn ang="0">
                    <a:pos x="256" y="689"/>
                  </a:cxn>
                  <a:cxn ang="0">
                    <a:pos x="179" y="592"/>
                  </a:cxn>
                  <a:cxn ang="0">
                    <a:pos x="115" y="513"/>
                  </a:cxn>
                  <a:cxn ang="0">
                    <a:pos x="70" y="455"/>
                  </a:cxn>
                  <a:cxn ang="0">
                    <a:pos x="9" y="380"/>
                  </a:cxn>
                  <a:cxn ang="0">
                    <a:pos x="4" y="349"/>
                  </a:cxn>
                  <a:cxn ang="0">
                    <a:pos x="13" y="292"/>
                  </a:cxn>
                  <a:cxn ang="0">
                    <a:pos x="53" y="49"/>
                  </a:cxn>
                  <a:cxn ang="0">
                    <a:pos x="93" y="5"/>
                  </a:cxn>
                  <a:cxn ang="0">
                    <a:pos x="125" y="11"/>
                  </a:cxn>
                  <a:cxn ang="0">
                    <a:pos x="280" y="33"/>
                  </a:cxn>
                </a:cxnLst>
                <a:rect l="0" t="0" r="r" b="b"/>
                <a:pathLst>
                  <a:path w="603" h="936">
                    <a:moveTo>
                      <a:pt x="331" y="38"/>
                    </a:moveTo>
                    <a:lnTo>
                      <a:pt x="335" y="40"/>
                    </a:lnTo>
                    <a:lnTo>
                      <a:pt x="349" y="42"/>
                    </a:lnTo>
                    <a:lnTo>
                      <a:pt x="430" y="51"/>
                    </a:lnTo>
                    <a:lnTo>
                      <a:pt x="446" y="53"/>
                    </a:lnTo>
                    <a:lnTo>
                      <a:pt x="459" y="55"/>
                    </a:lnTo>
                    <a:lnTo>
                      <a:pt x="514" y="60"/>
                    </a:lnTo>
                    <a:lnTo>
                      <a:pt x="556" y="66"/>
                    </a:lnTo>
                    <a:lnTo>
                      <a:pt x="583" y="68"/>
                    </a:lnTo>
                    <a:lnTo>
                      <a:pt x="603" y="69"/>
                    </a:lnTo>
                    <a:lnTo>
                      <a:pt x="590" y="194"/>
                    </a:lnTo>
                    <a:lnTo>
                      <a:pt x="585" y="256"/>
                    </a:lnTo>
                    <a:lnTo>
                      <a:pt x="581" y="305"/>
                    </a:lnTo>
                    <a:lnTo>
                      <a:pt x="578" y="325"/>
                    </a:lnTo>
                    <a:lnTo>
                      <a:pt x="578" y="331"/>
                    </a:lnTo>
                    <a:lnTo>
                      <a:pt x="574" y="376"/>
                    </a:lnTo>
                    <a:lnTo>
                      <a:pt x="572" y="393"/>
                    </a:lnTo>
                    <a:lnTo>
                      <a:pt x="569" y="428"/>
                    </a:lnTo>
                    <a:lnTo>
                      <a:pt x="563" y="468"/>
                    </a:lnTo>
                    <a:lnTo>
                      <a:pt x="563" y="482"/>
                    </a:lnTo>
                    <a:lnTo>
                      <a:pt x="561" y="497"/>
                    </a:lnTo>
                    <a:lnTo>
                      <a:pt x="556" y="550"/>
                    </a:lnTo>
                    <a:lnTo>
                      <a:pt x="548" y="618"/>
                    </a:lnTo>
                    <a:lnTo>
                      <a:pt x="541" y="693"/>
                    </a:lnTo>
                    <a:lnTo>
                      <a:pt x="541" y="696"/>
                    </a:lnTo>
                    <a:lnTo>
                      <a:pt x="539" y="713"/>
                    </a:lnTo>
                    <a:lnTo>
                      <a:pt x="532" y="791"/>
                    </a:lnTo>
                    <a:lnTo>
                      <a:pt x="532" y="793"/>
                    </a:lnTo>
                    <a:lnTo>
                      <a:pt x="530" y="793"/>
                    </a:lnTo>
                    <a:lnTo>
                      <a:pt x="526" y="799"/>
                    </a:lnTo>
                    <a:lnTo>
                      <a:pt x="525" y="800"/>
                    </a:lnTo>
                    <a:lnTo>
                      <a:pt x="523" y="804"/>
                    </a:lnTo>
                    <a:lnTo>
                      <a:pt x="523" y="806"/>
                    </a:lnTo>
                    <a:lnTo>
                      <a:pt x="523" y="810"/>
                    </a:lnTo>
                    <a:lnTo>
                      <a:pt x="521" y="811"/>
                    </a:lnTo>
                    <a:lnTo>
                      <a:pt x="521" y="811"/>
                    </a:lnTo>
                    <a:lnTo>
                      <a:pt x="519" y="813"/>
                    </a:lnTo>
                    <a:lnTo>
                      <a:pt x="517" y="811"/>
                    </a:lnTo>
                    <a:lnTo>
                      <a:pt x="516" y="811"/>
                    </a:lnTo>
                    <a:lnTo>
                      <a:pt x="516" y="813"/>
                    </a:lnTo>
                    <a:lnTo>
                      <a:pt x="514" y="813"/>
                    </a:lnTo>
                    <a:lnTo>
                      <a:pt x="512" y="813"/>
                    </a:lnTo>
                    <a:lnTo>
                      <a:pt x="512" y="813"/>
                    </a:lnTo>
                    <a:lnTo>
                      <a:pt x="510" y="811"/>
                    </a:lnTo>
                    <a:lnTo>
                      <a:pt x="508" y="810"/>
                    </a:lnTo>
                    <a:lnTo>
                      <a:pt x="506" y="810"/>
                    </a:lnTo>
                    <a:lnTo>
                      <a:pt x="505" y="808"/>
                    </a:lnTo>
                    <a:lnTo>
                      <a:pt x="505" y="806"/>
                    </a:lnTo>
                    <a:lnTo>
                      <a:pt x="505" y="806"/>
                    </a:lnTo>
                    <a:lnTo>
                      <a:pt x="505" y="804"/>
                    </a:lnTo>
                    <a:lnTo>
                      <a:pt x="505" y="804"/>
                    </a:lnTo>
                    <a:lnTo>
                      <a:pt x="505" y="804"/>
                    </a:lnTo>
                    <a:lnTo>
                      <a:pt x="505" y="800"/>
                    </a:lnTo>
                    <a:lnTo>
                      <a:pt x="503" y="799"/>
                    </a:lnTo>
                    <a:lnTo>
                      <a:pt x="501" y="799"/>
                    </a:lnTo>
                    <a:lnTo>
                      <a:pt x="501" y="797"/>
                    </a:lnTo>
                    <a:lnTo>
                      <a:pt x="499" y="795"/>
                    </a:lnTo>
                    <a:lnTo>
                      <a:pt x="497" y="795"/>
                    </a:lnTo>
                    <a:lnTo>
                      <a:pt x="495" y="795"/>
                    </a:lnTo>
                    <a:lnTo>
                      <a:pt x="495" y="797"/>
                    </a:lnTo>
                    <a:lnTo>
                      <a:pt x="494" y="797"/>
                    </a:lnTo>
                    <a:lnTo>
                      <a:pt x="492" y="799"/>
                    </a:lnTo>
                    <a:lnTo>
                      <a:pt x="492" y="799"/>
                    </a:lnTo>
                    <a:lnTo>
                      <a:pt x="490" y="799"/>
                    </a:lnTo>
                    <a:lnTo>
                      <a:pt x="488" y="797"/>
                    </a:lnTo>
                    <a:lnTo>
                      <a:pt x="488" y="797"/>
                    </a:lnTo>
                    <a:lnTo>
                      <a:pt x="484" y="793"/>
                    </a:lnTo>
                    <a:lnTo>
                      <a:pt x="483" y="793"/>
                    </a:lnTo>
                    <a:lnTo>
                      <a:pt x="481" y="793"/>
                    </a:lnTo>
                    <a:lnTo>
                      <a:pt x="477" y="793"/>
                    </a:lnTo>
                    <a:lnTo>
                      <a:pt x="475" y="795"/>
                    </a:lnTo>
                    <a:lnTo>
                      <a:pt x="473" y="793"/>
                    </a:lnTo>
                    <a:lnTo>
                      <a:pt x="470" y="795"/>
                    </a:lnTo>
                    <a:lnTo>
                      <a:pt x="470" y="795"/>
                    </a:lnTo>
                    <a:lnTo>
                      <a:pt x="470" y="795"/>
                    </a:lnTo>
                    <a:lnTo>
                      <a:pt x="466" y="797"/>
                    </a:lnTo>
                    <a:lnTo>
                      <a:pt x="464" y="797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2"/>
                    </a:lnTo>
                    <a:lnTo>
                      <a:pt x="463" y="804"/>
                    </a:lnTo>
                    <a:lnTo>
                      <a:pt x="463" y="806"/>
                    </a:lnTo>
                    <a:lnTo>
                      <a:pt x="463" y="808"/>
                    </a:lnTo>
                    <a:lnTo>
                      <a:pt x="461" y="810"/>
                    </a:lnTo>
                    <a:lnTo>
                      <a:pt x="461" y="810"/>
                    </a:lnTo>
                    <a:lnTo>
                      <a:pt x="461" y="811"/>
                    </a:lnTo>
                    <a:lnTo>
                      <a:pt x="461" y="813"/>
                    </a:lnTo>
                    <a:lnTo>
                      <a:pt x="461" y="815"/>
                    </a:lnTo>
                    <a:lnTo>
                      <a:pt x="463" y="817"/>
                    </a:lnTo>
                    <a:lnTo>
                      <a:pt x="463" y="817"/>
                    </a:lnTo>
                    <a:lnTo>
                      <a:pt x="463" y="820"/>
                    </a:lnTo>
                    <a:lnTo>
                      <a:pt x="463" y="820"/>
                    </a:lnTo>
                    <a:lnTo>
                      <a:pt x="464" y="824"/>
                    </a:lnTo>
                    <a:lnTo>
                      <a:pt x="466" y="826"/>
                    </a:lnTo>
                    <a:lnTo>
                      <a:pt x="466" y="826"/>
                    </a:lnTo>
                    <a:lnTo>
                      <a:pt x="466" y="828"/>
                    </a:lnTo>
                    <a:lnTo>
                      <a:pt x="464" y="828"/>
                    </a:lnTo>
                    <a:lnTo>
                      <a:pt x="463" y="830"/>
                    </a:lnTo>
                    <a:lnTo>
                      <a:pt x="463" y="831"/>
                    </a:lnTo>
                    <a:lnTo>
                      <a:pt x="463" y="835"/>
                    </a:lnTo>
                    <a:lnTo>
                      <a:pt x="463" y="837"/>
                    </a:lnTo>
                    <a:lnTo>
                      <a:pt x="463" y="839"/>
                    </a:lnTo>
                    <a:lnTo>
                      <a:pt x="463" y="841"/>
                    </a:lnTo>
                    <a:lnTo>
                      <a:pt x="463" y="844"/>
                    </a:lnTo>
                    <a:lnTo>
                      <a:pt x="463" y="844"/>
                    </a:lnTo>
                    <a:lnTo>
                      <a:pt x="463" y="848"/>
                    </a:lnTo>
                    <a:lnTo>
                      <a:pt x="464" y="850"/>
                    </a:lnTo>
                    <a:lnTo>
                      <a:pt x="464" y="850"/>
                    </a:lnTo>
                    <a:lnTo>
                      <a:pt x="463" y="852"/>
                    </a:lnTo>
                    <a:lnTo>
                      <a:pt x="463" y="853"/>
                    </a:lnTo>
                    <a:lnTo>
                      <a:pt x="464" y="855"/>
                    </a:lnTo>
                    <a:lnTo>
                      <a:pt x="464" y="857"/>
                    </a:lnTo>
                    <a:lnTo>
                      <a:pt x="464" y="859"/>
                    </a:lnTo>
                    <a:lnTo>
                      <a:pt x="464" y="859"/>
                    </a:lnTo>
                    <a:lnTo>
                      <a:pt x="464" y="861"/>
                    </a:lnTo>
                    <a:lnTo>
                      <a:pt x="463" y="863"/>
                    </a:lnTo>
                    <a:lnTo>
                      <a:pt x="463" y="864"/>
                    </a:lnTo>
                    <a:lnTo>
                      <a:pt x="464" y="864"/>
                    </a:lnTo>
                    <a:lnTo>
                      <a:pt x="464" y="864"/>
                    </a:lnTo>
                    <a:lnTo>
                      <a:pt x="463" y="868"/>
                    </a:lnTo>
                    <a:lnTo>
                      <a:pt x="463" y="868"/>
                    </a:lnTo>
                    <a:lnTo>
                      <a:pt x="461" y="870"/>
                    </a:lnTo>
                    <a:lnTo>
                      <a:pt x="461" y="870"/>
                    </a:lnTo>
                    <a:lnTo>
                      <a:pt x="461" y="872"/>
                    </a:lnTo>
                    <a:lnTo>
                      <a:pt x="461" y="872"/>
                    </a:lnTo>
                    <a:lnTo>
                      <a:pt x="463" y="879"/>
                    </a:lnTo>
                    <a:lnTo>
                      <a:pt x="466" y="888"/>
                    </a:lnTo>
                    <a:lnTo>
                      <a:pt x="466" y="890"/>
                    </a:lnTo>
                    <a:lnTo>
                      <a:pt x="466" y="892"/>
                    </a:lnTo>
                    <a:lnTo>
                      <a:pt x="466" y="899"/>
                    </a:lnTo>
                    <a:lnTo>
                      <a:pt x="466" y="903"/>
                    </a:lnTo>
                    <a:lnTo>
                      <a:pt x="468" y="905"/>
                    </a:lnTo>
                    <a:lnTo>
                      <a:pt x="468" y="905"/>
                    </a:lnTo>
                    <a:lnTo>
                      <a:pt x="468" y="908"/>
                    </a:lnTo>
                    <a:lnTo>
                      <a:pt x="468" y="912"/>
                    </a:lnTo>
                    <a:lnTo>
                      <a:pt x="468" y="914"/>
                    </a:lnTo>
                    <a:lnTo>
                      <a:pt x="466" y="916"/>
                    </a:lnTo>
                    <a:lnTo>
                      <a:pt x="466" y="917"/>
                    </a:lnTo>
                    <a:lnTo>
                      <a:pt x="466" y="919"/>
                    </a:lnTo>
                    <a:lnTo>
                      <a:pt x="464" y="919"/>
                    </a:lnTo>
                    <a:lnTo>
                      <a:pt x="464" y="919"/>
                    </a:lnTo>
                    <a:lnTo>
                      <a:pt x="461" y="919"/>
                    </a:lnTo>
                    <a:lnTo>
                      <a:pt x="459" y="919"/>
                    </a:lnTo>
                    <a:lnTo>
                      <a:pt x="459" y="921"/>
                    </a:lnTo>
                    <a:lnTo>
                      <a:pt x="459" y="921"/>
                    </a:lnTo>
                    <a:lnTo>
                      <a:pt x="463" y="926"/>
                    </a:lnTo>
                    <a:lnTo>
                      <a:pt x="463" y="926"/>
                    </a:lnTo>
                    <a:lnTo>
                      <a:pt x="463" y="926"/>
                    </a:lnTo>
                    <a:lnTo>
                      <a:pt x="461" y="928"/>
                    </a:lnTo>
                    <a:lnTo>
                      <a:pt x="461" y="928"/>
                    </a:lnTo>
                    <a:lnTo>
                      <a:pt x="459" y="930"/>
                    </a:lnTo>
                    <a:lnTo>
                      <a:pt x="459" y="930"/>
                    </a:lnTo>
                    <a:lnTo>
                      <a:pt x="457" y="930"/>
                    </a:lnTo>
                    <a:lnTo>
                      <a:pt x="459" y="932"/>
                    </a:lnTo>
                    <a:lnTo>
                      <a:pt x="459" y="934"/>
                    </a:lnTo>
                    <a:lnTo>
                      <a:pt x="459" y="936"/>
                    </a:lnTo>
                    <a:lnTo>
                      <a:pt x="459" y="936"/>
                    </a:lnTo>
                    <a:lnTo>
                      <a:pt x="441" y="912"/>
                    </a:lnTo>
                    <a:lnTo>
                      <a:pt x="430" y="899"/>
                    </a:lnTo>
                    <a:lnTo>
                      <a:pt x="410" y="875"/>
                    </a:lnTo>
                    <a:lnTo>
                      <a:pt x="397" y="859"/>
                    </a:lnTo>
                    <a:lnTo>
                      <a:pt x="386" y="846"/>
                    </a:lnTo>
                    <a:lnTo>
                      <a:pt x="369" y="826"/>
                    </a:lnTo>
                    <a:lnTo>
                      <a:pt x="358" y="811"/>
                    </a:lnTo>
                    <a:lnTo>
                      <a:pt x="349" y="800"/>
                    </a:lnTo>
                    <a:lnTo>
                      <a:pt x="346" y="797"/>
                    </a:lnTo>
                    <a:lnTo>
                      <a:pt x="316" y="760"/>
                    </a:lnTo>
                    <a:lnTo>
                      <a:pt x="256" y="689"/>
                    </a:lnTo>
                    <a:lnTo>
                      <a:pt x="236" y="662"/>
                    </a:lnTo>
                    <a:lnTo>
                      <a:pt x="214" y="636"/>
                    </a:lnTo>
                    <a:lnTo>
                      <a:pt x="209" y="629"/>
                    </a:lnTo>
                    <a:lnTo>
                      <a:pt x="179" y="592"/>
                    </a:lnTo>
                    <a:lnTo>
                      <a:pt x="177" y="592"/>
                    </a:lnTo>
                    <a:lnTo>
                      <a:pt x="174" y="585"/>
                    </a:lnTo>
                    <a:lnTo>
                      <a:pt x="130" y="530"/>
                    </a:lnTo>
                    <a:lnTo>
                      <a:pt x="115" y="513"/>
                    </a:lnTo>
                    <a:lnTo>
                      <a:pt x="110" y="504"/>
                    </a:lnTo>
                    <a:lnTo>
                      <a:pt x="90" y="481"/>
                    </a:lnTo>
                    <a:lnTo>
                      <a:pt x="79" y="466"/>
                    </a:lnTo>
                    <a:lnTo>
                      <a:pt x="70" y="455"/>
                    </a:lnTo>
                    <a:lnTo>
                      <a:pt x="55" y="439"/>
                    </a:lnTo>
                    <a:lnTo>
                      <a:pt x="42" y="422"/>
                    </a:lnTo>
                    <a:lnTo>
                      <a:pt x="35" y="413"/>
                    </a:lnTo>
                    <a:lnTo>
                      <a:pt x="9" y="380"/>
                    </a:lnTo>
                    <a:lnTo>
                      <a:pt x="0" y="369"/>
                    </a:lnTo>
                    <a:lnTo>
                      <a:pt x="2" y="362"/>
                    </a:lnTo>
                    <a:lnTo>
                      <a:pt x="2" y="356"/>
                    </a:lnTo>
                    <a:lnTo>
                      <a:pt x="4" y="349"/>
                    </a:lnTo>
                    <a:lnTo>
                      <a:pt x="4" y="347"/>
                    </a:lnTo>
                    <a:lnTo>
                      <a:pt x="6" y="331"/>
                    </a:lnTo>
                    <a:lnTo>
                      <a:pt x="9" y="314"/>
                    </a:lnTo>
                    <a:lnTo>
                      <a:pt x="13" y="292"/>
                    </a:lnTo>
                    <a:lnTo>
                      <a:pt x="15" y="280"/>
                    </a:lnTo>
                    <a:lnTo>
                      <a:pt x="28" y="199"/>
                    </a:lnTo>
                    <a:lnTo>
                      <a:pt x="44" y="100"/>
                    </a:lnTo>
                    <a:lnTo>
                      <a:pt x="53" y="49"/>
                    </a:lnTo>
                    <a:lnTo>
                      <a:pt x="55" y="31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93" y="5"/>
                    </a:lnTo>
                    <a:lnTo>
                      <a:pt x="110" y="7"/>
                    </a:lnTo>
                    <a:lnTo>
                      <a:pt x="119" y="9"/>
                    </a:lnTo>
                    <a:lnTo>
                      <a:pt x="123" y="9"/>
                    </a:lnTo>
                    <a:lnTo>
                      <a:pt x="125" y="11"/>
                    </a:lnTo>
                    <a:lnTo>
                      <a:pt x="185" y="18"/>
                    </a:lnTo>
                    <a:lnTo>
                      <a:pt x="225" y="24"/>
                    </a:lnTo>
                    <a:lnTo>
                      <a:pt x="267" y="31"/>
                    </a:lnTo>
                    <a:lnTo>
                      <a:pt x="280" y="33"/>
                    </a:lnTo>
                    <a:lnTo>
                      <a:pt x="296" y="35"/>
                    </a:lnTo>
                    <a:lnTo>
                      <a:pt x="331" y="3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2"/>
              <p:cNvSpPr>
                <a:spLocks/>
              </p:cNvSpPr>
              <p:nvPr userDrawn="1"/>
            </p:nvSpPr>
            <p:spPr bwMode="auto">
              <a:xfrm>
                <a:off x="2373313" y="2020888"/>
                <a:ext cx="1095375" cy="811213"/>
              </a:xfrm>
              <a:custGeom>
                <a:avLst/>
                <a:gdLst/>
                <a:ahLst/>
                <a:cxnLst>
                  <a:cxn ang="0">
                    <a:pos x="688" y="458"/>
                  </a:cxn>
                  <a:cxn ang="0">
                    <a:pos x="687" y="414"/>
                  </a:cxn>
                  <a:cxn ang="0">
                    <a:pos x="685" y="349"/>
                  </a:cxn>
                  <a:cxn ang="0">
                    <a:pos x="683" y="296"/>
                  </a:cxn>
                  <a:cxn ang="0">
                    <a:pos x="681" y="241"/>
                  </a:cxn>
                  <a:cxn ang="0">
                    <a:pos x="681" y="186"/>
                  </a:cxn>
                  <a:cxn ang="0">
                    <a:pos x="677" y="89"/>
                  </a:cxn>
                  <a:cxn ang="0">
                    <a:pos x="677" y="43"/>
                  </a:cxn>
                  <a:cxn ang="0">
                    <a:pos x="676" y="7"/>
                  </a:cxn>
                  <a:cxn ang="0">
                    <a:pos x="619" y="7"/>
                  </a:cxn>
                  <a:cxn ang="0">
                    <a:pos x="533" y="9"/>
                  </a:cxn>
                  <a:cxn ang="0">
                    <a:pos x="487" y="9"/>
                  </a:cxn>
                  <a:cxn ang="0">
                    <a:pos x="431" y="9"/>
                  </a:cxn>
                  <a:cxn ang="0">
                    <a:pos x="374" y="11"/>
                  </a:cxn>
                  <a:cxn ang="0">
                    <a:pos x="288" y="9"/>
                  </a:cxn>
                  <a:cxn ang="0">
                    <a:pos x="244" y="9"/>
                  </a:cxn>
                  <a:cxn ang="0">
                    <a:pos x="226" y="7"/>
                  </a:cxn>
                  <a:cxn ang="0">
                    <a:pos x="128" y="5"/>
                  </a:cxn>
                  <a:cxn ang="0">
                    <a:pos x="71" y="3"/>
                  </a:cxn>
                  <a:cxn ang="0">
                    <a:pos x="22" y="1"/>
                  </a:cxn>
                  <a:cxn ang="0">
                    <a:pos x="20" y="42"/>
                  </a:cxn>
                  <a:cxn ang="0">
                    <a:pos x="18" y="98"/>
                  </a:cxn>
                  <a:cxn ang="0">
                    <a:pos x="18" y="106"/>
                  </a:cxn>
                  <a:cxn ang="0">
                    <a:pos x="16" y="135"/>
                  </a:cxn>
                  <a:cxn ang="0">
                    <a:pos x="14" y="175"/>
                  </a:cxn>
                  <a:cxn ang="0">
                    <a:pos x="12" y="206"/>
                  </a:cxn>
                  <a:cxn ang="0">
                    <a:pos x="7" y="314"/>
                  </a:cxn>
                  <a:cxn ang="0">
                    <a:pos x="5" y="341"/>
                  </a:cxn>
                  <a:cxn ang="0">
                    <a:pos x="5" y="391"/>
                  </a:cxn>
                  <a:cxn ang="0">
                    <a:pos x="1" y="458"/>
                  </a:cxn>
                  <a:cxn ang="0">
                    <a:pos x="0" y="502"/>
                  </a:cxn>
                  <a:cxn ang="0">
                    <a:pos x="155" y="506"/>
                  </a:cxn>
                  <a:cxn ang="0">
                    <a:pos x="213" y="508"/>
                  </a:cxn>
                  <a:cxn ang="0">
                    <a:pos x="254" y="509"/>
                  </a:cxn>
                  <a:cxn ang="0">
                    <a:pos x="328" y="511"/>
                  </a:cxn>
                  <a:cxn ang="0">
                    <a:pos x="383" y="511"/>
                  </a:cxn>
                  <a:cxn ang="0">
                    <a:pos x="588" y="509"/>
                  </a:cxn>
                  <a:cxn ang="0">
                    <a:pos x="690" y="508"/>
                  </a:cxn>
                </a:cxnLst>
                <a:rect l="0" t="0" r="r" b="b"/>
                <a:pathLst>
                  <a:path w="690" h="511">
                    <a:moveTo>
                      <a:pt x="690" y="508"/>
                    </a:moveTo>
                    <a:lnTo>
                      <a:pt x="688" y="458"/>
                    </a:lnTo>
                    <a:lnTo>
                      <a:pt x="687" y="427"/>
                    </a:lnTo>
                    <a:lnTo>
                      <a:pt x="687" y="414"/>
                    </a:lnTo>
                    <a:lnTo>
                      <a:pt x="685" y="350"/>
                    </a:lnTo>
                    <a:lnTo>
                      <a:pt x="685" y="349"/>
                    </a:lnTo>
                    <a:lnTo>
                      <a:pt x="683" y="305"/>
                    </a:lnTo>
                    <a:lnTo>
                      <a:pt x="683" y="296"/>
                    </a:lnTo>
                    <a:lnTo>
                      <a:pt x="683" y="252"/>
                    </a:lnTo>
                    <a:lnTo>
                      <a:pt x="681" y="241"/>
                    </a:lnTo>
                    <a:lnTo>
                      <a:pt x="681" y="186"/>
                    </a:lnTo>
                    <a:lnTo>
                      <a:pt x="681" y="186"/>
                    </a:lnTo>
                    <a:lnTo>
                      <a:pt x="677" y="131"/>
                    </a:lnTo>
                    <a:lnTo>
                      <a:pt x="677" y="89"/>
                    </a:lnTo>
                    <a:lnTo>
                      <a:pt x="677" y="78"/>
                    </a:lnTo>
                    <a:lnTo>
                      <a:pt x="677" y="43"/>
                    </a:lnTo>
                    <a:lnTo>
                      <a:pt x="676" y="38"/>
                    </a:lnTo>
                    <a:lnTo>
                      <a:pt x="676" y="7"/>
                    </a:lnTo>
                    <a:lnTo>
                      <a:pt x="621" y="7"/>
                    </a:lnTo>
                    <a:lnTo>
                      <a:pt x="619" y="7"/>
                    </a:lnTo>
                    <a:lnTo>
                      <a:pt x="551" y="9"/>
                    </a:lnTo>
                    <a:lnTo>
                      <a:pt x="533" y="9"/>
                    </a:lnTo>
                    <a:lnTo>
                      <a:pt x="489" y="9"/>
                    </a:lnTo>
                    <a:lnTo>
                      <a:pt x="487" y="9"/>
                    </a:lnTo>
                    <a:lnTo>
                      <a:pt x="476" y="9"/>
                    </a:lnTo>
                    <a:lnTo>
                      <a:pt x="431" y="9"/>
                    </a:lnTo>
                    <a:lnTo>
                      <a:pt x="405" y="11"/>
                    </a:lnTo>
                    <a:lnTo>
                      <a:pt x="374" y="11"/>
                    </a:lnTo>
                    <a:lnTo>
                      <a:pt x="336" y="9"/>
                    </a:lnTo>
                    <a:lnTo>
                      <a:pt x="288" y="9"/>
                    </a:lnTo>
                    <a:lnTo>
                      <a:pt x="276" y="9"/>
                    </a:lnTo>
                    <a:lnTo>
                      <a:pt x="244" y="9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184" y="7"/>
                    </a:lnTo>
                    <a:lnTo>
                      <a:pt x="128" y="5"/>
                    </a:lnTo>
                    <a:lnTo>
                      <a:pt x="85" y="3"/>
                    </a:lnTo>
                    <a:lnTo>
                      <a:pt x="71" y="3"/>
                    </a:lnTo>
                    <a:lnTo>
                      <a:pt x="49" y="1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0" y="42"/>
                    </a:lnTo>
                    <a:lnTo>
                      <a:pt x="18" y="85"/>
                    </a:lnTo>
                    <a:lnTo>
                      <a:pt x="18" y="98"/>
                    </a:lnTo>
                    <a:lnTo>
                      <a:pt x="18" y="102"/>
                    </a:lnTo>
                    <a:lnTo>
                      <a:pt x="18" y="106"/>
                    </a:lnTo>
                    <a:lnTo>
                      <a:pt x="16" y="111"/>
                    </a:lnTo>
                    <a:lnTo>
                      <a:pt x="16" y="135"/>
                    </a:lnTo>
                    <a:lnTo>
                      <a:pt x="14" y="168"/>
                    </a:lnTo>
                    <a:lnTo>
                      <a:pt x="14" y="175"/>
                    </a:lnTo>
                    <a:lnTo>
                      <a:pt x="12" y="186"/>
                    </a:lnTo>
                    <a:lnTo>
                      <a:pt x="12" y="206"/>
                    </a:lnTo>
                    <a:lnTo>
                      <a:pt x="11" y="257"/>
                    </a:lnTo>
                    <a:lnTo>
                      <a:pt x="7" y="314"/>
                    </a:lnTo>
                    <a:lnTo>
                      <a:pt x="7" y="314"/>
                    </a:lnTo>
                    <a:lnTo>
                      <a:pt x="5" y="341"/>
                    </a:lnTo>
                    <a:lnTo>
                      <a:pt x="7" y="356"/>
                    </a:lnTo>
                    <a:lnTo>
                      <a:pt x="5" y="391"/>
                    </a:lnTo>
                    <a:lnTo>
                      <a:pt x="3" y="422"/>
                    </a:lnTo>
                    <a:lnTo>
                      <a:pt x="1" y="458"/>
                    </a:lnTo>
                    <a:lnTo>
                      <a:pt x="0" y="482"/>
                    </a:lnTo>
                    <a:lnTo>
                      <a:pt x="0" y="502"/>
                    </a:lnTo>
                    <a:lnTo>
                      <a:pt x="65" y="504"/>
                    </a:lnTo>
                    <a:lnTo>
                      <a:pt x="155" y="506"/>
                    </a:lnTo>
                    <a:lnTo>
                      <a:pt x="160" y="508"/>
                    </a:lnTo>
                    <a:lnTo>
                      <a:pt x="213" y="508"/>
                    </a:lnTo>
                    <a:lnTo>
                      <a:pt x="213" y="509"/>
                    </a:lnTo>
                    <a:lnTo>
                      <a:pt x="254" y="509"/>
                    </a:lnTo>
                    <a:lnTo>
                      <a:pt x="301" y="511"/>
                    </a:lnTo>
                    <a:lnTo>
                      <a:pt x="328" y="511"/>
                    </a:lnTo>
                    <a:lnTo>
                      <a:pt x="378" y="511"/>
                    </a:lnTo>
                    <a:lnTo>
                      <a:pt x="383" y="511"/>
                    </a:lnTo>
                    <a:lnTo>
                      <a:pt x="498" y="511"/>
                    </a:lnTo>
                    <a:lnTo>
                      <a:pt x="588" y="509"/>
                    </a:lnTo>
                    <a:lnTo>
                      <a:pt x="595" y="509"/>
                    </a:lnTo>
                    <a:lnTo>
                      <a:pt x="690" y="50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3"/>
              <p:cNvSpPr>
                <a:spLocks/>
              </p:cNvSpPr>
              <p:nvPr userDrawn="1"/>
            </p:nvSpPr>
            <p:spPr bwMode="auto">
              <a:xfrm>
                <a:off x="1592263" y="1770063"/>
                <a:ext cx="815975" cy="1047750"/>
              </a:xfrm>
              <a:custGeom>
                <a:avLst/>
                <a:gdLst/>
                <a:ahLst/>
                <a:cxnLst>
                  <a:cxn ang="0">
                    <a:pos x="62" y="0"/>
                  </a:cxn>
                  <a:cxn ang="0">
                    <a:pos x="336" y="24"/>
                  </a:cxn>
                  <a:cxn ang="0">
                    <a:pos x="327" y="148"/>
                  </a:cxn>
                  <a:cxn ang="0">
                    <a:pos x="514" y="158"/>
                  </a:cxn>
                  <a:cxn ang="0">
                    <a:pos x="492" y="660"/>
                  </a:cxn>
                  <a:cxn ang="0">
                    <a:pos x="450" y="658"/>
                  </a:cxn>
                  <a:cxn ang="0">
                    <a:pos x="398" y="655"/>
                  </a:cxn>
                  <a:cxn ang="0">
                    <a:pos x="387" y="655"/>
                  </a:cxn>
                  <a:cxn ang="0">
                    <a:pos x="353" y="653"/>
                  </a:cxn>
                  <a:cxn ang="0">
                    <a:pos x="351" y="651"/>
                  </a:cxn>
                  <a:cxn ang="0">
                    <a:pos x="334" y="649"/>
                  </a:cxn>
                  <a:cxn ang="0">
                    <a:pos x="325" y="649"/>
                  </a:cxn>
                  <a:cxn ang="0">
                    <a:pos x="325" y="649"/>
                  </a:cxn>
                  <a:cxn ang="0">
                    <a:pos x="276" y="646"/>
                  </a:cxn>
                  <a:cxn ang="0">
                    <a:pos x="265" y="646"/>
                  </a:cxn>
                  <a:cxn ang="0">
                    <a:pos x="263" y="646"/>
                  </a:cxn>
                  <a:cxn ang="0">
                    <a:pos x="260" y="646"/>
                  </a:cxn>
                  <a:cxn ang="0">
                    <a:pos x="227" y="644"/>
                  </a:cxn>
                  <a:cxn ang="0">
                    <a:pos x="194" y="640"/>
                  </a:cxn>
                  <a:cxn ang="0">
                    <a:pos x="177" y="640"/>
                  </a:cxn>
                  <a:cxn ang="0">
                    <a:pos x="161" y="638"/>
                  </a:cxn>
                  <a:cxn ang="0">
                    <a:pos x="148" y="638"/>
                  </a:cxn>
                  <a:cxn ang="0">
                    <a:pos x="148" y="636"/>
                  </a:cxn>
                  <a:cxn ang="0">
                    <a:pos x="126" y="636"/>
                  </a:cxn>
                  <a:cxn ang="0">
                    <a:pos x="113" y="635"/>
                  </a:cxn>
                  <a:cxn ang="0">
                    <a:pos x="73" y="631"/>
                  </a:cxn>
                  <a:cxn ang="0">
                    <a:pos x="0" y="624"/>
                  </a:cxn>
                  <a:cxn ang="0">
                    <a:pos x="62" y="0"/>
                  </a:cxn>
                </a:cxnLst>
                <a:rect l="0" t="0" r="r" b="b"/>
                <a:pathLst>
                  <a:path w="514" h="660">
                    <a:moveTo>
                      <a:pt x="62" y="0"/>
                    </a:moveTo>
                    <a:lnTo>
                      <a:pt x="336" y="24"/>
                    </a:lnTo>
                    <a:lnTo>
                      <a:pt x="327" y="148"/>
                    </a:lnTo>
                    <a:lnTo>
                      <a:pt x="514" y="158"/>
                    </a:lnTo>
                    <a:lnTo>
                      <a:pt x="492" y="660"/>
                    </a:lnTo>
                    <a:lnTo>
                      <a:pt x="450" y="658"/>
                    </a:lnTo>
                    <a:lnTo>
                      <a:pt x="398" y="655"/>
                    </a:lnTo>
                    <a:lnTo>
                      <a:pt x="387" y="655"/>
                    </a:lnTo>
                    <a:lnTo>
                      <a:pt x="353" y="653"/>
                    </a:lnTo>
                    <a:lnTo>
                      <a:pt x="351" y="651"/>
                    </a:lnTo>
                    <a:lnTo>
                      <a:pt x="334" y="649"/>
                    </a:lnTo>
                    <a:lnTo>
                      <a:pt x="325" y="649"/>
                    </a:lnTo>
                    <a:lnTo>
                      <a:pt x="325" y="649"/>
                    </a:lnTo>
                    <a:lnTo>
                      <a:pt x="276" y="646"/>
                    </a:lnTo>
                    <a:lnTo>
                      <a:pt x="265" y="646"/>
                    </a:lnTo>
                    <a:lnTo>
                      <a:pt x="263" y="646"/>
                    </a:lnTo>
                    <a:lnTo>
                      <a:pt x="260" y="646"/>
                    </a:lnTo>
                    <a:lnTo>
                      <a:pt x="227" y="644"/>
                    </a:lnTo>
                    <a:lnTo>
                      <a:pt x="194" y="640"/>
                    </a:lnTo>
                    <a:lnTo>
                      <a:pt x="177" y="640"/>
                    </a:lnTo>
                    <a:lnTo>
                      <a:pt x="161" y="638"/>
                    </a:lnTo>
                    <a:lnTo>
                      <a:pt x="148" y="638"/>
                    </a:lnTo>
                    <a:lnTo>
                      <a:pt x="148" y="636"/>
                    </a:lnTo>
                    <a:lnTo>
                      <a:pt x="126" y="636"/>
                    </a:lnTo>
                    <a:lnTo>
                      <a:pt x="113" y="635"/>
                    </a:lnTo>
                    <a:lnTo>
                      <a:pt x="73" y="631"/>
                    </a:lnTo>
                    <a:lnTo>
                      <a:pt x="0" y="624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4"/>
              <p:cNvSpPr>
                <a:spLocks/>
              </p:cNvSpPr>
              <p:nvPr userDrawn="1"/>
            </p:nvSpPr>
            <p:spPr bwMode="auto">
              <a:xfrm>
                <a:off x="2111375" y="1214438"/>
                <a:ext cx="1035050" cy="823913"/>
              </a:xfrm>
              <a:custGeom>
                <a:avLst/>
                <a:gdLst/>
                <a:ahLst/>
                <a:cxnLst>
                  <a:cxn ang="0">
                    <a:pos x="31" y="42"/>
                  </a:cxn>
                  <a:cxn ang="0">
                    <a:pos x="57" y="1"/>
                  </a:cxn>
                  <a:cxn ang="0">
                    <a:pos x="64" y="3"/>
                  </a:cxn>
                  <a:cxn ang="0">
                    <a:pos x="88" y="3"/>
                  </a:cxn>
                  <a:cxn ang="0">
                    <a:pos x="126" y="5"/>
                  </a:cxn>
                  <a:cxn ang="0">
                    <a:pos x="247" y="11"/>
                  </a:cxn>
                  <a:cxn ang="0">
                    <a:pos x="313" y="14"/>
                  </a:cxn>
                  <a:cxn ang="0">
                    <a:pos x="373" y="16"/>
                  </a:cxn>
                  <a:cxn ang="0">
                    <a:pos x="455" y="18"/>
                  </a:cxn>
                  <a:cxn ang="0">
                    <a:pos x="559" y="18"/>
                  </a:cxn>
                  <a:cxn ang="0">
                    <a:pos x="649" y="18"/>
                  </a:cxn>
                  <a:cxn ang="0">
                    <a:pos x="649" y="18"/>
                  </a:cxn>
                  <a:cxn ang="0">
                    <a:pos x="651" y="120"/>
                  </a:cxn>
                  <a:cxn ang="0">
                    <a:pos x="651" y="160"/>
                  </a:cxn>
                  <a:cxn ang="0">
                    <a:pos x="651" y="208"/>
                  </a:cxn>
                  <a:cxn ang="0">
                    <a:pos x="651" y="316"/>
                  </a:cxn>
                  <a:cxn ang="0">
                    <a:pos x="652" y="429"/>
                  </a:cxn>
                  <a:cxn ang="0">
                    <a:pos x="652" y="469"/>
                  </a:cxn>
                  <a:cxn ang="0">
                    <a:pos x="641" y="517"/>
                  </a:cxn>
                  <a:cxn ang="0">
                    <a:pos x="570" y="519"/>
                  </a:cxn>
                  <a:cxn ang="0">
                    <a:pos x="501" y="517"/>
                  </a:cxn>
                  <a:cxn ang="0">
                    <a:pos x="441" y="517"/>
                  </a:cxn>
                  <a:cxn ang="0">
                    <a:pos x="391" y="515"/>
                  </a:cxn>
                  <a:cxn ang="0">
                    <a:pos x="349" y="515"/>
                  </a:cxn>
                  <a:cxn ang="0">
                    <a:pos x="250" y="511"/>
                  </a:cxn>
                  <a:cxn ang="0">
                    <a:pos x="214" y="509"/>
                  </a:cxn>
                  <a:cxn ang="0">
                    <a:pos x="187" y="508"/>
                  </a:cxn>
                  <a:cxn ang="0">
                    <a:pos x="187" y="509"/>
                  </a:cxn>
                  <a:cxn ang="0">
                    <a:pos x="146" y="506"/>
                  </a:cxn>
                  <a:cxn ang="0">
                    <a:pos x="93" y="504"/>
                  </a:cxn>
                  <a:cxn ang="0">
                    <a:pos x="4" y="466"/>
                  </a:cxn>
                  <a:cxn ang="0">
                    <a:pos x="9" y="374"/>
                  </a:cxn>
                  <a:cxn ang="0">
                    <a:pos x="18" y="246"/>
                  </a:cxn>
                  <a:cxn ang="0">
                    <a:pos x="22" y="184"/>
                  </a:cxn>
                  <a:cxn ang="0">
                    <a:pos x="29" y="65"/>
                  </a:cxn>
                </a:cxnLst>
                <a:rect l="0" t="0" r="r" b="b"/>
                <a:pathLst>
                  <a:path w="652" h="519">
                    <a:moveTo>
                      <a:pt x="29" y="65"/>
                    </a:moveTo>
                    <a:lnTo>
                      <a:pt x="31" y="42"/>
                    </a:lnTo>
                    <a:lnTo>
                      <a:pt x="33" y="0"/>
                    </a:lnTo>
                    <a:lnTo>
                      <a:pt x="57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75" y="3"/>
                    </a:lnTo>
                    <a:lnTo>
                      <a:pt x="88" y="3"/>
                    </a:lnTo>
                    <a:lnTo>
                      <a:pt x="92" y="3"/>
                    </a:lnTo>
                    <a:lnTo>
                      <a:pt x="126" y="5"/>
                    </a:lnTo>
                    <a:lnTo>
                      <a:pt x="145" y="7"/>
                    </a:lnTo>
                    <a:lnTo>
                      <a:pt x="247" y="11"/>
                    </a:lnTo>
                    <a:lnTo>
                      <a:pt x="280" y="12"/>
                    </a:lnTo>
                    <a:lnTo>
                      <a:pt x="313" y="14"/>
                    </a:lnTo>
                    <a:lnTo>
                      <a:pt x="340" y="14"/>
                    </a:lnTo>
                    <a:lnTo>
                      <a:pt x="373" y="16"/>
                    </a:lnTo>
                    <a:lnTo>
                      <a:pt x="419" y="16"/>
                    </a:lnTo>
                    <a:lnTo>
                      <a:pt x="455" y="18"/>
                    </a:lnTo>
                    <a:lnTo>
                      <a:pt x="477" y="18"/>
                    </a:lnTo>
                    <a:lnTo>
                      <a:pt x="559" y="18"/>
                    </a:lnTo>
                    <a:lnTo>
                      <a:pt x="563" y="18"/>
                    </a:lnTo>
                    <a:lnTo>
                      <a:pt x="649" y="18"/>
                    </a:lnTo>
                    <a:lnTo>
                      <a:pt x="651" y="18"/>
                    </a:lnTo>
                    <a:lnTo>
                      <a:pt x="649" y="18"/>
                    </a:lnTo>
                    <a:lnTo>
                      <a:pt x="649" y="71"/>
                    </a:lnTo>
                    <a:lnTo>
                      <a:pt x="651" y="120"/>
                    </a:lnTo>
                    <a:lnTo>
                      <a:pt x="651" y="124"/>
                    </a:lnTo>
                    <a:lnTo>
                      <a:pt x="651" y="160"/>
                    </a:lnTo>
                    <a:lnTo>
                      <a:pt x="651" y="204"/>
                    </a:lnTo>
                    <a:lnTo>
                      <a:pt x="651" y="208"/>
                    </a:lnTo>
                    <a:lnTo>
                      <a:pt x="651" y="266"/>
                    </a:lnTo>
                    <a:lnTo>
                      <a:pt x="651" y="316"/>
                    </a:lnTo>
                    <a:lnTo>
                      <a:pt x="652" y="392"/>
                    </a:lnTo>
                    <a:lnTo>
                      <a:pt x="652" y="429"/>
                    </a:lnTo>
                    <a:lnTo>
                      <a:pt x="652" y="445"/>
                    </a:lnTo>
                    <a:lnTo>
                      <a:pt x="652" y="469"/>
                    </a:lnTo>
                    <a:lnTo>
                      <a:pt x="652" y="517"/>
                    </a:lnTo>
                    <a:lnTo>
                      <a:pt x="641" y="517"/>
                    </a:lnTo>
                    <a:lnTo>
                      <a:pt x="596" y="517"/>
                    </a:lnTo>
                    <a:lnTo>
                      <a:pt x="570" y="519"/>
                    </a:lnTo>
                    <a:lnTo>
                      <a:pt x="539" y="519"/>
                    </a:lnTo>
                    <a:lnTo>
                      <a:pt x="501" y="517"/>
                    </a:lnTo>
                    <a:lnTo>
                      <a:pt x="453" y="517"/>
                    </a:lnTo>
                    <a:lnTo>
                      <a:pt x="441" y="517"/>
                    </a:lnTo>
                    <a:lnTo>
                      <a:pt x="409" y="517"/>
                    </a:lnTo>
                    <a:lnTo>
                      <a:pt x="391" y="515"/>
                    </a:lnTo>
                    <a:lnTo>
                      <a:pt x="391" y="515"/>
                    </a:lnTo>
                    <a:lnTo>
                      <a:pt x="349" y="515"/>
                    </a:lnTo>
                    <a:lnTo>
                      <a:pt x="293" y="513"/>
                    </a:lnTo>
                    <a:lnTo>
                      <a:pt x="250" y="511"/>
                    </a:lnTo>
                    <a:lnTo>
                      <a:pt x="236" y="511"/>
                    </a:lnTo>
                    <a:lnTo>
                      <a:pt x="214" y="509"/>
                    </a:lnTo>
                    <a:lnTo>
                      <a:pt x="187" y="509"/>
                    </a:lnTo>
                    <a:lnTo>
                      <a:pt x="187" y="508"/>
                    </a:lnTo>
                    <a:lnTo>
                      <a:pt x="187" y="508"/>
                    </a:lnTo>
                    <a:lnTo>
                      <a:pt x="187" y="509"/>
                    </a:lnTo>
                    <a:lnTo>
                      <a:pt x="168" y="508"/>
                    </a:lnTo>
                    <a:lnTo>
                      <a:pt x="146" y="506"/>
                    </a:lnTo>
                    <a:lnTo>
                      <a:pt x="99" y="504"/>
                    </a:lnTo>
                    <a:lnTo>
                      <a:pt x="93" y="504"/>
                    </a:lnTo>
                    <a:lnTo>
                      <a:pt x="0" y="498"/>
                    </a:lnTo>
                    <a:lnTo>
                      <a:pt x="4" y="466"/>
                    </a:lnTo>
                    <a:lnTo>
                      <a:pt x="6" y="425"/>
                    </a:lnTo>
                    <a:lnTo>
                      <a:pt x="9" y="374"/>
                    </a:lnTo>
                    <a:lnTo>
                      <a:pt x="13" y="310"/>
                    </a:lnTo>
                    <a:lnTo>
                      <a:pt x="18" y="246"/>
                    </a:lnTo>
                    <a:lnTo>
                      <a:pt x="20" y="213"/>
                    </a:lnTo>
                    <a:lnTo>
                      <a:pt x="22" y="184"/>
                    </a:lnTo>
                    <a:lnTo>
                      <a:pt x="26" y="126"/>
                    </a:lnTo>
                    <a:lnTo>
                      <a:pt x="29" y="6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25"/>
              <p:cNvSpPr>
                <a:spLocks/>
              </p:cNvSpPr>
              <p:nvPr userDrawn="1"/>
            </p:nvSpPr>
            <p:spPr bwMode="auto">
              <a:xfrm>
                <a:off x="2324100" y="2817813"/>
                <a:ext cx="1003300" cy="1125538"/>
              </a:xfrm>
              <a:custGeom>
                <a:avLst/>
                <a:gdLst/>
                <a:ahLst/>
                <a:cxnLst>
                  <a:cxn ang="0">
                    <a:pos x="89" y="654"/>
                  </a:cxn>
                  <a:cxn ang="0">
                    <a:pos x="0" y="706"/>
                  </a:cxn>
                  <a:cxn ang="0">
                    <a:pos x="0" y="658"/>
                  </a:cxn>
                  <a:cxn ang="0">
                    <a:pos x="1" y="636"/>
                  </a:cxn>
                  <a:cxn ang="0">
                    <a:pos x="5" y="568"/>
                  </a:cxn>
                  <a:cxn ang="0">
                    <a:pos x="5" y="554"/>
                  </a:cxn>
                  <a:cxn ang="0">
                    <a:pos x="7" y="510"/>
                  </a:cxn>
                  <a:cxn ang="0">
                    <a:pos x="9" y="473"/>
                  </a:cxn>
                  <a:cxn ang="0">
                    <a:pos x="12" y="400"/>
                  </a:cxn>
                  <a:cxn ang="0">
                    <a:pos x="14" y="353"/>
                  </a:cxn>
                  <a:cxn ang="0">
                    <a:pos x="20" y="254"/>
                  </a:cxn>
                  <a:cxn ang="0">
                    <a:pos x="21" y="219"/>
                  </a:cxn>
                  <a:cxn ang="0">
                    <a:pos x="25" y="108"/>
                  </a:cxn>
                  <a:cxn ang="0">
                    <a:pos x="31" y="7"/>
                  </a:cxn>
                  <a:cxn ang="0">
                    <a:pos x="96" y="2"/>
                  </a:cxn>
                  <a:cxn ang="0">
                    <a:pos x="191" y="6"/>
                  </a:cxn>
                  <a:cxn ang="0">
                    <a:pos x="244" y="7"/>
                  </a:cxn>
                  <a:cxn ang="0">
                    <a:pos x="332" y="9"/>
                  </a:cxn>
                  <a:cxn ang="0">
                    <a:pos x="409" y="9"/>
                  </a:cxn>
                  <a:cxn ang="0">
                    <a:pos x="529" y="9"/>
                  </a:cxn>
                  <a:cxn ang="0">
                    <a:pos x="626" y="7"/>
                  </a:cxn>
                  <a:cxn ang="0">
                    <a:pos x="628" y="71"/>
                  </a:cxn>
                  <a:cxn ang="0">
                    <a:pos x="626" y="124"/>
                  </a:cxn>
                  <a:cxn ang="0">
                    <a:pos x="628" y="179"/>
                  </a:cxn>
                  <a:cxn ang="0">
                    <a:pos x="628" y="261"/>
                  </a:cxn>
                  <a:cxn ang="0">
                    <a:pos x="630" y="344"/>
                  </a:cxn>
                  <a:cxn ang="0">
                    <a:pos x="630" y="404"/>
                  </a:cxn>
                  <a:cxn ang="0">
                    <a:pos x="630" y="461"/>
                  </a:cxn>
                  <a:cxn ang="0">
                    <a:pos x="632" y="568"/>
                  </a:cxn>
                  <a:cxn ang="0">
                    <a:pos x="632" y="632"/>
                  </a:cxn>
                  <a:cxn ang="0">
                    <a:pos x="562" y="632"/>
                  </a:cxn>
                  <a:cxn ang="0">
                    <a:pos x="531" y="632"/>
                  </a:cxn>
                  <a:cxn ang="0">
                    <a:pos x="502" y="634"/>
                  </a:cxn>
                  <a:cxn ang="0">
                    <a:pos x="460" y="632"/>
                  </a:cxn>
                  <a:cxn ang="0">
                    <a:pos x="436" y="634"/>
                  </a:cxn>
                  <a:cxn ang="0">
                    <a:pos x="356" y="632"/>
                  </a:cxn>
                  <a:cxn ang="0">
                    <a:pos x="334" y="632"/>
                  </a:cxn>
                  <a:cxn ang="0">
                    <a:pos x="283" y="632"/>
                  </a:cxn>
                  <a:cxn ang="0">
                    <a:pos x="257" y="631"/>
                  </a:cxn>
                  <a:cxn ang="0">
                    <a:pos x="255" y="634"/>
                  </a:cxn>
                  <a:cxn ang="0">
                    <a:pos x="257" y="634"/>
                  </a:cxn>
                  <a:cxn ang="0">
                    <a:pos x="255" y="638"/>
                  </a:cxn>
                  <a:cxn ang="0">
                    <a:pos x="257" y="642"/>
                  </a:cxn>
                  <a:cxn ang="0">
                    <a:pos x="255" y="643"/>
                  </a:cxn>
                  <a:cxn ang="0">
                    <a:pos x="257" y="647"/>
                  </a:cxn>
                  <a:cxn ang="0">
                    <a:pos x="257" y="649"/>
                  </a:cxn>
                  <a:cxn ang="0">
                    <a:pos x="255" y="649"/>
                  </a:cxn>
                  <a:cxn ang="0">
                    <a:pos x="257" y="651"/>
                  </a:cxn>
                  <a:cxn ang="0">
                    <a:pos x="259" y="654"/>
                  </a:cxn>
                  <a:cxn ang="0">
                    <a:pos x="263" y="656"/>
                  </a:cxn>
                  <a:cxn ang="0">
                    <a:pos x="263" y="656"/>
                  </a:cxn>
                </a:cxnLst>
                <a:rect l="0" t="0" r="r" b="b"/>
                <a:pathLst>
                  <a:path w="632" h="709">
                    <a:moveTo>
                      <a:pt x="264" y="658"/>
                    </a:moveTo>
                    <a:lnTo>
                      <a:pt x="89" y="654"/>
                    </a:lnTo>
                    <a:lnTo>
                      <a:pt x="87" y="709"/>
                    </a:lnTo>
                    <a:lnTo>
                      <a:pt x="0" y="706"/>
                    </a:lnTo>
                    <a:lnTo>
                      <a:pt x="0" y="691"/>
                    </a:lnTo>
                    <a:lnTo>
                      <a:pt x="0" y="658"/>
                    </a:lnTo>
                    <a:lnTo>
                      <a:pt x="1" y="643"/>
                    </a:lnTo>
                    <a:lnTo>
                      <a:pt x="1" y="636"/>
                    </a:lnTo>
                    <a:lnTo>
                      <a:pt x="3" y="614"/>
                    </a:lnTo>
                    <a:lnTo>
                      <a:pt x="5" y="568"/>
                    </a:lnTo>
                    <a:lnTo>
                      <a:pt x="5" y="559"/>
                    </a:lnTo>
                    <a:lnTo>
                      <a:pt x="5" y="554"/>
                    </a:lnTo>
                    <a:lnTo>
                      <a:pt x="7" y="526"/>
                    </a:lnTo>
                    <a:lnTo>
                      <a:pt x="7" y="510"/>
                    </a:lnTo>
                    <a:lnTo>
                      <a:pt x="7" y="501"/>
                    </a:lnTo>
                    <a:lnTo>
                      <a:pt x="9" y="473"/>
                    </a:lnTo>
                    <a:lnTo>
                      <a:pt x="11" y="442"/>
                    </a:lnTo>
                    <a:lnTo>
                      <a:pt x="12" y="400"/>
                    </a:lnTo>
                    <a:lnTo>
                      <a:pt x="12" y="371"/>
                    </a:lnTo>
                    <a:lnTo>
                      <a:pt x="14" y="353"/>
                    </a:lnTo>
                    <a:lnTo>
                      <a:pt x="16" y="300"/>
                    </a:lnTo>
                    <a:lnTo>
                      <a:pt x="20" y="254"/>
                    </a:lnTo>
                    <a:lnTo>
                      <a:pt x="20" y="238"/>
                    </a:lnTo>
                    <a:lnTo>
                      <a:pt x="21" y="219"/>
                    </a:lnTo>
                    <a:lnTo>
                      <a:pt x="25" y="124"/>
                    </a:lnTo>
                    <a:lnTo>
                      <a:pt x="25" y="108"/>
                    </a:lnTo>
                    <a:lnTo>
                      <a:pt x="29" y="31"/>
                    </a:lnTo>
                    <a:lnTo>
                      <a:pt x="31" y="7"/>
                    </a:lnTo>
                    <a:lnTo>
                      <a:pt x="31" y="0"/>
                    </a:lnTo>
                    <a:lnTo>
                      <a:pt x="96" y="2"/>
                    </a:lnTo>
                    <a:lnTo>
                      <a:pt x="186" y="4"/>
                    </a:lnTo>
                    <a:lnTo>
                      <a:pt x="191" y="6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85" y="7"/>
                    </a:lnTo>
                    <a:lnTo>
                      <a:pt x="332" y="9"/>
                    </a:lnTo>
                    <a:lnTo>
                      <a:pt x="359" y="9"/>
                    </a:lnTo>
                    <a:lnTo>
                      <a:pt x="409" y="9"/>
                    </a:lnTo>
                    <a:lnTo>
                      <a:pt x="414" y="9"/>
                    </a:lnTo>
                    <a:lnTo>
                      <a:pt x="529" y="9"/>
                    </a:lnTo>
                    <a:lnTo>
                      <a:pt x="619" y="7"/>
                    </a:lnTo>
                    <a:lnTo>
                      <a:pt x="626" y="7"/>
                    </a:lnTo>
                    <a:lnTo>
                      <a:pt x="628" y="57"/>
                    </a:lnTo>
                    <a:lnTo>
                      <a:pt x="628" y="71"/>
                    </a:lnTo>
                    <a:lnTo>
                      <a:pt x="624" y="71"/>
                    </a:lnTo>
                    <a:lnTo>
                      <a:pt x="626" y="124"/>
                    </a:lnTo>
                    <a:lnTo>
                      <a:pt x="626" y="165"/>
                    </a:lnTo>
                    <a:lnTo>
                      <a:pt x="628" y="179"/>
                    </a:lnTo>
                    <a:lnTo>
                      <a:pt x="628" y="234"/>
                    </a:lnTo>
                    <a:lnTo>
                      <a:pt x="628" y="261"/>
                    </a:lnTo>
                    <a:lnTo>
                      <a:pt x="630" y="289"/>
                    </a:lnTo>
                    <a:lnTo>
                      <a:pt x="630" y="344"/>
                    </a:lnTo>
                    <a:lnTo>
                      <a:pt x="630" y="344"/>
                    </a:lnTo>
                    <a:lnTo>
                      <a:pt x="630" y="404"/>
                    </a:lnTo>
                    <a:lnTo>
                      <a:pt x="630" y="437"/>
                    </a:lnTo>
                    <a:lnTo>
                      <a:pt x="630" y="461"/>
                    </a:lnTo>
                    <a:lnTo>
                      <a:pt x="630" y="514"/>
                    </a:lnTo>
                    <a:lnTo>
                      <a:pt x="632" y="568"/>
                    </a:lnTo>
                    <a:lnTo>
                      <a:pt x="632" y="621"/>
                    </a:lnTo>
                    <a:lnTo>
                      <a:pt x="632" y="632"/>
                    </a:lnTo>
                    <a:lnTo>
                      <a:pt x="603" y="632"/>
                    </a:lnTo>
                    <a:lnTo>
                      <a:pt x="562" y="632"/>
                    </a:lnTo>
                    <a:lnTo>
                      <a:pt x="535" y="632"/>
                    </a:lnTo>
                    <a:lnTo>
                      <a:pt x="531" y="632"/>
                    </a:lnTo>
                    <a:lnTo>
                      <a:pt x="506" y="632"/>
                    </a:lnTo>
                    <a:lnTo>
                      <a:pt x="502" y="634"/>
                    </a:lnTo>
                    <a:lnTo>
                      <a:pt x="487" y="632"/>
                    </a:lnTo>
                    <a:lnTo>
                      <a:pt x="460" y="632"/>
                    </a:lnTo>
                    <a:lnTo>
                      <a:pt x="444" y="632"/>
                    </a:lnTo>
                    <a:lnTo>
                      <a:pt x="436" y="634"/>
                    </a:lnTo>
                    <a:lnTo>
                      <a:pt x="396" y="632"/>
                    </a:lnTo>
                    <a:lnTo>
                      <a:pt x="356" y="632"/>
                    </a:lnTo>
                    <a:lnTo>
                      <a:pt x="347" y="632"/>
                    </a:lnTo>
                    <a:lnTo>
                      <a:pt x="334" y="632"/>
                    </a:lnTo>
                    <a:lnTo>
                      <a:pt x="323" y="632"/>
                    </a:lnTo>
                    <a:lnTo>
                      <a:pt x="283" y="632"/>
                    </a:lnTo>
                    <a:lnTo>
                      <a:pt x="264" y="631"/>
                    </a:lnTo>
                    <a:lnTo>
                      <a:pt x="257" y="631"/>
                    </a:lnTo>
                    <a:lnTo>
                      <a:pt x="255" y="632"/>
                    </a:lnTo>
                    <a:lnTo>
                      <a:pt x="255" y="634"/>
                    </a:lnTo>
                    <a:lnTo>
                      <a:pt x="255" y="634"/>
                    </a:lnTo>
                    <a:lnTo>
                      <a:pt x="257" y="634"/>
                    </a:lnTo>
                    <a:lnTo>
                      <a:pt x="257" y="636"/>
                    </a:lnTo>
                    <a:lnTo>
                      <a:pt x="255" y="638"/>
                    </a:lnTo>
                    <a:lnTo>
                      <a:pt x="255" y="642"/>
                    </a:lnTo>
                    <a:lnTo>
                      <a:pt x="257" y="642"/>
                    </a:lnTo>
                    <a:lnTo>
                      <a:pt x="255" y="642"/>
                    </a:lnTo>
                    <a:lnTo>
                      <a:pt x="255" y="643"/>
                    </a:lnTo>
                    <a:lnTo>
                      <a:pt x="255" y="645"/>
                    </a:lnTo>
                    <a:lnTo>
                      <a:pt x="257" y="647"/>
                    </a:lnTo>
                    <a:lnTo>
                      <a:pt x="257" y="649"/>
                    </a:lnTo>
                    <a:lnTo>
                      <a:pt x="257" y="649"/>
                    </a:lnTo>
                    <a:lnTo>
                      <a:pt x="255" y="649"/>
                    </a:lnTo>
                    <a:lnTo>
                      <a:pt x="255" y="649"/>
                    </a:lnTo>
                    <a:lnTo>
                      <a:pt x="257" y="651"/>
                    </a:lnTo>
                    <a:lnTo>
                      <a:pt x="257" y="651"/>
                    </a:lnTo>
                    <a:lnTo>
                      <a:pt x="259" y="654"/>
                    </a:lnTo>
                    <a:lnTo>
                      <a:pt x="259" y="654"/>
                    </a:lnTo>
                    <a:lnTo>
                      <a:pt x="261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4" y="658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26"/>
              <p:cNvSpPr>
                <a:spLocks/>
              </p:cNvSpPr>
              <p:nvPr userDrawn="1"/>
            </p:nvSpPr>
            <p:spPr bwMode="auto">
              <a:xfrm>
                <a:off x="2324100" y="2817813"/>
                <a:ext cx="1003300" cy="1125538"/>
              </a:xfrm>
              <a:custGeom>
                <a:avLst/>
                <a:gdLst/>
                <a:ahLst/>
                <a:cxnLst>
                  <a:cxn ang="0">
                    <a:pos x="89" y="654"/>
                  </a:cxn>
                  <a:cxn ang="0">
                    <a:pos x="0" y="706"/>
                  </a:cxn>
                  <a:cxn ang="0">
                    <a:pos x="0" y="658"/>
                  </a:cxn>
                  <a:cxn ang="0">
                    <a:pos x="1" y="636"/>
                  </a:cxn>
                  <a:cxn ang="0">
                    <a:pos x="5" y="568"/>
                  </a:cxn>
                  <a:cxn ang="0">
                    <a:pos x="5" y="554"/>
                  </a:cxn>
                  <a:cxn ang="0">
                    <a:pos x="7" y="510"/>
                  </a:cxn>
                  <a:cxn ang="0">
                    <a:pos x="9" y="473"/>
                  </a:cxn>
                  <a:cxn ang="0">
                    <a:pos x="12" y="400"/>
                  </a:cxn>
                  <a:cxn ang="0">
                    <a:pos x="14" y="353"/>
                  </a:cxn>
                  <a:cxn ang="0">
                    <a:pos x="20" y="254"/>
                  </a:cxn>
                  <a:cxn ang="0">
                    <a:pos x="21" y="219"/>
                  </a:cxn>
                  <a:cxn ang="0">
                    <a:pos x="25" y="108"/>
                  </a:cxn>
                  <a:cxn ang="0">
                    <a:pos x="31" y="7"/>
                  </a:cxn>
                  <a:cxn ang="0">
                    <a:pos x="96" y="2"/>
                  </a:cxn>
                  <a:cxn ang="0">
                    <a:pos x="191" y="6"/>
                  </a:cxn>
                  <a:cxn ang="0">
                    <a:pos x="244" y="7"/>
                  </a:cxn>
                  <a:cxn ang="0">
                    <a:pos x="332" y="9"/>
                  </a:cxn>
                  <a:cxn ang="0">
                    <a:pos x="409" y="9"/>
                  </a:cxn>
                  <a:cxn ang="0">
                    <a:pos x="529" y="9"/>
                  </a:cxn>
                  <a:cxn ang="0">
                    <a:pos x="626" y="7"/>
                  </a:cxn>
                  <a:cxn ang="0">
                    <a:pos x="628" y="71"/>
                  </a:cxn>
                  <a:cxn ang="0">
                    <a:pos x="626" y="124"/>
                  </a:cxn>
                  <a:cxn ang="0">
                    <a:pos x="628" y="179"/>
                  </a:cxn>
                  <a:cxn ang="0">
                    <a:pos x="628" y="261"/>
                  </a:cxn>
                  <a:cxn ang="0">
                    <a:pos x="630" y="344"/>
                  </a:cxn>
                  <a:cxn ang="0">
                    <a:pos x="630" y="404"/>
                  </a:cxn>
                  <a:cxn ang="0">
                    <a:pos x="630" y="461"/>
                  </a:cxn>
                  <a:cxn ang="0">
                    <a:pos x="632" y="568"/>
                  </a:cxn>
                  <a:cxn ang="0">
                    <a:pos x="632" y="632"/>
                  </a:cxn>
                  <a:cxn ang="0">
                    <a:pos x="562" y="632"/>
                  </a:cxn>
                  <a:cxn ang="0">
                    <a:pos x="531" y="632"/>
                  </a:cxn>
                  <a:cxn ang="0">
                    <a:pos x="502" y="634"/>
                  </a:cxn>
                  <a:cxn ang="0">
                    <a:pos x="460" y="632"/>
                  </a:cxn>
                  <a:cxn ang="0">
                    <a:pos x="436" y="634"/>
                  </a:cxn>
                  <a:cxn ang="0">
                    <a:pos x="356" y="632"/>
                  </a:cxn>
                  <a:cxn ang="0">
                    <a:pos x="334" y="632"/>
                  </a:cxn>
                  <a:cxn ang="0">
                    <a:pos x="283" y="632"/>
                  </a:cxn>
                  <a:cxn ang="0">
                    <a:pos x="257" y="631"/>
                  </a:cxn>
                  <a:cxn ang="0">
                    <a:pos x="255" y="634"/>
                  </a:cxn>
                  <a:cxn ang="0">
                    <a:pos x="257" y="634"/>
                  </a:cxn>
                  <a:cxn ang="0">
                    <a:pos x="255" y="638"/>
                  </a:cxn>
                  <a:cxn ang="0">
                    <a:pos x="257" y="642"/>
                  </a:cxn>
                  <a:cxn ang="0">
                    <a:pos x="255" y="643"/>
                  </a:cxn>
                  <a:cxn ang="0">
                    <a:pos x="257" y="647"/>
                  </a:cxn>
                  <a:cxn ang="0">
                    <a:pos x="257" y="649"/>
                  </a:cxn>
                  <a:cxn ang="0">
                    <a:pos x="255" y="649"/>
                  </a:cxn>
                  <a:cxn ang="0">
                    <a:pos x="257" y="651"/>
                  </a:cxn>
                  <a:cxn ang="0">
                    <a:pos x="259" y="654"/>
                  </a:cxn>
                  <a:cxn ang="0">
                    <a:pos x="263" y="656"/>
                  </a:cxn>
                  <a:cxn ang="0">
                    <a:pos x="263" y="656"/>
                  </a:cxn>
                </a:cxnLst>
                <a:rect l="0" t="0" r="r" b="b"/>
                <a:pathLst>
                  <a:path w="632" h="709">
                    <a:moveTo>
                      <a:pt x="264" y="658"/>
                    </a:moveTo>
                    <a:lnTo>
                      <a:pt x="89" y="654"/>
                    </a:lnTo>
                    <a:lnTo>
                      <a:pt x="87" y="709"/>
                    </a:lnTo>
                    <a:lnTo>
                      <a:pt x="0" y="706"/>
                    </a:lnTo>
                    <a:lnTo>
                      <a:pt x="0" y="691"/>
                    </a:lnTo>
                    <a:lnTo>
                      <a:pt x="0" y="658"/>
                    </a:lnTo>
                    <a:lnTo>
                      <a:pt x="1" y="643"/>
                    </a:lnTo>
                    <a:lnTo>
                      <a:pt x="1" y="636"/>
                    </a:lnTo>
                    <a:lnTo>
                      <a:pt x="3" y="614"/>
                    </a:lnTo>
                    <a:lnTo>
                      <a:pt x="5" y="568"/>
                    </a:lnTo>
                    <a:lnTo>
                      <a:pt x="5" y="559"/>
                    </a:lnTo>
                    <a:lnTo>
                      <a:pt x="5" y="554"/>
                    </a:lnTo>
                    <a:lnTo>
                      <a:pt x="7" y="526"/>
                    </a:lnTo>
                    <a:lnTo>
                      <a:pt x="7" y="510"/>
                    </a:lnTo>
                    <a:lnTo>
                      <a:pt x="7" y="501"/>
                    </a:lnTo>
                    <a:lnTo>
                      <a:pt x="9" y="473"/>
                    </a:lnTo>
                    <a:lnTo>
                      <a:pt x="11" y="442"/>
                    </a:lnTo>
                    <a:lnTo>
                      <a:pt x="12" y="400"/>
                    </a:lnTo>
                    <a:lnTo>
                      <a:pt x="12" y="371"/>
                    </a:lnTo>
                    <a:lnTo>
                      <a:pt x="14" y="353"/>
                    </a:lnTo>
                    <a:lnTo>
                      <a:pt x="16" y="300"/>
                    </a:lnTo>
                    <a:lnTo>
                      <a:pt x="20" y="254"/>
                    </a:lnTo>
                    <a:lnTo>
                      <a:pt x="20" y="238"/>
                    </a:lnTo>
                    <a:lnTo>
                      <a:pt x="21" y="219"/>
                    </a:lnTo>
                    <a:lnTo>
                      <a:pt x="25" y="124"/>
                    </a:lnTo>
                    <a:lnTo>
                      <a:pt x="25" y="108"/>
                    </a:lnTo>
                    <a:lnTo>
                      <a:pt x="29" y="31"/>
                    </a:lnTo>
                    <a:lnTo>
                      <a:pt x="31" y="7"/>
                    </a:lnTo>
                    <a:lnTo>
                      <a:pt x="31" y="0"/>
                    </a:lnTo>
                    <a:lnTo>
                      <a:pt x="96" y="2"/>
                    </a:lnTo>
                    <a:lnTo>
                      <a:pt x="186" y="4"/>
                    </a:lnTo>
                    <a:lnTo>
                      <a:pt x="191" y="6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85" y="7"/>
                    </a:lnTo>
                    <a:lnTo>
                      <a:pt x="332" y="9"/>
                    </a:lnTo>
                    <a:lnTo>
                      <a:pt x="359" y="9"/>
                    </a:lnTo>
                    <a:lnTo>
                      <a:pt x="409" y="9"/>
                    </a:lnTo>
                    <a:lnTo>
                      <a:pt x="414" y="9"/>
                    </a:lnTo>
                    <a:lnTo>
                      <a:pt x="529" y="9"/>
                    </a:lnTo>
                    <a:lnTo>
                      <a:pt x="619" y="7"/>
                    </a:lnTo>
                    <a:lnTo>
                      <a:pt x="626" y="7"/>
                    </a:lnTo>
                    <a:lnTo>
                      <a:pt x="628" y="57"/>
                    </a:lnTo>
                    <a:lnTo>
                      <a:pt x="628" y="71"/>
                    </a:lnTo>
                    <a:lnTo>
                      <a:pt x="624" y="71"/>
                    </a:lnTo>
                    <a:lnTo>
                      <a:pt x="626" y="124"/>
                    </a:lnTo>
                    <a:lnTo>
                      <a:pt x="626" y="165"/>
                    </a:lnTo>
                    <a:lnTo>
                      <a:pt x="628" y="179"/>
                    </a:lnTo>
                    <a:lnTo>
                      <a:pt x="628" y="234"/>
                    </a:lnTo>
                    <a:lnTo>
                      <a:pt x="628" y="261"/>
                    </a:lnTo>
                    <a:lnTo>
                      <a:pt x="630" y="289"/>
                    </a:lnTo>
                    <a:lnTo>
                      <a:pt x="630" y="344"/>
                    </a:lnTo>
                    <a:lnTo>
                      <a:pt x="630" y="344"/>
                    </a:lnTo>
                    <a:lnTo>
                      <a:pt x="630" y="404"/>
                    </a:lnTo>
                    <a:lnTo>
                      <a:pt x="630" y="437"/>
                    </a:lnTo>
                    <a:lnTo>
                      <a:pt x="630" y="461"/>
                    </a:lnTo>
                    <a:lnTo>
                      <a:pt x="630" y="514"/>
                    </a:lnTo>
                    <a:lnTo>
                      <a:pt x="632" y="568"/>
                    </a:lnTo>
                    <a:lnTo>
                      <a:pt x="632" y="621"/>
                    </a:lnTo>
                    <a:lnTo>
                      <a:pt x="632" y="632"/>
                    </a:lnTo>
                    <a:lnTo>
                      <a:pt x="603" y="632"/>
                    </a:lnTo>
                    <a:lnTo>
                      <a:pt x="562" y="632"/>
                    </a:lnTo>
                    <a:lnTo>
                      <a:pt x="535" y="632"/>
                    </a:lnTo>
                    <a:lnTo>
                      <a:pt x="531" y="632"/>
                    </a:lnTo>
                    <a:lnTo>
                      <a:pt x="506" y="632"/>
                    </a:lnTo>
                    <a:lnTo>
                      <a:pt x="502" y="634"/>
                    </a:lnTo>
                    <a:lnTo>
                      <a:pt x="487" y="632"/>
                    </a:lnTo>
                    <a:lnTo>
                      <a:pt x="460" y="632"/>
                    </a:lnTo>
                    <a:lnTo>
                      <a:pt x="444" y="632"/>
                    </a:lnTo>
                    <a:lnTo>
                      <a:pt x="436" y="634"/>
                    </a:lnTo>
                    <a:lnTo>
                      <a:pt x="396" y="632"/>
                    </a:lnTo>
                    <a:lnTo>
                      <a:pt x="356" y="632"/>
                    </a:lnTo>
                    <a:lnTo>
                      <a:pt x="347" y="632"/>
                    </a:lnTo>
                    <a:lnTo>
                      <a:pt x="334" y="632"/>
                    </a:lnTo>
                    <a:lnTo>
                      <a:pt x="323" y="632"/>
                    </a:lnTo>
                    <a:lnTo>
                      <a:pt x="283" y="632"/>
                    </a:lnTo>
                    <a:lnTo>
                      <a:pt x="264" y="631"/>
                    </a:lnTo>
                    <a:lnTo>
                      <a:pt x="257" y="631"/>
                    </a:lnTo>
                    <a:lnTo>
                      <a:pt x="255" y="632"/>
                    </a:lnTo>
                    <a:lnTo>
                      <a:pt x="255" y="634"/>
                    </a:lnTo>
                    <a:lnTo>
                      <a:pt x="255" y="634"/>
                    </a:lnTo>
                    <a:lnTo>
                      <a:pt x="257" y="634"/>
                    </a:lnTo>
                    <a:lnTo>
                      <a:pt x="257" y="636"/>
                    </a:lnTo>
                    <a:lnTo>
                      <a:pt x="255" y="638"/>
                    </a:lnTo>
                    <a:lnTo>
                      <a:pt x="255" y="642"/>
                    </a:lnTo>
                    <a:lnTo>
                      <a:pt x="257" y="642"/>
                    </a:lnTo>
                    <a:lnTo>
                      <a:pt x="255" y="642"/>
                    </a:lnTo>
                    <a:lnTo>
                      <a:pt x="255" y="643"/>
                    </a:lnTo>
                    <a:lnTo>
                      <a:pt x="255" y="645"/>
                    </a:lnTo>
                    <a:lnTo>
                      <a:pt x="257" y="647"/>
                    </a:lnTo>
                    <a:lnTo>
                      <a:pt x="257" y="649"/>
                    </a:lnTo>
                    <a:lnTo>
                      <a:pt x="257" y="649"/>
                    </a:lnTo>
                    <a:lnTo>
                      <a:pt x="255" y="649"/>
                    </a:lnTo>
                    <a:lnTo>
                      <a:pt x="255" y="649"/>
                    </a:lnTo>
                    <a:lnTo>
                      <a:pt x="257" y="651"/>
                    </a:lnTo>
                    <a:lnTo>
                      <a:pt x="257" y="651"/>
                    </a:lnTo>
                    <a:lnTo>
                      <a:pt x="259" y="654"/>
                    </a:lnTo>
                    <a:lnTo>
                      <a:pt x="259" y="654"/>
                    </a:lnTo>
                    <a:lnTo>
                      <a:pt x="261" y="656"/>
                    </a:lnTo>
                    <a:lnTo>
                      <a:pt x="263" y="656"/>
                    </a:lnTo>
                    <a:lnTo>
                      <a:pt x="263" y="656"/>
                    </a:lnTo>
                    <a:lnTo>
                      <a:pt x="263" y="656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27"/>
              <p:cNvSpPr>
                <a:spLocks/>
              </p:cNvSpPr>
              <p:nvPr userDrawn="1"/>
            </p:nvSpPr>
            <p:spPr bwMode="auto">
              <a:xfrm>
                <a:off x="1377950" y="2760663"/>
                <a:ext cx="995363" cy="1177925"/>
              </a:xfrm>
              <a:custGeom>
                <a:avLst/>
                <a:gdLst/>
                <a:ahLst/>
                <a:cxnLst>
                  <a:cxn ang="0">
                    <a:pos x="2" y="548"/>
                  </a:cxn>
                  <a:cxn ang="0">
                    <a:pos x="4" y="544"/>
                  </a:cxn>
                  <a:cxn ang="0">
                    <a:pos x="2" y="537"/>
                  </a:cxn>
                  <a:cxn ang="0">
                    <a:pos x="13" y="524"/>
                  </a:cxn>
                  <a:cxn ang="0">
                    <a:pos x="24" y="526"/>
                  </a:cxn>
                  <a:cxn ang="0">
                    <a:pos x="31" y="522"/>
                  </a:cxn>
                  <a:cxn ang="0">
                    <a:pos x="36" y="513"/>
                  </a:cxn>
                  <a:cxn ang="0">
                    <a:pos x="42" y="497"/>
                  </a:cxn>
                  <a:cxn ang="0">
                    <a:pos x="35" y="487"/>
                  </a:cxn>
                  <a:cxn ang="0">
                    <a:pos x="24" y="487"/>
                  </a:cxn>
                  <a:cxn ang="0">
                    <a:pos x="20" y="478"/>
                  </a:cxn>
                  <a:cxn ang="0">
                    <a:pos x="24" y="466"/>
                  </a:cxn>
                  <a:cxn ang="0">
                    <a:pos x="24" y="458"/>
                  </a:cxn>
                  <a:cxn ang="0">
                    <a:pos x="20" y="449"/>
                  </a:cxn>
                  <a:cxn ang="0">
                    <a:pos x="24" y="440"/>
                  </a:cxn>
                  <a:cxn ang="0">
                    <a:pos x="33" y="435"/>
                  </a:cxn>
                  <a:cxn ang="0">
                    <a:pos x="42" y="424"/>
                  </a:cxn>
                  <a:cxn ang="0">
                    <a:pos x="44" y="416"/>
                  </a:cxn>
                  <a:cxn ang="0">
                    <a:pos x="46" y="405"/>
                  </a:cxn>
                  <a:cxn ang="0">
                    <a:pos x="47" y="398"/>
                  </a:cxn>
                  <a:cxn ang="0">
                    <a:pos x="49" y="383"/>
                  </a:cxn>
                  <a:cxn ang="0">
                    <a:pos x="49" y="380"/>
                  </a:cxn>
                  <a:cxn ang="0">
                    <a:pos x="55" y="369"/>
                  </a:cxn>
                  <a:cxn ang="0">
                    <a:pos x="62" y="358"/>
                  </a:cxn>
                  <a:cxn ang="0">
                    <a:pos x="78" y="349"/>
                  </a:cxn>
                  <a:cxn ang="0">
                    <a:pos x="86" y="343"/>
                  </a:cxn>
                  <a:cxn ang="0">
                    <a:pos x="93" y="334"/>
                  </a:cxn>
                  <a:cxn ang="0">
                    <a:pos x="89" y="329"/>
                  </a:cxn>
                  <a:cxn ang="0">
                    <a:pos x="82" y="319"/>
                  </a:cxn>
                  <a:cxn ang="0">
                    <a:pos x="71" y="312"/>
                  </a:cxn>
                  <a:cxn ang="0">
                    <a:pos x="67" y="296"/>
                  </a:cxn>
                  <a:cxn ang="0">
                    <a:pos x="66" y="286"/>
                  </a:cxn>
                  <a:cxn ang="0">
                    <a:pos x="58" y="274"/>
                  </a:cxn>
                  <a:cxn ang="0">
                    <a:pos x="53" y="261"/>
                  </a:cxn>
                  <a:cxn ang="0">
                    <a:pos x="51" y="248"/>
                  </a:cxn>
                  <a:cxn ang="0">
                    <a:pos x="53" y="237"/>
                  </a:cxn>
                  <a:cxn ang="0">
                    <a:pos x="53" y="228"/>
                  </a:cxn>
                  <a:cxn ang="0">
                    <a:pos x="60" y="224"/>
                  </a:cxn>
                  <a:cxn ang="0">
                    <a:pos x="60" y="210"/>
                  </a:cxn>
                  <a:cxn ang="0">
                    <a:pos x="55" y="179"/>
                  </a:cxn>
                  <a:cxn ang="0">
                    <a:pos x="57" y="171"/>
                  </a:cxn>
                  <a:cxn ang="0">
                    <a:pos x="57" y="160"/>
                  </a:cxn>
                  <a:cxn ang="0">
                    <a:pos x="57" y="148"/>
                  </a:cxn>
                  <a:cxn ang="0">
                    <a:pos x="60" y="135"/>
                  </a:cxn>
                  <a:cxn ang="0">
                    <a:pos x="57" y="124"/>
                  </a:cxn>
                  <a:cxn ang="0">
                    <a:pos x="57" y="113"/>
                  </a:cxn>
                  <a:cxn ang="0">
                    <a:pos x="64" y="102"/>
                  </a:cxn>
                  <a:cxn ang="0">
                    <a:pos x="77" y="100"/>
                  </a:cxn>
                  <a:cxn ang="0">
                    <a:pos x="88" y="104"/>
                  </a:cxn>
                  <a:cxn ang="0">
                    <a:pos x="97" y="106"/>
                  </a:cxn>
                  <a:cxn ang="0">
                    <a:pos x="99" y="115"/>
                  </a:cxn>
                  <a:cxn ang="0">
                    <a:pos x="110" y="120"/>
                  </a:cxn>
                  <a:cxn ang="0">
                    <a:pos x="117" y="113"/>
                  </a:cxn>
                  <a:cxn ang="0">
                    <a:pos x="133" y="20"/>
                  </a:cxn>
                  <a:cxn ang="0">
                    <a:pos x="283" y="14"/>
                  </a:cxn>
                  <a:cxn ang="0">
                    <a:pos x="400" y="22"/>
                  </a:cxn>
                  <a:cxn ang="0">
                    <a:pos x="522" y="31"/>
                  </a:cxn>
                  <a:cxn ang="0">
                    <a:pos x="621" y="160"/>
                  </a:cxn>
                  <a:cxn ang="0">
                    <a:pos x="608" y="436"/>
                  </a:cxn>
                  <a:cxn ang="0">
                    <a:pos x="601" y="595"/>
                  </a:cxn>
                  <a:cxn ang="0">
                    <a:pos x="596" y="742"/>
                  </a:cxn>
                </a:cxnLst>
                <a:rect l="0" t="0" r="r" b="b"/>
                <a:pathLst>
                  <a:path w="627" h="742">
                    <a:moveTo>
                      <a:pt x="378" y="731"/>
                    </a:moveTo>
                    <a:lnTo>
                      <a:pt x="11" y="559"/>
                    </a:lnTo>
                    <a:lnTo>
                      <a:pt x="0" y="551"/>
                    </a:lnTo>
                    <a:lnTo>
                      <a:pt x="0" y="553"/>
                    </a:lnTo>
                    <a:lnTo>
                      <a:pt x="0" y="550"/>
                    </a:lnTo>
                    <a:lnTo>
                      <a:pt x="2" y="550"/>
                    </a:lnTo>
                    <a:lnTo>
                      <a:pt x="2" y="548"/>
                    </a:lnTo>
                    <a:lnTo>
                      <a:pt x="0" y="548"/>
                    </a:lnTo>
                    <a:lnTo>
                      <a:pt x="0" y="548"/>
                    </a:lnTo>
                    <a:lnTo>
                      <a:pt x="0" y="546"/>
                    </a:lnTo>
                    <a:lnTo>
                      <a:pt x="0" y="546"/>
                    </a:lnTo>
                    <a:lnTo>
                      <a:pt x="2" y="546"/>
                    </a:lnTo>
                    <a:lnTo>
                      <a:pt x="4" y="546"/>
                    </a:lnTo>
                    <a:lnTo>
                      <a:pt x="4" y="544"/>
                    </a:lnTo>
                    <a:lnTo>
                      <a:pt x="2" y="542"/>
                    </a:lnTo>
                    <a:lnTo>
                      <a:pt x="2" y="542"/>
                    </a:lnTo>
                    <a:lnTo>
                      <a:pt x="2" y="542"/>
                    </a:lnTo>
                    <a:lnTo>
                      <a:pt x="2" y="540"/>
                    </a:lnTo>
                    <a:lnTo>
                      <a:pt x="2" y="539"/>
                    </a:lnTo>
                    <a:lnTo>
                      <a:pt x="2" y="539"/>
                    </a:lnTo>
                    <a:lnTo>
                      <a:pt x="2" y="537"/>
                    </a:lnTo>
                    <a:lnTo>
                      <a:pt x="4" y="535"/>
                    </a:lnTo>
                    <a:lnTo>
                      <a:pt x="5" y="535"/>
                    </a:lnTo>
                    <a:lnTo>
                      <a:pt x="5" y="535"/>
                    </a:lnTo>
                    <a:lnTo>
                      <a:pt x="9" y="531"/>
                    </a:lnTo>
                    <a:lnTo>
                      <a:pt x="13" y="526"/>
                    </a:lnTo>
                    <a:lnTo>
                      <a:pt x="13" y="524"/>
                    </a:lnTo>
                    <a:lnTo>
                      <a:pt x="13" y="524"/>
                    </a:lnTo>
                    <a:lnTo>
                      <a:pt x="15" y="524"/>
                    </a:lnTo>
                    <a:lnTo>
                      <a:pt x="16" y="524"/>
                    </a:lnTo>
                    <a:lnTo>
                      <a:pt x="16" y="524"/>
                    </a:lnTo>
                    <a:lnTo>
                      <a:pt x="18" y="524"/>
                    </a:lnTo>
                    <a:lnTo>
                      <a:pt x="20" y="524"/>
                    </a:lnTo>
                    <a:lnTo>
                      <a:pt x="22" y="524"/>
                    </a:lnTo>
                    <a:lnTo>
                      <a:pt x="24" y="526"/>
                    </a:lnTo>
                    <a:lnTo>
                      <a:pt x="25" y="526"/>
                    </a:lnTo>
                    <a:lnTo>
                      <a:pt x="25" y="524"/>
                    </a:lnTo>
                    <a:lnTo>
                      <a:pt x="27" y="526"/>
                    </a:lnTo>
                    <a:lnTo>
                      <a:pt x="27" y="524"/>
                    </a:lnTo>
                    <a:lnTo>
                      <a:pt x="29" y="524"/>
                    </a:lnTo>
                    <a:lnTo>
                      <a:pt x="29" y="522"/>
                    </a:lnTo>
                    <a:lnTo>
                      <a:pt x="31" y="522"/>
                    </a:lnTo>
                    <a:lnTo>
                      <a:pt x="31" y="520"/>
                    </a:lnTo>
                    <a:lnTo>
                      <a:pt x="33" y="522"/>
                    </a:lnTo>
                    <a:lnTo>
                      <a:pt x="33" y="520"/>
                    </a:lnTo>
                    <a:lnTo>
                      <a:pt x="33" y="519"/>
                    </a:lnTo>
                    <a:lnTo>
                      <a:pt x="33" y="517"/>
                    </a:lnTo>
                    <a:lnTo>
                      <a:pt x="35" y="515"/>
                    </a:lnTo>
                    <a:lnTo>
                      <a:pt x="36" y="513"/>
                    </a:lnTo>
                    <a:lnTo>
                      <a:pt x="38" y="513"/>
                    </a:lnTo>
                    <a:lnTo>
                      <a:pt x="40" y="513"/>
                    </a:lnTo>
                    <a:lnTo>
                      <a:pt x="42" y="506"/>
                    </a:lnTo>
                    <a:lnTo>
                      <a:pt x="40" y="502"/>
                    </a:lnTo>
                    <a:lnTo>
                      <a:pt x="40" y="500"/>
                    </a:lnTo>
                    <a:lnTo>
                      <a:pt x="42" y="498"/>
                    </a:lnTo>
                    <a:lnTo>
                      <a:pt x="42" y="497"/>
                    </a:lnTo>
                    <a:lnTo>
                      <a:pt x="42" y="497"/>
                    </a:lnTo>
                    <a:lnTo>
                      <a:pt x="40" y="495"/>
                    </a:lnTo>
                    <a:lnTo>
                      <a:pt x="38" y="493"/>
                    </a:lnTo>
                    <a:lnTo>
                      <a:pt x="38" y="489"/>
                    </a:lnTo>
                    <a:lnTo>
                      <a:pt x="38" y="489"/>
                    </a:lnTo>
                    <a:lnTo>
                      <a:pt x="36" y="489"/>
                    </a:lnTo>
                    <a:lnTo>
                      <a:pt x="35" y="487"/>
                    </a:lnTo>
                    <a:lnTo>
                      <a:pt x="33" y="489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5" y="487"/>
                    </a:lnTo>
                    <a:lnTo>
                      <a:pt x="25" y="486"/>
                    </a:lnTo>
                    <a:lnTo>
                      <a:pt x="24" y="487"/>
                    </a:lnTo>
                    <a:lnTo>
                      <a:pt x="24" y="486"/>
                    </a:lnTo>
                    <a:lnTo>
                      <a:pt x="22" y="486"/>
                    </a:lnTo>
                    <a:lnTo>
                      <a:pt x="22" y="486"/>
                    </a:lnTo>
                    <a:lnTo>
                      <a:pt x="22" y="482"/>
                    </a:lnTo>
                    <a:lnTo>
                      <a:pt x="20" y="480"/>
                    </a:lnTo>
                    <a:lnTo>
                      <a:pt x="20" y="480"/>
                    </a:lnTo>
                    <a:lnTo>
                      <a:pt x="20" y="478"/>
                    </a:lnTo>
                    <a:lnTo>
                      <a:pt x="20" y="477"/>
                    </a:lnTo>
                    <a:lnTo>
                      <a:pt x="22" y="473"/>
                    </a:lnTo>
                    <a:lnTo>
                      <a:pt x="22" y="473"/>
                    </a:lnTo>
                    <a:lnTo>
                      <a:pt x="24" y="471"/>
                    </a:lnTo>
                    <a:lnTo>
                      <a:pt x="24" y="469"/>
                    </a:lnTo>
                    <a:lnTo>
                      <a:pt x="24" y="467"/>
                    </a:lnTo>
                    <a:lnTo>
                      <a:pt x="24" y="466"/>
                    </a:lnTo>
                    <a:lnTo>
                      <a:pt x="24" y="464"/>
                    </a:lnTo>
                    <a:lnTo>
                      <a:pt x="24" y="464"/>
                    </a:lnTo>
                    <a:lnTo>
                      <a:pt x="24" y="462"/>
                    </a:lnTo>
                    <a:lnTo>
                      <a:pt x="24" y="460"/>
                    </a:lnTo>
                    <a:lnTo>
                      <a:pt x="24" y="460"/>
                    </a:lnTo>
                    <a:lnTo>
                      <a:pt x="24" y="458"/>
                    </a:lnTo>
                    <a:lnTo>
                      <a:pt x="24" y="458"/>
                    </a:lnTo>
                    <a:lnTo>
                      <a:pt x="24" y="456"/>
                    </a:lnTo>
                    <a:lnTo>
                      <a:pt x="20" y="455"/>
                    </a:lnTo>
                    <a:lnTo>
                      <a:pt x="20" y="455"/>
                    </a:lnTo>
                    <a:lnTo>
                      <a:pt x="20" y="453"/>
                    </a:lnTo>
                    <a:lnTo>
                      <a:pt x="20" y="453"/>
                    </a:lnTo>
                    <a:lnTo>
                      <a:pt x="20" y="451"/>
                    </a:lnTo>
                    <a:lnTo>
                      <a:pt x="20" y="449"/>
                    </a:lnTo>
                    <a:lnTo>
                      <a:pt x="22" y="449"/>
                    </a:lnTo>
                    <a:lnTo>
                      <a:pt x="22" y="447"/>
                    </a:lnTo>
                    <a:lnTo>
                      <a:pt x="22" y="445"/>
                    </a:lnTo>
                    <a:lnTo>
                      <a:pt x="22" y="444"/>
                    </a:lnTo>
                    <a:lnTo>
                      <a:pt x="22" y="440"/>
                    </a:lnTo>
                    <a:lnTo>
                      <a:pt x="22" y="440"/>
                    </a:lnTo>
                    <a:lnTo>
                      <a:pt x="24" y="440"/>
                    </a:lnTo>
                    <a:lnTo>
                      <a:pt x="25" y="438"/>
                    </a:lnTo>
                    <a:lnTo>
                      <a:pt x="29" y="440"/>
                    </a:lnTo>
                    <a:lnTo>
                      <a:pt x="29" y="440"/>
                    </a:lnTo>
                    <a:lnTo>
                      <a:pt x="31" y="438"/>
                    </a:lnTo>
                    <a:lnTo>
                      <a:pt x="31" y="438"/>
                    </a:lnTo>
                    <a:lnTo>
                      <a:pt x="33" y="436"/>
                    </a:lnTo>
                    <a:lnTo>
                      <a:pt x="33" y="435"/>
                    </a:lnTo>
                    <a:lnTo>
                      <a:pt x="35" y="433"/>
                    </a:lnTo>
                    <a:lnTo>
                      <a:pt x="35" y="431"/>
                    </a:lnTo>
                    <a:lnTo>
                      <a:pt x="36" y="429"/>
                    </a:lnTo>
                    <a:lnTo>
                      <a:pt x="36" y="429"/>
                    </a:lnTo>
                    <a:lnTo>
                      <a:pt x="38" y="427"/>
                    </a:lnTo>
                    <a:lnTo>
                      <a:pt x="40" y="425"/>
                    </a:lnTo>
                    <a:lnTo>
                      <a:pt x="42" y="424"/>
                    </a:lnTo>
                    <a:lnTo>
                      <a:pt x="42" y="424"/>
                    </a:lnTo>
                    <a:lnTo>
                      <a:pt x="44" y="422"/>
                    </a:lnTo>
                    <a:lnTo>
                      <a:pt x="42" y="422"/>
                    </a:lnTo>
                    <a:lnTo>
                      <a:pt x="44" y="420"/>
                    </a:lnTo>
                    <a:lnTo>
                      <a:pt x="44" y="418"/>
                    </a:lnTo>
                    <a:lnTo>
                      <a:pt x="44" y="416"/>
                    </a:lnTo>
                    <a:lnTo>
                      <a:pt x="44" y="416"/>
                    </a:lnTo>
                    <a:lnTo>
                      <a:pt x="44" y="413"/>
                    </a:lnTo>
                    <a:lnTo>
                      <a:pt x="46" y="411"/>
                    </a:lnTo>
                    <a:lnTo>
                      <a:pt x="46" y="411"/>
                    </a:lnTo>
                    <a:lnTo>
                      <a:pt x="44" y="409"/>
                    </a:lnTo>
                    <a:lnTo>
                      <a:pt x="46" y="407"/>
                    </a:lnTo>
                    <a:lnTo>
                      <a:pt x="46" y="407"/>
                    </a:lnTo>
                    <a:lnTo>
                      <a:pt x="46" y="405"/>
                    </a:lnTo>
                    <a:lnTo>
                      <a:pt x="47" y="407"/>
                    </a:lnTo>
                    <a:lnTo>
                      <a:pt x="47" y="405"/>
                    </a:lnTo>
                    <a:lnTo>
                      <a:pt x="49" y="405"/>
                    </a:lnTo>
                    <a:lnTo>
                      <a:pt x="49" y="403"/>
                    </a:lnTo>
                    <a:lnTo>
                      <a:pt x="47" y="402"/>
                    </a:lnTo>
                    <a:lnTo>
                      <a:pt x="47" y="402"/>
                    </a:lnTo>
                    <a:lnTo>
                      <a:pt x="47" y="398"/>
                    </a:lnTo>
                    <a:lnTo>
                      <a:pt x="49" y="398"/>
                    </a:lnTo>
                    <a:lnTo>
                      <a:pt x="49" y="396"/>
                    </a:lnTo>
                    <a:lnTo>
                      <a:pt x="49" y="392"/>
                    </a:lnTo>
                    <a:lnTo>
                      <a:pt x="47" y="391"/>
                    </a:lnTo>
                    <a:lnTo>
                      <a:pt x="49" y="389"/>
                    </a:lnTo>
                    <a:lnTo>
                      <a:pt x="47" y="387"/>
                    </a:lnTo>
                    <a:lnTo>
                      <a:pt x="49" y="383"/>
                    </a:lnTo>
                    <a:lnTo>
                      <a:pt x="51" y="383"/>
                    </a:lnTo>
                    <a:lnTo>
                      <a:pt x="51" y="383"/>
                    </a:lnTo>
                    <a:lnTo>
                      <a:pt x="51" y="382"/>
                    </a:lnTo>
                    <a:lnTo>
                      <a:pt x="49" y="382"/>
                    </a:lnTo>
                    <a:lnTo>
                      <a:pt x="49" y="380"/>
                    </a:lnTo>
                    <a:lnTo>
                      <a:pt x="49" y="380"/>
                    </a:lnTo>
                    <a:lnTo>
                      <a:pt x="49" y="380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51" y="378"/>
                    </a:lnTo>
                    <a:lnTo>
                      <a:pt x="51" y="378"/>
                    </a:lnTo>
                    <a:lnTo>
                      <a:pt x="49" y="376"/>
                    </a:lnTo>
                    <a:lnTo>
                      <a:pt x="49" y="374"/>
                    </a:lnTo>
                    <a:lnTo>
                      <a:pt x="55" y="369"/>
                    </a:lnTo>
                    <a:lnTo>
                      <a:pt x="58" y="367"/>
                    </a:lnTo>
                    <a:lnTo>
                      <a:pt x="58" y="367"/>
                    </a:lnTo>
                    <a:lnTo>
                      <a:pt x="60" y="367"/>
                    </a:lnTo>
                    <a:lnTo>
                      <a:pt x="60" y="363"/>
                    </a:lnTo>
                    <a:lnTo>
                      <a:pt x="62" y="360"/>
                    </a:lnTo>
                    <a:lnTo>
                      <a:pt x="62" y="360"/>
                    </a:lnTo>
                    <a:lnTo>
                      <a:pt x="62" y="358"/>
                    </a:lnTo>
                    <a:lnTo>
                      <a:pt x="66" y="356"/>
                    </a:lnTo>
                    <a:lnTo>
                      <a:pt x="67" y="354"/>
                    </a:lnTo>
                    <a:lnTo>
                      <a:pt x="69" y="354"/>
                    </a:lnTo>
                    <a:lnTo>
                      <a:pt x="73" y="352"/>
                    </a:lnTo>
                    <a:lnTo>
                      <a:pt x="75" y="350"/>
                    </a:lnTo>
                    <a:lnTo>
                      <a:pt x="77" y="349"/>
                    </a:lnTo>
                    <a:lnTo>
                      <a:pt x="78" y="349"/>
                    </a:lnTo>
                    <a:lnTo>
                      <a:pt x="80" y="349"/>
                    </a:lnTo>
                    <a:lnTo>
                      <a:pt x="82" y="347"/>
                    </a:lnTo>
                    <a:lnTo>
                      <a:pt x="82" y="347"/>
                    </a:lnTo>
                    <a:lnTo>
                      <a:pt x="84" y="347"/>
                    </a:lnTo>
                    <a:lnTo>
                      <a:pt x="84" y="345"/>
                    </a:lnTo>
                    <a:lnTo>
                      <a:pt x="86" y="345"/>
                    </a:lnTo>
                    <a:lnTo>
                      <a:pt x="86" y="343"/>
                    </a:lnTo>
                    <a:lnTo>
                      <a:pt x="89" y="341"/>
                    </a:lnTo>
                    <a:lnTo>
                      <a:pt x="89" y="339"/>
                    </a:lnTo>
                    <a:lnTo>
                      <a:pt x="89" y="339"/>
                    </a:lnTo>
                    <a:lnTo>
                      <a:pt x="91" y="339"/>
                    </a:lnTo>
                    <a:lnTo>
                      <a:pt x="95" y="338"/>
                    </a:lnTo>
                    <a:lnTo>
                      <a:pt x="93" y="336"/>
                    </a:lnTo>
                    <a:lnTo>
                      <a:pt x="93" y="334"/>
                    </a:lnTo>
                    <a:lnTo>
                      <a:pt x="93" y="332"/>
                    </a:lnTo>
                    <a:lnTo>
                      <a:pt x="91" y="332"/>
                    </a:lnTo>
                    <a:lnTo>
                      <a:pt x="91" y="330"/>
                    </a:lnTo>
                    <a:lnTo>
                      <a:pt x="91" y="330"/>
                    </a:lnTo>
                    <a:lnTo>
                      <a:pt x="91" y="330"/>
                    </a:lnTo>
                    <a:lnTo>
                      <a:pt x="89" y="329"/>
                    </a:lnTo>
                    <a:lnTo>
                      <a:pt x="89" y="329"/>
                    </a:lnTo>
                    <a:lnTo>
                      <a:pt x="89" y="327"/>
                    </a:lnTo>
                    <a:lnTo>
                      <a:pt x="88" y="327"/>
                    </a:lnTo>
                    <a:lnTo>
                      <a:pt x="86" y="325"/>
                    </a:lnTo>
                    <a:lnTo>
                      <a:pt x="84" y="323"/>
                    </a:lnTo>
                    <a:lnTo>
                      <a:pt x="84" y="323"/>
                    </a:lnTo>
                    <a:lnTo>
                      <a:pt x="84" y="321"/>
                    </a:lnTo>
                    <a:lnTo>
                      <a:pt x="82" y="319"/>
                    </a:lnTo>
                    <a:lnTo>
                      <a:pt x="78" y="319"/>
                    </a:lnTo>
                    <a:lnTo>
                      <a:pt x="78" y="318"/>
                    </a:lnTo>
                    <a:lnTo>
                      <a:pt x="77" y="316"/>
                    </a:lnTo>
                    <a:lnTo>
                      <a:pt x="75" y="314"/>
                    </a:lnTo>
                    <a:lnTo>
                      <a:pt x="75" y="314"/>
                    </a:lnTo>
                    <a:lnTo>
                      <a:pt x="71" y="312"/>
                    </a:lnTo>
                    <a:lnTo>
                      <a:pt x="71" y="312"/>
                    </a:lnTo>
                    <a:lnTo>
                      <a:pt x="71" y="310"/>
                    </a:lnTo>
                    <a:lnTo>
                      <a:pt x="71" y="305"/>
                    </a:lnTo>
                    <a:lnTo>
                      <a:pt x="71" y="303"/>
                    </a:lnTo>
                    <a:lnTo>
                      <a:pt x="71" y="301"/>
                    </a:lnTo>
                    <a:lnTo>
                      <a:pt x="69" y="299"/>
                    </a:lnTo>
                    <a:lnTo>
                      <a:pt x="67" y="296"/>
                    </a:lnTo>
                    <a:lnTo>
                      <a:pt x="67" y="296"/>
                    </a:lnTo>
                    <a:lnTo>
                      <a:pt x="67" y="294"/>
                    </a:lnTo>
                    <a:lnTo>
                      <a:pt x="67" y="292"/>
                    </a:lnTo>
                    <a:lnTo>
                      <a:pt x="67" y="292"/>
                    </a:lnTo>
                    <a:lnTo>
                      <a:pt x="67" y="290"/>
                    </a:lnTo>
                    <a:lnTo>
                      <a:pt x="67" y="290"/>
                    </a:lnTo>
                    <a:lnTo>
                      <a:pt x="67" y="288"/>
                    </a:lnTo>
                    <a:lnTo>
                      <a:pt x="66" y="286"/>
                    </a:lnTo>
                    <a:lnTo>
                      <a:pt x="66" y="283"/>
                    </a:lnTo>
                    <a:lnTo>
                      <a:pt x="64" y="281"/>
                    </a:lnTo>
                    <a:lnTo>
                      <a:pt x="64" y="279"/>
                    </a:lnTo>
                    <a:lnTo>
                      <a:pt x="64" y="277"/>
                    </a:lnTo>
                    <a:lnTo>
                      <a:pt x="62" y="276"/>
                    </a:lnTo>
                    <a:lnTo>
                      <a:pt x="60" y="276"/>
                    </a:lnTo>
                    <a:lnTo>
                      <a:pt x="58" y="274"/>
                    </a:lnTo>
                    <a:lnTo>
                      <a:pt x="57" y="272"/>
                    </a:lnTo>
                    <a:lnTo>
                      <a:pt x="57" y="272"/>
                    </a:lnTo>
                    <a:lnTo>
                      <a:pt x="55" y="268"/>
                    </a:lnTo>
                    <a:lnTo>
                      <a:pt x="57" y="266"/>
                    </a:lnTo>
                    <a:lnTo>
                      <a:pt x="55" y="265"/>
                    </a:lnTo>
                    <a:lnTo>
                      <a:pt x="55" y="263"/>
                    </a:lnTo>
                    <a:lnTo>
                      <a:pt x="53" y="261"/>
                    </a:lnTo>
                    <a:lnTo>
                      <a:pt x="53" y="259"/>
                    </a:lnTo>
                    <a:lnTo>
                      <a:pt x="51" y="257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3" y="250"/>
                    </a:lnTo>
                    <a:lnTo>
                      <a:pt x="53" y="248"/>
                    </a:lnTo>
                    <a:lnTo>
                      <a:pt x="51" y="248"/>
                    </a:lnTo>
                    <a:lnTo>
                      <a:pt x="53" y="244"/>
                    </a:lnTo>
                    <a:lnTo>
                      <a:pt x="53" y="244"/>
                    </a:lnTo>
                    <a:lnTo>
                      <a:pt x="53" y="243"/>
                    </a:lnTo>
                    <a:lnTo>
                      <a:pt x="53" y="241"/>
                    </a:lnTo>
                    <a:lnTo>
                      <a:pt x="53" y="239"/>
                    </a:lnTo>
                    <a:lnTo>
                      <a:pt x="51" y="237"/>
                    </a:lnTo>
                    <a:lnTo>
                      <a:pt x="53" y="237"/>
                    </a:lnTo>
                    <a:lnTo>
                      <a:pt x="53" y="237"/>
                    </a:lnTo>
                    <a:lnTo>
                      <a:pt x="55" y="235"/>
                    </a:lnTo>
                    <a:lnTo>
                      <a:pt x="55" y="235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3" y="228"/>
                    </a:lnTo>
                    <a:lnTo>
                      <a:pt x="53" y="228"/>
                    </a:lnTo>
                    <a:lnTo>
                      <a:pt x="53" y="226"/>
                    </a:lnTo>
                    <a:lnTo>
                      <a:pt x="55" y="226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60" y="226"/>
                    </a:lnTo>
                    <a:lnTo>
                      <a:pt x="60" y="224"/>
                    </a:lnTo>
                    <a:lnTo>
                      <a:pt x="60" y="223"/>
                    </a:lnTo>
                    <a:lnTo>
                      <a:pt x="62" y="221"/>
                    </a:lnTo>
                    <a:lnTo>
                      <a:pt x="62" y="219"/>
                    </a:lnTo>
                    <a:lnTo>
                      <a:pt x="62" y="215"/>
                    </a:lnTo>
                    <a:lnTo>
                      <a:pt x="62" y="212"/>
                    </a:lnTo>
                    <a:lnTo>
                      <a:pt x="62" y="212"/>
                    </a:lnTo>
                    <a:lnTo>
                      <a:pt x="60" y="210"/>
                    </a:lnTo>
                    <a:lnTo>
                      <a:pt x="60" y="206"/>
                    </a:lnTo>
                    <a:lnTo>
                      <a:pt x="60" y="199"/>
                    </a:lnTo>
                    <a:lnTo>
                      <a:pt x="60" y="197"/>
                    </a:lnTo>
                    <a:lnTo>
                      <a:pt x="60" y="195"/>
                    </a:lnTo>
                    <a:lnTo>
                      <a:pt x="57" y="186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7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8" y="171"/>
                    </a:lnTo>
                    <a:lnTo>
                      <a:pt x="58" y="171"/>
                    </a:lnTo>
                    <a:lnTo>
                      <a:pt x="57" y="171"/>
                    </a:lnTo>
                    <a:lnTo>
                      <a:pt x="57" y="170"/>
                    </a:lnTo>
                    <a:lnTo>
                      <a:pt x="58" y="168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58" y="164"/>
                    </a:lnTo>
                    <a:lnTo>
                      <a:pt x="58" y="162"/>
                    </a:lnTo>
                    <a:lnTo>
                      <a:pt x="57" y="160"/>
                    </a:lnTo>
                    <a:lnTo>
                      <a:pt x="57" y="159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7" y="155"/>
                    </a:lnTo>
                    <a:lnTo>
                      <a:pt x="57" y="151"/>
                    </a:lnTo>
                    <a:lnTo>
                      <a:pt x="57" y="151"/>
                    </a:lnTo>
                    <a:lnTo>
                      <a:pt x="57" y="148"/>
                    </a:lnTo>
                    <a:lnTo>
                      <a:pt x="57" y="146"/>
                    </a:lnTo>
                    <a:lnTo>
                      <a:pt x="57" y="144"/>
                    </a:lnTo>
                    <a:lnTo>
                      <a:pt x="57" y="142"/>
                    </a:lnTo>
                    <a:lnTo>
                      <a:pt x="57" y="138"/>
                    </a:lnTo>
                    <a:lnTo>
                      <a:pt x="57" y="137"/>
                    </a:lnTo>
                    <a:lnTo>
                      <a:pt x="58" y="135"/>
                    </a:lnTo>
                    <a:lnTo>
                      <a:pt x="60" y="135"/>
                    </a:lnTo>
                    <a:lnTo>
                      <a:pt x="60" y="133"/>
                    </a:lnTo>
                    <a:lnTo>
                      <a:pt x="60" y="133"/>
                    </a:lnTo>
                    <a:lnTo>
                      <a:pt x="58" y="131"/>
                    </a:lnTo>
                    <a:lnTo>
                      <a:pt x="57" y="127"/>
                    </a:lnTo>
                    <a:lnTo>
                      <a:pt x="57" y="127"/>
                    </a:lnTo>
                    <a:lnTo>
                      <a:pt x="57" y="124"/>
                    </a:lnTo>
                    <a:lnTo>
                      <a:pt x="57" y="124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1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8" y="104"/>
                    </a:lnTo>
                    <a:lnTo>
                      <a:pt x="60" y="104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7" y="100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82" y="104"/>
                    </a:lnTo>
                    <a:lnTo>
                      <a:pt x="82" y="104"/>
                    </a:lnTo>
                    <a:lnTo>
                      <a:pt x="84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8" y="104"/>
                    </a:lnTo>
                    <a:lnTo>
                      <a:pt x="89" y="104"/>
                    </a:lnTo>
                    <a:lnTo>
                      <a:pt x="89" y="102"/>
                    </a:lnTo>
                    <a:lnTo>
                      <a:pt x="91" y="102"/>
                    </a:lnTo>
                    <a:lnTo>
                      <a:pt x="93" y="102"/>
                    </a:lnTo>
                    <a:lnTo>
                      <a:pt x="95" y="104"/>
                    </a:lnTo>
                    <a:lnTo>
                      <a:pt x="95" y="106"/>
                    </a:lnTo>
                    <a:lnTo>
                      <a:pt x="97" y="106"/>
                    </a:lnTo>
                    <a:lnTo>
                      <a:pt x="99" y="107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1"/>
                    </a:lnTo>
                    <a:lnTo>
                      <a:pt x="99" y="113"/>
                    </a:lnTo>
                    <a:lnTo>
                      <a:pt x="99" y="113"/>
                    </a:lnTo>
                    <a:lnTo>
                      <a:pt x="99" y="115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4" y="118"/>
                    </a:lnTo>
                    <a:lnTo>
                      <a:pt x="106" y="120"/>
                    </a:lnTo>
                    <a:lnTo>
                      <a:pt x="106" y="120"/>
                    </a:lnTo>
                    <a:lnTo>
                      <a:pt x="108" y="120"/>
                    </a:lnTo>
                    <a:lnTo>
                      <a:pt x="110" y="120"/>
                    </a:lnTo>
                    <a:lnTo>
                      <a:pt x="110" y="118"/>
                    </a:lnTo>
                    <a:lnTo>
                      <a:pt x="111" y="118"/>
                    </a:lnTo>
                    <a:lnTo>
                      <a:pt x="113" y="120"/>
                    </a:lnTo>
                    <a:lnTo>
                      <a:pt x="115" y="118"/>
                    </a:lnTo>
                    <a:lnTo>
                      <a:pt x="115" y="118"/>
                    </a:lnTo>
                    <a:lnTo>
                      <a:pt x="117" y="117"/>
                    </a:lnTo>
                    <a:lnTo>
                      <a:pt x="117" y="113"/>
                    </a:lnTo>
                    <a:lnTo>
                      <a:pt x="117" y="111"/>
                    </a:lnTo>
                    <a:lnTo>
                      <a:pt x="119" y="107"/>
                    </a:lnTo>
                    <a:lnTo>
                      <a:pt x="120" y="106"/>
                    </a:lnTo>
                    <a:lnTo>
                      <a:pt x="124" y="100"/>
                    </a:lnTo>
                    <a:lnTo>
                      <a:pt x="126" y="100"/>
                    </a:lnTo>
                    <a:lnTo>
                      <a:pt x="126" y="98"/>
                    </a:lnTo>
                    <a:lnTo>
                      <a:pt x="133" y="20"/>
                    </a:lnTo>
                    <a:lnTo>
                      <a:pt x="135" y="3"/>
                    </a:lnTo>
                    <a:lnTo>
                      <a:pt x="135" y="0"/>
                    </a:lnTo>
                    <a:lnTo>
                      <a:pt x="208" y="7"/>
                    </a:lnTo>
                    <a:lnTo>
                      <a:pt x="248" y="11"/>
                    </a:lnTo>
                    <a:lnTo>
                      <a:pt x="261" y="12"/>
                    </a:lnTo>
                    <a:lnTo>
                      <a:pt x="283" y="12"/>
                    </a:lnTo>
                    <a:lnTo>
                      <a:pt x="283" y="14"/>
                    </a:lnTo>
                    <a:lnTo>
                      <a:pt x="296" y="14"/>
                    </a:lnTo>
                    <a:lnTo>
                      <a:pt x="312" y="16"/>
                    </a:lnTo>
                    <a:lnTo>
                      <a:pt x="329" y="16"/>
                    </a:lnTo>
                    <a:lnTo>
                      <a:pt x="362" y="20"/>
                    </a:lnTo>
                    <a:lnTo>
                      <a:pt x="395" y="22"/>
                    </a:lnTo>
                    <a:lnTo>
                      <a:pt x="398" y="22"/>
                    </a:lnTo>
                    <a:lnTo>
                      <a:pt x="400" y="22"/>
                    </a:lnTo>
                    <a:lnTo>
                      <a:pt x="411" y="22"/>
                    </a:lnTo>
                    <a:lnTo>
                      <a:pt x="460" y="25"/>
                    </a:lnTo>
                    <a:lnTo>
                      <a:pt x="460" y="25"/>
                    </a:lnTo>
                    <a:lnTo>
                      <a:pt x="469" y="25"/>
                    </a:lnTo>
                    <a:lnTo>
                      <a:pt x="486" y="27"/>
                    </a:lnTo>
                    <a:lnTo>
                      <a:pt x="488" y="29"/>
                    </a:lnTo>
                    <a:lnTo>
                      <a:pt x="522" y="31"/>
                    </a:lnTo>
                    <a:lnTo>
                      <a:pt x="533" y="31"/>
                    </a:lnTo>
                    <a:lnTo>
                      <a:pt x="585" y="34"/>
                    </a:lnTo>
                    <a:lnTo>
                      <a:pt x="627" y="36"/>
                    </a:lnTo>
                    <a:lnTo>
                      <a:pt x="627" y="43"/>
                    </a:lnTo>
                    <a:lnTo>
                      <a:pt x="625" y="67"/>
                    </a:lnTo>
                    <a:lnTo>
                      <a:pt x="621" y="144"/>
                    </a:lnTo>
                    <a:lnTo>
                      <a:pt x="621" y="160"/>
                    </a:lnTo>
                    <a:lnTo>
                      <a:pt x="617" y="255"/>
                    </a:lnTo>
                    <a:lnTo>
                      <a:pt x="616" y="274"/>
                    </a:lnTo>
                    <a:lnTo>
                      <a:pt x="616" y="290"/>
                    </a:lnTo>
                    <a:lnTo>
                      <a:pt x="612" y="336"/>
                    </a:lnTo>
                    <a:lnTo>
                      <a:pt x="610" y="389"/>
                    </a:lnTo>
                    <a:lnTo>
                      <a:pt x="608" y="407"/>
                    </a:lnTo>
                    <a:lnTo>
                      <a:pt x="608" y="436"/>
                    </a:lnTo>
                    <a:lnTo>
                      <a:pt x="607" y="478"/>
                    </a:lnTo>
                    <a:lnTo>
                      <a:pt x="605" y="509"/>
                    </a:lnTo>
                    <a:lnTo>
                      <a:pt x="603" y="537"/>
                    </a:lnTo>
                    <a:lnTo>
                      <a:pt x="603" y="546"/>
                    </a:lnTo>
                    <a:lnTo>
                      <a:pt x="603" y="562"/>
                    </a:lnTo>
                    <a:lnTo>
                      <a:pt x="601" y="590"/>
                    </a:lnTo>
                    <a:lnTo>
                      <a:pt x="601" y="595"/>
                    </a:lnTo>
                    <a:lnTo>
                      <a:pt x="601" y="604"/>
                    </a:lnTo>
                    <a:lnTo>
                      <a:pt x="599" y="650"/>
                    </a:lnTo>
                    <a:lnTo>
                      <a:pt x="597" y="672"/>
                    </a:lnTo>
                    <a:lnTo>
                      <a:pt x="597" y="679"/>
                    </a:lnTo>
                    <a:lnTo>
                      <a:pt x="596" y="694"/>
                    </a:lnTo>
                    <a:lnTo>
                      <a:pt x="596" y="727"/>
                    </a:lnTo>
                    <a:lnTo>
                      <a:pt x="596" y="742"/>
                    </a:lnTo>
                    <a:lnTo>
                      <a:pt x="378" y="7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28"/>
              <p:cNvSpPr>
                <a:spLocks/>
              </p:cNvSpPr>
              <p:nvPr userDrawn="1"/>
            </p:nvSpPr>
            <p:spPr bwMode="auto">
              <a:xfrm>
                <a:off x="5459413" y="952500"/>
                <a:ext cx="46038" cy="107950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20" y="37"/>
                  </a:cxn>
                  <a:cxn ang="0">
                    <a:pos x="16" y="44"/>
                  </a:cxn>
                  <a:cxn ang="0">
                    <a:pos x="20" y="48"/>
                  </a:cxn>
                  <a:cxn ang="0">
                    <a:pos x="16" y="53"/>
                  </a:cxn>
                  <a:cxn ang="0">
                    <a:pos x="18" y="57"/>
                  </a:cxn>
                  <a:cxn ang="0">
                    <a:pos x="14" y="59"/>
                  </a:cxn>
                  <a:cxn ang="0">
                    <a:pos x="12" y="64"/>
                  </a:cxn>
                  <a:cxn ang="0">
                    <a:pos x="11" y="66"/>
                  </a:cxn>
                  <a:cxn ang="0">
                    <a:pos x="9" y="68"/>
                  </a:cxn>
                  <a:cxn ang="0">
                    <a:pos x="7" y="66"/>
                  </a:cxn>
                  <a:cxn ang="0">
                    <a:pos x="5" y="64"/>
                  </a:cxn>
                  <a:cxn ang="0">
                    <a:pos x="2" y="62"/>
                  </a:cxn>
                  <a:cxn ang="0">
                    <a:pos x="0" y="57"/>
                  </a:cxn>
                  <a:cxn ang="0">
                    <a:pos x="0" y="53"/>
                  </a:cxn>
                  <a:cxn ang="0">
                    <a:pos x="0" y="51"/>
                  </a:cxn>
                  <a:cxn ang="0">
                    <a:pos x="2" y="46"/>
                  </a:cxn>
                  <a:cxn ang="0">
                    <a:pos x="2" y="40"/>
                  </a:cxn>
                  <a:cxn ang="0">
                    <a:pos x="3" y="38"/>
                  </a:cxn>
                  <a:cxn ang="0">
                    <a:pos x="5" y="35"/>
                  </a:cxn>
                  <a:cxn ang="0">
                    <a:pos x="7" y="35"/>
                  </a:cxn>
                  <a:cxn ang="0">
                    <a:pos x="7" y="31"/>
                  </a:cxn>
                  <a:cxn ang="0">
                    <a:pos x="7" y="28"/>
                  </a:cxn>
                  <a:cxn ang="0">
                    <a:pos x="9" y="24"/>
                  </a:cxn>
                  <a:cxn ang="0">
                    <a:pos x="9" y="20"/>
                  </a:cxn>
                  <a:cxn ang="0">
                    <a:pos x="9" y="20"/>
                  </a:cxn>
                  <a:cxn ang="0">
                    <a:pos x="12" y="20"/>
                  </a:cxn>
                  <a:cxn ang="0">
                    <a:pos x="12" y="20"/>
                  </a:cxn>
                  <a:cxn ang="0">
                    <a:pos x="14" y="18"/>
                  </a:cxn>
                  <a:cxn ang="0">
                    <a:pos x="14" y="17"/>
                  </a:cxn>
                  <a:cxn ang="0">
                    <a:pos x="16" y="15"/>
                  </a:cxn>
                  <a:cxn ang="0">
                    <a:pos x="16" y="11"/>
                  </a:cxn>
                  <a:cxn ang="0">
                    <a:pos x="18" y="9"/>
                  </a:cxn>
                  <a:cxn ang="0">
                    <a:pos x="18" y="7"/>
                  </a:cxn>
                  <a:cxn ang="0">
                    <a:pos x="20" y="7"/>
                  </a:cxn>
                  <a:cxn ang="0">
                    <a:pos x="20" y="6"/>
                  </a:cxn>
                  <a:cxn ang="0">
                    <a:pos x="20" y="2"/>
                  </a:cxn>
                  <a:cxn ang="0">
                    <a:pos x="22" y="2"/>
                  </a:cxn>
                  <a:cxn ang="0">
                    <a:pos x="23" y="2"/>
                  </a:cxn>
                  <a:cxn ang="0">
                    <a:pos x="23" y="0"/>
                  </a:cxn>
                  <a:cxn ang="0">
                    <a:pos x="27" y="2"/>
                  </a:cxn>
                  <a:cxn ang="0">
                    <a:pos x="27" y="6"/>
                  </a:cxn>
                  <a:cxn ang="0">
                    <a:pos x="29" y="7"/>
                  </a:cxn>
                  <a:cxn ang="0">
                    <a:pos x="27" y="11"/>
                  </a:cxn>
                  <a:cxn ang="0">
                    <a:pos x="23" y="9"/>
                  </a:cxn>
                  <a:cxn ang="0">
                    <a:pos x="23" y="9"/>
                  </a:cxn>
                  <a:cxn ang="0">
                    <a:pos x="25" y="11"/>
                  </a:cxn>
                  <a:cxn ang="0">
                    <a:pos x="23" y="13"/>
                  </a:cxn>
                  <a:cxn ang="0">
                    <a:pos x="25" y="18"/>
                  </a:cxn>
                  <a:cxn ang="0">
                    <a:pos x="25" y="20"/>
                  </a:cxn>
                  <a:cxn ang="0">
                    <a:pos x="22" y="18"/>
                  </a:cxn>
                  <a:cxn ang="0">
                    <a:pos x="22" y="20"/>
                  </a:cxn>
                  <a:cxn ang="0">
                    <a:pos x="25" y="22"/>
                  </a:cxn>
                  <a:cxn ang="0">
                    <a:pos x="25" y="24"/>
                  </a:cxn>
                  <a:cxn ang="0">
                    <a:pos x="25" y="28"/>
                  </a:cxn>
                  <a:cxn ang="0">
                    <a:pos x="22" y="28"/>
                  </a:cxn>
                  <a:cxn ang="0">
                    <a:pos x="23" y="31"/>
                  </a:cxn>
                </a:cxnLst>
                <a:rect l="0" t="0" r="r" b="b"/>
                <a:pathLst>
                  <a:path w="29" h="68">
                    <a:moveTo>
                      <a:pt x="22" y="31"/>
                    </a:move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6" y="42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20" y="48"/>
                    </a:lnTo>
                    <a:lnTo>
                      <a:pt x="18" y="48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51"/>
                    </a:lnTo>
                    <a:lnTo>
                      <a:pt x="16" y="51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5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2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" y="49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2" y="40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4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5" y="17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2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29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2" y="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29"/>
              <p:cNvSpPr>
                <a:spLocks/>
              </p:cNvSpPr>
              <p:nvPr userDrawn="1"/>
            </p:nvSpPr>
            <p:spPr bwMode="auto">
              <a:xfrm>
                <a:off x="7759700" y="990600"/>
                <a:ext cx="130175" cy="158750"/>
              </a:xfrm>
              <a:custGeom>
                <a:avLst/>
                <a:gdLst/>
                <a:ahLst/>
                <a:cxnLst>
                  <a:cxn ang="0">
                    <a:pos x="25" y="99"/>
                  </a:cxn>
                  <a:cxn ang="0">
                    <a:pos x="25" y="99"/>
                  </a:cxn>
                  <a:cxn ang="0">
                    <a:pos x="33" y="95"/>
                  </a:cxn>
                  <a:cxn ang="0">
                    <a:pos x="38" y="93"/>
                  </a:cxn>
                  <a:cxn ang="0">
                    <a:pos x="47" y="84"/>
                  </a:cxn>
                  <a:cxn ang="0">
                    <a:pos x="51" y="82"/>
                  </a:cxn>
                  <a:cxn ang="0">
                    <a:pos x="53" y="80"/>
                  </a:cxn>
                  <a:cxn ang="0">
                    <a:pos x="53" y="75"/>
                  </a:cxn>
                  <a:cxn ang="0">
                    <a:pos x="54" y="77"/>
                  </a:cxn>
                  <a:cxn ang="0">
                    <a:pos x="54" y="80"/>
                  </a:cxn>
                  <a:cxn ang="0">
                    <a:pos x="56" y="82"/>
                  </a:cxn>
                  <a:cxn ang="0">
                    <a:pos x="56" y="75"/>
                  </a:cxn>
                  <a:cxn ang="0">
                    <a:pos x="58" y="69"/>
                  </a:cxn>
                  <a:cxn ang="0">
                    <a:pos x="58" y="66"/>
                  </a:cxn>
                  <a:cxn ang="0">
                    <a:pos x="53" y="58"/>
                  </a:cxn>
                  <a:cxn ang="0">
                    <a:pos x="51" y="55"/>
                  </a:cxn>
                  <a:cxn ang="0">
                    <a:pos x="53" y="51"/>
                  </a:cxn>
                  <a:cxn ang="0">
                    <a:pos x="53" y="47"/>
                  </a:cxn>
                  <a:cxn ang="0">
                    <a:pos x="51" y="44"/>
                  </a:cxn>
                  <a:cxn ang="0">
                    <a:pos x="47" y="42"/>
                  </a:cxn>
                  <a:cxn ang="0">
                    <a:pos x="53" y="40"/>
                  </a:cxn>
                  <a:cxn ang="0">
                    <a:pos x="53" y="40"/>
                  </a:cxn>
                  <a:cxn ang="0">
                    <a:pos x="53" y="35"/>
                  </a:cxn>
                  <a:cxn ang="0">
                    <a:pos x="49" y="35"/>
                  </a:cxn>
                  <a:cxn ang="0">
                    <a:pos x="49" y="31"/>
                  </a:cxn>
                  <a:cxn ang="0">
                    <a:pos x="45" y="25"/>
                  </a:cxn>
                  <a:cxn ang="0">
                    <a:pos x="45" y="22"/>
                  </a:cxn>
                  <a:cxn ang="0">
                    <a:pos x="47" y="22"/>
                  </a:cxn>
                  <a:cxn ang="0">
                    <a:pos x="49" y="29"/>
                  </a:cxn>
                  <a:cxn ang="0">
                    <a:pos x="53" y="33"/>
                  </a:cxn>
                  <a:cxn ang="0">
                    <a:pos x="56" y="33"/>
                  </a:cxn>
                  <a:cxn ang="0">
                    <a:pos x="58" y="33"/>
                  </a:cxn>
                  <a:cxn ang="0">
                    <a:pos x="54" y="29"/>
                  </a:cxn>
                  <a:cxn ang="0">
                    <a:pos x="58" y="29"/>
                  </a:cxn>
                  <a:cxn ang="0">
                    <a:pos x="60" y="31"/>
                  </a:cxn>
                  <a:cxn ang="0">
                    <a:pos x="60" y="36"/>
                  </a:cxn>
                  <a:cxn ang="0">
                    <a:pos x="60" y="40"/>
                  </a:cxn>
                  <a:cxn ang="0">
                    <a:pos x="64" y="40"/>
                  </a:cxn>
                  <a:cxn ang="0">
                    <a:pos x="65" y="38"/>
                  </a:cxn>
                  <a:cxn ang="0">
                    <a:pos x="62" y="33"/>
                  </a:cxn>
                  <a:cxn ang="0">
                    <a:pos x="65" y="31"/>
                  </a:cxn>
                  <a:cxn ang="0">
                    <a:pos x="67" y="31"/>
                  </a:cxn>
                  <a:cxn ang="0">
                    <a:pos x="69" y="27"/>
                  </a:cxn>
                  <a:cxn ang="0">
                    <a:pos x="71" y="22"/>
                  </a:cxn>
                  <a:cxn ang="0">
                    <a:pos x="69" y="16"/>
                  </a:cxn>
                  <a:cxn ang="0">
                    <a:pos x="73" y="20"/>
                  </a:cxn>
                  <a:cxn ang="0">
                    <a:pos x="71" y="29"/>
                  </a:cxn>
                  <a:cxn ang="0">
                    <a:pos x="69" y="38"/>
                  </a:cxn>
                  <a:cxn ang="0">
                    <a:pos x="73" y="42"/>
                  </a:cxn>
                  <a:cxn ang="0">
                    <a:pos x="71" y="47"/>
                  </a:cxn>
                  <a:cxn ang="0">
                    <a:pos x="73" y="49"/>
                  </a:cxn>
                  <a:cxn ang="0">
                    <a:pos x="75" y="53"/>
                  </a:cxn>
                  <a:cxn ang="0">
                    <a:pos x="76" y="57"/>
                  </a:cxn>
                  <a:cxn ang="0">
                    <a:pos x="80" y="60"/>
                  </a:cxn>
                  <a:cxn ang="0">
                    <a:pos x="80" y="57"/>
                  </a:cxn>
                  <a:cxn ang="0">
                    <a:pos x="82" y="53"/>
                  </a:cxn>
                  <a:cxn ang="0">
                    <a:pos x="73" y="35"/>
                  </a:cxn>
                  <a:cxn ang="0">
                    <a:pos x="62" y="31"/>
                  </a:cxn>
                  <a:cxn ang="0">
                    <a:pos x="49" y="24"/>
                  </a:cxn>
                  <a:cxn ang="0">
                    <a:pos x="45" y="16"/>
                  </a:cxn>
                  <a:cxn ang="0">
                    <a:pos x="36" y="0"/>
                  </a:cxn>
                  <a:cxn ang="0">
                    <a:pos x="23" y="84"/>
                  </a:cxn>
                  <a:cxn ang="0">
                    <a:pos x="25" y="93"/>
                  </a:cxn>
                </a:cxnLst>
                <a:rect l="0" t="0" r="r" b="b"/>
                <a:pathLst>
                  <a:path w="82" h="100">
                    <a:moveTo>
                      <a:pt x="23" y="97"/>
                    </a:moveTo>
                    <a:lnTo>
                      <a:pt x="23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7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3" y="99"/>
                    </a:lnTo>
                    <a:lnTo>
                      <a:pt x="23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5" y="99"/>
                    </a:lnTo>
                    <a:lnTo>
                      <a:pt x="27" y="99"/>
                    </a:lnTo>
                    <a:lnTo>
                      <a:pt x="27" y="99"/>
                    </a:lnTo>
                    <a:lnTo>
                      <a:pt x="27" y="99"/>
                    </a:lnTo>
                    <a:lnTo>
                      <a:pt x="29" y="99"/>
                    </a:lnTo>
                    <a:lnTo>
                      <a:pt x="29" y="97"/>
                    </a:lnTo>
                    <a:lnTo>
                      <a:pt x="31" y="97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4" y="95"/>
                    </a:lnTo>
                    <a:lnTo>
                      <a:pt x="34" y="93"/>
                    </a:lnTo>
                    <a:lnTo>
                      <a:pt x="34" y="95"/>
                    </a:lnTo>
                    <a:lnTo>
                      <a:pt x="34" y="95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78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4" y="80"/>
                    </a:lnTo>
                    <a:lnTo>
                      <a:pt x="56" y="80"/>
                    </a:lnTo>
                    <a:lnTo>
                      <a:pt x="56" y="82"/>
                    </a:lnTo>
                    <a:lnTo>
                      <a:pt x="56" y="82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56" y="80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8" y="69"/>
                    </a:lnTo>
                    <a:lnTo>
                      <a:pt x="58" y="69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6" y="64"/>
                    </a:lnTo>
                    <a:lnTo>
                      <a:pt x="56" y="62"/>
                    </a:lnTo>
                    <a:lnTo>
                      <a:pt x="56" y="60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7"/>
                    </a:lnTo>
                    <a:lnTo>
                      <a:pt x="53" y="55"/>
                    </a:lnTo>
                    <a:lnTo>
                      <a:pt x="51" y="55"/>
                    </a:lnTo>
                    <a:lnTo>
                      <a:pt x="53" y="55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3" y="51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9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3" y="47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6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51" y="44"/>
                    </a:lnTo>
                    <a:lnTo>
                      <a:pt x="49" y="44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7" y="42"/>
                    </a:lnTo>
                    <a:lnTo>
                      <a:pt x="47" y="42"/>
                    </a:lnTo>
                    <a:lnTo>
                      <a:pt x="49" y="42"/>
                    </a:lnTo>
                    <a:lnTo>
                      <a:pt x="49" y="42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49" y="40"/>
                    </a:lnTo>
                    <a:lnTo>
                      <a:pt x="51" y="40"/>
                    </a:lnTo>
                    <a:lnTo>
                      <a:pt x="53" y="40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3" y="38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6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49" y="35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51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3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7" y="29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4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5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2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7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51" y="29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54" y="35"/>
                    </a:lnTo>
                    <a:lnTo>
                      <a:pt x="54" y="35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6" y="33"/>
                    </a:lnTo>
                    <a:lnTo>
                      <a:pt x="58" y="33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3"/>
                    </a:lnTo>
                    <a:lnTo>
                      <a:pt x="58" y="33"/>
                    </a:lnTo>
                    <a:lnTo>
                      <a:pt x="58" y="31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4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31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58" y="29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3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40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8"/>
                    </a:lnTo>
                    <a:lnTo>
                      <a:pt x="65" y="36"/>
                    </a:lnTo>
                    <a:lnTo>
                      <a:pt x="65" y="36"/>
                    </a:lnTo>
                    <a:lnTo>
                      <a:pt x="65" y="36"/>
                    </a:lnTo>
                    <a:lnTo>
                      <a:pt x="64" y="35"/>
                    </a:lnTo>
                    <a:lnTo>
                      <a:pt x="64" y="35"/>
                    </a:lnTo>
                    <a:lnTo>
                      <a:pt x="64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2" y="31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4" y="35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5" y="31"/>
                    </a:lnTo>
                    <a:lnTo>
                      <a:pt x="67" y="33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4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71" y="16"/>
                    </a:lnTo>
                    <a:lnTo>
                      <a:pt x="69" y="16"/>
                    </a:lnTo>
                    <a:lnTo>
                      <a:pt x="69" y="16"/>
                    </a:lnTo>
                    <a:lnTo>
                      <a:pt x="71" y="16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1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3" y="20"/>
                    </a:lnTo>
                    <a:lnTo>
                      <a:pt x="73" y="20"/>
                    </a:lnTo>
                    <a:lnTo>
                      <a:pt x="71" y="22"/>
                    </a:lnTo>
                    <a:lnTo>
                      <a:pt x="71" y="24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5"/>
                    </a:lnTo>
                    <a:lnTo>
                      <a:pt x="71" y="27"/>
                    </a:lnTo>
                    <a:lnTo>
                      <a:pt x="71" y="29"/>
                    </a:lnTo>
                    <a:lnTo>
                      <a:pt x="71" y="31"/>
                    </a:lnTo>
                    <a:lnTo>
                      <a:pt x="69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69" y="35"/>
                    </a:lnTo>
                    <a:lnTo>
                      <a:pt x="69" y="36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38"/>
                    </a:lnTo>
                    <a:lnTo>
                      <a:pt x="69" y="40"/>
                    </a:lnTo>
                    <a:lnTo>
                      <a:pt x="69" y="40"/>
                    </a:lnTo>
                    <a:lnTo>
                      <a:pt x="69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3" y="42"/>
                    </a:lnTo>
                    <a:lnTo>
                      <a:pt x="73" y="42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1" y="44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5" y="53"/>
                    </a:lnTo>
                    <a:lnTo>
                      <a:pt x="75" y="53"/>
                    </a:lnTo>
                    <a:lnTo>
                      <a:pt x="75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5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6" y="57"/>
                    </a:lnTo>
                    <a:lnTo>
                      <a:pt x="78" y="57"/>
                    </a:lnTo>
                    <a:lnTo>
                      <a:pt x="78" y="58"/>
                    </a:lnTo>
                    <a:lnTo>
                      <a:pt x="78" y="58"/>
                    </a:lnTo>
                    <a:lnTo>
                      <a:pt x="78" y="60"/>
                    </a:lnTo>
                    <a:lnTo>
                      <a:pt x="78" y="60"/>
                    </a:lnTo>
                    <a:lnTo>
                      <a:pt x="78" y="62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0" y="58"/>
                    </a:lnTo>
                    <a:lnTo>
                      <a:pt x="80" y="58"/>
                    </a:lnTo>
                    <a:lnTo>
                      <a:pt x="82" y="58"/>
                    </a:lnTo>
                    <a:lnTo>
                      <a:pt x="82" y="58"/>
                    </a:lnTo>
                    <a:lnTo>
                      <a:pt x="80" y="57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2" y="53"/>
                    </a:lnTo>
                    <a:lnTo>
                      <a:pt x="80" y="51"/>
                    </a:lnTo>
                    <a:lnTo>
                      <a:pt x="80" y="49"/>
                    </a:lnTo>
                    <a:lnTo>
                      <a:pt x="78" y="47"/>
                    </a:lnTo>
                    <a:lnTo>
                      <a:pt x="75" y="42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3" y="35"/>
                    </a:lnTo>
                    <a:lnTo>
                      <a:pt x="69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5" y="33"/>
                    </a:lnTo>
                    <a:lnTo>
                      <a:pt x="65" y="33"/>
                    </a:lnTo>
                    <a:lnTo>
                      <a:pt x="64" y="31"/>
                    </a:lnTo>
                    <a:lnTo>
                      <a:pt x="62" y="31"/>
                    </a:lnTo>
                    <a:lnTo>
                      <a:pt x="60" y="29"/>
                    </a:lnTo>
                    <a:lnTo>
                      <a:pt x="58" y="29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51" y="27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7" y="22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5" y="14"/>
                    </a:lnTo>
                    <a:lnTo>
                      <a:pt x="45" y="14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36" y="0"/>
                    </a:lnTo>
                    <a:lnTo>
                      <a:pt x="25" y="4"/>
                    </a:lnTo>
                    <a:lnTo>
                      <a:pt x="0" y="14"/>
                    </a:lnTo>
                    <a:lnTo>
                      <a:pt x="12" y="47"/>
                    </a:lnTo>
                    <a:lnTo>
                      <a:pt x="16" y="57"/>
                    </a:lnTo>
                    <a:lnTo>
                      <a:pt x="18" y="62"/>
                    </a:lnTo>
                    <a:lnTo>
                      <a:pt x="25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3" y="89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5"/>
                    </a:lnTo>
                    <a:lnTo>
                      <a:pt x="23" y="95"/>
                    </a:lnTo>
                    <a:lnTo>
                      <a:pt x="23" y="9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0"/>
              <p:cNvSpPr>
                <a:spLocks/>
              </p:cNvSpPr>
              <p:nvPr userDrawn="1"/>
            </p:nvSpPr>
            <p:spPr bwMode="auto">
              <a:xfrm>
                <a:off x="7510463" y="801688"/>
                <a:ext cx="533400" cy="284163"/>
              </a:xfrm>
              <a:custGeom>
                <a:avLst/>
                <a:gdLst/>
                <a:ahLst/>
                <a:cxnLst>
                  <a:cxn ang="0">
                    <a:pos x="173" y="31"/>
                  </a:cxn>
                  <a:cxn ang="0">
                    <a:pos x="127" y="141"/>
                  </a:cxn>
                  <a:cxn ang="0">
                    <a:pos x="208" y="146"/>
                  </a:cxn>
                  <a:cxn ang="0">
                    <a:pos x="239" y="172"/>
                  </a:cxn>
                  <a:cxn ang="0">
                    <a:pos x="243" y="168"/>
                  </a:cxn>
                  <a:cxn ang="0">
                    <a:pos x="244" y="165"/>
                  </a:cxn>
                  <a:cxn ang="0">
                    <a:pos x="248" y="170"/>
                  </a:cxn>
                  <a:cxn ang="0">
                    <a:pos x="253" y="165"/>
                  </a:cxn>
                  <a:cxn ang="0">
                    <a:pos x="250" y="157"/>
                  </a:cxn>
                  <a:cxn ang="0">
                    <a:pos x="252" y="144"/>
                  </a:cxn>
                  <a:cxn ang="0">
                    <a:pos x="257" y="148"/>
                  </a:cxn>
                  <a:cxn ang="0">
                    <a:pos x="264" y="144"/>
                  </a:cxn>
                  <a:cxn ang="0">
                    <a:pos x="266" y="137"/>
                  </a:cxn>
                  <a:cxn ang="0">
                    <a:pos x="266" y="132"/>
                  </a:cxn>
                  <a:cxn ang="0">
                    <a:pos x="270" y="133"/>
                  </a:cxn>
                  <a:cxn ang="0">
                    <a:pos x="275" y="132"/>
                  </a:cxn>
                  <a:cxn ang="0">
                    <a:pos x="275" y="139"/>
                  </a:cxn>
                  <a:cxn ang="0">
                    <a:pos x="279" y="155"/>
                  </a:cxn>
                  <a:cxn ang="0">
                    <a:pos x="288" y="144"/>
                  </a:cxn>
                  <a:cxn ang="0">
                    <a:pos x="297" y="132"/>
                  </a:cxn>
                  <a:cxn ang="0">
                    <a:pos x="310" y="128"/>
                  </a:cxn>
                  <a:cxn ang="0">
                    <a:pos x="321" y="121"/>
                  </a:cxn>
                  <a:cxn ang="0">
                    <a:pos x="332" y="110"/>
                  </a:cxn>
                  <a:cxn ang="0">
                    <a:pos x="328" y="102"/>
                  </a:cxn>
                  <a:cxn ang="0">
                    <a:pos x="336" y="115"/>
                  </a:cxn>
                  <a:cxn ang="0">
                    <a:pos x="327" y="99"/>
                  </a:cxn>
                  <a:cxn ang="0">
                    <a:pos x="316" y="80"/>
                  </a:cxn>
                  <a:cxn ang="0">
                    <a:pos x="292" y="79"/>
                  </a:cxn>
                  <a:cxn ang="0">
                    <a:pos x="297" y="77"/>
                  </a:cxn>
                  <a:cxn ang="0">
                    <a:pos x="312" y="90"/>
                  </a:cxn>
                  <a:cxn ang="0">
                    <a:pos x="316" y="88"/>
                  </a:cxn>
                  <a:cxn ang="0">
                    <a:pos x="319" y="91"/>
                  </a:cxn>
                  <a:cxn ang="0">
                    <a:pos x="314" y="110"/>
                  </a:cxn>
                  <a:cxn ang="0">
                    <a:pos x="299" y="123"/>
                  </a:cxn>
                  <a:cxn ang="0">
                    <a:pos x="286" y="121"/>
                  </a:cxn>
                  <a:cxn ang="0">
                    <a:pos x="268" y="102"/>
                  </a:cxn>
                  <a:cxn ang="0">
                    <a:pos x="263" y="104"/>
                  </a:cxn>
                  <a:cxn ang="0">
                    <a:pos x="255" y="97"/>
                  </a:cxn>
                  <a:cxn ang="0">
                    <a:pos x="261" y="97"/>
                  </a:cxn>
                  <a:cxn ang="0">
                    <a:pos x="257" y="90"/>
                  </a:cxn>
                  <a:cxn ang="0">
                    <a:pos x="246" y="80"/>
                  </a:cxn>
                  <a:cxn ang="0">
                    <a:pos x="235" y="73"/>
                  </a:cxn>
                  <a:cxn ang="0">
                    <a:pos x="230" y="75"/>
                  </a:cxn>
                  <a:cxn ang="0">
                    <a:pos x="224" y="80"/>
                  </a:cxn>
                  <a:cxn ang="0">
                    <a:pos x="221" y="79"/>
                  </a:cxn>
                  <a:cxn ang="0">
                    <a:pos x="213" y="75"/>
                  </a:cxn>
                  <a:cxn ang="0">
                    <a:pos x="211" y="70"/>
                  </a:cxn>
                  <a:cxn ang="0">
                    <a:pos x="211" y="66"/>
                  </a:cxn>
                  <a:cxn ang="0">
                    <a:pos x="213" y="64"/>
                  </a:cxn>
                  <a:cxn ang="0">
                    <a:pos x="217" y="57"/>
                  </a:cxn>
                  <a:cxn ang="0">
                    <a:pos x="221" y="46"/>
                  </a:cxn>
                  <a:cxn ang="0">
                    <a:pos x="215" y="42"/>
                  </a:cxn>
                  <a:cxn ang="0">
                    <a:pos x="230" y="31"/>
                  </a:cxn>
                  <a:cxn ang="0">
                    <a:pos x="233" y="29"/>
                  </a:cxn>
                  <a:cxn ang="0">
                    <a:pos x="235" y="22"/>
                  </a:cxn>
                  <a:cxn ang="0">
                    <a:pos x="228" y="20"/>
                  </a:cxn>
                  <a:cxn ang="0">
                    <a:pos x="228" y="26"/>
                  </a:cxn>
                  <a:cxn ang="0">
                    <a:pos x="224" y="26"/>
                  </a:cxn>
                  <a:cxn ang="0">
                    <a:pos x="219" y="24"/>
                  </a:cxn>
                  <a:cxn ang="0">
                    <a:pos x="217" y="22"/>
                  </a:cxn>
                  <a:cxn ang="0">
                    <a:pos x="211" y="17"/>
                  </a:cxn>
                  <a:cxn ang="0">
                    <a:pos x="211" y="11"/>
                  </a:cxn>
                  <a:cxn ang="0">
                    <a:pos x="206" y="9"/>
                  </a:cxn>
                </a:cxnLst>
                <a:rect l="0" t="0" r="r" b="b"/>
                <a:pathLst>
                  <a:path w="336" h="179">
                    <a:moveTo>
                      <a:pt x="208" y="0"/>
                    </a:moveTo>
                    <a:lnTo>
                      <a:pt x="204" y="0"/>
                    </a:lnTo>
                    <a:lnTo>
                      <a:pt x="204" y="2"/>
                    </a:lnTo>
                    <a:lnTo>
                      <a:pt x="202" y="2"/>
                    </a:lnTo>
                    <a:lnTo>
                      <a:pt x="202" y="2"/>
                    </a:lnTo>
                    <a:lnTo>
                      <a:pt x="200" y="2"/>
                    </a:lnTo>
                    <a:lnTo>
                      <a:pt x="199" y="2"/>
                    </a:lnTo>
                    <a:lnTo>
                      <a:pt x="197" y="2"/>
                    </a:lnTo>
                    <a:lnTo>
                      <a:pt x="197" y="2"/>
                    </a:lnTo>
                    <a:lnTo>
                      <a:pt x="195" y="2"/>
                    </a:lnTo>
                    <a:lnTo>
                      <a:pt x="195" y="2"/>
                    </a:lnTo>
                    <a:lnTo>
                      <a:pt x="191" y="6"/>
                    </a:lnTo>
                    <a:lnTo>
                      <a:pt x="188" y="7"/>
                    </a:lnTo>
                    <a:lnTo>
                      <a:pt x="188" y="9"/>
                    </a:lnTo>
                    <a:lnTo>
                      <a:pt x="186" y="13"/>
                    </a:lnTo>
                    <a:lnTo>
                      <a:pt x="186" y="15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0" y="17"/>
                    </a:lnTo>
                    <a:lnTo>
                      <a:pt x="175" y="20"/>
                    </a:lnTo>
                    <a:lnTo>
                      <a:pt x="179" y="27"/>
                    </a:lnTo>
                    <a:lnTo>
                      <a:pt x="173" y="29"/>
                    </a:lnTo>
                    <a:lnTo>
                      <a:pt x="173" y="31"/>
                    </a:lnTo>
                    <a:lnTo>
                      <a:pt x="171" y="35"/>
                    </a:lnTo>
                    <a:lnTo>
                      <a:pt x="118" y="53"/>
                    </a:lnTo>
                    <a:lnTo>
                      <a:pt x="116" y="55"/>
                    </a:lnTo>
                    <a:lnTo>
                      <a:pt x="85" y="64"/>
                    </a:lnTo>
                    <a:lnTo>
                      <a:pt x="71" y="68"/>
                    </a:lnTo>
                    <a:lnTo>
                      <a:pt x="29" y="80"/>
                    </a:lnTo>
                    <a:lnTo>
                      <a:pt x="21" y="84"/>
                    </a:lnTo>
                    <a:lnTo>
                      <a:pt x="0" y="90"/>
                    </a:lnTo>
                    <a:lnTo>
                      <a:pt x="3" y="121"/>
                    </a:lnTo>
                    <a:lnTo>
                      <a:pt x="7" y="176"/>
                    </a:lnTo>
                    <a:lnTo>
                      <a:pt x="9" y="179"/>
                    </a:lnTo>
                    <a:lnTo>
                      <a:pt x="47" y="168"/>
                    </a:lnTo>
                    <a:lnTo>
                      <a:pt x="51" y="166"/>
                    </a:lnTo>
                    <a:lnTo>
                      <a:pt x="67" y="161"/>
                    </a:lnTo>
                    <a:lnTo>
                      <a:pt x="69" y="166"/>
                    </a:lnTo>
                    <a:lnTo>
                      <a:pt x="73" y="163"/>
                    </a:lnTo>
                    <a:lnTo>
                      <a:pt x="73" y="161"/>
                    </a:lnTo>
                    <a:lnTo>
                      <a:pt x="73" y="159"/>
                    </a:lnTo>
                    <a:lnTo>
                      <a:pt x="85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5" y="152"/>
                    </a:lnTo>
                    <a:lnTo>
                      <a:pt x="127" y="141"/>
                    </a:lnTo>
                    <a:lnTo>
                      <a:pt x="131" y="139"/>
                    </a:lnTo>
                    <a:lnTo>
                      <a:pt x="157" y="132"/>
                    </a:lnTo>
                    <a:lnTo>
                      <a:pt x="157" y="133"/>
                    </a:lnTo>
                    <a:lnTo>
                      <a:pt x="182" y="123"/>
                    </a:lnTo>
                    <a:lnTo>
                      <a:pt x="193" y="119"/>
                    </a:lnTo>
                    <a:lnTo>
                      <a:pt x="193" y="123"/>
                    </a:lnTo>
                    <a:lnTo>
                      <a:pt x="199" y="133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3"/>
                    </a:lnTo>
                    <a:lnTo>
                      <a:pt x="202" y="133"/>
                    </a:lnTo>
                    <a:lnTo>
                      <a:pt x="202" y="135"/>
                    </a:lnTo>
                    <a:lnTo>
                      <a:pt x="204" y="135"/>
                    </a:lnTo>
                    <a:lnTo>
                      <a:pt x="204" y="137"/>
                    </a:lnTo>
                    <a:lnTo>
                      <a:pt x="204" y="137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41"/>
                    </a:lnTo>
                    <a:lnTo>
                      <a:pt x="206" y="143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8" y="146"/>
                    </a:lnTo>
                    <a:lnTo>
                      <a:pt x="210" y="144"/>
                    </a:lnTo>
                    <a:lnTo>
                      <a:pt x="213" y="146"/>
                    </a:lnTo>
                    <a:lnTo>
                      <a:pt x="215" y="148"/>
                    </a:lnTo>
                    <a:lnTo>
                      <a:pt x="217" y="148"/>
                    </a:lnTo>
                    <a:lnTo>
                      <a:pt x="219" y="150"/>
                    </a:lnTo>
                    <a:lnTo>
                      <a:pt x="221" y="150"/>
                    </a:lnTo>
                    <a:lnTo>
                      <a:pt x="222" y="152"/>
                    </a:lnTo>
                    <a:lnTo>
                      <a:pt x="222" y="152"/>
                    </a:lnTo>
                    <a:lnTo>
                      <a:pt x="224" y="154"/>
                    </a:lnTo>
                    <a:lnTo>
                      <a:pt x="224" y="154"/>
                    </a:lnTo>
                    <a:lnTo>
                      <a:pt x="226" y="154"/>
                    </a:lnTo>
                    <a:lnTo>
                      <a:pt x="230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2" y="155"/>
                    </a:lnTo>
                    <a:lnTo>
                      <a:pt x="232" y="161"/>
                    </a:lnTo>
                    <a:lnTo>
                      <a:pt x="235" y="166"/>
                    </a:lnTo>
                    <a:lnTo>
                      <a:pt x="237" y="168"/>
                    </a:lnTo>
                    <a:lnTo>
                      <a:pt x="237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4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41" y="172"/>
                    </a:lnTo>
                    <a:lnTo>
                      <a:pt x="241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1" y="170"/>
                    </a:lnTo>
                    <a:lnTo>
                      <a:pt x="241" y="170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6"/>
                    </a:lnTo>
                    <a:lnTo>
                      <a:pt x="239" y="166"/>
                    </a:lnTo>
                    <a:lnTo>
                      <a:pt x="241" y="166"/>
                    </a:lnTo>
                    <a:lnTo>
                      <a:pt x="241" y="168"/>
                    </a:lnTo>
                    <a:lnTo>
                      <a:pt x="243" y="168"/>
                    </a:lnTo>
                    <a:lnTo>
                      <a:pt x="243" y="166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4" y="168"/>
                    </a:lnTo>
                    <a:lnTo>
                      <a:pt x="244" y="166"/>
                    </a:lnTo>
                    <a:lnTo>
                      <a:pt x="243" y="166"/>
                    </a:lnTo>
                    <a:lnTo>
                      <a:pt x="243" y="166"/>
                    </a:lnTo>
                    <a:lnTo>
                      <a:pt x="243" y="165"/>
                    </a:lnTo>
                    <a:lnTo>
                      <a:pt x="243" y="165"/>
                    </a:lnTo>
                    <a:lnTo>
                      <a:pt x="243" y="163"/>
                    </a:lnTo>
                    <a:lnTo>
                      <a:pt x="241" y="163"/>
                    </a:lnTo>
                    <a:lnTo>
                      <a:pt x="241" y="163"/>
                    </a:lnTo>
                    <a:lnTo>
                      <a:pt x="241" y="161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61"/>
                    </a:lnTo>
                    <a:lnTo>
                      <a:pt x="243" y="161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6" y="166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70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5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5" y="163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3" y="161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2" y="155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4"/>
                    </a:lnTo>
                    <a:lnTo>
                      <a:pt x="252" y="154"/>
                    </a:lnTo>
                    <a:lnTo>
                      <a:pt x="253" y="154"/>
                    </a:lnTo>
                    <a:lnTo>
                      <a:pt x="253" y="154"/>
                    </a:lnTo>
                    <a:lnTo>
                      <a:pt x="255" y="154"/>
                    </a:lnTo>
                    <a:lnTo>
                      <a:pt x="255" y="154"/>
                    </a:lnTo>
                    <a:lnTo>
                      <a:pt x="253" y="154"/>
                    </a:lnTo>
                    <a:lnTo>
                      <a:pt x="252" y="152"/>
                    </a:lnTo>
                    <a:lnTo>
                      <a:pt x="252" y="150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2" y="146"/>
                    </a:lnTo>
                    <a:lnTo>
                      <a:pt x="252" y="144"/>
                    </a:lnTo>
                    <a:lnTo>
                      <a:pt x="252" y="146"/>
                    </a:lnTo>
                    <a:lnTo>
                      <a:pt x="252" y="148"/>
                    </a:lnTo>
                    <a:lnTo>
                      <a:pt x="253" y="148"/>
                    </a:lnTo>
                    <a:lnTo>
                      <a:pt x="253" y="148"/>
                    </a:lnTo>
                    <a:lnTo>
                      <a:pt x="253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55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4"/>
                    </a:lnTo>
                    <a:lnTo>
                      <a:pt x="261" y="154"/>
                    </a:lnTo>
                    <a:lnTo>
                      <a:pt x="259" y="154"/>
                    </a:lnTo>
                    <a:lnTo>
                      <a:pt x="259" y="152"/>
                    </a:lnTo>
                    <a:lnTo>
                      <a:pt x="259" y="152"/>
                    </a:lnTo>
                    <a:lnTo>
                      <a:pt x="259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1" y="146"/>
                    </a:lnTo>
                    <a:lnTo>
                      <a:pt x="261" y="146"/>
                    </a:lnTo>
                    <a:lnTo>
                      <a:pt x="263" y="146"/>
                    </a:lnTo>
                    <a:lnTo>
                      <a:pt x="263" y="148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3" y="144"/>
                    </a:lnTo>
                    <a:lnTo>
                      <a:pt x="263" y="143"/>
                    </a:lnTo>
                    <a:lnTo>
                      <a:pt x="263" y="143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6" y="144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3" y="137"/>
                    </a:lnTo>
                    <a:lnTo>
                      <a:pt x="263" y="137"/>
                    </a:lnTo>
                    <a:lnTo>
                      <a:pt x="263" y="135"/>
                    </a:lnTo>
                    <a:lnTo>
                      <a:pt x="264" y="135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9"/>
                    </a:lnTo>
                    <a:lnTo>
                      <a:pt x="266" y="137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4" y="135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0"/>
                    </a:lnTo>
                    <a:lnTo>
                      <a:pt x="270" y="130"/>
                    </a:lnTo>
                    <a:lnTo>
                      <a:pt x="270" y="130"/>
                    </a:lnTo>
                    <a:lnTo>
                      <a:pt x="272" y="130"/>
                    </a:lnTo>
                    <a:lnTo>
                      <a:pt x="272" y="130"/>
                    </a:lnTo>
                    <a:lnTo>
                      <a:pt x="272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2"/>
                    </a:lnTo>
                    <a:lnTo>
                      <a:pt x="274" y="132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5" y="132"/>
                    </a:lnTo>
                    <a:lnTo>
                      <a:pt x="274" y="133"/>
                    </a:lnTo>
                    <a:lnTo>
                      <a:pt x="274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4" y="135"/>
                    </a:lnTo>
                    <a:lnTo>
                      <a:pt x="274" y="135"/>
                    </a:lnTo>
                    <a:lnTo>
                      <a:pt x="274" y="133"/>
                    </a:lnTo>
                    <a:lnTo>
                      <a:pt x="275" y="133"/>
                    </a:lnTo>
                    <a:lnTo>
                      <a:pt x="275" y="133"/>
                    </a:lnTo>
                    <a:lnTo>
                      <a:pt x="275" y="135"/>
                    </a:lnTo>
                    <a:lnTo>
                      <a:pt x="277" y="135"/>
                    </a:lnTo>
                    <a:lnTo>
                      <a:pt x="275" y="135"/>
                    </a:lnTo>
                    <a:lnTo>
                      <a:pt x="275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9"/>
                    </a:lnTo>
                    <a:lnTo>
                      <a:pt x="274" y="139"/>
                    </a:lnTo>
                    <a:lnTo>
                      <a:pt x="274" y="137"/>
                    </a:lnTo>
                    <a:lnTo>
                      <a:pt x="275" y="137"/>
                    </a:lnTo>
                    <a:lnTo>
                      <a:pt x="275" y="137"/>
                    </a:lnTo>
                    <a:lnTo>
                      <a:pt x="277" y="137"/>
                    </a:lnTo>
                    <a:lnTo>
                      <a:pt x="275" y="137"/>
                    </a:lnTo>
                    <a:lnTo>
                      <a:pt x="275" y="139"/>
                    </a:lnTo>
                    <a:lnTo>
                      <a:pt x="275" y="141"/>
                    </a:lnTo>
                    <a:lnTo>
                      <a:pt x="275" y="141"/>
                    </a:lnTo>
                    <a:lnTo>
                      <a:pt x="275" y="143"/>
                    </a:lnTo>
                    <a:lnTo>
                      <a:pt x="277" y="143"/>
                    </a:lnTo>
                    <a:lnTo>
                      <a:pt x="277" y="143"/>
                    </a:lnTo>
                    <a:lnTo>
                      <a:pt x="275" y="143"/>
                    </a:lnTo>
                    <a:lnTo>
                      <a:pt x="277" y="144"/>
                    </a:lnTo>
                    <a:lnTo>
                      <a:pt x="277" y="144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8"/>
                    </a:lnTo>
                    <a:lnTo>
                      <a:pt x="279" y="148"/>
                    </a:lnTo>
                    <a:lnTo>
                      <a:pt x="279" y="148"/>
                    </a:lnTo>
                    <a:lnTo>
                      <a:pt x="279" y="150"/>
                    </a:lnTo>
                    <a:lnTo>
                      <a:pt x="279" y="152"/>
                    </a:lnTo>
                    <a:lnTo>
                      <a:pt x="279" y="152"/>
                    </a:lnTo>
                    <a:lnTo>
                      <a:pt x="279" y="154"/>
                    </a:lnTo>
                    <a:lnTo>
                      <a:pt x="277" y="154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9" y="155"/>
                    </a:lnTo>
                    <a:lnTo>
                      <a:pt x="279" y="154"/>
                    </a:lnTo>
                    <a:lnTo>
                      <a:pt x="279" y="154"/>
                    </a:lnTo>
                    <a:lnTo>
                      <a:pt x="279" y="155"/>
                    </a:lnTo>
                    <a:lnTo>
                      <a:pt x="281" y="154"/>
                    </a:lnTo>
                    <a:lnTo>
                      <a:pt x="281" y="154"/>
                    </a:lnTo>
                    <a:lnTo>
                      <a:pt x="281" y="152"/>
                    </a:lnTo>
                    <a:lnTo>
                      <a:pt x="283" y="152"/>
                    </a:lnTo>
                    <a:lnTo>
                      <a:pt x="283" y="150"/>
                    </a:lnTo>
                    <a:lnTo>
                      <a:pt x="285" y="150"/>
                    </a:lnTo>
                    <a:lnTo>
                      <a:pt x="285" y="150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6"/>
                    </a:lnTo>
                    <a:lnTo>
                      <a:pt x="285" y="146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8" y="148"/>
                    </a:lnTo>
                    <a:lnTo>
                      <a:pt x="288" y="148"/>
                    </a:lnTo>
                    <a:lnTo>
                      <a:pt x="290" y="146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90" y="144"/>
                    </a:lnTo>
                    <a:lnTo>
                      <a:pt x="290" y="144"/>
                    </a:lnTo>
                    <a:lnTo>
                      <a:pt x="290" y="146"/>
                    </a:lnTo>
                    <a:lnTo>
                      <a:pt x="290" y="146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3"/>
                    </a:lnTo>
                    <a:lnTo>
                      <a:pt x="296" y="141"/>
                    </a:lnTo>
                    <a:lnTo>
                      <a:pt x="296" y="141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5"/>
                    </a:lnTo>
                    <a:lnTo>
                      <a:pt x="296" y="133"/>
                    </a:lnTo>
                    <a:lnTo>
                      <a:pt x="296" y="133"/>
                    </a:lnTo>
                    <a:lnTo>
                      <a:pt x="296" y="132"/>
                    </a:lnTo>
                    <a:lnTo>
                      <a:pt x="297" y="132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9" y="133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301" y="135"/>
                    </a:lnTo>
                    <a:lnTo>
                      <a:pt x="301" y="133"/>
                    </a:lnTo>
                    <a:lnTo>
                      <a:pt x="301" y="132"/>
                    </a:lnTo>
                    <a:lnTo>
                      <a:pt x="303" y="132"/>
                    </a:lnTo>
                    <a:lnTo>
                      <a:pt x="303" y="132"/>
                    </a:lnTo>
                    <a:lnTo>
                      <a:pt x="305" y="132"/>
                    </a:lnTo>
                    <a:lnTo>
                      <a:pt x="305" y="132"/>
                    </a:lnTo>
                    <a:lnTo>
                      <a:pt x="305" y="130"/>
                    </a:lnTo>
                    <a:lnTo>
                      <a:pt x="306" y="130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08" y="130"/>
                    </a:lnTo>
                    <a:lnTo>
                      <a:pt x="308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12" y="128"/>
                    </a:lnTo>
                    <a:lnTo>
                      <a:pt x="314" y="126"/>
                    </a:lnTo>
                    <a:lnTo>
                      <a:pt x="314" y="126"/>
                    </a:lnTo>
                    <a:lnTo>
                      <a:pt x="314" y="124"/>
                    </a:lnTo>
                    <a:lnTo>
                      <a:pt x="314" y="124"/>
                    </a:lnTo>
                    <a:lnTo>
                      <a:pt x="316" y="124"/>
                    </a:lnTo>
                    <a:lnTo>
                      <a:pt x="316" y="124"/>
                    </a:lnTo>
                    <a:lnTo>
                      <a:pt x="317" y="123"/>
                    </a:lnTo>
                    <a:lnTo>
                      <a:pt x="319" y="123"/>
                    </a:lnTo>
                    <a:lnTo>
                      <a:pt x="319" y="123"/>
                    </a:lnTo>
                    <a:lnTo>
                      <a:pt x="321" y="121"/>
                    </a:lnTo>
                    <a:lnTo>
                      <a:pt x="323" y="119"/>
                    </a:lnTo>
                    <a:lnTo>
                      <a:pt x="325" y="119"/>
                    </a:lnTo>
                    <a:lnTo>
                      <a:pt x="325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8" y="117"/>
                    </a:lnTo>
                    <a:lnTo>
                      <a:pt x="328" y="117"/>
                    </a:lnTo>
                    <a:lnTo>
                      <a:pt x="330" y="117"/>
                    </a:lnTo>
                    <a:lnTo>
                      <a:pt x="330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3"/>
                    </a:lnTo>
                    <a:lnTo>
                      <a:pt x="334" y="115"/>
                    </a:lnTo>
                    <a:lnTo>
                      <a:pt x="334" y="115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4" y="112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0" y="110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30" y="106"/>
                    </a:lnTo>
                    <a:lnTo>
                      <a:pt x="330" y="106"/>
                    </a:lnTo>
                    <a:lnTo>
                      <a:pt x="328" y="106"/>
                    </a:lnTo>
                    <a:lnTo>
                      <a:pt x="328" y="106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6"/>
                    </a:lnTo>
                    <a:lnTo>
                      <a:pt x="334" y="108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2"/>
                    </a:lnTo>
                    <a:lnTo>
                      <a:pt x="334" y="112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3"/>
                    </a:lnTo>
                    <a:lnTo>
                      <a:pt x="336" y="112"/>
                    </a:lnTo>
                    <a:lnTo>
                      <a:pt x="336" y="110"/>
                    </a:lnTo>
                    <a:lnTo>
                      <a:pt x="334" y="108"/>
                    </a:lnTo>
                    <a:lnTo>
                      <a:pt x="334" y="106"/>
                    </a:lnTo>
                    <a:lnTo>
                      <a:pt x="332" y="102"/>
                    </a:lnTo>
                    <a:lnTo>
                      <a:pt x="330" y="101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99"/>
                    </a:lnTo>
                    <a:lnTo>
                      <a:pt x="328" y="99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7"/>
                    </a:lnTo>
                    <a:lnTo>
                      <a:pt x="327" y="97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8" y="97"/>
                    </a:lnTo>
                    <a:lnTo>
                      <a:pt x="328" y="97"/>
                    </a:lnTo>
                    <a:lnTo>
                      <a:pt x="330" y="97"/>
                    </a:lnTo>
                    <a:lnTo>
                      <a:pt x="330" y="97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7" y="93"/>
                    </a:lnTo>
                    <a:lnTo>
                      <a:pt x="327" y="91"/>
                    </a:lnTo>
                    <a:lnTo>
                      <a:pt x="325" y="90"/>
                    </a:lnTo>
                    <a:lnTo>
                      <a:pt x="323" y="86"/>
                    </a:lnTo>
                    <a:lnTo>
                      <a:pt x="321" y="84"/>
                    </a:lnTo>
                    <a:lnTo>
                      <a:pt x="319" y="84"/>
                    </a:lnTo>
                    <a:lnTo>
                      <a:pt x="317" y="80"/>
                    </a:lnTo>
                    <a:lnTo>
                      <a:pt x="316" y="80"/>
                    </a:lnTo>
                    <a:lnTo>
                      <a:pt x="314" y="79"/>
                    </a:lnTo>
                    <a:lnTo>
                      <a:pt x="312" y="77"/>
                    </a:lnTo>
                    <a:lnTo>
                      <a:pt x="310" y="75"/>
                    </a:lnTo>
                    <a:lnTo>
                      <a:pt x="308" y="75"/>
                    </a:lnTo>
                    <a:lnTo>
                      <a:pt x="306" y="73"/>
                    </a:lnTo>
                    <a:lnTo>
                      <a:pt x="305" y="73"/>
                    </a:lnTo>
                    <a:lnTo>
                      <a:pt x="303" y="73"/>
                    </a:lnTo>
                    <a:lnTo>
                      <a:pt x="301" y="73"/>
                    </a:lnTo>
                    <a:lnTo>
                      <a:pt x="297" y="73"/>
                    </a:lnTo>
                    <a:lnTo>
                      <a:pt x="296" y="73"/>
                    </a:lnTo>
                    <a:lnTo>
                      <a:pt x="296" y="73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2" y="75"/>
                    </a:lnTo>
                    <a:lnTo>
                      <a:pt x="292" y="77"/>
                    </a:lnTo>
                    <a:lnTo>
                      <a:pt x="290" y="77"/>
                    </a:lnTo>
                    <a:lnTo>
                      <a:pt x="290" y="79"/>
                    </a:lnTo>
                    <a:lnTo>
                      <a:pt x="290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4" y="79"/>
                    </a:lnTo>
                    <a:lnTo>
                      <a:pt x="294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9" y="80"/>
                    </a:lnTo>
                    <a:lnTo>
                      <a:pt x="299" y="80"/>
                    </a:lnTo>
                    <a:lnTo>
                      <a:pt x="299" y="79"/>
                    </a:lnTo>
                    <a:lnTo>
                      <a:pt x="299" y="79"/>
                    </a:lnTo>
                    <a:lnTo>
                      <a:pt x="297" y="79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7"/>
                    </a:lnTo>
                    <a:lnTo>
                      <a:pt x="297" y="77"/>
                    </a:lnTo>
                    <a:lnTo>
                      <a:pt x="299" y="77"/>
                    </a:lnTo>
                    <a:lnTo>
                      <a:pt x="299" y="77"/>
                    </a:lnTo>
                    <a:lnTo>
                      <a:pt x="299" y="75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5" y="79"/>
                    </a:lnTo>
                    <a:lnTo>
                      <a:pt x="306" y="79"/>
                    </a:lnTo>
                    <a:lnTo>
                      <a:pt x="306" y="80"/>
                    </a:lnTo>
                    <a:lnTo>
                      <a:pt x="308" y="80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4"/>
                    </a:lnTo>
                    <a:lnTo>
                      <a:pt x="310" y="84"/>
                    </a:lnTo>
                    <a:lnTo>
                      <a:pt x="310" y="86"/>
                    </a:lnTo>
                    <a:lnTo>
                      <a:pt x="310" y="86"/>
                    </a:lnTo>
                    <a:lnTo>
                      <a:pt x="310" y="88"/>
                    </a:lnTo>
                    <a:lnTo>
                      <a:pt x="312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2" y="91"/>
                    </a:lnTo>
                    <a:lnTo>
                      <a:pt x="314" y="91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6" y="95"/>
                    </a:lnTo>
                    <a:lnTo>
                      <a:pt x="316" y="93"/>
                    </a:lnTo>
                    <a:lnTo>
                      <a:pt x="316" y="93"/>
                    </a:lnTo>
                    <a:lnTo>
                      <a:pt x="314" y="93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0"/>
                    </a:lnTo>
                    <a:lnTo>
                      <a:pt x="314" y="90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90"/>
                    </a:lnTo>
                    <a:lnTo>
                      <a:pt x="317" y="90"/>
                    </a:lnTo>
                    <a:lnTo>
                      <a:pt x="317" y="88"/>
                    </a:lnTo>
                    <a:lnTo>
                      <a:pt x="317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3"/>
                    </a:lnTo>
                    <a:lnTo>
                      <a:pt x="321" y="95"/>
                    </a:lnTo>
                    <a:lnTo>
                      <a:pt x="321" y="97"/>
                    </a:lnTo>
                    <a:lnTo>
                      <a:pt x="323" y="97"/>
                    </a:lnTo>
                    <a:lnTo>
                      <a:pt x="323" y="99"/>
                    </a:lnTo>
                    <a:lnTo>
                      <a:pt x="323" y="99"/>
                    </a:lnTo>
                    <a:lnTo>
                      <a:pt x="323" y="101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3" y="104"/>
                    </a:lnTo>
                    <a:lnTo>
                      <a:pt x="321" y="104"/>
                    </a:lnTo>
                    <a:lnTo>
                      <a:pt x="319" y="106"/>
                    </a:lnTo>
                    <a:lnTo>
                      <a:pt x="317" y="108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4" y="110"/>
                    </a:lnTo>
                    <a:lnTo>
                      <a:pt x="314" y="110"/>
                    </a:lnTo>
                    <a:lnTo>
                      <a:pt x="314" y="112"/>
                    </a:lnTo>
                    <a:lnTo>
                      <a:pt x="314" y="112"/>
                    </a:lnTo>
                    <a:lnTo>
                      <a:pt x="312" y="112"/>
                    </a:lnTo>
                    <a:lnTo>
                      <a:pt x="310" y="112"/>
                    </a:lnTo>
                    <a:lnTo>
                      <a:pt x="308" y="113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1" y="121"/>
                    </a:lnTo>
                    <a:lnTo>
                      <a:pt x="299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19"/>
                    </a:lnTo>
                    <a:lnTo>
                      <a:pt x="301" y="119"/>
                    </a:lnTo>
                    <a:lnTo>
                      <a:pt x="301" y="121"/>
                    </a:lnTo>
                    <a:lnTo>
                      <a:pt x="303" y="121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5" y="119"/>
                    </a:lnTo>
                    <a:lnTo>
                      <a:pt x="305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4" y="121"/>
                    </a:lnTo>
                    <a:lnTo>
                      <a:pt x="290" y="121"/>
                    </a:lnTo>
                    <a:lnTo>
                      <a:pt x="286" y="121"/>
                    </a:lnTo>
                    <a:lnTo>
                      <a:pt x="283" y="119"/>
                    </a:lnTo>
                    <a:lnTo>
                      <a:pt x="281" y="119"/>
                    </a:lnTo>
                    <a:lnTo>
                      <a:pt x="279" y="117"/>
                    </a:lnTo>
                    <a:lnTo>
                      <a:pt x="277" y="117"/>
                    </a:lnTo>
                    <a:lnTo>
                      <a:pt x="275" y="115"/>
                    </a:lnTo>
                    <a:lnTo>
                      <a:pt x="275" y="115"/>
                    </a:lnTo>
                    <a:lnTo>
                      <a:pt x="277" y="113"/>
                    </a:lnTo>
                    <a:lnTo>
                      <a:pt x="277" y="112"/>
                    </a:lnTo>
                    <a:lnTo>
                      <a:pt x="275" y="112"/>
                    </a:lnTo>
                    <a:lnTo>
                      <a:pt x="275" y="110"/>
                    </a:lnTo>
                    <a:lnTo>
                      <a:pt x="275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6"/>
                    </a:lnTo>
                    <a:lnTo>
                      <a:pt x="272" y="106"/>
                    </a:lnTo>
                    <a:lnTo>
                      <a:pt x="272" y="104"/>
                    </a:lnTo>
                    <a:lnTo>
                      <a:pt x="272" y="104"/>
                    </a:lnTo>
                    <a:lnTo>
                      <a:pt x="272" y="102"/>
                    </a:lnTo>
                    <a:lnTo>
                      <a:pt x="272" y="102"/>
                    </a:lnTo>
                    <a:lnTo>
                      <a:pt x="270" y="102"/>
                    </a:lnTo>
                    <a:lnTo>
                      <a:pt x="270" y="102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1" y="104"/>
                    </a:lnTo>
                    <a:lnTo>
                      <a:pt x="261" y="104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7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3" y="99"/>
                    </a:lnTo>
                    <a:lnTo>
                      <a:pt x="253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5" y="97"/>
                    </a:lnTo>
                    <a:lnTo>
                      <a:pt x="255" y="97"/>
                    </a:lnTo>
                    <a:lnTo>
                      <a:pt x="257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1"/>
                    </a:lnTo>
                    <a:lnTo>
                      <a:pt x="255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3"/>
                    </a:lnTo>
                    <a:lnTo>
                      <a:pt x="259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59" y="97"/>
                    </a:lnTo>
                    <a:lnTo>
                      <a:pt x="259" y="97"/>
                    </a:lnTo>
                    <a:lnTo>
                      <a:pt x="259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3" y="97"/>
                    </a:lnTo>
                    <a:lnTo>
                      <a:pt x="263" y="95"/>
                    </a:lnTo>
                    <a:lnTo>
                      <a:pt x="261" y="95"/>
                    </a:lnTo>
                    <a:lnTo>
                      <a:pt x="261" y="93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0"/>
                    </a:lnTo>
                    <a:lnTo>
                      <a:pt x="255" y="90"/>
                    </a:lnTo>
                    <a:lnTo>
                      <a:pt x="257" y="90"/>
                    </a:lnTo>
                    <a:lnTo>
                      <a:pt x="257" y="90"/>
                    </a:lnTo>
                    <a:lnTo>
                      <a:pt x="257" y="88"/>
                    </a:lnTo>
                    <a:lnTo>
                      <a:pt x="257" y="90"/>
                    </a:lnTo>
                    <a:lnTo>
                      <a:pt x="255" y="88"/>
                    </a:lnTo>
                    <a:lnTo>
                      <a:pt x="252" y="86"/>
                    </a:lnTo>
                    <a:lnTo>
                      <a:pt x="250" y="84"/>
                    </a:lnTo>
                    <a:lnTo>
                      <a:pt x="250" y="82"/>
                    </a:lnTo>
                    <a:lnTo>
                      <a:pt x="248" y="82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6" y="80"/>
                    </a:lnTo>
                    <a:lnTo>
                      <a:pt x="248" y="82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1" y="75"/>
                    </a:lnTo>
                    <a:lnTo>
                      <a:pt x="239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3" y="73"/>
                    </a:lnTo>
                    <a:lnTo>
                      <a:pt x="232" y="73"/>
                    </a:lnTo>
                    <a:lnTo>
                      <a:pt x="230" y="73"/>
                    </a:lnTo>
                    <a:lnTo>
                      <a:pt x="228" y="73"/>
                    </a:lnTo>
                    <a:lnTo>
                      <a:pt x="228" y="71"/>
                    </a:lnTo>
                    <a:lnTo>
                      <a:pt x="226" y="70"/>
                    </a:lnTo>
                    <a:lnTo>
                      <a:pt x="226" y="70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6" y="71"/>
                    </a:lnTo>
                    <a:lnTo>
                      <a:pt x="226" y="71"/>
                    </a:lnTo>
                    <a:lnTo>
                      <a:pt x="226" y="73"/>
                    </a:lnTo>
                    <a:lnTo>
                      <a:pt x="226" y="73"/>
                    </a:lnTo>
                    <a:lnTo>
                      <a:pt x="226" y="75"/>
                    </a:lnTo>
                    <a:lnTo>
                      <a:pt x="226" y="75"/>
                    </a:lnTo>
                    <a:lnTo>
                      <a:pt x="228" y="73"/>
                    </a:lnTo>
                    <a:lnTo>
                      <a:pt x="228" y="73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28" y="77"/>
                    </a:lnTo>
                    <a:lnTo>
                      <a:pt x="228" y="77"/>
                    </a:lnTo>
                    <a:lnTo>
                      <a:pt x="226" y="77"/>
                    </a:lnTo>
                    <a:lnTo>
                      <a:pt x="226" y="77"/>
                    </a:lnTo>
                    <a:lnTo>
                      <a:pt x="226" y="75"/>
                    </a:lnTo>
                    <a:lnTo>
                      <a:pt x="226" y="77"/>
                    </a:lnTo>
                    <a:lnTo>
                      <a:pt x="224" y="77"/>
                    </a:lnTo>
                    <a:lnTo>
                      <a:pt x="224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19" y="79"/>
                    </a:lnTo>
                    <a:lnTo>
                      <a:pt x="217" y="79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7" y="75"/>
                    </a:lnTo>
                    <a:lnTo>
                      <a:pt x="217" y="75"/>
                    </a:lnTo>
                    <a:lnTo>
                      <a:pt x="217" y="73"/>
                    </a:lnTo>
                    <a:lnTo>
                      <a:pt x="215" y="73"/>
                    </a:lnTo>
                    <a:lnTo>
                      <a:pt x="215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1" y="77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3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68"/>
                    </a:lnTo>
                    <a:lnTo>
                      <a:pt x="210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3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3" y="66"/>
                    </a:lnTo>
                    <a:lnTo>
                      <a:pt x="213" y="64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6"/>
                    </a:lnTo>
                    <a:lnTo>
                      <a:pt x="215" y="66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3" y="64"/>
                    </a:lnTo>
                    <a:lnTo>
                      <a:pt x="213" y="64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3" y="57"/>
                    </a:lnTo>
                    <a:lnTo>
                      <a:pt x="213" y="55"/>
                    </a:lnTo>
                    <a:lnTo>
                      <a:pt x="215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7"/>
                    </a:lnTo>
                    <a:lnTo>
                      <a:pt x="219" y="57"/>
                    </a:lnTo>
                    <a:lnTo>
                      <a:pt x="217" y="59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5" y="57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3"/>
                    </a:lnTo>
                    <a:lnTo>
                      <a:pt x="217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21" y="46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19" y="44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8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7" y="42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3" y="44"/>
                    </a:lnTo>
                    <a:lnTo>
                      <a:pt x="211" y="44"/>
                    </a:lnTo>
                    <a:lnTo>
                      <a:pt x="211" y="42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9" y="40"/>
                    </a:lnTo>
                    <a:lnTo>
                      <a:pt x="221" y="40"/>
                    </a:lnTo>
                    <a:lnTo>
                      <a:pt x="222" y="38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8" y="33"/>
                    </a:lnTo>
                    <a:lnTo>
                      <a:pt x="228" y="35"/>
                    </a:lnTo>
                    <a:lnTo>
                      <a:pt x="228" y="35"/>
                    </a:lnTo>
                    <a:lnTo>
                      <a:pt x="228" y="33"/>
                    </a:lnTo>
                    <a:lnTo>
                      <a:pt x="228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31"/>
                    </a:lnTo>
                    <a:lnTo>
                      <a:pt x="230" y="31"/>
                    </a:lnTo>
                    <a:lnTo>
                      <a:pt x="232" y="29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3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2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20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4"/>
                    </a:lnTo>
                    <a:lnTo>
                      <a:pt x="228" y="22"/>
                    </a:lnTo>
                    <a:lnTo>
                      <a:pt x="230" y="22"/>
                    </a:lnTo>
                    <a:lnTo>
                      <a:pt x="230" y="22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6" y="26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2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4" y="24"/>
                    </a:lnTo>
                    <a:lnTo>
                      <a:pt x="222" y="24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1" y="17"/>
                    </a:lnTo>
                    <a:lnTo>
                      <a:pt x="211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5" y="18"/>
                    </a:lnTo>
                    <a:lnTo>
                      <a:pt x="215" y="18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19" y="20"/>
                    </a:lnTo>
                    <a:lnTo>
                      <a:pt x="217" y="20"/>
                    </a:lnTo>
                    <a:lnTo>
                      <a:pt x="217" y="18"/>
                    </a:lnTo>
                    <a:lnTo>
                      <a:pt x="215" y="17"/>
                    </a:lnTo>
                    <a:lnTo>
                      <a:pt x="215" y="17"/>
                    </a:lnTo>
                    <a:lnTo>
                      <a:pt x="213" y="15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08" y="11"/>
                    </a:lnTo>
                    <a:lnTo>
                      <a:pt x="208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4" y="11"/>
                    </a:lnTo>
                    <a:lnTo>
                      <a:pt x="204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4" y="9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8" y="9"/>
                    </a:lnTo>
                    <a:lnTo>
                      <a:pt x="208" y="9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8" y="4"/>
                    </a:lnTo>
                    <a:lnTo>
                      <a:pt x="208" y="2"/>
                    </a:lnTo>
                    <a:lnTo>
                      <a:pt x="208" y="2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1"/>
              <p:cNvSpPr>
                <a:spLocks/>
              </p:cNvSpPr>
              <p:nvPr userDrawn="1"/>
            </p:nvSpPr>
            <p:spPr bwMode="auto">
              <a:xfrm>
                <a:off x="7510463" y="801688"/>
                <a:ext cx="533400" cy="284163"/>
              </a:xfrm>
              <a:custGeom>
                <a:avLst/>
                <a:gdLst/>
                <a:ahLst/>
                <a:cxnLst>
                  <a:cxn ang="0">
                    <a:pos x="173" y="31"/>
                  </a:cxn>
                  <a:cxn ang="0">
                    <a:pos x="127" y="141"/>
                  </a:cxn>
                  <a:cxn ang="0">
                    <a:pos x="208" y="146"/>
                  </a:cxn>
                  <a:cxn ang="0">
                    <a:pos x="239" y="172"/>
                  </a:cxn>
                  <a:cxn ang="0">
                    <a:pos x="243" y="168"/>
                  </a:cxn>
                  <a:cxn ang="0">
                    <a:pos x="244" y="165"/>
                  </a:cxn>
                  <a:cxn ang="0">
                    <a:pos x="248" y="170"/>
                  </a:cxn>
                  <a:cxn ang="0">
                    <a:pos x="253" y="165"/>
                  </a:cxn>
                  <a:cxn ang="0">
                    <a:pos x="250" y="157"/>
                  </a:cxn>
                  <a:cxn ang="0">
                    <a:pos x="252" y="144"/>
                  </a:cxn>
                  <a:cxn ang="0">
                    <a:pos x="257" y="148"/>
                  </a:cxn>
                  <a:cxn ang="0">
                    <a:pos x="264" y="144"/>
                  </a:cxn>
                  <a:cxn ang="0">
                    <a:pos x="266" y="137"/>
                  </a:cxn>
                  <a:cxn ang="0">
                    <a:pos x="266" y="132"/>
                  </a:cxn>
                  <a:cxn ang="0">
                    <a:pos x="270" y="133"/>
                  </a:cxn>
                  <a:cxn ang="0">
                    <a:pos x="275" y="132"/>
                  </a:cxn>
                  <a:cxn ang="0">
                    <a:pos x="275" y="139"/>
                  </a:cxn>
                  <a:cxn ang="0">
                    <a:pos x="279" y="155"/>
                  </a:cxn>
                  <a:cxn ang="0">
                    <a:pos x="288" y="144"/>
                  </a:cxn>
                  <a:cxn ang="0">
                    <a:pos x="297" y="132"/>
                  </a:cxn>
                  <a:cxn ang="0">
                    <a:pos x="310" y="128"/>
                  </a:cxn>
                  <a:cxn ang="0">
                    <a:pos x="321" y="121"/>
                  </a:cxn>
                  <a:cxn ang="0">
                    <a:pos x="332" y="110"/>
                  </a:cxn>
                  <a:cxn ang="0">
                    <a:pos x="328" y="102"/>
                  </a:cxn>
                  <a:cxn ang="0">
                    <a:pos x="336" y="115"/>
                  </a:cxn>
                  <a:cxn ang="0">
                    <a:pos x="327" y="99"/>
                  </a:cxn>
                  <a:cxn ang="0">
                    <a:pos x="316" y="80"/>
                  </a:cxn>
                  <a:cxn ang="0">
                    <a:pos x="292" y="79"/>
                  </a:cxn>
                  <a:cxn ang="0">
                    <a:pos x="297" y="77"/>
                  </a:cxn>
                  <a:cxn ang="0">
                    <a:pos x="312" y="90"/>
                  </a:cxn>
                  <a:cxn ang="0">
                    <a:pos x="316" y="88"/>
                  </a:cxn>
                  <a:cxn ang="0">
                    <a:pos x="319" y="91"/>
                  </a:cxn>
                  <a:cxn ang="0">
                    <a:pos x="314" y="110"/>
                  </a:cxn>
                  <a:cxn ang="0">
                    <a:pos x="299" y="123"/>
                  </a:cxn>
                  <a:cxn ang="0">
                    <a:pos x="286" y="121"/>
                  </a:cxn>
                  <a:cxn ang="0">
                    <a:pos x="268" y="102"/>
                  </a:cxn>
                  <a:cxn ang="0">
                    <a:pos x="263" y="104"/>
                  </a:cxn>
                  <a:cxn ang="0">
                    <a:pos x="255" y="97"/>
                  </a:cxn>
                  <a:cxn ang="0">
                    <a:pos x="261" y="97"/>
                  </a:cxn>
                  <a:cxn ang="0">
                    <a:pos x="257" y="90"/>
                  </a:cxn>
                  <a:cxn ang="0">
                    <a:pos x="246" y="80"/>
                  </a:cxn>
                  <a:cxn ang="0">
                    <a:pos x="235" y="73"/>
                  </a:cxn>
                  <a:cxn ang="0">
                    <a:pos x="230" y="75"/>
                  </a:cxn>
                  <a:cxn ang="0">
                    <a:pos x="224" y="80"/>
                  </a:cxn>
                  <a:cxn ang="0">
                    <a:pos x="221" y="79"/>
                  </a:cxn>
                  <a:cxn ang="0">
                    <a:pos x="213" y="75"/>
                  </a:cxn>
                  <a:cxn ang="0">
                    <a:pos x="211" y="70"/>
                  </a:cxn>
                  <a:cxn ang="0">
                    <a:pos x="211" y="66"/>
                  </a:cxn>
                  <a:cxn ang="0">
                    <a:pos x="213" y="64"/>
                  </a:cxn>
                  <a:cxn ang="0">
                    <a:pos x="217" y="57"/>
                  </a:cxn>
                  <a:cxn ang="0">
                    <a:pos x="221" y="46"/>
                  </a:cxn>
                  <a:cxn ang="0">
                    <a:pos x="215" y="42"/>
                  </a:cxn>
                  <a:cxn ang="0">
                    <a:pos x="230" y="31"/>
                  </a:cxn>
                  <a:cxn ang="0">
                    <a:pos x="233" y="29"/>
                  </a:cxn>
                  <a:cxn ang="0">
                    <a:pos x="235" y="22"/>
                  </a:cxn>
                  <a:cxn ang="0">
                    <a:pos x="228" y="20"/>
                  </a:cxn>
                  <a:cxn ang="0">
                    <a:pos x="228" y="26"/>
                  </a:cxn>
                  <a:cxn ang="0">
                    <a:pos x="224" y="26"/>
                  </a:cxn>
                  <a:cxn ang="0">
                    <a:pos x="219" y="24"/>
                  </a:cxn>
                  <a:cxn ang="0">
                    <a:pos x="217" y="22"/>
                  </a:cxn>
                  <a:cxn ang="0">
                    <a:pos x="211" y="17"/>
                  </a:cxn>
                  <a:cxn ang="0">
                    <a:pos x="211" y="11"/>
                  </a:cxn>
                  <a:cxn ang="0">
                    <a:pos x="206" y="9"/>
                  </a:cxn>
                </a:cxnLst>
                <a:rect l="0" t="0" r="r" b="b"/>
                <a:pathLst>
                  <a:path w="336" h="179">
                    <a:moveTo>
                      <a:pt x="208" y="0"/>
                    </a:moveTo>
                    <a:lnTo>
                      <a:pt x="204" y="0"/>
                    </a:lnTo>
                    <a:lnTo>
                      <a:pt x="204" y="2"/>
                    </a:lnTo>
                    <a:lnTo>
                      <a:pt x="202" y="2"/>
                    </a:lnTo>
                    <a:lnTo>
                      <a:pt x="202" y="2"/>
                    </a:lnTo>
                    <a:lnTo>
                      <a:pt x="200" y="2"/>
                    </a:lnTo>
                    <a:lnTo>
                      <a:pt x="199" y="2"/>
                    </a:lnTo>
                    <a:lnTo>
                      <a:pt x="197" y="2"/>
                    </a:lnTo>
                    <a:lnTo>
                      <a:pt x="197" y="2"/>
                    </a:lnTo>
                    <a:lnTo>
                      <a:pt x="195" y="2"/>
                    </a:lnTo>
                    <a:lnTo>
                      <a:pt x="195" y="2"/>
                    </a:lnTo>
                    <a:lnTo>
                      <a:pt x="191" y="6"/>
                    </a:lnTo>
                    <a:lnTo>
                      <a:pt x="188" y="7"/>
                    </a:lnTo>
                    <a:lnTo>
                      <a:pt x="188" y="9"/>
                    </a:lnTo>
                    <a:lnTo>
                      <a:pt x="186" y="13"/>
                    </a:lnTo>
                    <a:lnTo>
                      <a:pt x="186" y="15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6" y="17"/>
                    </a:lnTo>
                    <a:lnTo>
                      <a:pt x="180" y="17"/>
                    </a:lnTo>
                    <a:lnTo>
                      <a:pt x="175" y="20"/>
                    </a:lnTo>
                    <a:lnTo>
                      <a:pt x="179" y="27"/>
                    </a:lnTo>
                    <a:lnTo>
                      <a:pt x="173" y="29"/>
                    </a:lnTo>
                    <a:lnTo>
                      <a:pt x="173" y="31"/>
                    </a:lnTo>
                    <a:lnTo>
                      <a:pt x="171" y="35"/>
                    </a:lnTo>
                    <a:lnTo>
                      <a:pt x="118" y="53"/>
                    </a:lnTo>
                    <a:lnTo>
                      <a:pt x="116" y="55"/>
                    </a:lnTo>
                    <a:lnTo>
                      <a:pt x="85" y="64"/>
                    </a:lnTo>
                    <a:lnTo>
                      <a:pt x="71" y="68"/>
                    </a:lnTo>
                    <a:lnTo>
                      <a:pt x="29" y="80"/>
                    </a:lnTo>
                    <a:lnTo>
                      <a:pt x="21" y="84"/>
                    </a:lnTo>
                    <a:lnTo>
                      <a:pt x="0" y="90"/>
                    </a:lnTo>
                    <a:lnTo>
                      <a:pt x="3" y="121"/>
                    </a:lnTo>
                    <a:lnTo>
                      <a:pt x="7" y="176"/>
                    </a:lnTo>
                    <a:lnTo>
                      <a:pt x="9" y="179"/>
                    </a:lnTo>
                    <a:lnTo>
                      <a:pt x="47" y="168"/>
                    </a:lnTo>
                    <a:lnTo>
                      <a:pt x="51" y="166"/>
                    </a:lnTo>
                    <a:lnTo>
                      <a:pt x="67" y="161"/>
                    </a:lnTo>
                    <a:lnTo>
                      <a:pt x="69" y="166"/>
                    </a:lnTo>
                    <a:lnTo>
                      <a:pt x="73" y="163"/>
                    </a:lnTo>
                    <a:lnTo>
                      <a:pt x="73" y="161"/>
                    </a:lnTo>
                    <a:lnTo>
                      <a:pt x="73" y="159"/>
                    </a:lnTo>
                    <a:lnTo>
                      <a:pt x="85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5" y="152"/>
                    </a:lnTo>
                    <a:lnTo>
                      <a:pt x="127" y="141"/>
                    </a:lnTo>
                    <a:lnTo>
                      <a:pt x="131" y="139"/>
                    </a:lnTo>
                    <a:lnTo>
                      <a:pt x="157" y="132"/>
                    </a:lnTo>
                    <a:lnTo>
                      <a:pt x="157" y="133"/>
                    </a:lnTo>
                    <a:lnTo>
                      <a:pt x="182" y="123"/>
                    </a:lnTo>
                    <a:lnTo>
                      <a:pt x="193" y="119"/>
                    </a:lnTo>
                    <a:lnTo>
                      <a:pt x="193" y="123"/>
                    </a:lnTo>
                    <a:lnTo>
                      <a:pt x="199" y="133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2"/>
                    </a:lnTo>
                    <a:lnTo>
                      <a:pt x="202" y="133"/>
                    </a:lnTo>
                    <a:lnTo>
                      <a:pt x="202" y="133"/>
                    </a:lnTo>
                    <a:lnTo>
                      <a:pt x="202" y="135"/>
                    </a:lnTo>
                    <a:lnTo>
                      <a:pt x="204" y="135"/>
                    </a:lnTo>
                    <a:lnTo>
                      <a:pt x="204" y="137"/>
                    </a:lnTo>
                    <a:lnTo>
                      <a:pt x="204" y="137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39"/>
                    </a:lnTo>
                    <a:lnTo>
                      <a:pt x="204" y="141"/>
                    </a:lnTo>
                    <a:lnTo>
                      <a:pt x="206" y="143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8" y="146"/>
                    </a:lnTo>
                    <a:lnTo>
                      <a:pt x="210" y="144"/>
                    </a:lnTo>
                    <a:lnTo>
                      <a:pt x="213" y="146"/>
                    </a:lnTo>
                    <a:lnTo>
                      <a:pt x="215" y="148"/>
                    </a:lnTo>
                    <a:lnTo>
                      <a:pt x="217" y="148"/>
                    </a:lnTo>
                    <a:lnTo>
                      <a:pt x="219" y="150"/>
                    </a:lnTo>
                    <a:lnTo>
                      <a:pt x="221" y="150"/>
                    </a:lnTo>
                    <a:lnTo>
                      <a:pt x="222" y="152"/>
                    </a:lnTo>
                    <a:lnTo>
                      <a:pt x="222" y="152"/>
                    </a:lnTo>
                    <a:lnTo>
                      <a:pt x="224" y="154"/>
                    </a:lnTo>
                    <a:lnTo>
                      <a:pt x="224" y="154"/>
                    </a:lnTo>
                    <a:lnTo>
                      <a:pt x="226" y="154"/>
                    </a:lnTo>
                    <a:lnTo>
                      <a:pt x="230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2" y="155"/>
                    </a:lnTo>
                    <a:lnTo>
                      <a:pt x="232" y="161"/>
                    </a:lnTo>
                    <a:lnTo>
                      <a:pt x="235" y="166"/>
                    </a:lnTo>
                    <a:lnTo>
                      <a:pt x="237" y="168"/>
                    </a:lnTo>
                    <a:lnTo>
                      <a:pt x="237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4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41" y="172"/>
                    </a:lnTo>
                    <a:lnTo>
                      <a:pt x="241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1" y="170"/>
                    </a:lnTo>
                    <a:lnTo>
                      <a:pt x="241" y="170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6"/>
                    </a:lnTo>
                    <a:lnTo>
                      <a:pt x="239" y="166"/>
                    </a:lnTo>
                    <a:lnTo>
                      <a:pt x="241" y="166"/>
                    </a:lnTo>
                    <a:lnTo>
                      <a:pt x="241" y="168"/>
                    </a:lnTo>
                    <a:lnTo>
                      <a:pt x="243" y="168"/>
                    </a:lnTo>
                    <a:lnTo>
                      <a:pt x="243" y="166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4" y="168"/>
                    </a:lnTo>
                    <a:lnTo>
                      <a:pt x="244" y="166"/>
                    </a:lnTo>
                    <a:lnTo>
                      <a:pt x="243" y="166"/>
                    </a:lnTo>
                    <a:lnTo>
                      <a:pt x="243" y="166"/>
                    </a:lnTo>
                    <a:lnTo>
                      <a:pt x="243" y="165"/>
                    </a:lnTo>
                    <a:lnTo>
                      <a:pt x="243" y="165"/>
                    </a:lnTo>
                    <a:lnTo>
                      <a:pt x="243" y="163"/>
                    </a:lnTo>
                    <a:lnTo>
                      <a:pt x="241" y="163"/>
                    </a:lnTo>
                    <a:lnTo>
                      <a:pt x="241" y="163"/>
                    </a:lnTo>
                    <a:lnTo>
                      <a:pt x="241" y="161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59"/>
                    </a:lnTo>
                    <a:lnTo>
                      <a:pt x="241" y="161"/>
                    </a:lnTo>
                    <a:lnTo>
                      <a:pt x="243" y="161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3" y="163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4" y="165"/>
                    </a:lnTo>
                    <a:lnTo>
                      <a:pt x="246" y="166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6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4" y="170"/>
                    </a:lnTo>
                    <a:lnTo>
                      <a:pt x="243" y="170"/>
                    </a:lnTo>
                    <a:lnTo>
                      <a:pt x="243" y="170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0" y="168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6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0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3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5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5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3" y="163"/>
                    </a:lnTo>
                    <a:lnTo>
                      <a:pt x="255" y="163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3" y="161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0" y="155"/>
                    </a:lnTo>
                    <a:lnTo>
                      <a:pt x="252" y="155"/>
                    </a:lnTo>
                    <a:lnTo>
                      <a:pt x="252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4"/>
                    </a:lnTo>
                    <a:lnTo>
                      <a:pt x="252" y="154"/>
                    </a:lnTo>
                    <a:lnTo>
                      <a:pt x="253" y="154"/>
                    </a:lnTo>
                    <a:lnTo>
                      <a:pt x="253" y="154"/>
                    </a:lnTo>
                    <a:lnTo>
                      <a:pt x="255" y="154"/>
                    </a:lnTo>
                    <a:lnTo>
                      <a:pt x="255" y="154"/>
                    </a:lnTo>
                    <a:lnTo>
                      <a:pt x="253" y="154"/>
                    </a:lnTo>
                    <a:lnTo>
                      <a:pt x="252" y="152"/>
                    </a:lnTo>
                    <a:lnTo>
                      <a:pt x="252" y="150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2" y="146"/>
                    </a:lnTo>
                    <a:lnTo>
                      <a:pt x="252" y="144"/>
                    </a:lnTo>
                    <a:lnTo>
                      <a:pt x="252" y="146"/>
                    </a:lnTo>
                    <a:lnTo>
                      <a:pt x="252" y="148"/>
                    </a:lnTo>
                    <a:lnTo>
                      <a:pt x="253" y="148"/>
                    </a:lnTo>
                    <a:lnTo>
                      <a:pt x="253" y="148"/>
                    </a:lnTo>
                    <a:lnTo>
                      <a:pt x="253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55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4"/>
                    </a:lnTo>
                    <a:lnTo>
                      <a:pt x="261" y="154"/>
                    </a:lnTo>
                    <a:lnTo>
                      <a:pt x="259" y="154"/>
                    </a:lnTo>
                    <a:lnTo>
                      <a:pt x="259" y="152"/>
                    </a:lnTo>
                    <a:lnTo>
                      <a:pt x="259" y="152"/>
                    </a:lnTo>
                    <a:lnTo>
                      <a:pt x="259" y="150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7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1" y="146"/>
                    </a:lnTo>
                    <a:lnTo>
                      <a:pt x="261" y="146"/>
                    </a:lnTo>
                    <a:lnTo>
                      <a:pt x="263" y="146"/>
                    </a:lnTo>
                    <a:lnTo>
                      <a:pt x="263" y="148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3" y="146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1" y="144"/>
                    </a:lnTo>
                    <a:lnTo>
                      <a:pt x="263" y="144"/>
                    </a:lnTo>
                    <a:lnTo>
                      <a:pt x="263" y="143"/>
                    </a:lnTo>
                    <a:lnTo>
                      <a:pt x="263" y="143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6" y="144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1"/>
                    </a:lnTo>
                    <a:lnTo>
                      <a:pt x="264" y="141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4" y="139"/>
                    </a:lnTo>
                    <a:lnTo>
                      <a:pt x="263" y="137"/>
                    </a:lnTo>
                    <a:lnTo>
                      <a:pt x="263" y="137"/>
                    </a:lnTo>
                    <a:lnTo>
                      <a:pt x="263" y="135"/>
                    </a:lnTo>
                    <a:lnTo>
                      <a:pt x="264" y="135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4" y="137"/>
                    </a:lnTo>
                    <a:lnTo>
                      <a:pt x="266" y="139"/>
                    </a:lnTo>
                    <a:lnTo>
                      <a:pt x="266" y="137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7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6" y="135"/>
                    </a:lnTo>
                    <a:lnTo>
                      <a:pt x="264" y="135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4" y="133"/>
                    </a:lnTo>
                    <a:lnTo>
                      <a:pt x="264" y="132"/>
                    </a:lnTo>
                    <a:lnTo>
                      <a:pt x="264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4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3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2" y="130"/>
                    </a:lnTo>
                    <a:lnTo>
                      <a:pt x="270" y="130"/>
                    </a:lnTo>
                    <a:lnTo>
                      <a:pt x="270" y="130"/>
                    </a:lnTo>
                    <a:lnTo>
                      <a:pt x="272" y="130"/>
                    </a:lnTo>
                    <a:lnTo>
                      <a:pt x="272" y="130"/>
                    </a:lnTo>
                    <a:lnTo>
                      <a:pt x="272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4" y="132"/>
                    </a:lnTo>
                    <a:lnTo>
                      <a:pt x="274" y="132"/>
                    </a:lnTo>
                    <a:lnTo>
                      <a:pt x="274" y="130"/>
                    </a:lnTo>
                    <a:lnTo>
                      <a:pt x="274" y="130"/>
                    </a:lnTo>
                    <a:lnTo>
                      <a:pt x="275" y="132"/>
                    </a:lnTo>
                    <a:lnTo>
                      <a:pt x="274" y="133"/>
                    </a:lnTo>
                    <a:lnTo>
                      <a:pt x="274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4" y="135"/>
                    </a:lnTo>
                    <a:lnTo>
                      <a:pt x="274" y="135"/>
                    </a:lnTo>
                    <a:lnTo>
                      <a:pt x="274" y="133"/>
                    </a:lnTo>
                    <a:lnTo>
                      <a:pt x="275" y="133"/>
                    </a:lnTo>
                    <a:lnTo>
                      <a:pt x="275" y="133"/>
                    </a:lnTo>
                    <a:lnTo>
                      <a:pt x="275" y="135"/>
                    </a:lnTo>
                    <a:lnTo>
                      <a:pt x="277" y="135"/>
                    </a:lnTo>
                    <a:lnTo>
                      <a:pt x="275" y="135"/>
                    </a:lnTo>
                    <a:lnTo>
                      <a:pt x="275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9"/>
                    </a:lnTo>
                    <a:lnTo>
                      <a:pt x="274" y="139"/>
                    </a:lnTo>
                    <a:lnTo>
                      <a:pt x="274" y="137"/>
                    </a:lnTo>
                    <a:lnTo>
                      <a:pt x="275" y="137"/>
                    </a:lnTo>
                    <a:lnTo>
                      <a:pt x="275" y="137"/>
                    </a:lnTo>
                    <a:lnTo>
                      <a:pt x="277" y="137"/>
                    </a:lnTo>
                    <a:lnTo>
                      <a:pt x="275" y="137"/>
                    </a:lnTo>
                    <a:lnTo>
                      <a:pt x="275" y="139"/>
                    </a:lnTo>
                    <a:lnTo>
                      <a:pt x="275" y="141"/>
                    </a:lnTo>
                    <a:lnTo>
                      <a:pt x="275" y="141"/>
                    </a:lnTo>
                    <a:lnTo>
                      <a:pt x="275" y="143"/>
                    </a:lnTo>
                    <a:lnTo>
                      <a:pt x="277" y="143"/>
                    </a:lnTo>
                    <a:lnTo>
                      <a:pt x="277" y="143"/>
                    </a:lnTo>
                    <a:lnTo>
                      <a:pt x="275" y="143"/>
                    </a:lnTo>
                    <a:lnTo>
                      <a:pt x="277" y="144"/>
                    </a:lnTo>
                    <a:lnTo>
                      <a:pt x="277" y="144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6"/>
                    </a:lnTo>
                    <a:lnTo>
                      <a:pt x="277" y="148"/>
                    </a:lnTo>
                    <a:lnTo>
                      <a:pt x="279" y="148"/>
                    </a:lnTo>
                    <a:lnTo>
                      <a:pt x="279" y="148"/>
                    </a:lnTo>
                    <a:lnTo>
                      <a:pt x="279" y="150"/>
                    </a:lnTo>
                    <a:lnTo>
                      <a:pt x="279" y="152"/>
                    </a:lnTo>
                    <a:lnTo>
                      <a:pt x="279" y="152"/>
                    </a:lnTo>
                    <a:lnTo>
                      <a:pt x="279" y="154"/>
                    </a:lnTo>
                    <a:lnTo>
                      <a:pt x="277" y="154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7" y="155"/>
                    </a:lnTo>
                    <a:lnTo>
                      <a:pt x="279" y="155"/>
                    </a:lnTo>
                    <a:lnTo>
                      <a:pt x="279" y="154"/>
                    </a:lnTo>
                    <a:lnTo>
                      <a:pt x="279" y="154"/>
                    </a:lnTo>
                    <a:lnTo>
                      <a:pt x="279" y="155"/>
                    </a:lnTo>
                    <a:lnTo>
                      <a:pt x="281" y="154"/>
                    </a:lnTo>
                    <a:lnTo>
                      <a:pt x="281" y="154"/>
                    </a:lnTo>
                    <a:lnTo>
                      <a:pt x="281" y="152"/>
                    </a:lnTo>
                    <a:lnTo>
                      <a:pt x="283" y="152"/>
                    </a:lnTo>
                    <a:lnTo>
                      <a:pt x="283" y="150"/>
                    </a:lnTo>
                    <a:lnTo>
                      <a:pt x="285" y="150"/>
                    </a:lnTo>
                    <a:lnTo>
                      <a:pt x="285" y="150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6"/>
                    </a:lnTo>
                    <a:lnTo>
                      <a:pt x="285" y="146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8" y="148"/>
                    </a:lnTo>
                    <a:lnTo>
                      <a:pt x="288" y="148"/>
                    </a:lnTo>
                    <a:lnTo>
                      <a:pt x="290" y="146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88" y="144"/>
                    </a:lnTo>
                    <a:lnTo>
                      <a:pt x="290" y="144"/>
                    </a:lnTo>
                    <a:lnTo>
                      <a:pt x="290" y="144"/>
                    </a:lnTo>
                    <a:lnTo>
                      <a:pt x="290" y="146"/>
                    </a:lnTo>
                    <a:lnTo>
                      <a:pt x="290" y="146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4"/>
                    </a:lnTo>
                    <a:lnTo>
                      <a:pt x="294" y="143"/>
                    </a:lnTo>
                    <a:lnTo>
                      <a:pt x="296" y="141"/>
                    </a:lnTo>
                    <a:lnTo>
                      <a:pt x="296" y="141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6" y="135"/>
                    </a:lnTo>
                    <a:lnTo>
                      <a:pt x="296" y="133"/>
                    </a:lnTo>
                    <a:lnTo>
                      <a:pt x="296" y="133"/>
                    </a:lnTo>
                    <a:lnTo>
                      <a:pt x="296" y="132"/>
                    </a:lnTo>
                    <a:lnTo>
                      <a:pt x="297" y="132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7" y="133"/>
                    </a:lnTo>
                    <a:lnTo>
                      <a:pt x="299" y="133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299" y="135"/>
                    </a:lnTo>
                    <a:lnTo>
                      <a:pt x="301" y="135"/>
                    </a:lnTo>
                    <a:lnTo>
                      <a:pt x="301" y="133"/>
                    </a:lnTo>
                    <a:lnTo>
                      <a:pt x="301" y="132"/>
                    </a:lnTo>
                    <a:lnTo>
                      <a:pt x="303" y="132"/>
                    </a:lnTo>
                    <a:lnTo>
                      <a:pt x="303" y="132"/>
                    </a:lnTo>
                    <a:lnTo>
                      <a:pt x="305" y="132"/>
                    </a:lnTo>
                    <a:lnTo>
                      <a:pt x="305" y="132"/>
                    </a:lnTo>
                    <a:lnTo>
                      <a:pt x="305" y="130"/>
                    </a:lnTo>
                    <a:lnTo>
                      <a:pt x="306" y="130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08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28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08" y="130"/>
                    </a:lnTo>
                    <a:lnTo>
                      <a:pt x="308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2"/>
                    </a:lnTo>
                    <a:lnTo>
                      <a:pt x="310" y="130"/>
                    </a:lnTo>
                    <a:lnTo>
                      <a:pt x="310" y="130"/>
                    </a:lnTo>
                    <a:lnTo>
                      <a:pt x="312" y="128"/>
                    </a:lnTo>
                    <a:lnTo>
                      <a:pt x="314" y="126"/>
                    </a:lnTo>
                    <a:lnTo>
                      <a:pt x="314" y="126"/>
                    </a:lnTo>
                    <a:lnTo>
                      <a:pt x="314" y="124"/>
                    </a:lnTo>
                    <a:lnTo>
                      <a:pt x="314" y="124"/>
                    </a:lnTo>
                    <a:lnTo>
                      <a:pt x="316" y="124"/>
                    </a:lnTo>
                    <a:lnTo>
                      <a:pt x="316" y="124"/>
                    </a:lnTo>
                    <a:lnTo>
                      <a:pt x="317" y="123"/>
                    </a:lnTo>
                    <a:lnTo>
                      <a:pt x="319" y="123"/>
                    </a:lnTo>
                    <a:lnTo>
                      <a:pt x="319" y="123"/>
                    </a:lnTo>
                    <a:lnTo>
                      <a:pt x="321" y="121"/>
                    </a:lnTo>
                    <a:lnTo>
                      <a:pt x="323" y="119"/>
                    </a:lnTo>
                    <a:lnTo>
                      <a:pt x="325" y="119"/>
                    </a:lnTo>
                    <a:lnTo>
                      <a:pt x="325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8" y="117"/>
                    </a:lnTo>
                    <a:lnTo>
                      <a:pt x="328" y="117"/>
                    </a:lnTo>
                    <a:lnTo>
                      <a:pt x="330" y="117"/>
                    </a:lnTo>
                    <a:lnTo>
                      <a:pt x="330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7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5"/>
                    </a:lnTo>
                    <a:lnTo>
                      <a:pt x="332" y="113"/>
                    </a:lnTo>
                    <a:lnTo>
                      <a:pt x="334" y="115"/>
                    </a:lnTo>
                    <a:lnTo>
                      <a:pt x="334" y="115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4" y="112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2" y="110"/>
                    </a:lnTo>
                    <a:lnTo>
                      <a:pt x="330" y="110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2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10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28" y="108"/>
                    </a:lnTo>
                    <a:lnTo>
                      <a:pt x="330" y="106"/>
                    </a:lnTo>
                    <a:lnTo>
                      <a:pt x="330" y="106"/>
                    </a:lnTo>
                    <a:lnTo>
                      <a:pt x="328" y="106"/>
                    </a:lnTo>
                    <a:lnTo>
                      <a:pt x="328" y="106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4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28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4"/>
                    </a:lnTo>
                    <a:lnTo>
                      <a:pt x="332" y="106"/>
                    </a:lnTo>
                    <a:lnTo>
                      <a:pt x="334" y="108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4" y="112"/>
                    </a:lnTo>
                    <a:lnTo>
                      <a:pt x="334" y="112"/>
                    </a:lnTo>
                    <a:lnTo>
                      <a:pt x="334" y="113"/>
                    </a:lnTo>
                    <a:lnTo>
                      <a:pt x="334" y="113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5"/>
                    </a:lnTo>
                    <a:lnTo>
                      <a:pt x="336" y="113"/>
                    </a:lnTo>
                    <a:lnTo>
                      <a:pt x="336" y="112"/>
                    </a:lnTo>
                    <a:lnTo>
                      <a:pt x="336" y="110"/>
                    </a:lnTo>
                    <a:lnTo>
                      <a:pt x="334" y="108"/>
                    </a:lnTo>
                    <a:lnTo>
                      <a:pt x="334" y="106"/>
                    </a:lnTo>
                    <a:lnTo>
                      <a:pt x="332" y="102"/>
                    </a:lnTo>
                    <a:lnTo>
                      <a:pt x="330" y="101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30" y="99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101"/>
                    </a:lnTo>
                    <a:lnTo>
                      <a:pt x="328" y="99"/>
                    </a:lnTo>
                    <a:lnTo>
                      <a:pt x="328" y="99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101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9"/>
                    </a:lnTo>
                    <a:lnTo>
                      <a:pt x="327" y="97"/>
                    </a:lnTo>
                    <a:lnTo>
                      <a:pt x="327" y="97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8" y="97"/>
                    </a:lnTo>
                    <a:lnTo>
                      <a:pt x="328" y="97"/>
                    </a:lnTo>
                    <a:lnTo>
                      <a:pt x="330" y="97"/>
                    </a:lnTo>
                    <a:lnTo>
                      <a:pt x="330" y="97"/>
                    </a:lnTo>
                    <a:lnTo>
                      <a:pt x="328" y="95"/>
                    </a:lnTo>
                    <a:lnTo>
                      <a:pt x="328" y="95"/>
                    </a:lnTo>
                    <a:lnTo>
                      <a:pt x="327" y="93"/>
                    </a:lnTo>
                    <a:lnTo>
                      <a:pt x="327" y="91"/>
                    </a:lnTo>
                    <a:lnTo>
                      <a:pt x="325" y="90"/>
                    </a:lnTo>
                    <a:lnTo>
                      <a:pt x="323" y="86"/>
                    </a:lnTo>
                    <a:lnTo>
                      <a:pt x="321" y="84"/>
                    </a:lnTo>
                    <a:lnTo>
                      <a:pt x="319" y="84"/>
                    </a:lnTo>
                    <a:lnTo>
                      <a:pt x="317" y="80"/>
                    </a:lnTo>
                    <a:lnTo>
                      <a:pt x="316" y="80"/>
                    </a:lnTo>
                    <a:lnTo>
                      <a:pt x="314" y="79"/>
                    </a:lnTo>
                    <a:lnTo>
                      <a:pt x="312" y="77"/>
                    </a:lnTo>
                    <a:lnTo>
                      <a:pt x="310" y="75"/>
                    </a:lnTo>
                    <a:lnTo>
                      <a:pt x="308" y="75"/>
                    </a:lnTo>
                    <a:lnTo>
                      <a:pt x="306" y="73"/>
                    </a:lnTo>
                    <a:lnTo>
                      <a:pt x="305" y="73"/>
                    </a:lnTo>
                    <a:lnTo>
                      <a:pt x="303" y="73"/>
                    </a:lnTo>
                    <a:lnTo>
                      <a:pt x="301" y="73"/>
                    </a:lnTo>
                    <a:lnTo>
                      <a:pt x="297" y="73"/>
                    </a:lnTo>
                    <a:lnTo>
                      <a:pt x="296" y="73"/>
                    </a:lnTo>
                    <a:lnTo>
                      <a:pt x="296" y="73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2" y="75"/>
                    </a:lnTo>
                    <a:lnTo>
                      <a:pt x="292" y="77"/>
                    </a:lnTo>
                    <a:lnTo>
                      <a:pt x="290" y="77"/>
                    </a:lnTo>
                    <a:lnTo>
                      <a:pt x="290" y="79"/>
                    </a:lnTo>
                    <a:lnTo>
                      <a:pt x="290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2" y="79"/>
                    </a:lnTo>
                    <a:lnTo>
                      <a:pt x="294" y="79"/>
                    </a:lnTo>
                    <a:lnTo>
                      <a:pt x="294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9" y="80"/>
                    </a:lnTo>
                    <a:lnTo>
                      <a:pt x="299" y="80"/>
                    </a:lnTo>
                    <a:lnTo>
                      <a:pt x="299" y="79"/>
                    </a:lnTo>
                    <a:lnTo>
                      <a:pt x="299" y="79"/>
                    </a:lnTo>
                    <a:lnTo>
                      <a:pt x="297" y="79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7" y="80"/>
                    </a:lnTo>
                    <a:lnTo>
                      <a:pt x="296" y="80"/>
                    </a:lnTo>
                    <a:lnTo>
                      <a:pt x="297" y="80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9"/>
                    </a:lnTo>
                    <a:lnTo>
                      <a:pt x="297" y="77"/>
                    </a:lnTo>
                    <a:lnTo>
                      <a:pt x="297" y="77"/>
                    </a:lnTo>
                    <a:lnTo>
                      <a:pt x="299" y="77"/>
                    </a:lnTo>
                    <a:lnTo>
                      <a:pt x="299" y="77"/>
                    </a:lnTo>
                    <a:lnTo>
                      <a:pt x="299" y="75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5" y="79"/>
                    </a:lnTo>
                    <a:lnTo>
                      <a:pt x="306" y="79"/>
                    </a:lnTo>
                    <a:lnTo>
                      <a:pt x="306" y="80"/>
                    </a:lnTo>
                    <a:lnTo>
                      <a:pt x="308" y="80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4"/>
                    </a:lnTo>
                    <a:lnTo>
                      <a:pt x="310" y="84"/>
                    </a:lnTo>
                    <a:lnTo>
                      <a:pt x="310" y="86"/>
                    </a:lnTo>
                    <a:lnTo>
                      <a:pt x="310" y="86"/>
                    </a:lnTo>
                    <a:lnTo>
                      <a:pt x="310" y="88"/>
                    </a:lnTo>
                    <a:lnTo>
                      <a:pt x="312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2" y="91"/>
                    </a:lnTo>
                    <a:lnTo>
                      <a:pt x="314" y="91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4" y="93"/>
                    </a:lnTo>
                    <a:lnTo>
                      <a:pt x="316" y="95"/>
                    </a:lnTo>
                    <a:lnTo>
                      <a:pt x="316" y="93"/>
                    </a:lnTo>
                    <a:lnTo>
                      <a:pt x="316" y="93"/>
                    </a:lnTo>
                    <a:lnTo>
                      <a:pt x="314" y="93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1"/>
                    </a:lnTo>
                    <a:lnTo>
                      <a:pt x="314" y="90"/>
                    </a:lnTo>
                    <a:lnTo>
                      <a:pt x="314" y="90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4" y="88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88"/>
                    </a:lnTo>
                    <a:lnTo>
                      <a:pt x="316" y="90"/>
                    </a:lnTo>
                    <a:lnTo>
                      <a:pt x="317" y="90"/>
                    </a:lnTo>
                    <a:lnTo>
                      <a:pt x="317" y="88"/>
                    </a:lnTo>
                    <a:lnTo>
                      <a:pt x="317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88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9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0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7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1"/>
                    </a:lnTo>
                    <a:lnTo>
                      <a:pt x="319" y="93"/>
                    </a:lnTo>
                    <a:lnTo>
                      <a:pt x="321" y="95"/>
                    </a:lnTo>
                    <a:lnTo>
                      <a:pt x="321" y="97"/>
                    </a:lnTo>
                    <a:lnTo>
                      <a:pt x="323" y="97"/>
                    </a:lnTo>
                    <a:lnTo>
                      <a:pt x="323" y="99"/>
                    </a:lnTo>
                    <a:lnTo>
                      <a:pt x="323" y="99"/>
                    </a:lnTo>
                    <a:lnTo>
                      <a:pt x="323" y="101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3" y="104"/>
                    </a:lnTo>
                    <a:lnTo>
                      <a:pt x="321" y="104"/>
                    </a:lnTo>
                    <a:lnTo>
                      <a:pt x="319" y="106"/>
                    </a:lnTo>
                    <a:lnTo>
                      <a:pt x="317" y="108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6" y="110"/>
                    </a:lnTo>
                    <a:lnTo>
                      <a:pt x="314" y="110"/>
                    </a:lnTo>
                    <a:lnTo>
                      <a:pt x="314" y="110"/>
                    </a:lnTo>
                    <a:lnTo>
                      <a:pt x="314" y="112"/>
                    </a:lnTo>
                    <a:lnTo>
                      <a:pt x="314" y="112"/>
                    </a:lnTo>
                    <a:lnTo>
                      <a:pt x="312" y="112"/>
                    </a:lnTo>
                    <a:lnTo>
                      <a:pt x="310" y="112"/>
                    </a:lnTo>
                    <a:lnTo>
                      <a:pt x="308" y="113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6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3" y="121"/>
                    </a:lnTo>
                    <a:lnTo>
                      <a:pt x="301" y="121"/>
                    </a:lnTo>
                    <a:lnTo>
                      <a:pt x="299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3"/>
                    </a:lnTo>
                    <a:lnTo>
                      <a:pt x="297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21"/>
                    </a:lnTo>
                    <a:lnTo>
                      <a:pt x="299" y="119"/>
                    </a:lnTo>
                    <a:lnTo>
                      <a:pt x="301" y="119"/>
                    </a:lnTo>
                    <a:lnTo>
                      <a:pt x="301" y="121"/>
                    </a:lnTo>
                    <a:lnTo>
                      <a:pt x="303" y="121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5" y="119"/>
                    </a:lnTo>
                    <a:lnTo>
                      <a:pt x="305" y="119"/>
                    </a:lnTo>
                    <a:lnTo>
                      <a:pt x="303" y="119"/>
                    </a:lnTo>
                    <a:lnTo>
                      <a:pt x="303" y="119"/>
                    </a:lnTo>
                    <a:lnTo>
                      <a:pt x="301" y="119"/>
                    </a:lnTo>
                    <a:lnTo>
                      <a:pt x="297" y="119"/>
                    </a:lnTo>
                    <a:lnTo>
                      <a:pt x="294" y="121"/>
                    </a:lnTo>
                    <a:lnTo>
                      <a:pt x="290" y="121"/>
                    </a:lnTo>
                    <a:lnTo>
                      <a:pt x="286" y="121"/>
                    </a:lnTo>
                    <a:lnTo>
                      <a:pt x="283" y="119"/>
                    </a:lnTo>
                    <a:lnTo>
                      <a:pt x="281" y="119"/>
                    </a:lnTo>
                    <a:lnTo>
                      <a:pt x="279" y="117"/>
                    </a:lnTo>
                    <a:lnTo>
                      <a:pt x="277" y="117"/>
                    </a:lnTo>
                    <a:lnTo>
                      <a:pt x="275" y="115"/>
                    </a:lnTo>
                    <a:lnTo>
                      <a:pt x="275" y="115"/>
                    </a:lnTo>
                    <a:lnTo>
                      <a:pt x="277" y="113"/>
                    </a:lnTo>
                    <a:lnTo>
                      <a:pt x="277" y="112"/>
                    </a:lnTo>
                    <a:lnTo>
                      <a:pt x="275" y="112"/>
                    </a:lnTo>
                    <a:lnTo>
                      <a:pt x="275" y="110"/>
                    </a:lnTo>
                    <a:lnTo>
                      <a:pt x="275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8"/>
                    </a:lnTo>
                    <a:lnTo>
                      <a:pt x="274" y="106"/>
                    </a:lnTo>
                    <a:lnTo>
                      <a:pt x="272" y="106"/>
                    </a:lnTo>
                    <a:lnTo>
                      <a:pt x="272" y="104"/>
                    </a:lnTo>
                    <a:lnTo>
                      <a:pt x="272" y="104"/>
                    </a:lnTo>
                    <a:lnTo>
                      <a:pt x="272" y="102"/>
                    </a:lnTo>
                    <a:lnTo>
                      <a:pt x="272" y="102"/>
                    </a:lnTo>
                    <a:lnTo>
                      <a:pt x="270" y="102"/>
                    </a:lnTo>
                    <a:lnTo>
                      <a:pt x="270" y="102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3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1" y="102"/>
                    </a:lnTo>
                    <a:lnTo>
                      <a:pt x="263" y="104"/>
                    </a:lnTo>
                    <a:lnTo>
                      <a:pt x="263" y="104"/>
                    </a:lnTo>
                    <a:lnTo>
                      <a:pt x="261" y="104"/>
                    </a:lnTo>
                    <a:lnTo>
                      <a:pt x="261" y="104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9" y="102"/>
                    </a:lnTo>
                    <a:lnTo>
                      <a:pt x="257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5" y="101"/>
                    </a:lnTo>
                    <a:lnTo>
                      <a:pt x="253" y="99"/>
                    </a:lnTo>
                    <a:lnTo>
                      <a:pt x="253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5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9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7" y="97"/>
                    </a:lnTo>
                    <a:lnTo>
                      <a:pt x="255" y="97"/>
                    </a:lnTo>
                    <a:lnTo>
                      <a:pt x="255" y="97"/>
                    </a:lnTo>
                    <a:lnTo>
                      <a:pt x="257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7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5" y="91"/>
                    </a:lnTo>
                    <a:lnTo>
                      <a:pt x="255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3"/>
                    </a:lnTo>
                    <a:lnTo>
                      <a:pt x="259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61" y="97"/>
                    </a:lnTo>
                    <a:lnTo>
                      <a:pt x="259" y="97"/>
                    </a:lnTo>
                    <a:lnTo>
                      <a:pt x="259" y="97"/>
                    </a:lnTo>
                    <a:lnTo>
                      <a:pt x="259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1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3" y="97"/>
                    </a:lnTo>
                    <a:lnTo>
                      <a:pt x="263" y="95"/>
                    </a:lnTo>
                    <a:lnTo>
                      <a:pt x="261" y="95"/>
                    </a:lnTo>
                    <a:lnTo>
                      <a:pt x="261" y="93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1"/>
                    </a:lnTo>
                    <a:lnTo>
                      <a:pt x="257" y="90"/>
                    </a:lnTo>
                    <a:lnTo>
                      <a:pt x="255" y="90"/>
                    </a:lnTo>
                    <a:lnTo>
                      <a:pt x="257" y="90"/>
                    </a:lnTo>
                    <a:lnTo>
                      <a:pt x="257" y="90"/>
                    </a:lnTo>
                    <a:lnTo>
                      <a:pt x="257" y="88"/>
                    </a:lnTo>
                    <a:lnTo>
                      <a:pt x="257" y="90"/>
                    </a:lnTo>
                    <a:lnTo>
                      <a:pt x="255" y="88"/>
                    </a:lnTo>
                    <a:lnTo>
                      <a:pt x="252" y="86"/>
                    </a:lnTo>
                    <a:lnTo>
                      <a:pt x="250" y="84"/>
                    </a:lnTo>
                    <a:lnTo>
                      <a:pt x="250" y="82"/>
                    </a:lnTo>
                    <a:lnTo>
                      <a:pt x="248" y="82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6" y="80"/>
                    </a:lnTo>
                    <a:lnTo>
                      <a:pt x="248" y="82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2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1" y="75"/>
                    </a:lnTo>
                    <a:lnTo>
                      <a:pt x="239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3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3" y="73"/>
                    </a:lnTo>
                    <a:lnTo>
                      <a:pt x="232" y="73"/>
                    </a:lnTo>
                    <a:lnTo>
                      <a:pt x="230" y="73"/>
                    </a:lnTo>
                    <a:lnTo>
                      <a:pt x="228" y="73"/>
                    </a:lnTo>
                    <a:lnTo>
                      <a:pt x="228" y="71"/>
                    </a:lnTo>
                    <a:lnTo>
                      <a:pt x="226" y="70"/>
                    </a:lnTo>
                    <a:lnTo>
                      <a:pt x="226" y="70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24" y="71"/>
                    </a:lnTo>
                    <a:lnTo>
                      <a:pt x="224" y="71"/>
                    </a:lnTo>
                    <a:lnTo>
                      <a:pt x="226" y="71"/>
                    </a:lnTo>
                    <a:lnTo>
                      <a:pt x="226" y="71"/>
                    </a:lnTo>
                    <a:lnTo>
                      <a:pt x="226" y="73"/>
                    </a:lnTo>
                    <a:lnTo>
                      <a:pt x="226" y="73"/>
                    </a:lnTo>
                    <a:lnTo>
                      <a:pt x="226" y="75"/>
                    </a:lnTo>
                    <a:lnTo>
                      <a:pt x="226" y="75"/>
                    </a:lnTo>
                    <a:lnTo>
                      <a:pt x="228" y="73"/>
                    </a:lnTo>
                    <a:lnTo>
                      <a:pt x="228" y="73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5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28" y="77"/>
                    </a:lnTo>
                    <a:lnTo>
                      <a:pt x="228" y="77"/>
                    </a:lnTo>
                    <a:lnTo>
                      <a:pt x="226" y="77"/>
                    </a:lnTo>
                    <a:lnTo>
                      <a:pt x="226" y="77"/>
                    </a:lnTo>
                    <a:lnTo>
                      <a:pt x="226" y="75"/>
                    </a:lnTo>
                    <a:lnTo>
                      <a:pt x="226" y="77"/>
                    </a:lnTo>
                    <a:lnTo>
                      <a:pt x="224" y="77"/>
                    </a:lnTo>
                    <a:lnTo>
                      <a:pt x="224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6" y="79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80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4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79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2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80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9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21" y="77"/>
                    </a:lnTo>
                    <a:lnTo>
                      <a:pt x="219" y="79"/>
                    </a:lnTo>
                    <a:lnTo>
                      <a:pt x="217" y="79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7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7" y="75"/>
                    </a:lnTo>
                    <a:lnTo>
                      <a:pt x="217" y="75"/>
                    </a:lnTo>
                    <a:lnTo>
                      <a:pt x="217" y="73"/>
                    </a:lnTo>
                    <a:lnTo>
                      <a:pt x="215" y="73"/>
                    </a:lnTo>
                    <a:lnTo>
                      <a:pt x="215" y="75"/>
                    </a:lnTo>
                    <a:lnTo>
                      <a:pt x="213" y="75"/>
                    </a:lnTo>
                    <a:lnTo>
                      <a:pt x="213" y="75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3" y="77"/>
                    </a:lnTo>
                    <a:lnTo>
                      <a:pt x="211" y="77"/>
                    </a:lnTo>
                    <a:lnTo>
                      <a:pt x="211" y="75"/>
                    </a:lnTo>
                    <a:lnTo>
                      <a:pt x="211" y="75"/>
                    </a:lnTo>
                    <a:lnTo>
                      <a:pt x="213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3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3" y="71"/>
                    </a:lnTo>
                    <a:lnTo>
                      <a:pt x="211" y="71"/>
                    </a:lnTo>
                    <a:lnTo>
                      <a:pt x="211" y="71"/>
                    </a:lnTo>
                    <a:lnTo>
                      <a:pt x="211" y="70"/>
                    </a:lnTo>
                    <a:lnTo>
                      <a:pt x="211" y="70"/>
                    </a:lnTo>
                    <a:lnTo>
                      <a:pt x="210" y="71"/>
                    </a:lnTo>
                    <a:lnTo>
                      <a:pt x="210" y="71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70"/>
                    </a:lnTo>
                    <a:lnTo>
                      <a:pt x="210" y="68"/>
                    </a:lnTo>
                    <a:lnTo>
                      <a:pt x="210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3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3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8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3" y="66"/>
                    </a:lnTo>
                    <a:lnTo>
                      <a:pt x="213" y="64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7" y="66"/>
                    </a:lnTo>
                    <a:lnTo>
                      <a:pt x="215" y="66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5" y="64"/>
                    </a:lnTo>
                    <a:lnTo>
                      <a:pt x="213" y="64"/>
                    </a:lnTo>
                    <a:lnTo>
                      <a:pt x="213" y="64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2"/>
                    </a:lnTo>
                    <a:lnTo>
                      <a:pt x="213" y="60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3" y="57"/>
                    </a:lnTo>
                    <a:lnTo>
                      <a:pt x="213" y="55"/>
                    </a:lnTo>
                    <a:lnTo>
                      <a:pt x="215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7"/>
                    </a:lnTo>
                    <a:lnTo>
                      <a:pt x="219" y="57"/>
                    </a:lnTo>
                    <a:lnTo>
                      <a:pt x="217" y="59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7" y="57"/>
                    </a:lnTo>
                    <a:lnTo>
                      <a:pt x="215" y="57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3"/>
                    </a:lnTo>
                    <a:lnTo>
                      <a:pt x="217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3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51"/>
                    </a:lnTo>
                    <a:lnTo>
                      <a:pt x="219" y="49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21" y="46"/>
                    </a:lnTo>
                    <a:lnTo>
                      <a:pt x="221" y="48"/>
                    </a:lnTo>
                    <a:lnTo>
                      <a:pt x="221" y="48"/>
                    </a:lnTo>
                    <a:lnTo>
                      <a:pt x="221" y="46"/>
                    </a:lnTo>
                    <a:lnTo>
                      <a:pt x="219" y="44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6"/>
                    </a:lnTo>
                    <a:lnTo>
                      <a:pt x="219" y="48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8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7" y="42"/>
                    </a:lnTo>
                    <a:lnTo>
                      <a:pt x="217" y="44"/>
                    </a:lnTo>
                    <a:lnTo>
                      <a:pt x="217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5" y="44"/>
                    </a:lnTo>
                    <a:lnTo>
                      <a:pt x="213" y="44"/>
                    </a:lnTo>
                    <a:lnTo>
                      <a:pt x="211" y="44"/>
                    </a:lnTo>
                    <a:lnTo>
                      <a:pt x="211" y="42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9" y="40"/>
                    </a:lnTo>
                    <a:lnTo>
                      <a:pt x="221" y="40"/>
                    </a:lnTo>
                    <a:lnTo>
                      <a:pt x="222" y="38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8" y="33"/>
                    </a:lnTo>
                    <a:lnTo>
                      <a:pt x="228" y="35"/>
                    </a:lnTo>
                    <a:lnTo>
                      <a:pt x="228" y="35"/>
                    </a:lnTo>
                    <a:lnTo>
                      <a:pt x="228" y="33"/>
                    </a:lnTo>
                    <a:lnTo>
                      <a:pt x="228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2" y="31"/>
                    </a:lnTo>
                    <a:lnTo>
                      <a:pt x="230" y="31"/>
                    </a:lnTo>
                    <a:lnTo>
                      <a:pt x="232" y="29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31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5" y="27"/>
                    </a:lnTo>
                    <a:lnTo>
                      <a:pt x="233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4"/>
                    </a:lnTo>
                    <a:lnTo>
                      <a:pt x="235" y="22"/>
                    </a:lnTo>
                    <a:lnTo>
                      <a:pt x="235" y="24"/>
                    </a:lnTo>
                    <a:lnTo>
                      <a:pt x="237" y="24"/>
                    </a:lnTo>
                    <a:lnTo>
                      <a:pt x="237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2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5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3" y="20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0" y="20"/>
                    </a:lnTo>
                    <a:lnTo>
                      <a:pt x="230" y="20"/>
                    </a:lnTo>
                    <a:lnTo>
                      <a:pt x="228" y="20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2"/>
                    </a:lnTo>
                    <a:lnTo>
                      <a:pt x="228" y="24"/>
                    </a:lnTo>
                    <a:lnTo>
                      <a:pt x="228" y="22"/>
                    </a:lnTo>
                    <a:lnTo>
                      <a:pt x="230" y="22"/>
                    </a:lnTo>
                    <a:lnTo>
                      <a:pt x="230" y="22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4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30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6" y="26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6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4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6"/>
                    </a:lnTo>
                    <a:lnTo>
                      <a:pt x="224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2" y="27"/>
                    </a:lnTo>
                    <a:lnTo>
                      <a:pt x="222" y="26"/>
                    </a:lnTo>
                    <a:lnTo>
                      <a:pt x="222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2" y="24"/>
                    </a:lnTo>
                    <a:lnTo>
                      <a:pt x="224" y="24"/>
                    </a:lnTo>
                    <a:lnTo>
                      <a:pt x="222" y="24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2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21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9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7" y="22"/>
                    </a:lnTo>
                    <a:lnTo>
                      <a:pt x="217" y="20"/>
                    </a:lnTo>
                    <a:lnTo>
                      <a:pt x="215" y="20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5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2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20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8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1" y="17"/>
                    </a:lnTo>
                    <a:lnTo>
                      <a:pt x="211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3" y="17"/>
                    </a:lnTo>
                    <a:lnTo>
                      <a:pt x="215" y="18"/>
                    </a:lnTo>
                    <a:lnTo>
                      <a:pt x="215" y="18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19" y="20"/>
                    </a:lnTo>
                    <a:lnTo>
                      <a:pt x="217" y="20"/>
                    </a:lnTo>
                    <a:lnTo>
                      <a:pt x="217" y="18"/>
                    </a:lnTo>
                    <a:lnTo>
                      <a:pt x="215" y="17"/>
                    </a:lnTo>
                    <a:lnTo>
                      <a:pt x="215" y="17"/>
                    </a:lnTo>
                    <a:lnTo>
                      <a:pt x="213" y="15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1" y="11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9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08" y="11"/>
                    </a:lnTo>
                    <a:lnTo>
                      <a:pt x="208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4" y="11"/>
                    </a:lnTo>
                    <a:lnTo>
                      <a:pt x="204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2" y="9"/>
                    </a:lnTo>
                    <a:lnTo>
                      <a:pt x="204" y="9"/>
                    </a:lnTo>
                    <a:lnTo>
                      <a:pt x="204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6" y="9"/>
                    </a:lnTo>
                    <a:lnTo>
                      <a:pt x="208" y="9"/>
                    </a:lnTo>
                    <a:lnTo>
                      <a:pt x="208" y="9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6"/>
                    </a:lnTo>
                    <a:lnTo>
                      <a:pt x="208" y="4"/>
                    </a:lnTo>
                    <a:lnTo>
                      <a:pt x="208" y="4"/>
                    </a:lnTo>
                    <a:lnTo>
                      <a:pt x="208" y="2"/>
                    </a:lnTo>
                    <a:lnTo>
                      <a:pt x="208" y="2"/>
                    </a:lnTo>
                    <a:lnTo>
                      <a:pt x="208" y="0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2"/>
              <p:cNvSpPr>
                <a:spLocks/>
              </p:cNvSpPr>
              <p:nvPr userDrawn="1"/>
            </p:nvSpPr>
            <p:spPr bwMode="auto">
              <a:xfrm>
                <a:off x="7524750" y="1011238"/>
                <a:ext cx="274638" cy="284163"/>
              </a:xfrm>
              <a:custGeom>
                <a:avLst/>
                <a:gdLst/>
                <a:ahLst/>
                <a:cxnLst>
                  <a:cxn ang="0">
                    <a:pos x="33" y="175"/>
                  </a:cxn>
                  <a:cxn ang="0">
                    <a:pos x="34" y="173"/>
                  </a:cxn>
                  <a:cxn ang="0">
                    <a:pos x="36" y="173"/>
                  </a:cxn>
                  <a:cxn ang="0">
                    <a:pos x="40" y="170"/>
                  </a:cxn>
                  <a:cxn ang="0">
                    <a:pos x="42" y="170"/>
                  </a:cxn>
                  <a:cxn ang="0">
                    <a:pos x="42" y="166"/>
                  </a:cxn>
                  <a:cxn ang="0">
                    <a:pos x="45" y="166"/>
                  </a:cxn>
                  <a:cxn ang="0">
                    <a:pos x="49" y="162"/>
                  </a:cxn>
                  <a:cxn ang="0">
                    <a:pos x="49" y="159"/>
                  </a:cxn>
                  <a:cxn ang="0">
                    <a:pos x="53" y="157"/>
                  </a:cxn>
                  <a:cxn ang="0">
                    <a:pos x="56" y="153"/>
                  </a:cxn>
                  <a:cxn ang="0">
                    <a:pos x="60" y="151"/>
                  </a:cxn>
                  <a:cxn ang="0">
                    <a:pos x="62" y="148"/>
                  </a:cxn>
                  <a:cxn ang="0">
                    <a:pos x="64" y="146"/>
                  </a:cxn>
                  <a:cxn ang="0">
                    <a:pos x="65" y="144"/>
                  </a:cxn>
                  <a:cxn ang="0">
                    <a:pos x="67" y="144"/>
                  </a:cxn>
                  <a:cxn ang="0">
                    <a:pos x="71" y="144"/>
                  </a:cxn>
                  <a:cxn ang="0">
                    <a:pos x="73" y="140"/>
                  </a:cxn>
                  <a:cxn ang="0">
                    <a:pos x="75" y="137"/>
                  </a:cxn>
                  <a:cxn ang="0">
                    <a:pos x="78" y="133"/>
                  </a:cxn>
                  <a:cxn ang="0">
                    <a:pos x="80" y="129"/>
                  </a:cxn>
                  <a:cxn ang="0">
                    <a:pos x="84" y="122"/>
                  </a:cxn>
                  <a:cxn ang="0">
                    <a:pos x="86" y="120"/>
                  </a:cxn>
                  <a:cxn ang="0">
                    <a:pos x="87" y="124"/>
                  </a:cxn>
                  <a:cxn ang="0">
                    <a:pos x="91" y="122"/>
                  </a:cxn>
                  <a:cxn ang="0">
                    <a:pos x="93" y="120"/>
                  </a:cxn>
                  <a:cxn ang="0">
                    <a:pos x="95" y="122"/>
                  </a:cxn>
                  <a:cxn ang="0">
                    <a:pos x="98" y="118"/>
                  </a:cxn>
                  <a:cxn ang="0">
                    <a:pos x="102" y="118"/>
                  </a:cxn>
                  <a:cxn ang="0">
                    <a:pos x="104" y="118"/>
                  </a:cxn>
                  <a:cxn ang="0">
                    <a:pos x="106" y="117"/>
                  </a:cxn>
                  <a:cxn ang="0">
                    <a:pos x="111" y="113"/>
                  </a:cxn>
                  <a:cxn ang="0">
                    <a:pos x="117" y="115"/>
                  </a:cxn>
                  <a:cxn ang="0">
                    <a:pos x="118" y="111"/>
                  </a:cxn>
                  <a:cxn ang="0">
                    <a:pos x="120" y="111"/>
                  </a:cxn>
                  <a:cxn ang="0">
                    <a:pos x="128" y="107"/>
                  </a:cxn>
                  <a:cxn ang="0">
                    <a:pos x="131" y="107"/>
                  </a:cxn>
                  <a:cxn ang="0">
                    <a:pos x="133" y="106"/>
                  </a:cxn>
                  <a:cxn ang="0">
                    <a:pos x="133" y="104"/>
                  </a:cxn>
                  <a:cxn ang="0">
                    <a:pos x="131" y="102"/>
                  </a:cxn>
                  <a:cxn ang="0">
                    <a:pos x="128" y="96"/>
                  </a:cxn>
                  <a:cxn ang="0">
                    <a:pos x="128" y="96"/>
                  </a:cxn>
                  <a:cxn ang="0">
                    <a:pos x="131" y="96"/>
                  </a:cxn>
                  <a:cxn ang="0">
                    <a:pos x="135" y="102"/>
                  </a:cxn>
                  <a:cxn ang="0">
                    <a:pos x="137" y="104"/>
                  </a:cxn>
                  <a:cxn ang="0">
                    <a:pos x="144" y="98"/>
                  </a:cxn>
                  <a:cxn ang="0">
                    <a:pos x="146" y="95"/>
                  </a:cxn>
                  <a:cxn ang="0">
                    <a:pos x="151" y="96"/>
                  </a:cxn>
                  <a:cxn ang="0">
                    <a:pos x="153" y="91"/>
                  </a:cxn>
                  <a:cxn ang="0">
                    <a:pos x="151" y="84"/>
                  </a:cxn>
                  <a:cxn ang="0">
                    <a:pos x="157" y="91"/>
                  </a:cxn>
                  <a:cxn ang="0">
                    <a:pos x="159" y="91"/>
                  </a:cxn>
                  <a:cxn ang="0">
                    <a:pos x="162" y="91"/>
                  </a:cxn>
                  <a:cxn ang="0">
                    <a:pos x="164" y="86"/>
                  </a:cxn>
                  <a:cxn ang="0">
                    <a:pos x="170" y="86"/>
                  </a:cxn>
                  <a:cxn ang="0">
                    <a:pos x="171" y="76"/>
                  </a:cxn>
                  <a:cxn ang="0">
                    <a:pos x="166" y="49"/>
                  </a:cxn>
                  <a:cxn ang="0">
                    <a:pos x="76" y="23"/>
                  </a:cxn>
                  <a:cxn ang="0">
                    <a:pos x="12" y="93"/>
                  </a:cxn>
                </a:cxnLst>
                <a:rect l="0" t="0" r="r" b="b"/>
                <a:pathLst>
                  <a:path w="173" h="179">
                    <a:moveTo>
                      <a:pt x="29" y="179"/>
                    </a:move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40" y="171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3" y="157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8" y="153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2" y="151"/>
                    </a:lnTo>
                    <a:lnTo>
                      <a:pt x="62" y="151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2" y="146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6"/>
                    </a:lnTo>
                    <a:lnTo>
                      <a:pt x="65" y="146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6"/>
                    </a:lnTo>
                    <a:lnTo>
                      <a:pt x="69" y="146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0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5" y="139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6" y="137"/>
                    </a:lnTo>
                    <a:lnTo>
                      <a:pt x="76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3"/>
                    </a:lnTo>
                    <a:lnTo>
                      <a:pt x="78" y="133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1"/>
                    </a:lnTo>
                    <a:lnTo>
                      <a:pt x="80" y="131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2" y="129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0"/>
                    </a:lnTo>
                    <a:lnTo>
                      <a:pt x="84" y="120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6"/>
                    </a:lnTo>
                    <a:lnTo>
                      <a:pt x="87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91" y="124"/>
                    </a:lnTo>
                    <a:lnTo>
                      <a:pt x="91" y="124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8" y="120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2" y="111"/>
                    </a:lnTo>
                    <a:lnTo>
                      <a:pt x="122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3" y="107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1" y="102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6"/>
                    </a:lnTo>
                    <a:lnTo>
                      <a:pt x="129" y="96"/>
                    </a:lnTo>
                    <a:lnTo>
                      <a:pt x="129" y="96"/>
                    </a:lnTo>
                    <a:lnTo>
                      <a:pt x="129" y="98"/>
                    </a:lnTo>
                    <a:lnTo>
                      <a:pt x="129" y="96"/>
                    </a:lnTo>
                    <a:lnTo>
                      <a:pt x="131" y="96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7" y="104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2"/>
                    </a:lnTo>
                    <a:lnTo>
                      <a:pt x="142" y="100"/>
                    </a:lnTo>
                    <a:lnTo>
                      <a:pt x="140" y="100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100"/>
                    </a:lnTo>
                    <a:lnTo>
                      <a:pt x="146" y="100"/>
                    </a:lnTo>
                    <a:lnTo>
                      <a:pt x="146" y="98"/>
                    </a:lnTo>
                    <a:lnTo>
                      <a:pt x="144" y="98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8" y="95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1" y="96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7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5" y="91"/>
                    </a:lnTo>
                    <a:lnTo>
                      <a:pt x="155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7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4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70" y="86"/>
                    </a:lnTo>
                    <a:lnTo>
                      <a:pt x="170" y="86"/>
                    </a:lnTo>
                    <a:lnTo>
                      <a:pt x="170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2"/>
                    </a:lnTo>
                    <a:lnTo>
                      <a:pt x="173" y="82"/>
                    </a:lnTo>
                    <a:lnTo>
                      <a:pt x="173" y="80"/>
                    </a:lnTo>
                    <a:lnTo>
                      <a:pt x="173" y="80"/>
                    </a:lnTo>
                    <a:lnTo>
                      <a:pt x="171" y="76"/>
                    </a:lnTo>
                    <a:lnTo>
                      <a:pt x="170" y="75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3" y="71"/>
                    </a:lnTo>
                    <a:lnTo>
                      <a:pt x="166" y="49"/>
                    </a:lnTo>
                    <a:lnTo>
                      <a:pt x="164" y="44"/>
                    </a:lnTo>
                    <a:lnTo>
                      <a:pt x="160" y="34"/>
                    </a:lnTo>
                    <a:lnTo>
                      <a:pt x="148" y="1"/>
                    </a:lnTo>
                    <a:lnTo>
                      <a:pt x="148" y="0"/>
                    </a:lnTo>
                    <a:lnTo>
                      <a:pt x="122" y="7"/>
                    </a:lnTo>
                    <a:lnTo>
                      <a:pt x="118" y="9"/>
                    </a:lnTo>
                    <a:lnTo>
                      <a:pt x="86" y="20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64" y="27"/>
                    </a:lnTo>
                    <a:lnTo>
                      <a:pt x="64" y="29"/>
                    </a:lnTo>
                    <a:lnTo>
                      <a:pt x="64" y="31"/>
                    </a:lnTo>
                    <a:lnTo>
                      <a:pt x="60" y="34"/>
                    </a:lnTo>
                    <a:lnTo>
                      <a:pt x="58" y="29"/>
                    </a:lnTo>
                    <a:lnTo>
                      <a:pt x="42" y="34"/>
                    </a:lnTo>
                    <a:lnTo>
                      <a:pt x="38" y="36"/>
                    </a:lnTo>
                    <a:lnTo>
                      <a:pt x="0" y="47"/>
                    </a:lnTo>
                    <a:lnTo>
                      <a:pt x="12" y="93"/>
                    </a:lnTo>
                    <a:lnTo>
                      <a:pt x="18" y="111"/>
                    </a:lnTo>
                    <a:lnTo>
                      <a:pt x="22" y="129"/>
                    </a:lnTo>
                    <a:lnTo>
                      <a:pt x="25" y="139"/>
                    </a:lnTo>
                    <a:lnTo>
                      <a:pt x="34" y="146"/>
                    </a:lnTo>
                    <a:lnTo>
                      <a:pt x="18" y="166"/>
                    </a:lnTo>
                    <a:lnTo>
                      <a:pt x="27" y="175"/>
                    </a:lnTo>
                    <a:lnTo>
                      <a:pt x="27" y="179"/>
                    </a:lnTo>
                    <a:lnTo>
                      <a:pt x="31" y="179"/>
                    </a:lnTo>
                    <a:lnTo>
                      <a:pt x="29" y="179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3"/>
              <p:cNvSpPr>
                <a:spLocks/>
              </p:cNvSpPr>
              <p:nvPr userDrawn="1"/>
            </p:nvSpPr>
            <p:spPr bwMode="auto">
              <a:xfrm>
                <a:off x="7524750" y="1011238"/>
                <a:ext cx="274638" cy="284163"/>
              </a:xfrm>
              <a:custGeom>
                <a:avLst/>
                <a:gdLst/>
                <a:ahLst/>
                <a:cxnLst>
                  <a:cxn ang="0">
                    <a:pos x="33" y="175"/>
                  </a:cxn>
                  <a:cxn ang="0">
                    <a:pos x="34" y="173"/>
                  </a:cxn>
                  <a:cxn ang="0">
                    <a:pos x="36" y="173"/>
                  </a:cxn>
                  <a:cxn ang="0">
                    <a:pos x="40" y="170"/>
                  </a:cxn>
                  <a:cxn ang="0">
                    <a:pos x="42" y="170"/>
                  </a:cxn>
                  <a:cxn ang="0">
                    <a:pos x="42" y="166"/>
                  </a:cxn>
                  <a:cxn ang="0">
                    <a:pos x="45" y="166"/>
                  </a:cxn>
                  <a:cxn ang="0">
                    <a:pos x="49" y="162"/>
                  </a:cxn>
                  <a:cxn ang="0">
                    <a:pos x="49" y="159"/>
                  </a:cxn>
                  <a:cxn ang="0">
                    <a:pos x="53" y="157"/>
                  </a:cxn>
                  <a:cxn ang="0">
                    <a:pos x="56" y="153"/>
                  </a:cxn>
                  <a:cxn ang="0">
                    <a:pos x="60" y="151"/>
                  </a:cxn>
                  <a:cxn ang="0">
                    <a:pos x="62" y="148"/>
                  </a:cxn>
                  <a:cxn ang="0">
                    <a:pos x="64" y="146"/>
                  </a:cxn>
                  <a:cxn ang="0">
                    <a:pos x="65" y="144"/>
                  </a:cxn>
                  <a:cxn ang="0">
                    <a:pos x="67" y="144"/>
                  </a:cxn>
                  <a:cxn ang="0">
                    <a:pos x="71" y="144"/>
                  </a:cxn>
                  <a:cxn ang="0">
                    <a:pos x="73" y="140"/>
                  </a:cxn>
                  <a:cxn ang="0">
                    <a:pos x="75" y="137"/>
                  </a:cxn>
                  <a:cxn ang="0">
                    <a:pos x="78" y="133"/>
                  </a:cxn>
                  <a:cxn ang="0">
                    <a:pos x="80" y="129"/>
                  </a:cxn>
                  <a:cxn ang="0">
                    <a:pos x="84" y="122"/>
                  </a:cxn>
                  <a:cxn ang="0">
                    <a:pos x="86" y="120"/>
                  </a:cxn>
                  <a:cxn ang="0">
                    <a:pos x="87" y="124"/>
                  </a:cxn>
                  <a:cxn ang="0">
                    <a:pos x="91" y="122"/>
                  </a:cxn>
                  <a:cxn ang="0">
                    <a:pos x="93" y="120"/>
                  </a:cxn>
                  <a:cxn ang="0">
                    <a:pos x="95" y="122"/>
                  </a:cxn>
                  <a:cxn ang="0">
                    <a:pos x="98" y="118"/>
                  </a:cxn>
                  <a:cxn ang="0">
                    <a:pos x="102" y="118"/>
                  </a:cxn>
                  <a:cxn ang="0">
                    <a:pos x="104" y="118"/>
                  </a:cxn>
                  <a:cxn ang="0">
                    <a:pos x="106" y="117"/>
                  </a:cxn>
                  <a:cxn ang="0">
                    <a:pos x="111" y="113"/>
                  </a:cxn>
                  <a:cxn ang="0">
                    <a:pos x="117" y="115"/>
                  </a:cxn>
                  <a:cxn ang="0">
                    <a:pos x="118" y="111"/>
                  </a:cxn>
                  <a:cxn ang="0">
                    <a:pos x="120" y="111"/>
                  </a:cxn>
                  <a:cxn ang="0">
                    <a:pos x="128" y="107"/>
                  </a:cxn>
                  <a:cxn ang="0">
                    <a:pos x="131" y="107"/>
                  </a:cxn>
                  <a:cxn ang="0">
                    <a:pos x="133" y="106"/>
                  </a:cxn>
                  <a:cxn ang="0">
                    <a:pos x="133" y="104"/>
                  </a:cxn>
                  <a:cxn ang="0">
                    <a:pos x="131" y="102"/>
                  </a:cxn>
                  <a:cxn ang="0">
                    <a:pos x="128" y="96"/>
                  </a:cxn>
                  <a:cxn ang="0">
                    <a:pos x="128" y="96"/>
                  </a:cxn>
                  <a:cxn ang="0">
                    <a:pos x="131" y="96"/>
                  </a:cxn>
                  <a:cxn ang="0">
                    <a:pos x="135" y="102"/>
                  </a:cxn>
                  <a:cxn ang="0">
                    <a:pos x="137" y="104"/>
                  </a:cxn>
                  <a:cxn ang="0">
                    <a:pos x="144" y="98"/>
                  </a:cxn>
                  <a:cxn ang="0">
                    <a:pos x="146" y="95"/>
                  </a:cxn>
                  <a:cxn ang="0">
                    <a:pos x="151" y="96"/>
                  </a:cxn>
                  <a:cxn ang="0">
                    <a:pos x="153" y="91"/>
                  </a:cxn>
                  <a:cxn ang="0">
                    <a:pos x="151" y="84"/>
                  </a:cxn>
                  <a:cxn ang="0">
                    <a:pos x="157" y="91"/>
                  </a:cxn>
                  <a:cxn ang="0">
                    <a:pos x="159" y="91"/>
                  </a:cxn>
                  <a:cxn ang="0">
                    <a:pos x="162" y="91"/>
                  </a:cxn>
                  <a:cxn ang="0">
                    <a:pos x="164" y="86"/>
                  </a:cxn>
                  <a:cxn ang="0">
                    <a:pos x="170" y="86"/>
                  </a:cxn>
                  <a:cxn ang="0">
                    <a:pos x="171" y="76"/>
                  </a:cxn>
                  <a:cxn ang="0">
                    <a:pos x="166" y="49"/>
                  </a:cxn>
                  <a:cxn ang="0">
                    <a:pos x="76" y="23"/>
                  </a:cxn>
                  <a:cxn ang="0">
                    <a:pos x="12" y="93"/>
                  </a:cxn>
                </a:cxnLst>
                <a:rect l="0" t="0" r="r" b="b"/>
                <a:pathLst>
                  <a:path w="173" h="179">
                    <a:moveTo>
                      <a:pt x="29" y="179"/>
                    </a:move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7"/>
                    </a:lnTo>
                    <a:lnTo>
                      <a:pt x="31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4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8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3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3"/>
                    </a:lnTo>
                    <a:lnTo>
                      <a:pt x="38" y="171"/>
                    </a:lnTo>
                    <a:lnTo>
                      <a:pt x="40" y="171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42" y="171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70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6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5" y="168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6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5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3" y="157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5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8" y="153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58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0" y="151"/>
                    </a:lnTo>
                    <a:lnTo>
                      <a:pt x="62" y="151"/>
                    </a:lnTo>
                    <a:lnTo>
                      <a:pt x="62" y="151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2" y="146"/>
                    </a:lnTo>
                    <a:lnTo>
                      <a:pt x="64" y="144"/>
                    </a:lnTo>
                    <a:lnTo>
                      <a:pt x="64" y="144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6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8"/>
                    </a:lnTo>
                    <a:lnTo>
                      <a:pt x="64" y="146"/>
                    </a:lnTo>
                    <a:lnTo>
                      <a:pt x="65" y="146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4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5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2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4"/>
                    </a:lnTo>
                    <a:lnTo>
                      <a:pt x="67" y="146"/>
                    </a:lnTo>
                    <a:lnTo>
                      <a:pt x="69" y="146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3" y="140"/>
                    </a:lnTo>
                    <a:lnTo>
                      <a:pt x="73" y="140"/>
                    </a:lnTo>
                    <a:lnTo>
                      <a:pt x="73" y="139"/>
                    </a:lnTo>
                    <a:lnTo>
                      <a:pt x="75" y="139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6" y="137"/>
                    </a:lnTo>
                    <a:lnTo>
                      <a:pt x="76" y="137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5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6" y="133"/>
                    </a:lnTo>
                    <a:lnTo>
                      <a:pt x="78" y="133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1"/>
                    </a:lnTo>
                    <a:lnTo>
                      <a:pt x="80" y="131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0" y="129"/>
                    </a:lnTo>
                    <a:lnTo>
                      <a:pt x="82" y="129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4"/>
                    </a:lnTo>
                    <a:lnTo>
                      <a:pt x="84" y="124"/>
                    </a:lnTo>
                    <a:lnTo>
                      <a:pt x="84" y="124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2"/>
                    </a:lnTo>
                    <a:lnTo>
                      <a:pt x="84" y="120"/>
                    </a:lnTo>
                    <a:lnTo>
                      <a:pt x="84" y="120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6" y="120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6" y="124"/>
                    </a:lnTo>
                    <a:lnTo>
                      <a:pt x="87" y="124"/>
                    </a:lnTo>
                    <a:lnTo>
                      <a:pt x="87" y="124"/>
                    </a:lnTo>
                    <a:lnTo>
                      <a:pt x="87" y="126"/>
                    </a:lnTo>
                    <a:lnTo>
                      <a:pt x="87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89" y="126"/>
                    </a:lnTo>
                    <a:lnTo>
                      <a:pt x="91" y="124"/>
                    </a:lnTo>
                    <a:lnTo>
                      <a:pt x="91" y="124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2"/>
                    </a:lnTo>
                    <a:lnTo>
                      <a:pt x="91" y="124"/>
                    </a:lnTo>
                    <a:lnTo>
                      <a:pt x="93" y="124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3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2"/>
                    </a:lnTo>
                    <a:lnTo>
                      <a:pt x="95" y="120"/>
                    </a:lnTo>
                    <a:lnTo>
                      <a:pt x="95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6" y="120"/>
                    </a:lnTo>
                    <a:lnTo>
                      <a:pt x="98" y="120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98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4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7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09" y="115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3"/>
                    </a:lnTo>
                    <a:lnTo>
                      <a:pt x="111" y="115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0" y="113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2" y="111"/>
                    </a:lnTo>
                    <a:lnTo>
                      <a:pt x="120" y="111"/>
                    </a:lnTo>
                    <a:lnTo>
                      <a:pt x="120" y="111"/>
                    </a:lnTo>
                    <a:lnTo>
                      <a:pt x="122" y="111"/>
                    </a:lnTo>
                    <a:lnTo>
                      <a:pt x="122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9"/>
                    </a:lnTo>
                    <a:lnTo>
                      <a:pt x="124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7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1" y="107"/>
                    </a:lnTo>
                    <a:lnTo>
                      <a:pt x="133" y="107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1" y="106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1" y="104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1" y="102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8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6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6"/>
                    </a:lnTo>
                    <a:lnTo>
                      <a:pt x="129" y="96"/>
                    </a:lnTo>
                    <a:lnTo>
                      <a:pt x="129" y="96"/>
                    </a:lnTo>
                    <a:lnTo>
                      <a:pt x="129" y="98"/>
                    </a:lnTo>
                    <a:lnTo>
                      <a:pt x="129" y="96"/>
                    </a:lnTo>
                    <a:lnTo>
                      <a:pt x="131" y="96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1" y="98"/>
                    </a:lnTo>
                    <a:lnTo>
                      <a:pt x="131" y="100"/>
                    </a:lnTo>
                    <a:lnTo>
                      <a:pt x="131" y="100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5" y="104"/>
                    </a:lnTo>
                    <a:lnTo>
                      <a:pt x="137" y="104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2"/>
                    </a:lnTo>
                    <a:lnTo>
                      <a:pt x="142" y="100"/>
                    </a:lnTo>
                    <a:lnTo>
                      <a:pt x="140" y="100"/>
                    </a:lnTo>
                    <a:lnTo>
                      <a:pt x="142" y="98"/>
                    </a:lnTo>
                    <a:lnTo>
                      <a:pt x="142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98"/>
                    </a:lnTo>
                    <a:lnTo>
                      <a:pt x="144" y="100"/>
                    </a:lnTo>
                    <a:lnTo>
                      <a:pt x="146" y="100"/>
                    </a:lnTo>
                    <a:lnTo>
                      <a:pt x="146" y="98"/>
                    </a:lnTo>
                    <a:lnTo>
                      <a:pt x="144" y="98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6" y="95"/>
                    </a:lnTo>
                    <a:lnTo>
                      <a:pt x="148" y="95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8" y="96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1" y="96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3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7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5" y="91"/>
                    </a:lnTo>
                    <a:lnTo>
                      <a:pt x="155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7" y="91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89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59" y="91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91"/>
                    </a:lnTo>
                    <a:lnTo>
                      <a:pt x="160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91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9"/>
                    </a:lnTo>
                    <a:lnTo>
                      <a:pt x="162" y="87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4" y="86"/>
                    </a:lnTo>
                    <a:lnTo>
                      <a:pt x="164" y="86"/>
                    </a:lnTo>
                    <a:lnTo>
                      <a:pt x="166" y="86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4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68" y="86"/>
                    </a:lnTo>
                    <a:lnTo>
                      <a:pt x="170" y="86"/>
                    </a:lnTo>
                    <a:lnTo>
                      <a:pt x="170" y="86"/>
                    </a:lnTo>
                    <a:lnTo>
                      <a:pt x="170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4"/>
                    </a:lnTo>
                    <a:lnTo>
                      <a:pt x="171" y="82"/>
                    </a:lnTo>
                    <a:lnTo>
                      <a:pt x="173" y="82"/>
                    </a:lnTo>
                    <a:lnTo>
                      <a:pt x="173" y="80"/>
                    </a:lnTo>
                    <a:lnTo>
                      <a:pt x="173" y="80"/>
                    </a:lnTo>
                    <a:lnTo>
                      <a:pt x="171" y="76"/>
                    </a:lnTo>
                    <a:lnTo>
                      <a:pt x="170" y="75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0" y="73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1" y="71"/>
                    </a:lnTo>
                    <a:lnTo>
                      <a:pt x="173" y="71"/>
                    </a:lnTo>
                    <a:lnTo>
                      <a:pt x="166" y="49"/>
                    </a:lnTo>
                    <a:lnTo>
                      <a:pt x="164" y="44"/>
                    </a:lnTo>
                    <a:lnTo>
                      <a:pt x="160" y="34"/>
                    </a:lnTo>
                    <a:lnTo>
                      <a:pt x="148" y="1"/>
                    </a:lnTo>
                    <a:lnTo>
                      <a:pt x="148" y="0"/>
                    </a:lnTo>
                    <a:lnTo>
                      <a:pt x="122" y="7"/>
                    </a:lnTo>
                    <a:lnTo>
                      <a:pt x="118" y="9"/>
                    </a:lnTo>
                    <a:lnTo>
                      <a:pt x="86" y="20"/>
                    </a:lnTo>
                    <a:lnTo>
                      <a:pt x="80" y="22"/>
                    </a:lnTo>
                    <a:lnTo>
                      <a:pt x="80" y="23"/>
                    </a:lnTo>
                    <a:lnTo>
                      <a:pt x="76" y="23"/>
                    </a:lnTo>
                    <a:lnTo>
                      <a:pt x="76" y="23"/>
                    </a:lnTo>
                    <a:lnTo>
                      <a:pt x="64" y="27"/>
                    </a:lnTo>
                    <a:lnTo>
                      <a:pt x="64" y="29"/>
                    </a:lnTo>
                    <a:lnTo>
                      <a:pt x="64" y="31"/>
                    </a:lnTo>
                    <a:lnTo>
                      <a:pt x="60" y="34"/>
                    </a:lnTo>
                    <a:lnTo>
                      <a:pt x="58" y="29"/>
                    </a:lnTo>
                    <a:lnTo>
                      <a:pt x="42" y="34"/>
                    </a:lnTo>
                    <a:lnTo>
                      <a:pt x="38" y="36"/>
                    </a:lnTo>
                    <a:lnTo>
                      <a:pt x="0" y="47"/>
                    </a:lnTo>
                    <a:lnTo>
                      <a:pt x="12" y="93"/>
                    </a:lnTo>
                    <a:lnTo>
                      <a:pt x="18" y="111"/>
                    </a:lnTo>
                    <a:lnTo>
                      <a:pt x="22" y="129"/>
                    </a:lnTo>
                    <a:lnTo>
                      <a:pt x="25" y="139"/>
                    </a:lnTo>
                    <a:lnTo>
                      <a:pt x="34" y="146"/>
                    </a:lnTo>
                    <a:lnTo>
                      <a:pt x="18" y="166"/>
                    </a:lnTo>
                    <a:lnTo>
                      <a:pt x="27" y="175"/>
                    </a:lnTo>
                    <a:lnTo>
                      <a:pt x="27" y="179"/>
                    </a:lnTo>
                    <a:lnTo>
                      <a:pt x="31" y="179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4"/>
              <p:cNvSpPr>
                <a:spLocks/>
              </p:cNvSpPr>
              <p:nvPr userDrawn="1"/>
            </p:nvSpPr>
            <p:spPr bwMode="auto">
              <a:xfrm>
                <a:off x="7361238" y="1271588"/>
                <a:ext cx="223838" cy="466725"/>
              </a:xfrm>
              <a:custGeom>
                <a:avLst/>
                <a:gdLst/>
                <a:ahLst/>
                <a:cxnLst>
                  <a:cxn ang="0">
                    <a:pos x="110" y="66"/>
                  </a:cxn>
                  <a:cxn ang="0">
                    <a:pos x="104" y="68"/>
                  </a:cxn>
                  <a:cxn ang="0">
                    <a:pos x="103" y="68"/>
                  </a:cxn>
                  <a:cxn ang="0">
                    <a:pos x="99" y="86"/>
                  </a:cxn>
                  <a:cxn ang="0">
                    <a:pos x="94" y="93"/>
                  </a:cxn>
                  <a:cxn ang="0">
                    <a:pos x="106" y="97"/>
                  </a:cxn>
                  <a:cxn ang="0">
                    <a:pos x="121" y="95"/>
                  </a:cxn>
                  <a:cxn ang="0">
                    <a:pos x="126" y="97"/>
                  </a:cxn>
                  <a:cxn ang="0">
                    <a:pos x="126" y="99"/>
                  </a:cxn>
                  <a:cxn ang="0">
                    <a:pos x="128" y="104"/>
                  </a:cxn>
                  <a:cxn ang="0">
                    <a:pos x="130" y="97"/>
                  </a:cxn>
                  <a:cxn ang="0">
                    <a:pos x="123" y="88"/>
                  </a:cxn>
                  <a:cxn ang="0">
                    <a:pos x="132" y="102"/>
                  </a:cxn>
                  <a:cxn ang="0">
                    <a:pos x="134" y="121"/>
                  </a:cxn>
                  <a:cxn ang="0">
                    <a:pos x="134" y="124"/>
                  </a:cxn>
                  <a:cxn ang="0">
                    <a:pos x="130" y="134"/>
                  </a:cxn>
                  <a:cxn ang="0">
                    <a:pos x="130" y="141"/>
                  </a:cxn>
                  <a:cxn ang="0">
                    <a:pos x="134" y="143"/>
                  </a:cxn>
                  <a:cxn ang="0">
                    <a:pos x="134" y="146"/>
                  </a:cxn>
                  <a:cxn ang="0">
                    <a:pos x="134" y="148"/>
                  </a:cxn>
                  <a:cxn ang="0">
                    <a:pos x="134" y="154"/>
                  </a:cxn>
                  <a:cxn ang="0">
                    <a:pos x="134" y="155"/>
                  </a:cxn>
                  <a:cxn ang="0">
                    <a:pos x="136" y="163"/>
                  </a:cxn>
                  <a:cxn ang="0">
                    <a:pos x="136" y="168"/>
                  </a:cxn>
                  <a:cxn ang="0">
                    <a:pos x="136" y="176"/>
                  </a:cxn>
                  <a:cxn ang="0">
                    <a:pos x="137" y="181"/>
                  </a:cxn>
                  <a:cxn ang="0">
                    <a:pos x="139" y="187"/>
                  </a:cxn>
                  <a:cxn ang="0">
                    <a:pos x="134" y="192"/>
                  </a:cxn>
                  <a:cxn ang="0">
                    <a:pos x="134" y="199"/>
                  </a:cxn>
                  <a:cxn ang="0">
                    <a:pos x="132" y="205"/>
                  </a:cxn>
                  <a:cxn ang="0">
                    <a:pos x="132" y="208"/>
                  </a:cxn>
                  <a:cxn ang="0">
                    <a:pos x="123" y="208"/>
                  </a:cxn>
                  <a:cxn ang="0">
                    <a:pos x="128" y="219"/>
                  </a:cxn>
                  <a:cxn ang="0">
                    <a:pos x="123" y="225"/>
                  </a:cxn>
                  <a:cxn ang="0">
                    <a:pos x="125" y="234"/>
                  </a:cxn>
                  <a:cxn ang="0">
                    <a:pos x="119" y="238"/>
                  </a:cxn>
                  <a:cxn ang="0">
                    <a:pos x="110" y="245"/>
                  </a:cxn>
                  <a:cxn ang="0">
                    <a:pos x="114" y="256"/>
                  </a:cxn>
                  <a:cxn ang="0">
                    <a:pos x="112" y="267"/>
                  </a:cxn>
                  <a:cxn ang="0">
                    <a:pos x="108" y="272"/>
                  </a:cxn>
                  <a:cxn ang="0">
                    <a:pos x="108" y="282"/>
                  </a:cxn>
                  <a:cxn ang="0">
                    <a:pos x="104" y="291"/>
                  </a:cxn>
                  <a:cxn ang="0">
                    <a:pos x="97" y="294"/>
                  </a:cxn>
                  <a:cxn ang="0">
                    <a:pos x="95" y="280"/>
                  </a:cxn>
                  <a:cxn ang="0">
                    <a:pos x="88" y="269"/>
                  </a:cxn>
                  <a:cxn ang="0">
                    <a:pos x="73" y="271"/>
                  </a:cxn>
                  <a:cxn ang="0">
                    <a:pos x="68" y="271"/>
                  </a:cxn>
                  <a:cxn ang="0">
                    <a:pos x="59" y="263"/>
                  </a:cxn>
                  <a:cxn ang="0">
                    <a:pos x="48" y="261"/>
                  </a:cxn>
                  <a:cxn ang="0">
                    <a:pos x="37" y="258"/>
                  </a:cxn>
                  <a:cxn ang="0">
                    <a:pos x="22" y="249"/>
                  </a:cxn>
                  <a:cxn ang="0">
                    <a:pos x="22" y="238"/>
                  </a:cxn>
                  <a:cxn ang="0">
                    <a:pos x="19" y="223"/>
                  </a:cxn>
                  <a:cxn ang="0">
                    <a:pos x="31" y="197"/>
                  </a:cxn>
                  <a:cxn ang="0">
                    <a:pos x="46" y="170"/>
                  </a:cxn>
                  <a:cxn ang="0">
                    <a:pos x="62" y="141"/>
                  </a:cxn>
                  <a:cxn ang="0">
                    <a:pos x="28" y="123"/>
                  </a:cxn>
                  <a:cxn ang="0">
                    <a:pos x="8" y="104"/>
                  </a:cxn>
                  <a:cxn ang="0">
                    <a:pos x="9" y="81"/>
                  </a:cxn>
                  <a:cxn ang="0">
                    <a:pos x="2" y="60"/>
                  </a:cxn>
                  <a:cxn ang="0">
                    <a:pos x="9" y="38"/>
                  </a:cxn>
                  <a:cxn ang="0">
                    <a:pos x="19" y="7"/>
                  </a:cxn>
                  <a:cxn ang="0">
                    <a:pos x="112" y="33"/>
                  </a:cxn>
                </a:cxnLst>
                <a:rect l="0" t="0" r="r" b="b"/>
                <a:pathLst>
                  <a:path w="141" h="294">
                    <a:moveTo>
                      <a:pt x="112" y="60"/>
                    </a:moveTo>
                    <a:lnTo>
                      <a:pt x="112" y="60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2"/>
                    </a:lnTo>
                    <a:lnTo>
                      <a:pt x="110" y="64"/>
                    </a:lnTo>
                    <a:lnTo>
                      <a:pt x="110" y="64"/>
                    </a:lnTo>
                    <a:lnTo>
                      <a:pt x="110" y="64"/>
                    </a:lnTo>
                    <a:lnTo>
                      <a:pt x="108" y="64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6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8" y="68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70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8"/>
                    </a:lnTo>
                    <a:lnTo>
                      <a:pt x="104" y="66"/>
                    </a:lnTo>
                    <a:lnTo>
                      <a:pt x="106" y="66"/>
                    </a:lnTo>
                    <a:lnTo>
                      <a:pt x="106" y="64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4" y="60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6"/>
                    </a:lnTo>
                    <a:lnTo>
                      <a:pt x="103" y="66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68"/>
                    </a:lnTo>
                    <a:lnTo>
                      <a:pt x="103" y="70"/>
                    </a:lnTo>
                    <a:lnTo>
                      <a:pt x="103" y="70"/>
                    </a:lnTo>
                    <a:lnTo>
                      <a:pt x="103" y="70"/>
                    </a:lnTo>
                    <a:lnTo>
                      <a:pt x="103" y="71"/>
                    </a:lnTo>
                    <a:lnTo>
                      <a:pt x="101" y="71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5"/>
                    </a:lnTo>
                    <a:lnTo>
                      <a:pt x="101" y="75"/>
                    </a:lnTo>
                    <a:lnTo>
                      <a:pt x="101" y="79"/>
                    </a:lnTo>
                    <a:lnTo>
                      <a:pt x="101" y="79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9" y="82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0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9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4" y="95"/>
                    </a:lnTo>
                    <a:lnTo>
                      <a:pt x="92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7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103" y="95"/>
                    </a:lnTo>
                    <a:lnTo>
                      <a:pt x="104" y="97"/>
                    </a:lnTo>
                    <a:lnTo>
                      <a:pt x="104" y="97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5"/>
                    </a:lnTo>
                    <a:lnTo>
                      <a:pt x="110" y="95"/>
                    </a:lnTo>
                    <a:lnTo>
                      <a:pt x="110" y="95"/>
                    </a:lnTo>
                    <a:lnTo>
                      <a:pt x="112" y="95"/>
                    </a:lnTo>
                    <a:lnTo>
                      <a:pt x="112" y="95"/>
                    </a:lnTo>
                    <a:lnTo>
                      <a:pt x="112" y="93"/>
                    </a:lnTo>
                    <a:lnTo>
                      <a:pt x="112" y="93"/>
                    </a:lnTo>
                    <a:lnTo>
                      <a:pt x="112" y="93"/>
                    </a:lnTo>
                    <a:lnTo>
                      <a:pt x="114" y="93"/>
                    </a:lnTo>
                    <a:lnTo>
                      <a:pt x="114" y="93"/>
                    </a:lnTo>
                    <a:lnTo>
                      <a:pt x="115" y="93"/>
                    </a:lnTo>
                    <a:lnTo>
                      <a:pt x="115" y="93"/>
                    </a:lnTo>
                    <a:lnTo>
                      <a:pt x="115" y="93"/>
                    </a:lnTo>
                    <a:lnTo>
                      <a:pt x="117" y="95"/>
                    </a:lnTo>
                    <a:lnTo>
                      <a:pt x="119" y="95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21" y="95"/>
                    </a:lnTo>
                    <a:lnTo>
                      <a:pt x="121" y="95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5" y="95"/>
                    </a:lnTo>
                    <a:lnTo>
                      <a:pt x="125" y="95"/>
                    </a:lnTo>
                    <a:lnTo>
                      <a:pt x="125" y="95"/>
                    </a:lnTo>
                    <a:lnTo>
                      <a:pt x="126" y="95"/>
                    </a:lnTo>
                    <a:lnTo>
                      <a:pt x="126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30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99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3" y="101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5" y="101"/>
                    </a:lnTo>
                    <a:lnTo>
                      <a:pt x="126" y="101"/>
                    </a:lnTo>
                    <a:lnTo>
                      <a:pt x="126" y="101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0" y="101"/>
                    </a:lnTo>
                    <a:lnTo>
                      <a:pt x="130" y="101"/>
                    </a:lnTo>
                    <a:lnTo>
                      <a:pt x="128" y="101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8" y="102"/>
                    </a:lnTo>
                    <a:lnTo>
                      <a:pt x="126" y="102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6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0" y="102"/>
                    </a:lnTo>
                    <a:lnTo>
                      <a:pt x="132" y="102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0" y="99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5"/>
                    </a:lnTo>
                    <a:lnTo>
                      <a:pt x="128" y="95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1"/>
                    </a:lnTo>
                    <a:lnTo>
                      <a:pt x="126" y="91"/>
                    </a:lnTo>
                    <a:lnTo>
                      <a:pt x="126" y="91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3" y="88"/>
                    </a:lnTo>
                    <a:lnTo>
                      <a:pt x="125" y="88"/>
                    </a:lnTo>
                    <a:lnTo>
                      <a:pt x="125" y="88"/>
                    </a:lnTo>
                    <a:lnTo>
                      <a:pt x="125" y="88"/>
                    </a:lnTo>
                    <a:lnTo>
                      <a:pt x="126" y="88"/>
                    </a:lnTo>
                    <a:lnTo>
                      <a:pt x="126" y="88"/>
                    </a:lnTo>
                    <a:lnTo>
                      <a:pt x="126" y="90"/>
                    </a:lnTo>
                    <a:lnTo>
                      <a:pt x="126" y="90"/>
                    </a:lnTo>
                    <a:lnTo>
                      <a:pt x="128" y="90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8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2" y="99"/>
                    </a:lnTo>
                    <a:lnTo>
                      <a:pt x="132" y="101"/>
                    </a:lnTo>
                    <a:lnTo>
                      <a:pt x="132" y="101"/>
                    </a:lnTo>
                    <a:lnTo>
                      <a:pt x="132" y="102"/>
                    </a:lnTo>
                    <a:lnTo>
                      <a:pt x="132" y="102"/>
                    </a:lnTo>
                    <a:lnTo>
                      <a:pt x="132" y="104"/>
                    </a:lnTo>
                    <a:lnTo>
                      <a:pt x="132" y="106"/>
                    </a:lnTo>
                    <a:lnTo>
                      <a:pt x="132" y="106"/>
                    </a:lnTo>
                    <a:lnTo>
                      <a:pt x="134" y="108"/>
                    </a:lnTo>
                    <a:lnTo>
                      <a:pt x="134" y="108"/>
                    </a:lnTo>
                    <a:lnTo>
                      <a:pt x="134" y="110"/>
                    </a:lnTo>
                    <a:lnTo>
                      <a:pt x="134" y="110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4" y="113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7"/>
                    </a:lnTo>
                    <a:lnTo>
                      <a:pt x="134" y="119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1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0" y="121"/>
                    </a:lnTo>
                    <a:lnTo>
                      <a:pt x="130" y="121"/>
                    </a:lnTo>
                    <a:lnTo>
                      <a:pt x="130" y="123"/>
                    </a:lnTo>
                    <a:lnTo>
                      <a:pt x="130" y="123"/>
                    </a:lnTo>
                    <a:lnTo>
                      <a:pt x="130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2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3"/>
                    </a:lnTo>
                    <a:lnTo>
                      <a:pt x="134" y="124"/>
                    </a:lnTo>
                    <a:lnTo>
                      <a:pt x="134" y="124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8"/>
                    </a:lnTo>
                    <a:lnTo>
                      <a:pt x="136" y="130"/>
                    </a:lnTo>
                    <a:lnTo>
                      <a:pt x="136" y="130"/>
                    </a:lnTo>
                    <a:lnTo>
                      <a:pt x="136" y="132"/>
                    </a:lnTo>
                    <a:lnTo>
                      <a:pt x="136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2"/>
                    </a:lnTo>
                    <a:lnTo>
                      <a:pt x="134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2" y="134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2"/>
                    </a:lnTo>
                    <a:lnTo>
                      <a:pt x="130" y="134"/>
                    </a:lnTo>
                    <a:lnTo>
                      <a:pt x="130" y="134"/>
                    </a:lnTo>
                    <a:lnTo>
                      <a:pt x="132" y="135"/>
                    </a:lnTo>
                    <a:lnTo>
                      <a:pt x="132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6" y="134"/>
                    </a:lnTo>
                    <a:lnTo>
                      <a:pt x="136" y="134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4" y="137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4" y="139"/>
                    </a:lnTo>
                    <a:lnTo>
                      <a:pt x="132" y="139"/>
                    </a:lnTo>
                    <a:lnTo>
                      <a:pt x="132" y="141"/>
                    </a:lnTo>
                    <a:lnTo>
                      <a:pt x="130" y="141"/>
                    </a:lnTo>
                    <a:lnTo>
                      <a:pt x="130" y="139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0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4" y="141"/>
                    </a:lnTo>
                    <a:lnTo>
                      <a:pt x="134" y="141"/>
                    </a:lnTo>
                    <a:lnTo>
                      <a:pt x="134" y="139"/>
                    </a:lnTo>
                    <a:lnTo>
                      <a:pt x="136" y="139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1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4" y="144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4" y="143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3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2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4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4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2" y="146"/>
                    </a:lnTo>
                    <a:lnTo>
                      <a:pt x="130" y="146"/>
                    </a:lnTo>
                    <a:lnTo>
                      <a:pt x="130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2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6" y="150"/>
                    </a:lnTo>
                    <a:lnTo>
                      <a:pt x="134" y="152"/>
                    </a:lnTo>
                    <a:lnTo>
                      <a:pt x="134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2"/>
                    </a:lnTo>
                    <a:lnTo>
                      <a:pt x="136" y="154"/>
                    </a:lnTo>
                    <a:lnTo>
                      <a:pt x="136" y="154"/>
                    </a:lnTo>
                    <a:lnTo>
                      <a:pt x="136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4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30" y="154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5"/>
                    </a:lnTo>
                    <a:lnTo>
                      <a:pt x="136" y="157"/>
                    </a:lnTo>
                    <a:lnTo>
                      <a:pt x="136" y="157"/>
                    </a:lnTo>
                    <a:lnTo>
                      <a:pt x="136" y="157"/>
                    </a:lnTo>
                    <a:lnTo>
                      <a:pt x="136" y="159"/>
                    </a:lnTo>
                    <a:lnTo>
                      <a:pt x="136" y="159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6" y="163"/>
                    </a:lnTo>
                    <a:lnTo>
                      <a:pt x="137" y="163"/>
                    </a:lnTo>
                    <a:lnTo>
                      <a:pt x="137" y="163"/>
                    </a:lnTo>
                    <a:lnTo>
                      <a:pt x="137" y="163"/>
                    </a:lnTo>
                    <a:lnTo>
                      <a:pt x="137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6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4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68"/>
                    </a:lnTo>
                    <a:lnTo>
                      <a:pt x="136" y="170"/>
                    </a:lnTo>
                    <a:lnTo>
                      <a:pt x="136" y="170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6" y="174"/>
                    </a:lnTo>
                    <a:lnTo>
                      <a:pt x="136" y="174"/>
                    </a:lnTo>
                    <a:lnTo>
                      <a:pt x="134" y="174"/>
                    </a:lnTo>
                    <a:lnTo>
                      <a:pt x="136" y="174"/>
                    </a:lnTo>
                    <a:lnTo>
                      <a:pt x="136" y="176"/>
                    </a:lnTo>
                    <a:lnTo>
                      <a:pt x="136" y="174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6"/>
                    </a:lnTo>
                    <a:lnTo>
                      <a:pt x="136" y="177"/>
                    </a:lnTo>
                    <a:lnTo>
                      <a:pt x="136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6" y="179"/>
                    </a:lnTo>
                    <a:lnTo>
                      <a:pt x="137" y="179"/>
                    </a:lnTo>
                    <a:lnTo>
                      <a:pt x="137" y="179"/>
                    </a:lnTo>
                    <a:lnTo>
                      <a:pt x="137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79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7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39" y="181"/>
                    </a:lnTo>
                    <a:lnTo>
                      <a:pt x="141" y="181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3"/>
                    </a:lnTo>
                    <a:lnTo>
                      <a:pt x="139" y="185"/>
                    </a:lnTo>
                    <a:lnTo>
                      <a:pt x="139" y="185"/>
                    </a:lnTo>
                    <a:lnTo>
                      <a:pt x="137" y="185"/>
                    </a:lnTo>
                    <a:lnTo>
                      <a:pt x="137" y="185"/>
                    </a:lnTo>
                    <a:lnTo>
                      <a:pt x="137" y="187"/>
                    </a:lnTo>
                    <a:lnTo>
                      <a:pt x="137" y="187"/>
                    </a:lnTo>
                    <a:lnTo>
                      <a:pt x="137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9" y="187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90"/>
                    </a:lnTo>
                    <a:lnTo>
                      <a:pt x="137" y="190"/>
                    </a:lnTo>
                    <a:lnTo>
                      <a:pt x="137" y="190"/>
                    </a:lnTo>
                    <a:lnTo>
                      <a:pt x="137" y="192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6" y="192"/>
                    </a:lnTo>
                    <a:lnTo>
                      <a:pt x="134" y="192"/>
                    </a:lnTo>
                    <a:lnTo>
                      <a:pt x="134" y="192"/>
                    </a:lnTo>
                    <a:lnTo>
                      <a:pt x="134" y="192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6" y="194"/>
                    </a:lnTo>
                    <a:lnTo>
                      <a:pt x="134" y="194"/>
                    </a:lnTo>
                    <a:lnTo>
                      <a:pt x="134" y="194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4" y="197"/>
                    </a:lnTo>
                    <a:lnTo>
                      <a:pt x="136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4" y="197"/>
                    </a:lnTo>
                    <a:lnTo>
                      <a:pt x="132" y="197"/>
                    </a:lnTo>
                    <a:lnTo>
                      <a:pt x="132" y="197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2" y="199"/>
                    </a:lnTo>
                    <a:lnTo>
                      <a:pt x="130" y="199"/>
                    </a:lnTo>
                    <a:lnTo>
                      <a:pt x="130" y="199"/>
                    </a:lnTo>
                    <a:lnTo>
                      <a:pt x="132" y="201"/>
                    </a:lnTo>
                    <a:lnTo>
                      <a:pt x="132" y="201"/>
                    </a:lnTo>
                    <a:lnTo>
                      <a:pt x="132" y="201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3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2" y="205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2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4" y="207"/>
                    </a:lnTo>
                    <a:lnTo>
                      <a:pt x="136" y="208"/>
                    </a:lnTo>
                    <a:lnTo>
                      <a:pt x="136" y="208"/>
                    </a:lnTo>
                    <a:lnTo>
                      <a:pt x="134" y="208"/>
                    </a:lnTo>
                    <a:lnTo>
                      <a:pt x="134" y="208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4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10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2" y="207"/>
                    </a:lnTo>
                    <a:lnTo>
                      <a:pt x="130" y="207"/>
                    </a:lnTo>
                    <a:lnTo>
                      <a:pt x="130" y="208"/>
                    </a:lnTo>
                    <a:lnTo>
                      <a:pt x="128" y="208"/>
                    </a:lnTo>
                    <a:lnTo>
                      <a:pt x="128" y="207"/>
                    </a:lnTo>
                    <a:lnTo>
                      <a:pt x="128" y="207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23" y="207"/>
                    </a:lnTo>
                    <a:lnTo>
                      <a:pt x="123" y="208"/>
                    </a:lnTo>
                    <a:lnTo>
                      <a:pt x="123" y="208"/>
                    </a:lnTo>
                    <a:lnTo>
                      <a:pt x="123" y="210"/>
                    </a:lnTo>
                    <a:lnTo>
                      <a:pt x="125" y="210"/>
                    </a:lnTo>
                    <a:lnTo>
                      <a:pt x="125" y="210"/>
                    </a:lnTo>
                    <a:lnTo>
                      <a:pt x="125" y="210"/>
                    </a:lnTo>
                    <a:lnTo>
                      <a:pt x="125" y="212"/>
                    </a:lnTo>
                    <a:lnTo>
                      <a:pt x="125" y="212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8" y="216"/>
                    </a:lnTo>
                    <a:lnTo>
                      <a:pt x="126" y="216"/>
                    </a:lnTo>
                    <a:lnTo>
                      <a:pt x="126" y="218"/>
                    </a:lnTo>
                    <a:lnTo>
                      <a:pt x="126" y="218"/>
                    </a:lnTo>
                    <a:lnTo>
                      <a:pt x="126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8" y="219"/>
                    </a:lnTo>
                    <a:lnTo>
                      <a:pt x="126" y="219"/>
                    </a:lnTo>
                    <a:lnTo>
                      <a:pt x="128" y="219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1"/>
                    </a:lnTo>
                    <a:lnTo>
                      <a:pt x="128" y="223"/>
                    </a:lnTo>
                    <a:lnTo>
                      <a:pt x="126" y="221"/>
                    </a:lnTo>
                    <a:lnTo>
                      <a:pt x="126" y="221"/>
                    </a:lnTo>
                    <a:lnTo>
                      <a:pt x="126" y="221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6" y="219"/>
                    </a:lnTo>
                    <a:lnTo>
                      <a:pt x="125" y="221"/>
                    </a:lnTo>
                    <a:lnTo>
                      <a:pt x="125" y="219"/>
                    </a:lnTo>
                    <a:lnTo>
                      <a:pt x="125" y="219"/>
                    </a:lnTo>
                    <a:lnTo>
                      <a:pt x="125" y="219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3" y="221"/>
                    </a:lnTo>
                    <a:lnTo>
                      <a:pt x="123" y="223"/>
                    </a:lnTo>
                    <a:lnTo>
                      <a:pt x="125" y="225"/>
                    </a:lnTo>
                    <a:lnTo>
                      <a:pt x="123" y="225"/>
                    </a:lnTo>
                    <a:lnTo>
                      <a:pt x="123" y="227"/>
                    </a:lnTo>
                    <a:lnTo>
                      <a:pt x="123" y="227"/>
                    </a:lnTo>
                    <a:lnTo>
                      <a:pt x="123" y="229"/>
                    </a:lnTo>
                    <a:lnTo>
                      <a:pt x="123" y="229"/>
                    </a:lnTo>
                    <a:lnTo>
                      <a:pt x="125" y="229"/>
                    </a:lnTo>
                    <a:lnTo>
                      <a:pt x="125" y="229"/>
                    </a:lnTo>
                    <a:lnTo>
                      <a:pt x="126" y="227"/>
                    </a:lnTo>
                    <a:lnTo>
                      <a:pt x="126" y="227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29"/>
                    </a:lnTo>
                    <a:lnTo>
                      <a:pt x="126" y="230"/>
                    </a:lnTo>
                    <a:lnTo>
                      <a:pt x="126" y="230"/>
                    </a:lnTo>
                    <a:lnTo>
                      <a:pt x="126" y="230"/>
                    </a:lnTo>
                    <a:lnTo>
                      <a:pt x="126" y="232"/>
                    </a:lnTo>
                    <a:lnTo>
                      <a:pt x="126" y="232"/>
                    </a:lnTo>
                    <a:lnTo>
                      <a:pt x="125" y="232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5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3" y="234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5" y="232"/>
                    </a:lnTo>
                    <a:lnTo>
                      <a:pt x="123" y="232"/>
                    </a:lnTo>
                    <a:lnTo>
                      <a:pt x="123" y="232"/>
                    </a:lnTo>
                    <a:lnTo>
                      <a:pt x="123" y="232"/>
                    </a:lnTo>
                    <a:lnTo>
                      <a:pt x="121" y="232"/>
                    </a:lnTo>
                    <a:lnTo>
                      <a:pt x="121" y="232"/>
                    </a:lnTo>
                    <a:lnTo>
                      <a:pt x="121" y="232"/>
                    </a:lnTo>
                    <a:lnTo>
                      <a:pt x="121" y="234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38"/>
                    </a:lnTo>
                    <a:lnTo>
                      <a:pt x="119" y="240"/>
                    </a:lnTo>
                    <a:lnTo>
                      <a:pt x="119" y="240"/>
                    </a:lnTo>
                    <a:lnTo>
                      <a:pt x="119" y="241"/>
                    </a:lnTo>
                    <a:lnTo>
                      <a:pt x="119" y="241"/>
                    </a:lnTo>
                    <a:lnTo>
                      <a:pt x="119" y="243"/>
                    </a:lnTo>
                    <a:lnTo>
                      <a:pt x="117" y="243"/>
                    </a:lnTo>
                    <a:lnTo>
                      <a:pt x="117" y="243"/>
                    </a:lnTo>
                    <a:lnTo>
                      <a:pt x="115" y="243"/>
                    </a:lnTo>
                    <a:lnTo>
                      <a:pt x="115" y="243"/>
                    </a:lnTo>
                    <a:lnTo>
                      <a:pt x="114" y="243"/>
                    </a:lnTo>
                    <a:lnTo>
                      <a:pt x="114" y="243"/>
                    </a:lnTo>
                    <a:lnTo>
                      <a:pt x="114" y="243"/>
                    </a:lnTo>
                    <a:lnTo>
                      <a:pt x="112" y="243"/>
                    </a:lnTo>
                    <a:lnTo>
                      <a:pt x="112" y="243"/>
                    </a:lnTo>
                    <a:lnTo>
                      <a:pt x="112" y="245"/>
                    </a:lnTo>
                    <a:lnTo>
                      <a:pt x="112" y="245"/>
                    </a:lnTo>
                    <a:lnTo>
                      <a:pt x="112" y="245"/>
                    </a:lnTo>
                    <a:lnTo>
                      <a:pt x="110" y="243"/>
                    </a:lnTo>
                    <a:lnTo>
                      <a:pt x="110" y="245"/>
                    </a:lnTo>
                    <a:lnTo>
                      <a:pt x="110" y="245"/>
                    </a:lnTo>
                    <a:lnTo>
                      <a:pt x="112" y="245"/>
                    </a:lnTo>
                    <a:lnTo>
                      <a:pt x="112" y="247"/>
                    </a:lnTo>
                    <a:lnTo>
                      <a:pt x="112" y="247"/>
                    </a:lnTo>
                    <a:lnTo>
                      <a:pt x="114" y="247"/>
                    </a:lnTo>
                    <a:lnTo>
                      <a:pt x="114" y="247"/>
                    </a:lnTo>
                    <a:lnTo>
                      <a:pt x="115" y="247"/>
                    </a:lnTo>
                    <a:lnTo>
                      <a:pt x="115" y="247"/>
                    </a:lnTo>
                    <a:lnTo>
                      <a:pt x="115" y="247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15" y="250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4" y="254"/>
                    </a:lnTo>
                    <a:lnTo>
                      <a:pt x="114" y="254"/>
                    </a:lnTo>
                    <a:lnTo>
                      <a:pt x="114" y="254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58"/>
                    </a:lnTo>
                    <a:lnTo>
                      <a:pt x="114" y="258"/>
                    </a:lnTo>
                    <a:lnTo>
                      <a:pt x="112" y="258"/>
                    </a:lnTo>
                    <a:lnTo>
                      <a:pt x="112" y="258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2" y="261"/>
                    </a:lnTo>
                    <a:lnTo>
                      <a:pt x="112" y="263"/>
                    </a:lnTo>
                    <a:lnTo>
                      <a:pt x="112" y="263"/>
                    </a:lnTo>
                    <a:lnTo>
                      <a:pt x="112" y="265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7"/>
                    </a:lnTo>
                    <a:lnTo>
                      <a:pt x="112" y="269"/>
                    </a:lnTo>
                    <a:lnTo>
                      <a:pt x="112" y="269"/>
                    </a:lnTo>
                    <a:lnTo>
                      <a:pt x="110" y="269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2" y="271"/>
                    </a:lnTo>
                    <a:lnTo>
                      <a:pt x="112" y="271"/>
                    </a:lnTo>
                    <a:lnTo>
                      <a:pt x="112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1"/>
                    </a:lnTo>
                    <a:lnTo>
                      <a:pt x="110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8" y="272"/>
                    </a:lnTo>
                    <a:lnTo>
                      <a:pt x="106" y="272"/>
                    </a:lnTo>
                    <a:lnTo>
                      <a:pt x="106" y="274"/>
                    </a:lnTo>
                    <a:lnTo>
                      <a:pt x="106" y="274"/>
                    </a:lnTo>
                    <a:lnTo>
                      <a:pt x="108" y="274"/>
                    </a:lnTo>
                    <a:lnTo>
                      <a:pt x="108" y="274"/>
                    </a:lnTo>
                    <a:lnTo>
                      <a:pt x="108" y="274"/>
                    </a:lnTo>
                    <a:lnTo>
                      <a:pt x="108" y="276"/>
                    </a:lnTo>
                    <a:lnTo>
                      <a:pt x="110" y="276"/>
                    </a:lnTo>
                    <a:lnTo>
                      <a:pt x="110" y="276"/>
                    </a:lnTo>
                    <a:lnTo>
                      <a:pt x="110" y="276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78"/>
                    </a:lnTo>
                    <a:lnTo>
                      <a:pt x="110" y="280"/>
                    </a:lnTo>
                    <a:lnTo>
                      <a:pt x="110" y="280"/>
                    </a:lnTo>
                    <a:lnTo>
                      <a:pt x="110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2"/>
                    </a:lnTo>
                    <a:lnTo>
                      <a:pt x="108" y="283"/>
                    </a:lnTo>
                    <a:lnTo>
                      <a:pt x="108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3"/>
                    </a:lnTo>
                    <a:lnTo>
                      <a:pt x="106" y="285"/>
                    </a:lnTo>
                    <a:lnTo>
                      <a:pt x="106" y="285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7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89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4" y="291"/>
                    </a:lnTo>
                    <a:lnTo>
                      <a:pt x="104" y="291"/>
                    </a:lnTo>
                    <a:lnTo>
                      <a:pt x="104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1"/>
                    </a:lnTo>
                    <a:lnTo>
                      <a:pt x="103" y="292"/>
                    </a:lnTo>
                    <a:lnTo>
                      <a:pt x="103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4" y="292"/>
                    </a:lnTo>
                    <a:lnTo>
                      <a:pt x="103" y="294"/>
                    </a:lnTo>
                    <a:lnTo>
                      <a:pt x="103" y="294"/>
                    </a:lnTo>
                    <a:lnTo>
                      <a:pt x="101" y="294"/>
                    </a:lnTo>
                    <a:lnTo>
                      <a:pt x="101" y="294"/>
                    </a:lnTo>
                    <a:lnTo>
                      <a:pt x="99" y="292"/>
                    </a:lnTo>
                    <a:lnTo>
                      <a:pt x="97" y="294"/>
                    </a:lnTo>
                    <a:lnTo>
                      <a:pt x="97" y="294"/>
                    </a:lnTo>
                    <a:lnTo>
                      <a:pt x="95" y="294"/>
                    </a:lnTo>
                    <a:lnTo>
                      <a:pt x="95" y="294"/>
                    </a:lnTo>
                    <a:lnTo>
                      <a:pt x="95" y="294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1"/>
                    </a:lnTo>
                    <a:lnTo>
                      <a:pt x="95" y="289"/>
                    </a:lnTo>
                    <a:lnTo>
                      <a:pt x="95" y="289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7"/>
                    </a:lnTo>
                    <a:lnTo>
                      <a:pt x="95" y="285"/>
                    </a:lnTo>
                    <a:lnTo>
                      <a:pt x="95" y="285"/>
                    </a:lnTo>
                    <a:lnTo>
                      <a:pt x="95" y="283"/>
                    </a:lnTo>
                    <a:lnTo>
                      <a:pt x="97" y="283"/>
                    </a:lnTo>
                    <a:lnTo>
                      <a:pt x="97" y="282"/>
                    </a:lnTo>
                    <a:lnTo>
                      <a:pt x="95" y="282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7" y="278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7" y="274"/>
                    </a:lnTo>
                    <a:lnTo>
                      <a:pt x="97" y="274"/>
                    </a:lnTo>
                    <a:lnTo>
                      <a:pt x="97" y="272"/>
                    </a:lnTo>
                    <a:lnTo>
                      <a:pt x="95" y="272"/>
                    </a:lnTo>
                    <a:lnTo>
                      <a:pt x="95" y="272"/>
                    </a:lnTo>
                    <a:lnTo>
                      <a:pt x="95" y="271"/>
                    </a:lnTo>
                    <a:lnTo>
                      <a:pt x="95" y="271"/>
                    </a:lnTo>
                    <a:lnTo>
                      <a:pt x="95" y="271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2" y="269"/>
                    </a:lnTo>
                    <a:lnTo>
                      <a:pt x="92" y="269"/>
                    </a:lnTo>
                    <a:lnTo>
                      <a:pt x="92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88" y="269"/>
                    </a:lnTo>
                    <a:lnTo>
                      <a:pt x="86" y="269"/>
                    </a:lnTo>
                    <a:lnTo>
                      <a:pt x="86" y="269"/>
                    </a:lnTo>
                    <a:lnTo>
                      <a:pt x="84" y="269"/>
                    </a:lnTo>
                    <a:lnTo>
                      <a:pt x="83" y="269"/>
                    </a:lnTo>
                    <a:lnTo>
                      <a:pt x="83" y="271"/>
                    </a:lnTo>
                    <a:lnTo>
                      <a:pt x="81" y="271"/>
                    </a:lnTo>
                    <a:lnTo>
                      <a:pt x="81" y="271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9"/>
                    </a:lnTo>
                    <a:lnTo>
                      <a:pt x="81" y="267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79" y="269"/>
                    </a:lnTo>
                    <a:lnTo>
                      <a:pt x="79" y="269"/>
                    </a:lnTo>
                    <a:lnTo>
                      <a:pt x="77" y="269"/>
                    </a:lnTo>
                    <a:lnTo>
                      <a:pt x="75" y="269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1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2" y="274"/>
                    </a:lnTo>
                    <a:lnTo>
                      <a:pt x="70" y="274"/>
                    </a:lnTo>
                    <a:lnTo>
                      <a:pt x="70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2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68" y="269"/>
                    </a:lnTo>
                    <a:lnTo>
                      <a:pt x="68" y="269"/>
                    </a:lnTo>
                    <a:lnTo>
                      <a:pt x="66" y="269"/>
                    </a:lnTo>
                    <a:lnTo>
                      <a:pt x="64" y="267"/>
                    </a:lnTo>
                    <a:lnTo>
                      <a:pt x="64" y="267"/>
                    </a:lnTo>
                    <a:lnTo>
                      <a:pt x="64" y="269"/>
                    </a:lnTo>
                    <a:lnTo>
                      <a:pt x="64" y="269"/>
                    </a:lnTo>
                    <a:lnTo>
                      <a:pt x="64" y="269"/>
                    </a:lnTo>
                    <a:lnTo>
                      <a:pt x="64" y="267"/>
                    </a:lnTo>
                    <a:lnTo>
                      <a:pt x="62" y="267"/>
                    </a:lnTo>
                    <a:lnTo>
                      <a:pt x="62" y="267"/>
                    </a:lnTo>
                    <a:lnTo>
                      <a:pt x="62" y="267"/>
                    </a:lnTo>
                    <a:lnTo>
                      <a:pt x="61" y="267"/>
                    </a:lnTo>
                    <a:lnTo>
                      <a:pt x="61" y="267"/>
                    </a:lnTo>
                    <a:lnTo>
                      <a:pt x="59" y="267"/>
                    </a:lnTo>
                    <a:lnTo>
                      <a:pt x="59" y="267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5"/>
                    </a:lnTo>
                    <a:lnTo>
                      <a:pt x="59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55" y="263"/>
                    </a:lnTo>
                    <a:lnTo>
                      <a:pt x="55" y="263"/>
                    </a:lnTo>
                    <a:lnTo>
                      <a:pt x="53" y="265"/>
                    </a:lnTo>
                    <a:lnTo>
                      <a:pt x="55" y="265"/>
                    </a:lnTo>
                    <a:lnTo>
                      <a:pt x="55" y="265"/>
                    </a:lnTo>
                    <a:lnTo>
                      <a:pt x="53" y="267"/>
                    </a:lnTo>
                    <a:lnTo>
                      <a:pt x="53" y="265"/>
                    </a:lnTo>
                    <a:lnTo>
                      <a:pt x="53" y="265"/>
                    </a:lnTo>
                    <a:lnTo>
                      <a:pt x="51" y="265"/>
                    </a:lnTo>
                    <a:lnTo>
                      <a:pt x="51" y="265"/>
                    </a:lnTo>
                    <a:lnTo>
                      <a:pt x="50" y="265"/>
                    </a:lnTo>
                    <a:lnTo>
                      <a:pt x="50" y="263"/>
                    </a:lnTo>
                    <a:lnTo>
                      <a:pt x="50" y="263"/>
                    </a:lnTo>
                    <a:lnTo>
                      <a:pt x="50" y="263"/>
                    </a:lnTo>
                    <a:lnTo>
                      <a:pt x="50" y="261"/>
                    </a:lnTo>
                    <a:lnTo>
                      <a:pt x="50" y="261"/>
                    </a:lnTo>
                    <a:lnTo>
                      <a:pt x="48" y="261"/>
                    </a:lnTo>
                    <a:lnTo>
                      <a:pt x="48" y="261"/>
                    </a:lnTo>
                    <a:lnTo>
                      <a:pt x="48" y="260"/>
                    </a:lnTo>
                    <a:lnTo>
                      <a:pt x="48" y="260"/>
                    </a:lnTo>
                    <a:lnTo>
                      <a:pt x="46" y="260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6" y="261"/>
                    </a:lnTo>
                    <a:lnTo>
                      <a:pt x="44" y="261"/>
                    </a:lnTo>
                    <a:lnTo>
                      <a:pt x="44" y="261"/>
                    </a:lnTo>
                    <a:lnTo>
                      <a:pt x="42" y="261"/>
                    </a:lnTo>
                    <a:lnTo>
                      <a:pt x="42" y="260"/>
                    </a:lnTo>
                    <a:lnTo>
                      <a:pt x="42" y="260"/>
                    </a:lnTo>
                    <a:lnTo>
                      <a:pt x="42" y="260"/>
                    </a:lnTo>
                    <a:lnTo>
                      <a:pt x="41" y="260"/>
                    </a:lnTo>
                    <a:lnTo>
                      <a:pt x="41" y="260"/>
                    </a:lnTo>
                    <a:lnTo>
                      <a:pt x="41" y="258"/>
                    </a:lnTo>
                    <a:lnTo>
                      <a:pt x="41" y="258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7" y="258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3" y="256"/>
                    </a:lnTo>
                    <a:lnTo>
                      <a:pt x="33" y="254"/>
                    </a:lnTo>
                    <a:lnTo>
                      <a:pt x="31" y="254"/>
                    </a:lnTo>
                    <a:lnTo>
                      <a:pt x="30" y="252"/>
                    </a:lnTo>
                    <a:lnTo>
                      <a:pt x="30" y="252"/>
                    </a:lnTo>
                    <a:lnTo>
                      <a:pt x="30" y="252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6" y="252"/>
                    </a:lnTo>
                    <a:lnTo>
                      <a:pt x="26" y="252"/>
                    </a:lnTo>
                    <a:lnTo>
                      <a:pt x="26" y="252"/>
                    </a:lnTo>
                    <a:lnTo>
                      <a:pt x="24" y="252"/>
                    </a:lnTo>
                    <a:lnTo>
                      <a:pt x="24" y="252"/>
                    </a:lnTo>
                    <a:lnTo>
                      <a:pt x="24" y="252"/>
                    </a:lnTo>
                    <a:lnTo>
                      <a:pt x="22" y="250"/>
                    </a:lnTo>
                    <a:lnTo>
                      <a:pt x="22" y="249"/>
                    </a:lnTo>
                    <a:lnTo>
                      <a:pt x="22" y="249"/>
                    </a:lnTo>
                    <a:lnTo>
                      <a:pt x="22" y="249"/>
                    </a:lnTo>
                    <a:lnTo>
                      <a:pt x="22" y="247"/>
                    </a:lnTo>
                    <a:lnTo>
                      <a:pt x="22" y="247"/>
                    </a:lnTo>
                    <a:lnTo>
                      <a:pt x="22" y="247"/>
                    </a:lnTo>
                    <a:lnTo>
                      <a:pt x="22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4" y="247"/>
                    </a:lnTo>
                    <a:lnTo>
                      <a:pt x="24" y="247"/>
                    </a:lnTo>
                    <a:lnTo>
                      <a:pt x="24" y="247"/>
                    </a:lnTo>
                    <a:lnTo>
                      <a:pt x="22" y="245"/>
                    </a:lnTo>
                    <a:lnTo>
                      <a:pt x="22" y="245"/>
                    </a:lnTo>
                    <a:lnTo>
                      <a:pt x="22" y="243"/>
                    </a:lnTo>
                    <a:lnTo>
                      <a:pt x="22" y="243"/>
                    </a:lnTo>
                    <a:lnTo>
                      <a:pt x="22" y="243"/>
                    </a:lnTo>
                    <a:lnTo>
                      <a:pt x="22" y="241"/>
                    </a:lnTo>
                    <a:lnTo>
                      <a:pt x="22" y="241"/>
                    </a:lnTo>
                    <a:lnTo>
                      <a:pt x="22" y="240"/>
                    </a:lnTo>
                    <a:lnTo>
                      <a:pt x="22" y="240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0" y="238"/>
                    </a:lnTo>
                    <a:lnTo>
                      <a:pt x="20" y="236"/>
                    </a:lnTo>
                    <a:lnTo>
                      <a:pt x="19" y="236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5" y="234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9" y="230"/>
                    </a:lnTo>
                    <a:lnTo>
                      <a:pt x="19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19" y="225"/>
                    </a:lnTo>
                    <a:lnTo>
                      <a:pt x="19" y="225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1"/>
                    </a:lnTo>
                    <a:lnTo>
                      <a:pt x="19" y="221"/>
                    </a:lnTo>
                    <a:lnTo>
                      <a:pt x="19" y="221"/>
                    </a:lnTo>
                    <a:lnTo>
                      <a:pt x="19" y="219"/>
                    </a:lnTo>
                    <a:lnTo>
                      <a:pt x="17" y="221"/>
                    </a:lnTo>
                    <a:lnTo>
                      <a:pt x="17" y="221"/>
                    </a:lnTo>
                    <a:lnTo>
                      <a:pt x="17" y="221"/>
                    </a:lnTo>
                    <a:lnTo>
                      <a:pt x="17" y="219"/>
                    </a:lnTo>
                    <a:lnTo>
                      <a:pt x="17" y="219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7" y="216"/>
                    </a:lnTo>
                    <a:lnTo>
                      <a:pt x="17" y="214"/>
                    </a:lnTo>
                    <a:lnTo>
                      <a:pt x="17" y="212"/>
                    </a:lnTo>
                    <a:lnTo>
                      <a:pt x="19" y="210"/>
                    </a:lnTo>
                    <a:lnTo>
                      <a:pt x="20" y="210"/>
                    </a:lnTo>
                    <a:lnTo>
                      <a:pt x="19" y="207"/>
                    </a:lnTo>
                    <a:lnTo>
                      <a:pt x="22" y="203"/>
                    </a:lnTo>
                    <a:lnTo>
                      <a:pt x="26" y="199"/>
                    </a:lnTo>
                    <a:lnTo>
                      <a:pt x="26" y="197"/>
                    </a:lnTo>
                    <a:lnTo>
                      <a:pt x="28" y="197"/>
                    </a:lnTo>
                    <a:lnTo>
                      <a:pt x="31" y="197"/>
                    </a:lnTo>
                    <a:lnTo>
                      <a:pt x="33" y="196"/>
                    </a:lnTo>
                    <a:lnTo>
                      <a:pt x="33" y="196"/>
                    </a:lnTo>
                    <a:lnTo>
                      <a:pt x="33" y="196"/>
                    </a:lnTo>
                    <a:lnTo>
                      <a:pt x="35" y="194"/>
                    </a:lnTo>
                    <a:lnTo>
                      <a:pt x="39" y="190"/>
                    </a:lnTo>
                    <a:lnTo>
                      <a:pt x="39" y="190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1" y="187"/>
                    </a:lnTo>
                    <a:lnTo>
                      <a:pt x="41" y="183"/>
                    </a:lnTo>
                    <a:lnTo>
                      <a:pt x="39" y="183"/>
                    </a:lnTo>
                    <a:lnTo>
                      <a:pt x="39" y="181"/>
                    </a:lnTo>
                    <a:lnTo>
                      <a:pt x="41" y="181"/>
                    </a:lnTo>
                    <a:lnTo>
                      <a:pt x="41" y="179"/>
                    </a:lnTo>
                    <a:lnTo>
                      <a:pt x="41" y="177"/>
                    </a:lnTo>
                    <a:lnTo>
                      <a:pt x="42" y="177"/>
                    </a:lnTo>
                    <a:lnTo>
                      <a:pt x="44" y="176"/>
                    </a:lnTo>
                    <a:lnTo>
                      <a:pt x="44" y="174"/>
                    </a:lnTo>
                    <a:lnTo>
                      <a:pt x="44" y="174"/>
                    </a:lnTo>
                    <a:lnTo>
                      <a:pt x="46" y="172"/>
                    </a:lnTo>
                    <a:lnTo>
                      <a:pt x="46" y="170"/>
                    </a:lnTo>
                    <a:lnTo>
                      <a:pt x="48" y="168"/>
                    </a:lnTo>
                    <a:lnTo>
                      <a:pt x="50" y="166"/>
                    </a:lnTo>
                    <a:lnTo>
                      <a:pt x="51" y="166"/>
                    </a:lnTo>
                    <a:lnTo>
                      <a:pt x="51" y="163"/>
                    </a:lnTo>
                    <a:lnTo>
                      <a:pt x="51" y="16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5" y="159"/>
                    </a:lnTo>
                    <a:lnTo>
                      <a:pt x="59" y="157"/>
                    </a:lnTo>
                    <a:lnTo>
                      <a:pt x="59" y="155"/>
                    </a:lnTo>
                    <a:lnTo>
                      <a:pt x="61" y="155"/>
                    </a:lnTo>
                    <a:lnTo>
                      <a:pt x="61" y="152"/>
                    </a:lnTo>
                    <a:lnTo>
                      <a:pt x="61" y="152"/>
                    </a:lnTo>
                    <a:lnTo>
                      <a:pt x="64" y="150"/>
                    </a:lnTo>
                    <a:lnTo>
                      <a:pt x="68" y="148"/>
                    </a:lnTo>
                    <a:lnTo>
                      <a:pt x="68" y="146"/>
                    </a:lnTo>
                    <a:lnTo>
                      <a:pt x="68" y="144"/>
                    </a:lnTo>
                    <a:lnTo>
                      <a:pt x="68" y="143"/>
                    </a:lnTo>
                    <a:lnTo>
                      <a:pt x="66" y="143"/>
                    </a:lnTo>
                    <a:lnTo>
                      <a:pt x="64" y="143"/>
                    </a:lnTo>
                    <a:lnTo>
                      <a:pt x="62" y="141"/>
                    </a:lnTo>
                    <a:lnTo>
                      <a:pt x="62" y="139"/>
                    </a:lnTo>
                    <a:lnTo>
                      <a:pt x="57" y="137"/>
                    </a:lnTo>
                    <a:lnTo>
                      <a:pt x="53" y="137"/>
                    </a:lnTo>
                    <a:lnTo>
                      <a:pt x="53" y="135"/>
                    </a:lnTo>
                    <a:lnTo>
                      <a:pt x="51" y="134"/>
                    </a:lnTo>
                    <a:lnTo>
                      <a:pt x="50" y="132"/>
                    </a:lnTo>
                    <a:lnTo>
                      <a:pt x="48" y="132"/>
                    </a:lnTo>
                    <a:lnTo>
                      <a:pt x="46" y="132"/>
                    </a:lnTo>
                    <a:lnTo>
                      <a:pt x="44" y="130"/>
                    </a:lnTo>
                    <a:lnTo>
                      <a:pt x="44" y="130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28"/>
                    </a:lnTo>
                    <a:lnTo>
                      <a:pt x="41" y="128"/>
                    </a:lnTo>
                    <a:lnTo>
                      <a:pt x="39" y="124"/>
                    </a:lnTo>
                    <a:lnTo>
                      <a:pt x="39" y="123"/>
                    </a:lnTo>
                    <a:lnTo>
                      <a:pt x="37" y="123"/>
                    </a:lnTo>
                    <a:lnTo>
                      <a:pt x="37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1" y="124"/>
                    </a:lnTo>
                    <a:lnTo>
                      <a:pt x="28" y="123"/>
                    </a:lnTo>
                    <a:lnTo>
                      <a:pt x="26" y="119"/>
                    </a:lnTo>
                    <a:lnTo>
                      <a:pt x="26" y="119"/>
                    </a:lnTo>
                    <a:lnTo>
                      <a:pt x="26" y="115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0"/>
                    </a:lnTo>
                    <a:lnTo>
                      <a:pt x="22" y="108"/>
                    </a:lnTo>
                    <a:lnTo>
                      <a:pt x="20" y="108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7" y="108"/>
                    </a:lnTo>
                    <a:lnTo>
                      <a:pt x="15" y="108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9" y="108"/>
                    </a:lnTo>
                    <a:lnTo>
                      <a:pt x="9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6" y="101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4" y="93"/>
                    </a:lnTo>
                    <a:lnTo>
                      <a:pt x="6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84"/>
                    </a:lnTo>
                    <a:lnTo>
                      <a:pt x="4" y="84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9" y="82"/>
                    </a:lnTo>
                    <a:lnTo>
                      <a:pt x="9" y="81"/>
                    </a:lnTo>
                    <a:lnTo>
                      <a:pt x="9" y="79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11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8" y="66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4" y="62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" y="53"/>
                    </a:lnTo>
                    <a:lnTo>
                      <a:pt x="4" y="53"/>
                    </a:lnTo>
                    <a:lnTo>
                      <a:pt x="6" y="51"/>
                    </a:lnTo>
                    <a:lnTo>
                      <a:pt x="6" y="49"/>
                    </a:lnTo>
                    <a:lnTo>
                      <a:pt x="8" y="48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9" y="42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3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5" y="26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5" y="15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59" y="11"/>
                    </a:lnTo>
                    <a:lnTo>
                      <a:pt x="73" y="15"/>
                    </a:lnTo>
                    <a:lnTo>
                      <a:pt x="75" y="15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10" y="26"/>
                    </a:lnTo>
                    <a:lnTo>
                      <a:pt x="110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2" y="31"/>
                    </a:lnTo>
                    <a:lnTo>
                      <a:pt x="112" y="33"/>
                    </a:lnTo>
                    <a:lnTo>
                      <a:pt x="112" y="33"/>
                    </a:lnTo>
                    <a:lnTo>
                      <a:pt x="112" y="33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0" y="42"/>
                    </a:lnTo>
                    <a:lnTo>
                      <a:pt x="110" y="46"/>
                    </a:lnTo>
                    <a:lnTo>
                      <a:pt x="110" y="49"/>
                    </a:lnTo>
                    <a:lnTo>
                      <a:pt x="110" y="5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12" y="6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35"/>
              <p:cNvSpPr>
                <a:spLocks/>
              </p:cNvSpPr>
              <p:nvPr userDrawn="1"/>
            </p:nvSpPr>
            <p:spPr bwMode="auto">
              <a:xfrm>
                <a:off x="7524750" y="1836738"/>
                <a:ext cx="11113" cy="30163"/>
              </a:xfrm>
              <a:custGeom>
                <a:avLst/>
                <a:gdLst/>
                <a:ahLst/>
                <a:cxnLst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0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3"/>
                  </a:cxn>
                  <a:cxn ang="0">
                    <a:pos x="5" y="15"/>
                  </a:cxn>
                  <a:cxn ang="0">
                    <a:pos x="5" y="15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5" y="19"/>
                  </a:cxn>
                  <a:cxn ang="0">
                    <a:pos x="5" y="19"/>
                  </a:cxn>
                  <a:cxn ang="0">
                    <a:pos x="5" y="19"/>
                  </a:cxn>
                  <a:cxn ang="0">
                    <a:pos x="7" y="19"/>
                  </a:cxn>
                  <a:cxn ang="0">
                    <a:pos x="7" y="17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1"/>
                  </a:cxn>
                  <a:cxn ang="0">
                    <a:pos x="7" y="10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0" y="2"/>
                  </a:cxn>
                  <a:cxn ang="0">
                    <a:pos x="1" y="2"/>
                  </a:cxn>
                </a:cxnLst>
                <a:rect l="0" t="0" r="r" b="b"/>
                <a:pathLst>
                  <a:path w="7" h="19">
                    <a:moveTo>
                      <a:pt x="1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36"/>
              <p:cNvSpPr>
                <a:spLocks/>
              </p:cNvSpPr>
              <p:nvPr userDrawn="1"/>
            </p:nvSpPr>
            <p:spPr bwMode="auto">
              <a:xfrm>
                <a:off x="6810375" y="1631950"/>
                <a:ext cx="715963" cy="501650"/>
              </a:xfrm>
              <a:custGeom>
                <a:avLst/>
                <a:gdLst/>
                <a:ahLst/>
                <a:cxnLst>
                  <a:cxn ang="0">
                    <a:pos x="448" y="142"/>
                  </a:cxn>
                  <a:cxn ang="0">
                    <a:pos x="446" y="159"/>
                  </a:cxn>
                  <a:cxn ang="0">
                    <a:pos x="439" y="186"/>
                  </a:cxn>
                  <a:cxn ang="0">
                    <a:pos x="431" y="215"/>
                  </a:cxn>
                  <a:cxn ang="0">
                    <a:pos x="428" y="254"/>
                  </a:cxn>
                  <a:cxn ang="0">
                    <a:pos x="420" y="277"/>
                  </a:cxn>
                  <a:cxn ang="0">
                    <a:pos x="411" y="303"/>
                  </a:cxn>
                  <a:cxn ang="0">
                    <a:pos x="406" y="281"/>
                  </a:cxn>
                  <a:cxn ang="0">
                    <a:pos x="406" y="263"/>
                  </a:cxn>
                  <a:cxn ang="0">
                    <a:pos x="404" y="250"/>
                  </a:cxn>
                  <a:cxn ang="0">
                    <a:pos x="409" y="235"/>
                  </a:cxn>
                  <a:cxn ang="0">
                    <a:pos x="417" y="228"/>
                  </a:cxn>
                  <a:cxn ang="0">
                    <a:pos x="411" y="215"/>
                  </a:cxn>
                  <a:cxn ang="0">
                    <a:pos x="397" y="215"/>
                  </a:cxn>
                  <a:cxn ang="0">
                    <a:pos x="395" y="203"/>
                  </a:cxn>
                  <a:cxn ang="0">
                    <a:pos x="393" y="195"/>
                  </a:cxn>
                  <a:cxn ang="0">
                    <a:pos x="384" y="193"/>
                  </a:cxn>
                  <a:cxn ang="0">
                    <a:pos x="380" y="177"/>
                  </a:cxn>
                  <a:cxn ang="0">
                    <a:pos x="373" y="170"/>
                  </a:cxn>
                  <a:cxn ang="0">
                    <a:pos x="360" y="179"/>
                  </a:cxn>
                  <a:cxn ang="0">
                    <a:pos x="335" y="161"/>
                  </a:cxn>
                  <a:cxn ang="0">
                    <a:pos x="344" y="150"/>
                  </a:cxn>
                  <a:cxn ang="0">
                    <a:pos x="331" y="153"/>
                  </a:cxn>
                  <a:cxn ang="0">
                    <a:pos x="353" y="146"/>
                  </a:cxn>
                  <a:cxn ang="0">
                    <a:pos x="342" y="137"/>
                  </a:cxn>
                  <a:cxn ang="0">
                    <a:pos x="336" y="135"/>
                  </a:cxn>
                  <a:cxn ang="0">
                    <a:pos x="331" y="131"/>
                  </a:cxn>
                  <a:cxn ang="0">
                    <a:pos x="322" y="129"/>
                  </a:cxn>
                  <a:cxn ang="0">
                    <a:pos x="335" y="122"/>
                  </a:cxn>
                  <a:cxn ang="0">
                    <a:pos x="331" y="102"/>
                  </a:cxn>
                  <a:cxn ang="0">
                    <a:pos x="327" y="100"/>
                  </a:cxn>
                  <a:cxn ang="0">
                    <a:pos x="327" y="82"/>
                  </a:cxn>
                  <a:cxn ang="0">
                    <a:pos x="322" y="89"/>
                  </a:cxn>
                  <a:cxn ang="0">
                    <a:pos x="316" y="62"/>
                  </a:cxn>
                  <a:cxn ang="0">
                    <a:pos x="335" y="47"/>
                  </a:cxn>
                  <a:cxn ang="0">
                    <a:pos x="327" y="42"/>
                  </a:cxn>
                  <a:cxn ang="0">
                    <a:pos x="336" y="27"/>
                  </a:cxn>
                  <a:cxn ang="0">
                    <a:pos x="327" y="27"/>
                  </a:cxn>
                  <a:cxn ang="0">
                    <a:pos x="318" y="42"/>
                  </a:cxn>
                  <a:cxn ang="0">
                    <a:pos x="303" y="51"/>
                  </a:cxn>
                  <a:cxn ang="0">
                    <a:pos x="298" y="58"/>
                  </a:cxn>
                  <a:cxn ang="0">
                    <a:pos x="296" y="67"/>
                  </a:cxn>
                  <a:cxn ang="0">
                    <a:pos x="291" y="80"/>
                  </a:cxn>
                  <a:cxn ang="0">
                    <a:pos x="282" y="87"/>
                  </a:cxn>
                  <a:cxn ang="0">
                    <a:pos x="300" y="89"/>
                  </a:cxn>
                  <a:cxn ang="0">
                    <a:pos x="305" y="102"/>
                  </a:cxn>
                  <a:cxn ang="0">
                    <a:pos x="289" y="104"/>
                  </a:cxn>
                  <a:cxn ang="0">
                    <a:pos x="294" y="113"/>
                  </a:cxn>
                  <a:cxn ang="0">
                    <a:pos x="298" y="120"/>
                  </a:cxn>
                  <a:cxn ang="0">
                    <a:pos x="311" y="153"/>
                  </a:cxn>
                  <a:cxn ang="0">
                    <a:pos x="320" y="175"/>
                  </a:cxn>
                  <a:cxn ang="0">
                    <a:pos x="320" y="182"/>
                  </a:cxn>
                  <a:cxn ang="0">
                    <a:pos x="347" y="214"/>
                  </a:cxn>
                  <a:cxn ang="0">
                    <a:pos x="333" y="204"/>
                  </a:cxn>
                  <a:cxn ang="0">
                    <a:pos x="313" y="197"/>
                  </a:cxn>
                  <a:cxn ang="0">
                    <a:pos x="303" y="201"/>
                  </a:cxn>
                  <a:cxn ang="0">
                    <a:pos x="289" y="197"/>
                  </a:cxn>
                  <a:cxn ang="0">
                    <a:pos x="269" y="182"/>
                  </a:cxn>
                  <a:cxn ang="0">
                    <a:pos x="249" y="195"/>
                  </a:cxn>
                  <a:cxn ang="0">
                    <a:pos x="254" y="166"/>
                  </a:cxn>
                  <a:cxn ang="0">
                    <a:pos x="161" y="82"/>
                  </a:cxn>
                  <a:cxn ang="0">
                    <a:pos x="101" y="93"/>
                  </a:cxn>
                  <a:cxn ang="0">
                    <a:pos x="40" y="128"/>
                  </a:cxn>
                </a:cxnLst>
                <a:rect l="0" t="0" r="r" b="b"/>
                <a:pathLst>
                  <a:path w="451" h="316">
                    <a:moveTo>
                      <a:pt x="450" y="131"/>
                    </a:moveTo>
                    <a:lnTo>
                      <a:pt x="450" y="131"/>
                    </a:lnTo>
                    <a:lnTo>
                      <a:pt x="450" y="131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48" y="133"/>
                    </a:lnTo>
                    <a:lnTo>
                      <a:pt x="448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50" y="135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9"/>
                    </a:lnTo>
                    <a:lnTo>
                      <a:pt x="450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2" y="139"/>
                    </a:lnTo>
                    <a:lnTo>
                      <a:pt x="442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39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2" y="140"/>
                    </a:lnTo>
                    <a:lnTo>
                      <a:pt x="442" y="139"/>
                    </a:lnTo>
                    <a:lnTo>
                      <a:pt x="442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4" y="144"/>
                    </a:lnTo>
                    <a:lnTo>
                      <a:pt x="444" y="146"/>
                    </a:lnTo>
                    <a:lnTo>
                      <a:pt x="444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8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4"/>
                    </a:lnTo>
                    <a:lnTo>
                      <a:pt x="450" y="142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0" y="151"/>
                    </a:lnTo>
                    <a:lnTo>
                      <a:pt x="451" y="151"/>
                    </a:lnTo>
                    <a:lnTo>
                      <a:pt x="450" y="151"/>
                    </a:lnTo>
                    <a:lnTo>
                      <a:pt x="450" y="151"/>
                    </a:lnTo>
                    <a:lnTo>
                      <a:pt x="450" y="153"/>
                    </a:lnTo>
                    <a:lnTo>
                      <a:pt x="450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4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6" y="157"/>
                    </a:lnTo>
                    <a:lnTo>
                      <a:pt x="446" y="155"/>
                    </a:lnTo>
                    <a:lnTo>
                      <a:pt x="446" y="155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9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4" y="162"/>
                    </a:lnTo>
                    <a:lnTo>
                      <a:pt x="444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4" y="168"/>
                    </a:lnTo>
                    <a:lnTo>
                      <a:pt x="444" y="168"/>
                    </a:lnTo>
                    <a:lnTo>
                      <a:pt x="442" y="168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1"/>
                    </a:lnTo>
                    <a:lnTo>
                      <a:pt x="442" y="171"/>
                    </a:lnTo>
                    <a:lnTo>
                      <a:pt x="442" y="173"/>
                    </a:lnTo>
                    <a:lnTo>
                      <a:pt x="442" y="173"/>
                    </a:lnTo>
                    <a:lnTo>
                      <a:pt x="442" y="175"/>
                    </a:lnTo>
                    <a:lnTo>
                      <a:pt x="442" y="175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81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7" y="182"/>
                    </a:lnTo>
                    <a:lnTo>
                      <a:pt x="437" y="182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9" y="184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3"/>
                    </a:lnTo>
                    <a:lnTo>
                      <a:pt x="437" y="193"/>
                    </a:lnTo>
                    <a:lnTo>
                      <a:pt x="437" y="193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5" y="197"/>
                    </a:lnTo>
                    <a:lnTo>
                      <a:pt x="435" y="197"/>
                    </a:lnTo>
                    <a:lnTo>
                      <a:pt x="435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5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8"/>
                    </a:lnTo>
                    <a:lnTo>
                      <a:pt x="435" y="208"/>
                    </a:lnTo>
                    <a:lnTo>
                      <a:pt x="437" y="208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3" y="212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5" y="210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3" y="206"/>
                    </a:lnTo>
                    <a:lnTo>
                      <a:pt x="433" y="206"/>
                    </a:lnTo>
                    <a:lnTo>
                      <a:pt x="433" y="208"/>
                    </a:lnTo>
                    <a:lnTo>
                      <a:pt x="433" y="210"/>
                    </a:lnTo>
                    <a:lnTo>
                      <a:pt x="433" y="212"/>
                    </a:lnTo>
                    <a:lnTo>
                      <a:pt x="431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6"/>
                    </a:lnTo>
                    <a:lnTo>
                      <a:pt x="433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2"/>
                    </a:lnTo>
                    <a:lnTo>
                      <a:pt x="430" y="232"/>
                    </a:lnTo>
                    <a:lnTo>
                      <a:pt x="428" y="234"/>
                    </a:lnTo>
                    <a:lnTo>
                      <a:pt x="428" y="234"/>
                    </a:lnTo>
                    <a:lnTo>
                      <a:pt x="430" y="235"/>
                    </a:lnTo>
                    <a:lnTo>
                      <a:pt x="428" y="235"/>
                    </a:lnTo>
                    <a:lnTo>
                      <a:pt x="428" y="237"/>
                    </a:lnTo>
                    <a:lnTo>
                      <a:pt x="428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6" y="245"/>
                    </a:lnTo>
                    <a:lnTo>
                      <a:pt x="426" y="246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4" y="250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4"/>
                    </a:lnTo>
                    <a:lnTo>
                      <a:pt x="424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30" y="254"/>
                    </a:lnTo>
                    <a:lnTo>
                      <a:pt x="430" y="252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1" y="254"/>
                    </a:lnTo>
                    <a:lnTo>
                      <a:pt x="430" y="254"/>
                    </a:lnTo>
                    <a:lnTo>
                      <a:pt x="430" y="256"/>
                    </a:lnTo>
                    <a:lnTo>
                      <a:pt x="430" y="256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30" y="257"/>
                    </a:lnTo>
                    <a:lnTo>
                      <a:pt x="430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6" y="257"/>
                    </a:lnTo>
                    <a:lnTo>
                      <a:pt x="426" y="257"/>
                    </a:lnTo>
                    <a:lnTo>
                      <a:pt x="426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61"/>
                    </a:lnTo>
                    <a:lnTo>
                      <a:pt x="422" y="261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6" y="263"/>
                    </a:lnTo>
                    <a:lnTo>
                      <a:pt x="426" y="263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8" y="263"/>
                    </a:lnTo>
                    <a:lnTo>
                      <a:pt x="428" y="263"/>
                    </a:lnTo>
                    <a:lnTo>
                      <a:pt x="428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0" y="265"/>
                    </a:lnTo>
                    <a:lnTo>
                      <a:pt x="420" y="267"/>
                    </a:lnTo>
                    <a:lnTo>
                      <a:pt x="420" y="267"/>
                    </a:lnTo>
                    <a:lnTo>
                      <a:pt x="419" y="267"/>
                    </a:lnTo>
                    <a:lnTo>
                      <a:pt x="420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6"/>
                    </a:lnTo>
                    <a:lnTo>
                      <a:pt x="420" y="276"/>
                    </a:lnTo>
                    <a:lnTo>
                      <a:pt x="420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19" y="277"/>
                    </a:lnTo>
                    <a:lnTo>
                      <a:pt x="419" y="276"/>
                    </a:lnTo>
                    <a:lnTo>
                      <a:pt x="419" y="276"/>
                    </a:lnTo>
                    <a:lnTo>
                      <a:pt x="419" y="277"/>
                    </a:lnTo>
                    <a:lnTo>
                      <a:pt x="419" y="277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3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6"/>
                    </a:lnTo>
                    <a:lnTo>
                      <a:pt x="415" y="296"/>
                    </a:lnTo>
                    <a:lnTo>
                      <a:pt x="415" y="298"/>
                    </a:lnTo>
                    <a:lnTo>
                      <a:pt x="415" y="298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7"/>
                    </a:lnTo>
                    <a:lnTo>
                      <a:pt x="417" y="307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10"/>
                    </a:lnTo>
                    <a:lnTo>
                      <a:pt x="419" y="310"/>
                    </a:lnTo>
                    <a:lnTo>
                      <a:pt x="419" y="312"/>
                    </a:lnTo>
                    <a:lnTo>
                      <a:pt x="419" y="312"/>
                    </a:lnTo>
                    <a:lnTo>
                      <a:pt x="419" y="314"/>
                    </a:lnTo>
                    <a:lnTo>
                      <a:pt x="419" y="314"/>
                    </a:lnTo>
                    <a:lnTo>
                      <a:pt x="419" y="316"/>
                    </a:lnTo>
                    <a:lnTo>
                      <a:pt x="419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5" y="314"/>
                    </a:lnTo>
                    <a:lnTo>
                      <a:pt x="415" y="314"/>
                    </a:lnTo>
                    <a:lnTo>
                      <a:pt x="415" y="312"/>
                    </a:lnTo>
                    <a:lnTo>
                      <a:pt x="415" y="312"/>
                    </a:lnTo>
                    <a:lnTo>
                      <a:pt x="413" y="310"/>
                    </a:lnTo>
                    <a:lnTo>
                      <a:pt x="413" y="309"/>
                    </a:lnTo>
                    <a:lnTo>
                      <a:pt x="411" y="309"/>
                    </a:lnTo>
                    <a:lnTo>
                      <a:pt x="411" y="309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5"/>
                    </a:lnTo>
                    <a:lnTo>
                      <a:pt x="409" y="305"/>
                    </a:lnTo>
                    <a:lnTo>
                      <a:pt x="408" y="305"/>
                    </a:lnTo>
                    <a:lnTo>
                      <a:pt x="408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299"/>
                    </a:lnTo>
                    <a:lnTo>
                      <a:pt x="409" y="299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8"/>
                    </a:lnTo>
                    <a:lnTo>
                      <a:pt x="406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6"/>
                    </a:lnTo>
                    <a:lnTo>
                      <a:pt x="408" y="296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8" y="296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0"/>
                    </a:lnTo>
                    <a:lnTo>
                      <a:pt x="408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2"/>
                    </a:lnTo>
                    <a:lnTo>
                      <a:pt x="406" y="294"/>
                    </a:lnTo>
                    <a:lnTo>
                      <a:pt x="406" y="294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4" y="296"/>
                    </a:lnTo>
                    <a:lnTo>
                      <a:pt x="404" y="296"/>
                    </a:lnTo>
                    <a:lnTo>
                      <a:pt x="404" y="294"/>
                    </a:lnTo>
                    <a:lnTo>
                      <a:pt x="404" y="294"/>
                    </a:lnTo>
                    <a:lnTo>
                      <a:pt x="404" y="292"/>
                    </a:lnTo>
                    <a:lnTo>
                      <a:pt x="404" y="292"/>
                    </a:lnTo>
                    <a:lnTo>
                      <a:pt x="404" y="290"/>
                    </a:lnTo>
                    <a:lnTo>
                      <a:pt x="406" y="290"/>
                    </a:lnTo>
                    <a:lnTo>
                      <a:pt x="406" y="288"/>
                    </a:lnTo>
                    <a:lnTo>
                      <a:pt x="406" y="288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8" y="287"/>
                    </a:lnTo>
                    <a:lnTo>
                      <a:pt x="408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5"/>
                    </a:lnTo>
                    <a:lnTo>
                      <a:pt x="404" y="285"/>
                    </a:lnTo>
                    <a:lnTo>
                      <a:pt x="406" y="285"/>
                    </a:lnTo>
                    <a:lnTo>
                      <a:pt x="406" y="285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9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6" y="283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6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9"/>
                    </a:lnTo>
                    <a:lnTo>
                      <a:pt x="406" y="279"/>
                    </a:lnTo>
                    <a:lnTo>
                      <a:pt x="404" y="279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79"/>
                    </a:lnTo>
                    <a:lnTo>
                      <a:pt x="404" y="276"/>
                    </a:lnTo>
                    <a:lnTo>
                      <a:pt x="404" y="276"/>
                    </a:lnTo>
                    <a:lnTo>
                      <a:pt x="404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8" y="274"/>
                    </a:lnTo>
                    <a:lnTo>
                      <a:pt x="408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9" y="272"/>
                    </a:lnTo>
                    <a:lnTo>
                      <a:pt x="409" y="270"/>
                    </a:lnTo>
                    <a:lnTo>
                      <a:pt x="411" y="270"/>
                    </a:lnTo>
                    <a:lnTo>
                      <a:pt x="411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9" y="268"/>
                    </a:lnTo>
                    <a:lnTo>
                      <a:pt x="409" y="268"/>
                    </a:lnTo>
                    <a:lnTo>
                      <a:pt x="408" y="268"/>
                    </a:lnTo>
                    <a:lnTo>
                      <a:pt x="409" y="267"/>
                    </a:lnTo>
                    <a:lnTo>
                      <a:pt x="409" y="267"/>
                    </a:lnTo>
                    <a:lnTo>
                      <a:pt x="409" y="265"/>
                    </a:lnTo>
                    <a:lnTo>
                      <a:pt x="408" y="265"/>
                    </a:lnTo>
                    <a:lnTo>
                      <a:pt x="408" y="265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4"/>
                    </a:lnTo>
                    <a:lnTo>
                      <a:pt x="404" y="274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68"/>
                    </a:lnTo>
                    <a:lnTo>
                      <a:pt x="404" y="268"/>
                    </a:lnTo>
                    <a:lnTo>
                      <a:pt x="404" y="267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9" y="263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8" y="261"/>
                    </a:lnTo>
                    <a:lnTo>
                      <a:pt x="408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2" y="263"/>
                    </a:lnTo>
                    <a:lnTo>
                      <a:pt x="402" y="263"/>
                    </a:lnTo>
                    <a:lnTo>
                      <a:pt x="402" y="261"/>
                    </a:lnTo>
                    <a:lnTo>
                      <a:pt x="402" y="261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8" y="252"/>
                    </a:lnTo>
                    <a:lnTo>
                      <a:pt x="408" y="252"/>
                    </a:lnTo>
                    <a:lnTo>
                      <a:pt x="408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8" y="248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9" y="246"/>
                    </a:lnTo>
                    <a:lnTo>
                      <a:pt x="409" y="248"/>
                    </a:lnTo>
                    <a:lnTo>
                      <a:pt x="409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3" y="246"/>
                    </a:lnTo>
                    <a:lnTo>
                      <a:pt x="413" y="246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1" y="245"/>
                    </a:lnTo>
                    <a:lnTo>
                      <a:pt x="411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5"/>
                    </a:lnTo>
                    <a:lnTo>
                      <a:pt x="409" y="245"/>
                    </a:lnTo>
                    <a:lnTo>
                      <a:pt x="409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6" y="245"/>
                    </a:lnTo>
                    <a:lnTo>
                      <a:pt x="406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9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1"/>
                    </a:lnTo>
                    <a:lnTo>
                      <a:pt x="406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8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5" y="241"/>
                    </a:lnTo>
                    <a:lnTo>
                      <a:pt x="415" y="239"/>
                    </a:lnTo>
                    <a:lnTo>
                      <a:pt x="415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1" y="239"/>
                    </a:lnTo>
                    <a:lnTo>
                      <a:pt x="411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7"/>
                    </a:lnTo>
                    <a:lnTo>
                      <a:pt x="408" y="237"/>
                    </a:lnTo>
                    <a:lnTo>
                      <a:pt x="408" y="235"/>
                    </a:lnTo>
                    <a:lnTo>
                      <a:pt x="408" y="235"/>
                    </a:lnTo>
                    <a:lnTo>
                      <a:pt x="408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6" y="234"/>
                    </a:lnTo>
                    <a:lnTo>
                      <a:pt x="406" y="234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09" y="228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5" y="228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5" y="224"/>
                    </a:lnTo>
                    <a:lnTo>
                      <a:pt x="415" y="226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9" y="223"/>
                    </a:lnTo>
                    <a:lnTo>
                      <a:pt x="419" y="223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7" y="221"/>
                    </a:lnTo>
                    <a:lnTo>
                      <a:pt x="417" y="221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7" y="217"/>
                    </a:lnTo>
                    <a:lnTo>
                      <a:pt x="417" y="217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1" y="215"/>
                    </a:lnTo>
                    <a:lnTo>
                      <a:pt x="411" y="214"/>
                    </a:lnTo>
                    <a:lnTo>
                      <a:pt x="411" y="214"/>
                    </a:lnTo>
                    <a:lnTo>
                      <a:pt x="409" y="214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09" y="215"/>
                    </a:lnTo>
                    <a:lnTo>
                      <a:pt x="409" y="215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9" y="215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9" y="214"/>
                    </a:lnTo>
                    <a:lnTo>
                      <a:pt x="409" y="212"/>
                    </a:lnTo>
                    <a:lnTo>
                      <a:pt x="409" y="210"/>
                    </a:lnTo>
                    <a:lnTo>
                      <a:pt x="409" y="210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0"/>
                    </a:lnTo>
                    <a:lnTo>
                      <a:pt x="413" y="210"/>
                    </a:lnTo>
                    <a:lnTo>
                      <a:pt x="413" y="208"/>
                    </a:lnTo>
                    <a:lnTo>
                      <a:pt x="415" y="208"/>
                    </a:lnTo>
                    <a:lnTo>
                      <a:pt x="415" y="210"/>
                    </a:lnTo>
                    <a:lnTo>
                      <a:pt x="415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6"/>
                    </a:lnTo>
                    <a:lnTo>
                      <a:pt x="417" y="206"/>
                    </a:lnTo>
                    <a:lnTo>
                      <a:pt x="417" y="204"/>
                    </a:lnTo>
                    <a:lnTo>
                      <a:pt x="415" y="204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8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8"/>
                    </a:lnTo>
                    <a:lnTo>
                      <a:pt x="408" y="208"/>
                    </a:lnTo>
                    <a:lnTo>
                      <a:pt x="406" y="208"/>
                    </a:lnTo>
                    <a:lnTo>
                      <a:pt x="406" y="208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4" y="206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2" y="208"/>
                    </a:lnTo>
                    <a:lnTo>
                      <a:pt x="402" y="208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398" y="210"/>
                    </a:lnTo>
                    <a:lnTo>
                      <a:pt x="398" y="210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7" y="214"/>
                    </a:lnTo>
                    <a:lnTo>
                      <a:pt x="397" y="214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4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3" y="208"/>
                    </a:lnTo>
                    <a:lnTo>
                      <a:pt x="393" y="208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0"/>
                    </a:lnTo>
                    <a:lnTo>
                      <a:pt x="391" y="208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1" y="204"/>
                    </a:lnTo>
                    <a:lnTo>
                      <a:pt x="391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5" y="204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4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400" y="197"/>
                    </a:lnTo>
                    <a:lnTo>
                      <a:pt x="400" y="197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3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2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8" y="195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9"/>
                    </a:lnTo>
                    <a:lnTo>
                      <a:pt x="397" y="199"/>
                    </a:lnTo>
                    <a:lnTo>
                      <a:pt x="395" y="197"/>
                    </a:lnTo>
                    <a:lnTo>
                      <a:pt x="395" y="197"/>
                    </a:lnTo>
                    <a:lnTo>
                      <a:pt x="395" y="199"/>
                    </a:lnTo>
                    <a:lnTo>
                      <a:pt x="395" y="199"/>
                    </a:lnTo>
                    <a:lnTo>
                      <a:pt x="393" y="199"/>
                    </a:lnTo>
                    <a:lnTo>
                      <a:pt x="393" y="199"/>
                    </a:lnTo>
                    <a:lnTo>
                      <a:pt x="391" y="199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199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91" y="197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2"/>
                    </a:lnTo>
                    <a:lnTo>
                      <a:pt x="391" y="192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88"/>
                    </a:lnTo>
                    <a:lnTo>
                      <a:pt x="398" y="188"/>
                    </a:lnTo>
                    <a:lnTo>
                      <a:pt x="398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6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88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6" y="190"/>
                    </a:lnTo>
                    <a:lnTo>
                      <a:pt x="386" y="190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2" y="195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2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0" y="192"/>
                    </a:lnTo>
                    <a:lnTo>
                      <a:pt x="380" y="190"/>
                    </a:lnTo>
                    <a:lnTo>
                      <a:pt x="378" y="190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80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4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6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2"/>
                    </a:lnTo>
                    <a:lnTo>
                      <a:pt x="388" y="182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9" y="181"/>
                    </a:lnTo>
                    <a:lnTo>
                      <a:pt x="389" y="182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6" y="179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4" y="179"/>
                    </a:lnTo>
                    <a:lnTo>
                      <a:pt x="386" y="179"/>
                    </a:lnTo>
                    <a:lnTo>
                      <a:pt x="386" y="177"/>
                    </a:lnTo>
                    <a:lnTo>
                      <a:pt x="388" y="177"/>
                    </a:lnTo>
                    <a:lnTo>
                      <a:pt x="388" y="177"/>
                    </a:lnTo>
                    <a:lnTo>
                      <a:pt x="389" y="177"/>
                    </a:lnTo>
                    <a:lnTo>
                      <a:pt x="391" y="175"/>
                    </a:lnTo>
                    <a:lnTo>
                      <a:pt x="391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4" y="179"/>
                    </a:lnTo>
                    <a:lnTo>
                      <a:pt x="384" y="179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4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0" y="181"/>
                    </a:lnTo>
                    <a:lnTo>
                      <a:pt x="380" y="181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80" y="177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80" y="171"/>
                    </a:lnTo>
                    <a:lnTo>
                      <a:pt x="380" y="171"/>
                    </a:lnTo>
                    <a:lnTo>
                      <a:pt x="378" y="170"/>
                    </a:lnTo>
                    <a:lnTo>
                      <a:pt x="380" y="168"/>
                    </a:lnTo>
                    <a:lnTo>
                      <a:pt x="380" y="168"/>
                    </a:lnTo>
                    <a:lnTo>
                      <a:pt x="380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7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8"/>
                    </a:lnTo>
                    <a:lnTo>
                      <a:pt x="377" y="168"/>
                    </a:lnTo>
                    <a:lnTo>
                      <a:pt x="377" y="168"/>
                    </a:lnTo>
                    <a:lnTo>
                      <a:pt x="377" y="170"/>
                    </a:lnTo>
                    <a:lnTo>
                      <a:pt x="377" y="171"/>
                    </a:lnTo>
                    <a:lnTo>
                      <a:pt x="377" y="171"/>
                    </a:lnTo>
                    <a:lnTo>
                      <a:pt x="375" y="171"/>
                    </a:lnTo>
                    <a:lnTo>
                      <a:pt x="375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5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5"/>
                    </a:lnTo>
                    <a:lnTo>
                      <a:pt x="375" y="175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9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79"/>
                    </a:lnTo>
                    <a:lnTo>
                      <a:pt x="375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9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9" y="173"/>
                    </a:lnTo>
                    <a:lnTo>
                      <a:pt x="369" y="173"/>
                    </a:lnTo>
                    <a:lnTo>
                      <a:pt x="371" y="173"/>
                    </a:lnTo>
                    <a:lnTo>
                      <a:pt x="371" y="171"/>
                    </a:lnTo>
                    <a:lnTo>
                      <a:pt x="371" y="171"/>
                    </a:lnTo>
                    <a:lnTo>
                      <a:pt x="373" y="171"/>
                    </a:lnTo>
                    <a:lnTo>
                      <a:pt x="373" y="171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6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1"/>
                    </a:lnTo>
                    <a:lnTo>
                      <a:pt x="367" y="171"/>
                    </a:lnTo>
                    <a:lnTo>
                      <a:pt x="366" y="173"/>
                    </a:lnTo>
                    <a:lnTo>
                      <a:pt x="366" y="173"/>
                    </a:lnTo>
                    <a:lnTo>
                      <a:pt x="366" y="175"/>
                    </a:lnTo>
                    <a:lnTo>
                      <a:pt x="366" y="175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7" y="177"/>
                    </a:lnTo>
                    <a:lnTo>
                      <a:pt x="367" y="177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9" y="179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9" y="181"/>
                    </a:lnTo>
                    <a:lnTo>
                      <a:pt x="369" y="181"/>
                    </a:lnTo>
                    <a:lnTo>
                      <a:pt x="369" y="182"/>
                    </a:lnTo>
                    <a:lnTo>
                      <a:pt x="369" y="182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6"/>
                    </a:lnTo>
                    <a:lnTo>
                      <a:pt x="371" y="186"/>
                    </a:lnTo>
                    <a:lnTo>
                      <a:pt x="371" y="186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7" y="186"/>
                    </a:lnTo>
                    <a:lnTo>
                      <a:pt x="367" y="186"/>
                    </a:lnTo>
                    <a:lnTo>
                      <a:pt x="366" y="186"/>
                    </a:lnTo>
                    <a:lnTo>
                      <a:pt x="366" y="184"/>
                    </a:lnTo>
                    <a:lnTo>
                      <a:pt x="366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2" y="184"/>
                    </a:lnTo>
                    <a:lnTo>
                      <a:pt x="362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4"/>
                    </a:lnTo>
                    <a:lnTo>
                      <a:pt x="358" y="184"/>
                    </a:lnTo>
                    <a:lnTo>
                      <a:pt x="356" y="182"/>
                    </a:lnTo>
                    <a:lnTo>
                      <a:pt x="358" y="182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7"/>
                    </a:lnTo>
                    <a:lnTo>
                      <a:pt x="355" y="177"/>
                    </a:lnTo>
                    <a:lnTo>
                      <a:pt x="355" y="175"/>
                    </a:lnTo>
                    <a:lnTo>
                      <a:pt x="353" y="175"/>
                    </a:lnTo>
                    <a:lnTo>
                      <a:pt x="353" y="177"/>
                    </a:lnTo>
                    <a:lnTo>
                      <a:pt x="353" y="177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1" y="175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3"/>
                    </a:lnTo>
                    <a:lnTo>
                      <a:pt x="345" y="173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5" y="177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4" y="175"/>
                    </a:lnTo>
                    <a:lnTo>
                      <a:pt x="344" y="175"/>
                    </a:lnTo>
                    <a:lnTo>
                      <a:pt x="342" y="173"/>
                    </a:lnTo>
                    <a:lnTo>
                      <a:pt x="342" y="173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4" y="177"/>
                    </a:lnTo>
                    <a:lnTo>
                      <a:pt x="342" y="177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0" y="175"/>
                    </a:lnTo>
                    <a:lnTo>
                      <a:pt x="340" y="173"/>
                    </a:lnTo>
                    <a:lnTo>
                      <a:pt x="340" y="171"/>
                    </a:lnTo>
                    <a:lnTo>
                      <a:pt x="340" y="171"/>
                    </a:lnTo>
                    <a:lnTo>
                      <a:pt x="338" y="170"/>
                    </a:lnTo>
                    <a:lnTo>
                      <a:pt x="336" y="168"/>
                    </a:lnTo>
                    <a:lnTo>
                      <a:pt x="335" y="168"/>
                    </a:lnTo>
                    <a:lnTo>
                      <a:pt x="335" y="166"/>
                    </a:lnTo>
                    <a:lnTo>
                      <a:pt x="333" y="164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5" y="162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6" y="159"/>
                    </a:lnTo>
                    <a:lnTo>
                      <a:pt x="336" y="161"/>
                    </a:lnTo>
                    <a:lnTo>
                      <a:pt x="336" y="161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40" y="166"/>
                    </a:lnTo>
                    <a:lnTo>
                      <a:pt x="340" y="166"/>
                    </a:lnTo>
                    <a:lnTo>
                      <a:pt x="340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2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40" y="161"/>
                    </a:lnTo>
                    <a:lnTo>
                      <a:pt x="340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2" y="157"/>
                    </a:lnTo>
                    <a:lnTo>
                      <a:pt x="342" y="157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0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5"/>
                    </a:lnTo>
                    <a:lnTo>
                      <a:pt x="344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7"/>
                    </a:lnTo>
                    <a:lnTo>
                      <a:pt x="347" y="157"/>
                    </a:lnTo>
                    <a:lnTo>
                      <a:pt x="347" y="157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9" y="153"/>
                    </a:lnTo>
                    <a:lnTo>
                      <a:pt x="349" y="153"/>
                    </a:lnTo>
                    <a:lnTo>
                      <a:pt x="349" y="151"/>
                    </a:lnTo>
                    <a:lnTo>
                      <a:pt x="347" y="151"/>
                    </a:lnTo>
                    <a:lnTo>
                      <a:pt x="349" y="151"/>
                    </a:lnTo>
                    <a:lnTo>
                      <a:pt x="349" y="151"/>
                    </a:lnTo>
                    <a:lnTo>
                      <a:pt x="349" y="150"/>
                    </a:lnTo>
                    <a:lnTo>
                      <a:pt x="347" y="150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5" y="151"/>
                    </a:lnTo>
                    <a:lnTo>
                      <a:pt x="345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5" y="151"/>
                    </a:lnTo>
                    <a:lnTo>
                      <a:pt x="345" y="151"/>
                    </a:lnTo>
                    <a:lnTo>
                      <a:pt x="345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3"/>
                    </a:lnTo>
                    <a:lnTo>
                      <a:pt x="340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7"/>
                    </a:lnTo>
                    <a:lnTo>
                      <a:pt x="335" y="157"/>
                    </a:lnTo>
                    <a:lnTo>
                      <a:pt x="335" y="155"/>
                    </a:lnTo>
                    <a:lnTo>
                      <a:pt x="335" y="155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1"/>
                    </a:lnTo>
                    <a:lnTo>
                      <a:pt x="333" y="151"/>
                    </a:lnTo>
                    <a:lnTo>
                      <a:pt x="333" y="150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3" y="148"/>
                    </a:lnTo>
                    <a:lnTo>
                      <a:pt x="333" y="148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1" y="146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40" y="146"/>
                    </a:lnTo>
                    <a:lnTo>
                      <a:pt x="340" y="144"/>
                    </a:lnTo>
                    <a:lnTo>
                      <a:pt x="340" y="144"/>
                    </a:lnTo>
                    <a:lnTo>
                      <a:pt x="340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0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6"/>
                    </a:lnTo>
                    <a:lnTo>
                      <a:pt x="353" y="146"/>
                    </a:lnTo>
                    <a:lnTo>
                      <a:pt x="355" y="146"/>
                    </a:lnTo>
                    <a:lnTo>
                      <a:pt x="355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3" y="142"/>
                    </a:lnTo>
                    <a:lnTo>
                      <a:pt x="353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39"/>
                    </a:lnTo>
                    <a:lnTo>
                      <a:pt x="351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39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9" y="139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7" y="137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7"/>
                    </a:lnTo>
                    <a:lnTo>
                      <a:pt x="347" y="137"/>
                    </a:lnTo>
                    <a:lnTo>
                      <a:pt x="345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5" y="139"/>
                    </a:lnTo>
                    <a:lnTo>
                      <a:pt x="345" y="139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7"/>
                    </a:lnTo>
                    <a:lnTo>
                      <a:pt x="344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1"/>
                    </a:lnTo>
                    <a:lnTo>
                      <a:pt x="347" y="131"/>
                    </a:lnTo>
                    <a:lnTo>
                      <a:pt x="347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4" y="133"/>
                    </a:lnTo>
                    <a:lnTo>
                      <a:pt x="344" y="131"/>
                    </a:lnTo>
                    <a:lnTo>
                      <a:pt x="344" y="133"/>
                    </a:lnTo>
                    <a:lnTo>
                      <a:pt x="344" y="133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4" y="129"/>
                    </a:lnTo>
                    <a:lnTo>
                      <a:pt x="344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0" y="124"/>
                    </a:lnTo>
                    <a:lnTo>
                      <a:pt x="342" y="124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0" y="128"/>
                    </a:lnTo>
                    <a:lnTo>
                      <a:pt x="340" y="128"/>
                    </a:lnTo>
                    <a:lnTo>
                      <a:pt x="342" y="128"/>
                    </a:lnTo>
                    <a:lnTo>
                      <a:pt x="342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2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38" y="128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6" y="131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5"/>
                    </a:lnTo>
                    <a:lnTo>
                      <a:pt x="338" y="135"/>
                    </a:lnTo>
                    <a:lnTo>
                      <a:pt x="336" y="135"/>
                    </a:lnTo>
                    <a:lnTo>
                      <a:pt x="336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5" y="135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3" y="133"/>
                    </a:lnTo>
                    <a:lnTo>
                      <a:pt x="333" y="133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29"/>
                    </a:lnTo>
                    <a:lnTo>
                      <a:pt x="333" y="129"/>
                    </a:lnTo>
                    <a:lnTo>
                      <a:pt x="333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29"/>
                    </a:lnTo>
                    <a:lnTo>
                      <a:pt x="335" y="129"/>
                    </a:lnTo>
                    <a:lnTo>
                      <a:pt x="336" y="131"/>
                    </a:lnTo>
                    <a:lnTo>
                      <a:pt x="336" y="131"/>
                    </a:lnTo>
                    <a:lnTo>
                      <a:pt x="336" y="129"/>
                    </a:lnTo>
                    <a:lnTo>
                      <a:pt x="336" y="129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6"/>
                    </a:lnTo>
                    <a:lnTo>
                      <a:pt x="333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4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29" y="126"/>
                    </a:lnTo>
                    <a:lnTo>
                      <a:pt x="329" y="126"/>
                    </a:lnTo>
                    <a:lnTo>
                      <a:pt x="329" y="124"/>
                    </a:lnTo>
                    <a:lnTo>
                      <a:pt x="329" y="124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4"/>
                    </a:lnTo>
                    <a:lnTo>
                      <a:pt x="327" y="124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31" y="128"/>
                    </a:lnTo>
                    <a:lnTo>
                      <a:pt x="331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5" y="129"/>
                    </a:lnTo>
                    <a:lnTo>
                      <a:pt x="327" y="129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9" y="135"/>
                    </a:lnTo>
                    <a:lnTo>
                      <a:pt x="331" y="135"/>
                    </a:lnTo>
                    <a:lnTo>
                      <a:pt x="329" y="135"/>
                    </a:lnTo>
                    <a:lnTo>
                      <a:pt x="329" y="135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29"/>
                    </a:lnTo>
                    <a:lnTo>
                      <a:pt x="325" y="129"/>
                    </a:lnTo>
                    <a:lnTo>
                      <a:pt x="327" y="128"/>
                    </a:lnTo>
                    <a:lnTo>
                      <a:pt x="327" y="126"/>
                    </a:lnTo>
                    <a:lnTo>
                      <a:pt x="327" y="126"/>
                    </a:lnTo>
                    <a:lnTo>
                      <a:pt x="327" y="124"/>
                    </a:lnTo>
                    <a:lnTo>
                      <a:pt x="327" y="122"/>
                    </a:lnTo>
                    <a:lnTo>
                      <a:pt x="327" y="122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4" y="124"/>
                    </a:lnTo>
                    <a:lnTo>
                      <a:pt x="324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5" y="128"/>
                    </a:lnTo>
                    <a:lnTo>
                      <a:pt x="325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31"/>
                    </a:lnTo>
                    <a:lnTo>
                      <a:pt x="325" y="131"/>
                    </a:lnTo>
                    <a:lnTo>
                      <a:pt x="324" y="131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5" y="137"/>
                    </a:lnTo>
                    <a:lnTo>
                      <a:pt x="325" y="137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2"/>
                    </a:lnTo>
                    <a:lnTo>
                      <a:pt x="324" y="142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39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2" y="135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1"/>
                    </a:lnTo>
                    <a:lnTo>
                      <a:pt x="322" y="131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6"/>
                    </a:lnTo>
                    <a:lnTo>
                      <a:pt x="322" y="124"/>
                    </a:lnTo>
                    <a:lnTo>
                      <a:pt x="322" y="122"/>
                    </a:lnTo>
                    <a:lnTo>
                      <a:pt x="322" y="122"/>
                    </a:lnTo>
                    <a:lnTo>
                      <a:pt x="324" y="120"/>
                    </a:lnTo>
                    <a:lnTo>
                      <a:pt x="325" y="120"/>
                    </a:lnTo>
                    <a:lnTo>
                      <a:pt x="324" y="120"/>
                    </a:lnTo>
                    <a:lnTo>
                      <a:pt x="324" y="118"/>
                    </a:lnTo>
                    <a:lnTo>
                      <a:pt x="324" y="118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20"/>
                    </a:lnTo>
                    <a:lnTo>
                      <a:pt x="325" y="120"/>
                    </a:lnTo>
                    <a:lnTo>
                      <a:pt x="327" y="120"/>
                    </a:lnTo>
                    <a:lnTo>
                      <a:pt x="327" y="118"/>
                    </a:lnTo>
                    <a:lnTo>
                      <a:pt x="327" y="118"/>
                    </a:lnTo>
                    <a:lnTo>
                      <a:pt x="327" y="120"/>
                    </a:lnTo>
                    <a:lnTo>
                      <a:pt x="327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3" y="122"/>
                    </a:lnTo>
                    <a:lnTo>
                      <a:pt x="333" y="122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5" y="126"/>
                    </a:lnTo>
                    <a:lnTo>
                      <a:pt x="335" y="126"/>
                    </a:lnTo>
                    <a:lnTo>
                      <a:pt x="336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2" y="118"/>
                    </a:lnTo>
                    <a:lnTo>
                      <a:pt x="342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0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18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1" y="117"/>
                    </a:lnTo>
                    <a:lnTo>
                      <a:pt x="331" y="117"/>
                    </a:lnTo>
                    <a:lnTo>
                      <a:pt x="331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6" y="109"/>
                    </a:lnTo>
                    <a:lnTo>
                      <a:pt x="336" y="109"/>
                    </a:lnTo>
                    <a:lnTo>
                      <a:pt x="336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0" y="109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2" y="108"/>
                    </a:lnTo>
                    <a:lnTo>
                      <a:pt x="342" y="108"/>
                    </a:lnTo>
                    <a:lnTo>
                      <a:pt x="340" y="108"/>
                    </a:lnTo>
                    <a:lnTo>
                      <a:pt x="340" y="106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38" y="108"/>
                    </a:lnTo>
                    <a:lnTo>
                      <a:pt x="338" y="108"/>
                    </a:lnTo>
                    <a:lnTo>
                      <a:pt x="338" y="106"/>
                    </a:lnTo>
                    <a:lnTo>
                      <a:pt x="336" y="106"/>
                    </a:lnTo>
                    <a:lnTo>
                      <a:pt x="336" y="104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0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6" y="106"/>
                    </a:lnTo>
                    <a:lnTo>
                      <a:pt x="336" y="106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5" y="106"/>
                    </a:lnTo>
                    <a:lnTo>
                      <a:pt x="335" y="106"/>
                    </a:lnTo>
                    <a:lnTo>
                      <a:pt x="333" y="108"/>
                    </a:lnTo>
                    <a:lnTo>
                      <a:pt x="333" y="108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4"/>
                    </a:lnTo>
                    <a:lnTo>
                      <a:pt x="333" y="102"/>
                    </a:lnTo>
                    <a:lnTo>
                      <a:pt x="333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0"/>
                    </a:lnTo>
                    <a:lnTo>
                      <a:pt x="331" y="100"/>
                    </a:lnTo>
                    <a:lnTo>
                      <a:pt x="329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29" y="115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29" y="111"/>
                    </a:lnTo>
                    <a:lnTo>
                      <a:pt x="331" y="111"/>
                    </a:lnTo>
                    <a:lnTo>
                      <a:pt x="329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8"/>
                    </a:lnTo>
                    <a:lnTo>
                      <a:pt x="329" y="108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8"/>
                    </a:lnTo>
                    <a:lnTo>
                      <a:pt x="327" y="108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7" y="102"/>
                    </a:lnTo>
                    <a:lnTo>
                      <a:pt x="327" y="102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98"/>
                    </a:lnTo>
                    <a:lnTo>
                      <a:pt x="327" y="97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8"/>
                    </a:lnTo>
                    <a:lnTo>
                      <a:pt x="329" y="98"/>
                    </a:lnTo>
                    <a:lnTo>
                      <a:pt x="329" y="97"/>
                    </a:lnTo>
                    <a:lnTo>
                      <a:pt x="331" y="95"/>
                    </a:lnTo>
                    <a:lnTo>
                      <a:pt x="331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7" y="95"/>
                    </a:lnTo>
                    <a:lnTo>
                      <a:pt x="329" y="93"/>
                    </a:lnTo>
                    <a:lnTo>
                      <a:pt x="329" y="93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89"/>
                    </a:lnTo>
                    <a:lnTo>
                      <a:pt x="325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7" y="87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9" y="86"/>
                    </a:lnTo>
                    <a:lnTo>
                      <a:pt x="329" y="87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3" y="86"/>
                    </a:lnTo>
                    <a:lnTo>
                      <a:pt x="333" y="86"/>
                    </a:lnTo>
                    <a:lnTo>
                      <a:pt x="335" y="86"/>
                    </a:lnTo>
                    <a:lnTo>
                      <a:pt x="335" y="87"/>
                    </a:lnTo>
                    <a:lnTo>
                      <a:pt x="335" y="86"/>
                    </a:lnTo>
                    <a:lnTo>
                      <a:pt x="335" y="86"/>
                    </a:lnTo>
                    <a:lnTo>
                      <a:pt x="333" y="86"/>
                    </a:lnTo>
                    <a:lnTo>
                      <a:pt x="333" y="84"/>
                    </a:lnTo>
                    <a:lnTo>
                      <a:pt x="333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7" y="84"/>
                    </a:lnTo>
                    <a:lnTo>
                      <a:pt x="327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9" y="80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7" y="82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2"/>
                    </a:lnTo>
                    <a:lnTo>
                      <a:pt x="327" y="82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6"/>
                    </a:lnTo>
                    <a:lnTo>
                      <a:pt x="325" y="86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4" y="84"/>
                    </a:lnTo>
                    <a:lnTo>
                      <a:pt x="324" y="82"/>
                    </a:lnTo>
                    <a:lnTo>
                      <a:pt x="325" y="82"/>
                    </a:lnTo>
                    <a:lnTo>
                      <a:pt x="325" y="82"/>
                    </a:lnTo>
                    <a:lnTo>
                      <a:pt x="325" y="80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7" y="76"/>
                    </a:lnTo>
                    <a:lnTo>
                      <a:pt x="327" y="76"/>
                    </a:lnTo>
                    <a:lnTo>
                      <a:pt x="327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4" y="76"/>
                    </a:lnTo>
                    <a:lnTo>
                      <a:pt x="324" y="76"/>
                    </a:lnTo>
                    <a:lnTo>
                      <a:pt x="324" y="78"/>
                    </a:lnTo>
                    <a:lnTo>
                      <a:pt x="324" y="78"/>
                    </a:lnTo>
                    <a:lnTo>
                      <a:pt x="325" y="78"/>
                    </a:lnTo>
                    <a:lnTo>
                      <a:pt x="325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2" y="80"/>
                    </a:lnTo>
                    <a:lnTo>
                      <a:pt x="322" y="78"/>
                    </a:lnTo>
                    <a:lnTo>
                      <a:pt x="322" y="78"/>
                    </a:lnTo>
                    <a:lnTo>
                      <a:pt x="322" y="76"/>
                    </a:lnTo>
                    <a:lnTo>
                      <a:pt x="322" y="75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0" y="76"/>
                    </a:lnTo>
                    <a:lnTo>
                      <a:pt x="320" y="76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7"/>
                    </a:lnTo>
                    <a:lnTo>
                      <a:pt x="322" y="87"/>
                    </a:lnTo>
                    <a:lnTo>
                      <a:pt x="322" y="86"/>
                    </a:lnTo>
                    <a:lnTo>
                      <a:pt x="322" y="87"/>
                    </a:lnTo>
                    <a:lnTo>
                      <a:pt x="322" y="87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4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0" y="87"/>
                    </a:lnTo>
                    <a:lnTo>
                      <a:pt x="320" y="87"/>
                    </a:lnTo>
                    <a:lnTo>
                      <a:pt x="320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3"/>
                    </a:lnTo>
                    <a:lnTo>
                      <a:pt x="322" y="93"/>
                    </a:lnTo>
                    <a:lnTo>
                      <a:pt x="324" y="91"/>
                    </a:lnTo>
                    <a:lnTo>
                      <a:pt x="324" y="93"/>
                    </a:lnTo>
                    <a:lnTo>
                      <a:pt x="324" y="93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5" y="95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2" y="97"/>
                    </a:lnTo>
                    <a:lnTo>
                      <a:pt x="322" y="95"/>
                    </a:lnTo>
                    <a:lnTo>
                      <a:pt x="320" y="95"/>
                    </a:lnTo>
                    <a:lnTo>
                      <a:pt x="320" y="95"/>
                    </a:lnTo>
                    <a:lnTo>
                      <a:pt x="320" y="93"/>
                    </a:lnTo>
                    <a:lnTo>
                      <a:pt x="320" y="93"/>
                    </a:lnTo>
                    <a:lnTo>
                      <a:pt x="322" y="93"/>
                    </a:lnTo>
                    <a:lnTo>
                      <a:pt x="320" y="93"/>
                    </a:lnTo>
                    <a:lnTo>
                      <a:pt x="320" y="91"/>
                    </a:lnTo>
                    <a:lnTo>
                      <a:pt x="320" y="89"/>
                    </a:lnTo>
                    <a:lnTo>
                      <a:pt x="318" y="87"/>
                    </a:lnTo>
                    <a:lnTo>
                      <a:pt x="318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80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0"/>
                    </a:lnTo>
                    <a:lnTo>
                      <a:pt x="313" y="78"/>
                    </a:lnTo>
                    <a:lnTo>
                      <a:pt x="313" y="76"/>
                    </a:lnTo>
                    <a:lnTo>
                      <a:pt x="314" y="75"/>
                    </a:lnTo>
                    <a:lnTo>
                      <a:pt x="314" y="75"/>
                    </a:lnTo>
                    <a:lnTo>
                      <a:pt x="314" y="73"/>
                    </a:lnTo>
                    <a:lnTo>
                      <a:pt x="314" y="69"/>
                    </a:lnTo>
                    <a:lnTo>
                      <a:pt x="314" y="69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4" y="65"/>
                    </a:lnTo>
                    <a:lnTo>
                      <a:pt x="314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8" y="62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8" y="64"/>
                    </a:lnTo>
                    <a:lnTo>
                      <a:pt x="320" y="64"/>
                    </a:lnTo>
                    <a:lnTo>
                      <a:pt x="320" y="64"/>
                    </a:lnTo>
                    <a:lnTo>
                      <a:pt x="318" y="64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0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6" y="62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8"/>
                    </a:lnTo>
                    <a:lnTo>
                      <a:pt x="318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5" y="56"/>
                    </a:lnTo>
                    <a:lnTo>
                      <a:pt x="325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2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2" y="51"/>
                    </a:lnTo>
                    <a:lnTo>
                      <a:pt x="322" y="51"/>
                    </a:lnTo>
                    <a:lnTo>
                      <a:pt x="324" y="51"/>
                    </a:lnTo>
                    <a:lnTo>
                      <a:pt x="324" y="51"/>
                    </a:lnTo>
                    <a:lnTo>
                      <a:pt x="325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9" y="49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7"/>
                    </a:lnTo>
                    <a:lnTo>
                      <a:pt x="331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9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8" y="47"/>
                    </a:lnTo>
                    <a:lnTo>
                      <a:pt x="338" y="49"/>
                    </a:lnTo>
                    <a:lnTo>
                      <a:pt x="338" y="49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7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2" y="45"/>
                    </a:lnTo>
                    <a:lnTo>
                      <a:pt x="342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5" y="42"/>
                    </a:lnTo>
                    <a:lnTo>
                      <a:pt x="344" y="42"/>
                    </a:lnTo>
                    <a:lnTo>
                      <a:pt x="344" y="42"/>
                    </a:lnTo>
                    <a:lnTo>
                      <a:pt x="344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0" y="44"/>
                    </a:lnTo>
                    <a:lnTo>
                      <a:pt x="338" y="44"/>
                    </a:lnTo>
                    <a:lnTo>
                      <a:pt x="338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7" y="45"/>
                    </a:lnTo>
                    <a:lnTo>
                      <a:pt x="327" y="47"/>
                    </a:lnTo>
                    <a:lnTo>
                      <a:pt x="325" y="47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9" y="40"/>
                    </a:lnTo>
                    <a:lnTo>
                      <a:pt x="329" y="40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3"/>
                    </a:lnTo>
                    <a:lnTo>
                      <a:pt x="342" y="33"/>
                    </a:lnTo>
                    <a:lnTo>
                      <a:pt x="342" y="34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1"/>
                    </a:lnTo>
                    <a:lnTo>
                      <a:pt x="338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3"/>
                    </a:lnTo>
                    <a:lnTo>
                      <a:pt x="333" y="33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5" y="29"/>
                    </a:lnTo>
                    <a:lnTo>
                      <a:pt x="335" y="29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6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5" y="18"/>
                    </a:lnTo>
                    <a:lnTo>
                      <a:pt x="335" y="18"/>
                    </a:lnTo>
                    <a:lnTo>
                      <a:pt x="336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2"/>
                    </a:lnTo>
                    <a:lnTo>
                      <a:pt x="335" y="22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5" y="25"/>
                    </a:lnTo>
                    <a:lnTo>
                      <a:pt x="333" y="25"/>
                    </a:lnTo>
                    <a:lnTo>
                      <a:pt x="335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29" y="29"/>
                    </a:lnTo>
                    <a:lnTo>
                      <a:pt x="329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4"/>
                    </a:lnTo>
                    <a:lnTo>
                      <a:pt x="329" y="34"/>
                    </a:lnTo>
                    <a:lnTo>
                      <a:pt x="327" y="34"/>
                    </a:lnTo>
                    <a:lnTo>
                      <a:pt x="327" y="34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1"/>
                    </a:lnTo>
                    <a:lnTo>
                      <a:pt x="325" y="31"/>
                    </a:lnTo>
                    <a:lnTo>
                      <a:pt x="327" y="31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7" y="29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2"/>
                    </a:lnTo>
                    <a:lnTo>
                      <a:pt x="327" y="22"/>
                    </a:lnTo>
                    <a:lnTo>
                      <a:pt x="327" y="22"/>
                    </a:lnTo>
                    <a:lnTo>
                      <a:pt x="327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18" y="27"/>
                    </a:lnTo>
                    <a:lnTo>
                      <a:pt x="318" y="25"/>
                    </a:lnTo>
                    <a:lnTo>
                      <a:pt x="318" y="25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18" y="29"/>
                    </a:lnTo>
                    <a:lnTo>
                      <a:pt x="318" y="29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4" y="31"/>
                    </a:lnTo>
                    <a:lnTo>
                      <a:pt x="314" y="33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3" y="34"/>
                    </a:lnTo>
                    <a:lnTo>
                      <a:pt x="313" y="34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6"/>
                    </a:lnTo>
                    <a:lnTo>
                      <a:pt x="316" y="36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8" y="38"/>
                    </a:lnTo>
                    <a:lnTo>
                      <a:pt x="318" y="38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6" y="45"/>
                    </a:lnTo>
                    <a:lnTo>
                      <a:pt x="316" y="45"/>
                    </a:lnTo>
                    <a:lnTo>
                      <a:pt x="316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1"/>
                    </a:lnTo>
                    <a:lnTo>
                      <a:pt x="314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7" y="49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3"/>
                    </a:lnTo>
                    <a:lnTo>
                      <a:pt x="313" y="53"/>
                    </a:lnTo>
                    <a:lnTo>
                      <a:pt x="313" y="55"/>
                    </a:lnTo>
                    <a:lnTo>
                      <a:pt x="313" y="55"/>
                    </a:lnTo>
                    <a:lnTo>
                      <a:pt x="311" y="55"/>
                    </a:lnTo>
                    <a:lnTo>
                      <a:pt x="311" y="56"/>
                    </a:lnTo>
                    <a:lnTo>
                      <a:pt x="311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7" y="56"/>
                    </a:lnTo>
                    <a:lnTo>
                      <a:pt x="307" y="56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49"/>
                    </a:lnTo>
                    <a:lnTo>
                      <a:pt x="307" y="49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5"/>
                    </a:lnTo>
                    <a:lnTo>
                      <a:pt x="305" y="45"/>
                    </a:lnTo>
                    <a:lnTo>
                      <a:pt x="305" y="45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2"/>
                    </a:lnTo>
                    <a:lnTo>
                      <a:pt x="305" y="42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2" y="45"/>
                    </a:lnTo>
                    <a:lnTo>
                      <a:pt x="302" y="45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9"/>
                    </a:lnTo>
                    <a:lnTo>
                      <a:pt x="305" y="49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3" y="51"/>
                    </a:lnTo>
                    <a:lnTo>
                      <a:pt x="303" y="51"/>
                    </a:lnTo>
                    <a:lnTo>
                      <a:pt x="305" y="51"/>
                    </a:lnTo>
                    <a:lnTo>
                      <a:pt x="305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5"/>
                    </a:lnTo>
                    <a:lnTo>
                      <a:pt x="305" y="55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8"/>
                    </a:lnTo>
                    <a:lnTo>
                      <a:pt x="305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3" y="60"/>
                    </a:lnTo>
                    <a:lnTo>
                      <a:pt x="303" y="60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3" y="58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4" y="58"/>
                    </a:lnTo>
                    <a:lnTo>
                      <a:pt x="293" y="56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298" y="58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300" y="58"/>
                    </a:lnTo>
                    <a:lnTo>
                      <a:pt x="300" y="58"/>
                    </a:lnTo>
                    <a:lnTo>
                      <a:pt x="300" y="60"/>
                    </a:lnTo>
                    <a:lnTo>
                      <a:pt x="300" y="60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0"/>
                    </a:lnTo>
                    <a:lnTo>
                      <a:pt x="298" y="60"/>
                    </a:lnTo>
                    <a:lnTo>
                      <a:pt x="298" y="60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6" y="62"/>
                    </a:lnTo>
                    <a:lnTo>
                      <a:pt x="298" y="62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2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0" y="65"/>
                    </a:lnTo>
                    <a:lnTo>
                      <a:pt x="300" y="65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6" y="64"/>
                    </a:lnTo>
                    <a:lnTo>
                      <a:pt x="296" y="64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4" y="67"/>
                    </a:lnTo>
                    <a:lnTo>
                      <a:pt x="294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4" y="69"/>
                    </a:lnTo>
                    <a:lnTo>
                      <a:pt x="294" y="67"/>
                    </a:lnTo>
                    <a:lnTo>
                      <a:pt x="294" y="69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3"/>
                    </a:lnTo>
                    <a:lnTo>
                      <a:pt x="294" y="73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1" y="71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7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3" y="73"/>
                    </a:lnTo>
                    <a:lnTo>
                      <a:pt x="293" y="73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6"/>
                    </a:lnTo>
                    <a:lnTo>
                      <a:pt x="294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78"/>
                    </a:lnTo>
                    <a:lnTo>
                      <a:pt x="294" y="78"/>
                    </a:lnTo>
                    <a:lnTo>
                      <a:pt x="293" y="78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1" y="82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3" y="78"/>
                    </a:lnTo>
                    <a:lnTo>
                      <a:pt x="293" y="76"/>
                    </a:lnTo>
                    <a:lnTo>
                      <a:pt x="293" y="76"/>
                    </a:lnTo>
                    <a:lnTo>
                      <a:pt x="291" y="76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1" y="75"/>
                    </a:lnTo>
                    <a:lnTo>
                      <a:pt x="291" y="75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80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6"/>
                    </a:lnTo>
                    <a:lnTo>
                      <a:pt x="285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5"/>
                    </a:lnTo>
                    <a:lnTo>
                      <a:pt x="282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8" y="78"/>
                    </a:lnTo>
                    <a:lnTo>
                      <a:pt x="276" y="78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2" y="80"/>
                    </a:lnTo>
                    <a:lnTo>
                      <a:pt x="282" y="78"/>
                    </a:lnTo>
                    <a:lnTo>
                      <a:pt x="282" y="80"/>
                    </a:lnTo>
                    <a:lnTo>
                      <a:pt x="283" y="80"/>
                    </a:lnTo>
                    <a:lnTo>
                      <a:pt x="283" y="80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2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5" y="87"/>
                    </a:lnTo>
                    <a:lnTo>
                      <a:pt x="285" y="87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4"/>
                    </a:lnTo>
                    <a:lnTo>
                      <a:pt x="285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9" y="86"/>
                    </a:lnTo>
                    <a:lnTo>
                      <a:pt x="289" y="86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89" y="87"/>
                    </a:lnTo>
                    <a:lnTo>
                      <a:pt x="289" y="89"/>
                    </a:lnTo>
                    <a:lnTo>
                      <a:pt x="287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91" y="89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6" y="87"/>
                    </a:lnTo>
                    <a:lnTo>
                      <a:pt x="296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4" y="91"/>
                    </a:lnTo>
                    <a:lnTo>
                      <a:pt x="294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0" y="89"/>
                    </a:lnTo>
                    <a:lnTo>
                      <a:pt x="298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2" y="91"/>
                    </a:lnTo>
                    <a:lnTo>
                      <a:pt x="302" y="93"/>
                    </a:lnTo>
                    <a:lnTo>
                      <a:pt x="302" y="93"/>
                    </a:lnTo>
                    <a:lnTo>
                      <a:pt x="303" y="95"/>
                    </a:lnTo>
                    <a:lnTo>
                      <a:pt x="303" y="95"/>
                    </a:lnTo>
                    <a:lnTo>
                      <a:pt x="303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298" y="93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0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2" y="98"/>
                    </a:lnTo>
                    <a:lnTo>
                      <a:pt x="302" y="98"/>
                    </a:lnTo>
                    <a:lnTo>
                      <a:pt x="303" y="98"/>
                    </a:lnTo>
                    <a:lnTo>
                      <a:pt x="303" y="98"/>
                    </a:lnTo>
                    <a:lnTo>
                      <a:pt x="305" y="98"/>
                    </a:lnTo>
                    <a:lnTo>
                      <a:pt x="305" y="100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3" y="104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6"/>
                    </a:lnTo>
                    <a:lnTo>
                      <a:pt x="303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3" y="106"/>
                    </a:lnTo>
                    <a:lnTo>
                      <a:pt x="303" y="106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2" y="108"/>
                    </a:lnTo>
                    <a:lnTo>
                      <a:pt x="302" y="108"/>
                    </a:lnTo>
                    <a:lnTo>
                      <a:pt x="300" y="108"/>
                    </a:lnTo>
                    <a:lnTo>
                      <a:pt x="300" y="108"/>
                    </a:lnTo>
                    <a:lnTo>
                      <a:pt x="300" y="106"/>
                    </a:lnTo>
                    <a:lnTo>
                      <a:pt x="300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6" y="106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98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89" y="102"/>
                    </a:lnTo>
                    <a:lnTo>
                      <a:pt x="289" y="104"/>
                    </a:lnTo>
                    <a:lnTo>
                      <a:pt x="289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8" y="106"/>
                    </a:lnTo>
                    <a:lnTo>
                      <a:pt x="298" y="108"/>
                    </a:lnTo>
                    <a:lnTo>
                      <a:pt x="300" y="108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3" y="113"/>
                    </a:lnTo>
                    <a:lnTo>
                      <a:pt x="303" y="113"/>
                    </a:lnTo>
                    <a:lnTo>
                      <a:pt x="305" y="113"/>
                    </a:lnTo>
                    <a:lnTo>
                      <a:pt x="305" y="113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2" y="113"/>
                    </a:lnTo>
                    <a:lnTo>
                      <a:pt x="302" y="113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5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6" y="113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300" y="115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20"/>
                    </a:lnTo>
                    <a:lnTo>
                      <a:pt x="303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298" y="118"/>
                    </a:lnTo>
                    <a:lnTo>
                      <a:pt x="298" y="118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2" y="122"/>
                    </a:lnTo>
                    <a:lnTo>
                      <a:pt x="302" y="122"/>
                    </a:lnTo>
                    <a:lnTo>
                      <a:pt x="300" y="122"/>
                    </a:lnTo>
                    <a:lnTo>
                      <a:pt x="302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0" y="129"/>
                    </a:lnTo>
                    <a:lnTo>
                      <a:pt x="300" y="129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0" y="133"/>
                    </a:lnTo>
                    <a:lnTo>
                      <a:pt x="300" y="135"/>
                    </a:lnTo>
                    <a:lnTo>
                      <a:pt x="300" y="135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3" y="139"/>
                    </a:lnTo>
                    <a:lnTo>
                      <a:pt x="303" y="140"/>
                    </a:lnTo>
                    <a:lnTo>
                      <a:pt x="303" y="140"/>
                    </a:lnTo>
                    <a:lnTo>
                      <a:pt x="305" y="140"/>
                    </a:lnTo>
                    <a:lnTo>
                      <a:pt x="305" y="139"/>
                    </a:lnTo>
                    <a:lnTo>
                      <a:pt x="305" y="139"/>
                    </a:lnTo>
                    <a:lnTo>
                      <a:pt x="307" y="140"/>
                    </a:lnTo>
                    <a:lnTo>
                      <a:pt x="307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3"/>
                    </a:lnTo>
                    <a:lnTo>
                      <a:pt x="311" y="153"/>
                    </a:lnTo>
                    <a:lnTo>
                      <a:pt x="311" y="155"/>
                    </a:lnTo>
                    <a:lnTo>
                      <a:pt x="313" y="155"/>
                    </a:lnTo>
                    <a:lnTo>
                      <a:pt x="313" y="157"/>
                    </a:lnTo>
                    <a:lnTo>
                      <a:pt x="313" y="161"/>
                    </a:lnTo>
                    <a:lnTo>
                      <a:pt x="314" y="162"/>
                    </a:lnTo>
                    <a:lnTo>
                      <a:pt x="314" y="164"/>
                    </a:lnTo>
                    <a:lnTo>
                      <a:pt x="316" y="166"/>
                    </a:lnTo>
                    <a:lnTo>
                      <a:pt x="316" y="166"/>
                    </a:lnTo>
                    <a:lnTo>
                      <a:pt x="318" y="168"/>
                    </a:lnTo>
                    <a:lnTo>
                      <a:pt x="318" y="170"/>
                    </a:lnTo>
                    <a:lnTo>
                      <a:pt x="320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5" y="173"/>
                    </a:lnTo>
                    <a:lnTo>
                      <a:pt x="327" y="173"/>
                    </a:lnTo>
                    <a:lnTo>
                      <a:pt x="327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7"/>
                    </a:lnTo>
                    <a:lnTo>
                      <a:pt x="331" y="175"/>
                    </a:lnTo>
                    <a:lnTo>
                      <a:pt x="331" y="177"/>
                    </a:lnTo>
                    <a:lnTo>
                      <a:pt x="331" y="177"/>
                    </a:lnTo>
                    <a:lnTo>
                      <a:pt x="333" y="177"/>
                    </a:lnTo>
                    <a:lnTo>
                      <a:pt x="333" y="177"/>
                    </a:lnTo>
                    <a:lnTo>
                      <a:pt x="331" y="177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1"/>
                    </a:lnTo>
                    <a:lnTo>
                      <a:pt x="333" y="181"/>
                    </a:lnTo>
                    <a:lnTo>
                      <a:pt x="331" y="182"/>
                    </a:lnTo>
                    <a:lnTo>
                      <a:pt x="331" y="184"/>
                    </a:lnTo>
                    <a:lnTo>
                      <a:pt x="331" y="184"/>
                    </a:lnTo>
                    <a:lnTo>
                      <a:pt x="331" y="186"/>
                    </a:lnTo>
                    <a:lnTo>
                      <a:pt x="331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7" y="186"/>
                    </a:lnTo>
                    <a:lnTo>
                      <a:pt x="327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5" y="184"/>
                    </a:lnTo>
                    <a:lnTo>
                      <a:pt x="325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8"/>
                    </a:lnTo>
                    <a:lnTo>
                      <a:pt x="327" y="188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5" y="181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7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0" y="179"/>
                    </a:lnTo>
                    <a:lnTo>
                      <a:pt x="320" y="181"/>
                    </a:lnTo>
                    <a:lnTo>
                      <a:pt x="320" y="181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8" y="179"/>
                    </a:lnTo>
                    <a:lnTo>
                      <a:pt x="318" y="177"/>
                    </a:lnTo>
                    <a:lnTo>
                      <a:pt x="318" y="177"/>
                    </a:lnTo>
                    <a:lnTo>
                      <a:pt x="316" y="177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11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3" y="181"/>
                    </a:lnTo>
                    <a:lnTo>
                      <a:pt x="313" y="181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8" y="182"/>
                    </a:lnTo>
                    <a:lnTo>
                      <a:pt x="318" y="182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8"/>
                    </a:lnTo>
                    <a:lnTo>
                      <a:pt x="322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8"/>
                    </a:lnTo>
                    <a:lnTo>
                      <a:pt x="324" y="188"/>
                    </a:lnTo>
                    <a:lnTo>
                      <a:pt x="324" y="186"/>
                    </a:lnTo>
                    <a:lnTo>
                      <a:pt x="325" y="186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7" y="188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1" y="190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6" y="188"/>
                    </a:lnTo>
                    <a:lnTo>
                      <a:pt x="335" y="188"/>
                    </a:lnTo>
                    <a:lnTo>
                      <a:pt x="335" y="188"/>
                    </a:lnTo>
                    <a:lnTo>
                      <a:pt x="335" y="190"/>
                    </a:lnTo>
                    <a:lnTo>
                      <a:pt x="335" y="190"/>
                    </a:lnTo>
                    <a:lnTo>
                      <a:pt x="335" y="192"/>
                    </a:lnTo>
                    <a:lnTo>
                      <a:pt x="335" y="192"/>
                    </a:lnTo>
                    <a:lnTo>
                      <a:pt x="335" y="193"/>
                    </a:lnTo>
                    <a:lnTo>
                      <a:pt x="336" y="193"/>
                    </a:lnTo>
                    <a:lnTo>
                      <a:pt x="336" y="195"/>
                    </a:lnTo>
                    <a:lnTo>
                      <a:pt x="338" y="195"/>
                    </a:lnTo>
                    <a:lnTo>
                      <a:pt x="338" y="197"/>
                    </a:lnTo>
                    <a:lnTo>
                      <a:pt x="338" y="197"/>
                    </a:lnTo>
                    <a:lnTo>
                      <a:pt x="340" y="197"/>
                    </a:lnTo>
                    <a:lnTo>
                      <a:pt x="340" y="199"/>
                    </a:lnTo>
                    <a:lnTo>
                      <a:pt x="342" y="199"/>
                    </a:lnTo>
                    <a:lnTo>
                      <a:pt x="342" y="201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5" y="203"/>
                    </a:lnTo>
                    <a:lnTo>
                      <a:pt x="347" y="204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6"/>
                    </a:lnTo>
                    <a:lnTo>
                      <a:pt x="344" y="206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10"/>
                    </a:lnTo>
                    <a:lnTo>
                      <a:pt x="345" y="210"/>
                    </a:lnTo>
                    <a:lnTo>
                      <a:pt x="345" y="210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7" y="208"/>
                    </a:lnTo>
                    <a:lnTo>
                      <a:pt x="347" y="208"/>
                    </a:lnTo>
                    <a:lnTo>
                      <a:pt x="347" y="210"/>
                    </a:lnTo>
                    <a:lnTo>
                      <a:pt x="347" y="210"/>
                    </a:lnTo>
                    <a:lnTo>
                      <a:pt x="347" y="212"/>
                    </a:lnTo>
                    <a:lnTo>
                      <a:pt x="347" y="212"/>
                    </a:lnTo>
                    <a:lnTo>
                      <a:pt x="347" y="214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7"/>
                    </a:lnTo>
                    <a:lnTo>
                      <a:pt x="349" y="217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5" y="215"/>
                    </a:lnTo>
                    <a:lnTo>
                      <a:pt x="345" y="215"/>
                    </a:lnTo>
                    <a:lnTo>
                      <a:pt x="345" y="214"/>
                    </a:lnTo>
                    <a:lnTo>
                      <a:pt x="345" y="214"/>
                    </a:lnTo>
                    <a:lnTo>
                      <a:pt x="344" y="214"/>
                    </a:lnTo>
                    <a:lnTo>
                      <a:pt x="344" y="214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6" y="210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6" y="203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1" y="199"/>
                    </a:lnTo>
                    <a:lnTo>
                      <a:pt x="331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3" y="201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3" y="206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1" y="210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5" y="206"/>
                    </a:lnTo>
                    <a:lnTo>
                      <a:pt x="327" y="206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18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3" y="203"/>
                    </a:lnTo>
                    <a:lnTo>
                      <a:pt x="313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1"/>
                    </a:lnTo>
                    <a:lnTo>
                      <a:pt x="309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3" y="201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9"/>
                    </a:lnTo>
                    <a:lnTo>
                      <a:pt x="311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7" y="201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7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2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2" y="201"/>
                    </a:lnTo>
                    <a:lnTo>
                      <a:pt x="303" y="201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3" y="203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3" y="204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0" y="206"/>
                    </a:lnTo>
                    <a:lnTo>
                      <a:pt x="300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3" y="199"/>
                    </a:lnTo>
                    <a:lnTo>
                      <a:pt x="293" y="197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3" y="190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5" y="192"/>
                    </a:lnTo>
                    <a:lnTo>
                      <a:pt x="285" y="192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7" y="193"/>
                    </a:lnTo>
                    <a:lnTo>
                      <a:pt x="287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5"/>
                    </a:lnTo>
                    <a:lnTo>
                      <a:pt x="289" y="195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1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5" y="201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3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3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5"/>
                    </a:lnTo>
                    <a:lnTo>
                      <a:pt x="276" y="195"/>
                    </a:lnTo>
                    <a:lnTo>
                      <a:pt x="276" y="195"/>
                    </a:lnTo>
                    <a:lnTo>
                      <a:pt x="276" y="193"/>
                    </a:lnTo>
                    <a:lnTo>
                      <a:pt x="276" y="193"/>
                    </a:lnTo>
                    <a:lnTo>
                      <a:pt x="274" y="192"/>
                    </a:lnTo>
                    <a:lnTo>
                      <a:pt x="272" y="190"/>
                    </a:lnTo>
                    <a:lnTo>
                      <a:pt x="272" y="190"/>
                    </a:lnTo>
                    <a:lnTo>
                      <a:pt x="272" y="188"/>
                    </a:lnTo>
                    <a:lnTo>
                      <a:pt x="271" y="188"/>
                    </a:lnTo>
                    <a:lnTo>
                      <a:pt x="271" y="186"/>
                    </a:lnTo>
                    <a:lnTo>
                      <a:pt x="271" y="188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1"/>
                    </a:lnTo>
                    <a:lnTo>
                      <a:pt x="269" y="181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90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5" y="192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3" y="193"/>
                    </a:lnTo>
                    <a:lnTo>
                      <a:pt x="263" y="193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88"/>
                    </a:lnTo>
                    <a:lnTo>
                      <a:pt x="263" y="188"/>
                    </a:lnTo>
                    <a:lnTo>
                      <a:pt x="263" y="190"/>
                    </a:lnTo>
                    <a:lnTo>
                      <a:pt x="261" y="190"/>
                    </a:lnTo>
                    <a:lnTo>
                      <a:pt x="261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1" y="190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5"/>
                    </a:lnTo>
                    <a:lnTo>
                      <a:pt x="261" y="195"/>
                    </a:lnTo>
                    <a:lnTo>
                      <a:pt x="261" y="197"/>
                    </a:lnTo>
                    <a:lnTo>
                      <a:pt x="261" y="197"/>
                    </a:lnTo>
                    <a:lnTo>
                      <a:pt x="261" y="199"/>
                    </a:lnTo>
                    <a:lnTo>
                      <a:pt x="260" y="199"/>
                    </a:lnTo>
                    <a:lnTo>
                      <a:pt x="260" y="201"/>
                    </a:lnTo>
                    <a:lnTo>
                      <a:pt x="258" y="201"/>
                    </a:lnTo>
                    <a:lnTo>
                      <a:pt x="256" y="203"/>
                    </a:lnTo>
                    <a:lnTo>
                      <a:pt x="256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1"/>
                    </a:lnTo>
                    <a:lnTo>
                      <a:pt x="252" y="201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9"/>
                    </a:lnTo>
                    <a:lnTo>
                      <a:pt x="250" y="199"/>
                    </a:lnTo>
                    <a:lnTo>
                      <a:pt x="249" y="199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5" y="192"/>
                    </a:lnTo>
                    <a:lnTo>
                      <a:pt x="245" y="192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3"/>
                    </a:lnTo>
                    <a:lnTo>
                      <a:pt x="252" y="173"/>
                    </a:lnTo>
                    <a:lnTo>
                      <a:pt x="252" y="173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9"/>
                    </a:lnTo>
                    <a:lnTo>
                      <a:pt x="249" y="179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9" y="173"/>
                    </a:lnTo>
                    <a:lnTo>
                      <a:pt x="250" y="171"/>
                    </a:lnTo>
                    <a:lnTo>
                      <a:pt x="250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4" y="171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2" y="166"/>
                    </a:lnTo>
                    <a:lnTo>
                      <a:pt x="252" y="164"/>
                    </a:lnTo>
                    <a:lnTo>
                      <a:pt x="252" y="162"/>
                    </a:lnTo>
                    <a:lnTo>
                      <a:pt x="252" y="161"/>
                    </a:lnTo>
                    <a:lnTo>
                      <a:pt x="254" y="161"/>
                    </a:lnTo>
                    <a:lnTo>
                      <a:pt x="254" y="159"/>
                    </a:lnTo>
                    <a:lnTo>
                      <a:pt x="258" y="157"/>
                    </a:lnTo>
                    <a:lnTo>
                      <a:pt x="258" y="157"/>
                    </a:lnTo>
                    <a:lnTo>
                      <a:pt x="260" y="155"/>
                    </a:lnTo>
                    <a:lnTo>
                      <a:pt x="260" y="153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56" y="146"/>
                    </a:lnTo>
                    <a:lnTo>
                      <a:pt x="256" y="146"/>
                    </a:lnTo>
                    <a:lnTo>
                      <a:pt x="265" y="131"/>
                    </a:lnTo>
                    <a:lnTo>
                      <a:pt x="252" y="124"/>
                    </a:lnTo>
                    <a:lnTo>
                      <a:pt x="249" y="122"/>
                    </a:lnTo>
                    <a:lnTo>
                      <a:pt x="243" y="131"/>
                    </a:lnTo>
                    <a:lnTo>
                      <a:pt x="241" y="129"/>
                    </a:lnTo>
                    <a:lnTo>
                      <a:pt x="240" y="128"/>
                    </a:lnTo>
                    <a:lnTo>
                      <a:pt x="238" y="128"/>
                    </a:lnTo>
                    <a:lnTo>
                      <a:pt x="236" y="129"/>
                    </a:lnTo>
                    <a:lnTo>
                      <a:pt x="236" y="129"/>
                    </a:lnTo>
                    <a:lnTo>
                      <a:pt x="234" y="129"/>
                    </a:lnTo>
                    <a:lnTo>
                      <a:pt x="234" y="129"/>
                    </a:lnTo>
                    <a:lnTo>
                      <a:pt x="232" y="129"/>
                    </a:lnTo>
                    <a:lnTo>
                      <a:pt x="230" y="129"/>
                    </a:lnTo>
                    <a:lnTo>
                      <a:pt x="230" y="129"/>
                    </a:lnTo>
                    <a:lnTo>
                      <a:pt x="230" y="128"/>
                    </a:lnTo>
                    <a:lnTo>
                      <a:pt x="229" y="126"/>
                    </a:lnTo>
                    <a:lnTo>
                      <a:pt x="229" y="124"/>
                    </a:lnTo>
                    <a:lnTo>
                      <a:pt x="227" y="122"/>
                    </a:lnTo>
                    <a:lnTo>
                      <a:pt x="227" y="122"/>
                    </a:lnTo>
                    <a:lnTo>
                      <a:pt x="223" y="122"/>
                    </a:lnTo>
                    <a:lnTo>
                      <a:pt x="223" y="122"/>
                    </a:lnTo>
                    <a:lnTo>
                      <a:pt x="221" y="122"/>
                    </a:lnTo>
                    <a:lnTo>
                      <a:pt x="221" y="120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4" y="122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0" y="124"/>
                    </a:lnTo>
                    <a:lnTo>
                      <a:pt x="208" y="124"/>
                    </a:lnTo>
                    <a:lnTo>
                      <a:pt x="208" y="124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5" y="122"/>
                    </a:lnTo>
                    <a:lnTo>
                      <a:pt x="203" y="120"/>
                    </a:lnTo>
                    <a:lnTo>
                      <a:pt x="201" y="120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9" y="115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1"/>
                    </a:lnTo>
                    <a:lnTo>
                      <a:pt x="203" y="109"/>
                    </a:lnTo>
                    <a:lnTo>
                      <a:pt x="203" y="106"/>
                    </a:lnTo>
                    <a:lnTo>
                      <a:pt x="201" y="106"/>
                    </a:lnTo>
                    <a:lnTo>
                      <a:pt x="201" y="106"/>
                    </a:lnTo>
                    <a:lnTo>
                      <a:pt x="199" y="106"/>
                    </a:lnTo>
                    <a:lnTo>
                      <a:pt x="199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4" y="102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0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0"/>
                    </a:lnTo>
                    <a:lnTo>
                      <a:pt x="185" y="100"/>
                    </a:lnTo>
                    <a:lnTo>
                      <a:pt x="181" y="100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4" y="102"/>
                    </a:lnTo>
                    <a:lnTo>
                      <a:pt x="172" y="102"/>
                    </a:lnTo>
                    <a:lnTo>
                      <a:pt x="172" y="100"/>
                    </a:lnTo>
                    <a:lnTo>
                      <a:pt x="170" y="100"/>
                    </a:lnTo>
                    <a:lnTo>
                      <a:pt x="170" y="98"/>
                    </a:lnTo>
                    <a:lnTo>
                      <a:pt x="170" y="97"/>
                    </a:lnTo>
                    <a:lnTo>
                      <a:pt x="170" y="97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3"/>
                    </a:lnTo>
                    <a:lnTo>
                      <a:pt x="170" y="91"/>
                    </a:lnTo>
                    <a:lnTo>
                      <a:pt x="168" y="91"/>
                    </a:lnTo>
                    <a:lnTo>
                      <a:pt x="168" y="89"/>
                    </a:lnTo>
                    <a:lnTo>
                      <a:pt x="166" y="89"/>
                    </a:lnTo>
                    <a:lnTo>
                      <a:pt x="163" y="89"/>
                    </a:lnTo>
                    <a:lnTo>
                      <a:pt x="163" y="89"/>
                    </a:lnTo>
                    <a:lnTo>
                      <a:pt x="163" y="87"/>
                    </a:lnTo>
                    <a:lnTo>
                      <a:pt x="165" y="87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3" y="86"/>
                    </a:lnTo>
                    <a:lnTo>
                      <a:pt x="165" y="86"/>
                    </a:lnTo>
                    <a:lnTo>
                      <a:pt x="163" y="84"/>
                    </a:lnTo>
                    <a:lnTo>
                      <a:pt x="163" y="84"/>
                    </a:lnTo>
                    <a:lnTo>
                      <a:pt x="163" y="82"/>
                    </a:lnTo>
                    <a:lnTo>
                      <a:pt x="165" y="82"/>
                    </a:lnTo>
                    <a:lnTo>
                      <a:pt x="163" y="80"/>
                    </a:lnTo>
                    <a:lnTo>
                      <a:pt x="163" y="82"/>
                    </a:lnTo>
                    <a:lnTo>
                      <a:pt x="161" y="82"/>
                    </a:lnTo>
                    <a:lnTo>
                      <a:pt x="161" y="82"/>
                    </a:lnTo>
                    <a:lnTo>
                      <a:pt x="159" y="82"/>
                    </a:lnTo>
                    <a:lnTo>
                      <a:pt x="157" y="84"/>
                    </a:lnTo>
                    <a:lnTo>
                      <a:pt x="157" y="82"/>
                    </a:lnTo>
                    <a:lnTo>
                      <a:pt x="159" y="82"/>
                    </a:lnTo>
                    <a:lnTo>
                      <a:pt x="159" y="80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5" y="78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2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78"/>
                    </a:lnTo>
                    <a:lnTo>
                      <a:pt x="152" y="76"/>
                    </a:lnTo>
                    <a:lnTo>
                      <a:pt x="150" y="76"/>
                    </a:lnTo>
                    <a:lnTo>
                      <a:pt x="150" y="76"/>
                    </a:lnTo>
                    <a:lnTo>
                      <a:pt x="154" y="75"/>
                    </a:lnTo>
                    <a:lnTo>
                      <a:pt x="155" y="73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2" y="71"/>
                    </a:lnTo>
                    <a:lnTo>
                      <a:pt x="150" y="69"/>
                    </a:lnTo>
                    <a:lnTo>
                      <a:pt x="148" y="69"/>
                    </a:lnTo>
                    <a:lnTo>
                      <a:pt x="150" y="71"/>
                    </a:lnTo>
                    <a:lnTo>
                      <a:pt x="148" y="73"/>
                    </a:lnTo>
                    <a:lnTo>
                      <a:pt x="148" y="73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3"/>
                    </a:lnTo>
                    <a:lnTo>
                      <a:pt x="145" y="73"/>
                    </a:lnTo>
                    <a:lnTo>
                      <a:pt x="146" y="75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1" y="75"/>
                    </a:lnTo>
                    <a:lnTo>
                      <a:pt x="139" y="75"/>
                    </a:lnTo>
                    <a:lnTo>
                      <a:pt x="137" y="75"/>
                    </a:lnTo>
                    <a:lnTo>
                      <a:pt x="135" y="73"/>
                    </a:lnTo>
                    <a:lnTo>
                      <a:pt x="135" y="71"/>
                    </a:lnTo>
                    <a:lnTo>
                      <a:pt x="132" y="71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28" y="67"/>
                    </a:lnTo>
                    <a:lnTo>
                      <a:pt x="126" y="67"/>
                    </a:lnTo>
                    <a:lnTo>
                      <a:pt x="124" y="67"/>
                    </a:lnTo>
                    <a:lnTo>
                      <a:pt x="123" y="67"/>
                    </a:lnTo>
                    <a:lnTo>
                      <a:pt x="119" y="69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5" y="73"/>
                    </a:lnTo>
                    <a:lnTo>
                      <a:pt x="117" y="73"/>
                    </a:lnTo>
                    <a:lnTo>
                      <a:pt x="115" y="75"/>
                    </a:lnTo>
                    <a:lnTo>
                      <a:pt x="115" y="76"/>
                    </a:lnTo>
                    <a:lnTo>
                      <a:pt x="113" y="76"/>
                    </a:lnTo>
                    <a:lnTo>
                      <a:pt x="113" y="78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0" y="80"/>
                    </a:lnTo>
                    <a:lnTo>
                      <a:pt x="110" y="80"/>
                    </a:lnTo>
                    <a:lnTo>
                      <a:pt x="106" y="78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101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101" y="86"/>
                    </a:lnTo>
                    <a:lnTo>
                      <a:pt x="102" y="86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99" y="87"/>
                    </a:lnTo>
                    <a:lnTo>
                      <a:pt x="99" y="87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99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1" y="91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7" y="97"/>
                    </a:lnTo>
                    <a:lnTo>
                      <a:pt x="97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2" y="100"/>
                    </a:lnTo>
                    <a:lnTo>
                      <a:pt x="82" y="98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79" y="100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1" y="97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0" y="91"/>
                    </a:lnTo>
                    <a:lnTo>
                      <a:pt x="68" y="93"/>
                    </a:lnTo>
                    <a:lnTo>
                      <a:pt x="68" y="91"/>
                    </a:lnTo>
                    <a:lnTo>
                      <a:pt x="68" y="89"/>
                    </a:lnTo>
                    <a:lnTo>
                      <a:pt x="66" y="89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3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2" y="104"/>
                    </a:lnTo>
                    <a:lnTo>
                      <a:pt x="62" y="106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59" y="113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9" y="115"/>
                    </a:lnTo>
                    <a:lnTo>
                      <a:pt x="57" y="117"/>
                    </a:lnTo>
                    <a:lnTo>
                      <a:pt x="57" y="118"/>
                    </a:lnTo>
                    <a:lnTo>
                      <a:pt x="55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4" y="118"/>
                    </a:lnTo>
                    <a:lnTo>
                      <a:pt x="42" y="118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2" y="120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4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0" y="126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9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39" y="129"/>
                    </a:lnTo>
                    <a:lnTo>
                      <a:pt x="39" y="131"/>
                    </a:lnTo>
                    <a:lnTo>
                      <a:pt x="39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3" y="140"/>
                    </a:lnTo>
                    <a:lnTo>
                      <a:pt x="31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8" y="146"/>
                    </a:lnTo>
                    <a:lnTo>
                      <a:pt x="26" y="146"/>
                    </a:lnTo>
                    <a:lnTo>
                      <a:pt x="26" y="150"/>
                    </a:lnTo>
                    <a:lnTo>
                      <a:pt x="22" y="151"/>
                    </a:lnTo>
                    <a:lnTo>
                      <a:pt x="22" y="153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98"/>
                    </a:lnTo>
                    <a:lnTo>
                      <a:pt x="7" y="97"/>
                    </a:lnTo>
                    <a:lnTo>
                      <a:pt x="49" y="84"/>
                    </a:lnTo>
                    <a:lnTo>
                      <a:pt x="60" y="82"/>
                    </a:lnTo>
                    <a:lnTo>
                      <a:pt x="99" y="71"/>
                    </a:lnTo>
                    <a:lnTo>
                      <a:pt x="104" y="69"/>
                    </a:lnTo>
                    <a:lnTo>
                      <a:pt x="126" y="62"/>
                    </a:lnTo>
                    <a:lnTo>
                      <a:pt x="183" y="47"/>
                    </a:lnTo>
                    <a:lnTo>
                      <a:pt x="185" y="47"/>
                    </a:lnTo>
                    <a:lnTo>
                      <a:pt x="207" y="40"/>
                    </a:lnTo>
                    <a:lnTo>
                      <a:pt x="227" y="34"/>
                    </a:lnTo>
                    <a:lnTo>
                      <a:pt x="245" y="29"/>
                    </a:lnTo>
                    <a:lnTo>
                      <a:pt x="265" y="22"/>
                    </a:lnTo>
                    <a:lnTo>
                      <a:pt x="296" y="13"/>
                    </a:lnTo>
                    <a:lnTo>
                      <a:pt x="303" y="11"/>
                    </a:lnTo>
                    <a:lnTo>
                      <a:pt x="336" y="0"/>
                    </a:lnTo>
                    <a:lnTo>
                      <a:pt x="391" y="148"/>
                    </a:lnTo>
                    <a:lnTo>
                      <a:pt x="448" y="131"/>
                    </a:lnTo>
                    <a:lnTo>
                      <a:pt x="448" y="131"/>
                    </a:lnTo>
                    <a:lnTo>
                      <a:pt x="450" y="131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37"/>
              <p:cNvSpPr>
                <a:spLocks/>
              </p:cNvSpPr>
              <p:nvPr userDrawn="1"/>
            </p:nvSpPr>
            <p:spPr bwMode="auto">
              <a:xfrm>
                <a:off x="6810375" y="1631950"/>
                <a:ext cx="715963" cy="501650"/>
              </a:xfrm>
              <a:custGeom>
                <a:avLst/>
                <a:gdLst/>
                <a:ahLst/>
                <a:cxnLst>
                  <a:cxn ang="0">
                    <a:pos x="448" y="142"/>
                  </a:cxn>
                  <a:cxn ang="0">
                    <a:pos x="446" y="159"/>
                  </a:cxn>
                  <a:cxn ang="0">
                    <a:pos x="439" y="186"/>
                  </a:cxn>
                  <a:cxn ang="0">
                    <a:pos x="431" y="215"/>
                  </a:cxn>
                  <a:cxn ang="0">
                    <a:pos x="428" y="254"/>
                  </a:cxn>
                  <a:cxn ang="0">
                    <a:pos x="420" y="277"/>
                  </a:cxn>
                  <a:cxn ang="0">
                    <a:pos x="411" y="303"/>
                  </a:cxn>
                  <a:cxn ang="0">
                    <a:pos x="406" y="281"/>
                  </a:cxn>
                  <a:cxn ang="0">
                    <a:pos x="406" y="263"/>
                  </a:cxn>
                  <a:cxn ang="0">
                    <a:pos x="404" y="250"/>
                  </a:cxn>
                  <a:cxn ang="0">
                    <a:pos x="409" y="235"/>
                  </a:cxn>
                  <a:cxn ang="0">
                    <a:pos x="417" y="228"/>
                  </a:cxn>
                  <a:cxn ang="0">
                    <a:pos x="411" y="215"/>
                  </a:cxn>
                  <a:cxn ang="0">
                    <a:pos x="397" y="215"/>
                  </a:cxn>
                  <a:cxn ang="0">
                    <a:pos x="395" y="203"/>
                  </a:cxn>
                  <a:cxn ang="0">
                    <a:pos x="393" y="195"/>
                  </a:cxn>
                  <a:cxn ang="0">
                    <a:pos x="384" y="193"/>
                  </a:cxn>
                  <a:cxn ang="0">
                    <a:pos x="380" y="177"/>
                  </a:cxn>
                  <a:cxn ang="0">
                    <a:pos x="373" y="170"/>
                  </a:cxn>
                  <a:cxn ang="0">
                    <a:pos x="360" y="179"/>
                  </a:cxn>
                  <a:cxn ang="0">
                    <a:pos x="335" y="161"/>
                  </a:cxn>
                  <a:cxn ang="0">
                    <a:pos x="344" y="150"/>
                  </a:cxn>
                  <a:cxn ang="0">
                    <a:pos x="331" y="153"/>
                  </a:cxn>
                  <a:cxn ang="0">
                    <a:pos x="353" y="146"/>
                  </a:cxn>
                  <a:cxn ang="0">
                    <a:pos x="342" y="137"/>
                  </a:cxn>
                  <a:cxn ang="0">
                    <a:pos x="336" y="135"/>
                  </a:cxn>
                  <a:cxn ang="0">
                    <a:pos x="331" y="131"/>
                  </a:cxn>
                  <a:cxn ang="0">
                    <a:pos x="322" y="129"/>
                  </a:cxn>
                  <a:cxn ang="0">
                    <a:pos x="335" y="122"/>
                  </a:cxn>
                  <a:cxn ang="0">
                    <a:pos x="331" y="102"/>
                  </a:cxn>
                  <a:cxn ang="0">
                    <a:pos x="327" y="100"/>
                  </a:cxn>
                  <a:cxn ang="0">
                    <a:pos x="327" y="82"/>
                  </a:cxn>
                  <a:cxn ang="0">
                    <a:pos x="322" y="89"/>
                  </a:cxn>
                  <a:cxn ang="0">
                    <a:pos x="316" y="62"/>
                  </a:cxn>
                  <a:cxn ang="0">
                    <a:pos x="335" y="47"/>
                  </a:cxn>
                  <a:cxn ang="0">
                    <a:pos x="327" y="42"/>
                  </a:cxn>
                  <a:cxn ang="0">
                    <a:pos x="336" y="27"/>
                  </a:cxn>
                  <a:cxn ang="0">
                    <a:pos x="327" y="27"/>
                  </a:cxn>
                  <a:cxn ang="0">
                    <a:pos x="318" y="42"/>
                  </a:cxn>
                  <a:cxn ang="0">
                    <a:pos x="303" y="51"/>
                  </a:cxn>
                  <a:cxn ang="0">
                    <a:pos x="298" y="58"/>
                  </a:cxn>
                  <a:cxn ang="0">
                    <a:pos x="296" y="67"/>
                  </a:cxn>
                  <a:cxn ang="0">
                    <a:pos x="291" y="80"/>
                  </a:cxn>
                  <a:cxn ang="0">
                    <a:pos x="282" y="87"/>
                  </a:cxn>
                  <a:cxn ang="0">
                    <a:pos x="300" y="89"/>
                  </a:cxn>
                  <a:cxn ang="0">
                    <a:pos x="305" y="102"/>
                  </a:cxn>
                  <a:cxn ang="0">
                    <a:pos x="289" y="104"/>
                  </a:cxn>
                  <a:cxn ang="0">
                    <a:pos x="294" y="113"/>
                  </a:cxn>
                  <a:cxn ang="0">
                    <a:pos x="298" y="120"/>
                  </a:cxn>
                  <a:cxn ang="0">
                    <a:pos x="311" y="153"/>
                  </a:cxn>
                  <a:cxn ang="0">
                    <a:pos x="320" y="175"/>
                  </a:cxn>
                  <a:cxn ang="0">
                    <a:pos x="320" y="182"/>
                  </a:cxn>
                  <a:cxn ang="0">
                    <a:pos x="347" y="214"/>
                  </a:cxn>
                  <a:cxn ang="0">
                    <a:pos x="333" y="204"/>
                  </a:cxn>
                  <a:cxn ang="0">
                    <a:pos x="313" y="197"/>
                  </a:cxn>
                  <a:cxn ang="0">
                    <a:pos x="303" y="201"/>
                  </a:cxn>
                  <a:cxn ang="0">
                    <a:pos x="289" y="197"/>
                  </a:cxn>
                  <a:cxn ang="0">
                    <a:pos x="269" y="182"/>
                  </a:cxn>
                  <a:cxn ang="0">
                    <a:pos x="249" y="195"/>
                  </a:cxn>
                  <a:cxn ang="0">
                    <a:pos x="254" y="166"/>
                  </a:cxn>
                  <a:cxn ang="0">
                    <a:pos x="161" y="82"/>
                  </a:cxn>
                  <a:cxn ang="0">
                    <a:pos x="101" y="93"/>
                  </a:cxn>
                  <a:cxn ang="0">
                    <a:pos x="40" y="128"/>
                  </a:cxn>
                </a:cxnLst>
                <a:rect l="0" t="0" r="r" b="b"/>
                <a:pathLst>
                  <a:path w="451" h="316">
                    <a:moveTo>
                      <a:pt x="450" y="131"/>
                    </a:moveTo>
                    <a:lnTo>
                      <a:pt x="450" y="131"/>
                    </a:lnTo>
                    <a:lnTo>
                      <a:pt x="450" y="131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50" y="133"/>
                    </a:lnTo>
                    <a:lnTo>
                      <a:pt x="448" y="133"/>
                    </a:lnTo>
                    <a:lnTo>
                      <a:pt x="448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4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3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6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48" y="135"/>
                    </a:lnTo>
                    <a:lnTo>
                      <a:pt x="450" y="135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7"/>
                    </a:lnTo>
                    <a:lnTo>
                      <a:pt x="450" y="139"/>
                    </a:lnTo>
                    <a:lnTo>
                      <a:pt x="450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8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6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7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2" y="139"/>
                    </a:lnTo>
                    <a:lnTo>
                      <a:pt x="442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39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7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39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1" y="140"/>
                    </a:lnTo>
                    <a:lnTo>
                      <a:pt x="442" y="140"/>
                    </a:lnTo>
                    <a:lnTo>
                      <a:pt x="442" y="139"/>
                    </a:lnTo>
                    <a:lnTo>
                      <a:pt x="442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4" y="139"/>
                    </a:lnTo>
                    <a:lnTo>
                      <a:pt x="446" y="139"/>
                    </a:lnTo>
                    <a:lnTo>
                      <a:pt x="446" y="139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0"/>
                    </a:lnTo>
                    <a:lnTo>
                      <a:pt x="448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6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2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6" y="144"/>
                    </a:lnTo>
                    <a:lnTo>
                      <a:pt x="446" y="144"/>
                    </a:lnTo>
                    <a:lnTo>
                      <a:pt x="444" y="144"/>
                    </a:lnTo>
                    <a:lnTo>
                      <a:pt x="444" y="146"/>
                    </a:lnTo>
                    <a:lnTo>
                      <a:pt x="444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6" y="146"/>
                    </a:lnTo>
                    <a:lnTo>
                      <a:pt x="448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6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48" y="144"/>
                    </a:lnTo>
                    <a:lnTo>
                      <a:pt x="450" y="144"/>
                    </a:lnTo>
                    <a:lnTo>
                      <a:pt x="450" y="142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0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4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6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48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1" y="150"/>
                    </a:lnTo>
                    <a:lnTo>
                      <a:pt x="450" y="151"/>
                    </a:lnTo>
                    <a:lnTo>
                      <a:pt x="451" y="151"/>
                    </a:lnTo>
                    <a:lnTo>
                      <a:pt x="450" y="151"/>
                    </a:lnTo>
                    <a:lnTo>
                      <a:pt x="450" y="151"/>
                    </a:lnTo>
                    <a:lnTo>
                      <a:pt x="450" y="153"/>
                    </a:lnTo>
                    <a:lnTo>
                      <a:pt x="450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1" y="153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5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7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4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8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2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8" y="157"/>
                    </a:lnTo>
                    <a:lnTo>
                      <a:pt x="446" y="157"/>
                    </a:lnTo>
                    <a:lnTo>
                      <a:pt x="446" y="155"/>
                    </a:lnTo>
                    <a:lnTo>
                      <a:pt x="446" y="155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6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9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4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1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4" y="162"/>
                    </a:lnTo>
                    <a:lnTo>
                      <a:pt x="444" y="162"/>
                    </a:lnTo>
                    <a:lnTo>
                      <a:pt x="442" y="162"/>
                    </a:lnTo>
                    <a:lnTo>
                      <a:pt x="442" y="162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4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6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2" y="168"/>
                    </a:lnTo>
                    <a:lnTo>
                      <a:pt x="444" y="168"/>
                    </a:lnTo>
                    <a:lnTo>
                      <a:pt x="444" y="168"/>
                    </a:lnTo>
                    <a:lnTo>
                      <a:pt x="442" y="168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1"/>
                    </a:lnTo>
                    <a:lnTo>
                      <a:pt x="442" y="171"/>
                    </a:lnTo>
                    <a:lnTo>
                      <a:pt x="442" y="173"/>
                    </a:lnTo>
                    <a:lnTo>
                      <a:pt x="442" y="173"/>
                    </a:lnTo>
                    <a:lnTo>
                      <a:pt x="442" y="175"/>
                    </a:lnTo>
                    <a:lnTo>
                      <a:pt x="442" y="175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7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2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41" y="181"/>
                    </a:lnTo>
                    <a:lnTo>
                      <a:pt x="441" y="179"/>
                    </a:lnTo>
                    <a:lnTo>
                      <a:pt x="441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79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9" y="182"/>
                    </a:lnTo>
                    <a:lnTo>
                      <a:pt x="437" y="182"/>
                    </a:lnTo>
                    <a:lnTo>
                      <a:pt x="437" y="182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7" y="184"/>
                    </a:lnTo>
                    <a:lnTo>
                      <a:pt x="439" y="184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6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2"/>
                    </a:lnTo>
                    <a:lnTo>
                      <a:pt x="439" y="193"/>
                    </a:lnTo>
                    <a:lnTo>
                      <a:pt x="437" y="193"/>
                    </a:lnTo>
                    <a:lnTo>
                      <a:pt x="437" y="193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5" y="197"/>
                    </a:lnTo>
                    <a:lnTo>
                      <a:pt x="435" y="197"/>
                    </a:lnTo>
                    <a:lnTo>
                      <a:pt x="435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5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1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7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5" y="204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6"/>
                    </a:lnTo>
                    <a:lnTo>
                      <a:pt x="437" y="208"/>
                    </a:lnTo>
                    <a:lnTo>
                      <a:pt x="435" y="208"/>
                    </a:lnTo>
                    <a:lnTo>
                      <a:pt x="437" y="208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5" y="210"/>
                    </a:lnTo>
                    <a:lnTo>
                      <a:pt x="433" y="212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3" y="210"/>
                    </a:lnTo>
                    <a:lnTo>
                      <a:pt x="435" y="210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8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5" y="206"/>
                    </a:lnTo>
                    <a:lnTo>
                      <a:pt x="433" y="206"/>
                    </a:lnTo>
                    <a:lnTo>
                      <a:pt x="433" y="206"/>
                    </a:lnTo>
                    <a:lnTo>
                      <a:pt x="433" y="208"/>
                    </a:lnTo>
                    <a:lnTo>
                      <a:pt x="433" y="210"/>
                    </a:lnTo>
                    <a:lnTo>
                      <a:pt x="433" y="212"/>
                    </a:lnTo>
                    <a:lnTo>
                      <a:pt x="431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3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2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5" y="214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3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1" y="215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3" y="217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19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1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3"/>
                    </a:lnTo>
                    <a:lnTo>
                      <a:pt x="431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4"/>
                    </a:lnTo>
                    <a:lnTo>
                      <a:pt x="433" y="226"/>
                    </a:lnTo>
                    <a:lnTo>
                      <a:pt x="433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6"/>
                    </a:lnTo>
                    <a:lnTo>
                      <a:pt x="431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6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28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0"/>
                    </a:lnTo>
                    <a:lnTo>
                      <a:pt x="430" y="232"/>
                    </a:lnTo>
                    <a:lnTo>
                      <a:pt x="430" y="232"/>
                    </a:lnTo>
                    <a:lnTo>
                      <a:pt x="428" y="234"/>
                    </a:lnTo>
                    <a:lnTo>
                      <a:pt x="428" y="234"/>
                    </a:lnTo>
                    <a:lnTo>
                      <a:pt x="430" y="235"/>
                    </a:lnTo>
                    <a:lnTo>
                      <a:pt x="428" y="235"/>
                    </a:lnTo>
                    <a:lnTo>
                      <a:pt x="428" y="237"/>
                    </a:lnTo>
                    <a:lnTo>
                      <a:pt x="428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0" y="237"/>
                    </a:lnTo>
                    <a:lnTo>
                      <a:pt x="431" y="237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39"/>
                    </a:lnTo>
                    <a:lnTo>
                      <a:pt x="431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8" y="243"/>
                    </a:lnTo>
                    <a:lnTo>
                      <a:pt x="426" y="245"/>
                    </a:lnTo>
                    <a:lnTo>
                      <a:pt x="426" y="246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48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6" y="250"/>
                    </a:lnTo>
                    <a:lnTo>
                      <a:pt x="424" y="250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2"/>
                    </a:lnTo>
                    <a:lnTo>
                      <a:pt x="424" y="254"/>
                    </a:lnTo>
                    <a:lnTo>
                      <a:pt x="424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6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30" y="254"/>
                    </a:lnTo>
                    <a:lnTo>
                      <a:pt x="430" y="252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1" y="254"/>
                    </a:lnTo>
                    <a:lnTo>
                      <a:pt x="430" y="254"/>
                    </a:lnTo>
                    <a:lnTo>
                      <a:pt x="430" y="256"/>
                    </a:lnTo>
                    <a:lnTo>
                      <a:pt x="430" y="256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30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4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28" y="256"/>
                    </a:lnTo>
                    <a:lnTo>
                      <a:pt x="430" y="257"/>
                    </a:lnTo>
                    <a:lnTo>
                      <a:pt x="430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8" y="257"/>
                    </a:lnTo>
                    <a:lnTo>
                      <a:pt x="426" y="257"/>
                    </a:lnTo>
                    <a:lnTo>
                      <a:pt x="426" y="257"/>
                    </a:lnTo>
                    <a:lnTo>
                      <a:pt x="426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6"/>
                    </a:lnTo>
                    <a:lnTo>
                      <a:pt x="424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7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59"/>
                    </a:lnTo>
                    <a:lnTo>
                      <a:pt x="422" y="261"/>
                    </a:lnTo>
                    <a:lnTo>
                      <a:pt x="422" y="261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2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4" y="263"/>
                    </a:lnTo>
                    <a:lnTo>
                      <a:pt x="426" y="263"/>
                    </a:lnTo>
                    <a:lnTo>
                      <a:pt x="426" y="263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8" y="263"/>
                    </a:lnTo>
                    <a:lnTo>
                      <a:pt x="428" y="263"/>
                    </a:lnTo>
                    <a:lnTo>
                      <a:pt x="428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6" y="265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7"/>
                    </a:lnTo>
                    <a:lnTo>
                      <a:pt x="424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2" y="265"/>
                    </a:lnTo>
                    <a:lnTo>
                      <a:pt x="420" y="265"/>
                    </a:lnTo>
                    <a:lnTo>
                      <a:pt x="420" y="267"/>
                    </a:lnTo>
                    <a:lnTo>
                      <a:pt x="420" y="267"/>
                    </a:lnTo>
                    <a:lnTo>
                      <a:pt x="419" y="267"/>
                    </a:lnTo>
                    <a:lnTo>
                      <a:pt x="420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68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0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2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4"/>
                    </a:lnTo>
                    <a:lnTo>
                      <a:pt x="419" y="276"/>
                    </a:lnTo>
                    <a:lnTo>
                      <a:pt x="420" y="276"/>
                    </a:lnTo>
                    <a:lnTo>
                      <a:pt x="420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6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2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20" y="277"/>
                    </a:lnTo>
                    <a:lnTo>
                      <a:pt x="419" y="277"/>
                    </a:lnTo>
                    <a:lnTo>
                      <a:pt x="419" y="276"/>
                    </a:lnTo>
                    <a:lnTo>
                      <a:pt x="419" y="276"/>
                    </a:lnTo>
                    <a:lnTo>
                      <a:pt x="419" y="277"/>
                    </a:lnTo>
                    <a:lnTo>
                      <a:pt x="419" y="277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79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1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7" y="283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5" y="285"/>
                    </a:lnTo>
                    <a:lnTo>
                      <a:pt x="413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88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0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2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4"/>
                    </a:lnTo>
                    <a:lnTo>
                      <a:pt x="415" y="296"/>
                    </a:lnTo>
                    <a:lnTo>
                      <a:pt x="415" y="296"/>
                    </a:lnTo>
                    <a:lnTo>
                      <a:pt x="415" y="298"/>
                    </a:lnTo>
                    <a:lnTo>
                      <a:pt x="415" y="298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5" y="299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1"/>
                    </a:lnTo>
                    <a:lnTo>
                      <a:pt x="417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3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9" y="305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3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5"/>
                    </a:lnTo>
                    <a:lnTo>
                      <a:pt x="417" y="307"/>
                    </a:lnTo>
                    <a:lnTo>
                      <a:pt x="417" y="307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09"/>
                    </a:lnTo>
                    <a:lnTo>
                      <a:pt x="419" y="310"/>
                    </a:lnTo>
                    <a:lnTo>
                      <a:pt x="419" y="310"/>
                    </a:lnTo>
                    <a:lnTo>
                      <a:pt x="419" y="312"/>
                    </a:lnTo>
                    <a:lnTo>
                      <a:pt x="419" y="312"/>
                    </a:lnTo>
                    <a:lnTo>
                      <a:pt x="419" y="314"/>
                    </a:lnTo>
                    <a:lnTo>
                      <a:pt x="419" y="314"/>
                    </a:lnTo>
                    <a:lnTo>
                      <a:pt x="419" y="316"/>
                    </a:lnTo>
                    <a:lnTo>
                      <a:pt x="419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7" y="316"/>
                    </a:lnTo>
                    <a:lnTo>
                      <a:pt x="415" y="314"/>
                    </a:lnTo>
                    <a:lnTo>
                      <a:pt x="415" y="314"/>
                    </a:lnTo>
                    <a:lnTo>
                      <a:pt x="415" y="312"/>
                    </a:lnTo>
                    <a:lnTo>
                      <a:pt x="415" y="312"/>
                    </a:lnTo>
                    <a:lnTo>
                      <a:pt x="413" y="310"/>
                    </a:lnTo>
                    <a:lnTo>
                      <a:pt x="413" y="309"/>
                    </a:lnTo>
                    <a:lnTo>
                      <a:pt x="411" y="309"/>
                    </a:lnTo>
                    <a:lnTo>
                      <a:pt x="411" y="309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7"/>
                    </a:lnTo>
                    <a:lnTo>
                      <a:pt x="409" y="305"/>
                    </a:lnTo>
                    <a:lnTo>
                      <a:pt x="409" y="305"/>
                    </a:lnTo>
                    <a:lnTo>
                      <a:pt x="408" y="305"/>
                    </a:lnTo>
                    <a:lnTo>
                      <a:pt x="408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3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11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299"/>
                    </a:lnTo>
                    <a:lnTo>
                      <a:pt x="409" y="299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1"/>
                    </a:lnTo>
                    <a:lnTo>
                      <a:pt x="409" y="303"/>
                    </a:lnTo>
                    <a:lnTo>
                      <a:pt x="409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3"/>
                    </a:lnTo>
                    <a:lnTo>
                      <a:pt x="408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301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9"/>
                    </a:lnTo>
                    <a:lnTo>
                      <a:pt x="406" y="298"/>
                    </a:lnTo>
                    <a:lnTo>
                      <a:pt x="406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8" y="296"/>
                    </a:lnTo>
                    <a:lnTo>
                      <a:pt x="408" y="296"/>
                    </a:lnTo>
                    <a:lnTo>
                      <a:pt x="408" y="298"/>
                    </a:lnTo>
                    <a:lnTo>
                      <a:pt x="408" y="298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8" y="296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4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2"/>
                    </a:lnTo>
                    <a:lnTo>
                      <a:pt x="408" y="290"/>
                    </a:lnTo>
                    <a:lnTo>
                      <a:pt x="408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0"/>
                    </a:lnTo>
                    <a:lnTo>
                      <a:pt x="406" y="292"/>
                    </a:lnTo>
                    <a:lnTo>
                      <a:pt x="406" y="294"/>
                    </a:lnTo>
                    <a:lnTo>
                      <a:pt x="406" y="294"/>
                    </a:lnTo>
                    <a:lnTo>
                      <a:pt x="406" y="296"/>
                    </a:lnTo>
                    <a:lnTo>
                      <a:pt x="406" y="296"/>
                    </a:lnTo>
                    <a:lnTo>
                      <a:pt x="404" y="296"/>
                    </a:lnTo>
                    <a:lnTo>
                      <a:pt x="404" y="296"/>
                    </a:lnTo>
                    <a:lnTo>
                      <a:pt x="404" y="294"/>
                    </a:lnTo>
                    <a:lnTo>
                      <a:pt x="404" y="294"/>
                    </a:lnTo>
                    <a:lnTo>
                      <a:pt x="404" y="292"/>
                    </a:lnTo>
                    <a:lnTo>
                      <a:pt x="404" y="292"/>
                    </a:lnTo>
                    <a:lnTo>
                      <a:pt x="404" y="290"/>
                    </a:lnTo>
                    <a:lnTo>
                      <a:pt x="406" y="290"/>
                    </a:lnTo>
                    <a:lnTo>
                      <a:pt x="406" y="288"/>
                    </a:lnTo>
                    <a:lnTo>
                      <a:pt x="406" y="288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8" y="287"/>
                    </a:lnTo>
                    <a:lnTo>
                      <a:pt x="408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7"/>
                    </a:lnTo>
                    <a:lnTo>
                      <a:pt x="406" y="285"/>
                    </a:lnTo>
                    <a:lnTo>
                      <a:pt x="404" y="285"/>
                    </a:lnTo>
                    <a:lnTo>
                      <a:pt x="406" y="285"/>
                    </a:lnTo>
                    <a:lnTo>
                      <a:pt x="406" y="285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9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8" y="283"/>
                    </a:lnTo>
                    <a:lnTo>
                      <a:pt x="406" y="283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6" y="281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9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8" y="276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9"/>
                    </a:lnTo>
                    <a:lnTo>
                      <a:pt x="406" y="279"/>
                    </a:lnTo>
                    <a:lnTo>
                      <a:pt x="404" y="279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81"/>
                    </a:lnTo>
                    <a:lnTo>
                      <a:pt x="404" y="279"/>
                    </a:lnTo>
                    <a:lnTo>
                      <a:pt x="404" y="276"/>
                    </a:lnTo>
                    <a:lnTo>
                      <a:pt x="404" y="276"/>
                    </a:lnTo>
                    <a:lnTo>
                      <a:pt x="404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6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8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9" y="274"/>
                    </a:lnTo>
                    <a:lnTo>
                      <a:pt x="408" y="274"/>
                    </a:lnTo>
                    <a:lnTo>
                      <a:pt x="408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8" y="272"/>
                    </a:lnTo>
                    <a:lnTo>
                      <a:pt x="409" y="272"/>
                    </a:lnTo>
                    <a:lnTo>
                      <a:pt x="409" y="270"/>
                    </a:lnTo>
                    <a:lnTo>
                      <a:pt x="411" y="270"/>
                    </a:lnTo>
                    <a:lnTo>
                      <a:pt x="411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9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8" y="270"/>
                    </a:lnTo>
                    <a:lnTo>
                      <a:pt x="409" y="268"/>
                    </a:lnTo>
                    <a:lnTo>
                      <a:pt x="409" y="268"/>
                    </a:lnTo>
                    <a:lnTo>
                      <a:pt x="408" y="268"/>
                    </a:lnTo>
                    <a:lnTo>
                      <a:pt x="409" y="267"/>
                    </a:lnTo>
                    <a:lnTo>
                      <a:pt x="409" y="267"/>
                    </a:lnTo>
                    <a:lnTo>
                      <a:pt x="409" y="265"/>
                    </a:lnTo>
                    <a:lnTo>
                      <a:pt x="408" y="265"/>
                    </a:lnTo>
                    <a:lnTo>
                      <a:pt x="408" y="265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7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8" y="268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0"/>
                    </a:lnTo>
                    <a:lnTo>
                      <a:pt x="406" y="272"/>
                    </a:lnTo>
                    <a:lnTo>
                      <a:pt x="406" y="272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4"/>
                    </a:lnTo>
                    <a:lnTo>
                      <a:pt x="404" y="274"/>
                    </a:lnTo>
                    <a:lnTo>
                      <a:pt x="404" y="272"/>
                    </a:lnTo>
                    <a:lnTo>
                      <a:pt x="404" y="272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70"/>
                    </a:lnTo>
                    <a:lnTo>
                      <a:pt x="404" y="268"/>
                    </a:lnTo>
                    <a:lnTo>
                      <a:pt x="404" y="268"/>
                    </a:lnTo>
                    <a:lnTo>
                      <a:pt x="404" y="267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5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6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8" y="263"/>
                    </a:lnTo>
                    <a:lnTo>
                      <a:pt x="409" y="263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11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9" y="261"/>
                    </a:lnTo>
                    <a:lnTo>
                      <a:pt x="408" y="261"/>
                    </a:lnTo>
                    <a:lnTo>
                      <a:pt x="408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6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1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4" y="263"/>
                    </a:lnTo>
                    <a:lnTo>
                      <a:pt x="402" y="263"/>
                    </a:lnTo>
                    <a:lnTo>
                      <a:pt x="402" y="263"/>
                    </a:lnTo>
                    <a:lnTo>
                      <a:pt x="402" y="261"/>
                    </a:lnTo>
                    <a:lnTo>
                      <a:pt x="402" y="261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4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8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6" y="259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4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2" y="257"/>
                    </a:lnTo>
                    <a:lnTo>
                      <a:pt x="404" y="256"/>
                    </a:lnTo>
                    <a:lnTo>
                      <a:pt x="404" y="256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4"/>
                    </a:lnTo>
                    <a:lnTo>
                      <a:pt x="404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6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6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4"/>
                    </a:lnTo>
                    <a:lnTo>
                      <a:pt x="408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2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8" y="252"/>
                    </a:lnTo>
                    <a:lnTo>
                      <a:pt x="408" y="252"/>
                    </a:lnTo>
                    <a:lnTo>
                      <a:pt x="408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4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6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2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4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50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8" y="248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9" y="246"/>
                    </a:lnTo>
                    <a:lnTo>
                      <a:pt x="409" y="248"/>
                    </a:lnTo>
                    <a:lnTo>
                      <a:pt x="409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8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3" y="246"/>
                    </a:lnTo>
                    <a:lnTo>
                      <a:pt x="413" y="246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3" y="245"/>
                    </a:lnTo>
                    <a:lnTo>
                      <a:pt x="411" y="245"/>
                    </a:lnTo>
                    <a:lnTo>
                      <a:pt x="411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6"/>
                    </a:lnTo>
                    <a:lnTo>
                      <a:pt x="409" y="245"/>
                    </a:lnTo>
                    <a:lnTo>
                      <a:pt x="409" y="245"/>
                    </a:lnTo>
                    <a:lnTo>
                      <a:pt x="409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6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8" y="245"/>
                    </a:lnTo>
                    <a:lnTo>
                      <a:pt x="406" y="245"/>
                    </a:lnTo>
                    <a:lnTo>
                      <a:pt x="406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9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3"/>
                    </a:lnTo>
                    <a:lnTo>
                      <a:pt x="408" y="241"/>
                    </a:lnTo>
                    <a:lnTo>
                      <a:pt x="406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8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8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41"/>
                    </a:lnTo>
                    <a:lnTo>
                      <a:pt x="409" y="239"/>
                    </a:lnTo>
                    <a:lnTo>
                      <a:pt x="409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1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3" y="241"/>
                    </a:lnTo>
                    <a:lnTo>
                      <a:pt x="415" y="241"/>
                    </a:lnTo>
                    <a:lnTo>
                      <a:pt x="415" y="239"/>
                    </a:lnTo>
                    <a:lnTo>
                      <a:pt x="415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3" y="239"/>
                    </a:lnTo>
                    <a:lnTo>
                      <a:pt x="411" y="239"/>
                    </a:lnTo>
                    <a:lnTo>
                      <a:pt x="411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9"/>
                    </a:lnTo>
                    <a:lnTo>
                      <a:pt x="408" y="237"/>
                    </a:lnTo>
                    <a:lnTo>
                      <a:pt x="408" y="237"/>
                    </a:lnTo>
                    <a:lnTo>
                      <a:pt x="408" y="235"/>
                    </a:lnTo>
                    <a:lnTo>
                      <a:pt x="408" y="235"/>
                    </a:lnTo>
                    <a:lnTo>
                      <a:pt x="408" y="237"/>
                    </a:lnTo>
                    <a:lnTo>
                      <a:pt x="409" y="237"/>
                    </a:lnTo>
                    <a:lnTo>
                      <a:pt x="409" y="237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1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3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4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11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6" y="234"/>
                    </a:lnTo>
                    <a:lnTo>
                      <a:pt x="406" y="234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6" y="232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30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8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09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09" y="228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09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28"/>
                    </a:lnTo>
                    <a:lnTo>
                      <a:pt x="411" y="230"/>
                    </a:lnTo>
                    <a:lnTo>
                      <a:pt x="411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3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30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5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7" y="228"/>
                    </a:lnTo>
                    <a:lnTo>
                      <a:pt x="415" y="228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7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5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6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3" y="224"/>
                    </a:lnTo>
                    <a:lnTo>
                      <a:pt x="415" y="224"/>
                    </a:lnTo>
                    <a:lnTo>
                      <a:pt x="415" y="226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4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5" y="223"/>
                    </a:lnTo>
                    <a:lnTo>
                      <a:pt x="413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1"/>
                    </a:lnTo>
                    <a:lnTo>
                      <a:pt x="415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7" y="223"/>
                    </a:lnTo>
                    <a:lnTo>
                      <a:pt x="419" y="223"/>
                    </a:lnTo>
                    <a:lnTo>
                      <a:pt x="419" y="223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9" y="221"/>
                    </a:lnTo>
                    <a:lnTo>
                      <a:pt x="417" y="221"/>
                    </a:lnTo>
                    <a:lnTo>
                      <a:pt x="417" y="221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9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7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9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5" y="217"/>
                    </a:lnTo>
                    <a:lnTo>
                      <a:pt x="417" y="217"/>
                    </a:lnTo>
                    <a:lnTo>
                      <a:pt x="417" y="217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7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5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5"/>
                    </a:lnTo>
                    <a:lnTo>
                      <a:pt x="413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5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3" y="214"/>
                    </a:lnTo>
                    <a:lnTo>
                      <a:pt x="411" y="215"/>
                    </a:lnTo>
                    <a:lnTo>
                      <a:pt x="411" y="214"/>
                    </a:lnTo>
                    <a:lnTo>
                      <a:pt x="411" y="214"/>
                    </a:lnTo>
                    <a:lnTo>
                      <a:pt x="409" y="214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11" y="215"/>
                    </a:lnTo>
                    <a:lnTo>
                      <a:pt x="409" y="215"/>
                    </a:lnTo>
                    <a:lnTo>
                      <a:pt x="409" y="215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7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8" y="215"/>
                    </a:lnTo>
                    <a:lnTo>
                      <a:pt x="409" y="215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8" y="214"/>
                    </a:lnTo>
                    <a:lnTo>
                      <a:pt x="409" y="214"/>
                    </a:lnTo>
                    <a:lnTo>
                      <a:pt x="409" y="212"/>
                    </a:lnTo>
                    <a:lnTo>
                      <a:pt x="409" y="210"/>
                    </a:lnTo>
                    <a:lnTo>
                      <a:pt x="409" y="210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2"/>
                    </a:lnTo>
                    <a:lnTo>
                      <a:pt x="411" y="210"/>
                    </a:lnTo>
                    <a:lnTo>
                      <a:pt x="413" y="210"/>
                    </a:lnTo>
                    <a:lnTo>
                      <a:pt x="413" y="208"/>
                    </a:lnTo>
                    <a:lnTo>
                      <a:pt x="415" y="208"/>
                    </a:lnTo>
                    <a:lnTo>
                      <a:pt x="415" y="210"/>
                    </a:lnTo>
                    <a:lnTo>
                      <a:pt x="415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8"/>
                    </a:lnTo>
                    <a:lnTo>
                      <a:pt x="417" y="206"/>
                    </a:lnTo>
                    <a:lnTo>
                      <a:pt x="417" y="206"/>
                    </a:lnTo>
                    <a:lnTo>
                      <a:pt x="417" y="204"/>
                    </a:lnTo>
                    <a:lnTo>
                      <a:pt x="415" y="204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5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11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8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9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4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6"/>
                    </a:lnTo>
                    <a:lnTo>
                      <a:pt x="408" y="208"/>
                    </a:lnTo>
                    <a:lnTo>
                      <a:pt x="408" y="208"/>
                    </a:lnTo>
                    <a:lnTo>
                      <a:pt x="406" y="208"/>
                    </a:lnTo>
                    <a:lnTo>
                      <a:pt x="406" y="208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6" y="206"/>
                    </a:lnTo>
                    <a:lnTo>
                      <a:pt x="404" y="206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4" y="208"/>
                    </a:lnTo>
                    <a:lnTo>
                      <a:pt x="402" y="208"/>
                    </a:lnTo>
                    <a:lnTo>
                      <a:pt x="402" y="208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0"/>
                    </a:lnTo>
                    <a:lnTo>
                      <a:pt x="400" y="210"/>
                    </a:lnTo>
                    <a:lnTo>
                      <a:pt x="398" y="210"/>
                    </a:lnTo>
                    <a:lnTo>
                      <a:pt x="398" y="210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398" y="212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400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4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8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7" y="215"/>
                    </a:lnTo>
                    <a:lnTo>
                      <a:pt x="397" y="215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7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5" y="217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5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3" y="214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5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5" y="214"/>
                    </a:lnTo>
                    <a:lnTo>
                      <a:pt x="397" y="214"/>
                    </a:lnTo>
                    <a:lnTo>
                      <a:pt x="397" y="214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7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4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2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10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5" y="208"/>
                    </a:lnTo>
                    <a:lnTo>
                      <a:pt x="393" y="208"/>
                    </a:lnTo>
                    <a:lnTo>
                      <a:pt x="393" y="208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0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3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0"/>
                    </a:lnTo>
                    <a:lnTo>
                      <a:pt x="391" y="208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6"/>
                    </a:lnTo>
                    <a:lnTo>
                      <a:pt x="393" y="206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1" y="204"/>
                    </a:lnTo>
                    <a:lnTo>
                      <a:pt x="391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3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3" y="204"/>
                    </a:lnTo>
                    <a:lnTo>
                      <a:pt x="395" y="204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4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7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3"/>
                    </a:lnTo>
                    <a:lnTo>
                      <a:pt x="395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201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9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400" y="197"/>
                    </a:lnTo>
                    <a:lnTo>
                      <a:pt x="400" y="197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5"/>
                    </a:lnTo>
                    <a:lnTo>
                      <a:pt x="398" y="193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0" y="195"/>
                    </a:lnTo>
                    <a:lnTo>
                      <a:pt x="402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400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3"/>
                    </a:lnTo>
                    <a:lnTo>
                      <a:pt x="398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7" y="195"/>
                    </a:lnTo>
                    <a:lnTo>
                      <a:pt x="398" y="195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7"/>
                    </a:lnTo>
                    <a:lnTo>
                      <a:pt x="397" y="199"/>
                    </a:lnTo>
                    <a:lnTo>
                      <a:pt x="397" y="199"/>
                    </a:lnTo>
                    <a:lnTo>
                      <a:pt x="395" y="197"/>
                    </a:lnTo>
                    <a:lnTo>
                      <a:pt x="395" y="197"/>
                    </a:lnTo>
                    <a:lnTo>
                      <a:pt x="395" y="199"/>
                    </a:lnTo>
                    <a:lnTo>
                      <a:pt x="395" y="199"/>
                    </a:lnTo>
                    <a:lnTo>
                      <a:pt x="393" y="199"/>
                    </a:lnTo>
                    <a:lnTo>
                      <a:pt x="393" y="199"/>
                    </a:lnTo>
                    <a:lnTo>
                      <a:pt x="391" y="199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201"/>
                    </a:lnTo>
                    <a:lnTo>
                      <a:pt x="391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199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91" y="197"/>
                    </a:lnTo>
                    <a:lnTo>
                      <a:pt x="391" y="197"/>
                    </a:lnTo>
                    <a:lnTo>
                      <a:pt x="389" y="197"/>
                    </a:lnTo>
                    <a:lnTo>
                      <a:pt x="389" y="197"/>
                    </a:lnTo>
                    <a:lnTo>
                      <a:pt x="389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5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3"/>
                    </a:lnTo>
                    <a:lnTo>
                      <a:pt x="391" y="192"/>
                    </a:lnTo>
                    <a:lnTo>
                      <a:pt x="391" y="192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2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3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5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90"/>
                    </a:lnTo>
                    <a:lnTo>
                      <a:pt x="397" y="188"/>
                    </a:lnTo>
                    <a:lnTo>
                      <a:pt x="398" y="188"/>
                    </a:lnTo>
                    <a:lnTo>
                      <a:pt x="398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8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8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7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6"/>
                    </a:lnTo>
                    <a:lnTo>
                      <a:pt x="395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3" y="186"/>
                    </a:lnTo>
                    <a:lnTo>
                      <a:pt x="393" y="188"/>
                    </a:lnTo>
                    <a:lnTo>
                      <a:pt x="393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88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91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88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9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2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8" y="190"/>
                    </a:lnTo>
                    <a:lnTo>
                      <a:pt x="386" y="190"/>
                    </a:lnTo>
                    <a:lnTo>
                      <a:pt x="386" y="190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4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2"/>
                    </a:lnTo>
                    <a:lnTo>
                      <a:pt x="382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4" y="193"/>
                    </a:lnTo>
                    <a:lnTo>
                      <a:pt x="382" y="195"/>
                    </a:lnTo>
                    <a:lnTo>
                      <a:pt x="382" y="195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2" y="193"/>
                    </a:lnTo>
                    <a:lnTo>
                      <a:pt x="380" y="193"/>
                    </a:lnTo>
                    <a:lnTo>
                      <a:pt x="382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5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3"/>
                    </a:lnTo>
                    <a:lnTo>
                      <a:pt x="380" y="192"/>
                    </a:lnTo>
                    <a:lnTo>
                      <a:pt x="380" y="192"/>
                    </a:lnTo>
                    <a:lnTo>
                      <a:pt x="380" y="190"/>
                    </a:lnTo>
                    <a:lnTo>
                      <a:pt x="378" y="190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78" y="188"/>
                    </a:lnTo>
                    <a:lnTo>
                      <a:pt x="380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2" y="186"/>
                    </a:lnTo>
                    <a:lnTo>
                      <a:pt x="384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6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4"/>
                    </a:lnTo>
                    <a:lnTo>
                      <a:pt x="386" y="182"/>
                    </a:lnTo>
                    <a:lnTo>
                      <a:pt x="388" y="182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8" y="181"/>
                    </a:lnTo>
                    <a:lnTo>
                      <a:pt x="389" y="181"/>
                    </a:lnTo>
                    <a:lnTo>
                      <a:pt x="389" y="182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81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8" y="179"/>
                    </a:lnTo>
                    <a:lnTo>
                      <a:pt x="386" y="179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6" y="181"/>
                    </a:lnTo>
                    <a:lnTo>
                      <a:pt x="384" y="179"/>
                    </a:lnTo>
                    <a:lnTo>
                      <a:pt x="386" y="179"/>
                    </a:lnTo>
                    <a:lnTo>
                      <a:pt x="386" y="177"/>
                    </a:lnTo>
                    <a:lnTo>
                      <a:pt x="388" y="177"/>
                    </a:lnTo>
                    <a:lnTo>
                      <a:pt x="388" y="177"/>
                    </a:lnTo>
                    <a:lnTo>
                      <a:pt x="389" y="177"/>
                    </a:lnTo>
                    <a:lnTo>
                      <a:pt x="391" y="175"/>
                    </a:lnTo>
                    <a:lnTo>
                      <a:pt x="391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9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8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4" y="179"/>
                    </a:lnTo>
                    <a:lnTo>
                      <a:pt x="384" y="179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4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2" y="177"/>
                    </a:lnTo>
                    <a:lnTo>
                      <a:pt x="384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4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0" y="181"/>
                    </a:lnTo>
                    <a:lnTo>
                      <a:pt x="380" y="181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9"/>
                    </a:lnTo>
                    <a:lnTo>
                      <a:pt x="380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78" y="177"/>
                    </a:lnTo>
                    <a:lnTo>
                      <a:pt x="380" y="177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80" y="175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78" y="173"/>
                    </a:lnTo>
                    <a:lnTo>
                      <a:pt x="380" y="171"/>
                    </a:lnTo>
                    <a:lnTo>
                      <a:pt x="380" y="171"/>
                    </a:lnTo>
                    <a:lnTo>
                      <a:pt x="378" y="170"/>
                    </a:lnTo>
                    <a:lnTo>
                      <a:pt x="380" y="168"/>
                    </a:lnTo>
                    <a:lnTo>
                      <a:pt x="380" y="168"/>
                    </a:lnTo>
                    <a:lnTo>
                      <a:pt x="380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7" y="164"/>
                    </a:lnTo>
                    <a:lnTo>
                      <a:pt x="378" y="164"/>
                    </a:lnTo>
                    <a:lnTo>
                      <a:pt x="378" y="164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6"/>
                    </a:lnTo>
                    <a:lnTo>
                      <a:pt x="378" y="168"/>
                    </a:lnTo>
                    <a:lnTo>
                      <a:pt x="377" y="168"/>
                    </a:lnTo>
                    <a:lnTo>
                      <a:pt x="377" y="168"/>
                    </a:lnTo>
                    <a:lnTo>
                      <a:pt x="377" y="170"/>
                    </a:lnTo>
                    <a:lnTo>
                      <a:pt x="377" y="171"/>
                    </a:lnTo>
                    <a:lnTo>
                      <a:pt x="377" y="171"/>
                    </a:lnTo>
                    <a:lnTo>
                      <a:pt x="375" y="171"/>
                    </a:lnTo>
                    <a:lnTo>
                      <a:pt x="375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5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5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7" y="177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5"/>
                    </a:lnTo>
                    <a:lnTo>
                      <a:pt x="375" y="175"/>
                    </a:lnTo>
                    <a:lnTo>
                      <a:pt x="375" y="177"/>
                    </a:lnTo>
                    <a:lnTo>
                      <a:pt x="375" y="177"/>
                    </a:lnTo>
                    <a:lnTo>
                      <a:pt x="375" y="179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7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5" y="182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7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81"/>
                    </a:lnTo>
                    <a:lnTo>
                      <a:pt x="375" y="179"/>
                    </a:lnTo>
                    <a:lnTo>
                      <a:pt x="375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9"/>
                    </a:lnTo>
                    <a:lnTo>
                      <a:pt x="373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9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71" y="177"/>
                    </a:lnTo>
                    <a:lnTo>
                      <a:pt x="369" y="177"/>
                    </a:lnTo>
                    <a:lnTo>
                      <a:pt x="369" y="177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9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7" y="175"/>
                    </a:lnTo>
                    <a:lnTo>
                      <a:pt x="369" y="173"/>
                    </a:lnTo>
                    <a:lnTo>
                      <a:pt x="369" y="173"/>
                    </a:lnTo>
                    <a:lnTo>
                      <a:pt x="371" y="173"/>
                    </a:lnTo>
                    <a:lnTo>
                      <a:pt x="371" y="171"/>
                    </a:lnTo>
                    <a:lnTo>
                      <a:pt x="371" y="171"/>
                    </a:lnTo>
                    <a:lnTo>
                      <a:pt x="373" y="171"/>
                    </a:lnTo>
                    <a:lnTo>
                      <a:pt x="373" y="171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3" y="170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71" y="168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7" y="166"/>
                    </a:lnTo>
                    <a:lnTo>
                      <a:pt x="366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68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1"/>
                    </a:lnTo>
                    <a:lnTo>
                      <a:pt x="367" y="171"/>
                    </a:lnTo>
                    <a:lnTo>
                      <a:pt x="366" y="173"/>
                    </a:lnTo>
                    <a:lnTo>
                      <a:pt x="366" y="173"/>
                    </a:lnTo>
                    <a:lnTo>
                      <a:pt x="366" y="175"/>
                    </a:lnTo>
                    <a:lnTo>
                      <a:pt x="366" y="175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6" y="177"/>
                    </a:lnTo>
                    <a:lnTo>
                      <a:pt x="367" y="177"/>
                    </a:lnTo>
                    <a:lnTo>
                      <a:pt x="367" y="177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9" y="179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7" y="181"/>
                    </a:lnTo>
                    <a:lnTo>
                      <a:pt x="369" y="181"/>
                    </a:lnTo>
                    <a:lnTo>
                      <a:pt x="369" y="181"/>
                    </a:lnTo>
                    <a:lnTo>
                      <a:pt x="369" y="182"/>
                    </a:lnTo>
                    <a:lnTo>
                      <a:pt x="369" y="182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4"/>
                    </a:lnTo>
                    <a:lnTo>
                      <a:pt x="369" y="186"/>
                    </a:lnTo>
                    <a:lnTo>
                      <a:pt x="371" y="186"/>
                    </a:lnTo>
                    <a:lnTo>
                      <a:pt x="371" y="186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71" y="188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9" y="186"/>
                    </a:lnTo>
                    <a:lnTo>
                      <a:pt x="367" y="186"/>
                    </a:lnTo>
                    <a:lnTo>
                      <a:pt x="367" y="186"/>
                    </a:lnTo>
                    <a:lnTo>
                      <a:pt x="366" y="186"/>
                    </a:lnTo>
                    <a:lnTo>
                      <a:pt x="366" y="184"/>
                    </a:lnTo>
                    <a:lnTo>
                      <a:pt x="366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2" y="184"/>
                    </a:lnTo>
                    <a:lnTo>
                      <a:pt x="362" y="184"/>
                    </a:lnTo>
                    <a:lnTo>
                      <a:pt x="364" y="184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2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4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2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81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60" y="179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60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2"/>
                    </a:lnTo>
                    <a:lnTo>
                      <a:pt x="358" y="184"/>
                    </a:lnTo>
                    <a:lnTo>
                      <a:pt x="358" y="184"/>
                    </a:lnTo>
                    <a:lnTo>
                      <a:pt x="356" y="182"/>
                    </a:lnTo>
                    <a:lnTo>
                      <a:pt x="358" y="182"/>
                    </a:lnTo>
                    <a:lnTo>
                      <a:pt x="358" y="181"/>
                    </a:lnTo>
                    <a:lnTo>
                      <a:pt x="358" y="181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8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5" y="177"/>
                    </a:lnTo>
                    <a:lnTo>
                      <a:pt x="355" y="177"/>
                    </a:lnTo>
                    <a:lnTo>
                      <a:pt x="355" y="175"/>
                    </a:lnTo>
                    <a:lnTo>
                      <a:pt x="353" y="175"/>
                    </a:lnTo>
                    <a:lnTo>
                      <a:pt x="353" y="177"/>
                    </a:lnTo>
                    <a:lnTo>
                      <a:pt x="353" y="177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3" y="175"/>
                    </a:lnTo>
                    <a:lnTo>
                      <a:pt x="351" y="175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9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3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1"/>
                    </a:lnTo>
                    <a:lnTo>
                      <a:pt x="345" y="173"/>
                    </a:lnTo>
                    <a:lnTo>
                      <a:pt x="345" y="173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7" y="177"/>
                    </a:lnTo>
                    <a:lnTo>
                      <a:pt x="345" y="177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4" y="175"/>
                    </a:lnTo>
                    <a:lnTo>
                      <a:pt x="344" y="175"/>
                    </a:lnTo>
                    <a:lnTo>
                      <a:pt x="342" y="173"/>
                    </a:lnTo>
                    <a:lnTo>
                      <a:pt x="342" y="173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4" y="177"/>
                    </a:lnTo>
                    <a:lnTo>
                      <a:pt x="342" y="177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2" y="175"/>
                    </a:lnTo>
                    <a:lnTo>
                      <a:pt x="340" y="175"/>
                    </a:lnTo>
                    <a:lnTo>
                      <a:pt x="340" y="173"/>
                    </a:lnTo>
                    <a:lnTo>
                      <a:pt x="340" y="171"/>
                    </a:lnTo>
                    <a:lnTo>
                      <a:pt x="340" y="171"/>
                    </a:lnTo>
                    <a:lnTo>
                      <a:pt x="338" y="170"/>
                    </a:lnTo>
                    <a:lnTo>
                      <a:pt x="336" y="168"/>
                    </a:lnTo>
                    <a:lnTo>
                      <a:pt x="335" y="168"/>
                    </a:lnTo>
                    <a:lnTo>
                      <a:pt x="335" y="166"/>
                    </a:lnTo>
                    <a:lnTo>
                      <a:pt x="333" y="164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3" y="162"/>
                    </a:lnTo>
                    <a:lnTo>
                      <a:pt x="335" y="162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6" y="159"/>
                    </a:lnTo>
                    <a:lnTo>
                      <a:pt x="336" y="161"/>
                    </a:lnTo>
                    <a:lnTo>
                      <a:pt x="336" y="161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4"/>
                    </a:lnTo>
                    <a:lnTo>
                      <a:pt x="336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40" y="166"/>
                    </a:lnTo>
                    <a:lnTo>
                      <a:pt x="340" y="166"/>
                    </a:lnTo>
                    <a:lnTo>
                      <a:pt x="340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4"/>
                    </a:lnTo>
                    <a:lnTo>
                      <a:pt x="338" y="162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38" y="161"/>
                    </a:lnTo>
                    <a:lnTo>
                      <a:pt x="340" y="161"/>
                    </a:lnTo>
                    <a:lnTo>
                      <a:pt x="340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5"/>
                    </a:lnTo>
                    <a:lnTo>
                      <a:pt x="340" y="157"/>
                    </a:lnTo>
                    <a:lnTo>
                      <a:pt x="340" y="157"/>
                    </a:lnTo>
                    <a:lnTo>
                      <a:pt x="342" y="157"/>
                    </a:lnTo>
                    <a:lnTo>
                      <a:pt x="342" y="157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2" y="155"/>
                    </a:lnTo>
                    <a:lnTo>
                      <a:pt x="340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5"/>
                    </a:lnTo>
                    <a:lnTo>
                      <a:pt x="344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7"/>
                    </a:lnTo>
                    <a:lnTo>
                      <a:pt x="347" y="157"/>
                    </a:lnTo>
                    <a:lnTo>
                      <a:pt x="347" y="157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7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5" y="155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7" y="153"/>
                    </a:lnTo>
                    <a:lnTo>
                      <a:pt x="349" y="153"/>
                    </a:lnTo>
                    <a:lnTo>
                      <a:pt x="349" y="153"/>
                    </a:lnTo>
                    <a:lnTo>
                      <a:pt x="349" y="151"/>
                    </a:lnTo>
                    <a:lnTo>
                      <a:pt x="347" y="151"/>
                    </a:lnTo>
                    <a:lnTo>
                      <a:pt x="349" y="151"/>
                    </a:lnTo>
                    <a:lnTo>
                      <a:pt x="349" y="151"/>
                    </a:lnTo>
                    <a:lnTo>
                      <a:pt x="349" y="150"/>
                    </a:lnTo>
                    <a:lnTo>
                      <a:pt x="347" y="150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7" y="151"/>
                    </a:lnTo>
                    <a:lnTo>
                      <a:pt x="345" y="151"/>
                    </a:lnTo>
                    <a:lnTo>
                      <a:pt x="345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4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3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2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4" y="151"/>
                    </a:lnTo>
                    <a:lnTo>
                      <a:pt x="345" y="151"/>
                    </a:lnTo>
                    <a:lnTo>
                      <a:pt x="345" y="151"/>
                    </a:lnTo>
                    <a:lnTo>
                      <a:pt x="345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5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4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50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1"/>
                    </a:lnTo>
                    <a:lnTo>
                      <a:pt x="340" y="153"/>
                    </a:lnTo>
                    <a:lnTo>
                      <a:pt x="340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1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3"/>
                    </a:lnTo>
                    <a:lnTo>
                      <a:pt x="338" y="153"/>
                    </a:lnTo>
                    <a:lnTo>
                      <a:pt x="338" y="153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3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5"/>
                    </a:lnTo>
                    <a:lnTo>
                      <a:pt x="336" y="157"/>
                    </a:lnTo>
                    <a:lnTo>
                      <a:pt x="335" y="157"/>
                    </a:lnTo>
                    <a:lnTo>
                      <a:pt x="335" y="155"/>
                    </a:lnTo>
                    <a:lnTo>
                      <a:pt x="335" y="155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5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3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3"/>
                    </a:lnTo>
                    <a:lnTo>
                      <a:pt x="331" y="151"/>
                    </a:lnTo>
                    <a:lnTo>
                      <a:pt x="333" y="151"/>
                    </a:lnTo>
                    <a:lnTo>
                      <a:pt x="333" y="150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1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50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5" y="148"/>
                    </a:lnTo>
                    <a:lnTo>
                      <a:pt x="333" y="148"/>
                    </a:lnTo>
                    <a:lnTo>
                      <a:pt x="333" y="148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1" y="146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1" y="144"/>
                    </a:lnTo>
                    <a:lnTo>
                      <a:pt x="333" y="144"/>
                    </a:lnTo>
                    <a:lnTo>
                      <a:pt x="333" y="144"/>
                    </a:lnTo>
                    <a:lnTo>
                      <a:pt x="333" y="146"/>
                    </a:lnTo>
                    <a:lnTo>
                      <a:pt x="333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6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5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4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38" y="144"/>
                    </a:lnTo>
                    <a:lnTo>
                      <a:pt x="340" y="146"/>
                    </a:lnTo>
                    <a:lnTo>
                      <a:pt x="340" y="144"/>
                    </a:lnTo>
                    <a:lnTo>
                      <a:pt x="340" y="144"/>
                    </a:lnTo>
                    <a:lnTo>
                      <a:pt x="340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0"/>
                    </a:lnTo>
                    <a:lnTo>
                      <a:pt x="342" y="142"/>
                    </a:lnTo>
                    <a:lnTo>
                      <a:pt x="344" y="142"/>
                    </a:lnTo>
                    <a:lnTo>
                      <a:pt x="344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2" y="142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4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6"/>
                    </a:lnTo>
                    <a:lnTo>
                      <a:pt x="342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49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4"/>
                    </a:lnTo>
                    <a:lnTo>
                      <a:pt x="353" y="146"/>
                    </a:lnTo>
                    <a:lnTo>
                      <a:pt x="353" y="146"/>
                    </a:lnTo>
                    <a:lnTo>
                      <a:pt x="355" y="146"/>
                    </a:lnTo>
                    <a:lnTo>
                      <a:pt x="355" y="146"/>
                    </a:lnTo>
                    <a:lnTo>
                      <a:pt x="356" y="146"/>
                    </a:lnTo>
                    <a:lnTo>
                      <a:pt x="356" y="146"/>
                    </a:lnTo>
                    <a:lnTo>
                      <a:pt x="356" y="144"/>
                    </a:lnTo>
                    <a:lnTo>
                      <a:pt x="356" y="144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2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6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39"/>
                    </a:lnTo>
                    <a:lnTo>
                      <a:pt x="355" y="140"/>
                    </a:lnTo>
                    <a:lnTo>
                      <a:pt x="356" y="140"/>
                    </a:lnTo>
                    <a:lnTo>
                      <a:pt x="356" y="140"/>
                    </a:lnTo>
                    <a:lnTo>
                      <a:pt x="356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5" y="142"/>
                    </a:lnTo>
                    <a:lnTo>
                      <a:pt x="353" y="142"/>
                    </a:lnTo>
                    <a:lnTo>
                      <a:pt x="353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40"/>
                    </a:lnTo>
                    <a:lnTo>
                      <a:pt x="351" y="139"/>
                    </a:lnTo>
                    <a:lnTo>
                      <a:pt x="351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39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9" y="142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9" y="139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9" y="137"/>
                    </a:lnTo>
                    <a:lnTo>
                      <a:pt x="347" y="137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7"/>
                    </a:lnTo>
                    <a:lnTo>
                      <a:pt x="347" y="137"/>
                    </a:lnTo>
                    <a:lnTo>
                      <a:pt x="345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345" y="139"/>
                    </a:lnTo>
                    <a:lnTo>
                      <a:pt x="345" y="139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40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9"/>
                    </a:lnTo>
                    <a:lnTo>
                      <a:pt x="344" y="137"/>
                    </a:lnTo>
                    <a:lnTo>
                      <a:pt x="344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7"/>
                    </a:lnTo>
                    <a:lnTo>
                      <a:pt x="345" y="135"/>
                    </a:lnTo>
                    <a:lnTo>
                      <a:pt x="347" y="135"/>
                    </a:lnTo>
                    <a:lnTo>
                      <a:pt x="347" y="135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3"/>
                    </a:lnTo>
                    <a:lnTo>
                      <a:pt x="347" y="131"/>
                    </a:lnTo>
                    <a:lnTo>
                      <a:pt x="347" y="131"/>
                    </a:lnTo>
                    <a:lnTo>
                      <a:pt x="347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3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2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0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2" y="133"/>
                    </a:lnTo>
                    <a:lnTo>
                      <a:pt x="344" y="133"/>
                    </a:lnTo>
                    <a:lnTo>
                      <a:pt x="344" y="131"/>
                    </a:lnTo>
                    <a:lnTo>
                      <a:pt x="344" y="133"/>
                    </a:lnTo>
                    <a:lnTo>
                      <a:pt x="344" y="133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4" y="131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5" y="129"/>
                    </a:lnTo>
                    <a:lnTo>
                      <a:pt x="344" y="129"/>
                    </a:lnTo>
                    <a:lnTo>
                      <a:pt x="344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9"/>
                    </a:lnTo>
                    <a:lnTo>
                      <a:pt x="342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8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5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6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4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2" y="124"/>
                    </a:lnTo>
                    <a:lnTo>
                      <a:pt x="340" y="124"/>
                    </a:lnTo>
                    <a:lnTo>
                      <a:pt x="342" y="124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6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2" y="128"/>
                    </a:lnTo>
                    <a:lnTo>
                      <a:pt x="340" y="128"/>
                    </a:lnTo>
                    <a:lnTo>
                      <a:pt x="340" y="128"/>
                    </a:lnTo>
                    <a:lnTo>
                      <a:pt x="342" y="128"/>
                    </a:lnTo>
                    <a:lnTo>
                      <a:pt x="342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42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40" y="129"/>
                    </a:lnTo>
                    <a:lnTo>
                      <a:pt x="340" y="129"/>
                    </a:lnTo>
                    <a:lnTo>
                      <a:pt x="338" y="128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29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6" y="131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3"/>
                    </a:lnTo>
                    <a:lnTo>
                      <a:pt x="338" y="135"/>
                    </a:lnTo>
                    <a:lnTo>
                      <a:pt x="338" y="135"/>
                    </a:lnTo>
                    <a:lnTo>
                      <a:pt x="336" y="135"/>
                    </a:lnTo>
                    <a:lnTo>
                      <a:pt x="336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7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5" y="135"/>
                    </a:lnTo>
                    <a:lnTo>
                      <a:pt x="336" y="135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5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6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3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5" y="135"/>
                    </a:lnTo>
                    <a:lnTo>
                      <a:pt x="333" y="133"/>
                    </a:lnTo>
                    <a:lnTo>
                      <a:pt x="333" y="133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31"/>
                    </a:lnTo>
                    <a:lnTo>
                      <a:pt x="333" y="129"/>
                    </a:lnTo>
                    <a:lnTo>
                      <a:pt x="333" y="129"/>
                    </a:lnTo>
                    <a:lnTo>
                      <a:pt x="333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31"/>
                    </a:lnTo>
                    <a:lnTo>
                      <a:pt x="335" y="129"/>
                    </a:lnTo>
                    <a:lnTo>
                      <a:pt x="335" y="129"/>
                    </a:lnTo>
                    <a:lnTo>
                      <a:pt x="336" y="131"/>
                    </a:lnTo>
                    <a:lnTo>
                      <a:pt x="336" y="131"/>
                    </a:lnTo>
                    <a:lnTo>
                      <a:pt x="336" y="129"/>
                    </a:lnTo>
                    <a:lnTo>
                      <a:pt x="336" y="129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5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8"/>
                    </a:lnTo>
                    <a:lnTo>
                      <a:pt x="333" y="126"/>
                    </a:lnTo>
                    <a:lnTo>
                      <a:pt x="333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4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29" y="126"/>
                    </a:lnTo>
                    <a:lnTo>
                      <a:pt x="329" y="126"/>
                    </a:lnTo>
                    <a:lnTo>
                      <a:pt x="329" y="124"/>
                    </a:lnTo>
                    <a:lnTo>
                      <a:pt x="329" y="124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2"/>
                    </a:lnTo>
                    <a:lnTo>
                      <a:pt x="329" y="124"/>
                    </a:lnTo>
                    <a:lnTo>
                      <a:pt x="327" y="124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31" y="128"/>
                    </a:lnTo>
                    <a:lnTo>
                      <a:pt x="331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9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7" y="129"/>
                    </a:lnTo>
                    <a:lnTo>
                      <a:pt x="325" y="129"/>
                    </a:lnTo>
                    <a:lnTo>
                      <a:pt x="327" y="129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7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31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1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9" y="135"/>
                    </a:lnTo>
                    <a:lnTo>
                      <a:pt x="331" y="135"/>
                    </a:lnTo>
                    <a:lnTo>
                      <a:pt x="329" y="135"/>
                    </a:lnTo>
                    <a:lnTo>
                      <a:pt x="329" y="135"/>
                    </a:lnTo>
                    <a:lnTo>
                      <a:pt x="329" y="133"/>
                    </a:lnTo>
                    <a:lnTo>
                      <a:pt x="329" y="133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5"/>
                    </a:lnTo>
                    <a:lnTo>
                      <a:pt x="327" y="133"/>
                    </a:lnTo>
                    <a:lnTo>
                      <a:pt x="327" y="133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31"/>
                    </a:lnTo>
                    <a:lnTo>
                      <a:pt x="325" y="129"/>
                    </a:lnTo>
                    <a:lnTo>
                      <a:pt x="325" y="129"/>
                    </a:lnTo>
                    <a:lnTo>
                      <a:pt x="327" y="128"/>
                    </a:lnTo>
                    <a:lnTo>
                      <a:pt x="327" y="126"/>
                    </a:lnTo>
                    <a:lnTo>
                      <a:pt x="327" y="126"/>
                    </a:lnTo>
                    <a:lnTo>
                      <a:pt x="327" y="124"/>
                    </a:lnTo>
                    <a:lnTo>
                      <a:pt x="327" y="122"/>
                    </a:lnTo>
                    <a:lnTo>
                      <a:pt x="327" y="122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4" y="124"/>
                    </a:lnTo>
                    <a:lnTo>
                      <a:pt x="324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4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5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4" y="126"/>
                    </a:lnTo>
                    <a:lnTo>
                      <a:pt x="325" y="128"/>
                    </a:lnTo>
                    <a:lnTo>
                      <a:pt x="325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4" y="131"/>
                    </a:lnTo>
                    <a:lnTo>
                      <a:pt x="325" y="131"/>
                    </a:lnTo>
                    <a:lnTo>
                      <a:pt x="324" y="131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4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3"/>
                    </a:lnTo>
                    <a:lnTo>
                      <a:pt x="325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5" y="137"/>
                    </a:lnTo>
                    <a:lnTo>
                      <a:pt x="325" y="137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0"/>
                    </a:lnTo>
                    <a:lnTo>
                      <a:pt x="325" y="142"/>
                    </a:lnTo>
                    <a:lnTo>
                      <a:pt x="324" y="142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39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7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4" y="135"/>
                    </a:lnTo>
                    <a:lnTo>
                      <a:pt x="322" y="135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3"/>
                    </a:lnTo>
                    <a:lnTo>
                      <a:pt x="322" y="131"/>
                    </a:lnTo>
                    <a:lnTo>
                      <a:pt x="322" y="131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9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8"/>
                    </a:lnTo>
                    <a:lnTo>
                      <a:pt x="322" y="126"/>
                    </a:lnTo>
                    <a:lnTo>
                      <a:pt x="322" y="124"/>
                    </a:lnTo>
                    <a:lnTo>
                      <a:pt x="322" y="122"/>
                    </a:lnTo>
                    <a:lnTo>
                      <a:pt x="322" y="122"/>
                    </a:lnTo>
                    <a:lnTo>
                      <a:pt x="324" y="120"/>
                    </a:lnTo>
                    <a:lnTo>
                      <a:pt x="325" y="120"/>
                    </a:lnTo>
                    <a:lnTo>
                      <a:pt x="324" y="120"/>
                    </a:lnTo>
                    <a:lnTo>
                      <a:pt x="324" y="118"/>
                    </a:lnTo>
                    <a:lnTo>
                      <a:pt x="324" y="118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18"/>
                    </a:lnTo>
                    <a:lnTo>
                      <a:pt x="325" y="120"/>
                    </a:lnTo>
                    <a:lnTo>
                      <a:pt x="325" y="120"/>
                    </a:lnTo>
                    <a:lnTo>
                      <a:pt x="327" y="120"/>
                    </a:lnTo>
                    <a:lnTo>
                      <a:pt x="327" y="118"/>
                    </a:lnTo>
                    <a:lnTo>
                      <a:pt x="327" y="118"/>
                    </a:lnTo>
                    <a:lnTo>
                      <a:pt x="327" y="120"/>
                    </a:lnTo>
                    <a:lnTo>
                      <a:pt x="327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29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0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1" y="122"/>
                    </a:lnTo>
                    <a:lnTo>
                      <a:pt x="333" y="122"/>
                    </a:lnTo>
                    <a:lnTo>
                      <a:pt x="333" y="122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3" y="124"/>
                    </a:lnTo>
                    <a:lnTo>
                      <a:pt x="335" y="126"/>
                    </a:lnTo>
                    <a:lnTo>
                      <a:pt x="335" y="126"/>
                    </a:lnTo>
                    <a:lnTo>
                      <a:pt x="336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6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38" y="124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2"/>
                    </a:lnTo>
                    <a:lnTo>
                      <a:pt x="340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20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2" y="118"/>
                    </a:lnTo>
                    <a:lnTo>
                      <a:pt x="342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40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38" y="118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40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0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8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0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2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6" y="124"/>
                    </a:lnTo>
                    <a:lnTo>
                      <a:pt x="335" y="124"/>
                    </a:lnTo>
                    <a:lnTo>
                      <a:pt x="335" y="124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2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18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5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20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8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3" y="117"/>
                    </a:lnTo>
                    <a:lnTo>
                      <a:pt x="331" y="117"/>
                    </a:lnTo>
                    <a:lnTo>
                      <a:pt x="331" y="117"/>
                    </a:lnTo>
                    <a:lnTo>
                      <a:pt x="331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3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5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6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3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5" y="111"/>
                    </a:lnTo>
                    <a:lnTo>
                      <a:pt x="336" y="109"/>
                    </a:lnTo>
                    <a:lnTo>
                      <a:pt x="336" y="109"/>
                    </a:lnTo>
                    <a:lnTo>
                      <a:pt x="336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11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0" y="109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2" y="108"/>
                    </a:lnTo>
                    <a:lnTo>
                      <a:pt x="342" y="108"/>
                    </a:lnTo>
                    <a:lnTo>
                      <a:pt x="340" y="108"/>
                    </a:lnTo>
                    <a:lnTo>
                      <a:pt x="340" y="106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40" y="108"/>
                    </a:lnTo>
                    <a:lnTo>
                      <a:pt x="338" y="108"/>
                    </a:lnTo>
                    <a:lnTo>
                      <a:pt x="338" y="108"/>
                    </a:lnTo>
                    <a:lnTo>
                      <a:pt x="338" y="106"/>
                    </a:lnTo>
                    <a:lnTo>
                      <a:pt x="336" y="106"/>
                    </a:lnTo>
                    <a:lnTo>
                      <a:pt x="336" y="104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0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6" y="106"/>
                    </a:lnTo>
                    <a:lnTo>
                      <a:pt x="336" y="106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6" y="108"/>
                    </a:lnTo>
                    <a:lnTo>
                      <a:pt x="335" y="106"/>
                    </a:lnTo>
                    <a:lnTo>
                      <a:pt x="335" y="106"/>
                    </a:lnTo>
                    <a:lnTo>
                      <a:pt x="333" y="108"/>
                    </a:lnTo>
                    <a:lnTo>
                      <a:pt x="333" y="108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6"/>
                    </a:lnTo>
                    <a:lnTo>
                      <a:pt x="333" y="104"/>
                    </a:lnTo>
                    <a:lnTo>
                      <a:pt x="333" y="102"/>
                    </a:lnTo>
                    <a:lnTo>
                      <a:pt x="333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0"/>
                    </a:lnTo>
                    <a:lnTo>
                      <a:pt x="331" y="100"/>
                    </a:lnTo>
                    <a:lnTo>
                      <a:pt x="329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4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6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1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31" y="115"/>
                    </a:lnTo>
                    <a:lnTo>
                      <a:pt x="329" y="115"/>
                    </a:lnTo>
                    <a:lnTo>
                      <a:pt x="331" y="113"/>
                    </a:lnTo>
                    <a:lnTo>
                      <a:pt x="331" y="113"/>
                    </a:lnTo>
                    <a:lnTo>
                      <a:pt x="329" y="111"/>
                    </a:lnTo>
                    <a:lnTo>
                      <a:pt x="331" y="111"/>
                    </a:lnTo>
                    <a:lnTo>
                      <a:pt x="329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9"/>
                    </a:lnTo>
                    <a:lnTo>
                      <a:pt x="331" y="108"/>
                    </a:lnTo>
                    <a:lnTo>
                      <a:pt x="331" y="108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6"/>
                    </a:lnTo>
                    <a:lnTo>
                      <a:pt x="329" y="108"/>
                    </a:lnTo>
                    <a:lnTo>
                      <a:pt x="329" y="108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11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9"/>
                    </a:lnTo>
                    <a:lnTo>
                      <a:pt x="329" y="108"/>
                    </a:lnTo>
                    <a:lnTo>
                      <a:pt x="327" y="108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6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6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5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5" y="102"/>
                    </a:lnTo>
                    <a:lnTo>
                      <a:pt x="327" y="102"/>
                    </a:lnTo>
                    <a:lnTo>
                      <a:pt x="327" y="102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100"/>
                    </a:lnTo>
                    <a:lnTo>
                      <a:pt x="327" y="98"/>
                    </a:lnTo>
                    <a:lnTo>
                      <a:pt x="327" y="97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8"/>
                    </a:lnTo>
                    <a:lnTo>
                      <a:pt x="329" y="98"/>
                    </a:lnTo>
                    <a:lnTo>
                      <a:pt x="329" y="97"/>
                    </a:lnTo>
                    <a:lnTo>
                      <a:pt x="331" y="95"/>
                    </a:lnTo>
                    <a:lnTo>
                      <a:pt x="331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9" y="97"/>
                    </a:lnTo>
                    <a:lnTo>
                      <a:pt x="329" y="97"/>
                    </a:lnTo>
                    <a:lnTo>
                      <a:pt x="329" y="95"/>
                    </a:lnTo>
                    <a:lnTo>
                      <a:pt x="329" y="95"/>
                    </a:lnTo>
                    <a:lnTo>
                      <a:pt x="327" y="95"/>
                    </a:lnTo>
                    <a:lnTo>
                      <a:pt x="329" y="93"/>
                    </a:lnTo>
                    <a:lnTo>
                      <a:pt x="329" y="93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91"/>
                    </a:lnTo>
                    <a:lnTo>
                      <a:pt x="325" y="89"/>
                    </a:lnTo>
                    <a:lnTo>
                      <a:pt x="325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7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9" y="91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9" y="89"/>
                    </a:lnTo>
                    <a:lnTo>
                      <a:pt x="327" y="89"/>
                    </a:lnTo>
                    <a:lnTo>
                      <a:pt x="327" y="89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7" y="87"/>
                    </a:lnTo>
                    <a:lnTo>
                      <a:pt x="329" y="87"/>
                    </a:lnTo>
                    <a:lnTo>
                      <a:pt x="327" y="87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7" y="86"/>
                    </a:lnTo>
                    <a:lnTo>
                      <a:pt x="329" y="86"/>
                    </a:lnTo>
                    <a:lnTo>
                      <a:pt x="329" y="87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7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1" y="86"/>
                    </a:lnTo>
                    <a:lnTo>
                      <a:pt x="333" y="86"/>
                    </a:lnTo>
                    <a:lnTo>
                      <a:pt x="333" y="86"/>
                    </a:lnTo>
                    <a:lnTo>
                      <a:pt x="335" y="86"/>
                    </a:lnTo>
                    <a:lnTo>
                      <a:pt x="335" y="87"/>
                    </a:lnTo>
                    <a:lnTo>
                      <a:pt x="335" y="86"/>
                    </a:lnTo>
                    <a:lnTo>
                      <a:pt x="335" y="86"/>
                    </a:lnTo>
                    <a:lnTo>
                      <a:pt x="333" y="86"/>
                    </a:lnTo>
                    <a:lnTo>
                      <a:pt x="333" y="84"/>
                    </a:lnTo>
                    <a:lnTo>
                      <a:pt x="333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4"/>
                    </a:lnTo>
                    <a:lnTo>
                      <a:pt x="331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7" y="84"/>
                    </a:lnTo>
                    <a:lnTo>
                      <a:pt x="327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9" y="80"/>
                    </a:lnTo>
                    <a:lnTo>
                      <a:pt x="329" y="82"/>
                    </a:lnTo>
                    <a:lnTo>
                      <a:pt x="329" y="82"/>
                    </a:lnTo>
                    <a:lnTo>
                      <a:pt x="327" y="82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0"/>
                    </a:lnTo>
                    <a:lnTo>
                      <a:pt x="327" y="82"/>
                    </a:lnTo>
                    <a:lnTo>
                      <a:pt x="327" y="82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6"/>
                    </a:lnTo>
                    <a:lnTo>
                      <a:pt x="325" y="86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5" y="84"/>
                    </a:lnTo>
                    <a:lnTo>
                      <a:pt x="324" y="84"/>
                    </a:lnTo>
                    <a:lnTo>
                      <a:pt x="324" y="82"/>
                    </a:lnTo>
                    <a:lnTo>
                      <a:pt x="325" y="82"/>
                    </a:lnTo>
                    <a:lnTo>
                      <a:pt x="325" y="82"/>
                    </a:lnTo>
                    <a:lnTo>
                      <a:pt x="325" y="80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8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7" y="76"/>
                    </a:lnTo>
                    <a:lnTo>
                      <a:pt x="327" y="76"/>
                    </a:lnTo>
                    <a:lnTo>
                      <a:pt x="327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5" y="76"/>
                    </a:lnTo>
                    <a:lnTo>
                      <a:pt x="324" y="76"/>
                    </a:lnTo>
                    <a:lnTo>
                      <a:pt x="324" y="76"/>
                    </a:lnTo>
                    <a:lnTo>
                      <a:pt x="324" y="78"/>
                    </a:lnTo>
                    <a:lnTo>
                      <a:pt x="324" y="78"/>
                    </a:lnTo>
                    <a:lnTo>
                      <a:pt x="325" y="78"/>
                    </a:lnTo>
                    <a:lnTo>
                      <a:pt x="325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4" y="80"/>
                    </a:lnTo>
                    <a:lnTo>
                      <a:pt x="322" y="80"/>
                    </a:lnTo>
                    <a:lnTo>
                      <a:pt x="322" y="78"/>
                    </a:lnTo>
                    <a:lnTo>
                      <a:pt x="322" y="78"/>
                    </a:lnTo>
                    <a:lnTo>
                      <a:pt x="322" y="76"/>
                    </a:lnTo>
                    <a:lnTo>
                      <a:pt x="322" y="75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2" y="76"/>
                    </a:lnTo>
                    <a:lnTo>
                      <a:pt x="320" y="76"/>
                    </a:lnTo>
                    <a:lnTo>
                      <a:pt x="320" y="76"/>
                    </a:lnTo>
                    <a:lnTo>
                      <a:pt x="320" y="78"/>
                    </a:lnTo>
                    <a:lnTo>
                      <a:pt x="320" y="78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0"/>
                    </a:lnTo>
                    <a:lnTo>
                      <a:pt x="322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4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2"/>
                    </a:lnTo>
                    <a:lnTo>
                      <a:pt x="322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4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4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2" y="86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6"/>
                    </a:lnTo>
                    <a:lnTo>
                      <a:pt x="320" y="87"/>
                    </a:lnTo>
                    <a:lnTo>
                      <a:pt x="322" y="87"/>
                    </a:lnTo>
                    <a:lnTo>
                      <a:pt x="322" y="86"/>
                    </a:lnTo>
                    <a:lnTo>
                      <a:pt x="322" y="87"/>
                    </a:lnTo>
                    <a:lnTo>
                      <a:pt x="322" y="87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4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2" y="89"/>
                    </a:lnTo>
                    <a:lnTo>
                      <a:pt x="320" y="87"/>
                    </a:lnTo>
                    <a:lnTo>
                      <a:pt x="320" y="87"/>
                    </a:lnTo>
                    <a:lnTo>
                      <a:pt x="320" y="89"/>
                    </a:lnTo>
                    <a:lnTo>
                      <a:pt x="322" y="89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1"/>
                    </a:lnTo>
                    <a:lnTo>
                      <a:pt x="322" y="93"/>
                    </a:lnTo>
                    <a:lnTo>
                      <a:pt x="322" y="93"/>
                    </a:lnTo>
                    <a:lnTo>
                      <a:pt x="324" y="91"/>
                    </a:lnTo>
                    <a:lnTo>
                      <a:pt x="324" y="93"/>
                    </a:lnTo>
                    <a:lnTo>
                      <a:pt x="324" y="93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5" y="95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5" y="97"/>
                    </a:lnTo>
                    <a:lnTo>
                      <a:pt x="324" y="95"/>
                    </a:lnTo>
                    <a:lnTo>
                      <a:pt x="324" y="95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4" y="97"/>
                    </a:lnTo>
                    <a:lnTo>
                      <a:pt x="322" y="97"/>
                    </a:lnTo>
                    <a:lnTo>
                      <a:pt x="322" y="95"/>
                    </a:lnTo>
                    <a:lnTo>
                      <a:pt x="320" y="95"/>
                    </a:lnTo>
                    <a:lnTo>
                      <a:pt x="320" y="95"/>
                    </a:lnTo>
                    <a:lnTo>
                      <a:pt x="320" y="93"/>
                    </a:lnTo>
                    <a:lnTo>
                      <a:pt x="320" y="93"/>
                    </a:lnTo>
                    <a:lnTo>
                      <a:pt x="322" y="93"/>
                    </a:lnTo>
                    <a:lnTo>
                      <a:pt x="320" y="93"/>
                    </a:lnTo>
                    <a:lnTo>
                      <a:pt x="320" y="91"/>
                    </a:lnTo>
                    <a:lnTo>
                      <a:pt x="320" y="89"/>
                    </a:lnTo>
                    <a:lnTo>
                      <a:pt x="318" y="87"/>
                    </a:lnTo>
                    <a:lnTo>
                      <a:pt x="318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6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4"/>
                    </a:lnTo>
                    <a:lnTo>
                      <a:pt x="316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0"/>
                    </a:lnTo>
                    <a:lnTo>
                      <a:pt x="314" y="80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4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2"/>
                    </a:lnTo>
                    <a:lnTo>
                      <a:pt x="313" y="80"/>
                    </a:lnTo>
                    <a:lnTo>
                      <a:pt x="313" y="78"/>
                    </a:lnTo>
                    <a:lnTo>
                      <a:pt x="313" y="76"/>
                    </a:lnTo>
                    <a:lnTo>
                      <a:pt x="314" y="75"/>
                    </a:lnTo>
                    <a:lnTo>
                      <a:pt x="314" y="75"/>
                    </a:lnTo>
                    <a:lnTo>
                      <a:pt x="314" y="73"/>
                    </a:lnTo>
                    <a:lnTo>
                      <a:pt x="314" y="69"/>
                    </a:lnTo>
                    <a:lnTo>
                      <a:pt x="314" y="69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7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5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4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9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8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7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6" y="65"/>
                    </a:lnTo>
                    <a:lnTo>
                      <a:pt x="314" y="65"/>
                    </a:lnTo>
                    <a:lnTo>
                      <a:pt x="314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4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6" y="62"/>
                    </a:lnTo>
                    <a:lnTo>
                      <a:pt x="318" y="62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8" y="64"/>
                    </a:lnTo>
                    <a:lnTo>
                      <a:pt x="320" y="64"/>
                    </a:lnTo>
                    <a:lnTo>
                      <a:pt x="320" y="64"/>
                    </a:lnTo>
                    <a:lnTo>
                      <a:pt x="318" y="64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0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8" y="62"/>
                    </a:lnTo>
                    <a:lnTo>
                      <a:pt x="316" y="62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60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8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8"/>
                    </a:lnTo>
                    <a:lnTo>
                      <a:pt x="318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8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5" y="56"/>
                    </a:lnTo>
                    <a:lnTo>
                      <a:pt x="325" y="56"/>
                    </a:lnTo>
                    <a:lnTo>
                      <a:pt x="324" y="56"/>
                    </a:lnTo>
                    <a:lnTo>
                      <a:pt x="324" y="56"/>
                    </a:lnTo>
                    <a:lnTo>
                      <a:pt x="322" y="56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3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0" y="51"/>
                    </a:lnTo>
                    <a:lnTo>
                      <a:pt x="322" y="51"/>
                    </a:lnTo>
                    <a:lnTo>
                      <a:pt x="322" y="51"/>
                    </a:lnTo>
                    <a:lnTo>
                      <a:pt x="324" y="51"/>
                    </a:lnTo>
                    <a:lnTo>
                      <a:pt x="324" y="51"/>
                    </a:lnTo>
                    <a:lnTo>
                      <a:pt x="325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7" y="49"/>
                    </a:lnTo>
                    <a:lnTo>
                      <a:pt x="329" y="49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7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51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29" y="49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1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9"/>
                    </a:lnTo>
                    <a:lnTo>
                      <a:pt x="333" y="47"/>
                    </a:lnTo>
                    <a:lnTo>
                      <a:pt x="331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3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7"/>
                    </a:lnTo>
                    <a:lnTo>
                      <a:pt x="335" y="49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8" y="47"/>
                    </a:lnTo>
                    <a:lnTo>
                      <a:pt x="338" y="49"/>
                    </a:lnTo>
                    <a:lnTo>
                      <a:pt x="338" y="49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7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0" y="45"/>
                    </a:lnTo>
                    <a:lnTo>
                      <a:pt x="342" y="45"/>
                    </a:lnTo>
                    <a:lnTo>
                      <a:pt x="342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5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4" y="44"/>
                    </a:lnTo>
                    <a:lnTo>
                      <a:pt x="345" y="42"/>
                    </a:lnTo>
                    <a:lnTo>
                      <a:pt x="344" y="42"/>
                    </a:lnTo>
                    <a:lnTo>
                      <a:pt x="344" y="42"/>
                    </a:lnTo>
                    <a:lnTo>
                      <a:pt x="344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2" y="44"/>
                    </a:lnTo>
                    <a:lnTo>
                      <a:pt x="340" y="44"/>
                    </a:lnTo>
                    <a:lnTo>
                      <a:pt x="338" y="44"/>
                    </a:lnTo>
                    <a:lnTo>
                      <a:pt x="338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6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5" y="45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4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2"/>
                    </a:lnTo>
                    <a:lnTo>
                      <a:pt x="336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4"/>
                    </a:lnTo>
                    <a:lnTo>
                      <a:pt x="335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3" y="45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7"/>
                    </a:lnTo>
                    <a:lnTo>
                      <a:pt x="331" y="45"/>
                    </a:lnTo>
                    <a:lnTo>
                      <a:pt x="331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9" y="45"/>
                    </a:lnTo>
                    <a:lnTo>
                      <a:pt x="327" y="45"/>
                    </a:lnTo>
                    <a:lnTo>
                      <a:pt x="327" y="47"/>
                    </a:lnTo>
                    <a:lnTo>
                      <a:pt x="325" y="47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5" y="45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4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9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2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7" y="40"/>
                    </a:lnTo>
                    <a:lnTo>
                      <a:pt x="329" y="40"/>
                    </a:lnTo>
                    <a:lnTo>
                      <a:pt x="329" y="40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8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29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6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1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4"/>
                    </a:lnTo>
                    <a:lnTo>
                      <a:pt x="333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5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6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38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0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4"/>
                    </a:lnTo>
                    <a:lnTo>
                      <a:pt x="342" y="33"/>
                    </a:lnTo>
                    <a:lnTo>
                      <a:pt x="342" y="33"/>
                    </a:lnTo>
                    <a:lnTo>
                      <a:pt x="342" y="34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40" y="33"/>
                    </a:lnTo>
                    <a:lnTo>
                      <a:pt x="338" y="33"/>
                    </a:lnTo>
                    <a:lnTo>
                      <a:pt x="338" y="33"/>
                    </a:lnTo>
                    <a:lnTo>
                      <a:pt x="338" y="31"/>
                    </a:lnTo>
                    <a:lnTo>
                      <a:pt x="338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6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3"/>
                    </a:lnTo>
                    <a:lnTo>
                      <a:pt x="333" y="33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3" y="29"/>
                    </a:lnTo>
                    <a:lnTo>
                      <a:pt x="335" y="29"/>
                    </a:lnTo>
                    <a:lnTo>
                      <a:pt x="335" y="29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5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7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6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5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3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20"/>
                    </a:lnTo>
                    <a:lnTo>
                      <a:pt x="338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6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6" y="18"/>
                    </a:lnTo>
                    <a:lnTo>
                      <a:pt x="335" y="18"/>
                    </a:lnTo>
                    <a:lnTo>
                      <a:pt x="335" y="18"/>
                    </a:lnTo>
                    <a:lnTo>
                      <a:pt x="336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0"/>
                    </a:lnTo>
                    <a:lnTo>
                      <a:pt x="335" y="22"/>
                    </a:lnTo>
                    <a:lnTo>
                      <a:pt x="335" y="22"/>
                    </a:lnTo>
                    <a:lnTo>
                      <a:pt x="335" y="23"/>
                    </a:lnTo>
                    <a:lnTo>
                      <a:pt x="335" y="23"/>
                    </a:lnTo>
                    <a:lnTo>
                      <a:pt x="335" y="25"/>
                    </a:lnTo>
                    <a:lnTo>
                      <a:pt x="333" y="25"/>
                    </a:lnTo>
                    <a:lnTo>
                      <a:pt x="335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29" y="29"/>
                    </a:lnTo>
                    <a:lnTo>
                      <a:pt x="329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29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31" y="31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3"/>
                    </a:lnTo>
                    <a:lnTo>
                      <a:pt x="329" y="34"/>
                    </a:lnTo>
                    <a:lnTo>
                      <a:pt x="329" y="34"/>
                    </a:lnTo>
                    <a:lnTo>
                      <a:pt x="327" y="34"/>
                    </a:lnTo>
                    <a:lnTo>
                      <a:pt x="327" y="34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7" y="36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8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6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4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3"/>
                    </a:lnTo>
                    <a:lnTo>
                      <a:pt x="325" y="31"/>
                    </a:lnTo>
                    <a:lnTo>
                      <a:pt x="325" y="31"/>
                    </a:lnTo>
                    <a:lnTo>
                      <a:pt x="327" y="31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5" y="29"/>
                    </a:lnTo>
                    <a:lnTo>
                      <a:pt x="327" y="29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7" y="27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5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3"/>
                    </a:lnTo>
                    <a:lnTo>
                      <a:pt x="325" y="22"/>
                    </a:lnTo>
                    <a:lnTo>
                      <a:pt x="327" y="22"/>
                    </a:lnTo>
                    <a:lnTo>
                      <a:pt x="327" y="22"/>
                    </a:lnTo>
                    <a:lnTo>
                      <a:pt x="327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0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2"/>
                    </a:lnTo>
                    <a:lnTo>
                      <a:pt x="325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3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4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2" y="25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4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2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20" y="25"/>
                    </a:lnTo>
                    <a:lnTo>
                      <a:pt x="318" y="27"/>
                    </a:lnTo>
                    <a:lnTo>
                      <a:pt x="318" y="25"/>
                    </a:lnTo>
                    <a:lnTo>
                      <a:pt x="318" y="25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18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20" y="27"/>
                    </a:lnTo>
                    <a:lnTo>
                      <a:pt x="318" y="29"/>
                    </a:lnTo>
                    <a:lnTo>
                      <a:pt x="318" y="29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6" y="31"/>
                    </a:lnTo>
                    <a:lnTo>
                      <a:pt x="314" y="31"/>
                    </a:lnTo>
                    <a:lnTo>
                      <a:pt x="314" y="33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4" y="36"/>
                    </a:lnTo>
                    <a:lnTo>
                      <a:pt x="313" y="34"/>
                    </a:lnTo>
                    <a:lnTo>
                      <a:pt x="313" y="34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8"/>
                    </a:lnTo>
                    <a:lnTo>
                      <a:pt x="314" y="36"/>
                    </a:lnTo>
                    <a:lnTo>
                      <a:pt x="316" y="36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6" y="38"/>
                    </a:lnTo>
                    <a:lnTo>
                      <a:pt x="318" y="38"/>
                    </a:lnTo>
                    <a:lnTo>
                      <a:pt x="318" y="38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0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2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8" y="44"/>
                    </a:lnTo>
                    <a:lnTo>
                      <a:pt x="316" y="45"/>
                    </a:lnTo>
                    <a:lnTo>
                      <a:pt x="316" y="45"/>
                    </a:lnTo>
                    <a:lnTo>
                      <a:pt x="316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1"/>
                    </a:lnTo>
                    <a:lnTo>
                      <a:pt x="314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07" y="49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1" y="53"/>
                    </a:lnTo>
                    <a:lnTo>
                      <a:pt x="313" y="51"/>
                    </a:lnTo>
                    <a:lnTo>
                      <a:pt x="313" y="51"/>
                    </a:lnTo>
                    <a:lnTo>
                      <a:pt x="313" y="53"/>
                    </a:lnTo>
                    <a:lnTo>
                      <a:pt x="313" y="53"/>
                    </a:lnTo>
                    <a:lnTo>
                      <a:pt x="313" y="55"/>
                    </a:lnTo>
                    <a:lnTo>
                      <a:pt x="313" y="55"/>
                    </a:lnTo>
                    <a:lnTo>
                      <a:pt x="311" y="55"/>
                    </a:lnTo>
                    <a:lnTo>
                      <a:pt x="311" y="56"/>
                    </a:lnTo>
                    <a:lnTo>
                      <a:pt x="311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9" y="56"/>
                    </a:lnTo>
                    <a:lnTo>
                      <a:pt x="307" y="56"/>
                    </a:lnTo>
                    <a:lnTo>
                      <a:pt x="307" y="56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1"/>
                    </a:lnTo>
                    <a:lnTo>
                      <a:pt x="307" y="51"/>
                    </a:lnTo>
                    <a:lnTo>
                      <a:pt x="307" y="49"/>
                    </a:lnTo>
                    <a:lnTo>
                      <a:pt x="307" y="49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7"/>
                    </a:lnTo>
                    <a:lnTo>
                      <a:pt x="307" y="45"/>
                    </a:lnTo>
                    <a:lnTo>
                      <a:pt x="305" y="45"/>
                    </a:lnTo>
                    <a:lnTo>
                      <a:pt x="305" y="45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2"/>
                    </a:lnTo>
                    <a:lnTo>
                      <a:pt x="305" y="42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2" y="45"/>
                    </a:lnTo>
                    <a:lnTo>
                      <a:pt x="302" y="45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7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9"/>
                    </a:lnTo>
                    <a:lnTo>
                      <a:pt x="302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7"/>
                    </a:lnTo>
                    <a:lnTo>
                      <a:pt x="303" y="45"/>
                    </a:lnTo>
                    <a:lnTo>
                      <a:pt x="303" y="45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7"/>
                    </a:lnTo>
                    <a:lnTo>
                      <a:pt x="305" y="49"/>
                    </a:lnTo>
                    <a:lnTo>
                      <a:pt x="305" y="49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3" y="51"/>
                    </a:lnTo>
                    <a:lnTo>
                      <a:pt x="303" y="51"/>
                    </a:lnTo>
                    <a:lnTo>
                      <a:pt x="305" y="51"/>
                    </a:lnTo>
                    <a:lnTo>
                      <a:pt x="305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3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3"/>
                    </a:lnTo>
                    <a:lnTo>
                      <a:pt x="305" y="55"/>
                    </a:lnTo>
                    <a:lnTo>
                      <a:pt x="305" y="55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6"/>
                    </a:lnTo>
                    <a:lnTo>
                      <a:pt x="305" y="58"/>
                    </a:lnTo>
                    <a:lnTo>
                      <a:pt x="305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58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0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2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5" y="62"/>
                    </a:lnTo>
                    <a:lnTo>
                      <a:pt x="303" y="60"/>
                    </a:lnTo>
                    <a:lnTo>
                      <a:pt x="303" y="60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3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2" y="58"/>
                    </a:lnTo>
                    <a:lnTo>
                      <a:pt x="303" y="58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6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2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300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8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5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4" y="58"/>
                    </a:lnTo>
                    <a:lnTo>
                      <a:pt x="293" y="56"/>
                    </a:lnTo>
                    <a:lnTo>
                      <a:pt x="293" y="56"/>
                    </a:lnTo>
                    <a:lnTo>
                      <a:pt x="293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4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8"/>
                    </a:lnTo>
                    <a:lnTo>
                      <a:pt x="296" y="56"/>
                    </a:lnTo>
                    <a:lnTo>
                      <a:pt x="296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298" y="58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6"/>
                    </a:lnTo>
                    <a:lnTo>
                      <a:pt x="298" y="58"/>
                    </a:lnTo>
                    <a:lnTo>
                      <a:pt x="300" y="58"/>
                    </a:lnTo>
                    <a:lnTo>
                      <a:pt x="300" y="58"/>
                    </a:lnTo>
                    <a:lnTo>
                      <a:pt x="300" y="60"/>
                    </a:lnTo>
                    <a:lnTo>
                      <a:pt x="300" y="60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2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2"/>
                    </a:lnTo>
                    <a:lnTo>
                      <a:pt x="300" y="60"/>
                    </a:lnTo>
                    <a:lnTo>
                      <a:pt x="298" y="60"/>
                    </a:lnTo>
                    <a:lnTo>
                      <a:pt x="298" y="60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8" y="62"/>
                    </a:lnTo>
                    <a:lnTo>
                      <a:pt x="296" y="62"/>
                    </a:lnTo>
                    <a:lnTo>
                      <a:pt x="298" y="62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2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3" y="64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5"/>
                    </a:lnTo>
                    <a:lnTo>
                      <a:pt x="302" y="64"/>
                    </a:lnTo>
                    <a:lnTo>
                      <a:pt x="302" y="64"/>
                    </a:lnTo>
                    <a:lnTo>
                      <a:pt x="300" y="65"/>
                    </a:lnTo>
                    <a:lnTo>
                      <a:pt x="300" y="65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300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8" y="64"/>
                    </a:lnTo>
                    <a:lnTo>
                      <a:pt x="296" y="64"/>
                    </a:lnTo>
                    <a:lnTo>
                      <a:pt x="296" y="64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7"/>
                    </a:lnTo>
                    <a:lnTo>
                      <a:pt x="298" y="65"/>
                    </a:lnTo>
                    <a:lnTo>
                      <a:pt x="298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6" y="65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4" y="67"/>
                    </a:lnTo>
                    <a:lnTo>
                      <a:pt x="294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5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3" y="67"/>
                    </a:lnTo>
                    <a:lnTo>
                      <a:pt x="294" y="69"/>
                    </a:lnTo>
                    <a:lnTo>
                      <a:pt x="294" y="67"/>
                    </a:lnTo>
                    <a:lnTo>
                      <a:pt x="294" y="69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7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1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3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3"/>
                    </a:lnTo>
                    <a:lnTo>
                      <a:pt x="294" y="73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4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3" y="71"/>
                    </a:lnTo>
                    <a:lnTo>
                      <a:pt x="291" y="71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91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9" y="69"/>
                    </a:lnTo>
                    <a:lnTo>
                      <a:pt x="287" y="69"/>
                    </a:lnTo>
                    <a:lnTo>
                      <a:pt x="287" y="71"/>
                    </a:lnTo>
                    <a:lnTo>
                      <a:pt x="287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89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1" y="71"/>
                    </a:lnTo>
                    <a:lnTo>
                      <a:pt x="293" y="73"/>
                    </a:lnTo>
                    <a:lnTo>
                      <a:pt x="293" y="73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4" y="75"/>
                    </a:lnTo>
                    <a:lnTo>
                      <a:pt x="294" y="75"/>
                    </a:lnTo>
                    <a:lnTo>
                      <a:pt x="294" y="76"/>
                    </a:lnTo>
                    <a:lnTo>
                      <a:pt x="294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6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5"/>
                    </a:lnTo>
                    <a:lnTo>
                      <a:pt x="298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300" y="76"/>
                    </a:lnTo>
                    <a:lnTo>
                      <a:pt x="298" y="76"/>
                    </a:lnTo>
                    <a:lnTo>
                      <a:pt x="298" y="76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8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78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6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80"/>
                    </a:lnTo>
                    <a:lnTo>
                      <a:pt x="294" y="78"/>
                    </a:lnTo>
                    <a:lnTo>
                      <a:pt x="294" y="78"/>
                    </a:lnTo>
                    <a:lnTo>
                      <a:pt x="293" y="78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3" y="80"/>
                    </a:lnTo>
                    <a:lnTo>
                      <a:pt x="291" y="82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3" y="78"/>
                    </a:lnTo>
                    <a:lnTo>
                      <a:pt x="293" y="76"/>
                    </a:lnTo>
                    <a:lnTo>
                      <a:pt x="293" y="76"/>
                    </a:lnTo>
                    <a:lnTo>
                      <a:pt x="291" y="76"/>
                    </a:lnTo>
                    <a:lnTo>
                      <a:pt x="293" y="75"/>
                    </a:lnTo>
                    <a:lnTo>
                      <a:pt x="293" y="75"/>
                    </a:lnTo>
                    <a:lnTo>
                      <a:pt x="291" y="75"/>
                    </a:lnTo>
                    <a:lnTo>
                      <a:pt x="291" y="75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6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91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80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9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8"/>
                    </a:lnTo>
                    <a:lnTo>
                      <a:pt x="285" y="76"/>
                    </a:lnTo>
                    <a:lnTo>
                      <a:pt x="285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6"/>
                    </a:lnTo>
                    <a:lnTo>
                      <a:pt x="282" y="75"/>
                    </a:lnTo>
                    <a:lnTo>
                      <a:pt x="282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80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5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78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80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76" y="76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6" y="78"/>
                    </a:lnTo>
                    <a:lnTo>
                      <a:pt x="278" y="78"/>
                    </a:lnTo>
                    <a:lnTo>
                      <a:pt x="276" y="78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78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0" y="80"/>
                    </a:lnTo>
                    <a:lnTo>
                      <a:pt x="282" y="80"/>
                    </a:lnTo>
                    <a:lnTo>
                      <a:pt x="282" y="78"/>
                    </a:lnTo>
                    <a:lnTo>
                      <a:pt x="282" y="80"/>
                    </a:lnTo>
                    <a:lnTo>
                      <a:pt x="283" y="80"/>
                    </a:lnTo>
                    <a:lnTo>
                      <a:pt x="283" y="80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2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6"/>
                    </a:lnTo>
                    <a:lnTo>
                      <a:pt x="283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2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9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85" y="87"/>
                    </a:lnTo>
                    <a:lnTo>
                      <a:pt x="285" y="87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6"/>
                    </a:lnTo>
                    <a:lnTo>
                      <a:pt x="285" y="84"/>
                    </a:lnTo>
                    <a:lnTo>
                      <a:pt x="285" y="84"/>
                    </a:lnTo>
                    <a:lnTo>
                      <a:pt x="283" y="84"/>
                    </a:lnTo>
                    <a:lnTo>
                      <a:pt x="283" y="84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3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5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2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9" y="86"/>
                    </a:lnTo>
                    <a:lnTo>
                      <a:pt x="289" y="86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89" y="87"/>
                    </a:lnTo>
                    <a:lnTo>
                      <a:pt x="289" y="89"/>
                    </a:lnTo>
                    <a:lnTo>
                      <a:pt x="287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89" y="89"/>
                    </a:lnTo>
                    <a:lnTo>
                      <a:pt x="291" y="89"/>
                    </a:lnTo>
                    <a:lnTo>
                      <a:pt x="291" y="87"/>
                    </a:lnTo>
                    <a:lnTo>
                      <a:pt x="291" y="87"/>
                    </a:lnTo>
                    <a:lnTo>
                      <a:pt x="291" y="86"/>
                    </a:lnTo>
                    <a:lnTo>
                      <a:pt x="291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1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9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4" y="86"/>
                    </a:lnTo>
                    <a:lnTo>
                      <a:pt x="296" y="87"/>
                    </a:lnTo>
                    <a:lnTo>
                      <a:pt x="296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7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8" y="89"/>
                    </a:lnTo>
                    <a:lnTo>
                      <a:pt x="296" y="89"/>
                    </a:lnTo>
                    <a:lnTo>
                      <a:pt x="294" y="91"/>
                    </a:lnTo>
                    <a:lnTo>
                      <a:pt x="294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6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298" y="91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0" y="89"/>
                    </a:lnTo>
                    <a:lnTo>
                      <a:pt x="298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91"/>
                    </a:lnTo>
                    <a:lnTo>
                      <a:pt x="300" y="91"/>
                    </a:lnTo>
                    <a:lnTo>
                      <a:pt x="302" y="91"/>
                    </a:lnTo>
                    <a:lnTo>
                      <a:pt x="302" y="93"/>
                    </a:lnTo>
                    <a:lnTo>
                      <a:pt x="302" y="93"/>
                    </a:lnTo>
                    <a:lnTo>
                      <a:pt x="303" y="95"/>
                    </a:lnTo>
                    <a:lnTo>
                      <a:pt x="303" y="95"/>
                    </a:lnTo>
                    <a:lnTo>
                      <a:pt x="303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7"/>
                    </a:lnTo>
                    <a:lnTo>
                      <a:pt x="302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5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300" y="93"/>
                    </a:lnTo>
                    <a:lnTo>
                      <a:pt x="298" y="93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5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8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6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4" y="97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5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98"/>
                    </a:lnTo>
                    <a:lnTo>
                      <a:pt x="296" y="100"/>
                    </a:lnTo>
                    <a:lnTo>
                      <a:pt x="296" y="100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298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98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0" y="100"/>
                    </a:lnTo>
                    <a:lnTo>
                      <a:pt x="302" y="98"/>
                    </a:lnTo>
                    <a:lnTo>
                      <a:pt x="302" y="98"/>
                    </a:lnTo>
                    <a:lnTo>
                      <a:pt x="303" y="98"/>
                    </a:lnTo>
                    <a:lnTo>
                      <a:pt x="303" y="98"/>
                    </a:lnTo>
                    <a:lnTo>
                      <a:pt x="305" y="98"/>
                    </a:lnTo>
                    <a:lnTo>
                      <a:pt x="305" y="100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2"/>
                    </a:lnTo>
                    <a:lnTo>
                      <a:pt x="307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2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3" y="104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4"/>
                    </a:lnTo>
                    <a:lnTo>
                      <a:pt x="303" y="106"/>
                    </a:lnTo>
                    <a:lnTo>
                      <a:pt x="303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4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2" y="106"/>
                    </a:lnTo>
                    <a:lnTo>
                      <a:pt x="303" y="106"/>
                    </a:lnTo>
                    <a:lnTo>
                      <a:pt x="303" y="106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3" y="108"/>
                    </a:lnTo>
                    <a:lnTo>
                      <a:pt x="302" y="108"/>
                    </a:lnTo>
                    <a:lnTo>
                      <a:pt x="302" y="108"/>
                    </a:lnTo>
                    <a:lnTo>
                      <a:pt x="300" y="108"/>
                    </a:lnTo>
                    <a:lnTo>
                      <a:pt x="300" y="108"/>
                    </a:lnTo>
                    <a:lnTo>
                      <a:pt x="300" y="106"/>
                    </a:lnTo>
                    <a:lnTo>
                      <a:pt x="300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8" y="106"/>
                    </a:lnTo>
                    <a:lnTo>
                      <a:pt x="296" y="106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4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3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100"/>
                    </a:lnTo>
                    <a:lnTo>
                      <a:pt x="291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98"/>
                    </a:lnTo>
                    <a:lnTo>
                      <a:pt x="289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7" y="98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5" y="100"/>
                    </a:lnTo>
                    <a:lnTo>
                      <a:pt x="287" y="100"/>
                    </a:lnTo>
                    <a:lnTo>
                      <a:pt x="287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0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89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89" y="102"/>
                    </a:lnTo>
                    <a:lnTo>
                      <a:pt x="289" y="104"/>
                    </a:lnTo>
                    <a:lnTo>
                      <a:pt x="289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6"/>
                    </a:lnTo>
                    <a:lnTo>
                      <a:pt x="291" y="106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4"/>
                    </a:lnTo>
                    <a:lnTo>
                      <a:pt x="294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6" y="106"/>
                    </a:lnTo>
                    <a:lnTo>
                      <a:pt x="298" y="106"/>
                    </a:lnTo>
                    <a:lnTo>
                      <a:pt x="298" y="108"/>
                    </a:lnTo>
                    <a:lnTo>
                      <a:pt x="300" y="108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0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09"/>
                    </a:lnTo>
                    <a:lnTo>
                      <a:pt x="302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3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5" y="111"/>
                    </a:lnTo>
                    <a:lnTo>
                      <a:pt x="303" y="113"/>
                    </a:lnTo>
                    <a:lnTo>
                      <a:pt x="303" y="113"/>
                    </a:lnTo>
                    <a:lnTo>
                      <a:pt x="305" y="113"/>
                    </a:lnTo>
                    <a:lnTo>
                      <a:pt x="305" y="113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5" y="115"/>
                    </a:lnTo>
                    <a:lnTo>
                      <a:pt x="305" y="115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5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7"/>
                    </a:lnTo>
                    <a:lnTo>
                      <a:pt x="303" y="115"/>
                    </a:lnTo>
                    <a:lnTo>
                      <a:pt x="303" y="115"/>
                    </a:lnTo>
                    <a:lnTo>
                      <a:pt x="302" y="113"/>
                    </a:lnTo>
                    <a:lnTo>
                      <a:pt x="302" y="113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2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5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300" y="113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8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1"/>
                    </a:lnTo>
                    <a:lnTo>
                      <a:pt x="296" y="113"/>
                    </a:lnTo>
                    <a:lnTo>
                      <a:pt x="296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3"/>
                    </a:lnTo>
                    <a:lnTo>
                      <a:pt x="291" y="115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3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5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4" y="113"/>
                    </a:lnTo>
                    <a:lnTo>
                      <a:pt x="296" y="113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5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6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5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5"/>
                    </a:lnTo>
                    <a:lnTo>
                      <a:pt x="300" y="115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0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2" y="117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18"/>
                    </a:lnTo>
                    <a:lnTo>
                      <a:pt x="303" y="120"/>
                    </a:lnTo>
                    <a:lnTo>
                      <a:pt x="303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2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18"/>
                    </a:lnTo>
                    <a:lnTo>
                      <a:pt x="300" y="118"/>
                    </a:lnTo>
                    <a:lnTo>
                      <a:pt x="298" y="118"/>
                    </a:lnTo>
                    <a:lnTo>
                      <a:pt x="298" y="118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0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298" y="122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0"/>
                    </a:lnTo>
                    <a:lnTo>
                      <a:pt x="300" y="122"/>
                    </a:lnTo>
                    <a:lnTo>
                      <a:pt x="300" y="122"/>
                    </a:lnTo>
                    <a:lnTo>
                      <a:pt x="302" y="122"/>
                    </a:lnTo>
                    <a:lnTo>
                      <a:pt x="302" y="122"/>
                    </a:lnTo>
                    <a:lnTo>
                      <a:pt x="300" y="122"/>
                    </a:lnTo>
                    <a:lnTo>
                      <a:pt x="302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4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6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0" y="129"/>
                    </a:lnTo>
                    <a:lnTo>
                      <a:pt x="300" y="129"/>
                    </a:lnTo>
                    <a:lnTo>
                      <a:pt x="300" y="128"/>
                    </a:lnTo>
                    <a:lnTo>
                      <a:pt x="300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8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6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2" y="124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6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3" y="124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6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8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29"/>
                    </a:lnTo>
                    <a:lnTo>
                      <a:pt x="305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1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5"/>
                    </a:lnTo>
                    <a:lnTo>
                      <a:pt x="302" y="133"/>
                    </a:lnTo>
                    <a:lnTo>
                      <a:pt x="302" y="133"/>
                    </a:lnTo>
                    <a:lnTo>
                      <a:pt x="300" y="133"/>
                    </a:lnTo>
                    <a:lnTo>
                      <a:pt x="300" y="135"/>
                    </a:lnTo>
                    <a:lnTo>
                      <a:pt x="300" y="135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3" y="139"/>
                    </a:lnTo>
                    <a:lnTo>
                      <a:pt x="303" y="140"/>
                    </a:lnTo>
                    <a:lnTo>
                      <a:pt x="303" y="140"/>
                    </a:lnTo>
                    <a:lnTo>
                      <a:pt x="305" y="140"/>
                    </a:lnTo>
                    <a:lnTo>
                      <a:pt x="305" y="139"/>
                    </a:lnTo>
                    <a:lnTo>
                      <a:pt x="305" y="139"/>
                    </a:lnTo>
                    <a:lnTo>
                      <a:pt x="307" y="140"/>
                    </a:lnTo>
                    <a:lnTo>
                      <a:pt x="307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9" y="150"/>
                    </a:lnTo>
                    <a:lnTo>
                      <a:pt x="309" y="150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3"/>
                    </a:lnTo>
                    <a:lnTo>
                      <a:pt x="311" y="153"/>
                    </a:lnTo>
                    <a:lnTo>
                      <a:pt x="311" y="155"/>
                    </a:lnTo>
                    <a:lnTo>
                      <a:pt x="313" y="155"/>
                    </a:lnTo>
                    <a:lnTo>
                      <a:pt x="313" y="157"/>
                    </a:lnTo>
                    <a:lnTo>
                      <a:pt x="313" y="161"/>
                    </a:lnTo>
                    <a:lnTo>
                      <a:pt x="314" y="162"/>
                    </a:lnTo>
                    <a:lnTo>
                      <a:pt x="314" y="164"/>
                    </a:lnTo>
                    <a:lnTo>
                      <a:pt x="316" y="166"/>
                    </a:lnTo>
                    <a:lnTo>
                      <a:pt x="316" y="166"/>
                    </a:lnTo>
                    <a:lnTo>
                      <a:pt x="318" y="168"/>
                    </a:lnTo>
                    <a:lnTo>
                      <a:pt x="318" y="170"/>
                    </a:lnTo>
                    <a:lnTo>
                      <a:pt x="320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4" y="171"/>
                    </a:lnTo>
                    <a:lnTo>
                      <a:pt x="325" y="173"/>
                    </a:lnTo>
                    <a:lnTo>
                      <a:pt x="327" y="173"/>
                    </a:lnTo>
                    <a:lnTo>
                      <a:pt x="327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5"/>
                    </a:lnTo>
                    <a:lnTo>
                      <a:pt x="329" y="177"/>
                    </a:lnTo>
                    <a:lnTo>
                      <a:pt x="331" y="175"/>
                    </a:lnTo>
                    <a:lnTo>
                      <a:pt x="331" y="177"/>
                    </a:lnTo>
                    <a:lnTo>
                      <a:pt x="331" y="177"/>
                    </a:lnTo>
                    <a:lnTo>
                      <a:pt x="333" y="177"/>
                    </a:lnTo>
                    <a:lnTo>
                      <a:pt x="333" y="177"/>
                    </a:lnTo>
                    <a:lnTo>
                      <a:pt x="331" y="177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1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1"/>
                    </a:lnTo>
                    <a:lnTo>
                      <a:pt x="333" y="181"/>
                    </a:lnTo>
                    <a:lnTo>
                      <a:pt x="331" y="182"/>
                    </a:lnTo>
                    <a:lnTo>
                      <a:pt x="331" y="184"/>
                    </a:lnTo>
                    <a:lnTo>
                      <a:pt x="331" y="184"/>
                    </a:lnTo>
                    <a:lnTo>
                      <a:pt x="331" y="186"/>
                    </a:lnTo>
                    <a:lnTo>
                      <a:pt x="331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9" y="186"/>
                    </a:lnTo>
                    <a:lnTo>
                      <a:pt x="327" y="186"/>
                    </a:lnTo>
                    <a:lnTo>
                      <a:pt x="327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7" y="184"/>
                    </a:lnTo>
                    <a:lnTo>
                      <a:pt x="325" y="184"/>
                    </a:lnTo>
                    <a:lnTo>
                      <a:pt x="325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7" y="188"/>
                    </a:lnTo>
                    <a:lnTo>
                      <a:pt x="327" y="188"/>
                    </a:lnTo>
                    <a:lnTo>
                      <a:pt x="327" y="186"/>
                    </a:lnTo>
                    <a:lnTo>
                      <a:pt x="327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4"/>
                    </a:lnTo>
                    <a:lnTo>
                      <a:pt x="325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5" y="181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2"/>
                    </a:lnTo>
                    <a:lnTo>
                      <a:pt x="324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81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7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2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3"/>
                    </a:lnTo>
                    <a:lnTo>
                      <a:pt x="320" y="175"/>
                    </a:lnTo>
                    <a:lnTo>
                      <a:pt x="320" y="175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7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0" y="179"/>
                    </a:lnTo>
                    <a:lnTo>
                      <a:pt x="320" y="181"/>
                    </a:lnTo>
                    <a:lnTo>
                      <a:pt x="320" y="181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8" y="179"/>
                    </a:lnTo>
                    <a:lnTo>
                      <a:pt x="318" y="177"/>
                    </a:lnTo>
                    <a:lnTo>
                      <a:pt x="318" y="177"/>
                    </a:lnTo>
                    <a:lnTo>
                      <a:pt x="316" y="177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6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9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4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3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11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7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11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1"/>
                    </a:lnTo>
                    <a:lnTo>
                      <a:pt x="309" y="171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3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9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7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5" y="175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5" y="177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79"/>
                    </a:lnTo>
                    <a:lnTo>
                      <a:pt x="307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09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1" y="181"/>
                    </a:lnTo>
                    <a:lnTo>
                      <a:pt x="313" y="181"/>
                    </a:lnTo>
                    <a:lnTo>
                      <a:pt x="313" y="181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3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4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6" y="182"/>
                    </a:lnTo>
                    <a:lnTo>
                      <a:pt x="318" y="182"/>
                    </a:lnTo>
                    <a:lnTo>
                      <a:pt x="318" y="182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2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4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0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6"/>
                    </a:lnTo>
                    <a:lnTo>
                      <a:pt x="322" y="188"/>
                    </a:lnTo>
                    <a:lnTo>
                      <a:pt x="322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6"/>
                    </a:lnTo>
                    <a:lnTo>
                      <a:pt x="324" y="188"/>
                    </a:lnTo>
                    <a:lnTo>
                      <a:pt x="324" y="188"/>
                    </a:lnTo>
                    <a:lnTo>
                      <a:pt x="324" y="186"/>
                    </a:lnTo>
                    <a:lnTo>
                      <a:pt x="325" y="186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5" y="188"/>
                    </a:lnTo>
                    <a:lnTo>
                      <a:pt x="327" y="188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7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1" y="190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1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8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3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5" y="186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6" y="188"/>
                    </a:lnTo>
                    <a:lnTo>
                      <a:pt x="335" y="188"/>
                    </a:lnTo>
                    <a:lnTo>
                      <a:pt x="335" y="188"/>
                    </a:lnTo>
                    <a:lnTo>
                      <a:pt x="335" y="190"/>
                    </a:lnTo>
                    <a:lnTo>
                      <a:pt x="335" y="190"/>
                    </a:lnTo>
                    <a:lnTo>
                      <a:pt x="335" y="192"/>
                    </a:lnTo>
                    <a:lnTo>
                      <a:pt x="335" y="192"/>
                    </a:lnTo>
                    <a:lnTo>
                      <a:pt x="335" y="193"/>
                    </a:lnTo>
                    <a:lnTo>
                      <a:pt x="336" y="193"/>
                    </a:lnTo>
                    <a:lnTo>
                      <a:pt x="336" y="195"/>
                    </a:lnTo>
                    <a:lnTo>
                      <a:pt x="338" y="195"/>
                    </a:lnTo>
                    <a:lnTo>
                      <a:pt x="338" y="197"/>
                    </a:lnTo>
                    <a:lnTo>
                      <a:pt x="338" y="197"/>
                    </a:lnTo>
                    <a:lnTo>
                      <a:pt x="340" y="197"/>
                    </a:lnTo>
                    <a:lnTo>
                      <a:pt x="340" y="199"/>
                    </a:lnTo>
                    <a:lnTo>
                      <a:pt x="342" y="199"/>
                    </a:lnTo>
                    <a:lnTo>
                      <a:pt x="342" y="201"/>
                    </a:lnTo>
                    <a:lnTo>
                      <a:pt x="344" y="201"/>
                    </a:lnTo>
                    <a:lnTo>
                      <a:pt x="344" y="203"/>
                    </a:lnTo>
                    <a:lnTo>
                      <a:pt x="345" y="203"/>
                    </a:lnTo>
                    <a:lnTo>
                      <a:pt x="345" y="203"/>
                    </a:lnTo>
                    <a:lnTo>
                      <a:pt x="347" y="204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5" y="206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4"/>
                    </a:lnTo>
                    <a:lnTo>
                      <a:pt x="344" y="206"/>
                    </a:lnTo>
                    <a:lnTo>
                      <a:pt x="344" y="206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08"/>
                    </a:lnTo>
                    <a:lnTo>
                      <a:pt x="344" y="210"/>
                    </a:lnTo>
                    <a:lnTo>
                      <a:pt x="345" y="210"/>
                    </a:lnTo>
                    <a:lnTo>
                      <a:pt x="345" y="210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5" y="208"/>
                    </a:lnTo>
                    <a:lnTo>
                      <a:pt x="347" y="208"/>
                    </a:lnTo>
                    <a:lnTo>
                      <a:pt x="347" y="208"/>
                    </a:lnTo>
                    <a:lnTo>
                      <a:pt x="347" y="210"/>
                    </a:lnTo>
                    <a:lnTo>
                      <a:pt x="347" y="210"/>
                    </a:lnTo>
                    <a:lnTo>
                      <a:pt x="347" y="212"/>
                    </a:lnTo>
                    <a:lnTo>
                      <a:pt x="347" y="212"/>
                    </a:lnTo>
                    <a:lnTo>
                      <a:pt x="347" y="214"/>
                    </a:lnTo>
                    <a:lnTo>
                      <a:pt x="349" y="214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5"/>
                    </a:lnTo>
                    <a:lnTo>
                      <a:pt x="351" y="217"/>
                    </a:lnTo>
                    <a:lnTo>
                      <a:pt x="349" y="217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9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7" y="215"/>
                    </a:lnTo>
                    <a:lnTo>
                      <a:pt x="345" y="215"/>
                    </a:lnTo>
                    <a:lnTo>
                      <a:pt x="345" y="215"/>
                    </a:lnTo>
                    <a:lnTo>
                      <a:pt x="345" y="214"/>
                    </a:lnTo>
                    <a:lnTo>
                      <a:pt x="345" y="214"/>
                    </a:lnTo>
                    <a:lnTo>
                      <a:pt x="344" y="214"/>
                    </a:lnTo>
                    <a:lnTo>
                      <a:pt x="344" y="214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4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2" y="212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10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40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08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8" y="210"/>
                    </a:lnTo>
                    <a:lnTo>
                      <a:pt x="338" y="210"/>
                    </a:lnTo>
                    <a:lnTo>
                      <a:pt x="336" y="210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6" y="208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6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8" y="204"/>
                    </a:lnTo>
                    <a:lnTo>
                      <a:pt x="336" y="203"/>
                    </a:lnTo>
                    <a:lnTo>
                      <a:pt x="336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4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3"/>
                    </a:lnTo>
                    <a:lnTo>
                      <a:pt x="335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3" y="201"/>
                    </a:lnTo>
                    <a:lnTo>
                      <a:pt x="331" y="199"/>
                    </a:lnTo>
                    <a:lnTo>
                      <a:pt x="331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199"/>
                    </a:lnTo>
                    <a:lnTo>
                      <a:pt x="329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1" y="201"/>
                    </a:lnTo>
                    <a:lnTo>
                      <a:pt x="333" y="201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3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4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5" y="206"/>
                    </a:lnTo>
                    <a:lnTo>
                      <a:pt x="335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3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1" y="206"/>
                    </a:lnTo>
                    <a:lnTo>
                      <a:pt x="333" y="206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10"/>
                    </a:lnTo>
                    <a:lnTo>
                      <a:pt x="333" y="208"/>
                    </a:lnTo>
                    <a:lnTo>
                      <a:pt x="333" y="208"/>
                    </a:lnTo>
                    <a:lnTo>
                      <a:pt x="333" y="210"/>
                    </a:lnTo>
                    <a:lnTo>
                      <a:pt x="331" y="210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31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7" y="206"/>
                    </a:lnTo>
                    <a:lnTo>
                      <a:pt x="325" y="206"/>
                    </a:lnTo>
                    <a:lnTo>
                      <a:pt x="327" y="206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7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08"/>
                    </a:lnTo>
                    <a:lnTo>
                      <a:pt x="329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31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9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7" y="210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5" y="208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6"/>
                    </a:lnTo>
                    <a:lnTo>
                      <a:pt x="324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2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20" y="204"/>
                    </a:lnTo>
                    <a:lnTo>
                      <a:pt x="318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3" y="203"/>
                    </a:lnTo>
                    <a:lnTo>
                      <a:pt x="313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11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1"/>
                    </a:lnTo>
                    <a:lnTo>
                      <a:pt x="309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1" y="201"/>
                    </a:lnTo>
                    <a:lnTo>
                      <a:pt x="313" y="201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7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3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5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7"/>
                    </a:lnTo>
                    <a:lnTo>
                      <a:pt x="311" y="199"/>
                    </a:lnTo>
                    <a:lnTo>
                      <a:pt x="311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7" y="201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199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1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4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7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5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2" y="195"/>
                    </a:lnTo>
                    <a:lnTo>
                      <a:pt x="303" y="195"/>
                    </a:lnTo>
                    <a:lnTo>
                      <a:pt x="303" y="195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7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199"/>
                    </a:lnTo>
                    <a:lnTo>
                      <a:pt x="303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5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3" y="201"/>
                    </a:lnTo>
                    <a:lnTo>
                      <a:pt x="302" y="201"/>
                    </a:lnTo>
                    <a:lnTo>
                      <a:pt x="303" y="201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5" y="203"/>
                    </a:lnTo>
                    <a:lnTo>
                      <a:pt x="305" y="203"/>
                    </a:lnTo>
                    <a:lnTo>
                      <a:pt x="303" y="203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2" y="204"/>
                    </a:lnTo>
                    <a:lnTo>
                      <a:pt x="303" y="204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3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2" y="206"/>
                    </a:lnTo>
                    <a:lnTo>
                      <a:pt x="300" y="206"/>
                    </a:lnTo>
                    <a:lnTo>
                      <a:pt x="300" y="206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300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8" y="204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3" y="199"/>
                    </a:lnTo>
                    <a:lnTo>
                      <a:pt x="293" y="197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5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3"/>
                    </a:lnTo>
                    <a:lnTo>
                      <a:pt x="293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3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91" y="192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7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5" y="190"/>
                    </a:lnTo>
                    <a:lnTo>
                      <a:pt x="283" y="190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3" y="192"/>
                    </a:lnTo>
                    <a:lnTo>
                      <a:pt x="285" y="192"/>
                    </a:lnTo>
                    <a:lnTo>
                      <a:pt x="285" y="192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7" y="193"/>
                    </a:lnTo>
                    <a:lnTo>
                      <a:pt x="287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3"/>
                    </a:lnTo>
                    <a:lnTo>
                      <a:pt x="289" y="195"/>
                    </a:lnTo>
                    <a:lnTo>
                      <a:pt x="289" y="195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1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4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3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91" y="203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9" y="204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3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5" y="201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3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3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7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2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9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7"/>
                    </a:lnTo>
                    <a:lnTo>
                      <a:pt x="278" y="195"/>
                    </a:lnTo>
                    <a:lnTo>
                      <a:pt x="276" y="195"/>
                    </a:lnTo>
                    <a:lnTo>
                      <a:pt x="276" y="195"/>
                    </a:lnTo>
                    <a:lnTo>
                      <a:pt x="276" y="193"/>
                    </a:lnTo>
                    <a:lnTo>
                      <a:pt x="276" y="193"/>
                    </a:lnTo>
                    <a:lnTo>
                      <a:pt x="274" y="192"/>
                    </a:lnTo>
                    <a:lnTo>
                      <a:pt x="272" y="190"/>
                    </a:lnTo>
                    <a:lnTo>
                      <a:pt x="272" y="190"/>
                    </a:lnTo>
                    <a:lnTo>
                      <a:pt x="272" y="188"/>
                    </a:lnTo>
                    <a:lnTo>
                      <a:pt x="271" y="188"/>
                    </a:lnTo>
                    <a:lnTo>
                      <a:pt x="271" y="186"/>
                    </a:lnTo>
                    <a:lnTo>
                      <a:pt x="271" y="188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6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1"/>
                    </a:lnTo>
                    <a:lnTo>
                      <a:pt x="269" y="181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69" y="184"/>
                    </a:lnTo>
                    <a:lnTo>
                      <a:pt x="269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4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6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7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88"/>
                    </a:lnTo>
                    <a:lnTo>
                      <a:pt x="269" y="190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7" y="192"/>
                    </a:lnTo>
                    <a:lnTo>
                      <a:pt x="265" y="192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5" y="193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3" y="193"/>
                    </a:lnTo>
                    <a:lnTo>
                      <a:pt x="263" y="193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2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3" y="188"/>
                    </a:lnTo>
                    <a:lnTo>
                      <a:pt x="263" y="188"/>
                    </a:lnTo>
                    <a:lnTo>
                      <a:pt x="263" y="190"/>
                    </a:lnTo>
                    <a:lnTo>
                      <a:pt x="261" y="190"/>
                    </a:lnTo>
                    <a:lnTo>
                      <a:pt x="261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60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0" y="192"/>
                    </a:lnTo>
                    <a:lnTo>
                      <a:pt x="261" y="190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3"/>
                    </a:lnTo>
                    <a:lnTo>
                      <a:pt x="261" y="195"/>
                    </a:lnTo>
                    <a:lnTo>
                      <a:pt x="261" y="195"/>
                    </a:lnTo>
                    <a:lnTo>
                      <a:pt x="261" y="197"/>
                    </a:lnTo>
                    <a:lnTo>
                      <a:pt x="261" y="197"/>
                    </a:lnTo>
                    <a:lnTo>
                      <a:pt x="261" y="199"/>
                    </a:lnTo>
                    <a:lnTo>
                      <a:pt x="260" y="199"/>
                    </a:lnTo>
                    <a:lnTo>
                      <a:pt x="260" y="201"/>
                    </a:lnTo>
                    <a:lnTo>
                      <a:pt x="258" y="201"/>
                    </a:lnTo>
                    <a:lnTo>
                      <a:pt x="256" y="203"/>
                    </a:lnTo>
                    <a:lnTo>
                      <a:pt x="256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254" y="201"/>
                    </a:lnTo>
                    <a:lnTo>
                      <a:pt x="252" y="201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9"/>
                    </a:lnTo>
                    <a:lnTo>
                      <a:pt x="250" y="199"/>
                    </a:lnTo>
                    <a:lnTo>
                      <a:pt x="249" y="199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7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5"/>
                    </a:lnTo>
                    <a:lnTo>
                      <a:pt x="249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3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7" y="192"/>
                    </a:lnTo>
                    <a:lnTo>
                      <a:pt x="245" y="192"/>
                    </a:lnTo>
                    <a:lnTo>
                      <a:pt x="245" y="192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90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9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2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49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6" y="173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1"/>
                    </a:lnTo>
                    <a:lnTo>
                      <a:pt x="254" y="173"/>
                    </a:lnTo>
                    <a:lnTo>
                      <a:pt x="252" y="173"/>
                    </a:lnTo>
                    <a:lnTo>
                      <a:pt x="252" y="173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9"/>
                    </a:lnTo>
                    <a:lnTo>
                      <a:pt x="249" y="179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7"/>
                    </a:lnTo>
                    <a:lnTo>
                      <a:pt x="249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9" y="173"/>
                    </a:lnTo>
                    <a:lnTo>
                      <a:pt x="250" y="171"/>
                    </a:lnTo>
                    <a:lnTo>
                      <a:pt x="250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2" y="171"/>
                    </a:lnTo>
                    <a:lnTo>
                      <a:pt x="254" y="171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2" y="166"/>
                    </a:lnTo>
                    <a:lnTo>
                      <a:pt x="252" y="164"/>
                    </a:lnTo>
                    <a:lnTo>
                      <a:pt x="252" y="162"/>
                    </a:lnTo>
                    <a:lnTo>
                      <a:pt x="252" y="161"/>
                    </a:lnTo>
                    <a:lnTo>
                      <a:pt x="254" y="161"/>
                    </a:lnTo>
                    <a:lnTo>
                      <a:pt x="254" y="159"/>
                    </a:lnTo>
                    <a:lnTo>
                      <a:pt x="258" y="157"/>
                    </a:lnTo>
                    <a:lnTo>
                      <a:pt x="258" y="157"/>
                    </a:lnTo>
                    <a:lnTo>
                      <a:pt x="260" y="155"/>
                    </a:lnTo>
                    <a:lnTo>
                      <a:pt x="260" y="153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56" y="146"/>
                    </a:lnTo>
                    <a:lnTo>
                      <a:pt x="256" y="146"/>
                    </a:lnTo>
                    <a:lnTo>
                      <a:pt x="265" y="131"/>
                    </a:lnTo>
                    <a:lnTo>
                      <a:pt x="252" y="124"/>
                    </a:lnTo>
                    <a:lnTo>
                      <a:pt x="249" y="122"/>
                    </a:lnTo>
                    <a:lnTo>
                      <a:pt x="243" y="131"/>
                    </a:lnTo>
                    <a:lnTo>
                      <a:pt x="241" y="129"/>
                    </a:lnTo>
                    <a:lnTo>
                      <a:pt x="240" y="128"/>
                    </a:lnTo>
                    <a:lnTo>
                      <a:pt x="238" y="128"/>
                    </a:lnTo>
                    <a:lnTo>
                      <a:pt x="236" y="129"/>
                    </a:lnTo>
                    <a:lnTo>
                      <a:pt x="236" y="129"/>
                    </a:lnTo>
                    <a:lnTo>
                      <a:pt x="234" y="129"/>
                    </a:lnTo>
                    <a:lnTo>
                      <a:pt x="234" y="129"/>
                    </a:lnTo>
                    <a:lnTo>
                      <a:pt x="232" y="129"/>
                    </a:lnTo>
                    <a:lnTo>
                      <a:pt x="230" y="129"/>
                    </a:lnTo>
                    <a:lnTo>
                      <a:pt x="230" y="129"/>
                    </a:lnTo>
                    <a:lnTo>
                      <a:pt x="230" y="128"/>
                    </a:lnTo>
                    <a:lnTo>
                      <a:pt x="229" y="126"/>
                    </a:lnTo>
                    <a:lnTo>
                      <a:pt x="229" y="124"/>
                    </a:lnTo>
                    <a:lnTo>
                      <a:pt x="227" y="122"/>
                    </a:lnTo>
                    <a:lnTo>
                      <a:pt x="227" y="122"/>
                    </a:lnTo>
                    <a:lnTo>
                      <a:pt x="223" y="122"/>
                    </a:lnTo>
                    <a:lnTo>
                      <a:pt x="223" y="122"/>
                    </a:lnTo>
                    <a:lnTo>
                      <a:pt x="221" y="122"/>
                    </a:lnTo>
                    <a:lnTo>
                      <a:pt x="221" y="120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4" y="122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0" y="124"/>
                    </a:lnTo>
                    <a:lnTo>
                      <a:pt x="208" y="124"/>
                    </a:lnTo>
                    <a:lnTo>
                      <a:pt x="208" y="124"/>
                    </a:lnTo>
                    <a:lnTo>
                      <a:pt x="207" y="122"/>
                    </a:lnTo>
                    <a:lnTo>
                      <a:pt x="207" y="120"/>
                    </a:lnTo>
                    <a:lnTo>
                      <a:pt x="205" y="122"/>
                    </a:lnTo>
                    <a:lnTo>
                      <a:pt x="203" y="120"/>
                    </a:lnTo>
                    <a:lnTo>
                      <a:pt x="201" y="120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9" y="115"/>
                    </a:lnTo>
                    <a:lnTo>
                      <a:pt x="199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1"/>
                    </a:lnTo>
                    <a:lnTo>
                      <a:pt x="203" y="109"/>
                    </a:lnTo>
                    <a:lnTo>
                      <a:pt x="203" y="106"/>
                    </a:lnTo>
                    <a:lnTo>
                      <a:pt x="201" y="106"/>
                    </a:lnTo>
                    <a:lnTo>
                      <a:pt x="201" y="106"/>
                    </a:lnTo>
                    <a:lnTo>
                      <a:pt x="199" y="106"/>
                    </a:lnTo>
                    <a:lnTo>
                      <a:pt x="199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4" y="102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0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0"/>
                    </a:lnTo>
                    <a:lnTo>
                      <a:pt x="185" y="100"/>
                    </a:lnTo>
                    <a:lnTo>
                      <a:pt x="181" y="100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4" y="102"/>
                    </a:lnTo>
                    <a:lnTo>
                      <a:pt x="172" y="102"/>
                    </a:lnTo>
                    <a:lnTo>
                      <a:pt x="172" y="100"/>
                    </a:lnTo>
                    <a:lnTo>
                      <a:pt x="170" y="100"/>
                    </a:lnTo>
                    <a:lnTo>
                      <a:pt x="170" y="98"/>
                    </a:lnTo>
                    <a:lnTo>
                      <a:pt x="170" y="97"/>
                    </a:lnTo>
                    <a:lnTo>
                      <a:pt x="170" y="97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5"/>
                    </a:lnTo>
                    <a:lnTo>
                      <a:pt x="170" y="93"/>
                    </a:lnTo>
                    <a:lnTo>
                      <a:pt x="170" y="91"/>
                    </a:lnTo>
                    <a:lnTo>
                      <a:pt x="168" y="91"/>
                    </a:lnTo>
                    <a:lnTo>
                      <a:pt x="168" y="89"/>
                    </a:lnTo>
                    <a:lnTo>
                      <a:pt x="166" y="89"/>
                    </a:lnTo>
                    <a:lnTo>
                      <a:pt x="163" y="89"/>
                    </a:lnTo>
                    <a:lnTo>
                      <a:pt x="163" y="89"/>
                    </a:lnTo>
                    <a:lnTo>
                      <a:pt x="163" y="87"/>
                    </a:lnTo>
                    <a:lnTo>
                      <a:pt x="165" y="87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3" y="86"/>
                    </a:lnTo>
                    <a:lnTo>
                      <a:pt x="165" y="86"/>
                    </a:lnTo>
                    <a:lnTo>
                      <a:pt x="163" y="84"/>
                    </a:lnTo>
                    <a:lnTo>
                      <a:pt x="163" y="84"/>
                    </a:lnTo>
                    <a:lnTo>
                      <a:pt x="163" y="82"/>
                    </a:lnTo>
                    <a:lnTo>
                      <a:pt x="165" y="82"/>
                    </a:lnTo>
                    <a:lnTo>
                      <a:pt x="163" y="80"/>
                    </a:lnTo>
                    <a:lnTo>
                      <a:pt x="163" y="82"/>
                    </a:lnTo>
                    <a:lnTo>
                      <a:pt x="161" y="82"/>
                    </a:lnTo>
                    <a:lnTo>
                      <a:pt x="161" y="82"/>
                    </a:lnTo>
                    <a:lnTo>
                      <a:pt x="159" y="82"/>
                    </a:lnTo>
                    <a:lnTo>
                      <a:pt x="157" y="84"/>
                    </a:lnTo>
                    <a:lnTo>
                      <a:pt x="157" y="82"/>
                    </a:lnTo>
                    <a:lnTo>
                      <a:pt x="159" y="82"/>
                    </a:lnTo>
                    <a:lnTo>
                      <a:pt x="159" y="80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7" y="78"/>
                    </a:lnTo>
                    <a:lnTo>
                      <a:pt x="155" y="78"/>
                    </a:lnTo>
                    <a:lnTo>
                      <a:pt x="155" y="80"/>
                    </a:lnTo>
                    <a:lnTo>
                      <a:pt x="155" y="80"/>
                    </a:lnTo>
                    <a:lnTo>
                      <a:pt x="155" y="82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80"/>
                    </a:lnTo>
                    <a:lnTo>
                      <a:pt x="154" y="78"/>
                    </a:lnTo>
                    <a:lnTo>
                      <a:pt x="152" y="76"/>
                    </a:lnTo>
                    <a:lnTo>
                      <a:pt x="150" y="76"/>
                    </a:lnTo>
                    <a:lnTo>
                      <a:pt x="150" y="76"/>
                    </a:lnTo>
                    <a:lnTo>
                      <a:pt x="154" y="75"/>
                    </a:lnTo>
                    <a:lnTo>
                      <a:pt x="155" y="73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2" y="71"/>
                    </a:lnTo>
                    <a:lnTo>
                      <a:pt x="150" y="69"/>
                    </a:lnTo>
                    <a:lnTo>
                      <a:pt x="148" y="69"/>
                    </a:lnTo>
                    <a:lnTo>
                      <a:pt x="150" y="71"/>
                    </a:lnTo>
                    <a:lnTo>
                      <a:pt x="148" y="73"/>
                    </a:lnTo>
                    <a:lnTo>
                      <a:pt x="148" y="73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1"/>
                    </a:lnTo>
                    <a:lnTo>
                      <a:pt x="145" y="73"/>
                    </a:lnTo>
                    <a:lnTo>
                      <a:pt x="145" y="73"/>
                    </a:lnTo>
                    <a:lnTo>
                      <a:pt x="146" y="75"/>
                    </a:lnTo>
                    <a:lnTo>
                      <a:pt x="145" y="75"/>
                    </a:lnTo>
                    <a:lnTo>
                      <a:pt x="145" y="75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3" y="73"/>
                    </a:lnTo>
                    <a:lnTo>
                      <a:pt x="141" y="75"/>
                    </a:lnTo>
                    <a:lnTo>
                      <a:pt x="139" y="75"/>
                    </a:lnTo>
                    <a:lnTo>
                      <a:pt x="137" y="75"/>
                    </a:lnTo>
                    <a:lnTo>
                      <a:pt x="135" y="73"/>
                    </a:lnTo>
                    <a:lnTo>
                      <a:pt x="135" y="71"/>
                    </a:lnTo>
                    <a:lnTo>
                      <a:pt x="132" y="71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30" y="69"/>
                    </a:lnTo>
                    <a:lnTo>
                      <a:pt x="128" y="67"/>
                    </a:lnTo>
                    <a:lnTo>
                      <a:pt x="126" y="67"/>
                    </a:lnTo>
                    <a:lnTo>
                      <a:pt x="124" y="67"/>
                    </a:lnTo>
                    <a:lnTo>
                      <a:pt x="123" y="67"/>
                    </a:lnTo>
                    <a:lnTo>
                      <a:pt x="119" y="69"/>
                    </a:lnTo>
                    <a:lnTo>
                      <a:pt x="119" y="69"/>
                    </a:lnTo>
                    <a:lnTo>
                      <a:pt x="119" y="71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5" y="73"/>
                    </a:lnTo>
                    <a:lnTo>
                      <a:pt x="117" y="73"/>
                    </a:lnTo>
                    <a:lnTo>
                      <a:pt x="115" y="75"/>
                    </a:lnTo>
                    <a:lnTo>
                      <a:pt x="115" y="76"/>
                    </a:lnTo>
                    <a:lnTo>
                      <a:pt x="113" y="76"/>
                    </a:lnTo>
                    <a:lnTo>
                      <a:pt x="113" y="78"/>
                    </a:lnTo>
                    <a:lnTo>
                      <a:pt x="113" y="80"/>
                    </a:lnTo>
                    <a:lnTo>
                      <a:pt x="113" y="80"/>
                    </a:lnTo>
                    <a:lnTo>
                      <a:pt x="110" y="80"/>
                    </a:lnTo>
                    <a:lnTo>
                      <a:pt x="110" y="80"/>
                    </a:lnTo>
                    <a:lnTo>
                      <a:pt x="106" y="78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6" y="80"/>
                    </a:lnTo>
                    <a:lnTo>
                      <a:pt x="104" y="80"/>
                    </a:lnTo>
                    <a:lnTo>
                      <a:pt x="104" y="80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4" y="84"/>
                    </a:lnTo>
                    <a:lnTo>
                      <a:pt x="101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99" y="84"/>
                    </a:lnTo>
                    <a:lnTo>
                      <a:pt x="101" y="86"/>
                    </a:lnTo>
                    <a:lnTo>
                      <a:pt x="102" y="86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102" y="87"/>
                    </a:lnTo>
                    <a:lnTo>
                      <a:pt x="99" y="87"/>
                    </a:lnTo>
                    <a:lnTo>
                      <a:pt x="99" y="87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99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2" y="91"/>
                    </a:lnTo>
                    <a:lnTo>
                      <a:pt x="101" y="91"/>
                    </a:lnTo>
                    <a:lnTo>
                      <a:pt x="101" y="91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101" y="93"/>
                    </a:lnTo>
                    <a:lnTo>
                      <a:pt x="101" y="95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97" y="97"/>
                    </a:lnTo>
                    <a:lnTo>
                      <a:pt x="97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98"/>
                    </a:lnTo>
                    <a:lnTo>
                      <a:pt x="88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8"/>
                    </a:lnTo>
                    <a:lnTo>
                      <a:pt x="84" y="98"/>
                    </a:lnTo>
                    <a:lnTo>
                      <a:pt x="82" y="100"/>
                    </a:lnTo>
                    <a:lnTo>
                      <a:pt x="82" y="98"/>
                    </a:lnTo>
                    <a:lnTo>
                      <a:pt x="82" y="100"/>
                    </a:lnTo>
                    <a:lnTo>
                      <a:pt x="81" y="100"/>
                    </a:lnTo>
                    <a:lnTo>
                      <a:pt x="81" y="100"/>
                    </a:lnTo>
                    <a:lnTo>
                      <a:pt x="79" y="100"/>
                    </a:lnTo>
                    <a:lnTo>
                      <a:pt x="77" y="98"/>
                    </a:lnTo>
                    <a:lnTo>
                      <a:pt x="77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1" y="97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8" y="95"/>
                    </a:lnTo>
                    <a:lnTo>
                      <a:pt x="70" y="95"/>
                    </a:lnTo>
                    <a:lnTo>
                      <a:pt x="70" y="95"/>
                    </a:lnTo>
                    <a:lnTo>
                      <a:pt x="70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3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0" y="91"/>
                    </a:lnTo>
                    <a:lnTo>
                      <a:pt x="68" y="93"/>
                    </a:lnTo>
                    <a:lnTo>
                      <a:pt x="68" y="91"/>
                    </a:lnTo>
                    <a:lnTo>
                      <a:pt x="68" y="89"/>
                    </a:lnTo>
                    <a:lnTo>
                      <a:pt x="66" y="89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3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6" y="100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2" y="104"/>
                    </a:lnTo>
                    <a:lnTo>
                      <a:pt x="62" y="106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59" y="113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9" y="115"/>
                    </a:lnTo>
                    <a:lnTo>
                      <a:pt x="57" y="117"/>
                    </a:lnTo>
                    <a:lnTo>
                      <a:pt x="57" y="118"/>
                    </a:lnTo>
                    <a:lnTo>
                      <a:pt x="55" y="118"/>
                    </a:lnTo>
                    <a:lnTo>
                      <a:pt x="53" y="118"/>
                    </a:lnTo>
                    <a:lnTo>
                      <a:pt x="53" y="118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6" y="117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6" y="118"/>
                    </a:lnTo>
                    <a:lnTo>
                      <a:pt x="44" y="118"/>
                    </a:lnTo>
                    <a:lnTo>
                      <a:pt x="42" y="118"/>
                    </a:lnTo>
                    <a:lnTo>
                      <a:pt x="44" y="120"/>
                    </a:lnTo>
                    <a:lnTo>
                      <a:pt x="44" y="120"/>
                    </a:lnTo>
                    <a:lnTo>
                      <a:pt x="42" y="120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4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0" y="126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9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39" y="129"/>
                    </a:lnTo>
                    <a:lnTo>
                      <a:pt x="39" y="131"/>
                    </a:lnTo>
                    <a:lnTo>
                      <a:pt x="39" y="131"/>
                    </a:lnTo>
                    <a:lnTo>
                      <a:pt x="37" y="131"/>
                    </a:lnTo>
                    <a:lnTo>
                      <a:pt x="37" y="131"/>
                    </a:lnTo>
                    <a:lnTo>
                      <a:pt x="37" y="133"/>
                    </a:lnTo>
                    <a:lnTo>
                      <a:pt x="37" y="133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3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3" y="140"/>
                    </a:lnTo>
                    <a:lnTo>
                      <a:pt x="31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8" y="146"/>
                    </a:lnTo>
                    <a:lnTo>
                      <a:pt x="26" y="146"/>
                    </a:lnTo>
                    <a:lnTo>
                      <a:pt x="26" y="150"/>
                    </a:lnTo>
                    <a:lnTo>
                      <a:pt x="22" y="151"/>
                    </a:lnTo>
                    <a:lnTo>
                      <a:pt x="22" y="153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8" y="159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98"/>
                    </a:lnTo>
                    <a:lnTo>
                      <a:pt x="7" y="97"/>
                    </a:lnTo>
                    <a:lnTo>
                      <a:pt x="49" y="84"/>
                    </a:lnTo>
                    <a:lnTo>
                      <a:pt x="60" y="82"/>
                    </a:lnTo>
                    <a:lnTo>
                      <a:pt x="99" y="71"/>
                    </a:lnTo>
                    <a:lnTo>
                      <a:pt x="104" y="69"/>
                    </a:lnTo>
                    <a:lnTo>
                      <a:pt x="126" y="62"/>
                    </a:lnTo>
                    <a:lnTo>
                      <a:pt x="183" y="47"/>
                    </a:lnTo>
                    <a:lnTo>
                      <a:pt x="185" y="47"/>
                    </a:lnTo>
                    <a:lnTo>
                      <a:pt x="207" y="40"/>
                    </a:lnTo>
                    <a:lnTo>
                      <a:pt x="227" y="34"/>
                    </a:lnTo>
                    <a:lnTo>
                      <a:pt x="245" y="29"/>
                    </a:lnTo>
                    <a:lnTo>
                      <a:pt x="265" y="22"/>
                    </a:lnTo>
                    <a:lnTo>
                      <a:pt x="296" y="13"/>
                    </a:lnTo>
                    <a:lnTo>
                      <a:pt x="303" y="11"/>
                    </a:lnTo>
                    <a:lnTo>
                      <a:pt x="336" y="0"/>
                    </a:lnTo>
                    <a:lnTo>
                      <a:pt x="391" y="148"/>
                    </a:lnTo>
                    <a:lnTo>
                      <a:pt x="448" y="131"/>
                    </a:lnTo>
                    <a:lnTo>
                      <a:pt x="448" y="131"/>
                    </a:lnTo>
                    <a:lnTo>
                      <a:pt x="450" y="131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38"/>
              <p:cNvSpPr>
                <a:spLocks/>
              </p:cNvSpPr>
              <p:nvPr userDrawn="1"/>
            </p:nvSpPr>
            <p:spPr bwMode="auto">
              <a:xfrm>
                <a:off x="8031163" y="1039813"/>
                <a:ext cx="34925" cy="31750"/>
              </a:xfrm>
              <a:custGeom>
                <a:avLst/>
                <a:gdLst/>
                <a:ahLst/>
                <a:cxnLst>
                  <a:cxn ang="0">
                    <a:pos x="2" y="18"/>
                  </a:cxn>
                  <a:cxn ang="0">
                    <a:pos x="2" y="18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4" y="20"/>
                  </a:cxn>
                  <a:cxn ang="0">
                    <a:pos x="6" y="20"/>
                  </a:cxn>
                  <a:cxn ang="0">
                    <a:pos x="10" y="20"/>
                  </a:cxn>
                  <a:cxn ang="0">
                    <a:pos x="13" y="20"/>
                  </a:cxn>
                  <a:cxn ang="0">
                    <a:pos x="17" y="18"/>
                  </a:cxn>
                  <a:cxn ang="0">
                    <a:pos x="19" y="18"/>
                  </a:cxn>
                  <a:cxn ang="0">
                    <a:pos x="20" y="16"/>
                  </a:cxn>
                  <a:cxn ang="0">
                    <a:pos x="22" y="15"/>
                  </a:cxn>
                  <a:cxn ang="0">
                    <a:pos x="22" y="13"/>
                  </a:cxn>
                  <a:cxn ang="0">
                    <a:pos x="22" y="9"/>
                  </a:cxn>
                  <a:cxn ang="0">
                    <a:pos x="19" y="7"/>
                  </a:cxn>
                  <a:cxn ang="0">
                    <a:pos x="15" y="4"/>
                  </a:cxn>
                  <a:cxn ang="0">
                    <a:pos x="13" y="2"/>
                  </a:cxn>
                  <a:cxn ang="0">
                    <a:pos x="11" y="0"/>
                  </a:cxn>
                  <a:cxn ang="0">
                    <a:pos x="10" y="2"/>
                  </a:cxn>
                  <a:cxn ang="0">
                    <a:pos x="13" y="4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3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3" y="9"/>
                  </a:cxn>
                  <a:cxn ang="0">
                    <a:pos x="15" y="7"/>
                  </a:cxn>
                  <a:cxn ang="0">
                    <a:pos x="13" y="5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6"/>
                  </a:cxn>
                  <a:cxn ang="0">
                    <a:pos x="10" y="15"/>
                  </a:cxn>
                  <a:cxn ang="0">
                    <a:pos x="8" y="15"/>
                  </a:cxn>
                  <a:cxn ang="0">
                    <a:pos x="6" y="15"/>
                  </a:cxn>
                  <a:cxn ang="0">
                    <a:pos x="4" y="16"/>
                  </a:cxn>
                  <a:cxn ang="0">
                    <a:pos x="2" y="16"/>
                  </a:cxn>
                  <a:cxn ang="0">
                    <a:pos x="0" y="18"/>
                  </a:cxn>
                  <a:cxn ang="0">
                    <a:pos x="2" y="18"/>
                  </a:cxn>
                </a:cxnLst>
                <a:rect l="0" t="0" r="r" b="b"/>
                <a:pathLst>
                  <a:path w="22" h="20">
                    <a:moveTo>
                      <a:pt x="2" y="18"/>
                    </a:move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5" y="18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39"/>
              <p:cNvSpPr>
                <a:spLocks/>
              </p:cNvSpPr>
              <p:nvPr userDrawn="1"/>
            </p:nvSpPr>
            <p:spPr bwMode="auto">
              <a:xfrm>
                <a:off x="7845425" y="1149350"/>
                <a:ext cx="9525" cy="17463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8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lnTo>
                      <a:pt x="0" y="8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0"/>
              <p:cNvSpPr>
                <a:spLocks/>
              </p:cNvSpPr>
              <p:nvPr userDrawn="1"/>
            </p:nvSpPr>
            <p:spPr bwMode="auto">
              <a:xfrm>
                <a:off x="7539038" y="1190625"/>
                <a:ext cx="274638" cy="196850"/>
              </a:xfrm>
              <a:custGeom>
                <a:avLst/>
                <a:gdLst/>
                <a:ahLst/>
                <a:cxnLst>
                  <a:cxn ang="0">
                    <a:pos x="67" y="51"/>
                  </a:cxn>
                  <a:cxn ang="0">
                    <a:pos x="64" y="60"/>
                  </a:cxn>
                  <a:cxn ang="0">
                    <a:pos x="64" y="64"/>
                  </a:cxn>
                  <a:cxn ang="0">
                    <a:pos x="49" y="62"/>
                  </a:cxn>
                  <a:cxn ang="0">
                    <a:pos x="45" y="64"/>
                  </a:cxn>
                  <a:cxn ang="0">
                    <a:pos x="45" y="66"/>
                  </a:cxn>
                  <a:cxn ang="0">
                    <a:pos x="42" y="68"/>
                  </a:cxn>
                  <a:cxn ang="0">
                    <a:pos x="36" y="66"/>
                  </a:cxn>
                  <a:cxn ang="0">
                    <a:pos x="36" y="73"/>
                  </a:cxn>
                  <a:cxn ang="0">
                    <a:pos x="33" y="71"/>
                  </a:cxn>
                  <a:cxn ang="0">
                    <a:pos x="27" y="73"/>
                  </a:cxn>
                  <a:cxn ang="0">
                    <a:pos x="25" y="86"/>
                  </a:cxn>
                  <a:cxn ang="0">
                    <a:pos x="20" y="84"/>
                  </a:cxn>
                  <a:cxn ang="0">
                    <a:pos x="16" y="84"/>
                  </a:cxn>
                  <a:cxn ang="0">
                    <a:pos x="13" y="91"/>
                  </a:cxn>
                  <a:cxn ang="0">
                    <a:pos x="7" y="95"/>
                  </a:cxn>
                  <a:cxn ang="0">
                    <a:pos x="0" y="110"/>
                  </a:cxn>
                  <a:cxn ang="0">
                    <a:pos x="5" y="122"/>
                  </a:cxn>
                  <a:cxn ang="0">
                    <a:pos x="11" y="119"/>
                  </a:cxn>
                  <a:cxn ang="0">
                    <a:pos x="11" y="115"/>
                  </a:cxn>
                  <a:cxn ang="0">
                    <a:pos x="20" y="110"/>
                  </a:cxn>
                  <a:cxn ang="0">
                    <a:pos x="20" y="117"/>
                  </a:cxn>
                  <a:cxn ang="0">
                    <a:pos x="24" y="115"/>
                  </a:cxn>
                  <a:cxn ang="0">
                    <a:pos x="36" y="110"/>
                  </a:cxn>
                  <a:cxn ang="0">
                    <a:pos x="29" y="110"/>
                  </a:cxn>
                  <a:cxn ang="0">
                    <a:pos x="34" y="110"/>
                  </a:cxn>
                  <a:cxn ang="0">
                    <a:pos x="40" y="104"/>
                  </a:cxn>
                  <a:cxn ang="0">
                    <a:pos x="47" y="100"/>
                  </a:cxn>
                  <a:cxn ang="0">
                    <a:pos x="55" y="95"/>
                  </a:cxn>
                  <a:cxn ang="0">
                    <a:pos x="67" y="86"/>
                  </a:cxn>
                  <a:cxn ang="0">
                    <a:pos x="77" y="82"/>
                  </a:cxn>
                  <a:cxn ang="0">
                    <a:pos x="80" y="79"/>
                  </a:cxn>
                  <a:cxn ang="0">
                    <a:pos x="91" y="71"/>
                  </a:cxn>
                  <a:cxn ang="0">
                    <a:pos x="97" y="68"/>
                  </a:cxn>
                  <a:cxn ang="0">
                    <a:pos x="104" y="64"/>
                  </a:cxn>
                  <a:cxn ang="0">
                    <a:pos x="108" y="60"/>
                  </a:cxn>
                  <a:cxn ang="0">
                    <a:pos x="109" y="57"/>
                  </a:cxn>
                  <a:cxn ang="0">
                    <a:pos x="115" y="57"/>
                  </a:cxn>
                  <a:cxn ang="0">
                    <a:pos x="109" y="62"/>
                  </a:cxn>
                  <a:cxn ang="0">
                    <a:pos x="128" y="47"/>
                  </a:cxn>
                  <a:cxn ang="0">
                    <a:pos x="128" y="42"/>
                  </a:cxn>
                  <a:cxn ang="0">
                    <a:pos x="133" y="42"/>
                  </a:cxn>
                  <a:cxn ang="0">
                    <a:pos x="144" y="33"/>
                  </a:cxn>
                  <a:cxn ang="0">
                    <a:pos x="168" y="7"/>
                  </a:cxn>
                  <a:cxn ang="0">
                    <a:pos x="170" y="0"/>
                  </a:cxn>
                  <a:cxn ang="0">
                    <a:pos x="164" y="2"/>
                  </a:cxn>
                  <a:cxn ang="0">
                    <a:pos x="161" y="13"/>
                  </a:cxn>
                  <a:cxn ang="0">
                    <a:pos x="151" y="15"/>
                  </a:cxn>
                  <a:cxn ang="0">
                    <a:pos x="148" y="18"/>
                  </a:cxn>
                  <a:cxn ang="0">
                    <a:pos x="140" y="16"/>
                  </a:cxn>
                  <a:cxn ang="0">
                    <a:pos x="137" y="20"/>
                  </a:cxn>
                  <a:cxn ang="0">
                    <a:pos x="131" y="24"/>
                  </a:cxn>
                  <a:cxn ang="0">
                    <a:pos x="128" y="36"/>
                  </a:cxn>
                  <a:cxn ang="0">
                    <a:pos x="115" y="42"/>
                  </a:cxn>
                  <a:cxn ang="0">
                    <a:pos x="119" y="31"/>
                  </a:cxn>
                  <a:cxn ang="0">
                    <a:pos x="122" y="26"/>
                  </a:cxn>
                  <a:cxn ang="0">
                    <a:pos x="128" y="20"/>
                  </a:cxn>
                  <a:cxn ang="0">
                    <a:pos x="130" y="9"/>
                  </a:cxn>
                  <a:cxn ang="0">
                    <a:pos x="137" y="2"/>
                  </a:cxn>
                  <a:cxn ang="0">
                    <a:pos x="128" y="9"/>
                  </a:cxn>
                  <a:cxn ang="0">
                    <a:pos x="113" y="29"/>
                  </a:cxn>
                  <a:cxn ang="0">
                    <a:pos x="93" y="42"/>
                  </a:cxn>
                  <a:cxn ang="0">
                    <a:pos x="75" y="47"/>
                  </a:cxn>
                </a:cxnLst>
                <a:rect l="0" t="0" r="r" b="b"/>
                <a:pathLst>
                  <a:path w="173" h="124">
                    <a:moveTo>
                      <a:pt x="69" y="51"/>
                    </a:moveTo>
                    <a:lnTo>
                      <a:pt x="69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3" y="51"/>
                    </a:lnTo>
                    <a:lnTo>
                      <a:pt x="71" y="51"/>
                    </a:lnTo>
                    <a:lnTo>
                      <a:pt x="69" y="51"/>
                    </a:lnTo>
                    <a:lnTo>
                      <a:pt x="69" y="53"/>
                    </a:lnTo>
                    <a:lnTo>
                      <a:pt x="69" y="53"/>
                    </a:lnTo>
                    <a:lnTo>
                      <a:pt x="69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49"/>
                    </a:lnTo>
                    <a:lnTo>
                      <a:pt x="67" y="51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66" y="53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4" y="53"/>
                    </a:lnTo>
                    <a:lnTo>
                      <a:pt x="66" y="53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66" y="57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2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4" y="64"/>
                    </a:lnTo>
                    <a:lnTo>
                      <a:pt x="62" y="64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60" y="62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6" y="62"/>
                    </a:lnTo>
                    <a:lnTo>
                      <a:pt x="53" y="62"/>
                    </a:lnTo>
                    <a:lnTo>
                      <a:pt x="53" y="60"/>
                    </a:lnTo>
                    <a:lnTo>
                      <a:pt x="53" y="60"/>
                    </a:lnTo>
                    <a:lnTo>
                      <a:pt x="51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49" y="64"/>
                    </a:lnTo>
                    <a:lnTo>
                      <a:pt x="49" y="62"/>
                    </a:lnTo>
                    <a:lnTo>
                      <a:pt x="47" y="62"/>
                    </a:lnTo>
                    <a:lnTo>
                      <a:pt x="45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2" y="60"/>
                    </a:lnTo>
                    <a:lnTo>
                      <a:pt x="42" y="62"/>
                    </a:lnTo>
                    <a:lnTo>
                      <a:pt x="44" y="64"/>
                    </a:lnTo>
                    <a:lnTo>
                      <a:pt x="44" y="64"/>
                    </a:lnTo>
                    <a:lnTo>
                      <a:pt x="44" y="66"/>
                    </a:lnTo>
                    <a:lnTo>
                      <a:pt x="44" y="66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5" y="62"/>
                    </a:lnTo>
                    <a:lnTo>
                      <a:pt x="47" y="62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7" y="64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6"/>
                    </a:lnTo>
                    <a:lnTo>
                      <a:pt x="49" y="68"/>
                    </a:lnTo>
                    <a:lnTo>
                      <a:pt x="49" y="68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5" y="66"/>
                    </a:lnTo>
                    <a:lnTo>
                      <a:pt x="44" y="66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8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2" y="68"/>
                    </a:lnTo>
                    <a:lnTo>
                      <a:pt x="40" y="68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4" y="64"/>
                    </a:lnTo>
                    <a:lnTo>
                      <a:pt x="36" y="66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38" y="69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38" y="73"/>
                    </a:lnTo>
                    <a:lnTo>
                      <a:pt x="38" y="71"/>
                    </a:lnTo>
                    <a:lnTo>
                      <a:pt x="38" y="71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6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5"/>
                    </a:lnTo>
                    <a:lnTo>
                      <a:pt x="33" y="73"/>
                    </a:lnTo>
                    <a:lnTo>
                      <a:pt x="33" y="73"/>
                    </a:lnTo>
                    <a:lnTo>
                      <a:pt x="33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5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1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4" y="69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3" y="71"/>
                    </a:lnTo>
                    <a:lnTo>
                      <a:pt x="31" y="71"/>
                    </a:lnTo>
                    <a:lnTo>
                      <a:pt x="31" y="71"/>
                    </a:lnTo>
                    <a:lnTo>
                      <a:pt x="29" y="71"/>
                    </a:lnTo>
                    <a:lnTo>
                      <a:pt x="27" y="71"/>
                    </a:lnTo>
                    <a:lnTo>
                      <a:pt x="27" y="73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5" y="75"/>
                    </a:lnTo>
                    <a:lnTo>
                      <a:pt x="24" y="77"/>
                    </a:lnTo>
                    <a:lnTo>
                      <a:pt x="24" y="77"/>
                    </a:lnTo>
                    <a:lnTo>
                      <a:pt x="24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5" y="86"/>
                    </a:lnTo>
                    <a:lnTo>
                      <a:pt x="25" y="84"/>
                    </a:lnTo>
                    <a:lnTo>
                      <a:pt x="25" y="82"/>
                    </a:lnTo>
                    <a:lnTo>
                      <a:pt x="24" y="82"/>
                    </a:lnTo>
                    <a:lnTo>
                      <a:pt x="22" y="82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2"/>
                    </a:lnTo>
                    <a:lnTo>
                      <a:pt x="18" y="84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8" y="86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6" y="86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6" y="88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6" y="89"/>
                    </a:lnTo>
                    <a:lnTo>
                      <a:pt x="16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3" y="91"/>
                    </a:lnTo>
                    <a:lnTo>
                      <a:pt x="13" y="91"/>
                    </a:lnTo>
                    <a:lnTo>
                      <a:pt x="11" y="91"/>
                    </a:lnTo>
                    <a:lnTo>
                      <a:pt x="11" y="91"/>
                    </a:lnTo>
                    <a:lnTo>
                      <a:pt x="11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5"/>
                    </a:lnTo>
                    <a:lnTo>
                      <a:pt x="11" y="95"/>
                    </a:lnTo>
                    <a:lnTo>
                      <a:pt x="11" y="95"/>
                    </a:lnTo>
                    <a:lnTo>
                      <a:pt x="9" y="97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7" y="95"/>
                    </a:lnTo>
                    <a:lnTo>
                      <a:pt x="5" y="95"/>
                    </a:lnTo>
                    <a:lnTo>
                      <a:pt x="5" y="95"/>
                    </a:lnTo>
                    <a:lnTo>
                      <a:pt x="5" y="95"/>
                    </a:lnTo>
                    <a:lnTo>
                      <a:pt x="3" y="95"/>
                    </a:lnTo>
                    <a:lnTo>
                      <a:pt x="3" y="97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4"/>
                    </a:lnTo>
                    <a:lnTo>
                      <a:pt x="3" y="106"/>
                    </a:lnTo>
                    <a:lnTo>
                      <a:pt x="2" y="106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2" y="121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21"/>
                    </a:lnTo>
                    <a:lnTo>
                      <a:pt x="5" y="121"/>
                    </a:lnTo>
                    <a:lnTo>
                      <a:pt x="5" y="122"/>
                    </a:lnTo>
                    <a:lnTo>
                      <a:pt x="5" y="122"/>
                    </a:lnTo>
                    <a:lnTo>
                      <a:pt x="3" y="124"/>
                    </a:lnTo>
                    <a:lnTo>
                      <a:pt x="5" y="124"/>
                    </a:lnTo>
                    <a:lnTo>
                      <a:pt x="5" y="124"/>
                    </a:lnTo>
                    <a:lnTo>
                      <a:pt x="7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9" y="122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3" y="117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3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14" y="111"/>
                    </a:lnTo>
                    <a:lnTo>
                      <a:pt x="13" y="111"/>
                    </a:lnTo>
                    <a:lnTo>
                      <a:pt x="14" y="111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2" y="113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2" y="115"/>
                    </a:lnTo>
                    <a:lnTo>
                      <a:pt x="20" y="115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8" y="117"/>
                    </a:lnTo>
                    <a:lnTo>
                      <a:pt x="18" y="119"/>
                    </a:lnTo>
                    <a:lnTo>
                      <a:pt x="16" y="119"/>
                    </a:lnTo>
                    <a:lnTo>
                      <a:pt x="16" y="121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4"/>
                    </a:lnTo>
                    <a:lnTo>
                      <a:pt x="13" y="122"/>
                    </a:lnTo>
                    <a:lnTo>
                      <a:pt x="14" y="122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8" y="119"/>
                    </a:lnTo>
                    <a:lnTo>
                      <a:pt x="20" y="119"/>
                    </a:lnTo>
                    <a:lnTo>
                      <a:pt x="22" y="117"/>
                    </a:lnTo>
                    <a:lnTo>
                      <a:pt x="24" y="115"/>
                    </a:lnTo>
                    <a:lnTo>
                      <a:pt x="25" y="115"/>
                    </a:lnTo>
                    <a:lnTo>
                      <a:pt x="27" y="115"/>
                    </a:lnTo>
                    <a:lnTo>
                      <a:pt x="29" y="115"/>
                    </a:lnTo>
                    <a:lnTo>
                      <a:pt x="31" y="113"/>
                    </a:lnTo>
                    <a:lnTo>
                      <a:pt x="34" y="113"/>
                    </a:lnTo>
                    <a:lnTo>
                      <a:pt x="36" y="111"/>
                    </a:lnTo>
                    <a:lnTo>
                      <a:pt x="38" y="111"/>
                    </a:lnTo>
                    <a:lnTo>
                      <a:pt x="40" y="111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38" y="110"/>
                    </a:lnTo>
                    <a:lnTo>
                      <a:pt x="36" y="110"/>
                    </a:lnTo>
                    <a:lnTo>
                      <a:pt x="34" y="111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1" y="111"/>
                    </a:lnTo>
                    <a:lnTo>
                      <a:pt x="33" y="111"/>
                    </a:lnTo>
                    <a:lnTo>
                      <a:pt x="33" y="111"/>
                    </a:lnTo>
                    <a:lnTo>
                      <a:pt x="31" y="110"/>
                    </a:lnTo>
                    <a:lnTo>
                      <a:pt x="31" y="111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9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3" y="108"/>
                    </a:lnTo>
                    <a:lnTo>
                      <a:pt x="34" y="108"/>
                    </a:lnTo>
                    <a:lnTo>
                      <a:pt x="34" y="108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4" y="110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6"/>
                    </a:lnTo>
                    <a:lnTo>
                      <a:pt x="36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2" y="102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4" y="100"/>
                    </a:lnTo>
                    <a:lnTo>
                      <a:pt x="45" y="100"/>
                    </a:lnTo>
                    <a:lnTo>
                      <a:pt x="45" y="100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7" y="9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6" y="95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60" y="93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0" y="91"/>
                    </a:lnTo>
                    <a:lnTo>
                      <a:pt x="62" y="91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4" y="89"/>
                    </a:lnTo>
                    <a:lnTo>
                      <a:pt x="64" y="89"/>
                    </a:lnTo>
                    <a:lnTo>
                      <a:pt x="66" y="88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4"/>
                    </a:lnTo>
                    <a:lnTo>
                      <a:pt x="67" y="84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2"/>
                    </a:lnTo>
                    <a:lnTo>
                      <a:pt x="73" y="84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7" y="82"/>
                    </a:lnTo>
                    <a:lnTo>
                      <a:pt x="77" y="82"/>
                    </a:lnTo>
                    <a:lnTo>
                      <a:pt x="77" y="80"/>
                    </a:lnTo>
                    <a:lnTo>
                      <a:pt x="77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3" y="79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7" y="79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78" y="79"/>
                    </a:lnTo>
                    <a:lnTo>
                      <a:pt x="78" y="80"/>
                    </a:lnTo>
                    <a:lnTo>
                      <a:pt x="80" y="80"/>
                    </a:lnTo>
                    <a:lnTo>
                      <a:pt x="80" y="79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4" y="77"/>
                    </a:lnTo>
                    <a:lnTo>
                      <a:pt x="84" y="77"/>
                    </a:lnTo>
                    <a:lnTo>
                      <a:pt x="86" y="77"/>
                    </a:lnTo>
                    <a:lnTo>
                      <a:pt x="86" y="75"/>
                    </a:lnTo>
                    <a:lnTo>
                      <a:pt x="86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7" y="71"/>
                    </a:lnTo>
                    <a:lnTo>
                      <a:pt x="89" y="71"/>
                    </a:lnTo>
                    <a:lnTo>
                      <a:pt x="89" y="73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1" y="71"/>
                    </a:lnTo>
                    <a:lnTo>
                      <a:pt x="91" y="71"/>
                    </a:lnTo>
                    <a:lnTo>
                      <a:pt x="91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9"/>
                    </a:lnTo>
                    <a:lnTo>
                      <a:pt x="98" y="69"/>
                    </a:lnTo>
                    <a:lnTo>
                      <a:pt x="98" y="69"/>
                    </a:lnTo>
                    <a:lnTo>
                      <a:pt x="98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8"/>
                    </a:lnTo>
                    <a:lnTo>
                      <a:pt x="100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2" y="66"/>
                    </a:lnTo>
                    <a:lnTo>
                      <a:pt x="104" y="64"/>
                    </a:lnTo>
                    <a:lnTo>
                      <a:pt x="104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2" y="64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2" y="62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8" y="58"/>
                    </a:lnTo>
                    <a:lnTo>
                      <a:pt x="109" y="57"/>
                    </a:lnTo>
                    <a:lnTo>
                      <a:pt x="108" y="57"/>
                    </a:lnTo>
                    <a:lnTo>
                      <a:pt x="108" y="57"/>
                    </a:lnTo>
                    <a:lnTo>
                      <a:pt x="109" y="57"/>
                    </a:lnTo>
                    <a:lnTo>
                      <a:pt x="109" y="57"/>
                    </a:lnTo>
                    <a:lnTo>
                      <a:pt x="111" y="57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1" y="58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5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7"/>
                    </a:lnTo>
                    <a:lnTo>
                      <a:pt x="115" y="57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3" y="58"/>
                    </a:lnTo>
                    <a:lnTo>
                      <a:pt x="111" y="58"/>
                    </a:lnTo>
                    <a:lnTo>
                      <a:pt x="111" y="60"/>
                    </a:lnTo>
                    <a:lnTo>
                      <a:pt x="111" y="60"/>
                    </a:lnTo>
                    <a:lnTo>
                      <a:pt x="111" y="60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9" y="60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2"/>
                    </a:lnTo>
                    <a:lnTo>
                      <a:pt x="111" y="60"/>
                    </a:lnTo>
                    <a:lnTo>
                      <a:pt x="113" y="60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7" y="57"/>
                    </a:lnTo>
                    <a:lnTo>
                      <a:pt x="119" y="55"/>
                    </a:lnTo>
                    <a:lnTo>
                      <a:pt x="120" y="55"/>
                    </a:lnTo>
                    <a:lnTo>
                      <a:pt x="120" y="53"/>
                    </a:lnTo>
                    <a:lnTo>
                      <a:pt x="122" y="53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6" y="49"/>
                    </a:lnTo>
                    <a:lnTo>
                      <a:pt x="128" y="47"/>
                    </a:lnTo>
                    <a:lnTo>
                      <a:pt x="128" y="47"/>
                    </a:lnTo>
                    <a:lnTo>
                      <a:pt x="130" y="47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8" y="46"/>
                    </a:lnTo>
                    <a:lnTo>
                      <a:pt x="126" y="46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4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6" y="42"/>
                    </a:lnTo>
                    <a:lnTo>
                      <a:pt x="128" y="42"/>
                    </a:lnTo>
                    <a:lnTo>
                      <a:pt x="128" y="42"/>
                    </a:lnTo>
                    <a:lnTo>
                      <a:pt x="130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3" y="42"/>
                    </a:lnTo>
                    <a:lnTo>
                      <a:pt x="133" y="40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2"/>
                    </a:lnTo>
                    <a:lnTo>
                      <a:pt x="133" y="42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0" y="44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1" y="46"/>
                    </a:lnTo>
                    <a:lnTo>
                      <a:pt x="131" y="44"/>
                    </a:lnTo>
                    <a:lnTo>
                      <a:pt x="133" y="42"/>
                    </a:lnTo>
                    <a:lnTo>
                      <a:pt x="135" y="42"/>
                    </a:lnTo>
                    <a:lnTo>
                      <a:pt x="135" y="40"/>
                    </a:lnTo>
                    <a:lnTo>
                      <a:pt x="137" y="38"/>
                    </a:lnTo>
                    <a:lnTo>
                      <a:pt x="139" y="36"/>
                    </a:lnTo>
                    <a:lnTo>
                      <a:pt x="140" y="35"/>
                    </a:lnTo>
                    <a:lnTo>
                      <a:pt x="142" y="35"/>
                    </a:lnTo>
                    <a:lnTo>
                      <a:pt x="142" y="33"/>
                    </a:lnTo>
                    <a:lnTo>
                      <a:pt x="144" y="33"/>
                    </a:lnTo>
                    <a:lnTo>
                      <a:pt x="144" y="31"/>
                    </a:lnTo>
                    <a:lnTo>
                      <a:pt x="146" y="29"/>
                    </a:lnTo>
                    <a:lnTo>
                      <a:pt x="148" y="27"/>
                    </a:lnTo>
                    <a:lnTo>
                      <a:pt x="150" y="27"/>
                    </a:lnTo>
                    <a:lnTo>
                      <a:pt x="150" y="26"/>
                    </a:lnTo>
                    <a:lnTo>
                      <a:pt x="151" y="24"/>
                    </a:lnTo>
                    <a:lnTo>
                      <a:pt x="153" y="22"/>
                    </a:lnTo>
                    <a:lnTo>
                      <a:pt x="155" y="20"/>
                    </a:lnTo>
                    <a:lnTo>
                      <a:pt x="157" y="20"/>
                    </a:lnTo>
                    <a:lnTo>
                      <a:pt x="159" y="18"/>
                    </a:lnTo>
                    <a:lnTo>
                      <a:pt x="161" y="16"/>
                    </a:lnTo>
                    <a:lnTo>
                      <a:pt x="161" y="15"/>
                    </a:lnTo>
                    <a:lnTo>
                      <a:pt x="162" y="15"/>
                    </a:lnTo>
                    <a:lnTo>
                      <a:pt x="164" y="13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6" y="9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0" y="5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3" y="2"/>
                    </a:lnTo>
                    <a:lnTo>
                      <a:pt x="173" y="2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3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68" y="2"/>
                    </a:lnTo>
                    <a:lnTo>
                      <a:pt x="170" y="4"/>
                    </a:lnTo>
                    <a:lnTo>
                      <a:pt x="168" y="4"/>
                    </a:lnTo>
                    <a:lnTo>
                      <a:pt x="168" y="4"/>
                    </a:lnTo>
                    <a:lnTo>
                      <a:pt x="166" y="4"/>
                    </a:lnTo>
                    <a:lnTo>
                      <a:pt x="166" y="2"/>
                    </a:lnTo>
                    <a:lnTo>
                      <a:pt x="166" y="2"/>
                    </a:lnTo>
                    <a:lnTo>
                      <a:pt x="164" y="2"/>
                    </a:lnTo>
                    <a:lnTo>
                      <a:pt x="164" y="4"/>
                    </a:lnTo>
                    <a:lnTo>
                      <a:pt x="164" y="5"/>
                    </a:lnTo>
                    <a:lnTo>
                      <a:pt x="166" y="5"/>
                    </a:lnTo>
                    <a:lnTo>
                      <a:pt x="164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2" y="7"/>
                    </a:lnTo>
                    <a:lnTo>
                      <a:pt x="162" y="7"/>
                    </a:lnTo>
                    <a:lnTo>
                      <a:pt x="161" y="9"/>
                    </a:lnTo>
                    <a:lnTo>
                      <a:pt x="162" y="9"/>
                    </a:lnTo>
                    <a:lnTo>
                      <a:pt x="161" y="11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7" y="13"/>
                    </a:lnTo>
                    <a:lnTo>
                      <a:pt x="157" y="13"/>
                    </a:lnTo>
                    <a:lnTo>
                      <a:pt x="157" y="15"/>
                    </a:lnTo>
                    <a:lnTo>
                      <a:pt x="157" y="15"/>
                    </a:lnTo>
                    <a:lnTo>
                      <a:pt x="157" y="15"/>
                    </a:lnTo>
                    <a:lnTo>
                      <a:pt x="155" y="16"/>
                    </a:lnTo>
                    <a:lnTo>
                      <a:pt x="155" y="16"/>
                    </a:lnTo>
                    <a:lnTo>
                      <a:pt x="153" y="16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50" y="13"/>
                    </a:lnTo>
                    <a:lnTo>
                      <a:pt x="150" y="13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3"/>
                    </a:lnTo>
                    <a:lnTo>
                      <a:pt x="148" y="13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4" y="16"/>
                    </a:lnTo>
                    <a:lnTo>
                      <a:pt x="144" y="16"/>
                    </a:lnTo>
                    <a:lnTo>
                      <a:pt x="146" y="16"/>
                    </a:lnTo>
                    <a:lnTo>
                      <a:pt x="146" y="15"/>
                    </a:lnTo>
                    <a:lnTo>
                      <a:pt x="144" y="15"/>
                    </a:lnTo>
                    <a:lnTo>
                      <a:pt x="144" y="15"/>
                    </a:lnTo>
                    <a:lnTo>
                      <a:pt x="142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0" y="16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39" y="20"/>
                    </a:lnTo>
                    <a:lnTo>
                      <a:pt x="139" y="20"/>
                    </a:lnTo>
                    <a:lnTo>
                      <a:pt x="139" y="20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2"/>
                    </a:lnTo>
                    <a:lnTo>
                      <a:pt x="137" y="20"/>
                    </a:lnTo>
                    <a:lnTo>
                      <a:pt x="137" y="20"/>
                    </a:lnTo>
                    <a:lnTo>
                      <a:pt x="137" y="18"/>
                    </a:lnTo>
                    <a:lnTo>
                      <a:pt x="135" y="18"/>
                    </a:lnTo>
                    <a:lnTo>
                      <a:pt x="135" y="18"/>
                    </a:lnTo>
                    <a:lnTo>
                      <a:pt x="135" y="18"/>
                    </a:lnTo>
                    <a:lnTo>
                      <a:pt x="133" y="18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5" y="20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3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1" y="26"/>
                    </a:lnTo>
                    <a:lnTo>
                      <a:pt x="131" y="27"/>
                    </a:lnTo>
                    <a:lnTo>
                      <a:pt x="130" y="31"/>
                    </a:lnTo>
                    <a:lnTo>
                      <a:pt x="130" y="31"/>
                    </a:lnTo>
                    <a:lnTo>
                      <a:pt x="128" y="31"/>
                    </a:lnTo>
                    <a:lnTo>
                      <a:pt x="128" y="33"/>
                    </a:lnTo>
                    <a:lnTo>
                      <a:pt x="128" y="33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6" y="36"/>
                    </a:lnTo>
                    <a:lnTo>
                      <a:pt x="124" y="38"/>
                    </a:lnTo>
                    <a:lnTo>
                      <a:pt x="124" y="38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20" y="40"/>
                    </a:lnTo>
                    <a:lnTo>
                      <a:pt x="120" y="40"/>
                    </a:lnTo>
                    <a:lnTo>
                      <a:pt x="120" y="38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9" y="40"/>
                    </a:lnTo>
                    <a:lnTo>
                      <a:pt x="117" y="40"/>
                    </a:lnTo>
                    <a:lnTo>
                      <a:pt x="117" y="42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2"/>
                    </a:lnTo>
                    <a:lnTo>
                      <a:pt x="113" y="40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5" y="38"/>
                    </a:lnTo>
                    <a:lnTo>
                      <a:pt x="117" y="38"/>
                    </a:lnTo>
                    <a:lnTo>
                      <a:pt x="117" y="36"/>
                    </a:lnTo>
                    <a:lnTo>
                      <a:pt x="119" y="35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0" y="31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0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2" y="29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7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7"/>
                    </a:lnTo>
                    <a:lnTo>
                      <a:pt x="126" y="26"/>
                    </a:lnTo>
                    <a:lnTo>
                      <a:pt x="124" y="26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8" y="22"/>
                    </a:lnTo>
                    <a:lnTo>
                      <a:pt x="128" y="22"/>
                    </a:lnTo>
                    <a:lnTo>
                      <a:pt x="128" y="20"/>
                    </a:lnTo>
                    <a:lnTo>
                      <a:pt x="128" y="20"/>
                    </a:lnTo>
                    <a:lnTo>
                      <a:pt x="128" y="20"/>
                    </a:lnTo>
                    <a:lnTo>
                      <a:pt x="126" y="20"/>
                    </a:lnTo>
                    <a:lnTo>
                      <a:pt x="124" y="20"/>
                    </a:lnTo>
                    <a:lnTo>
                      <a:pt x="124" y="20"/>
                    </a:lnTo>
                    <a:lnTo>
                      <a:pt x="124" y="18"/>
                    </a:lnTo>
                    <a:lnTo>
                      <a:pt x="126" y="18"/>
                    </a:lnTo>
                    <a:lnTo>
                      <a:pt x="126" y="16"/>
                    </a:lnTo>
                    <a:lnTo>
                      <a:pt x="126" y="16"/>
                    </a:lnTo>
                    <a:lnTo>
                      <a:pt x="126" y="16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1"/>
                    </a:lnTo>
                    <a:lnTo>
                      <a:pt x="130" y="11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1" y="5"/>
                    </a:lnTo>
                    <a:lnTo>
                      <a:pt x="133" y="5"/>
                    </a:lnTo>
                    <a:lnTo>
                      <a:pt x="133" y="5"/>
                    </a:lnTo>
                    <a:lnTo>
                      <a:pt x="135" y="4"/>
                    </a:lnTo>
                    <a:lnTo>
                      <a:pt x="135" y="5"/>
                    </a:lnTo>
                    <a:lnTo>
                      <a:pt x="135" y="5"/>
                    </a:lnTo>
                    <a:lnTo>
                      <a:pt x="133" y="7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5" y="7"/>
                    </a:lnTo>
                    <a:lnTo>
                      <a:pt x="135" y="5"/>
                    </a:lnTo>
                    <a:lnTo>
                      <a:pt x="137" y="5"/>
                    </a:lnTo>
                    <a:lnTo>
                      <a:pt x="135" y="4"/>
                    </a:lnTo>
                    <a:lnTo>
                      <a:pt x="137" y="4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4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3" y="2"/>
                    </a:lnTo>
                    <a:lnTo>
                      <a:pt x="131" y="4"/>
                    </a:lnTo>
                    <a:lnTo>
                      <a:pt x="131" y="5"/>
                    </a:lnTo>
                    <a:lnTo>
                      <a:pt x="130" y="5"/>
                    </a:lnTo>
                    <a:lnTo>
                      <a:pt x="130" y="5"/>
                    </a:lnTo>
                    <a:lnTo>
                      <a:pt x="130" y="5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9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6" y="13"/>
                    </a:lnTo>
                    <a:lnTo>
                      <a:pt x="124" y="15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8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17" y="22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7" y="26"/>
                    </a:lnTo>
                    <a:lnTo>
                      <a:pt x="117" y="26"/>
                    </a:lnTo>
                    <a:lnTo>
                      <a:pt x="115" y="26"/>
                    </a:lnTo>
                    <a:lnTo>
                      <a:pt x="115" y="27"/>
                    </a:lnTo>
                    <a:lnTo>
                      <a:pt x="113" y="29"/>
                    </a:lnTo>
                    <a:lnTo>
                      <a:pt x="113" y="31"/>
                    </a:lnTo>
                    <a:lnTo>
                      <a:pt x="111" y="33"/>
                    </a:lnTo>
                    <a:lnTo>
                      <a:pt x="109" y="35"/>
                    </a:lnTo>
                    <a:lnTo>
                      <a:pt x="108" y="35"/>
                    </a:lnTo>
                    <a:lnTo>
                      <a:pt x="106" y="36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4" y="36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2" y="40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98" y="40"/>
                    </a:lnTo>
                    <a:lnTo>
                      <a:pt x="97" y="42"/>
                    </a:lnTo>
                    <a:lnTo>
                      <a:pt x="95" y="42"/>
                    </a:lnTo>
                    <a:lnTo>
                      <a:pt x="93" y="42"/>
                    </a:lnTo>
                    <a:lnTo>
                      <a:pt x="93" y="42"/>
                    </a:lnTo>
                    <a:lnTo>
                      <a:pt x="91" y="42"/>
                    </a:lnTo>
                    <a:lnTo>
                      <a:pt x="89" y="44"/>
                    </a:lnTo>
                    <a:lnTo>
                      <a:pt x="87" y="44"/>
                    </a:lnTo>
                    <a:lnTo>
                      <a:pt x="87" y="44"/>
                    </a:lnTo>
                    <a:lnTo>
                      <a:pt x="86" y="46"/>
                    </a:lnTo>
                    <a:lnTo>
                      <a:pt x="86" y="46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8" y="47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71" y="49"/>
                    </a:lnTo>
                    <a:lnTo>
                      <a:pt x="69" y="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1"/>
              <p:cNvSpPr>
                <a:spLocks/>
              </p:cNvSpPr>
              <p:nvPr userDrawn="1"/>
            </p:nvSpPr>
            <p:spPr bwMode="auto">
              <a:xfrm>
                <a:off x="7694613" y="885825"/>
                <a:ext cx="3175" cy="31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Line 42"/>
              <p:cNvSpPr>
                <a:spLocks noChangeShapeType="1"/>
              </p:cNvSpPr>
              <p:nvPr userDrawn="1"/>
            </p:nvSpPr>
            <p:spPr bwMode="auto">
              <a:xfrm flipH="1">
                <a:off x="7694613" y="885825"/>
                <a:ext cx="3175" cy="3175"/>
              </a:xfrm>
              <a:prstGeom prst="line">
                <a:avLst/>
              </a:prstGeom>
              <a:noFill/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43"/>
              <p:cNvSpPr>
                <a:spLocks/>
              </p:cNvSpPr>
              <p:nvPr userDrawn="1"/>
            </p:nvSpPr>
            <p:spPr bwMode="auto">
              <a:xfrm>
                <a:off x="7469188" y="1936750"/>
                <a:ext cx="34925" cy="1905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" y="9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22" y="0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lnTo>
                      <a:pt x="2" y="9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44"/>
              <p:cNvSpPr>
                <a:spLocks/>
              </p:cNvSpPr>
              <p:nvPr userDrawn="1"/>
            </p:nvSpPr>
            <p:spPr bwMode="auto">
              <a:xfrm>
                <a:off x="7469188" y="1936750"/>
                <a:ext cx="34925" cy="1905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" y="9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  <a:cxn ang="0">
                    <a:pos x="0" y="12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lnTo>
                      <a:pt x="2" y="9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45"/>
              <p:cNvSpPr>
                <a:spLocks/>
              </p:cNvSpPr>
              <p:nvPr userDrawn="1"/>
            </p:nvSpPr>
            <p:spPr bwMode="auto">
              <a:xfrm>
                <a:off x="7307263" y="1785938"/>
                <a:ext cx="17463" cy="39688"/>
              </a:xfrm>
              <a:custGeom>
                <a:avLst/>
                <a:gdLst/>
                <a:ahLst/>
                <a:cxnLst>
                  <a:cxn ang="0">
                    <a:pos x="5" y="20"/>
                  </a:cxn>
                  <a:cxn ang="0">
                    <a:pos x="3" y="20"/>
                  </a:cxn>
                  <a:cxn ang="0">
                    <a:pos x="3" y="21"/>
                  </a:cxn>
                  <a:cxn ang="0">
                    <a:pos x="3" y="23"/>
                  </a:cxn>
                  <a:cxn ang="0">
                    <a:pos x="1" y="25"/>
                  </a:cxn>
                  <a:cxn ang="0">
                    <a:pos x="1" y="23"/>
                  </a:cxn>
                  <a:cxn ang="0">
                    <a:pos x="1" y="20"/>
                  </a:cxn>
                  <a:cxn ang="0">
                    <a:pos x="0" y="16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1" y="7"/>
                  </a:cxn>
                  <a:cxn ang="0">
                    <a:pos x="0" y="3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1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1" y="12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7" y="12"/>
                  </a:cxn>
                  <a:cxn ang="0">
                    <a:pos x="7" y="14"/>
                  </a:cxn>
                  <a:cxn ang="0">
                    <a:pos x="7" y="14"/>
                  </a:cxn>
                  <a:cxn ang="0">
                    <a:pos x="5" y="12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3" y="9"/>
                  </a:cxn>
                  <a:cxn ang="0">
                    <a:pos x="1" y="9"/>
                  </a:cxn>
                  <a:cxn ang="0">
                    <a:pos x="1" y="11"/>
                  </a:cxn>
                  <a:cxn ang="0">
                    <a:pos x="3" y="11"/>
                  </a:cxn>
                  <a:cxn ang="0">
                    <a:pos x="5" y="14"/>
                  </a:cxn>
                  <a:cxn ang="0">
                    <a:pos x="5" y="16"/>
                  </a:cxn>
                  <a:cxn ang="0">
                    <a:pos x="3" y="14"/>
                  </a:cxn>
                  <a:cxn ang="0">
                    <a:pos x="3" y="14"/>
                  </a:cxn>
                  <a:cxn ang="0">
                    <a:pos x="3" y="16"/>
                  </a:cxn>
                  <a:cxn ang="0">
                    <a:pos x="3" y="18"/>
                  </a:cxn>
                  <a:cxn ang="0">
                    <a:pos x="3" y="18"/>
                  </a:cxn>
                </a:cxnLst>
                <a:rect l="0" t="0" r="r" b="b"/>
                <a:pathLst>
                  <a:path w="11" h="25">
                    <a:moveTo>
                      <a:pt x="5" y="18"/>
                    </a:moveTo>
                    <a:lnTo>
                      <a:pt x="5" y="18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46"/>
              <p:cNvSpPr>
                <a:spLocks/>
              </p:cNvSpPr>
              <p:nvPr userDrawn="1"/>
            </p:nvSpPr>
            <p:spPr bwMode="auto">
              <a:xfrm>
                <a:off x="7848600" y="1057275"/>
                <a:ext cx="12700" cy="14288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8" y="7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4" y="4"/>
                  </a:cxn>
                </a:cxnLst>
                <a:rect l="0" t="0" r="r" b="b"/>
                <a:pathLst>
                  <a:path w="8" h="9">
                    <a:moveTo>
                      <a:pt x="4" y="4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47"/>
              <p:cNvSpPr>
                <a:spLocks/>
              </p:cNvSpPr>
              <p:nvPr userDrawn="1"/>
            </p:nvSpPr>
            <p:spPr bwMode="auto">
              <a:xfrm>
                <a:off x="8002588" y="1063625"/>
                <a:ext cx="11113" cy="14288"/>
              </a:xfrm>
              <a:custGeom>
                <a:avLst/>
                <a:gdLst/>
                <a:ahLst/>
                <a:cxnLst>
                  <a:cxn ang="0">
                    <a:pos x="7" y="7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6" y="3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7"/>
                  </a:cxn>
                  <a:cxn ang="0">
                    <a:pos x="7" y="7"/>
                  </a:cxn>
                </a:cxnLst>
                <a:rect l="0" t="0" r="r" b="b"/>
                <a:pathLst>
                  <a:path w="7" h="9">
                    <a:moveTo>
                      <a:pt x="7" y="7"/>
                    </a:moveTo>
                    <a:lnTo>
                      <a:pt x="6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48"/>
              <p:cNvSpPr>
                <a:spLocks/>
              </p:cNvSpPr>
              <p:nvPr userDrawn="1"/>
            </p:nvSpPr>
            <p:spPr bwMode="auto">
              <a:xfrm>
                <a:off x="7861300" y="1054100"/>
                <a:ext cx="17463" cy="42863"/>
              </a:xfrm>
              <a:custGeom>
                <a:avLst/>
                <a:gdLst/>
                <a:ahLst/>
                <a:cxnLst>
                  <a:cxn ang="0">
                    <a:pos x="9" y="20"/>
                  </a:cxn>
                  <a:cxn ang="0">
                    <a:pos x="9" y="20"/>
                  </a:cxn>
                  <a:cxn ang="0">
                    <a:pos x="9" y="20"/>
                  </a:cxn>
                  <a:cxn ang="0">
                    <a:pos x="7" y="20"/>
                  </a:cxn>
                  <a:cxn ang="0">
                    <a:pos x="7" y="20"/>
                  </a:cxn>
                  <a:cxn ang="0">
                    <a:pos x="5" y="20"/>
                  </a:cxn>
                  <a:cxn ang="0">
                    <a:pos x="5" y="22"/>
                  </a:cxn>
                  <a:cxn ang="0">
                    <a:pos x="5" y="26"/>
                  </a:cxn>
                  <a:cxn ang="0">
                    <a:pos x="3" y="26"/>
                  </a:cxn>
                  <a:cxn ang="0">
                    <a:pos x="3" y="26"/>
                  </a:cxn>
                  <a:cxn ang="0">
                    <a:pos x="1" y="26"/>
                  </a:cxn>
                  <a:cxn ang="0">
                    <a:pos x="1" y="27"/>
                  </a:cxn>
                  <a:cxn ang="0">
                    <a:pos x="1" y="27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1" y="24"/>
                  </a:cxn>
                  <a:cxn ang="0">
                    <a:pos x="1" y="24"/>
                  </a:cxn>
                  <a:cxn ang="0">
                    <a:pos x="1" y="22"/>
                  </a:cxn>
                  <a:cxn ang="0">
                    <a:pos x="1" y="20"/>
                  </a:cxn>
                  <a:cxn ang="0">
                    <a:pos x="1" y="20"/>
                  </a:cxn>
                  <a:cxn ang="0">
                    <a:pos x="1" y="18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1" y="15"/>
                  </a:cxn>
                  <a:cxn ang="0">
                    <a:pos x="0" y="13"/>
                  </a:cxn>
                  <a:cxn ang="0">
                    <a:pos x="1" y="11"/>
                  </a:cxn>
                  <a:cxn ang="0">
                    <a:pos x="1" y="7"/>
                  </a:cxn>
                  <a:cxn ang="0">
                    <a:pos x="1" y="4"/>
                  </a:cxn>
                  <a:cxn ang="0">
                    <a:pos x="1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7" y="9"/>
                  </a:cxn>
                  <a:cxn ang="0">
                    <a:pos x="7" y="13"/>
                  </a:cxn>
                  <a:cxn ang="0">
                    <a:pos x="9" y="15"/>
                  </a:cxn>
                  <a:cxn ang="0">
                    <a:pos x="9" y="17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11" y="20"/>
                  </a:cxn>
                </a:cxnLst>
                <a:rect l="0" t="0" r="r" b="b"/>
                <a:pathLst>
                  <a:path w="11" h="27">
                    <a:moveTo>
                      <a:pt x="11" y="20"/>
                    </a:move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26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49"/>
              <p:cNvSpPr>
                <a:spLocks/>
              </p:cNvSpPr>
              <p:nvPr userDrawn="1"/>
            </p:nvSpPr>
            <p:spPr bwMode="auto">
              <a:xfrm>
                <a:off x="7851775" y="1074738"/>
                <a:ext cx="9525" cy="25400"/>
              </a:xfrm>
              <a:custGeom>
                <a:avLst/>
                <a:gdLst/>
                <a:ahLst/>
                <a:cxnLst>
                  <a:cxn ang="0">
                    <a:pos x="4" y="16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4" y="13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4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6"/>
                  </a:cxn>
                </a:cxnLst>
                <a:rect l="0" t="0" r="r" b="b"/>
                <a:pathLst>
                  <a:path w="6" h="16">
                    <a:moveTo>
                      <a:pt x="4" y="16"/>
                    </a:moveTo>
                    <a:lnTo>
                      <a:pt x="4" y="16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0"/>
              <p:cNvSpPr>
                <a:spLocks/>
              </p:cNvSpPr>
              <p:nvPr userDrawn="1"/>
            </p:nvSpPr>
            <p:spPr bwMode="auto">
              <a:xfrm>
                <a:off x="7645400" y="1292225"/>
                <a:ext cx="69850" cy="55563"/>
              </a:xfrm>
              <a:custGeom>
                <a:avLst/>
                <a:gdLst/>
                <a:ahLst/>
                <a:cxnLst>
                  <a:cxn ang="0">
                    <a:pos x="41" y="4"/>
                  </a:cxn>
                  <a:cxn ang="0">
                    <a:pos x="39" y="5"/>
                  </a:cxn>
                  <a:cxn ang="0">
                    <a:pos x="37" y="9"/>
                  </a:cxn>
                  <a:cxn ang="0">
                    <a:pos x="33" y="11"/>
                  </a:cxn>
                  <a:cxn ang="0">
                    <a:pos x="31" y="13"/>
                  </a:cxn>
                  <a:cxn ang="0">
                    <a:pos x="30" y="15"/>
                  </a:cxn>
                  <a:cxn ang="0">
                    <a:pos x="28" y="16"/>
                  </a:cxn>
                  <a:cxn ang="0">
                    <a:pos x="26" y="18"/>
                  </a:cxn>
                  <a:cxn ang="0">
                    <a:pos x="22" y="20"/>
                  </a:cxn>
                  <a:cxn ang="0">
                    <a:pos x="19" y="24"/>
                  </a:cxn>
                  <a:cxn ang="0">
                    <a:pos x="17" y="25"/>
                  </a:cxn>
                  <a:cxn ang="0">
                    <a:pos x="13" y="27"/>
                  </a:cxn>
                  <a:cxn ang="0">
                    <a:pos x="11" y="29"/>
                  </a:cxn>
                  <a:cxn ang="0">
                    <a:pos x="8" y="31"/>
                  </a:cxn>
                  <a:cxn ang="0">
                    <a:pos x="4" y="33"/>
                  </a:cxn>
                  <a:cxn ang="0">
                    <a:pos x="2" y="35"/>
                  </a:cxn>
                  <a:cxn ang="0">
                    <a:pos x="0" y="35"/>
                  </a:cxn>
                  <a:cxn ang="0">
                    <a:pos x="2" y="33"/>
                  </a:cxn>
                  <a:cxn ang="0">
                    <a:pos x="4" y="33"/>
                  </a:cxn>
                  <a:cxn ang="0">
                    <a:pos x="6" y="31"/>
                  </a:cxn>
                  <a:cxn ang="0">
                    <a:pos x="8" y="31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1" y="25"/>
                  </a:cxn>
                  <a:cxn ang="0">
                    <a:pos x="13" y="25"/>
                  </a:cxn>
                  <a:cxn ang="0">
                    <a:pos x="15" y="25"/>
                  </a:cxn>
                  <a:cxn ang="0">
                    <a:pos x="17" y="24"/>
                  </a:cxn>
                  <a:cxn ang="0">
                    <a:pos x="20" y="22"/>
                  </a:cxn>
                  <a:cxn ang="0">
                    <a:pos x="22" y="18"/>
                  </a:cxn>
                  <a:cxn ang="0">
                    <a:pos x="26" y="16"/>
                  </a:cxn>
                  <a:cxn ang="0">
                    <a:pos x="26" y="15"/>
                  </a:cxn>
                  <a:cxn ang="0">
                    <a:pos x="28" y="13"/>
                  </a:cxn>
                  <a:cxn ang="0">
                    <a:pos x="31" y="11"/>
                  </a:cxn>
                  <a:cxn ang="0">
                    <a:pos x="33" y="9"/>
                  </a:cxn>
                  <a:cxn ang="0">
                    <a:pos x="33" y="9"/>
                  </a:cxn>
                  <a:cxn ang="0">
                    <a:pos x="35" y="9"/>
                  </a:cxn>
                  <a:cxn ang="0">
                    <a:pos x="35" y="7"/>
                  </a:cxn>
                  <a:cxn ang="0">
                    <a:pos x="35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41" y="4"/>
                  </a:cxn>
                  <a:cxn ang="0">
                    <a:pos x="41" y="2"/>
                  </a:cxn>
                  <a:cxn ang="0">
                    <a:pos x="42" y="2"/>
                  </a:cxn>
                  <a:cxn ang="0">
                    <a:pos x="42" y="0"/>
                  </a:cxn>
                  <a:cxn ang="0">
                    <a:pos x="44" y="2"/>
                  </a:cxn>
                  <a:cxn ang="0">
                    <a:pos x="42" y="2"/>
                  </a:cxn>
                </a:cxnLst>
                <a:rect l="0" t="0" r="r" b="b"/>
                <a:pathLst>
                  <a:path w="44" h="35">
                    <a:moveTo>
                      <a:pt x="42" y="4"/>
                    </a:moveTo>
                    <a:lnTo>
                      <a:pt x="41" y="4"/>
                    </a:lnTo>
                    <a:lnTo>
                      <a:pt x="39" y="5"/>
                    </a:lnTo>
                    <a:lnTo>
                      <a:pt x="39" y="5"/>
                    </a:lnTo>
                    <a:lnTo>
                      <a:pt x="37" y="7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1" y="13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2" y="20"/>
                    </a:lnTo>
                    <a:lnTo>
                      <a:pt x="20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5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4" y="33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7" y="24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1" y="11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3" y="9"/>
                    </a:lnTo>
                    <a:lnTo>
                      <a:pt x="35" y="9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1"/>
              <p:cNvSpPr>
                <a:spLocks/>
              </p:cNvSpPr>
              <p:nvPr userDrawn="1"/>
            </p:nvSpPr>
            <p:spPr bwMode="auto">
              <a:xfrm>
                <a:off x="7610475" y="1338263"/>
                <a:ext cx="44450" cy="26988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26" y="0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4" y="2"/>
                  </a:cxn>
                  <a:cxn ang="0">
                    <a:pos x="24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1" y="4"/>
                  </a:cxn>
                  <a:cxn ang="0">
                    <a:pos x="19" y="4"/>
                  </a:cxn>
                  <a:cxn ang="0">
                    <a:pos x="19" y="6"/>
                  </a:cxn>
                  <a:cxn ang="0">
                    <a:pos x="17" y="6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0" y="11"/>
                  </a:cxn>
                  <a:cxn ang="0">
                    <a:pos x="10" y="11"/>
                  </a:cxn>
                  <a:cxn ang="0">
                    <a:pos x="8" y="11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6" y="13"/>
                  </a:cxn>
                  <a:cxn ang="0">
                    <a:pos x="6" y="13"/>
                  </a:cxn>
                  <a:cxn ang="0">
                    <a:pos x="6" y="13"/>
                  </a:cxn>
                  <a:cxn ang="0">
                    <a:pos x="4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2" y="17"/>
                  </a:cxn>
                  <a:cxn ang="0">
                    <a:pos x="0" y="17"/>
                  </a:cxn>
                  <a:cxn ang="0">
                    <a:pos x="2" y="17"/>
                  </a:cxn>
                  <a:cxn ang="0">
                    <a:pos x="2" y="17"/>
                  </a:cxn>
                  <a:cxn ang="0">
                    <a:pos x="4" y="17"/>
                  </a:cxn>
                  <a:cxn ang="0">
                    <a:pos x="8" y="15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5" y="9"/>
                  </a:cxn>
                  <a:cxn ang="0">
                    <a:pos x="17" y="7"/>
                  </a:cxn>
                  <a:cxn ang="0">
                    <a:pos x="19" y="6"/>
                  </a:cxn>
                  <a:cxn ang="0">
                    <a:pos x="21" y="6"/>
                  </a:cxn>
                  <a:cxn ang="0">
                    <a:pos x="21" y="4"/>
                  </a:cxn>
                  <a:cxn ang="0">
                    <a:pos x="22" y="4"/>
                  </a:cxn>
                  <a:cxn ang="0">
                    <a:pos x="24" y="4"/>
                  </a:cxn>
                  <a:cxn ang="0">
                    <a:pos x="24" y="2"/>
                  </a:cxn>
                  <a:cxn ang="0">
                    <a:pos x="26" y="2"/>
                  </a:cxn>
                  <a:cxn ang="0">
                    <a:pos x="26" y="2"/>
                  </a:cxn>
                  <a:cxn ang="0">
                    <a:pos x="26" y="0"/>
                  </a:cxn>
                  <a:cxn ang="0">
                    <a:pos x="28" y="0"/>
                  </a:cxn>
                  <a:cxn ang="0">
                    <a:pos x="28" y="0"/>
                  </a:cxn>
                  <a:cxn ang="0">
                    <a:pos x="28" y="0"/>
                  </a:cxn>
                </a:cxnLst>
                <a:rect l="0" t="0" r="r" b="b"/>
                <a:pathLst>
                  <a:path w="28" h="17">
                    <a:moveTo>
                      <a:pt x="28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8" y="15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17" y="7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52"/>
              <p:cNvSpPr>
                <a:spLocks/>
              </p:cNvSpPr>
              <p:nvPr userDrawn="1"/>
            </p:nvSpPr>
            <p:spPr bwMode="auto">
              <a:xfrm>
                <a:off x="7524750" y="1387475"/>
                <a:ext cx="22225" cy="3492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14" y="4"/>
                  </a:cxn>
                  <a:cxn ang="0">
                    <a:pos x="14" y="6"/>
                  </a:cxn>
                  <a:cxn ang="0">
                    <a:pos x="12" y="8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5"/>
                  </a:cxn>
                  <a:cxn ang="0">
                    <a:pos x="7" y="17"/>
                  </a:cxn>
                  <a:cxn ang="0">
                    <a:pos x="5" y="18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20"/>
                  </a:cxn>
                  <a:cxn ang="0">
                    <a:pos x="1" y="22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5"/>
                  </a:cxn>
                  <a:cxn ang="0">
                    <a:pos x="1" y="13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1" y="9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4" h="22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53"/>
              <p:cNvSpPr>
                <a:spLocks/>
              </p:cNvSpPr>
              <p:nvPr userDrawn="1"/>
            </p:nvSpPr>
            <p:spPr bwMode="auto">
              <a:xfrm>
                <a:off x="7196138" y="1825625"/>
                <a:ext cx="34925" cy="3810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22" y="9"/>
                  </a:cxn>
                  <a:cxn ang="0">
                    <a:pos x="13" y="24"/>
                  </a:cxn>
                  <a:cxn ang="0">
                    <a:pos x="13" y="22"/>
                  </a:cxn>
                  <a:cxn ang="0">
                    <a:pos x="13" y="20"/>
                  </a:cxn>
                  <a:cxn ang="0">
                    <a:pos x="13" y="18"/>
                  </a:cxn>
                  <a:cxn ang="0">
                    <a:pos x="11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9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6" y="0"/>
                  </a:cxn>
                  <a:cxn ang="0">
                    <a:pos x="9" y="2"/>
                  </a:cxn>
                </a:cxnLst>
                <a:rect l="0" t="0" r="r" b="b"/>
                <a:pathLst>
                  <a:path w="22" h="24">
                    <a:moveTo>
                      <a:pt x="9" y="2"/>
                    </a:moveTo>
                    <a:lnTo>
                      <a:pt x="22" y="9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7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54"/>
              <p:cNvSpPr>
                <a:spLocks/>
              </p:cNvSpPr>
              <p:nvPr userDrawn="1"/>
            </p:nvSpPr>
            <p:spPr bwMode="auto">
              <a:xfrm>
                <a:off x="6329363" y="1790700"/>
                <a:ext cx="1290638" cy="754063"/>
              </a:xfrm>
              <a:custGeom>
                <a:avLst/>
                <a:gdLst/>
                <a:ahLst/>
                <a:cxnLst>
                  <a:cxn ang="0">
                    <a:pos x="239" y="329"/>
                  </a:cxn>
                  <a:cxn ang="0">
                    <a:pos x="294" y="283"/>
                  </a:cxn>
                  <a:cxn ang="0">
                    <a:pos x="316" y="190"/>
                  </a:cxn>
                  <a:cxn ang="0">
                    <a:pos x="373" y="108"/>
                  </a:cxn>
                  <a:cxn ang="0">
                    <a:pos x="416" y="33"/>
                  </a:cxn>
                  <a:cxn ang="0">
                    <a:pos x="504" y="20"/>
                  </a:cxn>
                  <a:cxn ang="0">
                    <a:pos x="555" y="71"/>
                  </a:cxn>
                  <a:cxn ang="0">
                    <a:pos x="546" y="82"/>
                  </a:cxn>
                  <a:cxn ang="0">
                    <a:pos x="555" y="106"/>
                  </a:cxn>
                  <a:cxn ang="0">
                    <a:pos x="579" y="103"/>
                  </a:cxn>
                  <a:cxn ang="0">
                    <a:pos x="590" y="114"/>
                  </a:cxn>
                  <a:cxn ang="0">
                    <a:pos x="616" y="124"/>
                  </a:cxn>
                  <a:cxn ang="0">
                    <a:pos x="627" y="117"/>
                  </a:cxn>
                  <a:cxn ang="0">
                    <a:pos x="638" y="124"/>
                  </a:cxn>
                  <a:cxn ang="0">
                    <a:pos x="647" y="130"/>
                  </a:cxn>
                  <a:cxn ang="0">
                    <a:pos x="667" y="130"/>
                  </a:cxn>
                  <a:cxn ang="0">
                    <a:pos x="669" y="132"/>
                  </a:cxn>
                  <a:cxn ang="0">
                    <a:pos x="659" y="141"/>
                  </a:cxn>
                  <a:cxn ang="0">
                    <a:pos x="665" y="145"/>
                  </a:cxn>
                  <a:cxn ang="0">
                    <a:pos x="667" y="154"/>
                  </a:cxn>
                  <a:cxn ang="0">
                    <a:pos x="667" y="157"/>
                  </a:cxn>
                  <a:cxn ang="0">
                    <a:pos x="670" y="165"/>
                  </a:cxn>
                  <a:cxn ang="0">
                    <a:pos x="658" y="167"/>
                  </a:cxn>
                  <a:cxn ang="0">
                    <a:pos x="648" y="159"/>
                  </a:cxn>
                  <a:cxn ang="0">
                    <a:pos x="643" y="161"/>
                  </a:cxn>
                  <a:cxn ang="0">
                    <a:pos x="630" y="152"/>
                  </a:cxn>
                  <a:cxn ang="0">
                    <a:pos x="614" y="146"/>
                  </a:cxn>
                  <a:cxn ang="0">
                    <a:pos x="643" y="167"/>
                  </a:cxn>
                  <a:cxn ang="0">
                    <a:pos x="659" y="172"/>
                  </a:cxn>
                  <a:cxn ang="0">
                    <a:pos x="669" y="177"/>
                  </a:cxn>
                  <a:cxn ang="0">
                    <a:pos x="667" y="183"/>
                  </a:cxn>
                  <a:cxn ang="0">
                    <a:pos x="680" y="187"/>
                  </a:cxn>
                  <a:cxn ang="0">
                    <a:pos x="685" y="198"/>
                  </a:cxn>
                  <a:cxn ang="0">
                    <a:pos x="676" y="194"/>
                  </a:cxn>
                  <a:cxn ang="0">
                    <a:pos x="667" y="194"/>
                  </a:cxn>
                  <a:cxn ang="0">
                    <a:pos x="665" y="201"/>
                  </a:cxn>
                  <a:cxn ang="0">
                    <a:pos x="667" y="207"/>
                  </a:cxn>
                  <a:cxn ang="0">
                    <a:pos x="676" y="212"/>
                  </a:cxn>
                  <a:cxn ang="0">
                    <a:pos x="650" y="205"/>
                  </a:cxn>
                  <a:cxn ang="0">
                    <a:pos x="676" y="218"/>
                  </a:cxn>
                  <a:cxn ang="0">
                    <a:pos x="678" y="227"/>
                  </a:cxn>
                  <a:cxn ang="0">
                    <a:pos x="689" y="225"/>
                  </a:cxn>
                  <a:cxn ang="0">
                    <a:pos x="689" y="234"/>
                  </a:cxn>
                  <a:cxn ang="0">
                    <a:pos x="694" y="240"/>
                  </a:cxn>
                  <a:cxn ang="0">
                    <a:pos x="667" y="234"/>
                  </a:cxn>
                  <a:cxn ang="0">
                    <a:pos x="647" y="230"/>
                  </a:cxn>
                  <a:cxn ang="0">
                    <a:pos x="628" y="232"/>
                  </a:cxn>
                  <a:cxn ang="0">
                    <a:pos x="659" y="245"/>
                  </a:cxn>
                  <a:cxn ang="0">
                    <a:pos x="680" y="256"/>
                  </a:cxn>
                  <a:cxn ang="0">
                    <a:pos x="680" y="267"/>
                  </a:cxn>
                  <a:cxn ang="0">
                    <a:pos x="696" y="260"/>
                  </a:cxn>
                  <a:cxn ang="0">
                    <a:pos x="705" y="258"/>
                  </a:cxn>
                  <a:cxn ang="0">
                    <a:pos x="698" y="247"/>
                  </a:cxn>
                  <a:cxn ang="0">
                    <a:pos x="714" y="249"/>
                  </a:cxn>
                  <a:cxn ang="0">
                    <a:pos x="720" y="249"/>
                  </a:cxn>
                  <a:cxn ang="0">
                    <a:pos x="734" y="252"/>
                  </a:cxn>
                  <a:cxn ang="0">
                    <a:pos x="807" y="355"/>
                  </a:cxn>
                  <a:cxn ang="0">
                    <a:pos x="793" y="344"/>
                  </a:cxn>
                  <a:cxn ang="0">
                    <a:pos x="771" y="315"/>
                  </a:cxn>
                  <a:cxn ang="0">
                    <a:pos x="756" y="293"/>
                  </a:cxn>
                  <a:cxn ang="0">
                    <a:pos x="744" y="269"/>
                  </a:cxn>
                  <a:cxn ang="0">
                    <a:pos x="504" y="357"/>
                  </a:cxn>
                  <a:cxn ang="0">
                    <a:pos x="69" y="422"/>
                  </a:cxn>
                </a:cxnLst>
                <a:rect l="0" t="0" r="r" b="b"/>
                <a:pathLst>
                  <a:path w="813" h="475">
                    <a:moveTo>
                      <a:pt x="139" y="324"/>
                    </a:moveTo>
                    <a:lnTo>
                      <a:pt x="142" y="325"/>
                    </a:lnTo>
                    <a:lnTo>
                      <a:pt x="142" y="327"/>
                    </a:lnTo>
                    <a:lnTo>
                      <a:pt x="142" y="329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39" y="333"/>
                    </a:lnTo>
                    <a:lnTo>
                      <a:pt x="139" y="333"/>
                    </a:lnTo>
                    <a:lnTo>
                      <a:pt x="141" y="335"/>
                    </a:lnTo>
                    <a:lnTo>
                      <a:pt x="142" y="335"/>
                    </a:lnTo>
                    <a:lnTo>
                      <a:pt x="146" y="336"/>
                    </a:lnTo>
                    <a:lnTo>
                      <a:pt x="148" y="338"/>
                    </a:lnTo>
                    <a:lnTo>
                      <a:pt x="146" y="340"/>
                    </a:lnTo>
                    <a:lnTo>
                      <a:pt x="146" y="342"/>
                    </a:lnTo>
                    <a:lnTo>
                      <a:pt x="148" y="342"/>
                    </a:lnTo>
                    <a:lnTo>
                      <a:pt x="152" y="346"/>
                    </a:lnTo>
                    <a:lnTo>
                      <a:pt x="153" y="346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9"/>
                    </a:lnTo>
                    <a:lnTo>
                      <a:pt x="157" y="349"/>
                    </a:lnTo>
                    <a:lnTo>
                      <a:pt x="159" y="351"/>
                    </a:lnTo>
                    <a:lnTo>
                      <a:pt x="161" y="351"/>
                    </a:lnTo>
                    <a:lnTo>
                      <a:pt x="162" y="351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51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70" y="353"/>
                    </a:lnTo>
                    <a:lnTo>
                      <a:pt x="173" y="353"/>
                    </a:lnTo>
                    <a:lnTo>
                      <a:pt x="177" y="357"/>
                    </a:lnTo>
                    <a:lnTo>
                      <a:pt x="177" y="357"/>
                    </a:lnTo>
                    <a:lnTo>
                      <a:pt x="179" y="357"/>
                    </a:lnTo>
                    <a:lnTo>
                      <a:pt x="184" y="355"/>
                    </a:lnTo>
                    <a:lnTo>
                      <a:pt x="188" y="355"/>
                    </a:lnTo>
                    <a:lnTo>
                      <a:pt x="190" y="353"/>
                    </a:lnTo>
                    <a:lnTo>
                      <a:pt x="190" y="351"/>
                    </a:lnTo>
                    <a:lnTo>
                      <a:pt x="190" y="351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7"/>
                    </a:lnTo>
                    <a:lnTo>
                      <a:pt x="194" y="346"/>
                    </a:lnTo>
                    <a:lnTo>
                      <a:pt x="195" y="346"/>
                    </a:lnTo>
                    <a:lnTo>
                      <a:pt x="195" y="344"/>
                    </a:lnTo>
                    <a:lnTo>
                      <a:pt x="197" y="344"/>
                    </a:lnTo>
                    <a:lnTo>
                      <a:pt x="199" y="344"/>
                    </a:lnTo>
                    <a:lnTo>
                      <a:pt x="201" y="342"/>
                    </a:lnTo>
                    <a:lnTo>
                      <a:pt x="201" y="340"/>
                    </a:lnTo>
                    <a:lnTo>
                      <a:pt x="201" y="336"/>
                    </a:lnTo>
                    <a:lnTo>
                      <a:pt x="201" y="336"/>
                    </a:lnTo>
                    <a:lnTo>
                      <a:pt x="203" y="335"/>
                    </a:lnTo>
                    <a:lnTo>
                      <a:pt x="203" y="335"/>
                    </a:lnTo>
                    <a:lnTo>
                      <a:pt x="203" y="333"/>
                    </a:lnTo>
                    <a:lnTo>
                      <a:pt x="206" y="335"/>
                    </a:lnTo>
                    <a:lnTo>
                      <a:pt x="208" y="338"/>
                    </a:lnTo>
                    <a:lnTo>
                      <a:pt x="215" y="340"/>
                    </a:lnTo>
                    <a:lnTo>
                      <a:pt x="219" y="342"/>
                    </a:lnTo>
                    <a:lnTo>
                      <a:pt x="223" y="338"/>
                    </a:lnTo>
                    <a:lnTo>
                      <a:pt x="225" y="336"/>
                    </a:lnTo>
                    <a:lnTo>
                      <a:pt x="228" y="335"/>
                    </a:lnTo>
                    <a:lnTo>
                      <a:pt x="232" y="333"/>
                    </a:lnTo>
                    <a:lnTo>
                      <a:pt x="236" y="331"/>
                    </a:lnTo>
                    <a:lnTo>
                      <a:pt x="237" y="329"/>
                    </a:lnTo>
                    <a:lnTo>
                      <a:pt x="239" y="329"/>
                    </a:lnTo>
                    <a:lnTo>
                      <a:pt x="239" y="327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5" y="327"/>
                    </a:lnTo>
                    <a:lnTo>
                      <a:pt x="248" y="325"/>
                    </a:lnTo>
                    <a:lnTo>
                      <a:pt x="250" y="322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48" y="316"/>
                    </a:lnTo>
                    <a:lnTo>
                      <a:pt x="247" y="315"/>
                    </a:lnTo>
                    <a:lnTo>
                      <a:pt x="248" y="311"/>
                    </a:lnTo>
                    <a:lnTo>
                      <a:pt x="248" y="311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2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6" y="313"/>
                    </a:lnTo>
                    <a:lnTo>
                      <a:pt x="257" y="313"/>
                    </a:lnTo>
                    <a:lnTo>
                      <a:pt x="257" y="315"/>
                    </a:lnTo>
                    <a:lnTo>
                      <a:pt x="257" y="315"/>
                    </a:lnTo>
                    <a:lnTo>
                      <a:pt x="259" y="315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61" y="311"/>
                    </a:lnTo>
                    <a:lnTo>
                      <a:pt x="263" y="313"/>
                    </a:lnTo>
                    <a:lnTo>
                      <a:pt x="263" y="311"/>
                    </a:lnTo>
                    <a:lnTo>
                      <a:pt x="263" y="311"/>
                    </a:lnTo>
                    <a:lnTo>
                      <a:pt x="268" y="305"/>
                    </a:lnTo>
                    <a:lnTo>
                      <a:pt x="270" y="304"/>
                    </a:lnTo>
                    <a:lnTo>
                      <a:pt x="272" y="302"/>
                    </a:lnTo>
                    <a:lnTo>
                      <a:pt x="274" y="300"/>
                    </a:lnTo>
                    <a:lnTo>
                      <a:pt x="276" y="298"/>
                    </a:lnTo>
                    <a:lnTo>
                      <a:pt x="278" y="296"/>
                    </a:lnTo>
                    <a:lnTo>
                      <a:pt x="279" y="296"/>
                    </a:lnTo>
                    <a:lnTo>
                      <a:pt x="279" y="296"/>
                    </a:lnTo>
                    <a:lnTo>
                      <a:pt x="281" y="298"/>
                    </a:lnTo>
                    <a:lnTo>
                      <a:pt x="281" y="298"/>
                    </a:lnTo>
                    <a:lnTo>
                      <a:pt x="283" y="300"/>
                    </a:lnTo>
                    <a:lnTo>
                      <a:pt x="283" y="302"/>
                    </a:lnTo>
                    <a:lnTo>
                      <a:pt x="285" y="302"/>
                    </a:lnTo>
                    <a:lnTo>
                      <a:pt x="285" y="300"/>
                    </a:lnTo>
                    <a:lnTo>
                      <a:pt x="287" y="300"/>
                    </a:lnTo>
                    <a:lnTo>
                      <a:pt x="289" y="298"/>
                    </a:lnTo>
                    <a:lnTo>
                      <a:pt x="289" y="298"/>
                    </a:lnTo>
                    <a:lnTo>
                      <a:pt x="290" y="294"/>
                    </a:lnTo>
                    <a:lnTo>
                      <a:pt x="292" y="293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300" y="285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298" y="283"/>
                    </a:lnTo>
                    <a:lnTo>
                      <a:pt x="298" y="283"/>
                    </a:lnTo>
                    <a:lnTo>
                      <a:pt x="298" y="285"/>
                    </a:lnTo>
                    <a:lnTo>
                      <a:pt x="296" y="285"/>
                    </a:lnTo>
                    <a:lnTo>
                      <a:pt x="294" y="283"/>
                    </a:lnTo>
                    <a:lnTo>
                      <a:pt x="294" y="283"/>
                    </a:lnTo>
                    <a:lnTo>
                      <a:pt x="296" y="283"/>
                    </a:lnTo>
                    <a:lnTo>
                      <a:pt x="296" y="283"/>
                    </a:lnTo>
                    <a:lnTo>
                      <a:pt x="294" y="280"/>
                    </a:lnTo>
                    <a:lnTo>
                      <a:pt x="294" y="280"/>
                    </a:lnTo>
                    <a:lnTo>
                      <a:pt x="296" y="278"/>
                    </a:lnTo>
                    <a:lnTo>
                      <a:pt x="298" y="278"/>
                    </a:lnTo>
                    <a:lnTo>
                      <a:pt x="298" y="276"/>
                    </a:lnTo>
                    <a:lnTo>
                      <a:pt x="300" y="276"/>
                    </a:lnTo>
                    <a:lnTo>
                      <a:pt x="300" y="274"/>
                    </a:lnTo>
                    <a:lnTo>
                      <a:pt x="301" y="273"/>
                    </a:lnTo>
                    <a:lnTo>
                      <a:pt x="301" y="271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2" y="267"/>
                    </a:lnTo>
                    <a:lnTo>
                      <a:pt x="292" y="265"/>
                    </a:lnTo>
                    <a:lnTo>
                      <a:pt x="292" y="265"/>
                    </a:lnTo>
                    <a:lnTo>
                      <a:pt x="294" y="262"/>
                    </a:lnTo>
                    <a:lnTo>
                      <a:pt x="294" y="262"/>
                    </a:lnTo>
                    <a:lnTo>
                      <a:pt x="296" y="260"/>
                    </a:lnTo>
                    <a:lnTo>
                      <a:pt x="296" y="260"/>
                    </a:lnTo>
                    <a:lnTo>
                      <a:pt x="296" y="258"/>
                    </a:lnTo>
                    <a:lnTo>
                      <a:pt x="294" y="256"/>
                    </a:lnTo>
                    <a:lnTo>
                      <a:pt x="294" y="256"/>
                    </a:lnTo>
                    <a:lnTo>
                      <a:pt x="294" y="254"/>
                    </a:lnTo>
                    <a:lnTo>
                      <a:pt x="296" y="252"/>
                    </a:lnTo>
                    <a:lnTo>
                      <a:pt x="298" y="252"/>
                    </a:lnTo>
                    <a:lnTo>
                      <a:pt x="298" y="252"/>
                    </a:lnTo>
                    <a:lnTo>
                      <a:pt x="296" y="251"/>
                    </a:lnTo>
                    <a:lnTo>
                      <a:pt x="296" y="251"/>
                    </a:lnTo>
                    <a:lnTo>
                      <a:pt x="296" y="249"/>
                    </a:lnTo>
                    <a:lnTo>
                      <a:pt x="298" y="247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1"/>
                    </a:lnTo>
                    <a:lnTo>
                      <a:pt x="300" y="241"/>
                    </a:lnTo>
                    <a:lnTo>
                      <a:pt x="300" y="240"/>
                    </a:lnTo>
                    <a:lnTo>
                      <a:pt x="300" y="238"/>
                    </a:lnTo>
                    <a:lnTo>
                      <a:pt x="301" y="236"/>
                    </a:lnTo>
                    <a:lnTo>
                      <a:pt x="303" y="236"/>
                    </a:lnTo>
                    <a:lnTo>
                      <a:pt x="303" y="232"/>
                    </a:lnTo>
                    <a:lnTo>
                      <a:pt x="305" y="229"/>
                    </a:lnTo>
                    <a:lnTo>
                      <a:pt x="307" y="227"/>
                    </a:lnTo>
                    <a:lnTo>
                      <a:pt x="307" y="225"/>
                    </a:lnTo>
                    <a:lnTo>
                      <a:pt x="309" y="225"/>
                    </a:lnTo>
                    <a:lnTo>
                      <a:pt x="309" y="225"/>
                    </a:lnTo>
                    <a:lnTo>
                      <a:pt x="310" y="223"/>
                    </a:lnTo>
                    <a:lnTo>
                      <a:pt x="310" y="223"/>
                    </a:lnTo>
                    <a:lnTo>
                      <a:pt x="310" y="221"/>
                    </a:lnTo>
                    <a:lnTo>
                      <a:pt x="310" y="220"/>
                    </a:lnTo>
                    <a:lnTo>
                      <a:pt x="312" y="214"/>
                    </a:lnTo>
                    <a:lnTo>
                      <a:pt x="312" y="212"/>
                    </a:lnTo>
                    <a:lnTo>
                      <a:pt x="312" y="210"/>
                    </a:lnTo>
                    <a:lnTo>
                      <a:pt x="312" y="209"/>
                    </a:lnTo>
                    <a:lnTo>
                      <a:pt x="314" y="205"/>
                    </a:lnTo>
                    <a:lnTo>
                      <a:pt x="314" y="205"/>
                    </a:lnTo>
                    <a:lnTo>
                      <a:pt x="312" y="203"/>
                    </a:lnTo>
                    <a:lnTo>
                      <a:pt x="312" y="203"/>
                    </a:lnTo>
                    <a:lnTo>
                      <a:pt x="314" y="201"/>
                    </a:lnTo>
                    <a:lnTo>
                      <a:pt x="312" y="199"/>
                    </a:lnTo>
                    <a:lnTo>
                      <a:pt x="314" y="198"/>
                    </a:lnTo>
                    <a:lnTo>
                      <a:pt x="312" y="196"/>
                    </a:lnTo>
                    <a:lnTo>
                      <a:pt x="314" y="194"/>
                    </a:lnTo>
                    <a:lnTo>
                      <a:pt x="316" y="192"/>
                    </a:lnTo>
                    <a:lnTo>
                      <a:pt x="316" y="190"/>
                    </a:lnTo>
                    <a:lnTo>
                      <a:pt x="318" y="187"/>
                    </a:lnTo>
                    <a:lnTo>
                      <a:pt x="318" y="185"/>
                    </a:lnTo>
                    <a:lnTo>
                      <a:pt x="320" y="183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0" y="179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1" y="170"/>
                    </a:lnTo>
                    <a:lnTo>
                      <a:pt x="321" y="170"/>
                    </a:lnTo>
                    <a:lnTo>
                      <a:pt x="323" y="170"/>
                    </a:lnTo>
                    <a:lnTo>
                      <a:pt x="323" y="170"/>
                    </a:lnTo>
                    <a:lnTo>
                      <a:pt x="323" y="167"/>
                    </a:lnTo>
                    <a:lnTo>
                      <a:pt x="323" y="165"/>
                    </a:lnTo>
                    <a:lnTo>
                      <a:pt x="325" y="165"/>
                    </a:lnTo>
                    <a:lnTo>
                      <a:pt x="327" y="161"/>
                    </a:lnTo>
                    <a:lnTo>
                      <a:pt x="325" y="159"/>
                    </a:lnTo>
                    <a:lnTo>
                      <a:pt x="325" y="157"/>
                    </a:lnTo>
                    <a:lnTo>
                      <a:pt x="325" y="156"/>
                    </a:lnTo>
                    <a:lnTo>
                      <a:pt x="323" y="152"/>
                    </a:lnTo>
                    <a:lnTo>
                      <a:pt x="323" y="152"/>
                    </a:lnTo>
                    <a:lnTo>
                      <a:pt x="323" y="150"/>
                    </a:lnTo>
                    <a:lnTo>
                      <a:pt x="323" y="150"/>
                    </a:lnTo>
                    <a:lnTo>
                      <a:pt x="325" y="148"/>
                    </a:lnTo>
                    <a:lnTo>
                      <a:pt x="325" y="148"/>
                    </a:lnTo>
                    <a:lnTo>
                      <a:pt x="323" y="146"/>
                    </a:lnTo>
                    <a:lnTo>
                      <a:pt x="323" y="145"/>
                    </a:lnTo>
                    <a:lnTo>
                      <a:pt x="323" y="143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9" y="141"/>
                    </a:lnTo>
                    <a:lnTo>
                      <a:pt x="332" y="141"/>
                    </a:lnTo>
                    <a:lnTo>
                      <a:pt x="334" y="141"/>
                    </a:lnTo>
                    <a:lnTo>
                      <a:pt x="336" y="141"/>
                    </a:lnTo>
                    <a:lnTo>
                      <a:pt x="342" y="146"/>
                    </a:lnTo>
                    <a:lnTo>
                      <a:pt x="343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3" y="150"/>
                    </a:lnTo>
                    <a:lnTo>
                      <a:pt x="363" y="148"/>
                    </a:lnTo>
                    <a:lnTo>
                      <a:pt x="365" y="146"/>
                    </a:lnTo>
                    <a:lnTo>
                      <a:pt x="365" y="146"/>
                    </a:lnTo>
                    <a:lnTo>
                      <a:pt x="365" y="145"/>
                    </a:lnTo>
                    <a:lnTo>
                      <a:pt x="365" y="145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1"/>
                    </a:lnTo>
                    <a:lnTo>
                      <a:pt x="367" y="141"/>
                    </a:lnTo>
                    <a:lnTo>
                      <a:pt x="369" y="134"/>
                    </a:lnTo>
                    <a:lnTo>
                      <a:pt x="369" y="132"/>
                    </a:lnTo>
                    <a:lnTo>
                      <a:pt x="369" y="126"/>
                    </a:lnTo>
                    <a:lnTo>
                      <a:pt x="369" y="123"/>
                    </a:lnTo>
                    <a:lnTo>
                      <a:pt x="371" y="119"/>
                    </a:lnTo>
                    <a:lnTo>
                      <a:pt x="371" y="117"/>
                    </a:lnTo>
                    <a:lnTo>
                      <a:pt x="373" y="117"/>
                    </a:lnTo>
                    <a:lnTo>
                      <a:pt x="374" y="117"/>
                    </a:lnTo>
                    <a:lnTo>
                      <a:pt x="374" y="117"/>
                    </a:lnTo>
                    <a:lnTo>
                      <a:pt x="374" y="115"/>
                    </a:lnTo>
                    <a:lnTo>
                      <a:pt x="374" y="115"/>
                    </a:lnTo>
                    <a:lnTo>
                      <a:pt x="373" y="112"/>
                    </a:lnTo>
                    <a:lnTo>
                      <a:pt x="373" y="108"/>
                    </a:lnTo>
                    <a:lnTo>
                      <a:pt x="373" y="106"/>
                    </a:lnTo>
                    <a:lnTo>
                      <a:pt x="374" y="104"/>
                    </a:lnTo>
                    <a:lnTo>
                      <a:pt x="373" y="103"/>
                    </a:lnTo>
                    <a:lnTo>
                      <a:pt x="373" y="101"/>
                    </a:lnTo>
                    <a:lnTo>
                      <a:pt x="374" y="99"/>
                    </a:lnTo>
                    <a:lnTo>
                      <a:pt x="374" y="99"/>
                    </a:lnTo>
                    <a:lnTo>
                      <a:pt x="376" y="95"/>
                    </a:lnTo>
                    <a:lnTo>
                      <a:pt x="376" y="93"/>
                    </a:lnTo>
                    <a:lnTo>
                      <a:pt x="376" y="92"/>
                    </a:lnTo>
                    <a:lnTo>
                      <a:pt x="376" y="92"/>
                    </a:lnTo>
                    <a:lnTo>
                      <a:pt x="378" y="92"/>
                    </a:lnTo>
                    <a:lnTo>
                      <a:pt x="380" y="93"/>
                    </a:lnTo>
                    <a:lnTo>
                      <a:pt x="382" y="95"/>
                    </a:lnTo>
                    <a:lnTo>
                      <a:pt x="389" y="97"/>
                    </a:lnTo>
                    <a:lnTo>
                      <a:pt x="391" y="99"/>
                    </a:lnTo>
                    <a:lnTo>
                      <a:pt x="393" y="93"/>
                    </a:lnTo>
                    <a:lnTo>
                      <a:pt x="393" y="92"/>
                    </a:lnTo>
                    <a:lnTo>
                      <a:pt x="393" y="90"/>
                    </a:lnTo>
                    <a:lnTo>
                      <a:pt x="393" y="88"/>
                    </a:lnTo>
                    <a:lnTo>
                      <a:pt x="393" y="88"/>
                    </a:lnTo>
                    <a:lnTo>
                      <a:pt x="395" y="84"/>
                    </a:lnTo>
                    <a:lnTo>
                      <a:pt x="395" y="82"/>
                    </a:lnTo>
                    <a:lnTo>
                      <a:pt x="396" y="77"/>
                    </a:lnTo>
                    <a:lnTo>
                      <a:pt x="396" y="75"/>
                    </a:lnTo>
                    <a:lnTo>
                      <a:pt x="398" y="75"/>
                    </a:lnTo>
                    <a:lnTo>
                      <a:pt x="398" y="75"/>
                    </a:lnTo>
                    <a:lnTo>
                      <a:pt x="400" y="77"/>
                    </a:lnTo>
                    <a:lnTo>
                      <a:pt x="400" y="77"/>
                    </a:lnTo>
                    <a:lnTo>
                      <a:pt x="402" y="77"/>
                    </a:lnTo>
                    <a:lnTo>
                      <a:pt x="402" y="77"/>
                    </a:lnTo>
                    <a:lnTo>
                      <a:pt x="402" y="75"/>
                    </a:lnTo>
                    <a:lnTo>
                      <a:pt x="404" y="75"/>
                    </a:lnTo>
                    <a:lnTo>
                      <a:pt x="404" y="71"/>
                    </a:lnTo>
                    <a:lnTo>
                      <a:pt x="405" y="70"/>
                    </a:lnTo>
                    <a:lnTo>
                      <a:pt x="405" y="68"/>
                    </a:lnTo>
                    <a:lnTo>
                      <a:pt x="405" y="66"/>
                    </a:lnTo>
                    <a:lnTo>
                      <a:pt x="405" y="66"/>
                    </a:lnTo>
                    <a:lnTo>
                      <a:pt x="407" y="66"/>
                    </a:lnTo>
                    <a:lnTo>
                      <a:pt x="407" y="66"/>
                    </a:lnTo>
                    <a:lnTo>
                      <a:pt x="409" y="68"/>
                    </a:lnTo>
                    <a:lnTo>
                      <a:pt x="409" y="66"/>
                    </a:lnTo>
                    <a:lnTo>
                      <a:pt x="409" y="64"/>
                    </a:lnTo>
                    <a:lnTo>
                      <a:pt x="411" y="62"/>
                    </a:lnTo>
                    <a:lnTo>
                      <a:pt x="411" y="61"/>
                    </a:lnTo>
                    <a:lnTo>
                      <a:pt x="411" y="59"/>
                    </a:lnTo>
                    <a:lnTo>
                      <a:pt x="411" y="59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5"/>
                    </a:lnTo>
                    <a:lnTo>
                      <a:pt x="415" y="50"/>
                    </a:lnTo>
                    <a:lnTo>
                      <a:pt x="415" y="48"/>
                    </a:lnTo>
                    <a:lnTo>
                      <a:pt x="415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8" y="44"/>
                    </a:lnTo>
                    <a:lnTo>
                      <a:pt x="418" y="44"/>
                    </a:lnTo>
                    <a:lnTo>
                      <a:pt x="418" y="40"/>
                    </a:lnTo>
                    <a:lnTo>
                      <a:pt x="418" y="39"/>
                    </a:lnTo>
                    <a:lnTo>
                      <a:pt x="420" y="39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6" y="33"/>
                    </a:lnTo>
                    <a:lnTo>
                      <a:pt x="416" y="33"/>
                    </a:lnTo>
                    <a:lnTo>
                      <a:pt x="418" y="29"/>
                    </a:lnTo>
                    <a:lnTo>
                      <a:pt x="418" y="28"/>
                    </a:lnTo>
                    <a:lnTo>
                      <a:pt x="418" y="28"/>
                    </a:lnTo>
                    <a:lnTo>
                      <a:pt x="416" y="28"/>
                    </a:lnTo>
                    <a:lnTo>
                      <a:pt x="416" y="24"/>
                    </a:lnTo>
                    <a:lnTo>
                      <a:pt x="416" y="22"/>
                    </a:lnTo>
                    <a:lnTo>
                      <a:pt x="420" y="17"/>
                    </a:lnTo>
                    <a:lnTo>
                      <a:pt x="420" y="15"/>
                    </a:lnTo>
                    <a:lnTo>
                      <a:pt x="420" y="15"/>
                    </a:lnTo>
                    <a:lnTo>
                      <a:pt x="416" y="15"/>
                    </a:lnTo>
                    <a:lnTo>
                      <a:pt x="416" y="13"/>
                    </a:lnTo>
                    <a:lnTo>
                      <a:pt x="416" y="13"/>
                    </a:lnTo>
                    <a:lnTo>
                      <a:pt x="418" y="11"/>
                    </a:lnTo>
                    <a:lnTo>
                      <a:pt x="416" y="9"/>
                    </a:lnTo>
                    <a:lnTo>
                      <a:pt x="416" y="8"/>
                    </a:lnTo>
                    <a:lnTo>
                      <a:pt x="416" y="6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6" y="2"/>
                    </a:lnTo>
                    <a:lnTo>
                      <a:pt x="418" y="2"/>
                    </a:lnTo>
                    <a:lnTo>
                      <a:pt x="422" y="4"/>
                    </a:lnTo>
                    <a:lnTo>
                      <a:pt x="422" y="4"/>
                    </a:lnTo>
                    <a:lnTo>
                      <a:pt x="424" y="4"/>
                    </a:lnTo>
                    <a:lnTo>
                      <a:pt x="429" y="6"/>
                    </a:lnTo>
                    <a:lnTo>
                      <a:pt x="451" y="17"/>
                    </a:lnTo>
                    <a:lnTo>
                      <a:pt x="475" y="28"/>
                    </a:lnTo>
                    <a:lnTo>
                      <a:pt x="475" y="26"/>
                    </a:lnTo>
                    <a:lnTo>
                      <a:pt x="475" y="26"/>
                    </a:lnTo>
                    <a:lnTo>
                      <a:pt x="475" y="22"/>
                    </a:lnTo>
                    <a:lnTo>
                      <a:pt x="475" y="18"/>
                    </a:lnTo>
                    <a:lnTo>
                      <a:pt x="475" y="17"/>
                    </a:lnTo>
                    <a:lnTo>
                      <a:pt x="475" y="11"/>
                    </a:lnTo>
                    <a:lnTo>
                      <a:pt x="475" y="9"/>
                    </a:lnTo>
                    <a:lnTo>
                      <a:pt x="475" y="8"/>
                    </a:lnTo>
                    <a:lnTo>
                      <a:pt x="477" y="4"/>
                    </a:lnTo>
                    <a:lnTo>
                      <a:pt x="477" y="4"/>
                    </a:lnTo>
                    <a:lnTo>
                      <a:pt x="477" y="2"/>
                    </a:lnTo>
                    <a:lnTo>
                      <a:pt x="479" y="2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1" y="0"/>
                    </a:lnTo>
                    <a:lnTo>
                      <a:pt x="493" y="0"/>
                    </a:lnTo>
                    <a:lnTo>
                      <a:pt x="493" y="0"/>
                    </a:lnTo>
                    <a:lnTo>
                      <a:pt x="495" y="2"/>
                    </a:lnTo>
                    <a:lnTo>
                      <a:pt x="497" y="2"/>
                    </a:lnTo>
                    <a:lnTo>
                      <a:pt x="497" y="2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502" y="4"/>
                    </a:lnTo>
                    <a:lnTo>
                      <a:pt x="502" y="6"/>
                    </a:lnTo>
                    <a:lnTo>
                      <a:pt x="504" y="6"/>
                    </a:lnTo>
                    <a:lnTo>
                      <a:pt x="504" y="6"/>
                    </a:lnTo>
                    <a:lnTo>
                      <a:pt x="506" y="6"/>
                    </a:lnTo>
                    <a:lnTo>
                      <a:pt x="506" y="9"/>
                    </a:lnTo>
                    <a:lnTo>
                      <a:pt x="506" y="11"/>
                    </a:lnTo>
                    <a:lnTo>
                      <a:pt x="504" y="13"/>
                    </a:lnTo>
                    <a:lnTo>
                      <a:pt x="504" y="13"/>
                    </a:lnTo>
                    <a:lnTo>
                      <a:pt x="502" y="13"/>
                    </a:lnTo>
                    <a:lnTo>
                      <a:pt x="502" y="15"/>
                    </a:lnTo>
                    <a:lnTo>
                      <a:pt x="502" y="17"/>
                    </a:lnTo>
                    <a:lnTo>
                      <a:pt x="502" y="17"/>
                    </a:lnTo>
                    <a:lnTo>
                      <a:pt x="504" y="20"/>
                    </a:lnTo>
                    <a:lnTo>
                      <a:pt x="506" y="20"/>
                    </a:lnTo>
                    <a:lnTo>
                      <a:pt x="508" y="20"/>
                    </a:lnTo>
                    <a:lnTo>
                      <a:pt x="510" y="20"/>
                    </a:lnTo>
                    <a:lnTo>
                      <a:pt x="510" y="22"/>
                    </a:lnTo>
                    <a:lnTo>
                      <a:pt x="511" y="24"/>
                    </a:lnTo>
                    <a:lnTo>
                      <a:pt x="511" y="24"/>
                    </a:lnTo>
                    <a:lnTo>
                      <a:pt x="513" y="24"/>
                    </a:lnTo>
                    <a:lnTo>
                      <a:pt x="515" y="22"/>
                    </a:lnTo>
                    <a:lnTo>
                      <a:pt x="515" y="22"/>
                    </a:lnTo>
                    <a:lnTo>
                      <a:pt x="517" y="22"/>
                    </a:lnTo>
                    <a:lnTo>
                      <a:pt x="521" y="22"/>
                    </a:lnTo>
                    <a:lnTo>
                      <a:pt x="522" y="22"/>
                    </a:lnTo>
                    <a:lnTo>
                      <a:pt x="524" y="20"/>
                    </a:lnTo>
                    <a:lnTo>
                      <a:pt x="524" y="22"/>
                    </a:lnTo>
                    <a:lnTo>
                      <a:pt x="526" y="22"/>
                    </a:lnTo>
                    <a:lnTo>
                      <a:pt x="526" y="22"/>
                    </a:lnTo>
                    <a:lnTo>
                      <a:pt x="530" y="22"/>
                    </a:lnTo>
                    <a:lnTo>
                      <a:pt x="530" y="22"/>
                    </a:lnTo>
                    <a:lnTo>
                      <a:pt x="532" y="24"/>
                    </a:lnTo>
                    <a:lnTo>
                      <a:pt x="532" y="26"/>
                    </a:lnTo>
                    <a:lnTo>
                      <a:pt x="533" y="28"/>
                    </a:lnTo>
                    <a:lnTo>
                      <a:pt x="533" y="29"/>
                    </a:lnTo>
                    <a:lnTo>
                      <a:pt x="533" y="29"/>
                    </a:lnTo>
                    <a:lnTo>
                      <a:pt x="535" y="29"/>
                    </a:lnTo>
                    <a:lnTo>
                      <a:pt x="537" y="29"/>
                    </a:lnTo>
                    <a:lnTo>
                      <a:pt x="537" y="29"/>
                    </a:lnTo>
                    <a:lnTo>
                      <a:pt x="539" y="29"/>
                    </a:lnTo>
                    <a:lnTo>
                      <a:pt x="539" y="29"/>
                    </a:lnTo>
                    <a:lnTo>
                      <a:pt x="541" y="28"/>
                    </a:lnTo>
                    <a:lnTo>
                      <a:pt x="543" y="28"/>
                    </a:lnTo>
                    <a:lnTo>
                      <a:pt x="544" y="29"/>
                    </a:lnTo>
                    <a:lnTo>
                      <a:pt x="546" y="31"/>
                    </a:lnTo>
                    <a:lnTo>
                      <a:pt x="548" y="31"/>
                    </a:lnTo>
                    <a:lnTo>
                      <a:pt x="548" y="33"/>
                    </a:lnTo>
                    <a:lnTo>
                      <a:pt x="550" y="31"/>
                    </a:lnTo>
                    <a:lnTo>
                      <a:pt x="552" y="33"/>
                    </a:lnTo>
                    <a:lnTo>
                      <a:pt x="552" y="33"/>
                    </a:lnTo>
                    <a:lnTo>
                      <a:pt x="553" y="35"/>
                    </a:lnTo>
                    <a:lnTo>
                      <a:pt x="555" y="37"/>
                    </a:lnTo>
                    <a:lnTo>
                      <a:pt x="557" y="39"/>
                    </a:lnTo>
                    <a:lnTo>
                      <a:pt x="557" y="39"/>
                    </a:lnTo>
                    <a:lnTo>
                      <a:pt x="559" y="40"/>
                    </a:lnTo>
                    <a:lnTo>
                      <a:pt x="559" y="42"/>
                    </a:lnTo>
                    <a:lnTo>
                      <a:pt x="559" y="44"/>
                    </a:lnTo>
                    <a:lnTo>
                      <a:pt x="559" y="46"/>
                    </a:lnTo>
                    <a:lnTo>
                      <a:pt x="559" y="48"/>
                    </a:lnTo>
                    <a:lnTo>
                      <a:pt x="561" y="51"/>
                    </a:lnTo>
                    <a:lnTo>
                      <a:pt x="563" y="53"/>
                    </a:lnTo>
                    <a:lnTo>
                      <a:pt x="563" y="55"/>
                    </a:lnTo>
                    <a:lnTo>
                      <a:pt x="561" y="57"/>
                    </a:lnTo>
                    <a:lnTo>
                      <a:pt x="561" y="57"/>
                    </a:lnTo>
                    <a:lnTo>
                      <a:pt x="557" y="59"/>
                    </a:lnTo>
                    <a:lnTo>
                      <a:pt x="557" y="61"/>
                    </a:lnTo>
                    <a:lnTo>
                      <a:pt x="555" y="61"/>
                    </a:lnTo>
                    <a:lnTo>
                      <a:pt x="555" y="62"/>
                    </a:lnTo>
                    <a:lnTo>
                      <a:pt x="555" y="64"/>
                    </a:lnTo>
                    <a:lnTo>
                      <a:pt x="555" y="66"/>
                    </a:lnTo>
                    <a:lnTo>
                      <a:pt x="557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70"/>
                    </a:lnTo>
                    <a:lnTo>
                      <a:pt x="557" y="70"/>
                    </a:lnTo>
                    <a:lnTo>
                      <a:pt x="555" y="70"/>
                    </a:lnTo>
                    <a:lnTo>
                      <a:pt x="555" y="70"/>
                    </a:lnTo>
                    <a:lnTo>
                      <a:pt x="555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48" y="68"/>
                    </a:lnTo>
                    <a:lnTo>
                      <a:pt x="548" y="68"/>
                    </a:lnTo>
                    <a:lnTo>
                      <a:pt x="548" y="70"/>
                    </a:lnTo>
                    <a:lnTo>
                      <a:pt x="548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50" y="73"/>
                    </a:lnTo>
                    <a:lnTo>
                      <a:pt x="550" y="73"/>
                    </a:lnTo>
                    <a:lnTo>
                      <a:pt x="550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50" y="75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48" y="77"/>
                    </a:lnTo>
                    <a:lnTo>
                      <a:pt x="548" y="77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48" y="81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50" y="82"/>
                    </a:lnTo>
                    <a:lnTo>
                      <a:pt x="550" y="82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8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2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5"/>
                    </a:lnTo>
                    <a:lnTo>
                      <a:pt x="548" y="95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9"/>
                    </a:lnTo>
                    <a:lnTo>
                      <a:pt x="550" y="99"/>
                    </a:lnTo>
                    <a:lnTo>
                      <a:pt x="550" y="99"/>
                    </a:lnTo>
                    <a:lnTo>
                      <a:pt x="550" y="101"/>
                    </a:lnTo>
                    <a:lnTo>
                      <a:pt x="550" y="101"/>
                    </a:lnTo>
                    <a:lnTo>
                      <a:pt x="552" y="101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0" y="101"/>
                    </a:lnTo>
                    <a:lnTo>
                      <a:pt x="548" y="101"/>
                    </a:lnTo>
                    <a:lnTo>
                      <a:pt x="548" y="101"/>
                    </a:lnTo>
                    <a:lnTo>
                      <a:pt x="548" y="99"/>
                    </a:lnTo>
                    <a:lnTo>
                      <a:pt x="548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6" y="99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2" y="103"/>
                    </a:lnTo>
                    <a:lnTo>
                      <a:pt x="552" y="103"/>
                    </a:lnTo>
                    <a:lnTo>
                      <a:pt x="553" y="104"/>
                    </a:lnTo>
                    <a:lnTo>
                      <a:pt x="553" y="106"/>
                    </a:lnTo>
                    <a:lnTo>
                      <a:pt x="555" y="106"/>
                    </a:lnTo>
                    <a:lnTo>
                      <a:pt x="555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50" y="11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3" y="108"/>
                    </a:lnTo>
                    <a:lnTo>
                      <a:pt x="553" y="108"/>
                    </a:lnTo>
                    <a:lnTo>
                      <a:pt x="555" y="108"/>
                    </a:lnTo>
                    <a:lnTo>
                      <a:pt x="557" y="108"/>
                    </a:lnTo>
                    <a:lnTo>
                      <a:pt x="559" y="108"/>
                    </a:lnTo>
                    <a:lnTo>
                      <a:pt x="561" y="108"/>
                    </a:lnTo>
                    <a:lnTo>
                      <a:pt x="561" y="108"/>
                    </a:lnTo>
                    <a:lnTo>
                      <a:pt x="563" y="106"/>
                    </a:lnTo>
                    <a:lnTo>
                      <a:pt x="563" y="106"/>
                    </a:lnTo>
                    <a:lnTo>
                      <a:pt x="564" y="106"/>
                    </a:lnTo>
                    <a:lnTo>
                      <a:pt x="566" y="104"/>
                    </a:lnTo>
                    <a:lnTo>
                      <a:pt x="568" y="104"/>
                    </a:lnTo>
                    <a:lnTo>
                      <a:pt x="568" y="103"/>
                    </a:lnTo>
                    <a:lnTo>
                      <a:pt x="568" y="101"/>
                    </a:lnTo>
                    <a:lnTo>
                      <a:pt x="570" y="101"/>
                    </a:lnTo>
                    <a:lnTo>
                      <a:pt x="570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4" y="99"/>
                    </a:lnTo>
                    <a:lnTo>
                      <a:pt x="574" y="97"/>
                    </a:lnTo>
                    <a:lnTo>
                      <a:pt x="574" y="95"/>
                    </a:lnTo>
                    <a:lnTo>
                      <a:pt x="574" y="95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7" y="95"/>
                    </a:lnTo>
                    <a:lnTo>
                      <a:pt x="577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7"/>
                    </a:lnTo>
                    <a:lnTo>
                      <a:pt x="579" y="97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7" y="103"/>
                    </a:lnTo>
                    <a:lnTo>
                      <a:pt x="577" y="103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81" y="104"/>
                    </a:lnTo>
                    <a:lnTo>
                      <a:pt x="581" y="104"/>
                    </a:lnTo>
                    <a:lnTo>
                      <a:pt x="581" y="106"/>
                    </a:lnTo>
                    <a:lnTo>
                      <a:pt x="583" y="106"/>
                    </a:lnTo>
                    <a:lnTo>
                      <a:pt x="583" y="106"/>
                    </a:lnTo>
                    <a:lnTo>
                      <a:pt x="585" y="106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6" y="108"/>
                    </a:lnTo>
                    <a:lnTo>
                      <a:pt x="586" y="108"/>
                    </a:lnTo>
                    <a:lnTo>
                      <a:pt x="588" y="108"/>
                    </a:lnTo>
                    <a:lnTo>
                      <a:pt x="588" y="108"/>
                    </a:lnTo>
                    <a:lnTo>
                      <a:pt x="588" y="110"/>
                    </a:lnTo>
                    <a:lnTo>
                      <a:pt x="590" y="110"/>
                    </a:lnTo>
                    <a:lnTo>
                      <a:pt x="590" y="112"/>
                    </a:lnTo>
                    <a:lnTo>
                      <a:pt x="590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88" y="114"/>
                    </a:lnTo>
                    <a:lnTo>
                      <a:pt x="588" y="114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6" y="115"/>
                    </a:lnTo>
                    <a:lnTo>
                      <a:pt x="586" y="115"/>
                    </a:lnTo>
                    <a:lnTo>
                      <a:pt x="586" y="117"/>
                    </a:lnTo>
                    <a:lnTo>
                      <a:pt x="586" y="117"/>
                    </a:lnTo>
                    <a:lnTo>
                      <a:pt x="588" y="117"/>
                    </a:lnTo>
                    <a:lnTo>
                      <a:pt x="588" y="117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2" y="114"/>
                    </a:lnTo>
                    <a:lnTo>
                      <a:pt x="592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7" y="115"/>
                    </a:lnTo>
                    <a:lnTo>
                      <a:pt x="597" y="115"/>
                    </a:lnTo>
                    <a:lnTo>
                      <a:pt x="597" y="117"/>
                    </a:lnTo>
                    <a:lnTo>
                      <a:pt x="597" y="117"/>
                    </a:lnTo>
                    <a:lnTo>
                      <a:pt x="599" y="117"/>
                    </a:lnTo>
                    <a:lnTo>
                      <a:pt x="601" y="117"/>
                    </a:lnTo>
                    <a:lnTo>
                      <a:pt x="603" y="117"/>
                    </a:lnTo>
                    <a:lnTo>
                      <a:pt x="603" y="115"/>
                    </a:lnTo>
                    <a:lnTo>
                      <a:pt x="603" y="115"/>
                    </a:lnTo>
                    <a:lnTo>
                      <a:pt x="605" y="115"/>
                    </a:lnTo>
                    <a:lnTo>
                      <a:pt x="605" y="115"/>
                    </a:lnTo>
                    <a:lnTo>
                      <a:pt x="606" y="115"/>
                    </a:lnTo>
                    <a:lnTo>
                      <a:pt x="608" y="115"/>
                    </a:lnTo>
                    <a:lnTo>
                      <a:pt x="608" y="114"/>
                    </a:lnTo>
                    <a:lnTo>
                      <a:pt x="608" y="114"/>
                    </a:lnTo>
                    <a:lnTo>
                      <a:pt x="610" y="114"/>
                    </a:lnTo>
                    <a:lnTo>
                      <a:pt x="608" y="115"/>
                    </a:lnTo>
                    <a:lnTo>
                      <a:pt x="608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4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21"/>
                    </a:lnTo>
                    <a:lnTo>
                      <a:pt x="616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3"/>
                    </a:lnTo>
                    <a:lnTo>
                      <a:pt x="616" y="121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4"/>
                    </a:lnTo>
                    <a:lnTo>
                      <a:pt x="616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7" y="124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1"/>
                    </a:lnTo>
                    <a:lnTo>
                      <a:pt x="617" y="121"/>
                    </a:lnTo>
                    <a:lnTo>
                      <a:pt x="617" y="121"/>
                    </a:lnTo>
                    <a:lnTo>
                      <a:pt x="617" y="119"/>
                    </a:lnTo>
                    <a:lnTo>
                      <a:pt x="617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5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9" y="117"/>
                    </a:lnTo>
                    <a:lnTo>
                      <a:pt x="617" y="117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9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5" y="115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2"/>
                    </a:lnTo>
                    <a:lnTo>
                      <a:pt x="623" y="112"/>
                    </a:lnTo>
                    <a:lnTo>
                      <a:pt x="623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7" y="112"/>
                    </a:lnTo>
                    <a:lnTo>
                      <a:pt x="625" y="112"/>
                    </a:lnTo>
                    <a:lnTo>
                      <a:pt x="625" y="114"/>
                    </a:lnTo>
                    <a:lnTo>
                      <a:pt x="627" y="114"/>
                    </a:lnTo>
                    <a:lnTo>
                      <a:pt x="627" y="114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5" y="115"/>
                    </a:lnTo>
                    <a:lnTo>
                      <a:pt x="627" y="117"/>
                    </a:lnTo>
                    <a:lnTo>
                      <a:pt x="627" y="117"/>
                    </a:lnTo>
                    <a:lnTo>
                      <a:pt x="627" y="115"/>
                    </a:lnTo>
                    <a:lnTo>
                      <a:pt x="628" y="115"/>
                    </a:lnTo>
                    <a:lnTo>
                      <a:pt x="628" y="117"/>
                    </a:lnTo>
                    <a:lnTo>
                      <a:pt x="630" y="117"/>
                    </a:lnTo>
                    <a:lnTo>
                      <a:pt x="630" y="117"/>
                    </a:lnTo>
                    <a:lnTo>
                      <a:pt x="632" y="117"/>
                    </a:lnTo>
                    <a:lnTo>
                      <a:pt x="634" y="119"/>
                    </a:lnTo>
                    <a:lnTo>
                      <a:pt x="634" y="117"/>
                    </a:lnTo>
                    <a:lnTo>
                      <a:pt x="636" y="119"/>
                    </a:lnTo>
                    <a:lnTo>
                      <a:pt x="636" y="119"/>
                    </a:lnTo>
                    <a:lnTo>
                      <a:pt x="636" y="121"/>
                    </a:lnTo>
                    <a:lnTo>
                      <a:pt x="636" y="121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4" y="123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2" y="123"/>
                    </a:lnTo>
                    <a:lnTo>
                      <a:pt x="634" y="124"/>
                    </a:lnTo>
                    <a:lnTo>
                      <a:pt x="634" y="123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6"/>
                    </a:lnTo>
                    <a:lnTo>
                      <a:pt x="634" y="126"/>
                    </a:lnTo>
                    <a:lnTo>
                      <a:pt x="636" y="126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6" y="128"/>
                    </a:lnTo>
                    <a:lnTo>
                      <a:pt x="636" y="126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8" y="128"/>
                    </a:lnTo>
                    <a:lnTo>
                      <a:pt x="638" y="130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8" y="124"/>
                    </a:lnTo>
                    <a:lnTo>
                      <a:pt x="638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41" y="124"/>
                    </a:lnTo>
                    <a:lnTo>
                      <a:pt x="641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5" y="124"/>
                    </a:lnTo>
                    <a:lnTo>
                      <a:pt x="645" y="124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1" y="126"/>
                    </a:lnTo>
                    <a:lnTo>
                      <a:pt x="641" y="128"/>
                    </a:lnTo>
                    <a:lnTo>
                      <a:pt x="639" y="128"/>
                    </a:lnTo>
                    <a:lnTo>
                      <a:pt x="639" y="128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30"/>
                    </a:lnTo>
                    <a:lnTo>
                      <a:pt x="643" y="130"/>
                    </a:lnTo>
                    <a:lnTo>
                      <a:pt x="643" y="130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4"/>
                    </a:lnTo>
                    <a:lnTo>
                      <a:pt x="645" y="134"/>
                    </a:lnTo>
                    <a:lnTo>
                      <a:pt x="645" y="134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0"/>
                    </a:lnTo>
                    <a:lnTo>
                      <a:pt x="645" y="130"/>
                    </a:lnTo>
                    <a:lnTo>
                      <a:pt x="647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7" y="126"/>
                    </a:lnTo>
                    <a:lnTo>
                      <a:pt x="647" y="126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4" y="130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30"/>
                    </a:lnTo>
                    <a:lnTo>
                      <a:pt x="659" y="130"/>
                    </a:lnTo>
                    <a:lnTo>
                      <a:pt x="659" y="130"/>
                    </a:lnTo>
                    <a:lnTo>
                      <a:pt x="659" y="128"/>
                    </a:lnTo>
                    <a:lnTo>
                      <a:pt x="659" y="130"/>
                    </a:lnTo>
                    <a:lnTo>
                      <a:pt x="661" y="130"/>
                    </a:lnTo>
                    <a:lnTo>
                      <a:pt x="663" y="130"/>
                    </a:lnTo>
                    <a:lnTo>
                      <a:pt x="665" y="130"/>
                    </a:lnTo>
                    <a:lnTo>
                      <a:pt x="667" y="130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5" y="132"/>
                    </a:lnTo>
                    <a:lnTo>
                      <a:pt x="665" y="132"/>
                    </a:lnTo>
                    <a:lnTo>
                      <a:pt x="667" y="132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59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5"/>
                    </a:lnTo>
                    <a:lnTo>
                      <a:pt x="663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7" y="135"/>
                    </a:lnTo>
                    <a:lnTo>
                      <a:pt x="667" y="135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70" y="135"/>
                    </a:lnTo>
                    <a:lnTo>
                      <a:pt x="670" y="137"/>
                    </a:lnTo>
                    <a:lnTo>
                      <a:pt x="669" y="139"/>
                    </a:lnTo>
                    <a:lnTo>
                      <a:pt x="670" y="139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69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7" y="141"/>
                    </a:lnTo>
                    <a:lnTo>
                      <a:pt x="667" y="139"/>
                    </a:lnTo>
                    <a:lnTo>
                      <a:pt x="669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7"/>
                    </a:lnTo>
                    <a:lnTo>
                      <a:pt x="665" y="137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59" y="139"/>
                    </a:lnTo>
                    <a:lnTo>
                      <a:pt x="659" y="139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6" y="139"/>
                    </a:lnTo>
                    <a:lnTo>
                      <a:pt x="656" y="139"/>
                    </a:lnTo>
                    <a:lnTo>
                      <a:pt x="656" y="137"/>
                    </a:lnTo>
                    <a:lnTo>
                      <a:pt x="654" y="139"/>
                    </a:lnTo>
                    <a:lnTo>
                      <a:pt x="654" y="139"/>
                    </a:lnTo>
                    <a:lnTo>
                      <a:pt x="652" y="139"/>
                    </a:lnTo>
                    <a:lnTo>
                      <a:pt x="652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41"/>
                    </a:lnTo>
                    <a:lnTo>
                      <a:pt x="650" y="141"/>
                    </a:lnTo>
                    <a:lnTo>
                      <a:pt x="652" y="141"/>
                    </a:lnTo>
                    <a:lnTo>
                      <a:pt x="654" y="141"/>
                    </a:lnTo>
                    <a:lnTo>
                      <a:pt x="656" y="141"/>
                    </a:lnTo>
                    <a:lnTo>
                      <a:pt x="656" y="139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8" y="143"/>
                    </a:lnTo>
                    <a:lnTo>
                      <a:pt x="658" y="141"/>
                    </a:lnTo>
                    <a:lnTo>
                      <a:pt x="658" y="141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1" y="143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3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5"/>
                    </a:lnTo>
                    <a:lnTo>
                      <a:pt x="665" y="145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5"/>
                    </a:lnTo>
                    <a:lnTo>
                      <a:pt x="665" y="145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5"/>
                    </a:lnTo>
                    <a:lnTo>
                      <a:pt x="661" y="145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8"/>
                    </a:lnTo>
                    <a:lnTo>
                      <a:pt x="669" y="148"/>
                    </a:lnTo>
                    <a:lnTo>
                      <a:pt x="669" y="146"/>
                    </a:lnTo>
                    <a:lnTo>
                      <a:pt x="667" y="146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5" y="148"/>
                    </a:lnTo>
                    <a:lnTo>
                      <a:pt x="665" y="148"/>
                    </a:lnTo>
                    <a:lnTo>
                      <a:pt x="665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9" y="152"/>
                    </a:lnTo>
                    <a:lnTo>
                      <a:pt x="669" y="152"/>
                    </a:lnTo>
                    <a:lnTo>
                      <a:pt x="669" y="154"/>
                    </a:lnTo>
                    <a:lnTo>
                      <a:pt x="669" y="154"/>
                    </a:lnTo>
                    <a:lnTo>
                      <a:pt x="667" y="154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48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52"/>
                    </a:lnTo>
                    <a:lnTo>
                      <a:pt x="663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6"/>
                    </a:lnTo>
                    <a:lnTo>
                      <a:pt x="669" y="156"/>
                    </a:lnTo>
                    <a:lnTo>
                      <a:pt x="669" y="154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69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5" y="157"/>
                    </a:lnTo>
                    <a:lnTo>
                      <a:pt x="667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7" y="159"/>
                    </a:lnTo>
                    <a:lnTo>
                      <a:pt x="667" y="161"/>
                    </a:lnTo>
                    <a:lnTo>
                      <a:pt x="669" y="159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5" y="161"/>
                    </a:lnTo>
                    <a:lnTo>
                      <a:pt x="665" y="161"/>
                    </a:lnTo>
                    <a:lnTo>
                      <a:pt x="665" y="163"/>
                    </a:lnTo>
                    <a:lnTo>
                      <a:pt x="665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69" y="167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70"/>
                    </a:lnTo>
                    <a:lnTo>
                      <a:pt x="669" y="170"/>
                    </a:lnTo>
                    <a:lnTo>
                      <a:pt x="667" y="170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5" y="168"/>
                    </a:lnTo>
                    <a:lnTo>
                      <a:pt x="665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1" y="168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8"/>
                    </a:lnTo>
                    <a:lnTo>
                      <a:pt x="661" y="168"/>
                    </a:lnTo>
                    <a:lnTo>
                      <a:pt x="659" y="168"/>
                    </a:lnTo>
                    <a:lnTo>
                      <a:pt x="659" y="168"/>
                    </a:lnTo>
                    <a:lnTo>
                      <a:pt x="659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5"/>
                    </a:lnTo>
                    <a:lnTo>
                      <a:pt x="661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8" y="165"/>
                    </a:lnTo>
                    <a:lnTo>
                      <a:pt x="658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8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6" y="167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8" y="159"/>
                    </a:lnTo>
                    <a:lnTo>
                      <a:pt x="658" y="159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9"/>
                    </a:lnTo>
                    <a:lnTo>
                      <a:pt x="656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7"/>
                    </a:lnTo>
                    <a:lnTo>
                      <a:pt x="650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61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4" y="163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2" y="167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2" y="170"/>
                    </a:lnTo>
                    <a:lnTo>
                      <a:pt x="652" y="170"/>
                    </a:lnTo>
                    <a:lnTo>
                      <a:pt x="650" y="168"/>
                    </a:lnTo>
                    <a:lnTo>
                      <a:pt x="648" y="168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7" y="161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59"/>
                    </a:lnTo>
                    <a:lnTo>
                      <a:pt x="643" y="159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39" y="157"/>
                    </a:lnTo>
                    <a:lnTo>
                      <a:pt x="639" y="156"/>
                    </a:lnTo>
                    <a:lnTo>
                      <a:pt x="639" y="157"/>
                    </a:lnTo>
                    <a:lnTo>
                      <a:pt x="639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2" y="152"/>
                    </a:lnTo>
                    <a:lnTo>
                      <a:pt x="632" y="152"/>
                    </a:lnTo>
                    <a:lnTo>
                      <a:pt x="632" y="150"/>
                    </a:lnTo>
                    <a:lnTo>
                      <a:pt x="630" y="150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28" y="154"/>
                    </a:lnTo>
                    <a:lnTo>
                      <a:pt x="628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2"/>
                    </a:lnTo>
                    <a:lnTo>
                      <a:pt x="625" y="152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2"/>
                    </a:lnTo>
                    <a:lnTo>
                      <a:pt x="625" y="152"/>
                    </a:lnTo>
                    <a:lnTo>
                      <a:pt x="623" y="152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5" y="146"/>
                    </a:lnTo>
                    <a:lnTo>
                      <a:pt x="625" y="146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1" y="146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19" y="148"/>
                    </a:lnTo>
                    <a:lnTo>
                      <a:pt x="619" y="148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5"/>
                    </a:lnTo>
                    <a:lnTo>
                      <a:pt x="617" y="145"/>
                    </a:lnTo>
                    <a:lnTo>
                      <a:pt x="617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4" y="145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6" y="146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21" y="152"/>
                    </a:lnTo>
                    <a:lnTo>
                      <a:pt x="621" y="152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3" y="156"/>
                    </a:lnTo>
                    <a:lnTo>
                      <a:pt x="623" y="156"/>
                    </a:lnTo>
                    <a:lnTo>
                      <a:pt x="625" y="156"/>
                    </a:lnTo>
                    <a:lnTo>
                      <a:pt x="625" y="157"/>
                    </a:lnTo>
                    <a:lnTo>
                      <a:pt x="625" y="157"/>
                    </a:lnTo>
                    <a:lnTo>
                      <a:pt x="627" y="157"/>
                    </a:lnTo>
                    <a:lnTo>
                      <a:pt x="627" y="159"/>
                    </a:lnTo>
                    <a:lnTo>
                      <a:pt x="628" y="159"/>
                    </a:lnTo>
                    <a:lnTo>
                      <a:pt x="628" y="159"/>
                    </a:lnTo>
                    <a:lnTo>
                      <a:pt x="630" y="159"/>
                    </a:lnTo>
                    <a:lnTo>
                      <a:pt x="630" y="157"/>
                    </a:lnTo>
                    <a:lnTo>
                      <a:pt x="630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61"/>
                    </a:lnTo>
                    <a:lnTo>
                      <a:pt x="632" y="161"/>
                    </a:lnTo>
                    <a:lnTo>
                      <a:pt x="634" y="161"/>
                    </a:lnTo>
                    <a:lnTo>
                      <a:pt x="634" y="161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9" y="161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5"/>
                    </a:lnTo>
                    <a:lnTo>
                      <a:pt x="643" y="165"/>
                    </a:lnTo>
                    <a:lnTo>
                      <a:pt x="643" y="165"/>
                    </a:lnTo>
                    <a:lnTo>
                      <a:pt x="641" y="165"/>
                    </a:lnTo>
                    <a:lnTo>
                      <a:pt x="641" y="167"/>
                    </a:lnTo>
                    <a:lnTo>
                      <a:pt x="641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7" y="172"/>
                    </a:lnTo>
                    <a:lnTo>
                      <a:pt x="647" y="172"/>
                    </a:lnTo>
                    <a:lnTo>
                      <a:pt x="648" y="172"/>
                    </a:lnTo>
                    <a:lnTo>
                      <a:pt x="648" y="172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2"/>
                    </a:lnTo>
                    <a:lnTo>
                      <a:pt x="656" y="172"/>
                    </a:lnTo>
                    <a:lnTo>
                      <a:pt x="656" y="174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7" y="174"/>
                    </a:lnTo>
                    <a:lnTo>
                      <a:pt x="667" y="176"/>
                    </a:lnTo>
                    <a:lnTo>
                      <a:pt x="667" y="176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70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4" y="174"/>
                    </a:lnTo>
                    <a:lnTo>
                      <a:pt x="674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4" y="177"/>
                    </a:lnTo>
                    <a:lnTo>
                      <a:pt x="674" y="176"/>
                    </a:lnTo>
                    <a:lnTo>
                      <a:pt x="674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69" y="177"/>
                    </a:lnTo>
                    <a:lnTo>
                      <a:pt x="669" y="177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81"/>
                    </a:lnTo>
                    <a:lnTo>
                      <a:pt x="665" y="181"/>
                    </a:lnTo>
                    <a:lnTo>
                      <a:pt x="667" y="183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3" y="181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6" y="181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9" y="183"/>
                    </a:lnTo>
                    <a:lnTo>
                      <a:pt x="659" y="181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5"/>
                    </a:lnTo>
                    <a:lnTo>
                      <a:pt x="663" y="185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9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79"/>
                    </a:lnTo>
                    <a:lnTo>
                      <a:pt x="670" y="181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2" y="181"/>
                    </a:lnTo>
                    <a:lnTo>
                      <a:pt x="670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6" y="185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1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78" y="187"/>
                    </a:lnTo>
                    <a:lnTo>
                      <a:pt x="678" y="185"/>
                    </a:lnTo>
                    <a:lnTo>
                      <a:pt x="678" y="185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8"/>
                    </a:lnTo>
                    <a:lnTo>
                      <a:pt x="680" y="188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5" y="185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8"/>
                    </a:lnTo>
                    <a:lnTo>
                      <a:pt x="685" y="188"/>
                    </a:lnTo>
                    <a:lnTo>
                      <a:pt x="685" y="190"/>
                    </a:lnTo>
                    <a:lnTo>
                      <a:pt x="687" y="190"/>
                    </a:lnTo>
                    <a:lnTo>
                      <a:pt x="687" y="192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7" y="194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8"/>
                    </a:lnTo>
                    <a:lnTo>
                      <a:pt x="683" y="198"/>
                    </a:lnTo>
                    <a:lnTo>
                      <a:pt x="685" y="198"/>
                    </a:lnTo>
                    <a:lnTo>
                      <a:pt x="685" y="198"/>
                    </a:lnTo>
                    <a:lnTo>
                      <a:pt x="687" y="198"/>
                    </a:lnTo>
                    <a:lnTo>
                      <a:pt x="685" y="199"/>
                    </a:lnTo>
                    <a:lnTo>
                      <a:pt x="687" y="199"/>
                    </a:lnTo>
                    <a:lnTo>
                      <a:pt x="687" y="199"/>
                    </a:lnTo>
                    <a:lnTo>
                      <a:pt x="687" y="201"/>
                    </a:lnTo>
                    <a:lnTo>
                      <a:pt x="687" y="201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0" y="199"/>
                    </a:lnTo>
                    <a:lnTo>
                      <a:pt x="680" y="198"/>
                    </a:lnTo>
                    <a:lnTo>
                      <a:pt x="680" y="198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4"/>
                    </a:lnTo>
                    <a:lnTo>
                      <a:pt x="680" y="194"/>
                    </a:lnTo>
                    <a:lnTo>
                      <a:pt x="678" y="194"/>
                    </a:lnTo>
                    <a:lnTo>
                      <a:pt x="678" y="194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8" y="196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6"/>
                    </a:lnTo>
                    <a:lnTo>
                      <a:pt x="672" y="196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0"/>
                    </a:lnTo>
                    <a:lnTo>
                      <a:pt x="670" y="190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70" y="192"/>
                    </a:lnTo>
                    <a:lnTo>
                      <a:pt x="670" y="194"/>
                    </a:lnTo>
                    <a:lnTo>
                      <a:pt x="670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7" y="194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7" y="196"/>
                    </a:lnTo>
                    <a:lnTo>
                      <a:pt x="667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7" y="199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7" y="203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7" y="203"/>
                    </a:lnTo>
                    <a:lnTo>
                      <a:pt x="667" y="203"/>
                    </a:lnTo>
                    <a:lnTo>
                      <a:pt x="669" y="203"/>
                    </a:lnTo>
                    <a:lnTo>
                      <a:pt x="669" y="203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7" y="207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9"/>
                    </a:lnTo>
                    <a:lnTo>
                      <a:pt x="667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4" y="212"/>
                    </a:lnTo>
                    <a:lnTo>
                      <a:pt x="674" y="212"/>
                    </a:lnTo>
                    <a:lnTo>
                      <a:pt x="674" y="214"/>
                    </a:lnTo>
                    <a:lnTo>
                      <a:pt x="672" y="214"/>
                    </a:lnTo>
                    <a:lnTo>
                      <a:pt x="672" y="214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7" y="216"/>
                    </a:lnTo>
                    <a:lnTo>
                      <a:pt x="667" y="216"/>
                    </a:lnTo>
                    <a:lnTo>
                      <a:pt x="667" y="214"/>
                    </a:lnTo>
                    <a:lnTo>
                      <a:pt x="667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4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59" y="212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61" y="210"/>
                    </a:lnTo>
                    <a:lnTo>
                      <a:pt x="661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8" y="212"/>
                    </a:lnTo>
                    <a:lnTo>
                      <a:pt x="658" y="212"/>
                    </a:lnTo>
                    <a:lnTo>
                      <a:pt x="658" y="210"/>
                    </a:lnTo>
                    <a:lnTo>
                      <a:pt x="658" y="210"/>
                    </a:lnTo>
                    <a:lnTo>
                      <a:pt x="656" y="210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4" y="209"/>
                    </a:lnTo>
                    <a:lnTo>
                      <a:pt x="654" y="207"/>
                    </a:lnTo>
                    <a:lnTo>
                      <a:pt x="652" y="207"/>
                    </a:lnTo>
                    <a:lnTo>
                      <a:pt x="652" y="207"/>
                    </a:lnTo>
                    <a:lnTo>
                      <a:pt x="652" y="205"/>
                    </a:lnTo>
                    <a:lnTo>
                      <a:pt x="650" y="205"/>
                    </a:lnTo>
                    <a:lnTo>
                      <a:pt x="650" y="205"/>
                    </a:lnTo>
                    <a:lnTo>
                      <a:pt x="648" y="205"/>
                    </a:lnTo>
                    <a:lnTo>
                      <a:pt x="648" y="205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1"/>
                    </a:lnTo>
                    <a:lnTo>
                      <a:pt x="647" y="201"/>
                    </a:lnTo>
                    <a:lnTo>
                      <a:pt x="647" y="203"/>
                    </a:lnTo>
                    <a:lnTo>
                      <a:pt x="645" y="203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3" y="203"/>
                    </a:lnTo>
                    <a:lnTo>
                      <a:pt x="645" y="205"/>
                    </a:lnTo>
                    <a:lnTo>
                      <a:pt x="647" y="207"/>
                    </a:lnTo>
                    <a:lnTo>
                      <a:pt x="647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4" y="212"/>
                    </a:lnTo>
                    <a:lnTo>
                      <a:pt x="654" y="212"/>
                    </a:lnTo>
                    <a:lnTo>
                      <a:pt x="656" y="212"/>
                    </a:lnTo>
                    <a:lnTo>
                      <a:pt x="656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8" y="214"/>
                    </a:lnTo>
                    <a:lnTo>
                      <a:pt x="658" y="214"/>
                    </a:lnTo>
                    <a:lnTo>
                      <a:pt x="659" y="214"/>
                    </a:lnTo>
                    <a:lnTo>
                      <a:pt x="659" y="214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5" y="216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7" y="218"/>
                    </a:lnTo>
                    <a:lnTo>
                      <a:pt x="669" y="218"/>
                    </a:lnTo>
                    <a:lnTo>
                      <a:pt x="670" y="218"/>
                    </a:lnTo>
                    <a:lnTo>
                      <a:pt x="670" y="220"/>
                    </a:lnTo>
                    <a:lnTo>
                      <a:pt x="670" y="220"/>
                    </a:lnTo>
                    <a:lnTo>
                      <a:pt x="672" y="220"/>
                    </a:lnTo>
                    <a:lnTo>
                      <a:pt x="672" y="220"/>
                    </a:lnTo>
                    <a:lnTo>
                      <a:pt x="674" y="220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8" y="218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18"/>
                    </a:lnTo>
                    <a:lnTo>
                      <a:pt x="680" y="218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1" y="221"/>
                    </a:lnTo>
                    <a:lnTo>
                      <a:pt x="681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6" y="227"/>
                    </a:lnTo>
                    <a:lnTo>
                      <a:pt x="676" y="227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80" y="229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1" y="223"/>
                    </a:lnTo>
                    <a:lnTo>
                      <a:pt x="681" y="223"/>
                    </a:lnTo>
                    <a:lnTo>
                      <a:pt x="681" y="225"/>
                    </a:lnTo>
                    <a:lnTo>
                      <a:pt x="681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3" y="225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3" y="223"/>
                    </a:lnTo>
                    <a:lnTo>
                      <a:pt x="683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1"/>
                    </a:lnTo>
                    <a:lnTo>
                      <a:pt x="685" y="221"/>
                    </a:lnTo>
                    <a:lnTo>
                      <a:pt x="687" y="221"/>
                    </a:lnTo>
                    <a:lnTo>
                      <a:pt x="687" y="221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9" y="223"/>
                    </a:lnTo>
                    <a:lnTo>
                      <a:pt x="689" y="223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30"/>
                    </a:lnTo>
                    <a:lnTo>
                      <a:pt x="689" y="230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9" y="230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2"/>
                    </a:lnTo>
                    <a:lnTo>
                      <a:pt x="689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4" y="232"/>
                    </a:lnTo>
                    <a:lnTo>
                      <a:pt x="694" y="232"/>
                    </a:lnTo>
                    <a:lnTo>
                      <a:pt x="694" y="230"/>
                    </a:lnTo>
                    <a:lnTo>
                      <a:pt x="692" y="230"/>
                    </a:lnTo>
                    <a:lnTo>
                      <a:pt x="692" y="229"/>
                    </a:lnTo>
                    <a:lnTo>
                      <a:pt x="692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6" y="229"/>
                    </a:lnTo>
                    <a:lnTo>
                      <a:pt x="696" y="230"/>
                    </a:lnTo>
                    <a:lnTo>
                      <a:pt x="696" y="230"/>
                    </a:lnTo>
                    <a:lnTo>
                      <a:pt x="696" y="232"/>
                    </a:lnTo>
                    <a:lnTo>
                      <a:pt x="696" y="232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6" y="238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0"/>
                    </a:lnTo>
                    <a:lnTo>
                      <a:pt x="696" y="240"/>
                    </a:lnTo>
                    <a:lnTo>
                      <a:pt x="696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40"/>
                    </a:lnTo>
                    <a:lnTo>
                      <a:pt x="694" y="240"/>
                    </a:lnTo>
                    <a:lnTo>
                      <a:pt x="692" y="240"/>
                    </a:lnTo>
                    <a:lnTo>
                      <a:pt x="692" y="240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89" y="245"/>
                    </a:lnTo>
                    <a:lnTo>
                      <a:pt x="689" y="245"/>
                    </a:lnTo>
                    <a:lnTo>
                      <a:pt x="687" y="245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6" y="241"/>
                    </a:lnTo>
                    <a:lnTo>
                      <a:pt x="676" y="241"/>
                    </a:lnTo>
                    <a:lnTo>
                      <a:pt x="674" y="241"/>
                    </a:lnTo>
                    <a:lnTo>
                      <a:pt x="674" y="241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6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6"/>
                    </a:lnTo>
                    <a:lnTo>
                      <a:pt x="670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7" y="240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5" y="236"/>
                    </a:lnTo>
                    <a:lnTo>
                      <a:pt x="665" y="236"/>
                    </a:lnTo>
                    <a:lnTo>
                      <a:pt x="663" y="236"/>
                    </a:lnTo>
                    <a:lnTo>
                      <a:pt x="663" y="236"/>
                    </a:lnTo>
                    <a:lnTo>
                      <a:pt x="661" y="236"/>
                    </a:lnTo>
                    <a:lnTo>
                      <a:pt x="661" y="236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2"/>
                    </a:lnTo>
                    <a:lnTo>
                      <a:pt x="661" y="232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29"/>
                    </a:lnTo>
                    <a:lnTo>
                      <a:pt x="661" y="229"/>
                    </a:lnTo>
                    <a:lnTo>
                      <a:pt x="659" y="229"/>
                    </a:lnTo>
                    <a:lnTo>
                      <a:pt x="659" y="227"/>
                    </a:lnTo>
                    <a:lnTo>
                      <a:pt x="658" y="227"/>
                    </a:lnTo>
                    <a:lnTo>
                      <a:pt x="658" y="227"/>
                    </a:lnTo>
                    <a:lnTo>
                      <a:pt x="658" y="225"/>
                    </a:lnTo>
                    <a:lnTo>
                      <a:pt x="656" y="225"/>
                    </a:lnTo>
                    <a:lnTo>
                      <a:pt x="656" y="225"/>
                    </a:lnTo>
                    <a:lnTo>
                      <a:pt x="654" y="225"/>
                    </a:lnTo>
                    <a:lnTo>
                      <a:pt x="652" y="225"/>
                    </a:lnTo>
                    <a:lnTo>
                      <a:pt x="652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48" y="227"/>
                    </a:lnTo>
                    <a:lnTo>
                      <a:pt x="648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8" y="229"/>
                    </a:lnTo>
                    <a:lnTo>
                      <a:pt x="648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5" y="230"/>
                    </a:lnTo>
                    <a:lnTo>
                      <a:pt x="645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7"/>
                    </a:lnTo>
                    <a:lnTo>
                      <a:pt x="641" y="227"/>
                    </a:lnTo>
                    <a:lnTo>
                      <a:pt x="641" y="227"/>
                    </a:lnTo>
                    <a:lnTo>
                      <a:pt x="639" y="227"/>
                    </a:lnTo>
                    <a:lnTo>
                      <a:pt x="638" y="227"/>
                    </a:lnTo>
                    <a:lnTo>
                      <a:pt x="636" y="227"/>
                    </a:lnTo>
                    <a:lnTo>
                      <a:pt x="634" y="229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5"/>
                    </a:lnTo>
                    <a:lnTo>
                      <a:pt x="634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4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0" y="220"/>
                    </a:lnTo>
                    <a:lnTo>
                      <a:pt x="630" y="218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28" y="229"/>
                    </a:lnTo>
                    <a:lnTo>
                      <a:pt x="630" y="229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8" y="230"/>
                    </a:lnTo>
                    <a:lnTo>
                      <a:pt x="627" y="230"/>
                    </a:lnTo>
                    <a:lnTo>
                      <a:pt x="627" y="232"/>
                    </a:lnTo>
                    <a:lnTo>
                      <a:pt x="628" y="232"/>
                    </a:lnTo>
                    <a:lnTo>
                      <a:pt x="628" y="232"/>
                    </a:lnTo>
                    <a:lnTo>
                      <a:pt x="630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4" y="234"/>
                    </a:lnTo>
                    <a:lnTo>
                      <a:pt x="634" y="232"/>
                    </a:lnTo>
                    <a:lnTo>
                      <a:pt x="636" y="232"/>
                    </a:lnTo>
                    <a:lnTo>
                      <a:pt x="636" y="232"/>
                    </a:lnTo>
                    <a:lnTo>
                      <a:pt x="638" y="232"/>
                    </a:lnTo>
                    <a:lnTo>
                      <a:pt x="639" y="232"/>
                    </a:lnTo>
                    <a:lnTo>
                      <a:pt x="639" y="232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3" y="230"/>
                    </a:lnTo>
                    <a:lnTo>
                      <a:pt x="641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5" y="232"/>
                    </a:lnTo>
                    <a:lnTo>
                      <a:pt x="645" y="234"/>
                    </a:lnTo>
                    <a:lnTo>
                      <a:pt x="645" y="234"/>
                    </a:lnTo>
                    <a:lnTo>
                      <a:pt x="647" y="234"/>
                    </a:lnTo>
                    <a:lnTo>
                      <a:pt x="647" y="234"/>
                    </a:lnTo>
                    <a:lnTo>
                      <a:pt x="648" y="234"/>
                    </a:lnTo>
                    <a:lnTo>
                      <a:pt x="648" y="236"/>
                    </a:lnTo>
                    <a:lnTo>
                      <a:pt x="650" y="236"/>
                    </a:lnTo>
                    <a:lnTo>
                      <a:pt x="650" y="236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4" y="229"/>
                    </a:lnTo>
                    <a:lnTo>
                      <a:pt x="654" y="230"/>
                    </a:lnTo>
                    <a:lnTo>
                      <a:pt x="654" y="230"/>
                    </a:lnTo>
                    <a:lnTo>
                      <a:pt x="656" y="230"/>
                    </a:lnTo>
                    <a:lnTo>
                      <a:pt x="654" y="232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8" y="234"/>
                    </a:lnTo>
                    <a:lnTo>
                      <a:pt x="658" y="236"/>
                    </a:lnTo>
                    <a:lnTo>
                      <a:pt x="658" y="238"/>
                    </a:lnTo>
                    <a:lnTo>
                      <a:pt x="658" y="238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1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61" y="245"/>
                    </a:lnTo>
                    <a:lnTo>
                      <a:pt x="661" y="245"/>
                    </a:lnTo>
                    <a:lnTo>
                      <a:pt x="663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7" y="245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7" y="249"/>
                    </a:lnTo>
                    <a:lnTo>
                      <a:pt x="667" y="249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9" y="251"/>
                    </a:lnTo>
                    <a:lnTo>
                      <a:pt x="669" y="251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8" y="251"/>
                    </a:lnTo>
                    <a:lnTo>
                      <a:pt x="678" y="251"/>
                    </a:lnTo>
                    <a:lnTo>
                      <a:pt x="680" y="251"/>
                    </a:lnTo>
                    <a:lnTo>
                      <a:pt x="680" y="251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78" y="252"/>
                    </a:lnTo>
                    <a:lnTo>
                      <a:pt x="678" y="252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3" y="258"/>
                    </a:lnTo>
                    <a:lnTo>
                      <a:pt x="681" y="258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3"/>
                    </a:lnTo>
                    <a:lnTo>
                      <a:pt x="680" y="263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80" y="274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3" y="263"/>
                    </a:lnTo>
                    <a:lnTo>
                      <a:pt x="683" y="263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0"/>
                    </a:lnTo>
                    <a:lnTo>
                      <a:pt x="685" y="260"/>
                    </a:lnTo>
                    <a:lnTo>
                      <a:pt x="685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5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91" y="256"/>
                    </a:lnTo>
                    <a:lnTo>
                      <a:pt x="691" y="256"/>
                    </a:lnTo>
                    <a:lnTo>
                      <a:pt x="692" y="256"/>
                    </a:lnTo>
                    <a:lnTo>
                      <a:pt x="692" y="256"/>
                    </a:lnTo>
                    <a:lnTo>
                      <a:pt x="692" y="254"/>
                    </a:lnTo>
                    <a:lnTo>
                      <a:pt x="692" y="254"/>
                    </a:lnTo>
                    <a:lnTo>
                      <a:pt x="692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8" y="258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7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7" y="260"/>
                    </a:lnTo>
                    <a:lnTo>
                      <a:pt x="707" y="260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5" y="258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0" y="258"/>
                    </a:lnTo>
                    <a:lnTo>
                      <a:pt x="700" y="258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700" y="256"/>
                    </a:lnTo>
                    <a:lnTo>
                      <a:pt x="698" y="254"/>
                    </a:lnTo>
                    <a:lnTo>
                      <a:pt x="698" y="254"/>
                    </a:lnTo>
                    <a:lnTo>
                      <a:pt x="698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2"/>
                    </a:lnTo>
                    <a:lnTo>
                      <a:pt x="703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1"/>
                    </a:lnTo>
                    <a:lnTo>
                      <a:pt x="700" y="251"/>
                    </a:lnTo>
                    <a:lnTo>
                      <a:pt x="700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4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700" y="245"/>
                    </a:lnTo>
                    <a:lnTo>
                      <a:pt x="700" y="243"/>
                    </a:lnTo>
                    <a:lnTo>
                      <a:pt x="700" y="243"/>
                    </a:lnTo>
                    <a:lnTo>
                      <a:pt x="701" y="243"/>
                    </a:lnTo>
                    <a:lnTo>
                      <a:pt x="703" y="245"/>
                    </a:lnTo>
                    <a:lnTo>
                      <a:pt x="705" y="245"/>
                    </a:lnTo>
                    <a:lnTo>
                      <a:pt x="709" y="245"/>
                    </a:lnTo>
                    <a:lnTo>
                      <a:pt x="709" y="245"/>
                    </a:lnTo>
                    <a:lnTo>
                      <a:pt x="711" y="245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7" y="251"/>
                    </a:lnTo>
                    <a:lnTo>
                      <a:pt x="707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5"/>
                    </a:lnTo>
                    <a:lnTo>
                      <a:pt x="711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6" y="245"/>
                    </a:lnTo>
                    <a:lnTo>
                      <a:pt x="716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20" y="245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18" y="247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2"/>
                    </a:lnTo>
                    <a:lnTo>
                      <a:pt x="722" y="252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2"/>
                    </a:lnTo>
                    <a:lnTo>
                      <a:pt x="723" y="252"/>
                    </a:lnTo>
                    <a:lnTo>
                      <a:pt x="725" y="252"/>
                    </a:lnTo>
                    <a:lnTo>
                      <a:pt x="725" y="252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2" y="245"/>
                    </a:lnTo>
                    <a:lnTo>
                      <a:pt x="722" y="243"/>
                    </a:lnTo>
                    <a:lnTo>
                      <a:pt x="723" y="243"/>
                    </a:lnTo>
                    <a:lnTo>
                      <a:pt x="723" y="243"/>
                    </a:lnTo>
                    <a:lnTo>
                      <a:pt x="723" y="241"/>
                    </a:lnTo>
                    <a:lnTo>
                      <a:pt x="723" y="241"/>
                    </a:lnTo>
                    <a:lnTo>
                      <a:pt x="725" y="241"/>
                    </a:lnTo>
                    <a:lnTo>
                      <a:pt x="727" y="241"/>
                    </a:lnTo>
                    <a:lnTo>
                      <a:pt x="727" y="241"/>
                    </a:lnTo>
                    <a:lnTo>
                      <a:pt x="729" y="241"/>
                    </a:lnTo>
                    <a:lnTo>
                      <a:pt x="729" y="243"/>
                    </a:lnTo>
                    <a:lnTo>
                      <a:pt x="729" y="243"/>
                    </a:lnTo>
                    <a:lnTo>
                      <a:pt x="731" y="245"/>
                    </a:lnTo>
                    <a:lnTo>
                      <a:pt x="731" y="247"/>
                    </a:lnTo>
                    <a:lnTo>
                      <a:pt x="733" y="249"/>
                    </a:lnTo>
                    <a:lnTo>
                      <a:pt x="733" y="251"/>
                    </a:lnTo>
                    <a:lnTo>
                      <a:pt x="734" y="252"/>
                    </a:lnTo>
                    <a:lnTo>
                      <a:pt x="734" y="254"/>
                    </a:lnTo>
                    <a:lnTo>
                      <a:pt x="736" y="256"/>
                    </a:lnTo>
                    <a:lnTo>
                      <a:pt x="736" y="258"/>
                    </a:lnTo>
                    <a:lnTo>
                      <a:pt x="738" y="260"/>
                    </a:lnTo>
                    <a:lnTo>
                      <a:pt x="738" y="260"/>
                    </a:lnTo>
                    <a:lnTo>
                      <a:pt x="740" y="262"/>
                    </a:lnTo>
                    <a:lnTo>
                      <a:pt x="742" y="263"/>
                    </a:lnTo>
                    <a:lnTo>
                      <a:pt x="744" y="265"/>
                    </a:lnTo>
                    <a:lnTo>
                      <a:pt x="744" y="267"/>
                    </a:lnTo>
                    <a:lnTo>
                      <a:pt x="745" y="269"/>
                    </a:lnTo>
                    <a:lnTo>
                      <a:pt x="745" y="271"/>
                    </a:lnTo>
                    <a:lnTo>
                      <a:pt x="747" y="271"/>
                    </a:lnTo>
                    <a:lnTo>
                      <a:pt x="747" y="273"/>
                    </a:lnTo>
                    <a:lnTo>
                      <a:pt x="747" y="273"/>
                    </a:lnTo>
                    <a:lnTo>
                      <a:pt x="749" y="274"/>
                    </a:lnTo>
                    <a:lnTo>
                      <a:pt x="751" y="276"/>
                    </a:lnTo>
                    <a:lnTo>
                      <a:pt x="751" y="276"/>
                    </a:lnTo>
                    <a:lnTo>
                      <a:pt x="751" y="278"/>
                    </a:lnTo>
                    <a:lnTo>
                      <a:pt x="753" y="280"/>
                    </a:lnTo>
                    <a:lnTo>
                      <a:pt x="753" y="280"/>
                    </a:lnTo>
                    <a:lnTo>
                      <a:pt x="753" y="282"/>
                    </a:lnTo>
                    <a:lnTo>
                      <a:pt x="753" y="282"/>
                    </a:lnTo>
                    <a:lnTo>
                      <a:pt x="753" y="283"/>
                    </a:lnTo>
                    <a:lnTo>
                      <a:pt x="754" y="283"/>
                    </a:lnTo>
                    <a:lnTo>
                      <a:pt x="754" y="283"/>
                    </a:lnTo>
                    <a:lnTo>
                      <a:pt x="754" y="285"/>
                    </a:lnTo>
                    <a:lnTo>
                      <a:pt x="754" y="287"/>
                    </a:lnTo>
                    <a:lnTo>
                      <a:pt x="756" y="289"/>
                    </a:lnTo>
                    <a:lnTo>
                      <a:pt x="758" y="291"/>
                    </a:lnTo>
                    <a:lnTo>
                      <a:pt x="758" y="293"/>
                    </a:lnTo>
                    <a:lnTo>
                      <a:pt x="760" y="294"/>
                    </a:lnTo>
                    <a:lnTo>
                      <a:pt x="762" y="298"/>
                    </a:lnTo>
                    <a:lnTo>
                      <a:pt x="764" y="300"/>
                    </a:lnTo>
                    <a:lnTo>
                      <a:pt x="764" y="302"/>
                    </a:lnTo>
                    <a:lnTo>
                      <a:pt x="765" y="305"/>
                    </a:lnTo>
                    <a:lnTo>
                      <a:pt x="767" y="307"/>
                    </a:lnTo>
                    <a:lnTo>
                      <a:pt x="769" y="309"/>
                    </a:lnTo>
                    <a:lnTo>
                      <a:pt x="769" y="311"/>
                    </a:lnTo>
                    <a:lnTo>
                      <a:pt x="771" y="313"/>
                    </a:lnTo>
                    <a:lnTo>
                      <a:pt x="771" y="315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5" y="318"/>
                    </a:lnTo>
                    <a:lnTo>
                      <a:pt x="775" y="318"/>
                    </a:lnTo>
                    <a:lnTo>
                      <a:pt x="776" y="320"/>
                    </a:lnTo>
                    <a:lnTo>
                      <a:pt x="776" y="322"/>
                    </a:lnTo>
                    <a:lnTo>
                      <a:pt x="778" y="324"/>
                    </a:lnTo>
                    <a:lnTo>
                      <a:pt x="780" y="324"/>
                    </a:lnTo>
                    <a:lnTo>
                      <a:pt x="782" y="327"/>
                    </a:lnTo>
                    <a:lnTo>
                      <a:pt x="784" y="329"/>
                    </a:lnTo>
                    <a:lnTo>
                      <a:pt x="784" y="329"/>
                    </a:lnTo>
                    <a:lnTo>
                      <a:pt x="786" y="331"/>
                    </a:lnTo>
                    <a:lnTo>
                      <a:pt x="786" y="333"/>
                    </a:lnTo>
                    <a:lnTo>
                      <a:pt x="787" y="335"/>
                    </a:lnTo>
                    <a:lnTo>
                      <a:pt x="789" y="336"/>
                    </a:lnTo>
                    <a:lnTo>
                      <a:pt x="791" y="338"/>
                    </a:lnTo>
                    <a:lnTo>
                      <a:pt x="793" y="338"/>
                    </a:lnTo>
                    <a:lnTo>
                      <a:pt x="795" y="340"/>
                    </a:lnTo>
                    <a:lnTo>
                      <a:pt x="795" y="340"/>
                    </a:lnTo>
                    <a:lnTo>
                      <a:pt x="796" y="342"/>
                    </a:lnTo>
                    <a:lnTo>
                      <a:pt x="796" y="344"/>
                    </a:lnTo>
                    <a:lnTo>
                      <a:pt x="798" y="346"/>
                    </a:lnTo>
                    <a:lnTo>
                      <a:pt x="800" y="346"/>
                    </a:lnTo>
                    <a:lnTo>
                      <a:pt x="802" y="349"/>
                    </a:lnTo>
                    <a:lnTo>
                      <a:pt x="804" y="351"/>
                    </a:lnTo>
                    <a:lnTo>
                      <a:pt x="806" y="353"/>
                    </a:lnTo>
                    <a:lnTo>
                      <a:pt x="807" y="355"/>
                    </a:lnTo>
                    <a:lnTo>
                      <a:pt x="809" y="357"/>
                    </a:lnTo>
                    <a:lnTo>
                      <a:pt x="811" y="360"/>
                    </a:lnTo>
                    <a:lnTo>
                      <a:pt x="813" y="362"/>
                    </a:lnTo>
                    <a:lnTo>
                      <a:pt x="813" y="362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7" y="360"/>
                    </a:lnTo>
                    <a:lnTo>
                      <a:pt x="807" y="360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6" y="358"/>
                    </a:lnTo>
                    <a:lnTo>
                      <a:pt x="806" y="358"/>
                    </a:lnTo>
                    <a:lnTo>
                      <a:pt x="804" y="357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2" y="353"/>
                    </a:lnTo>
                    <a:lnTo>
                      <a:pt x="802" y="353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3" y="346"/>
                    </a:lnTo>
                    <a:lnTo>
                      <a:pt x="793" y="344"/>
                    </a:lnTo>
                    <a:lnTo>
                      <a:pt x="793" y="344"/>
                    </a:lnTo>
                    <a:lnTo>
                      <a:pt x="791" y="344"/>
                    </a:lnTo>
                    <a:lnTo>
                      <a:pt x="791" y="344"/>
                    </a:lnTo>
                    <a:lnTo>
                      <a:pt x="791" y="342"/>
                    </a:lnTo>
                    <a:lnTo>
                      <a:pt x="791" y="342"/>
                    </a:lnTo>
                    <a:lnTo>
                      <a:pt x="791" y="340"/>
                    </a:lnTo>
                    <a:lnTo>
                      <a:pt x="789" y="340"/>
                    </a:lnTo>
                    <a:lnTo>
                      <a:pt x="789" y="338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5"/>
                    </a:lnTo>
                    <a:lnTo>
                      <a:pt x="782" y="335"/>
                    </a:lnTo>
                    <a:lnTo>
                      <a:pt x="782" y="333"/>
                    </a:lnTo>
                    <a:lnTo>
                      <a:pt x="780" y="333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27"/>
                    </a:lnTo>
                    <a:lnTo>
                      <a:pt x="778" y="327"/>
                    </a:lnTo>
                    <a:lnTo>
                      <a:pt x="778" y="325"/>
                    </a:lnTo>
                    <a:lnTo>
                      <a:pt x="778" y="324"/>
                    </a:lnTo>
                    <a:lnTo>
                      <a:pt x="776" y="324"/>
                    </a:lnTo>
                    <a:lnTo>
                      <a:pt x="776" y="322"/>
                    </a:lnTo>
                    <a:lnTo>
                      <a:pt x="775" y="320"/>
                    </a:lnTo>
                    <a:lnTo>
                      <a:pt x="775" y="320"/>
                    </a:lnTo>
                    <a:lnTo>
                      <a:pt x="775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1" y="318"/>
                    </a:lnTo>
                    <a:lnTo>
                      <a:pt x="771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7" y="313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09"/>
                    </a:lnTo>
                    <a:lnTo>
                      <a:pt x="767" y="309"/>
                    </a:lnTo>
                    <a:lnTo>
                      <a:pt x="765" y="309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5"/>
                    </a:lnTo>
                    <a:lnTo>
                      <a:pt x="765" y="305"/>
                    </a:lnTo>
                    <a:lnTo>
                      <a:pt x="764" y="305"/>
                    </a:lnTo>
                    <a:lnTo>
                      <a:pt x="764" y="305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2" y="304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2" y="300"/>
                    </a:lnTo>
                    <a:lnTo>
                      <a:pt x="762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6" y="296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6" y="294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4" y="293"/>
                    </a:lnTo>
                    <a:lnTo>
                      <a:pt x="754" y="293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5"/>
                    </a:lnTo>
                    <a:lnTo>
                      <a:pt x="753" y="285"/>
                    </a:lnTo>
                    <a:lnTo>
                      <a:pt x="753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3"/>
                    </a:lnTo>
                    <a:lnTo>
                      <a:pt x="751" y="283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51" y="278"/>
                    </a:lnTo>
                    <a:lnTo>
                      <a:pt x="751" y="276"/>
                    </a:lnTo>
                    <a:lnTo>
                      <a:pt x="749" y="276"/>
                    </a:lnTo>
                    <a:lnTo>
                      <a:pt x="749" y="276"/>
                    </a:lnTo>
                    <a:lnTo>
                      <a:pt x="747" y="276"/>
                    </a:lnTo>
                    <a:lnTo>
                      <a:pt x="747" y="276"/>
                    </a:lnTo>
                    <a:lnTo>
                      <a:pt x="747" y="274"/>
                    </a:lnTo>
                    <a:lnTo>
                      <a:pt x="747" y="274"/>
                    </a:lnTo>
                    <a:lnTo>
                      <a:pt x="745" y="273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2" y="267"/>
                    </a:lnTo>
                    <a:lnTo>
                      <a:pt x="742" y="267"/>
                    </a:lnTo>
                    <a:lnTo>
                      <a:pt x="742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3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9"/>
                    </a:lnTo>
                    <a:lnTo>
                      <a:pt x="738" y="269"/>
                    </a:lnTo>
                    <a:lnTo>
                      <a:pt x="738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80"/>
                    </a:lnTo>
                    <a:lnTo>
                      <a:pt x="742" y="280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38" y="285"/>
                    </a:lnTo>
                    <a:lnTo>
                      <a:pt x="736" y="285"/>
                    </a:lnTo>
                    <a:lnTo>
                      <a:pt x="734" y="285"/>
                    </a:lnTo>
                    <a:lnTo>
                      <a:pt x="725" y="289"/>
                    </a:lnTo>
                    <a:lnTo>
                      <a:pt x="707" y="294"/>
                    </a:lnTo>
                    <a:lnTo>
                      <a:pt x="691" y="300"/>
                    </a:lnTo>
                    <a:lnTo>
                      <a:pt x="685" y="302"/>
                    </a:lnTo>
                    <a:lnTo>
                      <a:pt x="650" y="311"/>
                    </a:lnTo>
                    <a:lnTo>
                      <a:pt x="627" y="318"/>
                    </a:lnTo>
                    <a:lnTo>
                      <a:pt x="612" y="324"/>
                    </a:lnTo>
                    <a:lnTo>
                      <a:pt x="570" y="335"/>
                    </a:lnTo>
                    <a:lnTo>
                      <a:pt x="557" y="338"/>
                    </a:lnTo>
                    <a:lnTo>
                      <a:pt x="543" y="344"/>
                    </a:lnTo>
                    <a:lnTo>
                      <a:pt x="519" y="351"/>
                    </a:lnTo>
                    <a:lnTo>
                      <a:pt x="504" y="357"/>
                    </a:lnTo>
                    <a:lnTo>
                      <a:pt x="479" y="362"/>
                    </a:lnTo>
                    <a:lnTo>
                      <a:pt x="473" y="364"/>
                    </a:lnTo>
                    <a:lnTo>
                      <a:pt x="440" y="373"/>
                    </a:lnTo>
                    <a:lnTo>
                      <a:pt x="433" y="375"/>
                    </a:lnTo>
                    <a:lnTo>
                      <a:pt x="404" y="384"/>
                    </a:lnTo>
                    <a:lnTo>
                      <a:pt x="384" y="388"/>
                    </a:lnTo>
                    <a:lnTo>
                      <a:pt x="354" y="397"/>
                    </a:lnTo>
                    <a:lnTo>
                      <a:pt x="352" y="397"/>
                    </a:lnTo>
                    <a:lnTo>
                      <a:pt x="316" y="406"/>
                    </a:lnTo>
                    <a:lnTo>
                      <a:pt x="298" y="410"/>
                    </a:lnTo>
                    <a:lnTo>
                      <a:pt x="276" y="415"/>
                    </a:lnTo>
                    <a:lnTo>
                      <a:pt x="270" y="417"/>
                    </a:lnTo>
                    <a:lnTo>
                      <a:pt x="226" y="426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28"/>
                    </a:lnTo>
                    <a:lnTo>
                      <a:pt x="181" y="431"/>
                    </a:lnTo>
                    <a:lnTo>
                      <a:pt x="170" y="433"/>
                    </a:lnTo>
                    <a:lnTo>
                      <a:pt x="170" y="437"/>
                    </a:lnTo>
                    <a:lnTo>
                      <a:pt x="150" y="442"/>
                    </a:lnTo>
                    <a:lnTo>
                      <a:pt x="142" y="442"/>
                    </a:lnTo>
                    <a:lnTo>
                      <a:pt x="135" y="444"/>
                    </a:lnTo>
                    <a:lnTo>
                      <a:pt x="104" y="452"/>
                    </a:lnTo>
                    <a:lnTo>
                      <a:pt x="86" y="457"/>
                    </a:lnTo>
                    <a:lnTo>
                      <a:pt x="69" y="461"/>
                    </a:lnTo>
                    <a:lnTo>
                      <a:pt x="44" y="468"/>
                    </a:lnTo>
                    <a:lnTo>
                      <a:pt x="40" y="466"/>
                    </a:lnTo>
                    <a:lnTo>
                      <a:pt x="22" y="472"/>
                    </a:lnTo>
                    <a:lnTo>
                      <a:pt x="0" y="475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4" y="472"/>
                    </a:lnTo>
                    <a:lnTo>
                      <a:pt x="4" y="472"/>
                    </a:lnTo>
                    <a:lnTo>
                      <a:pt x="7" y="470"/>
                    </a:lnTo>
                    <a:lnTo>
                      <a:pt x="11" y="468"/>
                    </a:lnTo>
                    <a:lnTo>
                      <a:pt x="13" y="464"/>
                    </a:lnTo>
                    <a:lnTo>
                      <a:pt x="14" y="464"/>
                    </a:lnTo>
                    <a:lnTo>
                      <a:pt x="16" y="464"/>
                    </a:lnTo>
                    <a:lnTo>
                      <a:pt x="18" y="463"/>
                    </a:lnTo>
                    <a:lnTo>
                      <a:pt x="20" y="463"/>
                    </a:lnTo>
                    <a:lnTo>
                      <a:pt x="22" y="463"/>
                    </a:lnTo>
                    <a:lnTo>
                      <a:pt x="25" y="461"/>
                    </a:lnTo>
                    <a:lnTo>
                      <a:pt x="29" y="457"/>
                    </a:lnTo>
                    <a:lnTo>
                      <a:pt x="36" y="452"/>
                    </a:lnTo>
                    <a:lnTo>
                      <a:pt x="38" y="452"/>
                    </a:lnTo>
                    <a:lnTo>
                      <a:pt x="42" y="450"/>
                    </a:lnTo>
                    <a:lnTo>
                      <a:pt x="44" y="448"/>
                    </a:lnTo>
                    <a:lnTo>
                      <a:pt x="47" y="446"/>
                    </a:lnTo>
                    <a:lnTo>
                      <a:pt x="49" y="446"/>
                    </a:lnTo>
                    <a:lnTo>
                      <a:pt x="49" y="444"/>
                    </a:lnTo>
                    <a:lnTo>
                      <a:pt x="49" y="442"/>
                    </a:lnTo>
                    <a:lnTo>
                      <a:pt x="51" y="439"/>
                    </a:lnTo>
                    <a:lnTo>
                      <a:pt x="51" y="437"/>
                    </a:lnTo>
                    <a:lnTo>
                      <a:pt x="51" y="435"/>
                    </a:lnTo>
                    <a:lnTo>
                      <a:pt x="53" y="433"/>
                    </a:lnTo>
                    <a:lnTo>
                      <a:pt x="53" y="433"/>
                    </a:lnTo>
                    <a:lnTo>
                      <a:pt x="53" y="431"/>
                    </a:lnTo>
                    <a:lnTo>
                      <a:pt x="55" y="431"/>
                    </a:lnTo>
                    <a:lnTo>
                      <a:pt x="56" y="430"/>
                    </a:lnTo>
                    <a:lnTo>
                      <a:pt x="56" y="430"/>
                    </a:lnTo>
                    <a:lnTo>
                      <a:pt x="60" y="430"/>
                    </a:lnTo>
                    <a:lnTo>
                      <a:pt x="62" y="428"/>
                    </a:lnTo>
                    <a:lnTo>
                      <a:pt x="66" y="428"/>
                    </a:lnTo>
                    <a:lnTo>
                      <a:pt x="67" y="424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71" y="421"/>
                    </a:lnTo>
                    <a:lnTo>
                      <a:pt x="71" y="417"/>
                    </a:lnTo>
                    <a:lnTo>
                      <a:pt x="71" y="417"/>
                    </a:lnTo>
                    <a:lnTo>
                      <a:pt x="69" y="415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75" y="406"/>
                    </a:lnTo>
                    <a:lnTo>
                      <a:pt x="77" y="404"/>
                    </a:lnTo>
                    <a:lnTo>
                      <a:pt x="80" y="402"/>
                    </a:lnTo>
                    <a:lnTo>
                      <a:pt x="80" y="402"/>
                    </a:lnTo>
                    <a:lnTo>
                      <a:pt x="80" y="400"/>
                    </a:lnTo>
                    <a:lnTo>
                      <a:pt x="78" y="391"/>
                    </a:lnTo>
                    <a:lnTo>
                      <a:pt x="82" y="389"/>
                    </a:lnTo>
                    <a:lnTo>
                      <a:pt x="84" y="388"/>
                    </a:lnTo>
                    <a:lnTo>
                      <a:pt x="86" y="384"/>
                    </a:lnTo>
                    <a:lnTo>
                      <a:pt x="89" y="380"/>
                    </a:lnTo>
                    <a:lnTo>
                      <a:pt x="91" y="378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5" y="377"/>
                    </a:lnTo>
                    <a:lnTo>
                      <a:pt x="97" y="373"/>
                    </a:lnTo>
                    <a:lnTo>
                      <a:pt x="104" y="368"/>
                    </a:lnTo>
                    <a:lnTo>
                      <a:pt x="106" y="368"/>
                    </a:lnTo>
                    <a:lnTo>
                      <a:pt x="109" y="366"/>
                    </a:lnTo>
                    <a:lnTo>
                      <a:pt x="111" y="362"/>
                    </a:lnTo>
                    <a:lnTo>
                      <a:pt x="115" y="358"/>
                    </a:lnTo>
                    <a:lnTo>
                      <a:pt x="139" y="324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55"/>
              <p:cNvSpPr>
                <a:spLocks/>
              </p:cNvSpPr>
              <p:nvPr userDrawn="1"/>
            </p:nvSpPr>
            <p:spPr bwMode="auto">
              <a:xfrm>
                <a:off x="6329363" y="1790700"/>
                <a:ext cx="1290638" cy="754063"/>
              </a:xfrm>
              <a:custGeom>
                <a:avLst/>
                <a:gdLst/>
                <a:ahLst/>
                <a:cxnLst>
                  <a:cxn ang="0">
                    <a:pos x="239" y="329"/>
                  </a:cxn>
                  <a:cxn ang="0">
                    <a:pos x="294" y="283"/>
                  </a:cxn>
                  <a:cxn ang="0">
                    <a:pos x="316" y="190"/>
                  </a:cxn>
                  <a:cxn ang="0">
                    <a:pos x="373" y="108"/>
                  </a:cxn>
                  <a:cxn ang="0">
                    <a:pos x="416" y="33"/>
                  </a:cxn>
                  <a:cxn ang="0">
                    <a:pos x="504" y="20"/>
                  </a:cxn>
                  <a:cxn ang="0">
                    <a:pos x="555" y="71"/>
                  </a:cxn>
                  <a:cxn ang="0">
                    <a:pos x="546" y="82"/>
                  </a:cxn>
                  <a:cxn ang="0">
                    <a:pos x="555" y="106"/>
                  </a:cxn>
                  <a:cxn ang="0">
                    <a:pos x="579" y="103"/>
                  </a:cxn>
                  <a:cxn ang="0">
                    <a:pos x="590" y="114"/>
                  </a:cxn>
                  <a:cxn ang="0">
                    <a:pos x="616" y="124"/>
                  </a:cxn>
                  <a:cxn ang="0">
                    <a:pos x="627" y="117"/>
                  </a:cxn>
                  <a:cxn ang="0">
                    <a:pos x="638" y="124"/>
                  </a:cxn>
                  <a:cxn ang="0">
                    <a:pos x="647" y="130"/>
                  </a:cxn>
                  <a:cxn ang="0">
                    <a:pos x="667" y="130"/>
                  </a:cxn>
                  <a:cxn ang="0">
                    <a:pos x="669" y="132"/>
                  </a:cxn>
                  <a:cxn ang="0">
                    <a:pos x="659" y="141"/>
                  </a:cxn>
                  <a:cxn ang="0">
                    <a:pos x="665" y="145"/>
                  </a:cxn>
                  <a:cxn ang="0">
                    <a:pos x="667" y="154"/>
                  </a:cxn>
                  <a:cxn ang="0">
                    <a:pos x="667" y="157"/>
                  </a:cxn>
                  <a:cxn ang="0">
                    <a:pos x="670" y="165"/>
                  </a:cxn>
                  <a:cxn ang="0">
                    <a:pos x="658" y="167"/>
                  </a:cxn>
                  <a:cxn ang="0">
                    <a:pos x="648" y="159"/>
                  </a:cxn>
                  <a:cxn ang="0">
                    <a:pos x="643" y="161"/>
                  </a:cxn>
                  <a:cxn ang="0">
                    <a:pos x="630" y="152"/>
                  </a:cxn>
                  <a:cxn ang="0">
                    <a:pos x="614" y="146"/>
                  </a:cxn>
                  <a:cxn ang="0">
                    <a:pos x="643" y="167"/>
                  </a:cxn>
                  <a:cxn ang="0">
                    <a:pos x="659" y="172"/>
                  </a:cxn>
                  <a:cxn ang="0">
                    <a:pos x="669" y="177"/>
                  </a:cxn>
                  <a:cxn ang="0">
                    <a:pos x="667" y="183"/>
                  </a:cxn>
                  <a:cxn ang="0">
                    <a:pos x="680" y="187"/>
                  </a:cxn>
                  <a:cxn ang="0">
                    <a:pos x="685" y="198"/>
                  </a:cxn>
                  <a:cxn ang="0">
                    <a:pos x="676" y="194"/>
                  </a:cxn>
                  <a:cxn ang="0">
                    <a:pos x="667" y="194"/>
                  </a:cxn>
                  <a:cxn ang="0">
                    <a:pos x="665" y="201"/>
                  </a:cxn>
                  <a:cxn ang="0">
                    <a:pos x="667" y="207"/>
                  </a:cxn>
                  <a:cxn ang="0">
                    <a:pos x="676" y="212"/>
                  </a:cxn>
                  <a:cxn ang="0">
                    <a:pos x="650" y="205"/>
                  </a:cxn>
                  <a:cxn ang="0">
                    <a:pos x="676" y="218"/>
                  </a:cxn>
                  <a:cxn ang="0">
                    <a:pos x="678" y="227"/>
                  </a:cxn>
                  <a:cxn ang="0">
                    <a:pos x="689" y="225"/>
                  </a:cxn>
                  <a:cxn ang="0">
                    <a:pos x="689" y="234"/>
                  </a:cxn>
                  <a:cxn ang="0">
                    <a:pos x="694" y="240"/>
                  </a:cxn>
                  <a:cxn ang="0">
                    <a:pos x="667" y="234"/>
                  </a:cxn>
                  <a:cxn ang="0">
                    <a:pos x="647" y="230"/>
                  </a:cxn>
                  <a:cxn ang="0">
                    <a:pos x="628" y="232"/>
                  </a:cxn>
                  <a:cxn ang="0">
                    <a:pos x="659" y="245"/>
                  </a:cxn>
                  <a:cxn ang="0">
                    <a:pos x="680" y="256"/>
                  </a:cxn>
                  <a:cxn ang="0">
                    <a:pos x="680" y="267"/>
                  </a:cxn>
                  <a:cxn ang="0">
                    <a:pos x="696" y="260"/>
                  </a:cxn>
                  <a:cxn ang="0">
                    <a:pos x="705" y="258"/>
                  </a:cxn>
                  <a:cxn ang="0">
                    <a:pos x="698" y="247"/>
                  </a:cxn>
                  <a:cxn ang="0">
                    <a:pos x="714" y="249"/>
                  </a:cxn>
                  <a:cxn ang="0">
                    <a:pos x="720" y="249"/>
                  </a:cxn>
                  <a:cxn ang="0">
                    <a:pos x="734" y="252"/>
                  </a:cxn>
                  <a:cxn ang="0">
                    <a:pos x="807" y="355"/>
                  </a:cxn>
                  <a:cxn ang="0">
                    <a:pos x="793" y="344"/>
                  </a:cxn>
                  <a:cxn ang="0">
                    <a:pos x="771" y="315"/>
                  </a:cxn>
                  <a:cxn ang="0">
                    <a:pos x="756" y="293"/>
                  </a:cxn>
                  <a:cxn ang="0">
                    <a:pos x="744" y="269"/>
                  </a:cxn>
                  <a:cxn ang="0">
                    <a:pos x="504" y="357"/>
                  </a:cxn>
                  <a:cxn ang="0">
                    <a:pos x="69" y="422"/>
                  </a:cxn>
                </a:cxnLst>
                <a:rect l="0" t="0" r="r" b="b"/>
                <a:pathLst>
                  <a:path w="813" h="475">
                    <a:moveTo>
                      <a:pt x="139" y="324"/>
                    </a:moveTo>
                    <a:lnTo>
                      <a:pt x="142" y="325"/>
                    </a:lnTo>
                    <a:lnTo>
                      <a:pt x="142" y="327"/>
                    </a:lnTo>
                    <a:lnTo>
                      <a:pt x="142" y="329"/>
                    </a:lnTo>
                    <a:lnTo>
                      <a:pt x="139" y="331"/>
                    </a:lnTo>
                    <a:lnTo>
                      <a:pt x="139" y="331"/>
                    </a:lnTo>
                    <a:lnTo>
                      <a:pt x="139" y="333"/>
                    </a:lnTo>
                    <a:lnTo>
                      <a:pt x="139" y="333"/>
                    </a:lnTo>
                    <a:lnTo>
                      <a:pt x="141" y="335"/>
                    </a:lnTo>
                    <a:lnTo>
                      <a:pt x="142" y="335"/>
                    </a:lnTo>
                    <a:lnTo>
                      <a:pt x="146" y="336"/>
                    </a:lnTo>
                    <a:lnTo>
                      <a:pt x="148" y="338"/>
                    </a:lnTo>
                    <a:lnTo>
                      <a:pt x="146" y="340"/>
                    </a:lnTo>
                    <a:lnTo>
                      <a:pt x="146" y="342"/>
                    </a:lnTo>
                    <a:lnTo>
                      <a:pt x="148" y="342"/>
                    </a:lnTo>
                    <a:lnTo>
                      <a:pt x="152" y="346"/>
                    </a:lnTo>
                    <a:lnTo>
                      <a:pt x="153" y="346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5" y="349"/>
                    </a:lnTo>
                    <a:lnTo>
                      <a:pt x="157" y="349"/>
                    </a:lnTo>
                    <a:lnTo>
                      <a:pt x="159" y="351"/>
                    </a:lnTo>
                    <a:lnTo>
                      <a:pt x="161" y="351"/>
                    </a:lnTo>
                    <a:lnTo>
                      <a:pt x="162" y="351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51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70" y="353"/>
                    </a:lnTo>
                    <a:lnTo>
                      <a:pt x="173" y="353"/>
                    </a:lnTo>
                    <a:lnTo>
                      <a:pt x="177" y="357"/>
                    </a:lnTo>
                    <a:lnTo>
                      <a:pt x="177" y="357"/>
                    </a:lnTo>
                    <a:lnTo>
                      <a:pt x="179" y="357"/>
                    </a:lnTo>
                    <a:lnTo>
                      <a:pt x="184" y="355"/>
                    </a:lnTo>
                    <a:lnTo>
                      <a:pt x="188" y="355"/>
                    </a:lnTo>
                    <a:lnTo>
                      <a:pt x="190" y="353"/>
                    </a:lnTo>
                    <a:lnTo>
                      <a:pt x="190" y="351"/>
                    </a:lnTo>
                    <a:lnTo>
                      <a:pt x="190" y="351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9"/>
                    </a:lnTo>
                    <a:lnTo>
                      <a:pt x="192" y="347"/>
                    </a:lnTo>
                    <a:lnTo>
                      <a:pt x="194" y="346"/>
                    </a:lnTo>
                    <a:lnTo>
                      <a:pt x="195" y="346"/>
                    </a:lnTo>
                    <a:lnTo>
                      <a:pt x="195" y="344"/>
                    </a:lnTo>
                    <a:lnTo>
                      <a:pt x="197" y="344"/>
                    </a:lnTo>
                    <a:lnTo>
                      <a:pt x="199" y="344"/>
                    </a:lnTo>
                    <a:lnTo>
                      <a:pt x="201" y="342"/>
                    </a:lnTo>
                    <a:lnTo>
                      <a:pt x="201" y="340"/>
                    </a:lnTo>
                    <a:lnTo>
                      <a:pt x="201" y="336"/>
                    </a:lnTo>
                    <a:lnTo>
                      <a:pt x="201" y="336"/>
                    </a:lnTo>
                    <a:lnTo>
                      <a:pt x="203" y="335"/>
                    </a:lnTo>
                    <a:lnTo>
                      <a:pt x="203" y="335"/>
                    </a:lnTo>
                    <a:lnTo>
                      <a:pt x="203" y="333"/>
                    </a:lnTo>
                    <a:lnTo>
                      <a:pt x="206" y="335"/>
                    </a:lnTo>
                    <a:lnTo>
                      <a:pt x="208" y="338"/>
                    </a:lnTo>
                    <a:lnTo>
                      <a:pt x="215" y="340"/>
                    </a:lnTo>
                    <a:lnTo>
                      <a:pt x="219" y="342"/>
                    </a:lnTo>
                    <a:lnTo>
                      <a:pt x="223" y="338"/>
                    </a:lnTo>
                    <a:lnTo>
                      <a:pt x="225" y="336"/>
                    </a:lnTo>
                    <a:lnTo>
                      <a:pt x="228" y="335"/>
                    </a:lnTo>
                    <a:lnTo>
                      <a:pt x="232" y="333"/>
                    </a:lnTo>
                    <a:lnTo>
                      <a:pt x="236" y="331"/>
                    </a:lnTo>
                    <a:lnTo>
                      <a:pt x="237" y="329"/>
                    </a:lnTo>
                    <a:lnTo>
                      <a:pt x="239" y="329"/>
                    </a:lnTo>
                    <a:lnTo>
                      <a:pt x="239" y="327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1" y="329"/>
                    </a:lnTo>
                    <a:lnTo>
                      <a:pt x="245" y="327"/>
                    </a:lnTo>
                    <a:lnTo>
                      <a:pt x="248" y="325"/>
                    </a:lnTo>
                    <a:lnTo>
                      <a:pt x="250" y="322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50" y="320"/>
                    </a:lnTo>
                    <a:lnTo>
                      <a:pt x="248" y="316"/>
                    </a:lnTo>
                    <a:lnTo>
                      <a:pt x="247" y="315"/>
                    </a:lnTo>
                    <a:lnTo>
                      <a:pt x="248" y="311"/>
                    </a:lnTo>
                    <a:lnTo>
                      <a:pt x="248" y="311"/>
                    </a:lnTo>
                    <a:lnTo>
                      <a:pt x="250" y="311"/>
                    </a:lnTo>
                    <a:lnTo>
                      <a:pt x="252" y="311"/>
                    </a:lnTo>
                    <a:lnTo>
                      <a:pt x="252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1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4" y="313"/>
                    </a:lnTo>
                    <a:lnTo>
                      <a:pt x="256" y="313"/>
                    </a:lnTo>
                    <a:lnTo>
                      <a:pt x="257" y="313"/>
                    </a:lnTo>
                    <a:lnTo>
                      <a:pt x="257" y="315"/>
                    </a:lnTo>
                    <a:lnTo>
                      <a:pt x="257" y="315"/>
                    </a:lnTo>
                    <a:lnTo>
                      <a:pt x="259" y="315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61" y="311"/>
                    </a:lnTo>
                    <a:lnTo>
                      <a:pt x="263" y="313"/>
                    </a:lnTo>
                    <a:lnTo>
                      <a:pt x="263" y="311"/>
                    </a:lnTo>
                    <a:lnTo>
                      <a:pt x="263" y="311"/>
                    </a:lnTo>
                    <a:lnTo>
                      <a:pt x="268" y="305"/>
                    </a:lnTo>
                    <a:lnTo>
                      <a:pt x="270" y="304"/>
                    </a:lnTo>
                    <a:lnTo>
                      <a:pt x="272" y="302"/>
                    </a:lnTo>
                    <a:lnTo>
                      <a:pt x="274" y="300"/>
                    </a:lnTo>
                    <a:lnTo>
                      <a:pt x="276" y="298"/>
                    </a:lnTo>
                    <a:lnTo>
                      <a:pt x="278" y="296"/>
                    </a:lnTo>
                    <a:lnTo>
                      <a:pt x="279" y="296"/>
                    </a:lnTo>
                    <a:lnTo>
                      <a:pt x="279" y="296"/>
                    </a:lnTo>
                    <a:lnTo>
                      <a:pt x="281" y="298"/>
                    </a:lnTo>
                    <a:lnTo>
                      <a:pt x="281" y="298"/>
                    </a:lnTo>
                    <a:lnTo>
                      <a:pt x="283" y="300"/>
                    </a:lnTo>
                    <a:lnTo>
                      <a:pt x="283" y="302"/>
                    </a:lnTo>
                    <a:lnTo>
                      <a:pt x="285" y="302"/>
                    </a:lnTo>
                    <a:lnTo>
                      <a:pt x="285" y="300"/>
                    </a:lnTo>
                    <a:lnTo>
                      <a:pt x="287" y="300"/>
                    </a:lnTo>
                    <a:lnTo>
                      <a:pt x="289" y="298"/>
                    </a:lnTo>
                    <a:lnTo>
                      <a:pt x="289" y="298"/>
                    </a:lnTo>
                    <a:lnTo>
                      <a:pt x="290" y="294"/>
                    </a:lnTo>
                    <a:lnTo>
                      <a:pt x="292" y="293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294" y="291"/>
                    </a:lnTo>
                    <a:lnTo>
                      <a:pt x="300" y="285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298" y="283"/>
                    </a:lnTo>
                    <a:lnTo>
                      <a:pt x="298" y="283"/>
                    </a:lnTo>
                    <a:lnTo>
                      <a:pt x="298" y="285"/>
                    </a:lnTo>
                    <a:lnTo>
                      <a:pt x="296" y="285"/>
                    </a:lnTo>
                    <a:lnTo>
                      <a:pt x="294" y="283"/>
                    </a:lnTo>
                    <a:lnTo>
                      <a:pt x="294" y="283"/>
                    </a:lnTo>
                    <a:lnTo>
                      <a:pt x="296" y="283"/>
                    </a:lnTo>
                    <a:lnTo>
                      <a:pt x="296" y="283"/>
                    </a:lnTo>
                    <a:lnTo>
                      <a:pt x="294" y="280"/>
                    </a:lnTo>
                    <a:lnTo>
                      <a:pt x="294" y="280"/>
                    </a:lnTo>
                    <a:lnTo>
                      <a:pt x="296" y="278"/>
                    </a:lnTo>
                    <a:lnTo>
                      <a:pt x="298" y="278"/>
                    </a:lnTo>
                    <a:lnTo>
                      <a:pt x="298" y="276"/>
                    </a:lnTo>
                    <a:lnTo>
                      <a:pt x="300" y="276"/>
                    </a:lnTo>
                    <a:lnTo>
                      <a:pt x="300" y="274"/>
                    </a:lnTo>
                    <a:lnTo>
                      <a:pt x="301" y="273"/>
                    </a:lnTo>
                    <a:lnTo>
                      <a:pt x="301" y="271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2" y="267"/>
                    </a:lnTo>
                    <a:lnTo>
                      <a:pt x="292" y="265"/>
                    </a:lnTo>
                    <a:lnTo>
                      <a:pt x="292" y="265"/>
                    </a:lnTo>
                    <a:lnTo>
                      <a:pt x="294" y="262"/>
                    </a:lnTo>
                    <a:lnTo>
                      <a:pt x="294" y="262"/>
                    </a:lnTo>
                    <a:lnTo>
                      <a:pt x="296" y="260"/>
                    </a:lnTo>
                    <a:lnTo>
                      <a:pt x="296" y="260"/>
                    </a:lnTo>
                    <a:lnTo>
                      <a:pt x="296" y="258"/>
                    </a:lnTo>
                    <a:lnTo>
                      <a:pt x="294" y="256"/>
                    </a:lnTo>
                    <a:lnTo>
                      <a:pt x="294" y="256"/>
                    </a:lnTo>
                    <a:lnTo>
                      <a:pt x="294" y="254"/>
                    </a:lnTo>
                    <a:lnTo>
                      <a:pt x="296" y="252"/>
                    </a:lnTo>
                    <a:lnTo>
                      <a:pt x="298" y="252"/>
                    </a:lnTo>
                    <a:lnTo>
                      <a:pt x="298" y="252"/>
                    </a:lnTo>
                    <a:lnTo>
                      <a:pt x="296" y="251"/>
                    </a:lnTo>
                    <a:lnTo>
                      <a:pt x="296" y="251"/>
                    </a:lnTo>
                    <a:lnTo>
                      <a:pt x="296" y="249"/>
                    </a:lnTo>
                    <a:lnTo>
                      <a:pt x="298" y="247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1"/>
                    </a:lnTo>
                    <a:lnTo>
                      <a:pt x="300" y="241"/>
                    </a:lnTo>
                    <a:lnTo>
                      <a:pt x="300" y="240"/>
                    </a:lnTo>
                    <a:lnTo>
                      <a:pt x="300" y="238"/>
                    </a:lnTo>
                    <a:lnTo>
                      <a:pt x="301" y="236"/>
                    </a:lnTo>
                    <a:lnTo>
                      <a:pt x="303" y="236"/>
                    </a:lnTo>
                    <a:lnTo>
                      <a:pt x="303" y="232"/>
                    </a:lnTo>
                    <a:lnTo>
                      <a:pt x="305" y="229"/>
                    </a:lnTo>
                    <a:lnTo>
                      <a:pt x="307" y="227"/>
                    </a:lnTo>
                    <a:lnTo>
                      <a:pt x="307" y="225"/>
                    </a:lnTo>
                    <a:lnTo>
                      <a:pt x="309" y="225"/>
                    </a:lnTo>
                    <a:lnTo>
                      <a:pt x="309" y="225"/>
                    </a:lnTo>
                    <a:lnTo>
                      <a:pt x="310" y="223"/>
                    </a:lnTo>
                    <a:lnTo>
                      <a:pt x="310" y="223"/>
                    </a:lnTo>
                    <a:lnTo>
                      <a:pt x="310" y="221"/>
                    </a:lnTo>
                    <a:lnTo>
                      <a:pt x="310" y="220"/>
                    </a:lnTo>
                    <a:lnTo>
                      <a:pt x="312" y="214"/>
                    </a:lnTo>
                    <a:lnTo>
                      <a:pt x="312" y="212"/>
                    </a:lnTo>
                    <a:lnTo>
                      <a:pt x="312" y="210"/>
                    </a:lnTo>
                    <a:lnTo>
                      <a:pt x="312" y="209"/>
                    </a:lnTo>
                    <a:lnTo>
                      <a:pt x="314" y="205"/>
                    </a:lnTo>
                    <a:lnTo>
                      <a:pt x="314" y="205"/>
                    </a:lnTo>
                    <a:lnTo>
                      <a:pt x="312" y="203"/>
                    </a:lnTo>
                    <a:lnTo>
                      <a:pt x="312" y="203"/>
                    </a:lnTo>
                    <a:lnTo>
                      <a:pt x="314" y="201"/>
                    </a:lnTo>
                    <a:lnTo>
                      <a:pt x="312" y="199"/>
                    </a:lnTo>
                    <a:lnTo>
                      <a:pt x="314" y="198"/>
                    </a:lnTo>
                    <a:lnTo>
                      <a:pt x="312" y="196"/>
                    </a:lnTo>
                    <a:lnTo>
                      <a:pt x="314" y="194"/>
                    </a:lnTo>
                    <a:lnTo>
                      <a:pt x="316" y="192"/>
                    </a:lnTo>
                    <a:lnTo>
                      <a:pt x="316" y="190"/>
                    </a:lnTo>
                    <a:lnTo>
                      <a:pt x="318" y="187"/>
                    </a:lnTo>
                    <a:lnTo>
                      <a:pt x="318" y="185"/>
                    </a:lnTo>
                    <a:lnTo>
                      <a:pt x="320" y="183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1" y="179"/>
                    </a:lnTo>
                    <a:lnTo>
                      <a:pt x="321" y="179"/>
                    </a:lnTo>
                    <a:lnTo>
                      <a:pt x="320" y="179"/>
                    </a:lnTo>
                    <a:lnTo>
                      <a:pt x="320" y="177"/>
                    </a:lnTo>
                    <a:lnTo>
                      <a:pt x="320" y="177"/>
                    </a:lnTo>
                    <a:lnTo>
                      <a:pt x="321" y="170"/>
                    </a:lnTo>
                    <a:lnTo>
                      <a:pt x="321" y="170"/>
                    </a:lnTo>
                    <a:lnTo>
                      <a:pt x="323" y="170"/>
                    </a:lnTo>
                    <a:lnTo>
                      <a:pt x="323" y="170"/>
                    </a:lnTo>
                    <a:lnTo>
                      <a:pt x="323" y="167"/>
                    </a:lnTo>
                    <a:lnTo>
                      <a:pt x="323" y="165"/>
                    </a:lnTo>
                    <a:lnTo>
                      <a:pt x="325" y="165"/>
                    </a:lnTo>
                    <a:lnTo>
                      <a:pt x="327" y="161"/>
                    </a:lnTo>
                    <a:lnTo>
                      <a:pt x="325" y="159"/>
                    </a:lnTo>
                    <a:lnTo>
                      <a:pt x="325" y="157"/>
                    </a:lnTo>
                    <a:lnTo>
                      <a:pt x="325" y="156"/>
                    </a:lnTo>
                    <a:lnTo>
                      <a:pt x="323" y="152"/>
                    </a:lnTo>
                    <a:lnTo>
                      <a:pt x="323" y="152"/>
                    </a:lnTo>
                    <a:lnTo>
                      <a:pt x="323" y="150"/>
                    </a:lnTo>
                    <a:lnTo>
                      <a:pt x="323" y="150"/>
                    </a:lnTo>
                    <a:lnTo>
                      <a:pt x="325" y="148"/>
                    </a:lnTo>
                    <a:lnTo>
                      <a:pt x="325" y="148"/>
                    </a:lnTo>
                    <a:lnTo>
                      <a:pt x="323" y="146"/>
                    </a:lnTo>
                    <a:lnTo>
                      <a:pt x="323" y="145"/>
                    </a:lnTo>
                    <a:lnTo>
                      <a:pt x="323" y="143"/>
                    </a:lnTo>
                    <a:lnTo>
                      <a:pt x="325" y="139"/>
                    </a:lnTo>
                    <a:lnTo>
                      <a:pt x="325" y="139"/>
                    </a:lnTo>
                    <a:lnTo>
                      <a:pt x="329" y="141"/>
                    </a:lnTo>
                    <a:lnTo>
                      <a:pt x="332" y="141"/>
                    </a:lnTo>
                    <a:lnTo>
                      <a:pt x="334" y="141"/>
                    </a:lnTo>
                    <a:lnTo>
                      <a:pt x="336" y="141"/>
                    </a:lnTo>
                    <a:lnTo>
                      <a:pt x="342" y="146"/>
                    </a:lnTo>
                    <a:lnTo>
                      <a:pt x="343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2" y="152"/>
                    </a:lnTo>
                    <a:lnTo>
                      <a:pt x="363" y="150"/>
                    </a:lnTo>
                    <a:lnTo>
                      <a:pt x="363" y="148"/>
                    </a:lnTo>
                    <a:lnTo>
                      <a:pt x="365" y="146"/>
                    </a:lnTo>
                    <a:lnTo>
                      <a:pt x="365" y="146"/>
                    </a:lnTo>
                    <a:lnTo>
                      <a:pt x="365" y="145"/>
                    </a:lnTo>
                    <a:lnTo>
                      <a:pt x="365" y="145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3"/>
                    </a:lnTo>
                    <a:lnTo>
                      <a:pt x="367" y="141"/>
                    </a:lnTo>
                    <a:lnTo>
                      <a:pt x="367" y="141"/>
                    </a:lnTo>
                    <a:lnTo>
                      <a:pt x="369" y="134"/>
                    </a:lnTo>
                    <a:lnTo>
                      <a:pt x="369" y="132"/>
                    </a:lnTo>
                    <a:lnTo>
                      <a:pt x="369" y="126"/>
                    </a:lnTo>
                    <a:lnTo>
                      <a:pt x="369" y="123"/>
                    </a:lnTo>
                    <a:lnTo>
                      <a:pt x="371" y="119"/>
                    </a:lnTo>
                    <a:lnTo>
                      <a:pt x="371" y="117"/>
                    </a:lnTo>
                    <a:lnTo>
                      <a:pt x="373" y="117"/>
                    </a:lnTo>
                    <a:lnTo>
                      <a:pt x="374" y="117"/>
                    </a:lnTo>
                    <a:lnTo>
                      <a:pt x="374" y="117"/>
                    </a:lnTo>
                    <a:lnTo>
                      <a:pt x="374" y="115"/>
                    </a:lnTo>
                    <a:lnTo>
                      <a:pt x="374" y="115"/>
                    </a:lnTo>
                    <a:lnTo>
                      <a:pt x="373" y="112"/>
                    </a:lnTo>
                    <a:lnTo>
                      <a:pt x="373" y="108"/>
                    </a:lnTo>
                    <a:lnTo>
                      <a:pt x="373" y="106"/>
                    </a:lnTo>
                    <a:lnTo>
                      <a:pt x="374" y="104"/>
                    </a:lnTo>
                    <a:lnTo>
                      <a:pt x="373" y="103"/>
                    </a:lnTo>
                    <a:lnTo>
                      <a:pt x="373" y="101"/>
                    </a:lnTo>
                    <a:lnTo>
                      <a:pt x="374" y="99"/>
                    </a:lnTo>
                    <a:lnTo>
                      <a:pt x="374" y="99"/>
                    </a:lnTo>
                    <a:lnTo>
                      <a:pt x="376" y="95"/>
                    </a:lnTo>
                    <a:lnTo>
                      <a:pt x="376" y="93"/>
                    </a:lnTo>
                    <a:lnTo>
                      <a:pt x="376" y="92"/>
                    </a:lnTo>
                    <a:lnTo>
                      <a:pt x="376" y="92"/>
                    </a:lnTo>
                    <a:lnTo>
                      <a:pt x="378" y="92"/>
                    </a:lnTo>
                    <a:lnTo>
                      <a:pt x="380" y="93"/>
                    </a:lnTo>
                    <a:lnTo>
                      <a:pt x="382" y="95"/>
                    </a:lnTo>
                    <a:lnTo>
                      <a:pt x="389" y="97"/>
                    </a:lnTo>
                    <a:lnTo>
                      <a:pt x="391" y="99"/>
                    </a:lnTo>
                    <a:lnTo>
                      <a:pt x="393" y="93"/>
                    </a:lnTo>
                    <a:lnTo>
                      <a:pt x="393" y="92"/>
                    </a:lnTo>
                    <a:lnTo>
                      <a:pt x="393" y="90"/>
                    </a:lnTo>
                    <a:lnTo>
                      <a:pt x="393" y="88"/>
                    </a:lnTo>
                    <a:lnTo>
                      <a:pt x="393" y="88"/>
                    </a:lnTo>
                    <a:lnTo>
                      <a:pt x="395" y="84"/>
                    </a:lnTo>
                    <a:lnTo>
                      <a:pt x="395" y="82"/>
                    </a:lnTo>
                    <a:lnTo>
                      <a:pt x="396" y="77"/>
                    </a:lnTo>
                    <a:lnTo>
                      <a:pt x="396" y="75"/>
                    </a:lnTo>
                    <a:lnTo>
                      <a:pt x="398" y="75"/>
                    </a:lnTo>
                    <a:lnTo>
                      <a:pt x="398" y="75"/>
                    </a:lnTo>
                    <a:lnTo>
                      <a:pt x="400" y="77"/>
                    </a:lnTo>
                    <a:lnTo>
                      <a:pt x="400" y="77"/>
                    </a:lnTo>
                    <a:lnTo>
                      <a:pt x="402" y="77"/>
                    </a:lnTo>
                    <a:lnTo>
                      <a:pt x="402" y="77"/>
                    </a:lnTo>
                    <a:lnTo>
                      <a:pt x="402" y="75"/>
                    </a:lnTo>
                    <a:lnTo>
                      <a:pt x="404" y="75"/>
                    </a:lnTo>
                    <a:lnTo>
                      <a:pt x="404" y="71"/>
                    </a:lnTo>
                    <a:lnTo>
                      <a:pt x="405" y="70"/>
                    </a:lnTo>
                    <a:lnTo>
                      <a:pt x="405" y="68"/>
                    </a:lnTo>
                    <a:lnTo>
                      <a:pt x="405" y="66"/>
                    </a:lnTo>
                    <a:lnTo>
                      <a:pt x="405" y="66"/>
                    </a:lnTo>
                    <a:lnTo>
                      <a:pt x="407" y="66"/>
                    </a:lnTo>
                    <a:lnTo>
                      <a:pt x="407" y="66"/>
                    </a:lnTo>
                    <a:lnTo>
                      <a:pt x="409" y="68"/>
                    </a:lnTo>
                    <a:lnTo>
                      <a:pt x="409" y="66"/>
                    </a:lnTo>
                    <a:lnTo>
                      <a:pt x="409" y="64"/>
                    </a:lnTo>
                    <a:lnTo>
                      <a:pt x="411" y="62"/>
                    </a:lnTo>
                    <a:lnTo>
                      <a:pt x="411" y="61"/>
                    </a:lnTo>
                    <a:lnTo>
                      <a:pt x="411" y="59"/>
                    </a:lnTo>
                    <a:lnTo>
                      <a:pt x="411" y="59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5"/>
                    </a:lnTo>
                    <a:lnTo>
                      <a:pt x="415" y="50"/>
                    </a:lnTo>
                    <a:lnTo>
                      <a:pt x="415" y="48"/>
                    </a:lnTo>
                    <a:lnTo>
                      <a:pt x="415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6" y="46"/>
                    </a:lnTo>
                    <a:lnTo>
                      <a:pt x="418" y="44"/>
                    </a:lnTo>
                    <a:lnTo>
                      <a:pt x="418" y="44"/>
                    </a:lnTo>
                    <a:lnTo>
                      <a:pt x="418" y="40"/>
                    </a:lnTo>
                    <a:lnTo>
                      <a:pt x="418" y="39"/>
                    </a:lnTo>
                    <a:lnTo>
                      <a:pt x="420" y="39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20" y="37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8" y="35"/>
                    </a:lnTo>
                    <a:lnTo>
                      <a:pt x="416" y="33"/>
                    </a:lnTo>
                    <a:lnTo>
                      <a:pt x="416" y="33"/>
                    </a:lnTo>
                    <a:lnTo>
                      <a:pt x="418" y="29"/>
                    </a:lnTo>
                    <a:lnTo>
                      <a:pt x="418" y="28"/>
                    </a:lnTo>
                    <a:lnTo>
                      <a:pt x="418" y="28"/>
                    </a:lnTo>
                    <a:lnTo>
                      <a:pt x="416" y="28"/>
                    </a:lnTo>
                    <a:lnTo>
                      <a:pt x="416" y="24"/>
                    </a:lnTo>
                    <a:lnTo>
                      <a:pt x="416" y="22"/>
                    </a:lnTo>
                    <a:lnTo>
                      <a:pt x="420" y="17"/>
                    </a:lnTo>
                    <a:lnTo>
                      <a:pt x="420" y="15"/>
                    </a:lnTo>
                    <a:lnTo>
                      <a:pt x="420" y="15"/>
                    </a:lnTo>
                    <a:lnTo>
                      <a:pt x="416" y="15"/>
                    </a:lnTo>
                    <a:lnTo>
                      <a:pt x="416" y="13"/>
                    </a:lnTo>
                    <a:lnTo>
                      <a:pt x="416" y="13"/>
                    </a:lnTo>
                    <a:lnTo>
                      <a:pt x="418" y="11"/>
                    </a:lnTo>
                    <a:lnTo>
                      <a:pt x="416" y="9"/>
                    </a:lnTo>
                    <a:lnTo>
                      <a:pt x="416" y="8"/>
                    </a:lnTo>
                    <a:lnTo>
                      <a:pt x="416" y="6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6" y="2"/>
                    </a:lnTo>
                    <a:lnTo>
                      <a:pt x="418" y="2"/>
                    </a:lnTo>
                    <a:lnTo>
                      <a:pt x="422" y="4"/>
                    </a:lnTo>
                    <a:lnTo>
                      <a:pt x="422" y="4"/>
                    </a:lnTo>
                    <a:lnTo>
                      <a:pt x="424" y="4"/>
                    </a:lnTo>
                    <a:lnTo>
                      <a:pt x="429" y="6"/>
                    </a:lnTo>
                    <a:lnTo>
                      <a:pt x="451" y="17"/>
                    </a:lnTo>
                    <a:lnTo>
                      <a:pt x="475" y="28"/>
                    </a:lnTo>
                    <a:lnTo>
                      <a:pt x="475" y="26"/>
                    </a:lnTo>
                    <a:lnTo>
                      <a:pt x="475" y="26"/>
                    </a:lnTo>
                    <a:lnTo>
                      <a:pt x="475" y="22"/>
                    </a:lnTo>
                    <a:lnTo>
                      <a:pt x="475" y="18"/>
                    </a:lnTo>
                    <a:lnTo>
                      <a:pt x="475" y="17"/>
                    </a:lnTo>
                    <a:lnTo>
                      <a:pt x="475" y="11"/>
                    </a:lnTo>
                    <a:lnTo>
                      <a:pt x="475" y="9"/>
                    </a:lnTo>
                    <a:lnTo>
                      <a:pt x="475" y="8"/>
                    </a:lnTo>
                    <a:lnTo>
                      <a:pt x="477" y="4"/>
                    </a:lnTo>
                    <a:lnTo>
                      <a:pt x="477" y="4"/>
                    </a:lnTo>
                    <a:lnTo>
                      <a:pt x="477" y="2"/>
                    </a:lnTo>
                    <a:lnTo>
                      <a:pt x="479" y="2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1" y="0"/>
                    </a:lnTo>
                    <a:lnTo>
                      <a:pt x="493" y="0"/>
                    </a:lnTo>
                    <a:lnTo>
                      <a:pt x="493" y="0"/>
                    </a:lnTo>
                    <a:lnTo>
                      <a:pt x="495" y="2"/>
                    </a:lnTo>
                    <a:lnTo>
                      <a:pt x="497" y="2"/>
                    </a:lnTo>
                    <a:lnTo>
                      <a:pt x="497" y="2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499" y="4"/>
                    </a:lnTo>
                    <a:lnTo>
                      <a:pt x="502" y="4"/>
                    </a:lnTo>
                    <a:lnTo>
                      <a:pt x="502" y="6"/>
                    </a:lnTo>
                    <a:lnTo>
                      <a:pt x="504" y="6"/>
                    </a:lnTo>
                    <a:lnTo>
                      <a:pt x="504" y="6"/>
                    </a:lnTo>
                    <a:lnTo>
                      <a:pt x="506" y="6"/>
                    </a:lnTo>
                    <a:lnTo>
                      <a:pt x="506" y="9"/>
                    </a:lnTo>
                    <a:lnTo>
                      <a:pt x="506" y="11"/>
                    </a:lnTo>
                    <a:lnTo>
                      <a:pt x="504" y="13"/>
                    </a:lnTo>
                    <a:lnTo>
                      <a:pt x="504" y="13"/>
                    </a:lnTo>
                    <a:lnTo>
                      <a:pt x="502" y="13"/>
                    </a:lnTo>
                    <a:lnTo>
                      <a:pt x="502" y="15"/>
                    </a:lnTo>
                    <a:lnTo>
                      <a:pt x="502" y="17"/>
                    </a:lnTo>
                    <a:lnTo>
                      <a:pt x="502" y="17"/>
                    </a:lnTo>
                    <a:lnTo>
                      <a:pt x="504" y="20"/>
                    </a:lnTo>
                    <a:lnTo>
                      <a:pt x="506" y="20"/>
                    </a:lnTo>
                    <a:lnTo>
                      <a:pt x="508" y="20"/>
                    </a:lnTo>
                    <a:lnTo>
                      <a:pt x="510" y="20"/>
                    </a:lnTo>
                    <a:lnTo>
                      <a:pt x="510" y="22"/>
                    </a:lnTo>
                    <a:lnTo>
                      <a:pt x="511" y="24"/>
                    </a:lnTo>
                    <a:lnTo>
                      <a:pt x="511" y="24"/>
                    </a:lnTo>
                    <a:lnTo>
                      <a:pt x="513" y="24"/>
                    </a:lnTo>
                    <a:lnTo>
                      <a:pt x="515" y="22"/>
                    </a:lnTo>
                    <a:lnTo>
                      <a:pt x="515" y="22"/>
                    </a:lnTo>
                    <a:lnTo>
                      <a:pt x="517" y="22"/>
                    </a:lnTo>
                    <a:lnTo>
                      <a:pt x="521" y="22"/>
                    </a:lnTo>
                    <a:lnTo>
                      <a:pt x="522" y="22"/>
                    </a:lnTo>
                    <a:lnTo>
                      <a:pt x="524" y="20"/>
                    </a:lnTo>
                    <a:lnTo>
                      <a:pt x="524" y="22"/>
                    </a:lnTo>
                    <a:lnTo>
                      <a:pt x="526" y="22"/>
                    </a:lnTo>
                    <a:lnTo>
                      <a:pt x="526" y="22"/>
                    </a:lnTo>
                    <a:lnTo>
                      <a:pt x="530" y="22"/>
                    </a:lnTo>
                    <a:lnTo>
                      <a:pt x="530" y="22"/>
                    </a:lnTo>
                    <a:lnTo>
                      <a:pt x="532" y="24"/>
                    </a:lnTo>
                    <a:lnTo>
                      <a:pt x="532" y="26"/>
                    </a:lnTo>
                    <a:lnTo>
                      <a:pt x="533" y="28"/>
                    </a:lnTo>
                    <a:lnTo>
                      <a:pt x="533" y="29"/>
                    </a:lnTo>
                    <a:lnTo>
                      <a:pt x="533" y="29"/>
                    </a:lnTo>
                    <a:lnTo>
                      <a:pt x="535" y="29"/>
                    </a:lnTo>
                    <a:lnTo>
                      <a:pt x="537" y="29"/>
                    </a:lnTo>
                    <a:lnTo>
                      <a:pt x="537" y="29"/>
                    </a:lnTo>
                    <a:lnTo>
                      <a:pt x="539" y="29"/>
                    </a:lnTo>
                    <a:lnTo>
                      <a:pt x="539" y="29"/>
                    </a:lnTo>
                    <a:lnTo>
                      <a:pt x="541" y="28"/>
                    </a:lnTo>
                    <a:lnTo>
                      <a:pt x="543" y="28"/>
                    </a:lnTo>
                    <a:lnTo>
                      <a:pt x="544" y="29"/>
                    </a:lnTo>
                    <a:lnTo>
                      <a:pt x="546" y="31"/>
                    </a:lnTo>
                    <a:lnTo>
                      <a:pt x="548" y="31"/>
                    </a:lnTo>
                    <a:lnTo>
                      <a:pt x="548" y="33"/>
                    </a:lnTo>
                    <a:lnTo>
                      <a:pt x="550" y="31"/>
                    </a:lnTo>
                    <a:lnTo>
                      <a:pt x="552" y="33"/>
                    </a:lnTo>
                    <a:lnTo>
                      <a:pt x="552" y="33"/>
                    </a:lnTo>
                    <a:lnTo>
                      <a:pt x="553" y="35"/>
                    </a:lnTo>
                    <a:lnTo>
                      <a:pt x="555" y="37"/>
                    </a:lnTo>
                    <a:lnTo>
                      <a:pt x="557" y="39"/>
                    </a:lnTo>
                    <a:lnTo>
                      <a:pt x="557" y="39"/>
                    </a:lnTo>
                    <a:lnTo>
                      <a:pt x="559" y="40"/>
                    </a:lnTo>
                    <a:lnTo>
                      <a:pt x="559" y="42"/>
                    </a:lnTo>
                    <a:lnTo>
                      <a:pt x="559" y="44"/>
                    </a:lnTo>
                    <a:lnTo>
                      <a:pt x="559" y="46"/>
                    </a:lnTo>
                    <a:lnTo>
                      <a:pt x="559" y="48"/>
                    </a:lnTo>
                    <a:lnTo>
                      <a:pt x="561" y="51"/>
                    </a:lnTo>
                    <a:lnTo>
                      <a:pt x="563" y="53"/>
                    </a:lnTo>
                    <a:lnTo>
                      <a:pt x="563" y="55"/>
                    </a:lnTo>
                    <a:lnTo>
                      <a:pt x="561" y="57"/>
                    </a:lnTo>
                    <a:lnTo>
                      <a:pt x="561" y="57"/>
                    </a:lnTo>
                    <a:lnTo>
                      <a:pt x="557" y="59"/>
                    </a:lnTo>
                    <a:lnTo>
                      <a:pt x="557" y="61"/>
                    </a:lnTo>
                    <a:lnTo>
                      <a:pt x="555" y="61"/>
                    </a:lnTo>
                    <a:lnTo>
                      <a:pt x="555" y="62"/>
                    </a:lnTo>
                    <a:lnTo>
                      <a:pt x="555" y="64"/>
                    </a:lnTo>
                    <a:lnTo>
                      <a:pt x="555" y="66"/>
                    </a:lnTo>
                    <a:lnTo>
                      <a:pt x="557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68"/>
                    </a:lnTo>
                    <a:lnTo>
                      <a:pt x="555" y="70"/>
                    </a:lnTo>
                    <a:lnTo>
                      <a:pt x="557" y="70"/>
                    </a:lnTo>
                    <a:lnTo>
                      <a:pt x="555" y="70"/>
                    </a:lnTo>
                    <a:lnTo>
                      <a:pt x="555" y="70"/>
                    </a:lnTo>
                    <a:lnTo>
                      <a:pt x="555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3" y="71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50" y="68"/>
                    </a:lnTo>
                    <a:lnTo>
                      <a:pt x="548" y="68"/>
                    </a:lnTo>
                    <a:lnTo>
                      <a:pt x="548" y="68"/>
                    </a:lnTo>
                    <a:lnTo>
                      <a:pt x="548" y="70"/>
                    </a:lnTo>
                    <a:lnTo>
                      <a:pt x="548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50" y="70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48" y="71"/>
                    </a:lnTo>
                    <a:lnTo>
                      <a:pt x="550" y="73"/>
                    </a:lnTo>
                    <a:lnTo>
                      <a:pt x="550" y="73"/>
                    </a:lnTo>
                    <a:lnTo>
                      <a:pt x="550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48" y="75"/>
                    </a:lnTo>
                    <a:lnTo>
                      <a:pt x="550" y="75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50" y="77"/>
                    </a:lnTo>
                    <a:lnTo>
                      <a:pt x="548" y="77"/>
                    </a:lnTo>
                    <a:lnTo>
                      <a:pt x="548" y="77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48" y="81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50" y="82"/>
                    </a:lnTo>
                    <a:lnTo>
                      <a:pt x="550" y="82"/>
                    </a:lnTo>
                    <a:lnTo>
                      <a:pt x="548" y="82"/>
                    </a:lnTo>
                    <a:lnTo>
                      <a:pt x="548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6" y="82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4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6"/>
                    </a:lnTo>
                    <a:lnTo>
                      <a:pt x="548" y="88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0"/>
                    </a:lnTo>
                    <a:lnTo>
                      <a:pt x="548" y="92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3"/>
                    </a:lnTo>
                    <a:lnTo>
                      <a:pt x="548" y="95"/>
                    </a:lnTo>
                    <a:lnTo>
                      <a:pt x="548" y="95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7"/>
                    </a:lnTo>
                    <a:lnTo>
                      <a:pt x="548" y="99"/>
                    </a:lnTo>
                    <a:lnTo>
                      <a:pt x="550" y="99"/>
                    </a:lnTo>
                    <a:lnTo>
                      <a:pt x="550" y="99"/>
                    </a:lnTo>
                    <a:lnTo>
                      <a:pt x="550" y="101"/>
                    </a:lnTo>
                    <a:lnTo>
                      <a:pt x="550" y="101"/>
                    </a:lnTo>
                    <a:lnTo>
                      <a:pt x="552" y="101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0" y="101"/>
                    </a:lnTo>
                    <a:lnTo>
                      <a:pt x="548" y="101"/>
                    </a:lnTo>
                    <a:lnTo>
                      <a:pt x="548" y="101"/>
                    </a:lnTo>
                    <a:lnTo>
                      <a:pt x="548" y="99"/>
                    </a:lnTo>
                    <a:lnTo>
                      <a:pt x="548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6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3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4" y="99"/>
                    </a:lnTo>
                    <a:lnTo>
                      <a:pt x="546" y="99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6" y="101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48" y="103"/>
                    </a:lnTo>
                    <a:lnTo>
                      <a:pt x="550" y="103"/>
                    </a:lnTo>
                    <a:lnTo>
                      <a:pt x="550" y="103"/>
                    </a:lnTo>
                    <a:lnTo>
                      <a:pt x="552" y="103"/>
                    </a:lnTo>
                    <a:lnTo>
                      <a:pt x="552" y="103"/>
                    </a:lnTo>
                    <a:lnTo>
                      <a:pt x="553" y="104"/>
                    </a:lnTo>
                    <a:lnTo>
                      <a:pt x="553" y="106"/>
                    </a:lnTo>
                    <a:lnTo>
                      <a:pt x="555" y="106"/>
                    </a:lnTo>
                    <a:lnTo>
                      <a:pt x="555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6"/>
                    </a:lnTo>
                    <a:lnTo>
                      <a:pt x="553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08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48" y="110"/>
                    </a:lnTo>
                    <a:lnTo>
                      <a:pt x="550" y="11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8"/>
                    </a:lnTo>
                    <a:lnTo>
                      <a:pt x="552" y="108"/>
                    </a:lnTo>
                    <a:lnTo>
                      <a:pt x="552" y="108"/>
                    </a:lnTo>
                    <a:lnTo>
                      <a:pt x="553" y="108"/>
                    </a:lnTo>
                    <a:lnTo>
                      <a:pt x="553" y="108"/>
                    </a:lnTo>
                    <a:lnTo>
                      <a:pt x="555" y="108"/>
                    </a:lnTo>
                    <a:lnTo>
                      <a:pt x="557" y="108"/>
                    </a:lnTo>
                    <a:lnTo>
                      <a:pt x="559" y="108"/>
                    </a:lnTo>
                    <a:lnTo>
                      <a:pt x="561" y="108"/>
                    </a:lnTo>
                    <a:lnTo>
                      <a:pt x="561" y="108"/>
                    </a:lnTo>
                    <a:lnTo>
                      <a:pt x="563" y="106"/>
                    </a:lnTo>
                    <a:lnTo>
                      <a:pt x="563" y="106"/>
                    </a:lnTo>
                    <a:lnTo>
                      <a:pt x="564" y="106"/>
                    </a:lnTo>
                    <a:lnTo>
                      <a:pt x="566" y="104"/>
                    </a:lnTo>
                    <a:lnTo>
                      <a:pt x="568" y="104"/>
                    </a:lnTo>
                    <a:lnTo>
                      <a:pt x="568" y="103"/>
                    </a:lnTo>
                    <a:lnTo>
                      <a:pt x="568" y="101"/>
                    </a:lnTo>
                    <a:lnTo>
                      <a:pt x="570" y="101"/>
                    </a:lnTo>
                    <a:lnTo>
                      <a:pt x="570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2" y="99"/>
                    </a:lnTo>
                    <a:lnTo>
                      <a:pt x="574" y="99"/>
                    </a:lnTo>
                    <a:lnTo>
                      <a:pt x="574" y="97"/>
                    </a:lnTo>
                    <a:lnTo>
                      <a:pt x="574" y="95"/>
                    </a:lnTo>
                    <a:lnTo>
                      <a:pt x="574" y="95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5" y="93"/>
                    </a:lnTo>
                    <a:lnTo>
                      <a:pt x="577" y="95"/>
                    </a:lnTo>
                    <a:lnTo>
                      <a:pt x="577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7"/>
                    </a:lnTo>
                    <a:lnTo>
                      <a:pt x="579" y="97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99"/>
                    </a:lnTo>
                    <a:lnTo>
                      <a:pt x="579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1"/>
                    </a:lnTo>
                    <a:lnTo>
                      <a:pt x="581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9" y="103"/>
                    </a:lnTo>
                    <a:lnTo>
                      <a:pt x="577" y="103"/>
                    </a:lnTo>
                    <a:lnTo>
                      <a:pt x="577" y="103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6"/>
                    </a:lnTo>
                    <a:lnTo>
                      <a:pt x="577" y="104"/>
                    </a:lnTo>
                    <a:lnTo>
                      <a:pt x="577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79" y="104"/>
                    </a:lnTo>
                    <a:lnTo>
                      <a:pt x="581" y="104"/>
                    </a:lnTo>
                    <a:lnTo>
                      <a:pt x="581" y="104"/>
                    </a:lnTo>
                    <a:lnTo>
                      <a:pt x="581" y="106"/>
                    </a:lnTo>
                    <a:lnTo>
                      <a:pt x="583" y="106"/>
                    </a:lnTo>
                    <a:lnTo>
                      <a:pt x="583" y="106"/>
                    </a:lnTo>
                    <a:lnTo>
                      <a:pt x="585" y="106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5" y="108"/>
                    </a:lnTo>
                    <a:lnTo>
                      <a:pt x="586" y="108"/>
                    </a:lnTo>
                    <a:lnTo>
                      <a:pt x="586" y="108"/>
                    </a:lnTo>
                    <a:lnTo>
                      <a:pt x="588" y="108"/>
                    </a:lnTo>
                    <a:lnTo>
                      <a:pt x="588" y="108"/>
                    </a:lnTo>
                    <a:lnTo>
                      <a:pt x="588" y="110"/>
                    </a:lnTo>
                    <a:lnTo>
                      <a:pt x="590" y="110"/>
                    </a:lnTo>
                    <a:lnTo>
                      <a:pt x="590" y="112"/>
                    </a:lnTo>
                    <a:lnTo>
                      <a:pt x="590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88" y="112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88" y="114"/>
                    </a:lnTo>
                    <a:lnTo>
                      <a:pt x="588" y="114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6" y="115"/>
                    </a:lnTo>
                    <a:lnTo>
                      <a:pt x="586" y="115"/>
                    </a:lnTo>
                    <a:lnTo>
                      <a:pt x="586" y="117"/>
                    </a:lnTo>
                    <a:lnTo>
                      <a:pt x="586" y="117"/>
                    </a:lnTo>
                    <a:lnTo>
                      <a:pt x="588" y="117"/>
                    </a:lnTo>
                    <a:lnTo>
                      <a:pt x="588" y="117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88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5"/>
                    </a:lnTo>
                    <a:lnTo>
                      <a:pt x="590" y="114"/>
                    </a:lnTo>
                    <a:lnTo>
                      <a:pt x="590" y="114"/>
                    </a:lnTo>
                    <a:lnTo>
                      <a:pt x="592" y="114"/>
                    </a:lnTo>
                    <a:lnTo>
                      <a:pt x="592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4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7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6" y="115"/>
                    </a:lnTo>
                    <a:lnTo>
                      <a:pt x="597" y="115"/>
                    </a:lnTo>
                    <a:lnTo>
                      <a:pt x="597" y="115"/>
                    </a:lnTo>
                    <a:lnTo>
                      <a:pt x="597" y="117"/>
                    </a:lnTo>
                    <a:lnTo>
                      <a:pt x="597" y="117"/>
                    </a:lnTo>
                    <a:lnTo>
                      <a:pt x="599" y="117"/>
                    </a:lnTo>
                    <a:lnTo>
                      <a:pt x="601" y="117"/>
                    </a:lnTo>
                    <a:lnTo>
                      <a:pt x="603" y="117"/>
                    </a:lnTo>
                    <a:lnTo>
                      <a:pt x="603" y="115"/>
                    </a:lnTo>
                    <a:lnTo>
                      <a:pt x="603" y="115"/>
                    </a:lnTo>
                    <a:lnTo>
                      <a:pt x="605" y="115"/>
                    </a:lnTo>
                    <a:lnTo>
                      <a:pt x="605" y="115"/>
                    </a:lnTo>
                    <a:lnTo>
                      <a:pt x="606" y="115"/>
                    </a:lnTo>
                    <a:lnTo>
                      <a:pt x="608" y="115"/>
                    </a:lnTo>
                    <a:lnTo>
                      <a:pt x="608" y="114"/>
                    </a:lnTo>
                    <a:lnTo>
                      <a:pt x="608" y="114"/>
                    </a:lnTo>
                    <a:lnTo>
                      <a:pt x="610" y="114"/>
                    </a:lnTo>
                    <a:lnTo>
                      <a:pt x="608" y="115"/>
                    </a:lnTo>
                    <a:lnTo>
                      <a:pt x="608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5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0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2" y="117"/>
                    </a:lnTo>
                    <a:lnTo>
                      <a:pt x="614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19"/>
                    </a:lnTo>
                    <a:lnTo>
                      <a:pt x="616" y="121"/>
                    </a:lnTo>
                    <a:lnTo>
                      <a:pt x="616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1"/>
                    </a:lnTo>
                    <a:lnTo>
                      <a:pt x="614" y="123"/>
                    </a:lnTo>
                    <a:lnTo>
                      <a:pt x="616" y="121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4"/>
                    </a:lnTo>
                    <a:lnTo>
                      <a:pt x="616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7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9" y="124"/>
                    </a:lnTo>
                    <a:lnTo>
                      <a:pt x="617" y="124"/>
                    </a:lnTo>
                    <a:lnTo>
                      <a:pt x="616" y="123"/>
                    </a:lnTo>
                    <a:lnTo>
                      <a:pt x="616" y="123"/>
                    </a:lnTo>
                    <a:lnTo>
                      <a:pt x="616" y="121"/>
                    </a:lnTo>
                    <a:lnTo>
                      <a:pt x="617" y="121"/>
                    </a:lnTo>
                    <a:lnTo>
                      <a:pt x="617" y="121"/>
                    </a:lnTo>
                    <a:lnTo>
                      <a:pt x="617" y="119"/>
                    </a:lnTo>
                    <a:lnTo>
                      <a:pt x="617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7"/>
                    </a:lnTo>
                    <a:lnTo>
                      <a:pt x="616" y="115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7" y="117"/>
                    </a:lnTo>
                    <a:lnTo>
                      <a:pt x="619" y="117"/>
                    </a:lnTo>
                    <a:lnTo>
                      <a:pt x="617" y="117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7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5"/>
                    </a:lnTo>
                    <a:lnTo>
                      <a:pt x="616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7" y="114"/>
                    </a:lnTo>
                    <a:lnTo>
                      <a:pt x="619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3" y="115"/>
                    </a:lnTo>
                    <a:lnTo>
                      <a:pt x="625" y="115"/>
                    </a:lnTo>
                    <a:lnTo>
                      <a:pt x="623" y="114"/>
                    </a:lnTo>
                    <a:lnTo>
                      <a:pt x="623" y="114"/>
                    </a:lnTo>
                    <a:lnTo>
                      <a:pt x="621" y="114"/>
                    </a:lnTo>
                    <a:lnTo>
                      <a:pt x="621" y="114"/>
                    </a:lnTo>
                    <a:lnTo>
                      <a:pt x="621" y="112"/>
                    </a:lnTo>
                    <a:lnTo>
                      <a:pt x="623" y="112"/>
                    </a:lnTo>
                    <a:lnTo>
                      <a:pt x="623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5" y="112"/>
                    </a:lnTo>
                    <a:lnTo>
                      <a:pt x="627" y="112"/>
                    </a:lnTo>
                    <a:lnTo>
                      <a:pt x="625" y="112"/>
                    </a:lnTo>
                    <a:lnTo>
                      <a:pt x="625" y="114"/>
                    </a:lnTo>
                    <a:lnTo>
                      <a:pt x="627" y="114"/>
                    </a:lnTo>
                    <a:lnTo>
                      <a:pt x="627" y="114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7" y="115"/>
                    </a:lnTo>
                    <a:lnTo>
                      <a:pt x="625" y="115"/>
                    </a:lnTo>
                    <a:lnTo>
                      <a:pt x="627" y="117"/>
                    </a:lnTo>
                    <a:lnTo>
                      <a:pt x="627" y="117"/>
                    </a:lnTo>
                    <a:lnTo>
                      <a:pt x="627" y="115"/>
                    </a:lnTo>
                    <a:lnTo>
                      <a:pt x="628" y="115"/>
                    </a:lnTo>
                    <a:lnTo>
                      <a:pt x="628" y="117"/>
                    </a:lnTo>
                    <a:lnTo>
                      <a:pt x="630" y="117"/>
                    </a:lnTo>
                    <a:lnTo>
                      <a:pt x="630" y="117"/>
                    </a:lnTo>
                    <a:lnTo>
                      <a:pt x="632" y="117"/>
                    </a:lnTo>
                    <a:lnTo>
                      <a:pt x="634" y="119"/>
                    </a:lnTo>
                    <a:lnTo>
                      <a:pt x="634" y="117"/>
                    </a:lnTo>
                    <a:lnTo>
                      <a:pt x="636" y="119"/>
                    </a:lnTo>
                    <a:lnTo>
                      <a:pt x="636" y="119"/>
                    </a:lnTo>
                    <a:lnTo>
                      <a:pt x="636" y="121"/>
                    </a:lnTo>
                    <a:lnTo>
                      <a:pt x="636" y="121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6" y="123"/>
                    </a:lnTo>
                    <a:lnTo>
                      <a:pt x="634" y="123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1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4" y="123"/>
                    </a:lnTo>
                    <a:lnTo>
                      <a:pt x="632" y="123"/>
                    </a:lnTo>
                    <a:lnTo>
                      <a:pt x="634" y="124"/>
                    </a:lnTo>
                    <a:lnTo>
                      <a:pt x="634" y="123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4"/>
                    </a:lnTo>
                    <a:lnTo>
                      <a:pt x="634" y="126"/>
                    </a:lnTo>
                    <a:lnTo>
                      <a:pt x="634" y="126"/>
                    </a:lnTo>
                    <a:lnTo>
                      <a:pt x="636" y="126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6" y="126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4" y="128"/>
                    </a:lnTo>
                    <a:lnTo>
                      <a:pt x="636" y="128"/>
                    </a:lnTo>
                    <a:lnTo>
                      <a:pt x="636" y="126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6" y="128"/>
                    </a:lnTo>
                    <a:lnTo>
                      <a:pt x="638" y="128"/>
                    </a:lnTo>
                    <a:lnTo>
                      <a:pt x="638" y="130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8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6"/>
                    </a:lnTo>
                    <a:lnTo>
                      <a:pt x="638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6" y="124"/>
                    </a:lnTo>
                    <a:lnTo>
                      <a:pt x="638" y="124"/>
                    </a:lnTo>
                    <a:lnTo>
                      <a:pt x="638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39" y="124"/>
                    </a:lnTo>
                    <a:lnTo>
                      <a:pt x="641" y="124"/>
                    </a:lnTo>
                    <a:lnTo>
                      <a:pt x="641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3" y="124"/>
                    </a:lnTo>
                    <a:lnTo>
                      <a:pt x="645" y="124"/>
                    </a:lnTo>
                    <a:lnTo>
                      <a:pt x="645" y="124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3" y="126"/>
                    </a:lnTo>
                    <a:lnTo>
                      <a:pt x="641" y="126"/>
                    </a:lnTo>
                    <a:lnTo>
                      <a:pt x="641" y="128"/>
                    </a:lnTo>
                    <a:lnTo>
                      <a:pt x="639" y="128"/>
                    </a:lnTo>
                    <a:lnTo>
                      <a:pt x="639" y="128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30"/>
                    </a:lnTo>
                    <a:lnTo>
                      <a:pt x="641" y="128"/>
                    </a:lnTo>
                    <a:lnTo>
                      <a:pt x="641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3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30"/>
                    </a:lnTo>
                    <a:lnTo>
                      <a:pt x="643" y="130"/>
                    </a:lnTo>
                    <a:lnTo>
                      <a:pt x="643" y="130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2"/>
                    </a:lnTo>
                    <a:lnTo>
                      <a:pt x="643" y="134"/>
                    </a:lnTo>
                    <a:lnTo>
                      <a:pt x="645" y="134"/>
                    </a:lnTo>
                    <a:lnTo>
                      <a:pt x="645" y="134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2"/>
                    </a:lnTo>
                    <a:lnTo>
                      <a:pt x="645" y="130"/>
                    </a:lnTo>
                    <a:lnTo>
                      <a:pt x="645" y="130"/>
                    </a:lnTo>
                    <a:lnTo>
                      <a:pt x="647" y="128"/>
                    </a:lnTo>
                    <a:lnTo>
                      <a:pt x="645" y="128"/>
                    </a:lnTo>
                    <a:lnTo>
                      <a:pt x="645" y="128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5" y="126"/>
                    </a:lnTo>
                    <a:lnTo>
                      <a:pt x="647" y="126"/>
                    </a:lnTo>
                    <a:lnTo>
                      <a:pt x="647" y="126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28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30"/>
                    </a:lnTo>
                    <a:lnTo>
                      <a:pt x="647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48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0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28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0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2" y="132"/>
                    </a:lnTo>
                    <a:lnTo>
                      <a:pt x="654" y="130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4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2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30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4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28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6" y="130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28"/>
                    </a:lnTo>
                    <a:lnTo>
                      <a:pt x="658" y="130"/>
                    </a:lnTo>
                    <a:lnTo>
                      <a:pt x="659" y="130"/>
                    </a:lnTo>
                    <a:lnTo>
                      <a:pt x="659" y="130"/>
                    </a:lnTo>
                    <a:lnTo>
                      <a:pt x="659" y="128"/>
                    </a:lnTo>
                    <a:lnTo>
                      <a:pt x="659" y="130"/>
                    </a:lnTo>
                    <a:lnTo>
                      <a:pt x="661" y="130"/>
                    </a:lnTo>
                    <a:lnTo>
                      <a:pt x="663" y="130"/>
                    </a:lnTo>
                    <a:lnTo>
                      <a:pt x="665" y="130"/>
                    </a:lnTo>
                    <a:lnTo>
                      <a:pt x="667" y="130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5" y="132"/>
                    </a:lnTo>
                    <a:lnTo>
                      <a:pt x="665" y="132"/>
                    </a:lnTo>
                    <a:lnTo>
                      <a:pt x="667" y="132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4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3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59" y="132"/>
                    </a:lnTo>
                    <a:lnTo>
                      <a:pt x="661" y="132"/>
                    </a:lnTo>
                    <a:lnTo>
                      <a:pt x="661" y="132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1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4"/>
                    </a:lnTo>
                    <a:lnTo>
                      <a:pt x="663" y="135"/>
                    </a:lnTo>
                    <a:lnTo>
                      <a:pt x="663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4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5" y="135"/>
                    </a:lnTo>
                    <a:lnTo>
                      <a:pt x="667" y="135"/>
                    </a:lnTo>
                    <a:lnTo>
                      <a:pt x="667" y="135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4"/>
                    </a:lnTo>
                    <a:lnTo>
                      <a:pt x="667" y="132"/>
                    </a:lnTo>
                    <a:lnTo>
                      <a:pt x="667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2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69" y="134"/>
                    </a:lnTo>
                    <a:lnTo>
                      <a:pt x="670" y="135"/>
                    </a:lnTo>
                    <a:lnTo>
                      <a:pt x="670" y="137"/>
                    </a:lnTo>
                    <a:lnTo>
                      <a:pt x="669" y="139"/>
                    </a:lnTo>
                    <a:lnTo>
                      <a:pt x="670" y="139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3"/>
                    </a:lnTo>
                    <a:lnTo>
                      <a:pt x="669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9" y="141"/>
                    </a:lnTo>
                    <a:lnTo>
                      <a:pt x="667" y="141"/>
                    </a:lnTo>
                    <a:lnTo>
                      <a:pt x="667" y="139"/>
                    </a:lnTo>
                    <a:lnTo>
                      <a:pt x="669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7"/>
                    </a:lnTo>
                    <a:lnTo>
                      <a:pt x="665" y="137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5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39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1"/>
                    </a:lnTo>
                    <a:lnTo>
                      <a:pt x="667" y="143"/>
                    </a:lnTo>
                    <a:lnTo>
                      <a:pt x="667" y="143"/>
                    </a:lnTo>
                    <a:lnTo>
                      <a:pt x="667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5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41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3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61" y="141"/>
                    </a:lnTo>
                    <a:lnTo>
                      <a:pt x="661" y="139"/>
                    </a:lnTo>
                    <a:lnTo>
                      <a:pt x="661" y="139"/>
                    </a:lnTo>
                    <a:lnTo>
                      <a:pt x="659" y="139"/>
                    </a:lnTo>
                    <a:lnTo>
                      <a:pt x="659" y="139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8" y="139"/>
                    </a:lnTo>
                    <a:lnTo>
                      <a:pt x="656" y="139"/>
                    </a:lnTo>
                    <a:lnTo>
                      <a:pt x="656" y="139"/>
                    </a:lnTo>
                    <a:lnTo>
                      <a:pt x="656" y="137"/>
                    </a:lnTo>
                    <a:lnTo>
                      <a:pt x="654" y="139"/>
                    </a:lnTo>
                    <a:lnTo>
                      <a:pt x="654" y="139"/>
                    </a:lnTo>
                    <a:lnTo>
                      <a:pt x="652" y="139"/>
                    </a:lnTo>
                    <a:lnTo>
                      <a:pt x="652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39"/>
                    </a:lnTo>
                    <a:lnTo>
                      <a:pt x="650" y="141"/>
                    </a:lnTo>
                    <a:lnTo>
                      <a:pt x="650" y="141"/>
                    </a:lnTo>
                    <a:lnTo>
                      <a:pt x="652" y="141"/>
                    </a:lnTo>
                    <a:lnTo>
                      <a:pt x="654" y="141"/>
                    </a:lnTo>
                    <a:lnTo>
                      <a:pt x="656" y="141"/>
                    </a:lnTo>
                    <a:lnTo>
                      <a:pt x="656" y="139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1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6" y="143"/>
                    </a:lnTo>
                    <a:lnTo>
                      <a:pt x="658" y="143"/>
                    </a:lnTo>
                    <a:lnTo>
                      <a:pt x="658" y="141"/>
                    </a:lnTo>
                    <a:lnTo>
                      <a:pt x="658" y="141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3"/>
                    </a:lnTo>
                    <a:lnTo>
                      <a:pt x="659" y="141"/>
                    </a:lnTo>
                    <a:lnTo>
                      <a:pt x="659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1" y="143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1" y="141"/>
                    </a:lnTo>
                    <a:lnTo>
                      <a:pt x="663" y="141"/>
                    </a:lnTo>
                    <a:lnTo>
                      <a:pt x="661" y="141"/>
                    </a:lnTo>
                    <a:lnTo>
                      <a:pt x="661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3"/>
                    </a:lnTo>
                    <a:lnTo>
                      <a:pt x="663" y="145"/>
                    </a:lnTo>
                    <a:lnTo>
                      <a:pt x="665" y="145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3"/>
                    </a:lnTo>
                    <a:lnTo>
                      <a:pt x="665" y="145"/>
                    </a:lnTo>
                    <a:lnTo>
                      <a:pt x="665" y="145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5"/>
                    </a:lnTo>
                    <a:lnTo>
                      <a:pt x="661" y="145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1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3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5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7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6"/>
                    </a:lnTo>
                    <a:lnTo>
                      <a:pt x="669" y="148"/>
                    </a:lnTo>
                    <a:lnTo>
                      <a:pt x="669" y="148"/>
                    </a:lnTo>
                    <a:lnTo>
                      <a:pt x="669" y="146"/>
                    </a:lnTo>
                    <a:lnTo>
                      <a:pt x="667" y="146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48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5" y="148"/>
                    </a:lnTo>
                    <a:lnTo>
                      <a:pt x="665" y="148"/>
                    </a:lnTo>
                    <a:lnTo>
                      <a:pt x="665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0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9" y="152"/>
                    </a:lnTo>
                    <a:lnTo>
                      <a:pt x="669" y="152"/>
                    </a:lnTo>
                    <a:lnTo>
                      <a:pt x="669" y="154"/>
                    </a:lnTo>
                    <a:lnTo>
                      <a:pt x="669" y="154"/>
                    </a:lnTo>
                    <a:lnTo>
                      <a:pt x="667" y="154"/>
                    </a:lnTo>
                    <a:lnTo>
                      <a:pt x="667" y="152"/>
                    </a:lnTo>
                    <a:lnTo>
                      <a:pt x="667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48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3" y="150"/>
                    </a:lnTo>
                    <a:lnTo>
                      <a:pt x="665" y="150"/>
                    </a:lnTo>
                    <a:lnTo>
                      <a:pt x="665" y="150"/>
                    </a:lnTo>
                    <a:lnTo>
                      <a:pt x="663" y="152"/>
                    </a:lnTo>
                    <a:lnTo>
                      <a:pt x="663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2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5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4"/>
                    </a:lnTo>
                    <a:lnTo>
                      <a:pt x="667" y="154"/>
                    </a:lnTo>
                    <a:lnTo>
                      <a:pt x="667" y="156"/>
                    </a:lnTo>
                    <a:lnTo>
                      <a:pt x="667" y="156"/>
                    </a:lnTo>
                    <a:lnTo>
                      <a:pt x="669" y="156"/>
                    </a:lnTo>
                    <a:lnTo>
                      <a:pt x="669" y="154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69" y="156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69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7"/>
                    </a:lnTo>
                    <a:lnTo>
                      <a:pt x="670" y="159"/>
                    </a:lnTo>
                    <a:lnTo>
                      <a:pt x="670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7"/>
                    </a:lnTo>
                    <a:lnTo>
                      <a:pt x="669" y="159"/>
                    </a:lnTo>
                    <a:lnTo>
                      <a:pt x="669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7" y="159"/>
                    </a:lnTo>
                    <a:lnTo>
                      <a:pt x="665" y="157"/>
                    </a:lnTo>
                    <a:lnTo>
                      <a:pt x="667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7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5" y="159"/>
                    </a:lnTo>
                    <a:lnTo>
                      <a:pt x="667" y="159"/>
                    </a:lnTo>
                    <a:lnTo>
                      <a:pt x="667" y="161"/>
                    </a:lnTo>
                    <a:lnTo>
                      <a:pt x="669" y="159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9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7" y="161"/>
                    </a:lnTo>
                    <a:lnTo>
                      <a:pt x="665" y="161"/>
                    </a:lnTo>
                    <a:lnTo>
                      <a:pt x="665" y="161"/>
                    </a:lnTo>
                    <a:lnTo>
                      <a:pt x="665" y="163"/>
                    </a:lnTo>
                    <a:lnTo>
                      <a:pt x="665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9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3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7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5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69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5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2" y="167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8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70" y="167"/>
                    </a:lnTo>
                    <a:lnTo>
                      <a:pt x="669" y="167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68"/>
                    </a:lnTo>
                    <a:lnTo>
                      <a:pt x="669" y="170"/>
                    </a:lnTo>
                    <a:lnTo>
                      <a:pt x="669" y="170"/>
                    </a:lnTo>
                    <a:lnTo>
                      <a:pt x="667" y="170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7" y="168"/>
                    </a:lnTo>
                    <a:lnTo>
                      <a:pt x="665" y="168"/>
                    </a:lnTo>
                    <a:lnTo>
                      <a:pt x="665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3" y="168"/>
                    </a:lnTo>
                    <a:lnTo>
                      <a:pt x="661" y="168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8"/>
                    </a:lnTo>
                    <a:lnTo>
                      <a:pt x="661" y="168"/>
                    </a:lnTo>
                    <a:lnTo>
                      <a:pt x="659" y="168"/>
                    </a:lnTo>
                    <a:lnTo>
                      <a:pt x="659" y="168"/>
                    </a:lnTo>
                    <a:lnTo>
                      <a:pt x="659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7"/>
                    </a:lnTo>
                    <a:lnTo>
                      <a:pt x="661" y="165"/>
                    </a:lnTo>
                    <a:lnTo>
                      <a:pt x="661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9" y="165"/>
                    </a:lnTo>
                    <a:lnTo>
                      <a:pt x="658" y="165"/>
                    </a:lnTo>
                    <a:lnTo>
                      <a:pt x="658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7"/>
                    </a:lnTo>
                    <a:lnTo>
                      <a:pt x="659" y="168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8" y="167"/>
                    </a:lnTo>
                    <a:lnTo>
                      <a:pt x="656" y="167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5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6" y="161"/>
                    </a:lnTo>
                    <a:lnTo>
                      <a:pt x="658" y="159"/>
                    </a:lnTo>
                    <a:lnTo>
                      <a:pt x="658" y="159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8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7"/>
                    </a:lnTo>
                    <a:lnTo>
                      <a:pt x="656" y="159"/>
                    </a:lnTo>
                    <a:lnTo>
                      <a:pt x="656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59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4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57"/>
                    </a:lnTo>
                    <a:lnTo>
                      <a:pt x="650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7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59"/>
                    </a:lnTo>
                    <a:lnTo>
                      <a:pt x="648" y="161"/>
                    </a:lnTo>
                    <a:lnTo>
                      <a:pt x="650" y="159"/>
                    </a:lnTo>
                    <a:lnTo>
                      <a:pt x="650" y="159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0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2" y="161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4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2" y="163"/>
                    </a:lnTo>
                    <a:lnTo>
                      <a:pt x="654" y="163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5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4" y="167"/>
                    </a:lnTo>
                    <a:lnTo>
                      <a:pt x="652" y="167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2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68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4" y="170"/>
                    </a:lnTo>
                    <a:lnTo>
                      <a:pt x="652" y="170"/>
                    </a:lnTo>
                    <a:lnTo>
                      <a:pt x="652" y="170"/>
                    </a:lnTo>
                    <a:lnTo>
                      <a:pt x="650" y="168"/>
                    </a:lnTo>
                    <a:lnTo>
                      <a:pt x="648" y="168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7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5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8" y="163"/>
                    </a:lnTo>
                    <a:lnTo>
                      <a:pt x="647" y="161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7" y="163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5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61"/>
                    </a:lnTo>
                    <a:lnTo>
                      <a:pt x="643" y="159"/>
                    </a:lnTo>
                    <a:lnTo>
                      <a:pt x="643" y="159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6"/>
                    </a:lnTo>
                    <a:lnTo>
                      <a:pt x="641" y="157"/>
                    </a:lnTo>
                    <a:lnTo>
                      <a:pt x="641" y="157"/>
                    </a:lnTo>
                    <a:lnTo>
                      <a:pt x="639" y="157"/>
                    </a:lnTo>
                    <a:lnTo>
                      <a:pt x="639" y="156"/>
                    </a:lnTo>
                    <a:lnTo>
                      <a:pt x="639" y="157"/>
                    </a:lnTo>
                    <a:lnTo>
                      <a:pt x="639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7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8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6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6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4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4" y="156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2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32" y="152"/>
                    </a:lnTo>
                    <a:lnTo>
                      <a:pt x="632" y="152"/>
                    </a:lnTo>
                    <a:lnTo>
                      <a:pt x="632" y="150"/>
                    </a:lnTo>
                    <a:lnTo>
                      <a:pt x="630" y="150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2"/>
                    </a:lnTo>
                    <a:lnTo>
                      <a:pt x="630" y="154"/>
                    </a:lnTo>
                    <a:lnTo>
                      <a:pt x="630" y="154"/>
                    </a:lnTo>
                    <a:lnTo>
                      <a:pt x="628" y="154"/>
                    </a:lnTo>
                    <a:lnTo>
                      <a:pt x="628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4"/>
                    </a:lnTo>
                    <a:lnTo>
                      <a:pt x="627" y="152"/>
                    </a:lnTo>
                    <a:lnTo>
                      <a:pt x="625" y="152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4"/>
                    </a:lnTo>
                    <a:lnTo>
                      <a:pt x="625" y="152"/>
                    </a:lnTo>
                    <a:lnTo>
                      <a:pt x="625" y="152"/>
                    </a:lnTo>
                    <a:lnTo>
                      <a:pt x="623" y="152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50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8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5" y="146"/>
                    </a:lnTo>
                    <a:lnTo>
                      <a:pt x="625" y="146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5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3" y="146"/>
                    </a:lnTo>
                    <a:lnTo>
                      <a:pt x="621" y="146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21" y="148"/>
                    </a:lnTo>
                    <a:lnTo>
                      <a:pt x="619" y="148"/>
                    </a:lnTo>
                    <a:lnTo>
                      <a:pt x="619" y="148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6"/>
                    </a:lnTo>
                    <a:lnTo>
                      <a:pt x="619" y="145"/>
                    </a:lnTo>
                    <a:lnTo>
                      <a:pt x="617" y="145"/>
                    </a:lnTo>
                    <a:lnTo>
                      <a:pt x="617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6" y="145"/>
                    </a:lnTo>
                    <a:lnTo>
                      <a:pt x="614" y="145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4" y="148"/>
                    </a:lnTo>
                    <a:lnTo>
                      <a:pt x="614" y="148"/>
                    </a:lnTo>
                    <a:lnTo>
                      <a:pt x="614" y="146"/>
                    </a:lnTo>
                    <a:lnTo>
                      <a:pt x="616" y="146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6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7" y="148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0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19" y="152"/>
                    </a:lnTo>
                    <a:lnTo>
                      <a:pt x="621" y="152"/>
                    </a:lnTo>
                    <a:lnTo>
                      <a:pt x="621" y="152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1" y="154"/>
                    </a:lnTo>
                    <a:lnTo>
                      <a:pt x="623" y="156"/>
                    </a:lnTo>
                    <a:lnTo>
                      <a:pt x="623" y="156"/>
                    </a:lnTo>
                    <a:lnTo>
                      <a:pt x="625" y="156"/>
                    </a:lnTo>
                    <a:lnTo>
                      <a:pt x="625" y="157"/>
                    </a:lnTo>
                    <a:lnTo>
                      <a:pt x="625" y="157"/>
                    </a:lnTo>
                    <a:lnTo>
                      <a:pt x="627" y="157"/>
                    </a:lnTo>
                    <a:lnTo>
                      <a:pt x="627" y="159"/>
                    </a:lnTo>
                    <a:lnTo>
                      <a:pt x="628" y="159"/>
                    </a:lnTo>
                    <a:lnTo>
                      <a:pt x="628" y="159"/>
                    </a:lnTo>
                    <a:lnTo>
                      <a:pt x="630" y="159"/>
                    </a:lnTo>
                    <a:lnTo>
                      <a:pt x="630" y="157"/>
                    </a:lnTo>
                    <a:lnTo>
                      <a:pt x="630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59"/>
                    </a:lnTo>
                    <a:lnTo>
                      <a:pt x="632" y="161"/>
                    </a:lnTo>
                    <a:lnTo>
                      <a:pt x="632" y="161"/>
                    </a:lnTo>
                    <a:lnTo>
                      <a:pt x="634" y="161"/>
                    </a:lnTo>
                    <a:lnTo>
                      <a:pt x="634" y="161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8" y="161"/>
                    </a:lnTo>
                    <a:lnTo>
                      <a:pt x="639" y="161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39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3"/>
                    </a:lnTo>
                    <a:lnTo>
                      <a:pt x="641" y="165"/>
                    </a:lnTo>
                    <a:lnTo>
                      <a:pt x="643" y="165"/>
                    </a:lnTo>
                    <a:lnTo>
                      <a:pt x="643" y="165"/>
                    </a:lnTo>
                    <a:lnTo>
                      <a:pt x="641" y="165"/>
                    </a:lnTo>
                    <a:lnTo>
                      <a:pt x="641" y="167"/>
                    </a:lnTo>
                    <a:lnTo>
                      <a:pt x="641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3" y="167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5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68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1" y="170"/>
                    </a:lnTo>
                    <a:lnTo>
                      <a:pt x="643" y="168"/>
                    </a:lnTo>
                    <a:lnTo>
                      <a:pt x="643" y="168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3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5" y="170"/>
                    </a:lnTo>
                    <a:lnTo>
                      <a:pt x="647" y="172"/>
                    </a:lnTo>
                    <a:lnTo>
                      <a:pt x="647" y="172"/>
                    </a:lnTo>
                    <a:lnTo>
                      <a:pt x="648" y="172"/>
                    </a:lnTo>
                    <a:lnTo>
                      <a:pt x="648" y="172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0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2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4"/>
                    </a:lnTo>
                    <a:lnTo>
                      <a:pt x="654" y="172"/>
                    </a:lnTo>
                    <a:lnTo>
                      <a:pt x="656" y="172"/>
                    </a:lnTo>
                    <a:lnTo>
                      <a:pt x="656" y="174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59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2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1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3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5" y="174"/>
                    </a:lnTo>
                    <a:lnTo>
                      <a:pt x="667" y="174"/>
                    </a:lnTo>
                    <a:lnTo>
                      <a:pt x="667" y="176"/>
                    </a:lnTo>
                    <a:lnTo>
                      <a:pt x="667" y="176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69" y="174"/>
                    </a:lnTo>
                    <a:lnTo>
                      <a:pt x="670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2" y="174"/>
                    </a:lnTo>
                    <a:lnTo>
                      <a:pt x="674" y="174"/>
                    </a:lnTo>
                    <a:lnTo>
                      <a:pt x="674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4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6" y="176"/>
                    </a:lnTo>
                    <a:lnTo>
                      <a:pt x="674" y="177"/>
                    </a:lnTo>
                    <a:lnTo>
                      <a:pt x="674" y="176"/>
                    </a:lnTo>
                    <a:lnTo>
                      <a:pt x="674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2" y="176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9"/>
                    </a:lnTo>
                    <a:lnTo>
                      <a:pt x="674" y="177"/>
                    </a:lnTo>
                    <a:lnTo>
                      <a:pt x="674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2" y="177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69" y="177"/>
                    </a:lnTo>
                    <a:lnTo>
                      <a:pt x="669" y="177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9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79"/>
                    </a:lnTo>
                    <a:lnTo>
                      <a:pt x="667" y="181"/>
                    </a:lnTo>
                    <a:lnTo>
                      <a:pt x="665" y="181"/>
                    </a:lnTo>
                    <a:lnTo>
                      <a:pt x="667" y="183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5" y="181"/>
                    </a:lnTo>
                    <a:lnTo>
                      <a:pt x="663" y="181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61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9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6" y="181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79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6" y="181"/>
                    </a:lnTo>
                    <a:lnTo>
                      <a:pt x="658" y="181"/>
                    </a:lnTo>
                    <a:lnTo>
                      <a:pt x="658" y="181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8" y="183"/>
                    </a:lnTo>
                    <a:lnTo>
                      <a:pt x="659" y="183"/>
                    </a:lnTo>
                    <a:lnTo>
                      <a:pt x="659" y="181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59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1" y="183"/>
                    </a:lnTo>
                    <a:lnTo>
                      <a:pt x="663" y="183"/>
                    </a:lnTo>
                    <a:lnTo>
                      <a:pt x="663" y="183"/>
                    </a:lnTo>
                    <a:lnTo>
                      <a:pt x="663" y="185"/>
                    </a:lnTo>
                    <a:lnTo>
                      <a:pt x="663" y="185"/>
                    </a:lnTo>
                    <a:lnTo>
                      <a:pt x="665" y="183"/>
                    </a:lnTo>
                    <a:lnTo>
                      <a:pt x="665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7" y="183"/>
                    </a:lnTo>
                    <a:lnTo>
                      <a:pt x="669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7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81"/>
                    </a:lnTo>
                    <a:lnTo>
                      <a:pt x="669" y="179"/>
                    </a:lnTo>
                    <a:lnTo>
                      <a:pt x="670" y="181"/>
                    </a:lnTo>
                    <a:lnTo>
                      <a:pt x="670" y="179"/>
                    </a:lnTo>
                    <a:lnTo>
                      <a:pt x="670" y="179"/>
                    </a:lnTo>
                    <a:lnTo>
                      <a:pt x="672" y="181"/>
                    </a:lnTo>
                    <a:lnTo>
                      <a:pt x="670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2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4" y="181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3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4" y="185"/>
                    </a:lnTo>
                    <a:lnTo>
                      <a:pt x="676" y="185"/>
                    </a:lnTo>
                    <a:lnTo>
                      <a:pt x="676" y="183"/>
                    </a:lnTo>
                    <a:lnTo>
                      <a:pt x="676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78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3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1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80" y="185"/>
                    </a:lnTo>
                    <a:lnTo>
                      <a:pt x="678" y="187"/>
                    </a:lnTo>
                    <a:lnTo>
                      <a:pt x="678" y="185"/>
                    </a:lnTo>
                    <a:lnTo>
                      <a:pt x="678" y="185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7"/>
                    </a:lnTo>
                    <a:lnTo>
                      <a:pt x="678" y="188"/>
                    </a:lnTo>
                    <a:lnTo>
                      <a:pt x="680" y="188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0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7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1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7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3" y="185"/>
                    </a:lnTo>
                    <a:lnTo>
                      <a:pt x="685" y="185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7"/>
                    </a:lnTo>
                    <a:lnTo>
                      <a:pt x="685" y="188"/>
                    </a:lnTo>
                    <a:lnTo>
                      <a:pt x="685" y="188"/>
                    </a:lnTo>
                    <a:lnTo>
                      <a:pt x="685" y="190"/>
                    </a:lnTo>
                    <a:lnTo>
                      <a:pt x="687" y="190"/>
                    </a:lnTo>
                    <a:lnTo>
                      <a:pt x="687" y="192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7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3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5" y="194"/>
                    </a:lnTo>
                    <a:lnTo>
                      <a:pt x="687" y="194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7" y="198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5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6"/>
                    </a:lnTo>
                    <a:lnTo>
                      <a:pt x="683" y="198"/>
                    </a:lnTo>
                    <a:lnTo>
                      <a:pt x="683" y="198"/>
                    </a:lnTo>
                    <a:lnTo>
                      <a:pt x="685" y="198"/>
                    </a:lnTo>
                    <a:lnTo>
                      <a:pt x="685" y="198"/>
                    </a:lnTo>
                    <a:lnTo>
                      <a:pt x="687" y="198"/>
                    </a:lnTo>
                    <a:lnTo>
                      <a:pt x="685" y="199"/>
                    </a:lnTo>
                    <a:lnTo>
                      <a:pt x="687" y="199"/>
                    </a:lnTo>
                    <a:lnTo>
                      <a:pt x="687" y="199"/>
                    </a:lnTo>
                    <a:lnTo>
                      <a:pt x="687" y="201"/>
                    </a:lnTo>
                    <a:lnTo>
                      <a:pt x="687" y="201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7" y="203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5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201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3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1" y="199"/>
                    </a:lnTo>
                    <a:lnTo>
                      <a:pt x="680" y="199"/>
                    </a:lnTo>
                    <a:lnTo>
                      <a:pt x="680" y="198"/>
                    </a:lnTo>
                    <a:lnTo>
                      <a:pt x="680" y="198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6"/>
                    </a:lnTo>
                    <a:lnTo>
                      <a:pt x="680" y="194"/>
                    </a:lnTo>
                    <a:lnTo>
                      <a:pt x="680" y="194"/>
                    </a:lnTo>
                    <a:lnTo>
                      <a:pt x="678" y="194"/>
                    </a:lnTo>
                    <a:lnTo>
                      <a:pt x="678" y="194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8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0"/>
                    </a:lnTo>
                    <a:lnTo>
                      <a:pt x="674" y="192"/>
                    </a:lnTo>
                    <a:lnTo>
                      <a:pt x="676" y="192"/>
                    </a:lnTo>
                    <a:lnTo>
                      <a:pt x="676" y="192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6" y="194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8" y="196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8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6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8"/>
                    </a:lnTo>
                    <a:lnTo>
                      <a:pt x="674" y="196"/>
                    </a:lnTo>
                    <a:lnTo>
                      <a:pt x="672" y="196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4"/>
                    </a:lnTo>
                    <a:lnTo>
                      <a:pt x="672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2"/>
                    </a:lnTo>
                    <a:lnTo>
                      <a:pt x="670" y="190"/>
                    </a:lnTo>
                    <a:lnTo>
                      <a:pt x="670" y="190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69" y="192"/>
                    </a:lnTo>
                    <a:lnTo>
                      <a:pt x="670" y="192"/>
                    </a:lnTo>
                    <a:lnTo>
                      <a:pt x="670" y="194"/>
                    </a:lnTo>
                    <a:lnTo>
                      <a:pt x="670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9" y="194"/>
                    </a:lnTo>
                    <a:lnTo>
                      <a:pt x="667" y="194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7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0"/>
                    </a:lnTo>
                    <a:lnTo>
                      <a:pt x="665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2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5" y="196"/>
                    </a:lnTo>
                    <a:lnTo>
                      <a:pt x="667" y="194"/>
                    </a:lnTo>
                    <a:lnTo>
                      <a:pt x="667" y="194"/>
                    </a:lnTo>
                    <a:lnTo>
                      <a:pt x="667" y="196"/>
                    </a:lnTo>
                    <a:lnTo>
                      <a:pt x="667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69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6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0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8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2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70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9" y="199"/>
                    </a:lnTo>
                    <a:lnTo>
                      <a:pt x="667" y="199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7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5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8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3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5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199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1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5" y="203"/>
                    </a:lnTo>
                    <a:lnTo>
                      <a:pt x="667" y="203"/>
                    </a:lnTo>
                    <a:lnTo>
                      <a:pt x="667" y="201"/>
                    </a:lnTo>
                    <a:lnTo>
                      <a:pt x="667" y="201"/>
                    </a:lnTo>
                    <a:lnTo>
                      <a:pt x="667" y="203"/>
                    </a:lnTo>
                    <a:lnTo>
                      <a:pt x="667" y="203"/>
                    </a:lnTo>
                    <a:lnTo>
                      <a:pt x="669" y="203"/>
                    </a:lnTo>
                    <a:lnTo>
                      <a:pt x="669" y="203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69" y="201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0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4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3"/>
                    </a:lnTo>
                    <a:lnTo>
                      <a:pt x="672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4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2" y="205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5"/>
                    </a:lnTo>
                    <a:lnTo>
                      <a:pt x="670" y="205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9" y="207"/>
                    </a:lnTo>
                    <a:lnTo>
                      <a:pt x="667" y="207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5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7"/>
                    </a:lnTo>
                    <a:lnTo>
                      <a:pt x="667" y="209"/>
                    </a:lnTo>
                    <a:lnTo>
                      <a:pt x="667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7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69" y="209"/>
                    </a:lnTo>
                    <a:lnTo>
                      <a:pt x="669" y="209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69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10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0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9"/>
                    </a:lnTo>
                    <a:lnTo>
                      <a:pt x="672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6" y="207"/>
                    </a:lnTo>
                    <a:lnTo>
                      <a:pt x="674" y="207"/>
                    </a:lnTo>
                    <a:lnTo>
                      <a:pt x="674" y="207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6" y="209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7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09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8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0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8" y="212"/>
                    </a:lnTo>
                    <a:lnTo>
                      <a:pt x="676" y="212"/>
                    </a:lnTo>
                    <a:lnTo>
                      <a:pt x="676" y="212"/>
                    </a:lnTo>
                    <a:lnTo>
                      <a:pt x="674" y="212"/>
                    </a:lnTo>
                    <a:lnTo>
                      <a:pt x="674" y="212"/>
                    </a:lnTo>
                    <a:lnTo>
                      <a:pt x="674" y="214"/>
                    </a:lnTo>
                    <a:lnTo>
                      <a:pt x="672" y="214"/>
                    </a:lnTo>
                    <a:lnTo>
                      <a:pt x="672" y="214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6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70" y="214"/>
                    </a:lnTo>
                    <a:lnTo>
                      <a:pt x="669" y="214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9" y="216"/>
                    </a:lnTo>
                    <a:lnTo>
                      <a:pt x="667" y="216"/>
                    </a:lnTo>
                    <a:lnTo>
                      <a:pt x="667" y="216"/>
                    </a:lnTo>
                    <a:lnTo>
                      <a:pt x="667" y="214"/>
                    </a:lnTo>
                    <a:lnTo>
                      <a:pt x="667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4"/>
                    </a:lnTo>
                    <a:lnTo>
                      <a:pt x="665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2"/>
                    </a:lnTo>
                    <a:lnTo>
                      <a:pt x="663" y="214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59" y="212"/>
                    </a:lnTo>
                    <a:lnTo>
                      <a:pt x="661" y="212"/>
                    </a:lnTo>
                    <a:lnTo>
                      <a:pt x="661" y="212"/>
                    </a:lnTo>
                    <a:lnTo>
                      <a:pt x="661" y="210"/>
                    </a:lnTo>
                    <a:lnTo>
                      <a:pt x="661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9" y="210"/>
                    </a:lnTo>
                    <a:lnTo>
                      <a:pt x="658" y="212"/>
                    </a:lnTo>
                    <a:lnTo>
                      <a:pt x="658" y="212"/>
                    </a:lnTo>
                    <a:lnTo>
                      <a:pt x="658" y="210"/>
                    </a:lnTo>
                    <a:lnTo>
                      <a:pt x="658" y="210"/>
                    </a:lnTo>
                    <a:lnTo>
                      <a:pt x="656" y="210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6" y="209"/>
                    </a:lnTo>
                    <a:lnTo>
                      <a:pt x="654" y="209"/>
                    </a:lnTo>
                    <a:lnTo>
                      <a:pt x="654" y="207"/>
                    </a:lnTo>
                    <a:lnTo>
                      <a:pt x="652" y="207"/>
                    </a:lnTo>
                    <a:lnTo>
                      <a:pt x="652" y="207"/>
                    </a:lnTo>
                    <a:lnTo>
                      <a:pt x="652" y="205"/>
                    </a:lnTo>
                    <a:lnTo>
                      <a:pt x="650" y="205"/>
                    </a:lnTo>
                    <a:lnTo>
                      <a:pt x="650" y="205"/>
                    </a:lnTo>
                    <a:lnTo>
                      <a:pt x="648" y="205"/>
                    </a:lnTo>
                    <a:lnTo>
                      <a:pt x="648" y="205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3"/>
                    </a:lnTo>
                    <a:lnTo>
                      <a:pt x="648" y="201"/>
                    </a:lnTo>
                    <a:lnTo>
                      <a:pt x="647" y="201"/>
                    </a:lnTo>
                    <a:lnTo>
                      <a:pt x="647" y="203"/>
                    </a:lnTo>
                    <a:lnTo>
                      <a:pt x="645" y="203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5" y="201"/>
                    </a:lnTo>
                    <a:lnTo>
                      <a:pt x="643" y="203"/>
                    </a:lnTo>
                    <a:lnTo>
                      <a:pt x="645" y="205"/>
                    </a:lnTo>
                    <a:lnTo>
                      <a:pt x="647" y="207"/>
                    </a:lnTo>
                    <a:lnTo>
                      <a:pt x="647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7"/>
                    </a:lnTo>
                    <a:lnTo>
                      <a:pt x="648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0" y="209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2" y="210"/>
                    </a:lnTo>
                    <a:lnTo>
                      <a:pt x="654" y="212"/>
                    </a:lnTo>
                    <a:lnTo>
                      <a:pt x="654" y="212"/>
                    </a:lnTo>
                    <a:lnTo>
                      <a:pt x="656" y="212"/>
                    </a:lnTo>
                    <a:lnTo>
                      <a:pt x="656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4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6" y="214"/>
                    </a:lnTo>
                    <a:lnTo>
                      <a:pt x="658" y="214"/>
                    </a:lnTo>
                    <a:lnTo>
                      <a:pt x="658" y="214"/>
                    </a:lnTo>
                    <a:lnTo>
                      <a:pt x="659" y="214"/>
                    </a:lnTo>
                    <a:lnTo>
                      <a:pt x="659" y="214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59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1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3" y="216"/>
                    </a:lnTo>
                    <a:lnTo>
                      <a:pt x="665" y="216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5" y="218"/>
                    </a:lnTo>
                    <a:lnTo>
                      <a:pt x="667" y="218"/>
                    </a:lnTo>
                    <a:lnTo>
                      <a:pt x="669" y="218"/>
                    </a:lnTo>
                    <a:lnTo>
                      <a:pt x="670" y="218"/>
                    </a:lnTo>
                    <a:lnTo>
                      <a:pt x="670" y="220"/>
                    </a:lnTo>
                    <a:lnTo>
                      <a:pt x="670" y="220"/>
                    </a:lnTo>
                    <a:lnTo>
                      <a:pt x="672" y="220"/>
                    </a:lnTo>
                    <a:lnTo>
                      <a:pt x="672" y="220"/>
                    </a:lnTo>
                    <a:lnTo>
                      <a:pt x="674" y="220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6" y="218"/>
                    </a:lnTo>
                    <a:lnTo>
                      <a:pt x="678" y="218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6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78" y="220"/>
                    </a:lnTo>
                    <a:lnTo>
                      <a:pt x="680" y="218"/>
                    </a:lnTo>
                    <a:lnTo>
                      <a:pt x="680" y="218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0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1" y="221"/>
                    </a:lnTo>
                    <a:lnTo>
                      <a:pt x="681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80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1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6" y="223"/>
                    </a:lnTo>
                    <a:lnTo>
                      <a:pt x="678" y="221"/>
                    </a:lnTo>
                    <a:lnTo>
                      <a:pt x="678" y="221"/>
                    </a:lnTo>
                    <a:lnTo>
                      <a:pt x="678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5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8" y="227"/>
                    </a:lnTo>
                    <a:lnTo>
                      <a:pt x="676" y="227"/>
                    </a:lnTo>
                    <a:lnTo>
                      <a:pt x="676" y="227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78" y="229"/>
                    </a:lnTo>
                    <a:lnTo>
                      <a:pt x="680" y="229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7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5"/>
                    </a:lnTo>
                    <a:lnTo>
                      <a:pt x="680" y="223"/>
                    </a:lnTo>
                    <a:lnTo>
                      <a:pt x="680" y="223"/>
                    </a:lnTo>
                    <a:lnTo>
                      <a:pt x="681" y="223"/>
                    </a:lnTo>
                    <a:lnTo>
                      <a:pt x="681" y="223"/>
                    </a:lnTo>
                    <a:lnTo>
                      <a:pt x="681" y="225"/>
                    </a:lnTo>
                    <a:lnTo>
                      <a:pt x="681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3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5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7"/>
                    </a:lnTo>
                    <a:lnTo>
                      <a:pt x="683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5" y="225"/>
                    </a:lnTo>
                    <a:lnTo>
                      <a:pt x="683" y="225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3" y="223"/>
                    </a:lnTo>
                    <a:lnTo>
                      <a:pt x="683" y="223"/>
                    </a:lnTo>
                    <a:lnTo>
                      <a:pt x="685" y="223"/>
                    </a:lnTo>
                    <a:lnTo>
                      <a:pt x="685" y="223"/>
                    </a:lnTo>
                    <a:lnTo>
                      <a:pt x="685" y="221"/>
                    </a:lnTo>
                    <a:lnTo>
                      <a:pt x="685" y="221"/>
                    </a:lnTo>
                    <a:lnTo>
                      <a:pt x="687" y="221"/>
                    </a:lnTo>
                    <a:lnTo>
                      <a:pt x="687" y="221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7" y="223"/>
                    </a:lnTo>
                    <a:lnTo>
                      <a:pt x="689" y="223"/>
                    </a:lnTo>
                    <a:lnTo>
                      <a:pt x="689" y="223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89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1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5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2" y="227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91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30"/>
                    </a:lnTo>
                    <a:lnTo>
                      <a:pt x="689" y="230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9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7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29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5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7" y="230"/>
                    </a:lnTo>
                    <a:lnTo>
                      <a:pt x="689" y="230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2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4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8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89" y="236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4"/>
                    </a:lnTo>
                    <a:lnTo>
                      <a:pt x="691" y="232"/>
                    </a:lnTo>
                    <a:lnTo>
                      <a:pt x="689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2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1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2" y="230"/>
                    </a:lnTo>
                    <a:lnTo>
                      <a:pt x="694" y="232"/>
                    </a:lnTo>
                    <a:lnTo>
                      <a:pt x="694" y="232"/>
                    </a:lnTo>
                    <a:lnTo>
                      <a:pt x="694" y="230"/>
                    </a:lnTo>
                    <a:lnTo>
                      <a:pt x="692" y="230"/>
                    </a:lnTo>
                    <a:lnTo>
                      <a:pt x="692" y="229"/>
                    </a:lnTo>
                    <a:lnTo>
                      <a:pt x="692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4" y="229"/>
                    </a:lnTo>
                    <a:lnTo>
                      <a:pt x="696" y="229"/>
                    </a:lnTo>
                    <a:lnTo>
                      <a:pt x="696" y="230"/>
                    </a:lnTo>
                    <a:lnTo>
                      <a:pt x="696" y="230"/>
                    </a:lnTo>
                    <a:lnTo>
                      <a:pt x="696" y="232"/>
                    </a:lnTo>
                    <a:lnTo>
                      <a:pt x="696" y="232"/>
                    </a:lnTo>
                    <a:lnTo>
                      <a:pt x="696" y="234"/>
                    </a:lnTo>
                    <a:lnTo>
                      <a:pt x="696" y="236"/>
                    </a:lnTo>
                    <a:lnTo>
                      <a:pt x="696" y="236"/>
                    </a:lnTo>
                    <a:lnTo>
                      <a:pt x="696" y="238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0"/>
                    </a:lnTo>
                    <a:lnTo>
                      <a:pt x="696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1"/>
                    </a:lnTo>
                    <a:lnTo>
                      <a:pt x="694" y="240"/>
                    </a:lnTo>
                    <a:lnTo>
                      <a:pt x="696" y="240"/>
                    </a:lnTo>
                    <a:lnTo>
                      <a:pt x="696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38"/>
                    </a:lnTo>
                    <a:lnTo>
                      <a:pt x="694" y="240"/>
                    </a:lnTo>
                    <a:lnTo>
                      <a:pt x="694" y="240"/>
                    </a:lnTo>
                    <a:lnTo>
                      <a:pt x="692" y="240"/>
                    </a:lnTo>
                    <a:lnTo>
                      <a:pt x="692" y="240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2" y="241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91" y="243"/>
                    </a:lnTo>
                    <a:lnTo>
                      <a:pt x="689" y="245"/>
                    </a:lnTo>
                    <a:lnTo>
                      <a:pt x="689" y="245"/>
                    </a:lnTo>
                    <a:lnTo>
                      <a:pt x="687" y="245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7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7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5" y="249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3" y="247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5"/>
                    </a:lnTo>
                    <a:lnTo>
                      <a:pt x="681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8" y="241"/>
                    </a:lnTo>
                    <a:lnTo>
                      <a:pt x="676" y="241"/>
                    </a:lnTo>
                    <a:lnTo>
                      <a:pt x="676" y="241"/>
                    </a:lnTo>
                    <a:lnTo>
                      <a:pt x="674" y="241"/>
                    </a:lnTo>
                    <a:lnTo>
                      <a:pt x="674" y="241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40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6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2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8"/>
                    </a:lnTo>
                    <a:lnTo>
                      <a:pt x="670" y="236"/>
                    </a:lnTo>
                    <a:lnTo>
                      <a:pt x="670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6"/>
                    </a:lnTo>
                    <a:lnTo>
                      <a:pt x="669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4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6"/>
                    </a:lnTo>
                    <a:lnTo>
                      <a:pt x="667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38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9" y="240"/>
                    </a:lnTo>
                    <a:lnTo>
                      <a:pt x="667" y="240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7" y="238"/>
                    </a:lnTo>
                    <a:lnTo>
                      <a:pt x="665" y="236"/>
                    </a:lnTo>
                    <a:lnTo>
                      <a:pt x="665" y="236"/>
                    </a:lnTo>
                    <a:lnTo>
                      <a:pt x="663" y="236"/>
                    </a:lnTo>
                    <a:lnTo>
                      <a:pt x="663" y="236"/>
                    </a:lnTo>
                    <a:lnTo>
                      <a:pt x="661" y="236"/>
                    </a:lnTo>
                    <a:lnTo>
                      <a:pt x="661" y="236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4"/>
                    </a:lnTo>
                    <a:lnTo>
                      <a:pt x="661" y="232"/>
                    </a:lnTo>
                    <a:lnTo>
                      <a:pt x="661" y="232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30"/>
                    </a:lnTo>
                    <a:lnTo>
                      <a:pt x="661" y="229"/>
                    </a:lnTo>
                    <a:lnTo>
                      <a:pt x="661" y="229"/>
                    </a:lnTo>
                    <a:lnTo>
                      <a:pt x="659" y="229"/>
                    </a:lnTo>
                    <a:lnTo>
                      <a:pt x="659" y="227"/>
                    </a:lnTo>
                    <a:lnTo>
                      <a:pt x="658" y="227"/>
                    </a:lnTo>
                    <a:lnTo>
                      <a:pt x="658" y="227"/>
                    </a:lnTo>
                    <a:lnTo>
                      <a:pt x="658" y="225"/>
                    </a:lnTo>
                    <a:lnTo>
                      <a:pt x="656" y="225"/>
                    </a:lnTo>
                    <a:lnTo>
                      <a:pt x="656" y="225"/>
                    </a:lnTo>
                    <a:lnTo>
                      <a:pt x="654" y="225"/>
                    </a:lnTo>
                    <a:lnTo>
                      <a:pt x="652" y="225"/>
                    </a:lnTo>
                    <a:lnTo>
                      <a:pt x="652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5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50" y="227"/>
                    </a:lnTo>
                    <a:lnTo>
                      <a:pt x="648" y="227"/>
                    </a:lnTo>
                    <a:lnTo>
                      <a:pt x="648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7" y="229"/>
                    </a:lnTo>
                    <a:lnTo>
                      <a:pt x="648" y="229"/>
                    </a:lnTo>
                    <a:lnTo>
                      <a:pt x="648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7" y="230"/>
                    </a:lnTo>
                    <a:lnTo>
                      <a:pt x="645" y="230"/>
                    </a:lnTo>
                    <a:lnTo>
                      <a:pt x="645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9"/>
                    </a:lnTo>
                    <a:lnTo>
                      <a:pt x="643" y="227"/>
                    </a:lnTo>
                    <a:lnTo>
                      <a:pt x="641" y="227"/>
                    </a:lnTo>
                    <a:lnTo>
                      <a:pt x="641" y="227"/>
                    </a:lnTo>
                    <a:lnTo>
                      <a:pt x="639" y="227"/>
                    </a:lnTo>
                    <a:lnTo>
                      <a:pt x="638" y="227"/>
                    </a:lnTo>
                    <a:lnTo>
                      <a:pt x="636" y="227"/>
                    </a:lnTo>
                    <a:lnTo>
                      <a:pt x="634" y="229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7"/>
                    </a:lnTo>
                    <a:lnTo>
                      <a:pt x="634" y="225"/>
                    </a:lnTo>
                    <a:lnTo>
                      <a:pt x="634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2" y="223"/>
                    </a:lnTo>
                    <a:lnTo>
                      <a:pt x="634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1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2" y="220"/>
                    </a:lnTo>
                    <a:lnTo>
                      <a:pt x="630" y="220"/>
                    </a:lnTo>
                    <a:lnTo>
                      <a:pt x="630" y="218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0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1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3"/>
                    </a:lnTo>
                    <a:lnTo>
                      <a:pt x="630" y="225"/>
                    </a:lnTo>
                    <a:lnTo>
                      <a:pt x="632" y="225"/>
                    </a:lnTo>
                    <a:lnTo>
                      <a:pt x="632" y="225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2" y="227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30" y="229"/>
                    </a:lnTo>
                    <a:lnTo>
                      <a:pt x="628" y="229"/>
                    </a:lnTo>
                    <a:lnTo>
                      <a:pt x="630" y="229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8" y="230"/>
                    </a:lnTo>
                    <a:lnTo>
                      <a:pt x="627" y="230"/>
                    </a:lnTo>
                    <a:lnTo>
                      <a:pt x="627" y="232"/>
                    </a:lnTo>
                    <a:lnTo>
                      <a:pt x="628" y="232"/>
                    </a:lnTo>
                    <a:lnTo>
                      <a:pt x="628" y="232"/>
                    </a:lnTo>
                    <a:lnTo>
                      <a:pt x="630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2" y="234"/>
                    </a:lnTo>
                    <a:lnTo>
                      <a:pt x="634" y="234"/>
                    </a:lnTo>
                    <a:lnTo>
                      <a:pt x="634" y="232"/>
                    </a:lnTo>
                    <a:lnTo>
                      <a:pt x="636" y="232"/>
                    </a:lnTo>
                    <a:lnTo>
                      <a:pt x="636" y="232"/>
                    </a:lnTo>
                    <a:lnTo>
                      <a:pt x="638" y="232"/>
                    </a:lnTo>
                    <a:lnTo>
                      <a:pt x="639" y="232"/>
                    </a:lnTo>
                    <a:lnTo>
                      <a:pt x="639" y="232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1" y="230"/>
                    </a:lnTo>
                    <a:lnTo>
                      <a:pt x="643" y="230"/>
                    </a:lnTo>
                    <a:lnTo>
                      <a:pt x="641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3" y="232"/>
                    </a:lnTo>
                    <a:lnTo>
                      <a:pt x="645" y="232"/>
                    </a:lnTo>
                    <a:lnTo>
                      <a:pt x="645" y="234"/>
                    </a:lnTo>
                    <a:lnTo>
                      <a:pt x="645" y="234"/>
                    </a:lnTo>
                    <a:lnTo>
                      <a:pt x="647" y="234"/>
                    </a:lnTo>
                    <a:lnTo>
                      <a:pt x="647" y="234"/>
                    </a:lnTo>
                    <a:lnTo>
                      <a:pt x="648" y="234"/>
                    </a:lnTo>
                    <a:lnTo>
                      <a:pt x="648" y="236"/>
                    </a:lnTo>
                    <a:lnTo>
                      <a:pt x="650" y="236"/>
                    </a:lnTo>
                    <a:lnTo>
                      <a:pt x="650" y="236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4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2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30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2" y="229"/>
                    </a:lnTo>
                    <a:lnTo>
                      <a:pt x="654" y="229"/>
                    </a:lnTo>
                    <a:lnTo>
                      <a:pt x="654" y="230"/>
                    </a:lnTo>
                    <a:lnTo>
                      <a:pt x="654" y="230"/>
                    </a:lnTo>
                    <a:lnTo>
                      <a:pt x="656" y="230"/>
                    </a:lnTo>
                    <a:lnTo>
                      <a:pt x="654" y="232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6" y="234"/>
                    </a:lnTo>
                    <a:lnTo>
                      <a:pt x="658" y="234"/>
                    </a:lnTo>
                    <a:lnTo>
                      <a:pt x="658" y="236"/>
                    </a:lnTo>
                    <a:lnTo>
                      <a:pt x="658" y="238"/>
                    </a:lnTo>
                    <a:lnTo>
                      <a:pt x="658" y="238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0"/>
                    </a:lnTo>
                    <a:lnTo>
                      <a:pt x="659" y="241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3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59" y="245"/>
                    </a:lnTo>
                    <a:lnTo>
                      <a:pt x="661" y="245"/>
                    </a:lnTo>
                    <a:lnTo>
                      <a:pt x="661" y="245"/>
                    </a:lnTo>
                    <a:lnTo>
                      <a:pt x="663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5" y="245"/>
                    </a:lnTo>
                    <a:lnTo>
                      <a:pt x="667" y="245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7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9" y="249"/>
                    </a:lnTo>
                    <a:lnTo>
                      <a:pt x="667" y="249"/>
                    </a:lnTo>
                    <a:lnTo>
                      <a:pt x="667" y="249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7" y="251"/>
                    </a:lnTo>
                    <a:lnTo>
                      <a:pt x="669" y="251"/>
                    </a:lnTo>
                    <a:lnTo>
                      <a:pt x="669" y="251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0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2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4" y="249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6" y="251"/>
                    </a:lnTo>
                    <a:lnTo>
                      <a:pt x="678" y="251"/>
                    </a:lnTo>
                    <a:lnTo>
                      <a:pt x="678" y="251"/>
                    </a:lnTo>
                    <a:lnTo>
                      <a:pt x="680" y="251"/>
                    </a:lnTo>
                    <a:lnTo>
                      <a:pt x="680" y="251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1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80" y="252"/>
                    </a:lnTo>
                    <a:lnTo>
                      <a:pt x="678" y="252"/>
                    </a:lnTo>
                    <a:lnTo>
                      <a:pt x="678" y="252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78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6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0" y="258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1" y="256"/>
                    </a:lnTo>
                    <a:lnTo>
                      <a:pt x="683" y="258"/>
                    </a:lnTo>
                    <a:lnTo>
                      <a:pt x="681" y="258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1" y="260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2"/>
                    </a:lnTo>
                    <a:lnTo>
                      <a:pt x="680" y="263"/>
                    </a:lnTo>
                    <a:lnTo>
                      <a:pt x="680" y="263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5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7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1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78" y="273"/>
                    </a:lnTo>
                    <a:lnTo>
                      <a:pt x="680" y="274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3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71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80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78" y="269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0" y="267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5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1" y="263"/>
                    </a:lnTo>
                    <a:lnTo>
                      <a:pt x="683" y="263"/>
                    </a:lnTo>
                    <a:lnTo>
                      <a:pt x="683" y="263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2"/>
                    </a:lnTo>
                    <a:lnTo>
                      <a:pt x="683" y="262"/>
                    </a:lnTo>
                    <a:lnTo>
                      <a:pt x="683" y="260"/>
                    </a:lnTo>
                    <a:lnTo>
                      <a:pt x="683" y="260"/>
                    </a:lnTo>
                    <a:lnTo>
                      <a:pt x="685" y="260"/>
                    </a:lnTo>
                    <a:lnTo>
                      <a:pt x="685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5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7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89" y="256"/>
                    </a:lnTo>
                    <a:lnTo>
                      <a:pt x="691" y="256"/>
                    </a:lnTo>
                    <a:lnTo>
                      <a:pt x="691" y="256"/>
                    </a:lnTo>
                    <a:lnTo>
                      <a:pt x="692" y="256"/>
                    </a:lnTo>
                    <a:lnTo>
                      <a:pt x="692" y="256"/>
                    </a:lnTo>
                    <a:lnTo>
                      <a:pt x="692" y="254"/>
                    </a:lnTo>
                    <a:lnTo>
                      <a:pt x="692" y="254"/>
                    </a:lnTo>
                    <a:lnTo>
                      <a:pt x="692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4" y="252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4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6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6" y="258"/>
                    </a:lnTo>
                    <a:lnTo>
                      <a:pt x="698" y="258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0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3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7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6" y="262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698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0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1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5" y="260"/>
                    </a:lnTo>
                    <a:lnTo>
                      <a:pt x="707" y="260"/>
                    </a:lnTo>
                    <a:lnTo>
                      <a:pt x="707" y="260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7" y="258"/>
                    </a:lnTo>
                    <a:lnTo>
                      <a:pt x="705" y="258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3" y="260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1" y="258"/>
                    </a:lnTo>
                    <a:lnTo>
                      <a:pt x="700" y="258"/>
                    </a:lnTo>
                    <a:lnTo>
                      <a:pt x="700" y="258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698" y="256"/>
                    </a:lnTo>
                    <a:lnTo>
                      <a:pt x="700" y="256"/>
                    </a:lnTo>
                    <a:lnTo>
                      <a:pt x="698" y="254"/>
                    </a:lnTo>
                    <a:lnTo>
                      <a:pt x="698" y="254"/>
                    </a:lnTo>
                    <a:lnTo>
                      <a:pt x="698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1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4"/>
                    </a:lnTo>
                    <a:lnTo>
                      <a:pt x="703" y="252"/>
                    </a:lnTo>
                    <a:lnTo>
                      <a:pt x="703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1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2"/>
                    </a:lnTo>
                    <a:lnTo>
                      <a:pt x="700" y="251"/>
                    </a:lnTo>
                    <a:lnTo>
                      <a:pt x="700" y="251"/>
                    </a:lnTo>
                    <a:lnTo>
                      <a:pt x="700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8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2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51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6" y="249"/>
                    </a:lnTo>
                    <a:lnTo>
                      <a:pt x="694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698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7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700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698" y="245"/>
                    </a:lnTo>
                    <a:lnTo>
                      <a:pt x="700" y="245"/>
                    </a:lnTo>
                    <a:lnTo>
                      <a:pt x="700" y="243"/>
                    </a:lnTo>
                    <a:lnTo>
                      <a:pt x="700" y="243"/>
                    </a:lnTo>
                    <a:lnTo>
                      <a:pt x="701" y="243"/>
                    </a:lnTo>
                    <a:lnTo>
                      <a:pt x="703" y="245"/>
                    </a:lnTo>
                    <a:lnTo>
                      <a:pt x="705" y="245"/>
                    </a:lnTo>
                    <a:lnTo>
                      <a:pt x="709" y="245"/>
                    </a:lnTo>
                    <a:lnTo>
                      <a:pt x="709" y="245"/>
                    </a:lnTo>
                    <a:lnTo>
                      <a:pt x="711" y="245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9" y="249"/>
                    </a:lnTo>
                    <a:lnTo>
                      <a:pt x="707" y="251"/>
                    </a:lnTo>
                    <a:lnTo>
                      <a:pt x="707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2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2" y="249"/>
                    </a:lnTo>
                    <a:lnTo>
                      <a:pt x="711" y="249"/>
                    </a:lnTo>
                    <a:lnTo>
                      <a:pt x="711" y="249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7"/>
                    </a:lnTo>
                    <a:lnTo>
                      <a:pt x="711" y="245"/>
                    </a:lnTo>
                    <a:lnTo>
                      <a:pt x="711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2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4" y="245"/>
                    </a:lnTo>
                    <a:lnTo>
                      <a:pt x="716" y="245"/>
                    </a:lnTo>
                    <a:lnTo>
                      <a:pt x="716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18" y="245"/>
                    </a:lnTo>
                    <a:lnTo>
                      <a:pt x="720" y="245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18" y="247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51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9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49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1"/>
                    </a:lnTo>
                    <a:lnTo>
                      <a:pt x="722" y="252"/>
                    </a:lnTo>
                    <a:lnTo>
                      <a:pt x="722" y="252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2"/>
                    </a:lnTo>
                    <a:lnTo>
                      <a:pt x="723" y="252"/>
                    </a:lnTo>
                    <a:lnTo>
                      <a:pt x="725" y="252"/>
                    </a:lnTo>
                    <a:lnTo>
                      <a:pt x="725" y="252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5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51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3" y="249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2" y="247"/>
                    </a:lnTo>
                    <a:lnTo>
                      <a:pt x="720" y="247"/>
                    </a:lnTo>
                    <a:lnTo>
                      <a:pt x="720" y="247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0" y="245"/>
                    </a:lnTo>
                    <a:lnTo>
                      <a:pt x="722" y="245"/>
                    </a:lnTo>
                    <a:lnTo>
                      <a:pt x="722" y="243"/>
                    </a:lnTo>
                    <a:lnTo>
                      <a:pt x="723" y="243"/>
                    </a:lnTo>
                    <a:lnTo>
                      <a:pt x="723" y="243"/>
                    </a:lnTo>
                    <a:lnTo>
                      <a:pt x="723" y="241"/>
                    </a:lnTo>
                    <a:lnTo>
                      <a:pt x="723" y="241"/>
                    </a:lnTo>
                    <a:lnTo>
                      <a:pt x="725" y="241"/>
                    </a:lnTo>
                    <a:lnTo>
                      <a:pt x="727" y="241"/>
                    </a:lnTo>
                    <a:lnTo>
                      <a:pt x="727" y="241"/>
                    </a:lnTo>
                    <a:lnTo>
                      <a:pt x="729" y="241"/>
                    </a:lnTo>
                    <a:lnTo>
                      <a:pt x="729" y="243"/>
                    </a:lnTo>
                    <a:lnTo>
                      <a:pt x="729" y="243"/>
                    </a:lnTo>
                    <a:lnTo>
                      <a:pt x="731" y="245"/>
                    </a:lnTo>
                    <a:lnTo>
                      <a:pt x="731" y="247"/>
                    </a:lnTo>
                    <a:lnTo>
                      <a:pt x="733" y="249"/>
                    </a:lnTo>
                    <a:lnTo>
                      <a:pt x="733" y="251"/>
                    </a:lnTo>
                    <a:lnTo>
                      <a:pt x="734" y="252"/>
                    </a:lnTo>
                    <a:lnTo>
                      <a:pt x="734" y="254"/>
                    </a:lnTo>
                    <a:lnTo>
                      <a:pt x="736" y="256"/>
                    </a:lnTo>
                    <a:lnTo>
                      <a:pt x="736" y="258"/>
                    </a:lnTo>
                    <a:lnTo>
                      <a:pt x="738" y="260"/>
                    </a:lnTo>
                    <a:lnTo>
                      <a:pt x="738" y="260"/>
                    </a:lnTo>
                    <a:lnTo>
                      <a:pt x="740" y="262"/>
                    </a:lnTo>
                    <a:lnTo>
                      <a:pt x="742" y="263"/>
                    </a:lnTo>
                    <a:lnTo>
                      <a:pt x="744" y="265"/>
                    </a:lnTo>
                    <a:lnTo>
                      <a:pt x="744" y="267"/>
                    </a:lnTo>
                    <a:lnTo>
                      <a:pt x="745" y="269"/>
                    </a:lnTo>
                    <a:lnTo>
                      <a:pt x="745" y="271"/>
                    </a:lnTo>
                    <a:lnTo>
                      <a:pt x="747" y="271"/>
                    </a:lnTo>
                    <a:lnTo>
                      <a:pt x="747" y="273"/>
                    </a:lnTo>
                    <a:lnTo>
                      <a:pt x="747" y="273"/>
                    </a:lnTo>
                    <a:lnTo>
                      <a:pt x="749" y="274"/>
                    </a:lnTo>
                    <a:lnTo>
                      <a:pt x="751" y="276"/>
                    </a:lnTo>
                    <a:lnTo>
                      <a:pt x="751" y="276"/>
                    </a:lnTo>
                    <a:lnTo>
                      <a:pt x="751" y="278"/>
                    </a:lnTo>
                    <a:lnTo>
                      <a:pt x="753" y="280"/>
                    </a:lnTo>
                    <a:lnTo>
                      <a:pt x="753" y="280"/>
                    </a:lnTo>
                    <a:lnTo>
                      <a:pt x="753" y="282"/>
                    </a:lnTo>
                    <a:lnTo>
                      <a:pt x="753" y="282"/>
                    </a:lnTo>
                    <a:lnTo>
                      <a:pt x="753" y="283"/>
                    </a:lnTo>
                    <a:lnTo>
                      <a:pt x="754" y="283"/>
                    </a:lnTo>
                    <a:lnTo>
                      <a:pt x="754" y="283"/>
                    </a:lnTo>
                    <a:lnTo>
                      <a:pt x="754" y="285"/>
                    </a:lnTo>
                    <a:lnTo>
                      <a:pt x="754" y="287"/>
                    </a:lnTo>
                    <a:lnTo>
                      <a:pt x="756" y="289"/>
                    </a:lnTo>
                    <a:lnTo>
                      <a:pt x="758" y="291"/>
                    </a:lnTo>
                    <a:lnTo>
                      <a:pt x="758" y="293"/>
                    </a:lnTo>
                    <a:lnTo>
                      <a:pt x="760" y="294"/>
                    </a:lnTo>
                    <a:lnTo>
                      <a:pt x="762" y="298"/>
                    </a:lnTo>
                    <a:lnTo>
                      <a:pt x="764" y="300"/>
                    </a:lnTo>
                    <a:lnTo>
                      <a:pt x="764" y="302"/>
                    </a:lnTo>
                    <a:lnTo>
                      <a:pt x="765" y="305"/>
                    </a:lnTo>
                    <a:lnTo>
                      <a:pt x="767" y="307"/>
                    </a:lnTo>
                    <a:lnTo>
                      <a:pt x="769" y="309"/>
                    </a:lnTo>
                    <a:lnTo>
                      <a:pt x="769" y="311"/>
                    </a:lnTo>
                    <a:lnTo>
                      <a:pt x="771" y="313"/>
                    </a:lnTo>
                    <a:lnTo>
                      <a:pt x="771" y="315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5" y="318"/>
                    </a:lnTo>
                    <a:lnTo>
                      <a:pt x="775" y="318"/>
                    </a:lnTo>
                    <a:lnTo>
                      <a:pt x="776" y="320"/>
                    </a:lnTo>
                    <a:lnTo>
                      <a:pt x="776" y="322"/>
                    </a:lnTo>
                    <a:lnTo>
                      <a:pt x="778" y="324"/>
                    </a:lnTo>
                    <a:lnTo>
                      <a:pt x="780" y="324"/>
                    </a:lnTo>
                    <a:lnTo>
                      <a:pt x="782" y="327"/>
                    </a:lnTo>
                    <a:lnTo>
                      <a:pt x="784" y="329"/>
                    </a:lnTo>
                    <a:lnTo>
                      <a:pt x="784" y="329"/>
                    </a:lnTo>
                    <a:lnTo>
                      <a:pt x="786" y="331"/>
                    </a:lnTo>
                    <a:lnTo>
                      <a:pt x="786" y="333"/>
                    </a:lnTo>
                    <a:lnTo>
                      <a:pt x="787" y="335"/>
                    </a:lnTo>
                    <a:lnTo>
                      <a:pt x="789" y="336"/>
                    </a:lnTo>
                    <a:lnTo>
                      <a:pt x="791" y="338"/>
                    </a:lnTo>
                    <a:lnTo>
                      <a:pt x="793" y="338"/>
                    </a:lnTo>
                    <a:lnTo>
                      <a:pt x="795" y="340"/>
                    </a:lnTo>
                    <a:lnTo>
                      <a:pt x="795" y="340"/>
                    </a:lnTo>
                    <a:lnTo>
                      <a:pt x="796" y="342"/>
                    </a:lnTo>
                    <a:lnTo>
                      <a:pt x="796" y="344"/>
                    </a:lnTo>
                    <a:lnTo>
                      <a:pt x="798" y="346"/>
                    </a:lnTo>
                    <a:lnTo>
                      <a:pt x="800" y="346"/>
                    </a:lnTo>
                    <a:lnTo>
                      <a:pt x="802" y="349"/>
                    </a:lnTo>
                    <a:lnTo>
                      <a:pt x="804" y="351"/>
                    </a:lnTo>
                    <a:lnTo>
                      <a:pt x="806" y="353"/>
                    </a:lnTo>
                    <a:lnTo>
                      <a:pt x="807" y="355"/>
                    </a:lnTo>
                    <a:lnTo>
                      <a:pt x="809" y="357"/>
                    </a:lnTo>
                    <a:lnTo>
                      <a:pt x="811" y="360"/>
                    </a:lnTo>
                    <a:lnTo>
                      <a:pt x="813" y="362"/>
                    </a:lnTo>
                    <a:lnTo>
                      <a:pt x="813" y="362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3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4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11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2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9" y="360"/>
                    </a:lnTo>
                    <a:lnTo>
                      <a:pt x="807" y="360"/>
                    </a:lnTo>
                    <a:lnTo>
                      <a:pt x="807" y="360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7" y="358"/>
                    </a:lnTo>
                    <a:lnTo>
                      <a:pt x="806" y="358"/>
                    </a:lnTo>
                    <a:lnTo>
                      <a:pt x="806" y="358"/>
                    </a:lnTo>
                    <a:lnTo>
                      <a:pt x="804" y="357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5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4" y="353"/>
                    </a:lnTo>
                    <a:lnTo>
                      <a:pt x="802" y="353"/>
                    </a:lnTo>
                    <a:lnTo>
                      <a:pt x="802" y="353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51"/>
                    </a:lnTo>
                    <a:lnTo>
                      <a:pt x="802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800" y="349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8" y="347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6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5" y="346"/>
                    </a:lnTo>
                    <a:lnTo>
                      <a:pt x="793" y="346"/>
                    </a:lnTo>
                    <a:lnTo>
                      <a:pt x="793" y="344"/>
                    </a:lnTo>
                    <a:lnTo>
                      <a:pt x="793" y="344"/>
                    </a:lnTo>
                    <a:lnTo>
                      <a:pt x="791" y="344"/>
                    </a:lnTo>
                    <a:lnTo>
                      <a:pt x="791" y="344"/>
                    </a:lnTo>
                    <a:lnTo>
                      <a:pt x="791" y="342"/>
                    </a:lnTo>
                    <a:lnTo>
                      <a:pt x="791" y="342"/>
                    </a:lnTo>
                    <a:lnTo>
                      <a:pt x="791" y="340"/>
                    </a:lnTo>
                    <a:lnTo>
                      <a:pt x="789" y="340"/>
                    </a:lnTo>
                    <a:lnTo>
                      <a:pt x="789" y="338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6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7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6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8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6"/>
                    </a:lnTo>
                    <a:lnTo>
                      <a:pt x="784" y="335"/>
                    </a:lnTo>
                    <a:lnTo>
                      <a:pt x="782" y="335"/>
                    </a:lnTo>
                    <a:lnTo>
                      <a:pt x="782" y="333"/>
                    </a:lnTo>
                    <a:lnTo>
                      <a:pt x="780" y="333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31"/>
                    </a:lnTo>
                    <a:lnTo>
                      <a:pt x="780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2" y="331"/>
                    </a:lnTo>
                    <a:lnTo>
                      <a:pt x="780" y="329"/>
                    </a:lnTo>
                    <a:lnTo>
                      <a:pt x="780" y="329"/>
                    </a:lnTo>
                    <a:lnTo>
                      <a:pt x="780" y="327"/>
                    </a:lnTo>
                    <a:lnTo>
                      <a:pt x="778" y="327"/>
                    </a:lnTo>
                    <a:lnTo>
                      <a:pt x="778" y="325"/>
                    </a:lnTo>
                    <a:lnTo>
                      <a:pt x="778" y="324"/>
                    </a:lnTo>
                    <a:lnTo>
                      <a:pt x="776" y="324"/>
                    </a:lnTo>
                    <a:lnTo>
                      <a:pt x="776" y="322"/>
                    </a:lnTo>
                    <a:lnTo>
                      <a:pt x="775" y="320"/>
                    </a:lnTo>
                    <a:lnTo>
                      <a:pt x="775" y="320"/>
                    </a:lnTo>
                    <a:lnTo>
                      <a:pt x="775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1" y="318"/>
                    </a:lnTo>
                    <a:lnTo>
                      <a:pt x="771" y="318"/>
                    </a:lnTo>
                    <a:lnTo>
                      <a:pt x="773" y="318"/>
                    </a:lnTo>
                    <a:lnTo>
                      <a:pt x="773" y="318"/>
                    </a:lnTo>
                    <a:lnTo>
                      <a:pt x="773" y="316"/>
                    </a:lnTo>
                    <a:lnTo>
                      <a:pt x="773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6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71" y="315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9" y="313"/>
                    </a:lnTo>
                    <a:lnTo>
                      <a:pt x="767" y="313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11"/>
                    </a:lnTo>
                    <a:lnTo>
                      <a:pt x="767" y="309"/>
                    </a:lnTo>
                    <a:lnTo>
                      <a:pt x="767" y="309"/>
                    </a:lnTo>
                    <a:lnTo>
                      <a:pt x="765" y="309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7"/>
                    </a:lnTo>
                    <a:lnTo>
                      <a:pt x="765" y="305"/>
                    </a:lnTo>
                    <a:lnTo>
                      <a:pt x="765" y="305"/>
                    </a:lnTo>
                    <a:lnTo>
                      <a:pt x="764" y="305"/>
                    </a:lnTo>
                    <a:lnTo>
                      <a:pt x="764" y="305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4" y="304"/>
                    </a:lnTo>
                    <a:lnTo>
                      <a:pt x="762" y="304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2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2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0" y="300"/>
                    </a:lnTo>
                    <a:lnTo>
                      <a:pt x="762" y="300"/>
                    </a:lnTo>
                    <a:lnTo>
                      <a:pt x="762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8"/>
                    </a:lnTo>
                    <a:lnTo>
                      <a:pt x="760" y="296"/>
                    </a:lnTo>
                    <a:lnTo>
                      <a:pt x="760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8" y="296"/>
                    </a:lnTo>
                    <a:lnTo>
                      <a:pt x="756" y="296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6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8" y="294"/>
                    </a:lnTo>
                    <a:lnTo>
                      <a:pt x="756" y="294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6" y="293"/>
                    </a:lnTo>
                    <a:lnTo>
                      <a:pt x="754" y="293"/>
                    </a:lnTo>
                    <a:lnTo>
                      <a:pt x="754" y="293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91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9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7"/>
                    </a:lnTo>
                    <a:lnTo>
                      <a:pt x="754" y="285"/>
                    </a:lnTo>
                    <a:lnTo>
                      <a:pt x="753" y="285"/>
                    </a:lnTo>
                    <a:lnTo>
                      <a:pt x="753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5"/>
                    </a:lnTo>
                    <a:lnTo>
                      <a:pt x="751" y="283"/>
                    </a:lnTo>
                    <a:lnTo>
                      <a:pt x="751" y="283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2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51" y="280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49" y="278"/>
                    </a:lnTo>
                    <a:lnTo>
                      <a:pt x="751" y="278"/>
                    </a:lnTo>
                    <a:lnTo>
                      <a:pt x="751" y="276"/>
                    </a:lnTo>
                    <a:lnTo>
                      <a:pt x="749" y="276"/>
                    </a:lnTo>
                    <a:lnTo>
                      <a:pt x="749" y="276"/>
                    </a:lnTo>
                    <a:lnTo>
                      <a:pt x="747" y="276"/>
                    </a:lnTo>
                    <a:lnTo>
                      <a:pt x="747" y="276"/>
                    </a:lnTo>
                    <a:lnTo>
                      <a:pt x="747" y="274"/>
                    </a:lnTo>
                    <a:lnTo>
                      <a:pt x="747" y="274"/>
                    </a:lnTo>
                    <a:lnTo>
                      <a:pt x="745" y="273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5" y="271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4" y="269"/>
                    </a:lnTo>
                    <a:lnTo>
                      <a:pt x="742" y="267"/>
                    </a:lnTo>
                    <a:lnTo>
                      <a:pt x="742" y="267"/>
                    </a:lnTo>
                    <a:lnTo>
                      <a:pt x="742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5"/>
                    </a:lnTo>
                    <a:lnTo>
                      <a:pt x="740" y="263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5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7"/>
                    </a:lnTo>
                    <a:lnTo>
                      <a:pt x="738" y="269"/>
                    </a:lnTo>
                    <a:lnTo>
                      <a:pt x="738" y="269"/>
                    </a:lnTo>
                    <a:lnTo>
                      <a:pt x="738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1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3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4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6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80"/>
                    </a:lnTo>
                    <a:lnTo>
                      <a:pt x="742" y="280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2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42" y="283"/>
                    </a:lnTo>
                    <a:lnTo>
                      <a:pt x="738" y="285"/>
                    </a:lnTo>
                    <a:lnTo>
                      <a:pt x="736" y="285"/>
                    </a:lnTo>
                    <a:lnTo>
                      <a:pt x="734" y="285"/>
                    </a:lnTo>
                    <a:lnTo>
                      <a:pt x="725" y="289"/>
                    </a:lnTo>
                    <a:lnTo>
                      <a:pt x="707" y="294"/>
                    </a:lnTo>
                    <a:lnTo>
                      <a:pt x="691" y="300"/>
                    </a:lnTo>
                    <a:lnTo>
                      <a:pt x="685" y="302"/>
                    </a:lnTo>
                    <a:lnTo>
                      <a:pt x="650" y="311"/>
                    </a:lnTo>
                    <a:lnTo>
                      <a:pt x="627" y="318"/>
                    </a:lnTo>
                    <a:lnTo>
                      <a:pt x="612" y="324"/>
                    </a:lnTo>
                    <a:lnTo>
                      <a:pt x="570" y="335"/>
                    </a:lnTo>
                    <a:lnTo>
                      <a:pt x="557" y="338"/>
                    </a:lnTo>
                    <a:lnTo>
                      <a:pt x="543" y="344"/>
                    </a:lnTo>
                    <a:lnTo>
                      <a:pt x="519" y="351"/>
                    </a:lnTo>
                    <a:lnTo>
                      <a:pt x="504" y="357"/>
                    </a:lnTo>
                    <a:lnTo>
                      <a:pt x="479" y="362"/>
                    </a:lnTo>
                    <a:lnTo>
                      <a:pt x="473" y="364"/>
                    </a:lnTo>
                    <a:lnTo>
                      <a:pt x="440" y="373"/>
                    </a:lnTo>
                    <a:lnTo>
                      <a:pt x="433" y="375"/>
                    </a:lnTo>
                    <a:lnTo>
                      <a:pt x="404" y="384"/>
                    </a:lnTo>
                    <a:lnTo>
                      <a:pt x="384" y="388"/>
                    </a:lnTo>
                    <a:lnTo>
                      <a:pt x="354" y="397"/>
                    </a:lnTo>
                    <a:lnTo>
                      <a:pt x="352" y="397"/>
                    </a:lnTo>
                    <a:lnTo>
                      <a:pt x="316" y="406"/>
                    </a:lnTo>
                    <a:lnTo>
                      <a:pt x="298" y="410"/>
                    </a:lnTo>
                    <a:lnTo>
                      <a:pt x="276" y="415"/>
                    </a:lnTo>
                    <a:lnTo>
                      <a:pt x="270" y="417"/>
                    </a:lnTo>
                    <a:lnTo>
                      <a:pt x="226" y="426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31"/>
                    </a:lnTo>
                    <a:lnTo>
                      <a:pt x="195" y="428"/>
                    </a:lnTo>
                    <a:lnTo>
                      <a:pt x="181" y="431"/>
                    </a:lnTo>
                    <a:lnTo>
                      <a:pt x="170" y="433"/>
                    </a:lnTo>
                    <a:lnTo>
                      <a:pt x="170" y="437"/>
                    </a:lnTo>
                    <a:lnTo>
                      <a:pt x="150" y="442"/>
                    </a:lnTo>
                    <a:lnTo>
                      <a:pt x="142" y="442"/>
                    </a:lnTo>
                    <a:lnTo>
                      <a:pt x="135" y="444"/>
                    </a:lnTo>
                    <a:lnTo>
                      <a:pt x="104" y="452"/>
                    </a:lnTo>
                    <a:lnTo>
                      <a:pt x="86" y="457"/>
                    </a:lnTo>
                    <a:lnTo>
                      <a:pt x="69" y="461"/>
                    </a:lnTo>
                    <a:lnTo>
                      <a:pt x="44" y="468"/>
                    </a:lnTo>
                    <a:lnTo>
                      <a:pt x="40" y="466"/>
                    </a:lnTo>
                    <a:lnTo>
                      <a:pt x="22" y="472"/>
                    </a:lnTo>
                    <a:lnTo>
                      <a:pt x="0" y="475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4" y="472"/>
                    </a:lnTo>
                    <a:lnTo>
                      <a:pt x="4" y="472"/>
                    </a:lnTo>
                    <a:lnTo>
                      <a:pt x="7" y="470"/>
                    </a:lnTo>
                    <a:lnTo>
                      <a:pt x="11" y="468"/>
                    </a:lnTo>
                    <a:lnTo>
                      <a:pt x="13" y="464"/>
                    </a:lnTo>
                    <a:lnTo>
                      <a:pt x="14" y="464"/>
                    </a:lnTo>
                    <a:lnTo>
                      <a:pt x="16" y="464"/>
                    </a:lnTo>
                    <a:lnTo>
                      <a:pt x="18" y="463"/>
                    </a:lnTo>
                    <a:lnTo>
                      <a:pt x="20" y="463"/>
                    </a:lnTo>
                    <a:lnTo>
                      <a:pt x="22" y="463"/>
                    </a:lnTo>
                    <a:lnTo>
                      <a:pt x="25" y="461"/>
                    </a:lnTo>
                    <a:lnTo>
                      <a:pt x="29" y="457"/>
                    </a:lnTo>
                    <a:lnTo>
                      <a:pt x="36" y="452"/>
                    </a:lnTo>
                    <a:lnTo>
                      <a:pt x="38" y="452"/>
                    </a:lnTo>
                    <a:lnTo>
                      <a:pt x="42" y="450"/>
                    </a:lnTo>
                    <a:lnTo>
                      <a:pt x="44" y="448"/>
                    </a:lnTo>
                    <a:lnTo>
                      <a:pt x="47" y="446"/>
                    </a:lnTo>
                    <a:lnTo>
                      <a:pt x="49" y="446"/>
                    </a:lnTo>
                    <a:lnTo>
                      <a:pt x="49" y="444"/>
                    </a:lnTo>
                    <a:lnTo>
                      <a:pt x="49" y="442"/>
                    </a:lnTo>
                    <a:lnTo>
                      <a:pt x="51" y="439"/>
                    </a:lnTo>
                    <a:lnTo>
                      <a:pt x="51" y="437"/>
                    </a:lnTo>
                    <a:lnTo>
                      <a:pt x="51" y="435"/>
                    </a:lnTo>
                    <a:lnTo>
                      <a:pt x="53" y="433"/>
                    </a:lnTo>
                    <a:lnTo>
                      <a:pt x="53" y="433"/>
                    </a:lnTo>
                    <a:lnTo>
                      <a:pt x="53" y="431"/>
                    </a:lnTo>
                    <a:lnTo>
                      <a:pt x="55" y="431"/>
                    </a:lnTo>
                    <a:lnTo>
                      <a:pt x="56" y="430"/>
                    </a:lnTo>
                    <a:lnTo>
                      <a:pt x="56" y="430"/>
                    </a:lnTo>
                    <a:lnTo>
                      <a:pt x="60" y="430"/>
                    </a:lnTo>
                    <a:lnTo>
                      <a:pt x="62" y="428"/>
                    </a:lnTo>
                    <a:lnTo>
                      <a:pt x="66" y="428"/>
                    </a:lnTo>
                    <a:lnTo>
                      <a:pt x="67" y="424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71" y="421"/>
                    </a:lnTo>
                    <a:lnTo>
                      <a:pt x="71" y="417"/>
                    </a:lnTo>
                    <a:lnTo>
                      <a:pt x="71" y="417"/>
                    </a:lnTo>
                    <a:lnTo>
                      <a:pt x="69" y="415"/>
                    </a:lnTo>
                    <a:lnTo>
                      <a:pt x="69" y="411"/>
                    </a:lnTo>
                    <a:lnTo>
                      <a:pt x="69" y="411"/>
                    </a:lnTo>
                    <a:lnTo>
                      <a:pt x="75" y="406"/>
                    </a:lnTo>
                    <a:lnTo>
                      <a:pt x="77" y="404"/>
                    </a:lnTo>
                    <a:lnTo>
                      <a:pt x="80" y="402"/>
                    </a:lnTo>
                    <a:lnTo>
                      <a:pt x="80" y="402"/>
                    </a:lnTo>
                    <a:lnTo>
                      <a:pt x="80" y="400"/>
                    </a:lnTo>
                    <a:lnTo>
                      <a:pt x="78" y="391"/>
                    </a:lnTo>
                    <a:lnTo>
                      <a:pt x="82" y="389"/>
                    </a:lnTo>
                    <a:lnTo>
                      <a:pt x="84" y="388"/>
                    </a:lnTo>
                    <a:lnTo>
                      <a:pt x="86" y="384"/>
                    </a:lnTo>
                    <a:lnTo>
                      <a:pt x="89" y="380"/>
                    </a:lnTo>
                    <a:lnTo>
                      <a:pt x="91" y="378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5" y="377"/>
                    </a:lnTo>
                    <a:lnTo>
                      <a:pt x="97" y="373"/>
                    </a:lnTo>
                    <a:lnTo>
                      <a:pt x="104" y="368"/>
                    </a:lnTo>
                    <a:lnTo>
                      <a:pt x="106" y="368"/>
                    </a:lnTo>
                    <a:lnTo>
                      <a:pt x="109" y="366"/>
                    </a:lnTo>
                    <a:lnTo>
                      <a:pt x="111" y="362"/>
                    </a:lnTo>
                    <a:lnTo>
                      <a:pt x="115" y="358"/>
                    </a:lnTo>
                    <a:lnTo>
                      <a:pt x="139" y="324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56"/>
              <p:cNvSpPr>
                <a:spLocks/>
              </p:cNvSpPr>
              <p:nvPr userDrawn="1"/>
            </p:nvSpPr>
            <p:spPr bwMode="auto">
              <a:xfrm>
                <a:off x="3141663" y="422275"/>
                <a:ext cx="1028700" cy="635000"/>
              </a:xfrm>
              <a:custGeom>
                <a:avLst/>
                <a:gdLst/>
                <a:ahLst/>
                <a:cxnLst>
                  <a:cxn ang="0">
                    <a:pos x="215" y="396"/>
                  </a:cxn>
                  <a:cxn ang="0">
                    <a:pos x="524" y="382"/>
                  </a:cxn>
                  <a:cxn ang="0">
                    <a:pos x="647" y="360"/>
                  </a:cxn>
                  <a:cxn ang="0">
                    <a:pos x="648" y="351"/>
                  </a:cxn>
                  <a:cxn ang="0">
                    <a:pos x="645" y="338"/>
                  </a:cxn>
                  <a:cxn ang="0">
                    <a:pos x="643" y="330"/>
                  </a:cxn>
                  <a:cxn ang="0">
                    <a:pos x="641" y="323"/>
                  </a:cxn>
                  <a:cxn ang="0">
                    <a:pos x="630" y="310"/>
                  </a:cxn>
                  <a:cxn ang="0">
                    <a:pos x="628" y="303"/>
                  </a:cxn>
                  <a:cxn ang="0">
                    <a:pos x="625" y="290"/>
                  </a:cxn>
                  <a:cxn ang="0">
                    <a:pos x="621" y="279"/>
                  </a:cxn>
                  <a:cxn ang="0">
                    <a:pos x="619" y="265"/>
                  </a:cxn>
                  <a:cxn ang="0">
                    <a:pos x="621" y="254"/>
                  </a:cxn>
                  <a:cxn ang="0">
                    <a:pos x="621" y="250"/>
                  </a:cxn>
                  <a:cxn ang="0">
                    <a:pos x="619" y="248"/>
                  </a:cxn>
                  <a:cxn ang="0">
                    <a:pos x="617" y="245"/>
                  </a:cxn>
                  <a:cxn ang="0">
                    <a:pos x="616" y="243"/>
                  </a:cxn>
                  <a:cxn ang="0">
                    <a:pos x="616" y="235"/>
                  </a:cxn>
                  <a:cxn ang="0">
                    <a:pos x="614" y="224"/>
                  </a:cxn>
                  <a:cxn ang="0">
                    <a:pos x="612" y="219"/>
                  </a:cxn>
                  <a:cxn ang="0">
                    <a:pos x="612" y="213"/>
                  </a:cxn>
                  <a:cxn ang="0">
                    <a:pos x="612" y="204"/>
                  </a:cxn>
                  <a:cxn ang="0">
                    <a:pos x="610" y="195"/>
                  </a:cxn>
                  <a:cxn ang="0">
                    <a:pos x="608" y="184"/>
                  </a:cxn>
                  <a:cxn ang="0">
                    <a:pos x="608" y="181"/>
                  </a:cxn>
                  <a:cxn ang="0">
                    <a:pos x="608" y="175"/>
                  </a:cxn>
                  <a:cxn ang="0">
                    <a:pos x="605" y="164"/>
                  </a:cxn>
                  <a:cxn ang="0">
                    <a:pos x="601" y="153"/>
                  </a:cxn>
                  <a:cxn ang="0">
                    <a:pos x="594" y="144"/>
                  </a:cxn>
                  <a:cxn ang="0">
                    <a:pos x="590" y="135"/>
                  </a:cxn>
                  <a:cxn ang="0">
                    <a:pos x="586" y="126"/>
                  </a:cxn>
                  <a:cxn ang="0">
                    <a:pos x="584" y="118"/>
                  </a:cxn>
                  <a:cxn ang="0">
                    <a:pos x="581" y="107"/>
                  </a:cxn>
                  <a:cxn ang="0">
                    <a:pos x="577" y="102"/>
                  </a:cxn>
                  <a:cxn ang="0">
                    <a:pos x="577" y="100"/>
                  </a:cxn>
                  <a:cxn ang="0">
                    <a:pos x="579" y="95"/>
                  </a:cxn>
                  <a:cxn ang="0">
                    <a:pos x="577" y="89"/>
                  </a:cxn>
                  <a:cxn ang="0">
                    <a:pos x="577" y="86"/>
                  </a:cxn>
                  <a:cxn ang="0">
                    <a:pos x="577" y="82"/>
                  </a:cxn>
                  <a:cxn ang="0">
                    <a:pos x="577" y="78"/>
                  </a:cxn>
                  <a:cxn ang="0">
                    <a:pos x="574" y="76"/>
                  </a:cxn>
                  <a:cxn ang="0">
                    <a:pos x="574" y="75"/>
                  </a:cxn>
                  <a:cxn ang="0">
                    <a:pos x="575" y="71"/>
                  </a:cxn>
                  <a:cxn ang="0">
                    <a:pos x="575" y="69"/>
                  </a:cxn>
                  <a:cxn ang="0">
                    <a:pos x="574" y="64"/>
                  </a:cxn>
                  <a:cxn ang="0">
                    <a:pos x="575" y="60"/>
                  </a:cxn>
                  <a:cxn ang="0">
                    <a:pos x="574" y="56"/>
                  </a:cxn>
                  <a:cxn ang="0">
                    <a:pos x="572" y="54"/>
                  </a:cxn>
                  <a:cxn ang="0">
                    <a:pos x="572" y="53"/>
                  </a:cxn>
                  <a:cxn ang="0">
                    <a:pos x="572" y="49"/>
                  </a:cxn>
                  <a:cxn ang="0">
                    <a:pos x="574" y="45"/>
                  </a:cxn>
                  <a:cxn ang="0">
                    <a:pos x="574" y="44"/>
                  </a:cxn>
                  <a:cxn ang="0">
                    <a:pos x="575" y="40"/>
                  </a:cxn>
                  <a:cxn ang="0">
                    <a:pos x="574" y="34"/>
                  </a:cxn>
                  <a:cxn ang="0">
                    <a:pos x="572" y="29"/>
                  </a:cxn>
                  <a:cxn ang="0">
                    <a:pos x="570" y="25"/>
                  </a:cxn>
                  <a:cxn ang="0">
                    <a:pos x="566" y="14"/>
                  </a:cxn>
                  <a:cxn ang="0">
                    <a:pos x="564" y="9"/>
                  </a:cxn>
                  <a:cxn ang="0">
                    <a:pos x="563" y="0"/>
                  </a:cxn>
                  <a:cxn ang="0">
                    <a:pos x="309" y="14"/>
                  </a:cxn>
                  <a:cxn ang="0">
                    <a:pos x="53" y="22"/>
                  </a:cxn>
                </a:cxnLst>
                <a:rect l="0" t="0" r="r" b="b"/>
                <a:pathLst>
                  <a:path w="648" h="400">
                    <a:moveTo>
                      <a:pt x="0" y="400"/>
                    </a:moveTo>
                    <a:lnTo>
                      <a:pt x="42" y="400"/>
                    </a:lnTo>
                    <a:lnTo>
                      <a:pt x="91" y="398"/>
                    </a:lnTo>
                    <a:lnTo>
                      <a:pt x="97" y="398"/>
                    </a:lnTo>
                    <a:lnTo>
                      <a:pt x="179" y="396"/>
                    </a:lnTo>
                    <a:lnTo>
                      <a:pt x="215" y="396"/>
                    </a:lnTo>
                    <a:lnTo>
                      <a:pt x="307" y="393"/>
                    </a:lnTo>
                    <a:lnTo>
                      <a:pt x="362" y="389"/>
                    </a:lnTo>
                    <a:lnTo>
                      <a:pt x="376" y="389"/>
                    </a:lnTo>
                    <a:lnTo>
                      <a:pt x="438" y="385"/>
                    </a:lnTo>
                    <a:lnTo>
                      <a:pt x="462" y="383"/>
                    </a:lnTo>
                    <a:lnTo>
                      <a:pt x="524" y="382"/>
                    </a:lnTo>
                    <a:lnTo>
                      <a:pt x="526" y="380"/>
                    </a:lnTo>
                    <a:lnTo>
                      <a:pt x="592" y="374"/>
                    </a:lnTo>
                    <a:lnTo>
                      <a:pt x="648" y="371"/>
                    </a:lnTo>
                    <a:lnTo>
                      <a:pt x="648" y="369"/>
                    </a:lnTo>
                    <a:lnTo>
                      <a:pt x="648" y="367"/>
                    </a:lnTo>
                    <a:lnTo>
                      <a:pt x="647" y="360"/>
                    </a:lnTo>
                    <a:lnTo>
                      <a:pt x="647" y="360"/>
                    </a:lnTo>
                    <a:lnTo>
                      <a:pt x="647" y="358"/>
                    </a:lnTo>
                    <a:lnTo>
                      <a:pt x="647" y="358"/>
                    </a:lnTo>
                    <a:lnTo>
                      <a:pt x="647" y="356"/>
                    </a:lnTo>
                    <a:lnTo>
                      <a:pt x="648" y="352"/>
                    </a:lnTo>
                    <a:lnTo>
                      <a:pt x="648" y="351"/>
                    </a:lnTo>
                    <a:lnTo>
                      <a:pt x="648" y="349"/>
                    </a:lnTo>
                    <a:lnTo>
                      <a:pt x="647" y="349"/>
                    </a:lnTo>
                    <a:lnTo>
                      <a:pt x="645" y="341"/>
                    </a:lnTo>
                    <a:lnTo>
                      <a:pt x="645" y="341"/>
                    </a:lnTo>
                    <a:lnTo>
                      <a:pt x="645" y="340"/>
                    </a:lnTo>
                    <a:lnTo>
                      <a:pt x="645" y="338"/>
                    </a:lnTo>
                    <a:lnTo>
                      <a:pt x="643" y="336"/>
                    </a:lnTo>
                    <a:lnTo>
                      <a:pt x="643" y="336"/>
                    </a:lnTo>
                    <a:lnTo>
                      <a:pt x="643" y="332"/>
                    </a:lnTo>
                    <a:lnTo>
                      <a:pt x="643" y="332"/>
                    </a:lnTo>
                    <a:lnTo>
                      <a:pt x="643" y="330"/>
                    </a:lnTo>
                    <a:lnTo>
                      <a:pt x="643" y="330"/>
                    </a:lnTo>
                    <a:lnTo>
                      <a:pt x="643" y="330"/>
                    </a:lnTo>
                    <a:lnTo>
                      <a:pt x="641" y="327"/>
                    </a:lnTo>
                    <a:lnTo>
                      <a:pt x="643" y="325"/>
                    </a:lnTo>
                    <a:lnTo>
                      <a:pt x="643" y="323"/>
                    </a:lnTo>
                    <a:lnTo>
                      <a:pt x="641" y="323"/>
                    </a:lnTo>
                    <a:lnTo>
                      <a:pt x="641" y="323"/>
                    </a:lnTo>
                    <a:lnTo>
                      <a:pt x="641" y="321"/>
                    </a:lnTo>
                    <a:lnTo>
                      <a:pt x="639" y="319"/>
                    </a:lnTo>
                    <a:lnTo>
                      <a:pt x="637" y="319"/>
                    </a:lnTo>
                    <a:lnTo>
                      <a:pt x="634" y="314"/>
                    </a:lnTo>
                    <a:lnTo>
                      <a:pt x="632" y="310"/>
                    </a:lnTo>
                    <a:lnTo>
                      <a:pt x="630" y="310"/>
                    </a:lnTo>
                    <a:lnTo>
                      <a:pt x="630" y="307"/>
                    </a:lnTo>
                    <a:lnTo>
                      <a:pt x="630" y="307"/>
                    </a:lnTo>
                    <a:lnTo>
                      <a:pt x="628" y="305"/>
                    </a:lnTo>
                    <a:lnTo>
                      <a:pt x="628" y="305"/>
                    </a:lnTo>
                    <a:lnTo>
                      <a:pt x="628" y="305"/>
                    </a:lnTo>
                    <a:lnTo>
                      <a:pt x="628" y="303"/>
                    </a:lnTo>
                    <a:lnTo>
                      <a:pt x="628" y="299"/>
                    </a:lnTo>
                    <a:lnTo>
                      <a:pt x="627" y="298"/>
                    </a:lnTo>
                    <a:lnTo>
                      <a:pt x="627" y="294"/>
                    </a:lnTo>
                    <a:lnTo>
                      <a:pt x="627" y="292"/>
                    </a:lnTo>
                    <a:lnTo>
                      <a:pt x="625" y="290"/>
                    </a:lnTo>
                    <a:lnTo>
                      <a:pt x="625" y="290"/>
                    </a:lnTo>
                    <a:lnTo>
                      <a:pt x="625" y="288"/>
                    </a:lnTo>
                    <a:lnTo>
                      <a:pt x="623" y="288"/>
                    </a:lnTo>
                    <a:lnTo>
                      <a:pt x="623" y="287"/>
                    </a:lnTo>
                    <a:lnTo>
                      <a:pt x="621" y="285"/>
                    </a:lnTo>
                    <a:lnTo>
                      <a:pt x="621" y="283"/>
                    </a:lnTo>
                    <a:lnTo>
                      <a:pt x="621" y="279"/>
                    </a:lnTo>
                    <a:lnTo>
                      <a:pt x="621" y="276"/>
                    </a:lnTo>
                    <a:lnTo>
                      <a:pt x="621" y="276"/>
                    </a:lnTo>
                    <a:lnTo>
                      <a:pt x="621" y="272"/>
                    </a:lnTo>
                    <a:lnTo>
                      <a:pt x="621" y="270"/>
                    </a:lnTo>
                    <a:lnTo>
                      <a:pt x="621" y="266"/>
                    </a:lnTo>
                    <a:lnTo>
                      <a:pt x="619" y="265"/>
                    </a:lnTo>
                    <a:lnTo>
                      <a:pt x="621" y="263"/>
                    </a:lnTo>
                    <a:lnTo>
                      <a:pt x="621" y="261"/>
                    </a:lnTo>
                    <a:lnTo>
                      <a:pt x="621" y="261"/>
                    </a:lnTo>
                    <a:lnTo>
                      <a:pt x="619" y="257"/>
                    </a:lnTo>
                    <a:lnTo>
                      <a:pt x="621" y="256"/>
                    </a:lnTo>
                    <a:lnTo>
                      <a:pt x="621" y="254"/>
                    </a:lnTo>
                    <a:lnTo>
                      <a:pt x="621" y="254"/>
                    </a:lnTo>
                    <a:lnTo>
                      <a:pt x="621" y="252"/>
                    </a:lnTo>
                    <a:lnTo>
                      <a:pt x="621" y="252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21" y="250"/>
                    </a:lnTo>
                    <a:lnTo>
                      <a:pt x="619" y="250"/>
                    </a:lnTo>
                    <a:lnTo>
                      <a:pt x="619" y="250"/>
                    </a:lnTo>
                    <a:lnTo>
                      <a:pt x="619" y="250"/>
                    </a:lnTo>
                    <a:lnTo>
                      <a:pt x="619" y="248"/>
                    </a:lnTo>
                    <a:lnTo>
                      <a:pt x="619" y="248"/>
                    </a:lnTo>
                    <a:lnTo>
                      <a:pt x="619" y="248"/>
                    </a:lnTo>
                    <a:lnTo>
                      <a:pt x="617" y="248"/>
                    </a:lnTo>
                    <a:lnTo>
                      <a:pt x="619" y="246"/>
                    </a:lnTo>
                    <a:lnTo>
                      <a:pt x="617" y="246"/>
                    </a:lnTo>
                    <a:lnTo>
                      <a:pt x="617" y="245"/>
                    </a:lnTo>
                    <a:lnTo>
                      <a:pt x="617" y="246"/>
                    </a:lnTo>
                    <a:lnTo>
                      <a:pt x="617" y="246"/>
                    </a:lnTo>
                    <a:lnTo>
                      <a:pt x="616" y="245"/>
                    </a:lnTo>
                    <a:lnTo>
                      <a:pt x="616" y="245"/>
                    </a:lnTo>
                    <a:lnTo>
                      <a:pt x="616" y="243"/>
                    </a:lnTo>
                    <a:lnTo>
                      <a:pt x="616" y="243"/>
                    </a:lnTo>
                    <a:lnTo>
                      <a:pt x="616" y="241"/>
                    </a:lnTo>
                    <a:lnTo>
                      <a:pt x="616" y="241"/>
                    </a:lnTo>
                    <a:lnTo>
                      <a:pt x="614" y="239"/>
                    </a:lnTo>
                    <a:lnTo>
                      <a:pt x="614" y="239"/>
                    </a:lnTo>
                    <a:lnTo>
                      <a:pt x="616" y="235"/>
                    </a:lnTo>
                    <a:lnTo>
                      <a:pt x="616" y="235"/>
                    </a:lnTo>
                    <a:lnTo>
                      <a:pt x="614" y="234"/>
                    </a:lnTo>
                    <a:lnTo>
                      <a:pt x="616" y="232"/>
                    </a:lnTo>
                    <a:lnTo>
                      <a:pt x="614" y="228"/>
                    </a:lnTo>
                    <a:lnTo>
                      <a:pt x="614" y="228"/>
                    </a:lnTo>
                    <a:lnTo>
                      <a:pt x="614" y="226"/>
                    </a:lnTo>
                    <a:lnTo>
                      <a:pt x="614" y="224"/>
                    </a:lnTo>
                    <a:lnTo>
                      <a:pt x="614" y="224"/>
                    </a:lnTo>
                    <a:lnTo>
                      <a:pt x="612" y="223"/>
                    </a:lnTo>
                    <a:lnTo>
                      <a:pt x="612" y="223"/>
                    </a:lnTo>
                    <a:lnTo>
                      <a:pt x="614" y="221"/>
                    </a:lnTo>
                    <a:lnTo>
                      <a:pt x="614" y="221"/>
                    </a:lnTo>
                    <a:lnTo>
                      <a:pt x="612" y="219"/>
                    </a:lnTo>
                    <a:lnTo>
                      <a:pt x="612" y="217"/>
                    </a:lnTo>
                    <a:lnTo>
                      <a:pt x="612" y="217"/>
                    </a:lnTo>
                    <a:lnTo>
                      <a:pt x="612" y="215"/>
                    </a:lnTo>
                    <a:lnTo>
                      <a:pt x="612" y="215"/>
                    </a:lnTo>
                    <a:lnTo>
                      <a:pt x="612" y="215"/>
                    </a:lnTo>
                    <a:lnTo>
                      <a:pt x="612" y="213"/>
                    </a:lnTo>
                    <a:lnTo>
                      <a:pt x="612" y="212"/>
                    </a:lnTo>
                    <a:lnTo>
                      <a:pt x="612" y="212"/>
                    </a:lnTo>
                    <a:lnTo>
                      <a:pt x="612" y="208"/>
                    </a:lnTo>
                    <a:lnTo>
                      <a:pt x="612" y="206"/>
                    </a:lnTo>
                    <a:lnTo>
                      <a:pt x="612" y="206"/>
                    </a:lnTo>
                    <a:lnTo>
                      <a:pt x="612" y="204"/>
                    </a:lnTo>
                    <a:lnTo>
                      <a:pt x="610" y="204"/>
                    </a:lnTo>
                    <a:lnTo>
                      <a:pt x="610" y="203"/>
                    </a:lnTo>
                    <a:lnTo>
                      <a:pt x="612" y="203"/>
                    </a:lnTo>
                    <a:lnTo>
                      <a:pt x="610" y="197"/>
                    </a:lnTo>
                    <a:lnTo>
                      <a:pt x="610" y="197"/>
                    </a:lnTo>
                    <a:lnTo>
                      <a:pt x="610" y="195"/>
                    </a:lnTo>
                    <a:lnTo>
                      <a:pt x="608" y="192"/>
                    </a:lnTo>
                    <a:lnTo>
                      <a:pt x="608" y="192"/>
                    </a:lnTo>
                    <a:lnTo>
                      <a:pt x="608" y="190"/>
                    </a:lnTo>
                    <a:lnTo>
                      <a:pt x="608" y="190"/>
                    </a:lnTo>
                    <a:lnTo>
                      <a:pt x="608" y="186"/>
                    </a:lnTo>
                    <a:lnTo>
                      <a:pt x="608" y="184"/>
                    </a:lnTo>
                    <a:lnTo>
                      <a:pt x="608" y="184"/>
                    </a:lnTo>
                    <a:lnTo>
                      <a:pt x="608" y="182"/>
                    </a:lnTo>
                    <a:lnTo>
                      <a:pt x="608" y="182"/>
                    </a:lnTo>
                    <a:lnTo>
                      <a:pt x="608" y="181"/>
                    </a:lnTo>
                    <a:lnTo>
                      <a:pt x="608" y="181"/>
                    </a:lnTo>
                    <a:lnTo>
                      <a:pt x="608" y="181"/>
                    </a:lnTo>
                    <a:lnTo>
                      <a:pt x="608" y="179"/>
                    </a:lnTo>
                    <a:lnTo>
                      <a:pt x="608" y="179"/>
                    </a:lnTo>
                    <a:lnTo>
                      <a:pt x="606" y="179"/>
                    </a:lnTo>
                    <a:lnTo>
                      <a:pt x="606" y="177"/>
                    </a:lnTo>
                    <a:lnTo>
                      <a:pt x="606" y="177"/>
                    </a:lnTo>
                    <a:lnTo>
                      <a:pt x="608" y="175"/>
                    </a:lnTo>
                    <a:lnTo>
                      <a:pt x="608" y="175"/>
                    </a:lnTo>
                    <a:lnTo>
                      <a:pt x="606" y="173"/>
                    </a:lnTo>
                    <a:lnTo>
                      <a:pt x="606" y="168"/>
                    </a:lnTo>
                    <a:lnTo>
                      <a:pt x="606" y="168"/>
                    </a:lnTo>
                    <a:lnTo>
                      <a:pt x="605" y="166"/>
                    </a:lnTo>
                    <a:lnTo>
                      <a:pt x="605" y="164"/>
                    </a:lnTo>
                    <a:lnTo>
                      <a:pt x="605" y="162"/>
                    </a:lnTo>
                    <a:lnTo>
                      <a:pt x="603" y="160"/>
                    </a:lnTo>
                    <a:lnTo>
                      <a:pt x="603" y="159"/>
                    </a:lnTo>
                    <a:lnTo>
                      <a:pt x="603" y="157"/>
                    </a:lnTo>
                    <a:lnTo>
                      <a:pt x="603" y="157"/>
                    </a:lnTo>
                    <a:lnTo>
                      <a:pt x="601" y="153"/>
                    </a:lnTo>
                    <a:lnTo>
                      <a:pt x="599" y="153"/>
                    </a:lnTo>
                    <a:lnTo>
                      <a:pt x="599" y="148"/>
                    </a:lnTo>
                    <a:lnTo>
                      <a:pt x="597" y="146"/>
                    </a:lnTo>
                    <a:lnTo>
                      <a:pt x="595" y="144"/>
                    </a:lnTo>
                    <a:lnTo>
                      <a:pt x="595" y="144"/>
                    </a:lnTo>
                    <a:lnTo>
                      <a:pt x="594" y="144"/>
                    </a:lnTo>
                    <a:lnTo>
                      <a:pt x="594" y="144"/>
                    </a:lnTo>
                    <a:lnTo>
                      <a:pt x="594" y="140"/>
                    </a:lnTo>
                    <a:lnTo>
                      <a:pt x="594" y="139"/>
                    </a:lnTo>
                    <a:lnTo>
                      <a:pt x="592" y="137"/>
                    </a:lnTo>
                    <a:lnTo>
                      <a:pt x="590" y="135"/>
                    </a:lnTo>
                    <a:lnTo>
                      <a:pt x="590" y="135"/>
                    </a:lnTo>
                    <a:lnTo>
                      <a:pt x="590" y="133"/>
                    </a:lnTo>
                    <a:lnTo>
                      <a:pt x="590" y="133"/>
                    </a:lnTo>
                    <a:lnTo>
                      <a:pt x="590" y="129"/>
                    </a:lnTo>
                    <a:lnTo>
                      <a:pt x="590" y="128"/>
                    </a:lnTo>
                    <a:lnTo>
                      <a:pt x="588" y="128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2"/>
                    </a:lnTo>
                    <a:lnTo>
                      <a:pt x="586" y="120"/>
                    </a:lnTo>
                    <a:lnTo>
                      <a:pt x="586" y="120"/>
                    </a:lnTo>
                    <a:lnTo>
                      <a:pt x="584" y="118"/>
                    </a:lnTo>
                    <a:lnTo>
                      <a:pt x="584" y="118"/>
                    </a:lnTo>
                    <a:lnTo>
                      <a:pt x="584" y="117"/>
                    </a:lnTo>
                    <a:lnTo>
                      <a:pt x="584" y="115"/>
                    </a:lnTo>
                    <a:lnTo>
                      <a:pt x="584" y="115"/>
                    </a:lnTo>
                    <a:lnTo>
                      <a:pt x="583" y="111"/>
                    </a:lnTo>
                    <a:lnTo>
                      <a:pt x="581" y="107"/>
                    </a:lnTo>
                    <a:lnTo>
                      <a:pt x="581" y="107"/>
                    </a:lnTo>
                    <a:lnTo>
                      <a:pt x="579" y="107"/>
                    </a:lnTo>
                    <a:lnTo>
                      <a:pt x="579" y="107"/>
                    </a:lnTo>
                    <a:lnTo>
                      <a:pt x="579" y="106"/>
                    </a:lnTo>
                    <a:lnTo>
                      <a:pt x="579" y="106"/>
                    </a:lnTo>
                    <a:lnTo>
                      <a:pt x="579" y="104"/>
                    </a:lnTo>
                    <a:lnTo>
                      <a:pt x="577" y="102"/>
                    </a:lnTo>
                    <a:lnTo>
                      <a:pt x="577" y="102"/>
                    </a:lnTo>
                    <a:lnTo>
                      <a:pt x="577" y="102"/>
                    </a:lnTo>
                    <a:lnTo>
                      <a:pt x="579" y="102"/>
                    </a:lnTo>
                    <a:lnTo>
                      <a:pt x="579" y="100"/>
                    </a:lnTo>
                    <a:lnTo>
                      <a:pt x="577" y="100"/>
                    </a:lnTo>
                    <a:lnTo>
                      <a:pt x="577" y="100"/>
                    </a:lnTo>
                    <a:lnTo>
                      <a:pt x="577" y="98"/>
                    </a:lnTo>
                    <a:lnTo>
                      <a:pt x="577" y="97"/>
                    </a:lnTo>
                    <a:lnTo>
                      <a:pt x="577" y="97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9" y="95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3"/>
                    </a:lnTo>
                    <a:lnTo>
                      <a:pt x="577" y="91"/>
                    </a:lnTo>
                    <a:lnTo>
                      <a:pt x="577" y="89"/>
                    </a:lnTo>
                    <a:lnTo>
                      <a:pt x="577" y="89"/>
                    </a:lnTo>
                    <a:lnTo>
                      <a:pt x="577" y="89"/>
                    </a:lnTo>
                    <a:lnTo>
                      <a:pt x="577" y="87"/>
                    </a:lnTo>
                    <a:lnTo>
                      <a:pt x="577" y="87"/>
                    </a:lnTo>
                    <a:lnTo>
                      <a:pt x="577" y="86"/>
                    </a:lnTo>
                    <a:lnTo>
                      <a:pt x="577" y="86"/>
                    </a:lnTo>
                    <a:lnTo>
                      <a:pt x="577" y="86"/>
                    </a:lnTo>
                    <a:lnTo>
                      <a:pt x="577" y="84"/>
                    </a:lnTo>
                    <a:lnTo>
                      <a:pt x="579" y="84"/>
                    </a:lnTo>
                    <a:lnTo>
                      <a:pt x="577" y="84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7" y="82"/>
                    </a:lnTo>
                    <a:lnTo>
                      <a:pt x="575" y="80"/>
                    </a:lnTo>
                    <a:lnTo>
                      <a:pt x="575" y="80"/>
                    </a:lnTo>
                    <a:lnTo>
                      <a:pt x="577" y="78"/>
                    </a:lnTo>
                    <a:lnTo>
                      <a:pt x="575" y="78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5" y="76"/>
                    </a:lnTo>
                    <a:lnTo>
                      <a:pt x="574" y="76"/>
                    </a:lnTo>
                    <a:lnTo>
                      <a:pt x="574" y="76"/>
                    </a:lnTo>
                    <a:lnTo>
                      <a:pt x="574" y="75"/>
                    </a:lnTo>
                    <a:lnTo>
                      <a:pt x="575" y="75"/>
                    </a:lnTo>
                    <a:lnTo>
                      <a:pt x="575" y="73"/>
                    </a:lnTo>
                    <a:lnTo>
                      <a:pt x="575" y="73"/>
                    </a:lnTo>
                    <a:lnTo>
                      <a:pt x="574" y="75"/>
                    </a:lnTo>
                    <a:lnTo>
                      <a:pt x="574" y="73"/>
                    </a:lnTo>
                    <a:lnTo>
                      <a:pt x="574" y="73"/>
                    </a:lnTo>
                    <a:lnTo>
                      <a:pt x="574" y="73"/>
                    </a:lnTo>
                    <a:lnTo>
                      <a:pt x="575" y="71"/>
                    </a:lnTo>
                    <a:lnTo>
                      <a:pt x="575" y="71"/>
                    </a:lnTo>
                    <a:lnTo>
                      <a:pt x="575" y="71"/>
                    </a:lnTo>
                    <a:lnTo>
                      <a:pt x="574" y="69"/>
                    </a:lnTo>
                    <a:lnTo>
                      <a:pt x="574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9"/>
                    </a:lnTo>
                    <a:lnTo>
                      <a:pt x="575" y="67"/>
                    </a:lnTo>
                    <a:lnTo>
                      <a:pt x="574" y="67"/>
                    </a:lnTo>
                    <a:lnTo>
                      <a:pt x="574" y="65"/>
                    </a:lnTo>
                    <a:lnTo>
                      <a:pt x="575" y="65"/>
                    </a:lnTo>
                    <a:lnTo>
                      <a:pt x="575" y="64"/>
                    </a:lnTo>
                    <a:lnTo>
                      <a:pt x="574" y="64"/>
                    </a:lnTo>
                    <a:lnTo>
                      <a:pt x="574" y="64"/>
                    </a:lnTo>
                    <a:lnTo>
                      <a:pt x="574" y="62"/>
                    </a:lnTo>
                    <a:lnTo>
                      <a:pt x="574" y="62"/>
                    </a:lnTo>
                    <a:lnTo>
                      <a:pt x="574" y="60"/>
                    </a:lnTo>
                    <a:lnTo>
                      <a:pt x="575" y="62"/>
                    </a:lnTo>
                    <a:lnTo>
                      <a:pt x="575" y="60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8"/>
                    </a:lnTo>
                    <a:lnTo>
                      <a:pt x="574" y="56"/>
                    </a:lnTo>
                    <a:lnTo>
                      <a:pt x="574" y="56"/>
                    </a:lnTo>
                    <a:lnTo>
                      <a:pt x="574" y="56"/>
                    </a:lnTo>
                    <a:lnTo>
                      <a:pt x="572" y="56"/>
                    </a:lnTo>
                    <a:lnTo>
                      <a:pt x="572" y="56"/>
                    </a:lnTo>
                    <a:lnTo>
                      <a:pt x="574" y="54"/>
                    </a:lnTo>
                    <a:lnTo>
                      <a:pt x="574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4"/>
                    </a:lnTo>
                    <a:lnTo>
                      <a:pt x="572" y="53"/>
                    </a:lnTo>
                    <a:lnTo>
                      <a:pt x="572" y="53"/>
                    </a:lnTo>
                    <a:lnTo>
                      <a:pt x="572" y="53"/>
                    </a:lnTo>
                    <a:lnTo>
                      <a:pt x="572" y="51"/>
                    </a:lnTo>
                    <a:lnTo>
                      <a:pt x="572" y="51"/>
                    </a:lnTo>
                    <a:lnTo>
                      <a:pt x="572" y="51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9"/>
                    </a:lnTo>
                    <a:lnTo>
                      <a:pt x="572" y="47"/>
                    </a:lnTo>
                    <a:lnTo>
                      <a:pt x="572" y="45"/>
                    </a:lnTo>
                    <a:lnTo>
                      <a:pt x="572" y="45"/>
                    </a:lnTo>
                    <a:lnTo>
                      <a:pt x="574" y="45"/>
                    </a:lnTo>
                    <a:lnTo>
                      <a:pt x="574" y="45"/>
                    </a:lnTo>
                    <a:lnTo>
                      <a:pt x="574" y="45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4" y="44"/>
                    </a:lnTo>
                    <a:lnTo>
                      <a:pt x="575" y="44"/>
                    </a:lnTo>
                    <a:lnTo>
                      <a:pt x="574" y="42"/>
                    </a:lnTo>
                    <a:lnTo>
                      <a:pt x="575" y="42"/>
                    </a:lnTo>
                    <a:lnTo>
                      <a:pt x="575" y="40"/>
                    </a:lnTo>
                    <a:lnTo>
                      <a:pt x="575" y="40"/>
                    </a:lnTo>
                    <a:lnTo>
                      <a:pt x="575" y="38"/>
                    </a:lnTo>
                    <a:lnTo>
                      <a:pt x="575" y="36"/>
                    </a:lnTo>
                    <a:lnTo>
                      <a:pt x="575" y="36"/>
                    </a:lnTo>
                    <a:lnTo>
                      <a:pt x="574" y="36"/>
                    </a:lnTo>
                    <a:lnTo>
                      <a:pt x="574" y="36"/>
                    </a:lnTo>
                    <a:lnTo>
                      <a:pt x="574" y="34"/>
                    </a:lnTo>
                    <a:lnTo>
                      <a:pt x="574" y="34"/>
                    </a:lnTo>
                    <a:lnTo>
                      <a:pt x="574" y="33"/>
                    </a:lnTo>
                    <a:lnTo>
                      <a:pt x="574" y="33"/>
                    </a:lnTo>
                    <a:lnTo>
                      <a:pt x="572" y="33"/>
                    </a:lnTo>
                    <a:lnTo>
                      <a:pt x="572" y="31"/>
                    </a:lnTo>
                    <a:lnTo>
                      <a:pt x="572" y="29"/>
                    </a:lnTo>
                    <a:lnTo>
                      <a:pt x="572" y="29"/>
                    </a:lnTo>
                    <a:lnTo>
                      <a:pt x="572" y="29"/>
                    </a:lnTo>
                    <a:lnTo>
                      <a:pt x="570" y="29"/>
                    </a:lnTo>
                    <a:lnTo>
                      <a:pt x="570" y="27"/>
                    </a:lnTo>
                    <a:lnTo>
                      <a:pt x="570" y="27"/>
                    </a:lnTo>
                    <a:lnTo>
                      <a:pt x="570" y="25"/>
                    </a:lnTo>
                    <a:lnTo>
                      <a:pt x="568" y="23"/>
                    </a:lnTo>
                    <a:lnTo>
                      <a:pt x="568" y="22"/>
                    </a:lnTo>
                    <a:lnTo>
                      <a:pt x="568" y="22"/>
                    </a:lnTo>
                    <a:lnTo>
                      <a:pt x="568" y="22"/>
                    </a:lnTo>
                    <a:lnTo>
                      <a:pt x="568" y="20"/>
                    </a:lnTo>
                    <a:lnTo>
                      <a:pt x="566" y="14"/>
                    </a:lnTo>
                    <a:lnTo>
                      <a:pt x="566" y="14"/>
                    </a:lnTo>
                    <a:lnTo>
                      <a:pt x="566" y="12"/>
                    </a:lnTo>
                    <a:lnTo>
                      <a:pt x="566" y="11"/>
                    </a:lnTo>
                    <a:lnTo>
                      <a:pt x="564" y="11"/>
                    </a:lnTo>
                    <a:lnTo>
                      <a:pt x="564" y="9"/>
                    </a:lnTo>
                    <a:lnTo>
                      <a:pt x="564" y="9"/>
                    </a:lnTo>
                    <a:lnTo>
                      <a:pt x="563" y="7"/>
                    </a:lnTo>
                    <a:lnTo>
                      <a:pt x="563" y="5"/>
                    </a:lnTo>
                    <a:lnTo>
                      <a:pt x="563" y="3"/>
                    </a:lnTo>
                    <a:lnTo>
                      <a:pt x="563" y="3"/>
                    </a:lnTo>
                    <a:lnTo>
                      <a:pt x="563" y="2"/>
                    </a:lnTo>
                    <a:lnTo>
                      <a:pt x="563" y="0"/>
                    </a:lnTo>
                    <a:lnTo>
                      <a:pt x="504" y="3"/>
                    </a:lnTo>
                    <a:lnTo>
                      <a:pt x="418" y="9"/>
                    </a:lnTo>
                    <a:lnTo>
                      <a:pt x="373" y="11"/>
                    </a:lnTo>
                    <a:lnTo>
                      <a:pt x="331" y="12"/>
                    </a:lnTo>
                    <a:lnTo>
                      <a:pt x="320" y="14"/>
                    </a:lnTo>
                    <a:lnTo>
                      <a:pt x="309" y="14"/>
                    </a:lnTo>
                    <a:lnTo>
                      <a:pt x="221" y="18"/>
                    </a:lnTo>
                    <a:lnTo>
                      <a:pt x="212" y="18"/>
                    </a:lnTo>
                    <a:lnTo>
                      <a:pt x="168" y="20"/>
                    </a:lnTo>
                    <a:lnTo>
                      <a:pt x="120" y="20"/>
                    </a:lnTo>
                    <a:lnTo>
                      <a:pt x="91" y="22"/>
                    </a:lnTo>
                    <a:lnTo>
                      <a:pt x="53" y="22"/>
                    </a:lnTo>
                    <a:lnTo>
                      <a:pt x="0" y="22"/>
                    </a:lnTo>
                    <a:lnTo>
                      <a:pt x="0" y="40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57"/>
              <p:cNvSpPr>
                <a:spLocks/>
              </p:cNvSpPr>
              <p:nvPr userDrawn="1"/>
            </p:nvSpPr>
            <p:spPr bwMode="auto">
              <a:xfrm>
                <a:off x="1539875" y="369888"/>
                <a:ext cx="1601788" cy="950913"/>
              </a:xfrm>
              <a:custGeom>
                <a:avLst/>
                <a:gdLst/>
                <a:ahLst/>
                <a:cxnLst>
                  <a:cxn ang="0">
                    <a:pos x="505" y="539"/>
                  </a:cxn>
                  <a:cxn ang="0">
                    <a:pos x="384" y="594"/>
                  </a:cxn>
                  <a:cxn ang="0">
                    <a:pos x="377" y="585"/>
                  </a:cxn>
                  <a:cxn ang="0">
                    <a:pos x="373" y="572"/>
                  </a:cxn>
                  <a:cxn ang="0">
                    <a:pos x="364" y="561"/>
                  </a:cxn>
                  <a:cxn ang="0">
                    <a:pos x="353" y="566"/>
                  </a:cxn>
                  <a:cxn ang="0">
                    <a:pos x="351" y="577"/>
                  </a:cxn>
                  <a:cxn ang="0">
                    <a:pos x="353" y="586"/>
                  </a:cxn>
                  <a:cxn ang="0">
                    <a:pos x="342" y="585"/>
                  </a:cxn>
                  <a:cxn ang="0">
                    <a:pos x="322" y="588"/>
                  </a:cxn>
                  <a:cxn ang="0">
                    <a:pos x="305" y="585"/>
                  </a:cxn>
                  <a:cxn ang="0">
                    <a:pos x="291" y="583"/>
                  </a:cxn>
                  <a:cxn ang="0">
                    <a:pos x="276" y="588"/>
                  </a:cxn>
                  <a:cxn ang="0">
                    <a:pos x="258" y="586"/>
                  </a:cxn>
                  <a:cxn ang="0">
                    <a:pos x="238" y="585"/>
                  </a:cxn>
                  <a:cxn ang="0">
                    <a:pos x="232" y="599"/>
                  </a:cxn>
                  <a:cxn ang="0">
                    <a:pos x="218" y="588"/>
                  </a:cxn>
                  <a:cxn ang="0">
                    <a:pos x="216" y="574"/>
                  </a:cxn>
                  <a:cxn ang="0">
                    <a:pos x="212" y="557"/>
                  </a:cxn>
                  <a:cxn ang="0">
                    <a:pos x="203" y="541"/>
                  </a:cxn>
                  <a:cxn ang="0">
                    <a:pos x="190" y="543"/>
                  </a:cxn>
                  <a:cxn ang="0">
                    <a:pos x="179" y="522"/>
                  </a:cxn>
                  <a:cxn ang="0">
                    <a:pos x="183" y="510"/>
                  </a:cxn>
                  <a:cxn ang="0">
                    <a:pos x="177" y="500"/>
                  </a:cxn>
                  <a:cxn ang="0">
                    <a:pos x="170" y="490"/>
                  </a:cxn>
                  <a:cxn ang="0">
                    <a:pos x="163" y="469"/>
                  </a:cxn>
                  <a:cxn ang="0">
                    <a:pos x="161" y="448"/>
                  </a:cxn>
                  <a:cxn ang="0">
                    <a:pos x="159" y="438"/>
                  </a:cxn>
                  <a:cxn ang="0">
                    <a:pos x="150" y="427"/>
                  </a:cxn>
                  <a:cxn ang="0">
                    <a:pos x="143" y="429"/>
                  </a:cxn>
                  <a:cxn ang="0">
                    <a:pos x="124" y="444"/>
                  </a:cxn>
                  <a:cxn ang="0">
                    <a:pos x="112" y="451"/>
                  </a:cxn>
                  <a:cxn ang="0">
                    <a:pos x="99" y="438"/>
                  </a:cxn>
                  <a:cxn ang="0">
                    <a:pos x="95" y="427"/>
                  </a:cxn>
                  <a:cxn ang="0">
                    <a:pos x="97" y="416"/>
                  </a:cxn>
                  <a:cxn ang="0">
                    <a:pos x="104" y="402"/>
                  </a:cxn>
                  <a:cxn ang="0">
                    <a:pos x="110" y="391"/>
                  </a:cxn>
                  <a:cxn ang="0">
                    <a:pos x="106" y="378"/>
                  </a:cxn>
                  <a:cxn ang="0">
                    <a:pos x="106" y="363"/>
                  </a:cxn>
                  <a:cxn ang="0">
                    <a:pos x="110" y="352"/>
                  </a:cxn>
                  <a:cxn ang="0">
                    <a:pos x="119" y="334"/>
                  </a:cxn>
                  <a:cxn ang="0">
                    <a:pos x="124" y="316"/>
                  </a:cxn>
                  <a:cxn ang="0">
                    <a:pos x="123" y="301"/>
                  </a:cxn>
                  <a:cxn ang="0">
                    <a:pos x="103" y="303"/>
                  </a:cxn>
                  <a:cxn ang="0">
                    <a:pos x="99" y="290"/>
                  </a:cxn>
                  <a:cxn ang="0">
                    <a:pos x="90" y="285"/>
                  </a:cxn>
                  <a:cxn ang="0">
                    <a:pos x="79" y="278"/>
                  </a:cxn>
                  <a:cxn ang="0">
                    <a:pos x="79" y="265"/>
                  </a:cxn>
                  <a:cxn ang="0">
                    <a:pos x="68" y="250"/>
                  </a:cxn>
                  <a:cxn ang="0">
                    <a:pos x="57" y="234"/>
                  </a:cxn>
                  <a:cxn ang="0">
                    <a:pos x="50" y="219"/>
                  </a:cxn>
                  <a:cxn ang="0">
                    <a:pos x="31" y="204"/>
                  </a:cxn>
                  <a:cxn ang="0">
                    <a:pos x="18" y="193"/>
                  </a:cxn>
                  <a:cxn ang="0">
                    <a:pos x="20" y="183"/>
                  </a:cxn>
                  <a:cxn ang="0">
                    <a:pos x="22" y="162"/>
                  </a:cxn>
                  <a:cxn ang="0">
                    <a:pos x="15" y="148"/>
                  </a:cxn>
                  <a:cxn ang="0">
                    <a:pos x="2" y="126"/>
                  </a:cxn>
                  <a:cxn ang="0">
                    <a:pos x="515" y="44"/>
                  </a:cxn>
                  <a:cxn ang="0">
                    <a:pos x="1009" y="55"/>
                  </a:cxn>
                </a:cxnLst>
                <a:rect l="0" t="0" r="r" b="b"/>
                <a:pathLst>
                  <a:path w="1009" h="599">
                    <a:moveTo>
                      <a:pt x="1009" y="550"/>
                    </a:moveTo>
                    <a:lnTo>
                      <a:pt x="923" y="550"/>
                    </a:lnTo>
                    <a:lnTo>
                      <a:pt x="919" y="550"/>
                    </a:lnTo>
                    <a:lnTo>
                      <a:pt x="837" y="550"/>
                    </a:lnTo>
                    <a:lnTo>
                      <a:pt x="815" y="550"/>
                    </a:lnTo>
                    <a:lnTo>
                      <a:pt x="779" y="548"/>
                    </a:lnTo>
                    <a:lnTo>
                      <a:pt x="733" y="548"/>
                    </a:lnTo>
                    <a:lnTo>
                      <a:pt x="700" y="546"/>
                    </a:lnTo>
                    <a:lnTo>
                      <a:pt x="673" y="546"/>
                    </a:lnTo>
                    <a:lnTo>
                      <a:pt x="640" y="544"/>
                    </a:lnTo>
                    <a:lnTo>
                      <a:pt x="607" y="543"/>
                    </a:lnTo>
                    <a:lnTo>
                      <a:pt x="505" y="539"/>
                    </a:lnTo>
                    <a:lnTo>
                      <a:pt x="486" y="537"/>
                    </a:lnTo>
                    <a:lnTo>
                      <a:pt x="452" y="535"/>
                    </a:lnTo>
                    <a:lnTo>
                      <a:pt x="448" y="535"/>
                    </a:lnTo>
                    <a:lnTo>
                      <a:pt x="435" y="535"/>
                    </a:lnTo>
                    <a:lnTo>
                      <a:pt x="424" y="535"/>
                    </a:lnTo>
                    <a:lnTo>
                      <a:pt x="422" y="533"/>
                    </a:lnTo>
                    <a:lnTo>
                      <a:pt x="417" y="533"/>
                    </a:lnTo>
                    <a:lnTo>
                      <a:pt x="393" y="532"/>
                    </a:lnTo>
                    <a:lnTo>
                      <a:pt x="391" y="574"/>
                    </a:lnTo>
                    <a:lnTo>
                      <a:pt x="389" y="597"/>
                    </a:lnTo>
                    <a:lnTo>
                      <a:pt x="386" y="596"/>
                    </a:lnTo>
                    <a:lnTo>
                      <a:pt x="384" y="594"/>
                    </a:lnTo>
                    <a:lnTo>
                      <a:pt x="384" y="594"/>
                    </a:lnTo>
                    <a:lnTo>
                      <a:pt x="382" y="592"/>
                    </a:lnTo>
                    <a:lnTo>
                      <a:pt x="384" y="590"/>
                    </a:lnTo>
                    <a:lnTo>
                      <a:pt x="384" y="590"/>
                    </a:lnTo>
                    <a:lnTo>
                      <a:pt x="382" y="590"/>
                    </a:lnTo>
                    <a:lnTo>
                      <a:pt x="382" y="588"/>
                    </a:lnTo>
                    <a:lnTo>
                      <a:pt x="382" y="588"/>
                    </a:lnTo>
                    <a:lnTo>
                      <a:pt x="380" y="588"/>
                    </a:lnTo>
                    <a:lnTo>
                      <a:pt x="380" y="588"/>
                    </a:lnTo>
                    <a:lnTo>
                      <a:pt x="378" y="585"/>
                    </a:lnTo>
                    <a:lnTo>
                      <a:pt x="378" y="585"/>
                    </a:lnTo>
                    <a:lnTo>
                      <a:pt x="377" y="585"/>
                    </a:lnTo>
                    <a:lnTo>
                      <a:pt x="377" y="583"/>
                    </a:lnTo>
                    <a:lnTo>
                      <a:pt x="375" y="581"/>
                    </a:lnTo>
                    <a:lnTo>
                      <a:pt x="375" y="579"/>
                    </a:lnTo>
                    <a:lnTo>
                      <a:pt x="375" y="579"/>
                    </a:lnTo>
                    <a:lnTo>
                      <a:pt x="377" y="577"/>
                    </a:lnTo>
                    <a:lnTo>
                      <a:pt x="377" y="577"/>
                    </a:lnTo>
                    <a:lnTo>
                      <a:pt x="375" y="575"/>
                    </a:lnTo>
                    <a:lnTo>
                      <a:pt x="373" y="575"/>
                    </a:lnTo>
                    <a:lnTo>
                      <a:pt x="371" y="575"/>
                    </a:lnTo>
                    <a:lnTo>
                      <a:pt x="371" y="574"/>
                    </a:lnTo>
                    <a:lnTo>
                      <a:pt x="371" y="572"/>
                    </a:lnTo>
                    <a:lnTo>
                      <a:pt x="373" y="572"/>
                    </a:lnTo>
                    <a:lnTo>
                      <a:pt x="373" y="570"/>
                    </a:lnTo>
                    <a:lnTo>
                      <a:pt x="373" y="570"/>
                    </a:lnTo>
                    <a:lnTo>
                      <a:pt x="369" y="570"/>
                    </a:lnTo>
                    <a:lnTo>
                      <a:pt x="369" y="568"/>
                    </a:lnTo>
                    <a:lnTo>
                      <a:pt x="367" y="566"/>
                    </a:lnTo>
                    <a:lnTo>
                      <a:pt x="367" y="564"/>
                    </a:lnTo>
                    <a:lnTo>
                      <a:pt x="369" y="564"/>
                    </a:lnTo>
                    <a:lnTo>
                      <a:pt x="369" y="564"/>
                    </a:lnTo>
                    <a:lnTo>
                      <a:pt x="367" y="564"/>
                    </a:lnTo>
                    <a:lnTo>
                      <a:pt x="366" y="564"/>
                    </a:lnTo>
                    <a:lnTo>
                      <a:pt x="366" y="564"/>
                    </a:lnTo>
                    <a:lnTo>
                      <a:pt x="364" y="561"/>
                    </a:lnTo>
                    <a:lnTo>
                      <a:pt x="364" y="561"/>
                    </a:lnTo>
                    <a:lnTo>
                      <a:pt x="362" y="563"/>
                    </a:lnTo>
                    <a:lnTo>
                      <a:pt x="362" y="563"/>
                    </a:lnTo>
                    <a:lnTo>
                      <a:pt x="362" y="564"/>
                    </a:lnTo>
                    <a:lnTo>
                      <a:pt x="362" y="566"/>
                    </a:lnTo>
                    <a:lnTo>
                      <a:pt x="360" y="566"/>
                    </a:lnTo>
                    <a:lnTo>
                      <a:pt x="358" y="564"/>
                    </a:lnTo>
                    <a:lnTo>
                      <a:pt x="357" y="564"/>
                    </a:lnTo>
                    <a:lnTo>
                      <a:pt x="357" y="564"/>
                    </a:lnTo>
                    <a:lnTo>
                      <a:pt x="355" y="564"/>
                    </a:lnTo>
                    <a:lnTo>
                      <a:pt x="355" y="566"/>
                    </a:lnTo>
                    <a:lnTo>
                      <a:pt x="353" y="566"/>
                    </a:lnTo>
                    <a:lnTo>
                      <a:pt x="355" y="568"/>
                    </a:lnTo>
                    <a:lnTo>
                      <a:pt x="355" y="570"/>
                    </a:lnTo>
                    <a:lnTo>
                      <a:pt x="357" y="572"/>
                    </a:lnTo>
                    <a:lnTo>
                      <a:pt x="355" y="572"/>
                    </a:lnTo>
                    <a:lnTo>
                      <a:pt x="355" y="574"/>
                    </a:lnTo>
                    <a:lnTo>
                      <a:pt x="355" y="574"/>
                    </a:lnTo>
                    <a:lnTo>
                      <a:pt x="353" y="574"/>
                    </a:lnTo>
                    <a:lnTo>
                      <a:pt x="351" y="574"/>
                    </a:lnTo>
                    <a:lnTo>
                      <a:pt x="351" y="574"/>
                    </a:lnTo>
                    <a:lnTo>
                      <a:pt x="351" y="575"/>
                    </a:lnTo>
                    <a:lnTo>
                      <a:pt x="351" y="575"/>
                    </a:lnTo>
                    <a:lnTo>
                      <a:pt x="351" y="577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81"/>
                    </a:lnTo>
                    <a:lnTo>
                      <a:pt x="351" y="581"/>
                    </a:lnTo>
                    <a:lnTo>
                      <a:pt x="351" y="585"/>
                    </a:lnTo>
                    <a:lnTo>
                      <a:pt x="351" y="585"/>
                    </a:lnTo>
                    <a:lnTo>
                      <a:pt x="353" y="585"/>
                    </a:lnTo>
                    <a:lnTo>
                      <a:pt x="355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3" y="586"/>
                    </a:lnTo>
                    <a:lnTo>
                      <a:pt x="353" y="586"/>
                    </a:lnTo>
                    <a:lnTo>
                      <a:pt x="351" y="586"/>
                    </a:lnTo>
                    <a:lnTo>
                      <a:pt x="351" y="588"/>
                    </a:lnTo>
                    <a:lnTo>
                      <a:pt x="351" y="586"/>
                    </a:lnTo>
                    <a:lnTo>
                      <a:pt x="347" y="585"/>
                    </a:lnTo>
                    <a:lnTo>
                      <a:pt x="346" y="585"/>
                    </a:lnTo>
                    <a:lnTo>
                      <a:pt x="346" y="585"/>
                    </a:lnTo>
                    <a:lnTo>
                      <a:pt x="346" y="585"/>
                    </a:lnTo>
                    <a:lnTo>
                      <a:pt x="344" y="585"/>
                    </a:lnTo>
                    <a:lnTo>
                      <a:pt x="344" y="585"/>
                    </a:lnTo>
                    <a:lnTo>
                      <a:pt x="342" y="585"/>
                    </a:lnTo>
                    <a:lnTo>
                      <a:pt x="342" y="585"/>
                    </a:lnTo>
                    <a:lnTo>
                      <a:pt x="335" y="583"/>
                    </a:lnTo>
                    <a:lnTo>
                      <a:pt x="335" y="583"/>
                    </a:lnTo>
                    <a:lnTo>
                      <a:pt x="333" y="585"/>
                    </a:lnTo>
                    <a:lnTo>
                      <a:pt x="331" y="585"/>
                    </a:lnTo>
                    <a:lnTo>
                      <a:pt x="329" y="585"/>
                    </a:lnTo>
                    <a:lnTo>
                      <a:pt x="327" y="586"/>
                    </a:lnTo>
                    <a:lnTo>
                      <a:pt x="327" y="586"/>
                    </a:lnTo>
                    <a:lnTo>
                      <a:pt x="325" y="586"/>
                    </a:lnTo>
                    <a:lnTo>
                      <a:pt x="324" y="586"/>
                    </a:lnTo>
                    <a:lnTo>
                      <a:pt x="324" y="588"/>
                    </a:lnTo>
                    <a:lnTo>
                      <a:pt x="324" y="588"/>
                    </a:lnTo>
                    <a:lnTo>
                      <a:pt x="322" y="588"/>
                    </a:lnTo>
                    <a:lnTo>
                      <a:pt x="322" y="586"/>
                    </a:lnTo>
                    <a:lnTo>
                      <a:pt x="320" y="585"/>
                    </a:lnTo>
                    <a:lnTo>
                      <a:pt x="318" y="583"/>
                    </a:lnTo>
                    <a:lnTo>
                      <a:pt x="318" y="581"/>
                    </a:lnTo>
                    <a:lnTo>
                      <a:pt x="314" y="583"/>
                    </a:lnTo>
                    <a:lnTo>
                      <a:pt x="313" y="583"/>
                    </a:lnTo>
                    <a:lnTo>
                      <a:pt x="311" y="583"/>
                    </a:lnTo>
                    <a:lnTo>
                      <a:pt x="309" y="585"/>
                    </a:lnTo>
                    <a:lnTo>
                      <a:pt x="307" y="585"/>
                    </a:lnTo>
                    <a:lnTo>
                      <a:pt x="305" y="583"/>
                    </a:lnTo>
                    <a:lnTo>
                      <a:pt x="305" y="583"/>
                    </a:lnTo>
                    <a:lnTo>
                      <a:pt x="305" y="585"/>
                    </a:lnTo>
                    <a:lnTo>
                      <a:pt x="304" y="585"/>
                    </a:lnTo>
                    <a:lnTo>
                      <a:pt x="302" y="583"/>
                    </a:lnTo>
                    <a:lnTo>
                      <a:pt x="302" y="585"/>
                    </a:lnTo>
                    <a:lnTo>
                      <a:pt x="300" y="585"/>
                    </a:lnTo>
                    <a:lnTo>
                      <a:pt x="298" y="585"/>
                    </a:lnTo>
                    <a:lnTo>
                      <a:pt x="296" y="585"/>
                    </a:lnTo>
                    <a:lnTo>
                      <a:pt x="296" y="583"/>
                    </a:lnTo>
                    <a:lnTo>
                      <a:pt x="296" y="583"/>
                    </a:lnTo>
                    <a:lnTo>
                      <a:pt x="294" y="583"/>
                    </a:lnTo>
                    <a:lnTo>
                      <a:pt x="293" y="583"/>
                    </a:lnTo>
                    <a:lnTo>
                      <a:pt x="293" y="583"/>
                    </a:lnTo>
                    <a:lnTo>
                      <a:pt x="291" y="583"/>
                    </a:lnTo>
                    <a:lnTo>
                      <a:pt x="289" y="583"/>
                    </a:lnTo>
                    <a:lnTo>
                      <a:pt x="287" y="581"/>
                    </a:lnTo>
                    <a:lnTo>
                      <a:pt x="287" y="579"/>
                    </a:lnTo>
                    <a:lnTo>
                      <a:pt x="287" y="579"/>
                    </a:lnTo>
                    <a:lnTo>
                      <a:pt x="285" y="579"/>
                    </a:lnTo>
                    <a:lnTo>
                      <a:pt x="283" y="579"/>
                    </a:lnTo>
                    <a:lnTo>
                      <a:pt x="282" y="581"/>
                    </a:lnTo>
                    <a:lnTo>
                      <a:pt x="280" y="581"/>
                    </a:lnTo>
                    <a:lnTo>
                      <a:pt x="276" y="583"/>
                    </a:lnTo>
                    <a:lnTo>
                      <a:pt x="276" y="583"/>
                    </a:lnTo>
                    <a:lnTo>
                      <a:pt x="276" y="586"/>
                    </a:lnTo>
                    <a:lnTo>
                      <a:pt x="276" y="588"/>
                    </a:lnTo>
                    <a:lnTo>
                      <a:pt x="272" y="592"/>
                    </a:lnTo>
                    <a:lnTo>
                      <a:pt x="272" y="592"/>
                    </a:lnTo>
                    <a:lnTo>
                      <a:pt x="271" y="592"/>
                    </a:lnTo>
                    <a:lnTo>
                      <a:pt x="269" y="590"/>
                    </a:lnTo>
                    <a:lnTo>
                      <a:pt x="267" y="588"/>
                    </a:lnTo>
                    <a:lnTo>
                      <a:pt x="265" y="588"/>
                    </a:lnTo>
                    <a:lnTo>
                      <a:pt x="263" y="588"/>
                    </a:lnTo>
                    <a:lnTo>
                      <a:pt x="261" y="588"/>
                    </a:lnTo>
                    <a:lnTo>
                      <a:pt x="261" y="588"/>
                    </a:lnTo>
                    <a:lnTo>
                      <a:pt x="260" y="588"/>
                    </a:lnTo>
                    <a:lnTo>
                      <a:pt x="260" y="586"/>
                    </a:lnTo>
                    <a:lnTo>
                      <a:pt x="258" y="586"/>
                    </a:lnTo>
                    <a:lnTo>
                      <a:pt x="258" y="586"/>
                    </a:lnTo>
                    <a:lnTo>
                      <a:pt x="254" y="586"/>
                    </a:lnTo>
                    <a:lnTo>
                      <a:pt x="252" y="586"/>
                    </a:lnTo>
                    <a:lnTo>
                      <a:pt x="251" y="585"/>
                    </a:lnTo>
                    <a:lnTo>
                      <a:pt x="249" y="585"/>
                    </a:lnTo>
                    <a:lnTo>
                      <a:pt x="247" y="585"/>
                    </a:lnTo>
                    <a:lnTo>
                      <a:pt x="243" y="583"/>
                    </a:lnTo>
                    <a:lnTo>
                      <a:pt x="243" y="583"/>
                    </a:lnTo>
                    <a:lnTo>
                      <a:pt x="241" y="583"/>
                    </a:lnTo>
                    <a:lnTo>
                      <a:pt x="241" y="585"/>
                    </a:lnTo>
                    <a:lnTo>
                      <a:pt x="240" y="585"/>
                    </a:lnTo>
                    <a:lnTo>
                      <a:pt x="238" y="585"/>
                    </a:lnTo>
                    <a:lnTo>
                      <a:pt x="236" y="586"/>
                    </a:lnTo>
                    <a:lnTo>
                      <a:pt x="236" y="586"/>
                    </a:lnTo>
                    <a:lnTo>
                      <a:pt x="236" y="588"/>
                    </a:lnTo>
                    <a:lnTo>
                      <a:pt x="234" y="588"/>
                    </a:lnTo>
                    <a:lnTo>
                      <a:pt x="234" y="588"/>
                    </a:lnTo>
                    <a:lnTo>
                      <a:pt x="232" y="592"/>
                    </a:lnTo>
                    <a:lnTo>
                      <a:pt x="232" y="592"/>
                    </a:lnTo>
                    <a:lnTo>
                      <a:pt x="232" y="594"/>
                    </a:lnTo>
                    <a:lnTo>
                      <a:pt x="232" y="594"/>
                    </a:lnTo>
                    <a:lnTo>
                      <a:pt x="232" y="594"/>
                    </a:lnTo>
                    <a:lnTo>
                      <a:pt x="232" y="596"/>
                    </a:lnTo>
                    <a:lnTo>
                      <a:pt x="232" y="599"/>
                    </a:lnTo>
                    <a:lnTo>
                      <a:pt x="232" y="599"/>
                    </a:lnTo>
                    <a:lnTo>
                      <a:pt x="232" y="599"/>
                    </a:lnTo>
                    <a:lnTo>
                      <a:pt x="230" y="599"/>
                    </a:lnTo>
                    <a:lnTo>
                      <a:pt x="229" y="599"/>
                    </a:lnTo>
                    <a:lnTo>
                      <a:pt x="229" y="597"/>
                    </a:lnTo>
                    <a:lnTo>
                      <a:pt x="227" y="596"/>
                    </a:lnTo>
                    <a:lnTo>
                      <a:pt x="227" y="594"/>
                    </a:lnTo>
                    <a:lnTo>
                      <a:pt x="225" y="594"/>
                    </a:lnTo>
                    <a:lnTo>
                      <a:pt x="221" y="592"/>
                    </a:lnTo>
                    <a:lnTo>
                      <a:pt x="221" y="592"/>
                    </a:lnTo>
                    <a:lnTo>
                      <a:pt x="219" y="590"/>
                    </a:lnTo>
                    <a:lnTo>
                      <a:pt x="218" y="588"/>
                    </a:lnTo>
                    <a:lnTo>
                      <a:pt x="218" y="588"/>
                    </a:lnTo>
                    <a:lnTo>
                      <a:pt x="216" y="588"/>
                    </a:lnTo>
                    <a:lnTo>
                      <a:pt x="216" y="586"/>
                    </a:lnTo>
                    <a:lnTo>
                      <a:pt x="216" y="583"/>
                    </a:lnTo>
                    <a:lnTo>
                      <a:pt x="216" y="581"/>
                    </a:lnTo>
                    <a:lnTo>
                      <a:pt x="218" y="579"/>
                    </a:lnTo>
                    <a:lnTo>
                      <a:pt x="216" y="577"/>
                    </a:lnTo>
                    <a:lnTo>
                      <a:pt x="216" y="577"/>
                    </a:lnTo>
                    <a:lnTo>
                      <a:pt x="214" y="575"/>
                    </a:lnTo>
                    <a:lnTo>
                      <a:pt x="214" y="574"/>
                    </a:lnTo>
                    <a:lnTo>
                      <a:pt x="216" y="574"/>
                    </a:lnTo>
                    <a:lnTo>
                      <a:pt x="216" y="574"/>
                    </a:lnTo>
                    <a:lnTo>
                      <a:pt x="214" y="572"/>
                    </a:lnTo>
                    <a:lnTo>
                      <a:pt x="212" y="570"/>
                    </a:lnTo>
                    <a:lnTo>
                      <a:pt x="210" y="570"/>
                    </a:lnTo>
                    <a:lnTo>
                      <a:pt x="210" y="568"/>
                    </a:lnTo>
                    <a:lnTo>
                      <a:pt x="212" y="568"/>
                    </a:lnTo>
                    <a:lnTo>
                      <a:pt x="214" y="566"/>
                    </a:lnTo>
                    <a:lnTo>
                      <a:pt x="214" y="564"/>
                    </a:lnTo>
                    <a:lnTo>
                      <a:pt x="214" y="564"/>
                    </a:lnTo>
                    <a:lnTo>
                      <a:pt x="214" y="557"/>
                    </a:lnTo>
                    <a:lnTo>
                      <a:pt x="212" y="557"/>
                    </a:lnTo>
                    <a:lnTo>
                      <a:pt x="212" y="557"/>
                    </a:lnTo>
                    <a:lnTo>
                      <a:pt x="212" y="557"/>
                    </a:lnTo>
                    <a:lnTo>
                      <a:pt x="210" y="555"/>
                    </a:lnTo>
                    <a:lnTo>
                      <a:pt x="210" y="553"/>
                    </a:lnTo>
                    <a:lnTo>
                      <a:pt x="212" y="553"/>
                    </a:lnTo>
                    <a:lnTo>
                      <a:pt x="210" y="552"/>
                    </a:lnTo>
                    <a:lnTo>
                      <a:pt x="209" y="550"/>
                    </a:lnTo>
                    <a:lnTo>
                      <a:pt x="209" y="548"/>
                    </a:lnTo>
                    <a:lnTo>
                      <a:pt x="209" y="546"/>
                    </a:lnTo>
                    <a:lnTo>
                      <a:pt x="205" y="544"/>
                    </a:lnTo>
                    <a:lnTo>
                      <a:pt x="205" y="543"/>
                    </a:lnTo>
                    <a:lnTo>
                      <a:pt x="203" y="543"/>
                    </a:lnTo>
                    <a:lnTo>
                      <a:pt x="203" y="541"/>
                    </a:lnTo>
                    <a:lnTo>
                      <a:pt x="203" y="541"/>
                    </a:lnTo>
                    <a:lnTo>
                      <a:pt x="201" y="541"/>
                    </a:lnTo>
                    <a:lnTo>
                      <a:pt x="199" y="541"/>
                    </a:lnTo>
                    <a:lnTo>
                      <a:pt x="199" y="539"/>
                    </a:lnTo>
                    <a:lnTo>
                      <a:pt x="198" y="541"/>
                    </a:lnTo>
                    <a:lnTo>
                      <a:pt x="198" y="541"/>
                    </a:lnTo>
                    <a:lnTo>
                      <a:pt x="196" y="543"/>
                    </a:lnTo>
                    <a:lnTo>
                      <a:pt x="194" y="543"/>
                    </a:lnTo>
                    <a:lnTo>
                      <a:pt x="194" y="543"/>
                    </a:lnTo>
                    <a:lnTo>
                      <a:pt x="192" y="543"/>
                    </a:lnTo>
                    <a:lnTo>
                      <a:pt x="192" y="543"/>
                    </a:lnTo>
                    <a:lnTo>
                      <a:pt x="190" y="543"/>
                    </a:lnTo>
                    <a:lnTo>
                      <a:pt x="190" y="543"/>
                    </a:lnTo>
                    <a:lnTo>
                      <a:pt x="190" y="541"/>
                    </a:lnTo>
                    <a:lnTo>
                      <a:pt x="190" y="539"/>
                    </a:lnTo>
                    <a:lnTo>
                      <a:pt x="190" y="539"/>
                    </a:lnTo>
                    <a:lnTo>
                      <a:pt x="188" y="537"/>
                    </a:lnTo>
                    <a:lnTo>
                      <a:pt x="185" y="535"/>
                    </a:lnTo>
                    <a:lnTo>
                      <a:pt x="183" y="533"/>
                    </a:lnTo>
                    <a:lnTo>
                      <a:pt x="181" y="530"/>
                    </a:lnTo>
                    <a:lnTo>
                      <a:pt x="181" y="528"/>
                    </a:lnTo>
                    <a:lnTo>
                      <a:pt x="181" y="526"/>
                    </a:lnTo>
                    <a:lnTo>
                      <a:pt x="179" y="524"/>
                    </a:lnTo>
                    <a:lnTo>
                      <a:pt x="179" y="522"/>
                    </a:lnTo>
                    <a:lnTo>
                      <a:pt x="179" y="522"/>
                    </a:lnTo>
                    <a:lnTo>
                      <a:pt x="179" y="522"/>
                    </a:lnTo>
                    <a:lnTo>
                      <a:pt x="181" y="522"/>
                    </a:lnTo>
                    <a:lnTo>
                      <a:pt x="183" y="521"/>
                    </a:lnTo>
                    <a:lnTo>
                      <a:pt x="183" y="521"/>
                    </a:lnTo>
                    <a:lnTo>
                      <a:pt x="183" y="519"/>
                    </a:lnTo>
                    <a:lnTo>
                      <a:pt x="185" y="517"/>
                    </a:lnTo>
                    <a:lnTo>
                      <a:pt x="185" y="515"/>
                    </a:lnTo>
                    <a:lnTo>
                      <a:pt x="185" y="513"/>
                    </a:lnTo>
                    <a:lnTo>
                      <a:pt x="185" y="513"/>
                    </a:lnTo>
                    <a:lnTo>
                      <a:pt x="185" y="511"/>
                    </a:lnTo>
                    <a:lnTo>
                      <a:pt x="183" y="511"/>
                    </a:lnTo>
                    <a:lnTo>
                      <a:pt x="183" y="510"/>
                    </a:lnTo>
                    <a:lnTo>
                      <a:pt x="183" y="508"/>
                    </a:lnTo>
                    <a:lnTo>
                      <a:pt x="181" y="508"/>
                    </a:lnTo>
                    <a:lnTo>
                      <a:pt x="181" y="508"/>
                    </a:lnTo>
                    <a:lnTo>
                      <a:pt x="181" y="506"/>
                    </a:lnTo>
                    <a:lnTo>
                      <a:pt x="179" y="504"/>
                    </a:lnTo>
                    <a:lnTo>
                      <a:pt x="179" y="504"/>
                    </a:lnTo>
                    <a:lnTo>
                      <a:pt x="179" y="502"/>
                    </a:lnTo>
                    <a:lnTo>
                      <a:pt x="179" y="502"/>
                    </a:lnTo>
                    <a:lnTo>
                      <a:pt x="179" y="500"/>
                    </a:lnTo>
                    <a:lnTo>
                      <a:pt x="179" y="500"/>
                    </a:lnTo>
                    <a:lnTo>
                      <a:pt x="179" y="500"/>
                    </a:lnTo>
                    <a:lnTo>
                      <a:pt x="177" y="500"/>
                    </a:lnTo>
                    <a:lnTo>
                      <a:pt x="176" y="500"/>
                    </a:lnTo>
                    <a:lnTo>
                      <a:pt x="176" y="500"/>
                    </a:lnTo>
                    <a:lnTo>
                      <a:pt x="174" y="499"/>
                    </a:lnTo>
                    <a:lnTo>
                      <a:pt x="174" y="499"/>
                    </a:lnTo>
                    <a:lnTo>
                      <a:pt x="174" y="497"/>
                    </a:lnTo>
                    <a:lnTo>
                      <a:pt x="174" y="497"/>
                    </a:lnTo>
                    <a:lnTo>
                      <a:pt x="174" y="497"/>
                    </a:lnTo>
                    <a:lnTo>
                      <a:pt x="172" y="495"/>
                    </a:lnTo>
                    <a:lnTo>
                      <a:pt x="174" y="495"/>
                    </a:lnTo>
                    <a:lnTo>
                      <a:pt x="174" y="493"/>
                    </a:lnTo>
                    <a:lnTo>
                      <a:pt x="172" y="491"/>
                    </a:lnTo>
                    <a:lnTo>
                      <a:pt x="170" y="490"/>
                    </a:lnTo>
                    <a:lnTo>
                      <a:pt x="168" y="488"/>
                    </a:lnTo>
                    <a:lnTo>
                      <a:pt x="168" y="488"/>
                    </a:lnTo>
                    <a:lnTo>
                      <a:pt x="168" y="486"/>
                    </a:lnTo>
                    <a:lnTo>
                      <a:pt x="166" y="480"/>
                    </a:lnTo>
                    <a:lnTo>
                      <a:pt x="166" y="480"/>
                    </a:lnTo>
                    <a:lnTo>
                      <a:pt x="166" y="479"/>
                    </a:lnTo>
                    <a:lnTo>
                      <a:pt x="166" y="479"/>
                    </a:lnTo>
                    <a:lnTo>
                      <a:pt x="163" y="475"/>
                    </a:lnTo>
                    <a:lnTo>
                      <a:pt x="163" y="473"/>
                    </a:lnTo>
                    <a:lnTo>
                      <a:pt x="163" y="473"/>
                    </a:lnTo>
                    <a:lnTo>
                      <a:pt x="163" y="471"/>
                    </a:lnTo>
                    <a:lnTo>
                      <a:pt x="163" y="469"/>
                    </a:lnTo>
                    <a:lnTo>
                      <a:pt x="163" y="468"/>
                    </a:lnTo>
                    <a:lnTo>
                      <a:pt x="163" y="466"/>
                    </a:lnTo>
                    <a:lnTo>
                      <a:pt x="163" y="466"/>
                    </a:lnTo>
                    <a:lnTo>
                      <a:pt x="163" y="464"/>
                    </a:lnTo>
                    <a:lnTo>
                      <a:pt x="161" y="460"/>
                    </a:lnTo>
                    <a:lnTo>
                      <a:pt x="161" y="458"/>
                    </a:lnTo>
                    <a:lnTo>
                      <a:pt x="159" y="457"/>
                    </a:lnTo>
                    <a:lnTo>
                      <a:pt x="159" y="455"/>
                    </a:lnTo>
                    <a:lnTo>
                      <a:pt x="161" y="455"/>
                    </a:lnTo>
                    <a:lnTo>
                      <a:pt x="161" y="453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61" y="448"/>
                    </a:lnTo>
                    <a:lnTo>
                      <a:pt x="159" y="448"/>
                    </a:lnTo>
                    <a:lnTo>
                      <a:pt x="157" y="448"/>
                    </a:lnTo>
                    <a:lnTo>
                      <a:pt x="156" y="448"/>
                    </a:lnTo>
                    <a:lnTo>
                      <a:pt x="156" y="448"/>
                    </a:lnTo>
                    <a:lnTo>
                      <a:pt x="157" y="448"/>
                    </a:lnTo>
                    <a:lnTo>
                      <a:pt x="157" y="444"/>
                    </a:lnTo>
                    <a:lnTo>
                      <a:pt x="157" y="444"/>
                    </a:lnTo>
                    <a:lnTo>
                      <a:pt x="157" y="442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9" y="438"/>
                    </a:lnTo>
                    <a:lnTo>
                      <a:pt x="157" y="437"/>
                    </a:lnTo>
                    <a:lnTo>
                      <a:pt x="156" y="437"/>
                    </a:lnTo>
                    <a:lnTo>
                      <a:pt x="156" y="437"/>
                    </a:lnTo>
                    <a:lnTo>
                      <a:pt x="154" y="435"/>
                    </a:lnTo>
                    <a:lnTo>
                      <a:pt x="154" y="435"/>
                    </a:lnTo>
                    <a:lnTo>
                      <a:pt x="152" y="435"/>
                    </a:lnTo>
                    <a:lnTo>
                      <a:pt x="152" y="435"/>
                    </a:lnTo>
                    <a:lnTo>
                      <a:pt x="152" y="431"/>
                    </a:lnTo>
                    <a:lnTo>
                      <a:pt x="150" y="429"/>
                    </a:lnTo>
                    <a:lnTo>
                      <a:pt x="150" y="429"/>
                    </a:lnTo>
                    <a:lnTo>
                      <a:pt x="150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4"/>
                    </a:lnTo>
                    <a:lnTo>
                      <a:pt x="146" y="424"/>
                    </a:lnTo>
                    <a:lnTo>
                      <a:pt x="145" y="426"/>
                    </a:lnTo>
                    <a:lnTo>
                      <a:pt x="143" y="426"/>
                    </a:lnTo>
                    <a:lnTo>
                      <a:pt x="143" y="427"/>
                    </a:lnTo>
                    <a:lnTo>
                      <a:pt x="141" y="427"/>
                    </a:lnTo>
                    <a:lnTo>
                      <a:pt x="143" y="429"/>
                    </a:lnTo>
                    <a:lnTo>
                      <a:pt x="143" y="429"/>
                    </a:lnTo>
                    <a:lnTo>
                      <a:pt x="143" y="429"/>
                    </a:lnTo>
                    <a:lnTo>
                      <a:pt x="143" y="431"/>
                    </a:lnTo>
                    <a:lnTo>
                      <a:pt x="139" y="433"/>
                    </a:lnTo>
                    <a:lnTo>
                      <a:pt x="137" y="433"/>
                    </a:lnTo>
                    <a:lnTo>
                      <a:pt x="135" y="437"/>
                    </a:lnTo>
                    <a:lnTo>
                      <a:pt x="132" y="438"/>
                    </a:lnTo>
                    <a:lnTo>
                      <a:pt x="132" y="440"/>
                    </a:lnTo>
                    <a:lnTo>
                      <a:pt x="130" y="440"/>
                    </a:lnTo>
                    <a:lnTo>
                      <a:pt x="130" y="442"/>
                    </a:lnTo>
                    <a:lnTo>
                      <a:pt x="128" y="442"/>
                    </a:lnTo>
                    <a:lnTo>
                      <a:pt x="128" y="442"/>
                    </a:lnTo>
                    <a:lnTo>
                      <a:pt x="126" y="442"/>
                    </a:lnTo>
                    <a:lnTo>
                      <a:pt x="124" y="444"/>
                    </a:lnTo>
                    <a:lnTo>
                      <a:pt x="124" y="444"/>
                    </a:lnTo>
                    <a:lnTo>
                      <a:pt x="124" y="444"/>
                    </a:lnTo>
                    <a:lnTo>
                      <a:pt x="123" y="442"/>
                    </a:lnTo>
                    <a:lnTo>
                      <a:pt x="121" y="442"/>
                    </a:lnTo>
                    <a:lnTo>
                      <a:pt x="121" y="442"/>
                    </a:lnTo>
                    <a:lnTo>
                      <a:pt x="121" y="442"/>
                    </a:lnTo>
                    <a:lnTo>
                      <a:pt x="121" y="444"/>
                    </a:lnTo>
                    <a:lnTo>
                      <a:pt x="121" y="446"/>
                    </a:lnTo>
                    <a:lnTo>
                      <a:pt x="119" y="448"/>
                    </a:lnTo>
                    <a:lnTo>
                      <a:pt x="117" y="449"/>
                    </a:lnTo>
                    <a:lnTo>
                      <a:pt x="115" y="449"/>
                    </a:lnTo>
                    <a:lnTo>
                      <a:pt x="112" y="451"/>
                    </a:lnTo>
                    <a:lnTo>
                      <a:pt x="112" y="451"/>
                    </a:lnTo>
                    <a:lnTo>
                      <a:pt x="112" y="449"/>
                    </a:lnTo>
                    <a:lnTo>
                      <a:pt x="110" y="448"/>
                    </a:lnTo>
                    <a:lnTo>
                      <a:pt x="108" y="446"/>
                    </a:lnTo>
                    <a:lnTo>
                      <a:pt x="106" y="446"/>
                    </a:lnTo>
                    <a:lnTo>
                      <a:pt x="104" y="444"/>
                    </a:lnTo>
                    <a:lnTo>
                      <a:pt x="104" y="444"/>
                    </a:lnTo>
                    <a:lnTo>
                      <a:pt x="104" y="440"/>
                    </a:lnTo>
                    <a:lnTo>
                      <a:pt x="103" y="440"/>
                    </a:lnTo>
                    <a:lnTo>
                      <a:pt x="103" y="438"/>
                    </a:lnTo>
                    <a:lnTo>
                      <a:pt x="101" y="438"/>
                    </a:lnTo>
                    <a:lnTo>
                      <a:pt x="99" y="438"/>
                    </a:lnTo>
                    <a:lnTo>
                      <a:pt x="97" y="437"/>
                    </a:lnTo>
                    <a:lnTo>
                      <a:pt x="97" y="437"/>
                    </a:lnTo>
                    <a:lnTo>
                      <a:pt x="95" y="437"/>
                    </a:lnTo>
                    <a:lnTo>
                      <a:pt x="93" y="437"/>
                    </a:lnTo>
                    <a:lnTo>
                      <a:pt x="93" y="437"/>
                    </a:lnTo>
                    <a:lnTo>
                      <a:pt x="95" y="433"/>
                    </a:lnTo>
                    <a:lnTo>
                      <a:pt x="95" y="431"/>
                    </a:lnTo>
                    <a:lnTo>
                      <a:pt x="95" y="431"/>
                    </a:lnTo>
                    <a:lnTo>
                      <a:pt x="95" y="429"/>
                    </a:lnTo>
                    <a:lnTo>
                      <a:pt x="93" y="429"/>
                    </a:lnTo>
                    <a:lnTo>
                      <a:pt x="93" y="427"/>
                    </a:lnTo>
                    <a:lnTo>
                      <a:pt x="95" y="427"/>
                    </a:lnTo>
                    <a:lnTo>
                      <a:pt x="97" y="427"/>
                    </a:lnTo>
                    <a:lnTo>
                      <a:pt x="99" y="426"/>
                    </a:lnTo>
                    <a:lnTo>
                      <a:pt x="99" y="426"/>
                    </a:lnTo>
                    <a:lnTo>
                      <a:pt x="101" y="426"/>
                    </a:lnTo>
                    <a:lnTo>
                      <a:pt x="101" y="424"/>
                    </a:lnTo>
                    <a:lnTo>
                      <a:pt x="101" y="424"/>
                    </a:lnTo>
                    <a:lnTo>
                      <a:pt x="101" y="422"/>
                    </a:lnTo>
                    <a:lnTo>
                      <a:pt x="99" y="422"/>
                    </a:lnTo>
                    <a:lnTo>
                      <a:pt x="101" y="420"/>
                    </a:lnTo>
                    <a:lnTo>
                      <a:pt x="101" y="418"/>
                    </a:lnTo>
                    <a:lnTo>
                      <a:pt x="99" y="418"/>
                    </a:lnTo>
                    <a:lnTo>
                      <a:pt x="97" y="416"/>
                    </a:lnTo>
                    <a:lnTo>
                      <a:pt x="97" y="415"/>
                    </a:lnTo>
                    <a:lnTo>
                      <a:pt x="97" y="413"/>
                    </a:lnTo>
                    <a:lnTo>
                      <a:pt x="97" y="411"/>
                    </a:lnTo>
                    <a:lnTo>
                      <a:pt x="97" y="411"/>
                    </a:lnTo>
                    <a:lnTo>
                      <a:pt x="97" y="409"/>
                    </a:lnTo>
                    <a:lnTo>
                      <a:pt x="97" y="409"/>
                    </a:lnTo>
                    <a:lnTo>
                      <a:pt x="101" y="405"/>
                    </a:lnTo>
                    <a:lnTo>
                      <a:pt x="101" y="404"/>
                    </a:lnTo>
                    <a:lnTo>
                      <a:pt x="103" y="402"/>
                    </a:lnTo>
                    <a:lnTo>
                      <a:pt x="103" y="402"/>
                    </a:lnTo>
                    <a:lnTo>
                      <a:pt x="103" y="402"/>
                    </a:lnTo>
                    <a:lnTo>
                      <a:pt x="104" y="402"/>
                    </a:lnTo>
                    <a:lnTo>
                      <a:pt x="106" y="402"/>
                    </a:lnTo>
                    <a:lnTo>
                      <a:pt x="108" y="402"/>
                    </a:lnTo>
                    <a:lnTo>
                      <a:pt x="108" y="400"/>
                    </a:lnTo>
                    <a:lnTo>
                      <a:pt x="110" y="402"/>
                    </a:lnTo>
                    <a:lnTo>
                      <a:pt x="110" y="402"/>
                    </a:lnTo>
                    <a:lnTo>
                      <a:pt x="112" y="400"/>
                    </a:lnTo>
                    <a:lnTo>
                      <a:pt x="112" y="398"/>
                    </a:lnTo>
                    <a:lnTo>
                      <a:pt x="112" y="398"/>
                    </a:lnTo>
                    <a:lnTo>
                      <a:pt x="112" y="395"/>
                    </a:lnTo>
                    <a:lnTo>
                      <a:pt x="110" y="395"/>
                    </a:lnTo>
                    <a:lnTo>
                      <a:pt x="110" y="393"/>
                    </a:lnTo>
                    <a:lnTo>
                      <a:pt x="110" y="391"/>
                    </a:lnTo>
                    <a:lnTo>
                      <a:pt x="112" y="389"/>
                    </a:lnTo>
                    <a:lnTo>
                      <a:pt x="112" y="389"/>
                    </a:lnTo>
                    <a:lnTo>
                      <a:pt x="112" y="389"/>
                    </a:lnTo>
                    <a:lnTo>
                      <a:pt x="112" y="385"/>
                    </a:lnTo>
                    <a:lnTo>
                      <a:pt x="108" y="384"/>
                    </a:lnTo>
                    <a:lnTo>
                      <a:pt x="106" y="384"/>
                    </a:lnTo>
                    <a:lnTo>
                      <a:pt x="106" y="384"/>
                    </a:lnTo>
                    <a:lnTo>
                      <a:pt x="106" y="382"/>
                    </a:lnTo>
                    <a:lnTo>
                      <a:pt x="106" y="382"/>
                    </a:lnTo>
                    <a:lnTo>
                      <a:pt x="106" y="382"/>
                    </a:lnTo>
                    <a:lnTo>
                      <a:pt x="106" y="380"/>
                    </a:lnTo>
                    <a:lnTo>
                      <a:pt x="106" y="378"/>
                    </a:lnTo>
                    <a:lnTo>
                      <a:pt x="108" y="376"/>
                    </a:lnTo>
                    <a:lnTo>
                      <a:pt x="108" y="376"/>
                    </a:lnTo>
                    <a:lnTo>
                      <a:pt x="108" y="374"/>
                    </a:lnTo>
                    <a:lnTo>
                      <a:pt x="108" y="374"/>
                    </a:lnTo>
                    <a:lnTo>
                      <a:pt x="110" y="373"/>
                    </a:lnTo>
                    <a:lnTo>
                      <a:pt x="110" y="373"/>
                    </a:lnTo>
                    <a:lnTo>
                      <a:pt x="108" y="369"/>
                    </a:lnTo>
                    <a:lnTo>
                      <a:pt x="108" y="369"/>
                    </a:lnTo>
                    <a:lnTo>
                      <a:pt x="106" y="369"/>
                    </a:lnTo>
                    <a:lnTo>
                      <a:pt x="106" y="367"/>
                    </a:lnTo>
                    <a:lnTo>
                      <a:pt x="104" y="365"/>
                    </a:lnTo>
                    <a:lnTo>
                      <a:pt x="106" y="363"/>
                    </a:lnTo>
                    <a:lnTo>
                      <a:pt x="106" y="363"/>
                    </a:lnTo>
                    <a:lnTo>
                      <a:pt x="108" y="363"/>
                    </a:lnTo>
                    <a:lnTo>
                      <a:pt x="108" y="363"/>
                    </a:lnTo>
                    <a:lnTo>
                      <a:pt x="110" y="363"/>
                    </a:lnTo>
                    <a:lnTo>
                      <a:pt x="112" y="362"/>
                    </a:lnTo>
                    <a:lnTo>
                      <a:pt x="112" y="358"/>
                    </a:lnTo>
                    <a:lnTo>
                      <a:pt x="112" y="358"/>
                    </a:lnTo>
                    <a:lnTo>
                      <a:pt x="112" y="356"/>
                    </a:lnTo>
                    <a:lnTo>
                      <a:pt x="113" y="356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0" y="352"/>
                    </a:lnTo>
                    <a:lnTo>
                      <a:pt x="110" y="351"/>
                    </a:lnTo>
                    <a:lnTo>
                      <a:pt x="112" y="351"/>
                    </a:lnTo>
                    <a:lnTo>
                      <a:pt x="112" y="349"/>
                    </a:lnTo>
                    <a:lnTo>
                      <a:pt x="113" y="349"/>
                    </a:lnTo>
                    <a:lnTo>
                      <a:pt x="113" y="347"/>
                    </a:lnTo>
                    <a:lnTo>
                      <a:pt x="113" y="345"/>
                    </a:lnTo>
                    <a:lnTo>
                      <a:pt x="115" y="342"/>
                    </a:lnTo>
                    <a:lnTo>
                      <a:pt x="115" y="342"/>
                    </a:lnTo>
                    <a:lnTo>
                      <a:pt x="117" y="338"/>
                    </a:lnTo>
                    <a:lnTo>
                      <a:pt x="117" y="338"/>
                    </a:lnTo>
                    <a:lnTo>
                      <a:pt x="117" y="334"/>
                    </a:lnTo>
                    <a:lnTo>
                      <a:pt x="119" y="334"/>
                    </a:lnTo>
                    <a:lnTo>
                      <a:pt x="119" y="332"/>
                    </a:lnTo>
                    <a:lnTo>
                      <a:pt x="121" y="331"/>
                    </a:lnTo>
                    <a:lnTo>
                      <a:pt x="121" y="329"/>
                    </a:lnTo>
                    <a:lnTo>
                      <a:pt x="119" y="329"/>
                    </a:lnTo>
                    <a:lnTo>
                      <a:pt x="119" y="327"/>
                    </a:lnTo>
                    <a:lnTo>
                      <a:pt x="119" y="325"/>
                    </a:lnTo>
                    <a:lnTo>
                      <a:pt x="119" y="325"/>
                    </a:lnTo>
                    <a:lnTo>
                      <a:pt x="119" y="323"/>
                    </a:lnTo>
                    <a:lnTo>
                      <a:pt x="119" y="323"/>
                    </a:lnTo>
                    <a:lnTo>
                      <a:pt x="123" y="321"/>
                    </a:lnTo>
                    <a:lnTo>
                      <a:pt x="124" y="320"/>
                    </a:lnTo>
                    <a:lnTo>
                      <a:pt x="124" y="316"/>
                    </a:lnTo>
                    <a:lnTo>
                      <a:pt x="124" y="316"/>
                    </a:lnTo>
                    <a:lnTo>
                      <a:pt x="124" y="314"/>
                    </a:lnTo>
                    <a:lnTo>
                      <a:pt x="124" y="312"/>
                    </a:lnTo>
                    <a:lnTo>
                      <a:pt x="126" y="310"/>
                    </a:lnTo>
                    <a:lnTo>
                      <a:pt x="126" y="309"/>
                    </a:lnTo>
                    <a:lnTo>
                      <a:pt x="128" y="309"/>
                    </a:lnTo>
                    <a:lnTo>
                      <a:pt x="128" y="307"/>
                    </a:lnTo>
                    <a:lnTo>
                      <a:pt x="128" y="305"/>
                    </a:lnTo>
                    <a:lnTo>
                      <a:pt x="128" y="303"/>
                    </a:lnTo>
                    <a:lnTo>
                      <a:pt x="124" y="301"/>
                    </a:lnTo>
                    <a:lnTo>
                      <a:pt x="123" y="301"/>
                    </a:lnTo>
                    <a:lnTo>
                      <a:pt x="123" y="301"/>
                    </a:lnTo>
                    <a:lnTo>
                      <a:pt x="117" y="303"/>
                    </a:lnTo>
                    <a:lnTo>
                      <a:pt x="115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3"/>
                    </a:lnTo>
                    <a:lnTo>
                      <a:pt x="110" y="303"/>
                    </a:lnTo>
                    <a:lnTo>
                      <a:pt x="110" y="303"/>
                    </a:lnTo>
                    <a:lnTo>
                      <a:pt x="108" y="303"/>
                    </a:lnTo>
                    <a:lnTo>
                      <a:pt x="106" y="303"/>
                    </a:lnTo>
                    <a:lnTo>
                      <a:pt x="104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3" y="303"/>
                    </a:lnTo>
                    <a:lnTo>
                      <a:pt x="101" y="301"/>
                    </a:lnTo>
                    <a:lnTo>
                      <a:pt x="101" y="299"/>
                    </a:lnTo>
                    <a:lnTo>
                      <a:pt x="101" y="298"/>
                    </a:lnTo>
                    <a:lnTo>
                      <a:pt x="103" y="298"/>
                    </a:lnTo>
                    <a:lnTo>
                      <a:pt x="103" y="296"/>
                    </a:lnTo>
                    <a:lnTo>
                      <a:pt x="103" y="296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99" y="290"/>
                    </a:lnTo>
                    <a:lnTo>
                      <a:pt x="97" y="290"/>
                    </a:lnTo>
                    <a:lnTo>
                      <a:pt x="95" y="292"/>
                    </a:lnTo>
                    <a:lnTo>
                      <a:pt x="93" y="292"/>
                    </a:lnTo>
                    <a:lnTo>
                      <a:pt x="92" y="294"/>
                    </a:lnTo>
                    <a:lnTo>
                      <a:pt x="90" y="294"/>
                    </a:lnTo>
                    <a:lnTo>
                      <a:pt x="90" y="292"/>
                    </a:lnTo>
                    <a:lnTo>
                      <a:pt x="90" y="292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2" y="289"/>
                    </a:lnTo>
                    <a:lnTo>
                      <a:pt x="92" y="287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8" y="285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4" y="283"/>
                    </a:lnTo>
                    <a:lnTo>
                      <a:pt x="84" y="281"/>
                    </a:lnTo>
                    <a:lnTo>
                      <a:pt x="82" y="281"/>
                    </a:lnTo>
                    <a:lnTo>
                      <a:pt x="81" y="279"/>
                    </a:lnTo>
                    <a:lnTo>
                      <a:pt x="81" y="279"/>
                    </a:lnTo>
                    <a:lnTo>
                      <a:pt x="81" y="279"/>
                    </a:lnTo>
                    <a:lnTo>
                      <a:pt x="81" y="278"/>
                    </a:lnTo>
                    <a:lnTo>
                      <a:pt x="79" y="278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7" y="274"/>
                    </a:lnTo>
                    <a:lnTo>
                      <a:pt x="77" y="272"/>
                    </a:lnTo>
                    <a:lnTo>
                      <a:pt x="77" y="272"/>
                    </a:lnTo>
                    <a:lnTo>
                      <a:pt x="79" y="270"/>
                    </a:lnTo>
                    <a:lnTo>
                      <a:pt x="79" y="270"/>
                    </a:lnTo>
                    <a:lnTo>
                      <a:pt x="79" y="268"/>
                    </a:lnTo>
                    <a:lnTo>
                      <a:pt x="81" y="267"/>
                    </a:lnTo>
                    <a:lnTo>
                      <a:pt x="81" y="267"/>
                    </a:lnTo>
                    <a:lnTo>
                      <a:pt x="79" y="267"/>
                    </a:lnTo>
                    <a:lnTo>
                      <a:pt x="79" y="265"/>
                    </a:lnTo>
                    <a:lnTo>
                      <a:pt x="77" y="265"/>
                    </a:lnTo>
                    <a:lnTo>
                      <a:pt x="77" y="265"/>
                    </a:lnTo>
                    <a:lnTo>
                      <a:pt x="77" y="263"/>
                    </a:lnTo>
                    <a:lnTo>
                      <a:pt x="75" y="263"/>
                    </a:lnTo>
                    <a:lnTo>
                      <a:pt x="75" y="261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9"/>
                    </a:lnTo>
                    <a:lnTo>
                      <a:pt x="70" y="257"/>
                    </a:lnTo>
                    <a:lnTo>
                      <a:pt x="68" y="254"/>
                    </a:lnTo>
                    <a:lnTo>
                      <a:pt x="68" y="252"/>
                    </a:lnTo>
                    <a:lnTo>
                      <a:pt x="68" y="250"/>
                    </a:lnTo>
                    <a:lnTo>
                      <a:pt x="66" y="248"/>
                    </a:lnTo>
                    <a:lnTo>
                      <a:pt x="66" y="246"/>
                    </a:lnTo>
                    <a:lnTo>
                      <a:pt x="64" y="245"/>
                    </a:lnTo>
                    <a:lnTo>
                      <a:pt x="64" y="241"/>
                    </a:lnTo>
                    <a:lnTo>
                      <a:pt x="62" y="241"/>
                    </a:lnTo>
                    <a:lnTo>
                      <a:pt x="62" y="241"/>
                    </a:lnTo>
                    <a:lnTo>
                      <a:pt x="61" y="241"/>
                    </a:lnTo>
                    <a:lnTo>
                      <a:pt x="61" y="237"/>
                    </a:lnTo>
                    <a:lnTo>
                      <a:pt x="61" y="237"/>
                    </a:lnTo>
                    <a:lnTo>
                      <a:pt x="59" y="237"/>
                    </a:lnTo>
                    <a:lnTo>
                      <a:pt x="59" y="236"/>
                    </a:lnTo>
                    <a:lnTo>
                      <a:pt x="57" y="234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5" y="230"/>
                    </a:lnTo>
                    <a:lnTo>
                      <a:pt x="53" y="230"/>
                    </a:lnTo>
                    <a:lnTo>
                      <a:pt x="51" y="230"/>
                    </a:lnTo>
                    <a:lnTo>
                      <a:pt x="51" y="228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1" y="223"/>
                    </a:lnTo>
                    <a:lnTo>
                      <a:pt x="51" y="221"/>
                    </a:lnTo>
                    <a:lnTo>
                      <a:pt x="50" y="219"/>
                    </a:lnTo>
                    <a:lnTo>
                      <a:pt x="44" y="219"/>
                    </a:lnTo>
                    <a:lnTo>
                      <a:pt x="44" y="217"/>
                    </a:lnTo>
                    <a:lnTo>
                      <a:pt x="42" y="217"/>
                    </a:lnTo>
                    <a:lnTo>
                      <a:pt x="40" y="217"/>
                    </a:lnTo>
                    <a:lnTo>
                      <a:pt x="39" y="215"/>
                    </a:lnTo>
                    <a:lnTo>
                      <a:pt x="37" y="215"/>
                    </a:lnTo>
                    <a:lnTo>
                      <a:pt x="35" y="214"/>
                    </a:lnTo>
                    <a:lnTo>
                      <a:pt x="33" y="212"/>
                    </a:lnTo>
                    <a:lnTo>
                      <a:pt x="33" y="208"/>
                    </a:lnTo>
                    <a:lnTo>
                      <a:pt x="31" y="206"/>
                    </a:lnTo>
                    <a:lnTo>
                      <a:pt x="31" y="206"/>
                    </a:lnTo>
                    <a:lnTo>
                      <a:pt x="31" y="204"/>
                    </a:lnTo>
                    <a:lnTo>
                      <a:pt x="29" y="203"/>
                    </a:lnTo>
                    <a:lnTo>
                      <a:pt x="29" y="203"/>
                    </a:lnTo>
                    <a:lnTo>
                      <a:pt x="28" y="203"/>
                    </a:lnTo>
                    <a:lnTo>
                      <a:pt x="26" y="201"/>
                    </a:lnTo>
                    <a:lnTo>
                      <a:pt x="24" y="199"/>
                    </a:lnTo>
                    <a:lnTo>
                      <a:pt x="20" y="197"/>
                    </a:lnTo>
                    <a:lnTo>
                      <a:pt x="18" y="197"/>
                    </a:lnTo>
                    <a:lnTo>
                      <a:pt x="17" y="195"/>
                    </a:lnTo>
                    <a:lnTo>
                      <a:pt x="17" y="195"/>
                    </a:lnTo>
                    <a:lnTo>
                      <a:pt x="17" y="193"/>
                    </a:lnTo>
                    <a:lnTo>
                      <a:pt x="18" y="193"/>
                    </a:lnTo>
                    <a:lnTo>
                      <a:pt x="18" y="193"/>
                    </a:lnTo>
                    <a:lnTo>
                      <a:pt x="20" y="192"/>
                    </a:lnTo>
                    <a:lnTo>
                      <a:pt x="22" y="193"/>
                    </a:lnTo>
                    <a:lnTo>
                      <a:pt x="24" y="193"/>
                    </a:lnTo>
                    <a:lnTo>
                      <a:pt x="26" y="193"/>
                    </a:lnTo>
                    <a:lnTo>
                      <a:pt x="28" y="192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4" y="188"/>
                    </a:lnTo>
                    <a:lnTo>
                      <a:pt x="22" y="188"/>
                    </a:lnTo>
                    <a:lnTo>
                      <a:pt x="24" y="184"/>
                    </a:lnTo>
                    <a:lnTo>
                      <a:pt x="22" y="184"/>
                    </a:lnTo>
                    <a:lnTo>
                      <a:pt x="20" y="183"/>
                    </a:lnTo>
                    <a:lnTo>
                      <a:pt x="20" y="181"/>
                    </a:lnTo>
                    <a:lnTo>
                      <a:pt x="20" y="179"/>
                    </a:lnTo>
                    <a:lnTo>
                      <a:pt x="24" y="177"/>
                    </a:lnTo>
                    <a:lnTo>
                      <a:pt x="24" y="175"/>
                    </a:lnTo>
                    <a:lnTo>
                      <a:pt x="24" y="173"/>
                    </a:lnTo>
                    <a:lnTo>
                      <a:pt x="24" y="173"/>
                    </a:lnTo>
                    <a:lnTo>
                      <a:pt x="24" y="172"/>
                    </a:lnTo>
                    <a:lnTo>
                      <a:pt x="22" y="170"/>
                    </a:lnTo>
                    <a:lnTo>
                      <a:pt x="22" y="168"/>
                    </a:lnTo>
                    <a:lnTo>
                      <a:pt x="22" y="166"/>
                    </a:lnTo>
                    <a:lnTo>
                      <a:pt x="22" y="164"/>
                    </a:lnTo>
                    <a:lnTo>
                      <a:pt x="22" y="162"/>
                    </a:lnTo>
                    <a:lnTo>
                      <a:pt x="22" y="162"/>
                    </a:lnTo>
                    <a:lnTo>
                      <a:pt x="22" y="161"/>
                    </a:lnTo>
                    <a:lnTo>
                      <a:pt x="18" y="161"/>
                    </a:lnTo>
                    <a:lnTo>
                      <a:pt x="18" y="159"/>
                    </a:lnTo>
                    <a:lnTo>
                      <a:pt x="18" y="157"/>
                    </a:lnTo>
                    <a:lnTo>
                      <a:pt x="18" y="155"/>
                    </a:lnTo>
                    <a:lnTo>
                      <a:pt x="17" y="155"/>
                    </a:lnTo>
                    <a:lnTo>
                      <a:pt x="15" y="155"/>
                    </a:lnTo>
                    <a:lnTo>
                      <a:pt x="15" y="153"/>
                    </a:lnTo>
                    <a:lnTo>
                      <a:pt x="15" y="151"/>
                    </a:lnTo>
                    <a:lnTo>
                      <a:pt x="15" y="150"/>
                    </a:lnTo>
                    <a:lnTo>
                      <a:pt x="15" y="148"/>
                    </a:lnTo>
                    <a:lnTo>
                      <a:pt x="13" y="146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1" y="142"/>
                    </a:lnTo>
                    <a:lnTo>
                      <a:pt x="11" y="142"/>
                    </a:lnTo>
                    <a:lnTo>
                      <a:pt x="9" y="142"/>
                    </a:lnTo>
                    <a:lnTo>
                      <a:pt x="8" y="139"/>
                    </a:lnTo>
                    <a:lnTo>
                      <a:pt x="8" y="137"/>
                    </a:lnTo>
                    <a:lnTo>
                      <a:pt x="6" y="133"/>
                    </a:lnTo>
                    <a:lnTo>
                      <a:pt x="4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0" y="126"/>
                    </a:lnTo>
                    <a:lnTo>
                      <a:pt x="0" y="124"/>
                    </a:lnTo>
                    <a:lnTo>
                      <a:pt x="4" y="97"/>
                    </a:lnTo>
                    <a:lnTo>
                      <a:pt x="8" y="60"/>
                    </a:lnTo>
                    <a:lnTo>
                      <a:pt x="17" y="0"/>
                    </a:lnTo>
                    <a:lnTo>
                      <a:pt x="126" y="13"/>
                    </a:lnTo>
                    <a:lnTo>
                      <a:pt x="179" y="18"/>
                    </a:lnTo>
                    <a:lnTo>
                      <a:pt x="218" y="22"/>
                    </a:lnTo>
                    <a:lnTo>
                      <a:pt x="335" y="33"/>
                    </a:lnTo>
                    <a:lnTo>
                      <a:pt x="409" y="36"/>
                    </a:lnTo>
                    <a:lnTo>
                      <a:pt x="455" y="40"/>
                    </a:lnTo>
                    <a:lnTo>
                      <a:pt x="515" y="44"/>
                    </a:lnTo>
                    <a:lnTo>
                      <a:pt x="557" y="45"/>
                    </a:lnTo>
                    <a:lnTo>
                      <a:pt x="629" y="49"/>
                    </a:lnTo>
                    <a:lnTo>
                      <a:pt x="662" y="51"/>
                    </a:lnTo>
                    <a:lnTo>
                      <a:pt x="733" y="53"/>
                    </a:lnTo>
                    <a:lnTo>
                      <a:pt x="733" y="53"/>
                    </a:lnTo>
                    <a:lnTo>
                      <a:pt x="748" y="53"/>
                    </a:lnTo>
                    <a:lnTo>
                      <a:pt x="749" y="53"/>
                    </a:lnTo>
                    <a:lnTo>
                      <a:pt x="780" y="55"/>
                    </a:lnTo>
                    <a:lnTo>
                      <a:pt x="804" y="55"/>
                    </a:lnTo>
                    <a:lnTo>
                      <a:pt x="837" y="55"/>
                    </a:lnTo>
                    <a:lnTo>
                      <a:pt x="925" y="55"/>
                    </a:lnTo>
                    <a:lnTo>
                      <a:pt x="1009" y="55"/>
                    </a:lnTo>
                    <a:lnTo>
                      <a:pt x="1009" y="55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58"/>
              <p:cNvSpPr>
                <a:spLocks/>
              </p:cNvSpPr>
              <p:nvPr userDrawn="1"/>
            </p:nvSpPr>
            <p:spPr bwMode="auto">
              <a:xfrm>
                <a:off x="1258888" y="355600"/>
                <a:ext cx="898525" cy="1452563"/>
              </a:xfrm>
              <a:custGeom>
                <a:avLst/>
                <a:gdLst/>
                <a:ahLst/>
                <a:cxnLst>
                  <a:cxn ang="0">
                    <a:pos x="554" y="594"/>
                  </a:cxn>
                  <a:cxn ang="0">
                    <a:pos x="546" y="579"/>
                  </a:cxn>
                  <a:cxn ang="0">
                    <a:pos x="537" y="575"/>
                  </a:cxn>
                  <a:cxn ang="0">
                    <a:pos x="528" y="583"/>
                  </a:cxn>
                  <a:cxn ang="0">
                    <a:pos x="530" y="595"/>
                  </a:cxn>
                  <a:cxn ang="0">
                    <a:pos x="510" y="594"/>
                  </a:cxn>
                  <a:cxn ang="0">
                    <a:pos x="490" y="592"/>
                  </a:cxn>
                  <a:cxn ang="0">
                    <a:pos x="471" y="592"/>
                  </a:cxn>
                  <a:cxn ang="0">
                    <a:pos x="453" y="597"/>
                  </a:cxn>
                  <a:cxn ang="0">
                    <a:pos x="429" y="595"/>
                  </a:cxn>
                  <a:cxn ang="0">
                    <a:pos x="409" y="601"/>
                  </a:cxn>
                  <a:cxn ang="0">
                    <a:pos x="398" y="601"/>
                  </a:cxn>
                  <a:cxn ang="0">
                    <a:pos x="393" y="583"/>
                  </a:cxn>
                  <a:cxn ang="0">
                    <a:pos x="389" y="562"/>
                  </a:cxn>
                  <a:cxn ang="0">
                    <a:pos x="373" y="552"/>
                  </a:cxn>
                  <a:cxn ang="0">
                    <a:pos x="358" y="535"/>
                  </a:cxn>
                  <a:cxn ang="0">
                    <a:pos x="360" y="519"/>
                  </a:cxn>
                  <a:cxn ang="0">
                    <a:pos x="351" y="508"/>
                  </a:cxn>
                  <a:cxn ang="0">
                    <a:pos x="343" y="488"/>
                  </a:cxn>
                  <a:cxn ang="0">
                    <a:pos x="338" y="464"/>
                  </a:cxn>
                  <a:cxn ang="0">
                    <a:pos x="336" y="447"/>
                  </a:cxn>
                  <a:cxn ang="0">
                    <a:pos x="323" y="436"/>
                  </a:cxn>
                  <a:cxn ang="0">
                    <a:pos x="309" y="449"/>
                  </a:cxn>
                  <a:cxn ang="0">
                    <a:pos x="296" y="457"/>
                  </a:cxn>
                  <a:cxn ang="0">
                    <a:pos x="276" y="447"/>
                  </a:cxn>
                  <a:cxn ang="0">
                    <a:pos x="276" y="435"/>
                  </a:cxn>
                  <a:cxn ang="0">
                    <a:pos x="274" y="418"/>
                  </a:cxn>
                  <a:cxn ang="0">
                    <a:pos x="289" y="404"/>
                  </a:cxn>
                  <a:cxn ang="0">
                    <a:pos x="283" y="387"/>
                  </a:cxn>
                  <a:cxn ang="0">
                    <a:pos x="285" y="372"/>
                  </a:cxn>
                  <a:cxn ang="0">
                    <a:pos x="290" y="354"/>
                  </a:cxn>
                  <a:cxn ang="0">
                    <a:pos x="296" y="332"/>
                  </a:cxn>
                  <a:cxn ang="0">
                    <a:pos x="300" y="310"/>
                  </a:cxn>
                  <a:cxn ang="0">
                    <a:pos x="280" y="312"/>
                  </a:cxn>
                  <a:cxn ang="0">
                    <a:pos x="267" y="301"/>
                  </a:cxn>
                  <a:cxn ang="0">
                    <a:pos x="258" y="288"/>
                  </a:cxn>
                  <a:cxn ang="0">
                    <a:pos x="256" y="274"/>
                  </a:cxn>
                  <a:cxn ang="0">
                    <a:pos x="241" y="254"/>
                  </a:cxn>
                  <a:cxn ang="0">
                    <a:pos x="228" y="237"/>
                  </a:cxn>
                  <a:cxn ang="0">
                    <a:pos x="210" y="217"/>
                  </a:cxn>
                  <a:cxn ang="0">
                    <a:pos x="195" y="202"/>
                  </a:cxn>
                  <a:cxn ang="0">
                    <a:pos x="201" y="186"/>
                  </a:cxn>
                  <a:cxn ang="0">
                    <a:pos x="195" y="164"/>
                  </a:cxn>
                  <a:cxn ang="0">
                    <a:pos x="183" y="142"/>
                  </a:cxn>
                  <a:cxn ang="0">
                    <a:pos x="106" y="34"/>
                  </a:cxn>
                  <a:cxn ang="0">
                    <a:pos x="66" y="323"/>
                  </a:cxn>
                  <a:cxn ang="0">
                    <a:pos x="73" y="343"/>
                  </a:cxn>
                  <a:cxn ang="0">
                    <a:pos x="73" y="367"/>
                  </a:cxn>
                  <a:cxn ang="0">
                    <a:pos x="82" y="387"/>
                  </a:cxn>
                  <a:cxn ang="0">
                    <a:pos x="102" y="407"/>
                  </a:cxn>
                  <a:cxn ang="0">
                    <a:pos x="93" y="440"/>
                  </a:cxn>
                  <a:cxn ang="0">
                    <a:pos x="77" y="473"/>
                  </a:cxn>
                  <a:cxn ang="0">
                    <a:pos x="62" y="493"/>
                  </a:cxn>
                  <a:cxn ang="0">
                    <a:pos x="58" y="509"/>
                  </a:cxn>
                  <a:cxn ang="0">
                    <a:pos x="40" y="524"/>
                  </a:cxn>
                  <a:cxn ang="0">
                    <a:pos x="26" y="548"/>
                  </a:cxn>
                  <a:cxn ang="0">
                    <a:pos x="20" y="575"/>
                  </a:cxn>
                  <a:cxn ang="0">
                    <a:pos x="35" y="581"/>
                  </a:cxn>
                  <a:cxn ang="0">
                    <a:pos x="44" y="597"/>
                  </a:cxn>
                  <a:cxn ang="0">
                    <a:pos x="38" y="615"/>
                  </a:cxn>
                  <a:cxn ang="0">
                    <a:pos x="31" y="630"/>
                  </a:cxn>
                  <a:cxn ang="0">
                    <a:pos x="0" y="860"/>
                  </a:cxn>
                  <a:cxn ang="0">
                    <a:pos x="446" y="906"/>
                  </a:cxn>
                </a:cxnLst>
                <a:rect l="0" t="0" r="r" b="b"/>
                <a:pathLst>
                  <a:path w="566" h="915">
                    <a:moveTo>
                      <a:pt x="566" y="606"/>
                    </a:moveTo>
                    <a:lnTo>
                      <a:pt x="563" y="605"/>
                    </a:lnTo>
                    <a:lnTo>
                      <a:pt x="561" y="603"/>
                    </a:lnTo>
                    <a:lnTo>
                      <a:pt x="561" y="603"/>
                    </a:lnTo>
                    <a:lnTo>
                      <a:pt x="559" y="601"/>
                    </a:lnTo>
                    <a:lnTo>
                      <a:pt x="561" y="599"/>
                    </a:lnTo>
                    <a:lnTo>
                      <a:pt x="561" y="599"/>
                    </a:lnTo>
                    <a:lnTo>
                      <a:pt x="559" y="599"/>
                    </a:lnTo>
                    <a:lnTo>
                      <a:pt x="559" y="597"/>
                    </a:lnTo>
                    <a:lnTo>
                      <a:pt x="559" y="597"/>
                    </a:lnTo>
                    <a:lnTo>
                      <a:pt x="557" y="597"/>
                    </a:lnTo>
                    <a:lnTo>
                      <a:pt x="557" y="597"/>
                    </a:lnTo>
                    <a:lnTo>
                      <a:pt x="555" y="594"/>
                    </a:lnTo>
                    <a:lnTo>
                      <a:pt x="555" y="594"/>
                    </a:lnTo>
                    <a:lnTo>
                      <a:pt x="554" y="594"/>
                    </a:lnTo>
                    <a:lnTo>
                      <a:pt x="554" y="592"/>
                    </a:lnTo>
                    <a:lnTo>
                      <a:pt x="552" y="590"/>
                    </a:lnTo>
                    <a:lnTo>
                      <a:pt x="552" y="588"/>
                    </a:lnTo>
                    <a:lnTo>
                      <a:pt x="552" y="588"/>
                    </a:lnTo>
                    <a:lnTo>
                      <a:pt x="554" y="586"/>
                    </a:lnTo>
                    <a:lnTo>
                      <a:pt x="554" y="586"/>
                    </a:lnTo>
                    <a:lnTo>
                      <a:pt x="552" y="584"/>
                    </a:lnTo>
                    <a:lnTo>
                      <a:pt x="550" y="584"/>
                    </a:lnTo>
                    <a:lnTo>
                      <a:pt x="548" y="584"/>
                    </a:lnTo>
                    <a:lnTo>
                      <a:pt x="548" y="583"/>
                    </a:lnTo>
                    <a:lnTo>
                      <a:pt x="548" y="581"/>
                    </a:lnTo>
                    <a:lnTo>
                      <a:pt x="550" y="581"/>
                    </a:lnTo>
                    <a:lnTo>
                      <a:pt x="550" y="579"/>
                    </a:lnTo>
                    <a:lnTo>
                      <a:pt x="550" y="579"/>
                    </a:lnTo>
                    <a:lnTo>
                      <a:pt x="546" y="579"/>
                    </a:lnTo>
                    <a:lnTo>
                      <a:pt x="546" y="577"/>
                    </a:lnTo>
                    <a:lnTo>
                      <a:pt x="544" y="575"/>
                    </a:lnTo>
                    <a:lnTo>
                      <a:pt x="544" y="573"/>
                    </a:lnTo>
                    <a:lnTo>
                      <a:pt x="546" y="573"/>
                    </a:lnTo>
                    <a:lnTo>
                      <a:pt x="546" y="573"/>
                    </a:lnTo>
                    <a:lnTo>
                      <a:pt x="544" y="573"/>
                    </a:lnTo>
                    <a:lnTo>
                      <a:pt x="543" y="573"/>
                    </a:lnTo>
                    <a:lnTo>
                      <a:pt x="543" y="573"/>
                    </a:lnTo>
                    <a:lnTo>
                      <a:pt x="541" y="570"/>
                    </a:lnTo>
                    <a:lnTo>
                      <a:pt x="541" y="570"/>
                    </a:lnTo>
                    <a:lnTo>
                      <a:pt x="539" y="572"/>
                    </a:lnTo>
                    <a:lnTo>
                      <a:pt x="539" y="572"/>
                    </a:lnTo>
                    <a:lnTo>
                      <a:pt x="539" y="573"/>
                    </a:lnTo>
                    <a:lnTo>
                      <a:pt x="539" y="575"/>
                    </a:lnTo>
                    <a:lnTo>
                      <a:pt x="537" y="575"/>
                    </a:lnTo>
                    <a:lnTo>
                      <a:pt x="535" y="573"/>
                    </a:lnTo>
                    <a:lnTo>
                      <a:pt x="534" y="573"/>
                    </a:lnTo>
                    <a:lnTo>
                      <a:pt x="534" y="573"/>
                    </a:lnTo>
                    <a:lnTo>
                      <a:pt x="532" y="573"/>
                    </a:lnTo>
                    <a:lnTo>
                      <a:pt x="532" y="575"/>
                    </a:lnTo>
                    <a:lnTo>
                      <a:pt x="530" y="575"/>
                    </a:lnTo>
                    <a:lnTo>
                      <a:pt x="532" y="577"/>
                    </a:lnTo>
                    <a:lnTo>
                      <a:pt x="532" y="579"/>
                    </a:lnTo>
                    <a:lnTo>
                      <a:pt x="534" y="581"/>
                    </a:lnTo>
                    <a:lnTo>
                      <a:pt x="532" y="581"/>
                    </a:lnTo>
                    <a:lnTo>
                      <a:pt x="532" y="583"/>
                    </a:lnTo>
                    <a:lnTo>
                      <a:pt x="532" y="583"/>
                    </a:lnTo>
                    <a:lnTo>
                      <a:pt x="530" y="583"/>
                    </a:lnTo>
                    <a:lnTo>
                      <a:pt x="528" y="583"/>
                    </a:lnTo>
                    <a:lnTo>
                      <a:pt x="528" y="583"/>
                    </a:lnTo>
                    <a:lnTo>
                      <a:pt x="528" y="584"/>
                    </a:lnTo>
                    <a:lnTo>
                      <a:pt x="528" y="584"/>
                    </a:lnTo>
                    <a:lnTo>
                      <a:pt x="528" y="586"/>
                    </a:lnTo>
                    <a:lnTo>
                      <a:pt x="526" y="588"/>
                    </a:lnTo>
                    <a:lnTo>
                      <a:pt x="526" y="588"/>
                    </a:lnTo>
                    <a:lnTo>
                      <a:pt x="528" y="590"/>
                    </a:lnTo>
                    <a:lnTo>
                      <a:pt x="528" y="590"/>
                    </a:lnTo>
                    <a:lnTo>
                      <a:pt x="528" y="594"/>
                    </a:lnTo>
                    <a:lnTo>
                      <a:pt x="528" y="594"/>
                    </a:lnTo>
                    <a:lnTo>
                      <a:pt x="530" y="594"/>
                    </a:lnTo>
                    <a:lnTo>
                      <a:pt x="532" y="594"/>
                    </a:lnTo>
                    <a:lnTo>
                      <a:pt x="532" y="595"/>
                    </a:lnTo>
                    <a:lnTo>
                      <a:pt x="532" y="595"/>
                    </a:lnTo>
                    <a:lnTo>
                      <a:pt x="532" y="595"/>
                    </a:lnTo>
                    <a:lnTo>
                      <a:pt x="530" y="595"/>
                    </a:lnTo>
                    <a:lnTo>
                      <a:pt x="530" y="595"/>
                    </a:lnTo>
                    <a:lnTo>
                      <a:pt x="528" y="595"/>
                    </a:lnTo>
                    <a:lnTo>
                      <a:pt x="528" y="597"/>
                    </a:lnTo>
                    <a:lnTo>
                      <a:pt x="528" y="595"/>
                    </a:lnTo>
                    <a:lnTo>
                      <a:pt x="524" y="594"/>
                    </a:lnTo>
                    <a:lnTo>
                      <a:pt x="523" y="594"/>
                    </a:lnTo>
                    <a:lnTo>
                      <a:pt x="523" y="594"/>
                    </a:lnTo>
                    <a:lnTo>
                      <a:pt x="523" y="594"/>
                    </a:lnTo>
                    <a:lnTo>
                      <a:pt x="521" y="594"/>
                    </a:lnTo>
                    <a:lnTo>
                      <a:pt x="521" y="594"/>
                    </a:lnTo>
                    <a:lnTo>
                      <a:pt x="519" y="594"/>
                    </a:lnTo>
                    <a:lnTo>
                      <a:pt x="519" y="594"/>
                    </a:lnTo>
                    <a:lnTo>
                      <a:pt x="512" y="592"/>
                    </a:lnTo>
                    <a:lnTo>
                      <a:pt x="512" y="592"/>
                    </a:lnTo>
                    <a:lnTo>
                      <a:pt x="510" y="594"/>
                    </a:lnTo>
                    <a:lnTo>
                      <a:pt x="508" y="594"/>
                    </a:lnTo>
                    <a:lnTo>
                      <a:pt x="506" y="594"/>
                    </a:lnTo>
                    <a:lnTo>
                      <a:pt x="504" y="595"/>
                    </a:lnTo>
                    <a:lnTo>
                      <a:pt x="504" y="595"/>
                    </a:lnTo>
                    <a:lnTo>
                      <a:pt x="502" y="595"/>
                    </a:lnTo>
                    <a:lnTo>
                      <a:pt x="501" y="595"/>
                    </a:lnTo>
                    <a:lnTo>
                      <a:pt x="501" y="597"/>
                    </a:lnTo>
                    <a:lnTo>
                      <a:pt x="501" y="597"/>
                    </a:lnTo>
                    <a:lnTo>
                      <a:pt x="499" y="597"/>
                    </a:lnTo>
                    <a:lnTo>
                      <a:pt x="499" y="595"/>
                    </a:lnTo>
                    <a:lnTo>
                      <a:pt x="497" y="594"/>
                    </a:lnTo>
                    <a:lnTo>
                      <a:pt x="495" y="592"/>
                    </a:lnTo>
                    <a:lnTo>
                      <a:pt x="495" y="590"/>
                    </a:lnTo>
                    <a:lnTo>
                      <a:pt x="491" y="592"/>
                    </a:lnTo>
                    <a:lnTo>
                      <a:pt x="490" y="592"/>
                    </a:lnTo>
                    <a:lnTo>
                      <a:pt x="488" y="592"/>
                    </a:lnTo>
                    <a:lnTo>
                      <a:pt x="486" y="594"/>
                    </a:lnTo>
                    <a:lnTo>
                      <a:pt x="484" y="594"/>
                    </a:lnTo>
                    <a:lnTo>
                      <a:pt x="482" y="592"/>
                    </a:lnTo>
                    <a:lnTo>
                      <a:pt x="482" y="592"/>
                    </a:lnTo>
                    <a:lnTo>
                      <a:pt x="482" y="594"/>
                    </a:lnTo>
                    <a:lnTo>
                      <a:pt x="481" y="594"/>
                    </a:lnTo>
                    <a:lnTo>
                      <a:pt x="479" y="592"/>
                    </a:lnTo>
                    <a:lnTo>
                      <a:pt x="479" y="594"/>
                    </a:lnTo>
                    <a:lnTo>
                      <a:pt x="477" y="594"/>
                    </a:lnTo>
                    <a:lnTo>
                      <a:pt x="475" y="594"/>
                    </a:lnTo>
                    <a:lnTo>
                      <a:pt x="473" y="594"/>
                    </a:lnTo>
                    <a:lnTo>
                      <a:pt x="473" y="592"/>
                    </a:lnTo>
                    <a:lnTo>
                      <a:pt x="473" y="592"/>
                    </a:lnTo>
                    <a:lnTo>
                      <a:pt x="471" y="592"/>
                    </a:lnTo>
                    <a:lnTo>
                      <a:pt x="470" y="592"/>
                    </a:lnTo>
                    <a:lnTo>
                      <a:pt x="470" y="592"/>
                    </a:lnTo>
                    <a:lnTo>
                      <a:pt x="468" y="592"/>
                    </a:lnTo>
                    <a:lnTo>
                      <a:pt x="466" y="592"/>
                    </a:lnTo>
                    <a:lnTo>
                      <a:pt x="464" y="590"/>
                    </a:lnTo>
                    <a:lnTo>
                      <a:pt x="464" y="588"/>
                    </a:lnTo>
                    <a:lnTo>
                      <a:pt x="464" y="588"/>
                    </a:lnTo>
                    <a:lnTo>
                      <a:pt x="462" y="588"/>
                    </a:lnTo>
                    <a:lnTo>
                      <a:pt x="460" y="588"/>
                    </a:lnTo>
                    <a:lnTo>
                      <a:pt x="459" y="590"/>
                    </a:lnTo>
                    <a:lnTo>
                      <a:pt x="457" y="590"/>
                    </a:lnTo>
                    <a:lnTo>
                      <a:pt x="453" y="592"/>
                    </a:lnTo>
                    <a:lnTo>
                      <a:pt x="453" y="592"/>
                    </a:lnTo>
                    <a:lnTo>
                      <a:pt x="453" y="595"/>
                    </a:lnTo>
                    <a:lnTo>
                      <a:pt x="453" y="597"/>
                    </a:lnTo>
                    <a:lnTo>
                      <a:pt x="449" y="601"/>
                    </a:lnTo>
                    <a:lnTo>
                      <a:pt x="449" y="601"/>
                    </a:lnTo>
                    <a:lnTo>
                      <a:pt x="448" y="601"/>
                    </a:lnTo>
                    <a:lnTo>
                      <a:pt x="446" y="599"/>
                    </a:lnTo>
                    <a:lnTo>
                      <a:pt x="444" y="597"/>
                    </a:lnTo>
                    <a:lnTo>
                      <a:pt x="442" y="597"/>
                    </a:lnTo>
                    <a:lnTo>
                      <a:pt x="440" y="597"/>
                    </a:lnTo>
                    <a:lnTo>
                      <a:pt x="438" y="597"/>
                    </a:lnTo>
                    <a:lnTo>
                      <a:pt x="438" y="597"/>
                    </a:lnTo>
                    <a:lnTo>
                      <a:pt x="437" y="597"/>
                    </a:lnTo>
                    <a:lnTo>
                      <a:pt x="437" y="595"/>
                    </a:lnTo>
                    <a:lnTo>
                      <a:pt x="435" y="595"/>
                    </a:lnTo>
                    <a:lnTo>
                      <a:pt x="435" y="595"/>
                    </a:lnTo>
                    <a:lnTo>
                      <a:pt x="431" y="595"/>
                    </a:lnTo>
                    <a:lnTo>
                      <a:pt x="429" y="595"/>
                    </a:lnTo>
                    <a:lnTo>
                      <a:pt x="428" y="594"/>
                    </a:lnTo>
                    <a:lnTo>
                      <a:pt x="426" y="594"/>
                    </a:lnTo>
                    <a:lnTo>
                      <a:pt x="424" y="594"/>
                    </a:lnTo>
                    <a:lnTo>
                      <a:pt x="420" y="592"/>
                    </a:lnTo>
                    <a:lnTo>
                      <a:pt x="420" y="592"/>
                    </a:lnTo>
                    <a:lnTo>
                      <a:pt x="418" y="592"/>
                    </a:lnTo>
                    <a:lnTo>
                      <a:pt x="418" y="594"/>
                    </a:lnTo>
                    <a:lnTo>
                      <a:pt x="417" y="594"/>
                    </a:lnTo>
                    <a:lnTo>
                      <a:pt x="415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3" y="597"/>
                    </a:lnTo>
                    <a:lnTo>
                      <a:pt x="411" y="597"/>
                    </a:lnTo>
                    <a:lnTo>
                      <a:pt x="411" y="597"/>
                    </a:lnTo>
                    <a:lnTo>
                      <a:pt x="409" y="601"/>
                    </a:lnTo>
                    <a:lnTo>
                      <a:pt x="409" y="601"/>
                    </a:lnTo>
                    <a:lnTo>
                      <a:pt x="409" y="603"/>
                    </a:lnTo>
                    <a:lnTo>
                      <a:pt x="409" y="603"/>
                    </a:lnTo>
                    <a:lnTo>
                      <a:pt x="409" y="603"/>
                    </a:lnTo>
                    <a:lnTo>
                      <a:pt x="409" y="605"/>
                    </a:lnTo>
                    <a:lnTo>
                      <a:pt x="409" y="608"/>
                    </a:lnTo>
                    <a:lnTo>
                      <a:pt x="409" y="608"/>
                    </a:lnTo>
                    <a:lnTo>
                      <a:pt x="409" y="608"/>
                    </a:lnTo>
                    <a:lnTo>
                      <a:pt x="407" y="608"/>
                    </a:lnTo>
                    <a:lnTo>
                      <a:pt x="406" y="608"/>
                    </a:lnTo>
                    <a:lnTo>
                      <a:pt x="406" y="606"/>
                    </a:lnTo>
                    <a:lnTo>
                      <a:pt x="404" y="605"/>
                    </a:lnTo>
                    <a:lnTo>
                      <a:pt x="404" y="603"/>
                    </a:lnTo>
                    <a:lnTo>
                      <a:pt x="402" y="603"/>
                    </a:lnTo>
                    <a:lnTo>
                      <a:pt x="398" y="601"/>
                    </a:lnTo>
                    <a:lnTo>
                      <a:pt x="398" y="601"/>
                    </a:lnTo>
                    <a:lnTo>
                      <a:pt x="396" y="599"/>
                    </a:lnTo>
                    <a:lnTo>
                      <a:pt x="395" y="597"/>
                    </a:lnTo>
                    <a:lnTo>
                      <a:pt x="395" y="597"/>
                    </a:lnTo>
                    <a:lnTo>
                      <a:pt x="393" y="597"/>
                    </a:lnTo>
                    <a:lnTo>
                      <a:pt x="393" y="595"/>
                    </a:lnTo>
                    <a:lnTo>
                      <a:pt x="393" y="592"/>
                    </a:lnTo>
                    <a:lnTo>
                      <a:pt x="393" y="590"/>
                    </a:lnTo>
                    <a:lnTo>
                      <a:pt x="395" y="588"/>
                    </a:lnTo>
                    <a:lnTo>
                      <a:pt x="393" y="586"/>
                    </a:lnTo>
                    <a:lnTo>
                      <a:pt x="393" y="586"/>
                    </a:lnTo>
                    <a:lnTo>
                      <a:pt x="391" y="584"/>
                    </a:lnTo>
                    <a:lnTo>
                      <a:pt x="391" y="583"/>
                    </a:lnTo>
                    <a:lnTo>
                      <a:pt x="393" y="583"/>
                    </a:lnTo>
                    <a:lnTo>
                      <a:pt x="393" y="583"/>
                    </a:lnTo>
                    <a:lnTo>
                      <a:pt x="391" y="581"/>
                    </a:lnTo>
                    <a:lnTo>
                      <a:pt x="389" y="579"/>
                    </a:lnTo>
                    <a:lnTo>
                      <a:pt x="387" y="579"/>
                    </a:lnTo>
                    <a:lnTo>
                      <a:pt x="387" y="577"/>
                    </a:lnTo>
                    <a:lnTo>
                      <a:pt x="389" y="577"/>
                    </a:lnTo>
                    <a:lnTo>
                      <a:pt x="391" y="575"/>
                    </a:lnTo>
                    <a:lnTo>
                      <a:pt x="391" y="573"/>
                    </a:lnTo>
                    <a:lnTo>
                      <a:pt x="391" y="573"/>
                    </a:lnTo>
                    <a:lnTo>
                      <a:pt x="391" y="566"/>
                    </a:lnTo>
                    <a:lnTo>
                      <a:pt x="389" y="566"/>
                    </a:lnTo>
                    <a:lnTo>
                      <a:pt x="389" y="566"/>
                    </a:lnTo>
                    <a:lnTo>
                      <a:pt x="389" y="566"/>
                    </a:lnTo>
                    <a:lnTo>
                      <a:pt x="387" y="564"/>
                    </a:lnTo>
                    <a:lnTo>
                      <a:pt x="387" y="562"/>
                    </a:lnTo>
                    <a:lnTo>
                      <a:pt x="389" y="562"/>
                    </a:lnTo>
                    <a:lnTo>
                      <a:pt x="387" y="561"/>
                    </a:lnTo>
                    <a:lnTo>
                      <a:pt x="386" y="559"/>
                    </a:lnTo>
                    <a:lnTo>
                      <a:pt x="386" y="557"/>
                    </a:lnTo>
                    <a:lnTo>
                      <a:pt x="386" y="555"/>
                    </a:lnTo>
                    <a:lnTo>
                      <a:pt x="382" y="553"/>
                    </a:lnTo>
                    <a:lnTo>
                      <a:pt x="382" y="552"/>
                    </a:lnTo>
                    <a:lnTo>
                      <a:pt x="380" y="552"/>
                    </a:lnTo>
                    <a:lnTo>
                      <a:pt x="380" y="550"/>
                    </a:lnTo>
                    <a:lnTo>
                      <a:pt x="380" y="550"/>
                    </a:lnTo>
                    <a:lnTo>
                      <a:pt x="378" y="550"/>
                    </a:lnTo>
                    <a:lnTo>
                      <a:pt x="376" y="550"/>
                    </a:lnTo>
                    <a:lnTo>
                      <a:pt x="376" y="548"/>
                    </a:lnTo>
                    <a:lnTo>
                      <a:pt x="375" y="550"/>
                    </a:lnTo>
                    <a:lnTo>
                      <a:pt x="375" y="550"/>
                    </a:lnTo>
                    <a:lnTo>
                      <a:pt x="373" y="552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2"/>
                    </a:lnTo>
                    <a:lnTo>
                      <a:pt x="369" y="552"/>
                    </a:lnTo>
                    <a:lnTo>
                      <a:pt x="367" y="552"/>
                    </a:lnTo>
                    <a:lnTo>
                      <a:pt x="367" y="552"/>
                    </a:lnTo>
                    <a:lnTo>
                      <a:pt x="367" y="550"/>
                    </a:lnTo>
                    <a:lnTo>
                      <a:pt x="367" y="548"/>
                    </a:lnTo>
                    <a:lnTo>
                      <a:pt x="367" y="548"/>
                    </a:lnTo>
                    <a:lnTo>
                      <a:pt x="365" y="546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39"/>
                    </a:lnTo>
                    <a:lnTo>
                      <a:pt x="358" y="537"/>
                    </a:lnTo>
                    <a:lnTo>
                      <a:pt x="358" y="535"/>
                    </a:lnTo>
                    <a:lnTo>
                      <a:pt x="356" y="533"/>
                    </a:lnTo>
                    <a:lnTo>
                      <a:pt x="356" y="531"/>
                    </a:lnTo>
                    <a:lnTo>
                      <a:pt x="356" y="531"/>
                    </a:lnTo>
                    <a:lnTo>
                      <a:pt x="356" y="531"/>
                    </a:lnTo>
                    <a:lnTo>
                      <a:pt x="358" y="531"/>
                    </a:lnTo>
                    <a:lnTo>
                      <a:pt x="360" y="530"/>
                    </a:lnTo>
                    <a:lnTo>
                      <a:pt x="360" y="530"/>
                    </a:lnTo>
                    <a:lnTo>
                      <a:pt x="360" y="528"/>
                    </a:lnTo>
                    <a:lnTo>
                      <a:pt x="362" y="526"/>
                    </a:lnTo>
                    <a:lnTo>
                      <a:pt x="362" y="524"/>
                    </a:lnTo>
                    <a:lnTo>
                      <a:pt x="362" y="522"/>
                    </a:lnTo>
                    <a:lnTo>
                      <a:pt x="362" y="522"/>
                    </a:lnTo>
                    <a:lnTo>
                      <a:pt x="362" y="520"/>
                    </a:lnTo>
                    <a:lnTo>
                      <a:pt x="360" y="520"/>
                    </a:lnTo>
                    <a:lnTo>
                      <a:pt x="360" y="519"/>
                    </a:lnTo>
                    <a:lnTo>
                      <a:pt x="360" y="517"/>
                    </a:lnTo>
                    <a:lnTo>
                      <a:pt x="358" y="517"/>
                    </a:lnTo>
                    <a:lnTo>
                      <a:pt x="358" y="517"/>
                    </a:lnTo>
                    <a:lnTo>
                      <a:pt x="358" y="515"/>
                    </a:lnTo>
                    <a:lnTo>
                      <a:pt x="356" y="513"/>
                    </a:lnTo>
                    <a:lnTo>
                      <a:pt x="356" y="513"/>
                    </a:lnTo>
                    <a:lnTo>
                      <a:pt x="356" y="511"/>
                    </a:lnTo>
                    <a:lnTo>
                      <a:pt x="356" y="511"/>
                    </a:lnTo>
                    <a:lnTo>
                      <a:pt x="356" y="509"/>
                    </a:lnTo>
                    <a:lnTo>
                      <a:pt x="356" y="509"/>
                    </a:lnTo>
                    <a:lnTo>
                      <a:pt x="356" y="509"/>
                    </a:lnTo>
                    <a:lnTo>
                      <a:pt x="354" y="509"/>
                    </a:lnTo>
                    <a:lnTo>
                      <a:pt x="353" y="509"/>
                    </a:lnTo>
                    <a:lnTo>
                      <a:pt x="353" y="509"/>
                    </a:lnTo>
                    <a:lnTo>
                      <a:pt x="351" y="508"/>
                    </a:lnTo>
                    <a:lnTo>
                      <a:pt x="351" y="508"/>
                    </a:lnTo>
                    <a:lnTo>
                      <a:pt x="351" y="506"/>
                    </a:lnTo>
                    <a:lnTo>
                      <a:pt x="351" y="506"/>
                    </a:lnTo>
                    <a:lnTo>
                      <a:pt x="351" y="506"/>
                    </a:lnTo>
                    <a:lnTo>
                      <a:pt x="349" y="504"/>
                    </a:lnTo>
                    <a:lnTo>
                      <a:pt x="351" y="504"/>
                    </a:lnTo>
                    <a:lnTo>
                      <a:pt x="351" y="502"/>
                    </a:lnTo>
                    <a:lnTo>
                      <a:pt x="349" y="500"/>
                    </a:lnTo>
                    <a:lnTo>
                      <a:pt x="347" y="499"/>
                    </a:lnTo>
                    <a:lnTo>
                      <a:pt x="345" y="497"/>
                    </a:lnTo>
                    <a:lnTo>
                      <a:pt x="345" y="497"/>
                    </a:lnTo>
                    <a:lnTo>
                      <a:pt x="345" y="495"/>
                    </a:lnTo>
                    <a:lnTo>
                      <a:pt x="343" y="489"/>
                    </a:lnTo>
                    <a:lnTo>
                      <a:pt x="343" y="489"/>
                    </a:lnTo>
                    <a:lnTo>
                      <a:pt x="343" y="488"/>
                    </a:lnTo>
                    <a:lnTo>
                      <a:pt x="343" y="488"/>
                    </a:lnTo>
                    <a:lnTo>
                      <a:pt x="340" y="484"/>
                    </a:lnTo>
                    <a:lnTo>
                      <a:pt x="340" y="482"/>
                    </a:lnTo>
                    <a:lnTo>
                      <a:pt x="340" y="482"/>
                    </a:lnTo>
                    <a:lnTo>
                      <a:pt x="340" y="480"/>
                    </a:lnTo>
                    <a:lnTo>
                      <a:pt x="340" y="478"/>
                    </a:lnTo>
                    <a:lnTo>
                      <a:pt x="340" y="477"/>
                    </a:lnTo>
                    <a:lnTo>
                      <a:pt x="340" y="475"/>
                    </a:lnTo>
                    <a:lnTo>
                      <a:pt x="340" y="475"/>
                    </a:lnTo>
                    <a:lnTo>
                      <a:pt x="340" y="473"/>
                    </a:lnTo>
                    <a:lnTo>
                      <a:pt x="338" y="469"/>
                    </a:lnTo>
                    <a:lnTo>
                      <a:pt x="338" y="467"/>
                    </a:lnTo>
                    <a:lnTo>
                      <a:pt x="336" y="466"/>
                    </a:lnTo>
                    <a:lnTo>
                      <a:pt x="336" y="464"/>
                    </a:lnTo>
                    <a:lnTo>
                      <a:pt x="338" y="464"/>
                    </a:lnTo>
                    <a:lnTo>
                      <a:pt x="338" y="462"/>
                    </a:lnTo>
                    <a:lnTo>
                      <a:pt x="338" y="458"/>
                    </a:lnTo>
                    <a:lnTo>
                      <a:pt x="338" y="457"/>
                    </a:lnTo>
                    <a:lnTo>
                      <a:pt x="338" y="457"/>
                    </a:lnTo>
                    <a:lnTo>
                      <a:pt x="336" y="457"/>
                    </a:lnTo>
                    <a:lnTo>
                      <a:pt x="334" y="457"/>
                    </a:lnTo>
                    <a:lnTo>
                      <a:pt x="333" y="457"/>
                    </a:lnTo>
                    <a:lnTo>
                      <a:pt x="333" y="457"/>
                    </a:lnTo>
                    <a:lnTo>
                      <a:pt x="334" y="457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1"/>
                    </a:lnTo>
                    <a:lnTo>
                      <a:pt x="336" y="449"/>
                    </a:lnTo>
                    <a:lnTo>
                      <a:pt x="336" y="449"/>
                    </a:lnTo>
                    <a:lnTo>
                      <a:pt x="336" y="447"/>
                    </a:lnTo>
                    <a:lnTo>
                      <a:pt x="334" y="446"/>
                    </a:lnTo>
                    <a:lnTo>
                      <a:pt x="333" y="446"/>
                    </a:lnTo>
                    <a:lnTo>
                      <a:pt x="333" y="446"/>
                    </a:lnTo>
                    <a:lnTo>
                      <a:pt x="331" y="444"/>
                    </a:lnTo>
                    <a:lnTo>
                      <a:pt x="331" y="444"/>
                    </a:lnTo>
                    <a:lnTo>
                      <a:pt x="329" y="444"/>
                    </a:lnTo>
                    <a:lnTo>
                      <a:pt x="329" y="444"/>
                    </a:lnTo>
                    <a:lnTo>
                      <a:pt x="329" y="440"/>
                    </a:lnTo>
                    <a:lnTo>
                      <a:pt x="327" y="438"/>
                    </a:lnTo>
                    <a:lnTo>
                      <a:pt x="327" y="438"/>
                    </a:lnTo>
                    <a:lnTo>
                      <a:pt x="327" y="436"/>
                    </a:lnTo>
                    <a:lnTo>
                      <a:pt x="327" y="436"/>
                    </a:lnTo>
                    <a:lnTo>
                      <a:pt x="325" y="436"/>
                    </a:lnTo>
                    <a:lnTo>
                      <a:pt x="325" y="436"/>
                    </a:lnTo>
                    <a:lnTo>
                      <a:pt x="323" y="436"/>
                    </a:lnTo>
                    <a:lnTo>
                      <a:pt x="323" y="433"/>
                    </a:lnTo>
                    <a:lnTo>
                      <a:pt x="323" y="433"/>
                    </a:lnTo>
                    <a:lnTo>
                      <a:pt x="322" y="435"/>
                    </a:lnTo>
                    <a:lnTo>
                      <a:pt x="320" y="435"/>
                    </a:lnTo>
                    <a:lnTo>
                      <a:pt x="320" y="436"/>
                    </a:lnTo>
                    <a:lnTo>
                      <a:pt x="318" y="436"/>
                    </a:lnTo>
                    <a:lnTo>
                      <a:pt x="320" y="438"/>
                    </a:lnTo>
                    <a:lnTo>
                      <a:pt x="320" y="438"/>
                    </a:lnTo>
                    <a:lnTo>
                      <a:pt x="320" y="438"/>
                    </a:lnTo>
                    <a:lnTo>
                      <a:pt x="320" y="440"/>
                    </a:lnTo>
                    <a:lnTo>
                      <a:pt x="316" y="442"/>
                    </a:lnTo>
                    <a:lnTo>
                      <a:pt x="314" y="442"/>
                    </a:lnTo>
                    <a:lnTo>
                      <a:pt x="312" y="446"/>
                    </a:lnTo>
                    <a:lnTo>
                      <a:pt x="309" y="447"/>
                    </a:lnTo>
                    <a:lnTo>
                      <a:pt x="309" y="449"/>
                    </a:lnTo>
                    <a:lnTo>
                      <a:pt x="307" y="449"/>
                    </a:lnTo>
                    <a:lnTo>
                      <a:pt x="307" y="451"/>
                    </a:lnTo>
                    <a:lnTo>
                      <a:pt x="305" y="451"/>
                    </a:lnTo>
                    <a:lnTo>
                      <a:pt x="305" y="451"/>
                    </a:lnTo>
                    <a:lnTo>
                      <a:pt x="303" y="451"/>
                    </a:lnTo>
                    <a:lnTo>
                      <a:pt x="301" y="453"/>
                    </a:lnTo>
                    <a:lnTo>
                      <a:pt x="301" y="453"/>
                    </a:lnTo>
                    <a:lnTo>
                      <a:pt x="301" y="453"/>
                    </a:lnTo>
                    <a:lnTo>
                      <a:pt x="300" y="451"/>
                    </a:lnTo>
                    <a:lnTo>
                      <a:pt x="298" y="451"/>
                    </a:lnTo>
                    <a:lnTo>
                      <a:pt x="298" y="451"/>
                    </a:lnTo>
                    <a:lnTo>
                      <a:pt x="298" y="451"/>
                    </a:lnTo>
                    <a:lnTo>
                      <a:pt x="298" y="453"/>
                    </a:lnTo>
                    <a:lnTo>
                      <a:pt x="298" y="455"/>
                    </a:lnTo>
                    <a:lnTo>
                      <a:pt x="296" y="457"/>
                    </a:lnTo>
                    <a:lnTo>
                      <a:pt x="294" y="458"/>
                    </a:lnTo>
                    <a:lnTo>
                      <a:pt x="292" y="458"/>
                    </a:lnTo>
                    <a:lnTo>
                      <a:pt x="289" y="460"/>
                    </a:lnTo>
                    <a:lnTo>
                      <a:pt x="289" y="460"/>
                    </a:lnTo>
                    <a:lnTo>
                      <a:pt x="289" y="458"/>
                    </a:lnTo>
                    <a:lnTo>
                      <a:pt x="287" y="457"/>
                    </a:lnTo>
                    <a:lnTo>
                      <a:pt x="285" y="455"/>
                    </a:lnTo>
                    <a:lnTo>
                      <a:pt x="283" y="455"/>
                    </a:lnTo>
                    <a:lnTo>
                      <a:pt x="281" y="453"/>
                    </a:lnTo>
                    <a:lnTo>
                      <a:pt x="281" y="453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47"/>
                    </a:lnTo>
                    <a:lnTo>
                      <a:pt x="278" y="447"/>
                    </a:lnTo>
                    <a:lnTo>
                      <a:pt x="276" y="447"/>
                    </a:lnTo>
                    <a:lnTo>
                      <a:pt x="274" y="446"/>
                    </a:lnTo>
                    <a:lnTo>
                      <a:pt x="274" y="446"/>
                    </a:lnTo>
                    <a:lnTo>
                      <a:pt x="272" y="446"/>
                    </a:lnTo>
                    <a:lnTo>
                      <a:pt x="270" y="446"/>
                    </a:lnTo>
                    <a:lnTo>
                      <a:pt x="270" y="446"/>
                    </a:lnTo>
                    <a:lnTo>
                      <a:pt x="272" y="442"/>
                    </a:lnTo>
                    <a:lnTo>
                      <a:pt x="272" y="440"/>
                    </a:lnTo>
                    <a:lnTo>
                      <a:pt x="272" y="440"/>
                    </a:lnTo>
                    <a:lnTo>
                      <a:pt x="272" y="438"/>
                    </a:lnTo>
                    <a:lnTo>
                      <a:pt x="270" y="438"/>
                    </a:lnTo>
                    <a:lnTo>
                      <a:pt x="270" y="436"/>
                    </a:lnTo>
                    <a:lnTo>
                      <a:pt x="272" y="436"/>
                    </a:lnTo>
                    <a:lnTo>
                      <a:pt x="274" y="436"/>
                    </a:lnTo>
                    <a:lnTo>
                      <a:pt x="276" y="435"/>
                    </a:lnTo>
                    <a:lnTo>
                      <a:pt x="276" y="435"/>
                    </a:lnTo>
                    <a:lnTo>
                      <a:pt x="278" y="435"/>
                    </a:lnTo>
                    <a:lnTo>
                      <a:pt x="278" y="433"/>
                    </a:lnTo>
                    <a:lnTo>
                      <a:pt x="278" y="433"/>
                    </a:lnTo>
                    <a:lnTo>
                      <a:pt x="278" y="431"/>
                    </a:lnTo>
                    <a:lnTo>
                      <a:pt x="276" y="431"/>
                    </a:lnTo>
                    <a:lnTo>
                      <a:pt x="278" y="429"/>
                    </a:lnTo>
                    <a:lnTo>
                      <a:pt x="278" y="427"/>
                    </a:lnTo>
                    <a:lnTo>
                      <a:pt x="276" y="427"/>
                    </a:lnTo>
                    <a:lnTo>
                      <a:pt x="274" y="425"/>
                    </a:lnTo>
                    <a:lnTo>
                      <a:pt x="274" y="424"/>
                    </a:lnTo>
                    <a:lnTo>
                      <a:pt x="274" y="422"/>
                    </a:lnTo>
                    <a:lnTo>
                      <a:pt x="274" y="420"/>
                    </a:lnTo>
                    <a:lnTo>
                      <a:pt x="274" y="420"/>
                    </a:lnTo>
                    <a:lnTo>
                      <a:pt x="274" y="418"/>
                    </a:lnTo>
                    <a:lnTo>
                      <a:pt x="274" y="418"/>
                    </a:lnTo>
                    <a:lnTo>
                      <a:pt x="278" y="414"/>
                    </a:lnTo>
                    <a:lnTo>
                      <a:pt x="278" y="413"/>
                    </a:lnTo>
                    <a:lnTo>
                      <a:pt x="280" y="411"/>
                    </a:lnTo>
                    <a:lnTo>
                      <a:pt x="280" y="411"/>
                    </a:lnTo>
                    <a:lnTo>
                      <a:pt x="280" y="411"/>
                    </a:lnTo>
                    <a:lnTo>
                      <a:pt x="281" y="411"/>
                    </a:lnTo>
                    <a:lnTo>
                      <a:pt x="283" y="411"/>
                    </a:lnTo>
                    <a:lnTo>
                      <a:pt x="285" y="411"/>
                    </a:lnTo>
                    <a:lnTo>
                      <a:pt x="285" y="409"/>
                    </a:lnTo>
                    <a:lnTo>
                      <a:pt x="287" y="411"/>
                    </a:lnTo>
                    <a:lnTo>
                      <a:pt x="287" y="411"/>
                    </a:lnTo>
                    <a:lnTo>
                      <a:pt x="289" y="409"/>
                    </a:lnTo>
                    <a:lnTo>
                      <a:pt x="289" y="407"/>
                    </a:lnTo>
                    <a:lnTo>
                      <a:pt x="289" y="407"/>
                    </a:lnTo>
                    <a:lnTo>
                      <a:pt x="289" y="404"/>
                    </a:lnTo>
                    <a:lnTo>
                      <a:pt x="287" y="404"/>
                    </a:lnTo>
                    <a:lnTo>
                      <a:pt x="287" y="402"/>
                    </a:lnTo>
                    <a:lnTo>
                      <a:pt x="287" y="400"/>
                    </a:lnTo>
                    <a:lnTo>
                      <a:pt x="289" y="398"/>
                    </a:lnTo>
                    <a:lnTo>
                      <a:pt x="289" y="398"/>
                    </a:lnTo>
                    <a:lnTo>
                      <a:pt x="289" y="398"/>
                    </a:lnTo>
                    <a:lnTo>
                      <a:pt x="289" y="394"/>
                    </a:lnTo>
                    <a:lnTo>
                      <a:pt x="285" y="393"/>
                    </a:lnTo>
                    <a:lnTo>
                      <a:pt x="283" y="393"/>
                    </a:lnTo>
                    <a:lnTo>
                      <a:pt x="283" y="393"/>
                    </a:lnTo>
                    <a:lnTo>
                      <a:pt x="283" y="391"/>
                    </a:lnTo>
                    <a:lnTo>
                      <a:pt x="283" y="391"/>
                    </a:lnTo>
                    <a:lnTo>
                      <a:pt x="283" y="391"/>
                    </a:lnTo>
                    <a:lnTo>
                      <a:pt x="283" y="389"/>
                    </a:lnTo>
                    <a:lnTo>
                      <a:pt x="283" y="387"/>
                    </a:lnTo>
                    <a:lnTo>
                      <a:pt x="285" y="385"/>
                    </a:lnTo>
                    <a:lnTo>
                      <a:pt x="285" y="385"/>
                    </a:lnTo>
                    <a:lnTo>
                      <a:pt x="285" y="383"/>
                    </a:lnTo>
                    <a:lnTo>
                      <a:pt x="285" y="383"/>
                    </a:lnTo>
                    <a:lnTo>
                      <a:pt x="287" y="382"/>
                    </a:lnTo>
                    <a:lnTo>
                      <a:pt x="287" y="382"/>
                    </a:lnTo>
                    <a:lnTo>
                      <a:pt x="285" y="378"/>
                    </a:lnTo>
                    <a:lnTo>
                      <a:pt x="285" y="378"/>
                    </a:lnTo>
                    <a:lnTo>
                      <a:pt x="283" y="378"/>
                    </a:lnTo>
                    <a:lnTo>
                      <a:pt x="283" y="376"/>
                    </a:lnTo>
                    <a:lnTo>
                      <a:pt x="281" y="374"/>
                    </a:lnTo>
                    <a:lnTo>
                      <a:pt x="283" y="372"/>
                    </a:lnTo>
                    <a:lnTo>
                      <a:pt x="283" y="372"/>
                    </a:lnTo>
                    <a:lnTo>
                      <a:pt x="285" y="372"/>
                    </a:lnTo>
                    <a:lnTo>
                      <a:pt x="285" y="372"/>
                    </a:lnTo>
                    <a:lnTo>
                      <a:pt x="287" y="372"/>
                    </a:lnTo>
                    <a:lnTo>
                      <a:pt x="289" y="371"/>
                    </a:lnTo>
                    <a:lnTo>
                      <a:pt x="289" y="367"/>
                    </a:lnTo>
                    <a:lnTo>
                      <a:pt x="289" y="367"/>
                    </a:lnTo>
                    <a:lnTo>
                      <a:pt x="289" y="365"/>
                    </a:lnTo>
                    <a:lnTo>
                      <a:pt x="290" y="365"/>
                    </a:lnTo>
                    <a:lnTo>
                      <a:pt x="289" y="363"/>
                    </a:lnTo>
                    <a:lnTo>
                      <a:pt x="289" y="363"/>
                    </a:lnTo>
                    <a:lnTo>
                      <a:pt x="287" y="361"/>
                    </a:lnTo>
                    <a:lnTo>
                      <a:pt x="287" y="360"/>
                    </a:lnTo>
                    <a:lnTo>
                      <a:pt x="289" y="360"/>
                    </a:lnTo>
                    <a:lnTo>
                      <a:pt x="289" y="358"/>
                    </a:lnTo>
                    <a:lnTo>
                      <a:pt x="290" y="358"/>
                    </a:lnTo>
                    <a:lnTo>
                      <a:pt x="290" y="356"/>
                    </a:lnTo>
                    <a:lnTo>
                      <a:pt x="290" y="354"/>
                    </a:lnTo>
                    <a:lnTo>
                      <a:pt x="292" y="351"/>
                    </a:lnTo>
                    <a:lnTo>
                      <a:pt x="292" y="351"/>
                    </a:lnTo>
                    <a:lnTo>
                      <a:pt x="294" y="347"/>
                    </a:lnTo>
                    <a:lnTo>
                      <a:pt x="294" y="347"/>
                    </a:lnTo>
                    <a:lnTo>
                      <a:pt x="294" y="343"/>
                    </a:lnTo>
                    <a:lnTo>
                      <a:pt x="296" y="343"/>
                    </a:lnTo>
                    <a:lnTo>
                      <a:pt x="296" y="341"/>
                    </a:lnTo>
                    <a:lnTo>
                      <a:pt x="298" y="340"/>
                    </a:lnTo>
                    <a:lnTo>
                      <a:pt x="298" y="338"/>
                    </a:lnTo>
                    <a:lnTo>
                      <a:pt x="296" y="338"/>
                    </a:lnTo>
                    <a:lnTo>
                      <a:pt x="296" y="336"/>
                    </a:lnTo>
                    <a:lnTo>
                      <a:pt x="296" y="334"/>
                    </a:lnTo>
                    <a:lnTo>
                      <a:pt x="296" y="334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300" y="330"/>
                    </a:lnTo>
                    <a:lnTo>
                      <a:pt x="301" y="329"/>
                    </a:lnTo>
                    <a:lnTo>
                      <a:pt x="301" y="325"/>
                    </a:lnTo>
                    <a:lnTo>
                      <a:pt x="301" y="325"/>
                    </a:lnTo>
                    <a:lnTo>
                      <a:pt x="301" y="323"/>
                    </a:lnTo>
                    <a:lnTo>
                      <a:pt x="301" y="321"/>
                    </a:lnTo>
                    <a:lnTo>
                      <a:pt x="303" y="319"/>
                    </a:lnTo>
                    <a:lnTo>
                      <a:pt x="303" y="318"/>
                    </a:lnTo>
                    <a:lnTo>
                      <a:pt x="305" y="318"/>
                    </a:lnTo>
                    <a:lnTo>
                      <a:pt x="305" y="316"/>
                    </a:lnTo>
                    <a:lnTo>
                      <a:pt x="305" y="314"/>
                    </a:lnTo>
                    <a:lnTo>
                      <a:pt x="305" y="312"/>
                    </a:lnTo>
                    <a:lnTo>
                      <a:pt x="301" y="310"/>
                    </a:lnTo>
                    <a:lnTo>
                      <a:pt x="300" y="310"/>
                    </a:lnTo>
                    <a:lnTo>
                      <a:pt x="300" y="310"/>
                    </a:lnTo>
                    <a:lnTo>
                      <a:pt x="294" y="312"/>
                    </a:lnTo>
                    <a:lnTo>
                      <a:pt x="292" y="314"/>
                    </a:lnTo>
                    <a:lnTo>
                      <a:pt x="290" y="314"/>
                    </a:lnTo>
                    <a:lnTo>
                      <a:pt x="290" y="314"/>
                    </a:lnTo>
                    <a:lnTo>
                      <a:pt x="290" y="314"/>
                    </a:lnTo>
                    <a:lnTo>
                      <a:pt x="289" y="312"/>
                    </a:lnTo>
                    <a:lnTo>
                      <a:pt x="287" y="312"/>
                    </a:lnTo>
                    <a:lnTo>
                      <a:pt x="287" y="312"/>
                    </a:lnTo>
                    <a:lnTo>
                      <a:pt x="285" y="312"/>
                    </a:lnTo>
                    <a:lnTo>
                      <a:pt x="283" y="312"/>
                    </a:lnTo>
                    <a:lnTo>
                      <a:pt x="281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80" y="312"/>
                    </a:lnTo>
                    <a:lnTo>
                      <a:pt x="278" y="310"/>
                    </a:lnTo>
                    <a:lnTo>
                      <a:pt x="278" y="308"/>
                    </a:lnTo>
                    <a:lnTo>
                      <a:pt x="278" y="307"/>
                    </a:lnTo>
                    <a:lnTo>
                      <a:pt x="280" y="307"/>
                    </a:lnTo>
                    <a:lnTo>
                      <a:pt x="280" y="305"/>
                    </a:lnTo>
                    <a:lnTo>
                      <a:pt x="280" y="305"/>
                    </a:lnTo>
                    <a:lnTo>
                      <a:pt x="278" y="301"/>
                    </a:lnTo>
                    <a:lnTo>
                      <a:pt x="278" y="299"/>
                    </a:lnTo>
                    <a:lnTo>
                      <a:pt x="276" y="299"/>
                    </a:lnTo>
                    <a:lnTo>
                      <a:pt x="274" y="299"/>
                    </a:lnTo>
                    <a:lnTo>
                      <a:pt x="272" y="301"/>
                    </a:lnTo>
                    <a:lnTo>
                      <a:pt x="270" y="301"/>
                    </a:lnTo>
                    <a:lnTo>
                      <a:pt x="269" y="303"/>
                    </a:lnTo>
                    <a:lnTo>
                      <a:pt x="267" y="303"/>
                    </a:lnTo>
                    <a:lnTo>
                      <a:pt x="267" y="301"/>
                    </a:lnTo>
                    <a:lnTo>
                      <a:pt x="267" y="301"/>
                    </a:lnTo>
                    <a:lnTo>
                      <a:pt x="267" y="299"/>
                    </a:lnTo>
                    <a:lnTo>
                      <a:pt x="267" y="298"/>
                    </a:lnTo>
                    <a:lnTo>
                      <a:pt x="269" y="298"/>
                    </a:lnTo>
                    <a:lnTo>
                      <a:pt x="269" y="296"/>
                    </a:lnTo>
                    <a:lnTo>
                      <a:pt x="267" y="294"/>
                    </a:lnTo>
                    <a:lnTo>
                      <a:pt x="265" y="294"/>
                    </a:lnTo>
                    <a:lnTo>
                      <a:pt x="265" y="294"/>
                    </a:lnTo>
                    <a:lnTo>
                      <a:pt x="263" y="292"/>
                    </a:lnTo>
                    <a:lnTo>
                      <a:pt x="263" y="292"/>
                    </a:lnTo>
                    <a:lnTo>
                      <a:pt x="261" y="292"/>
                    </a:lnTo>
                    <a:lnTo>
                      <a:pt x="261" y="290"/>
                    </a:lnTo>
                    <a:lnTo>
                      <a:pt x="259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8" y="287"/>
                    </a:lnTo>
                    <a:lnTo>
                      <a:pt x="256" y="287"/>
                    </a:lnTo>
                    <a:lnTo>
                      <a:pt x="256" y="285"/>
                    </a:lnTo>
                    <a:lnTo>
                      <a:pt x="256" y="283"/>
                    </a:lnTo>
                    <a:lnTo>
                      <a:pt x="254" y="283"/>
                    </a:lnTo>
                    <a:lnTo>
                      <a:pt x="254" y="281"/>
                    </a:lnTo>
                    <a:lnTo>
                      <a:pt x="254" y="281"/>
                    </a:lnTo>
                    <a:lnTo>
                      <a:pt x="256" y="279"/>
                    </a:lnTo>
                    <a:lnTo>
                      <a:pt x="256" y="279"/>
                    </a:lnTo>
                    <a:lnTo>
                      <a:pt x="256" y="277"/>
                    </a:lnTo>
                    <a:lnTo>
                      <a:pt x="258" y="276"/>
                    </a:lnTo>
                    <a:lnTo>
                      <a:pt x="258" y="276"/>
                    </a:lnTo>
                    <a:lnTo>
                      <a:pt x="256" y="276"/>
                    </a:lnTo>
                    <a:lnTo>
                      <a:pt x="256" y="274"/>
                    </a:lnTo>
                    <a:lnTo>
                      <a:pt x="254" y="274"/>
                    </a:lnTo>
                    <a:lnTo>
                      <a:pt x="254" y="274"/>
                    </a:lnTo>
                    <a:lnTo>
                      <a:pt x="254" y="272"/>
                    </a:lnTo>
                    <a:lnTo>
                      <a:pt x="252" y="272"/>
                    </a:lnTo>
                    <a:lnTo>
                      <a:pt x="252" y="270"/>
                    </a:lnTo>
                    <a:lnTo>
                      <a:pt x="252" y="268"/>
                    </a:lnTo>
                    <a:lnTo>
                      <a:pt x="250" y="268"/>
                    </a:lnTo>
                    <a:lnTo>
                      <a:pt x="248" y="268"/>
                    </a:lnTo>
                    <a:lnTo>
                      <a:pt x="247" y="266"/>
                    </a:lnTo>
                    <a:lnTo>
                      <a:pt x="245" y="263"/>
                    </a:lnTo>
                    <a:lnTo>
                      <a:pt x="245" y="261"/>
                    </a:lnTo>
                    <a:lnTo>
                      <a:pt x="245" y="259"/>
                    </a:lnTo>
                    <a:lnTo>
                      <a:pt x="243" y="257"/>
                    </a:lnTo>
                    <a:lnTo>
                      <a:pt x="243" y="255"/>
                    </a:lnTo>
                    <a:lnTo>
                      <a:pt x="241" y="254"/>
                    </a:lnTo>
                    <a:lnTo>
                      <a:pt x="241" y="250"/>
                    </a:lnTo>
                    <a:lnTo>
                      <a:pt x="239" y="250"/>
                    </a:lnTo>
                    <a:lnTo>
                      <a:pt x="239" y="250"/>
                    </a:lnTo>
                    <a:lnTo>
                      <a:pt x="238" y="250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6" y="246"/>
                    </a:lnTo>
                    <a:lnTo>
                      <a:pt x="236" y="245"/>
                    </a:lnTo>
                    <a:lnTo>
                      <a:pt x="234" y="243"/>
                    </a:lnTo>
                    <a:lnTo>
                      <a:pt x="232" y="243"/>
                    </a:lnTo>
                    <a:lnTo>
                      <a:pt x="232" y="241"/>
                    </a:lnTo>
                    <a:lnTo>
                      <a:pt x="232" y="239"/>
                    </a:lnTo>
                    <a:lnTo>
                      <a:pt x="230" y="239"/>
                    </a:lnTo>
                    <a:lnTo>
                      <a:pt x="228" y="239"/>
                    </a:lnTo>
                    <a:lnTo>
                      <a:pt x="228" y="237"/>
                    </a:lnTo>
                    <a:lnTo>
                      <a:pt x="228" y="235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8" y="232"/>
                    </a:lnTo>
                    <a:lnTo>
                      <a:pt x="228" y="230"/>
                    </a:lnTo>
                    <a:lnTo>
                      <a:pt x="227" y="228"/>
                    </a:lnTo>
                    <a:lnTo>
                      <a:pt x="221" y="228"/>
                    </a:lnTo>
                    <a:lnTo>
                      <a:pt x="221" y="226"/>
                    </a:lnTo>
                    <a:lnTo>
                      <a:pt x="219" y="226"/>
                    </a:lnTo>
                    <a:lnTo>
                      <a:pt x="217" y="226"/>
                    </a:lnTo>
                    <a:lnTo>
                      <a:pt x="216" y="224"/>
                    </a:lnTo>
                    <a:lnTo>
                      <a:pt x="214" y="224"/>
                    </a:lnTo>
                    <a:lnTo>
                      <a:pt x="212" y="223"/>
                    </a:lnTo>
                    <a:lnTo>
                      <a:pt x="210" y="221"/>
                    </a:lnTo>
                    <a:lnTo>
                      <a:pt x="210" y="217"/>
                    </a:lnTo>
                    <a:lnTo>
                      <a:pt x="208" y="215"/>
                    </a:lnTo>
                    <a:lnTo>
                      <a:pt x="208" y="215"/>
                    </a:lnTo>
                    <a:lnTo>
                      <a:pt x="208" y="213"/>
                    </a:lnTo>
                    <a:lnTo>
                      <a:pt x="206" y="212"/>
                    </a:lnTo>
                    <a:lnTo>
                      <a:pt x="206" y="212"/>
                    </a:lnTo>
                    <a:lnTo>
                      <a:pt x="205" y="212"/>
                    </a:lnTo>
                    <a:lnTo>
                      <a:pt x="203" y="210"/>
                    </a:lnTo>
                    <a:lnTo>
                      <a:pt x="201" y="208"/>
                    </a:lnTo>
                    <a:lnTo>
                      <a:pt x="197" y="206"/>
                    </a:lnTo>
                    <a:lnTo>
                      <a:pt x="195" y="206"/>
                    </a:lnTo>
                    <a:lnTo>
                      <a:pt x="194" y="204"/>
                    </a:lnTo>
                    <a:lnTo>
                      <a:pt x="194" y="204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5" y="202"/>
                    </a:lnTo>
                    <a:lnTo>
                      <a:pt x="197" y="201"/>
                    </a:lnTo>
                    <a:lnTo>
                      <a:pt x="199" y="202"/>
                    </a:lnTo>
                    <a:lnTo>
                      <a:pt x="201" y="202"/>
                    </a:lnTo>
                    <a:lnTo>
                      <a:pt x="203" y="202"/>
                    </a:lnTo>
                    <a:lnTo>
                      <a:pt x="205" y="201"/>
                    </a:lnTo>
                    <a:lnTo>
                      <a:pt x="205" y="199"/>
                    </a:lnTo>
                    <a:lnTo>
                      <a:pt x="205" y="199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201" y="193"/>
                    </a:lnTo>
                    <a:lnTo>
                      <a:pt x="199" y="193"/>
                    </a:lnTo>
                    <a:lnTo>
                      <a:pt x="197" y="192"/>
                    </a:lnTo>
                    <a:lnTo>
                      <a:pt x="197" y="190"/>
                    </a:lnTo>
                    <a:lnTo>
                      <a:pt x="197" y="188"/>
                    </a:lnTo>
                    <a:lnTo>
                      <a:pt x="201" y="186"/>
                    </a:lnTo>
                    <a:lnTo>
                      <a:pt x="201" y="184"/>
                    </a:lnTo>
                    <a:lnTo>
                      <a:pt x="201" y="182"/>
                    </a:lnTo>
                    <a:lnTo>
                      <a:pt x="201" y="182"/>
                    </a:lnTo>
                    <a:lnTo>
                      <a:pt x="201" y="181"/>
                    </a:lnTo>
                    <a:lnTo>
                      <a:pt x="199" y="179"/>
                    </a:lnTo>
                    <a:lnTo>
                      <a:pt x="199" y="177"/>
                    </a:lnTo>
                    <a:lnTo>
                      <a:pt x="199" y="175"/>
                    </a:lnTo>
                    <a:lnTo>
                      <a:pt x="199" y="173"/>
                    </a:lnTo>
                    <a:lnTo>
                      <a:pt x="199" y="171"/>
                    </a:lnTo>
                    <a:lnTo>
                      <a:pt x="199" y="171"/>
                    </a:lnTo>
                    <a:lnTo>
                      <a:pt x="199" y="170"/>
                    </a:lnTo>
                    <a:lnTo>
                      <a:pt x="195" y="170"/>
                    </a:lnTo>
                    <a:lnTo>
                      <a:pt x="195" y="168"/>
                    </a:lnTo>
                    <a:lnTo>
                      <a:pt x="195" y="166"/>
                    </a:lnTo>
                    <a:lnTo>
                      <a:pt x="195" y="164"/>
                    </a:lnTo>
                    <a:lnTo>
                      <a:pt x="194" y="164"/>
                    </a:lnTo>
                    <a:lnTo>
                      <a:pt x="192" y="164"/>
                    </a:lnTo>
                    <a:lnTo>
                      <a:pt x="192" y="162"/>
                    </a:lnTo>
                    <a:lnTo>
                      <a:pt x="192" y="160"/>
                    </a:lnTo>
                    <a:lnTo>
                      <a:pt x="192" y="159"/>
                    </a:lnTo>
                    <a:lnTo>
                      <a:pt x="192" y="157"/>
                    </a:lnTo>
                    <a:lnTo>
                      <a:pt x="190" y="155"/>
                    </a:lnTo>
                    <a:lnTo>
                      <a:pt x="190" y="153"/>
                    </a:lnTo>
                    <a:lnTo>
                      <a:pt x="190" y="153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6" y="151"/>
                    </a:lnTo>
                    <a:lnTo>
                      <a:pt x="185" y="148"/>
                    </a:lnTo>
                    <a:lnTo>
                      <a:pt x="185" y="146"/>
                    </a:lnTo>
                    <a:lnTo>
                      <a:pt x="183" y="142"/>
                    </a:lnTo>
                    <a:lnTo>
                      <a:pt x="181" y="140"/>
                    </a:lnTo>
                    <a:lnTo>
                      <a:pt x="179" y="137"/>
                    </a:lnTo>
                    <a:lnTo>
                      <a:pt x="179" y="135"/>
                    </a:lnTo>
                    <a:lnTo>
                      <a:pt x="177" y="135"/>
                    </a:lnTo>
                    <a:lnTo>
                      <a:pt x="177" y="133"/>
                    </a:lnTo>
                    <a:lnTo>
                      <a:pt x="181" y="106"/>
                    </a:lnTo>
                    <a:lnTo>
                      <a:pt x="185" y="69"/>
                    </a:lnTo>
                    <a:lnTo>
                      <a:pt x="194" y="9"/>
                    </a:lnTo>
                    <a:lnTo>
                      <a:pt x="111" y="0"/>
                    </a:lnTo>
                    <a:lnTo>
                      <a:pt x="110" y="18"/>
                    </a:lnTo>
                    <a:lnTo>
                      <a:pt x="108" y="23"/>
                    </a:lnTo>
                    <a:lnTo>
                      <a:pt x="108" y="29"/>
                    </a:lnTo>
                    <a:lnTo>
                      <a:pt x="108" y="33"/>
                    </a:lnTo>
                    <a:lnTo>
                      <a:pt x="108" y="34"/>
                    </a:lnTo>
                    <a:lnTo>
                      <a:pt x="106" y="34"/>
                    </a:lnTo>
                    <a:lnTo>
                      <a:pt x="95" y="115"/>
                    </a:lnTo>
                    <a:lnTo>
                      <a:pt x="95" y="124"/>
                    </a:lnTo>
                    <a:lnTo>
                      <a:pt x="90" y="159"/>
                    </a:lnTo>
                    <a:lnTo>
                      <a:pt x="84" y="199"/>
                    </a:lnTo>
                    <a:lnTo>
                      <a:pt x="82" y="212"/>
                    </a:lnTo>
                    <a:lnTo>
                      <a:pt x="80" y="228"/>
                    </a:lnTo>
                    <a:lnTo>
                      <a:pt x="73" y="285"/>
                    </a:lnTo>
                    <a:lnTo>
                      <a:pt x="71" y="299"/>
                    </a:lnTo>
                    <a:lnTo>
                      <a:pt x="69" y="312"/>
                    </a:lnTo>
                    <a:lnTo>
                      <a:pt x="69" y="314"/>
                    </a:lnTo>
                    <a:lnTo>
                      <a:pt x="69" y="316"/>
                    </a:lnTo>
                    <a:lnTo>
                      <a:pt x="68" y="318"/>
                    </a:lnTo>
                    <a:lnTo>
                      <a:pt x="68" y="319"/>
                    </a:lnTo>
                    <a:lnTo>
                      <a:pt x="68" y="319"/>
                    </a:lnTo>
                    <a:lnTo>
                      <a:pt x="66" y="323"/>
                    </a:lnTo>
                    <a:lnTo>
                      <a:pt x="68" y="323"/>
                    </a:lnTo>
                    <a:lnTo>
                      <a:pt x="69" y="323"/>
                    </a:lnTo>
                    <a:lnTo>
                      <a:pt x="69" y="325"/>
                    </a:lnTo>
                    <a:lnTo>
                      <a:pt x="69" y="327"/>
                    </a:lnTo>
                    <a:lnTo>
                      <a:pt x="69" y="329"/>
                    </a:lnTo>
                    <a:lnTo>
                      <a:pt x="71" y="329"/>
                    </a:lnTo>
                    <a:lnTo>
                      <a:pt x="71" y="330"/>
                    </a:lnTo>
                    <a:lnTo>
                      <a:pt x="71" y="332"/>
                    </a:lnTo>
                    <a:lnTo>
                      <a:pt x="71" y="334"/>
                    </a:lnTo>
                    <a:lnTo>
                      <a:pt x="71" y="334"/>
                    </a:lnTo>
                    <a:lnTo>
                      <a:pt x="73" y="336"/>
                    </a:lnTo>
                    <a:lnTo>
                      <a:pt x="73" y="338"/>
                    </a:lnTo>
                    <a:lnTo>
                      <a:pt x="73" y="341"/>
                    </a:lnTo>
                    <a:lnTo>
                      <a:pt x="73" y="341"/>
                    </a:lnTo>
                    <a:lnTo>
                      <a:pt x="73" y="343"/>
                    </a:lnTo>
                    <a:lnTo>
                      <a:pt x="73" y="343"/>
                    </a:lnTo>
                    <a:lnTo>
                      <a:pt x="75" y="347"/>
                    </a:lnTo>
                    <a:lnTo>
                      <a:pt x="75" y="347"/>
                    </a:lnTo>
                    <a:lnTo>
                      <a:pt x="73" y="349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1" y="354"/>
                    </a:lnTo>
                    <a:lnTo>
                      <a:pt x="69" y="356"/>
                    </a:lnTo>
                    <a:lnTo>
                      <a:pt x="69" y="356"/>
                    </a:lnTo>
                    <a:lnTo>
                      <a:pt x="69" y="358"/>
                    </a:lnTo>
                    <a:lnTo>
                      <a:pt x="71" y="358"/>
                    </a:lnTo>
                    <a:lnTo>
                      <a:pt x="71" y="361"/>
                    </a:lnTo>
                    <a:lnTo>
                      <a:pt x="73" y="363"/>
                    </a:lnTo>
                    <a:lnTo>
                      <a:pt x="73" y="365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3" y="369"/>
                    </a:lnTo>
                    <a:lnTo>
                      <a:pt x="75" y="369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7" y="374"/>
                    </a:lnTo>
                    <a:lnTo>
                      <a:pt x="77" y="378"/>
                    </a:lnTo>
                    <a:lnTo>
                      <a:pt x="77" y="380"/>
                    </a:lnTo>
                    <a:lnTo>
                      <a:pt x="77" y="380"/>
                    </a:lnTo>
                    <a:lnTo>
                      <a:pt x="79" y="382"/>
                    </a:lnTo>
                    <a:lnTo>
                      <a:pt x="80" y="383"/>
                    </a:lnTo>
                    <a:lnTo>
                      <a:pt x="80" y="385"/>
                    </a:lnTo>
                    <a:lnTo>
                      <a:pt x="80" y="385"/>
                    </a:lnTo>
                    <a:lnTo>
                      <a:pt x="82" y="387"/>
                    </a:lnTo>
                    <a:lnTo>
                      <a:pt x="82" y="387"/>
                    </a:lnTo>
                    <a:lnTo>
                      <a:pt x="82" y="389"/>
                    </a:lnTo>
                    <a:lnTo>
                      <a:pt x="82" y="389"/>
                    </a:lnTo>
                    <a:lnTo>
                      <a:pt x="82" y="391"/>
                    </a:lnTo>
                    <a:lnTo>
                      <a:pt x="84" y="391"/>
                    </a:lnTo>
                    <a:lnTo>
                      <a:pt x="86" y="391"/>
                    </a:lnTo>
                    <a:lnTo>
                      <a:pt x="88" y="391"/>
                    </a:lnTo>
                    <a:lnTo>
                      <a:pt x="90" y="393"/>
                    </a:lnTo>
                    <a:lnTo>
                      <a:pt x="93" y="396"/>
                    </a:lnTo>
                    <a:lnTo>
                      <a:pt x="95" y="398"/>
                    </a:lnTo>
                    <a:lnTo>
                      <a:pt x="97" y="400"/>
                    </a:lnTo>
                    <a:lnTo>
                      <a:pt x="99" y="402"/>
                    </a:lnTo>
                    <a:lnTo>
                      <a:pt x="99" y="402"/>
                    </a:lnTo>
                    <a:lnTo>
                      <a:pt x="100" y="402"/>
                    </a:lnTo>
                    <a:lnTo>
                      <a:pt x="100" y="404"/>
                    </a:lnTo>
                    <a:lnTo>
                      <a:pt x="102" y="407"/>
                    </a:lnTo>
                    <a:lnTo>
                      <a:pt x="102" y="409"/>
                    </a:lnTo>
                    <a:lnTo>
                      <a:pt x="102" y="411"/>
                    </a:lnTo>
                    <a:lnTo>
                      <a:pt x="102" y="413"/>
                    </a:lnTo>
                    <a:lnTo>
                      <a:pt x="104" y="414"/>
                    </a:lnTo>
                    <a:lnTo>
                      <a:pt x="106" y="420"/>
                    </a:lnTo>
                    <a:lnTo>
                      <a:pt x="106" y="424"/>
                    </a:lnTo>
                    <a:lnTo>
                      <a:pt x="104" y="425"/>
                    </a:lnTo>
                    <a:lnTo>
                      <a:pt x="102" y="429"/>
                    </a:lnTo>
                    <a:lnTo>
                      <a:pt x="99" y="431"/>
                    </a:lnTo>
                    <a:lnTo>
                      <a:pt x="97" y="433"/>
                    </a:lnTo>
                    <a:lnTo>
                      <a:pt x="97" y="435"/>
                    </a:lnTo>
                    <a:lnTo>
                      <a:pt x="95" y="436"/>
                    </a:lnTo>
                    <a:lnTo>
                      <a:pt x="95" y="438"/>
                    </a:lnTo>
                    <a:lnTo>
                      <a:pt x="93" y="438"/>
                    </a:lnTo>
                    <a:lnTo>
                      <a:pt x="93" y="440"/>
                    </a:lnTo>
                    <a:lnTo>
                      <a:pt x="91" y="440"/>
                    </a:lnTo>
                    <a:lnTo>
                      <a:pt x="91" y="442"/>
                    </a:lnTo>
                    <a:lnTo>
                      <a:pt x="91" y="442"/>
                    </a:lnTo>
                    <a:lnTo>
                      <a:pt x="88" y="446"/>
                    </a:lnTo>
                    <a:lnTo>
                      <a:pt x="88" y="449"/>
                    </a:lnTo>
                    <a:lnTo>
                      <a:pt x="86" y="449"/>
                    </a:lnTo>
                    <a:lnTo>
                      <a:pt x="84" y="451"/>
                    </a:lnTo>
                    <a:lnTo>
                      <a:pt x="84" y="451"/>
                    </a:lnTo>
                    <a:lnTo>
                      <a:pt x="82" y="455"/>
                    </a:lnTo>
                    <a:lnTo>
                      <a:pt x="82" y="458"/>
                    </a:lnTo>
                    <a:lnTo>
                      <a:pt x="82" y="460"/>
                    </a:lnTo>
                    <a:lnTo>
                      <a:pt x="80" y="462"/>
                    </a:lnTo>
                    <a:lnTo>
                      <a:pt x="79" y="466"/>
                    </a:lnTo>
                    <a:lnTo>
                      <a:pt x="79" y="469"/>
                    </a:lnTo>
                    <a:lnTo>
                      <a:pt x="77" y="473"/>
                    </a:lnTo>
                    <a:lnTo>
                      <a:pt x="77" y="473"/>
                    </a:lnTo>
                    <a:lnTo>
                      <a:pt x="75" y="475"/>
                    </a:lnTo>
                    <a:lnTo>
                      <a:pt x="73" y="477"/>
                    </a:lnTo>
                    <a:lnTo>
                      <a:pt x="73" y="478"/>
                    </a:lnTo>
                    <a:lnTo>
                      <a:pt x="71" y="480"/>
                    </a:lnTo>
                    <a:lnTo>
                      <a:pt x="71" y="480"/>
                    </a:lnTo>
                    <a:lnTo>
                      <a:pt x="69" y="482"/>
                    </a:lnTo>
                    <a:lnTo>
                      <a:pt x="69" y="484"/>
                    </a:lnTo>
                    <a:lnTo>
                      <a:pt x="68" y="486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4" y="488"/>
                    </a:lnTo>
                    <a:lnTo>
                      <a:pt x="64" y="489"/>
                    </a:lnTo>
                    <a:lnTo>
                      <a:pt x="64" y="491"/>
                    </a:lnTo>
                    <a:lnTo>
                      <a:pt x="62" y="493"/>
                    </a:lnTo>
                    <a:lnTo>
                      <a:pt x="62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3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4" y="495"/>
                    </a:lnTo>
                    <a:lnTo>
                      <a:pt x="62" y="497"/>
                    </a:lnTo>
                    <a:lnTo>
                      <a:pt x="64" y="500"/>
                    </a:lnTo>
                    <a:lnTo>
                      <a:pt x="64" y="500"/>
                    </a:lnTo>
                    <a:lnTo>
                      <a:pt x="64" y="502"/>
                    </a:lnTo>
                    <a:lnTo>
                      <a:pt x="60" y="504"/>
                    </a:lnTo>
                    <a:lnTo>
                      <a:pt x="60" y="508"/>
                    </a:lnTo>
                    <a:lnTo>
                      <a:pt x="58" y="509"/>
                    </a:lnTo>
                    <a:lnTo>
                      <a:pt x="57" y="509"/>
                    </a:lnTo>
                    <a:lnTo>
                      <a:pt x="57" y="509"/>
                    </a:lnTo>
                    <a:lnTo>
                      <a:pt x="57" y="511"/>
                    </a:lnTo>
                    <a:lnTo>
                      <a:pt x="55" y="511"/>
                    </a:lnTo>
                    <a:lnTo>
                      <a:pt x="55" y="511"/>
                    </a:lnTo>
                    <a:lnTo>
                      <a:pt x="53" y="513"/>
                    </a:lnTo>
                    <a:lnTo>
                      <a:pt x="53" y="515"/>
                    </a:lnTo>
                    <a:lnTo>
                      <a:pt x="53" y="517"/>
                    </a:lnTo>
                    <a:lnTo>
                      <a:pt x="51" y="517"/>
                    </a:lnTo>
                    <a:lnTo>
                      <a:pt x="49" y="517"/>
                    </a:lnTo>
                    <a:lnTo>
                      <a:pt x="47" y="519"/>
                    </a:lnTo>
                    <a:lnTo>
                      <a:pt x="46" y="519"/>
                    </a:lnTo>
                    <a:lnTo>
                      <a:pt x="42" y="520"/>
                    </a:lnTo>
                    <a:lnTo>
                      <a:pt x="42" y="520"/>
                    </a:lnTo>
                    <a:lnTo>
                      <a:pt x="40" y="524"/>
                    </a:lnTo>
                    <a:lnTo>
                      <a:pt x="40" y="526"/>
                    </a:lnTo>
                    <a:lnTo>
                      <a:pt x="38" y="526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5" y="533"/>
                    </a:lnTo>
                    <a:lnTo>
                      <a:pt x="35" y="535"/>
                    </a:lnTo>
                    <a:lnTo>
                      <a:pt x="33" y="537"/>
                    </a:lnTo>
                    <a:lnTo>
                      <a:pt x="31" y="541"/>
                    </a:lnTo>
                    <a:lnTo>
                      <a:pt x="31" y="541"/>
                    </a:lnTo>
                    <a:lnTo>
                      <a:pt x="31" y="542"/>
                    </a:lnTo>
                    <a:lnTo>
                      <a:pt x="31" y="542"/>
                    </a:lnTo>
                    <a:lnTo>
                      <a:pt x="31" y="544"/>
                    </a:lnTo>
                    <a:lnTo>
                      <a:pt x="29" y="544"/>
                    </a:lnTo>
                    <a:lnTo>
                      <a:pt x="27" y="546"/>
                    </a:lnTo>
                    <a:lnTo>
                      <a:pt x="26" y="548"/>
                    </a:lnTo>
                    <a:lnTo>
                      <a:pt x="26" y="550"/>
                    </a:lnTo>
                    <a:lnTo>
                      <a:pt x="24" y="550"/>
                    </a:lnTo>
                    <a:lnTo>
                      <a:pt x="24" y="552"/>
                    </a:lnTo>
                    <a:lnTo>
                      <a:pt x="22" y="552"/>
                    </a:lnTo>
                    <a:lnTo>
                      <a:pt x="22" y="553"/>
                    </a:lnTo>
                    <a:lnTo>
                      <a:pt x="22" y="555"/>
                    </a:lnTo>
                    <a:lnTo>
                      <a:pt x="22" y="557"/>
                    </a:lnTo>
                    <a:lnTo>
                      <a:pt x="20" y="562"/>
                    </a:lnTo>
                    <a:lnTo>
                      <a:pt x="20" y="564"/>
                    </a:lnTo>
                    <a:lnTo>
                      <a:pt x="20" y="564"/>
                    </a:lnTo>
                    <a:lnTo>
                      <a:pt x="22" y="568"/>
                    </a:lnTo>
                    <a:lnTo>
                      <a:pt x="22" y="568"/>
                    </a:lnTo>
                    <a:lnTo>
                      <a:pt x="22" y="570"/>
                    </a:lnTo>
                    <a:lnTo>
                      <a:pt x="20" y="573"/>
                    </a:lnTo>
                    <a:lnTo>
                      <a:pt x="20" y="575"/>
                    </a:lnTo>
                    <a:lnTo>
                      <a:pt x="20" y="575"/>
                    </a:lnTo>
                    <a:lnTo>
                      <a:pt x="24" y="579"/>
                    </a:lnTo>
                    <a:lnTo>
                      <a:pt x="24" y="581"/>
                    </a:lnTo>
                    <a:lnTo>
                      <a:pt x="26" y="581"/>
                    </a:lnTo>
                    <a:lnTo>
                      <a:pt x="27" y="579"/>
                    </a:lnTo>
                    <a:lnTo>
                      <a:pt x="27" y="579"/>
                    </a:lnTo>
                    <a:lnTo>
                      <a:pt x="29" y="579"/>
                    </a:lnTo>
                    <a:lnTo>
                      <a:pt x="29" y="579"/>
                    </a:lnTo>
                    <a:lnTo>
                      <a:pt x="29" y="579"/>
                    </a:lnTo>
                    <a:lnTo>
                      <a:pt x="31" y="581"/>
                    </a:lnTo>
                    <a:lnTo>
                      <a:pt x="31" y="583"/>
                    </a:lnTo>
                    <a:lnTo>
                      <a:pt x="33" y="583"/>
                    </a:lnTo>
                    <a:lnTo>
                      <a:pt x="33" y="583"/>
                    </a:lnTo>
                    <a:lnTo>
                      <a:pt x="33" y="583"/>
                    </a:lnTo>
                    <a:lnTo>
                      <a:pt x="35" y="581"/>
                    </a:lnTo>
                    <a:lnTo>
                      <a:pt x="38" y="583"/>
                    </a:lnTo>
                    <a:lnTo>
                      <a:pt x="38" y="583"/>
                    </a:lnTo>
                    <a:lnTo>
                      <a:pt x="40" y="583"/>
                    </a:lnTo>
                    <a:lnTo>
                      <a:pt x="40" y="583"/>
                    </a:lnTo>
                    <a:lnTo>
                      <a:pt x="40" y="584"/>
                    </a:lnTo>
                    <a:lnTo>
                      <a:pt x="38" y="588"/>
                    </a:lnTo>
                    <a:lnTo>
                      <a:pt x="38" y="588"/>
                    </a:lnTo>
                    <a:lnTo>
                      <a:pt x="40" y="590"/>
                    </a:lnTo>
                    <a:lnTo>
                      <a:pt x="42" y="590"/>
                    </a:lnTo>
                    <a:lnTo>
                      <a:pt x="44" y="592"/>
                    </a:lnTo>
                    <a:lnTo>
                      <a:pt x="44" y="592"/>
                    </a:lnTo>
                    <a:lnTo>
                      <a:pt x="46" y="594"/>
                    </a:lnTo>
                    <a:lnTo>
                      <a:pt x="46" y="594"/>
                    </a:lnTo>
                    <a:lnTo>
                      <a:pt x="46" y="595"/>
                    </a:lnTo>
                    <a:lnTo>
                      <a:pt x="44" y="597"/>
                    </a:lnTo>
                    <a:lnTo>
                      <a:pt x="42" y="599"/>
                    </a:lnTo>
                    <a:lnTo>
                      <a:pt x="40" y="601"/>
                    </a:lnTo>
                    <a:lnTo>
                      <a:pt x="38" y="603"/>
                    </a:lnTo>
                    <a:lnTo>
                      <a:pt x="38" y="603"/>
                    </a:lnTo>
                    <a:lnTo>
                      <a:pt x="37" y="605"/>
                    </a:lnTo>
                    <a:lnTo>
                      <a:pt x="37" y="605"/>
                    </a:lnTo>
                    <a:lnTo>
                      <a:pt x="38" y="606"/>
                    </a:lnTo>
                    <a:lnTo>
                      <a:pt x="38" y="608"/>
                    </a:lnTo>
                    <a:lnTo>
                      <a:pt x="40" y="608"/>
                    </a:lnTo>
                    <a:lnTo>
                      <a:pt x="40" y="610"/>
                    </a:lnTo>
                    <a:lnTo>
                      <a:pt x="40" y="612"/>
                    </a:lnTo>
                    <a:lnTo>
                      <a:pt x="40" y="614"/>
                    </a:lnTo>
                    <a:lnTo>
                      <a:pt x="38" y="614"/>
                    </a:lnTo>
                    <a:lnTo>
                      <a:pt x="38" y="614"/>
                    </a:lnTo>
                    <a:lnTo>
                      <a:pt x="38" y="615"/>
                    </a:lnTo>
                    <a:lnTo>
                      <a:pt x="37" y="615"/>
                    </a:lnTo>
                    <a:lnTo>
                      <a:pt x="37" y="617"/>
                    </a:lnTo>
                    <a:lnTo>
                      <a:pt x="37" y="619"/>
                    </a:lnTo>
                    <a:lnTo>
                      <a:pt x="37" y="621"/>
                    </a:lnTo>
                    <a:lnTo>
                      <a:pt x="37" y="621"/>
                    </a:lnTo>
                    <a:lnTo>
                      <a:pt x="37" y="623"/>
                    </a:lnTo>
                    <a:lnTo>
                      <a:pt x="35" y="625"/>
                    </a:lnTo>
                    <a:lnTo>
                      <a:pt x="35" y="625"/>
                    </a:lnTo>
                    <a:lnTo>
                      <a:pt x="35" y="626"/>
                    </a:lnTo>
                    <a:lnTo>
                      <a:pt x="35" y="628"/>
                    </a:lnTo>
                    <a:lnTo>
                      <a:pt x="35" y="630"/>
                    </a:lnTo>
                    <a:lnTo>
                      <a:pt x="35" y="630"/>
                    </a:lnTo>
                    <a:lnTo>
                      <a:pt x="33" y="630"/>
                    </a:lnTo>
                    <a:lnTo>
                      <a:pt x="33" y="630"/>
                    </a:lnTo>
                    <a:lnTo>
                      <a:pt x="31" y="630"/>
                    </a:lnTo>
                    <a:lnTo>
                      <a:pt x="31" y="630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31" y="632"/>
                    </a:lnTo>
                    <a:lnTo>
                      <a:pt x="29" y="632"/>
                    </a:lnTo>
                    <a:lnTo>
                      <a:pt x="29" y="634"/>
                    </a:lnTo>
                    <a:lnTo>
                      <a:pt x="29" y="636"/>
                    </a:lnTo>
                    <a:lnTo>
                      <a:pt x="27" y="636"/>
                    </a:lnTo>
                    <a:lnTo>
                      <a:pt x="27" y="637"/>
                    </a:lnTo>
                    <a:lnTo>
                      <a:pt x="27" y="637"/>
                    </a:lnTo>
                    <a:lnTo>
                      <a:pt x="27" y="643"/>
                    </a:lnTo>
                    <a:lnTo>
                      <a:pt x="27" y="652"/>
                    </a:lnTo>
                    <a:lnTo>
                      <a:pt x="15" y="747"/>
                    </a:lnTo>
                    <a:lnTo>
                      <a:pt x="0" y="860"/>
                    </a:lnTo>
                    <a:lnTo>
                      <a:pt x="4" y="862"/>
                    </a:lnTo>
                    <a:lnTo>
                      <a:pt x="18" y="864"/>
                    </a:lnTo>
                    <a:lnTo>
                      <a:pt x="99" y="873"/>
                    </a:lnTo>
                    <a:lnTo>
                      <a:pt x="115" y="875"/>
                    </a:lnTo>
                    <a:lnTo>
                      <a:pt x="128" y="877"/>
                    </a:lnTo>
                    <a:lnTo>
                      <a:pt x="183" y="882"/>
                    </a:lnTo>
                    <a:lnTo>
                      <a:pt x="225" y="888"/>
                    </a:lnTo>
                    <a:lnTo>
                      <a:pt x="252" y="890"/>
                    </a:lnTo>
                    <a:lnTo>
                      <a:pt x="272" y="891"/>
                    </a:lnTo>
                    <a:lnTo>
                      <a:pt x="294" y="893"/>
                    </a:lnTo>
                    <a:lnTo>
                      <a:pt x="318" y="895"/>
                    </a:lnTo>
                    <a:lnTo>
                      <a:pt x="338" y="897"/>
                    </a:lnTo>
                    <a:lnTo>
                      <a:pt x="369" y="901"/>
                    </a:lnTo>
                    <a:lnTo>
                      <a:pt x="440" y="906"/>
                    </a:lnTo>
                    <a:lnTo>
                      <a:pt x="446" y="906"/>
                    </a:lnTo>
                    <a:lnTo>
                      <a:pt x="449" y="906"/>
                    </a:lnTo>
                    <a:lnTo>
                      <a:pt x="477" y="910"/>
                    </a:lnTo>
                    <a:lnTo>
                      <a:pt x="506" y="912"/>
                    </a:lnTo>
                    <a:lnTo>
                      <a:pt x="508" y="912"/>
                    </a:lnTo>
                    <a:lnTo>
                      <a:pt x="546" y="915"/>
                    </a:lnTo>
                    <a:lnTo>
                      <a:pt x="566" y="60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59"/>
              <p:cNvSpPr>
                <a:spLocks/>
              </p:cNvSpPr>
              <p:nvPr userDrawn="1"/>
            </p:nvSpPr>
            <p:spPr bwMode="auto">
              <a:xfrm>
                <a:off x="5926138" y="3595688"/>
                <a:ext cx="1484313" cy="1049338"/>
              </a:xfrm>
              <a:custGeom>
                <a:avLst/>
                <a:gdLst/>
                <a:ahLst/>
                <a:cxnLst>
                  <a:cxn ang="0">
                    <a:pos x="837" y="318"/>
                  </a:cxn>
                  <a:cxn ang="0">
                    <a:pos x="875" y="374"/>
                  </a:cxn>
                  <a:cxn ang="0">
                    <a:pos x="888" y="391"/>
                  </a:cxn>
                  <a:cxn ang="0">
                    <a:pos x="919" y="440"/>
                  </a:cxn>
                  <a:cxn ang="0">
                    <a:pos x="932" y="519"/>
                  </a:cxn>
                  <a:cxn ang="0">
                    <a:pos x="928" y="585"/>
                  </a:cxn>
                  <a:cxn ang="0">
                    <a:pos x="924" y="627"/>
                  </a:cxn>
                  <a:cxn ang="0">
                    <a:pos x="917" y="632"/>
                  </a:cxn>
                  <a:cxn ang="0">
                    <a:pos x="901" y="643"/>
                  </a:cxn>
                  <a:cxn ang="0">
                    <a:pos x="842" y="650"/>
                  </a:cxn>
                  <a:cxn ang="0">
                    <a:pos x="853" y="634"/>
                  </a:cxn>
                  <a:cxn ang="0">
                    <a:pos x="846" y="608"/>
                  </a:cxn>
                  <a:cxn ang="0">
                    <a:pos x="818" y="597"/>
                  </a:cxn>
                  <a:cxn ang="0">
                    <a:pos x="795" y="583"/>
                  </a:cxn>
                  <a:cxn ang="0">
                    <a:pos x="771" y="581"/>
                  </a:cxn>
                  <a:cxn ang="0">
                    <a:pos x="758" y="572"/>
                  </a:cxn>
                  <a:cxn ang="0">
                    <a:pos x="738" y="541"/>
                  </a:cxn>
                  <a:cxn ang="0">
                    <a:pos x="714" y="524"/>
                  </a:cxn>
                  <a:cxn ang="0">
                    <a:pos x="720" y="510"/>
                  </a:cxn>
                  <a:cxn ang="0">
                    <a:pos x="692" y="477"/>
                  </a:cxn>
                  <a:cxn ang="0">
                    <a:pos x="680" y="470"/>
                  </a:cxn>
                  <a:cxn ang="0">
                    <a:pos x="680" y="491"/>
                  </a:cxn>
                  <a:cxn ang="0">
                    <a:pos x="658" y="475"/>
                  </a:cxn>
                  <a:cxn ang="0">
                    <a:pos x="634" y="442"/>
                  </a:cxn>
                  <a:cxn ang="0">
                    <a:pos x="630" y="415"/>
                  </a:cxn>
                  <a:cxn ang="0">
                    <a:pos x="619" y="409"/>
                  </a:cxn>
                  <a:cxn ang="0">
                    <a:pos x="634" y="376"/>
                  </a:cxn>
                  <a:cxn ang="0">
                    <a:pos x="614" y="362"/>
                  </a:cxn>
                  <a:cxn ang="0">
                    <a:pos x="608" y="373"/>
                  </a:cxn>
                  <a:cxn ang="0">
                    <a:pos x="594" y="382"/>
                  </a:cxn>
                  <a:cxn ang="0">
                    <a:pos x="585" y="369"/>
                  </a:cxn>
                  <a:cxn ang="0">
                    <a:pos x="583" y="325"/>
                  </a:cxn>
                  <a:cxn ang="0">
                    <a:pos x="583" y="283"/>
                  </a:cxn>
                  <a:cxn ang="0">
                    <a:pos x="579" y="265"/>
                  </a:cxn>
                  <a:cxn ang="0">
                    <a:pos x="561" y="234"/>
                  </a:cxn>
                  <a:cxn ang="0">
                    <a:pos x="524" y="225"/>
                  </a:cxn>
                  <a:cxn ang="0">
                    <a:pos x="504" y="205"/>
                  </a:cxn>
                  <a:cxn ang="0">
                    <a:pos x="462" y="173"/>
                  </a:cxn>
                  <a:cxn ang="0">
                    <a:pos x="409" y="142"/>
                  </a:cxn>
                  <a:cxn ang="0">
                    <a:pos x="371" y="150"/>
                  </a:cxn>
                  <a:cxn ang="0">
                    <a:pos x="360" y="164"/>
                  </a:cxn>
                  <a:cxn ang="0">
                    <a:pos x="318" y="195"/>
                  </a:cxn>
                  <a:cxn ang="0">
                    <a:pos x="267" y="221"/>
                  </a:cxn>
                  <a:cxn ang="0">
                    <a:pos x="247" y="188"/>
                  </a:cxn>
                  <a:cxn ang="0">
                    <a:pos x="247" y="183"/>
                  </a:cxn>
                  <a:cxn ang="0">
                    <a:pos x="232" y="172"/>
                  </a:cxn>
                  <a:cxn ang="0">
                    <a:pos x="226" y="150"/>
                  </a:cxn>
                  <a:cxn ang="0">
                    <a:pos x="214" y="163"/>
                  </a:cxn>
                  <a:cxn ang="0">
                    <a:pos x="153" y="152"/>
                  </a:cxn>
                  <a:cxn ang="0">
                    <a:pos x="152" y="141"/>
                  </a:cxn>
                  <a:cxn ang="0">
                    <a:pos x="120" y="152"/>
                  </a:cxn>
                  <a:cxn ang="0">
                    <a:pos x="95" y="161"/>
                  </a:cxn>
                  <a:cxn ang="0">
                    <a:pos x="82" y="159"/>
                  </a:cxn>
                  <a:cxn ang="0">
                    <a:pos x="69" y="144"/>
                  </a:cxn>
                  <a:cxn ang="0">
                    <a:pos x="60" y="150"/>
                  </a:cxn>
                  <a:cxn ang="0">
                    <a:pos x="51" y="175"/>
                  </a:cxn>
                  <a:cxn ang="0">
                    <a:pos x="18" y="135"/>
                  </a:cxn>
                  <a:cxn ang="0">
                    <a:pos x="588" y="7"/>
                  </a:cxn>
                  <a:cxn ang="0">
                    <a:pos x="647" y="14"/>
                  </a:cxn>
                  <a:cxn ang="0">
                    <a:pos x="674" y="73"/>
                  </a:cxn>
                  <a:cxn ang="0">
                    <a:pos x="702" y="124"/>
                  </a:cxn>
                  <a:cxn ang="0">
                    <a:pos x="744" y="177"/>
                  </a:cxn>
                  <a:cxn ang="0">
                    <a:pos x="780" y="219"/>
                  </a:cxn>
                </a:cxnLst>
                <a:rect l="0" t="0" r="r" b="b"/>
                <a:pathLst>
                  <a:path w="935" h="661">
                    <a:moveTo>
                      <a:pt x="791" y="258"/>
                    </a:moveTo>
                    <a:lnTo>
                      <a:pt x="791" y="258"/>
                    </a:lnTo>
                    <a:lnTo>
                      <a:pt x="791" y="259"/>
                    </a:lnTo>
                    <a:lnTo>
                      <a:pt x="791" y="259"/>
                    </a:lnTo>
                    <a:lnTo>
                      <a:pt x="791" y="259"/>
                    </a:lnTo>
                    <a:lnTo>
                      <a:pt x="793" y="259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3" y="261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3"/>
                    </a:lnTo>
                    <a:lnTo>
                      <a:pt x="795" y="265"/>
                    </a:lnTo>
                    <a:lnTo>
                      <a:pt x="795" y="265"/>
                    </a:lnTo>
                    <a:lnTo>
                      <a:pt x="797" y="265"/>
                    </a:lnTo>
                    <a:lnTo>
                      <a:pt x="797" y="265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7"/>
                    </a:lnTo>
                    <a:lnTo>
                      <a:pt x="797" y="269"/>
                    </a:lnTo>
                    <a:lnTo>
                      <a:pt x="797" y="269"/>
                    </a:lnTo>
                    <a:lnTo>
                      <a:pt x="798" y="269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798" y="270"/>
                    </a:lnTo>
                    <a:lnTo>
                      <a:pt x="800" y="270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2"/>
                    </a:lnTo>
                    <a:lnTo>
                      <a:pt x="800" y="274"/>
                    </a:lnTo>
                    <a:lnTo>
                      <a:pt x="802" y="274"/>
                    </a:lnTo>
                    <a:lnTo>
                      <a:pt x="802" y="274"/>
                    </a:lnTo>
                    <a:lnTo>
                      <a:pt x="802" y="276"/>
                    </a:lnTo>
                    <a:lnTo>
                      <a:pt x="802" y="276"/>
                    </a:lnTo>
                    <a:lnTo>
                      <a:pt x="804" y="276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4" y="278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6" y="279"/>
                    </a:lnTo>
                    <a:lnTo>
                      <a:pt x="807" y="281"/>
                    </a:lnTo>
                    <a:lnTo>
                      <a:pt x="807" y="281"/>
                    </a:lnTo>
                    <a:lnTo>
                      <a:pt x="807" y="281"/>
                    </a:lnTo>
                    <a:lnTo>
                      <a:pt x="807" y="283"/>
                    </a:lnTo>
                    <a:lnTo>
                      <a:pt x="807" y="283"/>
                    </a:lnTo>
                    <a:lnTo>
                      <a:pt x="807" y="283"/>
                    </a:lnTo>
                    <a:lnTo>
                      <a:pt x="809" y="283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09" y="285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1" y="287"/>
                    </a:lnTo>
                    <a:lnTo>
                      <a:pt x="813" y="289"/>
                    </a:lnTo>
                    <a:lnTo>
                      <a:pt x="813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0"/>
                    </a:lnTo>
                    <a:lnTo>
                      <a:pt x="815" y="292"/>
                    </a:lnTo>
                    <a:lnTo>
                      <a:pt x="815" y="292"/>
                    </a:lnTo>
                    <a:lnTo>
                      <a:pt x="815" y="292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4"/>
                    </a:lnTo>
                    <a:lnTo>
                      <a:pt x="817" y="296"/>
                    </a:lnTo>
                    <a:lnTo>
                      <a:pt x="818" y="296"/>
                    </a:lnTo>
                    <a:lnTo>
                      <a:pt x="818" y="296"/>
                    </a:lnTo>
                    <a:lnTo>
                      <a:pt x="818" y="298"/>
                    </a:lnTo>
                    <a:lnTo>
                      <a:pt x="818" y="298"/>
                    </a:lnTo>
                    <a:lnTo>
                      <a:pt x="820" y="298"/>
                    </a:lnTo>
                    <a:lnTo>
                      <a:pt x="820" y="298"/>
                    </a:lnTo>
                    <a:lnTo>
                      <a:pt x="820" y="298"/>
                    </a:lnTo>
                    <a:lnTo>
                      <a:pt x="820" y="300"/>
                    </a:lnTo>
                    <a:lnTo>
                      <a:pt x="820" y="300"/>
                    </a:lnTo>
                    <a:lnTo>
                      <a:pt x="822" y="301"/>
                    </a:lnTo>
                    <a:lnTo>
                      <a:pt x="822" y="301"/>
                    </a:lnTo>
                    <a:lnTo>
                      <a:pt x="822" y="301"/>
                    </a:lnTo>
                    <a:lnTo>
                      <a:pt x="824" y="301"/>
                    </a:lnTo>
                    <a:lnTo>
                      <a:pt x="824" y="301"/>
                    </a:lnTo>
                    <a:lnTo>
                      <a:pt x="824" y="303"/>
                    </a:lnTo>
                    <a:lnTo>
                      <a:pt x="824" y="303"/>
                    </a:lnTo>
                    <a:lnTo>
                      <a:pt x="826" y="303"/>
                    </a:lnTo>
                    <a:lnTo>
                      <a:pt x="826" y="303"/>
                    </a:lnTo>
                    <a:lnTo>
                      <a:pt x="826" y="305"/>
                    </a:lnTo>
                    <a:lnTo>
                      <a:pt x="828" y="307"/>
                    </a:lnTo>
                    <a:lnTo>
                      <a:pt x="828" y="307"/>
                    </a:lnTo>
                    <a:lnTo>
                      <a:pt x="828" y="307"/>
                    </a:lnTo>
                    <a:lnTo>
                      <a:pt x="829" y="309"/>
                    </a:lnTo>
                    <a:lnTo>
                      <a:pt x="829" y="309"/>
                    </a:lnTo>
                    <a:lnTo>
                      <a:pt x="829" y="309"/>
                    </a:lnTo>
                    <a:lnTo>
                      <a:pt x="829" y="311"/>
                    </a:lnTo>
                    <a:lnTo>
                      <a:pt x="829" y="311"/>
                    </a:lnTo>
                    <a:lnTo>
                      <a:pt x="829" y="311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1" y="312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4"/>
                    </a:lnTo>
                    <a:lnTo>
                      <a:pt x="833" y="316"/>
                    </a:lnTo>
                    <a:lnTo>
                      <a:pt x="835" y="316"/>
                    </a:lnTo>
                    <a:lnTo>
                      <a:pt x="835" y="316"/>
                    </a:lnTo>
                    <a:lnTo>
                      <a:pt x="835" y="316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18"/>
                    </a:lnTo>
                    <a:lnTo>
                      <a:pt x="837" y="320"/>
                    </a:lnTo>
                    <a:lnTo>
                      <a:pt x="837" y="320"/>
                    </a:lnTo>
                    <a:lnTo>
                      <a:pt x="837" y="320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3"/>
                    </a:lnTo>
                    <a:lnTo>
                      <a:pt x="835" y="323"/>
                    </a:lnTo>
                    <a:lnTo>
                      <a:pt x="835" y="323"/>
                    </a:lnTo>
                    <a:lnTo>
                      <a:pt x="837" y="323"/>
                    </a:lnTo>
                    <a:lnTo>
                      <a:pt x="837" y="323"/>
                    </a:lnTo>
                    <a:lnTo>
                      <a:pt x="837" y="323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1"/>
                    </a:lnTo>
                    <a:lnTo>
                      <a:pt x="837" y="320"/>
                    </a:lnTo>
                    <a:lnTo>
                      <a:pt x="839" y="320"/>
                    </a:lnTo>
                    <a:lnTo>
                      <a:pt x="839" y="320"/>
                    </a:lnTo>
                    <a:lnTo>
                      <a:pt x="839" y="321"/>
                    </a:lnTo>
                    <a:lnTo>
                      <a:pt x="839" y="321"/>
                    </a:lnTo>
                    <a:lnTo>
                      <a:pt x="839" y="321"/>
                    </a:lnTo>
                    <a:lnTo>
                      <a:pt x="840" y="321"/>
                    </a:lnTo>
                    <a:lnTo>
                      <a:pt x="840" y="321"/>
                    </a:lnTo>
                    <a:lnTo>
                      <a:pt x="840" y="323"/>
                    </a:lnTo>
                    <a:lnTo>
                      <a:pt x="840" y="323"/>
                    </a:lnTo>
                    <a:lnTo>
                      <a:pt x="840" y="323"/>
                    </a:lnTo>
                    <a:lnTo>
                      <a:pt x="842" y="325"/>
                    </a:lnTo>
                    <a:lnTo>
                      <a:pt x="842" y="325"/>
                    </a:lnTo>
                    <a:lnTo>
                      <a:pt x="842" y="325"/>
                    </a:lnTo>
                    <a:lnTo>
                      <a:pt x="842" y="327"/>
                    </a:lnTo>
                    <a:lnTo>
                      <a:pt x="844" y="327"/>
                    </a:lnTo>
                    <a:lnTo>
                      <a:pt x="844" y="327"/>
                    </a:lnTo>
                    <a:lnTo>
                      <a:pt x="844" y="327"/>
                    </a:lnTo>
                    <a:lnTo>
                      <a:pt x="844" y="329"/>
                    </a:lnTo>
                    <a:lnTo>
                      <a:pt x="846" y="329"/>
                    </a:lnTo>
                    <a:lnTo>
                      <a:pt x="846" y="329"/>
                    </a:lnTo>
                    <a:lnTo>
                      <a:pt x="846" y="329"/>
                    </a:lnTo>
                    <a:lnTo>
                      <a:pt x="846" y="331"/>
                    </a:lnTo>
                    <a:lnTo>
                      <a:pt x="848" y="331"/>
                    </a:lnTo>
                    <a:lnTo>
                      <a:pt x="848" y="331"/>
                    </a:lnTo>
                    <a:lnTo>
                      <a:pt x="848" y="331"/>
                    </a:lnTo>
                    <a:lnTo>
                      <a:pt x="848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2"/>
                    </a:lnTo>
                    <a:lnTo>
                      <a:pt x="850" y="334"/>
                    </a:lnTo>
                    <a:lnTo>
                      <a:pt x="851" y="334"/>
                    </a:lnTo>
                    <a:lnTo>
                      <a:pt x="851" y="334"/>
                    </a:lnTo>
                    <a:lnTo>
                      <a:pt x="851" y="334"/>
                    </a:lnTo>
                    <a:lnTo>
                      <a:pt x="851" y="336"/>
                    </a:lnTo>
                    <a:lnTo>
                      <a:pt x="853" y="336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38"/>
                    </a:lnTo>
                    <a:lnTo>
                      <a:pt x="853" y="340"/>
                    </a:lnTo>
                    <a:lnTo>
                      <a:pt x="855" y="340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5" y="342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3"/>
                    </a:lnTo>
                    <a:lnTo>
                      <a:pt x="857" y="345"/>
                    </a:lnTo>
                    <a:lnTo>
                      <a:pt x="857" y="345"/>
                    </a:lnTo>
                    <a:lnTo>
                      <a:pt x="857" y="347"/>
                    </a:lnTo>
                    <a:lnTo>
                      <a:pt x="859" y="347"/>
                    </a:lnTo>
                    <a:lnTo>
                      <a:pt x="859" y="347"/>
                    </a:lnTo>
                    <a:lnTo>
                      <a:pt x="859" y="347"/>
                    </a:lnTo>
                    <a:lnTo>
                      <a:pt x="859" y="349"/>
                    </a:lnTo>
                    <a:lnTo>
                      <a:pt x="859" y="349"/>
                    </a:lnTo>
                    <a:lnTo>
                      <a:pt x="860" y="349"/>
                    </a:lnTo>
                    <a:lnTo>
                      <a:pt x="860" y="349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1"/>
                    </a:lnTo>
                    <a:lnTo>
                      <a:pt x="860" y="353"/>
                    </a:lnTo>
                    <a:lnTo>
                      <a:pt x="862" y="353"/>
                    </a:lnTo>
                    <a:lnTo>
                      <a:pt x="862" y="353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4"/>
                    </a:lnTo>
                    <a:lnTo>
                      <a:pt x="862" y="356"/>
                    </a:lnTo>
                    <a:lnTo>
                      <a:pt x="862" y="356"/>
                    </a:lnTo>
                    <a:lnTo>
                      <a:pt x="864" y="356"/>
                    </a:lnTo>
                    <a:lnTo>
                      <a:pt x="864" y="356"/>
                    </a:lnTo>
                    <a:lnTo>
                      <a:pt x="864" y="356"/>
                    </a:lnTo>
                    <a:lnTo>
                      <a:pt x="864" y="358"/>
                    </a:lnTo>
                    <a:lnTo>
                      <a:pt x="864" y="358"/>
                    </a:lnTo>
                    <a:lnTo>
                      <a:pt x="864" y="358"/>
                    </a:lnTo>
                    <a:lnTo>
                      <a:pt x="864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0"/>
                    </a:lnTo>
                    <a:lnTo>
                      <a:pt x="866" y="362"/>
                    </a:lnTo>
                    <a:lnTo>
                      <a:pt x="866" y="362"/>
                    </a:lnTo>
                    <a:lnTo>
                      <a:pt x="868" y="362"/>
                    </a:lnTo>
                    <a:lnTo>
                      <a:pt x="868" y="364"/>
                    </a:lnTo>
                    <a:lnTo>
                      <a:pt x="868" y="364"/>
                    </a:lnTo>
                    <a:lnTo>
                      <a:pt x="868" y="364"/>
                    </a:lnTo>
                    <a:lnTo>
                      <a:pt x="870" y="365"/>
                    </a:lnTo>
                    <a:lnTo>
                      <a:pt x="870" y="367"/>
                    </a:lnTo>
                    <a:lnTo>
                      <a:pt x="870" y="367"/>
                    </a:lnTo>
                    <a:lnTo>
                      <a:pt x="870" y="367"/>
                    </a:lnTo>
                    <a:lnTo>
                      <a:pt x="871" y="367"/>
                    </a:lnTo>
                    <a:lnTo>
                      <a:pt x="871" y="367"/>
                    </a:lnTo>
                    <a:lnTo>
                      <a:pt x="871" y="369"/>
                    </a:lnTo>
                    <a:lnTo>
                      <a:pt x="871" y="369"/>
                    </a:lnTo>
                    <a:lnTo>
                      <a:pt x="873" y="371"/>
                    </a:lnTo>
                    <a:lnTo>
                      <a:pt x="873" y="371"/>
                    </a:lnTo>
                    <a:lnTo>
                      <a:pt x="873" y="371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3"/>
                    </a:lnTo>
                    <a:lnTo>
                      <a:pt x="875" y="374"/>
                    </a:lnTo>
                    <a:lnTo>
                      <a:pt x="875" y="374"/>
                    </a:lnTo>
                    <a:lnTo>
                      <a:pt x="877" y="374"/>
                    </a:lnTo>
                    <a:lnTo>
                      <a:pt x="877" y="374"/>
                    </a:lnTo>
                    <a:lnTo>
                      <a:pt x="877" y="374"/>
                    </a:lnTo>
                    <a:lnTo>
                      <a:pt x="877" y="376"/>
                    </a:lnTo>
                    <a:lnTo>
                      <a:pt x="877" y="376"/>
                    </a:lnTo>
                    <a:lnTo>
                      <a:pt x="877" y="376"/>
                    </a:lnTo>
                    <a:lnTo>
                      <a:pt x="877" y="378"/>
                    </a:lnTo>
                    <a:lnTo>
                      <a:pt x="879" y="378"/>
                    </a:lnTo>
                    <a:lnTo>
                      <a:pt x="879" y="378"/>
                    </a:lnTo>
                    <a:lnTo>
                      <a:pt x="879" y="380"/>
                    </a:lnTo>
                    <a:lnTo>
                      <a:pt x="879" y="380"/>
                    </a:lnTo>
                    <a:lnTo>
                      <a:pt x="881" y="380"/>
                    </a:lnTo>
                    <a:lnTo>
                      <a:pt x="881" y="380"/>
                    </a:lnTo>
                    <a:lnTo>
                      <a:pt x="881" y="380"/>
                    </a:lnTo>
                    <a:lnTo>
                      <a:pt x="881" y="382"/>
                    </a:lnTo>
                    <a:lnTo>
                      <a:pt x="881" y="382"/>
                    </a:lnTo>
                    <a:lnTo>
                      <a:pt x="882" y="382"/>
                    </a:lnTo>
                    <a:lnTo>
                      <a:pt x="882" y="382"/>
                    </a:lnTo>
                    <a:lnTo>
                      <a:pt x="882" y="384"/>
                    </a:lnTo>
                    <a:lnTo>
                      <a:pt x="884" y="384"/>
                    </a:lnTo>
                    <a:lnTo>
                      <a:pt x="884" y="384"/>
                    </a:lnTo>
                    <a:lnTo>
                      <a:pt x="884" y="385"/>
                    </a:lnTo>
                    <a:lnTo>
                      <a:pt x="884" y="385"/>
                    </a:lnTo>
                    <a:lnTo>
                      <a:pt x="884" y="385"/>
                    </a:lnTo>
                    <a:lnTo>
                      <a:pt x="886" y="385"/>
                    </a:lnTo>
                    <a:lnTo>
                      <a:pt x="886" y="387"/>
                    </a:lnTo>
                    <a:lnTo>
                      <a:pt x="886" y="387"/>
                    </a:lnTo>
                    <a:lnTo>
                      <a:pt x="886" y="387"/>
                    </a:lnTo>
                    <a:lnTo>
                      <a:pt x="888" y="387"/>
                    </a:lnTo>
                    <a:lnTo>
                      <a:pt x="888" y="387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90" y="389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1"/>
                    </a:lnTo>
                    <a:lnTo>
                      <a:pt x="890" y="391"/>
                    </a:lnTo>
                    <a:lnTo>
                      <a:pt x="888" y="391"/>
                    </a:lnTo>
                    <a:lnTo>
                      <a:pt x="888" y="391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88" y="389"/>
                    </a:lnTo>
                    <a:lnTo>
                      <a:pt x="886" y="389"/>
                    </a:lnTo>
                    <a:lnTo>
                      <a:pt x="886" y="389"/>
                    </a:lnTo>
                    <a:lnTo>
                      <a:pt x="886" y="387"/>
                    </a:lnTo>
                    <a:lnTo>
                      <a:pt x="884" y="387"/>
                    </a:lnTo>
                    <a:lnTo>
                      <a:pt x="884" y="387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2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81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87"/>
                    </a:lnTo>
                    <a:lnTo>
                      <a:pt x="879" y="387"/>
                    </a:lnTo>
                    <a:lnTo>
                      <a:pt x="877" y="387"/>
                    </a:lnTo>
                    <a:lnTo>
                      <a:pt x="877" y="385"/>
                    </a:lnTo>
                    <a:lnTo>
                      <a:pt x="877" y="387"/>
                    </a:lnTo>
                    <a:lnTo>
                      <a:pt x="875" y="387"/>
                    </a:lnTo>
                    <a:lnTo>
                      <a:pt x="875" y="387"/>
                    </a:lnTo>
                    <a:lnTo>
                      <a:pt x="875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3" y="387"/>
                    </a:lnTo>
                    <a:lnTo>
                      <a:pt x="875" y="389"/>
                    </a:lnTo>
                    <a:lnTo>
                      <a:pt x="875" y="389"/>
                    </a:lnTo>
                    <a:lnTo>
                      <a:pt x="875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7" y="389"/>
                    </a:lnTo>
                    <a:lnTo>
                      <a:pt x="879" y="389"/>
                    </a:lnTo>
                    <a:lnTo>
                      <a:pt x="879" y="389"/>
                    </a:lnTo>
                    <a:lnTo>
                      <a:pt x="879" y="391"/>
                    </a:lnTo>
                    <a:lnTo>
                      <a:pt x="879" y="391"/>
                    </a:lnTo>
                    <a:lnTo>
                      <a:pt x="881" y="391"/>
                    </a:lnTo>
                    <a:lnTo>
                      <a:pt x="881" y="391"/>
                    </a:lnTo>
                    <a:lnTo>
                      <a:pt x="881" y="391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1" y="393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2" y="395"/>
                    </a:lnTo>
                    <a:lnTo>
                      <a:pt x="884" y="396"/>
                    </a:lnTo>
                    <a:lnTo>
                      <a:pt x="884" y="395"/>
                    </a:lnTo>
                    <a:lnTo>
                      <a:pt x="884" y="395"/>
                    </a:lnTo>
                    <a:lnTo>
                      <a:pt x="884" y="395"/>
                    </a:lnTo>
                    <a:lnTo>
                      <a:pt x="882" y="395"/>
                    </a:lnTo>
                    <a:lnTo>
                      <a:pt x="882" y="393"/>
                    </a:lnTo>
                    <a:lnTo>
                      <a:pt x="882" y="393"/>
                    </a:lnTo>
                    <a:lnTo>
                      <a:pt x="882" y="393"/>
                    </a:lnTo>
                    <a:lnTo>
                      <a:pt x="882" y="391"/>
                    </a:lnTo>
                    <a:lnTo>
                      <a:pt x="882" y="391"/>
                    </a:lnTo>
                    <a:lnTo>
                      <a:pt x="882" y="391"/>
                    </a:lnTo>
                    <a:lnTo>
                      <a:pt x="884" y="391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4" y="391"/>
                    </a:lnTo>
                    <a:lnTo>
                      <a:pt x="884" y="389"/>
                    </a:lnTo>
                    <a:lnTo>
                      <a:pt x="884" y="389"/>
                    </a:lnTo>
                    <a:lnTo>
                      <a:pt x="886" y="389"/>
                    </a:lnTo>
                    <a:lnTo>
                      <a:pt x="886" y="389"/>
                    </a:lnTo>
                    <a:lnTo>
                      <a:pt x="886" y="391"/>
                    </a:lnTo>
                    <a:lnTo>
                      <a:pt x="886" y="391"/>
                    </a:lnTo>
                    <a:lnTo>
                      <a:pt x="886" y="391"/>
                    </a:lnTo>
                    <a:lnTo>
                      <a:pt x="888" y="391"/>
                    </a:lnTo>
                    <a:lnTo>
                      <a:pt x="888" y="391"/>
                    </a:lnTo>
                    <a:lnTo>
                      <a:pt x="888" y="393"/>
                    </a:lnTo>
                    <a:lnTo>
                      <a:pt x="888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0" y="393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2" y="395"/>
                    </a:lnTo>
                    <a:lnTo>
                      <a:pt x="893" y="395"/>
                    </a:lnTo>
                    <a:lnTo>
                      <a:pt x="893" y="396"/>
                    </a:lnTo>
                    <a:lnTo>
                      <a:pt x="893" y="396"/>
                    </a:lnTo>
                    <a:lnTo>
                      <a:pt x="893" y="396"/>
                    </a:lnTo>
                    <a:lnTo>
                      <a:pt x="895" y="396"/>
                    </a:lnTo>
                    <a:lnTo>
                      <a:pt x="895" y="396"/>
                    </a:lnTo>
                    <a:lnTo>
                      <a:pt x="895" y="396"/>
                    </a:lnTo>
                    <a:lnTo>
                      <a:pt x="895" y="398"/>
                    </a:lnTo>
                    <a:lnTo>
                      <a:pt x="895" y="398"/>
                    </a:lnTo>
                    <a:lnTo>
                      <a:pt x="897" y="398"/>
                    </a:lnTo>
                    <a:lnTo>
                      <a:pt x="897" y="398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7" y="400"/>
                    </a:lnTo>
                    <a:lnTo>
                      <a:pt x="899" y="400"/>
                    </a:lnTo>
                    <a:lnTo>
                      <a:pt x="899" y="402"/>
                    </a:lnTo>
                    <a:lnTo>
                      <a:pt x="899" y="402"/>
                    </a:lnTo>
                    <a:lnTo>
                      <a:pt x="901" y="402"/>
                    </a:lnTo>
                    <a:lnTo>
                      <a:pt x="901" y="404"/>
                    </a:lnTo>
                    <a:lnTo>
                      <a:pt x="901" y="404"/>
                    </a:lnTo>
                    <a:lnTo>
                      <a:pt x="901" y="406"/>
                    </a:lnTo>
                    <a:lnTo>
                      <a:pt x="901" y="406"/>
                    </a:lnTo>
                    <a:lnTo>
                      <a:pt x="902" y="406"/>
                    </a:lnTo>
                    <a:lnTo>
                      <a:pt x="902" y="407"/>
                    </a:lnTo>
                    <a:lnTo>
                      <a:pt x="902" y="407"/>
                    </a:lnTo>
                    <a:lnTo>
                      <a:pt x="904" y="407"/>
                    </a:lnTo>
                    <a:lnTo>
                      <a:pt x="904" y="409"/>
                    </a:lnTo>
                    <a:lnTo>
                      <a:pt x="904" y="409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6" y="411"/>
                    </a:lnTo>
                    <a:lnTo>
                      <a:pt x="908" y="413"/>
                    </a:lnTo>
                    <a:lnTo>
                      <a:pt x="908" y="413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10" y="415"/>
                    </a:lnTo>
                    <a:lnTo>
                      <a:pt x="908" y="417"/>
                    </a:lnTo>
                    <a:lnTo>
                      <a:pt x="908" y="415"/>
                    </a:lnTo>
                    <a:lnTo>
                      <a:pt x="908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3"/>
                    </a:lnTo>
                    <a:lnTo>
                      <a:pt x="906" y="413"/>
                    </a:lnTo>
                    <a:lnTo>
                      <a:pt x="906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4" y="413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5"/>
                    </a:lnTo>
                    <a:lnTo>
                      <a:pt x="906" y="417"/>
                    </a:lnTo>
                    <a:lnTo>
                      <a:pt x="906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5"/>
                    </a:lnTo>
                    <a:lnTo>
                      <a:pt x="904" y="417"/>
                    </a:lnTo>
                    <a:lnTo>
                      <a:pt x="904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6" y="417"/>
                    </a:lnTo>
                    <a:lnTo>
                      <a:pt x="908" y="417"/>
                    </a:lnTo>
                    <a:lnTo>
                      <a:pt x="908" y="417"/>
                    </a:lnTo>
                    <a:lnTo>
                      <a:pt x="908" y="417"/>
                    </a:lnTo>
                    <a:lnTo>
                      <a:pt x="908" y="418"/>
                    </a:lnTo>
                    <a:lnTo>
                      <a:pt x="908" y="418"/>
                    </a:lnTo>
                    <a:lnTo>
                      <a:pt x="910" y="418"/>
                    </a:lnTo>
                    <a:lnTo>
                      <a:pt x="910" y="418"/>
                    </a:lnTo>
                    <a:lnTo>
                      <a:pt x="910" y="418"/>
                    </a:lnTo>
                    <a:lnTo>
                      <a:pt x="910" y="420"/>
                    </a:lnTo>
                    <a:lnTo>
                      <a:pt x="910" y="420"/>
                    </a:lnTo>
                    <a:lnTo>
                      <a:pt x="910" y="420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2"/>
                    </a:lnTo>
                    <a:lnTo>
                      <a:pt x="912" y="424"/>
                    </a:lnTo>
                    <a:lnTo>
                      <a:pt x="912" y="424"/>
                    </a:lnTo>
                    <a:lnTo>
                      <a:pt x="912" y="424"/>
                    </a:lnTo>
                    <a:lnTo>
                      <a:pt x="912" y="426"/>
                    </a:lnTo>
                    <a:lnTo>
                      <a:pt x="912" y="426"/>
                    </a:lnTo>
                    <a:lnTo>
                      <a:pt x="912" y="426"/>
                    </a:lnTo>
                    <a:lnTo>
                      <a:pt x="913" y="426"/>
                    </a:lnTo>
                    <a:lnTo>
                      <a:pt x="913" y="427"/>
                    </a:lnTo>
                    <a:lnTo>
                      <a:pt x="913" y="427"/>
                    </a:lnTo>
                    <a:lnTo>
                      <a:pt x="913" y="427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29"/>
                    </a:lnTo>
                    <a:lnTo>
                      <a:pt x="915" y="431"/>
                    </a:lnTo>
                    <a:lnTo>
                      <a:pt x="915" y="431"/>
                    </a:lnTo>
                    <a:lnTo>
                      <a:pt x="917" y="431"/>
                    </a:lnTo>
                    <a:lnTo>
                      <a:pt x="917" y="431"/>
                    </a:lnTo>
                    <a:lnTo>
                      <a:pt x="917" y="433"/>
                    </a:lnTo>
                    <a:lnTo>
                      <a:pt x="917" y="435"/>
                    </a:lnTo>
                    <a:lnTo>
                      <a:pt x="917" y="435"/>
                    </a:lnTo>
                    <a:lnTo>
                      <a:pt x="919" y="437"/>
                    </a:lnTo>
                    <a:lnTo>
                      <a:pt x="919" y="437"/>
                    </a:lnTo>
                    <a:lnTo>
                      <a:pt x="919" y="438"/>
                    </a:lnTo>
                    <a:lnTo>
                      <a:pt x="919" y="438"/>
                    </a:lnTo>
                    <a:lnTo>
                      <a:pt x="919" y="440"/>
                    </a:lnTo>
                    <a:lnTo>
                      <a:pt x="919" y="440"/>
                    </a:lnTo>
                    <a:lnTo>
                      <a:pt x="919" y="442"/>
                    </a:lnTo>
                    <a:lnTo>
                      <a:pt x="919" y="442"/>
                    </a:lnTo>
                    <a:lnTo>
                      <a:pt x="919" y="442"/>
                    </a:lnTo>
                    <a:lnTo>
                      <a:pt x="919" y="444"/>
                    </a:lnTo>
                    <a:lnTo>
                      <a:pt x="921" y="444"/>
                    </a:lnTo>
                    <a:lnTo>
                      <a:pt x="921" y="444"/>
                    </a:lnTo>
                    <a:lnTo>
                      <a:pt x="921" y="446"/>
                    </a:lnTo>
                    <a:lnTo>
                      <a:pt x="921" y="448"/>
                    </a:lnTo>
                    <a:lnTo>
                      <a:pt x="921" y="448"/>
                    </a:lnTo>
                    <a:lnTo>
                      <a:pt x="921" y="448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1" y="449"/>
                    </a:lnTo>
                    <a:lnTo>
                      <a:pt x="923" y="451"/>
                    </a:lnTo>
                    <a:lnTo>
                      <a:pt x="923" y="453"/>
                    </a:lnTo>
                    <a:lnTo>
                      <a:pt x="923" y="453"/>
                    </a:lnTo>
                    <a:lnTo>
                      <a:pt x="923" y="453"/>
                    </a:lnTo>
                    <a:lnTo>
                      <a:pt x="923" y="455"/>
                    </a:lnTo>
                    <a:lnTo>
                      <a:pt x="923" y="455"/>
                    </a:lnTo>
                    <a:lnTo>
                      <a:pt x="923" y="455"/>
                    </a:lnTo>
                    <a:lnTo>
                      <a:pt x="923" y="457"/>
                    </a:lnTo>
                    <a:lnTo>
                      <a:pt x="923" y="457"/>
                    </a:lnTo>
                    <a:lnTo>
                      <a:pt x="924" y="457"/>
                    </a:lnTo>
                    <a:lnTo>
                      <a:pt x="924" y="457"/>
                    </a:lnTo>
                    <a:lnTo>
                      <a:pt x="924" y="457"/>
                    </a:lnTo>
                    <a:lnTo>
                      <a:pt x="924" y="459"/>
                    </a:lnTo>
                    <a:lnTo>
                      <a:pt x="924" y="460"/>
                    </a:lnTo>
                    <a:lnTo>
                      <a:pt x="924" y="462"/>
                    </a:lnTo>
                    <a:lnTo>
                      <a:pt x="924" y="462"/>
                    </a:lnTo>
                    <a:lnTo>
                      <a:pt x="924" y="462"/>
                    </a:lnTo>
                    <a:lnTo>
                      <a:pt x="924" y="464"/>
                    </a:lnTo>
                    <a:lnTo>
                      <a:pt x="924" y="464"/>
                    </a:lnTo>
                    <a:lnTo>
                      <a:pt x="924" y="464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6"/>
                    </a:lnTo>
                    <a:lnTo>
                      <a:pt x="924" y="468"/>
                    </a:lnTo>
                    <a:lnTo>
                      <a:pt x="926" y="468"/>
                    </a:lnTo>
                    <a:lnTo>
                      <a:pt x="926" y="468"/>
                    </a:lnTo>
                    <a:lnTo>
                      <a:pt x="926" y="470"/>
                    </a:lnTo>
                    <a:lnTo>
                      <a:pt x="926" y="470"/>
                    </a:lnTo>
                    <a:lnTo>
                      <a:pt x="926" y="470"/>
                    </a:lnTo>
                    <a:lnTo>
                      <a:pt x="926" y="471"/>
                    </a:lnTo>
                    <a:lnTo>
                      <a:pt x="926" y="471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3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5"/>
                    </a:lnTo>
                    <a:lnTo>
                      <a:pt x="926" y="477"/>
                    </a:lnTo>
                    <a:lnTo>
                      <a:pt x="926" y="477"/>
                    </a:lnTo>
                    <a:lnTo>
                      <a:pt x="926" y="477"/>
                    </a:lnTo>
                    <a:lnTo>
                      <a:pt x="926" y="479"/>
                    </a:lnTo>
                    <a:lnTo>
                      <a:pt x="926" y="479"/>
                    </a:lnTo>
                    <a:lnTo>
                      <a:pt x="926" y="479"/>
                    </a:lnTo>
                    <a:lnTo>
                      <a:pt x="928" y="480"/>
                    </a:lnTo>
                    <a:lnTo>
                      <a:pt x="926" y="482"/>
                    </a:lnTo>
                    <a:lnTo>
                      <a:pt x="928" y="482"/>
                    </a:lnTo>
                    <a:lnTo>
                      <a:pt x="926" y="484"/>
                    </a:lnTo>
                    <a:lnTo>
                      <a:pt x="928" y="484"/>
                    </a:lnTo>
                    <a:lnTo>
                      <a:pt x="928" y="484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6"/>
                    </a:lnTo>
                    <a:lnTo>
                      <a:pt x="928" y="488"/>
                    </a:lnTo>
                    <a:lnTo>
                      <a:pt x="928" y="488"/>
                    </a:lnTo>
                    <a:lnTo>
                      <a:pt x="928" y="488"/>
                    </a:lnTo>
                    <a:lnTo>
                      <a:pt x="928" y="490"/>
                    </a:lnTo>
                    <a:lnTo>
                      <a:pt x="928" y="490"/>
                    </a:lnTo>
                    <a:lnTo>
                      <a:pt x="928" y="491"/>
                    </a:lnTo>
                    <a:lnTo>
                      <a:pt x="928" y="491"/>
                    </a:lnTo>
                    <a:lnTo>
                      <a:pt x="928" y="491"/>
                    </a:lnTo>
                    <a:lnTo>
                      <a:pt x="928" y="493"/>
                    </a:lnTo>
                    <a:lnTo>
                      <a:pt x="930" y="495"/>
                    </a:lnTo>
                    <a:lnTo>
                      <a:pt x="930" y="495"/>
                    </a:lnTo>
                    <a:lnTo>
                      <a:pt x="930" y="495"/>
                    </a:lnTo>
                    <a:lnTo>
                      <a:pt x="930" y="497"/>
                    </a:lnTo>
                    <a:lnTo>
                      <a:pt x="930" y="497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499"/>
                    </a:lnTo>
                    <a:lnTo>
                      <a:pt x="930" y="501"/>
                    </a:lnTo>
                    <a:lnTo>
                      <a:pt x="930" y="501"/>
                    </a:lnTo>
                    <a:lnTo>
                      <a:pt x="930" y="501"/>
                    </a:lnTo>
                    <a:lnTo>
                      <a:pt x="930" y="502"/>
                    </a:lnTo>
                    <a:lnTo>
                      <a:pt x="930" y="502"/>
                    </a:lnTo>
                    <a:lnTo>
                      <a:pt x="930" y="502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4"/>
                    </a:lnTo>
                    <a:lnTo>
                      <a:pt x="930" y="506"/>
                    </a:lnTo>
                    <a:lnTo>
                      <a:pt x="930" y="506"/>
                    </a:lnTo>
                    <a:lnTo>
                      <a:pt x="930" y="508"/>
                    </a:lnTo>
                    <a:lnTo>
                      <a:pt x="930" y="508"/>
                    </a:lnTo>
                    <a:lnTo>
                      <a:pt x="930" y="508"/>
                    </a:lnTo>
                    <a:lnTo>
                      <a:pt x="930" y="510"/>
                    </a:lnTo>
                    <a:lnTo>
                      <a:pt x="930" y="510"/>
                    </a:lnTo>
                    <a:lnTo>
                      <a:pt x="930" y="510"/>
                    </a:lnTo>
                    <a:lnTo>
                      <a:pt x="930" y="512"/>
                    </a:lnTo>
                    <a:lnTo>
                      <a:pt x="930" y="513"/>
                    </a:lnTo>
                    <a:lnTo>
                      <a:pt x="930" y="513"/>
                    </a:lnTo>
                    <a:lnTo>
                      <a:pt x="932" y="513"/>
                    </a:lnTo>
                    <a:lnTo>
                      <a:pt x="932" y="513"/>
                    </a:lnTo>
                    <a:lnTo>
                      <a:pt x="932" y="515"/>
                    </a:lnTo>
                    <a:lnTo>
                      <a:pt x="932" y="515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7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2" y="519"/>
                    </a:lnTo>
                    <a:lnTo>
                      <a:pt x="934" y="523"/>
                    </a:lnTo>
                    <a:lnTo>
                      <a:pt x="934" y="523"/>
                    </a:lnTo>
                    <a:lnTo>
                      <a:pt x="934" y="524"/>
                    </a:lnTo>
                    <a:lnTo>
                      <a:pt x="934" y="524"/>
                    </a:lnTo>
                    <a:lnTo>
                      <a:pt x="934" y="526"/>
                    </a:lnTo>
                    <a:lnTo>
                      <a:pt x="934" y="528"/>
                    </a:lnTo>
                    <a:lnTo>
                      <a:pt x="934" y="528"/>
                    </a:lnTo>
                    <a:lnTo>
                      <a:pt x="934" y="530"/>
                    </a:lnTo>
                    <a:lnTo>
                      <a:pt x="934" y="530"/>
                    </a:lnTo>
                    <a:lnTo>
                      <a:pt x="934" y="532"/>
                    </a:lnTo>
                    <a:lnTo>
                      <a:pt x="935" y="532"/>
                    </a:lnTo>
                    <a:lnTo>
                      <a:pt x="935" y="533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5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7"/>
                    </a:lnTo>
                    <a:lnTo>
                      <a:pt x="935" y="539"/>
                    </a:lnTo>
                    <a:lnTo>
                      <a:pt x="935" y="539"/>
                    </a:lnTo>
                    <a:lnTo>
                      <a:pt x="935" y="541"/>
                    </a:lnTo>
                    <a:lnTo>
                      <a:pt x="935" y="541"/>
                    </a:lnTo>
                    <a:lnTo>
                      <a:pt x="935" y="541"/>
                    </a:lnTo>
                    <a:lnTo>
                      <a:pt x="935" y="543"/>
                    </a:lnTo>
                    <a:lnTo>
                      <a:pt x="935" y="543"/>
                    </a:lnTo>
                    <a:lnTo>
                      <a:pt x="935" y="543"/>
                    </a:lnTo>
                    <a:lnTo>
                      <a:pt x="935" y="544"/>
                    </a:lnTo>
                    <a:lnTo>
                      <a:pt x="934" y="544"/>
                    </a:lnTo>
                    <a:lnTo>
                      <a:pt x="934" y="546"/>
                    </a:lnTo>
                    <a:lnTo>
                      <a:pt x="934" y="546"/>
                    </a:lnTo>
                    <a:lnTo>
                      <a:pt x="934" y="548"/>
                    </a:lnTo>
                    <a:lnTo>
                      <a:pt x="934" y="550"/>
                    </a:lnTo>
                    <a:lnTo>
                      <a:pt x="934" y="550"/>
                    </a:lnTo>
                    <a:lnTo>
                      <a:pt x="934" y="552"/>
                    </a:lnTo>
                    <a:lnTo>
                      <a:pt x="934" y="552"/>
                    </a:lnTo>
                    <a:lnTo>
                      <a:pt x="934" y="554"/>
                    </a:lnTo>
                    <a:lnTo>
                      <a:pt x="934" y="555"/>
                    </a:lnTo>
                    <a:lnTo>
                      <a:pt x="934" y="555"/>
                    </a:lnTo>
                    <a:lnTo>
                      <a:pt x="935" y="557"/>
                    </a:lnTo>
                    <a:lnTo>
                      <a:pt x="935" y="557"/>
                    </a:lnTo>
                    <a:lnTo>
                      <a:pt x="935" y="557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59"/>
                    </a:lnTo>
                    <a:lnTo>
                      <a:pt x="935" y="561"/>
                    </a:lnTo>
                    <a:lnTo>
                      <a:pt x="934" y="561"/>
                    </a:lnTo>
                    <a:lnTo>
                      <a:pt x="934" y="561"/>
                    </a:lnTo>
                    <a:lnTo>
                      <a:pt x="934" y="561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4" y="563"/>
                    </a:lnTo>
                    <a:lnTo>
                      <a:pt x="932" y="563"/>
                    </a:lnTo>
                    <a:lnTo>
                      <a:pt x="932" y="565"/>
                    </a:lnTo>
                    <a:lnTo>
                      <a:pt x="932" y="565"/>
                    </a:lnTo>
                    <a:lnTo>
                      <a:pt x="930" y="565"/>
                    </a:lnTo>
                    <a:lnTo>
                      <a:pt x="930" y="565"/>
                    </a:lnTo>
                    <a:lnTo>
                      <a:pt x="930" y="565"/>
                    </a:lnTo>
                    <a:lnTo>
                      <a:pt x="930" y="566"/>
                    </a:lnTo>
                    <a:lnTo>
                      <a:pt x="930" y="566"/>
                    </a:lnTo>
                    <a:lnTo>
                      <a:pt x="930" y="566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68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28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0"/>
                    </a:lnTo>
                    <a:lnTo>
                      <a:pt x="930" y="572"/>
                    </a:lnTo>
                    <a:lnTo>
                      <a:pt x="930" y="572"/>
                    </a:lnTo>
                    <a:lnTo>
                      <a:pt x="930" y="572"/>
                    </a:lnTo>
                    <a:lnTo>
                      <a:pt x="930" y="574"/>
                    </a:lnTo>
                    <a:lnTo>
                      <a:pt x="930" y="574"/>
                    </a:lnTo>
                    <a:lnTo>
                      <a:pt x="930" y="576"/>
                    </a:lnTo>
                    <a:lnTo>
                      <a:pt x="930" y="576"/>
                    </a:lnTo>
                    <a:lnTo>
                      <a:pt x="928" y="576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30" y="577"/>
                    </a:lnTo>
                    <a:lnTo>
                      <a:pt x="930" y="577"/>
                    </a:lnTo>
                    <a:lnTo>
                      <a:pt x="928" y="579"/>
                    </a:lnTo>
                    <a:lnTo>
                      <a:pt x="928" y="579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7"/>
                    </a:lnTo>
                    <a:lnTo>
                      <a:pt x="928" y="579"/>
                    </a:lnTo>
                    <a:lnTo>
                      <a:pt x="928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8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6" y="579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1"/>
                    </a:lnTo>
                    <a:lnTo>
                      <a:pt x="926" y="583"/>
                    </a:lnTo>
                    <a:lnTo>
                      <a:pt x="926" y="583"/>
                    </a:lnTo>
                    <a:lnTo>
                      <a:pt x="926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5"/>
                    </a:lnTo>
                    <a:lnTo>
                      <a:pt x="928" y="586"/>
                    </a:lnTo>
                    <a:lnTo>
                      <a:pt x="928" y="586"/>
                    </a:lnTo>
                    <a:lnTo>
                      <a:pt x="928" y="586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88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0"/>
                    </a:lnTo>
                    <a:lnTo>
                      <a:pt x="928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2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4"/>
                    </a:lnTo>
                    <a:lnTo>
                      <a:pt x="926" y="596"/>
                    </a:lnTo>
                    <a:lnTo>
                      <a:pt x="926" y="596"/>
                    </a:lnTo>
                    <a:lnTo>
                      <a:pt x="926" y="596"/>
                    </a:lnTo>
                    <a:lnTo>
                      <a:pt x="928" y="596"/>
                    </a:lnTo>
                    <a:lnTo>
                      <a:pt x="928" y="597"/>
                    </a:lnTo>
                    <a:lnTo>
                      <a:pt x="928" y="597"/>
                    </a:lnTo>
                    <a:lnTo>
                      <a:pt x="928" y="597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28" y="599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1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3"/>
                    </a:lnTo>
                    <a:lnTo>
                      <a:pt x="930" y="605"/>
                    </a:lnTo>
                    <a:lnTo>
                      <a:pt x="930" y="605"/>
                    </a:lnTo>
                    <a:lnTo>
                      <a:pt x="930" y="607"/>
                    </a:lnTo>
                    <a:lnTo>
                      <a:pt x="930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2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7"/>
                    </a:lnTo>
                    <a:lnTo>
                      <a:pt x="934" y="608"/>
                    </a:lnTo>
                    <a:lnTo>
                      <a:pt x="934" y="608"/>
                    </a:lnTo>
                    <a:lnTo>
                      <a:pt x="934" y="608"/>
                    </a:lnTo>
                    <a:lnTo>
                      <a:pt x="934" y="610"/>
                    </a:lnTo>
                    <a:lnTo>
                      <a:pt x="934" y="610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4" y="612"/>
                    </a:lnTo>
                    <a:lnTo>
                      <a:pt x="932" y="612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2" y="614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6"/>
                    </a:lnTo>
                    <a:lnTo>
                      <a:pt x="930" y="618"/>
                    </a:lnTo>
                    <a:lnTo>
                      <a:pt x="930" y="618"/>
                    </a:lnTo>
                    <a:lnTo>
                      <a:pt x="928" y="618"/>
                    </a:lnTo>
                    <a:lnTo>
                      <a:pt x="928" y="618"/>
                    </a:lnTo>
                    <a:lnTo>
                      <a:pt x="928" y="619"/>
                    </a:lnTo>
                    <a:lnTo>
                      <a:pt x="928" y="619"/>
                    </a:lnTo>
                    <a:lnTo>
                      <a:pt x="930" y="619"/>
                    </a:lnTo>
                    <a:lnTo>
                      <a:pt x="930" y="619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8" y="621"/>
                    </a:lnTo>
                    <a:lnTo>
                      <a:pt x="926" y="621"/>
                    </a:lnTo>
                    <a:lnTo>
                      <a:pt x="926" y="621"/>
                    </a:lnTo>
                    <a:lnTo>
                      <a:pt x="926" y="621"/>
                    </a:lnTo>
                    <a:lnTo>
                      <a:pt x="926" y="623"/>
                    </a:lnTo>
                    <a:lnTo>
                      <a:pt x="926" y="623"/>
                    </a:lnTo>
                    <a:lnTo>
                      <a:pt x="928" y="623"/>
                    </a:lnTo>
                    <a:lnTo>
                      <a:pt x="928" y="623"/>
                    </a:lnTo>
                    <a:lnTo>
                      <a:pt x="928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6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5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4" y="627"/>
                    </a:lnTo>
                    <a:lnTo>
                      <a:pt x="926" y="629"/>
                    </a:lnTo>
                    <a:lnTo>
                      <a:pt x="926" y="629"/>
                    </a:lnTo>
                    <a:lnTo>
                      <a:pt x="926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4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6" y="630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28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2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30" y="634"/>
                    </a:lnTo>
                    <a:lnTo>
                      <a:pt x="928" y="634"/>
                    </a:lnTo>
                    <a:lnTo>
                      <a:pt x="928" y="634"/>
                    </a:lnTo>
                    <a:lnTo>
                      <a:pt x="928" y="634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6" y="632"/>
                    </a:lnTo>
                    <a:lnTo>
                      <a:pt x="924" y="630"/>
                    </a:lnTo>
                    <a:lnTo>
                      <a:pt x="924" y="630"/>
                    </a:lnTo>
                    <a:lnTo>
                      <a:pt x="924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30"/>
                    </a:lnTo>
                    <a:lnTo>
                      <a:pt x="923" y="629"/>
                    </a:lnTo>
                    <a:lnTo>
                      <a:pt x="924" y="629"/>
                    </a:lnTo>
                    <a:lnTo>
                      <a:pt x="924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3" y="629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21" y="630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19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2"/>
                    </a:lnTo>
                    <a:lnTo>
                      <a:pt x="923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6" y="634"/>
                    </a:lnTo>
                    <a:lnTo>
                      <a:pt x="926" y="634"/>
                    </a:lnTo>
                    <a:lnTo>
                      <a:pt x="926" y="636"/>
                    </a:lnTo>
                    <a:lnTo>
                      <a:pt x="926" y="636"/>
                    </a:lnTo>
                    <a:lnTo>
                      <a:pt x="926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6"/>
                    </a:lnTo>
                    <a:lnTo>
                      <a:pt x="924" y="634"/>
                    </a:lnTo>
                    <a:lnTo>
                      <a:pt x="924" y="634"/>
                    </a:lnTo>
                    <a:lnTo>
                      <a:pt x="923" y="634"/>
                    </a:lnTo>
                    <a:lnTo>
                      <a:pt x="923" y="634"/>
                    </a:lnTo>
                    <a:lnTo>
                      <a:pt x="923" y="634"/>
                    </a:lnTo>
                    <a:lnTo>
                      <a:pt x="921" y="634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21" y="632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9" y="634"/>
                    </a:lnTo>
                    <a:lnTo>
                      <a:pt x="917" y="636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7" y="634"/>
                    </a:lnTo>
                    <a:lnTo>
                      <a:pt x="915" y="632"/>
                    </a:lnTo>
                    <a:lnTo>
                      <a:pt x="915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2"/>
                    </a:lnTo>
                    <a:lnTo>
                      <a:pt x="915" y="632"/>
                    </a:lnTo>
                    <a:lnTo>
                      <a:pt x="915" y="632"/>
                    </a:lnTo>
                    <a:lnTo>
                      <a:pt x="917" y="632"/>
                    </a:lnTo>
                    <a:lnTo>
                      <a:pt x="917" y="632"/>
                    </a:lnTo>
                    <a:lnTo>
                      <a:pt x="917" y="632"/>
                    </a:lnTo>
                    <a:lnTo>
                      <a:pt x="917" y="630"/>
                    </a:lnTo>
                    <a:lnTo>
                      <a:pt x="917" y="630"/>
                    </a:lnTo>
                    <a:lnTo>
                      <a:pt x="917" y="630"/>
                    </a:lnTo>
                    <a:lnTo>
                      <a:pt x="915" y="630"/>
                    </a:lnTo>
                    <a:lnTo>
                      <a:pt x="915" y="632"/>
                    </a:lnTo>
                    <a:lnTo>
                      <a:pt x="915" y="632"/>
                    </a:lnTo>
                    <a:lnTo>
                      <a:pt x="915" y="630"/>
                    </a:lnTo>
                    <a:lnTo>
                      <a:pt x="915" y="630"/>
                    </a:lnTo>
                    <a:lnTo>
                      <a:pt x="915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2"/>
                    </a:lnTo>
                    <a:lnTo>
                      <a:pt x="913" y="630"/>
                    </a:lnTo>
                    <a:lnTo>
                      <a:pt x="913" y="630"/>
                    </a:lnTo>
                    <a:lnTo>
                      <a:pt x="912" y="630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2" y="632"/>
                    </a:lnTo>
                    <a:lnTo>
                      <a:pt x="910" y="632"/>
                    </a:lnTo>
                    <a:lnTo>
                      <a:pt x="910" y="632"/>
                    </a:lnTo>
                    <a:lnTo>
                      <a:pt x="910" y="632"/>
                    </a:lnTo>
                    <a:lnTo>
                      <a:pt x="908" y="632"/>
                    </a:lnTo>
                    <a:lnTo>
                      <a:pt x="908" y="632"/>
                    </a:lnTo>
                    <a:lnTo>
                      <a:pt x="908" y="634"/>
                    </a:lnTo>
                    <a:lnTo>
                      <a:pt x="908" y="634"/>
                    </a:lnTo>
                    <a:lnTo>
                      <a:pt x="908" y="634"/>
                    </a:lnTo>
                    <a:lnTo>
                      <a:pt x="908" y="636"/>
                    </a:lnTo>
                    <a:lnTo>
                      <a:pt x="908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4"/>
                    </a:lnTo>
                    <a:lnTo>
                      <a:pt x="910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2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4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5" y="636"/>
                    </a:lnTo>
                    <a:lnTo>
                      <a:pt x="915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3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6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2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8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6"/>
                    </a:lnTo>
                    <a:lnTo>
                      <a:pt x="910" y="638"/>
                    </a:lnTo>
                    <a:lnTo>
                      <a:pt x="908" y="638"/>
                    </a:lnTo>
                    <a:lnTo>
                      <a:pt x="908" y="638"/>
                    </a:lnTo>
                    <a:lnTo>
                      <a:pt x="908" y="639"/>
                    </a:lnTo>
                    <a:lnTo>
                      <a:pt x="908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41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39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6" y="638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4" y="639"/>
                    </a:lnTo>
                    <a:lnTo>
                      <a:pt x="902" y="639"/>
                    </a:lnTo>
                    <a:lnTo>
                      <a:pt x="901" y="639"/>
                    </a:lnTo>
                    <a:lnTo>
                      <a:pt x="901" y="639"/>
                    </a:lnTo>
                    <a:lnTo>
                      <a:pt x="901" y="641"/>
                    </a:lnTo>
                    <a:lnTo>
                      <a:pt x="901" y="641"/>
                    </a:lnTo>
                    <a:lnTo>
                      <a:pt x="901" y="641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1"/>
                    </a:lnTo>
                    <a:lnTo>
                      <a:pt x="902" y="641"/>
                    </a:lnTo>
                    <a:lnTo>
                      <a:pt x="902" y="641"/>
                    </a:lnTo>
                    <a:lnTo>
                      <a:pt x="902" y="641"/>
                    </a:lnTo>
                    <a:lnTo>
                      <a:pt x="904" y="641"/>
                    </a:lnTo>
                    <a:lnTo>
                      <a:pt x="904" y="641"/>
                    </a:lnTo>
                    <a:lnTo>
                      <a:pt x="904" y="643"/>
                    </a:lnTo>
                    <a:lnTo>
                      <a:pt x="902" y="643"/>
                    </a:lnTo>
                    <a:lnTo>
                      <a:pt x="902" y="643"/>
                    </a:lnTo>
                    <a:lnTo>
                      <a:pt x="902" y="643"/>
                    </a:lnTo>
                    <a:lnTo>
                      <a:pt x="902" y="645"/>
                    </a:lnTo>
                    <a:lnTo>
                      <a:pt x="902" y="645"/>
                    </a:lnTo>
                    <a:lnTo>
                      <a:pt x="902" y="647"/>
                    </a:lnTo>
                    <a:lnTo>
                      <a:pt x="902" y="647"/>
                    </a:lnTo>
                    <a:lnTo>
                      <a:pt x="901" y="647"/>
                    </a:lnTo>
                    <a:lnTo>
                      <a:pt x="901" y="647"/>
                    </a:lnTo>
                    <a:lnTo>
                      <a:pt x="901" y="647"/>
                    </a:lnTo>
                    <a:lnTo>
                      <a:pt x="901" y="645"/>
                    </a:lnTo>
                    <a:lnTo>
                      <a:pt x="901" y="645"/>
                    </a:lnTo>
                    <a:lnTo>
                      <a:pt x="902" y="645"/>
                    </a:lnTo>
                    <a:lnTo>
                      <a:pt x="902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901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3"/>
                    </a:lnTo>
                    <a:lnTo>
                      <a:pt x="899" y="645"/>
                    </a:lnTo>
                    <a:lnTo>
                      <a:pt x="899" y="645"/>
                    </a:lnTo>
                    <a:lnTo>
                      <a:pt x="897" y="645"/>
                    </a:lnTo>
                    <a:lnTo>
                      <a:pt x="897" y="645"/>
                    </a:lnTo>
                    <a:lnTo>
                      <a:pt x="897" y="645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9"/>
                    </a:lnTo>
                    <a:lnTo>
                      <a:pt x="897" y="649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7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5"/>
                    </a:lnTo>
                    <a:lnTo>
                      <a:pt x="893" y="645"/>
                    </a:lnTo>
                    <a:lnTo>
                      <a:pt x="893" y="645"/>
                    </a:lnTo>
                    <a:lnTo>
                      <a:pt x="893" y="647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3" y="647"/>
                    </a:lnTo>
                    <a:lnTo>
                      <a:pt x="893" y="647"/>
                    </a:lnTo>
                    <a:lnTo>
                      <a:pt x="893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7"/>
                    </a:lnTo>
                    <a:lnTo>
                      <a:pt x="895" y="649"/>
                    </a:lnTo>
                    <a:lnTo>
                      <a:pt x="893" y="649"/>
                    </a:lnTo>
                    <a:lnTo>
                      <a:pt x="892" y="649"/>
                    </a:lnTo>
                    <a:lnTo>
                      <a:pt x="892" y="649"/>
                    </a:lnTo>
                    <a:lnTo>
                      <a:pt x="892" y="647"/>
                    </a:lnTo>
                    <a:lnTo>
                      <a:pt x="892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7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50"/>
                    </a:lnTo>
                    <a:lnTo>
                      <a:pt x="890" y="650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90" y="649"/>
                    </a:lnTo>
                    <a:lnTo>
                      <a:pt x="888" y="647"/>
                    </a:lnTo>
                    <a:lnTo>
                      <a:pt x="888" y="649"/>
                    </a:lnTo>
                    <a:lnTo>
                      <a:pt x="886" y="649"/>
                    </a:lnTo>
                    <a:lnTo>
                      <a:pt x="888" y="649"/>
                    </a:lnTo>
                    <a:lnTo>
                      <a:pt x="886" y="650"/>
                    </a:lnTo>
                    <a:lnTo>
                      <a:pt x="886" y="649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6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7"/>
                    </a:lnTo>
                    <a:lnTo>
                      <a:pt x="884" y="649"/>
                    </a:lnTo>
                    <a:lnTo>
                      <a:pt x="884" y="649"/>
                    </a:lnTo>
                    <a:lnTo>
                      <a:pt x="882" y="649"/>
                    </a:lnTo>
                    <a:lnTo>
                      <a:pt x="882" y="647"/>
                    </a:lnTo>
                    <a:lnTo>
                      <a:pt x="881" y="647"/>
                    </a:lnTo>
                    <a:lnTo>
                      <a:pt x="879" y="647"/>
                    </a:lnTo>
                    <a:lnTo>
                      <a:pt x="879" y="649"/>
                    </a:lnTo>
                    <a:lnTo>
                      <a:pt x="877" y="649"/>
                    </a:lnTo>
                    <a:lnTo>
                      <a:pt x="877" y="650"/>
                    </a:lnTo>
                    <a:lnTo>
                      <a:pt x="877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0"/>
                    </a:lnTo>
                    <a:lnTo>
                      <a:pt x="875" y="652"/>
                    </a:lnTo>
                    <a:lnTo>
                      <a:pt x="875" y="652"/>
                    </a:lnTo>
                    <a:lnTo>
                      <a:pt x="875" y="654"/>
                    </a:lnTo>
                    <a:lnTo>
                      <a:pt x="873" y="654"/>
                    </a:lnTo>
                    <a:lnTo>
                      <a:pt x="873" y="654"/>
                    </a:lnTo>
                    <a:lnTo>
                      <a:pt x="871" y="654"/>
                    </a:lnTo>
                    <a:lnTo>
                      <a:pt x="871" y="654"/>
                    </a:lnTo>
                    <a:lnTo>
                      <a:pt x="871" y="656"/>
                    </a:lnTo>
                    <a:lnTo>
                      <a:pt x="870" y="656"/>
                    </a:lnTo>
                    <a:lnTo>
                      <a:pt x="870" y="656"/>
                    </a:lnTo>
                    <a:lnTo>
                      <a:pt x="868" y="656"/>
                    </a:lnTo>
                    <a:lnTo>
                      <a:pt x="868" y="656"/>
                    </a:lnTo>
                    <a:lnTo>
                      <a:pt x="866" y="656"/>
                    </a:lnTo>
                    <a:lnTo>
                      <a:pt x="866" y="658"/>
                    </a:lnTo>
                    <a:lnTo>
                      <a:pt x="866" y="658"/>
                    </a:lnTo>
                    <a:lnTo>
                      <a:pt x="864" y="660"/>
                    </a:lnTo>
                    <a:lnTo>
                      <a:pt x="862" y="660"/>
                    </a:lnTo>
                    <a:lnTo>
                      <a:pt x="862" y="660"/>
                    </a:lnTo>
                    <a:lnTo>
                      <a:pt x="860" y="660"/>
                    </a:lnTo>
                    <a:lnTo>
                      <a:pt x="859" y="660"/>
                    </a:lnTo>
                    <a:lnTo>
                      <a:pt x="859" y="660"/>
                    </a:lnTo>
                    <a:lnTo>
                      <a:pt x="857" y="661"/>
                    </a:lnTo>
                    <a:lnTo>
                      <a:pt x="855" y="661"/>
                    </a:lnTo>
                    <a:lnTo>
                      <a:pt x="855" y="661"/>
                    </a:lnTo>
                    <a:lnTo>
                      <a:pt x="853" y="661"/>
                    </a:lnTo>
                    <a:lnTo>
                      <a:pt x="853" y="660"/>
                    </a:lnTo>
                    <a:lnTo>
                      <a:pt x="851" y="660"/>
                    </a:lnTo>
                    <a:lnTo>
                      <a:pt x="851" y="658"/>
                    </a:lnTo>
                    <a:lnTo>
                      <a:pt x="850" y="658"/>
                    </a:lnTo>
                    <a:lnTo>
                      <a:pt x="848" y="658"/>
                    </a:lnTo>
                    <a:lnTo>
                      <a:pt x="848" y="658"/>
                    </a:lnTo>
                    <a:lnTo>
                      <a:pt x="848" y="658"/>
                    </a:lnTo>
                    <a:lnTo>
                      <a:pt x="848" y="656"/>
                    </a:lnTo>
                    <a:lnTo>
                      <a:pt x="848" y="656"/>
                    </a:lnTo>
                    <a:lnTo>
                      <a:pt x="848" y="654"/>
                    </a:lnTo>
                    <a:lnTo>
                      <a:pt x="846" y="654"/>
                    </a:lnTo>
                    <a:lnTo>
                      <a:pt x="846" y="652"/>
                    </a:lnTo>
                    <a:lnTo>
                      <a:pt x="844" y="652"/>
                    </a:lnTo>
                    <a:lnTo>
                      <a:pt x="842" y="650"/>
                    </a:lnTo>
                    <a:lnTo>
                      <a:pt x="842" y="650"/>
                    </a:lnTo>
                    <a:lnTo>
                      <a:pt x="842" y="650"/>
                    </a:lnTo>
                    <a:lnTo>
                      <a:pt x="842" y="649"/>
                    </a:lnTo>
                    <a:lnTo>
                      <a:pt x="842" y="649"/>
                    </a:lnTo>
                    <a:lnTo>
                      <a:pt x="842" y="647"/>
                    </a:lnTo>
                    <a:lnTo>
                      <a:pt x="842" y="647"/>
                    </a:lnTo>
                    <a:lnTo>
                      <a:pt x="842" y="645"/>
                    </a:lnTo>
                    <a:lnTo>
                      <a:pt x="844" y="645"/>
                    </a:lnTo>
                    <a:lnTo>
                      <a:pt x="844" y="645"/>
                    </a:lnTo>
                    <a:lnTo>
                      <a:pt x="842" y="645"/>
                    </a:lnTo>
                    <a:lnTo>
                      <a:pt x="842" y="645"/>
                    </a:lnTo>
                    <a:lnTo>
                      <a:pt x="842" y="643"/>
                    </a:lnTo>
                    <a:lnTo>
                      <a:pt x="842" y="643"/>
                    </a:lnTo>
                    <a:lnTo>
                      <a:pt x="842" y="643"/>
                    </a:lnTo>
                    <a:lnTo>
                      <a:pt x="842" y="639"/>
                    </a:lnTo>
                    <a:lnTo>
                      <a:pt x="844" y="639"/>
                    </a:lnTo>
                    <a:lnTo>
                      <a:pt x="844" y="639"/>
                    </a:lnTo>
                    <a:lnTo>
                      <a:pt x="844" y="639"/>
                    </a:lnTo>
                    <a:lnTo>
                      <a:pt x="844" y="638"/>
                    </a:lnTo>
                    <a:lnTo>
                      <a:pt x="844" y="638"/>
                    </a:lnTo>
                    <a:lnTo>
                      <a:pt x="846" y="638"/>
                    </a:lnTo>
                    <a:lnTo>
                      <a:pt x="846" y="638"/>
                    </a:lnTo>
                    <a:lnTo>
                      <a:pt x="846" y="638"/>
                    </a:lnTo>
                    <a:lnTo>
                      <a:pt x="846" y="639"/>
                    </a:lnTo>
                    <a:lnTo>
                      <a:pt x="848" y="639"/>
                    </a:lnTo>
                    <a:lnTo>
                      <a:pt x="848" y="639"/>
                    </a:lnTo>
                    <a:lnTo>
                      <a:pt x="848" y="639"/>
                    </a:lnTo>
                    <a:lnTo>
                      <a:pt x="850" y="639"/>
                    </a:lnTo>
                    <a:lnTo>
                      <a:pt x="850" y="641"/>
                    </a:lnTo>
                    <a:lnTo>
                      <a:pt x="851" y="641"/>
                    </a:lnTo>
                    <a:lnTo>
                      <a:pt x="851" y="641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1" y="643"/>
                    </a:lnTo>
                    <a:lnTo>
                      <a:pt x="853" y="643"/>
                    </a:lnTo>
                    <a:lnTo>
                      <a:pt x="853" y="645"/>
                    </a:lnTo>
                    <a:lnTo>
                      <a:pt x="853" y="645"/>
                    </a:lnTo>
                    <a:lnTo>
                      <a:pt x="853" y="647"/>
                    </a:lnTo>
                    <a:lnTo>
                      <a:pt x="855" y="647"/>
                    </a:lnTo>
                    <a:lnTo>
                      <a:pt x="855" y="647"/>
                    </a:lnTo>
                    <a:lnTo>
                      <a:pt x="857" y="647"/>
                    </a:lnTo>
                    <a:lnTo>
                      <a:pt x="857" y="647"/>
                    </a:lnTo>
                    <a:lnTo>
                      <a:pt x="859" y="647"/>
                    </a:lnTo>
                    <a:lnTo>
                      <a:pt x="860" y="647"/>
                    </a:lnTo>
                    <a:lnTo>
                      <a:pt x="860" y="647"/>
                    </a:lnTo>
                    <a:lnTo>
                      <a:pt x="862" y="647"/>
                    </a:lnTo>
                    <a:lnTo>
                      <a:pt x="862" y="647"/>
                    </a:lnTo>
                    <a:lnTo>
                      <a:pt x="862" y="647"/>
                    </a:lnTo>
                    <a:lnTo>
                      <a:pt x="864" y="647"/>
                    </a:lnTo>
                    <a:lnTo>
                      <a:pt x="864" y="647"/>
                    </a:lnTo>
                    <a:lnTo>
                      <a:pt x="864" y="649"/>
                    </a:lnTo>
                    <a:lnTo>
                      <a:pt x="866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7"/>
                    </a:lnTo>
                    <a:lnTo>
                      <a:pt x="868" y="645"/>
                    </a:lnTo>
                    <a:lnTo>
                      <a:pt x="868" y="645"/>
                    </a:lnTo>
                    <a:lnTo>
                      <a:pt x="870" y="645"/>
                    </a:lnTo>
                    <a:lnTo>
                      <a:pt x="870" y="645"/>
                    </a:lnTo>
                    <a:lnTo>
                      <a:pt x="871" y="645"/>
                    </a:lnTo>
                    <a:lnTo>
                      <a:pt x="871" y="645"/>
                    </a:lnTo>
                    <a:lnTo>
                      <a:pt x="871" y="645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3"/>
                    </a:lnTo>
                    <a:lnTo>
                      <a:pt x="871" y="641"/>
                    </a:lnTo>
                    <a:lnTo>
                      <a:pt x="871" y="641"/>
                    </a:lnTo>
                    <a:lnTo>
                      <a:pt x="871" y="641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1" y="639"/>
                    </a:lnTo>
                    <a:lnTo>
                      <a:pt x="870" y="638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70" y="639"/>
                    </a:lnTo>
                    <a:lnTo>
                      <a:pt x="868" y="639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8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6" y="638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6"/>
                    </a:lnTo>
                    <a:lnTo>
                      <a:pt x="864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2" y="634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60" y="632"/>
                    </a:lnTo>
                    <a:lnTo>
                      <a:pt x="859" y="632"/>
                    </a:lnTo>
                    <a:lnTo>
                      <a:pt x="859" y="632"/>
                    </a:lnTo>
                    <a:lnTo>
                      <a:pt x="859" y="632"/>
                    </a:lnTo>
                    <a:lnTo>
                      <a:pt x="859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7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5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3" y="634"/>
                    </a:lnTo>
                    <a:lnTo>
                      <a:pt x="851" y="632"/>
                    </a:lnTo>
                    <a:lnTo>
                      <a:pt x="851" y="632"/>
                    </a:lnTo>
                    <a:lnTo>
                      <a:pt x="851" y="632"/>
                    </a:lnTo>
                    <a:lnTo>
                      <a:pt x="850" y="632"/>
                    </a:lnTo>
                    <a:lnTo>
                      <a:pt x="850" y="632"/>
                    </a:lnTo>
                    <a:lnTo>
                      <a:pt x="850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8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6" y="632"/>
                    </a:lnTo>
                    <a:lnTo>
                      <a:pt x="844" y="630"/>
                    </a:lnTo>
                    <a:lnTo>
                      <a:pt x="844" y="630"/>
                    </a:lnTo>
                    <a:lnTo>
                      <a:pt x="844" y="630"/>
                    </a:lnTo>
                    <a:lnTo>
                      <a:pt x="844" y="632"/>
                    </a:lnTo>
                    <a:lnTo>
                      <a:pt x="842" y="632"/>
                    </a:lnTo>
                    <a:lnTo>
                      <a:pt x="842" y="632"/>
                    </a:lnTo>
                    <a:lnTo>
                      <a:pt x="842" y="632"/>
                    </a:lnTo>
                    <a:lnTo>
                      <a:pt x="840" y="630"/>
                    </a:lnTo>
                    <a:lnTo>
                      <a:pt x="840" y="630"/>
                    </a:lnTo>
                    <a:lnTo>
                      <a:pt x="840" y="629"/>
                    </a:lnTo>
                    <a:lnTo>
                      <a:pt x="840" y="629"/>
                    </a:lnTo>
                    <a:lnTo>
                      <a:pt x="840" y="629"/>
                    </a:lnTo>
                    <a:lnTo>
                      <a:pt x="842" y="629"/>
                    </a:lnTo>
                    <a:lnTo>
                      <a:pt x="840" y="629"/>
                    </a:lnTo>
                    <a:lnTo>
                      <a:pt x="840" y="627"/>
                    </a:lnTo>
                    <a:lnTo>
                      <a:pt x="840" y="627"/>
                    </a:lnTo>
                    <a:lnTo>
                      <a:pt x="839" y="627"/>
                    </a:lnTo>
                    <a:lnTo>
                      <a:pt x="840" y="627"/>
                    </a:lnTo>
                    <a:lnTo>
                      <a:pt x="839" y="627"/>
                    </a:lnTo>
                    <a:lnTo>
                      <a:pt x="839" y="627"/>
                    </a:lnTo>
                    <a:lnTo>
                      <a:pt x="839" y="625"/>
                    </a:lnTo>
                    <a:lnTo>
                      <a:pt x="839" y="625"/>
                    </a:lnTo>
                    <a:lnTo>
                      <a:pt x="839" y="625"/>
                    </a:lnTo>
                    <a:lnTo>
                      <a:pt x="837" y="625"/>
                    </a:lnTo>
                    <a:lnTo>
                      <a:pt x="837" y="623"/>
                    </a:lnTo>
                    <a:lnTo>
                      <a:pt x="837" y="623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21"/>
                    </a:lnTo>
                    <a:lnTo>
                      <a:pt x="837" y="619"/>
                    </a:lnTo>
                    <a:lnTo>
                      <a:pt x="837" y="619"/>
                    </a:lnTo>
                    <a:lnTo>
                      <a:pt x="837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5" y="619"/>
                    </a:lnTo>
                    <a:lnTo>
                      <a:pt x="833" y="621"/>
                    </a:lnTo>
                    <a:lnTo>
                      <a:pt x="833" y="621"/>
                    </a:lnTo>
                    <a:lnTo>
                      <a:pt x="831" y="619"/>
                    </a:lnTo>
                    <a:lnTo>
                      <a:pt x="831" y="619"/>
                    </a:lnTo>
                    <a:lnTo>
                      <a:pt x="829" y="619"/>
                    </a:lnTo>
                    <a:lnTo>
                      <a:pt x="829" y="618"/>
                    </a:lnTo>
                    <a:lnTo>
                      <a:pt x="829" y="616"/>
                    </a:lnTo>
                    <a:lnTo>
                      <a:pt x="829" y="616"/>
                    </a:lnTo>
                    <a:lnTo>
                      <a:pt x="831" y="616"/>
                    </a:lnTo>
                    <a:lnTo>
                      <a:pt x="831" y="616"/>
                    </a:lnTo>
                    <a:lnTo>
                      <a:pt x="831" y="616"/>
                    </a:lnTo>
                    <a:lnTo>
                      <a:pt x="831" y="614"/>
                    </a:lnTo>
                    <a:lnTo>
                      <a:pt x="831" y="614"/>
                    </a:lnTo>
                    <a:lnTo>
                      <a:pt x="831" y="614"/>
                    </a:lnTo>
                    <a:lnTo>
                      <a:pt x="831" y="612"/>
                    </a:lnTo>
                    <a:lnTo>
                      <a:pt x="833" y="612"/>
                    </a:lnTo>
                    <a:lnTo>
                      <a:pt x="833" y="612"/>
                    </a:lnTo>
                    <a:lnTo>
                      <a:pt x="833" y="612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7" y="610"/>
                    </a:lnTo>
                    <a:lnTo>
                      <a:pt x="837" y="610"/>
                    </a:lnTo>
                    <a:lnTo>
                      <a:pt x="837" y="612"/>
                    </a:lnTo>
                    <a:lnTo>
                      <a:pt x="837" y="612"/>
                    </a:lnTo>
                    <a:lnTo>
                      <a:pt x="837" y="612"/>
                    </a:lnTo>
                    <a:lnTo>
                      <a:pt x="837" y="610"/>
                    </a:lnTo>
                    <a:lnTo>
                      <a:pt x="839" y="610"/>
                    </a:lnTo>
                    <a:lnTo>
                      <a:pt x="839" y="610"/>
                    </a:lnTo>
                    <a:lnTo>
                      <a:pt x="840" y="610"/>
                    </a:lnTo>
                    <a:lnTo>
                      <a:pt x="840" y="610"/>
                    </a:lnTo>
                    <a:lnTo>
                      <a:pt x="840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0"/>
                    </a:lnTo>
                    <a:lnTo>
                      <a:pt x="842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4" y="610"/>
                    </a:lnTo>
                    <a:lnTo>
                      <a:pt x="844" y="610"/>
                    </a:lnTo>
                    <a:lnTo>
                      <a:pt x="844" y="610"/>
                    </a:lnTo>
                    <a:lnTo>
                      <a:pt x="846" y="610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6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4" y="612"/>
                    </a:lnTo>
                    <a:lnTo>
                      <a:pt x="846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48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2"/>
                    </a:lnTo>
                    <a:lnTo>
                      <a:pt x="850" y="610"/>
                    </a:lnTo>
                    <a:lnTo>
                      <a:pt x="850" y="610"/>
                    </a:lnTo>
                    <a:lnTo>
                      <a:pt x="848" y="610"/>
                    </a:lnTo>
                    <a:lnTo>
                      <a:pt x="848" y="610"/>
                    </a:lnTo>
                    <a:lnTo>
                      <a:pt x="848" y="610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08"/>
                    </a:lnTo>
                    <a:lnTo>
                      <a:pt x="846" y="607"/>
                    </a:lnTo>
                    <a:lnTo>
                      <a:pt x="848" y="608"/>
                    </a:lnTo>
                    <a:lnTo>
                      <a:pt x="848" y="608"/>
                    </a:lnTo>
                    <a:lnTo>
                      <a:pt x="850" y="608"/>
                    </a:lnTo>
                    <a:lnTo>
                      <a:pt x="850" y="607"/>
                    </a:lnTo>
                    <a:lnTo>
                      <a:pt x="850" y="607"/>
                    </a:lnTo>
                    <a:lnTo>
                      <a:pt x="848" y="607"/>
                    </a:lnTo>
                    <a:lnTo>
                      <a:pt x="848" y="607"/>
                    </a:lnTo>
                    <a:lnTo>
                      <a:pt x="848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6" y="607"/>
                    </a:lnTo>
                    <a:lnTo>
                      <a:pt x="844" y="607"/>
                    </a:lnTo>
                    <a:lnTo>
                      <a:pt x="844" y="607"/>
                    </a:lnTo>
                    <a:lnTo>
                      <a:pt x="844" y="607"/>
                    </a:lnTo>
                    <a:lnTo>
                      <a:pt x="844" y="608"/>
                    </a:lnTo>
                    <a:lnTo>
                      <a:pt x="844" y="608"/>
                    </a:lnTo>
                    <a:lnTo>
                      <a:pt x="842" y="607"/>
                    </a:lnTo>
                    <a:lnTo>
                      <a:pt x="842" y="607"/>
                    </a:lnTo>
                    <a:lnTo>
                      <a:pt x="842" y="607"/>
                    </a:lnTo>
                    <a:lnTo>
                      <a:pt x="840" y="607"/>
                    </a:lnTo>
                    <a:lnTo>
                      <a:pt x="840" y="607"/>
                    </a:lnTo>
                    <a:lnTo>
                      <a:pt x="840" y="607"/>
                    </a:lnTo>
                    <a:lnTo>
                      <a:pt x="839" y="607"/>
                    </a:lnTo>
                    <a:lnTo>
                      <a:pt x="839" y="607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7" y="605"/>
                    </a:lnTo>
                    <a:lnTo>
                      <a:pt x="839" y="605"/>
                    </a:lnTo>
                    <a:lnTo>
                      <a:pt x="839" y="605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9" y="603"/>
                    </a:lnTo>
                    <a:lnTo>
                      <a:pt x="837" y="603"/>
                    </a:lnTo>
                    <a:lnTo>
                      <a:pt x="837" y="603"/>
                    </a:lnTo>
                    <a:lnTo>
                      <a:pt x="837" y="603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5"/>
                    </a:lnTo>
                    <a:lnTo>
                      <a:pt x="835" y="607"/>
                    </a:lnTo>
                    <a:lnTo>
                      <a:pt x="835" y="607"/>
                    </a:lnTo>
                    <a:lnTo>
                      <a:pt x="835" y="607"/>
                    </a:lnTo>
                    <a:lnTo>
                      <a:pt x="835" y="608"/>
                    </a:lnTo>
                    <a:lnTo>
                      <a:pt x="835" y="608"/>
                    </a:lnTo>
                    <a:lnTo>
                      <a:pt x="835" y="610"/>
                    </a:lnTo>
                    <a:lnTo>
                      <a:pt x="835" y="610"/>
                    </a:lnTo>
                    <a:lnTo>
                      <a:pt x="833" y="610"/>
                    </a:lnTo>
                    <a:lnTo>
                      <a:pt x="833" y="610"/>
                    </a:lnTo>
                    <a:lnTo>
                      <a:pt x="833" y="610"/>
                    </a:lnTo>
                    <a:lnTo>
                      <a:pt x="831" y="612"/>
                    </a:lnTo>
                    <a:lnTo>
                      <a:pt x="831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9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8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2"/>
                    </a:lnTo>
                    <a:lnTo>
                      <a:pt x="826" y="610"/>
                    </a:lnTo>
                    <a:lnTo>
                      <a:pt x="828" y="610"/>
                    </a:lnTo>
                    <a:lnTo>
                      <a:pt x="828" y="610"/>
                    </a:lnTo>
                    <a:lnTo>
                      <a:pt x="828" y="610"/>
                    </a:lnTo>
                    <a:lnTo>
                      <a:pt x="826" y="610"/>
                    </a:lnTo>
                    <a:lnTo>
                      <a:pt x="826" y="610"/>
                    </a:lnTo>
                    <a:lnTo>
                      <a:pt x="826" y="608"/>
                    </a:lnTo>
                    <a:lnTo>
                      <a:pt x="826" y="608"/>
                    </a:lnTo>
                    <a:lnTo>
                      <a:pt x="826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4" y="608"/>
                    </a:lnTo>
                    <a:lnTo>
                      <a:pt x="826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7"/>
                    </a:lnTo>
                    <a:lnTo>
                      <a:pt x="824" y="605"/>
                    </a:lnTo>
                    <a:lnTo>
                      <a:pt x="824" y="605"/>
                    </a:lnTo>
                    <a:lnTo>
                      <a:pt x="824" y="605"/>
                    </a:lnTo>
                    <a:lnTo>
                      <a:pt x="822" y="605"/>
                    </a:lnTo>
                    <a:lnTo>
                      <a:pt x="822" y="605"/>
                    </a:lnTo>
                    <a:lnTo>
                      <a:pt x="822" y="605"/>
                    </a:lnTo>
                    <a:lnTo>
                      <a:pt x="822" y="603"/>
                    </a:lnTo>
                    <a:lnTo>
                      <a:pt x="820" y="603"/>
                    </a:lnTo>
                    <a:lnTo>
                      <a:pt x="820" y="603"/>
                    </a:lnTo>
                    <a:lnTo>
                      <a:pt x="820" y="603"/>
                    </a:lnTo>
                    <a:lnTo>
                      <a:pt x="820" y="605"/>
                    </a:lnTo>
                    <a:lnTo>
                      <a:pt x="820" y="605"/>
                    </a:lnTo>
                    <a:lnTo>
                      <a:pt x="818" y="605"/>
                    </a:lnTo>
                    <a:lnTo>
                      <a:pt x="818" y="605"/>
                    </a:lnTo>
                    <a:lnTo>
                      <a:pt x="818" y="603"/>
                    </a:lnTo>
                    <a:lnTo>
                      <a:pt x="818" y="603"/>
                    </a:lnTo>
                    <a:lnTo>
                      <a:pt x="820" y="603"/>
                    </a:lnTo>
                    <a:lnTo>
                      <a:pt x="820" y="601"/>
                    </a:lnTo>
                    <a:lnTo>
                      <a:pt x="820" y="601"/>
                    </a:lnTo>
                    <a:lnTo>
                      <a:pt x="818" y="601"/>
                    </a:lnTo>
                    <a:lnTo>
                      <a:pt x="818" y="599"/>
                    </a:lnTo>
                    <a:lnTo>
                      <a:pt x="818" y="601"/>
                    </a:lnTo>
                    <a:lnTo>
                      <a:pt x="818" y="601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7" y="599"/>
                    </a:lnTo>
                    <a:lnTo>
                      <a:pt x="818" y="597"/>
                    </a:lnTo>
                    <a:lnTo>
                      <a:pt x="818" y="597"/>
                    </a:lnTo>
                    <a:lnTo>
                      <a:pt x="820" y="597"/>
                    </a:lnTo>
                    <a:lnTo>
                      <a:pt x="820" y="596"/>
                    </a:lnTo>
                    <a:lnTo>
                      <a:pt x="820" y="596"/>
                    </a:lnTo>
                    <a:lnTo>
                      <a:pt x="820" y="596"/>
                    </a:lnTo>
                    <a:lnTo>
                      <a:pt x="822" y="596"/>
                    </a:lnTo>
                    <a:lnTo>
                      <a:pt x="822" y="594"/>
                    </a:lnTo>
                    <a:lnTo>
                      <a:pt x="822" y="594"/>
                    </a:lnTo>
                    <a:lnTo>
                      <a:pt x="822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4" y="594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6"/>
                    </a:lnTo>
                    <a:lnTo>
                      <a:pt x="826" y="597"/>
                    </a:lnTo>
                    <a:lnTo>
                      <a:pt x="826" y="597"/>
                    </a:lnTo>
                    <a:lnTo>
                      <a:pt x="826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7"/>
                    </a:lnTo>
                    <a:lnTo>
                      <a:pt x="828" y="596"/>
                    </a:lnTo>
                    <a:lnTo>
                      <a:pt x="828" y="596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6"/>
                    </a:lnTo>
                    <a:lnTo>
                      <a:pt x="826" y="596"/>
                    </a:lnTo>
                    <a:lnTo>
                      <a:pt x="826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8" y="594"/>
                    </a:lnTo>
                    <a:lnTo>
                      <a:pt x="826" y="594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2"/>
                    </a:lnTo>
                    <a:lnTo>
                      <a:pt x="826" y="594"/>
                    </a:lnTo>
                    <a:lnTo>
                      <a:pt x="826" y="594"/>
                    </a:lnTo>
                    <a:lnTo>
                      <a:pt x="826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2"/>
                    </a:lnTo>
                    <a:lnTo>
                      <a:pt x="824" y="590"/>
                    </a:lnTo>
                    <a:lnTo>
                      <a:pt x="822" y="590"/>
                    </a:lnTo>
                    <a:lnTo>
                      <a:pt x="822" y="590"/>
                    </a:lnTo>
                    <a:lnTo>
                      <a:pt x="822" y="590"/>
                    </a:lnTo>
                    <a:lnTo>
                      <a:pt x="820" y="590"/>
                    </a:lnTo>
                    <a:lnTo>
                      <a:pt x="820" y="590"/>
                    </a:lnTo>
                    <a:lnTo>
                      <a:pt x="820" y="588"/>
                    </a:lnTo>
                    <a:lnTo>
                      <a:pt x="820" y="588"/>
                    </a:lnTo>
                    <a:lnTo>
                      <a:pt x="820" y="588"/>
                    </a:lnTo>
                    <a:lnTo>
                      <a:pt x="818" y="588"/>
                    </a:lnTo>
                    <a:lnTo>
                      <a:pt x="818" y="588"/>
                    </a:lnTo>
                    <a:lnTo>
                      <a:pt x="818" y="588"/>
                    </a:lnTo>
                    <a:lnTo>
                      <a:pt x="818" y="590"/>
                    </a:lnTo>
                    <a:lnTo>
                      <a:pt x="818" y="590"/>
                    </a:lnTo>
                    <a:lnTo>
                      <a:pt x="817" y="590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7" y="588"/>
                    </a:lnTo>
                    <a:lnTo>
                      <a:pt x="818" y="586"/>
                    </a:lnTo>
                    <a:lnTo>
                      <a:pt x="818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6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7" y="585"/>
                    </a:lnTo>
                    <a:lnTo>
                      <a:pt x="815" y="585"/>
                    </a:lnTo>
                    <a:lnTo>
                      <a:pt x="815" y="586"/>
                    </a:lnTo>
                    <a:lnTo>
                      <a:pt x="813" y="586"/>
                    </a:lnTo>
                    <a:lnTo>
                      <a:pt x="813" y="585"/>
                    </a:lnTo>
                    <a:lnTo>
                      <a:pt x="811" y="585"/>
                    </a:lnTo>
                    <a:lnTo>
                      <a:pt x="811" y="585"/>
                    </a:lnTo>
                    <a:lnTo>
                      <a:pt x="811" y="585"/>
                    </a:lnTo>
                    <a:lnTo>
                      <a:pt x="809" y="585"/>
                    </a:lnTo>
                    <a:lnTo>
                      <a:pt x="809" y="585"/>
                    </a:lnTo>
                    <a:lnTo>
                      <a:pt x="809" y="585"/>
                    </a:lnTo>
                    <a:lnTo>
                      <a:pt x="809" y="583"/>
                    </a:lnTo>
                    <a:lnTo>
                      <a:pt x="809" y="583"/>
                    </a:lnTo>
                    <a:lnTo>
                      <a:pt x="807" y="583"/>
                    </a:lnTo>
                    <a:lnTo>
                      <a:pt x="807" y="583"/>
                    </a:lnTo>
                    <a:lnTo>
                      <a:pt x="807" y="583"/>
                    </a:lnTo>
                    <a:lnTo>
                      <a:pt x="807" y="581"/>
                    </a:lnTo>
                    <a:lnTo>
                      <a:pt x="807" y="581"/>
                    </a:lnTo>
                    <a:lnTo>
                      <a:pt x="807" y="581"/>
                    </a:lnTo>
                    <a:lnTo>
                      <a:pt x="806" y="581"/>
                    </a:lnTo>
                    <a:lnTo>
                      <a:pt x="807" y="581"/>
                    </a:lnTo>
                    <a:lnTo>
                      <a:pt x="806" y="583"/>
                    </a:lnTo>
                    <a:lnTo>
                      <a:pt x="806" y="583"/>
                    </a:lnTo>
                    <a:lnTo>
                      <a:pt x="806" y="583"/>
                    </a:lnTo>
                    <a:lnTo>
                      <a:pt x="806" y="585"/>
                    </a:lnTo>
                    <a:lnTo>
                      <a:pt x="806" y="585"/>
                    </a:lnTo>
                    <a:lnTo>
                      <a:pt x="804" y="585"/>
                    </a:lnTo>
                    <a:lnTo>
                      <a:pt x="804" y="585"/>
                    </a:lnTo>
                    <a:lnTo>
                      <a:pt x="804" y="583"/>
                    </a:lnTo>
                    <a:lnTo>
                      <a:pt x="802" y="583"/>
                    </a:lnTo>
                    <a:lnTo>
                      <a:pt x="802" y="583"/>
                    </a:lnTo>
                    <a:lnTo>
                      <a:pt x="800" y="583"/>
                    </a:lnTo>
                    <a:lnTo>
                      <a:pt x="800" y="583"/>
                    </a:lnTo>
                    <a:lnTo>
                      <a:pt x="798" y="583"/>
                    </a:lnTo>
                    <a:lnTo>
                      <a:pt x="798" y="583"/>
                    </a:lnTo>
                    <a:lnTo>
                      <a:pt x="797" y="583"/>
                    </a:lnTo>
                    <a:lnTo>
                      <a:pt x="795" y="583"/>
                    </a:lnTo>
                    <a:lnTo>
                      <a:pt x="795" y="583"/>
                    </a:lnTo>
                    <a:lnTo>
                      <a:pt x="795" y="581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3" y="583"/>
                    </a:lnTo>
                    <a:lnTo>
                      <a:pt x="795" y="583"/>
                    </a:lnTo>
                    <a:lnTo>
                      <a:pt x="793" y="583"/>
                    </a:lnTo>
                    <a:lnTo>
                      <a:pt x="793" y="583"/>
                    </a:lnTo>
                    <a:lnTo>
                      <a:pt x="793" y="583"/>
                    </a:lnTo>
                    <a:lnTo>
                      <a:pt x="791" y="583"/>
                    </a:lnTo>
                    <a:lnTo>
                      <a:pt x="791" y="583"/>
                    </a:lnTo>
                    <a:lnTo>
                      <a:pt x="791" y="583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1" y="581"/>
                    </a:lnTo>
                    <a:lnTo>
                      <a:pt x="793" y="581"/>
                    </a:lnTo>
                    <a:lnTo>
                      <a:pt x="793" y="581"/>
                    </a:lnTo>
                    <a:lnTo>
                      <a:pt x="791" y="579"/>
                    </a:lnTo>
                    <a:lnTo>
                      <a:pt x="791" y="579"/>
                    </a:lnTo>
                    <a:lnTo>
                      <a:pt x="791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9" y="581"/>
                    </a:lnTo>
                    <a:lnTo>
                      <a:pt x="787" y="581"/>
                    </a:lnTo>
                    <a:lnTo>
                      <a:pt x="787" y="583"/>
                    </a:lnTo>
                    <a:lnTo>
                      <a:pt x="787" y="581"/>
                    </a:lnTo>
                    <a:lnTo>
                      <a:pt x="786" y="581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6" y="579"/>
                    </a:lnTo>
                    <a:lnTo>
                      <a:pt x="784" y="581"/>
                    </a:lnTo>
                    <a:lnTo>
                      <a:pt x="784" y="581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4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7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2" y="579"/>
                    </a:lnTo>
                    <a:lnTo>
                      <a:pt x="780" y="577"/>
                    </a:lnTo>
                    <a:lnTo>
                      <a:pt x="780" y="577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79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80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80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8" y="583"/>
                    </a:lnTo>
                    <a:lnTo>
                      <a:pt x="776" y="583"/>
                    </a:lnTo>
                    <a:lnTo>
                      <a:pt x="776" y="583"/>
                    </a:lnTo>
                    <a:lnTo>
                      <a:pt x="776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3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81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8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79"/>
                    </a:lnTo>
                    <a:lnTo>
                      <a:pt x="776" y="581"/>
                    </a:lnTo>
                    <a:lnTo>
                      <a:pt x="775" y="581"/>
                    </a:lnTo>
                    <a:lnTo>
                      <a:pt x="775" y="581"/>
                    </a:lnTo>
                    <a:lnTo>
                      <a:pt x="775" y="581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6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5" y="579"/>
                    </a:lnTo>
                    <a:lnTo>
                      <a:pt x="773" y="579"/>
                    </a:lnTo>
                    <a:lnTo>
                      <a:pt x="773" y="579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3" y="577"/>
                    </a:lnTo>
                    <a:lnTo>
                      <a:pt x="771" y="577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73" y="579"/>
                    </a:lnTo>
                    <a:lnTo>
                      <a:pt x="773" y="579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81"/>
                    </a:lnTo>
                    <a:lnTo>
                      <a:pt x="771" y="579"/>
                    </a:lnTo>
                    <a:lnTo>
                      <a:pt x="771" y="579"/>
                    </a:lnTo>
                    <a:lnTo>
                      <a:pt x="769" y="579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1"/>
                    </a:lnTo>
                    <a:lnTo>
                      <a:pt x="769" y="583"/>
                    </a:lnTo>
                    <a:lnTo>
                      <a:pt x="769" y="583"/>
                    </a:lnTo>
                    <a:lnTo>
                      <a:pt x="769" y="583"/>
                    </a:lnTo>
                    <a:lnTo>
                      <a:pt x="767" y="583"/>
                    </a:lnTo>
                    <a:lnTo>
                      <a:pt x="767" y="581"/>
                    </a:lnTo>
                    <a:lnTo>
                      <a:pt x="767" y="581"/>
                    </a:lnTo>
                    <a:lnTo>
                      <a:pt x="767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4" y="581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3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4" y="585"/>
                    </a:lnTo>
                    <a:lnTo>
                      <a:pt x="762" y="585"/>
                    </a:lnTo>
                    <a:lnTo>
                      <a:pt x="762" y="585"/>
                    </a:lnTo>
                    <a:lnTo>
                      <a:pt x="762" y="585"/>
                    </a:lnTo>
                    <a:lnTo>
                      <a:pt x="760" y="585"/>
                    </a:lnTo>
                    <a:lnTo>
                      <a:pt x="760" y="583"/>
                    </a:lnTo>
                    <a:lnTo>
                      <a:pt x="760" y="583"/>
                    </a:lnTo>
                    <a:lnTo>
                      <a:pt x="760" y="581"/>
                    </a:lnTo>
                    <a:lnTo>
                      <a:pt x="758" y="581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7"/>
                    </a:lnTo>
                    <a:lnTo>
                      <a:pt x="758" y="579"/>
                    </a:lnTo>
                    <a:lnTo>
                      <a:pt x="760" y="579"/>
                    </a:lnTo>
                    <a:lnTo>
                      <a:pt x="760" y="579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7"/>
                    </a:lnTo>
                    <a:lnTo>
                      <a:pt x="760" y="579"/>
                    </a:lnTo>
                    <a:lnTo>
                      <a:pt x="760" y="579"/>
                    </a:lnTo>
                    <a:lnTo>
                      <a:pt x="762" y="579"/>
                    </a:lnTo>
                    <a:lnTo>
                      <a:pt x="762" y="579"/>
                    </a:lnTo>
                    <a:lnTo>
                      <a:pt x="764" y="579"/>
                    </a:lnTo>
                    <a:lnTo>
                      <a:pt x="764" y="581"/>
                    </a:lnTo>
                    <a:lnTo>
                      <a:pt x="764" y="581"/>
                    </a:lnTo>
                    <a:lnTo>
                      <a:pt x="765" y="581"/>
                    </a:lnTo>
                    <a:lnTo>
                      <a:pt x="765" y="581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9"/>
                    </a:lnTo>
                    <a:lnTo>
                      <a:pt x="765" y="577"/>
                    </a:lnTo>
                    <a:lnTo>
                      <a:pt x="765" y="577"/>
                    </a:lnTo>
                    <a:lnTo>
                      <a:pt x="765" y="577"/>
                    </a:lnTo>
                    <a:lnTo>
                      <a:pt x="767" y="577"/>
                    </a:lnTo>
                    <a:lnTo>
                      <a:pt x="767" y="577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6"/>
                    </a:lnTo>
                    <a:lnTo>
                      <a:pt x="767" y="574"/>
                    </a:lnTo>
                    <a:lnTo>
                      <a:pt x="767" y="574"/>
                    </a:lnTo>
                    <a:lnTo>
                      <a:pt x="765" y="574"/>
                    </a:lnTo>
                    <a:lnTo>
                      <a:pt x="765" y="574"/>
                    </a:lnTo>
                    <a:lnTo>
                      <a:pt x="765" y="574"/>
                    </a:lnTo>
                    <a:lnTo>
                      <a:pt x="765" y="576"/>
                    </a:lnTo>
                    <a:lnTo>
                      <a:pt x="764" y="576"/>
                    </a:lnTo>
                    <a:lnTo>
                      <a:pt x="764" y="576"/>
                    </a:lnTo>
                    <a:lnTo>
                      <a:pt x="762" y="576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7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0" y="576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4" y="576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4" y="574"/>
                    </a:lnTo>
                    <a:lnTo>
                      <a:pt x="762" y="574"/>
                    </a:lnTo>
                    <a:lnTo>
                      <a:pt x="762" y="576"/>
                    </a:lnTo>
                    <a:lnTo>
                      <a:pt x="762" y="576"/>
                    </a:lnTo>
                    <a:lnTo>
                      <a:pt x="760" y="574"/>
                    </a:lnTo>
                    <a:lnTo>
                      <a:pt x="760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6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4"/>
                    </a:lnTo>
                    <a:lnTo>
                      <a:pt x="758" y="572"/>
                    </a:lnTo>
                    <a:lnTo>
                      <a:pt x="758" y="572"/>
                    </a:lnTo>
                    <a:lnTo>
                      <a:pt x="758" y="572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70"/>
                    </a:lnTo>
                    <a:lnTo>
                      <a:pt x="760" y="568"/>
                    </a:lnTo>
                    <a:lnTo>
                      <a:pt x="760" y="568"/>
                    </a:lnTo>
                    <a:lnTo>
                      <a:pt x="760" y="568"/>
                    </a:lnTo>
                    <a:lnTo>
                      <a:pt x="758" y="568"/>
                    </a:lnTo>
                    <a:lnTo>
                      <a:pt x="758" y="568"/>
                    </a:lnTo>
                    <a:lnTo>
                      <a:pt x="758" y="568"/>
                    </a:lnTo>
                    <a:lnTo>
                      <a:pt x="758" y="570"/>
                    </a:lnTo>
                    <a:lnTo>
                      <a:pt x="758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6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70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68"/>
                    </a:lnTo>
                    <a:lnTo>
                      <a:pt x="754" y="570"/>
                    </a:lnTo>
                    <a:lnTo>
                      <a:pt x="753" y="570"/>
                    </a:lnTo>
                    <a:lnTo>
                      <a:pt x="753" y="568"/>
                    </a:lnTo>
                    <a:lnTo>
                      <a:pt x="753" y="570"/>
                    </a:lnTo>
                    <a:lnTo>
                      <a:pt x="753" y="570"/>
                    </a:lnTo>
                    <a:lnTo>
                      <a:pt x="753" y="568"/>
                    </a:lnTo>
                    <a:lnTo>
                      <a:pt x="751" y="568"/>
                    </a:lnTo>
                    <a:lnTo>
                      <a:pt x="751" y="568"/>
                    </a:lnTo>
                    <a:lnTo>
                      <a:pt x="751" y="568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6"/>
                    </a:lnTo>
                    <a:lnTo>
                      <a:pt x="751" y="565"/>
                    </a:lnTo>
                    <a:lnTo>
                      <a:pt x="751" y="565"/>
                    </a:lnTo>
                    <a:lnTo>
                      <a:pt x="749" y="565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1"/>
                    </a:lnTo>
                    <a:lnTo>
                      <a:pt x="749" y="561"/>
                    </a:lnTo>
                    <a:lnTo>
                      <a:pt x="749" y="559"/>
                    </a:lnTo>
                    <a:lnTo>
                      <a:pt x="749" y="559"/>
                    </a:lnTo>
                    <a:lnTo>
                      <a:pt x="749" y="559"/>
                    </a:lnTo>
                    <a:lnTo>
                      <a:pt x="747" y="559"/>
                    </a:lnTo>
                    <a:lnTo>
                      <a:pt x="747" y="559"/>
                    </a:lnTo>
                    <a:lnTo>
                      <a:pt x="747" y="561"/>
                    </a:lnTo>
                    <a:lnTo>
                      <a:pt x="749" y="561"/>
                    </a:lnTo>
                    <a:lnTo>
                      <a:pt x="749" y="561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3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9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9" y="566"/>
                    </a:lnTo>
                    <a:lnTo>
                      <a:pt x="749" y="566"/>
                    </a:lnTo>
                    <a:lnTo>
                      <a:pt x="749" y="566"/>
                    </a:lnTo>
                    <a:lnTo>
                      <a:pt x="747" y="566"/>
                    </a:lnTo>
                    <a:lnTo>
                      <a:pt x="747" y="566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5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7" y="563"/>
                    </a:lnTo>
                    <a:lnTo>
                      <a:pt x="745" y="561"/>
                    </a:lnTo>
                    <a:lnTo>
                      <a:pt x="745" y="561"/>
                    </a:lnTo>
                    <a:lnTo>
                      <a:pt x="745" y="559"/>
                    </a:lnTo>
                    <a:lnTo>
                      <a:pt x="744" y="557"/>
                    </a:lnTo>
                    <a:lnTo>
                      <a:pt x="744" y="557"/>
                    </a:lnTo>
                    <a:lnTo>
                      <a:pt x="745" y="557"/>
                    </a:lnTo>
                    <a:lnTo>
                      <a:pt x="745" y="555"/>
                    </a:lnTo>
                    <a:lnTo>
                      <a:pt x="745" y="555"/>
                    </a:lnTo>
                    <a:lnTo>
                      <a:pt x="744" y="555"/>
                    </a:lnTo>
                    <a:lnTo>
                      <a:pt x="744" y="557"/>
                    </a:lnTo>
                    <a:lnTo>
                      <a:pt x="744" y="555"/>
                    </a:lnTo>
                    <a:lnTo>
                      <a:pt x="744" y="555"/>
                    </a:lnTo>
                    <a:lnTo>
                      <a:pt x="744" y="554"/>
                    </a:lnTo>
                    <a:lnTo>
                      <a:pt x="744" y="554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4" y="552"/>
                    </a:lnTo>
                    <a:lnTo>
                      <a:pt x="742" y="550"/>
                    </a:lnTo>
                    <a:lnTo>
                      <a:pt x="742" y="550"/>
                    </a:lnTo>
                    <a:lnTo>
                      <a:pt x="742" y="550"/>
                    </a:lnTo>
                    <a:lnTo>
                      <a:pt x="742" y="548"/>
                    </a:lnTo>
                    <a:lnTo>
                      <a:pt x="742" y="548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4"/>
                    </a:lnTo>
                    <a:lnTo>
                      <a:pt x="740" y="543"/>
                    </a:lnTo>
                    <a:lnTo>
                      <a:pt x="740" y="543"/>
                    </a:lnTo>
                    <a:lnTo>
                      <a:pt x="740" y="544"/>
                    </a:lnTo>
                    <a:lnTo>
                      <a:pt x="742" y="544"/>
                    </a:lnTo>
                    <a:lnTo>
                      <a:pt x="742" y="543"/>
                    </a:lnTo>
                    <a:lnTo>
                      <a:pt x="742" y="543"/>
                    </a:lnTo>
                    <a:lnTo>
                      <a:pt x="740" y="543"/>
                    </a:lnTo>
                    <a:lnTo>
                      <a:pt x="740" y="543"/>
                    </a:lnTo>
                    <a:lnTo>
                      <a:pt x="740" y="541"/>
                    </a:lnTo>
                    <a:lnTo>
                      <a:pt x="740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1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3"/>
                    </a:lnTo>
                    <a:lnTo>
                      <a:pt x="738" y="541"/>
                    </a:lnTo>
                    <a:lnTo>
                      <a:pt x="736" y="541"/>
                    </a:lnTo>
                    <a:lnTo>
                      <a:pt x="736" y="541"/>
                    </a:lnTo>
                    <a:lnTo>
                      <a:pt x="736" y="539"/>
                    </a:lnTo>
                    <a:lnTo>
                      <a:pt x="736" y="539"/>
                    </a:lnTo>
                    <a:lnTo>
                      <a:pt x="736" y="537"/>
                    </a:lnTo>
                    <a:lnTo>
                      <a:pt x="734" y="537"/>
                    </a:lnTo>
                    <a:lnTo>
                      <a:pt x="734" y="537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4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5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3"/>
                    </a:lnTo>
                    <a:lnTo>
                      <a:pt x="736" y="532"/>
                    </a:lnTo>
                    <a:lnTo>
                      <a:pt x="734" y="532"/>
                    </a:lnTo>
                    <a:lnTo>
                      <a:pt x="734" y="532"/>
                    </a:lnTo>
                    <a:lnTo>
                      <a:pt x="734" y="530"/>
                    </a:lnTo>
                    <a:lnTo>
                      <a:pt x="734" y="530"/>
                    </a:lnTo>
                    <a:lnTo>
                      <a:pt x="734" y="530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8"/>
                    </a:lnTo>
                    <a:lnTo>
                      <a:pt x="734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6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3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4"/>
                    </a:lnTo>
                    <a:lnTo>
                      <a:pt x="731" y="523"/>
                    </a:lnTo>
                    <a:lnTo>
                      <a:pt x="731" y="523"/>
                    </a:lnTo>
                    <a:lnTo>
                      <a:pt x="729" y="523"/>
                    </a:lnTo>
                    <a:lnTo>
                      <a:pt x="729" y="523"/>
                    </a:lnTo>
                    <a:lnTo>
                      <a:pt x="729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1"/>
                    </a:lnTo>
                    <a:lnTo>
                      <a:pt x="727" y="523"/>
                    </a:lnTo>
                    <a:lnTo>
                      <a:pt x="727" y="523"/>
                    </a:lnTo>
                    <a:lnTo>
                      <a:pt x="729" y="523"/>
                    </a:lnTo>
                    <a:lnTo>
                      <a:pt x="729" y="523"/>
                    </a:lnTo>
                    <a:lnTo>
                      <a:pt x="729" y="524"/>
                    </a:lnTo>
                    <a:lnTo>
                      <a:pt x="729" y="524"/>
                    </a:lnTo>
                    <a:lnTo>
                      <a:pt x="731" y="524"/>
                    </a:lnTo>
                    <a:lnTo>
                      <a:pt x="729" y="524"/>
                    </a:lnTo>
                    <a:lnTo>
                      <a:pt x="729" y="524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9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7" y="526"/>
                    </a:lnTo>
                    <a:lnTo>
                      <a:pt x="725" y="524"/>
                    </a:lnTo>
                    <a:lnTo>
                      <a:pt x="725" y="524"/>
                    </a:lnTo>
                    <a:lnTo>
                      <a:pt x="725" y="524"/>
                    </a:lnTo>
                    <a:lnTo>
                      <a:pt x="723" y="524"/>
                    </a:lnTo>
                    <a:lnTo>
                      <a:pt x="723" y="524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5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6"/>
                    </a:lnTo>
                    <a:lnTo>
                      <a:pt x="723" y="524"/>
                    </a:lnTo>
                    <a:lnTo>
                      <a:pt x="723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18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6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4" y="524"/>
                    </a:lnTo>
                    <a:lnTo>
                      <a:pt x="712" y="524"/>
                    </a:lnTo>
                    <a:lnTo>
                      <a:pt x="712" y="524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4" y="523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2" y="521"/>
                    </a:lnTo>
                    <a:lnTo>
                      <a:pt x="714" y="519"/>
                    </a:lnTo>
                    <a:lnTo>
                      <a:pt x="714" y="519"/>
                    </a:lnTo>
                    <a:lnTo>
                      <a:pt x="714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6" y="521"/>
                    </a:lnTo>
                    <a:lnTo>
                      <a:pt x="718" y="519"/>
                    </a:lnTo>
                    <a:lnTo>
                      <a:pt x="718" y="519"/>
                    </a:lnTo>
                    <a:lnTo>
                      <a:pt x="718" y="519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0" y="517"/>
                    </a:lnTo>
                    <a:lnTo>
                      <a:pt x="722" y="517"/>
                    </a:lnTo>
                    <a:lnTo>
                      <a:pt x="722" y="517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5"/>
                    </a:lnTo>
                    <a:lnTo>
                      <a:pt x="722" y="513"/>
                    </a:lnTo>
                    <a:lnTo>
                      <a:pt x="722" y="513"/>
                    </a:lnTo>
                    <a:lnTo>
                      <a:pt x="722" y="513"/>
                    </a:lnTo>
                    <a:lnTo>
                      <a:pt x="722" y="512"/>
                    </a:lnTo>
                    <a:lnTo>
                      <a:pt x="722" y="512"/>
                    </a:lnTo>
                    <a:lnTo>
                      <a:pt x="723" y="512"/>
                    </a:lnTo>
                    <a:lnTo>
                      <a:pt x="723" y="510"/>
                    </a:lnTo>
                    <a:lnTo>
                      <a:pt x="723" y="508"/>
                    </a:lnTo>
                    <a:lnTo>
                      <a:pt x="723" y="508"/>
                    </a:lnTo>
                    <a:lnTo>
                      <a:pt x="723" y="506"/>
                    </a:lnTo>
                    <a:lnTo>
                      <a:pt x="723" y="504"/>
                    </a:lnTo>
                    <a:lnTo>
                      <a:pt x="723" y="504"/>
                    </a:lnTo>
                    <a:lnTo>
                      <a:pt x="723" y="502"/>
                    </a:lnTo>
                    <a:lnTo>
                      <a:pt x="723" y="502"/>
                    </a:lnTo>
                    <a:lnTo>
                      <a:pt x="723" y="501"/>
                    </a:lnTo>
                    <a:lnTo>
                      <a:pt x="723" y="501"/>
                    </a:lnTo>
                    <a:lnTo>
                      <a:pt x="725" y="501"/>
                    </a:lnTo>
                    <a:lnTo>
                      <a:pt x="725" y="499"/>
                    </a:lnTo>
                    <a:lnTo>
                      <a:pt x="727" y="499"/>
                    </a:lnTo>
                    <a:lnTo>
                      <a:pt x="727" y="497"/>
                    </a:lnTo>
                    <a:lnTo>
                      <a:pt x="727" y="497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29" y="495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3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1"/>
                    </a:lnTo>
                    <a:lnTo>
                      <a:pt x="731" y="493"/>
                    </a:lnTo>
                    <a:lnTo>
                      <a:pt x="731" y="493"/>
                    </a:lnTo>
                    <a:lnTo>
                      <a:pt x="729" y="493"/>
                    </a:lnTo>
                    <a:lnTo>
                      <a:pt x="729" y="493"/>
                    </a:lnTo>
                    <a:lnTo>
                      <a:pt x="729" y="493"/>
                    </a:lnTo>
                    <a:lnTo>
                      <a:pt x="727" y="493"/>
                    </a:lnTo>
                    <a:lnTo>
                      <a:pt x="727" y="495"/>
                    </a:lnTo>
                    <a:lnTo>
                      <a:pt x="727" y="495"/>
                    </a:lnTo>
                    <a:lnTo>
                      <a:pt x="727" y="495"/>
                    </a:lnTo>
                    <a:lnTo>
                      <a:pt x="725" y="495"/>
                    </a:lnTo>
                    <a:lnTo>
                      <a:pt x="725" y="497"/>
                    </a:lnTo>
                    <a:lnTo>
                      <a:pt x="725" y="497"/>
                    </a:lnTo>
                    <a:lnTo>
                      <a:pt x="723" y="497"/>
                    </a:lnTo>
                    <a:lnTo>
                      <a:pt x="723" y="499"/>
                    </a:lnTo>
                    <a:lnTo>
                      <a:pt x="723" y="499"/>
                    </a:lnTo>
                    <a:lnTo>
                      <a:pt x="723" y="499"/>
                    </a:lnTo>
                    <a:lnTo>
                      <a:pt x="723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1"/>
                    </a:lnTo>
                    <a:lnTo>
                      <a:pt x="722" y="502"/>
                    </a:lnTo>
                    <a:lnTo>
                      <a:pt x="722" y="502"/>
                    </a:lnTo>
                    <a:lnTo>
                      <a:pt x="722" y="502"/>
                    </a:lnTo>
                    <a:lnTo>
                      <a:pt x="720" y="502"/>
                    </a:lnTo>
                    <a:lnTo>
                      <a:pt x="720" y="502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4"/>
                    </a:lnTo>
                    <a:lnTo>
                      <a:pt x="720" y="506"/>
                    </a:lnTo>
                    <a:lnTo>
                      <a:pt x="720" y="506"/>
                    </a:lnTo>
                    <a:lnTo>
                      <a:pt x="722" y="506"/>
                    </a:lnTo>
                    <a:lnTo>
                      <a:pt x="722" y="508"/>
                    </a:lnTo>
                    <a:lnTo>
                      <a:pt x="722" y="508"/>
                    </a:lnTo>
                    <a:lnTo>
                      <a:pt x="720" y="508"/>
                    </a:lnTo>
                    <a:lnTo>
                      <a:pt x="720" y="508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0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2"/>
                    </a:lnTo>
                    <a:lnTo>
                      <a:pt x="720" y="513"/>
                    </a:lnTo>
                    <a:lnTo>
                      <a:pt x="720" y="513"/>
                    </a:lnTo>
                    <a:lnTo>
                      <a:pt x="720" y="513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20" y="515"/>
                    </a:lnTo>
                    <a:lnTo>
                      <a:pt x="718" y="515"/>
                    </a:lnTo>
                    <a:lnTo>
                      <a:pt x="718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7"/>
                    </a:lnTo>
                    <a:lnTo>
                      <a:pt x="716" y="519"/>
                    </a:lnTo>
                    <a:lnTo>
                      <a:pt x="716" y="519"/>
                    </a:lnTo>
                    <a:lnTo>
                      <a:pt x="714" y="519"/>
                    </a:lnTo>
                    <a:lnTo>
                      <a:pt x="714" y="519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5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4" y="517"/>
                    </a:lnTo>
                    <a:lnTo>
                      <a:pt x="712" y="517"/>
                    </a:lnTo>
                    <a:lnTo>
                      <a:pt x="712" y="519"/>
                    </a:lnTo>
                    <a:lnTo>
                      <a:pt x="712" y="519"/>
                    </a:lnTo>
                    <a:lnTo>
                      <a:pt x="712" y="519"/>
                    </a:lnTo>
                    <a:lnTo>
                      <a:pt x="712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11" y="521"/>
                    </a:lnTo>
                    <a:lnTo>
                      <a:pt x="709" y="521"/>
                    </a:lnTo>
                    <a:lnTo>
                      <a:pt x="709" y="521"/>
                    </a:lnTo>
                    <a:lnTo>
                      <a:pt x="709" y="521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9"/>
                    </a:lnTo>
                    <a:lnTo>
                      <a:pt x="709" y="517"/>
                    </a:lnTo>
                    <a:lnTo>
                      <a:pt x="707" y="517"/>
                    </a:lnTo>
                    <a:lnTo>
                      <a:pt x="707" y="517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9"/>
                    </a:lnTo>
                    <a:lnTo>
                      <a:pt x="707" y="517"/>
                    </a:lnTo>
                    <a:lnTo>
                      <a:pt x="705" y="517"/>
                    </a:lnTo>
                    <a:lnTo>
                      <a:pt x="705" y="517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5" y="515"/>
                    </a:lnTo>
                    <a:lnTo>
                      <a:pt x="707" y="513"/>
                    </a:lnTo>
                    <a:lnTo>
                      <a:pt x="707" y="513"/>
                    </a:lnTo>
                    <a:lnTo>
                      <a:pt x="707" y="513"/>
                    </a:lnTo>
                    <a:lnTo>
                      <a:pt x="707" y="512"/>
                    </a:lnTo>
                    <a:lnTo>
                      <a:pt x="705" y="512"/>
                    </a:lnTo>
                    <a:lnTo>
                      <a:pt x="705" y="512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10"/>
                    </a:lnTo>
                    <a:lnTo>
                      <a:pt x="705" y="508"/>
                    </a:lnTo>
                    <a:lnTo>
                      <a:pt x="705" y="508"/>
                    </a:lnTo>
                    <a:lnTo>
                      <a:pt x="703" y="508"/>
                    </a:lnTo>
                    <a:lnTo>
                      <a:pt x="703" y="506"/>
                    </a:lnTo>
                    <a:lnTo>
                      <a:pt x="702" y="506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4"/>
                    </a:lnTo>
                    <a:lnTo>
                      <a:pt x="702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2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501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9"/>
                    </a:lnTo>
                    <a:lnTo>
                      <a:pt x="700" y="497"/>
                    </a:lnTo>
                    <a:lnTo>
                      <a:pt x="700" y="497"/>
                    </a:lnTo>
                    <a:lnTo>
                      <a:pt x="700" y="495"/>
                    </a:lnTo>
                    <a:lnTo>
                      <a:pt x="700" y="493"/>
                    </a:lnTo>
                    <a:lnTo>
                      <a:pt x="700" y="491"/>
                    </a:lnTo>
                    <a:lnTo>
                      <a:pt x="700" y="490"/>
                    </a:lnTo>
                    <a:lnTo>
                      <a:pt x="700" y="490"/>
                    </a:lnTo>
                    <a:lnTo>
                      <a:pt x="700" y="488"/>
                    </a:lnTo>
                    <a:lnTo>
                      <a:pt x="700" y="488"/>
                    </a:lnTo>
                    <a:lnTo>
                      <a:pt x="700" y="486"/>
                    </a:lnTo>
                    <a:lnTo>
                      <a:pt x="700" y="486"/>
                    </a:lnTo>
                    <a:lnTo>
                      <a:pt x="700" y="486"/>
                    </a:lnTo>
                    <a:lnTo>
                      <a:pt x="700" y="484"/>
                    </a:lnTo>
                    <a:lnTo>
                      <a:pt x="700" y="484"/>
                    </a:lnTo>
                    <a:lnTo>
                      <a:pt x="700" y="484"/>
                    </a:lnTo>
                    <a:lnTo>
                      <a:pt x="698" y="484"/>
                    </a:lnTo>
                    <a:lnTo>
                      <a:pt x="698" y="482"/>
                    </a:lnTo>
                    <a:lnTo>
                      <a:pt x="698" y="482"/>
                    </a:lnTo>
                    <a:lnTo>
                      <a:pt x="698" y="482"/>
                    </a:lnTo>
                    <a:lnTo>
                      <a:pt x="698" y="480"/>
                    </a:lnTo>
                    <a:lnTo>
                      <a:pt x="698" y="480"/>
                    </a:lnTo>
                    <a:lnTo>
                      <a:pt x="698" y="479"/>
                    </a:lnTo>
                    <a:lnTo>
                      <a:pt x="698" y="479"/>
                    </a:lnTo>
                    <a:lnTo>
                      <a:pt x="696" y="479"/>
                    </a:lnTo>
                    <a:lnTo>
                      <a:pt x="694" y="479"/>
                    </a:lnTo>
                    <a:lnTo>
                      <a:pt x="694" y="479"/>
                    </a:lnTo>
                    <a:lnTo>
                      <a:pt x="692" y="479"/>
                    </a:lnTo>
                    <a:lnTo>
                      <a:pt x="692" y="477"/>
                    </a:lnTo>
                    <a:lnTo>
                      <a:pt x="692" y="477"/>
                    </a:lnTo>
                    <a:lnTo>
                      <a:pt x="692" y="475"/>
                    </a:lnTo>
                    <a:lnTo>
                      <a:pt x="692" y="475"/>
                    </a:lnTo>
                    <a:lnTo>
                      <a:pt x="692" y="473"/>
                    </a:lnTo>
                    <a:lnTo>
                      <a:pt x="694" y="473"/>
                    </a:lnTo>
                    <a:lnTo>
                      <a:pt x="694" y="471"/>
                    </a:lnTo>
                    <a:lnTo>
                      <a:pt x="696" y="471"/>
                    </a:lnTo>
                    <a:lnTo>
                      <a:pt x="696" y="470"/>
                    </a:lnTo>
                    <a:lnTo>
                      <a:pt x="698" y="470"/>
                    </a:lnTo>
                    <a:lnTo>
                      <a:pt x="698" y="470"/>
                    </a:lnTo>
                    <a:lnTo>
                      <a:pt x="698" y="470"/>
                    </a:lnTo>
                    <a:lnTo>
                      <a:pt x="700" y="470"/>
                    </a:lnTo>
                    <a:lnTo>
                      <a:pt x="702" y="468"/>
                    </a:lnTo>
                    <a:lnTo>
                      <a:pt x="702" y="468"/>
                    </a:lnTo>
                    <a:lnTo>
                      <a:pt x="702" y="466"/>
                    </a:lnTo>
                    <a:lnTo>
                      <a:pt x="702" y="466"/>
                    </a:lnTo>
                    <a:lnTo>
                      <a:pt x="702" y="466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4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3" y="462"/>
                    </a:lnTo>
                    <a:lnTo>
                      <a:pt x="703" y="462"/>
                    </a:lnTo>
                    <a:lnTo>
                      <a:pt x="703" y="460"/>
                    </a:lnTo>
                    <a:lnTo>
                      <a:pt x="703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59"/>
                    </a:lnTo>
                    <a:lnTo>
                      <a:pt x="702" y="459"/>
                    </a:lnTo>
                    <a:lnTo>
                      <a:pt x="702" y="459"/>
                    </a:lnTo>
                    <a:lnTo>
                      <a:pt x="702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7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0" y="459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0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2" y="462"/>
                    </a:lnTo>
                    <a:lnTo>
                      <a:pt x="700" y="464"/>
                    </a:lnTo>
                    <a:lnTo>
                      <a:pt x="700" y="464"/>
                    </a:lnTo>
                    <a:lnTo>
                      <a:pt x="700" y="464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6"/>
                    </a:lnTo>
                    <a:lnTo>
                      <a:pt x="700" y="468"/>
                    </a:lnTo>
                    <a:lnTo>
                      <a:pt x="700" y="468"/>
                    </a:lnTo>
                    <a:lnTo>
                      <a:pt x="698" y="468"/>
                    </a:lnTo>
                    <a:lnTo>
                      <a:pt x="698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6" y="468"/>
                    </a:lnTo>
                    <a:lnTo>
                      <a:pt x="694" y="468"/>
                    </a:lnTo>
                    <a:lnTo>
                      <a:pt x="694" y="468"/>
                    </a:lnTo>
                    <a:lnTo>
                      <a:pt x="694" y="470"/>
                    </a:lnTo>
                    <a:lnTo>
                      <a:pt x="694" y="470"/>
                    </a:lnTo>
                    <a:lnTo>
                      <a:pt x="694" y="470"/>
                    </a:lnTo>
                    <a:lnTo>
                      <a:pt x="692" y="470"/>
                    </a:lnTo>
                    <a:lnTo>
                      <a:pt x="692" y="470"/>
                    </a:lnTo>
                    <a:lnTo>
                      <a:pt x="691" y="470"/>
                    </a:lnTo>
                    <a:lnTo>
                      <a:pt x="691" y="471"/>
                    </a:lnTo>
                    <a:lnTo>
                      <a:pt x="691" y="471"/>
                    </a:lnTo>
                    <a:lnTo>
                      <a:pt x="691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0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9" y="471"/>
                    </a:lnTo>
                    <a:lnTo>
                      <a:pt x="687" y="473"/>
                    </a:lnTo>
                    <a:lnTo>
                      <a:pt x="687" y="473"/>
                    </a:lnTo>
                    <a:lnTo>
                      <a:pt x="687" y="473"/>
                    </a:lnTo>
                    <a:lnTo>
                      <a:pt x="685" y="473"/>
                    </a:lnTo>
                    <a:lnTo>
                      <a:pt x="685" y="473"/>
                    </a:lnTo>
                    <a:lnTo>
                      <a:pt x="685" y="473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7" y="475"/>
                    </a:lnTo>
                    <a:lnTo>
                      <a:pt x="685" y="475"/>
                    </a:lnTo>
                    <a:lnTo>
                      <a:pt x="685" y="475"/>
                    </a:lnTo>
                    <a:lnTo>
                      <a:pt x="683" y="475"/>
                    </a:lnTo>
                    <a:lnTo>
                      <a:pt x="683" y="475"/>
                    </a:lnTo>
                    <a:lnTo>
                      <a:pt x="683" y="475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81" y="473"/>
                    </a:lnTo>
                    <a:lnTo>
                      <a:pt x="681" y="473"/>
                    </a:lnTo>
                    <a:lnTo>
                      <a:pt x="681" y="473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1"/>
                    </a:lnTo>
                    <a:lnTo>
                      <a:pt x="681" y="470"/>
                    </a:lnTo>
                    <a:lnTo>
                      <a:pt x="681" y="470"/>
                    </a:lnTo>
                    <a:lnTo>
                      <a:pt x="681" y="470"/>
                    </a:lnTo>
                    <a:lnTo>
                      <a:pt x="680" y="470"/>
                    </a:lnTo>
                    <a:lnTo>
                      <a:pt x="680" y="470"/>
                    </a:lnTo>
                    <a:lnTo>
                      <a:pt x="680" y="470"/>
                    </a:lnTo>
                    <a:lnTo>
                      <a:pt x="680" y="471"/>
                    </a:lnTo>
                    <a:lnTo>
                      <a:pt x="680" y="471"/>
                    </a:lnTo>
                    <a:lnTo>
                      <a:pt x="680" y="471"/>
                    </a:lnTo>
                    <a:lnTo>
                      <a:pt x="680" y="473"/>
                    </a:lnTo>
                    <a:lnTo>
                      <a:pt x="678" y="473"/>
                    </a:lnTo>
                    <a:lnTo>
                      <a:pt x="678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1"/>
                    </a:lnTo>
                    <a:lnTo>
                      <a:pt x="676" y="470"/>
                    </a:lnTo>
                    <a:lnTo>
                      <a:pt x="676" y="470"/>
                    </a:lnTo>
                    <a:lnTo>
                      <a:pt x="674" y="470"/>
                    </a:lnTo>
                    <a:lnTo>
                      <a:pt x="674" y="470"/>
                    </a:lnTo>
                    <a:lnTo>
                      <a:pt x="674" y="468"/>
                    </a:lnTo>
                    <a:lnTo>
                      <a:pt x="672" y="468"/>
                    </a:lnTo>
                    <a:lnTo>
                      <a:pt x="672" y="470"/>
                    </a:lnTo>
                    <a:lnTo>
                      <a:pt x="670" y="468"/>
                    </a:lnTo>
                    <a:lnTo>
                      <a:pt x="670" y="468"/>
                    </a:lnTo>
                    <a:lnTo>
                      <a:pt x="670" y="468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6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68"/>
                    </a:lnTo>
                    <a:lnTo>
                      <a:pt x="669" y="470"/>
                    </a:lnTo>
                    <a:lnTo>
                      <a:pt x="670" y="470"/>
                    </a:lnTo>
                    <a:lnTo>
                      <a:pt x="670" y="470"/>
                    </a:lnTo>
                    <a:lnTo>
                      <a:pt x="670" y="470"/>
                    </a:lnTo>
                    <a:lnTo>
                      <a:pt x="672" y="470"/>
                    </a:lnTo>
                    <a:lnTo>
                      <a:pt x="672" y="470"/>
                    </a:lnTo>
                    <a:lnTo>
                      <a:pt x="674" y="470"/>
                    </a:lnTo>
                    <a:lnTo>
                      <a:pt x="674" y="470"/>
                    </a:lnTo>
                    <a:lnTo>
                      <a:pt x="674" y="471"/>
                    </a:lnTo>
                    <a:lnTo>
                      <a:pt x="674" y="471"/>
                    </a:lnTo>
                    <a:lnTo>
                      <a:pt x="674" y="473"/>
                    </a:lnTo>
                    <a:lnTo>
                      <a:pt x="676" y="473"/>
                    </a:lnTo>
                    <a:lnTo>
                      <a:pt x="676" y="473"/>
                    </a:lnTo>
                    <a:lnTo>
                      <a:pt x="676" y="473"/>
                    </a:lnTo>
                    <a:lnTo>
                      <a:pt x="678" y="473"/>
                    </a:lnTo>
                    <a:lnTo>
                      <a:pt x="678" y="473"/>
                    </a:lnTo>
                    <a:lnTo>
                      <a:pt x="678" y="473"/>
                    </a:lnTo>
                    <a:lnTo>
                      <a:pt x="680" y="475"/>
                    </a:lnTo>
                    <a:lnTo>
                      <a:pt x="680" y="475"/>
                    </a:lnTo>
                    <a:lnTo>
                      <a:pt x="680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5"/>
                    </a:lnTo>
                    <a:lnTo>
                      <a:pt x="681" y="477"/>
                    </a:lnTo>
                    <a:lnTo>
                      <a:pt x="681" y="477"/>
                    </a:lnTo>
                    <a:lnTo>
                      <a:pt x="683" y="477"/>
                    </a:lnTo>
                    <a:lnTo>
                      <a:pt x="683" y="477"/>
                    </a:lnTo>
                    <a:lnTo>
                      <a:pt x="683" y="479"/>
                    </a:lnTo>
                    <a:lnTo>
                      <a:pt x="685" y="479"/>
                    </a:lnTo>
                    <a:lnTo>
                      <a:pt x="685" y="480"/>
                    </a:lnTo>
                    <a:lnTo>
                      <a:pt x="685" y="480"/>
                    </a:lnTo>
                    <a:lnTo>
                      <a:pt x="685" y="482"/>
                    </a:lnTo>
                    <a:lnTo>
                      <a:pt x="687" y="482"/>
                    </a:lnTo>
                    <a:lnTo>
                      <a:pt x="687" y="482"/>
                    </a:lnTo>
                    <a:lnTo>
                      <a:pt x="687" y="482"/>
                    </a:lnTo>
                    <a:lnTo>
                      <a:pt x="687" y="484"/>
                    </a:lnTo>
                    <a:lnTo>
                      <a:pt x="687" y="484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6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9" y="490"/>
                    </a:lnTo>
                    <a:lnTo>
                      <a:pt x="691" y="490"/>
                    </a:lnTo>
                    <a:lnTo>
                      <a:pt x="691" y="491"/>
                    </a:lnTo>
                    <a:lnTo>
                      <a:pt x="689" y="491"/>
                    </a:lnTo>
                    <a:lnTo>
                      <a:pt x="689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1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9" y="490"/>
                    </a:lnTo>
                    <a:lnTo>
                      <a:pt x="689" y="488"/>
                    </a:lnTo>
                    <a:lnTo>
                      <a:pt x="689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7" y="488"/>
                    </a:lnTo>
                    <a:lnTo>
                      <a:pt x="685" y="488"/>
                    </a:lnTo>
                    <a:lnTo>
                      <a:pt x="685" y="490"/>
                    </a:lnTo>
                    <a:lnTo>
                      <a:pt x="685" y="490"/>
                    </a:lnTo>
                    <a:lnTo>
                      <a:pt x="685" y="490"/>
                    </a:lnTo>
                    <a:lnTo>
                      <a:pt x="685" y="491"/>
                    </a:lnTo>
                    <a:lnTo>
                      <a:pt x="683" y="491"/>
                    </a:lnTo>
                    <a:lnTo>
                      <a:pt x="683" y="491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3" y="488"/>
                    </a:lnTo>
                    <a:lnTo>
                      <a:pt x="683" y="488"/>
                    </a:lnTo>
                    <a:lnTo>
                      <a:pt x="681" y="488"/>
                    </a:lnTo>
                    <a:lnTo>
                      <a:pt x="681" y="488"/>
                    </a:lnTo>
                    <a:lnTo>
                      <a:pt x="681" y="490"/>
                    </a:lnTo>
                    <a:lnTo>
                      <a:pt x="681" y="490"/>
                    </a:lnTo>
                    <a:lnTo>
                      <a:pt x="681" y="490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1" y="491"/>
                    </a:lnTo>
                    <a:lnTo>
                      <a:pt x="680" y="491"/>
                    </a:lnTo>
                    <a:lnTo>
                      <a:pt x="680" y="491"/>
                    </a:lnTo>
                    <a:lnTo>
                      <a:pt x="680" y="491"/>
                    </a:lnTo>
                    <a:lnTo>
                      <a:pt x="678" y="491"/>
                    </a:lnTo>
                    <a:lnTo>
                      <a:pt x="678" y="490"/>
                    </a:lnTo>
                    <a:lnTo>
                      <a:pt x="680" y="490"/>
                    </a:lnTo>
                    <a:lnTo>
                      <a:pt x="678" y="490"/>
                    </a:lnTo>
                    <a:lnTo>
                      <a:pt x="678" y="488"/>
                    </a:lnTo>
                    <a:lnTo>
                      <a:pt x="678" y="488"/>
                    </a:lnTo>
                    <a:lnTo>
                      <a:pt x="678" y="488"/>
                    </a:lnTo>
                    <a:lnTo>
                      <a:pt x="678" y="490"/>
                    </a:lnTo>
                    <a:lnTo>
                      <a:pt x="678" y="490"/>
                    </a:lnTo>
                    <a:lnTo>
                      <a:pt x="678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6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88"/>
                    </a:lnTo>
                    <a:lnTo>
                      <a:pt x="674" y="488"/>
                    </a:lnTo>
                    <a:lnTo>
                      <a:pt x="674" y="488"/>
                    </a:lnTo>
                    <a:lnTo>
                      <a:pt x="672" y="486"/>
                    </a:lnTo>
                    <a:lnTo>
                      <a:pt x="672" y="486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4" y="484"/>
                    </a:lnTo>
                    <a:lnTo>
                      <a:pt x="674" y="484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4" y="482"/>
                    </a:lnTo>
                    <a:lnTo>
                      <a:pt x="672" y="482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4"/>
                    </a:lnTo>
                    <a:lnTo>
                      <a:pt x="672" y="486"/>
                    </a:lnTo>
                    <a:lnTo>
                      <a:pt x="672" y="486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0" y="488"/>
                    </a:lnTo>
                    <a:lnTo>
                      <a:pt x="670" y="486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0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88"/>
                    </a:lnTo>
                    <a:lnTo>
                      <a:pt x="672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0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4" y="491"/>
                    </a:lnTo>
                    <a:lnTo>
                      <a:pt x="672" y="490"/>
                    </a:lnTo>
                    <a:lnTo>
                      <a:pt x="672" y="490"/>
                    </a:lnTo>
                    <a:lnTo>
                      <a:pt x="670" y="490"/>
                    </a:lnTo>
                    <a:lnTo>
                      <a:pt x="669" y="488"/>
                    </a:lnTo>
                    <a:lnTo>
                      <a:pt x="669" y="488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67" y="486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7" y="484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69" y="486"/>
                    </a:lnTo>
                    <a:lnTo>
                      <a:pt x="670" y="486"/>
                    </a:lnTo>
                    <a:lnTo>
                      <a:pt x="670" y="486"/>
                    </a:lnTo>
                    <a:lnTo>
                      <a:pt x="669" y="486"/>
                    </a:lnTo>
                    <a:lnTo>
                      <a:pt x="669" y="484"/>
                    </a:lnTo>
                    <a:lnTo>
                      <a:pt x="669" y="484"/>
                    </a:lnTo>
                    <a:lnTo>
                      <a:pt x="667" y="484"/>
                    </a:lnTo>
                    <a:lnTo>
                      <a:pt x="667" y="482"/>
                    </a:lnTo>
                    <a:lnTo>
                      <a:pt x="667" y="482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7" y="480"/>
                    </a:lnTo>
                    <a:lnTo>
                      <a:pt x="665" y="480"/>
                    </a:lnTo>
                    <a:lnTo>
                      <a:pt x="665" y="480"/>
                    </a:lnTo>
                    <a:lnTo>
                      <a:pt x="665" y="480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5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77"/>
                    </a:lnTo>
                    <a:lnTo>
                      <a:pt x="663" y="477"/>
                    </a:lnTo>
                    <a:lnTo>
                      <a:pt x="661" y="477"/>
                    </a:lnTo>
                    <a:lnTo>
                      <a:pt x="661" y="477"/>
                    </a:lnTo>
                    <a:lnTo>
                      <a:pt x="661" y="475"/>
                    </a:lnTo>
                    <a:lnTo>
                      <a:pt x="661" y="475"/>
                    </a:lnTo>
                    <a:lnTo>
                      <a:pt x="659" y="475"/>
                    </a:lnTo>
                    <a:lnTo>
                      <a:pt x="659" y="477"/>
                    </a:lnTo>
                    <a:lnTo>
                      <a:pt x="659" y="475"/>
                    </a:lnTo>
                    <a:lnTo>
                      <a:pt x="659" y="475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3"/>
                    </a:lnTo>
                    <a:lnTo>
                      <a:pt x="658" y="475"/>
                    </a:lnTo>
                    <a:lnTo>
                      <a:pt x="658" y="475"/>
                    </a:lnTo>
                    <a:lnTo>
                      <a:pt x="658" y="475"/>
                    </a:lnTo>
                    <a:lnTo>
                      <a:pt x="659" y="475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59" y="477"/>
                    </a:lnTo>
                    <a:lnTo>
                      <a:pt x="661" y="477"/>
                    </a:lnTo>
                    <a:lnTo>
                      <a:pt x="661" y="477"/>
                    </a:lnTo>
                    <a:lnTo>
                      <a:pt x="661" y="479"/>
                    </a:lnTo>
                    <a:lnTo>
                      <a:pt x="661" y="479"/>
                    </a:lnTo>
                    <a:lnTo>
                      <a:pt x="663" y="479"/>
                    </a:lnTo>
                    <a:lnTo>
                      <a:pt x="663" y="479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0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5" y="482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3" y="482"/>
                    </a:lnTo>
                    <a:lnTo>
                      <a:pt x="663" y="480"/>
                    </a:lnTo>
                    <a:lnTo>
                      <a:pt x="661" y="480"/>
                    </a:lnTo>
                    <a:lnTo>
                      <a:pt x="661" y="479"/>
                    </a:lnTo>
                    <a:lnTo>
                      <a:pt x="659" y="479"/>
                    </a:lnTo>
                    <a:lnTo>
                      <a:pt x="659" y="477"/>
                    </a:lnTo>
                    <a:lnTo>
                      <a:pt x="658" y="477"/>
                    </a:lnTo>
                    <a:lnTo>
                      <a:pt x="658" y="475"/>
                    </a:lnTo>
                    <a:lnTo>
                      <a:pt x="656" y="473"/>
                    </a:lnTo>
                    <a:lnTo>
                      <a:pt x="656" y="473"/>
                    </a:lnTo>
                    <a:lnTo>
                      <a:pt x="654" y="471"/>
                    </a:lnTo>
                    <a:lnTo>
                      <a:pt x="652" y="470"/>
                    </a:lnTo>
                    <a:lnTo>
                      <a:pt x="650" y="470"/>
                    </a:lnTo>
                    <a:lnTo>
                      <a:pt x="650" y="468"/>
                    </a:lnTo>
                    <a:lnTo>
                      <a:pt x="649" y="466"/>
                    </a:lnTo>
                    <a:lnTo>
                      <a:pt x="649" y="466"/>
                    </a:lnTo>
                    <a:lnTo>
                      <a:pt x="649" y="464"/>
                    </a:lnTo>
                    <a:lnTo>
                      <a:pt x="649" y="464"/>
                    </a:lnTo>
                    <a:lnTo>
                      <a:pt x="649" y="462"/>
                    </a:lnTo>
                    <a:lnTo>
                      <a:pt x="647" y="462"/>
                    </a:lnTo>
                    <a:lnTo>
                      <a:pt x="647" y="462"/>
                    </a:lnTo>
                    <a:lnTo>
                      <a:pt x="645" y="460"/>
                    </a:lnTo>
                    <a:lnTo>
                      <a:pt x="645" y="460"/>
                    </a:lnTo>
                    <a:lnTo>
                      <a:pt x="645" y="459"/>
                    </a:lnTo>
                    <a:lnTo>
                      <a:pt x="643" y="459"/>
                    </a:lnTo>
                    <a:lnTo>
                      <a:pt x="643" y="457"/>
                    </a:lnTo>
                    <a:lnTo>
                      <a:pt x="641" y="455"/>
                    </a:lnTo>
                    <a:lnTo>
                      <a:pt x="639" y="453"/>
                    </a:lnTo>
                    <a:lnTo>
                      <a:pt x="639" y="453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39" y="451"/>
                    </a:lnTo>
                    <a:lnTo>
                      <a:pt x="641" y="451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3"/>
                    </a:lnTo>
                    <a:lnTo>
                      <a:pt x="641" y="451"/>
                    </a:lnTo>
                    <a:lnTo>
                      <a:pt x="641" y="451"/>
                    </a:lnTo>
                    <a:lnTo>
                      <a:pt x="641" y="451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9"/>
                    </a:lnTo>
                    <a:lnTo>
                      <a:pt x="639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6"/>
                    </a:lnTo>
                    <a:lnTo>
                      <a:pt x="636" y="446"/>
                    </a:lnTo>
                    <a:lnTo>
                      <a:pt x="636" y="444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6"/>
                    </a:lnTo>
                    <a:lnTo>
                      <a:pt x="636" y="448"/>
                    </a:lnTo>
                    <a:lnTo>
                      <a:pt x="636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8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8" y="451"/>
                    </a:lnTo>
                    <a:lnTo>
                      <a:pt x="638" y="451"/>
                    </a:lnTo>
                    <a:lnTo>
                      <a:pt x="638" y="451"/>
                    </a:lnTo>
                    <a:lnTo>
                      <a:pt x="638" y="449"/>
                    </a:lnTo>
                    <a:lnTo>
                      <a:pt x="638" y="449"/>
                    </a:lnTo>
                    <a:lnTo>
                      <a:pt x="636" y="449"/>
                    </a:lnTo>
                    <a:lnTo>
                      <a:pt x="636" y="448"/>
                    </a:lnTo>
                    <a:lnTo>
                      <a:pt x="636" y="448"/>
                    </a:lnTo>
                    <a:lnTo>
                      <a:pt x="634" y="448"/>
                    </a:lnTo>
                    <a:lnTo>
                      <a:pt x="634" y="446"/>
                    </a:lnTo>
                    <a:lnTo>
                      <a:pt x="632" y="446"/>
                    </a:lnTo>
                    <a:lnTo>
                      <a:pt x="632" y="446"/>
                    </a:lnTo>
                    <a:lnTo>
                      <a:pt x="632" y="446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4"/>
                    </a:lnTo>
                    <a:lnTo>
                      <a:pt x="630" y="442"/>
                    </a:lnTo>
                    <a:lnTo>
                      <a:pt x="630" y="442"/>
                    </a:lnTo>
                    <a:lnTo>
                      <a:pt x="630" y="440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42"/>
                    </a:lnTo>
                    <a:lnTo>
                      <a:pt x="632" y="442"/>
                    </a:lnTo>
                    <a:lnTo>
                      <a:pt x="632" y="442"/>
                    </a:lnTo>
                    <a:lnTo>
                      <a:pt x="634" y="442"/>
                    </a:lnTo>
                    <a:lnTo>
                      <a:pt x="634" y="442"/>
                    </a:lnTo>
                    <a:lnTo>
                      <a:pt x="634" y="442"/>
                    </a:lnTo>
                    <a:lnTo>
                      <a:pt x="632" y="442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40"/>
                    </a:lnTo>
                    <a:lnTo>
                      <a:pt x="632" y="438"/>
                    </a:lnTo>
                    <a:lnTo>
                      <a:pt x="632" y="438"/>
                    </a:lnTo>
                    <a:lnTo>
                      <a:pt x="632" y="438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2" y="437"/>
                    </a:lnTo>
                    <a:lnTo>
                      <a:pt x="630" y="437"/>
                    </a:lnTo>
                    <a:lnTo>
                      <a:pt x="630" y="437"/>
                    </a:lnTo>
                    <a:lnTo>
                      <a:pt x="630" y="437"/>
                    </a:lnTo>
                    <a:lnTo>
                      <a:pt x="630" y="435"/>
                    </a:lnTo>
                    <a:lnTo>
                      <a:pt x="630" y="435"/>
                    </a:lnTo>
                    <a:lnTo>
                      <a:pt x="630" y="435"/>
                    </a:lnTo>
                    <a:lnTo>
                      <a:pt x="630" y="433"/>
                    </a:lnTo>
                    <a:lnTo>
                      <a:pt x="628" y="433"/>
                    </a:lnTo>
                    <a:lnTo>
                      <a:pt x="628" y="431"/>
                    </a:lnTo>
                    <a:lnTo>
                      <a:pt x="628" y="431"/>
                    </a:lnTo>
                    <a:lnTo>
                      <a:pt x="628" y="431"/>
                    </a:lnTo>
                    <a:lnTo>
                      <a:pt x="627" y="431"/>
                    </a:lnTo>
                    <a:lnTo>
                      <a:pt x="627" y="429"/>
                    </a:lnTo>
                    <a:lnTo>
                      <a:pt x="627" y="429"/>
                    </a:lnTo>
                    <a:lnTo>
                      <a:pt x="627" y="427"/>
                    </a:lnTo>
                    <a:lnTo>
                      <a:pt x="625" y="427"/>
                    </a:lnTo>
                    <a:lnTo>
                      <a:pt x="625" y="427"/>
                    </a:lnTo>
                    <a:lnTo>
                      <a:pt x="625" y="427"/>
                    </a:lnTo>
                    <a:lnTo>
                      <a:pt x="623" y="426"/>
                    </a:lnTo>
                    <a:lnTo>
                      <a:pt x="621" y="427"/>
                    </a:lnTo>
                    <a:lnTo>
                      <a:pt x="619" y="426"/>
                    </a:lnTo>
                    <a:lnTo>
                      <a:pt x="617" y="426"/>
                    </a:lnTo>
                    <a:lnTo>
                      <a:pt x="617" y="424"/>
                    </a:lnTo>
                    <a:lnTo>
                      <a:pt x="616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4"/>
                    </a:lnTo>
                    <a:lnTo>
                      <a:pt x="612" y="422"/>
                    </a:lnTo>
                    <a:lnTo>
                      <a:pt x="612" y="422"/>
                    </a:lnTo>
                    <a:lnTo>
                      <a:pt x="614" y="422"/>
                    </a:lnTo>
                    <a:lnTo>
                      <a:pt x="614" y="422"/>
                    </a:lnTo>
                    <a:lnTo>
                      <a:pt x="616" y="424"/>
                    </a:lnTo>
                    <a:lnTo>
                      <a:pt x="616" y="424"/>
                    </a:lnTo>
                    <a:lnTo>
                      <a:pt x="616" y="424"/>
                    </a:lnTo>
                    <a:lnTo>
                      <a:pt x="616" y="422"/>
                    </a:lnTo>
                    <a:lnTo>
                      <a:pt x="616" y="422"/>
                    </a:lnTo>
                    <a:lnTo>
                      <a:pt x="617" y="422"/>
                    </a:lnTo>
                    <a:lnTo>
                      <a:pt x="616" y="422"/>
                    </a:lnTo>
                    <a:lnTo>
                      <a:pt x="616" y="420"/>
                    </a:lnTo>
                    <a:lnTo>
                      <a:pt x="616" y="420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6" y="418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20"/>
                    </a:lnTo>
                    <a:lnTo>
                      <a:pt x="614" y="418"/>
                    </a:lnTo>
                    <a:lnTo>
                      <a:pt x="614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8"/>
                    </a:lnTo>
                    <a:lnTo>
                      <a:pt x="612" y="417"/>
                    </a:lnTo>
                    <a:lnTo>
                      <a:pt x="612" y="417"/>
                    </a:lnTo>
                    <a:lnTo>
                      <a:pt x="612" y="417"/>
                    </a:lnTo>
                    <a:lnTo>
                      <a:pt x="614" y="417"/>
                    </a:lnTo>
                    <a:lnTo>
                      <a:pt x="614" y="417"/>
                    </a:lnTo>
                    <a:lnTo>
                      <a:pt x="616" y="417"/>
                    </a:lnTo>
                    <a:lnTo>
                      <a:pt x="616" y="417"/>
                    </a:lnTo>
                    <a:lnTo>
                      <a:pt x="616" y="417"/>
                    </a:lnTo>
                    <a:lnTo>
                      <a:pt x="617" y="417"/>
                    </a:lnTo>
                    <a:lnTo>
                      <a:pt x="617" y="417"/>
                    </a:lnTo>
                    <a:lnTo>
                      <a:pt x="619" y="417"/>
                    </a:lnTo>
                    <a:lnTo>
                      <a:pt x="619" y="417"/>
                    </a:lnTo>
                    <a:lnTo>
                      <a:pt x="619" y="418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5" y="417"/>
                    </a:lnTo>
                    <a:lnTo>
                      <a:pt x="625" y="417"/>
                    </a:lnTo>
                    <a:lnTo>
                      <a:pt x="625" y="417"/>
                    </a:lnTo>
                    <a:lnTo>
                      <a:pt x="627" y="417"/>
                    </a:lnTo>
                    <a:lnTo>
                      <a:pt x="627" y="417"/>
                    </a:lnTo>
                    <a:lnTo>
                      <a:pt x="627" y="417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7"/>
                    </a:lnTo>
                    <a:lnTo>
                      <a:pt x="628" y="417"/>
                    </a:lnTo>
                    <a:lnTo>
                      <a:pt x="630" y="417"/>
                    </a:lnTo>
                    <a:lnTo>
                      <a:pt x="630" y="418"/>
                    </a:lnTo>
                    <a:lnTo>
                      <a:pt x="630" y="417"/>
                    </a:lnTo>
                    <a:lnTo>
                      <a:pt x="630" y="417"/>
                    </a:lnTo>
                    <a:lnTo>
                      <a:pt x="632" y="417"/>
                    </a:lnTo>
                    <a:lnTo>
                      <a:pt x="632" y="418"/>
                    </a:lnTo>
                    <a:lnTo>
                      <a:pt x="632" y="418"/>
                    </a:lnTo>
                    <a:lnTo>
                      <a:pt x="634" y="418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4" y="417"/>
                    </a:lnTo>
                    <a:lnTo>
                      <a:pt x="632" y="415"/>
                    </a:lnTo>
                    <a:lnTo>
                      <a:pt x="632" y="417"/>
                    </a:lnTo>
                    <a:lnTo>
                      <a:pt x="630" y="417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5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3"/>
                    </a:lnTo>
                    <a:lnTo>
                      <a:pt x="632" y="415"/>
                    </a:lnTo>
                    <a:lnTo>
                      <a:pt x="632" y="413"/>
                    </a:lnTo>
                    <a:lnTo>
                      <a:pt x="634" y="413"/>
                    </a:lnTo>
                    <a:lnTo>
                      <a:pt x="634" y="413"/>
                    </a:lnTo>
                    <a:lnTo>
                      <a:pt x="634" y="413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3"/>
                    </a:lnTo>
                    <a:lnTo>
                      <a:pt x="638" y="413"/>
                    </a:lnTo>
                    <a:lnTo>
                      <a:pt x="639" y="411"/>
                    </a:lnTo>
                    <a:lnTo>
                      <a:pt x="639" y="411"/>
                    </a:lnTo>
                    <a:lnTo>
                      <a:pt x="639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8" y="411"/>
                    </a:lnTo>
                    <a:lnTo>
                      <a:pt x="638" y="411"/>
                    </a:lnTo>
                    <a:lnTo>
                      <a:pt x="638" y="409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6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4" y="411"/>
                    </a:lnTo>
                    <a:lnTo>
                      <a:pt x="632" y="411"/>
                    </a:lnTo>
                    <a:lnTo>
                      <a:pt x="632" y="411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0" y="413"/>
                    </a:lnTo>
                    <a:lnTo>
                      <a:pt x="630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8" y="415"/>
                    </a:lnTo>
                    <a:lnTo>
                      <a:pt x="627" y="415"/>
                    </a:lnTo>
                    <a:lnTo>
                      <a:pt x="627" y="415"/>
                    </a:lnTo>
                    <a:lnTo>
                      <a:pt x="625" y="415"/>
                    </a:lnTo>
                    <a:lnTo>
                      <a:pt x="623" y="415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3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21" y="417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5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7" y="413"/>
                    </a:lnTo>
                    <a:lnTo>
                      <a:pt x="617" y="415"/>
                    </a:lnTo>
                    <a:lnTo>
                      <a:pt x="617" y="415"/>
                    </a:lnTo>
                    <a:lnTo>
                      <a:pt x="619" y="415"/>
                    </a:lnTo>
                    <a:lnTo>
                      <a:pt x="619" y="413"/>
                    </a:lnTo>
                    <a:lnTo>
                      <a:pt x="619" y="413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19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5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3"/>
                    </a:lnTo>
                    <a:lnTo>
                      <a:pt x="621" y="411"/>
                    </a:lnTo>
                    <a:lnTo>
                      <a:pt x="621" y="411"/>
                    </a:lnTo>
                    <a:lnTo>
                      <a:pt x="623" y="411"/>
                    </a:lnTo>
                    <a:lnTo>
                      <a:pt x="623" y="411"/>
                    </a:lnTo>
                    <a:lnTo>
                      <a:pt x="621" y="409"/>
                    </a:lnTo>
                    <a:lnTo>
                      <a:pt x="623" y="409"/>
                    </a:lnTo>
                    <a:lnTo>
                      <a:pt x="623" y="409"/>
                    </a:lnTo>
                    <a:lnTo>
                      <a:pt x="623" y="407"/>
                    </a:lnTo>
                    <a:lnTo>
                      <a:pt x="625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3" y="407"/>
                    </a:lnTo>
                    <a:lnTo>
                      <a:pt x="621" y="409"/>
                    </a:lnTo>
                    <a:lnTo>
                      <a:pt x="621" y="409"/>
                    </a:lnTo>
                    <a:lnTo>
                      <a:pt x="621" y="409"/>
                    </a:lnTo>
                    <a:lnTo>
                      <a:pt x="619" y="409"/>
                    </a:lnTo>
                    <a:lnTo>
                      <a:pt x="619" y="411"/>
                    </a:lnTo>
                    <a:lnTo>
                      <a:pt x="619" y="411"/>
                    </a:lnTo>
                    <a:lnTo>
                      <a:pt x="617" y="411"/>
                    </a:lnTo>
                    <a:lnTo>
                      <a:pt x="617" y="413"/>
                    </a:lnTo>
                    <a:lnTo>
                      <a:pt x="617" y="413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6" y="413"/>
                    </a:lnTo>
                    <a:lnTo>
                      <a:pt x="617" y="411"/>
                    </a:lnTo>
                    <a:lnTo>
                      <a:pt x="617" y="411"/>
                    </a:lnTo>
                    <a:lnTo>
                      <a:pt x="617" y="411"/>
                    </a:lnTo>
                    <a:lnTo>
                      <a:pt x="617" y="409"/>
                    </a:lnTo>
                    <a:lnTo>
                      <a:pt x="617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9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19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7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6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3" y="404"/>
                    </a:lnTo>
                    <a:lnTo>
                      <a:pt x="623" y="406"/>
                    </a:lnTo>
                    <a:lnTo>
                      <a:pt x="623" y="406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5" y="404"/>
                    </a:lnTo>
                    <a:lnTo>
                      <a:pt x="625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3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4"/>
                    </a:lnTo>
                    <a:lnTo>
                      <a:pt x="621" y="402"/>
                    </a:lnTo>
                    <a:lnTo>
                      <a:pt x="621" y="402"/>
                    </a:lnTo>
                    <a:lnTo>
                      <a:pt x="621" y="402"/>
                    </a:lnTo>
                    <a:lnTo>
                      <a:pt x="621" y="400"/>
                    </a:lnTo>
                    <a:lnTo>
                      <a:pt x="621" y="400"/>
                    </a:lnTo>
                    <a:lnTo>
                      <a:pt x="621" y="400"/>
                    </a:lnTo>
                    <a:lnTo>
                      <a:pt x="623" y="398"/>
                    </a:lnTo>
                    <a:lnTo>
                      <a:pt x="623" y="398"/>
                    </a:lnTo>
                    <a:lnTo>
                      <a:pt x="623" y="398"/>
                    </a:lnTo>
                    <a:lnTo>
                      <a:pt x="623" y="396"/>
                    </a:lnTo>
                    <a:lnTo>
                      <a:pt x="623" y="396"/>
                    </a:lnTo>
                    <a:lnTo>
                      <a:pt x="623" y="396"/>
                    </a:lnTo>
                    <a:lnTo>
                      <a:pt x="623" y="395"/>
                    </a:lnTo>
                    <a:lnTo>
                      <a:pt x="623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5"/>
                    </a:lnTo>
                    <a:lnTo>
                      <a:pt x="625" y="396"/>
                    </a:lnTo>
                    <a:lnTo>
                      <a:pt x="625" y="395"/>
                    </a:lnTo>
                    <a:lnTo>
                      <a:pt x="627" y="395"/>
                    </a:lnTo>
                    <a:lnTo>
                      <a:pt x="627" y="395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7" y="393"/>
                    </a:lnTo>
                    <a:lnTo>
                      <a:pt x="625" y="393"/>
                    </a:lnTo>
                    <a:lnTo>
                      <a:pt x="625" y="393"/>
                    </a:lnTo>
                    <a:lnTo>
                      <a:pt x="625" y="393"/>
                    </a:lnTo>
                    <a:lnTo>
                      <a:pt x="625" y="391"/>
                    </a:lnTo>
                    <a:lnTo>
                      <a:pt x="625" y="391"/>
                    </a:lnTo>
                    <a:lnTo>
                      <a:pt x="627" y="391"/>
                    </a:lnTo>
                    <a:lnTo>
                      <a:pt x="627" y="391"/>
                    </a:lnTo>
                    <a:lnTo>
                      <a:pt x="627" y="389"/>
                    </a:lnTo>
                    <a:lnTo>
                      <a:pt x="627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28" y="389"/>
                    </a:lnTo>
                    <a:lnTo>
                      <a:pt x="630" y="389"/>
                    </a:lnTo>
                    <a:lnTo>
                      <a:pt x="630" y="389"/>
                    </a:lnTo>
                    <a:lnTo>
                      <a:pt x="630" y="389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91"/>
                    </a:lnTo>
                    <a:lnTo>
                      <a:pt x="632" y="389"/>
                    </a:lnTo>
                    <a:lnTo>
                      <a:pt x="632" y="389"/>
                    </a:lnTo>
                    <a:lnTo>
                      <a:pt x="632" y="389"/>
                    </a:lnTo>
                    <a:lnTo>
                      <a:pt x="632" y="387"/>
                    </a:lnTo>
                    <a:lnTo>
                      <a:pt x="632" y="387"/>
                    </a:lnTo>
                    <a:lnTo>
                      <a:pt x="630" y="387"/>
                    </a:lnTo>
                    <a:lnTo>
                      <a:pt x="630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7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5"/>
                    </a:lnTo>
                    <a:lnTo>
                      <a:pt x="628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0" y="384"/>
                    </a:lnTo>
                    <a:lnTo>
                      <a:pt x="632" y="384"/>
                    </a:lnTo>
                    <a:lnTo>
                      <a:pt x="632" y="382"/>
                    </a:lnTo>
                    <a:lnTo>
                      <a:pt x="632" y="382"/>
                    </a:lnTo>
                    <a:lnTo>
                      <a:pt x="632" y="380"/>
                    </a:lnTo>
                    <a:lnTo>
                      <a:pt x="632" y="380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8"/>
                    </a:lnTo>
                    <a:lnTo>
                      <a:pt x="634" y="376"/>
                    </a:lnTo>
                    <a:lnTo>
                      <a:pt x="634" y="374"/>
                    </a:lnTo>
                    <a:lnTo>
                      <a:pt x="634" y="374"/>
                    </a:lnTo>
                    <a:lnTo>
                      <a:pt x="634" y="374"/>
                    </a:lnTo>
                    <a:lnTo>
                      <a:pt x="636" y="373"/>
                    </a:lnTo>
                    <a:lnTo>
                      <a:pt x="634" y="373"/>
                    </a:lnTo>
                    <a:lnTo>
                      <a:pt x="634" y="373"/>
                    </a:lnTo>
                    <a:lnTo>
                      <a:pt x="634" y="373"/>
                    </a:lnTo>
                    <a:lnTo>
                      <a:pt x="634" y="371"/>
                    </a:lnTo>
                    <a:lnTo>
                      <a:pt x="634" y="371"/>
                    </a:lnTo>
                    <a:lnTo>
                      <a:pt x="632" y="371"/>
                    </a:lnTo>
                    <a:lnTo>
                      <a:pt x="632" y="371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9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2" y="367"/>
                    </a:lnTo>
                    <a:lnTo>
                      <a:pt x="630" y="367"/>
                    </a:lnTo>
                    <a:lnTo>
                      <a:pt x="630" y="365"/>
                    </a:lnTo>
                    <a:lnTo>
                      <a:pt x="630" y="365"/>
                    </a:lnTo>
                    <a:lnTo>
                      <a:pt x="630" y="365"/>
                    </a:lnTo>
                    <a:lnTo>
                      <a:pt x="628" y="365"/>
                    </a:lnTo>
                    <a:lnTo>
                      <a:pt x="628" y="365"/>
                    </a:lnTo>
                    <a:lnTo>
                      <a:pt x="628" y="365"/>
                    </a:lnTo>
                    <a:lnTo>
                      <a:pt x="628" y="364"/>
                    </a:lnTo>
                    <a:lnTo>
                      <a:pt x="628" y="364"/>
                    </a:lnTo>
                    <a:lnTo>
                      <a:pt x="630" y="364"/>
                    </a:lnTo>
                    <a:lnTo>
                      <a:pt x="630" y="364"/>
                    </a:lnTo>
                    <a:lnTo>
                      <a:pt x="630" y="364"/>
                    </a:lnTo>
                    <a:lnTo>
                      <a:pt x="628" y="364"/>
                    </a:lnTo>
                    <a:lnTo>
                      <a:pt x="628" y="364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2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8" y="360"/>
                    </a:lnTo>
                    <a:lnTo>
                      <a:pt x="627" y="360"/>
                    </a:lnTo>
                    <a:lnTo>
                      <a:pt x="627" y="360"/>
                    </a:lnTo>
                    <a:lnTo>
                      <a:pt x="627" y="360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7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5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2"/>
                    </a:lnTo>
                    <a:lnTo>
                      <a:pt x="623" y="364"/>
                    </a:lnTo>
                    <a:lnTo>
                      <a:pt x="623" y="364"/>
                    </a:lnTo>
                    <a:lnTo>
                      <a:pt x="623" y="365"/>
                    </a:lnTo>
                    <a:lnTo>
                      <a:pt x="621" y="365"/>
                    </a:lnTo>
                    <a:lnTo>
                      <a:pt x="621" y="365"/>
                    </a:lnTo>
                    <a:lnTo>
                      <a:pt x="621" y="365"/>
                    </a:lnTo>
                    <a:lnTo>
                      <a:pt x="621" y="367"/>
                    </a:lnTo>
                    <a:lnTo>
                      <a:pt x="621" y="367"/>
                    </a:lnTo>
                    <a:lnTo>
                      <a:pt x="623" y="367"/>
                    </a:lnTo>
                    <a:lnTo>
                      <a:pt x="623" y="367"/>
                    </a:lnTo>
                    <a:lnTo>
                      <a:pt x="623" y="369"/>
                    </a:lnTo>
                    <a:lnTo>
                      <a:pt x="623" y="369"/>
                    </a:lnTo>
                    <a:lnTo>
                      <a:pt x="623" y="371"/>
                    </a:lnTo>
                    <a:lnTo>
                      <a:pt x="623" y="371"/>
                    </a:lnTo>
                    <a:lnTo>
                      <a:pt x="623" y="371"/>
                    </a:lnTo>
                    <a:lnTo>
                      <a:pt x="625" y="373"/>
                    </a:lnTo>
                    <a:lnTo>
                      <a:pt x="625" y="373"/>
                    </a:lnTo>
                    <a:lnTo>
                      <a:pt x="625" y="374"/>
                    </a:lnTo>
                    <a:lnTo>
                      <a:pt x="627" y="374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5" y="376"/>
                    </a:lnTo>
                    <a:lnTo>
                      <a:pt x="623" y="376"/>
                    </a:lnTo>
                    <a:lnTo>
                      <a:pt x="623" y="376"/>
                    </a:lnTo>
                    <a:lnTo>
                      <a:pt x="621" y="376"/>
                    </a:lnTo>
                    <a:lnTo>
                      <a:pt x="621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9" y="376"/>
                    </a:lnTo>
                    <a:lnTo>
                      <a:pt x="617" y="376"/>
                    </a:lnTo>
                    <a:lnTo>
                      <a:pt x="617" y="376"/>
                    </a:lnTo>
                    <a:lnTo>
                      <a:pt x="617" y="376"/>
                    </a:lnTo>
                    <a:lnTo>
                      <a:pt x="617" y="374"/>
                    </a:lnTo>
                    <a:lnTo>
                      <a:pt x="617" y="374"/>
                    </a:lnTo>
                    <a:lnTo>
                      <a:pt x="617" y="374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6" y="373"/>
                    </a:lnTo>
                    <a:lnTo>
                      <a:pt x="617" y="371"/>
                    </a:lnTo>
                    <a:lnTo>
                      <a:pt x="617" y="371"/>
                    </a:lnTo>
                    <a:lnTo>
                      <a:pt x="617" y="371"/>
                    </a:lnTo>
                    <a:lnTo>
                      <a:pt x="617" y="369"/>
                    </a:lnTo>
                    <a:lnTo>
                      <a:pt x="617" y="367"/>
                    </a:lnTo>
                    <a:lnTo>
                      <a:pt x="616" y="367"/>
                    </a:lnTo>
                    <a:lnTo>
                      <a:pt x="616" y="367"/>
                    </a:lnTo>
                    <a:lnTo>
                      <a:pt x="616" y="367"/>
                    </a:lnTo>
                    <a:lnTo>
                      <a:pt x="616" y="365"/>
                    </a:lnTo>
                    <a:lnTo>
                      <a:pt x="616" y="365"/>
                    </a:lnTo>
                    <a:lnTo>
                      <a:pt x="616" y="365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6" y="364"/>
                    </a:lnTo>
                    <a:lnTo>
                      <a:pt x="614" y="362"/>
                    </a:lnTo>
                    <a:lnTo>
                      <a:pt x="614" y="362"/>
                    </a:lnTo>
                    <a:lnTo>
                      <a:pt x="614" y="362"/>
                    </a:lnTo>
                    <a:lnTo>
                      <a:pt x="614" y="360"/>
                    </a:lnTo>
                    <a:lnTo>
                      <a:pt x="612" y="360"/>
                    </a:lnTo>
                    <a:lnTo>
                      <a:pt x="612" y="362"/>
                    </a:lnTo>
                    <a:lnTo>
                      <a:pt x="612" y="362"/>
                    </a:lnTo>
                    <a:lnTo>
                      <a:pt x="612" y="362"/>
                    </a:lnTo>
                    <a:lnTo>
                      <a:pt x="610" y="362"/>
                    </a:lnTo>
                    <a:lnTo>
                      <a:pt x="610" y="362"/>
                    </a:lnTo>
                    <a:lnTo>
                      <a:pt x="610" y="360"/>
                    </a:lnTo>
                    <a:lnTo>
                      <a:pt x="608" y="362"/>
                    </a:lnTo>
                    <a:lnTo>
                      <a:pt x="606" y="362"/>
                    </a:lnTo>
                    <a:lnTo>
                      <a:pt x="606" y="362"/>
                    </a:lnTo>
                    <a:lnTo>
                      <a:pt x="606" y="362"/>
                    </a:lnTo>
                    <a:lnTo>
                      <a:pt x="605" y="362"/>
                    </a:lnTo>
                    <a:lnTo>
                      <a:pt x="605" y="362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8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2" y="360"/>
                    </a:lnTo>
                    <a:lnTo>
                      <a:pt x="612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10" y="360"/>
                    </a:lnTo>
                    <a:lnTo>
                      <a:pt x="608" y="360"/>
                    </a:lnTo>
                    <a:lnTo>
                      <a:pt x="608" y="360"/>
                    </a:lnTo>
                    <a:lnTo>
                      <a:pt x="606" y="360"/>
                    </a:lnTo>
                    <a:lnTo>
                      <a:pt x="606" y="360"/>
                    </a:lnTo>
                    <a:lnTo>
                      <a:pt x="606" y="358"/>
                    </a:lnTo>
                    <a:lnTo>
                      <a:pt x="605" y="360"/>
                    </a:lnTo>
                    <a:lnTo>
                      <a:pt x="605" y="358"/>
                    </a:lnTo>
                    <a:lnTo>
                      <a:pt x="605" y="358"/>
                    </a:lnTo>
                    <a:lnTo>
                      <a:pt x="605" y="358"/>
                    </a:lnTo>
                    <a:lnTo>
                      <a:pt x="605" y="356"/>
                    </a:lnTo>
                    <a:lnTo>
                      <a:pt x="605" y="356"/>
                    </a:lnTo>
                    <a:lnTo>
                      <a:pt x="603" y="356"/>
                    </a:lnTo>
                    <a:lnTo>
                      <a:pt x="603" y="356"/>
                    </a:lnTo>
                    <a:lnTo>
                      <a:pt x="603" y="358"/>
                    </a:lnTo>
                    <a:lnTo>
                      <a:pt x="603" y="358"/>
                    </a:lnTo>
                    <a:lnTo>
                      <a:pt x="603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601" y="356"/>
                    </a:lnTo>
                    <a:lnTo>
                      <a:pt x="599" y="356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601" y="358"/>
                    </a:lnTo>
                    <a:lnTo>
                      <a:pt x="599" y="358"/>
                    </a:lnTo>
                    <a:lnTo>
                      <a:pt x="599" y="356"/>
                    </a:lnTo>
                    <a:lnTo>
                      <a:pt x="599" y="356"/>
                    </a:lnTo>
                    <a:lnTo>
                      <a:pt x="599" y="356"/>
                    </a:lnTo>
                    <a:lnTo>
                      <a:pt x="597" y="354"/>
                    </a:lnTo>
                    <a:lnTo>
                      <a:pt x="597" y="356"/>
                    </a:lnTo>
                    <a:lnTo>
                      <a:pt x="597" y="356"/>
                    </a:lnTo>
                    <a:lnTo>
                      <a:pt x="596" y="356"/>
                    </a:lnTo>
                    <a:lnTo>
                      <a:pt x="596" y="354"/>
                    </a:lnTo>
                    <a:lnTo>
                      <a:pt x="596" y="354"/>
                    </a:lnTo>
                    <a:lnTo>
                      <a:pt x="596" y="354"/>
                    </a:lnTo>
                    <a:lnTo>
                      <a:pt x="594" y="354"/>
                    </a:lnTo>
                    <a:lnTo>
                      <a:pt x="594" y="354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6" y="356"/>
                    </a:lnTo>
                    <a:lnTo>
                      <a:pt x="597" y="358"/>
                    </a:lnTo>
                    <a:lnTo>
                      <a:pt x="597" y="358"/>
                    </a:lnTo>
                    <a:lnTo>
                      <a:pt x="597" y="358"/>
                    </a:lnTo>
                    <a:lnTo>
                      <a:pt x="599" y="358"/>
                    </a:lnTo>
                    <a:lnTo>
                      <a:pt x="597" y="360"/>
                    </a:lnTo>
                    <a:lnTo>
                      <a:pt x="597" y="362"/>
                    </a:lnTo>
                    <a:lnTo>
                      <a:pt x="597" y="362"/>
                    </a:lnTo>
                    <a:lnTo>
                      <a:pt x="596" y="362"/>
                    </a:lnTo>
                    <a:lnTo>
                      <a:pt x="597" y="362"/>
                    </a:lnTo>
                    <a:lnTo>
                      <a:pt x="597" y="362"/>
                    </a:lnTo>
                    <a:lnTo>
                      <a:pt x="597" y="364"/>
                    </a:lnTo>
                    <a:lnTo>
                      <a:pt x="596" y="364"/>
                    </a:lnTo>
                    <a:lnTo>
                      <a:pt x="596" y="364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7" y="362"/>
                    </a:lnTo>
                    <a:lnTo>
                      <a:pt x="597" y="364"/>
                    </a:lnTo>
                    <a:lnTo>
                      <a:pt x="597" y="364"/>
                    </a:lnTo>
                    <a:lnTo>
                      <a:pt x="599" y="364"/>
                    </a:lnTo>
                    <a:lnTo>
                      <a:pt x="599" y="364"/>
                    </a:lnTo>
                    <a:lnTo>
                      <a:pt x="601" y="362"/>
                    </a:lnTo>
                    <a:lnTo>
                      <a:pt x="603" y="362"/>
                    </a:lnTo>
                    <a:lnTo>
                      <a:pt x="603" y="362"/>
                    </a:lnTo>
                    <a:lnTo>
                      <a:pt x="603" y="362"/>
                    </a:lnTo>
                    <a:lnTo>
                      <a:pt x="603" y="364"/>
                    </a:lnTo>
                    <a:lnTo>
                      <a:pt x="603" y="364"/>
                    </a:lnTo>
                    <a:lnTo>
                      <a:pt x="601" y="364"/>
                    </a:lnTo>
                    <a:lnTo>
                      <a:pt x="599" y="365"/>
                    </a:lnTo>
                    <a:lnTo>
                      <a:pt x="596" y="365"/>
                    </a:lnTo>
                    <a:lnTo>
                      <a:pt x="596" y="365"/>
                    </a:lnTo>
                    <a:lnTo>
                      <a:pt x="596" y="365"/>
                    </a:lnTo>
                    <a:lnTo>
                      <a:pt x="594" y="367"/>
                    </a:lnTo>
                    <a:lnTo>
                      <a:pt x="594" y="367"/>
                    </a:lnTo>
                    <a:lnTo>
                      <a:pt x="594" y="369"/>
                    </a:lnTo>
                    <a:lnTo>
                      <a:pt x="596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7" y="369"/>
                    </a:lnTo>
                    <a:lnTo>
                      <a:pt x="599" y="371"/>
                    </a:lnTo>
                    <a:lnTo>
                      <a:pt x="599" y="369"/>
                    </a:lnTo>
                    <a:lnTo>
                      <a:pt x="599" y="369"/>
                    </a:lnTo>
                    <a:lnTo>
                      <a:pt x="599" y="371"/>
                    </a:lnTo>
                    <a:lnTo>
                      <a:pt x="601" y="371"/>
                    </a:lnTo>
                    <a:lnTo>
                      <a:pt x="601" y="371"/>
                    </a:lnTo>
                    <a:lnTo>
                      <a:pt x="601" y="371"/>
                    </a:lnTo>
                    <a:lnTo>
                      <a:pt x="603" y="369"/>
                    </a:lnTo>
                    <a:lnTo>
                      <a:pt x="603" y="371"/>
                    </a:lnTo>
                    <a:lnTo>
                      <a:pt x="605" y="371"/>
                    </a:lnTo>
                    <a:lnTo>
                      <a:pt x="605" y="371"/>
                    </a:lnTo>
                    <a:lnTo>
                      <a:pt x="605" y="371"/>
                    </a:lnTo>
                    <a:lnTo>
                      <a:pt x="605" y="373"/>
                    </a:lnTo>
                    <a:lnTo>
                      <a:pt x="606" y="373"/>
                    </a:lnTo>
                    <a:lnTo>
                      <a:pt x="606" y="373"/>
                    </a:lnTo>
                    <a:lnTo>
                      <a:pt x="608" y="373"/>
                    </a:lnTo>
                    <a:lnTo>
                      <a:pt x="610" y="373"/>
                    </a:lnTo>
                    <a:lnTo>
                      <a:pt x="610" y="373"/>
                    </a:lnTo>
                    <a:lnTo>
                      <a:pt x="612" y="373"/>
                    </a:lnTo>
                    <a:lnTo>
                      <a:pt x="612" y="371"/>
                    </a:lnTo>
                    <a:lnTo>
                      <a:pt x="612" y="371"/>
                    </a:lnTo>
                    <a:lnTo>
                      <a:pt x="614" y="371"/>
                    </a:lnTo>
                    <a:lnTo>
                      <a:pt x="614" y="371"/>
                    </a:lnTo>
                    <a:lnTo>
                      <a:pt x="614" y="371"/>
                    </a:lnTo>
                    <a:lnTo>
                      <a:pt x="614" y="373"/>
                    </a:lnTo>
                    <a:lnTo>
                      <a:pt x="612" y="373"/>
                    </a:lnTo>
                    <a:lnTo>
                      <a:pt x="612" y="373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08" y="374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10" y="374"/>
                    </a:lnTo>
                    <a:lnTo>
                      <a:pt x="612" y="376"/>
                    </a:lnTo>
                    <a:lnTo>
                      <a:pt x="612" y="376"/>
                    </a:lnTo>
                    <a:lnTo>
                      <a:pt x="612" y="378"/>
                    </a:lnTo>
                    <a:lnTo>
                      <a:pt x="612" y="378"/>
                    </a:lnTo>
                    <a:lnTo>
                      <a:pt x="610" y="378"/>
                    </a:lnTo>
                    <a:lnTo>
                      <a:pt x="610" y="376"/>
                    </a:lnTo>
                    <a:lnTo>
                      <a:pt x="610" y="376"/>
                    </a:lnTo>
                    <a:lnTo>
                      <a:pt x="610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6" y="376"/>
                    </a:lnTo>
                    <a:lnTo>
                      <a:pt x="606" y="378"/>
                    </a:lnTo>
                    <a:lnTo>
                      <a:pt x="608" y="376"/>
                    </a:lnTo>
                    <a:lnTo>
                      <a:pt x="608" y="376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08" y="378"/>
                    </a:lnTo>
                    <a:lnTo>
                      <a:pt x="610" y="378"/>
                    </a:lnTo>
                    <a:lnTo>
                      <a:pt x="610" y="378"/>
                    </a:lnTo>
                    <a:lnTo>
                      <a:pt x="610" y="378"/>
                    </a:lnTo>
                    <a:lnTo>
                      <a:pt x="610" y="380"/>
                    </a:lnTo>
                    <a:lnTo>
                      <a:pt x="612" y="378"/>
                    </a:lnTo>
                    <a:lnTo>
                      <a:pt x="612" y="380"/>
                    </a:lnTo>
                    <a:lnTo>
                      <a:pt x="612" y="380"/>
                    </a:lnTo>
                    <a:lnTo>
                      <a:pt x="612" y="380"/>
                    </a:lnTo>
                    <a:lnTo>
                      <a:pt x="612" y="382"/>
                    </a:lnTo>
                    <a:lnTo>
                      <a:pt x="610" y="380"/>
                    </a:lnTo>
                    <a:lnTo>
                      <a:pt x="610" y="380"/>
                    </a:lnTo>
                    <a:lnTo>
                      <a:pt x="610" y="380"/>
                    </a:lnTo>
                    <a:lnTo>
                      <a:pt x="608" y="380"/>
                    </a:lnTo>
                    <a:lnTo>
                      <a:pt x="608" y="380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0" y="382"/>
                    </a:lnTo>
                    <a:lnTo>
                      <a:pt x="612" y="382"/>
                    </a:lnTo>
                    <a:lnTo>
                      <a:pt x="612" y="384"/>
                    </a:lnTo>
                    <a:lnTo>
                      <a:pt x="612" y="384"/>
                    </a:lnTo>
                    <a:lnTo>
                      <a:pt x="610" y="384"/>
                    </a:lnTo>
                    <a:lnTo>
                      <a:pt x="610" y="384"/>
                    </a:lnTo>
                    <a:lnTo>
                      <a:pt x="608" y="384"/>
                    </a:lnTo>
                    <a:lnTo>
                      <a:pt x="608" y="384"/>
                    </a:lnTo>
                    <a:lnTo>
                      <a:pt x="608" y="384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5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7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10" y="389"/>
                    </a:lnTo>
                    <a:lnTo>
                      <a:pt x="608" y="391"/>
                    </a:lnTo>
                    <a:lnTo>
                      <a:pt x="610" y="391"/>
                    </a:lnTo>
                    <a:lnTo>
                      <a:pt x="610" y="393"/>
                    </a:lnTo>
                    <a:lnTo>
                      <a:pt x="610" y="393"/>
                    </a:lnTo>
                    <a:lnTo>
                      <a:pt x="610" y="393"/>
                    </a:lnTo>
                    <a:lnTo>
                      <a:pt x="612" y="393"/>
                    </a:lnTo>
                    <a:lnTo>
                      <a:pt x="612" y="393"/>
                    </a:lnTo>
                    <a:lnTo>
                      <a:pt x="612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10" y="395"/>
                    </a:lnTo>
                    <a:lnTo>
                      <a:pt x="608" y="396"/>
                    </a:lnTo>
                    <a:lnTo>
                      <a:pt x="608" y="396"/>
                    </a:lnTo>
                    <a:lnTo>
                      <a:pt x="608" y="396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5" y="393"/>
                    </a:lnTo>
                    <a:lnTo>
                      <a:pt x="605" y="393"/>
                    </a:lnTo>
                    <a:lnTo>
                      <a:pt x="605" y="393"/>
                    </a:lnTo>
                    <a:lnTo>
                      <a:pt x="605" y="391"/>
                    </a:lnTo>
                    <a:lnTo>
                      <a:pt x="603" y="391"/>
                    </a:lnTo>
                    <a:lnTo>
                      <a:pt x="603" y="393"/>
                    </a:lnTo>
                    <a:lnTo>
                      <a:pt x="601" y="393"/>
                    </a:lnTo>
                    <a:lnTo>
                      <a:pt x="601" y="391"/>
                    </a:lnTo>
                    <a:lnTo>
                      <a:pt x="601" y="391"/>
                    </a:lnTo>
                    <a:lnTo>
                      <a:pt x="601" y="391"/>
                    </a:lnTo>
                    <a:lnTo>
                      <a:pt x="599" y="391"/>
                    </a:lnTo>
                    <a:lnTo>
                      <a:pt x="597" y="391"/>
                    </a:lnTo>
                    <a:lnTo>
                      <a:pt x="599" y="389"/>
                    </a:lnTo>
                    <a:lnTo>
                      <a:pt x="597" y="389"/>
                    </a:lnTo>
                    <a:lnTo>
                      <a:pt x="597" y="389"/>
                    </a:lnTo>
                    <a:lnTo>
                      <a:pt x="596" y="387"/>
                    </a:lnTo>
                    <a:lnTo>
                      <a:pt x="596" y="387"/>
                    </a:lnTo>
                    <a:lnTo>
                      <a:pt x="596" y="385"/>
                    </a:lnTo>
                    <a:lnTo>
                      <a:pt x="596" y="385"/>
                    </a:lnTo>
                    <a:lnTo>
                      <a:pt x="596" y="384"/>
                    </a:lnTo>
                    <a:lnTo>
                      <a:pt x="596" y="384"/>
                    </a:lnTo>
                    <a:lnTo>
                      <a:pt x="596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4" y="384"/>
                    </a:lnTo>
                    <a:lnTo>
                      <a:pt x="594" y="382"/>
                    </a:lnTo>
                    <a:lnTo>
                      <a:pt x="594" y="382"/>
                    </a:lnTo>
                    <a:lnTo>
                      <a:pt x="592" y="382"/>
                    </a:lnTo>
                    <a:lnTo>
                      <a:pt x="592" y="382"/>
                    </a:lnTo>
                    <a:lnTo>
                      <a:pt x="592" y="382"/>
                    </a:lnTo>
                    <a:lnTo>
                      <a:pt x="592" y="384"/>
                    </a:lnTo>
                    <a:lnTo>
                      <a:pt x="594" y="384"/>
                    </a:lnTo>
                    <a:lnTo>
                      <a:pt x="594" y="384"/>
                    </a:lnTo>
                    <a:lnTo>
                      <a:pt x="594" y="385"/>
                    </a:lnTo>
                    <a:lnTo>
                      <a:pt x="594" y="385"/>
                    </a:lnTo>
                    <a:lnTo>
                      <a:pt x="594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2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4"/>
                    </a:lnTo>
                    <a:lnTo>
                      <a:pt x="588" y="384"/>
                    </a:lnTo>
                    <a:lnTo>
                      <a:pt x="588" y="384"/>
                    </a:lnTo>
                    <a:lnTo>
                      <a:pt x="588" y="384"/>
                    </a:lnTo>
                    <a:lnTo>
                      <a:pt x="586" y="384"/>
                    </a:lnTo>
                    <a:lnTo>
                      <a:pt x="586" y="384"/>
                    </a:lnTo>
                    <a:lnTo>
                      <a:pt x="586" y="384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88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0" y="385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2" y="387"/>
                    </a:lnTo>
                    <a:lnTo>
                      <a:pt x="594" y="387"/>
                    </a:lnTo>
                    <a:lnTo>
                      <a:pt x="594" y="387"/>
                    </a:lnTo>
                    <a:lnTo>
                      <a:pt x="594" y="387"/>
                    </a:lnTo>
                    <a:lnTo>
                      <a:pt x="594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96" y="391"/>
                    </a:lnTo>
                    <a:lnTo>
                      <a:pt x="597" y="391"/>
                    </a:lnTo>
                    <a:lnTo>
                      <a:pt x="597" y="391"/>
                    </a:lnTo>
                    <a:lnTo>
                      <a:pt x="597" y="391"/>
                    </a:lnTo>
                    <a:lnTo>
                      <a:pt x="597" y="393"/>
                    </a:lnTo>
                    <a:lnTo>
                      <a:pt x="597" y="393"/>
                    </a:lnTo>
                    <a:lnTo>
                      <a:pt x="599" y="393"/>
                    </a:lnTo>
                    <a:lnTo>
                      <a:pt x="599" y="393"/>
                    </a:lnTo>
                    <a:lnTo>
                      <a:pt x="599" y="395"/>
                    </a:lnTo>
                    <a:lnTo>
                      <a:pt x="601" y="395"/>
                    </a:lnTo>
                    <a:lnTo>
                      <a:pt x="601" y="395"/>
                    </a:lnTo>
                    <a:lnTo>
                      <a:pt x="601" y="396"/>
                    </a:lnTo>
                    <a:lnTo>
                      <a:pt x="601" y="396"/>
                    </a:lnTo>
                    <a:lnTo>
                      <a:pt x="601" y="396"/>
                    </a:lnTo>
                    <a:lnTo>
                      <a:pt x="601" y="398"/>
                    </a:lnTo>
                    <a:lnTo>
                      <a:pt x="601" y="398"/>
                    </a:lnTo>
                    <a:lnTo>
                      <a:pt x="601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3" y="398"/>
                    </a:lnTo>
                    <a:lnTo>
                      <a:pt x="601" y="400"/>
                    </a:lnTo>
                    <a:lnTo>
                      <a:pt x="601" y="400"/>
                    </a:lnTo>
                    <a:lnTo>
                      <a:pt x="601" y="400"/>
                    </a:lnTo>
                    <a:lnTo>
                      <a:pt x="601" y="398"/>
                    </a:lnTo>
                    <a:lnTo>
                      <a:pt x="599" y="398"/>
                    </a:lnTo>
                    <a:lnTo>
                      <a:pt x="599" y="396"/>
                    </a:lnTo>
                    <a:lnTo>
                      <a:pt x="599" y="396"/>
                    </a:lnTo>
                    <a:lnTo>
                      <a:pt x="599" y="395"/>
                    </a:lnTo>
                    <a:lnTo>
                      <a:pt x="597" y="395"/>
                    </a:lnTo>
                    <a:lnTo>
                      <a:pt x="597" y="393"/>
                    </a:lnTo>
                    <a:lnTo>
                      <a:pt x="596" y="391"/>
                    </a:lnTo>
                    <a:lnTo>
                      <a:pt x="596" y="391"/>
                    </a:lnTo>
                    <a:lnTo>
                      <a:pt x="594" y="389"/>
                    </a:lnTo>
                    <a:lnTo>
                      <a:pt x="594" y="389"/>
                    </a:lnTo>
                    <a:lnTo>
                      <a:pt x="592" y="387"/>
                    </a:lnTo>
                    <a:lnTo>
                      <a:pt x="590" y="387"/>
                    </a:lnTo>
                    <a:lnTo>
                      <a:pt x="588" y="387"/>
                    </a:lnTo>
                    <a:lnTo>
                      <a:pt x="586" y="385"/>
                    </a:lnTo>
                    <a:lnTo>
                      <a:pt x="586" y="385"/>
                    </a:lnTo>
                    <a:lnTo>
                      <a:pt x="586" y="384"/>
                    </a:lnTo>
                    <a:lnTo>
                      <a:pt x="585" y="384"/>
                    </a:lnTo>
                    <a:lnTo>
                      <a:pt x="585" y="382"/>
                    </a:lnTo>
                    <a:lnTo>
                      <a:pt x="583" y="382"/>
                    </a:lnTo>
                    <a:lnTo>
                      <a:pt x="583" y="380"/>
                    </a:lnTo>
                    <a:lnTo>
                      <a:pt x="583" y="380"/>
                    </a:lnTo>
                    <a:lnTo>
                      <a:pt x="583" y="378"/>
                    </a:lnTo>
                    <a:lnTo>
                      <a:pt x="581" y="376"/>
                    </a:lnTo>
                    <a:lnTo>
                      <a:pt x="583" y="374"/>
                    </a:lnTo>
                    <a:lnTo>
                      <a:pt x="583" y="373"/>
                    </a:lnTo>
                    <a:lnTo>
                      <a:pt x="581" y="373"/>
                    </a:lnTo>
                    <a:lnTo>
                      <a:pt x="583" y="371"/>
                    </a:lnTo>
                    <a:lnTo>
                      <a:pt x="583" y="369"/>
                    </a:lnTo>
                    <a:lnTo>
                      <a:pt x="583" y="369"/>
                    </a:lnTo>
                    <a:lnTo>
                      <a:pt x="583" y="369"/>
                    </a:lnTo>
                    <a:lnTo>
                      <a:pt x="585" y="369"/>
                    </a:lnTo>
                    <a:lnTo>
                      <a:pt x="583" y="369"/>
                    </a:lnTo>
                    <a:lnTo>
                      <a:pt x="583" y="371"/>
                    </a:lnTo>
                    <a:lnTo>
                      <a:pt x="583" y="371"/>
                    </a:lnTo>
                    <a:lnTo>
                      <a:pt x="583" y="373"/>
                    </a:lnTo>
                    <a:lnTo>
                      <a:pt x="583" y="373"/>
                    </a:lnTo>
                    <a:lnTo>
                      <a:pt x="583" y="374"/>
                    </a:lnTo>
                    <a:lnTo>
                      <a:pt x="583" y="374"/>
                    </a:lnTo>
                    <a:lnTo>
                      <a:pt x="583" y="376"/>
                    </a:lnTo>
                    <a:lnTo>
                      <a:pt x="583" y="376"/>
                    </a:lnTo>
                    <a:lnTo>
                      <a:pt x="583" y="378"/>
                    </a:lnTo>
                    <a:lnTo>
                      <a:pt x="583" y="378"/>
                    </a:lnTo>
                    <a:lnTo>
                      <a:pt x="585" y="378"/>
                    </a:lnTo>
                    <a:lnTo>
                      <a:pt x="585" y="376"/>
                    </a:lnTo>
                    <a:lnTo>
                      <a:pt x="585" y="376"/>
                    </a:lnTo>
                    <a:lnTo>
                      <a:pt x="585" y="376"/>
                    </a:lnTo>
                    <a:lnTo>
                      <a:pt x="585" y="374"/>
                    </a:lnTo>
                    <a:lnTo>
                      <a:pt x="585" y="374"/>
                    </a:lnTo>
                    <a:lnTo>
                      <a:pt x="585" y="373"/>
                    </a:lnTo>
                    <a:lnTo>
                      <a:pt x="585" y="373"/>
                    </a:lnTo>
                    <a:lnTo>
                      <a:pt x="585" y="373"/>
                    </a:lnTo>
                    <a:lnTo>
                      <a:pt x="585" y="371"/>
                    </a:lnTo>
                    <a:lnTo>
                      <a:pt x="585" y="369"/>
                    </a:lnTo>
                    <a:lnTo>
                      <a:pt x="585" y="369"/>
                    </a:lnTo>
                    <a:lnTo>
                      <a:pt x="585" y="367"/>
                    </a:lnTo>
                    <a:lnTo>
                      <a:pt x="585" y="367"/>
                    </a:lnTo>
                    <a:lnTo>
                      <a:pt x="585" y="365"/>
                    </a:lnTo>
                    <a:lnTo>
                      <a:pt x="585" y="365"/>
                    </a:lnTo>
                    <a:lnTo>
                      <a:pt x="586" y="364"/>
                    </a:lnTo>
                    <a:lnTo>
                      <a:pt x="586" y="364"/>
                    </a:lnTo>
                    <a:lnTo>
                      <a:pt x="585" y="362"/>
                    </a:lnTo>
                    <a:lnTo>
                      <a:pt x="585" y="360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8"/>
                    </a:lnTo>
                    <a:lnTo>
                      <a:pt x="585" y="356"/>
                    </a:lnTo>
                    <a:lnTo>
                      <a:pt x="585" y="356"/>
                    </a:lnTo>
                    <a:lnTo>
                      <a:pt x="585" y="354"/>
                    </a:lnTo>
                    <a:lnTo>
                      <a:pt x="585" y="354"/>
                    </a:lnTo>
                    <a:lnTo>
                      <a:pt x="585" y="354"/>
                    </a:lnTo>
                    <a:lnTo>
                      <a:pt x="586" y="353"/>
                    </a:lnTo>
                    <a:lnTo>
                      <a:pt x="586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3"/>
                    </a:lnTo>
                    <a:lnTo>
                      <a:pt x="585" y="351"/>
                    </a:lnTo>
                    <a:lnTo>
                      <a:pt x="585" y="351"/>
                    </a:lnTo>
                    <a:lnTo>
                      <a:pt x="585" y="349"/>
                    </a:lnTo>
                    <a:lnTo>
                      <a:pt x="585" y="349"/>
                    </a:lnTo>
                    <a:lnTo>
                      <a:pt x="583" y="347"/>
                    </a:lnTo>
                    <a:lnTo>
                      <a:pt x="583" y="345"/>
                    </a:lnTo>
                    <a:lnTo>
                      <a:pt x="581" y="345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1" y="343"/>
                    </a:lnTo>
                    <a:lnTo>
                      <a:pt x="583" y="343"/>
                    </a:lnTo>
                    <a:lnTo>
                      <a:pt x="583" y="343"/>
                    </a:lnTo>
                    <a:lnTo>
                      <a:pt x="585" y="343"/>
                    </a:lnTo>
                    <a:lnTo>
                      <a:pt x="585" y="345"/>
                    </a:lnTo>
                    <a:lnTo>
                      <a:pt x="585" y="345"/>
                    </a:lnTo>
                    <a:lnTo>
                      <a:pt x="585" y="343"/>
                    </a:lnTo>
                    <a:lnTo>
                      <a:pt x="585" y="343"/>
                    </a:lnTo>
                    <a:lnTo>
                      <a:pt x="585" y="343"/>
                    </a:lnTo>
                    <a:lnTo>
                      <a:pt x="586" y="342"/>
                    </a:lnTo>
                    <a:lnTo>
                      <a:pt x="586" y="342"/>
                    </a:lnTo>
                    <a:lnTo>
                      <a:pt x="586" y="342"/>
                    </a:lnTo>
                    <a:lnTo>
                      <a:pt x="585" y="342"/>
                    </a:lnTo>
                    <a:lnTo>
                      <a:pt x="585" y="342"/>
                    </a:lnTo>
                    <a:lnTo>
                      <a:pt x="585" y="343"/>
                    </a:lnTo>
                    <a:lnTo>
                      <a:pt x="583" y="343"/>
                    </a:lnTo>
                    <a:lnTo>
                      <a:pt x="583" y="342"/>
                    </a:lnTo>
                    <a:lnTo>
                      <a:pt x="583" y="342"/>
                    </a:lnTo>
                    <a:lnTo>
                      <a:pt x="581" y="342"/>
                    </a:lnTo>
                    <a:lnTo>
                      <a:pt x="581" y="340"/>
                    </a:lnTo>
                    <a:lnTo>
                      <a:pt x="581" y="340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1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8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83" y="334"/>
                    </a:lnTo>
                    <a:lnTo>
                      <a:pt x="583" y="334"/>
                    </a:lnTo>
                    <a:lnTo>
                      <a:pt x="585" y="334"/>
                    </a:lnTo>
                    <a:lnTo>
                      <a:pt x="585" y="336"/>
                    </a:lnTo>
                    <a:lnTo>
                      <a:pt x="585" y="336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5" y="334"/>
                    </a:lnTo>
                    <a:lnTo>
                      <a:pt x="583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5" y="332"/>
                    </a:lnTo>
                    <a:lnTo>
                      <a:pt x="583" y="332"/>
                    </a:lnTo>
                    <a:lnTo>
                      <a:pt x="583" y="331"/>
                    </a:lnTo>
                    <a:lnTo>
                      <a:pt x="583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31"/>
                    </a:lnTo>
                    <a:lnTo>
                      <a:pt x="585" y="329"/>
                    </a:lnTo>
                    <a:lnTo>
                      <a:pt x="585" y="329"/>
                    </a:lnTo>
                    <a:lnTo>
                      <a:pt x="583" y="329"/>
                    </a:lnTo>
                    <a:lnTo>
                      <a:pt x="583" y="329"/>
                    </a:lnTo>
                    <a:lnTo>
                      <a:pt x="583" y="327"/>
                    </a:lnTo>
                    <a:lnTo>
                      <a:pt x="583" y="327"/>
                    </a:lnTo>
                    <a:lnTo>
                      <a:pt x="585" y="329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7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5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5"/>
                    </a:lnTo>
                    <a:lnTo>
                      <a:pt x="583" y="323"/>
                    </a:lnTo>
                    <a:lnTo>
                      <a:pt x="583" y="323"/>
                    </a:lnTo>
                    <a:lnTo>
                      <a:pt x="583" y="323"/>
                    </a:lnTo>
                    <a:lnTo>
                      <a:pt x="583" y="321"/>
                    </a:lnTo>
                    <a:lnTo>
                      <a:pt x="583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1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20"/>
                    </a:lnTo>
                    <a:lnTo>
                      <a:pt x="585" y="318"/>
                    </a:lnTo>
                    <a:lnTo>
                      <a:pt x="585" y="318"/>
                    </a:lnTo>
                    <a:lnTo>
                      <a:pt x="585" y="316"/>
                    </a:lnTo>
                    <a:lnTo>
                      <a:pt x="585" y="316"/>
                    </a:lnTo>
                    <a:lnTo>
                      <a:pt x="585" y="316"/>
                    </a:lnTo>
                    <a:lnTo>
                      <a:pt x="585" y="314"/>
                    </a:lnTo>
                    <a:lnTo>
                      <a:pt x="585" y="314"/>
                    </a:lnTo>
                    <a:lnTo>
                      <a:pt x="583" y="312"/>
                    </a:lnTo>
                    <a:lnTo>
                      <a:pt x="583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6" y="312"/>
                    </a:lnTo>
                    <a:lnTo>
                      <a:pt x="586" y="311"/>
                    </a:lnTo>
                    <a:lnTo>
                      <a:pt x="585" y="311"/>
                    </a:lnTo>
                    <a:lnTo>
                      <a:pt x="585" y="312"/>
                    </a:lnTo>
                    <a:lnTo>
                      <a:pt x="585" y="312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5" y="311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9"/>
                    </a:lnTo>
                    <a:lnTo>
                      <a:pt x="586" y="307"/>
                    </a:lnTo>
                    <a:lnTo>
                      <a:pt x="586" y="307"/>
                    </a:lnTo>
                    <a:lnTo>
                      <a:pt x="586" y="307"/>
                    </a:lnTo>
                    <a:lnTo>
                      <a:pt x="586" y="305"/>
                    </a:lnTo>
                    <a:lnTo>
                      <a:pt x="586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5" y="305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86" y="303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6" y="301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300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5" y="298"/>
                    </a:lnTo>
                    <a:lnTo>
                      <a:pt x="585" y="298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5" y="296"/>
                    </a:lnTo>
                    <a:lnTo>
                      <a:pt x="586" y="296"/>
                    </a:lnTo>
                    <a:lnTo>
                      <a:pt x="586" y="296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4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6" y="292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90"/>
                    </a:lnTo>
                    <a:lnTo>
                      <a:pt x="585" y="289"/>
                    </a:lnTo>
                    <a:lnTo>
                      <a:pt x="586" y="289"/>
                    </a:lnTo>
                    <a:lnTo>
                      <a:pt x="586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9"/>
                    </a:lnTo>
                    <a:lnTo>
                      <a:pt x="585" y="287"/>
                    </a:lnTo>
                    <a:lnTo>
                      <a:pt x="585" y="287"/>
                    </a:lnTo>
                    <a:lnTo>
                      <a:pt x="585" y="287"/>
                    </a:lnTo>
                    <a:lnTo>
                      <a:pt x="583" y="287"/>
                    </a:lnTo>
                    <a:lnTo>
                      <a:pt x="583" y="287"/>
                    </a:lnTo>
                    <a:lnTo>
                      <a:pt x="583" y="285"/>
                    </a:lnTo>
                    <a:lnTo>
                      <a:pt x="583" y="285"/>
                    </a:lnTo>
                    <a:lnTo>
                      <a:pt x="583" y="285"/>
                    </a:lnTo>
                    <a:lnTo>
                      <a:pt x="585" y="285"/>
                    </a:lnTo>
                    <a:lnTo>
                      <a:pt x="585" y="285"/>
                    </a:lnTo>
                    <a:lnTo>
                      <a:pt x="585" y="283"/>
                    </a:lnTo>
                    <a:lnTo>
                      <a:pt x="585" y="283"/>
                    </a:lnTo>
                    <a:lnTo>
                      <a:pt x="583" y="283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3"/>
                    </a:lnTo>
                    <a:lnTo>
                      <a:pt x="583" y="283"/>
                    </a:lnTo>
                    <a:lnTo>
                      <a:pt x="583" y="283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81"/>
                    </a:lnTo>
                    <a:lnTo>
                      <a:pt x="583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5" y="279"/>
                    </a:lnTo>
                    <a:lnTo>
                      <a:pt x="583" y="279"/>
                    </a:lnTo>
                    <a:lnTo>
                      <a:pt x="583" y="279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3" y="274"/>
                    </a:lnTo>
                    <a:lnTo>
                      <a:pt x="583" y="274"/>
                    </a:lnTo>
                    <a:lnTo>
                      <a:pt x="581" y="274"/>
                    </a:lnTo>
                    <a:lnTo>
                      <a:pt x="581" y="274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2"/>
                    </a:lnTo>
                    <a:lnTo>
                      <a:pt x="581" y="272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70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9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81" y="267"/>
                    </a:lnTo>
                    <a:lnTo>
                      <a:pt x="579" y="267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9" y="269"/>
                    </a:lnTo>
                    <a:lnTo>
                      <a:pt x="577" y="269"/>
                    </a:lnTo>
                    <a:lnTo>
                      <a:pt x="577" y="269"/>
                    </a:lnTo>
                    <a:lnTo>
                      <a:pt x="577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9" y="267"/>
                    </a:lnTo>
                    <a:lnTo>
                      <a:pt x="577" y="267"/>
                    </a:lnTo>
                    <a:lnTo>
                      <a:pt x="577" y="267"/>
                    </a:lnTo>
                    <a:lnTo>
                      <a:pt x="577" y="267"/>
                    </a:lnTo>
                    <a:lnTo>
                      <a:pt x="575" y="267"/>
                    </a:lnTo>
                    <a:lnTo>
                      <a:pt x="575" y="267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5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7" y="265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4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3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5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1"/>
                    </a:lnTo>
                    <a:lnTo>
                      <a:pt x="577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5"/>
                    </a:lnTo>
                    <a:lnTo>
                      <a:pt x="579" y="265"/>
                    </a:lnTo>
                    <a:lnTo>
                      <a:pt x="579" y="265"/>
                    </a:lnTo>
                    <a:lnTo>
                      <a:pt x="581" y="265"/>
                    </a:lnTo>
                    <a:lnTo>
                      <a:pt x="581" y="265"/>
                    </a:lnTo>
                    <a:lnTo>
                      <a:pt x="581" y="263"/>
                    </a:lnTo>
                    <a:lnTo>
                      <a:pt x="581" y="263"/>
                    </a:lnTo>
                    <a:lnTo>
                      <a:pt x="581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3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61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9" y="259"/>
                    </a:lnTo>
                    <a:lnTo>
                      <a:pt x="577" y="259"/>
                    </a:lnTo>
                    <a:lnTo>
                      <a:pt x="577" y="259"/>
                    </a:lnTo>
                    <a:lnTo>
                      <a:pt x="579" y="259"/>
                    </a:lnTo>
                    <a:lnTo>
                      <a:pt x="577" y="259"/>
                    </a:lnTo>
                    <a:lnTo>
                      <a:pt x="577" y="259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8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6"/>
                    </a:lnTo>
                    <a:lnTo>
                      <a:pt x="579" y="254"/>
                    </a:lnTo>
                    <a:lnTo>
                      <a:pt x="579" y="254"/>
                    </a:lnTo>
                    <a:lnTo>
                      <a:pt x="579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4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7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5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4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2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50"/>
                    </a:lnTo>
                    <a:lnTo>
                      <a:pt x="572" y="248"/>
                    </a:lnTo>
                    <a:lnTo>
                      <a:pt x="570" y="248"/>
                    </a:lnTo>
                    <a:lnTo>
                      <a:pt x="570" y="248"/>
                    </a:lnTo>
                    <a:lnTo>
                      <a:pt x="570" y="248"/>
                    </a:lnTo>
                    <a:lnTo>
                      <a:pt x="568" y="248"/>
                    </a:lnTo>
                    <a:lnTo>
                      <a:pt x="568" y="248"/>
                    </a:lnTo>
                    <a:lnTo>
                      <a:pt x="568" y="248"/>
                    </a:lnTo>
                    <a:lnTo>
                      <a:pt x="568" y="247"/>
                    </a:lnTo>
                    <a:lnTo>
                      <a:pt x="568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6" y="247"/>
                    </a:lnTo>
                    <a:lnTo>
                      <a:pt x="564" y="245"/>
                    </a:lnTo>
                    <a:lnTo>
                      <a:pt x="564" y="245"/>
                    </a:lnTo>
                    <a:lnTo>
                      <a:pt x="564" y="245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4" y="243"/>
                    </a:lnTo>
                    <a:lnTo>
                      <a:pt x="563" y="241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3" y="243"/>
                    </a:lnTo>
                    <a:lnTo>
                      <a:pt x="561" y="243"/>
                    </a:lnTo>
                    <a:lnTo>
                      <a:pt x="561" y="241"/>
                    </a:lnTo>
                    <a:lnTo>
                      <a:pt x="561" y="241"/>
                    </a:lnTo>
                    <a:lnTo>
                      <a:pt x="561" y="241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9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9"/>
                    </a:lnTo>
                    <a:lnTo>
                      <a:pt x="561" y="237"/>
                    </a:lnTo>
                    <a:lnTo>
                      <a:pt x="563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7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6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61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9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4"/>
                    </a:lnTo>
                    <a:lnTo>
                      <a:pt x="557" y="232"/>
                    </a:lnTo>
                    <a:lnTo>
                      <a:pt x="557" y="232"/>
                    </a:lnTo>
                    <a:lnTo>
                      <a:pt x="557" y="232"/>
                    </a:lnTo>
                    <a:lnTo>
                      <a:pt x="555" y="232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2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30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5" y="228"/>
                    </a:lnTo>
                    <a:lnTo>
                      <a:pt x="554" y="228"/>
                    </a:lnTo>
                    <a:lnTo>
                      <a:pt x="554" y="228"/>
                    </a:lnTo>
                    <a:lnTo>
                      <a:pt x="554" y="228"/>
                    </a:lnTo>
                    <a:lnTo>
                      <a:pt x="554" y="226"/>
                    </a:lnTo>
                    <a:lnTo>
                      <a:pt x="554" y="226"/>
                    </a:lnTo>
                    <a:lnTo>
                      <a:pt x="552" y="226"/>
                    </a:lnTo>
                    <a:lnTo>
                      <a:pt x="552" y="226"/>
                    </a:lnTo>
                    <a:lnTo>
                      <a:pt x="552" y="226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5"/>
                    </a:lnTo>
                    <a:lnTo>
                      <a:pt x="552" y="223"/>
                    </a:lnTo>
                    <a:lnTo>
                      <a:pt x="552" y="223"/>
                    </a:lnTo>
                    <a:lnTo>
                      <a:pt x="552" y="221"/>
                    </a:lnTo>
                    <a:lnTo>
                      <a:pt x="552" y="221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50" y="223"/>
                    </a:lnTo>
                    <a:lnTo>
                      <a:pt x="548" y="225"/>
                    </a:lnTo>
                    <a:lnTo>
                      <a:pt x="548" y="225"/>
                    </a:lnTo>
                    <a:lnTo>
                      <a:pt x="548" y="225"/>
                    </a:lnTo>
                    <a:lnTo>
                      <a:pt x="546" y="225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6" y="223"/>
                    </a:lnTo>
                    <a:lnTo>
                      <a:pt x="544" y="225"/>
                    </a:lnTo>
                    <a:lnTo>
                      <a:pt x="544" y="225"/>
                    </a:lnTo>
                    <a:lnTo>
                      <a:pt x="543" y="225"/>
                    </a:lnTo>
                    <a:lnTo>
                      <a:pt x="543" y="225"/>
                    </a:lnTo>
                    <a:lnTo>
                      <a:pt x="543" y="225"/>
                    </a:lnTo>
                    <a:lnTo>
                      <a:pt x="541" y="225"/>
                    </a:lnTo>
                    <a:lnTo>
                      <a:pt x="541" y="225"/>
                    </a:lnTo>
                    <a:lnTo>
                      <a:pt x="541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9" y="225"/>
                    </a:lnTo>
                    <a:lnTo>
                      <a:pt x="537" y="225"/>
                    </a:lnTo>
                    <a:lnTo>
                      <a:pt x="537" y="225"/>
                    </a:lnTo>
                    <a:lnTo>
                      <a:pt x="537" y="225"/>
                    </a:lnTo>
                    <a:lnTo>
                      <a:pt x="535" y="225"/>
                    </a:lnTo>
                    <a:lnTo>
                      <a:pt x="535" y="225"/>
                    </a:lnTo>
                    <a:lnTo>
                      <a:pt x="535" y="225"/>
                    </a:lnTo>
                    <a:lnTo>
                      <a:pt x="535" y="223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3" y="225"/>
                    </a:lnTo>
                    <a:lnTo>
                      <a:pt x="532" y="225"/>
                    </a:lnTo>
                    <a:lnTo>
                      <a:pt x="532" y="225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2" y="226"/>
                    </a:lnTo>
                    <a:lnTo>
                      <a:pt x="530" y="226"/>
                    </a:lnTo>
                    <a:lnTo>
                      <a:pt x="530" y="226"/>
                    </a:lnTo>
                    <a:lnTo>
                      <a:pt x="530" y="226"/>
                    </a:lnTo>
                    <a:lnTo>
                      <a:pt x="528" y="226"/>
                    </a:lnTo>
                    <a:lnTo>
                      <a:pt x="528" y="226"/>
                    </a:lnTo>
                    <a:lnTo>
                      <a:pt x="528" y="228"/>
                    </a:lnTo>
                    <a:lnTo>
                      <a:pt x="528" y="228"/>
                    </a:lnTo>
                    <a:lnTo>
                      <a:pt x="528" y="228"/>
                    </a:lnTo>
                    <a:lnTo>
                      <a:pt x="526" y="228"/>
                    </a:lnTo>
                    <a:lnTo>
                      <a:pt x="526" y="228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6" y="226"/>
                    </a:lnTo>
                    <a:lnTo>
                      <a:pt x="524" y="226"/>
                    </a:lnTo>
                    <a:lnTo>
                      <a:pt x="524" y="226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6" y="225"/>
                    </a:lnTo>
                    <a:lnTo>
                      <a:pt x="524" y="225"/>
                    </a:lnTo>
                    <a:lnTo>
                      <a:pt x="524" y="223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4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5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3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2" y="221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9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21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7"/>
                    </a:lnTo>
                    <a:lnTo>
                      <a:pt x="519" y="216"/>
                    </a:lnTo>
                    <a:lnTo>
                      <a:pt x="519" y="217"/>
                    </a:lnTo>
                    <a:lnTo>
                      <a:pt x="517" y="217"/>
                    </a:lnTo>
                    <a:lnTo>
                      <a:pt x="517" y="217"/>
                    </a:lnTo>
                    <a:lnTo>
                      <a:pt x="517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7"/>
                    </a:lnTo>
                    <a:lnTo>
                      <a:pt x="515" y="216"/>
                    </a:lnTo>
                    <a:lnTo>
                      <a:pt x="515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3" y="216"/>
                    </a:lnTo>
                    <a:lnTo>
                      <a:pt x="511" y="216"/>
                    </a:lnTo>
                    <a:lnTo>
                      <a:pt x="511" y="216"/>
                    </a:lnTo>
                    <a:lnTo>
                      <a:pt x="511" y="216"/>
                    </a:lnTo>
                    <a:lnTo>
                      <a:pt x="511" y="217"/>
                    </a:lnTo>
                    <a:lnTo>
                      <a:pt x="511" y="216"/>
                    </a:lnTo>
                    <a:lnTo>
                      <a:pt x="510" y="216"/>
                    </a:lnTo>
                    <a:lnTo>
                      <a:pt x="511" y="216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5" y="212"/>
                    </a:lnTo>
                    <a:lnTo>
                      <a:pt x="515" y="212"/>
                    </a:lnTo>
                    <a:lnTo>
                      <a:pt x="515" y="212"/>
                    </a:lnTo>
                    <a:lnTo>
                      <a:pt x="515" y="210"/>
                    </a:lnTo>
                    <a:lnTo>
                      <a:pt x="515" y="210"/>
                    </a:lnTo>
                    <a:lnTo>
                      <a:pt x="513" y="210"/>
                    </a:lnTo>
                    <a:lnTo>
                      <a:pt x="513" y="210"/>
                    </a:lnTo>
                    <a:lnTo>
                      <a:pt x="513" y="210"/>
                    </a:lnTo>
                    <a:lnTo>
                      <a:pt x="513" y="212"/>
                    </a:lnTo>
                    <a:lnTo>
                      <a:pt x="513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2"/>
                    </a:lnTo>
                    <a:lnTo>
                      <a:pt x="511" y="214"/>
                    </a:lnTo>
                    <a:lnTo>
                      <a:pt x="511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4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2"/>
                    </a:lnTo>
                    <a:lnTo>
                      <a:pt x="510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8" y="210"/>
                    </a:lnTo>
                    <a:lnTo>
                      <a:pt x="506" y="210"/>
                    </a:lnTo>
                    <a:lnTo>
                      <a:pt x="506" y="210"/>
                    </a:lnTo>
                    <a:lnTo>
                      <a:pt x="506" y="210"/>
                    </a:lnTo>
                    <a:lnTo>
                      <a:pt x="506" y="208"/>
                    </a:lnTo>
                    <a:lnTo>
                      <a:pt x="508" y="210"/>
                    </a:lnTo>
                    <a:lnTo>
                      <a:pt x="508" y="208"/>
                    </a:lnTo>
                    <a:lnTo>
                      <a:pt x="508" y="208"/>
                    </a:lnTo>
                    <a:lnTo>
                      <a:pt x="508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6" y="208"/>
                    </a:lnTo>
                    <a:lnTo>
                      <a:pt x="504" y="208"/>
                    </a:lnTo>
                    <a:lnTo>
                      <a:pt x="506" y="206"/>
                    </a:lnTo>
                    <a:lnTo>
                      <a:pt x="506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6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4" y="205"/>
                    </a:lnTo>
                    <a:lnTo>
                      <a:pt x="502" y="205"/>
                    </a:lnTo>
                    <a:lnTo>
                      <a:pt x="502" y="206"/>
                    </a:lnTo>
                    <a:lnTo>
                      <a:pt x="502" y="206"/>
                    </a:lnTo>
                    <a:lnTo>
                      <a:pt x="502" y="205"/>
                    </a:lnTo>
                    <a:lnTo>
                      <a:pt x="502" y="205"/>
                    </a:lnTo>
                    <a:lnTo>
                      <a:pt x="502" y="205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3"/>
                    </a:lnTo>
                    <a:lnTo>
                      <a:pt x="502" y="201"/>
                    </a:lnTo>
                    <a:lnTo>
                      <a:pt x="501" y="203"/>
                    </a:lnTo>
                    <a:lnTo>
                      <a:pt x="501" y="203"/>
                    </a:lnTo>
                    <a:lnTo>
                      <a:pt x="501" y="201"/>
                    </a:lnTo>
                    <a:lnTo>
                      <a:pt x="499" y="201"/>
                    </a:lnTo>
                    <a:lnTo>
                      <a:pt x="499" y="201"/>
                    </a:lnTo>
                    <a:lnTo>
                      <a:pt x="499" y="201"/>
                    </a:lnTo>
                    <a:lnTo>
                      <a:pt x="497" y="201"/>
                    </a:lnTo>
                    <a:lnTo>
                      <a:pt x="497" y="203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5" y="203"/>
                    </a:lnTo>
                    <a:lnTo>
                      <a:pt x="493" y="203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3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1" y="201"/>
                    </a:lnTo>
                    <a:lnTo>
                      <a:pt x="490" y="199"/>
                    </a:lnTo>
                    <a:lnTo>
                      <a:pt x="490" y="199"/>
                    </a:lnTo>
                    <a:lnTo>
                      <a:pt x="490" y="197"/>
                    </a:lnTo>
                    <a:lnTo>
                      <a:pt x="490" y="197"/>
                    </a:lnTo>
                    <a:lnTo>
                      <a:pt x="488" y="197"/>
                    </a:lnTo>
                    <a:lnTo>
                      <a:pt x="488" y="199"/>
                    </a:lnTo>
                    <a:lnTo>
                      <a:pt x="488" y="197"/>
                    </a:lnTo>
                    <a:lnTo>
                      <a:pt x="486" y="197"/>
                    </a:lnTo>
                    <a:lnTo>
                      <a:pt x="486" y="197"/>
                    </a:lnTo>
                    <a:lnTo>
                      <a:pt x="486" y="195"/>
                    </a:lnTo>
                    <a:lnTo>
                      <a:pt x="486" y="197"/>
                    </a:lnTo>
                    <a:lnTo>
                      <a:pt x="486" y="197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82" y="195"/>
                    </a:lnTo>
                    <a:lnTo>
                      <a:pt x="482" y="195"/>
                    </a:lnTo>
                    <a:lnTo>
                      <a:pt x="482" y="195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80" y="194"/>
                    </a:lnTo>
                    <a:lnTo>
                      <a:pt x="479" y="195"/>
                    </a:lnTo>
                    <a:lnTo>
                      <a:pt x="479" y="194"/>
                    </a:lnTo>
                    <a:lnTo>
                      <a:pt x="479" y="194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80" y="192"/>
                    </a:lnTo>
                    <a:lnTo>
                      <a:pt x="480" y="192"/>
                    </a:lnTo>
                    <a:lnTo>
                      <a:pt x="480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2"/>
                    </a:lnTo>
                    <a:lnTo>
                      <a:pt x="479" y="190"/>
                    </a:lnTo>
                    <a:lnTo>
                      <a:pt x="479" y="190"/>
                    </a:lnTo>
                    <a:lnTo>
                      <a:pt x="477" y="190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8"/>
                    </a:lnTo>
                    <a:lnTo>
                      <a:pt x="477" y="186"/>
                    </a:lnTo>
                    <a:lnTo>
                      <a:pt x="477" y="186"/>
                    </a:lnTo>
                    <a:lnTo>
                      <a:pt x="477" y="186"/>
                    </a:lnTo>
                    <a:lnTo>
                      <a:pt x="479" y="186"/>
                    </a:lnTo>
                    <a:lnTo>
                      <a:pt x="479" y="184"/>
                    </a:lnTo>
                    <a:lnTo>
                      <a:pt x="477" y="184"/>
                    </a:lnTo>
                    <a:lnTo>
                      <a:pt x="477" y="184"/>
                    </a:lnTo>
                    <a:lnTo>
                      <a:pt x="477" y="184"/>
                    </a:lnTo>
                    <a:lnTo>
                      <a:pt x="477" y="183"/>
                    </a:lnTo>
                    <a:lnTo>
                      <a:pt x="477" y="183"/>
                    </a:lnTo>
                    <a:lnTo>
                      <a:pt x="475" y="183"/>
                    </a:lnTo>
                    <a:lnTo>
                      <a:pt x="475" y="183"/>
                    </a:lnTo>
                    <a:lnTo>
                      <a:pt x="477" y="183"/>
                    </a:lnTo>
                    <a:lnTo>
                      <a:pt x="475" y="181"/>
                    </a:lnTo>
                    <a:lnTo>
                      <a:pt x="475" y="181"/>
                    </a:lnTo>
                    <a:lnTo>
                      <a:pt x="475" y="181"/>
                    </a:lnTo>
                    <a:lnTo>
                      <a:pt x="475" y="179"/>
                    </a:lnTo>
                    <a:lnTo>
                      <a:pt x="475" y="179"/>
                    </a:lnTo>
                    <a:lnTo>
                      <a:pt x="475" y="177"/>
                    </a:lnTo>
                    <a:lnTo>
                      <a:pt x="475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3" y="177"/>
                    </a:lnTo>
                    <a:lnTo>
                      <a:pt x="471" y="177"/>
                    </a:lnTo>
                    <a:lnTo>
                      <a:pt x="471" y="177"/>
                    </a:lnTo>
                    <a:lnTo>
                      <a:pt x="469" y="177"/>
                    </a:lnTo>
                    <a:lnTo>
                      <a:pt x="469" y="177"/>
                    </a:lnTo>
                    <a:lnTo>
                      <a:pt x="469" y="177"/>
                    </a:lnTo>
                    <a:lnTo>
                      <a:pt x="468" y="175"/>
                    </a:lnTo>
                    <a:lnTo>
                      <a:pt x="468" y="175"/>
                    </a:lnTo>
                    <a:lnTo>
                      <a:pt x="468" y="177"/>
                    </a:lnTo>
                    <a:lnTo>
                      <a:pt x="466" y="175"/>
                    </a:lnTo>
                    <a:lnTo>
                      <a:pt x="466" y="175"/>
                    </a:lnTo>
                    <a:lnTo>
                      <a:pt x="464" y="175"/>
                    </a:lnTo>
                    <a:lnTo>
                      <a:pt x="464" y="173"/>
                    </a:lnTo>
                    <a:lnTo>
                      <a:pt x="464" y="173"/>
                    </a:lnTo>
                    <a:lnTo>
                      <a:pt x="464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2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60" y="173"/>
                    </a:lnTo>
                    <a:lnTo>
                      <a:pt x="458" y="173"/>
                    </a:lnTo>
                    <a:lnTo>
                      <a:pt x="458" y="173"/>
                    </a:lnTo>
                    <a:lnTo>
                      <a:pt x="458" y="172"/>
                    </a:lnTo>
                    <a:lnTo>
                      <a:pt x="457" y="172"/>
                    </a:lnTo>
                    <a:lnTo>
                      <a:pt x="455" y="170"/>
                    </a:lnTo>
                    <a:lnTo>
                      <a:pt x="455" y="170"/>
                    </a:lnTo>
                    <a:lnTo>
                      <a:pt x="455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3" y="168"/>
                    </a:lnTo>
                    <a:lnTo>
                      <a:pt x="451" y="168"/>
                    </a:lnTo>
                    <a:lnTo>
                      <a:pt x="451" y="166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3" y="164"/>
                    </a:lnTo>
                    <a:lnTo>
                      <a:pt x="451" y="164"/>
                    </a:lnTo>
                    <a:lnTo>
                      <a:pt x="451" y="164"/>
                    </a:lnTo>
                    <a:lnTo>
                      <a:pt x="451" y="164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51" y="163"/>
                    </a:lnTo>
                    <a:lnTo>
                      <a:pt x="449" y="163"/>
                    </a:lnTo>
                    <a:lnTo>
                      <a:pt x="449" y="161"/>
                    </a:lnTo>
                    <a:lnTo>
                      <a:pt x="449" y="161"/>
                    </a:lnTo>
                    <a:lnTo>
                      <a:pt x="449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8" y="161"/>
                    </a:lnTo>
                    <a:lnTo>
                      <a:pt x="446" y="161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6" y="159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7"/>
                    </a:lnTo>
                    <a:lnTo>
                      <a:pt x="444" y="155"/>
                    </a:lnTo>
                    <a:lnTo>
                      <a:pt x="442" y="155"/>
                    </a:lnTo>
                    <a:lnTo>
                      <a:pt x="442" y="155"/>
                    </a:lnTo>
                    <a:lnTo>
                      <a:pt x="440" y="153"/>
                    </a:lnTo>
                    <a:lnTo>
                      <a:pt x="440" y="153"/>
                    </a:lnTo>
                    <a:lnTo>
                      <a:pt x="440" y="153"/>
                    </a:lnTo>
                    <a:lnTo>
                      <a:pt x="438" y="153"/>
                    </a:lnTo>
                    <a:lnTo>
                      <a:pt x="438" y="153"/>
                    </a:lnTo>
                    <a:lnTo>
                      <a:pt x="438" y="152"/>
                    </a:lnTo>
                    <a:lnTo>
                      <a:pt x="438" y="152"/>
                    </a:lnTo>
                    <a:lnTo>
                      <a:pt x="438" y="152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5" y="152"/>
                    </a:lnTo>
                    <a:lnTo>
                      <a:pt x="435" y="152"/>
                    </a:lnTo>
                    <a:lnTo>
                      <a:pt x="435" y="150"/>
                    </a:lnTo>
                    <a:lnTo>
                      <a:pt x="433" y="150"/>
                    </a:lnTo>
                    <a:lnTo>
                      <a:pt x="433" y="152"/>
                    </a:lnTo>
                    <a:lnTo>
                      <a:pt x="433" y="152"/>
                    </a:lnTo>
                    <a:lnTo>
                      <a:pt x="433" y="152"/>
                    </a:lnTo>
                    <a:lnTo>
                      <a:pt x="431" y="152"/>
                    </a:lnTo>
                    <a:lnTo>
                      <a:pt x="431" y="150"/>
                    </a:lnTo>
                    <a:lnTo>
                      <a:pt x="431" y="150"/>
                    </a:lnTo>
                    <a:lnTo>
                      <a:pt x="431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9" y="150"/>
                    </a:lnTo>
                    <a:lnTo>
                      <a:pt x="427" y="150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7" y="148"/>
                    </a:lnTo>
                    <a:lnTo>
                      <a:pt x="426" y="148"/>
                    </a:lnTo>
                    <a:lnTo>
                      <a:pt x="426" y="146"/>
                    </a:lnTo>
                    <a:lnTo>
                      <a:pt x="426" y="146"/>
                    </a:lnTo>
                    <a:lnTo>
                      <a:pt x="426" y="146"/>
                    </a:lnTo>
                    <a:lnTo>
                      <a:pt x="426" y="148"/>
                    </a:lnTo>
                    <a:lnTo>
                      <a:pt x="426" y="148"/>
                    </a:lnTo>
                    <a:lnTo>
                      <a:pt x="426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4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2" y="148"/>
                    </a:lnTo>
                    <a:lnTo>
                      <a:pt x="420" y="148"/>
                    </a:lnTo>
                    <a:lnTo>
                      <a:pt x="420" y="148"/>
                    </a:lnTo>
                    <a:lnTo>
                      <a:pt x="420" y="148"/>
                    </a:lnTo>
                    <a:lnTo>
                      <a:pt x="420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8" y="146"/>
                    </a:lnTo>
                    <a:lnTo>
                      <a:pt x="416" y="146"/>
                    </a:lnTo>
                    <a:lnTo>
                      <a:pt x="416" y="146"/>
                    </a:lnTo>
                    <a:lnTo>
                      <a:pt x="416" y="146"/>
                    </a:lnTo>
                    <a:lnTo>
                      <a:pt x="415" y="146"/>
                    </a:lnTo>
                    <a:lnTo>
                      <a:pt x="415" y="146"/>
                    </a:lnTo>
                    <a:lnTo>
                      <a:pt x="415" y="146"/>
                    </a:lnTo>
                    <a:lnTo>
                      <a:pt x="413" y="144"/>
                    </a:lnTo>
                    <a:lnTo>
                      <a:pt x="411" y="144"/>
                    </a:lnTo>
                    <a:lnTo>
                      <a:pt x="411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11" y="144"/>
                    </a:lnTo>
                    <a:lnTo>
                      <a:pt x="411" y="142"/>
                    </a:lnTo>
                    <a:lnTo>
                      <a:pt x="411" y="142"/>
                    </a:lnTo>
                    <a:lnTo>
                      <a:pt x="409" y="142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4"/>
                    </a:lnTo>
                    <a:lnTo>
                      <a:pt x="409" y="142"/>
                    </a:lnTo>
                    <a:lnTo>
                      <a:pt x="409" y="142"/>
                    </a:lnTo>
                    <a:lnTo>
                      <a:pt x="407" y="142"/>
                    </a:lnTo>
                    <a:lnTo>
                      <a:pt x="407" y="142"/>
                    </a:lnTo>
                    <a:lnTo>
                      <a:pt x="407" y="142"/>
                    </a:lnTo>
                    <a:lnTo>
                      <a:pt x="406" y="142"/>
                    </a:lnTo>
                    <a:lnTo>
                      <a:pt x="406" y="142"/>
                    </a:lnTo>
                    <a:lnTo>
                      <a:pt x="406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4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4" y="141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39"/>
                    </a:lnTo>
                    <a:lnTo>
                      <a:pt x="402" y="141"/>
                    </a:lnTo>
                    <a:lnTo>
                      <a:pt x="402" y="141"/>
                    </a:lnTo>
                    <a:lnTo>
                      <a:pt x="400" y="139"/>
                    </a:lnTo>
                    <a:lnTo>
                      <a:pt x="400" y="139"/>
                    </a:lnTo>
                    <a:lnTo>
                      <a:pt x="400" y="137"/>
                    </a:lnTo>
                    <a:lnTo>
                      <a:pt x="400" y="137"/>
                    </a:lnTo>
                    <a:lnTo>
                      <a:pt x="400" y="139"/>
                    </a:lnTo>
                    <a:lnTo>
                      <a:pt x="400" y="139"/>
                    </a:lnTo>
                    <a:lnTo>
                      <a:pt x="398" y="139"/>
                    </a:lnTo>
                    <a:lnTo>
                      <a:pt x="398" y="139"/>
                    </a:lnTo>
                    <a:lnTo>
                      <a:pt x="398" y="139"/>
                    </a:lnTo>
                    <a:lnTo>
                      <a:pt x="396" y="139"/>
                    </a:lnTo>
                    <a:lnTo>
                      <a:pt x="396" y="139"/>
                    </a:lnTo>
                    <a:lnTo>
                      <a:pt x="395" y="139"/>
                    </a:lnTo>
                    <a:lnTo>
                      <a:pt x="395" y="139"/>
                    </a:lnTo>
                    <a:lnTo>
                      <a:pt x="393" y="141"/>
                    </a:lnTo>
                    <a:lnTo>
                      <a:pt x="391" y="141"/>
                    </a:lnTo>
                    <a:lnTo>
                      <a:pt x="391" y="142"/>
                    </a:lnTo>
                    <a:lnTo>
                      <a:pt x="389" y="141"/>
                    </a:lnTo>
                    <a:lnTo>
                      <a:pt x="389" y="141"/>
                    </a:lnTo>
                    <a:lnTo>
                      <a:pt x="387" y="141"/>
                    </a:lnTo>
                    <a:lnTo>
                      <a:pt x="387" y="141"/>
                    </a:lnTo>
                    <a:lnTo>
                      <a:pt x="389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7" y="142"/>
                    </a:lnTo>
                    <a:lnTo>
                      <a:pt x="387" y="142"/>
                    </a:lnTo>
                    <a:lnTo>
                      <a:pt x="387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2"/>
                    </a:lnTo>
                    <a:lnTo>
                      <a:pt x="385" y="144"/>
                    </a:lnTo>
                    <a:lnTo>
                      <a:pt x="385" y="144"/>
                    </a:lnTo>
                    <a:lnTo>
                      <a:pt x="385" y="144"/>
                    </a:lnTo>
                    <a:lnTo>
                      <a:pt x="384" y="144"/>
                    </a:lnTo>
                    <a:lnTo>
                      <a:pt x="384" y="146"/>
                    </a:lnTo>
                    <a:lnTo>
                      <a:pt x="384" y="146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0" y="146"/>
                    </a:lnTo>
                    <a:lnTo>
                      <a:pt x="380" y="144"/>
                    </a:lnTo>
                    <a:lnTo>
                      <a:pt x="382" y="144"/>
                    </a:lnTo>
                    <a:lnTo>
                      <a:pt x="382" y="144"/>
                    </a:lnTo>
                    <a:lnTo>
                      <a:pt x="382" y="142"/>
                    </a:lnTo>
                    <a:lnTo>
                      <a:pt x="382" y="142"/>
                    </a:lnTo>
                    <a:lnTo>
                      <a:pt x="380" y="142"/>
                    </a:lnTo>
                    <a:lnTo>
                      <a:pt x="380" y="142"/>
                    </a:lnTo>
                    <a:lnTo>
                      <a:pt x="380" y="144"/>
                    </a:lnTo>
                    <a:lnTo>
                      <a:pt x="380" y="144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8" y="141"/>
                    </a:lnTo>
                    <a:lnTo>
                      <a:pt x="376" y="141"/>
                    </a:lnTo>
                    <a:lnTo>
                      <a:pt x="376" y="142"/>
                    </a:lnTo>
                    <a:lnTo>
                      <a:pt x="376" y="142"/>
                    </a:lnTo>
                    <a:lnTo>
                      <a:pt x="376" y="142"/>
                    </a:lnTo>
                    <a:lnTo>
                      <a:pt x="378" y="142"/>
                    </a:lnTo>
                    <a:lnTo>
                      <a:pt x="378" y="142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4"/>
                    </a:lnTo>
                    <a:lnTo>
                      <a:pt x="376" y="146"/>
                    </a:lnTo>
                    <a:lnTo>
                      <a:pt x="374" y="146"/>
                    </a:lnTo>
                    <a:lnTo>
                      <a:pt x="374" y="146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4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3" y="144"/>
                    </a:lnTo>
                    <a:lnTo>
                      <a:pt x="371" y="144"/>
                    </a:lnTo>
                    <a:lnTo>
                      <a:pt x="371" y="144"/>
                    </a:lnTo>
                    <a:lnTo>
                      <a:pt x="371" y="144"/>
                    </a:lnTo>
                    <a:lnTo>
                      <a:pt x="371" y="146"/>
                    </a:lnTo>
                    <a:lnTo>
                      <a:pt x="371" y="146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71" y="148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0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9" y="152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9" y="150"/>
                    </a:lnTo>
                    <a:lnTo>
                      <a:pt x="367" y="150"/>
                    </a:lnTo>
                    <a:lnTo>
                      <a:pt x="367" y="150"/>
                    </a:lnTo>
                    <a:lnTo>
                      <a:pt x="367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0"/>
                    </a:lnTo>
                    <a:lnTo>
                      <a:pt x="365" y="152"/>
                    </a:lnTo>
                    <a:lnTo>
                      <a:pt x="365" y="152"/>
                    </a:lnTo>
                    <a:lnTo>
                      <a:pt x="363" y="152"/>
                    </a:lnTo>
                    <a:lnTo>
                      <a:pt x="363" y="152"/>
                    </a:lnTo>
                    <a:lnTo>
                      <a:pt x="363" y="152"/>
                    </a:lnTo>
                    <a:lnTo>
                      <a:pt x="362" y="152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2" y="153"/>
                    </a:lnTo>
                    <a:lnTo>
                      <a:pt x="363" y="155"/>
                    </a:lnTo>
                    <a:lnTo>
                      <a:pt x="363" y="155"/>
                    </a:lnTo>
                    <a:lnTo>
                      <a:pt x="363" y="157"/>
                    </a:lnTo>
                    <a:lnTo>
                      <a:pt x="363" y="157"/>
                    </a:lnTo>
                    <a:lnTo>
                      <a:pt x="363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2" y="155"/>
                    </a:lnTo>
                    <a:lnTo>
                      <a:pt x="360" y="155"/>
                    </a:lnTo>
                    <a:lnTo>
                      <a:pt x="360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7"/>
                    </a:lnTo>
                    <a:lnTo>
                      <a:pt x="362" y="159"/>
                    </a:lnTo>
                    <a:lnTo>
                      <a:pt x="362" y="159"/>
                    </a:lnTo>
                    <a:lnTo>
                      <a:pt x="362" y="159"/>
                    </a:lnTo>
                    <a:lnTo>
                      <a:pt x="362" y="161"/>
                    </a:lnTo>
                    <a:lnTo>
                      <a:pt x="362" y="161"/>
                    </a:lnTo>
                    <a:lnTo>
                      <a:pt x="362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61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5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7" y="163"/>
                    </a:lnTo>
                    <a:lnTo>
                      <a:pt x="367" y="163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3" y="163"/>
                    </a:lnTo>
                    <a:lnTo>
                      <a:pt x="363" y="163"/>
                    </a:lnTo>
                    <a:lnTo>
                      <a:pt x="362" y="163"/>
                    </a:lnTo>
                    <a:lnTo>
                      <a:pt x="362" y="163"/>
                    </a:lnTo>
                    <a:lnTo>
                      <a:pt x="362" y="163"/>
                    </a:lnTo>
                    <a:lnTo>
                      <a:pt x="360" y="161"/>
                    </a:lnTo>
                    <a:lnTo>
                      <a:pt x="360" y="163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8" y="161"/>
                    </a:lnTo>
                    <a:lnTo>
                      <a:pt x="358" y="161"/>
                    </a:lnTo>
                    <a:lnTo>
                      <a:pt x="356" y="161"/>
                    </a:lnTo>
                    <a:lnTo>
                      <a:pt x="354" y="159"/>
                    </a:lnTo>
                    <a:lnTo>
                      <a:pt x="354" y="159"/>
                    </a:lnTo>
                    <a:lnTo>
                      <a:pt x="354" y="161"/>
                    </a:lnTo>
                    <a:lnTo>
                      <a:pt x="354" y="161"/>
                    </a:lnTo>
                    <a:lnTo>
                      <a:pt x="354" y="161"/>
                    </a:lnTo>
                    <a:lnTo>
                      <a:pt x="354" y="163"/>
                    </a:lnTo>
                    <a:lnTo>
                      <a:pt x="356" y="163"/>
                    </a:lnTo>
                    <a:lnTo>
                      <a:pt x="356" y="163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3"/>
                    </a:lnTo>
                    <a:lnTo>
                      <a:pt x="358" y="163"/>
                    </a:lnTo>
                    <a:lnTo>
                      <a:pt x="358" y="164"/>
                    </a:lnTo>
                    <a:lnTo>
                      <a:pt x="358" y="164"/>
                    </a:lnTo>
                    <a:lnTo>
                      <a:pt x="356" y="164"/>
                    </a:lnTo>
                    <a:lnTo>
                      <a:pt x="356" y="164"/>
                    </a:lnTo>
                    <a:lnTo>
                      <a:pt x="356" y="166"/>
                    </a:lnTo>
                    <a:lnTo>
                      <a:pt x="358" y="166"/>
                    </a:lnTo>
                    <a:lnTo>
                      <a:pt x="358" y="166"/>
                    </a:lnTo>
                    <a:lnTo>
                      <a:pt x="358" y="166"/>
                    </a:lnTo>
                    <a:lnTo>
                      <a:pt x="360" y="166"/>
                    </a:lnTo>
                    <a:lnTo>
                      <a:pt x="360" y="164"/>
                    </a:lnTo>
                    <a:lnTo>
                      <a:pt x="360" y="164"/>
                    </a:lnTo>
                    <a:lnTo>
                      <a:pt x="360" y="164"/>
                    </a:lnTo>
                    <a:lnTo>
                      <a:pt x="362" y="164"/>
                    </a:lnTo>
                    <a:lnTo>
                      <a:pt x="362" y="164"/>
                    </a:lnTo>
                    <a:lnTo>
                      <a:pt x="362" y="164"/>
                    </a:lnTo>
                    <a:lnTo>
                      <a:pt x="363" y="164"/>
                    </a:lnTo>
                    <a:lnTo>
                      <a:pt x="363" y="164"/>
                    </a:lnTo>
                    <a:lnTo>
                      <a:pt x="363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67" y="164"/>
                    </a:lnTo>
                    <a:lnTo>
                      <a:pt x="367" y="164"/>
                    </a:lnTo>
                    <a:lnTo>
                      <a:pt x="369" y="164"/>
                    </a:lnTo>
                    <a:lnTo>
                      <a:pt x="369" y="166"/>
                    </a:lnTo>
                    <a:lnTo>
                      <a:pt x="369" y="166"/>
                    </a:lnTo>
                    <a:lnTo>
                      <a:pt x="369" y="168"/>
                    </a:lnTo>
                    <a:lnTo>
                      <a:pt x="369" y="168"/>
                    </a:lnTo>
                    <a:lnTo>
                      <a:pt x="369" y="170"/>
                    </a:lnTo>
                    <a:lnTo>
                      <a:pt x="369" y="170"/>
                    </a:lnTo>
                    <a:lnTo>
                      <a:pt x="369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5" y="173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3" y="172"/>
                    </a:lnTo>
                    <a:lnTo>
                      <a:pt x="363" y="172"/>
                    </a:lnTo>
                    <a:lnTo>
                      <a:pt x="362" y="173"/>
                    </a:lnTo>
                    <a:lnTo>
                      <a:pt x="362" y="172"/>
                    </a:lnTo>
                    <a:lnTo>
                      <a:pt x="360" y="172"/>
                    </a:lnTo>
                    <a:lnTo>
                      <a:pt x="360" y="172"/>
                    </a:lnTo>
                    <a:lnTo>
                      <a:pt x="360" y="172"/>
                    </a:lnTo>
                    <a:lnTo>
                      <a:pt x="362" y="172"/>
                    </a:lnTo>
                    <a:lnTo>
                      <a:pt x="362" y="172"/>
                    </a:lnTo>
                    <a:lnTo>
                      <a:pt x="363" y="172"/>
                    </a:lnTo>
                    <a:lnTo>
                      <a:pt x="363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5" y="172"/>
                    </a:lnTo>
                    <a:lnTo>
                      <a:pt x="367" y="172"/>
                    </a:lnTo>
                    <a:lnTo>
                      <a:pt x="367" y="172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7" y="170"/>
                    </a:lnTo>
                    <a:lnTo>
                      <a:pt x="365" y="170"/>
                    </a:lnTo>
                    <a:lnTo>
                      <a:pt x="365" y="170"/>
                    </a:lnTo>
                    <a:lnTo>
                      <a:pt x="365" y="170"/>
                    </a:lnTo>
                    <a:lnTo>
                      <a:pt x="363" y="170"/>
                    </a:lnTo>
                    <a:lnTo>
                      <a:pt x="362" y="170"/>
                    </a:lnTo>
                    <a:lnTo>
                      <a:pt x="360" y="170"/>
                    </a:lnTo>
                    <a:lnTo>
                      <a:pt x="358" y="170"/>
                    </a:lnTo>
                    <a:lnTo>
                      <a:pt x="358" y="170"/>
                    </a:lnTo>
                    <a:lnTo>
                      <a:pt x="356" y="170"/>
                    </a:lnTo>
                    <a:lnTo>
                      <a:pt x="356" y="170"/>
                    </a:lnTo>
                    <a:lnTo>
                      <a:pt x="354" y="170"/>
                    </a:lnTo>
                    <a:lnTo>
                      <a:pt x="354" y="170"/>
                    </a:lnTo>
                    <a:lnTo>
                      <a:pt x="354" y="172"/>
                    </a:lnTo>
                    <a:lnTo>
                      <a:pt x="354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3" y="173"/>
                    </a:lnTo>
                    <a:lnTo>
                      <a:pt x="351" y="173"/>
                    </a:lnTo>
                    <a:lnTo>
                      <a:pt x="349" y="173"/>
                    </a:lnTo>
                    <a:lnTo>
                      <a:pt x="347" y="175"/>
                    </a:lnTo>
                    <a:lnTo>
                      <a:pt x="347" y="175"/>
                    </a:lnTo>
                    <a:lnTo>
                      <a:pt x="345" y="177"/>
                    </a:lnTo>
                    <a:lnTo>
                      <a:pt x="343" y="179"/>
                    </a:lnTo>
                    <a:lnTo>
                      <a:pt x="343" y="181"/>
                    </a:lnTo>
                    <a:lnTo>
                      <a:pt x="342" y="181"/>
                    </a:lnTo>
                    <a:lnTo>
                      <a:pt x="342" y="181"/>
                    </a:lnTo>
                    <a:lnTo>
                      <a:pt x="340" y="181"/>
                    </a:lnTo>
                    <a:lnTo>
                      <a:pt x="340" y="183"/>
                    </a:lnTo>
                    <a:lnTo>
                      <a:pt x="340" y="183"/>
                    </a:lnTo>
                    <a:lnTo>
                      <a:pt x="338" y="184"/>
                    </a:lnTo>
                    <a:lnTo>
                      <a:pt x="338" y="184"/>
                    </a:lnTo>
                    <a:lnTo>
                      <a:pt x="336" y="184"/>
                    </a:lnTo>
                    <a:lnTo>
                      <a:pt x="336" y="186"/>
                    </a:lnTo>
                    <a:lnTo>
                      <a:pt x="336" y="186"/>
                    </a:lnTo>
                    <a:lnTo>
                      <a:pt x="334" y="186"/>
                    </a:lnTo>
                    <a:lnTo>
                      <a:pt x="332" y="188"/>
                    </a:lnTo>
                    <a:lnTo>
                      <a:pt x="332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29" y="194"/>
                    </a:lnTo>
                    <a:lnTo>
                      <a:pt x="329" y="194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5" y="197"/>
                    </a:lnTo>
                    <a:lnTo>
                      <a:pt x="323" y="197"/>
                    </a:lnTo>
                    <a:lnTo>
                      <a:pt x="321" y="197"/>
                    </a:lnTo>
                    <a:lnTo>
                      <a:pt x="321" y="199"/>
                    </a:lnTo>
                    <a:lnTo>
                      <a:pt x="321" y="199"/>
                    </a:lnTo>
                    <a:lnTo>
                      <a:pt x="320" y="199"/>
                    </a:lnTo>
                    <a:lnTo>
                      <a:pt x="320" y="201"/>
                    </a:lnTo>
                    <a:lnTo>
                      <a:pt x="320" y="201"/>
                    </a:lnTo>
                    <a:lnTo>
                      <a:pt x="318" y="203"/>
                    </a:lnTo>
                    <a:lnTo>
                      <a:pt x="318" y="203"/>
                    </a:lnTo>
                    <a:lnTo>
                      <a:pt x="318" y="205"/>
                    </a:lnTo>
                    <a:lnTo>
                      <a:pt x="316" y="205"/>
                    </a:lnTo>
                    <a:lnTo>
                      <a:pt x="316" y="205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6" y="203"/>
                    </a:lnTo>
                    <a:lnTo>
                      <a:pt x="316" y="201"/>
                    </a:lnTo>
                    <a:lnTo>
                      <a:pt x="316" y="201"/>
                    </a:lnTo>
                    <a:lnTo>
                      <a:pt x="316" y="199"/>
                    </a:lnTo>
                    <a:lnTo>
                      <a:pt x="316" y="199"/>
                    </a:lnTo>
                    <a:lnTo>
                      <a:pt x="316" y="199"/>
                    </a:lnTo>
                    <a:lnTo>
                      <a:pt x="316" y="197"/>
                    </a:lnTo>
                    <a:lnTo>
                      <a:pt x="316" y="197"/>
                    </a:lnTo>
                    <a:lnTo>
                      <a:pt x="316" y="197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20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5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8" y="194"/>
                    </a:lnTo>
                    <a:lnTo>
                      <a:pt x="316" y="194"/>
                    </a:lnTo>
                    <a:lnTo>
                      <a:pt x="318" y="195"/>
                    </a:lnTo>
                    <a:lnTo>
                      <a:pt x="316" y="195"/>
                    </a:lnTo>
                    <a:lnTo>
                      <a:pt x="316" y="194"/>
                    </a:lnTo>
                    <a:lnTo>
                      <a:pt x="314" y="194"/>
                    </a:lnTo>
                    <a:lnTo>
                      <a:pt x="314" y="194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6" y="195"/>
                    </a:lnTo>
                    <a:lnTo>
                      <a:pt x="316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4" y="195"/>
                    </a:lnTo>
                    <a:lnTo>
                      <a:pt x="312" y="197"/>
                    </a:lnTo>
                    <a:lnTo>
                      <a:pt x="312" y="197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7"/>
                    </a:lnTo>
                    <a:lnTo>
                      <a:pt x="309" y="199"/>
                    </a:lnTo>
                    <a:lnTo>
                      <a:pt x="310" y="199"/>
                    </a:lnTo>
                    <a:lnTo>
                      <a:pt x="310" y="197"/>
                    </a:lnTo>
                    <a:lnTo>
                      <a:pt x="310" y="197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199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10" y="201"/>
                    </a:lnTo>
                    <a:lnTo>
                      <a:pt x="309" y="201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9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3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5" y="205"/>
                    </a:lnTo>
                    <a:lnTo>
                      <a:pt x="305" y="205"/>
                    </a:lnTo>
                    <a:lnTo>
                      <a:pt x="307" y="205"/>
                    </a:lnTo>
                    <a:lnTo>
                      <a:pt x="307" y="205"/>
                    </a:lnTo>
                    <a:lnTo>
                      <a:pt x="307" y="206"/>
                    </a:lnTo>
                    <a:lnTo>
                      <a:pt x="305" y="206"/>
                    </a:lnTo>
                    <a:lnTo>
                      <a:pt x="307" y="206"/>
                    </a:lnTo>
                    <a:lnTo>
                      <a:pt x="305" y="206"/>
                    </a:lnTo>
                    <a:lnTo>
                      <a:pt x="305" y="208"/>
                    </a:lnTo>
                    <a:lnTo>
                      <a:pt x="305" y="208"/>
                    </a:lnTo>
                    <a:lnTo>
                      <a:pt x="303" y="208"/>
                    </a:lnTo>
                    <a:lnTo>
                      <a:pt x="301" y="208"/>
                    </a:lnTo>
                    <a:lnTo>
                      <a:pt x="301" y="210"/>
                    </a:lnTo>
                    <a:lnTo>
                      <a:pt x="301" y="210"/>
                    </a:lnTo>
                    <a:lnTo>
                      <a:pt x="300" y="210"/>
                    </a:lnTo>
                    <a:lnTo>
                      <a:pt x="300" y="210"/>
                    </a:lnTo>
                    <a:lnTo>
                      <a:pt x="300" y="208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6" y="208"/>
                    </a:lnTo>
                    <a:lnTo>
                      <a:pt x="296" y="208"/>
                    </a:lnTo>
                    <a:lnTo>
                      <a:pt x="294" y="210"/>
                    </a:lnTo>
                    <a:lnTo>
                      <a:pt x="292" y="210"/>
                    </a:lnTo>
                    <a:lnTo>
                      <a:pt x="290" y="212"/>
                    </a:lnTo>
                    <a:lnTo>
                      <a:pt x="287" y="212"/>
                    </a:lnTo>
                    <a:lnTo>
                      <a:pt x="287" y="214"/>
                    </a:lnTo>
                    <a:lnTo>
                      <a:pt x="285" y="214"/>
                    </a:lnTo>
                    <a:lnTo>
                      <a:pt x="285" y="214"/>
                    </a:lnTo>
                    <a:lnTo>
                      <a:pt x="283" y="214"/>
                    </a:lnTo>
                    <a:lnTo>
                      <a:pt x="283" y="214"/>
                    </a:lnTo>
                    <a:lnTo>
                      <a:pt x="281" y="216"/>
                    </a:lnTo>
                    <a:lnTo>
                      <a:pt x="281" y="216"/>
                    </a:lnTo>
                    <a:lnTo>
                      <a:pt x="279" y="216"/>
                    </a:lnTo>
                    <a:lnTo>
                      <a:pt x="279" y="216"/>
                    </a:lnTo>
                    <a:lnTo>
                      <a:pt x="278" y="216"/>
                    </a:lnTo>
                    <a:lnTo>
                      <a:pt x="279" y="217"/>
                    </a:lnTo>
                    <a:lnTo>
                      <a:pt x="279" y="217"/>
                    </a:lnTo>
                    <a:lnTo>
                      <a:pt x="281" y="216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81" y="217"/>
                    </a:lnTo>
                    <a:lnTo>
                      <a:pt x="279" y="217"/>
                    </a:lnTo>
                    <a:lnTo>
                      <a:pt x="279" y="217"/>
                    </a:lnTo>
                    <a:lnTo>
                      <a:pt x="278" y="217"/>
                    </a:lnTo>
                    <a:lnTo>
                      <a:pt x="276" y="217"/>
                    </a:lnTo>
                    <a:lnTo>
                      <a:pt x="274" y="217"/>
                    </a:lnTo>
                    <a:lnTo>
                      <a:pt x="272" y="217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68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21"/>
                    </a:lnTo>
                    <a:lnTo>
                      <a:pt x="267" y="219"/>
                    </a:lnTo>
                    <a:lnTo>
                      <a:pt x="265" y="219"/>
                    </a:lnTo>
                    <a:lnTo>
                      <a:pt x="265" y="217"/>
                    </a:lnTo>
                    <a:lnTo>
                      <a:pt x="263" y="217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1" y="214"/>
                    </a:lnTo>
                    <a:lnTo>
                      <a:pt x="261" y="212"/>
                    </a:lnTo>
                    <a:lnTo>
                      <a:pt x="259" y="210"/>
                    </a:lnTo>
                    <a:lnTo>
                      <a:pt x="259" y="206"/>
                    </a:lnTo>
                    <a:lnTo>
                      <a:pt x="258" y="205"/>
                    </a:lnTo>
                    <a:lnTo>
                      <a:pt x="258" y="203"/>
                    </a:lnTo>
                    <a:lnTo>
                      <a:pt x="258" y="201"/>
                    </a:lnTo>
                    <a:lnTo>
                      <a:pt x="258" y="199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9" y="199"/>
                    </a:lnTo>
                    <a:lnTo>
                      <a:pt x="259" y="199"/>
                    </a:lnTo>
                    <a:lnTo>
                      <a:pt x="258" y="201"/>
                    </a:lnTo>
                    <a:lnTo>
                      <a:pt x="259" y="201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8"/>
                    </a:lnTo>
                    <a:lnTo>
                      <a:pt x="261" y="210"/>
                    </a:lnTo>
                    <a:lnTo>
                      <a:pt x="261" y="210"/>
                    </a:lnTo>
                    <a:lnTo>
                      <a:pt x="263" y="212"/>
                    </a:lnTo>
                    <a:lnTo>
                      <a:pt x="263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6"/>
                    </a:lnTo>
                    <a:lnTo>
                      <a:pt x="265" y="216"/>
                    </a:lnTo>
                    <a:lnTo>
                      <a:pt x="265" y="217"/>
                    </a:lnTo>
                    <a:lnTo>
                      <a:pt x="265" y="217"/>
                    </a:lnTo>
                    <a:lnTo>
                      <a:pt x="267" y="219"/>
                    </a:lnTo>
                    <a:lnTo>
                      <a:pt x="267" y="219"/>
                    </a:lnTo>
                    <a:lnTo>
                      <a:pt x="267" y="219"/>
                    </a:lnTo>
                    <a:lnTo>
                      <a:pt x="268" y="219"/>
                    </a:lnTo>
                    <a:lnTo>
                      <a:pt x="268" y="219"/>
                    </a:lnTo>
                    <a:lnTo>
                      <a:pt x="268" y="217"/>
                    </a:lnTo>
                    <a:lnTo>
                      <a:pt x="270" y="217"/>
                    </a:lnTo>
                    <a:lnTo>
                      <a:pt x="272" y="217"/>
                    </a:lnTo>
                    <a:lnTo>
                      <a:pt x="272" y="217"/>
                    </a:lnTo>
                    <a:lnTo>
                      <a:pt x="272" y="217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6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2"/>
                    </a:lnTo>
                    <a:lnTo>
                      <a:pt x="272" y="212"/>
                    </a:lnTo>
                    <a:lnTo>
                      <a:pt x="272" y="210"/>
                    </a:lnTo>
                    <a:lnTo>
                      <a:pt x="270" y="210"/>
                    </a:lnTo>
                    <a:lnTo>
                      <a:pt x="270" y="210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8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5"/>
                    </a:lnTo>
                    <a:lnTo>
                      <a:pt x="270" y="203"/>
                    </a:lnTo>
                    <a:lnTo>
                      <a:pt x="270" y="203"/>
                    </a:lnTo>
                    <a:lnTo>
                      <a:pt x="268" y="203"/>
                    </a:lnTo>
                    <a:lnTo>
                      <a:pt x="268" y="201"/>
                    </a:lnTo>
                    <a:lnTo>
                      <a:pt x="268" y="201"/>
                    </a:lnTo>
                    <a:lnTo>
                      <a:pt x="268" y="199"/>
                    </a:lnTo>
                    <a:lnTo>
                      <a:pt x="267" y="199"/>
                    </a:lnTo>
                    <a:lnTo>
                      <a:pt x="267" y="199"/>
                    </a:lnTo>
                    <a:lnTo>
                      <a:pt x="265" y="199"/>
                    </a:lnTo>
                    <a:lnTo>
                      <a:pt x="265" y="199"/>
                    </a:lnTo>
                    <a:lnTo>
                      <a:pt x="265" y="197"/>
                    </a:lnTo>
                    <a:lnTo>
                      <a:pt x="263" y="195"/>
                    </a:lnTo>
                    <a:lnTo>
                      <a:pt x="263" y="195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59" y="192"/>
                    </a:lnTo>
                    <a:lnTo>
                      <a:pt x="259" y="192"/>
                    </a:lnTo>
                    <a:lnTo>
                      <a:pt x="258" y="192"/>
                    </a:lnTo>
                    <a:lnTo>
                      <a:pt x="258" y="190"/>
                    </a:lnTo>
                    <a:lnTo>
                      <a:pt x="256" y="190"/>
                    </a:lnTo>
                    <a:lnTo>
                      <a:pt x="254" y="190"/>
                    </a:lnTo>
                    <a:lnTo>
                      <a:pt x="254" y="188"/>
                    </a:lnTo>
                    <a:lnTo>
                      <a:pt x="252" y="188"/>
                    </a:lnTo>
                    <a:lnTo>
                      <a:pt x="252" y="188"/>
                    </a:lnTo>
                    <a:lnTo>
                      <a:pt x="250" y="188"/>
                    </a:lnTo>
                    <a:lnTo>
                      <a:pt x="248" y="188"/>
                    </a:lnTo>
                    <a:lnTo>
                      <a:pt x="248" y="188"/>
                    </a:lnTo>
                    <a:lnTo>
                      <a:pt x="247" y="188"/>
                    </a:lnTo>
                    <a:lnTo>
                      <a:pt x="247" y="188"/>
                    </a:lnTo>
                    <a:lnTo>
                      <a:pt x="245" y="188"/>
                    </a:lnTo>
                    <a:lnTo>
                      <a:pt x="243" y="188"/>
                    </a:lnTo>
                    <a:lnTo>
                      <a:pt x="243" y="186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39" y="186"/>
                    </a:lnTo>
                    <a:lnTo>
                      <a:pt x="239" y="184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6" y="181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41" y="184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6"/>
                    </a:lnTo>
                    <a:lnTo>
                      <a:pt x="243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8"/>
                    </a:lnTo>
                    <a:lnTo>
                      <a:pt x="247" y="188"/>
                    </a:lnTo>
                    <a:lnTo>
                      <a:pt x="247" y="188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7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5" y="186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1" y="184"/>
                    </a:lnTo>
                    <a:lnTo>
                      <a:pt x="241" y="184"/>
                    </a:lnTo>
                    <a:lnTo>
                      <a:pt x="241" y="184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41" y="183"/>
                    </a:lnTo>
                    <a:lnTo>
                      <a:pt x="239" y="181"/>
                    </a:lnTo>
                    <a:lnTo>
                      <a:pt x="239" y="181"/>
                    </a:lnTo>
                    <a:lnTo>
                      <a:pt x="239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6" y="179"/>
                    </a:lnTo>
                    <a:lnTo>
                      <a:pt x="236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9"/>
                    </a:lnTo>
                    <a:lnTo>
                      <a:pt x="232" y="179"/>
                    </a:lnTo>
                    <a:lnTo>
                      <a:pt x="230" y="179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30" y="177"/>
                    </a:lnTo>
                    <a:lnTo>
                      <a:pt x="228" y="177"/>
                    </a:lnTo>
                    <a:lnTo>
                      <a:pt x="228" y="177"/>
                    </a:lnTo>
                    <a:lnTo>
                      <a:pt x="228" y="177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5" y="175"/>
                    </a:lnTo>
                    <a:lnTo>
                      <a:pt x="223" y="175"/>
                    </a:lnTo>
                    <a:lnTo>
                      <a:pt x="223" y="173"/>
                    </a:lnTo>
                    <a:lnTo>
                      <a:pt x="223" y="173"/>
                    </a:lnTo>
                    <a:lnTo>
                      <a:pt x="223" y="173"/>
                    </a:lnTo>
                    <a:lnTo>
                      <a:pt x="221" y="172"/>
                    </a:lnTo>
                    <a:lnTo>
                      <a:pt x="221" y="172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3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5" y="173"/>
                    </a:lnTo>
                    <a:lnTo>
                      <a:pt x="225" y="173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8" y="172"/>
                    </a:lnTo>
                    <a:lnTo>
                      <a:pt x="228" y="172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3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0" y="175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2" y="175"/>
                    </a:lnTo>
                    <a:lnTo>
                      <a:pt x="234" y="175"/>
                    </a:lnTo>
                    <a:lnTo>
                      <a:pt x="234" y="175"/>
                    </a:lnTo>
                    <a:lnTo>
                      <a:pt x="234" y="173"/>
                    </a:lnTo>
                    <a:lnTo>
                      <a:pt x="234" y="173"/>
                    </a:lnTo>
                    <a:lnTo>
                      <a:pt x="236" y="173"/>
                    </a:lnTo>
                    <a:lnTo>
                      <a:pt x="236" y="175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9" y="175"/>
                    </a:lnTo>
                    <a:lnTo>
                      <a:pt x="239" y="175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39" y="177"/>
                    </a:lnTo>
                    <a:lnTo>
                      <a:pt x="241" y="177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3" y="181"/>
                    </a:lnTo>
                    <a:lnTo>
                      <a:pt x="245" y="181"/>
                    </a:lnTo>
                    <a:lnTo>
                      <a:pt x="245" y="181"/>
                    </a:lnTo>
                    <a:lnTo>
                      <a:pt x="245" y="181"/>
                    </a:lnTo>
                    <a:lnTo>
                      <a:pt x="247" y="181"/>
                    </a:lnTo>
                    <a:lnTo>
                      <a:pt x="247" y="181"/>
                    </a:lnTo>
                    <a:lnTo>
                      <a:pt x="247" y="183"/>
                    </a:lnTo>
                    <a:lnTo>
                      <a:pt x="247" y="183"/>
                    </a:lnTo>
                    <a:lnTo>
                      <a:pt x="247" y="183"/>
                    </a:lnTo>
                    <a:lnTo>
                      <a:pt x="247" y="181"/>
                    </a:lnTo>
                    <a:lnTo>
                      <a:pt x="248" y="181"/>
                    </a:lnTo>
                    <a:lnTo>
                      <a:pt x="248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0" y="181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2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9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0" y="177"/>
                    </a:lnTo>
                    <a:lnTo>
                      <a:pt x="252" y="177"/>
                    </a:lnTo>
                    <a:lnTo>
                      <a:pt x="252" y="177"/>
                    </a:lnTo>
                    <a:lnTo>
                      <a:pt x="252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6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8" y="179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7"/>
                    </a:lnTo>
                    <a:lnTo>
                      <a:pt x="254" y="175"/>
                    </a:lnTo>
                    <a:lnTo>
                      <a:pt x="254" y="175"/>
                    </a:lnTo>
                    <a:lnTo>
                      <a:pt x="254" y="175"/>
                    </a:lnTo>
                    <a:lnTo>
                      <a:pt x="252" y="175"/>
                    </a:lnTo>
                    <a:lnTo>
                      <a:pt x="252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0" y="173"/>
                    </a:lnTo>
                    <a:lnTo>
                      <a:pt x="250" y="173"/>
                    </a:lnTo>
                    <a:lnTo>
                      <a:pt x="248" y="173"/>
                    </a:lnTo>
                    <a:lnTo>
                      <a:pt x="248" y="173"/>
                    </a:lnTo>
                    <a:lnTo>
                      <a:pt x="248" y="175"/>
                    </a:lnTo>
                    <a:lnTo>
                      <a:pt x="248" y="177"/>
                    </a:lnTo>
                    <a:lnTo>
                      <a:pt x="248" y="177"/>
                    </a:lnTo>
                    <a:lnTo>
                      <a:pt x="248" y="177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9"/>
                    </a:lnTo>
                    <a:lnTo>
                      <a:pt x="247" y="179"/>
                    </a:lnTo>
                    <a:lnTo>
                      <a:pt x="245" y="179"/>
                    </a:lnTo>
                    <a:lnTo>
                      <a:pt x="245" y="179"/>
                    </a:lnTo>
                    <a:lnTo>
                      <a:pt x="245" y="179"/>
                    </a:lnTo>
                    <a:lnTo>
                      <a:pt x="245" y="177"/>
                    </a:lnTo>
                    <a:lnTo>
                      <a:pt x="245" y="177"/>
                    </a:lnTo>
                    <a:lnTo>
                      <a:pt x="245" y="175"/>
                    </a:lnTo>
                    <a:lnTo>
                      <a:pt x="245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5" y="173"/>
                    </a:lnTo>
                    <a:lnTo>
                      <a:pt x="245" y="173"/>
                    </a:lnTo>
                    <a:lnTo>
                      <a:pt x="243" y="173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1" y="173"/>
                    </a:lnTo>
                    <a:lnTo>
                      <a:pt x="241" y="173"/>
                    </a:lnTo>
                    <a:lnTo>
                      <a:pt x="241" y="173"/>
                    </a:lnTo>
                    <a:lnTo>
                      <a:pt x="239" y="173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2"/>
                    </a:lnTo>
                    <a:lnTo>
                      <a:pt x="239" y="170"/>
                    </a:lnTo>
                    <a:lnTo>
                      <a:pt x="239" y="170"/>
                    </a:lnTo>
                    <a:lnTo>
                      <a:pt x="239" y="170"/>
                    </a:lnTo>
                    <a:lnTo>
                      <a:pt x="239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7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70"/>
                    </a:lnTo>
                    <a:lnTo>
                      <a:pt x="236" y="168"/>
                    </a:lnTo>
                    <a:lnTo>
                      <a:pt x="234" y="168"/>
                    </a:lnTo>
                    <a:lnTo>
                      <a:pt x="234" y="168"/>
                    </a:lnTo>
                    <a:lnTo>
                      <a:pt x="234" y="168"/>
                    </a:lnTo>
                    <a:lnTo>
                      <a:pt x="234" y="170"/>
                    </a:lnTo>
                    <a:lnTo>
                      <a:pt x="234" y="170"/>
                    </a:lnTo>
                    <a:lnTo>
                      <a:pt x="234" y="170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2" y="172"/>
                    </a:lnTo>
                    <a:lnTo>
                      <a:pt x="232" y="172"/>
                    </a:lnTo>
                    <a:lnTo>
                      <a:pt x="232" y="172"/>
                    </a:lnTo>
                    <a:lnTo>
                      <a:pt x="230" y="172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8" y="170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0"/>
                    </a:lnTo>
                    <a:lnTo>
                      <a:pt x="226" y="172"/>
                    </a:lnTo>
                    <a:lnTo>
                      <a:pt x="226" y="172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5" y="168"/>
                    </a:lnTo>
                    <a:lnTo>
                      <a:pt x="225" y="170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21" y="168"/>
                    </a:lnTo>
                    <a:lnTo>
                      <a:pt x="221" y="168"/>
                    </a:lnTo>
                    <a:lnTo>
                      <a:pt x="219" y="168"/>
                    </a:lnTo>
                    <a:lnTo>
                      <a:pt x="219" y="168"/>
                    </a:lnTo>
                    <a:lnTo>
                      <a:pt x="217" y="166"/>
                    </a:lnTo>
                    <a:lnTo>
                      <a:pt x="217" y="166"/>
                    </a:lnTo>
                    <a:lnTo>
                      <a:pt x="217" y="168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5" y="166"/>
                    </a:lnTo>
                    <a:lnTo>
                      <a:pt x="215" y="166"/>
                    </a:lnTo>
                    <a:lnTo>
                      <a:pt x="215" y="166"/>
                    </a:lnTo>
                    <a:lnTo>
                      <a:pt x="215" y="164"/>
                    </a:lnTo>
                    <a:lnTo>
                      <a:pt x="217" y="164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7" y="163"/>
                    </a:lnTo>
                    <a:lnTo>
                      <a:pt x="217" y="163"/>
                    </a:lnTo>
                    <a:lnTo>
                      <a:pt x="217" y="161"/>
                    </a:lnTo>
                    <a:lnTo>
                      <a:pt x="219" y="161"/>
                    </a:lnTo>
                    <a:lnTo>
                      <a:pt x="219" y="163"/>
                    </a:lnTo>
                    <a:lnTo>
                      <a:pt x="219" y="163"/>
                    </a:lnTo>
                    <a:lnTo>
                      <a:pt x="219" y="161"/>
                    </a:lnTo>
                    <a:lnTo>
                      <a:pt x="221" y="161"/>
                    </a:lnTo>
                    <a:lnTo>
                      <a:pt x="219" y="161"/>
                    </a:lnTo>
                    <a:lnTo>
                      <a:pt x="219" y="161"/>
                    </a:lnTo>
                    <a:lnTo>
                      <a:pt x="219" y="161"/>
                    </a:lnTo>
                    <a:lnTo>
                      <a:pt x="219" y="159"/>
                    </a:lnTo>
                    <a:lnTo>
                      <a:pt x="221" y="159"/>
                    </a:lnTo>
                    <a:lnTo>
                      <a:pt x="221" y="159"/>
                    </a:lnTo>
                    <a:lnTo>
                      <a:pt x="219" y="159"/>
                    </a:lnTo>
                    <a:lnTo>
                      <a:pt x="219" y="159"/>
                    </a:lnTo>
                    <a:lnTo>
                      <a:pt x="219" y="159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1" y="157"/>
                    </a:lnTo>
                    <a:lnTo>
                      <a:pt x="223" y="157"/>
                    </a:lnTo>
                    <a:lnTo>
                      <a:pt x="223" y="157"/>
                    </a:lnTo>
                    <a:lnTo>
                      <a:pt x="225" y="155"/>
                    </a:lnTo>
                    <a:lnTo>
                      <a:pt x="225" y="155"/>
                    </a:lnTo>
                    <a:lnTo>
                      <a:pt x="225" y="157"/>
                    </a:lnTo>
                    <a:lnTo>
                      <a:pt x="225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8" y="155"/>
                    </a:lnTo>
                    <a:lnTo>
                      <a:pt x="226" y="155"/>
                    </a:lnTo>
                    <a:lnTo>
                      <a:pt x="226" y="155"/>
                    </a:lnTo>
                    <a:lnTo>
                      <a:pt x="226" y="155"/>
                    </a:lnTo>
                    <a:lnTo>
                      <a:pt x="226" y="153"/>
                    </a:lnTo>
                    <a:lnTo>
                      <a:pt x="226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3"/>
                    </a:lnTo>
                    <a:lnTo>
                      <a:pt x="228" y="152"/>
                    </a:lnTo>
                    <a:lnTo>
                      <a:pt x="228" y="152"/>
                    </a:lnTo>
                    <a:lnTo>
                      <a:pt x="228" y="152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28" y="150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30" y="152"/>
                    </a:lnTo>
                    <a:lnTo>
                      <a:pt x="232" y="152"/>
                    </a:lnTo>
                    <a:lnTo>
                      <a:pt x="232" y="152"/>
                    </a:lnTo>
                    <a:lnTo>
                      <a:pt x="232" y="152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30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8" y="146"/>
                    </a:lnTo>
                    <a:lnTo>
                      <a:pt x="228" y="146"/>
                    </a:lnTo>
                    <a:lnTo>
                      <a:pt x="228" y="146"/>
                    </a:lnTo>
                    <a:lnTo>
                      <a:pt x="226" y="146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48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0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6" y="152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3" y="153"/>
                    </a:lnTo>
                    <a:lnTo>
                      <a:pt x="225" y="153"/>
                    </a:lnTo>
                    <a:lnTo>
                      <a:pt x="225" y="153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5"/>
                    </a:lnTo>
                    <a:lnTo>
                      <a:pt x="223" y="153"/>
                    </a:lnTo>
                    <a:lnTo>
                      <a:pt x="223" y="153"/>
                    </a:lnTo>
                    <a:lnTo>
                      <a:pt x="223" y="153"/>
                    </a:lnTo>
                    <a:lnTo>
                      <a:pt x="223" y="152"/>
                    </a:lnTo>
                    <a:lnTo>
                      <a:pt x="223" y="152"/>
                    </a:lnTo>
                    <a:lnTo>
                      <a:pt x="223" y="152"/>
                    </a:lnTo>
                    <a:lnTo>
                      <a:pt x="221" y="152"/>
                    </a:lnTo>
                    <a:lnTo>
                      <a:pt x="221" y="153"/>
                    </a:lnTo>
                    <a:lnTo>
                      <a:pt x="221" y="153"/>
                    </a:lnTo>
                    <a:lnTo>
                      <a:pt x="221" y="153"/>
                    </a:lnTo>
                    <a:lnTo>
                      <a:pt x="219" y="153"/>
                    </a:lnTo>
                    <a:lnTo>
                      <a:pt x="219" y="153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9" y="155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7" y="157"/>
                    </a:lnTo>
                    <a:lnTo>
                      <a:pt x="215" y="159"/>
                    </a:lnTo>
                    <a:lnTo>
                      <a:pt x="215" y="159"/>
                    </a:lnTo>
                    <a:lnTo>
                      <a:pt x="217" y="159"/>
                    </a:lnTo>
                    <a:lnTo>
                      <a:pt x="217" y="159"/>
                    </a:lnTo>
                    <a:lnTo>
                      <a:pt x="215" y="161"/>
                    </a:lnTo>
                    <a:lnTo>
                      <a:pt x="215" y="161"/>
                    </a:lnTo>
                    <a:lnTo>
                      <a:pt x="215" y="161"/>
                    </a:lnTo>
                    <a:lnTo>
                      <a:pt x="215" y="159"/>
                    </a:lnTo>
                    <a:lnTo>
                      <a:pt x="214" y="159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7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4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2" y="155"/>
                    </a:lnTo>
                    <a:lnTo>
                      <a:pt x="210" y="155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10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3"/>
                    </a:lnTo>
                    <a:lnTo>
                      <a:pt x="208" y="153"/>
                    </a:lnTo>
                    <a:lnTo>
                      <a:pt x="208" y="155"/>
                    </a:lnTo>
                    <a:lnTo>
                      <a:pt x="208" y="155"/>
                    </a:lnTo>
                    <a:lnTo>
                      <a:pt x="206" y="155"/>
                    </a:lnTo>
                    <a:lnTo>
                      <a:pt x="206" y="155"/>
                    </a:lnTo>
                    <a:lnTo>
                      <a:pt x="206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5"/>
                    </a:lnTo>
                    <a:lnTo>
                      <a:pt x="205" y="157"/>
                    </a:lnTo>
                    <a:lnTo>
                      <a:pt x="203" y="157"/>
                    </a:lnTo>
                    <a:lnTo>
                      <a:pt x="203" y="157"/>
                    </a:lnTo>
                    <a:lnTo>
                      <a:pt x="201" y="157"/>
                    </a:lnTo>
                    <a:lnTo>
                      <a:pt x="201" y="157"/>
                    </a:lnTo>
                    <a:lnTo>
                      <a:pt x="201" y="155"/>
                    </a:lnTo>
                    <a:lnTo>
                      <a:pt x="199" y="155"/>
                    </a:lnTo>
                    <a:lnTo>
                      <a:pt x="199" y="155"/>
                    </a:lnTo>
                    <a:lnTo>
                      <a:pt x="197" y="155"/>
                    </a:lnTo>
                    <a:lnTo>
                      <a:pt x="197" y="155"/>
                    </a:lnTo>
                    <a:lnTo>
                      <a:pt x="199" y="155"/>
                    </a:lnTo>
                    <a:lnTo>
                      <a:pt x="199" y="155"/>
                    </a:lnTo>
                    <a:lnTo>
                      <a:pt x="201" y="157"/>
                    </a:lnTo>
                    <a:lnTo>
                      <a:pt x="201" y="159"/>
                    </a:lnTo>
                    <a:lnTo>
                      <a:pt x="201" y="159"/>
                    </a:lnTo>
                    <a:lnTo>
                      <a:pt x="201" y="161"/>
                    </a:lnTo>
                    <a:lnTo>
                      <a:pt x="201" y="163"/>
                    </a:lnTo>
                    <a:lnTo>
                      <a:pt x="203" y="163"/>
                    </a:lnTo>
                    <a:lnTo>
                      <a:pt x="205" y="163"/>
                    </a:lnTo>
                    <a:lnTo>
                      <a:pt x="205" y="164"/>
                    </a:lnTo>
                    <a:lnTo>
                      <a:pt x="205" y="163"/>
                    </a:lnTo>
                    <a:lnTo>
                      <a:pt x="205" y="163"/>
                    </a:lnTo>
                    <a:lnTo>
                      <a:pt x="206" y="161"/>
                    </a:lnTo>
                    <a:lnTo>
                      <a:pt x="206" y="161"/>
                    </a:lnTo>
                    <a:lnTo>
                      <a:pt x="206" y="161"/>
                    </a:lnTo>
                    <a:lnTo>
                      <a:pt x="208" y="161"/>
                    </a:lnTo>
                    <a:lnTo>
                      <a:pt x="208" y="161"/>
                    </a:lnTo>
                    <a:lnTo>
                      <a:pt x="210" y="161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2" y="161"/>
                    </a:lnTo>
                    <a:lnTo>
                      <a:pt x="212" y="161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4" y="163"/>
                    </a:lnTo>
                    <a:lnTo>
                      <a:pt x="214" y="163"/>
                    </a:lnTo>
                    <a:lnTo>
                      <a:pt x="214" y="163"/>
                    </a:lnTo>
                    <a:lnTo>
                      <a:pt x="214" y="164"/>
                    </a:lnTo>
                    <a:lnTo>
                      <a:pt x="214" y="164"/>
                    </a:lnTo>
                    <a:lnTo>
                      <a:pt x="214" y="166"/>
                    </a:lnTo>
                    <a:lnTo>
                      <a:pt x="214" y="166"/>
                    </a:lnTo>
                    <a:lnTo>
                      <a:pt x="214" y="168"/>
                    </a:lnTo>
                    <a:lnTo>
                      <a:pt x="214" y="168"/>
                    </a:lnTo>
                    <a:lnTo>
                      <a:pt x="214" y="168"/>
                    </a:lnTo>
                    <a:lnTo>
                      <a:pt x="214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5" y="170"/>
                    </a:lnTo>
                    <a:lnTo>
                      <a:pt x="217" y="168"/>
                    </a:lnTo>
                    <a:lnTo>
                      <a:pt x="217" y="170"/>
                    </a:lnTo>
                    <a:lnTo>
                      <a:pt x="217" y="170"/>
                    </a:lnTo>
                    <a:lnTo>
                      <a:pt x="219" y="170"/>
                    </a:lnTo>
                    <a:lnTo>
                      <a:pt x="219" y="170"/>
                    </a:lnTo>
                    <a:lnTo>
                      <a:pt x="219" y="172"/>
                    </a:lnTo>
                    <a:lnTo>
                      <a:pt x="219" y="172"/>
                    </a:lnTo>
                    <a:lnTo>
                      <a:pt x="219" y="172"/>
                    </a:lnTo>
                    <a:lnTo>
                      <a:pt x="217" y="172"/>
                    </a:lnTo>
                    <a:lnTo>
                      <a:pt x="217" y="172"/>
                    </a:lnTo>
                    <a:lnTo>
                      <a:pt x="217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4" y="172"/>
                    </a:lnTo>
                    <a:lnTo>
                      <a:pt x="214" y="170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4" y="172"/>
                    </a:lnTo>
                    <a:lnTo>
                      <a:pt x="215" y="172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7" y="173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2"/>
                    </a:lnTo>
                    <a:lnTo>
                      <a:pt x="212" y="172"/>
                    </a:lnTo>
                    <a:lnTo>
                      <a:pt x="210" y="170"/>
                    </a:lnTo>
                    <a:lnTo>
                      <a:pt x="206" y="168"/>
                    </a:lnTo>
                    <a:lnTo>
                      <a:pt x="205" y="168"/>
                    </a:lnTo>
                    <a:lnTo>
                      <a:pt x="201" y="166"/>
                    </a:lnTo>
                    <a:lnTo>
                      <a:pt x="199" y="166"/>
                    </a:lnTo>
                    <a:lnTo>
                      <a:pt x="197" y="164"/>
                    </a:lnTo>
                    <a:lnTo>
                      <a:pt x="194" y="164"/>
                    </a:lnTo>
                    <a:lnTo>
                      <a:pt x="188" y="163"/>
                    </a:lnTo>
                    <a:lnTo>
                      <a:pt x="186" y="163"/>
                    </a:lnTo>
                    <a:lnTo>
                      <a:pt x="183" y="161"/>
                    </a:lnTo>
                    <a:lnTo>
                      <a:pt x="181" y="161"/>
                    </a:lnTo>
                    <a:lnTo>
                      <a:pt x="177" y="159"/>
                    </a:lnTo>
                    <a:lnTo>
                      <a:pt x="170" y="159"/>
                    </a:lnTo>
                    <a:lnTo>
                      <a:pt x="164" y="157"/>
                    </a:lnTo>
                    <a:lnTo>
                      <a:pt x="157" y="157"/>
                    </a:lnTo>
                    <a:lnTo>
                      <a:pt x="155" y="157"/>
                    </a:lnTo>
                    <a:lnTo>
                      <a:pt x="150" y="157"/>
                    </a:lnTo>
                    <a:lnTo>
                      <a:pt x="146" y="157"/>
                    </a:lnTo>
                    <a:lnTo>
                      <a:pt x="141" y="157"/>
                    </a:lnTo>
                    <a:lnTo>
                      <a:pt x="137" y="157"/>
                    </a:lnTo>
                    <a:lnTo>
                      <a:pt x="135" y="157"/>
                    </a:lnTo>
                    <a:lnTo>
                      <a:pt x="133" y="157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1" y="157"/>
                    </a:lnTo>
                    <a:lnTo>
                      <a:pt x="130" y="157"/>
                    </a:lnTo>
                    <a:lnTo>
                      <a:pt x="130" y="157"/>
                    </a:lnTo>
                    <a:lnTo>
                      <a:pt x="128" y="157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30" y="155"/>
                    </a:lnTo>
                    <a:lnTo>
                      <a:pt x="130" y="155"/>
                    </a:lnTo>
                    <a:lnTo>
                      <a:pt x="131" y="155"/>
                    </a:lnTo>
                    <a:lnTo>
                      <a:pt x="130" y="153"/>
                    </a:lnTo>
                    <a:lnTo>
                      <a:pt x="131" y="153"/>
                    </a:lnTo>
                    <a:lnTo>
                      <a:pt x="131" y="153"/>
                    </a:lnTo>
                    <a:lnTo>
                      <a:pt x="133" y="153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5" y="155"/>
                    </a:lnTo>
                    <a:lnTo>
                      <a:pt x="135" y="155"/>
                    </a:lnTo>
                    <a:lnTo>
                      <a:pt x="135" y="155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5" y="153"/>
                    </a:lnTo>
                    <a:lnTo>
                      <a:pt x="137" y="153"/>
                    </a:lnTo>
                    <a:lnTo>
                      <a:pt x="137" y="153"/>
                    </a:lnTo>
                    <a:lnTo>
                      <a:pt x="139" y="153"/>
                    </a:lnTo>
                    <a:lnTo>
                      <a:pt x="139" y="153"/>
                    </a:lnTo>
                    <a:lnTo>
                      <a:pt x="141" y="153"/>
                    </a:lnTo>
                    <a:lnTo>
                      <a:pt x="144" y="155"/>
                    </a:lnTo>
                    <a:lnTo>
                      <a:pt x="146" y="155"/>
                    </a:lnTo>
                    <a:lnTo>
                      <a:pt x="146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8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0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9" y="150"/>
                    </a:lnTo>
                    <a:lnTo>
                      <a:pt x="159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5" y="150"/>
                    </a:lnTo>
                    <a:lnTo>
                      <a:pt x="155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5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1" y="148"/>
                    </a:lnTo>
                    <a:lnTo>
                      <a:pt x="161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4" y="150"/>
                    </a:lnTo>
                    <a:lnTo>
                      <a:pt x="166" y="152"/>
                    </a:lnTo>
                    <a:lnTo>
                      <a:pt x="168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50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70" y="148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6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6" y="142"/>
                    </a:lnTo>
                    <a:lnTo>
                      <a:pt x="166" y="141"/>
                    </a:lnTo>
                    <a:lnTo>
                      <a:pt x="166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6" y="141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2" y="142"/>
                    </a:lnTo>
                    <a:lnTo>
                      <a:pt x="162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61" y="142"/>
                    </a:lnTo>
                    <a:lnTo>
                      <a:pt x="159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9" y="141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9" y="139"/>
                    </a:lnTo>
                    <a:lnTo>
                      <a:pt x="157" y="139"/>
                    </a:lnTo>
                    <a:lnTo>
                      <a:pt x="157" y="139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5" y="141"/>
                    </a:lnTo>
                    <a:lnTo>
                      <a:pt x="155" y="141"/>
                    </a:lnTo>
                    <a:lnTo>
                      <a:pt x="153" y="141"/>
                    </a:lnTo>
                    <a:lnTo>
                      <a:pt x="153" y="141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0" y="141"/>
                    </a:lnTo>
                    <a:lnTo>
                      <a:pt x="150" y="142"/>
                    </a:lnTo>
                    <a:lnTo>
                      <a:pt x="148" y="142"/>
                    </a:lnTo>
                    <a:lnTo>
                      <a:pt x="148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2" y="144"/>
                    </a:lnTo>
                    <a:lnTo>
                      <a:pt x="142" y="144"/>
                    </a:lnTo>
                    <a:lnTo>
                      <a:pt x="141" y="146"/>
                    </a:lnTo>
                    <a:lnTo>
                      <a:pt x="141" y="146"/>
                    </a:lnTo>
                    <a:lnTo>
                      <a:pt x="141" y="146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7" y="146"/>
                    </a:lnTo>
                    <a:lnTo>
                      <a:pt x="137" y="146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5" y="148"/>
                    </a:lnTo>
                    <a:lnTo>
                      <a:pt x="135" y="146"/>
                    </a:lnTo>
                    <a:lnTo>
                      <a:pt x="133" y="146"/>
                    </a:lnTo>
                    <a:lnTo>
                      <a:pt x="133" y="144"/>
                    </a:lnTo>
                    <a:lnTo>
                      <a:pt x="133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5" y="142"/>
                    </a:lnTo>
                    <a:lnTo>
                      <a:pt x="137" y="142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33" y="141"/>
                    </a:lnTo>
                    <a:lnTo>
                      <a:pt x="133" y="142"/>
                    </a:lnTo>
                    <a:lnTo>
                      <a:pt x="133" y="142"/>
                    </a:lnTo>
                    <a:lnTo>
                      <a:pt x="133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2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1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2"/>
                    </a:lnTo>
                    <a:lnTo>
                      <a:pt x="130" y="142"/>
                    </a:lnTo>
                    <a:lnTo>
                      <a:pt x="130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2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4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6"/>
                    </a:lnTo>
                    <a:lnTo>
                      <a:pt x="130" y="148"/>
                    </a:lnTo>
                    <a:lnTo>
                      <a:pt x="128" y="148"/>
                    </a:lnTo>
                    <a:lnTo>
                      <a:pt x="128" y="148"/>
                    </a:lnTo>
                    <a:lnTo>
                      <a:pt x="128" y="148"/>
                    </a:lnTo>
                    <a:lnTo>
                      <a:pt x="126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4" y="150"/>
                    </a:lnTo>
                    <a:lnTo>
                      <a:pt x="122" y="152"/>
                    </a:lnTo>
                    <a:lnTo>
                      <a:pt x="122" y="152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19" y="153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0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8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9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9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3"/>
                    </a:lnTo>
                    <a:lnTo>
                      <a:pt x="119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7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3"/>
                    </a:lnTo>
                    <a:lnTo>
                      <a:pt x="115" y="155"/>
                    </a:lnTo>
                    <a:lnTo>
                      <a:pt x="115" y="155"/>
                    </a:lnTo>
                    <a:lnTo>
                      <a:pt x="115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19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5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19" y="157"/>
                    </a:lnTo>
                    <a:lnTo>
                      <a:pt x="117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7"/>
                    </a:lnTo>
                    <a:lnTo>
                      <a:pt x="113" y="157"/>
                    </a:lnTo>
                    <a:lnTo>
                      <a:pt x="111" y="157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10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8" y="159"/>
                    </a:lnTo>
                    <a:lnTo>
                      <a:pt x="106" y="159"/>
                    </a:lnTo>
                    <a:lnTo>
                      <a:pt x="106" y="159"/>
                    </a:lnTo>
                    <a:lnTo>
                      <a:pt x="104" y="159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0" y="159"/>
                    </a:lnTo>
                    <a:lnTo>
                      <a:pt x="100" y="159"/>
                    </a:lnTo>
                    <a:lnTo>
                      <a:pt x="100" y="159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9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7" y="161"/>
                    </a:lnTo>
                    <a:lnTo>
                      <a:pt x="95" y="161"/>
                    </a:lnTo>
                    <a:lnTo>
                      <a:pt x="95" y="161"/>
                    </a:lnTo>
                    <a:lnTo>
                      <a:pt x="95" y="161"/>
                    </a:lnTo>
                    <a:lnTo>
                      <a:pt x="95" y="163"/>
                    </a:lnTo>
                    <a:lnTo>
                      <a:pt x="95" y="161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3"/>
                    </a:lnTo>
                    <a:lnTo>
                      <a:pt x="91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88" y="164"/>
                    </a:lnTo>
                    <a:lnTo>
                      <a:pt x="88" y="164"/>
                    </a:lnTo>
                    <a:lnTo>
                      <a:pt x="88" y="164"/>
                    </a:lnTo>
                    <a:lnTo>
                      <a:pt x="86" y="164"/>
                    </a:lnTo>
                    <a:lnTo>
                      <a:pt x="84" y="164"/>
                    </a:lnTo>
                    <a:lnTo>
                      <a:pt x="84" y="164"/>
                    </a:lnTo>
                    <a:lnTo>
                      <a:pt x="84" y="166"/>
                    </a:lnTo>
                    <a:lnTo>
                      <a:pt x="82" y="166"/>
                    </a:lnTo>
                    <a:lnTo>
                      <a:pt x="82" y="166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0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7" y="168"/>
                    </a:lnTo>
                    <a:lnTo>
                      <a:pt x="77" y="168"/>
                    </a:lnTo>
                    <a:lnTo>
                      <a:pt x="75" y="168"/>
                    </a:lnTo>
                    <a:lnTo>
                      <a:pt x="75" y="168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69" y="170"/>
                    </a:lnTo>
                    <a:lnTo>
                      <a:pt x="69" y="170"/>
                    </a:lnTo>
                    <a:lnTo>
                      <a:pt x="69" y="170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6" y="173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58" y="175"/>
                    </a:lnTo>
                    <a:lnTo>
                      <a:pt x="58" y="177"/>
                    </a:lnTo>
                    <a:lnTo>
                      <a:pt x="58" y="177"/>
                    </a:lnTo>
                    <a:lnTo>
                      <a:pt x="58" y="177"/>
                    </a:lnTo>
                    <a:lnTo>
                      <a:pt x="57" y="177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7" y="173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58" y="175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58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2" y="172"/>
                    </a:lnTo>
                    <a:lnTo>
                      <a:pt x="66" y="170"/>
                    </a:lnTo>
                    <a:lnTo>
                      <a:pt x="66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9" y="168"/>
                    </a:lnTo>
                    <a:lnTo>
                      <a:pt x="69" y="168"/>
                    </a:lnTo>
                    <a:lnTo>
                      <a:pt x="71" y="168"/>
                    </a:lnTo>
                    <a:lnTo>
                      <a:pt x="73" y="168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5" y="166"/>
                    </a:lnTo>
                    <a:lnTo>
                      <a:pt x="77" y="166"/>
                    </a:lnTo>
                    <a:lnTo>
                      <a:pt x="77" y="164"/>
                    </a:lnTo>
                    <a:lnTo>
                      <a:pt x="78" y="163"/>
                    </a:lnTo>
                    <a:lnTo>
                      <a:pt x="78" y="163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2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4" y="159"/>
                    </a:lnTo>
                    <a:lnTo>
                      <a:pt x="86" y="159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9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8" y="159"/>
                    </a:lnTo>
                    <a:lnTo>
                      <a:pt x="86" y="159"/>
                    </a:lnTo>
                    <a:lnTo>
                      <a:pt x="86" y="159"/>
                    </a:lnTo>
                    <a:lnTo>
                      <a:pt x="86" y="157"/>
                    </a:lnTo>
                    <a:lnTo>
                      <a:pt x="84" y="157"/>
                    </a:lnTo>
                    <a:lnTo>
                      <a:pt x="84" y="157"/>
                    </a:lnTo>
                    <a:lnTo>
                      <a:pt x="84" y="157"/>
                    </a:lnTo>
                    <a:lnTo>
                      <a:pt x="82" y="157"/>
                    </a:lnTo>
                    <a:lnTo>
                      <a:pt x="82" y="157"/>
                    </a:lnTo>
                    <a:lnTo>
                      <a:pt x="82" y="157"/>
                    </a:lnTo>
                    <a:lnTo>
                      <a:pt x="80" y="157"/>
                    </a:lnTo>
                    <a:lnTo>
                      <a:pt x="80" y="157"/>
                    </a:lnTo>
                    <a:lnTo>
                      <a:pt x="78" y="157"/>
                    </a:lnTo>
                    <a:lnTo>
                      <a:pt x="78" y="157"/>
                    </a:lnTo>
                    <a:lnTo>
                      <a:pt x="78" y="157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5" y="155"/>
                    </a:lnTo>
                    <a:lnTo>
                      <a:pt x="75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1" y="153"/>
                    </a:lnTo>
                    <a:lnTo>
                      <a:pt x="71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1" y="152"/>
                    </a:lnTo>
                    <a:lnTo>
                      <a:pt x="71" y="152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2"/>
                    </a:lnTo>
                    <a:lnTo>
                      <a:pt x="73" y="152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5" y="152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5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50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8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3" y="146"/>
                    </a:lnTo>
                    <a:lnTo>
                      <a:pt x="75" y="146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71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2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6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71" y="148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0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2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3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59"/>
                    </a:lnTo>
                    <a:lnTo>
                      <a:pt x="69" y="161"/>
                    </a:lnTo>
                    <a:lnTo>
                      <a:pt x="67" y="161"/>
                    </a:lnTo>
                    <a:lnTo>
                      <a:pt x="69" y="161"/>
                    </a:lnTo>
                    <a:lnTo>
                      <a:pt x="69" y="161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7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3"/>
                    </a:lnTo>
                    <a:lnTo>
                      <a:pt x="66" y="161"/>
                    </a:lnTo>
                    <a:lnTo>
                      <a:pt x="66" y="161"/>
                    </a:lnTo>
                    <a:lnTo>
                      <a:pt x="66" y="159"/>
                    </a:lnTo>
                    <a:lnTo>
                      <a:pt x="66" y="159"/>
                    </a:lnTo>
                    <a:lnTo>
                      <a:pt x="66" y="159"/>
                    </a:lnTo>
                    <a:lnTo>
                      <a:pt x="66" y="157"/>
                    </a:lnTo>
                    <a:lnTo>
                      <a:pt x="64" y="157"/>
                    </a:lnTo>
                    <a:lnTo>
                      <a:pt x="64" y="157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5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4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0" y="152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50"/>
                    </a:lnTo>
                    <a:lnTo>
                      <a:pt x="62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50"/>
                    </a:lnTo>
                    <a:lnTo>
                      <a:pt x="58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7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3" y="148"/>
                    </a:lnTo>
                    <a:lnTo>
                      <a:pt x="55" y="148"/>
                    </a:lnTo>
                    <a:lnTo>
                      <a:pt x="55" y="148"/>
                    </a:lnTo>
                    <a:lnTo>
                      <a:pt x="55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5" y="153"/>
                    </a:lnTo>
                    <a:lnTo>
                      <a:pt x="57" y="155"/>
                    </a:lnTo>
                    <a:lnTo>
                      <a:pt x="58" y="155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8" y="161"/>
                    </a:lnTo>
                    <a:lnTo>
                      <a:pt x="58" y="161"/>
                    </a:lnTo>
                    <a:lnTo>
                      <a:pt x="58" y="163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6"/>
                    </a:lnTo>
                    <a:lnTo>
                      <a:pt x="58" y="166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6"/>
                    </a:lnTo>
                    <a:lnTo>
                      <a:pt x="57" y="166"/>
                    </a:lnTo>
                    <a:lnTo>
                      <a:pt x="57" y="164"/>
                    </a:lnTo>
                    <a:lnTo>
                      <a:pt x="57" y="164"/>
                    </a:lnTo>
                    <a:lnTo>
                      <a:pt x="57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7" y="164"/>
                    </a:lnTo>
                    <a:lnTo>
                      <a:pt x="57" y="166"/>
                    </a:lnTo>
                    <a:lnTo>
                      <a:pt x="57" y="166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3" y="170"/>
                    </a:lnTo>
                    <a:lnTo>
                      <a:pt x="53" y="170"/>
                    </a:lnTo>
                    <a:lnTo>
                      <a:pt x="53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9" y="173"/>
                    </a:lnTo>
                    <a:lnTo>
                      <a:pt x="47" y="17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4" y="175"/>
                    </a:lnTo>
                    <a:lnTo>
                      <a:pt x="44" y="175"/>
                    </a:lnTo>
                    <a:lnTo>
                      <a:pt x="44" y="175"/>
                    </a:lnTo>
                    <a:lnTo>
                      <a:pt x="44" y="177"/>
                    </a:lnTo>
                    <a:lnTo>
                      <a:pt x="44" y="177"/>
                    </a:lnTo>
                    <a:lnTo>
                      <a:pt x="44" y="177"/>
                    </a:lnTo>
                    <a:lnTo>
                      <a:pt x="46" y="177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6" y="175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51" y="175"/>
                    </a:lnTo>
                    <a:lnTo>
                      <a:pt x="51" y="175"/>
                    </a:lnTo>
                    <a:lnTo>
                      <a:pt x="51" y="175"/>
                    </a:lnTo>
                    <a:lnTo>
                      <a:pt x="51" y="177"/>
                    </a:lnTo>
                    <a:lnTo>
                      <a:pt x="51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9" y="177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6" y="179"/>
                    </a:lnTo>
                    <a:lnTo>
                      <a:pt x="46" y="179"/>
                    </a:lnTo>
                    <a:lnTo>
                      <a:pt x="44" y="179"/>
                    </a:lnTo>
                    <a:lnTo>
                      <a:pt x="46" y="179"/>
                    </a:lnTo>
                    <a:lnTo>
                      <a:pt x="44" y="181"/>
                    </a:lnTo>
                    <a:lnTo>
                      <a:pt x="44" y="181"/>
                    </a:lnTo>
                    <a:lnTo>
                      <a:pt x="42" y="181"/>
                    </a:lnTo>
                    <a:lnTo>
                      <a:pt x="42" y="181"/>
                    </a:lnTo>
                    <a:lnTo>
                      <a:pt x="42" y="181"/>
                    </a:lnTo>
                    <a:lnTo>
                      <a:pt x="40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8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6"/>
                    </a:lnTo>
                    <a:lnTo>
                      <a:pt x="36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40" y="183"/>
                    </a:lnTo>
                    <a:lnTo>
                      <a:pt x="42" y="183"/>
                    </a:lnTo>
                    <a:lnTo>
                      <a:pt x="42" y="183"/>
                    </a:lnTo>
                    <a:lnTo>
                      <a:pt x="44" y="183"/>
                    </a:lnTo>
                    <a:lnTo>
                      <a:pt x="44" y="183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1"/>
                    </a:lnTo>
                    <a:lnTo>
                      <a:pt x="46" y="183"/>
                    </a:lnTo>
                    <a:lnTo>
                      <a:pt x="44" y="183"/>
                    </a:lnTo>
                    <a:lnTo>
                      <a:pt x="44" y="184"/>
                    </a:lnTo>
                    <a:lnTo>
                      <a:pt x="42" y="184"/>
                    </a:lnTo>
                    <a:lnTo>
                      <a:pt x="42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38" y="186"/>
                    </a:lnTo>
                    <a:lnTo>
                      <a:pt x="36" y="186"/>
                    </a:lnTo>
                    <a:lnTo>
                      <a:pt x="35" y="186"/>
                    </a:lnTo>
                    <a:lnTo>
                      <a:pt x="33" y="188"/>
                    </a:lnTo>
                    <a:lnTo>
                      <a:pt x="33" y="188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9" y="190"/>
                    </a:lnTo>
                    <a:lnTo>
                      <a:pt x="29" y="190"/>
                    </a:lnTo>
                    <a:lnTo>
                      <a:pt x="27" y="190"/>
                    </a:lnTo>
                    <a:lnTo>
                      <a:pt x="25" y="188"/>
                    </a:lnTo>
                    <a:lnTo>
                      <a:pt x="31" y="186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27" y="184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5" y="184"/>
                    </a:lnTo>
                    <a:lnTo>
                      <a:pt x="25" y="184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9" y="183"/>
                    </a:lnTo>
                    <a:lnTo>
                      <a:pt x="29" y="181"/>
                    </a:lnTo>
                    <a:lnTo>
                      <a:pt x="31" y="181"/>
                    </a:lnTo>
                    <a:lnTo>
                      <a:pt x="31" y="181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1" y="177"/>
                    </a:lnTo>
                    <a:lnTo>
                      <a:pt x="33" y="175"/>
                    </a:lnTo>
                    <a:lnTo>
                      <a:pt x="33" y="175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33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6" y="170"/>
                    </a:lnTo>
                    <a:lnTo>
                      <a:pt x="36" y="170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6" y="168"/>
                    </a:lnTo>
                    <a:lnTo>
                      <a:pt x="33" y="166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29" y="161"/>
                    </a:lnTo>
                    <a:lnTo>
                      <a:pt x="29" y="161"/>
                    </a:lnTo>
                    <a:lnTo>
                      <a:pt x="27" y="159"/>
                    </a:lnTo>
                    <a:lnTo>
                      <a:pt x="27" y="159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5"/>
                    </a:lnTo>
                    <a:lnTo>
                      <a:pt x="29" y="155"/>
                    </a:lnTo>
                    <a:lnTo>
                      <a:pt x="29" y="155"/>
                    </a:lnTo>
                    <a:lnTo>
                      <a:pt x="29" y="153"/>
                    </a:lnTo>
                    <a:lnTo>
                      <a:pt x="31" y="152"/>
                    </a:lnTo>
                    <a:lnTo>
                      <a:pt x="29" y="152"/>
                    </a:lnTo>
                    <a:lnTo>
                      <a:pt x="29" y="150"/>
                    </a:lnTo>
                    <a:lnTo>
                      <a:pt x="31" y="146"/>
                    </a:lnTo>
                    <a:lnTo>
                      <a:pt x="29" y="144"/>
                    </a:lnTo>
                    <a:lnTo>
                      <a:pt x="31" y="142"/>
                    </a:lnTo>
                    <a:lnTo>
                      <a:pt x="31" y="142"/>
                    </a:lnTo>
                    <a:lnTo>
                      <a:pt x="29" y="142"/>
                    </a:lnTo>
                    <a:lnTo>
                      <a:pt x="29" y="141"/>
                    </a:lnTo>
                    <a:lnTo>
                      <a:pt x="27" y="139"/>
                    </a:lnTo>
                    <a:lnTo>
                      <a:pt x="27" y="139"/>
                    </a:lnTo>
                    <a:lnTo>
                      <a:pt x="25" y="139"/>
                    </a:lnTo>
                    <a:lnTo>
                      <a:pt x="22" y="139"/>
                    </a:lnTo>
                    <a:lnTo>
                      <a:pt x="22" y="137"/>
                    </a:lnTo>
                    <a:lnTo>
                      <a:pt x="18" y="137"/>
                    </a:lnTo>
                    <a:lnTo>
                      <a:pt x="18" y="135"/>
                    </a:lnTo>
                    <a:lnTo>
                      <a:pt x="16" y="135"/>
                    </a:lnTo>
                    <a:lnTo>
                      <a:pt x="16" y="133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3" y="133"/>
                    </a:lnTo>
                    <a:lnTo>
                      <a:pt x="11" y="131"/>
                    </a:lnTo>
                    <a:lnTo>
                      <a:pt x="11" y="130"/>
                    </a:lnTo>
                    <a:lnTo>
                      <a:pt x="11" y="128"/>
                    </a:lnTo>
                    <a:lnTo>
                      <a:pt x="7" y="128"/>
                    </a:lnTo>
                    <a:lnTo>
                      <a:pt x="4" y="124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2" y="108"/>
                    </a:lnTo>
                    <a:lnTo>
                      <a:pt x="2" y="108"/>
                    </a:lnTo>
                    <a:lnTo>
                      <a:pt x="2" y="106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86" y="89"/>
                    </a:lnTo>
                    <a:lnTo>
                      <a:pt x="95" y="88"/>
                    </a:lnTo>
                    <a:lnTo>
                      <a:pt x="128" y="80"/>
                    </a:lnTo>
                    <a:lnTo>
                      <a:pt x="128" y="80"/>
                    </a:lnTo>
                    <a:lnTo>
                      <a:pt x="148" y="77"/>
                    </a:lnTo>
                    <a:lnTo>
                      <a:pt x="164" y="75"/>
                    </a:lnTo>
                    <a:lnTo>
                      <a:pt x="164" y="75"/>
                    </a:lnTo>
                    <a:lnTo>
                      <a:pt x="221" y="62"/>
                    </a:lnTo>
                    <a:lnTo>
                      <a:pt x="272" y="51"/>
                    </a:lnTo>
                    <a:lnTo>
                      <a:pt x="272" y="55"/>
                    </a:lnTo>
                    <a:lnTo>
                      <a:pt x="272" y="55"/>
                    </a:lnTo>
                    <a:lnTo>
                      <a:pt x="274" y="57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6" y="58"/>
                    </a:lnTo>
                    <a:lnTo>
                      <a:pt x="278" y="60"/>
                    </a:lnTo>
                    <a:lnTo>
                      <a:pt x="278" y="60"/>
                    </a:lnTo>
                    <a:lnTo>
                      <a:pt x="279" y="64"/>
                    </a:lnTo>
                    <a:lnTo>
                      <a:pt x="281" y="66"/>
                    </a:lnTo>
                    <a:lnTo>
                      <a:pt x="283" y="66"/>
                    </a:lnTo>
                    <a:lnTo>
                      <a:pt x="283" y="67"/>
                    </a:lnTo>
                    <a:lnTo>
                      <a:pt x="283" y="71"/>
                    </a:lnTo>
                    <a:lnTo>
                      <a:pt x="285" y="77"/>
                    </a:lnTo>
                    <a:lnTo>
                      <a:pt x="287" y="78"/>
                    </a:lnTo>
                    <a:lnTo>
                      <a:pt x="287" y="78"/>
                    </a:lnTo>
                    <a:lnTo>
                      <a:pt x="290" y="80"/>
                    </a:lnTo>
                    <a:lnTo>
                      <a:pt x="290" y="80"/>
                    </a:lnTo>
                    <a:lnTo>
                      <a:pt x="292" y="82"/>
                    </a:lnTo>
                    <a:lnTo>
                      <a:pt x="292" y="84"/>
                    </a:lnTo>
                    <a:lnTo>
                      <a:pt x="345" y="75"/>
                    </a:lnTo>
                    <a:lnTo>
                      <a:pt x="353" y="73"/>
                    </a:lnTo>
                    <a:lnTo>
                      <a:pt x="376" y="69"/>
                    </a:lnTo>
                    <a:lnTo>
                      <a:pt x="385" y="69"/>
                    </a:lnTo>
                    <a:lnTo>
                      <a:pt x="413" y="64"/>
                    </a:lnTo>
                    <a:lnTo>
                      <a:pt x="426" y="62"/>
                    </a:lnTo>
                    <a:lnTo>
                      <a:pt x="458" y="58"/>
                    </a:lnTo>
                    <a:lnTo>
                      <a:pt x="477" y="55"/>
                    </a:lnTo>
                    <a:lnTo>
                      <a:pt x="522" y="47"/>
                    </a:lnTo>
                    <a:lnTo>
                      <a:pt x="535" y="46"/>
                    </a:lnTo>
                    <a:lnTo>
                      <a:pt x="548" y="44"/>
                    </a:lnTo>
                    <a:lnTo>
                      <a:pt x="552" y="42"/>
                    </a:lnTo>
                    <a:lnTo>
                      <a:pt x="574" y="38"/>
                    </a:lnTo>
                    <a:lnTo>
                      <a:pt x="572" y="40"/>
                    </a:lnTo>
                    <a:lnTo>
                      <a:pt x="572" y="40"/>
                    </a:lnTo>
                    <a:lnTo>
                      <a:pt x="572" y="42"/>
                    </a:lnTo>
                    <a:lnTo>
                      <a:pt x="572" y="42"/>
                    </a:lnTo>
                    <a:lnTo>
                      <a:pt x="574" y="44"/>
                    </a:lnTo>
                    <a:lnTo>
                      <a:pt x="575" y="46"/>
                    </a:lnTo>
                    <a:lnTo>
                      <a:pt x="575" y="46"/>
                    </a:lnTo>
                    <a:lnTo>
                      <a:pt x="577" y="47"/>
                    </a:lnTo>
                    <a:lnTo>
                      <a:pt x="577" y="47"/>
                    </a:lnTo>
                    <a:lnTo>
                      <a:pt x="577" y="49"/>
                    </a:lnTo>
                    <a:lnTo>
                      <a:pt x="579" y="53"/>
                    </a:lnTo>
                    <a:lnTo>
                      <a:pt x="579" y="55"/>
                    </a:lnTo>
                    <a:lnTo>
                      <a:pt x="579" y="55"/>
                    </a:lnTo>
                    <a:lnTo>
                      <a:pt x="579" y="57"/>
                    </a:lnTo>
                    <a:lnTo>
                      <a:pt x="581" y="60"/>
                    </a:lnTo>
                    <a:lnTo>
                      <a:pt x="583" y="60"/>
                    </a:lnTo>
                    <a:lnTo>
                      <a:pt x="583" y="62"/>
                    </a:lnTo>
                    <a:lnTo>
                      <a:pt x="585" y="62"/>
                    </a:lnTo>
                    <a:lnTo>
                      <a:pt x="585" y="62"/>
                    </a:lnTo>
                    <a:lnTo>
                      <a:pt x="588" y="60"/>
                    </a:lnTo>
                    <a:lnTo>
                      <a:pt x="590" y="60"/>
                    </a:lnTo>
                    <a:lnTo>
                      <a:pt x="592" y="60"/>
                    </a:lnTo>
                    <a:lnTo>
                      <a:pt x="594" y="60"/>
                    </a:lnTo>
                    <a:lnTo>
                      <a:pt x="596" y="60"/>
                    </a:lnTo>
                    <a:lnTo>
                      <a:pt x="597" y="57"/>
                    </a:lnTo>
                    <a:lnTo>
                      <a:pt x="597" y="57"/>
                    </a:lnTo>
                    <a:lnTo>
                      <a:pt x="597" y="57"/>
                    </a:lnTo>
                    <a:lnTo>
                      <a:pt x="596" y="53"/>
                    </a:lnTo>
                    <a:lnTo>
                      <a:pt x="596" y="51"/>
                    </a:lnTo>
                    <a:lnTo>
                      <a:pt x="596" y="46"/>
                    </a:lnTo>
                    <a:lnTo>
                      <a:pt x="596" y="42"/>
                    </a:lnTo>
                    <a:lnTo>
                      <a:pt x="596" y="35"/>
                    </a:lnTo>
                    <a:lnTo>
                      <a:pt x="596" y="33"/>
                    </a:lnTo>
                    <a:lnTo>
                      <a:pt x="594" y="31"/>
                    </a:lnTo>
                    <a:lnTo>
                      <a:pt x="592" y="29"/>
                    </a:lnTo>
                    <a:lnTo>
                      <a:pt x="592" y="27"/>
                    </a:lnTo>
                    <a:lnTo>
                      <a:pt x="588" y="24"/>
                    </a:lnTo>
                    <a:lnTo>
                      <a:pt x="588" y="20"/>
                    </a:lnTo>
                    <a:lnTo>
                      <a:pt x="588" y="18"/>
                    </a:lnTo>
                    <a:lnTo>
                      <a:pt x="588" y="16"/>
                    </a:lnTo>
                    <a:lnTo>
                      <a:pt x="586" y="14"/>
                    </a:lnTo>
                    <a:lnTo>
                      <a:pt x="586" y="13"/>
                    </a:lnTo>
                    <a:lnTo>
                      <a:pt x="586" y="11"/>
                    </a:lnTo>
                    <a:lnTo>
                      <a:pt x="588" y="13"/>
                    </a:lnTo>
                    <a:lnTo>
                      <a:pt x="588" y="11"/>
                    </a:lnTo>
                    <a:lnTo>
                      <a:pt x="588" y="11"/>
                    </a:lnTo>
                    <a:lnTo>
                      <a:pt x="588" y="11"/>
                    </a:lnTo>
                    <a:lnTo>
                      <a:pt x="588" y="9"/>
                    </a:lnTo>
                    <a:lnTo>
                      <a:pt x="588" y="7"/>
                    </a:lnTo>
                    <a:lnTo>
                      <a:pt x="588" y="7"/>
                    </a:lnTo>
                    <a:lnTo>
                      <a:pt x="588" y="7"/>
                    </a:lnTo>
                    <a:lnTo>
                      <a:pt x="590" y="7"/>
                    </a:lnTo>
                    <a:lnTo>
                      <a:pt x="592" y="7"/>
                    </a:lnTo>
                    <a:lnTo>
                      <a:pt x="592" y="7"/>
                    </a:lnTo>
                    <a:lnTo>
                      <a:pt x="592" y="7"/>
                    </a:lnTo>
                    <a:lnTo>
                      <a:pt x="592" y="5"/>
                    </a:lnTo>
                    <a:lnTo>
                      <a:pt x="594" y="5"/>
                    </a:lnTo>
                    <a:lnTo>
                      <a:pt x="594" y="4"/>
                    </a:lnTo>
                    <a:lnTo>
                      <a:pt x="594" y="2"/>
                    </a:lnTo>
                    <a:lnTo>
                      <a:pt x="594" y="2"/>
                    </a:lnTo>
                    <a:lnTo>
                      <a:pt x="596" y="2"/>
                    </a:lnTo>
                    <a:lnTo>
                      <a:pt x="597" y="2"/>
                    </a:lnTo>
                    <a:lnTo>
                      <a:pt x="599" y="2"/>
                    </a:lnTo>
                    <a:lnTo>
                      <a:pt x="599" y="2"/>
                    </a:lnTo>
                    <a:lnTo>
                      <a:pt x="599" y="0"/>
                    </a:lnTo>
                    <a:lnTo>
                      <a:pt x="599" y="0"/>
                    </a:lnTo>
                    <a:lnTo>
                      <a:pt x="599" y="0"/>
                    </a:lnTo>
                    <a:lnTo>
                      <a:pt x="603" y="2"/>
                    </a:lnTo>
                    <a:lnTo>
                      <a:pt x="603" y="2"/>
                    </a:lnTo>
                    <a:lnTo>
                      <a:pt x="603" y="2"/>
                    </a:lnTo>
                    <a:lnTo>
                      <a:pt x="605" y="4"/>
                    </a:lnTo>
                    <a:lnTo>
                      <a:pt x="605" y="4"/>
                    </a:lnTo>
                    <a:lnTo>
                      <a:pt x="606" y="2"/>
                    </a:lnTo>
                    <a:lnTo>
                      <a:pt x="606" y="2"/>
                    </a:lnTo>
                    <a:lnTo>
                      <a:pt x="606" y="2"/>
                    </a:lnTo>
                    <a:lnTo>
                      <a:pt x="608" y="2"/>
                    </a:lnTo>
                    <a:lnTo>
                      <a:pt x="610" y="2"/>
                    </a:lnTo>
                    <a:lnTo>
                      <a:pt x="612" y="2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4" y="4"/>
                    </a:lnTo>
                    <a:lnTo>
                      <a:pt x="614" y="4"/>
                    </a:lnTo>
                    <a:lnTo>
                      <a:pt x="614" y="4"/>
                    </a:lnTo>
                    <a:lnTo>
                      <a:pt x="616" y="2"/>
                    </a:lnTo>
                    <a:lnTo>
                      <a:pt x="616" y="2"/>
                    </a:lnTo>
                    <a:lnTo>
                      <a:pt x="616" y="4"/>
                    </a:lnTo>
                    <a:lnTo>
                      <a:pt x="617" y="4"/>
                    </a:lnTo>
                    <a:lnTo>
                      <a:pt x="617" y="4"/>
                    </a:lnTo>
                    <a:lnTo>
                      <a:pt x="619" y="4"/>
                    </a:lnTo>
                    <a:lnTo>
                      <a:pt x="619" y="5"/>
                    </a:lnTo>
                    <a:lnTo>
                      <a:pt x="621" y="5"/>
                    </a:lnTo>
                    <a:lnTo>
                      <a:pt x="623" y="4"/>
                    </a:lnTo>
                    <a:lnTo>
                      <a:pt x="625" y="4"/>
                    </a:lnTo>
                    <a:lnTo>
                      <a:pt x="627" y="4"/>
                    </a:lnTo>
                    <a:lnTo>
                      <a:pt x="628" y="5"/>
                    </a:lnTo>
                    <a:lnTo>
                      <a:pt x="630" y="4"/>
                    </a:lnTo>
                    <a:lnTo>
                      <a:pt x="630" y="4"/>
                    </a:lnTo>
                    <a:lnTo>
                      <a:pt x="630" y="4"/>
                    </a:lnTo>
                    <a:lnTo>
                      <a:pt x="630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2" y="5"/>
                    </a:lnTo>
                    <a:lnTo>
                      <a:pt x="634" y="4"/>
                    </a:lnTo>
                    <a:lnTo>
                      <a:pt x="634" y="4"/>
                    </a:lnTo>
                    <a:lnTo>
                      <a:pt x="634" y="4"/>
                    </a:lnTo>
                    <a:lnTo>
                      <a:pt x="636" y="4"/>
                    </a:lnTo>
                    <a:lnTo>
                      <a:pt x="639" y="4"/>
                    </a:lnTo>
                    <a:lnTo>
                      <a:pt x="639" y="4"/>
                    </a:lnTo>
                    <a:lnTo>
                      <a:pt x="639" y="4"/>
                    </a:lnTo>
                    <a:lnTo>
                      <a:pt x="638" y="5"/>
                    </a:lnTo>
                    <a:lnTo>
                      <a:pt x="638" y="5"/>
                    </a:lnTo>
                    <a:lnTo>
                      <a:pt x="638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6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5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4" y="7"/>
                    </a:lnTo>
                    <a:lnTo>
                      <a:pt x="636" y="7"/>
                    </a:lnTo>
                    <a:lnTo>
                      <a:pt x="636" y="7"/>
                    </a:lnTo>
                    <a:lnTo>
                      <a:pt x="638" y="5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8" y="7"/>
                    </a:lnTo>
                    <a:lnTo>
                      <a:pt x="639" y="7"/>
                    </a:lnTo>
                    <a:lnTo>
                      <a:pt x="639" y="7"/>
                    </a:lnTo>
                    <a:lnTo>
                      <a:pt x="639" y="7"/>
                    </a:lnTo>
                    <a:lnTo>
                      <a:pt x="641" y="7"/>
                    </a:lnTo>
                    <a:lnTo>
                      <a:pt x="641" y="7"/>
                    </a:lnTo>
                    <a:lnTo>
                      <a:pt x="641" y="7"/>
                    </a:lnTo>
                    <a:lnTo>
                      <a:pt x="641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5" y="7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1" y="9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1" y="11"/>
                    </a:lnTo>
                    <a:lnTo>
                      <a:pt x="643" y="11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3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9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1"/>
                    </a:lnTo>
                    <a:lnTo>
                      <a:pt x="645" y="13"/>
                    </a:lnTo>
                    <a:lnTo>
                      <a:pt x="647" y="13"/>
                    </a:lnTo>
                    <a:lnTo>
                      <a:pt x="647" y="13"/>
                    </a:lnTo>
                    <a:lnTo>
                      <a:pt x="647" y="13"/>
                    </a:lnTo>
                    <a:lnTo>
                      <a:pt x="647" y="14"/>
                    </a:lnTo>
                    <a:lnTo>
                      <a:pt x="647" y="14"/>
                    </a:lnTo>
                    <a:lnTo>
                      <a:pt x="647" y="14"/>
                    </a:lnTo>
                    <a:lnTo>
                      <a:pt x="647" y="16"/>
                    </a:lnTo>
                    <a:lnTo>
                      <a:pt x="645" y="16"/>
                    </a:lnTo>
                    <a:lnTo>
                      <a:pt x="647" y="16"/>
                    </a:lnTo>
                    <a:lnTo>
                      <a:pt x="647" y="16"/>
                    </a:lnTo>
                    <a:lnTo>
                      <a:pt x="647" y="16"/>
                    </a:lnTo>
                    <a:lnTo>
                      <a:pt x="647" y="18"/>
                    </a:lnTo>
                    <a:lnTo>
                      <a:pt x="647" y="18"/>
                    </a:lnTo>
                    <a:lnTo>
                      <a:pt x="647" y="18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0"/>
                    </a:lnTo>
                    <a:lnTo>
                      <a:pt x="647" y="22"/>
                    </a:lnTo>
                    <a:lnTo>
                      <a:pt x="647" y="24"/>
                    </a:lnTo>
                    <a:lnTo>
                      <a:pt x="647" y="24"/>
                    </a:lnTo>
                    <a:lnTo>
                      <a:pt x="649" y="24"/>
                    </a:lnTo>
                    <a:lnTo>
                      <a:pt x="649" y="24"/>
                    </a:lnTo>
                    <a:lnTo>
                      <a:pt x="649" y="24"/>
                    </a:lnTo>
                    <a:lnTo>
                      <a:pt x="650" y="24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0" y="25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7"/>
                    </a:lnTo>
                    <a:lnTo>
                      <a:pt x="652" y="29"/>
                    </a:lnTo>
                    <a:lnTo>
                      <a:pt x="652" y="29"/>
                    </a:lnTo>
                    <a:lnTo>
                      <a:pt x="652" y="29"/>
                    </a:lnTo>
                    <a:lnTo>
                      <a:pt x="654" y="29"/>
                    </a:lnTo>
                    <a:lnTo>
                      <a:pt x="654" y="31"/>
                    </a:lnTo>
                    <a:lnTo>
                      <a:pt x="654" y="31"/>
                    </a:lnTo>
                    <a:lnTo>
                      <a:pt x="654" y="31"/>
                    </a:lnTo>
                    <a:lnTo>
                      <a:pt x="654" y="33"/>
                    </a:lnTo>
                    <a:lnTo>
                      <a:pt x="654" y="33"/>
                    </a:lnTo>
                    <a:lnTo>
                      <a:pt x="654" y="33"/>
                    </a:lnTo>
                    <a:lnTo>
                      <a:pt x="656" y="33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5"/>
                    </a:lnTo>
                    <a:lnTo>
                      <a:pt x="656" y="36"/>
                    </a:lnTo>
                    <a:lnTo>
                      <a:pt x="656" y="36"/>
                    </a:lnTo>
                    <a:lnTo>
                      <a:pt x="656" y="36"/>
                    </a:lnTo>
                    <a:lnTo>
                      <a:pt x="656" y="38"/>
                    </a:lnTo>
                    <a:lnTo>
                      <a:pt x="656" y="38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6" y="40"/>
                    </a:lnTo>
                    <a:lnTo>
                      <a:pt x="658" y="42"/>
                    </a:lnTo>
                    <a:lnTo>
                      <a:pt x="656" y="42"/>
                    </a:lnTo>
                    <a:lnTo>
                      <a:pt x="656" y="42"/>
                    </a:lnTo>
                    <a:lnTo>
                      <a:pt x="656" y="42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6" y="44"/>
                    </a:lnTo>
                    <a:lnTo>
                      <a:pt x="658" y="44"/>
                    </a:lnTo>
                    <a:lnTo>
                      <a:pt x="658" y="44"/>
                    </a:lnTo>
                    <a:lnTo>
                      <a:pt x="658" y="44"/>
                    </a:lnTo>
                    <a:lnTo>
                      <a:pt x="659" y="44"/>
                    </a:lnTo>
                    <a:lnTo>
                      <a:pt x="659" y="44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6"/>
                    </a:lnTo>
                    <a:lnTo>
                      <a:pt x="659" y="47"/>
                    </a:lnTo>
                    <a:lnTo>
                      <a:pt x="661" y="47"/>
                    </a:lnTo>
                    <a:lnTo>
                      <a:pt x="661" y="47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1" y="49"/>
                    </a:lnTo>
                    <a:lnTo>
                      <a:pt x="663" y="49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1"/>
                    </a:lnTo>
                    <a:lnTo>
                      <a:pt x="663" y="53"/>
                    </a:lnTo>
                    <a:lnTo>
                      <a:pt x="663" y="53"/>
                    </a:lnTo>
                    <a:lnTo>
                      <a:pt x="663" y="53"/>
                    </a:lnTo>
                    <a:lnTo>
                      <a:pt x="663" y="55"/>
                    </a:lnTo>
                    <a:lnTo>
                      <a:pt x="663" y="55"/>
                    </a:lnTo>
                    <a:lnTo>
                      <a:pt x="665" y="55"/>
                    </a:lnTo>
                    <a:lnTo>
                      <a:pt x="665" y="55"/>
                    </a:lnTo>
                    <a:lnTo>
                      <a:pt x="663" y="57"/>
                    </a:lnTo>
                    <a:lnTo>
                      <a:pt x="663" y="57"/>
                    </a:lnTo>
                    <a:lnTo>
                      <a:pt x="663" y="58"/>
                    </a:lnTo>
                    <a:lnTo>
                      <a:pt x="665" y="58"/>
                    </a:lnTo>
                    <a:lnTo>
                      <a:pt x="665" y="58"/>
                    </a:lnTo>
                    <a:lnTo>
                      <a:pt x="665" y="60"/>
                    </a:lnTo>
                    <a:lnTo>
                      <a:pt x="665" y="60"/>
                    </a:lnTo>
                    <a:lnTo>
                      <a:pt x="667" y="60"/>
                    </a:lnTo>
                    <a:lnTo>
                      <a:pt x="667" y="62"/>
                    </a:lnTo>
                    <a:lnTo>
                      <a:pt x="667" y="62"/>
                    </a:lnTo>
                    <a:lnTo>
                      <a:pt x="667" y="62"/>
                    </a:lnTo>
                    <a:lnTo>
                      <a:pt x="669" y="64"/>
                    </a:lnTo>
                    <a:lnTo>
                      <a:pt x="669" y="64"/>
                    </a:lnTo>
                    <a:lnTo>
                      <a:pt x="669" y="64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69" y="66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7"/>
                    </a:lnTo>
                    <a:lnTo>
                      <a:pt x="670" y="69"/>
                    </a:lnTo>
                    <a:lnTo>
                      <a:pt x="670" y="69"/>
                    </a:lnTo>
                    <a:lnTo>
                      <a:pt x="672" y="69"/>
                    </a:lnTo>
                    <a:lnTo>
                      <a:pt x="672" y="69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74" y="71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3"/>
                    </a:lnTo>
                    <a:lnTo>
                      <a:pt x="674" y="75"/>
                    </a:lnTo>
                    <a:lnTo>
                      <a:pt x="676" y="75"/>
                    </a:lnTo>
                    <a:lnTo>
                      <a:pt x="676" y="75"/>
                    </a:lnTo>
                    <a:lnTo>
                      <a:pt x="674" y="75"/>
                    </a:lnTo>
                    <a:lnTo>
                      <a:pt x="676" y="75"/>
                    </a:lnTo>
                    <a:lnTo>
                      <a:pt x="676" y="77"/>
                    </a:lnTo>
                    <a:lnTo>
                      <a:pt x="676" y="77"/>
                    </a:lnTo>
                    <a:lnTo>
                      <a:pt x="676" y="77"/>
                    </a:lnTo>
                    <a:lnTo>
                      <a:pt x="676" y="78"/>
                    </a:lnTo>
                    <a:lnTo>
                      <a:pt x="676" y="78"/>
                    </a:lnTo>
                    <a:lnTo>
                      <a:pt x="676" y="78"/>
                    </a:lnTo>
                    <a:lnTo>
                      <a:pt x="676" y="80"/>
                    </a:lnTo>
                    <a:lnTo>
                      <a:pt x="676" y="80"/>
                    </a:lnTo>
                    <a:lnTo>
                      <a:pt x="676" y="80"/>
                    </a:lnTo>
                    <a:lnTo>
                      <a:pt x="678" y="80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78" y="82"/>
                    </a:lnTo>
                    <a:lnTo>
                      <a:pt x="680" y="82"/>
                    </a:lnTo>
                    <a:lnTo>
                      <a:pt x="678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0" y="84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1" y="86"/>
                    </a:lnTo>
                    <a:lnTo>
                      <a:pt x="683" y="88"/>
                    </a:lnTo>
                    <a:lnTo>
                      <a:pt x="683" y="88"/>
                    </a:lnTo>
                    <a:lnTo>
                      <a:pt x="681" y="88"/>
                    </a:lnTo>
                    <a:lnTo>
                      <a:pt x="681" y="88"/>
                    </a:lnTo>
                    <a:lnTo>
                      <a:pt x="681" y="88"/>
                    </a:lnTo>
                    <a:lnTo>
                      <a:pt x="683" y="88"/>
                    </a:lnTo>
                    <a:lnTo>
                      <a:pt x="683" y="89"/>
                    </a:lnTo>
                    <a:lnTo>
                      <a:pt x="683" y="89"/>
                    </a:lnTo>
                    <a:lnTo>
                      <a:pt x="683" y="89"/>
                    </a:lnTo>
                    <a:lnTo>
                      <a:pt x="685" y="89"/>
                    </a:lnTo>
                    <a:lnTo>
                      <a:pt x="685" y="91"/>
                    </a:lnTo>
                    <a:lnTo>
                      <a:pt x="685" y="91"/>
                    </a:lnTo>
                    <a:lnTo>
                      <a:pt x="685" y="91"/>
                    </a:lnTo>
                    <a:lnTo>
                      <a:pt x="687" y="91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7" y="93"/>
                    </a:lnTo>
                    <a:lnTo>
                      <a:pt x="689" y="95"/>
                    </a:lnTo>
                    <a:lnTo>
                      <a:pt x="689" y="95"/>
                    </a:lnTo>
                    <a:lnTo>
                      <a:pt x="689" y="95"/>
                    </a:lnTo>
                    <a:lnTo>
                      <a:pt x="687" y="97"/>
                    </a:lnTo>
                    <a:lnTo>
                      <a:pt x="687" y="97"/>
                    </a:lnTo>
                    <a:lnTo>
                      <a:pt x="687" y="97"/>
                    </a:lnTo>
                    <a:lnTo>
                      <a:pt x="689" y="99"/>
                    </a:lnTo>
                    <a:lnTo>
                      <a:pt x="689" y="99"/>
                    </a:lnTo>
                    <a:lnTo>
                      <a:pt x="689" y="99"/>
                    </a:lnTo>
                    <a:lnTo>
                      <a:pt x="687" y="99"/>
                    </a:lnTo>
                    <a:lnTo>
                      <a:pt x="687" y="99"/>
                    </a:lnTo>
                    <a:lnTo>
                      <a:pt x="687" y="99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7" y="100"/>
                    </a:lnTo>
                    <a:lnTo>
                      <a:pt x="689" y="100"/>
                    </a:lnTo>
                    <a:lnTo>
                      <a:pt x="689" y="100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2"/>
                    </a:lnTo>
                    <a:lnTo>
                      <a:pt x="689" y="104"/>
                    </a:lnTo>
                    <a:lnTo>
                      <a:pt x="691" y="104"/>
                    </a:lnTo>
                    <a:lnTo>
                      <a:pt x="691" y="104"/>
                    </a:lnTo>
                    <a:lnTo>
                      <a:pt x="689" y="104"/>
                    </a:lnTo>
                    <a:lnTo>
                      <a:pt x="689" y="106"/>
                    </a:lnTo>
                    <a:lnTo>
                      <a:pt x="689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1" y="106"/>
                    </a:lnTo>
                    <a:lnTo>
                      <a:pt x="692" y="106"/>
                    </a:lnTo>
                    <a:lnTo>
                      <a:pt x="692" y="108"/>
                    </a:lnTo>
                    <a:lnTo>
                      <a:pt x="692" y="108"/>
                    </a:lnTo>
                    <a:lnTo>
                      <a:pt x="692" y="108"/>
                    </a:lnTo>
                    <a:lnTo>
                      <a:pt x="694" y="108"/>
                    </a:lnTo>
                    <a:lnTo>
                      <a:pt x="694" y="110"/>
                    </a:lnTo>
                    <a:lnTo>
                      <a:pt x="694" y="110"/>
                    </a:lnTo>
                    <a:lnTo>
                      <a:pt x="694" y="110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6" y="111"/>
                    </a:lnTo>
                    <a:lnTo>
                      <a:pt x="698" y="111"/>
                    </a:lnTo>
                    <a:lnTo>
                      <a:pt x="698" y="111"/>
                    </a:lnTo>
                    <a:lnTo>
                      <a:pt x="698" y="113"/>
                    </a:lnTo>
                    <a:lnTo>
                      <a:pt x="698" y="113"/>
                    </a:lnTo>
                    <a:lnTo>
                      <a:pt x="700" y="113"/>
                    </a:lnTo>
                    <a:lnTo>
                      <a:pt x="700" y="115"/>
                    </a:lnTo>
                    <a:lnTo>
                      <a:pt x="700" y="115"/>
                    </a:lnTo>
                    <a:lnTo>
                      <a:pt x="700" y="115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0" y="117"/>
                    </a:lnTo>
                    <a:lnTo>
                      <a:pt x="702" y="119"/>
                    </a:lnTo>
                    <a:lnTo>
                      <a:pt x="702" y="119"/>
                    </a:lnTo>
                    <a:lnTo>
                      <a:pt x="703" y="119"/>
                    </a:lnTo>
                    <a:lnTo>
                      <a:pt x="703" y="120"/>
                    </a:lnTo>
                    <a:lnTo>
                      <a:pt x="703" y="120"/>
                    </a:lnTo>
                    <a:lnTo>
                      <a:pt x="703" y="120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3" y="122"/>
                    </a:lnTo>
                    <a:lnTo>
                      <a:pt x="702" y="122"/>
                    </a:lnTo>
                    <a:lnTo>
                      <a:pt x="702" y="122"/>
                    </a:lnTo>
                    <a:lnTo>
                      <a:pt x="702" y="122"/>
                    </a:lnTo>
                    <a:lnTo>
                      <a:pt x="702" y="124"/>
                    </a:lnTo>
                    <a:lnTo>
                      <a:pt x="702" y="124"/>
                    </a:lnTo>
                    <a:lnTo>
                      <a:pt x="702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3" y="124"/>
                    </a:lnTo>
                    <a:lnTo>
                      <a:pt x="705" y="124"/>
                    </a:lnTo>
                    <a:lnTo>
                      <a:pt x="705" y="126"/>
                    </a:lnTo>
                    <a:lnTo>
                      <a:pt x="705" y="126"/>
                    </a:lnTo>
                    <a:lnTo>
                      <a:pt x="705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28"/>
                    </a:lnTo>
                    <a:lnTo>
                      <a:pt x="707" y="130"/>
                    </a:lnTo>
                    <a:lnTo>
                      <a:pt x="709" y="130"/>
                    </a:lnTo>
                    <a:lnTo>
                      <a:pt x="709" y="130"/>
                    </a:lnTo>
                    <a:lnTo>
                      <a:pt x="709" y="130"/>
                    </a:lnTo>
                    <a:lnTo>
                      <a:pt x="709" y="131"/>
                    </a:lnTo>
                    <a:lnTo>
                      <a:pt x="709" y="131"/>
                    </a:lnTo>
                    <a:lnTo>
                      <a:pt x="709" y="131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1" y="133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2" y="135"/>
                    </a:lnTo>
                    <a:lnTo>
                      <a:pt x="714" y="137"/>
                    </a:lnTo>
                    <a:lnTo>
                      <a:pt x="714" y="137"/>
                    </a:lnTo>
                    <a:lnTo>
                      <a:pt x="714" y="137"/>
                    </a:lnTo>
                    <a:lnTo>
                      <a:pt x="714" y="139"/>
                    </a:lnTo>
                    <a:lnTo>
                      <a:pt x="716" y="139"/>
                    </a:lnTo>
                    <a:lnTo>
                      <a:pt x="716" y="139"/>
                    </a:lnTo>
                    <a:lnTo>
                      <a:pt x="716" y="141"/>
                    </a:lnTo>
                    <a:lnTo>
                      <a:pt x="718" y="141"/>
                    </a:lnTo>
                    <a:lnTo>
                      <a:pt x="718" y="142"/>
                    </a:lnTo>
                    <a:lnTo>
                      <a:pt x="718" y="142"/>
                    </a:lnTo>
                    <a:lnTo>
                      <a:pt x="718" y="142"/>
                    </a:lnTo>
                    <a:lnTo>
                      <a:pt x="718" y="144"/>
                    </a:lnTo>
                    <a:lnTo>
                      <a:pt x="720" y="144"/>
                    </a:lnTo>
                    <a:lnTo>
                      <a:pt x="720" y="144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2" y="146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48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0"/>
                    </a:lnTo>
                    <a:lnTo>
                      <a:pt x="723" y="152"/>
                    </a:lnTo>
                    <a:lnTo>
                      <a:pt x="723" y="152"/>
                    </a:lnTo>
                    <a:lnTo>
                      <a:pt x="723" y="152"/>
                    </a:lnTo>
                    <a:lnTo>
                      <a:pt x="723" y="153"/>
                    </a:lnTo>
                    <a:lnTo>
                      <a:pt x="725" y="153"/>
                    </a:lnTo>
                    <a:lnTo>
                      <a:pt x="725" y="153"/>
                    </a:lnTo>
                    <a:lnTo>
                      <a:pt x="725" y="155"/>
                    </a:lnTo>
                    <a:lnTo>
                      <a:pt x="725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5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7" y="155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9"/>
                    </a:lnTo>
                    <a:lnTo>
                      <a:pt x="729" y="159"/>
                    </a:lnTo>
                    <a:lnTo>
                      <a:pt x="731" y="159"/>
                    </a:lnTo>
                    <a:lnTo>
                      <a:pt x="731" y="159"/>
                    </a:lnTo>
                    <a:lnTo>
                      <a:pt x="731" y="161"/>
                    </a:lnTo>
                    <a:lnTo>
                      <a:pt x="731" y="161"/>
                    </a:lnTo>
                    <a:lnTo>
                      <a:pt x="731" y="161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3" y="163"/>
                    </a:lnTo>
                    <a:lnTo>
                      <a:pt x="734" y="164"/>
                    </a:lnTo>
                    <a:lnTo>
                      <a:pt x="734" y="164"/>
                    </a:lnTo>
                    <a:lnTo>
                      <a:pt x="734" y="164"/>
                    </a:lnTo>
                    <a:lnTo>
                      <a:pt x="734" y="166"/>
                    </a:lnTo>
                    <a:lnTo>
                      <a:pt x="734" y="166"/>
                    </a:lnTo>
                    <a:lnTo>
                      <a:pt x="734" y="166"/>
                    </a:lnTo>
                    <a:lnTo>
                      <a:pt x="736" y="166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0"/>
                    </a:lnTo>
                    <a:lnTo>
                      <a:pt x="738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3"/>
                    </a:lnTo>
                    <a:lnTo>
                      <a:pt x="740" y="173"/>
                    </a:lnTo>
                    <a:lnTo>
                      <a:pt x="742" y="173"/>
                    </a:lnTo>
                    <a:lnTo>
                      <a:pt x="742" y="173"/>
                    </a:lnTo>
                    <a:lnTo>
                      <a:pt x="742" y="175"/>
                    </a:lnTo>
                    <a:lnTo>
                      <a:pt x="742" y="175"/>
                    </a:lnTo>
                    <a:lnTo>
                      <a:pt x="744" y="175"/>
                    </a:lnTo>
                    <a:lnTo>
                      <a:pt x="744" y="175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4" y="177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5" y="179"/>
                    </a:lnTo>
                    <a:lnTo>
                      <a:pt x="747" y="179"/>
                    </a:lnTo>
                    <a:lnTo>
                      <a:pt x="747" y="181"/>
                    </a:lnTo>
                    <a:lnTo>
                      <a:pt x="747" y="181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7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49" y="184"/>
                    </a:lnTo>
                    <a:lnTo>
                      <a:pt x="751" y="183"/>
                    </a:lnTo>
                    <a:lnTo>
                      <a:pt x="751" y="184"/>
                    </a:lnTo>
                    <a:lnTo>
                      <a:pt x="753" y="184"/>
                    </a:lnTo>
                    <a:lnTo>
                      <a:pt x="753" y="184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3" y="186"/>
                    </a:lnTo>
                    <a:lnTo>
                      <a:pt x="754" y="186"/>
                    </a:lnTo>
                    <a:lnTo>
                      <a:pt x="754" y="186"/>
                    </a:lnTo>
                    <a:lnTo>
                      <a:pt x="754" y="188"/>
                    </a:lnTo>
                    <a:lnTo>
                      <a:pt x="754" y="188"/>
                    </a:lnTo>
                    <a:lnTo>
                      <a:pt x="756" y="188"/>
                    </a:lnTo>
                    <a:lnTo>
                      <a:pt x="756" y="188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8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6" y="194"/>
                    </a:lnTo>
                    <a:lnTo>
                      <a:pt x="758" y="194"/>
                    </a:lnTo>
                    <a:lnTo>
                      <a:pt x="758" y="195"/>
                    </a:lnTo>
                    <a:lnTo>
                      <a:pt x="758" y="195"/>
                    </a:lnTo>
                    <a:lnTo>
                      <a:pt x="758" y="195"/>
                    </a:lnTo>
                    <a:lnTo>
                      <a:pt x="760" y="195"/>
                    </a:lnTo>
                    <a:lnTo>
                      <a:pt x="760" y="197"/>
                    </a:lnTo>
                    <a:lnTo>
                      <a:pt x="760" y="197"/>
                    </a:lnTo>
                    <a:lnTo>
                      <a:pt x="760" y="197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2" y="199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4" y="203"/>
                    </a:lnTo>
                    <a:lnTo>
                      <a:pt x="764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5"/>
                    </a:lnTo>
                    <a:lnTo>
                      <a:pt x="765" y="205"/>
                    </a:lnTo>
                    <a:lnTo>
                      <a:pt x="767" y="205"/>
                    </a:lnTo>
                    <a:lnTo>
                      <a:pt x="767" y="206"/>
                    </a:lnTo>
                    <a:lnTo>
                      <a:pt x="767" y="206"/>
                    </a:lnTo>
                    <a:lnTo>
                      <a:pt x="769" y="206"/>
                    </a:lnTo>
                    <a:lnTo>
                      <a:pt x="769" y="206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08"/>
                    </a:lnTo>
                    <a:lnTo>
                      <a:pt x="769" y="210"/>
                    </a:lnTo>
                    <a:lnTo>
                      <a:pt x="771" y="210"/>
                    </a:lnTo>
                    <a:lnTo>
                      <a:pt x="771" y="210"/>
                    </a:lnTo>
                    <a:lnTo>
                      <a:pt x="771" y="210"/>
                    </a:lnTo>
                    <a:lnTo>
                      <a:pt x="771" y="212"/>
                    </a:lnTo>
                    <a:lnTo>
                      <a:pt x="771" y="212"/>
                    </a:lnTo>
                    <a:lnTo>
                      <a:pt x="773" y="212"/>
                    </a:lnTo>
                    <a:lnTo>
                      <a:pt x="773" y="214"/>
                    </a:lnTo>
                    <a:lnTo>
                      <a:pt x="773" y="214"/>
                    </a:lnTo>
                    <a:lnTo>
                      <a:pt x="775" y="214"/>
                    </a:lnTo>
                    <a:lnTo>
                      <a:pt x="775" y="214"/>
                    </a:lnTo>
                    <a:lnTo>
                      <a:pt x="775" y="216"/>
                    </a:lnTo>
                    <a:lnTo>
                      <a:pt x="776" y="216"/>
                    </a:lnTo>
                    <a:lnTo>
                      <a:pt x="776" y="216"/>
                    </a:lnTo>
                    <a:lnTo>
                      <a:pt x="776" y="216"/>
                    </a:lnTo>
                    <a:lnTo>
                      <a:pt x="776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7"/>
                    </a:lnTo>
                    <a:lnTo>
                      <a:pt x="778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19"/>
                    </a:lnTo>
                    <a:lnTo>
                      <a:pt x="780" y="221"/>
                    </a:lnTo>
                    <a:lnTo>
                      <a:pt x="782" y="221"/>
                    </a:lnTo>
                    <a:lnTo>
                      <a:pt x="782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8" y="219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6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5" y="219"/>
                    </a:lnTo>
                    <a:lnTo>
                      <a:pt x="776" y="219"/>
                    </a:lnTo>
                    <a:lnTo>
                      <a:pt x="775" y="217"/>
                    </a:lnTo>
                    <a:lnTo>
                      <a:pt x="775" y="217"/>
                    </a:lnTo>
                    <a:lnTo>
                      <a:pt x="775" y="217"/>
                    </a:lnTo>
                    <a:lnTo>
                      <a:pt x="773" y="217"/>
                    </a:lnTo>
                    <a:lnTo>
                      <a:pt x="773" y="217"/>
                    </a:lnTo>
                    <a:lnTo>
                      <a:pt x="771" y="217"/>
                    </a:lnTo>
                    <a:lnTo>
                      <a:pt x="771" y="217"/>
                    </a:lnTo>
                    <a:lnTo>
                      <a:pt x="771" y="217"/>
                    </a:lnTo>
                    <a:lnTo>
                      <a:pt x="771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6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69" y="217"/>
                    </a:lnTo>
                    <a:lnTo>
                      <a:pt x="771" y="219"/>
                    </a:lnTo>
                    <a:lnTo>
                      <a:pt x="771" y="219"/>
                    </a:lnTo>
                    <a:lnTo>
                      <a:pt x="771" y="219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1"/>
                    </a:lnTo>
                    <a:lnTo>
                      <a:pt x="771" y="223"/>
                    </a:lnTo>
                    <a:lnTo>
                      <a:pt x="773" y="223"/>
                    </a:lnTo>
                    <a:lnTo>
                      <a:pt x="773" y="223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5"/>
                    </a:lnTo>
                    <a:lnTo>
                      <a:pt x="773" y="226"/>
                    </a:lnTo>
                    <a:lnTo>
                      <a:pt x="773" y="226"/>
                    </a:lnTo>
                    <a:lnTo>
                      <a:pt x="773" y="226"/>
                    </a:lnTo>
                    <a:lnTo>
                      <a:pt x="775" y="226"/>
                    </a:lnTo>
                    <a:lnTo>
                      <a:pt x="775" y="228"/>
                    </a:lnTo>
                    <a:lnTo>
                      <a:pt x="775" y="228"/>
                    </a:lnTo>
                    <a:lnTo>
                      <a:pt x="775" y="230"/>
                    </a:lnTo>
                    <a:lnTo>
                      <a:pt x="775" y="230"/>
                    </a:lnTo>
                    <a:lnTo>
                      <a:pt x="775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78" y="236"/>
                    </a:lnTo>
                    <a:lnTo>
                      <a:pt x="780" y="236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7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0" y="239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1"/>
                    </a:lnTo>
                    <a:lnTo>
                      <a:pt x="782" y="243"/>
                    </a:lnTo>
                    <a:lnTo>
                      <a:pt x="782" y="243"/>
                    </a:lnTo>
                    <a:lnTo>
                      <a:pt x="782" y="245"/>
                    </a:lnTo>
                    <a:lnTo>
                      <a:pt x="782" y="245"/>
                    </a:lnTo>
                    <a:lnTo>
                      <a:pt x="782" y="245"/>
                    </a:lnTo>
                    <a:lnTo>
                      <a:pt x="784" y="245"/>
                    </a:lnTo>
                    <a:lnTo>
                      <a:pt x="784" y="245"/>
                    </a:lnTo>
                    <a:lnTo>
                      <a:pt x="784" y="247"/>
                    </a:lnTo>
                    <a:lnTo>
                      <a:pt x="784" y="247"/>
                    </a:lnTo>
                    <a:lnTo>
                      <a:pt x="786" y="247"/>
                    </a:lnTo>
                    <a:lnTo>
                      <a:pt x="786" y="247"/>
                    </a:lnTo>
                    <a:lnTo>
                      <a:pt x="786" y="248"/>
                    </a:lnTo>
                    <a:lnTo>
                      <a:pt x="786" y="248"/>
                    </a:lnTo>
                    <a:lnTo>
                      <a:pt x="786" y="248"/>
                    </a:lnTo>
                    <a:lnTo>
                      <a:pt x="786" y="250"/>
                    </a:lnTo>
                    <a:lnTo>
                      <a:pt x="786" y="250"/>
                    </a:lnTo>
                    <a:lnTo>
                      <a:pt x="786" y="250"/>
                    </a:lnTo>
                    <a:lnTo>
                      <a:pt x="787" y="250"/>
                    </a:lnTo>
                    <a:lnTo>
                      <a:pt x="787" y="250"/>
                    </a:lnTo>
                    <a:lnTo>
                      <a:pt x="787" y="252"/>
                    </a:lnTo>
                    <a:lnTo>
                      <a:pt x="787" y="252"/>
                    </a:lnTo>
                    <a:lnTo>
                      <a:pt x="787" y="254"/>
                    </a:lnTo>
                    <a:lnTo>
                      <a:pt x="789" y="254"/>
                    </a:lnTo>
                    <a:lnTo>
                      <a:pt x="789" y="254"/>
                    </a:lnTo>
                    <a:lnTo>
                      <a:pt x="789" y="254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89" y="256"/>
                    </a:lnTo>
                    <a:lnTo>
                      <a:pt x="791" y="25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60"/>
              <p:cNvSpPr>
                <a:spLocks/>
              </p:cNvSpPr>
              <p:nvPr userDrawn="1"/>
            </p:nvSpPr>
            <p:spPr bwMode="auto">
              <a:xfrm>
                <a:off x="406400" y="233363"/>
                <a:ext cx="1028700" cy="704850"/>
              </a:xfrm>
              <a:custGeom>
                <a:avLst/>
                <a:gdLst/>
                <a:ahLst/>
                <a:cxnLst>
                  <a:cxn ang="0">
                    <a:pos x="181" y="24"/>
                  </a:cxn>
                  <a:cxn ang="0">
                    <a:pos x="197" y="35"/>
                  </a:cxn>
                  <a:cxn ang="0">
                    <a:pos x="192" y="57"/>
                  </a:cxn>
                  <a:cxn ang="0">
                    <a:pos x="175" y="62"/>
                  </a:cxn>
                  <a:cxn ang="0">
                    <a:pos x="188" y="80"/>
                  </a:cxn>
                  <a:cxn ang="0">
                    <a:pos x="183" y="97"/>
                  </a:cxn>
                  <a:cxn ang="0">
                    <a:pos x="190" y="111"/>
                  </a:cxn>
                  <a:cxn ang="0">
                    <a:pos x="193" y="108"/>
                  </a:cxn>
                  <a:cxn ang="0">
                    <a:pos x="208" y="128"/>
                  </a:cxn>
                  <a:cxn ang="0">
                    <a:pos x="184" y="150"/>
                  </a:cxn>
                  <a:cxn ang="0">
                    <a:pos x="184" y="184"/>
                  </a:cxn>
                  <a:cxn ang="0">
                    <a:pos x="181" y="201"/>
                  </a:cxn>
                  <a:cxn ang="0">
                    <a:pos x="159" y="214"/>
                  </a:cxn>
                  <a:cxn ang="0">
                    <a:pos x="135" y="226"/>
                  </a:cxn>
                  <a:cxn ang="0">
                    <a:pos x="126" y="223"/>
                  </a:cxn>
                  <a:cxn ang="0">
                    <a:pos x="117" y="232"/>
                  </a:cxn>
                  <a:cxn ang="0">
                    <a:pos x="119" y="221"/>
                  </a:cxn>
                  <a:cxn ang="0">
                    <a:pos x="122" y="214"/>
                  </a:cxn>
                  <a:cxn ang="0">
                    <a:pos x="119" y="212"/>
                  </a:cxn>
                  <a:cxn ang="0">
                    <a:pos x="140" y="197"/>
                  </a:cxn>
                  <a:cxn ang="0">
                    <a:pos x="142" y="217"/>
                  </a:cxn>
                  <a:cxn ang="0">
                    <a:pos x="155" y="199"/>
                  </a:cxn>
                  <a:cxn ang="0">
                    <a:pos x="157" y="212"/>
                  </a:cxn>
                  <a:cxn ang="0">
                    <a:pos x="166" y="183"/>
                  </a:cxn>
                  <a:cxn ang="0">
                    <a:pos x="157" y="173"/>
                  </a:cxn>
                  <a:cxn ang="0">
                    <a:pos x="162" y="170"/>
                  </a:cxn>
                  <a:cxn ang="0">
                    <a:pos x="170" y="155"/>
                  </a:cxn>
                  <a:cxn ang="0">
                    <a:pos x="170" y="131"/>
                  </a:cxn>
                  <a:cxn ang="0">
                    <a:pos x="157" y="150"/>
                  </a:cxn>
                  <a:cxn ang="0">
                    <a:pos x="126" y="173"/>
                  </a:cxn>
                  <a:cxn ang="0">
                    <a:pos x="126" y="192"/>
                  </a:cxn>
                  <a:cxn ang="0">
                    <a:pos x="109" y="192"/>
                  </a:cxn>
                  <a:cxn ang="0">
                    <a:pos x="137" y="159"/>
                  </a:cxn>
                  <a:cxn ang="0">
                    <a:pos x="150" y="139"/>
                  </a:cxn>
                  <a:cxn ang="0">
                    <a:pos x="153" y="148"/>
                  </a:cxn>
                  <a:cxn ang="0">
                    <a:pos x="164" y="126"/>
                  </a:cxn>
                  <a:cxn ang="0">
                    <a:pos x="153" y="104"/>
                  </a:cxn>
                  <a:cxn ang="0">
                    <a:pos x="146" y="108"/>
                  </a:cxn>
                  <a:cxn ang="0">
                    <a:pos x="130" y="97"/>
                  </a:cxn>
                  <a:cxn ang="0">
                    <a:pos x="106" y="95"/>
                  </a:cxn>
                  <a:cxn ang="0">
                    <a:pos x="78" y="86"/>
                  </a:cxn>
                  <a:cxn ang="0">
                    <a:pos x="45" y="68"/>
                  </a:cxn>
                  <a:cxn ang="0">
                    <a:pos x="16" y="46"/>
                  </a:cxn>
                  <a:cxn ang="0">
                    <a:pos x="3" y="62"/>
                  </a:cxn>
                  <a:cxn ang="0">
                    <a:pos x="2" y="104"/>
                  </a:cxn>
                  <a:cxn ang="0">
                    <a:pos x="14" y="130"/>
                  </a:cxn>
                  <a:cxn ang="0">
                    <a:pos x="16" y="175"/>
                  </a:cxn>
                  <a:cxn ang="0">
                    <a:pos x="16" y="226"/>
                  </a:cxn>
                  <a:cxn ang="0">
                    <a:pos x="35" y="226"/>
                  </a:cxn>
                  <a:cxn ang="0">
                    <a:pos x="24" y="236"/>
                  </a:cxn>
                  <a:cxn ang="0">
                    <a:pos x="16" y="237"/>
                  </a:cxn>
                  <a:cxn ang="0">
                    <a:pos x="33" y="254"/>
                  </a:cxn>
                  <a:cxn ang="0">
                    <a:pos x="29" y="265"/>
                  </a:cxn>
                  <a:cxn ang="0">
                    <a:pos x="25" y="289"/>
                  </a:cxn>
                  <a:cxn ang="0">
                    <a:pos x="14" y="294"/>
                  </a:cxn>
                  <a:cxn ang="0">
                    <a:pos x="16" y="267"/>
                  </a:cxn>
                  <a:cxn ang="0">
                    <a:pos x="9" y="307"/>
                  </a:cxn>
                  <a:cxn ang="0">
                    <a:pos x="33" y="312"/>
                  </a:cxn>
                  <a:cxn ang="0">
                    <a:pos x="60" y="322"/>
                  </a:cxn>
                  <a:cxn ang="0">
                    <a:pos x="106" y="391"/>
                  </a:cxn>
                  <a:cxn ang="0">
                    <a:pos x="226" y="422"/>
                  </a:cxn>
                  <a:cxn ang="0">
                    <a:pos x="338" y="429"/>
                  </a:cxn>
                  <a:cxn ang="0">
                    <a:pos x="610" y="418"/>
                  </a:cxn>
                </a:cxnLst>
                <a:rect l="0" t="0" r="r" b="b"/>
                <a:pathLst>
                  <a:path w="648" h="444">
                    <a:moveTo>
                      <a:pt x="616" y="71"/>
                    </a:moveTo>
                    <a:lnTo>
                      <a:pt x="553" y="62"/>
                    </a:lnTo>
                    <a:lnTo>
                      <a:pt x="500" y="55"/>
                    </a:lnTo>
                    <a:lnTo>
                      <a:pt x="453" y="47"/>
                    </a:lnTo>
                    <a:lnTo>
                      <a:pt x="413" y="42"/>
                    </a:lnTo>
                    <a:lnTo>
                      <a:pt x="369" y="35"/>
                    </a:lnTo>
                    <a:lnTo>
                      <a:pt x="336" y="29"/>
                    </a:lnTo>
                    <a:lnTo>
                      <a:pt x="314" y="25"/>
                    </a:lnTo>
                    <a:lnTo>
                      <a:pt x="281" y="20"/>
                    </a:lnTo>
                    <a:lnTo>
                      <a:pt x="246" y="13"/>
                    </a:lnTo>
                    <a:lnTo>
                      <a:pt x="219" y="9"/>
                    </a:lnTo>
                    <a:lnTo>
                      <a:pt x="214" y="7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9" y="2"/>
                    </a:lnTo>
                    <a:lnTo>
                      <a:pt x="179" y="2"/>
                    </a:lnTo>
                    <a:lnTo>
                      <a:pt x="177" y="2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7" y="4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9" y="11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7" y="13"/>
                    </a:lnTo>
                    <a:lnTo>
                      <a:pt x="177" y="13"/>
                    </a:lnTo>
                    <a:lnTo>
                      <a:pt x="177" y="15"/>
                    </a:lnTo>
                    <a:lnTo>
                      <a:pt x="177" y="15"/>
                    </a:lnTo>
                    <a:lnTo>
                      <a:pt x="179" y="16"/>
                    </a:lnTo>
                    <a:lnTo>
                      <a:pt x="179" y="16"/>
                    </a:lnTo>
                    <a:lnTo>
                      <a:pt x="179" y="16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1" y="18"/>
                    </a:lnTo>
                    <a:lnTo>
                      <a:pt x="181" y="20"/>
                    </a:lnTo>
                    <a:lnTo>
                      <a:pt x="181" y="20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24"/>
                    </a:lnTo>
                    <a:lnTo>
                      <a:pt x="181" y="24"/>
                    </a:lnTo>
                    <a:lnTo>
                      <a:pt x="181" y="24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1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3" y="25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7"/>
                    </a:lnTo>
                    <a:lnTo>
                      <a:pt x="184" y="29"/>
                    </a:lnTo>
                    <a:lnTo>
                      <a:pt x="184" y="29"/>
                    </a:lnTo>
                    <a:lnTo>
                      <a:pt x="184" y="29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3" y="31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3"/>
                    </a:lnTo>
                    <a:lnTo>
                      <a:pt x="183" y="35"/>
                    </a:lnTo>
                    <a:lnTo>
                      <a:pt x="183" y="35"/>
                    </a:lnTo>
                    <a:lnTo>
                      <a:pt x="183" y="35"/>
                    </a:lnTo>
                    <a:lnTo>
                      <a:pt x="183" y="36"/>
                    </a:lnTo>
                    <a:lnTo>
                      <a:pt x="183" y="36"/>
                    </a:lnTo>
                    <a:lnTo>
                      <a:pt x="183" y="36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5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8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0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2" y="29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3" y="31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5" y="33"/>
                    </a:lnTo>
                    <a:lnTo>
                      <a:pt x="197" y="33"/>
                    </a:lnTo>
                    <a:lnTo>
                      <a:pt x="197" y="33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5"/>
                    </a:lnTo>
                    <a:lnTo>
                      <a:pt x="197" y="36"/>
                    </a:lnTo>
                    <a:lnTo>
                      <a:pt x="197" y="36"/>
                    </a:lnTo>
                    <a:lnTo>
                      <a:pt x="195" y="36"/>
                    </a:lnTo>
                    <a:lnTo>
                      <a:pt x="195" y="36"/>
                    </a:lnTo>
                    <a:lnTo>
                      <a:pt x="195" y="38"/>
                    </a:lnTo>
                    <a:lnTo>
                      <a:pt x="193" y="38"/>
                    </a:lnTo>
                    <a:lnTo>
                      <a:pt x="193" y="38"/>
                    </a:lnTo>
                    <a:lnTo>
                      <a:pt x="193" y="38"/>
                    </a:lnTo>
                    <a:lnTo>
                      <a:pt x="193" y="40"/>
                    </a:lnTo>
                    <a:lnTo>
                      <a:pt x="193" y="40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3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3" y="44"/>
                    </a:lnTo>
                    <a:lnTo>
                      <a:pt x="193" y="46"/>
                    </a:lnTo>
                    <a:lnTo>
                      <a:pt x="193" y="46"/>
                    </a:lnTo>
                    <a:lnTo>
                      <a:pt x="193" y="46"/>
                    </a:lnTo>
                    <a:lnTo>
                      <a:pt x="195" y="47"/>
                    </a:lnTo>
                    <a:lnTo>
                      <a:pt x="195" y="47"/>
                    </a:lnTo>
                    <a:lnTo>
                      <a:pt x="195" y="47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197" y="51"/>
                    </a:lnTo>
                    <a:lnTo>
                      <a:pt x="197" y="51"/>
                    </a:lnTo>
                    <a:lnTo>
                      <a:pt x="199" y="51"/>
                    </a:lnTo>
                    <a:lnTo>
                      <a:pt x="199" y="53"/>
                    </a:lnTo>
                    <a:lnTo>
                      <a:pt x="199" y="53"/>
                    </a:lnTo>
                    <a:lnTo>
                      <a:pt x="199" y="53"/>
                    </a:lnTo>
                    <a:lnTo>
                      <a:pt x="199" y="55"/>
                    </a:lnTo>
                    <a:lnTo>
                      <a:pt x="199" y="57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5" y="57"/>
                    </a:lnTo>
                    <a:lnTo>
                      <a:pt x="197" y="57"/>
                    </a:lnTo>
                    <a:lnTo>
                      <a:pt x="195" y="58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3" y="57"/>
                    </a:lnTo>
                    <a:lnTo>
                      <a:pt x="192" y="57"/>
                    </a:lnTo>
                    <a:lnTo>
                      <a:pt x="193" y="57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0" y="55"/>
                    </a:lnTo>
                    <a:lnTo>
                      <a:pt x="190" y="55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92" y="57"/>
                    </a:lnTo>
                    <a:lnTo>
                      <a:pt x="192" y="58"/>
                    </a:lnTo>
                    <a:lnTo>
                      <a:pt x="192" y="58"/>
                    </a:lnTo>
                    <a:lnTo>
                      <a:pt x="192" y="60"/>
                    </a:lnTo>
                    <a:lnTo>
                      <a:pt x="192" y="60"/>
                    </a:lnTo>
                    <a:lnTo>
                      <a:pt x="192" y="60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2" y="62"/>
                    </a:lnTo>
                    <a:lnTo>
                      <a:pt x="193" y="64"/>
                    </a:lnTo>
                    <a:lnTo>
                      <a:pt x="192" y="64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3" y="69"/>
                    </a:lnTo>
                    <a:lnTo>
                      <a:pt x="192" y="69"/>
                    </a:lnTo>
                    <a:lnTo>
                      <a:pt x="192" y="69"/>
                    </a:lnTo>
                    <a:lnTo>
                      <a:pt x="192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90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8" y="69"/>
                    </a:lnTo>
                    <a:lnTo>
                      <a:pt x="186" y="68"/>
                    </a:lnTo>
                    <a:lnTo>
                      <a:pt x="186" y="68"/>
                    </a:lnTo>
                    <a:lnTo>
                      <a:pt x="186" y="66"/>
                    </a:lnTo>
                    <a:lnTo>
                      <a:pt x="186" y="66"/>
                    </a:lnTo>
                    <a:lnTo>
                      <a:pt x="186" y="64"/>
                    </a:lnTo>
                    <a:lnTo>
                      <a:pt x="186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4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6"/>
                    </a:lnTo>
                    <a:lnTo>
                      <a:pt x="184" y="68"/>
                    </a:lnTo>
                    <a:lnTo>
                      <a:pt x="184" y="68"/>
                    </a:lnTo>
                    <a:lnTo>
                      <a:pt x="183" y="68"/>
                    </a:lnTo>
                    <a:lnTo>
                      <a:pt x="183" y="68"/>
                    </a:lnTo>
                    <a:lnTo>
                      <a:pt x="183" y="68"/>
                    </a:lnTo>
                    <a:lnTo>
                      <a:pt x="183" y="66"/>
                    </a:lnTo>
                    <a:lnTo>
                      <a:pt x="183" y="64"/>
                    </a:lnTo>
                    <a:lnTo>
                      <a:pt x="183" y="64"/>
                    </a:lnTo>
                    <a:lnTo>
                      <a:pt x="183" y="62"/>
                    </a:lnTo>
                    <a:lnTo>
                      <a:pt x="183" y="62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3" y="60"/>
                    </a:lnTo>
                    <a:lnTo>
                      <a:pt x="181" y="60"/>
                    </a:lnTo>
                    <a:lnTo>
                      <a:pt x="181" y="60"/>
                    </a:lnTo>
                    <a:lnTo>
                      <a:pt x="181" y="60"/>
                    </a:lnTo>
                    <a:lnTo>
                      <a:pt x="179" y="60"/>
                    </a:lnTo>
                    <a:lnTo>
                      <a:pt x="179" y="60"/>
                    </a:lnTo>
                    <a:lnTo>
                      <a:pt x="179" y="62"/>
                    </a:lnTo>
                    <a:lnTo>
                      <a:pt x="179" y="62"/>
                    </a:lnTo>
                    <a:lnTo>
                      <a:pt x="177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5" y="62"/>
                    </a:lnTo>
                    <a:lnTo>
                      <a:pt x="177" y="64"/>
                    </a:lnTo>
                    <a:lnTo>
                      <a:pt x="177" y="66"/>
                    </a:lnTo>
                    <a:lnTo>
                      <a:pt x="177" y="66"/>
                    </a:lnTo>
                    <a:lnTo>
                      <a:pt x="177" y="66"/>
                    </a:lnTo>
                    <a:lnTo>
                      <a:pt x="177" y="68"/>
                    </a:lnTo>
                    <a:lnTo>
                      <a:pt x="177" y="68"/>
                    </a:lnTo>
                    <a:lnTo>
                      <a:pt x="177" y="68"/>
                    </a:lnTo>
                    <a:lnTo>
                      <a:pt x="177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69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5" y="73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79" y="73"/>
                    </a:lnTo>
                    <a:lnTo>
                      <a:pt x="181" y="73"/>
                    </a:lnTo>
                    <a:lnTo>
                      <a:pt x="181" y="73"/>
                    </a:lnTo>
                    <a:lnTo>
                      <a:pt x="183" y="73"/>
                    </a:lnTo>
                    <a:lnTo>
                      <a:pt x="183" y="7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4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6" y="71"/>
                    </a:lnTo>
                    <a:lnTo>
                      <a:pt x="184" y="71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3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4" y="78"/>
                    </a:lnTo>
                    <a:lnTo>
                      <a:pt x="186" y="78"/>
                    </a:lnTo>
                    <a:lnTo>
                      <a:pt x="186" y="80"/>
                    </a:lnTo>
                    <a:lnTo>
                      <a:pt x="186" y="78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0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0" y="84"/>
                    </a:lnTo>
                    <a:lnTo>
                      <a:pt x="190" y="84"/>
                    </a:lnTo>
                    <a:lnTo>
                      <a:pt x="192" y="84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3" y="86"/>
                    </a:lnTo>
                    <a:lnTo>
                      <a:pt x="193" y="88"/>
                    </a:lnTo>
                    <a:lnTo>
                      <a:pt x="193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8"/>
                    </a:lnTo>
                    <a:lnTo>
                      <a:pt x="195" y="89"/>
                    </a:lnTo>
                    <a:lnTo>
                      <a:pt x="195" y="89"/>
                    </a:lnTo>
                    <a:lnTo>
                      <a:pt x="195" y="89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5" y="91"/>
                    </a:lnTo>
                    <a:lnTo>
                      <a:pt x="197" y="91"/>
                    </a:lnTo>
                    <a:lnTo>
                      <a:pt x="195" y="91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5"/>
                    </a:lnTo>
                    <a:lnTo>
                      <a:pt x="195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3" y="97"/>
                    </a:lnTo>
                    <a:lnTo>
                      <a:pt x="192" y="97"/>
                    </a:lnTo>
                    <a:lnTo>
                      <a:pt x="192" y="97"/>
                    </a:lnTo>
                    <a:lnTo>
                      <a:pt x="192" y="95"/>
                    </a:lnTo>
                    <a:lnTo>
                      <a:pt x="192" y="95"/>
                    </a:lnTo>
                    <a:lnTo>
                      <a:pt x="190" y="95"/>
                    </a:lnTo>
                    <a:lnTo>
                      <a:pt x="190" y="93"/>
                    </a:lnTo>
                    <a:lnTo>
                      <a:pt x="190" y="95"/>
                    </a:lnTo>
                    <a:lnTo>
                      <a:pt x="190" y="93"/>
                    </a:lnTo>
                    <a:lnTo>
                      <a:pt x="188" y="93"/>
                    </a:lnTo>
                    <a:lnTo>
                      <a:pt x="188" y="93"/>
                    </a:lnTo>
                    <a:lnTo>
                      <a:pt x="188" y="93"/>
                    </a:lnTo>
                    <a:lnTo>
                      <a:pt x="188" y="95"/>
                    </a:lnTo>
                    <a:lnTo>
                      <a:pt x="188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93"/>
                    </a:lnTo>
                    <a:lnTo>
                      <a:pt x="184" y="95"/>
                    </a:lnTo>
                    <a:lnTo>
                      <a:pt x="184" y="95"/>
                    </a:lnTo>
                    <a:lnTo>
                      <a:pt x="184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5"/>
                    </a:lnTo>
                    <a:lnTo>
                      <a:pt x="183" y="97"/>
                    </a:lnTo>
                    <a:lnTo>
                      <a:pt x="183" y="97"/>
                    </a:lnTo>
                    <a:lnTo>
                      <a:pt x="183" y="97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99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0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1" y="104"/>
                    </a:lnTo>
                    <a:lnTo>
                      <a:pt x="181" y="104"/>
                    </a:lnTo>
                    <a:lnTo>
                      <a:pt x="181" y="106"/>
                    </a:lnTo>
                    <a:lnTo>
                      <a:pt x="183" y="106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6" y="110"/>
                    </a:lnTo>
                    <a:lnTo>
                      <a:pt x="186" y="111"/>
                    </a:lnTo>
                    <a:lnTo>
                      <a:pt x="186" y="111"/>
                    </a:lnTo>
                    <a:lnTo>
                      <a:pt x="186" y="113"/>
                    </a:lnTo>
                    <a:lnTo>
                      <a:pt x="186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3" y="119"/>
                    </a:lnTo>
                    <a:lnTo>
                      <a:pt x="193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9"/>
                    </a:lnTo>
                    <a:lnTo>
                      <a:pt x="192" y="117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5"/>
                    </a:lnTo>
                    <a:lnTo>
                      <a:pt x="190" y="113"/>
                    </a:lnTo>
                    <a:lnTo>
                      <a:pt x="190" y="113"/>
                    </a:lnTo>
                    <a:lnTo>
                      <a:pt x="190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8" y="111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10"/>
                    </a:lnTo>
                    <a:lnTo>
                      <a:pt x="186" y="108"/>
                    </a:lnTo>
                    <a:lnTo>
                      <a:pt x="186" y="108"/>
                    </a:lnTo>
                    <a:lnTo>
                      <a:pt x="184" y="108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6" y="102"/>
                    </a:lnTo>
                    <a:lnTo>
                      <a:pt x="188" y="102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9"/>
                    </a:lnTo>
                    <a:lnTo>
                      <a:pt x="188" y="97"/>
                    </a:lnTo>
                    <a:lnTo>
                      <a:pt x="188" y="97"/>
                    </a:lnTo>
                    <a:lnTo>
                      <a:pt x="188" y="97"/>
                    </a:lnTo>
                    <a:lnTo>
                      <a:pt x="190" y="97"/>
                    </a:lnTo>
                    <a:lnTo>
                      <a:pt x="190" y="97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2" y="99"/>
                    </a:lnTo>
                    <a:lnTo>
                      <a:pt x="193" y="99"/>
                    </a:lnTo>
                    <a:lnTo>
                      <a:pt x="193" y="99"/>
                    </a:lnTo>
                    <a:lnTo>
                      <a:pt x="193" y="100"/>
                    </a:lnTo>
                    <a:lnTo>
                      <a:pt x="193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0"/>
                    </a:lnTo>
                    <a:lnTo>
                      <a:pt x="195" y="102"/>
                    </a:lnTo>
                    <a:lnTo>
                      <a:pt x="195" y="102"/>
                    </a:lnTo>
                    <a:lnTo>
                      <a:pt x="195" y="102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5" y="104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3" y="108"/>
                    </a:lnTo>
                    <a:lnTo>
                      <a:pt x="193" y="108"/>
                    </a:lnTo>
                    <a:lnTo>
                      <a:pt x="193" y="108"/>
                    </a:lnTo>
                    <a:lnTo>
                      <a:pt x="193" y="110"/>
                    </a:lnTo>
                    <a:lnTo>
                      <a:pt x="193" y="110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1"/>
                    </a:lnTo>
                    <a:lnTo>
                      <a:pt x="193" y="113"/>
                    </a:lnTo>
                    <a:lnTo>
                      <a:pt x="193" y="113"/>
                    </a:lnTo>
                    <a:lnTo>
                      <a:pt x="193" y="113"/>
                    </a:lnTo>
                    <a:lnTo>
                      <a:pt x="193" y="115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5" y="115"/>
                    </a:lnTo>
                    <a:lnTo>
                      <a:pt x="195" y="115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5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19"/>
                    </a:lnTo>
                    <a:lnTo>
                      <a:pt x="197" y="121"/>
                    </a:lnTo>
                    <a:lnTo>
                      <a:pt x="197" y="121"/>
                    </a:lnTo>
                    <a:lnTo>
                      <a:pt x="197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2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6"/>
                    </a:lnTo>
                    <a:lnTo>
                      <a:pt x="203" y="126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3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4" y="124"/>
                    </a:lnTo>
                    <a:lnTo>
                      <a:pt x="206" y="124"/>
                    </a:lnTo>
                    <a:lnTo>
                      <a:pt x="204" y="124"/>
                    </a:lnTo>
                    <a:lnTo>
                      <a:pt x="204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6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30"/>
                    </a:lnTo>
                    <a:lnTo>
                      <a:pt x="210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6" y="128"/>
                    </a:lnTo>
                    <a:lnTo>
                      <a:pt x="206" y="126"/>
                    </a:lnTo>
                    <a:lnTo>
                      <a:pt x="206" y="126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203" y="128"/>
                    </a:lnTo>
                    <a:lnTo>
                      <a:pt x="203" y="130"/>
                    </a:lnTo>
                    <a:lnTo>
                      <a:pt x="203" y="130"/>
                    </a:lnTo>
                    <a:lnTo>
                      <a:pt x="203" y="130"/>
                    </a:lnTo>
                    <a:lnTo>
                      <a:pt x="201" y="130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3" y="131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201" y="133"/>
                    </a:lnTo>
                    <a:lnTo>
                      <a:pt x="199" y="133"/>
                    </a:lnTo>
                    <a:lnTo>
                      <a:pt x="197" y="133"/>
                    </a:lnTo>
                    <a:lnTo>
                      <a:pt x="197" y="133"/>
                    </a:lnTo>
                    <a:lnTo>
                      <a:pt x="197" y="135"/>
                    </a:lnTo>
                    <a:lnTo>
                      <a:pt x="197" y="135"/>
                    </a:lnTo>
                    <a:lnTo>
                      <a:pt x="197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5"/>
                    </a:lnTo>
                    <a:lnTo>
                      <a:pt x="193" y="135"/>
                    </a:lnTo>
                    <a:lnTo>
                      <a:pt x="193" y="135"/>
                    </a:lnTo>
                    <a:lnTo>
                      <a:pt x="193" y="135"/>
                    </a:lnTo>
                    <a:lnTo>
                      <a:pt x="193" y="137"/>
                    </a:lnTo>
                    <a:lnTo>
                      <a:pt x="193" y="137"/>
                    </a:lnTo>
                    <a:lnTo>
                      <a:pt x="193" y="139"/>
                    </a:lnTo>
                    <a:lnTo>
                      <a:pt x="193" y="139"/>
                    </a:lnTo>
                    <a:lnTo>
                      <a:pt x="192" y="139"/>
                    </a:lnTo>
                    <a:lnTo>
                      <a:pt x="192" y="139"/>
                    </a:lnTo>
                    <a:lnTo>
                      <a:pt x="192" y="141"/>
                    </a:lnTo>
                    <a:lnTo>
                      <a:pt x="192" y="142"/>
                    </a:lnTo>
                    <a:lnTo>
                      <a:pt x="190" y="144"/>
                    </a:lnTo>
                    <a:lnTo>
                      <a:pt x="190" y="144"/>
                    </a:lnTo>
                    <a:lnTo>
                      <a:pt x="190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8" y="146"/>
                    </a:lnTo>
                    <a:lnTo>
                      <a:pt x="186" y="146"/>
                    </a:lnTo>
                    <a:lnTo>
                      <a:pt x="186" y="148"/>
                    </a:lnTo>
                    <a:lnTo>
                      <a:pt x="184" y="148"/>
                    </a:lnTo>
                    <a:lnTo>
                      <a:pt x="184" y="150"/>
                    </a:lnTo>
                    <a:lnTo>
                      <a:pt x="184" y="150"/>
                    </a:lnTo>
                    <a:lnTo>
                      <a:pt x="184" y="150"/>
                    </a:lnTo>
                    <a:lnTo>
                      <a:pt x="184" y="152"/>
                    </a:lnTo>
                    <a:lnTo>
                      <a:pt x="183" y="152"/>
                    </a:lnTo>
                    <a:lnTo>
                      <a:pt x="183" y="153"/>
                    </a:lnTo>
                    <a:lnTo>
                      <a:pt x="183" y="153"/>
                    </a:lnTo>
                    <a:lnTo>
                      <a:pt x="183" y="153"/>
                    </a:lnTo>
                    <a:lnTo>
                      <a:pt x="183" y="155"/>
                    </a:lnTo>
                    <a:lnTo>
                      <a:pt x="183" y="155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4" y="159"/>
                    </a:lnTo>
                    <a:lnTo>
                      <a:pt x="184" y="159"/>
                    </a:lnTo>
                    <a:lnTo>
                      <a:pt x="184" y="159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1"/>
                    </a:lnTo>
                    <a:lnTo>
                      <a:pt x="184" y="163"/>
                    </a:lnTo>
                    <a:lnTo>
                      <a:pt x="183" y="163"/>
                    </a:lnTo>
                    <a:lnTo>
                      <a:pt x="183" y="163"/>
                    </a:lnTo>
                    <a:lnTo>
                      <a:pt x="183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3"/>
                    </a:lnTo>
                    <a:lnTo>
                      <a:pt x="181" y="164"/>
                    </a:lnTo>
                    <a:lnTo>
                      <a:pt x="181" y="164"/>
                    </a:lnTo>
                    <a:lnTo>
                      <a:pt x="181" y="164"/>
                    </a:lnTo>
                    <a:lnTo>
                      <a:pt x="179" y="164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79" y="166"/>
                    </a:lnTo>
                    <a:lnTo>
                      <a:pt x="179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7" y="170"/>
                    </a:lnTo>
                    <a:lnTo>
                      <a:pt x="179" y="170"/>
                    </a:lnTo>
                    <a:lnTo>
                      <a:pt x="179" y="170"/>
                    </a:lnTo>
                    <a:lnTo>
                      <a:pt x="179" y="172"/>
                    </a:lnTo>
                    <a:lnTo>
                      <a:pt x="179" y="172"/>
                    </a:lnTo>
                    <a:lnTo>
                      <a:pt x="179" y="172"/>
                    </a:lnTo>
                    <a:lnTo>
                      <a:pt x="181" y="172"/>
                    </a:lnTo>
                    <a:lnTo>
                      <a:pt x="181" y="172"/>
                    </a:lnTo>
                    <a:lnTo>
                      <a:pt x="183" y="172"/>
                    </a:lnTo>
                    <a:lnTo>
                      <a:pt x="183" y="173"/>
                    </a:lnTo>
                    <a:lnTo>
                      <a:pt x="183" y="173"/>
                    </a:lnTo>
                    <a:lnTo>
                      <a:pt x="183" y="173"/>
                    </a:lnTo>
                    <a:lnTo>
                      <a:pt x="183" y="175"/>
                    </a:lnTo>
                    <a:lnTo>
                      <a:pt x="184" y="175"/>
                    </a:lnTo>
                    <a:lnTo>
                      <a:pt x="184" y="175"/>
                    </a:lnTo>
                    <a:lnTo>
                      <a:pt x="184" y="177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3" y="184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3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81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79"/>
                    </a:lnTo>
                    <a:lnTo>
                      <a:pt x="183" y="177"/>
                    </a:lnTo>
                    <a:lnTo>
                      <a:pt x="183" y="177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9" y="175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7"/>
                    </a:lnTo>
                    <a:lnTo>
                      <a:pt x="179" y="179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1"/>
                    </a:lnTo>
                    <a:lnTo>
                      <a:pt x="179" y="183"/>
                    </a:lnTo>
                    <a:lnTo>
                      <a:pt x="177" y="183"/>
                    </a:lnTo>
                    <a:lnTo>
                      <a:pt x="177" y="183"/>
                    </a:lnTo>
                    <a:lnTo>
                      <a:pt x="177" y="183"/>
                    </a:lnTo>
                    <a:lnTo>
                      <a:pt x="177" y="184"/>
                    </a:lnTo>
                    <a:lnTo>
                      <a:pt x="177" y="184"/>
                    </a:lnTo>
                    <a:lnTo>
                      <a:pt x="177" y="184"/>
                    </a:lnTo>
                    <a:lnTo>
                      <a:pt x="177" y="186"/>
                    </a:lnTo>
                    <a:lnTo>
                      <a:pt x="177" y="186"/>
                    </a:lnTo>
                    <a:lnTo>
                      <a:pt x="177" y="188"/>
                    </a:lnTo>
                    <a:lnTo>
                      <a:pt x="179" y="188"/>
                    </a:lnTo>
                    <a:lnTo>
                      <a:pt x="179" y="188"/>
                    </a:lnTo>
                    <a:lnTo>
                      <a:pt x="179" y="190"/>
                    </a:lnTo>
                    <a:lnTo>
                      <a:pt x="179" y="190"/>
                    </a:lnTo>
                    <a:lnTo>
                      <a:pt x="179" y="190"/>
                    </a:lnTo>
                    <a:lnTo>
                      <a:pt x="179" y="192"/>
                    </a:lnTo>
                    <a:lnTo>
                      <a:pt x="177" y="194"/>
                    </a:lnTo>
                    <a:lnTo>
                      <a:pt x="177" y="194"/>
                    </a:lnTo>
                    <a:lnTo>
                      <a:pt x="177" y="194"/>
                    </a:lnTo>
                    <a:lnTo>
                      <a:pt x="179" y="194"/>
                    </a:lnTo>
                    <a:lnTo>
                      <a:pt x="179" y="194"/>
                    </a:lnTo>
                    <a:lnTo>
                      <a:pt x="179" y="195"/>
                    </a:lnTo>
                    <a:lnTo>
                      <a:pt x="179" y="195"/>
                    </a:lnTo>
                    <a:lnTo>
                      <a:pt x="179" y="197"/>
                    </a:lnTo>
                    <a:lnTo>
                      <a:pt x="179" y="197"/>
                    </a:lnTo>
                    <a:lnTo>
                      <a:pt x="179" y="199"/>
                    </a:lnTo>
                    <a:lnTo>
                      <a:pt x="181" y="199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1"/>
                    </a:lnTo>
                    <a:lnTo>
                      <a:pt x="181" y="203"/>
                    </a:lnTo>
                    <a:lnTo>
                      <a:pt x="181" y="203"/>
                    </a:lnTo>
                    <a:lnTo>
                      <a:pt x="179" y="203"/>
                    </a:lnTo>
                    <a:lnTo>
                      <a:pt x="179" y="205"/>
                    </a:lnTo>
                    <a:lnTo>
                      <a:pt x="179" y="205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6"/>
                    </a:lnTo>
                    <a:lnTo>
                      <a:pt x="179" y="208"/>
                    </a:lnTo>
                    <a:lnTo>
                      <a:pt x="179" y="208"/>
                    </a:lnTo>
                    <a:lnTo>
                      <a:pt x="177" y="208"/>
                    </a:lnTo>
                    <a:lnTo>
                      <a:pt x="175" y="208"/>
                    </a:lnTo>
                    <a:lnTo>
                      <a:pt x="175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3" y="208"/>
                    </a:lnTo>
                    <a:lnTo>
                      <a:pt x="170" y="208"/>
                    </a:lnTo>
                    <a:lnTo>
                      <a:pt x="170" y="208"/>
                    </a:lnTo>
                    <a:lnTo>
                      <a:pt x="170" y="208"/>
                    </a:lnTo>
                    <a:lnTo>
                      <a:pt x="170" y="210"/>
                    </a:lnTo>
                    <a:lnTo>
                      <a:pt x="170" y="210"/>
                    </a:lnTo>
                    <a:lnTo>
                      <a:pt x="168" y="210"/>
                    </a:lnTo>
                    <a:lnTo>
                      <a:pt x="168" y="210"/>
                    </a:lnTo>
                    <a:lnTo>
                      <a:pt x="172" y="214"/>
                    </a:lnTo>
                    <a:lnTo>
                      <a:pt x="172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70" y="214"/>
                    </a:lnTo>
                    <a:lnTo>
                      <a:pt x="170" y="214"/>
                    </a:lnTo>
                    <a:lnTo>
                      <a:pt x="170" y="216"/>
                    </a:lnTo>
                    <a:lnTo>
                      <a:pt x="170" y="214"/>
                    </a:lnTo>
                    <a:lnTo>
                      <a:pt x="170" y="216"/>
                    </a:lnTo>
                    <a:lnTo>
                      <a:pt x="170" y="216"/>
                    </a:lnTo>
                    <a:lnTo>
                      <a:pt x="170" y="216"/>
                    </a:lnTo>
                    <a:lnTo>
                      <a:pt x="168" y="216"/>
                    </a:lnTo>
                    <a:lnTo>
                      <a:pt x="168" y="216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6" y="214"/>
                    </a:lnTo>
                    <a:lnTo>
                      <a:pt x="164" y="212"/>
                    </a:lnTo>
                    <a:lnTo>
                      <a:pt x="164" y="212"/>
                    </a:lnTo>
                    <a:lnTo>
                      <a:pt x="164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10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1" y="208"/>
                    </a:lnTo>
                    <a:lnTo>
                      <a:pt x="161" y="206"/>
                    </a:lnTo>
                    <a:lnTo>
                      <a:pt x="161" y="206"/>
                    </a:lnTo>
                    <a:lnTo>
                      <a:pt x="161" y="206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08"/>
                    </a:lnTo>
                    <a:lnTo>
                      <a:pt x="161" y="210"/>
                    </a:lnTo>
                    <a:lnTo>
                      <a:pt x="161" y="210"/>
                    </a:lnTo>
                    <a:lnTo>
                      <a:pt x="161" y="210"/>
                    </a:lnTo>
                    <a:lnTo>
                      <a:pt x="161" y="212"/>
                    </a:lnTo>
                    <a:lnTo>
                      <a:pt x="159" y="212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9" y="214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6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7" y="217"/>
                    </a:lnTo>
                    <a:lnTo>
                      <a:pt x="155" y="217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5" y="219"/>
                    </a:lnTo>
                    <a:lnTo>
                      <a:pt x="153" y="221"/>
                    </a:lnTo>
                    <a:lnTo>
                      <a:pt x="153" y="221"/>
                    </a:lnTo>
                    <a:lnTo>
                      <a:pt x="153" y="221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1" y="223"/>
                    </a:lnTo>
                    <a:lnTo>
                      <a:pt x="151" y="223"/>
                    </a:lnTo>
                    <a:lnTo>
                      <a:pt x="151" y="223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48" y="226"/>
                    </a:lnTo>
                    <a:lnTo>
                      <a:pt x="148" y="226"/>
                    </a:lnTo>
                    <a:lnTo>
                      <a:pt x="148" y="228"/>
                    </a:lnTo>
                    <a:lnTo>
                      <a:pt x="148" y="228"/>
                    </a:lnTo>
                    <a:lnTo>
                      <a:pt x="148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4" y="228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4" y="230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0" y="230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40" y="232"/>
                    </a:lnTo>
                    <a:lnTo>
                      <a:pt x="139" y="232"/>
                    </a:lnTo>
                    <a:lnTo>
                      <a:pt x="139" y="232"/>
                    </a:lnTo>
                    <a:lnTo>
                      <a:pt x="139" y="232"/>
                    </a:lnTo>
                    <a:lnTo>
                      <a:pt x="139" y="230"/>
                    </a:lnTo>
                    <a:lnTo>
                      <a:pt x="139" y="230"/>
                    </a:lnTo>
                    <a:lnTo>
                      <a:pt x="139" y="230"/>
                    </a:lnTo>
                    <a:lnTo>
                      <a:pt x="139" y="228"/>
                    </a:lnTo>
                    <a:lnTo>
                      <a:pt x="137" y="228"/>
                    </a:lnTo>
                    <a:lnTo>
                      <a:pt x="137" y="228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3"/>
                    </a:lnTo>
                    <a:lnTo>
                      <a:pt x="135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1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1" y="225"/>
                    </a:lnTo>
                    <a:lnTo>
                      <a:pt x="133" y="225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30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8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30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0" y="225"/>
                    </a:lnTo>
                    <a:lnTo>
                      <a:pt x="130" y="225"/>
                    </a:lnTo>
                    <a:lnTo>
                      <a:pt x="130" y="223"/>
                    </a:lnTo>
                    <a:lnTo>
                      <a:pt x="130" y="223"/>
                    </a:lnTo>
                    <a:lnTo>
                      <a:pt x="130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3"/>
                    </a:lnTo>
                    <a:lnTo>
                      <a:pt x="131" y="221"/>
                    </a:lnTo>
                    <a:lnTo>
                      <a:pt x="131" y="221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30" y="221"/>
                    </a:lnTo>
                    <a:lnTo>
                      <a:pt x="128" y="221"/>
                    </a:lnTo>
                    <a:lnTo>
                      <a:pt x="130" y="221"/>
                    </a:lnTo>
                    <a:lnTo>
                      <a:pt x="128" y="221"/>
                    </a:lnTo>
                    <a:lnTo>
                      <a:pt x="128" y="223"/>
                    </a:lnTo>
                    <a:lnTo>
                      <a:pt x="128" y="223"/>
                    </a:lnTo>
                    <a:lnTo>
                      <a:pt x="128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3"/>
                    </a:lnTo>
                    <a:lnTo>
                      <a:pt x="126" y="225"/>
                    </a:lnTo>
                    <a:lnTo>
                      <a:pt x="126" y="225"/>
                    </a:lnTo>
                    <a:lnTo>
                      <a:pt x="126" y="226"/>
                    </a:lnTo>
                    <a:lnTo>
                      <a:pt x="126" y="226"/>
                    </a:lnTo>
                    <a:lnTo>
                      <a:pt x="126" y="226"/>
                    </a:lnTo>
                    <a:lnTo>
                      <a:pt x="126" y="228"/>
                    </a:lnTo>
                    <a:lnTo>
                      <a:pt x="126" y="228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0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4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2"/>
                    </a:lnTo>
                    <a:lnTo>
                      <a:pt x="122" y="230"/>
                    </a:lnTo>
                    <a:lnTo>
                      <a:pt x="122" y="230"/>
                    </a:lnTo>
                    <a:lnTo>
                      <a:pt x="122" y="230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5"/>
                    </a:lnTo>
                    <a:lnTo>
                      <a:pt x="124" y="223"/>
                    </a:lnTo>
                    <a:lnTo>
                      <a:pt x="124" y="223"/>
                    </a:lnTo>
                    <a:lnTo>
                      <a:pt x="124" y="223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5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2" y="226"/>
                    </a:lnTo>
                    <a:lnTo>
                      <a:pt x="120" y="226"/>
                    </a:lnTo>
                    <a:lnTo>
                      <a:pt x="120" y="228"/>
                    </a:lnTo>
                    <a:lnTo>
                      <a:pt x="120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7" y="228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0"/>
                    </a:lnTo>
                    <a:lnTo>
                      <a:pt x="117" y="232"/>
                    </a:lnTo>
                    <a:lnTo>
                      <a:pt x="117" y="232"/>
                    </a:lnTo>
                    <a:lnTo>
                      <a:pt x="117" y="232"/>
                    </a:lnTo>
                    <a:lnTo>
                      <a:pt x="117" y="234"/>
                    </a:lnTo>
                    <a:lnTo>
                      <a:pt x="117" y="234"/>
                    </a:lnTo>
                    <a:lnTo>
                      <a:pt x="117" y="234"/>
                    </a:lnTo>
                    <a:lnTo>
                      <a:pt x="115" y="234"/>
                    </a:lnTo>
                    <a:lnTo>
                      <a:pt x="115" y="234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5" y="230"/>
                    </a:lnTo>
                    <a:lnTo>
                      <a:pt x="115" y="230"/>
                    </a:lnTo>
                    <a:lnTo>
                      <a:pt x="115" y="230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5" y="228"/>
                    </a:lnTo>
                    <a:lnTo>
                      <a:pt x="117" y="228"/>
                    </a:lnTo>
                    <a:lnTo>
                      <a:pt x="117" y="226"/>
                    </a:lnTo>
                    <a:lnTo>
                      <a:pt x="119" y="226"/>
                    </a:lnTo>
                    <a:lnTo>
                      <a:pt x="117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19" y="226"/>
                    </a:lnTo>
                    <a:lnTo>
                      <a:pt x="120" y="226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5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0" y="223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21"/>
                    </a:lnTo>
                    <a:lnTo>
                      <a:pt x="122" y="219"/>
                    </a:lnTo>
                    <a:lnTo>
                      <a:pt x="124" y="219"/>
                    </a:lnTo>
                    <a:lnTo>
                      <a:pt x="124" y="221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9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4" y="217"/>
                    </a:lnTo>
                    <a:lnTo>
                      <a:pt x="122" y="219"/>
                    </a:lnTo>
                    <a:lnTo>
                      <a:pt x="122" y="219"/>
                    </a:lnTo>
                    <a:lnTo>
                      <a:pt x="122" y="219"/>
                    </a:lnTo>
                    <a:lnTo>
                      <a:pt x="122" y="221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23"/>
                    </a:lnTo>
                    <a:lnTo>
                      <a:pt x="119" y="223"/>
                    </a:lnTo>
                    <a:lnTo>
                      <a:pt x="119" y="221"/>
                    </a:lnTo>
                    <a:lnTo>
                      <a:pt x="119" y="221"/>
                    </a:lnTo>
                    <a:lnTo>
                      <a:pt x="119" y="221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3"/>
                    </a:lnTo>
                    <a:lnTo>
                      <a:pt x="117" y="225"/>
                    </a:lnTo>
                    <a:lnTo>
                      <a:pt x="115" y="225"/>
                    </a:lnTo>
                    <a:lnTo>
                      <a:pt x="115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3" y="225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1" y="225"/>
                    </a:lnTo>
                    <a:lnTo>
                      <a:pt x="111" y="226"/>
                    </a:lnTo>
                    <a:lnTo>
                      <a:pt x="109" y="226"/>
                    </a:lnTo>
                    <a:lnTo>
                      <a:pt x="109" y="226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09" y="225"/>
                    </a:lnTo>
                    <a:lnTo>
                      <a:pt x="111" y="223"/>
                    </a:lnTo>
                    <a:lnTo>
                      <a:pt x="111" y="223"/>
                    </a:lnTo>
                    <a:lnTo>
                      <a:pt x="113" y="223"/>
                    </a:lnTo>
                    <a:lnTo>
                      <a:pt x="113" y="223"/>
                    </a:lnTo>
                    <a:lnTo>
                      <a:pt x="113" y="223"/>
                    </a:lnTo>
                    <a:lnTo>
                      <a:pt x="115" y="223"/>
                    </a:lnTo>
                    <a:lnTo>
                      <a:pt x="115" y="223"/>
                    </a:lnTo>
                    <a:lnTo>
                      <a:pt x="115" y="223"/>
                    </a:lnTo>
                    <a:lnTo>
                      <a:pt x="117" y="221"/>
                    </a:lnTo>
                    <a:lnTo>
                      <a:pt x="117" y="221"/>
                    </a:lnTo>
                    <a:lnTo>
                      <a:pt x="117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3" y="219"/>
                    </a:lnTo>
                    <a:lnTo>
                      <a:pt x="113" y="221"/>
                    </a:lnTo>
                    <a:lnTo>
                      <a:pt x="113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1" y="221"/>
                    </a:lnTo>
                    <a:lnTo>
                      <a:pt x="113" y="219"/>
                    </a:lnTo>
                    <a:lnTo>
                      <a:pt x="113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5" y="219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7" y="219"/>
                    </a:lnTo>
                    <a:lnTo>
                      <a:pt x="119" y="219"/>
                    </a:lnTo>
                    <a:lnTo>
                      <a:pt x="119" y="219"/>
                    </a:lnTo>
                    <a:lnTo>
                      <a:pt x="119" y="217"/>
                    </a:lnTo>
                    <a:lnTo>
                      <a:pt x="120" y="217"/>
                    </a:lnTo>
                    <a:lnTo>
                      <a:pt x="120" y="217"/>
                    </a:lnTo>
                    <a:lnTo>
                      <a:pt x="120" y="217"/>
                    </a:lnTo>
                    <a:lnTo>
                      <a:pt x="122" y="217"/>
                    </a:lnTo>
                    <a:lnTo>
                      <a:pt x="122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2" y="216"/>
                    </a:lnTo>
                    <a:lnTo>
                      <a:pt x="124" y="216"/>
                    </a:lnTo>
                    <a:lnTo>
                      <a:pt x="124" y="216"/>
                    </a:lnTo>
                    <a:lnTo>
                      <a:pt x="124" y="216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0" y="216"/>
                    </a:lnTo>
                    <a:lnTo>
                      <a:pt x="120" y="216"/>
                    </a:lnTo>
                    <a:lnTo>
                      <a:pt x="120" y="216"/>
                    </a:lnTo>
                    <a:lnTo>
                      <a:pt x="119" y="216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9" y="214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5" y="214"/>
                    </a:lnTo>
                    <a:lnTo>
                      <a:pt x="113" y="214"/>
                    </a:lnTo>
                    <a:lnTo>
                      <a:pt x="113" y="212"/>
                    </a:lnTo>
                    <a:lnTo>
                      <a:pt x="113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11" y="212"/>
                    </a:lnTo>
                    <a:lnTo>
                      <a:pt x="109" y="212"/>
                    </a:lnTo>
                    <a:lnTo>
                      <a:pt x="109" y="210"/>
                    </a:lnTo>
                    <a:lnTo>
                      <a:pt x="111" y="210"/>
                    </a:lnTo>
                    <a:lnTo>
                      <a:pt x="111" y="212"/>
                    </a:lnTo>
                    <a:lnTo>
                      <a:pt x="111" y="210"/>
                    </a:lnTo>
                    <a:lnTo>
                      <a:pt x="111" y="210"/>
                    </a:lnTo>
                    <a:lnTo>
                      <a:pt x="113" y="210"/>
                    </a:lnTo>
                    <a:lnTo>
                      <a:pt x="113" y="210"/>
                    </a:lnTo>
                    <a:lnTo>
                      <a:pt x="113" y="210"/>
                    </a:lnTo>
                    <a:lnTo>
                      <a:pt x="115" y="210"/>
                    </a:lnTo>
                    <a:lnTo>
                      <a:pt x="115" y="210"/>
                    </a:lnTo>
                    <a:lnTo>
                      <a:pt x="115" y="208"/>
                    </a:lnTo>
                    <a:lnTo>
                      <a:pt x="115" y="208"/>
                    </a:lnTo>
                    <a:lnTo>
                      <a:pt x="117" y="208"/>
                    </a:lnTo>
                    <a:lnTo>
                      <a:pt x="117" y="208"/>
                    </a:lnTo>
                    <a:lnTo>
                      <a:pt x="117" y="208"/>
                    </a:lnTo>
                    <a:lnTo>
                      <a:pt x="117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20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19" y="206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9" y="208"/>
                    </a:lnTo>
                    <a:lnTo>
                      <a:pt x="117" y="208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0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3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5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7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2"/>
                    </a:lnTo>
                    <a:lnTo>
                      <a:pt x="119" y="214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2" y="214"/>
                    </a:lnTo>
                    <a:lnTo>
                      <a:pt x="122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2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6" y="210"/>
                    </a:lnTo>
                    <a:lnTo>
                      <a:pt x="124" y="208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8"/>
                    </a:lnTo>
                    <a:lnTo>
                      <a:pt x="126" y="206"/>
                    </a:lnTo>
                    <a:lnTo>
                      <a:pt x="128" y="206"/>
                    </a:lnTo>
                    <a:lnTo>
                      <a:pt x="126" y="206"/>
                    </a:lnTo>
                    <a:lnTo>
                      <a:pt x="126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30" y="205"/>
                    </a:lnTo>
                    <a:lnTo>
                      <a:pt x="130" y="205"/>
                    </a:lnTo>
                    <a:lnTo>
                      <a:pt x="131" y="205"/>
                    </a:lnTo>
                    <a:lnTo>
                      <a:pt x="131" y="203"/>
                    </a:lnTo>
                    <a:lnTo>
                      <a:pt x="131" y="203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3" y="201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3" y="203"/>
                    </a:lnTo>
                    <a:lnTo>
                      <a:pt x="135" y="203"/>
                    </a:lnTo>
                    <a:lnTo>
                      <a:pt x="135" y="203"/>
                    </a:lnTo>
                    <a:lnTo>
                      <a:pt x="135" y="201"/>
                    </a:lnTo>
                    <a:lnTo>
                      <a:pt x="137" y="201"/>
                    </a:lnTo>
                    <a:lnTo>
                      <a:pt x="137" y="199"/>
                    </a:lnTo>
                    <a:lnTo>
                      <a:pt x="137" y="197"/>
                    </a:lnTo>
                    <a:lnTo>
                      <a:pt x="137" y="197"/>
                    </a:lnTo>
                    <a:lnTo>
                      <a:pt x="137" y="197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4"/>
                    </a:lnTo>
                    <a:lnTo>
                      <a:pt x="139" y="194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4"/>
                    </a:lnTo>
                    <a:lnTo>
                      <a:pt x="139" y="195"/>
                    </a:lnTo>
                    <a:lnTo>
                      <a:pt x="139" y="195"/>
                    </a:lnTo>
                    <a:lnTo>
                      <a:pt x="139" y="197"/>
                    </a:lnTo>
                    <a:lnTo>
                      <a:pt x="139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9"/>
                    </a:lnTo>
                    <a:lnTo>
                      <a:pt x="140" y="199"/>
                    </a:lnTo>
                    <a:lnTo>
                      <a:pt x="142" y="201"/>
                    </a:lnTo>
                    <a:lnTo>
                      <a:pt x="142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40" y="201"/>
                    </a:lnTo>
                    <a:lnTo>
                      <a:pt x="139" y="203"/>
                    </a:lnTo>
                    <a:lnTo>
                      <a:pt x="140" y="205"/>
                    </a:lnTo>
                    <a:lnTo>
                      <a:pt x="140" y="205"/>
                    </a:lnTo>
                    <a:lnTo>
                      <a:pt x="140" y="205"/>
                    </a:lnTo>
                    <a:lnTo>
                      <a:pt x="139" y="205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9" y="206"/>
                    </a:lnTo>
                    <a:lnTo>
                      <a:pt x="137" y="206"/>
                    </a:lnTo>
                    <a:lnTo>
                      <a:pt x="137" y="208"/>
                    </a:lnTo>
                    <a:lnTo>
                      <a:pt x="135" y="210"/>
                    </a:lnTo>
                    <a:lnTo>
                      <a:pt x="135" y="210"/>
                    </a:lnTo>
                    <a:lnTo>
                      <a:pt x="135" y="212"/>
                    </a:lnTo>
                    <a:lnTo>
                      <a:pt x="135" y="212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7" y="214"/>
                    </a:lnTo>
                    <a:lnTo>
                      <a:pt x="137" y="214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6"/>
                    </a:lnTo>
                    <a:lnTo>
                      <a:pt x="137" y="217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9" y="219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39" y="223"/>
                    </a:lnTo>
                    <a:lnTo>
                      <a:pt x="139" y="223"/>
                    </a:lnTo>
                    <a:lnTo>
                      <a:pt x="139" y="221"/>
                    </a:lnTo>
                    <a:lnTo>
                      <a:pt x="139" y="221"/>
                    </a:lnTo>
                    <a:lnTo>
                      <a:pt x="140" y="221"/>
                    </a:lnTo>
                    <a:lnTo>
                      <a:pt x="139" y="221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9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6"/>
                    </a:lnTo>
                    <a:lnTo>
                      <a:pt x="140" y="217"/>
                    </a:lnTo>
                    <a:lnTo>
                      <a:pt x="142" y="217"/>
                    </a:lnTo>
                    <a:lnTo>
                      <a:pt x="142" y="217"/>
                    </a:lnTo>
                    <a:lnTo>
                      <a:pt x="142" y="217"/>
                    </a:lnTo>
                    <a:lnTo>
                      <a:pt x="142" y="216"/>
                    </a:lnTo>
                    <a:lnTo>
                      <a:pt x="144" y="216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2" y="214"/>
                    </a:lnTo>
                    <a:lnTo>
                      <a:pt x="142" y="214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2" y="212"/>
                    </a:lnTo>
                    <a:lnTo>
                      <a:pt x="140" y="212"/>
                    </a:lnTo>
                    <a:lnTo>
                      <a:pt x="140" y="210"/>
                    </a:lnTo>
                    <a:lnTo>
                      <a:pt x="142" y="210"/>
                    </a:lnTo>
                    <a:lnTo>
                      <a:pt x="142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10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42" y="208"/>
                    </a:lnTo>
                    <a:lnTo>
                      <a:pt x="142" y="208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6"/>
                    </a:lnTo>
                    <a:lnTo>
                      <a:pt x="142" y="205"/>
                    </a:lnTo>
                    <a:lnTo>
                      <a:pt x="144" y="205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3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6" y="201"/>
                    </a:lnTo>
                    <a:lnTo>
                      <a:pt x="146" y="201"/>
                    </a:lnTo>
                    <a:lnTo>
                      <a:pt x="146" y="201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48" y="199"/>
                    </a:lnTo>
                    <a:lnTo>
                      <a:pt x="150" y="199"/>
                    </a:lnTo>
                    <a:lnTo>
                      <a:pt x="150" y="199"/>
                    </a:lnTo>
                    <a:lnTo>
                      <a:pt x="150" y="199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7"/>
                    </a:lnTo>
                    <a:lnTo>
                      <a:pt x="153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5"/>
                    </a:lnTo>
                    <a:lnTo>
                      <a:pt x="155" y="197"/>
                    </a:lnTo>
                    <a:lnTo>
                      <a:pt x="155" y="197"/>
                    </a:lnTo>
                    <a:lnTo>
                      <a:pt x="155" y="197"/>
                    </a:lnTo>
                    <a:lnTo>
                      <a:pt x="155" y="199"/>
                    </a:lnTo>
                    <a:lnTo>
                      <a:pt x="155" y="199"/>
                    </a:lnTo>
                    <a:lnTo>
                      <a:pt x="155" y="199"/>
                    </a:lnTo>
                    <a:lnTo>
                      <a:pt x="153" y="199"/>
                    </a:lnTo>
                    <a:lnTo>
                      <a:pt x="153" y="199"/>
                    </a:lnTo>
                    <a:lnTo>
                      <a:pt x="153" y="199"/>
                    </a:lnTo>
                    <a:lnTo>
                      <a:pt x="153" y="201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50" y="201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0" y="203"/>
                    </a:lnTo>
                    <a:lnTo>
                      <a:pt x="151" y="203"/>
                    </a:lnTo>
                    <a:lnTo>
                      <a:pt x="151" y="203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50" y="205"/>
                    </a:lnTo>
                    <a:lnTo>
                      <a:pt x="148" y="205"/>
                    </a:lnTo>
                    <a:lnTo>
                      <a:pt x="148" y="205"/>
                    </a:lnTo>
                    <a:lnTo>
                      <a:pt x="148" y="205"/>
                    </a:lnTo>
                    <a:lnTo>
                      <a:pt x="148" y="206"/>
                    </a:lnTo>
                    <a:lnTo>
                      <a:pt x="148" y="206"/>
                    </a:lnTo>
                    <a:lnTo>
                      <a:pt x="148" y="206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6" y="208"/>
                    </a:lnTo>
                    <a:lnTo>
                      <a:pt x="146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48" y="208"/>
                    </a:lnTo>
                    <a:lnTo>
                      <a:pt x="150" y="208"/>
                    </a:lnTo>
                    <a:lnTo>
                      <a:pt x="150" y="208"/>
                    </a:lnTo>
                    <a:lnTo>
                      <a:pt x="150" y="210"/>
                    </a:lnTo>
                    <a:lnTo>
                      <a:pt x="153" y="212"/>
                    </a:lnTo>
                    <a:lnTo>
                      <a:pt x="153" y="212"/>
                    </a:lnTo>
                    <a:lnTo>
                      <a:pt x="153" y="212"/>
                    </a:lnTo>
                    <a:lnTo>
                      <a:pt x="155" y="212"/>
                    </a:lnTo>
                    <a:lnTo>
                      <a:pt x="155" y="210"/>
                    </a:lnTo>
                    <a:lnTo>
                      <a:pt x="153" y="210"/>
                    </a:lnTo>
                    <a:lnTo>
                      <a:pt x="153" y="210"/>
                    </a:lnTo>
                    <a:lnTo>
                      <a:pt x="153" y="210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08"/>
                    </a:lnTo>
                    <a:lnTo>
                      <a:pt x="153" y="210"/>
                    </a:lnTo>
                    <a:lnTo>
                      <a:pt x="155" y="210"/>
                    </a:lnTo>
                    <a:lnTo>
                      <a:pt x="155" y="210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4"/>
                    </a:lnTo>
                    <a:lnTo>
                      <a:pt x="157" y="212"/>
                    </a:lnTo>
                    <a:lnTo>
                      <a:pt x="159" y="212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8"/>
                    </a:lnTo>
                    <a:lnTo>
                      <a:pt x="157" y="206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7" y="205"/>
                    </a:lnTo>
                    <a:lnTo>
                      <a:pt x="159" y="205"/>
                    </a:lnTo>
                    <a:lnTo>
                      <a:pt x="159" y="205"/>
                    </a:lnTo>
                    <a:lnTo>
                      <a:pt x="159" y="203"/>
                    </a:lnTo>
                    <a:lnTo>
                      <a:pt x="161" y="203"/>
                    </a:lnTo>
                    <a:lnTo>
                      <a:pt x="162" y="201"/>
                    </a:lnTo>
                    <a:lnTo>
                      <a:pt x="161" y="201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7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2" y="194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2"/>
                    </a:lnTo>
                    <a:lnTo>
                      <a:pt x="164" y="190"/>
                    </a:lnTo>
                    <a:lnTo>
                      <a:pt x="164" y="190"/>
                    </a:lnTo>
                    <a:lnTo>
                      <a:pt x="164" y="190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6" y="188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6" y="186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6" y="183"/>
                    </a:lnTo>
                    <a:lnTo>
                      <a:pt x="166" y="183"/>
                    </a:lnTo>
                    <a:lnTo>
                      <a:pt x="166" y="183"/>
                    </a:lnTo>
                    <a:lnTo>
                      <a:pt x="164" y="183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4" y="181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9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5"/>
                    </a:lnTo>
                    <a:lnTo>
                      <a:pt x="166" y="173"/>
                    </a:lnTo>
                    <a:lnTo>
                      <a:pt x="164" y="173"/>
                    </a:lnTo>
                    <a:lnTo>
                      <a:pt x="164" y="175"/>
                    </a:lnTo>
                    <a:lnTo>
                      <a:pt x="164" y="175"/>
                    </a:lnTo>
                    <a:lnTo>
                      <a:pt x="164" y="175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62" y="177"/>
                    </a:lnTo>
                    <a:lnTo>
                      <a:pt x="162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61" y="177"/>
                    </a:lnTo>
                    <a:lnTo>
                      <a:pt x="159" y="179"/>
                    </a:lnTo>
                    <a:lnTo>
                      <a:pt x="159" y="177"/>
                    </a:lnTo>
                    <a:lnTo>
                      <a:pt x="159" y="177"/>
                    </a:lnTo>
                    <a:lnTo>
                      <a:pt x="157" y="179"/>
                    </a:lnTo>
                    <a:lnTo>
                      <a:pt x="157" y="179"/>
                    </a:lnTo>
                    <a:lnTo>
                      <a:pt x="157" y="179"/>
                    </a:lnTo>
                    <a:lnTo>
                      <a:pt x="155" y="179"/>
                    </a:lnTo>
                    <a:lnTo>
                      <a:pt x="155" y="179"/>
                    </a:lnTo>
                    <a:lnTo>
                      <a:pt x="155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7" y="177"/>
                    </a:lnTo>
                    <a:lnTo>
                      <a:pt x="159" y="177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5"/>
                    </a:lnTo>
                    <a:lnTo>
                      <a:pt x="159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7" y="173"/>
                    </a:lnTo>
                    <a:lnTo>
                      <a:pt x="155" y="173"/>
                    </a:lnTo>
                    <a:lnTo>
                      <a:pt x="155" y="172"/>
                    </a:lnTo>
                    <a:lnTo>
                      <a:pt x="155" y="173"/>
                    </a:lnTo>
                    <a:lnTo>
                      <a:pt x="155" y="173"/>
                    </a:lnTo>
                    <a:lnTo>
                      <a:pt x="155" y="173"/>
                    </a:lnTo>
                    <a:lnTo>
                      <a:pt x="153" y="173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0"/>
                    </a:lnTo>
                    <a:lnTo>
                      <a:pt x="155" y="170"/>
                    </a:lnTo>
                    <a:lnTo>
                      <a:pt x="155" y="170"/>
                    </a:lnTo>
                    <a:lnTo>
                      <a:pt x="155" y="170"/>
                    </a:lnTo>
                    <a:lnTo>
                      <a:pt x="153" y="170"/>
                    </a:lnTo>
                    <a:lnTo>
                      <a:pt x="153" y="170"/>
                    </a:lnTo>
                    <a:lnTo>
                      <a:pt x="153" y="170"/>
                    </a:lnTo>
                    <a:lnTo>
                      <a:pt x="153" y="168"/>
                    </a:lnTo>
                    <a:lnTo>
                      <a:pt x="153" y="168"/>
                    </a:lnTo>
                    <a:lnTo>
                      <a:pt x="153" y="166"/>
                    </a:lnTo>
                    <a:lnTo>
                      <a:pt x="153" y="166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6"/>
                    </a:lnTo>
                    <a:lnTo>
                      <a:pt x="157" y="166"/>
                    </a:lnTo>
                    <a:lnTo>
                      <a:pt x="157" y="166"/>
                    </a:lnTo>
                    <a:lnTo>
                      <a:pt x="155" y="166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70"/>
                    </a:lnTo>
                    <a:lnTo>
                      <a:pt x="157" y="170"/>
                    </a:lnTo>
                    <a:lnTo>
                      <a:pt x="157" y="170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7" y="172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59" y="173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5"/>
                    </a:lnTo>
                    <a:lnTo>
                      <a:pt x="161" y="173"/>
                    </a:lnTo>
                    <a:lnTo>
                      <a:pt x="161" y="173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2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68"/>
                    </a:lnTo>
                    <a:lnTo>
                      <a:pt x="162" y="168"/>
                    </a:lnTo>
                    <a:lnTo>
                      <a:pt x="162" y="168"/>
                    </a:lnTo>
                    <a:lnTo>
                      <a:pt x="162" y="166"/>
                    </a:lnTo>
                    <a:lnTo>
                      <a:pt x="162" y="166"/>
                    </a:lnTo>
                    <a:lnTo>
                      <a:pt x="161" y="166"/>
                    </a:lnTo>
                    <a:lnTo>
                      <a:pt x="161" y="166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2" y="164"/>
                    </a:lnTo>
                    <a:lnTo>
                      <a:pt x="162" y="164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3"/>
                    </a:lnTo>
                    <a:lnTo>
                      <a:pt x="162" y="161"/>
                    </a:lnTo>
                    <a:lnTo>
                      <a:pt x="162" y="161"/>
                    </a:lnTo>
                    <a:lnTo>
                      <a:pt x="162" y="161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57"/>
                    </a:lnTo>
                    <a:lnTo>
                      <a:pt x="161" y="157"/>
                    </a:lnTo>
                    <a:lnTo>
                      <a:pt x="161" y="157"/>
                    </a:lnTo>
                    <a:lnTo>
                      <a:pt x="159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3"/>
                    </a:lnTo>
                    <a:lnTo>
                      <a:pt x="161" y="153"/>
                    </a:lnTo>
                    <a:lnTo>
                      <a:pt x="161" y="153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1" y="155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7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2" y="159"/>
                    </a:lnTo>
                    <a:lnTo>
                      <a:pt x="164" y="159"/>
                    </a:lnTo>
                    <a:lnTo>
                      <a:pt x="164" y="159"/>
                    </a:lnTo>
                    <a:lnTo>
                      <a:pt x="164" y="159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6" y="161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6" y="159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7"/>
                    </a:lnTo>
                    <a:lnTo>
                      <a:pt x="168" y="155"/>
                    </a:lnTo>
                    <a:lnTo>
                      <a:pt x="168" y="155"/>
                    </a:lnTo>
                    <a:lnTo>
                      <a:pt x="168" y="155"/>
                    </a:lnTo>
                    <a:lnTo>
                      <a:pt x="168" y="153"/>
                    </a:lnTo>
                    <a:lnTo>
                      <a:pt x="168" y="153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5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3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2"/>
                    </a:lnTo>
                    <a:lnTo>
                      <a:pt x="175" y="150"/>
                    </a:lnTo>
                    <a:lnTo>
                      <a:pt x="173" y="150"/>
                    </a:lnTo>
                    <a:lnTo>
                      <a:pt x="173" y="150"/>
                    </a:lnTo>
                    <a:lnTo>
                      <a:pt x="173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50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5" y="142"/>
                    </a:lnTo>
                    <a:lnTo>
                      <a:pt x="175" y="142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41"/>
                    </a:lnTo>
                    <a:lnTo>
                      <a:pt x="175" y="139"/>
                    </a:lnTo>
                    <a:lnTo>
                      <a:pt x="175" y="139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5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5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2" y="133"/>
                    </a:lnTo>
                    <a:lnTo>
                      <a:pt x="172" y="133"/>
                    </a:lnTo>
                    <a:lnTo>
                      <a:pt x="170" y="133"/>
                    </a:lnTo>
                    <a:lnTo>
                      <a:pt x="170" y="133"/>
                    </a:lnTo>
                    <a:lnTo>
                      <a:pt x="170" y="131"/>
                    </a:lnTo>
                    <a:lnTo>
                      <a:pt x="168" y="130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1"/>
                    </a:lnTo>
                    <a:lnTo>
                      <a:pt x="168" y="133"/>
                    </a:lnTo>
                    <a:lnTo>
                      <a:pt x="170" y="133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5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9"/>
                    </a:lnTo>
                    <a:lnTo>
                      <a:pt x="170" y="139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0" y="141"/>
                    </a:lnTo>
                    <a:lnTo>
                      <a:pt x="170" y="142"/>
                    </a:lnTo>
                    <a:lnTo>
                      <a:pt x="170" y="142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4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70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6"/>
                    </a:lnTo>
                    <a:lnTo>
                      <a:pt x="168" y="144"/>
                    </a:lnTo>
                    <a:lnTo>
                      <a:pt x="168" y="144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2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66" y="141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6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1" y="146"/>
                    </a:lnTo>
                    <a:lnTo>
                      <a:pt x="161" y="146"/>
                    </a:lnTo>
                    <a:lnTo>
                      <a:pt x="161" y="146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7" y="150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2"/>
                    </a:lnTo>
                    <a:lnTo>
                      <a:pt x="155" y="153"/>
                    </a:lnTo>
                    <a:lnTo>
                      <a:pt x="155" y="153"/>
                    </a:lnTo>
                    <a:lnTo>
                      <a:pt x="153" y="153"/>
                    </a:lnTo>
                    <a:lnTo>
                      <a:pt x="153" y="153"/>
                    </a:lnTo>
                    <a:lnTo>
                      <a:pt x="153" y="155"/>
                    </a:lnTo>
                    <a:lnTo>
                      <a:pt x="153" y="155"/>
                    </a:lnTo>
                    <a:lnTo>
                      <a:pt x="151" y="157"/>
                    </a:lnTo>
                    <a:lnTo>
                      <a:pt x="151" y="159"/>
                    </a:lnTo>
                    <a:lnTo>
                      <a:pt x="151" y="159"/>
                    </a:lnTo>
                    <a:lnTo>
                      <a:pt x="151" y="161"/>
                    </a:lnTo>
                    <a:lnTo>
                      <a:pt x="151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50" y="163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8" y="164"/>
                    </a:lnTo>
                    <a:lnTo>
                      <a:pt x="148" y="163"/>
                    </a:lnTo>
                    <a:lnTo>
                      <a:pt x="148" y="163"/>
                    </a:lnTo>
                    <a:lnTo>
                      <a:pt x="146" y="163"/>
                    </a:lnTo>
                    <a:lnTo>
                      <a:pt x="146" y="163"/>
                    </a:lnTo>
                    <a:lnTo>
                      <a:pt x="146" y="163"/>
                    </a:lnTo>
                    <a:lnTo>
                      <a:pt x="146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2" y="164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2" y="163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40" y="164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5" y="164"/>
                    </a:lnTo>
                    <a:lnTo>
                      <a:pt x="135" y="166"/>
                    </a:lnTo>
                    <a:lnTo>
                      <a:pt x="135" y="166"/>
                    </a:lnTo>
                    <a:lnTo>
                      <a:pt x="135" y="168"/>
                    </a:lnTo>
                    <a:lnTo>
                      <a:pt x="135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1" y="168"/>
                    </a:lnTo>
                    <a:lnTo>
                      <a:pt x="130" y="170"/>
                    </a:lnTo>
                    <a:lnTo>
                      <a:pt x="130" y="170"/>
                    </a:lnTo>
                    <a:lnTo>
                      <a:pt x="130" y="172"/>
                    </a:lnTo>
                    <a:lnTo>
                      <a:pt x="128" y="172"/>
                    </a:lnTo>
                    <a:lnTo>
                      <a:pt x="128" y="173"/>
                    </a:lnTo>
                    <a:lnTo>
                      <a:pt x="128" y="173"/>
                    </a:lnTo>
                    <a:lnTo>
                      <a:pt x="126" y="173"/>
                    </a:lnTo>
                    <a:lnTo>
                      <a:pt x="126" y="173"/>
                    </a:lnTo>
                    <a:lnTo>
                      <a:pt x="126" y="173"/>
                    </a:lnTo>
                    <a:lnTo>
                      <a:pt x="126" y="175"/>
                    </a:lnTo>
                    <a:lnTo>
                      <a:pt x="124" y="175"/>
                    </a:lnTo>
                    <a:lnTo>
                      <a:pt x="124" y="175"/>
                    </a:lnTo>
                    <a:lnTo>
                      <a:pt x="124" y="175"/>
                    </a:lnTo>
                    <a:lnTo>
                      <a:pt x="124" y="177"/>
                    </a:lnTo>
                    <a:lnTo>
                      <a:pt x="124" y="177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2" y="181"/>
                    </a:lnTo>
                    <a:lnTo>
                      <a:pt x="120" y="181"/>
                    </a:lnTo>
                    <a:lnTo>
                      <a:pt x="120" y="181"/>
                    </a:lnTo>
                    <a:lnTo>
                      <a:pt x="120" y="181"/>
                    </a:lnTo>
                    <a:lnTo>
                      <a:pt x="119" y="181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20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3"/>
                    </a:lnTo>
                    <a:lnTo>
                      <a:pt x="119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4"/>
                    </a:lnTo>
                    <a:lnTo>
                      <a:pt x="117" y="186"/>
                    </a:lnTo>
                    <a:lnTo>
                      <a:pt x="115" y="186"/>
                    </a:lnTo>
                    <a:lnTo>
                      <a:pt x="115" y="186"/>
                    </a:lnTo>
                    <a:lnTo>
                      <a:pt x="115" y="188"/>
                    </a:lnTo>
                    <a:lnTo>
                      <a:pt x="115" y="188"/>
                    </a:lnTo>
                    <a:lnTo>
                      <a:pt x="115" y="188"/>
                    </a:lnTo>
                    <a:lnTo>
                      <a:pt x="113" y="190"/>
                    </a:lnTo>
                    <a:lnTo>
                      <a:pt x="113" y="190"/>
                    </a:lnTo>
                    <a:lnTo>
                      <a:pt x="113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5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7" y="192"/>
                    </a:lnTo>
                    <a:lnTo>
                      <a:pt x="119" y="192"/>
                    </a:lnTo>
                    <a:lnTo>
                      <a:pt x="119" y="192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19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0" y="194"/>
                    </a:lnTo>
                    <a:lnTo>
                      <a:pt x="122" y="194"/>
                    </a:lnTo>
                    <a:lnTo>
                      <a:pt x="122" y="192"/>
                    </a:lnTo>
                    <a:lnTo>
                      <a:pt x="122" y="192"/>
                    </a:lnTo>
                    <a:lnTo>
                      <a:pt x="124" y="192"/>
                    </a:lnTo>
                    <a:lnTo>
                      <a:pt x="124" y="192"/>
                    </a:lnTo>
                    <a:lnTo>
                      <a:pt x="124" y="192"/>
                    </a:lnTo>
                    <a:lnTo>
                      <a:pt x="126" y="192"/>
                    </a:lnTo>
                    <a:lnTo>
                      <a:pt x="126" y="192"/>
                    </a:lnTo>
                    <a:lnTo>
                      <a:pt x="126" y="192"/>
                    </a:lnTo>
                    <a:lnTo>
                      <a:pt x="128" y="192"/>
                    </a:lnTo>
                    <a:lnTo>
                      <a:pt x="128" y="190"/>
                    </a:lnTo>
                    <a:lnTo>
                      <a:pt x="128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0" y="190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1" y="190"/>
                    </a:lnTo>
                    <a:lnTo>
                      <a:pt x="133" y="190"/>
                    </a:lnTo>
                    <a:lnTo>
                      <a:pt x="133" y="190"/>
                    </a:lnTo>
                    <a:lnTo>
                      <a:pt x="133" y="190"/>
                    </a:lnTo>
                    <a:lnTo>
                      <a:pt x="133" y="188"/>
                    </a:lnTo>
                    <a:lnTo>
                      <a:pt x="133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5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86"/>
                    </a:lnTo>
                    <a:lnTo>
                      <a:pt x="139" y="186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9" y="188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7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3" y="190"/>
                    </a:lnTo>
                    <a:lnTo>
                      <a:pt x="133" y="192"/>
                    </a:lnTo>
                    <a:lnTo>
                      <a:pt x="131" y="192"/>
                    </a:lnTo>
                    <a:lnTo>
                      <a:pt x="130" y="192"/>
                    </a:lnTo>
                    <a:lnTo>
                      <a:pt x="130" y="194"/>
                    </a:lnTo>
                    <a:lnTo>
                      <a:pt x="128" y="194"/>
                    </a:lnTo>
                    <a:lnTo>
                      <a:pt x="128" y="194"/>
                    </a:lnTo>
                    <a:lnTo>
                      <a:pt x="126" y="194"/>
                    </a:lnTo>
                    <a:lnTo>
                      <a:pt x="124" y="194"/>
                    </a:lnTo>
                    <a:lnTo>
                      <a:pt x="124" y="194"/>
                    </a:lnTo>
                    <a:lnTo>
                      <a:pt x="124" y="195"/>
                    </a:lnTo>
                    <a:lnTo>
                      <a:pt x="122" y="195"/>
                    </a:lnTo>
                    <a:lnTo>
                      <a:pt x="120" y="195"/>
                    </a:lnTo>
                    <a:lnTo>
                      <a:pt x="120" y="195"/>
                    </a:lnTo>
                    <a:lnTo>
                      <a:pt x="119" y="195"/>
                    </a:lnTo>
                    <a:lnTo>
                      <a:pt x="117" y="195"/>
                    </a:lnTo>
                    <a:lnTo>
                      <a:pt x="117" y="194"/>
                    </a:lnTo>
                    <a:lnTo>
                      <a:pt x="115" y="194"/>
                    </a:lnTo>
                    <a:lnTo>
                      <a:pt x="115" y="194"/>
                    </a:lnTo>
                    <a:lnTo>
                      <a:pt x="115" y="194"/>
                    </a:lnTo>
                    <a:lnTo>
                      <a:pt x="113" y="194"/>
                    </a:lnTo>
                    <a:lnTo>
                      <a:pt x="113" y="194"/>
                    </a:lnTo>
                    <a:lnTo>
                      <a:pt x="113" y="194"/>
                    </a:lnTo>
                    <a:lnTo>
                      <a:pt x="113" y="195"/>
                    </a:lnTo>
                    <a:lnTo>
                      <a:pt x="113" y="195"/>
                    </a:lnTo>
                    <a:lnTo>
                      <a:pt x="113" y="195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1" y="194"/>
                    </a:lnTo>
                    <a:lnTo>
                      <a:pt x="111" y="194"/>
                    </a:lnTo>
                    <a:lnTo>
                      <a:pt x="111" y="194"/>
                    </a:lnTo>
                    <a:lnTo>
                      <a:pt x="109" y="194"/>
                    </a:lnTo>
                    <a:lnTo>
                      <a:pt x="109" y="194"/>
                    </a:lnTo>
                    <a:lnTo>
                      <a:pt x="109" y="194"/>
                    </a:lnTo>
                    <a:lnTo>
                      <a:pt x="109" y="192"/>
                    </a:lnTo>
                    <a:lnTo>
                      <a:pt x="109" y="192"/>
                    </a:lnTo>
                    <a:lnTo>
                      <a:pt x="109" y="190"/>
                    </a:lnTo>
                    <a:lnTo>
                      <a:pt x="111" y="190"/>
                    </a:lnTo>
                    <a:lnTo>
                      <a:pt x="111" y="190"/>
                    </a:lnTo>
                    <a:lnTo>
                      <a:pt x="111" y="188"/>
                    </a:lnTo>
                    <a:lnTo>
                      <a:pt x="111" y="188"/>
                    </a:lnTo>
                    <a:lnTo>
                      <a:pt x="113" y="188"/>
                    </a:lnTo>
                    <a:lnTo>
                      <a:pt x="113" y="186"/>
                    </a:lnTo>
                    <a:lnTo>
                      <a:pt x="113" y="186"/>
                    </a:lnTo>
                    <a:lnTo>
                      <a:pt x="113" y="184"/>
                    </a:lnTo>
                    <a:lnTo>
                      <a:pt x="115" y="184"/>
                    </a:lnTo>
                    <a:lnTo>
                      <a:pt x="115" y="183"/>
                    </a:lnTo>
                    <a:lnTo>
                      <a:pt x="115" y="183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1"/>
                    </a:lnTo>
                    <a:lnTo>
                      <a:pt x="119" y="181"/>
                    </a:lnTo>
                    <a:lnTo>
                      <a:pt x="119" y="179"/>
                    </a:lnTo>
                    <a:lnTo>
                      <a:pt x="119" y="179"/>
                    </a:lnTo>
                    <a:lnTo>
                      <a:pt x="120" y="179"/>
                    </a:lnTo>
                    <a:lnTo>
                      <a:pt x="120" y="177"/>
                    </a:lnTo>
                    <a:lnTo>
                      <a:pt x="120" y="177"/>
                    </a:lnTo>
                    <a:lnTo>
                      <a:pt x="120" y="177"/>
                    </a:lnTo>
                    <a:lnTo>
                      <a:pt x="122" y="177"/>
                    </a:lnTo>
                    <a:lnTo>
                      <a:pt x="122" y="175"/>
                    </a:lnTo>
                    <a:lnTo>
                      <a:pt x="122" y="175"/>
                    </a:lnTo>
                    <a:lnTo>
                      <a:pt x="122" y="175"/>
                    </a:lnTo>
                    <a:lnTo>
                      <a:pt x="122" y="173"/>
                    </a:lnTo>
                    <a:lnTo>
                      <a:pt x="122" y="173"/>
                    </a:lnTo>
                    <a:lnTo>
                      <a:pt x="122" y="173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6" y="170"/>
                    </a:lnTo>
                    <a:lnTo>
                      <a:pt x="128" y="168"/>
                    </a:lnTo>
                    <a:lnTo>
                      <a:pt x="128" y="168"/>
                    </a:lnTo>
                    <a:lnTo>
                      <a:pt x="128" y="168"/>
                    </a:lnTo>
                    <a:lnTo>
                      <a:pt x="128" y="166"/>
                    </a:lnTo>
                    <a:lnTo>
                      <a:pt x="130" y="166"/>
                    </a:lnTo>
                    <a:lnTo>
                      <a:pt x="130" y="166"/>
                    </a:lnTo>
                    <a:lnTo>
                      <a:pt x="130" y="166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5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7" y="161"/>
                    </a:lnTo>
                    <a:lnTo>
                      <a:pt x="137" y="161"/>
                    </a:lnTo>
                    <a:lnTo>
                      <a:pt x="137" y="159"/>
                    </a:lnTo>
                    <a:lnTo>
                      <a:pt x="137" y="159"/>
                    </a:lnTo>
                    <a:lnTo>
                      <a:pt x="137" y="159"/>
                    </a:lnTo>
                    <a:lnTo>
                      <a:pt x="139" y="159"/>
                    </a:lnTo>
                    <a:lnTo>
                      <a:pt x="139" y="159"/>
                    </a:lnTo>
                    <a:lnTo>
                      <a:pt x="139" y="159"/>
                    </a:lnTo>
                    <a:lnTo>
                      <a:pt x="139" y="157"/>
                    </a:lnTo>
                    <a:lnTo>
                      <a:pt x="139" y="157"/>
                    </a:lnTo>
                    <a:lnTo>
                      <a:pt x="139" y="157"/>
                    </a:lnTo>
                    <a:lnTo>
                      <a:pt x="140" y="157"/>
                    </a:lnTo>
                    <a:lnTo>
                      <a:pt x="140" y="155"/>
                    </a:lnTo>
                    <a:lnTo>
                      <a:pt x="140" y="155"/>
                    </a:lnTo>
                    <a:lnTo>
                      <a:pt x="140" y="155"/>
                    </a:lnTo>
                    <a:lnTo>
                      <a:pt x="140" y="153"/>
                    </a:lnTo>
                    <a:lnTo>
                      <a:pt x="140" y="153"/>
                    </a:lnTo>
                    <a:lnTo>
                      <a:pt x="140" y="153"/>
                    </a:lnTo>
                    <a:lnTo>
                      <a:pt x="142" y="152"/>
                    </a:lnTo>
                    <a:lnTo>
                      <a:pt x="142" y="152"/>
                    </a:lnTo>
                    <a:lnTo>
                      <a:pt x="142" y="152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4" y="152"/>
                    </a:lnTo>
                    <a:lnTo>
                      <a:pt x="144" y="152"/>
                    </a:lnTo>
                    <a:lnTo>
                      <a:pt x="144" y="152"/>
                    </a:lnTo>
                    <a:lnTo>
                      <a:pt x="144" y="150"/>
                    </a:lnTo>
                    <a:lnTo>
                      <a:pt x="144" y="150"/>
                    </a:lnTo>
                    <a:lnTo>
                      <a:pt x="144" y="150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6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4"/>
                    </a:lnTo>
                    <a:lnTo>
                      <a:pt x="144" y="142"/>
                    </a:lnTo>
                    <a:lnTo>
                      <a:pt x="144" y="142"/>
                    </a:lnTo>
                    <a:lnTo>
                      <a:pt x="144" y="142"/>
                    </a:lnTo>
                    <a:lnTo>
                      <a:pt x="144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1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2"/>
                    </a:lnTo>
                    <a:lnTo>
                      <a:pt x="146" y="144"/>
                    </a:lnTo>
                    <a:lnTo>
                      <a:pt x="146" y="144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8" y="14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2"/>
                    </a:lnTo>
                    <a:lnTo>
                      <a:pt x="150" y="142"/>
                    </a:lnTo>
                    <a:lnTo>
                      <a:pt x="148" y="142"/>
                    </a:lnTo>
                    <a:lnTo>
                      <a:pt x="148" y="141"/>
                    </a:lnTo>
                    <a:lnTo>
                      <a:pt x="148" y="141"/>
                    </a:lnTo>
                    <a:lnTo>
                      <a:pt x="148" y="141"/>
                    </a:lnTo>
                    <a:lnTo>
                      <a:pt x="150" y="139"/>
                    </a:lnTo>
                    <a:lnTo>
                      <a:pt x="150" y="137"/>
                    </a:lnTo>
                    <a:lnTo>
                      <a:pt x="150" y="137"/>
                    </a:lnTo>
                    <a:lnTo>
                      <a:pt x="151" y="137"/>
                    </a:lnTo>
                    <a:lnTo>
                      <a:pt x="151" y="137"/>
                    </a:lnTo>
                    <a:lnTo>
                      <a:pt x="151" y="139"/>
                    </a:lnTo>
                    <a:lnTo>
                      <a:pt x="151" y="139"/>
                    </a:lnTo>
                    <a:lnTo>
                      <a:pt x="151" y="139"/>
                    </a:lnTo>
                    <a:lnTo>
                      <a:pt x="150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1" y="141"/>
                    </a:lnTo>
                    <a:lnTo>
                      <a:pt x="151" y="142"/>
                    </a:lnTo>
                    <a:lnTo>
                      <a:pt x="151" y="142"/>
                    </a:lnTo>
                    <a:lnTo>
                      <a:pt x="151" y="142"/>
                    </a:lnTo>
                    <a:lnTo>
                      <a:pt x="151" y="144"/>
                    </a:lnTo>
                    <a:lnTo>
                      <a:pt x="151" y="144"/>
                    </a:lnTo>
                    <a:lnTo>
                      <a:pt x="151" y="144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50" y="146"/>
                    </a:lnTo>
                    <a:lnTo>
                      <a:pt x="150" y="148"/>
                    </a:lnTo>
                    <a:lnTo>
                      <a:pt x="150" y="148"/>
                    </a:lnTo>
                    <a:lnTo>
                      <a:pt x="150" y="150"/>
                    </a:lnTo>
                    <a:lnTo>
                      <a:pt x="148" y="150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48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6" y="155"/>
                    </a:lnTo>
                    <a:lnTo>
                      <a:pt x="144" y="157"/>
                    </a:lnTo>
                    <a:lnTo>
                      <a:pt x="144" y="157"/>
                    </a:lnTo>
                    <a:lnTo>
                      <a:pt x="144" y="159"/>
                    </a:lnTo>
                    <a:lnTo>
                      <a:pt x="146" y="159"/>
                    </a:lnTo>
                    <a:lnTo>
                      <a:pt x="146" y="159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6" y="157"/>
                    </a:lnTo>
                    <a:lnTo>
                      <a:pt x="148" y="157"/>
                    </a:lnTo>
                    <a:lnTo>
                      <a:pt x="148" y="159"/>
                    </a:lnTo>
                    <a:lnTo>
                      <a:pt x="148" y="159"/>
                    </a:lnTo>
                    <a:lnTo>
                      <a:pt x="148" y="159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7"/>
                    </a:lnTo>
                    <a:lnTo>
                      <a:pt x="150" y="155"/>
                    </a:lnTo>
                    <a:lnTo>
                      <a:pt x="150" y="155"/>
                    </a:lnTo>
                    <a:lnTo>
                      <a:pt x="150" y="155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3"/>
                    </a:lnTo>
                    <a:lnTo>
                      <a:pt x="150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50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6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5" y="144"/>
                    </a:lnTo>
                    <a:lnTo>
                      <a:pt x="157" y="144"/>
                    </a:lnTo>
                    <a:lnTo>
                      <a:pt x="157" y="144"/>
                    </a:lnTo>
                    <a:lnTo>
                      <a:pt x="157" y="144"/>
                    </a:lnTo>
                    <a:lnTo>
                      <a:pt x="157" y="142"/>
                    </a:lnTo>
                    <a:lnTo>
                      <a:pt x="159" y="142"/>
                    </a:lnTo>
                    <a:lnTo>
                      <a:pt x="159" y="142"/>
                    </a:lnTo>
                    <a:lnTo>
                      <a:pt x="159" y="142"/>
                    </a:lnTo>
                    <a:lnTo>
                      <a:pt x="161" y="142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39"/>
                    </a:lnTo>
                    <a:lnTo>
                      <a:pt x="161" y="139"/>
                    </a:lnTo>
                    <a:lnTo>
                      <a:pt x="161" y="137"/>
                    </a:lnTo>
                    <a:lnTo>
                      <a:pt x="161" y="137"/>
                    </a:lnTo>
                    <a:lnTo>
                      <a:pt x="161" y="137"/>
                    </a:lnTo>
                    <a:lnTo>
                      <a:pt x="162" y="139"/>
                    </a:lnTo>
                    <a:lnTo>
                      <a:pt x="162" y="137"/>
                    </a:lnTo>
                    <a:lnTo>
                      <a:pt x="162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4" y="139"/>
                    </a:lnTo>
                    <a:lnTo>
                      <a:pt x="166" y="139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8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7"/>
                    </a:lnTo>
                    <a:lnTo>
                      <a:pt x="166" y="135"/>
                    </a:lnTo>
                    <a:lnTo>
                      <a:pt x="164" y="135"/>
                    </a:lnTo>
                    <a:lnTo>
                      <a:pt x="164" y="135"/>
                    </a:lnTo>
                    <a:lnTo>
                      <a:pt x="164" y="135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1"/>
                    </a:lnTo>
                    <a:lnTo>
                      <a:pt x="164" y="131"/>
                    </a:lnTo>
                    <a:lnTo>
                      <a:pt x="164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3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1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8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6"/>
                    </a:lnTo>
                    <a:lnTo>
                      <a:pt x="162" y="124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4"/>
                    </a:lnTo>
                    <a:lnTo>
                      <a:pt x="161" y="122"/>
                    </a:lnTo>
                    <a:lnTo>
                      <a:pt x="161" y="122"/>
                    </a:lnTo>
                    <a:lnTo>
                      <a:pt x="161" y="122"/>
                    </a:lnTo>
                    <a:lnTo>
                      <a:pt x="161" y="121"/>
                    </a:lnTo>
                    <a:lnTo>
                      <a:pt x="161" y="121"/>
                    </a:lnTo>
                    <a:lnTo>
                      <a:pt x="161" y="121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9"/>
                    </a:lnTo>
                    <a:lnTo>
                      <a:pt x="161" y="117"/>
                    </a:lnTo>
                    <a:lnTo>
                      <a:pt x="159" y="117"/>
                    </a:lnTo>
                    <a:lnTo>
                      <a:pt x="159" y="117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5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57" y="113"/>
                    </a:lnTo>
                    <a:lnTo>
                      <a:pt x="157" y="111"/>
                    </a:lnTo>
                    <a:lnTo>
                      <a:pt x="157" y="111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10"/>
                    </a:lnTo>
                    <a:lnTo>
                      <a:pt x="157" y="108"/>
                    </a:lnTo>
                    <a:lnTo>
                      <a:pt x="157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59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2" y="108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4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2"/>
                    </a:lnTo>
                    <a:lnTo>
                      <a:pt x="159" y="102"/>
                    </a:lnTo>
                    <a:lnTo>
                      <a:pt x="159" y="104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5" y="104"/>
                    </a:lnTo>
                    <a:lnTo>
                      <a:pt x="155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1" y="106"/>
                    </a:lnTo>
                    <a:lnTo>
                      <a:pt x="151" y="106"/>
                    </a:lnTo>
                    <a:lnTo>
                      <a:pt x="150" y="106"/>
                    </a:lnTo>
                    <a:lnTo>
                      <a:pt x="150" y="106"/>
                    </a:lnTo>
                    <a:lnTo>
                      <a:pt x="150" y="108"/>
                    </a:lnTo>
                    <a:lnTo>
                      <a:pt x="150" y="108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0" y="110"/>
                    </a:lnTo>
                    <a:lnTo>
                      <a:pt x="151" y="110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1" y="111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3" y="117"/>
                    </a:lnTo>
                    <a:lnTo>
                      <a:pt x="151" y="117"/>
                    </a:lnTo>
                    <a:lnTo>
                      <a:pt x="153" y="117"/>
                    </a:lnTo>
                    <a:lnTo>
                      <a:pt x="151" y="119"/>
                    </a:lnTo>
                    <a:lnTo>
                      <a:pt x="151" y="119"/>
                    </a:lnTo>
                    <a:lnTo>
                      <a:pt x="151" y="119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50" y="121"/>
                    </a:lnTo>
                    <a:lnTo>
                      <a:pt x="148" y="121"/>
                    </a:lnTo>
                    <a:lnTo>
                      <a:pt x="148" y="121"/>
                    </a:lnTo>
                    <a:lnTo>
                      <a:pt x="148" y="121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48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9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0" y="117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5"/>
                    </a:lnTo>
                    <a:lnTo>
                      <a:pt x="150" y="115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50" y="113"/>
                    </a:lnTo>
                    <a:lnTo>
                      <a:pt x="148" y="111"/>
                    </a:lnTo>
                    <a:lnTo>
                      <a:pt x="148" y="111"/>
                    </a:lnTo>
                    <a:lnTo>
                      <a:pt x="146" y="111"/>
                    </a:lnTo>
                    <a:lnTo>
                      <a:pt x="146" y="111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10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8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6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4" y="106"/>
                    </a:lnTo>
                    <a:lnTo>
                      <a:pt x="142" y="106"/>
                    </a:lnTo>
                    <a:lnTo>
                      <a:pt x="142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40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6"/>
                    </a:lnTo>
                    <a:lnTo>
                      <a:pt x="139" y="108"/>
                    </a:lnTo>
                    <a:lnTo>
                      <a:pt x="139" y="108"/>
                    </a:lnTo>
                    <a:lnTo>
                      <a:pt x="139" y="110"/>
                    </a:lnTo>
                    <a:lnTo>
                      <a:pt x="139" y="110"/>
                    </a:lnTo>
                    <a:lnTo>
                      <a:pt x="139" y="110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39" y="111"/>
                    </a:lnTo>
                    <a:lnTo>
                      <a:pt x="140" y="111"/>
                    </a:lnTo>
                    <a:lnTo>
                      <a:pt x="139" y="111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9" y="113"/>
                    </a:lnTo>
                    <a:lnTo>
                      <a:pt x="137" y="113"/>
                    </a:lnTo>
                    <a:lnTo>
                      <a:pt x="137" y="113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7" y="111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8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7" y="104"/>
                    </a:lnTo>
                    <a:lnTo>
                      <a:pt x="135" y="102"/>
                    </a:lnTo>
                    <a:lnTo>
                      <a:pt x="135" y="102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5" y="100"/>
                    </a:lnTo>
                    <a:lnTo>
                      <a:pt x="133" y="100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30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8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7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1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3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1" y="93"/>
                    </a:lnTo>
                    <a:lnTo>
                      <a:pt x="130" y="93"/>
                    </a:lnTo>
                    <a:lnTo>
                      <a:pt x="130" y="93"/>
                    </a:lnTo>
                    <a:lnTo>
                      <a:pt x="130" y="95"/>
                    </a:lnTo>
                    <a:lnTo>
                      <a:pt x="128" y="95"/>
                    </a:lnTo>
                    <a:lnTo>
                      <a:pt x="128" y="95"/>
                    </a:lnTo>
                    <a:lnTo>
                      <a:pt x="126" y="95"/>
                    </a:lnTo>
                    <a:lnTo>
                      <a:pt x="126" y="95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9" y="99"/>
                    </a:lnTo>
                    <a:lnTo>
                      <a:pt x="117" y="99"/>
                    </a:lnTo>
                    <a:lnTo>
                      <a:pt x="117" y="99"/>
                    </a:lnTo>
                    <a:lnTo>
                      <a:pt x="117" y="99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3" y="99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11" y="97"/>
                    </a:lnTo>
                    <a:lnTo>
                      <a:pt x="109" y="97"/>
                    </a:lnTo>
                    <a:lnTo>
                      <a:pt x="109" y="97"/>
                    </a:lnTo>
                    <a:lnTo>
                      <a:pt x="109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8" y="97"/>
                    </a:lnTo>
                    <a:lnTo>
                      <a:pt x="106" y="97"/>
                    </a:lnTo>
                    <a:lnTo>
                      <a:pt x="106" y="95"/>
                    </a:lnTo>
                    <a:lnTo>
                      <a:pt x="106" y="95"/>
                    </a:lnTo>
                    <a:lnTo>
                      <a:pt x="106" y="95"/>
                    </a:lnTo>
                    <a:lnTo>
                      <a:pt x="104" y="95"/>
                    </a:lnTo>
                    <a:lnTo>
                      <a:pt x="104" y="95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8" y="95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5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1" y="91"/>
                    </a:lnTo>
                    <a:lnTo>
                      <a:pt x="91" y="91"/>
                    </a:lnTo>
                    <a:lnTo>
                      <a:pt x="89" y="91"/>
                    </a:lnTo>
                    <a:lnTo>
                      <a:pt x="89" y="91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9" y="89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4" y="88"/>
                    </a:lnTo>
                    <a:lnTo>
                      <a:pt x="84" y="86"/>
                    </a:lnTo>
                    <a:lnTo>
                      <a:pt x="84" y="86"/>
                    </a:lnTo>
                    <a:lnTo>
                      <a:pt x="84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2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7" y="86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3" y="86"/>
                    </a:lnTo>
                    <a:lnTo>
                      <a:pt x="73" y="86"/>
                    </a:lnTo>
                    <a:lnTo>
                      <a:pt x="71" y="86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9" y="84"/>
                    </a:lnTo>
                    <a:lnTo>
                      <a:pt x="67" y="84"/>
                    </a:lnTo>
                    <a:lnTo>
                      <a:pt x="66" y="84"/>
                    </a:lnTo>
                    <a:lnTo>
                      <a:pt x="66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0" y="82"/>
                    </a:lnTo>
                    <a:lnTo>
                      <a:pt x="60" y="82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58" y="80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7"/>
                    </a:lnTo>
                    <a:lnTo>
                      <a:pt x="53" y="77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47" y="71"/>
                    </a:lnTo>
                    <a:lnTo>
                      <a:pt x="47" y="69"/>
                    </a:lnTo>
                    <a:lnTo>
                      <a:pt x="47" y="69"/>
                    </a:lnTo>
                    <a:lnTo>
                      <a:pt x="45" y="68"/>
                    </a:lnTo>
                    <a:lnTo>
                      <a:pt x="45" y="68"/>
                    </a:lnTo>
                    <a:lnTo>
                      <a:pt x="44" y="68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8" y="66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5" y="62"/>
                    </a:lnTo>
                    <a:lnTo>
                      <a:pt x="35" y="62"/>
                    </a:lnTo>
                    <a:lnTo>
                      <a:pt x="35" y="62"/>
                    </a:lnTo>
                    <a:lnTo>
                      <a:pt x="35" y="60"/>
                    </a:lnTo>
                    <a:lnTo>
                      <a:pt x="35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3"/>
                    </a:lnTo>
                    <a:lnTo>
                      <a:pt x="24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7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3" y="46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9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5" y="42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7" y="55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8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2" y="77"/>
                    </a:lnTo>
                    <a:lnTo>
                      <a:pt x="0" y="78"/>
                    </a:lnTo>
                    <a:lnTo>
                      <a:pt x="2" y="78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2" y="97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2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3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0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7" y="111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3" y="122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9"/>
                    </a:lnTo>
                    <a:lnTo>
                      <a:pt x="16" y="139"/>
                    </a:lnTo>
                    <a:lnTo>
                      <a:pt x="16" y="141"/>
                    </a:lnTo>
                    <a:lnTo>
                      <a:pt x="16" y="141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6" y="144"/>
                    </a:lnTo>
                    <a:lnTo>
                      <a:pt x="14" y="144"/>
                    </a:lnTo>
                    <a:lnTo>
                      <a:pt x="14" y="144"/>
                    </a:lnTo>
                    <a:lnTo>
                      <a:pt x="14" y="146"/>
                    </a:lnTo>
                    <a:lnTo>
                      <a:pt x="16" y="146"/>
                    </a:lnTo>
                    <a:lnTo>
                      <a:pt x="16" y="148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5"/>
                    </a:lnTo>
                    <a:lnTo>
                      <a:pt x="14" y="157"/>
                    </a:lnTo>
                    <a:lnTo>
                      <a:pt x="14" y="157"/>
                    </a:lnTo>
                    <a:lnTo>
                      <a:pt x="14" y="157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63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3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4" y="172"/>
                    </a:lnTo>
                    <a:lnTo>
                      <a:pt x="14" y="173"/>
                    </a:lnTo>
                    <a:lnTo>
                      <a:pt x="13" y="173"/>
                    </a:lnTo>
                    <a:lnTo>
                      <a:pt x="13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6" y="173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4" y="175"/>
                    </a:lnTo>
                    <a:lnTo>
                      <a:pt x="14" y="175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6" y="181"/>
                    </a:lnTo>
                    <a:lnTo>
                      <a:pt x="18" y="181"/>
                    </a:lnTo>
                    <a:lnTo>
                      <a:pt x="18" y="183"/>
                    </a:lnTo>
                    <a:lnTo>
                      <a:pt x="18" y="183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8" y="184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8" y="188"/>
                    </a:lnTo>
                    <a:lnTo>
                      <a:pt x="18" y="188"/>
                    </a:lnTo>
                    <a:lnTo>
                      <a:pt x="18" y="188"/>
                    </a:lnTo>
                    <a:lnTo>
                      <a:pt x="18" y="190"/>
                    </a:lnTo>
                    <a:lnTo>
                      <a:pt x="18" y="190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20" y="195"/>
                    </a:lnTo>
                    <a:lnTo>
                      <a:pt x="18" y="195"/>
                    </a:lnTo>
                    <a:lnTo>
                      <a:pt x="18" y="195"/>
                    </a:lnTo>
                    <a:lnTo>
                      <a:pt x="20" y="197"/>
                    </a:lnTo>
                    <a:lnTo>
                      <a:pt x="18" y="197"/>
                    </a:lnTo>
                    <a:lnTo>
                      <a:pt x="18" y="199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3"/>
                    </a:lnTo>
                    <a:lnTo>
                      <a:pt x="18" y="203"/>
                    </a:lnTo>
                    <a:lnTo>
                      <a:pt x="18" y="205"/>
                    </a:lnTo>
                    <a:lnTo>
                      <a:pt x="18" y="205"/>
                    </a:lnTo>
                    <a:lnTo>
                      <a:pt x="18" y="206"/>
                    </a:lnTo>
                    <a:lnTo>
                      <a:pt x="18" y="206"/>
                    </a:lnTo>
                    <a:lnTo>
                      <a:pt x="18" y="206"/>
                    </a:lnTo>
                    <a:lnTo>
                      <a:pt x="18" y="208"/>
                    </a:lnTo>
                    <a:lnTo>
                      <a:pt x="18" y="212"/>
                    </a:lnTo>
                    <a:lnTo>
                      <a:pt x="18" y="214"/>
                    </a:lnTo>
                    <a:lnTo>
                      <a:pt x="18" y="214"/>
                    </a:lnTo>
                    <a:lnTo>
                      <a:pt x="18" y="216"/>
                    </a:lnTo>
                    <a:lnTo>
                      <a:pt x="16" y="216"/>
                    </a:lnTo>
                    <a:lnTo>
                      <a:pt x="18" y="217"/>
                    </a:lnTo>
                    <a:lnTo>
                      <a:pt x="16" y="217"/>
                    </a:lnTo>
                    <a:lnTo>
                      <a:pt x="16" y="217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19"/>
                    </a:lnTo>
                    <a:lnTo>
                      <a:pt x="16" y="221"/>
                    </a:lnTo>
                    <a:lnTo>
                      <a:pt x="16" y="223"/>
                    </a:lnTo>
                    <a:lnTo>
                      <a:pt x="14" y="223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8"/>
                    </a:lnTo>
                    <a:lnTo>
                      <a:pt x="14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5"/>
                    </a:lnTo>
                    <a:lnTo>
                      <a:pt x="16" y="225"/>
                    </a:lnTo>
                    <a:lnTo>
                      <a:pt x="16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3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7"/>
                    </a:lnTo>
                    <a:lnTo>
                      <a:pt x="18" y="216"/>
                    </a:lnTo>
                    <a:lnTo>
                      <a:pt x="20" y="216"/>
                    </a:lnTo>
                    <a:lnTo>
                      <a:pt x="20" y="216"/>
                    </a:lnTo>
                    <a:lnTo>
                      <a:pt x="20" y="216"/>
                    </a:lnTo>
                    <a:lnTo>
                      <a:pt x="20" y="214"/>
                    </a:lnTo>
                    <a:lnTo>
                      <a:pt x="22" y="214"/>
                    </a:lnTo>
                    <a:lnTo>
                      <a:pt x="22" y="214"/>
                    </a:lnTo>
                    <a:lnTo>
                      <a:pt x="22" y="214"/>
                    </a:lnTo>
                    <a:lnTo>
                      <a:pt x="24" y="214"/>
                    </a:lnTo>
                    <a:lnTo>
                      <a:pt x="25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7" y="216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7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1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1" y="223"/>
                    </a:lnTo>
                    <a:lnTo>
                      <a:pt x="31" y="225"/>
                    </a:lnTo>
                    <a:lnTo>
                      <a:pt x="31" y="225"/>
                    </a:lnTo>
                    <a:lnTo>
                      <a:pt x="31" y="225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5" y="225"/>
                    </a:lnTo>
                    <a:lnTo>
                      <a:pt x="36" y="225"/>
                    </a:lnTo>
                    <a:lnTo>
                      <a:pt x="38" y="225"/>
                    </a:lnTo>
                    <a:lnTo>
                      <a:pt x="38" y="225"/>
                    </a:lnTo>
                    <a:lnTo>
                      <a:pt x="38" y="225"/>
                    </a:lnTo>
                    <a:lnTo>
                      <a:pt x="38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6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42" y="226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2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28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5" y="230"/>
                    </a:lnTo>
                    <a:lnTo>
                      <a:pt x="44" y="230"/>
                    </a:lnTo>
                    <a:lnTo>
                      <a:pt x="44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2" y="230"/>
                    </a:lnTo>
                    <a:lnTo>
                      <a:pt x="40" y="230"/>
                    </a:lnTo>
                    <a:lnTo>
                      <a:pt x="40" y="230"/>
                    </a:lnTo>
                    <a:lnTo>
                      <a:pt x="38" y="232"/>
                    </a:lnTo>
                    <a:lnTo>
                      <a:pt x="38" y="232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5" y="232"/>
                    </a:lnTo>
                    <a:lnTo>
                      <a:pt x="33" y="232"/>
                    </a:lnTo>
                    <a:lnTo>
                      <a:pt x="33" y="232"/>
                    </a:lnTo>
                    <a:lnTo>
                      <a:pt x="33" y="232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7" y="234"/>
                    </a:lnTo>
                    <a:lnTo>
                      <a:pt x="25" y="234"/>
                    </a:lnTo>
                    <a:lnTo>
                      <a:pt x="25" y="234"/>
                    </a:lnTo>
                    <a:lnTo>
                      <a:pt x="25" y="234"/>
                    </a:lnTo>
                    <a:lnTo>
                      <a:pt x="24" y="234"/>
                    </a:lnTo>
                    <a:lnTo>
                      <a:pt x="24" y="234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4" y="237"/>
                    </a:lnTo>
                    <a:lnTo>
                      <a:pt x="22" y="237"/>
                    </a:lnTo>
                    <a:lnTo>
                      <a:pt x="24" y="237"/>
                    </a:lnTo>
                    <a:lnTo>
                      <a:pt x="24" y="237"/>
                    </a:lnTo>
                    <a:lnTo>
                      <a:pt x="24" y="237"/>
                    </a:lnTo>
                    <a:lnTo>
                      <a:pt x="25" y="237"/>
                    </a:lnTo>
                    <a:lnTo>
                      <a:pt x="25" y="236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5" y="237"/>
                    </a:lnTo>
                    <a:lnTo>
                      <a:pt x="24" y="237"/>
                    </a:lnTo>
                    <a:lnTo>
                      <a:pt x="25" y="237"/>
                    </a:lnTo>
                    <a:lnTo>
                      <a:pt x="25" y="239"/>
                    </a:lnTo>
                    <a:lnTo>
                      <a:pt x="25" y="239"/>
                    </a:lnTo>
                    <a:lnTo>
                      <a:pt x="25" y="239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5" y="241"/>
                    </a:lnTo>
                    <a:lnTo>
                      <a:pt x="24" y="241"/>
                    </a:lnTo>
                    <a:lnTo>
                      <a:pt x="24" y="243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4" y="239"/>
                    </a:lnTo>
                    <a:lnTo>
                      <a:pt x="24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0" y="239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18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2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6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8" y="237"/>
                    </a:lnTo>
                    <a:lnTo>
                      <a:pt x="16" y="237"/>
                    </a:lnTo>
                    <a:lnTo>
                      <a:pt x="18" y="239"/>
                    </a:lnTo>
                    <a:lnTo>
                      <a:pt x="18" y="241"/>
                    </a:lnTo>
                    <a:lnTo>
                      <a:pt x="16" y="241"/>
                    </a:lnTo>
                    <a:lnTo>
                      <a:pt x="16" y="243"/>
                    </a:lnTo>
                    <a:lnTo>
                      <a:pt x="16" y="243"/>
                    </a:lnTo>
                    <a:lnTo>
                      <a:pt x="16" y="243"/>
                    </a:lnTo>
                    <a:lnTo>
                      <a:pt x="18" y="245"/>
                    </a:lnTo>
                    <a:lnTo>
                      <a:pt x="16" y="245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7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16" y="250"/>
                    </a:lnTo>
                    <a:lnTo>
                      <a:pt x="16" y="250"/>
                    </a:lnTo>
                    <a:lnTo>
                      <a:pt x="16" y="252"/>
                    </a:lnTo>
                    <a:lnTo>
                      <a:pt x="16" y="252"/>
                    </a:lnTo>
                    <a:lnTo>
                      <a:pt x="18" y="252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18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0" y="254"/>
                    </a:lnTo>
                    <a:lnTo>
                      <a:pt x="22" y="254"/>
                    </a:lnTo>
                    <a:lnTo>
                      <a:pt x="22" y="256"/>
                    </a:lnTo>
                    <a:lnTo>
                      <a:pt x="24" y="256"/>
                    </a:lnTo>
                    <a:lnTo>
                      <a:pt x="24" y="256"/>
                    </a:lnTo>
                    <a:lnTo>
                      <a:pt x="24" y="256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5" y="258"/>
                    </a:lnTo>
                    <a:lnTo>
                      <a:pt x="25" y="258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7" y="258"/>
                    </a:lnTo>
                    <a:lnTo>
                      <a:pt x="27" y="258"/>
                    </a:lnTo>
                    <a:lnTo>
                      <a:pt x="27" y="258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6"/>
                    </a:lnTo>
                    <a:lnTo>
                      <a:pt x="25" y="254"/>
                    </a:lnTo>
                    <a:lnTo>
                      <a:pt x="25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7" y="254"/>
                    </a:lnTo>
                    <a:lnTo>
                      <a:pt x="29" y="256"/>
                    </a:lnTo>
                    <a:lnTo>
                      <a:pt x="29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1" y="256"/>
                    </a:lnTo>
                    <a:lnTo>
                      <a:pt x="33" y="256"/>
                    </a:lnTo>
                    <a:lnTo>
                      <a:pt x="33" y="256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3" y="254"/>
                    </a:lnTo>
                    <a:lnTo>
                      <a:pt x="35" y="254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36" y="256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6" y="258"/>
                    </a:lnTo>
                    <a:lnTo>
                      <a:pt x="38" y="259"/>
                    </a:lnTo>
                    <a:lnTo>
                      <a:pt x="36" y="259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8" y="263"/>
                    </a:lnTo>
                    <a:lnTo>
                      <a:pt x="40" y="263"/>
                    </a:lnTo>
                    <a:lnTo>
                      <a:pt x="40" y="263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2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40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5"/>
                    </a:lnTo>
                    <a:lnTo>
                      <a:pt x="38" y="263"/>
                    </a:lnTo>
                    <a:lnTo>
                      <a:pt x="38" y="263"/>
                    </a:lnTo>
                    <a:lnTo>
                      <a:pt x="38" y="263"/>
                    </a:lnTo>
                    <a:lnTo>
                      <a:pt x="38" y="261"/>
                    </a:lnTo>
                    <a:lnTo>
                      <a:pt x="38" y="261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3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29" y="261"/>
                    </a:lnTo>
                    <a:lnTo>
                      <a:pt x="29" y="261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9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5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7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9" y="269"/>
                    </a:lnTo>
                    <a:lnTo>
                      <a:pt x="29" y="270"/>
                    </a:lnTo>
                    <a:lnTo>
                      <a:pt x="29" y="270"/>
                    </a:lnTo>
                    <a:lnTo>
                      <a:pt x="29" y="270"/>
                    </a:lnTo>
                    <a:lnTo>
                      <a:pt x="29" y="272"/>
                    </a:lnTo>
                    <a:lnTo>
                      <a:pt x="29" y="270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9" y="272"/>
                    </a:lnTo>
                    <a:lnTo>
                      <a:pt x="27" y="272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7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69"/>
                    </a:lnTo>
                    <a:lnTo>
                      <a:pt x="25" y="270"/>
                    </a:lnTo>
                    <a:lnTo>
                      <a:pt x="25" y="270"/>
                    </a:lnTo>
                    <a:lnTo>
                      <a:pt x="25" y="272"/>
                    </a:lnTo>
                    <a:lnTo>
                      <a:pt x="27" y="272"/>
                    </a:lnTo>
                    <a:lnTo>
                      <a:pt x="27" y="274"/>
                    </a:lnTo>
                    <a:lnTo>
                      <a:pt x="27" y="274"/>
                    </a:lnTo>
                    <a:lnTo>
                      <a:pt x="27" y="276"/>
                    </a:lnTo>
                    <a:lnTo>
                      <a:pt x="27" y="276"/>
                    </a:lnTo>
                    <a:lnTo>
                      <a:pt x="27" y="278"/>
                    </a:lnTo>
                    <a:lnTo>
                      <a:pt x="29" y="278"/>
                    </a:lnTo>
                    <a:lnTo>
                      <a:pt x="27" y="278"/>
                    </a:lnTo>
                    <a:lnTo>
                      <a:pt x="27" y="279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7" y="283"/>
                    </a:lnTo>
                    <a:lnTo>
                      <a:pt x="25" y="281"/>
                    </a:lnTo>
                    <a:lnTo>
                      <a:pt x="25" y="281"/>
                    </a:lnTo>
                    <a:lnTo>
                      <a:pt x="25" y="281"/>
                    </a:lnTo>
                    <a:lnTo>
                      <a:pt x="25" y="283"/>
                    </a:lnTo>
                    <a:lnTo>
                      <a:pt x="25" y="283"/>
                    </a:lnTo>
                    <a:lnTo>
                      <a:pt x="25" y="283"/>
                    </a:lnTo>
                    <a:lnTo>
                      <a:pt x="24" y="283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5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9"/>
                    </a:lnTo>
                    <a:lnTo>
                      <a:pt x="25" y="289"/>
                    </a:lnTo>
                    <a:lnTo>
                      <a:pt x="25" y="289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5" y="292"/>
                    </a:lnTo>
                    <a:lnTo>
                      <a:pt x="25" y="292"/>
                    </a:lnTo>
                    <a:lnTo>
                      <a:pt x="25" y="292"/>
                    </a:lnTo>
                    <a:lnTo>
                      <a:pt x="27" y="292"/>
                    </a:lnTo>
                    <a:lnTo>
                      <a:pt x="27" y="292"/>
                    </a:lnTo>
                    <a:lnTo>
                      <a:pt x="27" y="294"/>
                    </a:lnTo>
                    <a:lnTo>
                      <a:pt x="29" y="294"/>
                    </a:lnTo>
                    <a:lnTo>
                      <a:pt x="29" y="294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6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4"/>
                    </a:lnTo>
                    <a:lnTo>
                      <a:pt x="27" y="294"/>
                    </a:lnTo>
                    <a:lnTo>
                      <a:pt x="27" y="292"/>
                    </a:lnTo>
                    <a:lnTo>
                      <a:pt x="27" y="292"/>
                    </a:lnTo>
                    <a:lnTo>
                      <a:pt x="25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2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4" y="289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0"/>
                    </a:lnTo>
                    <a:lnTo>
                      <a:pt x="24" y="292"/>
                    </a:lnTo>
                    <a:lnTo>
                      <a:pt x="22" y="292"/>
                    </a:lnTo>
                    <a:lnTo>
                      <a:pt x="22" y="292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2" y="294"/>
                    </a:lnTo>
                    <a:lnTo>
                      <a:pt x="20" y="294"/>
                    </a:lnTo>
                    <a:lnTo>
                      <a:pt x="20" y="294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20" y="298"/>
                    </a:lnTo>
                    <a:lnTo>
                      <a:pt x="18" y="298"/>
                    </a:lnTo>
                    <a:lnTo>
                      <a:pt x="18" y="298"/>
                    </a:lnTo>
                    <a:lnTo>
                      <a:pt x="18" y="298"/>
                    </a:lnTo>
                    <a:lnTo>
                      <a:pt x="18" y="296"/>
                    </a:lnTo>
                    <a:lnTo>
                      <a:pt x="16" y="298"/>
                    </a:lnTo>
                    <a:lnTo>
                      <a:pt x="16" y="298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4" y="294"/>
                    </a:lnTo>
                    <a:lnTo>
                      <a:pt x="16" y="292"/>
                    </a:lnTo>
                    <a:lnTo>
                      <a:pt x="14" y="292"/>
                    </a:lnTo>
                    <a:lnTo>
                      <a:pt x="14" y="292"/>
                    </a:lnTo>
                    <a:lnTo>
                      <a:pt x="14" y="292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6" y="289"/>
                    </a:lnTo>
                    <a:lnTo>
                      <a:pt x="16" y="289"/>
                    </a:lnTo>
                    <a:lnTo>
                      <a:pt x="14" y="289"/>
                    </a:lnTo>
                    <a:lnTo>
                      <a:pt x="16" y="287"/>
                    </a:lnTo>
                    <a:lnTo>
                      <a:pt x="14" y="287"/>
                    </a:lnTo>
                    <a:lnTo>
                      <a:pt x="16" y="287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5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81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9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8" y="278"/>
                    </a:lnTo>
                    <a:lnTo>
                      <a:pt x="18" y="276"/>
                    </a:lnTo>
                    <a:lnTo>
                      <a:pt x="18" y="276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4"/>
                    </a:lnTo>
                    <a:lnTo>
                      <a:pt x="18" y="272"/>
                    </a:lnTo>
                    <a:lnTo>
                      <a:pt x="18" y="272"/>
                    </a:lnTo>
                    <a:lnTo>
                      <a:pt x="18" y="272"/>
                    </a:lnTo>
                    <a:lnTo>
                      <a:pt x="18" y="270"/>
                    </a:lnTo>
                    <a:lnTo>
                      <a:pt x="18" y="270"/>
                    </a:lnTo>
                    <a:lnTo>
                      <a:pt x="18" y="269"/>
                    </a:lnTo>
                    <a:lnTo>
                      <a:pt x="18" y="267"/>
                    </a:lnTo>
                    <a:lnTo>
                      <a:pt x="16" y="267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5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6" y="263"/>
                    </a:lnTo>
                    <a:lnTo>
                      <a:pt x="16" y="263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5"/>
                    </a:lnTo>
                    <a:lnTo>
                      <a:pt x="16" y="267"/>
                    </a:lnTo>
                    <a:lnTo>
                      <a:pt x="16" y="267"/>
                    </a:lnTo>
                    <a:lnTo>
                      <a:pt x="16" y="269"/>
                    </a:lnTo>
                    <a:lnTo>
                      <a:pt x="14" y="269"/>
                    </a:lnTo>
                    <a:lnTo>
                      <a:pt x="16" y="270"/>
                    </a:lnTo>
                    <a:lnTo>
                      <a:pt x="14" y="272"/>
                    </a:lnTo>
                    <a:lnTo>
                      <a:pt x="14" y="272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4" y="279"/>
                    </a:lnTo>
                    <a:lnTo>
                      <a:pt x="14" y="279"/>
                    </a:lnTo>
                    <a:lnTo>
                      <a:pt x="14" y="279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1"/>
                    </a:lnTo>
                    <a:lnTo>
                      <a:pt x="13" y="283"/>
                    </a:lnTo>
                    <a:lnTo>
                      <a:pt x="13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3" y="290"/>
                    </a:lnTo>
                    <a:lnTo>
                      <a:pt x="11" y="290"/>
                    </a:lnTo>
                    <a:lnTo>
                      <a:pt x="11" y="292"/>
                    </a:lnTo>
                    <a:lnTo>
                      <a:pt x="11" y="294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9" y="298"/>
                    </a:lnTo>
                    <a:lnTo>
                      <a:pt x="11" y="298"/>
                    </a:lnTo>
                    <a:lnTo>
                      <a:pt x="11" y="300"/>
                    </a:lnTo>
                    <a:lnTo>
                      <a:pt x="9" y="300"/>
                    </a:lnTo>
                    <a:lnTo>
                      <a:pt x="9" y="301"/>
                    </a:lnTo>
                    <a:lnTo>
                      <a:pt x="9" y="301"/>
                    </a:lnTo>
                    <a:lnTo>
                      <a:pt x="9" y="301"/>
                    </a:lnTo>
                    <a:lnTo>
                      <a:pt x="9" y="303"/>
                    </a:lnTo>
                    <a:lnTo>
                      <a:pt x="9" y="303"/>
                    </a:lnTo>
                    <a:lnTo>
                      <a:pt x="9" y="303"/>
                    </a:lnTo>
                    <a:lnTo>
                      <a:pt x="7" y="303"/>
                    </a:lnTo>
                    <a:lnTo>
                      <a:pt x="7" y="303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5"/>
                    </a:lnTo>
                    <a:lnTo>
                      <a:pt x="7" y="307"/>
                    </a:lnTo>
                    <a:lnTo>
                      <a:pt x="7" y="307"/>
                    </a:lnTo>
                    <a:lnTo>
                      <a:pt x="5" y="307"/>
                    </a:lnTo>
                    <a:lnTo>
                      <a:pt x="5" y="307"/>
                    </a:lnTo>
                    <a:lnTo>
                      <a:pt x="5" y="307"/>
                    </a:lnTo>
                    <a:lnTo>
                      <a:pt x="5" y="309"/>
                    </a:lnTo>
                    <a:lnTo>
                      <a:pt x="5" y="309"/>
                    </a:lnTo>
                    <a:lnTo>
                      <a:pt x="5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7" y="309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9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7"/>
                    </a:lnTo>
                    <a:lnTo>
                      <a:pt x="9" y="305"/>
                    </a:lnTo>
                    <a:lnTo>
                      <a:pt x="9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1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3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4" y="307"/>
                    </a:lnTo>
                    <a:lnTo>
                      <a:pt x="16" y="307"/>
                    </a:lnTo>
                    <a:lnTo>
                      <a:pt x="16" y="307"/>
                    </a:lnTo>
                    <a:lnTo>
                      <a:pt x="16" y="307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11"/>
                    </a:lnTo>
                    <a:lnTo>
                      <a:pt x="16" y="311"/>
                    </a:lnTo>
                    <a:lnTo>
                      <a:pt x="18" y="311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18" y="312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0" y="314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2" y="316"/>
                    </a:lnTo>
                    <a:lnTo>
                      <a:pt x="24" y="316"/>
                    </a:lnTo>
                    <a:lnTo>
                      <a:pt x="24" y="316"/>
                    </a:lnTo>
                    <a:lnTo>
                      <a:pt x="24" y="316"/>
                    </a:lnTo>
                    <a:lnTo>
                      <a:pt x="24" y="314"/>
                    </a:lnTo>
                    <a:lnTo>
                      <a:pt x="25" y="314"/>
                    </a:lnTo>
                    <a:lnTo>
                      <a:pt x="25" y="314"/>
                    </a:lnTo>
                    <a:lnTo>
                      <a:pt x="25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29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1" y="312"/>
                    </a:lnTo>
                    <a:lnTo>
                      <a:pt x="33" y="312"/>
                    </a:lnTo>
                    <a:lnTo>
                      <a:pt x="33" y="312"/>
                    </a:lnTo>
                    <a:lnTo>
                      <a:pt x="33" y="314"/>
                    </a:lnTo>
                    <a:lnTo>
                      <a:pt x="33" y="314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2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38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1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2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4" y="316"/>
                    </a:lnTo>
                    <a:lnTo>
                      <a:pt x="44" y="318"/>
                    </a:lnTo>
                    <a:lnTo>
                      <a:pt x="44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5" y="318"/>
                    </a:lnTo>
                    <a:lnTo>
                      <a:pt x="47" y="318"/>
                    </a:lnTo>
                    <a:lnTo>
                      <a:pt x="47" y="318"/>
                    </a:lnTo>
                    <a:lnTo>
                      <a:pt x="49" y="318"/>
                    </a:lnTo>
                    <a:lnTo>
                      <a:pt x="49" y="318"/>
                    </a:lnTo>
                    <a:lnTo>
                      <a:pt x="51" y="318"/>
                    </a:lnTo>
                    <a:lnTo>
                      <a:pt x="51" y="318"/>
                    </a:lnTo>
                    <a:lnTo>
                      <a:pt x="51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3" y="318"/>
                    </a:lnTo>
                    <a:lnTo>
                      <a:pt x="55" y="318"/>
                    </a:lnTo>
                    <a:lnTo>
                      <a:pt x="55" y="318"/>
                    </a:lnTo>
                    <a:lnTo>
                      <a:pt x="56" y="318"/>
                    </a:lnTo>
                    <a:lnTo>
                      <a:pt x="56" y="318"/>
                    </a:lnTo>
                    <a:lnTo>
                      <a:pt x="58" y="318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22"/>
                    </a:lnTo>
                    <a:lnTo>
                      <a:pt x="60" y="322"/>
                    </a:lnTo>
                    <a:lnTo>
                      <a:pt x="60" y="322"/>
                    </a:lnTo>
                    <a:lnTo>
                      <a:pt x="60" y="323"/>
                    </a:lnTo>
                    <a:lnTo>
                      <a:pt x="60" y="323"/>
                    </a:lnTo>
                    <a:lnTo>
                      <a:pt x="60" y="323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7"/>
                    </a:lnTo>
                    <a:lnTo>
                      <a:pt x="62" y="329"/>
                    </a:lnTo>
                    <a:lnTo>
                      <a:pt x="64" y="329"/>
                    </a:lnTo>
                    <a:lnTo>
                      <a:pt x="64" y="329"/>
                    </a:lnTo>
                    <a:lnTo>
                      <a:pt x="64" y="331"/>
                    </a:lnTo>
                    <a:lnTo>
                      <a:pt x="66" y="331"/>
                    </a:lnTo>
                    <a:lnTo>
                      <a:pt x="66" y="332"/>
                    </a:lnTo>
                    <a:lnTo>
                      <a:pt x="66" y="332"/>
                    </a:lnTo>
                    <a:lnTo>
                      <a:pt x="67" y="332"/>
                    </a:lnTo>
                    <a:lnTo>
                      <a:pt x="67" y="334"/>
                    </a:lnTo>
                    <a:lnTo>
                      <a:pt x="67" y="334"/>
                    </a:lnTo>
                    <a:lnTo>
                      <a:pt x="69" y="334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71" y="336"/>
                    </a:lnTo>
                    <a:lnTo>
                      <a:pt x="71" y="338"/>
                    </a:lnTo>
                    <a:lnTo>
                      <a:pt x="73" y="338"/>
                    </a:lnTo>
                    <a:lnTo>
                      <a:pt x="75" y="336"/>
                    </a:lnTo>
                    <a:lnTo>
                      <a:pt x="77" y="334"/>
                    </a:lnTo>
                    <a:lnTo>
                      <a:pt x="77" y="334"/>
                    </a:lnTo>
                    <a:lnTo>
                      <a:pt x="78" y="334"/>
                    </a:lnTo>
                    <a:lnTo>
                      <a:pt x="80" y="334"/>
                    </a:lnTo>
                    <a:lnTo>
                      <a:pt x="82" y="334"/>
                    </a:lnTo>
                    <a:lnTo>
                      <a:pt x="84" y="334"/>
                    </a:lnTo>
                    <a:lnTo>
                      <a:pt x="89" y="340"/>
                    </a:lnTo>
                    <a:lnTo>
                      <a:pt x="93" y="343"/>
                    </a:lnTo>
                    <a:lnTo>
                      <a:pt x="95" y="345"/>
                    </a:lnTo>
                    <a:lnTo>
                      <a:pt x="97" y="347"/>
                    </a:lnTo>
                    <a:lnTo>
                      <a:pt x="98" y="349"/>
                    </a:lnTo>
                    <a:lnTo>
                      <a:pt x="100" y="351"/>
                    </a:lnTo>
                    <a:lnTo>
                      <a:pt x="102" y="353"/>
                    </a:lnTo>
                    <a:lnTo>
                      <a:pt x="102" y="354"/>
                    </a:lnTo>
                    <a:lnTo>
                      <a:pt x="102" y="358"/>
                    </a:lnTo>
                    <a:lnTo>
                      <a:pt x="102" y="358"/>
                    </a:lnTo>
                    <a:lnTo>
                      <a:pt x="102" y="360"/>
                    </a:lnTo>
                    <a:lnTo>
                      <a:pt x="102" y="362"/>
                    </a:lnTo>
                    <a:lnTo>
                      <a:pt x="104" y="364"/>
                    </a:lnTo>
                    <a:lnTo>
                      <a:pt x="104" y="364"/>
                    </a:lnTo>
                    <a:lnTo>
                      <a:pt x="104" y="365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06" y="369"/>
                    </a:lnTo>
                    <a:lnTo>
                      <a:pt x="104" y="371"/>
                    </a:lnTo>
                    <a:lnTo>
                      <a:pt x="104" y="373"/>
                    </a:lnTo>
                    <a:lnTo>
                      <a:pt x="104" y="376"/>
                    </a:lnTo>
                    <a:lnTo>
                      <a:pt x="104" y="376"/>
                    </a:lnTo>
                    <a:lnTo>
                      <a:pt x="106" y="378"/>
                    </a:lnTo>
                    <a:lnTo>
                      <a:pt x="106" y="380"/>
                    </a:lnTo>
                    <a:lnTo>
                      <a:pt x="106" y="380"/>
                    </a:lnTo>
                    <a:lnTo>
                      <a:pt x="104" y="382"/>
                    </a:lnTo>
                    <a:lnTo>
                      <a:pt x="104" y="382"/>
                    </a:lnTo>
                    <a:lnTo>
                      <a:pt x="104" y="385"/>
                    </a:lnTo>
                    <a:lnTo>
                      <a:pt x="104" y="387"/>
                    </a:lnTo>
                    <a:lnTo>
                      <a:pt x="104" y="387"/>
                    </a:lnTo>
                    <a:lnTo>
                      <a:pt x="104" y="389"/>
                    </a:lnTo>
                    <a:lnTo>
                      <a:pt x="104" y="391"/>
                    </a:lnTo>
                    <a:lnTo>
                      <a:pt x="106" y="391"/>
                    </a:lnTo>
                    <a:lnTo>
                      <a:pt x="104" y="393"/>
                    </a:lnTo>
                    <a:lnTo>
                      <a:pt x="104" y="395"/>
                    </a:lnTo>
                    <a:lnTo>
                      <a:pt x="104" y="396"/>
                    </a:lnTo>
                    <a:lnTo>
                      <a:pt x="104" y="396"/>
                    </a:lnTo>
                    <a:lnTo>
                      <a:pt x="104" y="398"/>
                    </a:lnTo>
                    <a:lnTo>
                      <a:pt x="104" y="398"/>
                    </a:lnTo>
                    <a:lnTo>
                      <a:pt x="102" y="400"/>
                    </a:lnTo>
                    <a:lnTo>
                      <a:pt x="102" y="402"/>
                    </a:lnTo>
                    <a:lnTo>
                      <a:pt x="102" y="402"/>
                    </a:lnTo>
                    <a:lnTo>
                      <a:pt x="102" y="404"/>
                    </a:lnTo>
                    <a:lnTo>
                      <a:pt x="102" y="406"/>
                    </a:lnTo>
                    <a:lnTo>
                      <a:pt x="104" y="407"/>
                    </a:lnTo>
                    <a:lnTo>
                      <a:pt x="108" y="409"/>
                    </a:lnTo>
                    <a:lnTo>
                      <a:pt x="109" y="411"/>
                    </a:lnTo>
                    <a:lnTo>
                      <a:pt x="111" y="413"/>
                    </a:lnTo>
                    <a:lnTo>
                      <a:pt x="119" y="415"/>
                    </a:lnTo>
                    <a:lnTo>
                      <a:pt x="120" y="417"/>
                    </a:lnTo>
                    <a:lnTo>
                      <a:pt x="124" y="418"/>
                    </a:lnTo>
                    <a:lnTo>
                      <a:pt x="128" y="420"/>
                    </a:lnTo>
                    <a:lnTo>
                      <a:pt x="130" y="422"/>
                    </a:lnTo>
                    <a:lnTo>
                      <a:pt x="133" y="422"/>
                    </a:lnTo>
                    <a:lnTo>
                      <a:pt x="135" y="422"/>
                    </a:lnTo>
                    <a:lnTo>
                      <a:pt x="137" y="422"/>
                    </a:lnTo>
                    <a:lnTo>
                      <a:pt x="137" y="424"/>
                    </a:lnTo>
                    <a:lnTo>
                      <a:pt x="139" y="426"/>
                    </a:lnTo>
                    <a:lnTo>
                      <a:pt x="139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8" y="426"/>
                    </a:lnTo>
                    <a:lnTo>
                      <a:pt x="151" y="424"/>
                    </a:lnTo>
                    <a:lnTo>
                      <a:pt x="155" y="424"/>
                    </a:lnTo>
                    <a:lnTo>
                      <a:pt x="159" y="424"/>
                    </a:lnTo>
                    <a:lnTo>
                      <a:pt x="162" y="422"/>
                    </a:lnTo>
                    <a:lnTo>
                      <a:pt x="166" y="422"/>
                    </a:lnTo>
                    <a:lnTo>
                      <a:pt x="168" y="420"/>
                    </a:lnTo>
                    <a:lnTo>
                      <a:pt x="170" y="420"/>
                    </a:lnTo>
                    <a:lnTo>
                      <a:pt x="170" y="420"/>
                    </a:lnTo>
                    <a:lnTo>
                      <a:pt x="172" y="420"/>
                    </a:lnTo>
                    <a:lnTo>
                      <a:pt x="173" y="420"/>
                    </a:lnTo>
                    <a:lnTo>
                      <a:pt x="173" y="420"/>
                    </a:lnTo>
                    <a:lnTo>
                      <a:pt x="173" y="420"/>
                    </a:lnTo>
                    <a:lnTo>
                      <a:pt x="175" y="420"/>
                    </a:lnTo>
                    <a:lnTo>
                      <a:pt x="175" y="418"/>
                    </a:lnTo>
                    <a:lnTo>
                      <a:pt x="177" y="417"/>
                    </a:lnTo>
                    <a:lnTo>
                      <a:pt x="179" y="417"/>
                    </a:lnTo>
                    <a:lnTo>
                      <a:pt x="184" y="415"/>
                    </a:lnTo>
                    <a:lnTo>
                      <a:pt x="186" y="415"/>
                    </a:lnTo>
                    <a:lnTo>
                      <a:pt x="186" y="415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92" y="417"/>
                    </a:lnTo>
                    <a:lnTo>
                      <a:pt x="193" y="418"/>
                    </a:lnTo>
                    <a:lnTo>
                      <a:pt x="197" y="417"/>
                    </a:lnTo>
                    <a:lnTo>
                      <a:pt x="197" y="417"/>
                    </a:lnTo>
                    <a:lnTo>
                      <a:pt x="201" y="417"/>
                    </a:lnTo>
                    <a:lnTo>
                      <a:pt x="201" y="417"/>
                    </a:lnTo>
                    <a:lnTo>
                      <a:pt x="204" y="417"/>
                    </a:lnTo>
                    <a:lnTo>
                      <a:pt x="210" y="417"/>
                    </a:lnTo>
                    <a:lnTo>
                      <a:pt x="210" y="417"/>
                    </a:lnTo>
                    <a:lnTo>
                      <a:pt x="212" y="418"/>
                    </a:lnTo>
                    <a:lnTo>
                      <a:pt x="214" y="418"/>
                    </a:lnTo>
                    <a:lnTo>
                      <a:pt x="215" y="420"/>
                    </a:lnTo>
                    <a:lnTo>
                      <a:pt x="217" y="420"/>
                    </a:lnTo>
                    <a:lnTo>
                      <a:pt x="219" y="422"/>
                    </a:lnTo>
                    <a:lnTo>
                      <a:pt x="219" y="422"/>
                    </a:lnTo>
                    <a:lnTo>
                      <a:pt x="223" y="422"/>
                    </a:lnTo>
                    <a:lnTo>
                      <a:pt x="226" y="422"/>
                    </a:lnTo>
                    <a:lnTo>
                      <a:pt x="228" y="424"/>
                    </a:lnTo>
                    <a:lnTo>
                      <a:pt x="230" y="426"/>
                    </a:lnTo>
                    <a:lnTo>
                      <a:pt x="230" y="426"/>
                    </a:lnTo>
                    <a:lnTo>
                      <a:pt x="232" y="428"/>
                    </a:lnTo>
                    <a:lnTo>
                      <a:pt x="235" y="428"/>
                    </a:lnTo>
                    <a:lnTo>
                      <a:pt x="235" y="429"/>
                    </a:lnTo>
                    <a:lnTo>
                      <a:pt x="235" y="429"/>
                    </a:lnTo>
                    <a:lnTo>
                      <a:pt x="235" y="431"/>
                    </a:lnTo>
                    <a:lnTo>
                      <a:pt x="235" y="433"/>
                    </a:lnTo>
                    <a:lnTo>
                      <a:pt x="235" y="435"/>
                    </a:lnTo>
                    <a:lnTo>
                      <a:pt x="237" y="435"/>
                    </a:lnTo>
                    <a:lnTo>
                      <a:pt x="237" y="437"/>
                    </a:lnTo>
                    <a:lnTo>
                      <a:pt x="239" y="437"/>
                    </a:lnTo>
                    <a:lnTo>
                      <a:pt x="243" y="437"/>
                    </a:lnTo>
                    <a:lnTo>
                      <a:pt x="243" y="437"/>
                    </a:lnTo>
                    <a:lnTo>
                      <a:pt x="245" y="435"/>
                    </a:lnTo>
                    <a:lnTo>
                      <a:pt x="245" y="433"/>
                    </a:lnTo>
                    <a:lnTo>
                      <a:pt x="246" y="433"/>
                    </a:lnTo>
                    <a:lnTo>
                      <a:pt x="246" y="433"/>
                    </a:lnTo>
                    <a:lnTo>
                      <a:pt x="250" y="433"/>
                    </a:lnTo>
                    <a:lnTo>
                      <a:pt x="252" y="433"/>
                    </a:lnTo>
                    <a:lnTo>
                      <a:pt x="254" y="433"/>
                    </a:lnTo>
                    <a:lnTo>
                      <a:pt x="256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9" y="435"/>
                    </a:lnTo>
                    <a:lnTo>
                      <a:pt x="259" y="435"/>
                    </a:lnTo>
                    <a:lnTo>
                      <a:pt x="261" y="437"/>
                    </a:lnTo>
                    <a:lnTo>
                      <a:pt x="261" y="437"/>
                    </a:lnTo>
                    <a:lnTo>
                      <a:pt x="261" y="437"/>
                    </a:lnTo>
                    <a:lnTo>
                      <a:pt x="265" y="433"/>
                    </a:lnTo>
                    <a:lnTo>
                      <a:pt x="267" y="433"/>
                    </a:lnTo>
                    <a:lnTo>
                      <a:pt x="267" y="433"/>
                    </a:lnTo>
                    <a:lnTo>
                      <a:pt x="270" y="433"/>
                    </a:lnTo>
                    <a:lnTo>
                      <a:pt x="274" y="431"/>
                    </a:lnTo>
                    <a:lnTo>
                      <a:pt x="278" y="431"/>
                    </a:lnTo>
                    <a:lnTo>
                      <a:pt x="279" y="431"/>
                    </a:lnTo>
                    <a:lnTo>
                      <a:pt x="281" y="429"/>
                    </a:lnTo>
                    <a:lnTo>
                      <a:pt x="283" y="429"/>
                    </a:lnTo>
                    <a:lnTo>
                      <a:pt x="283" y="428"/>
                    </a:lnTo>
                    <a:lnTo>
                      <a:pt x="285" y="428"/>
                    </a:lnTo>
                    <a:lnTo>
                      <a:pt x="287" y="428"/>
                    </a:lnTo>
                    <a:lnTo>
                      <a:pt x="288" y="428"/>
                    </a:lnTo>
                    <a:lnTo>
                      <a:pt x="290" y="428"/>
                    </a:lnTo>
                    <a:lnTo>
                      <a:pt x="292" y="428"/>
                    </a:lnTo>
                    <a:lnTo>
                      <a:pt x="292" y="428"/>
                    </a:lnTo>
                    <a:lnTo>
                      <a:pt x="294" y="429"/>
                    </a:lnTo>
                    <a:lnTo>
                      <a:pt x="294" y="431"/>
                    </a:lnTo>
                    <a:lnTo>
                      <a:pt x="294" y="431"/>
                    </a:lnTo>
                    <a:lnTo>
                      <a:pt x="298" y="435"/>
                    </a:lnTo>
                    <a:lnTo>
                      <a:pt x="298" y="435"/>
                    </a:lnTo>
                    <a:lnTo>
                      <a:pt x="299" y="437"/>
                    </a:lnTo>
                    <a:lnTo>
                      <a:pt x="303" y="437"/>
                    </a:lnTo>
                    <a:lnTo>
                      <a:pt x="307" y="437"/>
                    </a:lnTo>
                    <a:lnTo>
                      <a:pt x="312" y="437"/>
                    </a:lnTo>
                    <a:lnTo>
                      <a:pt x="316" y="435"/>
                    </a:lnTo>
                    <a:lnTo>
                      <a:pt x="320" y="435"/>
                    </a:lnTo>
                    <a:lnTo>
                      <a:pt x="323" y="437"/>
                    </a:lnTo>
                    <a:lnTo>
                      <a:pt x="323" y="435"/>
                    </a:lnTo>
                    <a:lnTo>
                      <a:pt x="323" y="435"/>
                    </a:lnTo>
                    <a:lnTo>
                      <a:pt x="325" y="433"/>
                    </a:lnTo>
                    <a:lnTo>
                      <a:pt x="327" y="433"/>
                    </a:lnTo>
                    <a:lnTo>
                      <a:pt x="327" y="433"/>
                    </a:lnTo>
                    <a:lnTo>
                      <a:pt x="329" y="431"/>
                    </a:lnTo>
                    <a:lnTo>
                      <a:pt x="331" y="431"/>
                    </a:lnTo>
                    <a:lnTo>
                      <a:pt x="334" y="431"/>
                    </a:lnTo>
                    <a:lnTo>
                      <a:pt x="336" y="431"/>
                    </a:lnTo>
                    <a:lnTo>
                      <a:pt x="338" y="429"/>
                    </a:lnTo>
                    <a:lnTo>
                      <a:pt x="338" y="429"/>
                    </a:lnTo>
                    <a:lnTo>
                      <a:pt x="340" y="429"/>
                    </a:lnTo>
                    <a:lnTo>
                      <a:pt x="341" y="429"/>
                    </a:lnTo>
                    <a:lnTo>
                      <a:pt x="341" y="429"/>
                    </a:lnTo>
                    <a:lnTo>
                      <a:pt x="343" y="428"/>
                    </a:lnTo>
                    <a:lnTo>
                      <a:pt x="343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9" y="428"/>
                    </a:lnTo>
                    <a:lnTo>
                      <a:pt x="349" y="428"/>
                    </a:lnTo>
                    <a:lnTo>
                      <a:pt x="349" y="428"/>
                    </a:lnTo>
                    <a:lnTo>
                      <a:pt x="352" y="428"/>
                    </a:lnTo>
                    <a:lnTo>
                      <a:pt x="354" y="428"/>
                    </a:lnTo>
                    <a:lnTo>
                      <a:pt x="358" y="426"/>
                    </a:lnTo>
                    <a:lnTo>
                      <a:pt x="358" y="426"/>
                    </a:lnTo>
                    <a:lnTo>
                      <a:pt x="362" y="426"/>
                    </a:lnTo>
                    <a:lnTo>
                      <a:pt x="363" y="428"/>
                    </a:lnTo>
                    <a:lnTo>
                      <a:pt x="367" y="428"/>
                    </a:lnTo>
                    <a:lnTo>
                      <a:pt x="367" y="428"/>
                    </a:lnTo>
                    <a:lnTo>
                      <a:pt x="369" y="428"/>
                    </a:lnTo>
                    <a:lnTo>
                      <a:pt x="371" y="428"/>
                    </a:lnTo>
                    <a:lnTo>
                      <a:pt x="374" y="426"/>
                    </a:lnTo>
                    <a:lnTo>
                      <a:pt x="374" y="424"/>
                    </a:lnTo>
                    <a:lnTo>
                      <a:pt x="376" y="422"/>
                    </a:lnTo>
                    <a:lnTo>
                      <a:pt x="378" y="420"/>
                    </a:lnTo>
                    <a:lnTo>
                      <a:pt x="380" y="420"/>
                    </a:lnTo>
                    <a:lnTo>
                      <a:pt x="380" y="420"/>
                    </a:lnTo>
                    <a:lnTo>
                      <a:pt x="382" y="420"/>
                    </a:lnTo>
                    <a:lnTo>
                      <a:pt x="383" y="422"/>
                    </a:lnTo>
                    <a:lnTo>
                      <a:pt x="385" y="424"/>
                    </a:lnTo>
                    <a:lnTo>
                      <a:pt x="387" y="424"/>
                    </a:lnTo>
                    <a:lnTo>
                      <a:pt x="387" y="424"/>
                    </a:lnTo>
                    <a:lnTo>
                      <a:pt x="389" y="424"/>
                    </a:lnTo>
                    <a:lnTo>
                      <a:pt x="393" y="422"/>
                    </a:lnTo>
                    <a:lnTo>
                      <a:pt x="393" y="422"/>
                    </a:lnTo>
                    <a:lnTo>
                      <a:pt x="398" y="422"/>
                    </a:lnTo>
                    <a:lnTo>
                      <a:pt x="405" y="422"/>
                    </a:lnTo>
                    <a:lnTo>
                      <a:pt x="409" y="422"/>
                    </a:lnTo>
                    <a:lnTo>
                      <a:pt x="409" y="424"/>
                    </a:lnTo>
                    <a:lnTo>
                      <a:pt x="411" y="424"/>
                    </a:lnTo>
                    <a:lnTo>
                      <a:pt x="411" y="424"/>
                    </a:lnTo>
                    <a:lnTo>
                      <a:pt x="415" y="426"/>
                    </a:lnTo>
                    <a:lnTo>
                      <a:pt x="418" y="426"/>
                    </a:lnTo>
                    <a:lnTo>
                      <a:pt x="422" y="424"/>
                    </a:lnTo>
                    <a:lnTo>
                      <a:pt x="429" y="422"/>
                    </a:lnTo>
                    <a:lnTo>
                      <a:pt x="431" y="420"/>
                    </a:lnTo>
                    <a:lnTo>
                      <a:pt x="433" y="418"/>
                    </a:lnTo>
                    <a:lnTo>
                      <a:pt x="433" y="418"/>
                    </a:lnTo>
                    <a:lnTo>
                      <a:pt x="519" y="431"/>
                    </a:lnTo>
                    <a:lnTo>
                      <a:pt x="519" y="431"/>
                    </a:lnTo>
                    <a:lnTo>
                      <a:pt x="552" y="435"/>
                    </a:lnTo>
                    <a:lnTo>
                      <a:pt x="563" y="437"/>
                    </a:lnTo>
                    <a:lnTo>
                      <a:pt x="610" y="444"/>
                    </a:lnTo>
                    <a:lnTo>
                      <a:pt x="610" y="442"/>
                    </a:lnTo>
                    <a:lnTo>
                      <a:pt x="610" y="440"/>
                    </a:lnTo>
                    <a:lnTo>
                      <a:pt x="610" y="438"/>
                    </a:lnTo>
                    <a:lnTo>
                      <a:pt x="610" y="438"/>
                    </a:lnTo>
                    <a:lnTo>
                      <a:pt x="608" y="435"/>
                    </a:lnTo>
                    <a:lnTo>
                      <a:pt x="608" y="433"/>
                    </a:lnTo>
                    <a:lnTo>
                      <a:pt x="606" y="433"/>
                    </a:lnTo>
                    <a:lnTo>
                      <a:pt x="606" y="431"/>
                    </a:lnTo>
                    <a:lnTo>
                      <a:pt x="608" y="431"/>
                    </a:lnTo>
                    <a:lnTo>
                      <a:pt x="610" y="428"/>
                    </a:lnTo>
                    <a:lnTo>
                      <a:pt x="610" y="426"/>
                    </a:lnTo>
                    <a:lnTo>
                      <a:pt x="612" y="426"/>
                    </a:lnTo>
                    <a:lnTo>
                      <a:pt x="612" y="424"/>
                    </a:lnTo>
                    <a:lnTo>
                      <a:pt x="612" y="422"/>
                    </a:lnTo>
                    <a:lnTo>
                      <a:pt x="610" y="420"/>
                    </a:lnTo>
                    <a:lnTo>
                      <a:pt x="610" y="418"/>
                    </a:lnTo>
                    <a:lnTo>
                      <a:pt x="610" y="418"/>
                    </a:lnTo>
                    <a:lnTo>
                      <a:pt x="610" y="417"/>
                    </a:lnTo>
                    <a:lnTo>
                      <a:pt x="610" y="415"/>
                    </a:lnTo>
                    <a:lnTo>
                      <a:pt x="610" y="411"/>
                    </a:lnTo>
                    <a:lnTo>
                      <a:pt x="610" y="411"/>
                    </a:lnTo>
                    <a:lnTo>
                      <a:pt x="608" y="409"/>
                    </a:lnTo>
                    <a:lnTo>
                      <a:pt x="608" y="407"/>
                    </a:lnTo>
                    <a:lnTo>
                      <a:pt x="608" y="406"/>
                    </a:lnTo>
                    <a:lnTo>
                      <a:pt x="608" y="406"/>
                    </a:lnTo>
                    <a:lnTo>
                      <a:pt x="608" y="404"/>
                    </a:lnTo>
                    <a:lnTo>
                      <a:pt x="606" y="404"/>
                    </a:lnTo>
                    <a:lnTo>
                      <a:pt x="606" y="400"/>
                    </a:lnTo>
                    <a:lnTo>
                      <a:pt x="606" y="400"/>
                    </a:lnTo>
                    <a:lnTo>
                      <a:pt x="605" y="400"/>
                    </a:lnTo>
                    <a:lnTo>
                      <a:pt x="605" y="398"/>
                    </a:lnTo>
                    <a:lnTo>
                      <a:pt x="605" y="395"/>
                    </a:lnTo>
                    <a:lnTo>
                      <a:pt x="605" y="395"/>
                    </a:lnTo>
                    <a:lnTo>
                      <a:pt x="606" y="393"/>
                    </a:lnTo>
                    <a:lnTo>
                      <a:pt x="606" y="391"/>
                    </a:lnTo>
                    <a:lnTo>
                      <a:pt x="606" y="389"/>
                    </a:lnTo>
                    <a:lnTo>
                      <a:pt x="606" y="389"/>
                    </a:lnTo>
                    <a:lnTo>
                      <a:pt x="608" y="376"/>
                    </a:lnTo>
                    <a:lnTo>
                      <a:pt x="610" y="360"/>
                    </a:lnTo>
                    <a:lnTo>
                      <a:pt x="617" y="305"/>
                    </a:lnTo>
                    <a:lnTo>
                      <a:pt x="621" y="287"/>
                    </a:lnTo>
                    <a:lnTo>
                      <a:pt x="623" y="274"/>
                    </a:lnTo>
                    <a:lnTo>
                      <a:pt x="627" y="236"/>
                    </a:lnTo>
                    <a:lnTo>
                      <a:pt x="632" y="201"/>
                    </a:lnTo>
                    <a:lnTo>
                      <a:pt x="634" y="190"/>
                    </a:lnTo>
                    <a:lnTo>
                      <a:pt x="643" y="111"/>
                    </a:lnTo>
                    <a:lnTo>
                      <a:pt x="645" y="110"/>
                    </a:lnTo>
                    <a:lnTo>
                      <a:pt x="645" y="108"/>
                    </a:lnTo>
                    <a:lnTo>
                      <a:pt x="645" y="104"/>
                    </a:lnTo>
                    <a:lnTo>
                      <a:pt x="647" y="100"/>
                    </a:lnTo>
                    <a:lnTo>
                      <a:pt x="647" y="95"/>
                    </a:lnTo>
                    <a:lnTo>
                      <a:pt x="648" y="77"/>
                    </a:lnTo>
                    <a:lnTo>
                      <a:pt x="648" y="77"/>
                    </a:lnTo>
                    <a:lnTo>
                      <a:pt x="616" y="7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61"/>
              <p:cNvSpPr>
                <a:spLocks/>
              </p:cNvSpPr>
              <p:nvPr userDrawn="1"/>
            </p:nvSpPr>
            <p:spPr bwMode="auto">
              <a:xfrm>
                <a:off x="206375" y="735013"/>
                <a:ext cx="1220788" cy="985838"/>
              </a:xfrm>
              <a:custGeom>
                <a:avLst/>
                <a:gdLst/>
                <a:ahLst/>
                <a:cxnLst>
                  <a:cxn ang="0">
                    <a:pos x="455" y="592"/>
                  </a:cxn>
                  <a:cxn ang="0">
                    <a:pos x="700" y="378"/>
                  </a:cxn>
                  <a:cxn ang="0">
                    <a:pos x="696" y="344"/>
                  </a:cxn>
                  <a:cxn ang="0">
                    <a:pos x="696" y="298"/>
                  </a:cxn>
                  <a:cxn ang="0">
                    <a:pos x="727" y="256"/>
                  </a:cxn>
                  <a:cxn ang="0">
                    <a:pos x="758" y="197"/>
                  </a:cxn>
                  <a:cxn ang="0">
                    <a:pos x="740" y="137"/>
                  </a:cxn>
                  <a:cxn ang="0">
                    <a:pos x="502" y="106"/>
                  </a:cxn>
                  <a:cxn ang="0">
                    <a:pos x="446" y="121"/>
                  </a:cxn>
                  <a:cxn ang="0">
                    <a:pos x="380" y="119"/>
                  </a:cxn>
                  <a:cxn ang="0">
                    <a:pos x="323" y="102"/>
                  </a:cxn>
                  <a:cxn ang="0">
                    <a:pos x="259" y="106"/>
                  </a:cxn>
                  <a:cxn ang="0">
                    <a:pos x="230" y="57"/>
                  </a:cxn>
                  <a:cxn ang="0">
                    <a:pos x="192" y="22"/>
                  </a:cxn>
                  <a:cxn ang="0">
                    <a:pos x="179" y="7"/>
                  </a:cxn>
                  <a:cxn ang="0">
                    <a:pos x="170" y="11"/>
                  </a:cxn>
                  <a:cxn ang="0">
                    <a:pos x="155" y="6"/>
                  </a:cxn>
                  <a:cxn ang="0">
                    <a:pos x="151" y="15"/>
                  </a:cxn>
                  <a:cxn ang="0">
                    <a:pos x="148" y="11"/>
                  </a:cxn>
                  <a:cxn ang="0">
                    <a:pos x="139" y="2"/>
                  </a:cxn>
                  <a:cxn ang="0">
                    <a:pos x="139" y="22"/>
                  </a:cxn>
                  <a:cxn ang="0">
                    <a:pos x="131" y="35"/>
                  </a:cxn>
                  <a:cxn ang="0">
                    <a:pos x="129" y="51"/>
                  </a:cxn>
                  <a:cxn ang="0">
                    <a:pos x="129" y="66"/>
                  </a:cxn>
                  <a:cxn ang="0">
                    <a:pos x="133" y="64"/>
                  </a:cxn>
                  <a:cxn ang="0">
                    <a:pos x="124" y="80"/>
                  </a:cxn>
                  <a:cxn ang="0">
                    <a:pos x="129" y="91"/>
                  </a:cxn>
                  <a:cxn ang="0">
                    <a:pos x="122" y="97"/>
                  </a:cxn>
                  <a:cxn ang="0">
                    <a:pos x="117" y="108"/>
                  </a:cxn>
                  <a:cxn ang="0">
                    <a:pos x="117" y="117"/>
                  </a:cxn>
                  <a:cxn ang="0">
                    <a:pos x="117" y="130"/>
                  </a:cxn>
                  <a:cxn ang="0">
                    <a:pos x="108" y="143"/>
                  </a:cxn>
                  <a:cxn ang="0">
                    <a:pos x="102" y="161"/>
                  </a:cxn>
                  <a:cxn ang="0">
                    <a:pos x="95" y="174"/>
                  </a:cxn>
                  <a:cxn ang="0">
                    <a:pos x="93" y="190"/>
                  </a:cxn>
                  <a:cxn ang="0">
                    <a:pos x="97" y="199"/>
                  </a:cxn>
                  <a:cxn ang="0">
                    <a:pos x="95" y="201"/>
                  </a:cxn>
                  <a:cxn ang="0">
                    <a:pos x="87" y="203"/>
                  </a:cxn>
                  <a:cxn ang="0">
                    <a:pos x="89" y="216"/>
                  </a:cxn>
                  <a:cxn ang="0">
                    <a:pos x="84" y="223"/>
                  </a:cxn>
                  <a:cxn ang="0">
                    <a:pos x="76" y="243"/>
                  </a:cxn>
                  <a:cxn ang="0">
                    <a:pos x="71" y="263"/>
                  </a:cxn>
                  <a:cxn ang="0">
                    <a:pos x="75" y="272"/>
                  </a:cxn>
                  <a:cxn ang="0">
                    <a:pos x="69" y="270"/>
                  </a:cxn>
                  <a:cxn ang="0">
                    <a:pos x="62" y="291"/>
                  </a:cxn>
                  <a:cxn ang="0">
                    <a:pos x="60" y="300"/>
                  </a:cxn>
                  <a:cxn ang="0">
                    <a:pos x="78" y="309"/>
                  </a:cxn>
                  <a:cxn ang="0">
                    <a:pos x="62" y="302"/>
                  </a:cxn>
                  <a:cxn ang="0">
                    <a:pos x="51" y="318"/>
                  </a:cxn>
                  <a:cxn ang="0">
                    <a:pos x="38" y="342"/>
                  </a:cxn>
                  <a:cxn ang="0">
                    <a:pos x="49" y="334"/>
                  </a:cxn>
                  <a:cxn ang="0">
                    <a:pos x="47" y="344"/>
                  </a:cxn>
                  <a:cxn ang="0">
                    <a:pos x="38" y="345"/>
                  </a:cxn>
                  <a:cxn ang="0">
                    <a:pos x="34" y="349"/>
                  </a:cxn>
                  <a:cxn ang="0">
                    <a:pos x="29" y="353"/>
                  </a:cxn>
                  <a:cxn ang="0">
                    <a:pos x="16" y="384"/>
                  </a:cxn>
                  <a:cxn ang="0">
                    <a:pos x="3" y="402"/>
                  </a:cxn>
                  <a:cxn ang="0">
                    <a:pos x="7" y="419"/>
                  </a:cxn>
                  <a:cxn ang="0">
                    <a:pos x="11" y="440"/>
                  </a:cxn>
                  <a:cxn ang="0">
                    <a:pos x="5" y="457"/>
                  </a:cxn>
                  <a:cxn ang="0">
                    <a:pos x="2" y="479"/>
                  </a:cxn>
                  <a:cxn ang="0">
                    <a:pos x="7" y="504"/>
                  </a:cxn>
                </a:cxnLst>
                <a:rect l="0" t="0" r="r" b="b"/>
                <a:pathLst>
                  <a:path w="769" h="621">
                    <a:moveTo>
                      <a:pt x="22" y="514"/>
                    </a:moveTo>
                    <a:lnTo>
                      <a:pt x="25" y="514"/>
                    </a:lnTo>
                    <a:lnTo>
                      <a:pt x="27" y="515"/>
                    </a:lnTo>
                    <a:lnTo>
                      <a:pt x="31" y="515"/>
                    </a:lnTo>
                    <a:lnTo>
                      <a:pt x="34" y="517"/>
                    </a:lnTo>
                    <a:lnTo>
                      <a:pt x="45" y="519"/>
                    </a:lnTo>
                    <a:lnTo>
                      <a:pt x="60" y="521"/>
                    </a:lnTo>
                    <a:lnTo>
                      <a:pt x="65" y="521"/>
                    </a:lnTo>
                    <a:lnTo>
                      <a:pt x="75" y="525"/>
                    </a:lnTo>
                    <a:lnTo>
                      <a:pt x="84" y="526"/>
                    </a:lnTo>
                    <a:lnTo>
                      <a:pt x="87" y="526"/>
                    </a:lnTo>
                    <a:lnTo>
                      <a:pt x="98" y="528"/>
                    </a:lnTo>
                    <a:lnTo>
                      <a:pt x="100" y="528"/>
                    </a:lnTo>
                    <a:lnTo>
                      <a:pt x="120" y="532"/>
                    </a:lnTo>
                    <a:lnTo>
                      <a:pt x="148" y="537"/>
                    </a:lnTo>
                    <a:lnTo>
                      <a:pt x="184" y="545"/>
                    </a:lnTo>
                    <a:lnTo>
                      <a:pt x="190" y="546"/>
                    </a:lnTo>
                    <a:lnTo>
                      <a:pt x="195" y="546"/>
                    </a:lnTo>
                    <a:lnTo>
                      <a:pt x="204" y="548"/>
                    </a:lnTo>
                    <a:lnTo>
                      <a:pt x="224" y="552"/>
                    </a:lnTo>
                    <a:lnTo>
                      <a:pt x="241" y="556"/>
                    </a:lnTo>
                    <a:lnTo>
                      <a:pt x="252" y="557"/>
                    </a:lnTo>
                    <a:lnTo>
                      <a:pt x="261" y="559"/>
                    </a:lnTo>
                    <a:lnTo>
                      <a:pt x="263" y="559"/>
                    </a:lnTo>
                    <a:lnTo>
                      <a:pt x="298" y="567"/>
                    </a:lnTo>
                    <a:lnTo>
                      <a:pt x="312" y="570"/>
                    </a:lnTo>
                    <a:lnTo>
                      <a:pt x="316" y="570"/>
                    </a:lnTo>
                    <a:lnTo>
                      <a:pt x="349" y="576"/>
                    </a:lnTo>
                    <a:lnTo>
                      <a:pt x="363" y="578"/>
                    </a:lnTo>
                    <a:lnTo>
                      <a:pt x="393" y="583"/>
                    </a:lnTo>
                    <a:lnTo>
                      <a:pt x="393" y="583"/>
                    </a:lnTo>
                    <a:lnTo>
                      <a:pt x="425" y="588"/>
                    </a:lnTo>
                    <a:lnTo>
                      <a:pt x="442" y="590"/>
                    </a:lnTo>
                    <a:lnTo>
                      <a:pt x="451" y="592"/>
                    </a:lnTo>
                    <a:lnTo>
                      <a:pt x="455" y="592"/>
                    </a:lnTo>
                    <a:lnTo>
                      <a:pt x="457" y="594"/>
                    </a:lnTo>
                    <a:lnTo>
                      <a:pt x="517" y="601"/>
                    </a:lnTo>
                    <a:lnTo>
                      <a:pt x="557" y="607"/>
                    </a:lnTo>
                    <a:lnTo>
                      <a:pt x="599" y="612"/>
                    </a:lnTo>
                    <a:lnTo>
                      <a:pt x="612" y="614"/>
                    </a:lnTo>
                    <a:lnTo>
                      <a:pt x="628" y="618"/>
                    </a:lnTo>
                    <a:lnTo>
                      <a:pt x="663" y="621"/>
                    </a:lnTo>
                    <a:lnTo>
                      <a:pt x="678" y="508"/>
                    </a:lnTo>
                    <a:lnTo>
                      <a:pt x="690" y="413"/>
                    </a:lnTo>
                    <a:lnTo>
                      <a:pt x="690" y="404"/>
                    </a:lnTo>
                    <a:lnTo>
                      <a:pt x="690" y="398"/>
                    </a:lnTo>
                    <a:lnTo>
                      <a:pt x="690" y="398"/>
                    </a:lnTo>
                    <a:lnTo>
                      <a:pt x="690" y="397"/>
                    </a:lnTo>
                    <a:lnTo>
                      <a:pt x="692" y="395"/>
                    </a:lnTo>
                    <a:lnTo>
                      <a:pt x="692" y="395"/>
                    </a:lnTo>
                    <a:lnTo>
                      <a:pt x="692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3"/>
                    </a:lnTo>
                    <a:lnTo>
                      <a:pt x="694" y="391"/>
                    </a:lnTo>
                    <a:lnTo>
                      <a:pt x="694" y="391"/>
                    </a:lnTo>
                    <a:lnTo>
                      <a:pt x="696" y="391"/>
                    </a:lnTo>
                    <a:lnTo>
                      <a:pt x="696" y="391"/>
                    </a:lnTo>
                    <a:lnTo>
                      <a:pt x="698" y="391"/>
                    </a:lnTo>
                    <a:lnTo>
                      <a:pt x="698" y="389"/>
                    </a:lnTo>
                    <a:lnTo>
                      <a:pt x="698" y="389"/>
                    </a:lnTo>
                    <a:lnTo>
                      <a:pt x="698" y="387"/>
                    </a:lnTo>
                    <a:lnTo>
                      <a:pt x="698" y="386"/>
                    </a:lnTo>
                    <a:lnTo>
                      <a:pt x="698" y="386"/>
                    </a:lnTo>
                    <a:lnTo>
                      <a:pt x="700" y="384"/>
                    </a:lnTo>
                    <a:lnTo>
                      <a:pt x="700" y="382"/>
                    </a:lnTo>
                    <a:lnTo>
                      <a:pt x="700" y="380"/>
                    </a:lnTo>
                    <a:lnTo>
                      <a:pt x="700" y="380"/>
                    </a:lnTo>
                    <a:lnTo>
                      <a:pt x="700" y="378"/>
                    </a:lnTo>
                    <a:lnTo>
                      <a:pt x="700" y="376"/>
                    </a:lnTo>
                    <a:lnTo>
                      <a:pt x="701" y="376"/>
                    </a:lnTo>
                    <a:lnTo>
                      <a:pt x="701" y="375"/>
                    </a:lnTo>
                    <a:lnTo>
                      <a:pt x="701" y="375"/>
                    </a:lnTo>
                    <a:lnTo>
                      <a:pt x="703" y="375"/>
                    </a:lnTo>
                    <a:lnTo>
                      <a:pt x="703" y="373"/>
                    </a:lnTo>
                    <a:lnTo>
                      <a:pt x="703" y="371"/>
                    </a:lnTo>
                    <a:lnTo>
                      <a:pt x="703" y="369"/>
                    </a:lnTo>
                    <a:lnTo>
                      <a:pt x="701" y="367"/>
                    </a:lnTo>
                    <a:lnTo>
                      <a:pt x="701" y="367"/>
                    </a:lnTo>
                    <a:lnTo>
                      <a:pt x="700" y="366"/>
                    </a:lnTo>
                    <a:lnTo>
                      <a:pt x="700" y="366"/>
                    </a:lnTo>
                    <a:lnTo>
                      <a:pt x="701" y="364"/>
                    </a:lnTo>
                    <a:lnTo>
                      <a:pt x="701" y="362"/>
                    </a:lnTo>
                    <a:lnTo>
                      <a:pt x="703" y="362"/>
                    </a:lnTo>
                    <a:lnTo>
                      <a:pt x="705" y="360"/>
                    </a:lnTo>
                    <a:lnTo>
                      <a:pt x="707" y="358"/>
                    </a:lnTo>
                    <a:lnTo>
                      <a:pt x="709" y="356"/>
                    </a:lnTo>
                    <a:lnTo>
                      <a:pt x="709" y="355"/>
                    </a:lnTo>
                    <a:lnTo>
                      <a:pt x="709" y="353"/>
                    </a:lnTo>
                    <a:lnTo>
                      <a:pt x="707" y="353"/>
                    </a:lnTo>
                    <a:lnTo>
                      <a:pt x="707" y="353"/>
                    </a:lnTo>
                    <a:lnTo>
                      <a:pt x="705" y="351"/>
                    </a:lnTo>
                    <a:lnTo>
                      <a:pt x="703" y="351"/>
                    </a:lnTo>
                    <a:lnTo>
                      <a:pt x="701" y="349"/>
                    </a:lnTo>
                    <a:lnTo>
                      <a:pt x="701" y="349"/>
                    </a:lnTo>
                    <a:lnTo>
                      <a:pt x="703" y="345"/>
                    </a:lnTo>
                    <a:lnTo>
                      <a:pt x="703" y="344"/>
                    </a:lnTo>
                    <a:lnTo>
                      <a:pt x="703" y="344"/>
                    </a:lnTo>
                    <a:lnTo>
                      <a:pt x="701" y="344"/>
                    </a:lnTo>
                    <a:lnTo>
                      <a:pt x="701" y="344"/>
                    </a:lnTo>
                    <a:lnTo>
                      <a:pt x="698" y="342"/>
                    </a:lnTo>
                    <a:lnTo>
                      <a:pt x="696" y="344"/>
                    </a:lnTo>
                    <a:lnTo>
                      <a:pt x="696" y="344"/>
                    </a:lnTo>
                    <a:lnTo>
                      <a:pt x="696" y="344"/>
                    </a:lnTo>
                    <a:lnTo>
                      <a:pt x="694" y="342"/>
                    </a:lnTo>
                    <a:lnTo>
                      <a:pt x="694" y="342"/>
                    </a:lnTo>
                    <a:lnTo>
                      <a:pt x="692" y="340"/>
                    </a:lnTo>
                    <a:lnTo>
                      <a:pt x="692" y="340"/>
                    </a:lnTo>
                    <a:lnTo>
                      <a:pt x="692" y="340"/>
                    </a:lnTo>
                    <a:lnTo>
                      <a:pt x="690" y="340"/>
                    </a:lnTo>
                    <a:lnTo>
                      <a:pt x="690" y="340"/>
                    </a:lnTo>
                    <a:lnTo>
                      <a:pt x="689" y="342"/>
                    </a:lnTo>
                    <a:lnTo>
                      <a:pt x="687" y="340"/>
                    </a:lnTo>
                    <a:lnTo>
                      <a:pt x="687" y="340"/>
                    </a:lnTo>
                    <a:lnTo>
                      <a:pt x="683" y="336"/>
                    </a:lnTo>
                    <a:lnTo>
                      <a:pt x="683" y="334"/>
                    </a:lnTo>
                    <a:lnTo>
                      <a:pt x="683" y="334"/>
                    </a:lnTo>
                    <a:lnTo>
                      <a:pt x="685" y="331"/>
                    </a:lnTo>
                    <a:lnTo>
                      <a:pt x="685" y="329"/>
                    </a:lnTo>
                    <a:lnTo>
                      <a:pt x="685" y="327"/>
                    </a:lnTo>
                    <a:lnTo>
                      <a:pt x="683" y="325"/>
                    </a:lnTo>
                    <a:lnTo>
                      <a:pt x="683" y="325"/>
                    </a:lnTo>
                    <a:lnTo>
                      <a:pt x="683" y="323"/>
                    </a:lnTo>
                    <a:lnTo>
                      <a:pt x="685" y="318"/>
                    </a:lnTo>
                    <a:lnTo>
                      <a:pt x="685" y="316"/>
                    </a:lnTo>
                    <a:lnTo>
                      <a:pt x="685" y="314"/>
                    </a:lnTo>
                    <a:lnTo>
                      <a:pt x="685" y="313"/>
                    </a:lnTo>
                    <a:lnTo>
                      <a:pt x="687" y="313"/>
                    </a:lnTo>
                    <a:lnTo>
                      <a:pt x="687" y="311"/>
                    </a:lnTo>
                    <a:lnTo>
                      <a:pt x="689" y="311"/>
                    </a:lnTo>
                    <a:lnTo>
                      <a:pt x="689" y="309"/>
                    </a:lnTo>
                    <a:lnTo>
                      <a:pt x="690" y="307"/>
                    </a:lnTo>
                    <a:lnTo>
                      <a:pt x="692" y="305"/>
                    </a:lnTo>
                    <a:lnTo>
                      <a:pt x="694" y="305"/>
                    </a:lnTo>
                    <a:lnTo>
                      <a:pt x="694" y="303"/>
                    </a:lnTo>
                    <a:lnTo>
                      <a:pt x="694" y="303"/>
                    </a:lnTo>
                    <a:lnTo>
                      <a:pt x="694" y="302"/>
                    </a:lnTo>
                    <a:lnTo>
                      <a:pt x="694" y="302"/>
                    </a:lnTo>
                    <a:lnTo>
                      <a:pt x="696" y="298"/>
                    </a:lnTo>
                    <a:lnTo>
                      <a:pt x="698" y="296"/>
                    </a:lnTo>
                    <a:lnTo>
                      <a:pt x="698" y="294"/>
                    </a:lnTo>
                    <a:lnTo>
                      <a:pt x="700" y="291"/>
                    </a:lnTo>
                    <a:lnTo>
                      <a:pt x="700" y="291"/>
                    </a:lnTo>
                    <a:lnTo>
                      <a:pt x="701" y="287"/>
                    </a:lnTo>
                    <a:lnTo>
                      <a:pt x="703" y="287"/>
                    </a:lnTo>
                    <a:lnTo>
                      <a:pt x="703" y="285"/>
                    </a:lnTo>
                    <a:lnTo>
                      <a:pt x="705" y="281"/>
                    </a:lnTo>
                    <a:lnTo>
                      <a:pt x="705" y="280"/>
                    </a:lnTo>
                    <a:lnTo>
                      <a:pt x="709" y="280"/>
                    </a:lnTo>
                    <a:lnTo>
                      <a:pt x="710" y="280"/>
                    </a:lnTo>
                    <a:lnTo>
                      <a:pt x="712" y="278"/>
                    </a:lnTo>
                    <a:lnTo>
                      <a:pt x="714" y="278"/>
                    </a:lnTo>
                    <a:lnTo>
                      <a:pt x="716" y="278"/>
                    </a:lnTo>
                    <a:lnTo>
                      <a:pt x="716" y="276"/>
                    </a:lnTo>
                    <a:lnTo>
                      <a:pt x="716" y="274"/>
                    </a:lnTo>
                    <a:lnTo>
                      <a:pt x="718" y="272"/>
                    </a:lnTo>
                    <a:lnTo>
                      <a:pt x="718" y="272"/>
                    </a:lnTo>
                    <a:lnTo>
                      <a:pt x="720" y="272"/>
                    </a:lnTo>
                    <a:lnTo>
                      <a:pt x="720" y="270"/>
                    </a:lnTo>
                    <a:lnTo>
                      <a:pt x="720" y="270"/>
                    </a:lnTo>
                    <a:lnTo>
                      <a:pt x="721" y="270"/>
                    </a:lnTo>
                    <a:lnTo>
                      <a:pt x="723" y="269"/>
                    </a:lnTo>
                    <a:lnTo>
                      <a:pt x="723" y="265"/>
                    </a:lnTo>
                    <a:lnTo>
                      <a:pt x="725" y="263"/>
                    </a:lnTo>
                    <a:lnTo>
                      <a:pt x="727" y="261"/>
                    </a:lnTo>
                    <a:lnTo>
                      <a:pt x="727" y="260"/>
                    </a:lnTo>
                    <a:lnTo>
                      <a:pt x="725" y="258"/>
                    </a:lnTo>
                    <a:lnTo>
                      <a:pt x="727" y="256"/>
                    </a:lnTo>
                    <a:lnTo>
                      <a:pt x="727" y="256"/>
                    </a:lnTo>
                    <a:lnTo>
                      <a:pt x="727" y="256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6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7" y="252"/>
                    </a:lnTo>
                    <a:lnTo>
                      <a:pt x="727" y="249"/>
                    </a:lnTo>
                    <a:lnTo>
                      <a:pt x="727" y="249"/>
                    </a:lnTo>
                    <a:lnTo>
                      <a:pt x="729" y="247"/>
                    </a:lnTo>
                    <a:lnTo>
                      <a:pt x="729" y="247"/>
                    </a:lnTo>
                    <a:lnTo>
                      <a:pt x="731" y="247"/>
                    </a:lnTo>
                    <a:lnTo>
                      <a:pt x="732" y="245"/>
                    </a:lnTo>
                    <a:lnTo>
                      <a:pt x="732" y="243"/>
                    </a:lnTo>
                    <a:lnTo>
                      <a:pt x="734" y="241"/>
                    </a:lnTo>
                    <a:lnTo>
                      <a:pt x="734" y="239"/>
                    </a:lnTo>
                    <a:lnTo>
                      <a:pt x="736" y="239"/>
                    </a:lnTo>
                    <a:lnTo>
                      <a:pt x="736" y="238"/>
                    </a:lnTo>
                    <a:lnTo>
                      <a:pt x="738" y="236"/>
                    </a:lnTo>
                    <a:lnTo>
                      <a:pt x="740" y="234"/>
                    </a:lnTo>
                    <a:lnTo>
                      <a:pt x="740" y="234"/>
                    </a:lnTo>
                    <a:lnTo>
                      <a:pt x="742" y="230"/>
                    </a:lnTo>
                    <a:lnTo>
                      <a:pt x="742" y="227"/>
                    </a:lnTo>
                    <a:lnTo>
                      <a:pt x="743" y="223"/>
                    </a:lnTo>
                    <a:lnTo>
                      <a:pt x="745" y="221"/>
                    </a:lnTo>
                    <a:lnTo>
                      <a:pt x="745" y="219"/>
                    </a:lnTo>
                    <a:lnTo>
                      <a:pt x="745" y="216"/>
                    </a:lnTo>
                    <a:lnTo>
                      <a:pt x="747" y="212"/>
                    </a:lnTo>
                    <a:lnTo>
                      <a:pt x="747" y="212"/>
                    </a:lnTo>
                    <a:lnTo>
                      <a:pt x="749" y="210"/>
                    </a:lnTo>
                    <a:lnTo>
                      <a:pt x="749" y="208"/>
                    </a:lnTo>
                    <a:lnTo>
                      <a:pt x="751" y="207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4" y="201"/>
                    </a:lnTo>
                    <a:lnTo>
                      <a:pt x="756" y="201"/>
                    </a:lnTo>
                    <a:lnTo>
                      <a:pt x="756" y="199"/>
                    </a:lnTo>
                    <a:lnTo>
                      <a:pt x="758" y="199"/>
                    </a:lnTo>
                    <a:lnTo>
                      <a:pt x="758" y="197"/>
                    </a:lnTo>
                    <a:lnTo>
                      <a:pt x="760" y="196"/>
                    </a:lnTo>
                    <a:lnTo>
                      <a:pt x="760" y="194"/>
                    </a:lnTo>
                    <a:lnTo>
                      <a:pt x="762" y="192"/>
                    </a:lnTo>
                    <a:lnTo>
                      <a:pt x="765" y="190"/>
                    </a:lnTo>
                    <a:lnTo>
                      <a:pt x="767" y="186"/>
                    </a:lnTo>
                    <a:lnTo>
                      <a:pt x="769" y="185"/>
                    </a:lnTo>
                    <a:lnTo>
                      <a:pt x="769" y="181"/>
                    </a:lnTo>
                    <a:lnTo>
                      <a:pt x="767" y="175"/>
                    </a:lnTo>
                    <a:lnTo>
                      <a:pt x="765" y="174"/>
                    </a:lnTo>
                    <a:lnTo>
                      <a:pt x="765" y="172"/>
                    </a:lnTo>
                    <a:lnTo>
                      <a:pt x="765" y="170"/>
                    </a:lnTo>
                    <a:lnTo>
                      <a:pt x="765" y="168"/>
                    </a:lnTo>
                    <a:lnTo>
                      <a:pt x="763" y="165"/>
                    </a:lnTo>
                    <a:lnTo>
                      <a:pt x="763" y="163"/>
                    </a:lnTo>
                    <a:lnTo>
                      <a:pt x="762" y="161"/>
                    </a:lnTo>
                    <a:lnTo>
                      <a:pt x="762" y="163"/>
                    </a:lnTo>
                    <a:lnTo>
                      <a:pt x="760" y="161"/>
                    </a:lnTo>
                    <a:lnTo>
                      <a:pt x="758" y="159"/>
                    </a:lnTo>
                    <a:lnTo>
                      <a:pt x="756" y="157"/>
                    </a:lnTo>
                    <a:lnTo>
                      <a:pt x="753" y="152"/>
                    </a:lnTo>
                    <a:lnTo>
                      <a:pt x="751" y="152"/>
                    </a:lnTo>
                    <a:lnTo>
                      <a:pt x="749" y="152"/>
                    </a:lnTo>
                    <a:lnTo>
                      <a:pt x="747" y="152"/>
                    </a:lnTo>
                    <a:lnTo>
                      <a:pt x="745" y="152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3" y="146"/>
                    </a:lnTo>
                    <a:lnTo>
                      <a:pt x="743" y="146"/>
                    </a:lnTo>
                    <a:lnTo>
                      <a:pt x="743" y="144"/>
                    </a:lnTo>
                    <a:lnTo>
                      <a:pt x="742" y="143"/>
                    </a:lnTo>
                    <a:lnTo>
                      <a:pt x="740" y="141"/>
                    </a:lnTo>
                    <a:lnTo>
                      <a:pt x="740" y="141"/>
                    </a:lnTo>
                    <a:lnTo>
                      <a:pt x="740" y="137"/>
                    </a:lnTo>
                    <a:lnTo>
                      <a:pt x="740" y="135"/>
                    </a:lnTo>
                    <a:lnTo>
                      <a:pt x="738" y="133"/>
                    </a:lnTo>
                    <a:lnTo>
                      <a:pt x="738" y="133"/>
                    </a:lnTo>
                    <a:lnTo>
                      <a:pt x="738" y="130"/>
                    </a:lnTo>
                    <a:lnTo>
                      <a:pt x="736" y="130"/>
                    </a:lnTo>
                    <a:lnTo>
                      <a:pt x="736" y="128"/>
                    </a:lnTo>
                    <a:lnTo>
                      <a:pt x="689" y="121"/>
                    </a:lnTo>
                    <a:lnTo>
                      <a:pt x="678" y="121"/>
                    </a:lnTo>
                    <a:lnTo>
                      <a:pt x="645" y="115"/>
                    </a:lnTo>
                    <a:lnTo>
                      <a:pt x="645" y="115"/>
                    </a:lnTo>
                    <a:lnTo>
                      <a:pt x="559" y="102"/>
                    </a:lnTo>
                    <a:lnTo>
                      <a:pt x="559" y="102"/>
                    </a:lnTo>
                    <a:lnTo>
                      <a:pt x="557" y="104"/>
                    </a:lnTo>
                    <a:lnTo>
                      <a:pt x="553" y="106"/>
                    </a:lnTo>
                    <a:lnTo>
                      <a:pt x="548" y="110"/>
                    </a:lnTo>
                    <a:lnTo>
                      <a:pt x="544" y="110"/>
                    </a:lnTo>
                    <a:lnTo>
                      <a:pt x="541" y="110"/>
                    </a:lnTo>
                    <a:lnTo>
                      <a:pt x="537" y="110"/>
                    </a:lnTo>
                    <a:lnTo>
                      <a:pt x="535" y="108"/>
                    </a:lnTo>
                    <a:lnTo>
                      <a:pt x="535" y="108"/>
                    </a:lnTo>
                    <a:lnTo>
                      <a:pt x="535" y="108"/>
                    </a:lnTo>
                    <a:lnTo>
                      <a:pt x="530" y="108"/>
                    </a:lnTo>
                    <a:lnTo>
                      <a:pt x="524" y="108"/>
                    </a:lnTo>
                    <a:lnTo>
                      <a:pt x="519" y="108"/>
                    </a:lnTo>
                    <a:lnTo>
                      <a:pt x="517" y="108"/>
                    </a:lnTo>
                    <a:lnTo>
                      <a:pt x="515" y="108"/>
                    </a:lnTo>
                    <a:lnTo>
                      <a:pt x="513" y="108"/>
                    </a:lnTo>
                    <a:lnTo>
                      <a:pt x="511" y="108"/>
                    </a:lnTo>
                    <a:lnTo>
                      <a:pt x="511" y="108"/>
                    </a:lnTo>
                    <a:lnTo>
                      <a:pt x="509" y="108"/>
                    </a:lnTo>
                    <a:lnTo>
                      <a:pt x="508" y="106"/>
                    </a:lnTo>
                    <a:lnTo>
                      <a:pt x="506" y="106"/>
                    </a:lnTo>
                    <a:lnTo>
                      <a:pt x="506" y="106"/>
                    </a:lnTo>
                    <a:lnTo>
                      <a:pt x="504" y="106"/>
                    </a:lnTo>
                    <a:lnTo>
                      <a:pt x="502" y="106"/>
                    </a:lnTo>
                    <a:lnTo>
                      <a:pt x="500" y="110"/>
                    </a:lnTo>
                    <a:lnTo>
                      <a:pt x="499" y="110"/>
                    </a:lnTo>
                    <a:lnTo>
                      <a:pt x="497" y="112"/>
                    </a:lnTo>
                    <a:lnTo>
                      <a:pt x="495" y="112"/>
                    </a:lnTo>
                    <a:lnTo>
                      <a:pt x="493" y="112"/>
                    </a:lnTo>
                    <a:lnTo>
                      <a:pt x="493" y="112"/>
                    </a:lnTo>
                    <a:lnTo>
                      <a:pt x="489" y="112"/>
                    </a:lnTo>
                    <a:lnTo>
                      <a:pt x="488" y="112"/>
                    </a:lnTo>
                    <a:lnTo>
                      <a:pt x="484" y="112"/>
                    </a:lnTo>
                    <a:lnTo>
                      <a:pt x="482" y="112"/>
                    </a:lnTo>
                    <a:lnTo>
                      <a:pt x="480" y="112"/>
                    </a:lnTo>
                    <a:lnTo>
                      <a:pt x="478" y="112"/>
                    </a:lnTo>
                    <a:lnTo>
                      <a:pt x="475" y="113"/>
                    </a:lnTo>
                    <a:lnTo>
                      <a:pt x="475" y="113"/>
                    </a:lnTo>
                    <a:lnTo>
                      <a:pt x="473" y="112"/>
                    </a:lnTo>
                    <a:lnTo>
                      <a:pt x="471" y="112"/>
                    </a:lnTo>
                    <a:lnTo>
                      <a:pt x="469" y="112"/>
                    </a:lnTo>
                    <a:lnTo>
                      <a:pt x="469" y="112"/>
                    </a:lnTo>
                    <a:lnTo>
                      <a:pt x="467" y="113"/>
                    </a:lnTo>
                    <a:lnTo>
                      <a:pt x="467" y="113"/>
                    </a:lnTo>
                    <a:lnTo>
                      <a:pt x="467" y="113"/>
                    </a:lnTo>
                    <a:lnTo>
                      <a:pt x="464" y="115"/>
                    </a:lnTo>
                    <a:lnTo>
                      <a:pt x="464" y="115"/>
                    </a:lnTo>
                    <a:lnTo>
                      <a:pt x="462" y="115"/>
                    </a:lnTo>
                    <a:lnTo>
                      <a:pt x="462" y="115"/>
                    </a:lnTo>
                    <a:lnTo>
                      <a:pt x="460" y="115"/>
                    </a:lnTo>
                    <a:lnTo>
                      <a:pt x="457" y="115"/>
                    </a:lnTo>
                    <a:lnTo>
                      <a:pt x="455" y="117"/>
                    </a:lnTo>
                    <a:lnTo>
                      <a:pt x="453" y="117"/>
                    </a:lnTo>
                    <a:lnTo>
                      <a:pt x="451" y="117"/>
                    </a:lnTo>
                    <a:lnTo>
                      <a:pt x="451" y="119"/>
                    </a:lnTo>
                    <a:lnTo>
                      <a:pt x="449" y="121"/>
                    </a:lnTo>
                    <a:lnTo>
                      <a:pt x="449" y="121"/>
                    </a:lnTo>
                    <a:lnTo>
                      <a:pt x="447" y="121"/>
                    </a:lnTo>
                    <a:lnTo>
                      <a:pt x="446" y="121"/>
                    </a:lnTo>
                    <a:lnTo>
                      <a:pt x="442" y="121"/>
                    </a:lnTo>
                    <a:lnTo>
                      <a:pt x="436" y="121"/>
                    </a:lnTo>
                    <a:lnTo>
                      <a:pt x="433" y="121"/>
                    </a:lnTo>
                    <a:lnTo>
                      <a:pt x="427" y="121"/>
                    </a:lnTo>
                    <a:lnTo>
                      <a:pt x="425" y="121"/>
                    </a:lnTo>
                    <a:lnTo>
                      <a:pt x="424" y="121"/>
                    </a:lnTo>
                    <a:lnTo>
                      <a:pt x="424" y="119"/>
                    </a:lnTo>
                    <a:lnTo>
                      <a:pt x="420" y="117"/>
                    </a:lnTo>
                    <a:lnTo>
                      <a:pt x="420" y="115"/>
                    </a:lnTo>
                    <a:lnTo>
                      <a:pt x="418" y="113"/>
                    </a:lnTo>
                    <a:lnTo>
                      <a:pt x="418" y="113"/>
                    </a:lnTo>
                    <a:lnTo>
                      <a:pt x="416" y="113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1" y="113"/>
                    </a:lnTo>
                    <a:lnTo>
                      <a:pt x="409" y="113"/>
                    </a:lnTo>
                    <a:lnTo>
                      <a:pt x="407" y="113"/>
                    </a:lnTo>
                    <a:lnTo>
                      <a:pt x="405" y="115"/>
                    </a:lnTo>
                    <a:lnTo>
                      <a:pt x="404" y="115"/>
                    </a:lnTo>
                    <a:lnTo>
                      <a:pt x="404" y="115"/>
                    </a:lnTo>
                    <a:lnTo>
                      <a:pt x="400" y="117"/>
                    </a:lnTo>
                    <a:lnTo>
                      <a:pt x="396" y="117"/>
                    </a:lnTo>
                    <a:lnTo>
                      <a:pt x="393" y="117"/>
                    </a:lnTo>
                    <a:lnTo>
                      <a:pt x="391" y="117"/>
                    </a:lnTo>
                    <a:lnTo>
                      <a:pt x="391" y="119"/>
                    </a:lnTo>
                    <a:lnTo>
                      <a:pt x="387" y="121"/>
                    </a:lnTo>
                    <a:lnTo>
                      <a:pt x="387" y="121"/>
                    </a:lnTo>
                    <a:lnTo>
                      <a:pt x="387" y="121"/>
                    </a:lnTo>
                    <a:lnTo>
                      <a:pt x="385" y="121"/>
                    </a:lnTo>
                    <a:lnTo>
                      <a:pt x="385" y="119"/>
                    </a:lnTo>
                    <a:lnTo>
                      <a:pt x="383" y="119"/>
                    </a:lnTo>
                    <a:lnTo>
                      <a:pt x="382" y="119"/>
                    </a:lnTo>
                    <a:lnTo>
                      <a:pt x="382" y="119"/>
                    </a:lnTo>
                    <a:lnTo>
                      <a:pt x="380" y="119"/>
                    </a:lnTo>
                    <a:lnTo>
                      <a:pt x="378" y="117"/>
                    </a:lnTo>
                    <a:lnTo>
                      <a:pt x="376" y="117"/>
                    </a:lnTo>
                    <a:lnTo>
                      <a:pt x="372" y="117"/>
                    </a:lnTo>
                    <a:lnTo>
                      <a:pt x="372" y="117"/>
                    </a:lnTo>
                    <a:lnTo>
                      <a:pt x="371" y="119"/>
                    </a:lnTo>
                    <a:lnTo>
                      <a:pt x="369" y="119"/>
                    </a:lnTo>
                    <a:lnTo>
                      <a:pt x="369" y="121"/>
                    </a:lnTo>
                    <a:lnTo>
                      <a:pt x="367" y="121"/>
                    </a:lnTo>
                    <a:lnTo>
                      <a:pt x="363" y="121"/>
                    </a:lnTo>
                    <a:lnTo>
                      <a:pt x="363" y="121"/>
                    </a:lnTo>
                    <a:lnTo>
                      <a:pt x="361" y="121"/>
                    </a:lnTo>
                    <a:lnTo>
                      <a:pt x="361" y="119"/>
                    </a:lnTo>
                    <a:lnTo>
                      <a:pt x="361" y="117"/>
                    </a:lnTo>
                    <a:lnTo>
                      <a:pt x="361" y="115"/>
                    </a:lnTo>
                    <a:lnTo>
                      <a:pt x="361" y="113"/>
                    </a:lnTo>
                    <a:lnTo>
                      <a:pt x="361" y="113"/>
                    </a:lnTo>
                    <a:lnTo>
                      <a:pt x="361" y="113"/>
                    </a:lnTo>
                    <a:lnTo>
                      <a:pt x="358" y="112"/>
                    </a:lnTo>
                    <a:lnTo>
                      <a:pt x="356" y="110"/>
                    </a:lnTo>
                    <a:lnTo>
                      <a:pt x="356" y="110"/>
                    </a:lnTo>
                    <a:lnTo>
                      <a:pt x="354" y="108"/>
                    </a:lnTo>
                    <a:lnTo>
                      <a:pt x="352" y="108"/>
                    </a:lnTo>
                    <a:lnTo>
                      <a:pt x="349" y="106"/>
                    </a:lnTo>
                    <a:lnTo>
                      <a:pt x="345" y="106"/>
                    </a:lnTo>
                    <a:lnTo>
                      <a:pt x="343" y="106"/>
                    </a:lnTo>
                    <a:lnTo>
                      <a:pt x="341" y="106"/>
                    </a:lnTo>
                    <a:lnTo>
                      <a:pt x="341" y="104"/>
                    </a:lnTo>
                    <a:lnTo>
                      <a:pt x="340" y="104"/>
                    </a:lnTo>
                    <a:lnTo>
                      <a:pt x="338" y="102"/>
                    </a:lnTo>
                    <a:lnTo>
                      <a:pt x="336" y="102"/>
                    </a:lnTo>
                    <a:lnTo>
                      <a:pt x="336" y="101"/>
                    </a:lnTo>
                    <a:lnTo>
                      <a:pt x="330" y="102"/>
                    </a:lnTo>
                    <a:lnTo>
                      <a:pt x="327" y="102"/>
                    </a:lnTo>
                    <a:lnTo>
                      <a:pt x="325" y="102"/>
                    </a:lnTo>
                    <a:lnTo>
                      <a:pt x="323" y="102"/>
                    </a:lnTo>
                    <a:lnTo>
                      <a:pt x="321" y="102"/>
                    </a:lnTo>
                    <a:lnTo>
                      <a:pt x="319" y="102"/>
                    </a:lnTo>
                    <a:lnTo>
                      <a:pt x="316" y="101"/>
                    </a:lnTo>
                    <a:lnTo>
                      <a:pt x="316" y="101"/>
                    </a:lnTo>
                    <a:lnTo>
                      <a:pt x="314" y="101"/>
                    </a:lnTo>
                    <a:lnTo>
                      <a:pt x="312" y="99"/>
                    </a:lnTo>
                    <a:lnTo>
                      <a:pt x="312" y="99"/>
                    </a:lnTo>
                    <a:lnTo>
                      <a:pt x="310" y="99"/>
                    </a:lnTo>
                    <a:lnTo>
                      <a:pt x="303" y="101"/>
                    </a:lnTo>
                    <a:lnTo>
                      <a:pt x="301" y="102"/>
                    </a:lnTo>
                    <a:lnTo>
                      <a:pt x="301" y="104"/>
                    </a:lnTo>
                    <a:lnTo>
                      <a:pt x="299" y="104"/>
                    </a:lnTo>
                    <a:lnTo>
                      <a:pt x="299" y="104"/>
                    </a:lnTo>
                    <a:lnTo>
                      <a:pt x="299" y="104"/>
                    </a:lnTo>
                    <a:lnTo>
                      <a:pt x="298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4" y="104"/>
                    </a:lnTo>
                    <a:lnTo>
                      <a:pt x="292" y="106"/>
                    </a:lnTo>
                    <a:lnTo>
                      <a:pt x="287" y="108"/>
                    </a:lnTo>
                    <a:lnTo>
                      <a:pt x="285" y="108"/>
                    </a:lnTo>
                    <a:lnTo>
                      <a:pt x="281" y="110"/>
                    </a:lnTo>
                    <a:lnTo>
                      <a:pt x="276" y="110"/>
                    </a:lnTo>
                    <a:lnTo>
                      <a:pt x="272" y="110"/>
                    </a:lnTo>
                    <a:lnTo>
                      <a:pt x="272" y="112"/>
                    </a:lnTo>
                    <a:lnTo>
                      <a:pt x="270" y="112"/>
                    </a:lnTo>
                    <a:lnTo>
                      <a:pt x="268" y="112"/>
                    </a:lnTo>
                    <a:lnTo>
                      <a:pt x="266" y="110"/>
                    </a:lnTo>
                    <a:lnTo>
                      <a:pt x="265" y="112"/>
                    </a:lnTo>
                    <a:lnTo>
                      <a:pt x="263" y="110"/>
                    </a:lnTo>
                    <a:lnTo>
                      <a:pt x="263" y="110"/>
                    </a:lnTo>
                    <a:lnTo>
                      <a:pt x="261" y="108"/>
                    </a:lnTo>
                    <a:lnTo>
                      <a:pt x="261" y="106"/>
                    </a:lnTo>
                    <a:lnTo>
                      <a:pt x="259" y="106"/>
                    </a:lnTo>
                    <a:lnTo>
                      <a:pt x="256" y="106"/>
                    </a:lnTo>
                    <a:lnTo>
                      <a:pt x="254" y="106"/>
                    </a:lnTo>
                    <a:lnTo>
                      <a:pt x="250" y="102"/>
                    </a:lnTo>
                    <a:lnTo>
                      <a:pt x="246" y="102"/>
                    </a:lnTo>
                    <a:lnTo>
                      <a:pt x="243" y="101"/>
                    </a:lnTo>
                    <a:lnTo>
                      <a:pt x="237" y="97"/>
                    </a:lnTo>
                    <a:lnTo>
                      <a:pt x="235" y="95"/>
                    </a:lnTo>
                    <a:lnTo>
                      <a:pt x="234" y="93"/>
                    </a:lnTo>
                    <a:lnTo>
                      <a:pt x="230" y="91"/>
                    </a:lnTo>
                    <a:lnTo>
                      <a:pt x="228" y="90"/>
                    </a:lnTo>
                    <a:lnTo>
                      <a:pt x="228" y="90"/>
                    </a:lnTo>
                    <a:lnTo>
                      <a:pt x="228" y="88"/>
                    </a:lnTo>
                    <a:lnTo>
                      <a:pt x="228" y="86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8" y="82"/>
                    </a:lnTo>
                    <a:lnTo>
                      <a:pt x="230" y="80"/>
                    </a:lnTo>
                    <a:lnTo>
                      <a:pt x="228" y="80"/>
                    </a:lnTo>
                    <a:lnTo>
                      <a:pt x="228" y="79"/>
                    </a:lnTo>
                    <a:lnTo>
                      <a:pt x="230" y="79"/>
                    </a:lnTo>
                    <a:lnTo>
                      <a:pt x="230" y="77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0" y="73"/>
                    </a:lnTo>
                    <a:lnTo>
                      <a:pt x="230" y="71"/>
                    </a:lnTo>
                    <a:lnTo>
                      <a:pt x="230" y="69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2" y="64"/>
                    </a:lnTo>
                    <a:lnTo>
                      <a:pt x="232" y="64"/>
                    </a:lnTo>
                    <a:lnTo>
                      <a:pt x="230" y="62"/>
                    </a:lnTo>
                    <a:lnTo>
                      <a:pt x="230" y="60"/>
                    </a:lnTo>
                    <a:lnTo>
                      <a:pt x="230" y="59"/>
                    </a:lnTo>
                    <a:lnTo>
                      <a:pt x="230" y="57"/>
                    </a:lnTo>
                    <a:lnTo>
                      <a:pt x="230" y="55"/>
                    </a:lnTo>
                    <a:lnTo>
                      <a:pt x="230" y="53"/>
                    </a:lnTo>
                    <a:lnTo>
                      <a:pt x="230" y="51"/>
                    </a:lnTo>
                    <a:lnTo>
                      <a:pt x="230" y="51"/>
                    </a:lnTo>
                    <a:lnTo>
                      <a:pt x="230" y="49"/>
                    </a:lnTo>
                    <a:lnTo>
                      <a:pt x="228" y="48"/>
                    </a:lnTo>
                    <a:lnTo>
                      <a:pt x="228" y="46"/>
                    </a:lnTo>
                    <a:lnTo>
                      <a:pt x="228" y="44"/>
                    </a:lnTo>
                    <a:lnTo>
                      <a:pt x="228" y="44"/>
                    </a:lnTo>
                    <a:lnTo>
                      <a:pt x="226" y="42"/>
                    </a:lnTo>
                    <a:lnTo>
                      <a:pt x="226" y="40"/>
                    </a:lnTo>
                    <a:lnTo>
                      <a:pt x="226" y="37"/>
                    </a:lnTo>
                    <a:lnTo>
                      <a:pt x="226" y="35"/>
                    </a:lnTo>
                    <a:lnTo>
                      <a:pt x="224" y="33"/>
                    </a:lnTo>
                    <a:lnTo>
                      <a:pt x="223" y="33"/>
                    </a:lnTo>
                    <a:lnTo>
                      <a:pt x="221" y="31"/>
                    </a:lnTo>
                    <a:lnTo>
                      <a:pt x="219" y="29"/>
                    </a:lnTo>
                    <a:lnTo>
                      <a:pt x="215" y="24"/>
                    </a:lnTo>
                    <a:lnTo>
                      <a:pt x="210" y="20"/>
                    </a:lnTo>
                    <a:lnTo>
                      <a:pt x="206" y="18"/>
                    </a:lnTo>
                    <a:lnTo>
                      <a:pt x="204" y="18"/>
                    </a:lnTo>
                    <a:lnTo>
                      <a:pt x="204" y="18"/>
                    </a:lnTo>
                    <a:lnTo>
                      <a:pt x="203" y="18"/>
                    </a:lnTo>
                    <a:lnTo>
                      <a:pt x="203" y="18"/>
                    </a:lnTo>
                    <a:lnTo>
                      <a:pt x="201" y="20"/>
                    </a:lnTo>
                    <a:lnTo>
                      <a:pt x="197" y="22"/>
                    </a:lnTo>
                    <a:lnTo>
                      <a:pt x="197" y="22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3" y="20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3" y="22"/>
                    </a:lnTo>
                    <a:lnTo>
                      <a:pt x="192" y="22"/>
                    </a:lnTo>
                    <a:lnTo>
                      <a:pt x="192" y="22"/>
                    </a:lnTo>
                    <a:lnTo>
                      <a:pt x="192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8" y="20"/>
                    </a:lnTo>
                    <a:lnTo>
                      <a:pt x="186" y="20"/>
                    </a:lnTo>
                    <a:lnTo>
                      <a:pt x="186" y="18"/>
                    </a:lnTo>
                    <a:lnTo>
                      <a:pt x="186" y="18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6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4" y="15"/>
                    </a:lnTo>
                    <a:lnTo>
                      <a:pt x="184" y="13"/>
                    </a:lnTo>
                    <a:lnTo>
                      <a:pt x="184" y="13"/>
                    </a:lnTo>
                    <a:lnTo>
                      <a:pt x="184" y="13"/>
                    </a:lnTo>
                    <a:lnTo>
                      <a:pt x="182" y="13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2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9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3" y="7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3" y="9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1" y="11"/>
                    </a:lnTo>
                    <a:lnTo>
                      <a:pt x="171" y="11"/>
                    </a:lnTo>
                    <a:lnTo>
                      <a:pt x="171" y="11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1" y="9"/>
                    </a:lnTo>
                    <a:lnTo>
                      <a:pt x="170" y="9"/>
                    </a:lnTo>
                    <a:lnTo>
                      <a:pt x="170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9"/>
                    </a:lnTo>
                    <a:lnTo>
                      <a:pt x="168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4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61" y="13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9" y="11"/>
                    </a:lnTo>
                    <a:lnTo>
                      <a:pt x="157" y="11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9" y="9"/>
                    </a:lnTo>
                    <a:lnTo>
                      <a:pt x="157" y="9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7"/>
                    </a:lnTo>
                    <a:lnTo>
                      <a:pt x="157" y="6"/>
                    </a:lnTo>
                    <a:lnTo>
                      <a:pt x="157" y="6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1" y="7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8" y="9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3" y="13"/>
                    </a:lnTo>
                    <a:lnTo>
                      <a:pt x="153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1" y="16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51" y="15"/>
                    </a:lnTo>
                    <a:lnTo>
                      <a:pt x="151" y="15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3"/>
                    </a:lnTo>
                    <a:lnTo>
                      <a:pt x="151" y="11"/>
                    </a:lnTo>
                    <a:lnTo>
                      <a:pt x="151" y="11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50" y="11"/>
                    </a:lnTo>
                    <a:lnTo>
                      <a:pt x="150" y="9"/>
                    </a:lnTo>
                    <a:lnTo>
                      <a:pt x="150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6" y="11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4" y="7"/>
                    </a:lnTo>
                    <a:lnTo>
                      <a:pt x="142" y="7"/>
                    </a:lnTo>
                    <a:lnTo>
                      <a:pt x="142" y="7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6"/>
                    </a:lnTo>
                    <a:lnTo>
                      <a:pt x="142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9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9" y="2"/>
                    </a:lnTo>
                    <a:lnTo>
                      <a:pt x="139" y="2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7" y="6"/>
                    </a:lnTo>
                    <a:lnTo>
                      <a:pt x="137" y="6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11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5"/>
                    </a:lnTo>
                    <a:lnTo>
                      <a:pt x="139" y="15"/>
                    </a:lnTo>
                    <a:lnTo>
                      <a:pt x="139" y="16"/>
                    </a:lnTo>
                    <a:lnTo>
                      <a:pt x="139" y="16"/>
                    </a:lnTo>
                    <a:lnTo>
                      <a:pt x="139" y="18"/>
                    </a:lnTo>
                    <a:lnTo>
                      <a:pt x="139" y="18"/>
                    </a:lnTo>
                    <a:lnTo>
                      <a:pt x="139" y="20"/>
                    </a:lnTo>
                    <a:lnTo>
                      <a:pt x="139" y="22"/>
                    </a:lnTo>
                    <a:lnTo>
                      <a:pt x="139" y="22"/>
                    </a:lnTo>
                    <a:lnTo>
                      <a:pt x="139" y="24"/>
                    </a:lnTo>
                    <a:lnTo>
                      <a:pt x="139" y="24"/>
                    </a:lnTo>
                    <a:lnTo>
                      <a:pt x="139" y="26"/>
                    </a:lnTo>
                    <a:lnTo>
                      <a:pt x="139" y="26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9" y="27"/>
                    </a:lnTo>
                    <a:lnTo>
                      <a:pt x="137" y="27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29"/>
                    </a:lnTo>
                    <a:lnTo>
                      <a:pt x="137" y="31"/>
                    </a:lnTo>
                    <a:lnTo>
                      <a:pt x="137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1" y="40"/>
                    </a:lnTo>
                    <a:lnTo>
                      <a:pt x="131" y="40"/>
                    </a:lnTo>
                    <a:lnTo>
                      <a:pt x="133" y="40"/>
                    </a:lnTo>
                    <a:lnTo>
                      <a:pt x="133" y="40"/>
                    </a:lnTo>
                    <a:lnTo>
                      <a:pt x="133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46"/>
                    </a:lnTo>
                    <a:lnTo>
                      <a:pt x="129" y="46"/>
                    </a:lnTo>
                    <a:lnTo>
                      <a:pt x="131" y="46"/>
                    </a:lnTo>
                    <a:lnTo>
                      <a:pt x="131" y="48"/>
                    </a:lnTo>
                    <a:lnTo>
                      <a:pt x="129" y="48"/>
                    </a:lnTo>
                    <a:lnTo>
                      <a:pt x="131" y="48"/>
                    </a:lnTo>
                    <a:lnTo>
                      <a:pt x="131" y="49"/>
                    </a:lnTo>
                    <a:lnTo>
                      <a:pt x="131" y="49"/>
                    </a:lnTo>
                    <a:lnTo>
                      <a:pt x="131" y="49"/>
                    </a:lnTo>
                    <a:lnTo>
                      <a:pt x="129" y="49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3"/>
                    </a:lnTo>
                    <a:lnTo>
                      <a:pt x="129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5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7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59"/>
                    </a:lnTo>
                    <a:lnTo>
                      <a:pt x="128" y="60"/>
                    </a:lnTo>
                    <a:lnTo>
                      <a:pt x="128" y="60"/>
                    </a:lnTo>
                    <a:lnTo>
                      <a:pt x="129" y="60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8" y="68"/>
                    </a:lnTo>
                    <a:lnTo>
                      <a:pt x="128" y="68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1" y="66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1" y="64"/>
                    </a:lnTo>
                    <a:lnTo>
                      <a:pt x="133" y="64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6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3" y="64"/>
                    </a:lnTo>
                    <a:lnTo>
                      <a:pt x="135" y="64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5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3" y="68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8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9" y="69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8" y="73"/>
                    </a:lnTo>
                    <a:lnTo>
                      <a:pt x="128" y="73"/>
                    </a:lnTo>
                    <a:lnTo>
                      <a:pt x="128" y="73"/>
                    </a:lnTo>
                    <a:lnTo>
                      <a:pt x="126" y="75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6" y="79"/>
                    </a:lnTo>
                    <a:lnTo>
                      <a:pt x="124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26" y="80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6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2"/>
                    </a:lnTo>
                    <a:lnTo>
                      <a:pt x="128" y="84"/>
                    </a:lnTo>
                    <a:lnTo>
                      <a:pt x="129" y="84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9" y="84"/>
                    </a:lnTo>
                    <a:lnTo>
                      <a:pt x="128" y="84"/>
                    </a:lnTo>
                    <a:lnTo>
                      <a:pt x="128" y="84"/>
                    </a:lnTo>
                    <a:lnTo>
                      <a:pt x="128" y="86"/>
                    </a:lnTo>
                    <a:lnTo>
                      <a:pt x="128" y="86"/>
                    </a:lnTo>
                    <a:lnTo>
                      <a:pt x="128" y="88"/>
                    </a:lnTo>
                    <a:lnTo>
                      <a:pt x="129" y="88"/>
                    </a:lnTo>
                    <a:lnTo>
                      <a:pt x="129" y="88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1" y="90"/>
                    </a:lnTo>
                    <a:lnTo>
                      <a:pt x="131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9" y="91"/>
                    </a:lnTo>
                    <a:lnTo>
                      <a:pt x="128" y="91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3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6" y="90"/>
                    </a:lnTo>
                    <a:lnTo>
                      <a:pt x="124" y="90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4" y="88"/>
                    </a:lnTo>
                    <a:lnTo>
                      <a:pt x="122" y="90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2" y="88"/>
                    </a:lnTo>
                    <a:lnTo>
                      <a:pt x="120" y="88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0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1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99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102"/>
                    </a:lnTo>
                    <a:lnTo>
                      <a:pt x="122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4"/>
                    </a:lnTo>
                    <a:lnTo>
                      <a:pt x="120" y="104"/>
                    </a:lnTo>
                    <a:lnTo>
                      <a:pt x="120" y="102"/>
                    </a:lnTo>
                    <a:lnTo>
                      <a:pt x="118" y="102"/>
                    </a:lnTo>
                    <a:lnTo>
                      <a:pt x="120" y="102"/>
                    </a:lnTo>
                    <a:lnTo>
                      <a:pt x="120" y="102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99"/>
                    </a:lnTo>
                    <a:lnTo>
                      <a:pt x="120" y="101"/>
                    </a:lnTo>
                    <a:lnTo>
                      <a:pt x="120" y="101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104"/>
                    </a:lnTo>
                    <a:lnTo>
                      <a:pt x="118" y="106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5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7" y="112"/>
                    </a:lnTo>
                    <a:lnTo>
                      <a:pt x="117" y="113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7" y="117"/>
                    </a:lnTo>
                    <a:lnTo>
                      <a:pt x="117" y="115"/>
                    </a:lnTo>
                    <a:lnTo>
                      <a:pt x="117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8" y="115"/>
                    </a:lnTo>
                    <a:lnTo>
                      <a:pt x="120" y="115"/>
                    </a:lnTo>
                    <a:lnTo>
                      <a:pt x="120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5"/>
                    </a:lnTo>
                    <a:lnTo>
                      <a:pt x="118" y="117"/>
                    </a:lnTo>
                    <a:lnTo>
                      <a:pt x="118" y="117"/>
                    </a:lnTo>
                    <a:lnTo>
                      <a:pt x="117" y="117"/>
                    </a:lnTo>
                    <a:lnTo>
                      <a:pt x="117" y="119"/>
                    </a:lnTo>
                    <a:lnTo>
                      <a:pt x="117" y="119"/>
                    </a:lnTo>
                    <a:lnTo>
                      <a:pt x="117" y="119"/>
                    </a:lnTo>
                    <a:lnTo>
                      <a:pt x="117" y="117"/>
                    </a:lnTo>
                    <a:lnTo>
                      <a:pt x="117" y="117"/>
                    </a:lnTo>
                    <a:lnTo>
                      <a:pt x="115" y="119"/>
                    </a:lnTo>
                    <a:lnTo>
                      <a:pt x="117" y="119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5" y="122"/>
                    </a:lnTo>
                    <a:lnTo>
                      <a:pt x="115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5" y="124"/>
                    </a:lnTo>
                    <a:lnTo>
                      <a:pt x="113" y="126"/>
                    </a:lnTo>
                    <a:lnTo>
                      <a:pt x="115" y="126"/>
                    </a:lnTo>
                    <a:lnTo>
                      <a:pt x="113" y="128"/>
                    </a:lnTo>
                    <a:lnTo>
                      <a:pt x="113" y="128"/>
                    </a:lnTo>
                    <a:lnTo>
                      <a:pt x="113" y="128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7" y="128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7" y="13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28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13" y="130"/>
                    </a:lnTo>
                    <a:lnTo>
                      <a:pt x="113" y="130"/>
                    </a:lnTo>
                    <a:lnTo>
                      <a:pt x="113" y="132"/>
                    </a:lnTo>
                    <a:lnTo>
                      <a:pt x="111" y="132"/>
                    </a:lnTo>
                    <a:lnTo>
                      <a:pt x="111" y="133"/>
                    </a:lnTo>
                    <a:lnTo>
                      <a:pt x="111" y="133"/>
                    </a:lnTo>
                    <a:lnTo>
                      <a:pt x="111" y="133"/>
                    </a:lnTo>
                    <a:lnTo>
                      <a:pt x="111" y="135"/>
                    </a:lnTo>
                    <a:lnTo>
                      <a:pt x="111" y="135"/>
                    </a:lnTo>
                    <a:lnTo>
                      <a:pt x="109" y="135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41"/>
                    </a:lnTo>
                    <a:lnTo>
                      <a:pt x="108" y="141"/>
                    </a:lnTo>
                    <a:lnTo>
                      <a:pt x="108" y="141"/>
                    </a:lnTo>
                    <a:lnTo>
                      <a:pt x="108" y="143"/>
                    </a:lnTo>
                    <a:lnTo>
                      <a:pt x="106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8" y="144"/>
                    </a:lnTo>
                    <a:lnTo>
                      <a:pt x="106" y="144"/>
                    </a:lnTo>
                    <a:lnTo>
                      <a:pt x="106" y="146"/>
                    </a:lnTo>
                    <a:lnTo>
                      <a:pt x="106" y="146"/>
                    </a:lnTo>
                    <a:lnTo>
                      <a:pt x="106" y="146"/>
                    </a:lnTo>
                    <a:lnTo>
                      <a:pt x="106" y="148"/>
                    </a:lnTo>
                    <a:lnTo>
                      <a:pt x="106" y="148"/>
                    </a:lnTo>
                    <a:lnTo>
                      <a:pt x="106" y="148"/>
                    </a:lnTo>
                    <a:lnTo>
                      <a:pt x="106" y="150"/>
                    </a:lnTo>
                    <a:lnTo>
                      <a:pt x="104" y="150"/>
                    </a:lnTo>
                    <a:lnTo>
                      <a:pt x="104" y="150"/>
                    </a:lnTo>
                    <a:lnTo>
                      <a:pt x="104" y="152"/>
                    </a:lnTo>
                    <a:lnTo>
                      <a:pt x="104" y="152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2" y="155"/>
                    </a:lnTo>
                    <a:lnTo>
                      <a:pt x="102" y="155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2" y="157"/>
                    </a:lnTo>
                    <a:lnTo>
                      <a:pt x="104" y="157"/>
                    </a:lnTo>
                    <a:lnTo>
                      <a:pt x="104" y="159"/>
                    </a:lnTo>
                    <a:lnTo>
                      <a:pt x="104" y="159"/>
                    </a:lnTo>
                    <a:lnTo>
                      <a:pt x="102" y="159"/>
                    </a:lnTo>
                    <a:lnTo>
                      <a:pt x="104" y="159"/>
                    </a:lnTo>
                    <a:lnTo>
                      <a:pt x="104" y="159"/>
                    </a:lnTo>
                    <a:lnTo>
                      <a:pt x="104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61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2" y="159"/>
                    </a:lnTo>
                    <a:lnTo>
                      <a:pt x="100" y="161"/>
                    </a:lnTo>
                    <a:lnTo>
                      <a:pt x="100" y="161"/>
                    </a:lnTo>
                    <a:lnTo>
                      <a:pt x="100" y="163"/>
                    </a:lnTo>
                    <a:lnTo>
                      <a:pt x="100" y="163"/>
                    </a:lnTo>
                    <a:lnTo>
                      <a:pt x="100" y="163"/>
                    </a:lnTo>
                    <a:lnTo>
                      <a:pt x="98" y="165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6"/>
                    </a:lnTo>
                    <a:lnTo>
                      <a:pt x="98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7" y="170"/>
                    </a:lnTo>
                    <a:lnTo>
                      <a:pt x="97" y="172"/>
                    </a:lnTo>
                    <a:lnTo>
                      <a:pt x="97" y="172"/>
                    </a:lnTo>
                    <a:lnTo>
                      <a:pt x="97" y="172"/>
                    </a:lnTo>
                    <a:lnTo>
                      <a:pt x="95" y="172"/>
                    </a:lnTo>
                    <a:lnTo>
                      <a:pt x="95" y="172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5"/>
                    </a:lnTo>
                    <a:lnTo>
                      <a:pt x="95" y="177"/>
                    </a:lnTo>
                    <a:lnTo>
                      <a:pt x="95" y="177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79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1"/>
                    </a:lnTo>
                    <a:lnTo>
                      <a:pt x="95" y="183"/>
                    </a:lnTo>
                    <a:lnTo>
                      <a:pt x="95" y="183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3" y="186"/>
                    </a:lnTo>
                    <a:lnTo>
                      <a:pt x="91" y="186"/>
                    </a:lnTo>
                    <a:lnTo>
                      <a:pt x="91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88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0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3" y="192"/>
                    </a:lnTo>
                    <a:lnTo>
                      <a:pt x="91" y="192"/>
                    </a:lnTo>
                    <a:lnTo>
                      <a:pt x="91" y="194"/>
                    </a:lnTo>
                    <a:lnTo>
                      <a:pt x="91" y="194"/>
                    </a:lnTo>
                    <a:lnTo>
                      <a:pt x="91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97" y="194"/>
                    </a:lnTo>
                    <a:lnTo>
                      <a:pt x="97" y="194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7" y="196"/>
                    </a:lnTo>
                    <a:lnTo>
                      <a:pt x="95" y="197"/>
                    </a:lnTo>
                    <a:lnTo>
                      <a:pt x="97" y="197"/>
                    </a:lnTo>
                    <a:lnTo>
                      <a:pt x="97" y="197"/>
                    </a:lnTo>
                    <a:lnTo>
                      <a:pt x="97" y="197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7" y="199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98" y="201"/>
                    </a:lnTo>
                    <a:lnTo>
                      <a:pt x="100" y="201"/>
                    </a:lnTo>
                    <a:lnTo>
                      <a:pt x="100" y="199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2" y="199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2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1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8" y="203"/>
                    </a:lnTo>
                    <a:lnTo>
                      <a:pt x="97" y="203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7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7"/>
                    </a:lnTo>
                    <a:lnTo>
                      <a:pt x="93" y="196"/>
                    </a:lnTo>
                    <a:lnTo>
                      <a:pt x="95" y="196"/>
                    </a:lnTo>
                    <a:lnTo>
                      <a:pt x="93" y="196"/>
                    </a:lnTo>
                    <a:lnTo>
                      <a:pt x="93" y="196"/>
                    </a:lnTo>
                    <a:lnTo>
                      <a:pt x="93" y="196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6"/>
                    </a:lnTo>
                    <a:lnTo>
                      <a:pt x="91" y="197"/>
                    </a:lnTo>
                    <a:lnTo>
                      <a:pt x="89" y="197"/>
                    </a:lnTo>
                    <a:lnTo>
                      <a:pt x="89" y="197"/>
                    </a:lnTo>
                    <a:lnTo>
                      <a:pt x="89" y="199"/>
                    </a:lnTo>
                    <a:lnTo>
                      <a:pt x="89" y="201"/>
                    </a:lnTo>
                    <a:lnTo>
                      <a:pt x="87" y="203"/>
                    </a:lnTo>
                    <a:lnTo>
                      <a:pt x="87" y="205"/>
                    </a:lnTo>
                    <a:lnTo>
                      <a:pt x="87" y="207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0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2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6"/>
                    </a:lnTo>
                    <a:lnTo>
                      <a:pt x="84" y="216"/>
                    </a:lnTo>
                    <a:lnTo>
                      <a:pt x="84" y="216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7" y="216"/>
                    </a:lnTo>
                    <a:lnTo>
                      <a:pt x="89" y="216"/>
                    </a:lnTo>
                    <a:lnTo>
                      <a:pt x="89" y="216"/>
                    </a:lnTo>
                    <a:lnTo>
                      <a:pt x="89" y="216"/>
                    </a:lnTo>
                    <a:lnTo>
                      <a:pt x="89" y="218"/>
                    </a:lnTo>
                    <a:lnTo>
                      <a:pt x="89" y="218"/>
                    </a:lnTo>
                    <a:lnTo>
                      <a:pt x="91" y="218"/>
                    </a:lnTo>
                    <a:lnTo>
                      <a:pt x="91" y="218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91" y="219"/>
                    </a:lnTo>
                    <a:lnTo>
                      <a:pt x="91" y="219"/>
                    </a:lnTo>
                    <a:lnTo>
                      <a:pt x="91" y="219"/>
                    </a:lnTo>
                    <a:lnTo>
                      <a:pt x="91" y="221"/>
                    </a:lnTo>
                    <a:lnTo>
                      <a:pt x="91" y="221"/>
                    </a:lnTo>
                    <a:lnTo>
                      <a:pt x="89" y="221"/>
                    </a:lnTo>
                    <a:lnTo>
                      <a:pt x="89" y="221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7" y="219"/>
                    </a:lnTo>
                    <a:lnTo>
                      <a:pt x="87" y="219"/>
                    </a:lnTo>
                    <a:lnTo>
                      <a:pt x="87" y="219"/>
                    </a:lnTo>
                    <a:lnTo>
                      <a:pt x="87" y="218"/>
                    </a:lnTo>
                    <a:lnTo>
                      <a:pt x="87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8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4" y="219"/>
                    </a:lnTo>
                    <a:lnTo>
                      <a:pt x="84" y="219"/>
                    </a:lnTo>
                    <a:lnTo>
                      <a:pt x="84" y="221"/>
                    </a:lnTo>
                    <a:lnTo>
                      <a:pt x="84" y="221"/>
                    </a:lnTo>
                    <a:lnTo>
                      <a:pt x="84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2" y="225"/>
                    </a:lnTo>
                    <a:lnTo>
                      <a:pt x="82" y="225"/>
                    </a:lnTo>
                    <a:lnTo>
                      <a:pt x="82" y="227"/>
                    </a:lnTo>
                    <a:lnTo>
                      <a:pt x="82" y="227"/>
                    </a:lnTo>
                    <a:lnTo>
                      <a:pt x="80" y="227"/>
                    </a:lnTo>
                    <a:lnTo>
                      <a:pt x="80" y="228"/>
                    </a:lnTo>
                    <a:lnTo>
                      <a:pt x="80" y="228"/>
                    </a:lnTo>
                    <a:lnTo>
                      <a:pt x="80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80" y="232"/>
                    </a:lnTo>
                    <a:lnTo>
                      <a:pt x="80" y="232"/>
                    </a:lnTo>
                    <a:lnTo>
                      <a:pt x="80" y="232"/>
                    </a:lnTo>
                    <a:lnTo>
                      <a:pt x="78" y="232"/>
                    </a:lnTo>
                    <a:lnTo>
                      <a:pt x="78" y="232"/>
                    </a:lnTo>
                    <a:lnTo>
                      <a:pt x="78" y="232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4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6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76" y="239"/>
                    </a:lnTo>
                    <a:lnTo>
                      <a:pt x="76" y="241"/>
                    </a:lnTo>
                    <a:lnTo>
                      <a:pt x="76" y="241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3"/>
                    </a:lnTo>
                    <a:lnTo>
                      <a:pt x="76" y="245"/>
                    </a:lnTo>
                    <a:lnTo>
                      <a:pt x="76" y="245"/>
                    </a:lnTo>
                    <a:lnTo>
                      <a:pt x="76" y="245"/>
                    </a:lnTo>
                    <a:lnTo>
                      <a:pt x="76" y="247"/>
                    </a:lnTo>
                    <a:lnTo>
                      <a:pt x="75" y="247"/>
                    </a:lnTo>
                    <a:lnTo>
                      <a:pt x="75" y="247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75" y="250"/>
                    </a:lnTo>
                    <a:lnTo>
                      <a:pt x="75" y="250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6"/>
                    </a:lnTo>
                    <a:lnTo>
                      <a:pt x="73" y="256"/>
                    </a:lnTo>
                    <a:lnTo>
                      <a:pt x="73" y="256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3" y="258"/>
                    </a:lnTo>
                    <a:lnTo>
                      <a:pt x="71" y="260"/>
                    </a:lnTo>
                    <a:lnTo>
                      <a:pt x="71" y="260"/>
                    </a:lnTo>
                    <a:lnTo>
                      <a:pt x="71" y="261"/>
                    </a:lnTo>
                    <a:lnTo>
                      <a:pt x="71" y="261"/>
                    </a:lnTo>
                    <a:lnTo>
                      <a:pt x="71" y="263"/>
                    </a:lnTo>
                    <a:lnTo>
                      <a:pt x="71" y="263"/>
                    </a:lnTo>
                    <a:lnTo>
                      <a:pt x="71" y="263"/>
                    </a:lnTo>
                    <a:lnTo>
                      <a:pt x="71" y="265"/>
                    </a:lnTo>
                    <a:lnTo>
                      <a:pt x="71" y="265"/>
                    </a:lnTo>
                    <a:lnTo>
                      <a:pt x="69" y="267"/>
                    </a:lnTo>
                    <a:lnTo>
                      <a:pt x="69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7"/>
                    </a:lnTo>
                    <a:lnTo>
                      <a:pt x="71" y="269"/>
                    </a:lnTo>
                    <a:lnTo>
                      <a:pt x="71" y="269"/>
                    </a:lnTo>
                    <a:lnTo>
                      <a:pt x="71" y="270"/>
                    </a:lnTo>
                    <a:lnTo>
                      <a:pt x="71" y="270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1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2"/>
                    </a:lnTo>
                    <a:lnTo>
                      <a:pt x="73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5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5" y="272"/>
                    </a:lnTo>
                    <a:lnTo>
                      <a:pt x="76" y="272"/>
                    </a:lnTo>
                    <a:lnTo>
                      <a:pt x="76" y="272"/>
                    </a:lnTo>
                    <a:lnTo>
                      <a:pt x="78" y="272"/>
                    </a:lnTo>
                    <a:lnTo>
                      <a:pt x="78" y="272"/>
                    </a:lnTo>
                    <a:lnTo>
                      <a:pt x="78" y="272"/>
                    </a:lnTo>
                    <a:lnTo>
                      <a:pt x="78" y="274"/>
                    </a:lnTo>
                    <a:lnTo>
                      <a:pt x="78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4"/>
                    </a:lnTo>
                    <a:lnTo>
                      <a:pt x="76" y="276"/>
                    </a:lnTo>
                    <a:lnTo>
                      <a:pt x="76" y="276"/>
                    </a:lnTo>
                    <a:lnTo>
                      <a:pt x="76" y="276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5" y="274"/>
                    </a:lnTo>
                    <a:lnTo>
                      <a:pt x="73" y="274"/>
                    </a:lnTo>
                    <a:lnTo>
                      <a:pt x="73" y="274"/>
                    </a:lnTo>
                    <a:lnTo>
                      <a:pt x="73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71" y="274"/>
                    </a:lnTo>
                    <a:lnTo>
                      <a:pt x="69" y="272"/>
                    </a:lnTo>
                    <a:lnTo>
                      <a:pt x="69" y="272"/>
                    </a:lnTo>
                    <a:lnTo>
                      <a:pt x="69" y="272"/>
                    </a:lnTo>
                    <a:lnTo>
                      <a:pt x="69" y="270"/>
                    </a:lnTo>
                    <a:lnTo>
                      <a:pt x="69" y="270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7"/>
                    </a:lnTo>
                    <a:lnTo>
                      <a:pt x="69" y="267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70"/>
                    </a:lnTo>
                    <a:lnTo>
                      <a:pt x="69" y="272"/>
                    </a:lnTo>
                    <a:lnTo>
                      <a:pt x="67" y="272"/>
                    </a:lnTo>
                    <a:lnTo>
                      <a:pt x="67" y="272"/>
                    </a:lnTo>
                    <a:lnTo>
                      <a:pt x="67" y="274"/>
                    </a:lnTo>
                    <a:lnTo>
                      <a:pt x="67" y="274"/>
                    </a:lnTo>
                    <a:lnTo>
                      <a:pt x="67" y="276"/>
                    </a:lnTo>
                    <a:lnTo>
                      <a:pt x="67" y="278"/>
                    </a:lnTo>
                    <a:lnTo>
                      <a:pt x="65" y="278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81"/>
                    </a:lnTo>
                    <a:lnTo>
                      <a:pt x="65" y="281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5"/>
                    </a:lnTo>
                    <a:lnTo>
                      <a:pt x="64" y="287"/>
                    </a:lnTo>
                    <a:lnTo>
                      <a:pt x="64" y="287"/>
                    </a:lnTo>
                    <a:lnTo>
                      <a:pt x="64" y="289"/>
                    </a:lnTo>
                    <a:lnTo>
                      <a:pt x="62" y="289"/>
                    </a:lnTo>
                    <a:lnTo>
                      <a:pt x="62" y="291"/>
                    </a:lnTo>
                    <a:lnTo>
                      <a:pt x="62" y="291"/>
                    </a:lnTo>
                    <a:lnTo>
                      <a:pt x="62" y="291"/>
                    </a:lnTo>
                    <a:lnTo>
                      <a:pt x="62" y="292"/>
                    </a:lnTo>
                    <a:lnTo>
                      <a:pt x="62" y="292"/>
                    </a:lnTo>
                    <a:lnTo>
                      <a:pt x="62" y="292"/>
                    </a:lnTo>
                    <a:lnTo>
                      <a:pt x="62" y="294"/>
                    </a:lnTo>
                    <a:lnTo>
                      <a:pt x="60" y="294"/>
                    </a:lnTo>
                    <a:lnTo>
                      <a:pt x="60" y="294"/>
                    </a:lnTo>
                    <a:lnTo>
                      <a:pt x="60" y="296"/>
                    </a:lnTo>
                    <a:lnTo>
                      <a:pt x="58" y="298"/>
                    </a:lnTo>
                    <a:lnTo>
                      <a:pt x="58" y="300"/>
                    </a:lnTo>
                    <a:lnTo>
                      <a:pt x="58" y="302"/>
                    </a:lnTo>
                    <a:lnTo>
                      <a:pt x="56" y="302"/>
                    </a:lnTo>
                    <a:lnTo>
                      <a:pt x="56" y="303"/>
                    </a:lnTo>
                    <a:lnTo>
                      <a:pt x="56" y="303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5" y="305"/>
                    </a:lnTo>
                    <a:lnTo>
                      <a:pt x="55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6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5"/>
                    </a:lnTo>
                    <a:lnTo>
                      <a:pt x="58" y="303"/>
                    </a:lnTo>
                    <a:lnTo>
                      <a:pt x="58" y="303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58" y="302"/>
                    </a:lnTo>
                    <a:lnTo>
                      <a:pt x="60" y="300"/>
                    </a:lnTo>
                    <a:lnTo>
                      <a:pt x="60" y="300"/>
                    </a:lnTo>
                    <a:lnTo>
                      <a:pt x="60" y="300"/>
                    </a:lnTo>
                    <a:lnTo>
                      <a:pt x="62" y="300"/>
                    </a:lnTo>
                    <a:lnTo>
                      <a:pt x="62" y="300"/>
                    </a:lnTo>
                    <a:lnTo>
                      <a:pt x="62" y="300"/>
                    </a:lnTo>
                    <a:lnTo>
                      <a:pt x="64" y="300"/>
                    </a:lnTo>
                    <a:lnTo>
                      <a:pt x="64" y="300"/>
                    </a:lnTo>
                    <a:lnTo>
                      <a:pt x="64" y="300"/>
                    </a:lnTo>
                    <a:lnTo>
                      <a:pt x="64" y="302"/>
                    </a:lnTo>
                    <a:lnTo>
                      <a:pt x="64" y="302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5" y="303"/>
                    </a:lnTo>
                    <a:lnTo>
                      <a:pt x="67" y="303"/>
                    </a:lnTo>
                    <a:lnTo>
                      <a:pt x="67" y="303"/>
                    </a:lnTo>
                    <a:lnTo>
                      <a:pt x="67" y="303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5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9" y="307"/>
                    </a:lnTo>
                    <a:lnTo>
                      <a:pt x="69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3" y="307"/>
                    </a:lnTo>
                    <a:lnTo>
                      <a:pt x="73" y="307"/>
                    </a:lnTo>
                    <a:lnTo>
                      <a:pt x="75" y="307"/>
                    </a:lnTo>
                    <a:lnTo>
                      <a:pt x="75" y="307"/>
                    </a:lnTo>
                    <a:lnTo>
                      <a:pt x="75" y="309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8" y="309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80" y="311"/>
                    </a:lnTo>
                    <a:lnTo>
                      <a:pt x="80" y="311"/>
                    </a:lnTo>
                    <a:lnTo>
                      <a:pt x="80" y="313"/>
                    </a:lnTo>
                    <a:lnTo>
                      <a:pt x="80" y="313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78" y="311"/>
                    </a:lnTo>
                    <a:lnTo>
                      <a:pt x="76" y="311"/>
                    </a:lnTo>
                    <a:lnTo>
                      <a:pt x="76" y="311"/>
                    </a:lnTo>
                    <a:lnTo>
                      <a:pt x="76" y="309"/>
                    </a:lnTo>
                    <a:lnTo>
                      <a:pt x="76" y="309"/>
                    </a:lnTo>
                    <a:lnTo>
                      <a:pt x="75" y="309"/>
                    </a:lnTo>
                    <a:lnTo>
                      <a:pt x="75" y="309"/>
                    </a:lnTo>
                    <a:lnTo>
                      <a:pt x="73" y="309"/>
                    </a:lnTo>
                    <a:lnTo>
                      <a:pt x="73" y="309"/>
                    </a:lnTo>
                    <a:lnTo>
                      <a:pt x="73" y="309"/>
                    </a:lnTo>
                    <a:lnTo>
                      <a:pt x="71" y="309"/>
                    </a:lnTo>
                    <a:lnTo>
                      <a:pt x="71" y="309"/>
                    </a:lnTo>
                    <a:lnTo>
                      <a:pt x="69" y="307"/>
                    </a:lnTo>
                    <a:lnTo>
                      <a:pt x="69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7" y="307"/>
                    </a:lnTo>
                    <a:lnTo>
                      <a:pt x="65" y="307"/>
                    </a:lnTo>
                    <a:lnTo>
                      <a:pt x="65" y="305"/>
                    </a:lnTo>
                    <a:lnTo>
                      <a:pt x="65" y="305"/>
                    </a:lnTo>
                    <a:lnTo>
                      <a:pt x="65" y="305"/>
                    </a:lnTo>
                    <a:lnTo>
                      <a:pt x="64" y="305"/>
                    </a:lnTo>
                    <a:lnTo>
                      <a:pt x="64" y="305"/>
                    </a:lnTo>
                    <a:lnTo>
                      <a:pt x="64" y="305"/>
                    </a:lnTo>
                    <a:lnTo>
                      <a:pt x="62" y="305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2"/>
                    </a:lnTo>
                    <a:lnTo>
                      <a:pt x="62" y="303"/>
                    </a:lnTo>
                    <a:lnTo>
                      <a:pt x="62" y="303"/>
                    </a:lnTo>
                    <a:lnTo>
                      <a:pt x="60" y="303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5"/>
                    </a:lnTo>
                    <a:lnTo>
                      <a:pt x="60" y="307"/>
                    </a:lnTo>
                    <a:lnTo>
                      <a:pt x="60" y="307"/>
                    </a:lnTo>
                    <a:lnTo>
                      <a:pt x="58" y="307"/>
                    </a:lnTo>
                    <a:lnTo>
                      <a:pt x="58" y="307"/>
                    </a:lnTo>
                    <a:lnTo>
                      <a:pt x="58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6" y="307"/>
                    </a:lnTo>
                    <a:lnTo>
                      <a:pt x="55" y="307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5" y="309"/>
                    </a:lnTo>
                    <a:lnTo>
                      <a:pt x="53" y="311"/>
                    </a:lnTo>
                    <a:lnTo>
                      <a:pt x="53" y="311"/>
                    </a:lnTo>
                    <a:lnTo>
                      <a:pt x="53" y="313"/>
                    </a:lnTo>
                    <a:lnTo>
                      <a:pt x="53" y="313"/>
                    </a:lnTo>
                    <a:lnTo>
                      <a:pt x="53" y="314"/>
                    </a:lnTo>
                    <a:lnTo>
                      <a:pt x="51" y="314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1" y="318"/>
                    </a:lnTo>
                    <a:lnTo>
                      <a:pt x="49" y="320"/>
                    </a:lnTo>
                    <a:lnTo>
                      <a:pt x="49" y="320"/>
                    </a:lnTo>
                    <a:lnTo>
                      <a:pt x="49" y="320"/>
                    </a:lnTo>
                    <a:lnTo>
                      <a:pt x="49" y="322"/>
                    </a:lnTo>
                    <a:lnTo>
                      <a:pt x="49" y="322"/>
                    </a:lnTo>
                    <a:lnTo>
                      <a:pt x="49" y="322"/>
                    </a:lnTo>
                    <a:lnTo>
                      <a:pt x="47" y="323"/>
                    </a:lnTo>
                    <a:lnTo>
                      <a:pt x="47" y="323"/>
                    </a:lnTo>
                    <a:lnTo>
                      <a:pt x="47" y="325"/>
                    </a:lnTo>
                    <a:lnTo>
                      <a:pt x="47" y="325"/>
                    </a:lnTo>
                    <a:lnTo>
                      <a:pt x="45" y="327"/>
                    </a:lnTo>
                    <a:lnTo>
                      <a:pt x="45" y="327"/>
                    </a:lnTo>
                    <a:lnTo>
                      <a:pt x="45" y="329"/>
                    </a:lnTo>
                    <a:lnTo>
                      <a:pt x="44" y="331"/>
                    </a:lnTo>
                    <a:lnTo>
                      <a:pt x="44" y="333"/>
                    </a:lnTo>
                    <a:lnTo>
                      <a:pt x="44" y="333"/>
                    </a:lnTo>
                    <a:lnTo>
                      <a:pt x="42" y="334"/>
                    </a:lnTo>
                    <a:lnTo>
                      <a:pt x="42" y="334"/>
                    </a:lnTo>
                    <a:lnTo>
                      <a:pt x="42" y="334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38" y="340"/>
                    </a:lnTo>
                    <a:lnTo>
                      <a:pt x="38" y="340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4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40" y="342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5" y="336"/>
                    </a:lnTo>
                    <a:lnTo>
                      <a:pt x="45" y="336"/>
                    </a:lnTo>
                    <a:lnTo>
                      <a:pt x="45" y="334"/>
                    </a:lnTo>
                    <a:lnTo>
                      <a:pt x="45" y="334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3"/>
                    </a:lnTo>
                    <a:lnTo>
                      <a:pt x="47" y="334"/>
                    </a:lnTo>
                    <a:lnTo>
                      <a:pt x="47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3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1" y="333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7" y="336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38"/>
                    </a:lnTo>
                    <a:lnTo>
                      <a:pt x="49" y="340"/>
                    </a:lnTo>
                    <a:lnTo>
                      <a:pt x="49" y="340"/>
                    </a:lnTo>
                    <a:lnTo>
                      <a:pt x="49" y="340"/>
                    </a:lnTo>
                    <a:lnTo>
                      <a:pt x="49" y="342"/>
                    </a:lnTo>
                    <a:lnTo>
                      <a:pt x="49" y="342"/>
                    </a:lnTo>
                    <a:lnTo>
                      <a:pt x="51" y="344"/>
                    </a:lnTo>
                    <a:lnTo>
                      <a:pt x="51" y="344"/>
                    </a:lnTo>
                    <a:lnTo>
                      <a:pt x="51" y="345"/>
                    </a:lnTo>
                    <a:lnTo>
                      <a:pt x="51" y="345"/>
                    </a:lnTo>
                    <a:lnTo>
                      <a:pt x="51" y="345"/>
                    </a:lnTo>
                    <a:lnTo>
                      <a:pt x="51" y="347"/>
                    </a:lnTo>
                    <a:lnTo>
                      <a:pt x="51" y="347"/>
                    </a:lnTo>
                    <a:lnTo>
                      <a:pt x="51" y="347"/>
                    </a:lnTo>
                    <a:lnTo>
                      <a:pt x="49" y="347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9" y="345"/>
                    </a:lnTo>
                    <a:lnTo>
                      <a:pt x="47" y="345"/>
                    </a:lnTo>
                    <a:lnTo>
                      <a:pt x="47" y="345"/>
                    </a:lnTo>
                    <a:lnTo>
                      <a:pt x="47" y="345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2"/>
                    </a:lnTo>
                    <a:lnTo>
                      <a:pt x="47" y="342"/>
                    </a:lnTo>
                    <a:lnTo>
                      <a:pt x="47" y="342"/>
                    </a:lnTo>
                    <a:lnTo>
                      <a:pt x="47" y="340"/>
                    </a:lnTo>
                    <a:lnTo>
                      <a:pt x="47" y="338"/>
                    </a:lnTo>
                    <a:lnTo>
                      <a:pt x="47" y="338"/>
                    </a:lnTo>
                    <a:lnTo>
                      <a:pt x="47" y="338"/>
                    </a:lnTo>
                    <a:lnTo>
                      <a:pt x="45" y="340"/>
                    </a:lnTo>
                    <a:lnTo>
                      <a:pt x="45" y="340"/>
                    </a:lnTo>
                    <a:lnTo>
                      <a:pt x="45" y="340"/>
                    </a:lnTo>
                    <a:lnTo>
                      <a:pt x="45" y="338"/>
                    </a:lnTo>
                    <a:lnTo>
                      <a:pt x="45" y="338"/>
                    </a:lnTo>
                    <a:lnTo>
                      <a:pt x="45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38"/>
                    </a:lnTo>
                    <a:lnTo>
                      <a:pt x="44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2" y="340"/>
                    </a:lnTo>
                    <a:lnTo>
                      <a:pt x="40" y="342"/>
                    </a:lnTo>
                    <a:lnTo>
                      <a:pt x="40" y="342"/>
                    </a:lnTo>
                    <a:lnTo>
                      <a:pt x="40" y="342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6" y="345"/>
                    </a:lnTo>
                    <a:lnTo>
                      <a:pt x="38" y="345"/>
                    </a:lnTo>
                    <a:lnTo>
                      <a:pt x="38" y="345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40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8" y="347"/>
                    </a:lnTo>
                    <a:lnTo>
                      <a:pt x="36" y="347"/>
                    </a:lnTo>
                    <a:lnTo>
                      <a:pt x="36" y="347"/>
                    </a:lnTo>
                    <a:lnTo>
                      <a:pt x="36" y="347"/>
                    </a:lnTo>
                    <a:lnTo>
                      <a:pt x="36" y="349"/>
                    </a:lnTo>
                    <a:lnTo>
                      <a:pt x="36" y="349"/>
                    </a:lnTo>
                    <a:lnTo>
                      <a:pt x="36" y="349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1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6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3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51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9"/>
                    </a:lnTo>
                    <a:lnTo>
                      <a:pt x="34" y="347"/>
                    </a:lnTo>
                    <a:lnTo>
                      <a:pt x="34" y="347"/>
                    </a:lnTo>
                    <a:lnTo>
                      <a:pt x="34" y="347"/>
                    </a:lnTo>
                    <a:lnTo>
                      <a:pt x="36" y="347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4" y="344"/>
                    </a:lnTo>
                    <a:lnTo>
                      <a:pt x="34" y="345"/>
                    </a:lnTo>
                    <a:lnTo>
                      <a:pt x="34" y="345"/>
                    </a:lnTo>
                    <a:lnTo>
                      <a:pt x="33" y="345"/>
                    </a:lnTo>
                    <a:lnTo>
                      <a:pt x="33" y="344"/>
                    </a:lnTo>
                    <a:lnTo>
                      <a:pt x="33" y="345"/>
                    </a:lnTo>
                    <a:lnTo>
                      <a:pt x="33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5"/>
                    </a:lnTo>
                    <a:lnTo>
                      <a:pt x="31" y="347"/>
                    </a:lnTo>
                    <a:lnTo>
                      <a:pt x="31" y="347"/>
                    </a:lnTo>
                    <a:lnTo>
                      <a:pt x="29" y="347"/>
                    </a:lnTo>
                    <a:lnTo>
                      <a:pt x="29" y="347"/>
                    </a:lnTo>
                    <a:lnTo>
                      <a:pt x="29" y="347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7" y="349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9" y="351"/>
                    </a:lnTo>
                    <a:lnTo>
                      <a:pt x="29" y="351"/>
                    </a:lnTo>
                    <a:lnTo>
                      <a:pt x="29" y="353"/>
                    </a:lnTo>
                    <a:lnTo>
                      <a:pt x="29" y="353"/>
                    </a:lnTo>
                    <a:lnTo>
                      <a:pt x="29" y="355"/>
                    </a:lnTo>
                    <a:lnTo>
                      <a:pt x="29" y="355"/>
                    </a:lnTo>
                    <a:lnTo>
                      <a:pt x="27" y="355"/>
                    </a:lnTo>
                    <a:lnTo>
                      <a:pt x="27" y="356"/>
                    </a:lnTo>
                    <a:lnTo>
                      <a:pt x="27" y="356"/>
                    </a:lnTo>
                    <a:lnTo>
                      <a:pt x="27" y="358"/>
                    </a:lnTo>
                    <a:lnTo>
                      <a:pt x="25" y="358"/>
                    </a:lnTo>
                    <a:lnTo>
                      <a:pt x="25" y="360"/>
                    </a:lnTo>
                    <a:lnTo>
                      <a:pt x="25" y="360"/>
                    </a:lnTo>
                    <a:lnTo>
                      <a:pt x="25" y="362"/>
                    </a:lnTo>
                    <a:lnTo>
                      <a:pt x="25" y="364"/>
                    </a:lnTo>
                    <a:lnTo>
                      <a:pt x="25" y="364"/>
                    </a:lnTo>
                    <a:lnTo>
                      <a:pt x="23" y="366"/>
                    </a:lnTo>
                    <a:lnTo>
                      <a:pt x="23" y="367"/>
                    </a:lnTo>
                    <a:lnTo>
                      <a:pt x="22" y="367"/>
                    </a:lnTo>
                    <a:lnTo>
                      <a:pt x="22" y="369"/>
                    </a:lnTo>
                    <a:lnTo>
                      <a:pt x="22" y="369"/>
                    </a:lnTo>
                    <a:lnTo>
                      <a:pt x="22" y="371"/>
                    </a:lnTo>
                    <a:lnTo>
                      <a:pt x="22" y="371"/>
                    </a:lnTo>
                    <a:lnTo>
                      <a:pt x="20" y="371"/>
                    </a:lnTo>
                    <a:lnTo>
                      <a:pt x="20" y="373"/>
                    </a:lnTo>
                    <a:lnTo>
                      <a:pt x="20" y="373"/>
                    </a:lnTo>
                    <a:lnTo>
                      <a:pt x="20" y="375"/>
                    </a:lnTo>
                    <a:lnTo>
                      <a:pt x="20" y="375"/>
                    </a:lnTo>
                    <a:lnTo>
                      <a:pt x="20" y="375"/>
                    </a:lnTo>
                    <a:lnTo>
                      <a:pt x="18" y="376"/>
                    </a:lnTo>
                    <a:lnTo>
                      <a:pt x="18" y="378"/>
                    </a:lnTo>
                    <a:lnTo>
                      <a:pt x="18" y="378"/>
                    </a:lnTo>
                    <a:lnTo>
                      <a:pt x="18" y="378"/>
                    </a:lnTo>
                    <a:lnTo>
                      <a:pt x="18" y="380"/>
                    </a:lnTo>
                    <a:lnTo>
                      <a:pt x="18" y="382"/>
                    </a:lnTo>
                    <a:lnTo>
                      <a:pt x="18" y="382"/>
                    </a:lnTo>
                    <a:lnTo>
                      <a:pt x="16" y="382"/>
                    </a:lnTo>
                    <a:lnTo>
                      <a:pt x="16" y="384"/>
                    </a:lnTo>
                    <a:lnTo>
                      <a:pt x="16" y="384"/>
                    </a:lnTo>
                    <a:lnTo>
                      <a:pt x="14" y="384"/>
                    </a:lnTo>
                    <a:lnTo>
                      <a:pt x="14" y="384"/>
                    </a:lnTo>
                    <a:lnTo>
                      <a:pt x="14" y="386"/>
                    </a:lnTo>
                    <a:lnTo>
                      <a:pt x="14" y="386"/>
                    </a:lnTo>
                    <a:lnTo>
                      <a:pt x="14" y="386"/>
                    </a:lnTo>
                    <a:lnTo>
                      <a:pt x="14" y="387"/>
                    </a:lnTo>
                    <a:lnTo>
                      <a:pt x="13" y="387"/>
                    </a:lnTo>
                    <a:lnTo>
                      <a:pt x="13" y="387"/>
                    </a:lnTo>
                    <a:lnTo>
                      <a:pt x="13" y="387"/>
                    </a:lnTo>
                    <a:lnTo>
                      <a:pt x="13" y="389"/>
                    </a:lnTo>
                    <a:lnTo>
                      <a:pt x="13" y="389"/>
                    </a:lnTo>
                    <a:lnTo>
                      <a:pt x="11" y="391"/>
                    </a:lnTo>
                    <a:lnTo>
                      <a:pt x="11" y="391"/>
                    </a:lnTo>
                    <a:lnTo>
                      <a:pt x="11" y="391"/>
                    </a:lnTo>
                    <a:lnTo>
                      <a:pt x="11" y="393"/>
                    </a:lnTo>
                    <a:lnTo>
                      <a:pt x="11" y="393"/>
                    </a:lnTo>
                    <a:lnTo>
                      <a:pt x="9" y="393"/>
                    </a:lnTo>
                    <a:lnTo>
                      <a:pt x="9" y="395"/>
                    </a:lnTo>
                    <a:lnTo>
                      <a:pt x="9" y="395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7" y="397"/>
                    </a:lnTo>
                    <a:lnTo>
                      <a:pt x="5" y="398"/>
                    </a:lnTo>
                    <a:lnTo>
                      <a:pt x="5" y="398"/>
                    </a:lnTo>
                    <a:lnTo>
                      <a:pt x="5" y="398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3" y="402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3" y="404"/>
                    </a:lnTo>
                    <a:lnTo>
                      <a:pt x="3" y="406"/>
                    </a:lnTo>
                    <a:lnTo>
                      <a:pt x="3" y="406"/>
                    </a:lnTo>
                    <a:lnTo>
                      <a:pt x="3" y="408"/>
                    </a:lnTo>
                    <a:lnTo>
                      <a:pt x="3" y="408"/>
                    </a:lnTo>
                    <a:lnTo>
                      <a:pt x="3" y="409"/>
                    </a:lnTo>
                    <a:lnTo>
                      <a:pt x="5" y="409"/>
                    </a:lnTo>
                    <a:lnTo>
                      <a:pt x="3" y="409"/>
                    </a:lnTo>
                    <a:lnTo>
                      <a:pt x="3" y="409"/>
                    </a:lnTo>
                    <a:lnTo>
                      <a:pt x="3" y="411"/>
                    </a:lnTo>
                    <a:lnTo>
                      <a:pt x="3" y="411"/>
                    </a:lnTo>
                    <a:lnTo>
                      <a:pt x="3" y="411"/>
                    </a:lnTo>
                    <a:lnTo>
                      <a:pt x="5" y="411"/>
                    </a:lnTo>
                    <a:lnTo>
                      <a:pt x="5" y="413"/>
                    </a:lnTo>
                    <a:lnTo>
                      <a:pt x="5" y="413"/>
                    </a:lnTo>
                    <a:lnTo>
                      <a:pt x="3" y="415"/>
                    </a:lnTo>
                    <a:lnTo>
                      <a:pt x="3" y="415"/>
                    </a:lnTo>
                    <a:lnTo>
                      <a:pt x="3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5" y="417"/>
                    </a:lnTo>
                    <a:lnTo>
                      <a:pt x="7" y="417"/>
                    </a:lnTo>
                    <a:lnTo>
                      <a:pt x="7" y="417"/>
                    </a:lnTo>
                    <a:lnTo>
                      <a:pt x="7" y="417"/>
                    </a:lnTo>
                    <a:lnTo>
                      <a:pt x="7" y="419"/>
                    </a:lnTo>
                    <a:lnTo>
                      <a:pt x="7" y="419"/>
                    </a:lnTo>
                    <a:lnTo>
                      <a:pt x="7" y="419"/>
                    </a:lnTo>
                    <a:lnTo>
                      <a:pt x="7" y="420"/>
                    </a:lnTo>
                    <a:lnTo>
                      <a:pt x="7" y="420"/>
                    </a:lnTo>
                    <a:lnTo>
                      <a:pt x="7" y="422"/>
                    </a:lnTo>
                    <a:lnTo>
                      <a:pt x="7" y="422"/>
                    </a:lnTo>
                    <a:lnTo>
                      <a:pt x="7" y="422"/>
                    </a:lnTo>
                    <a:lnTo>
                      <a:pt x="9" y="422"/>
                    </a:lnTo>
                    <a:lnTo>
                      <a:pt x="9" y="424"/>
                    </a:lnTo>
                    <a:lnTo>
                      <a:pt x="7" y="424"/>
                    </a:lnTo>
                    <a:lnTo>
                      <a:pt x="9" y="424"/>
                    </a:lnTo>
                    <a:lnTo>
                      <a:pt x="9" y="424"/>
                    </a:lnTo>
                    <a:lnTo>
                      <a:pt x="9" y="424"/>
                    </a:lnTo>
                    <a:lnTo>
                      <a:pt x="9" y="426"/>
                    </a:lnTo>
                    <a:lnTo>
                      <a:pt x="9" y="426"/>
                    </a:lnTo>
                    <a:lnTo>
                      <a:pt x="9" y="426"/>
                    </a:lnTo>
                    <a:lnTo>
                      <a:pt x="11" y="426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11" y="429"/>
                    </a:lnTo>
                    <a:lnTo>
                      <a:pt x="11" y="431"/>
                    </a:lnTo>
                    <a:lnTo>
                      <a:pt x="11" y="431"/>
                    </a:lnTo>
                    <a:lnTo>
                      <a:pt x="11" y="431"/>
                    </a:lnTo>
                    <a:lnTo>
                      <a:pt x="11" y="433"/>
                    </a:lnTo>
                    <a:lnTo>
                      <a:pt x="11" y="433"/>
                    </a:lnTo>
                    <a:lnTo>
                      <a:pt x="11" y="435"/>
                    </a:lnTo>
                    <a:lnTo>
                      <a:pt x="11" y="435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1" y="437"/>
                    </a:lnTo>
                    <a:lnTo>
                      <a:pt x="11" y="437"/>
                    </a:lnTo>
                    <a:lnTo>
                      <a:pt x="11" y="437"/>
                    </a:lnTo>
                    <a:lnTo>
                      <a:pt x="11" y="439"/>
                    </a:lnTo>
                    <a:lnTo>
                      <a:pt x="11" y="439"/>
                    </a:lnTo>
                    <a:lnTo>
                      <a:pt x="11" y="440"/>
                    </a:lnTo>
                    <a:lnTo>
                      <a:pt x="11" y="440"/>
                    </a:lnTo>
                    <a:lnTo>
                      <a:pt x="9" y="442"/>
                    </a:lnTo>
                    <a:lnTo>
                      <a:pt x="9" y="442"/>
                    </a:lnTo>
                    <a:lnTo>
                      <a:pt x="7" y="444"/>
                    </a:lnTo>
                    <a:lnTo>
                      <a:pt x="7" y="446"/>
                    </a:lnTo>
                    <a:lnTo>
                      <a:pt x="7" y="446"/>
                    </a:lnTo>
                    <a:lnTo>
                      <a:pt x="5" y="448"/>
                    </a:lnTo>
                    <a:lnTo>
                      <a:pt x="5" y="448"/>
                    </a:lnTo>
                    <a:lnTo>
                      <a:pt x="5" y="448"/>
                    </a:lnTo>
                    <a:lnTo>
                      <a:pt x="5" y="450"/>
                    </a:lnTo>
                    <a:lnTo>
                      <a:pt x="5" y="450"/>
                    </a:lnTo>
                    <a:lnTo>
                      <a:pt x="5" y="450"/>
                    </a:lnTo>
                    <a:lnTo>
                      <a:pt x="3" y="451"/>
                    </a:lnTo>
                    <a:lnTo>
                      <a:pt x="3" y="451"/>
                    </a:lnTo>
                    <a:lnTo>
                      <a:pt x="3" y="451"/>
                    </a:lnTo>
                    <a:lnTo>
                      <a:pt x="3" y="453"/>
                    </a:lnTo>
                    <a:lnTo>
                      <a:pt x="3" y="453"/>
                    </a:lnTo>
                    <a:lnTo>
                      <a:pt x="3" y="455"/>
                    </a:lnTo>
                    <a:lnTo>
                      <a:pt x="2" y="455"/>
                    </a:lnTo>
                    <a:lnTo>
                      <a:pt x="2" y="455"/>
                    </a:lnTo>
                    <a:lnTo>
                      <a:pt x="3" y="455"/>
                    </a:lnTo>
                    <a:lnTo>
                      <a:pt x="3" y="455"/>
                    </a:lnTo>
                    <a:lnTo>
                      <a:pt x="3" y="455"/>
                    </a:lnTo>
                    <a:lnTo>
                      <a:pt x="5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5"/>
                    </a:lnTo>
                    <a:lnTo>
                      <a:pt x="7" y="457"/>
                    </a:lnTo>
                    <a:lnTo>
                      <a:pt x="7" y="457"/>
                    </a:lnTo>
                    <a:lnTo>
                      <a:pt x="5" y="457"/>
                    </a:lnTo>
                    <a:lnTo>
                      <a:pt x="5" y="457"/>
                    </a:lnTo>
                    <a:lnTo>
                      <a:pt x="5" y="457"/>
                    </a:lnTo>
                    <a:lnTo>
                      <a:pt x="3" y="457"/>
                    </a:lnTo>
                    <a:lnTo>
                      <a:pt x="3" y="457"/>
                    </a:lnTo>
                    <a:lnTo>
                      <a:pt x="3" y="457"/>
                    </a:lnTo>
                    <a:lnTo>
                      <a:pt x="3" y="459"/>
                    </a:lnTo>
                    <a:lnTo>
                      <a:pt x="3" y="459"/>
                    </a:lnTo>
                    <a:lnTo>
                      <a:pt x="3" y="459"/>
                    </a:lnTo>
                    <a:lnTo>
                      <a:pt x="2" y="461"/>
                    </a:lnTo>
                    <a:lnTo>
                      <a:pt x="3" y="461"/>
                    </a:lnTo>
                    <a:lnTo>
                      <a:pt x="3" y="462"/>
                    </a:lnTo>
                    <a:lnTo>
                      <a:pt x="3" y="462"/>
                    </a:lnTo>
                    <a:lnTo>
                      <a:pt x="2" y="462"/>
                    </a:lnTo>
                    <a:lnTo>
                      <a:pt x="2" y="464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6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0" y="468"/>
                    </a:lnTo>
                    <a:lnTo>
                      <a:pt x="2" y="470"/>
                    </a:lnTo>
                    <a:lnTo>
                      <a:pt x="2" y="470"/>
                    </a:lnTo>
                    <a:lnTo>
                      <a:pt x="2" y="470"/>
                    </a:lnTo>
                    <a:lnTo>
                      <a:pt x="2" y="472"/>
                    </a:lnTo>
                    <a:lnTo>
                      <a:pt x="2" y="473"/>
                    </a:lnTo>
                    <a:lnTo>
                      <a:pt x="2" y="475"/>
                    </a:lnTo>
                    <a:lnTo>
                      <a:pt x="2" y="475"/>
                    </a:lnTo>
                    <a:lnTo>
                      <a:pt x="2" y="475"/>
                    </a:lnTo>
                    <a:lnTo>
                      <a:pt x="0" y="475"/>
                    </a:lnTo>
                    <a:lnTo>
                      <a:pt x="0" y="475"/>
                    </a:lnTo>
                    <a:lnTo>
                      <a:pt x="0" y="477"/>
                    </a:lnTo>
                    <a:lnTo>
                      <a:pt x="0" y="477"/>
                    </a:lnTo>
                    <a:lnTo>
                      <a:pt x="0" y="479"/>
                    </a:lnTo>
                    <a:lnTo>
                      <a:pt x="0" y="479"/>
                    </a:lnTo>
                    <a:lnTo>
                      <a:pt x="0" y="479"/>
                    </a:lnTo>
                    <a:lnTo>
                      <a:pt x="2" y="479"/>
                    </a:lnTo>
                    <a:lnTo>
                      <a:pt x="2" y="479"/>
                    </a:lnTo>
                    <a:lnTo>
                      <a:pt x="2" y="481"/>
                    </a:lnTo>
                    <a:lnTo>
                      <a:pt x="2" y="481"/>
                    </a:lnTo>
                    <a:lnTo>
                      <a:pt x="2" y="481"/>
                    </a:lnTo>
                    <a:lnTo>
                      <a:pt x="2" y="482"/>
                    </a:lnTo>
                    <a:lnTo>
                      <a:pt x="2" y="482"/>
                    </a:lnTo>
                    <a:lnTo>
                      <a:pt x="2" y="484"/>
                    </a:lnTo>
                    <a:lnTo>
                      <a:pt x="2" y="486"/>
                    </a:lnTo>
                    <a:lnTo>
                      <a:pt x="2" y="486"/>
                    </a:lnTo>
                    <a:lnTo>
                      <a:pt x="2" y="488"/>
                    </a:lnTo>
                    <a:lnTo>
                      <a:pt x="2" y="490"/>
                    </a:lnTo>
                    <a:lnTo>
                      <a:pt x="2" y="490"/>
                    </a:lnTo>
                    <a:lnTo>
                      <a:pt x="2" y="490"/>
                    </a:lnTo>
                    <a:lnTo>
                      <a:pt x="2" y="492"/>
                    </a:lnTo>
                    <a:lnTo>
                      <a:pt x="2" y="492"/>
                    </a:lnTo>
                    <a:lnTo>
                      <a:pt x="2" y="492"/>
                    </a:lnTo>
                    <a:lnTo>
                      <a:pt x="3" y="493"/>
                    </a:lnTo>
                    <a:lnTo>
                      <a:pt x="2" y="493"/>
                    </a:lnTo>
                    <a:lnTo>
                      <a:pt x="2" y="495"/>
                    </a:lnTo>
                    <a:lnTo>
                      <a:pt x="2" y="495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7"/>
                    </a:lnTo>
                    <a:lnTo>
                      <a:pt x="2" y="499"/>
                    </a:lnTo>
                    <a:lnTo>
                      <a:pt x="3" y="499"/>
                    </a:lnTo>
                    <a:lnTo>
                      <a:pt x="3" y="501"/>
                    </a:lnTo>
                    <a:lnTo>
                      <a:pt x="5" y="501"/>
                    </a:lnTo>
                    <a:lnTo>
                      <a:pt x="5" y="501"/>
                    </a:lnTo>
                    <a:lnTo>
                      <a:pt x="5" y="503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5" y="504"/>
                    </a:lnTo>
                    <a:lnTo>
                      <a:pt x="7" y="504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7" y="506"/>
                    </a:lnTo>
                    <a:lnTo>
                      <a:pt x="9" y="506"/>
                    </a:lnTo>
                    <a:lnTo>
                      <a:pt x="9" y="508"/>
                    </a:lnTo>
                    <a:lnTo>
                      <a:pt x="11" y="510"/>
                    </a:lnTo>
                    <a:lnTo>
                      <a:pt x="11" y="510"/>
                    </a:lnTo>
                    <a:lnTo>
                      <a:pt x="13" y="512"/>
                    </a:lnTo>
                    <a:lnTo>
                      <a:pt x="20" y="514"/>
                    </a:lnTo>
                    <a:lnTo>
                      <a:pt x="22" y="51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62"/>
              <p:cNvSpPr>
                <a:spLocks/>
              </p:cNvSpPr>
              <p:nvPr userDrawn="1"/>
            </p:nvSpPr>
            <p:spPr bwMode="auto">
              <a:xfrm>
                <a:off x="2728913" y="2913063"/>
                <a:ext cx="2211388" cy="2071688"/>
              </a:xfrm>
              <a:custGeom>
                <a:avLst/>
                <a:gdLst/>
                <a:ahLst/>
                <a:cxnLst>
                  <a:cxn ang="0">
                    <a:pos x="110" y="689"/>
                  </a:cxn>
                  <a:cxn ang="0">
                    <a:pos x="170" y="737"/>
                  </a:cxn>
                  <a:cxn ang="0">
                    <a:pos x="205" y="821"/>
                  </a:cxn>
                  <a:cxn ang="0">
                    <a:pos x="262" y="898"/>
                  </a:cxn>
                  <a:cxn ang="0">
                    <a:pos x="349" y="942"/>
                  </a:cxn>
                  <a:cxn ang="0">
                    <a:pos x="404" y="898"/>
                  </a:cxn>
                  <a:cxn ang="0">
                    <a:pos x="464" y="837"/>
                  </a:cxn>
                  <a:cxn ang="0">
                    <a:pos x="556" y="847"/>
                  </a:cxn>
                  <a:cxn ang="0">
                    <a:pos x="644" y="936"/>
                  </a:cxn>
                  <a:cxn ang="0">
                    <a:pos x="709" y="1040"/>
                  </a:cxn>
                  <a:cxn ang="0">
                    <a:pos x="790" y="1152"/>
                  </a:cxn>
                  <a:cxn ang="0">
                    <a:pos x="874" y="1258"/>
                  </a:cxn>
                  <a:cxn ang="0">
                    <a:pos x="938" y="1285"/>
                  </a:cxn>
                  <a:cxn ang="0">
                    <a:pos x="992" y="1285"/>
                  </a:cxn>
                  <a:cxn ang="0">
                    <a:pos x="1031" y="1298"/>
                  </a:cxn>
                  <a:cxn ang="0">
                    <a:pos x="1051" y="1281"/>
                  </a:cxn>
                  <a:cxn ang="0">
                    <a:pos x="1044" y="1274"/>
                  </a:cxn>
                  <a:cxn ang="0">
                    <a:pos x="1029" y="1250"/>
                  </a:cxn>
                  <a:cxn ang="0">
                    <a:pos x="1016" y="1234"/>
                  </a:cxn>
                  <a:cxn ang="0">
                    <a:pos x="1018" y="1219"/>
                  </a:cxn>
                  <a:cxn ang="0">
                    <a:pos x="1002" y="1179"/>
                  </a:cxn>
                  <a:cxn ang="0">
                    <a:pos x="1007" y="1159"/>
                  </a:cxn>
                  <a:cxn ang="0">
                    <a:pos x="1005" y="1132"/>
                  </a:cxn>
                  <a:cxn ang="0">
                    <a:pos x="978" y="1130"/>
                  </a:cxn>
                  <a:cxn ang="0">
                    <a:pos x="972" y="1112"/>
                  </a:cxn>
                  <a:cxn ang="0">
                    <a:pos x="991" y="1126"/>
                  </a:cxn>
                  <a:cxn ang="0">
                    <a:pos x="1003" y="1115"/>
                  </a:cxn>
                  <a:cxn ang="0">
                    <a:pos x="998" y="1102"/>
                  </a:cxn>
                  <a:cxn ang="0">
                    <a:pos x="1007" y="1121"/>
                  </a:cxn>
                  <a:cxn ang="0">
                    <a:pos x="1024" y="1086"/>
                  </a:cxn>
                  <a:cxn ang="0">
                    <a:pos x="1020" y="1075"/>
                  </a:cxn>
                  <a:cxn ang="0">
                    <a:pos x="1014" y="1059"/>
                  </a:cxn>
                  <a:cxn ang="0">
                    <a:pos x="1049" y="1033"/>
                  </a:cxn>
                  <a:cxn ang="0">
                    <a:pos x="1036" y="1037"/>
                  </a:cxn>
                  <a:cxn ang="0">
                    <a:pos x="1033" y="1022"/>
                  </a:cxn>
                  <a:cxn ang="0">
                    <a:pos x="1056" y="1011"/>
                  </a:cxn>
                  <a:cxn ang="0">
                    <a:pos x="1067" y="1013"/>
                  </a:cxn>
                  <a:cxn ang="0">
                    <a:pos x="1080" y="984"/>
                  </a:cxn>
                  <a:cxn ang="0">
                    <a:pos x="1106" y="971"/>
                  </a:cxn>
                  <a:cxn ang="0">
                    <a:pos x="1089" y="962"/>
                  </a:cxn>
                  <a:cxn ang="0">
                    <a:pos x="1091" y="942"/>
                  </a:cxn>
                  <a:cxn ang="0">
                    <a:pos x="1104" y="958"/>
                  </a:cxn>
                  <a:cxn ang="0">
                    <a:pos x="1109" y="942"/>
                  </a:cxn>
                  <a:cxn ang="0">
                    <a:pos x="1135" y="936"/>
                  </a:cxn>
                  <a:cxn ang="0">
                    <a:pos x="1133" y="958"/>
                  </a:cxn>
                  <a:cxn ang="0">
                    <a:pos x="1137" y="963"/>
                  </a:cxn>
                  <a:cxn ang="0">
                    <a:pos x="1177" y="934"/>
                  </a:cxn>
                  <a:cxn ang="0">
                    <a:pos x="1234" y="896"/>
                  </a:cxn>
                  <a:cxn ang="0">
                    <a:pos x="1236" y="868"/>
                  </a:cxn>
                  <a:cxn ang="0">
                    <a:pos x="1261" y="841"/>
                  </a:cxn>
                  <a:cxn ang="0">
                    <a:pos x="1243" y="795"/>
                  </a:cxn>
                  <a:cxn ang="0">
                    <a:pos x="1276" y="825"/>
                  </a:cxn>
                  <a:cxn ang="0">
                    <a:pos x="1294" y="834"/>
                  </a:cxn>
                  <a:cxn ang="0">
                    <a:pos x="1376" y="757"/>
                  </a:cxn>
                  <a:cxn ang="0">
                    <a:pos x="1385" y="666"/>
                  </a:cxn>
                  <a:cxn ang="0">
                    <a:pos x="1378" y="598"/>
                  </a:cxn>
                  <a:cxn ang="0">
                    <a:pos x="1316" y="461"/>
                  </a:cxn>
                  <a:cxn ang="0">
                    <a:pos x="1245" y="309"/>
                  </a:cxn>
                  <a:cxn ang="0">
                    <a:pos x="1172" y="284"/>
                  </a:cxn>
                  <a:cxn ang="0">
                    <a:pos x="1080" y="311"/>
                  </a:cxn>
                  <a:cxn ang="0">
                    <a:pos x="972" y="318"/>
                  </a:cxn>
                  <a:cxn ang="0">
                    <a:pos x="877" y="282"/>
                  </a:cxn>
                  <a:cxn ang="0">
                    <a:pos x="720" y="264"/>
                  </a:cxn>
                </a:cxnLst>
                <a:rect l="0" t="0" r="r" b="b"/>
                <a:pathLst>
                  <a:path w="1393" h="1305">
                    <a:moveTo>
                      <a:pt x="30" y="572"/>
                    </a:moveTo>
                    <a:lnTo>
                      <a:pt x="9" y="571"/>
                    </a:lnTo>
                    <a:lnTo>
                      <a:pt x="2" y="571"/>
                    </a:lnTo>
                    <a:lnTo>
                      <a:pt x="0" y="572"/>
                    </a:lnTo>
                    <a:lnTo>
                      <a:pt x="0" y="572"/>
                    </a:lnTo>
                    <a:lnTo>
                      <a:pt x="0" y="574"/>
                    </a:lnTo>
                    <a:lnTo>
                      <a:pt x="2" y="574"/>
                    </a:lnTo>
                    <a:lnTo>
                      <a:pt x="2" y="576"/>
                    </a:lnTo>
                    <a:lnTo>
                      <a:pt x="0" y="578"/>
                    </a:lnTo>
                    <a:lnTo>
                      <a:pt x="2" y="582"/>
                    </a:lnTo>
                    <a:lnTo>
                      <a:pt x="2" y="582"/>
                    </a:lnTo>
                    <a:lnTo>
                      <a:pt x="0" y="582"/>
                    </a:lnTo>
                    <a:lnTo>
                      <a:pt x="0" y="583"/>
                    </a:lnTo>
                    <a:lnTo>
                      <a:pt x="0" y="585"/>
                    </a:lnTo>
                    <a:lnTo>
                      <a:pt x="2" y="587"/>
                    </a:lnTo>
                    <a:lnTo>
                      <a:pt x="2" y="587"/>
                    </a:lnTo>
                    <a:lnTo>
                      <a:pt x="2" y="589"/>
                    </a:lnTo>
                    <a:lnTo>
                      <a:pt x="0" y="589"/>
                    </a:lnTo>
                    <a:lnTo>
                      <a:pt x="0" y="589"/>
                    </a:lnTo>
                    <a:lnTo>
                      <a:pt x="2" y="591"/>
                    </a:lnTo>
                    <a:lnTo>
                      <a:pt x="2" y="591"/>
                    </a:lnTo>
                    <a:lnTo>
                      <a:pt x="4" y="594"/>
                    </a:lnTo>
                    <a:lnTo>
                      <a:pt x="4" y="594"/>
                    </a:lnTo>
                    <a:lnTo>
                      <a:pt x="6" y="594"/>
                    </a:lnTo>
                    <a:lnTo>
                      <a:pt x="8" y="596"/>
                    </a:lnTo>
                    <a:lnTo>
                      <a:pt x="8" y="596"/>
                    </a:lnTo>
                    <a:lnTo>
                      <a:pt x="9" y="596"/>
                    </a:lnTo>
                    <a:lnTo>
                      <a:pt x="9" y="598"/>
                    </a:lnTo>
                    <a:lnTo>
                      <a:pt x="11" y="598"/>
                    </a:lnTo>
                    <a:lnTo>
                      <a:pt x="8" y="598"/>
                    </a:lnTo>
                    <a:lnTo>
                      <a:pt x="8" y="600"/>
                    </a:lnTo>
                    <a:lnTo>
                      <a:pt x="9" y="600"/>
                    </a:lnTo>
                    <a:lnTo>
                      <a:pt x="11" y="602"/>
                    </a:lnTo>
                    <a:lnTo>
                      <a:pt x="13" y="603"/>
                    </a:lnTo>
                    <a:lnTo>
                      <a:pt x="15" y="603"/>
                    </a:lnTo>
                    <a:lnTo>
                      <a:pt x="17" y="605"/>
                    </a:lnTo>
                    <a:lnTo>
                      <a:pt x="19" y="603"/>
                    </a:lnTo>
                    <a:lnTo>
                      <a:pt x="20" y="603"/>
                    </a:lnTo>
                    <a:lnTo>
                      <a:pt x="20" y="603"/>
                    </a:lnTo>
                    <a:lnTo>
                      <a:pt x="22" y="603"/>
                    </a:lnTo>
                    <a:lnTo>
                      <a:pt x="24" y="605"/>
                    </a:lnTo>
                    <a:lnTo>
                      <a:pt x="26" y="605"/>
                    </a:lnTo>
                    <a:lnTo>
                      <a:pt x="28" y="609"/>
                    </a:lnTo>
                    <a:lnTo>
                      <a:pt x="28" y="609"/>
                    </a:lnTo>
                    <a:lnTo>
                      <a:pt x="30" y="611"/>
                    </a:lnTo>
                    <a:lnTo>
                      <a:pt x="30" y="611"/>
                    </a:lnTo>
                    <a:lnTo>
                      <a:pt x="30" y="614"/>
                    </a:lnTo>
                    <a:lnTo>
                      <a:pt x="31" y="614"/>
                    </a:lnTo>
                    <a:lnTo>
                      <a:pt x="31" y="616"/>
                    </a:lnTo>
                    <a:lnTo>
                      <a:pt x="33" y="618"/>
                    </a:lnTo>
                    <a:lnTo>
                      <a:pt x="33" y="620"/>
                    </a:lnTo>
                    <a:lnTo>
                      <a:pt x="33" y="622"/>
                    </a:lnTo>
                    <a:lnTo>
                      <a:pt x="35" y="622"/>
                    </a:lnTo>
                    <a:lnTo>
                      <a:pt x="35" y="624"/>
                    </a:lnTo>
                    <a:lnTo>
                      <a:pt x="35" y="625"/>
                    </a:lnTo>
                    <a:lnTo>
                      <a:pt x="35" y="627"/>
                    </a:lnTo>
                    <a:lnTo>
                      <a:pt x="37" y="627"/>
                    </a:lnTo>
                    <a:lnTo>
                      <a:pt x="41" y="631"/>
                    </a:lnTo>
                    <a:lnTo>
                      <a:pt x="42" y="635"/>
                    </a:lnTo>
                    <a:lnTo>
                      <a:pt x="42" y="638"/>
                    </a:lnTo>
                    <a:lnTo>
                      <a:pt x="44" y="640"/>
                    </a:lnTo>
                    <a:lnTo>
                      <a:pt x="46" y="640"/>
                    </a:lnTo>
                    <a:lnTo>
                      <a:pt x="48" y="640"/>
                    </a:lnTo>
                    <a:lnTo>
                      <a:pt x="50" y="642"/>
                    </a:lnTo>
                    <a:lnTo>
                      <a:pt x="50" y="644"/>
                    </a:lnTo>
                    <a:lnTo>
                      <a:pt x="52" y="644"/>
                    </a:lnTo>
                    <a:lnTo>
                      <a:pt x="55" y="646"/>
                    </a:lnTo>
                    <a:lnTo>
                      <a:pt x="57" y="647"/>
                    </a:lnTo>
                    <a:lnTo>
                      <a:pt x="57" y="647"/>
                    </a:lnTo>
                    <a:lnTo>
                      <a:pt x="61" y="647"/>
                    </a:lnTo>
                    <a:lnTo>
                      <a:pt x="61" y="649"/>
                    </a:lnTo>
                    <a:lnTo>
                      <a:pt x="66" y="649"/>
                    </a:lnTo>
                    <a:lnTo>
                      <a:pt x="66" y="649"/>
                    </a:lnTo>
                    <a:lnTo>
                      <a:pt x="68" y="649"/>
                    </a:lnTo>
                    <a:lnTo>
                      <a:pt x="68" y="651"/>
                    </a:lnTo>
                    <a:lnTo>
                      <a:pt x="68" y="651"/>
                    </a:lnTo>
                    <a:lnTo>
                      <a:pt x="72" y="653"/>
                    </a:lnTo>
                    <a:lnTo>
                      <a:pt x="72" y="653"/>
                    </a:lnTo>
                    <a:lnTo>
                      <a:pt x="72" y="655"/>
                    </a:lnTo>
                    <a:lnTo>
                      <a:pt x="72" y="656"/>
                    </a:lnTo>
                    <a:lnTo>
                      <a:pt x="72" y="656"/>
                    </a:lnTo>
                    <a:lnTo>
                      <a:pt x="73" y="658"/>
                    </a:lnTo>
                    <a:lnTo>
                      <a:pt x="73" y="658"/>
                    </a:lnTo>
                    <a:lnTo>
                      <a:pt x="75" y="658"/>
                    </a:lnTo>
                    <a:lnTo>
                      <a:pt x="75" y="658"/>
                    </a:lnTo>
                    <a:lnTo>
                      <a:pt x="77" y="658"/>
                    </a:lnTo>
                    <a:lnTo>
                      <a:pt x="77" y="662"/>
                    </a:lnTo>
                    <a:lnTo>
                      <a:pt x="81" y="662"/>
                    </a:lnTo>
                    <a:lnTo>
                      <a:pt x="81" y="664"/>
                    </a:lnTo>
                    <a:lnTo>
                      <a:pt x="83" y="664"/>
                    </a:lnTo>
                    <a:lnTo>
                      <a:pt x="83" y="666"/>
                    </a:lnTo>
                    <a:lnTo>
                      <a:pt x="84" y="667"/>
                    </a:lnTo>
                    <a:lnTo>
                      <a:pt x="86" y="669"/>
                    </a:lnTo>
                    <a:lnTo>
                      <a:pt x="86" y="669"/>
                    </a:lnTo>
                    <a:lnTo>
                      <a:pt x="86" y="671"/>
                    </a:lnTo>
                    <a:lnTo>
                      <a:pt x="90" y="673"/>
                    </a:lnTo>
                    <a:lnTo>
                      <a:pt x="90" y="675"/>
                    </a:lnTo>
                    <a:lnTo>
                      <a:pt x="90" y="677"/>
                    </a:lnTo>
                    <a:lnTo>
                      <a:pt x="92" y="678"/>
                    </a:lnTo>
                    <a:lnTo>
                      <a:pt x="92" y="678"/>
                    </a:lnTo>
                    <a:lnTo>
                      <a:pt x="92" y="678"/>
                    </a:lnTo>
                    <a:lnTo>
                      <a:pt x="94" y="678"/>
                    </a:lnTo>
                    <a:lnTo>
                      <a:pt x="95" y="678"/>
                    </a:lnTo>
                    <a:lnTo>
                      <a:pt x="95" y="680"/>
                    </a:lnTo>
                    <a:lnTo>
                      <a:pt x="95" y="680"/>
                    </a:lnTo>
                    <a:lnTo>
                      <a:pt x="97" y="682"/>
                    </a:lnTo>
                    <a:lnTo>
                      <a:pt x="103" y="684"/>
                    </a:lnTo>
                    <a:lnTo>
                      <a:pt x="103" y="684"/>
                    </a:lnTo>
                    <a:lnTo>
                      <a:pt x="104" y="684"/>
                    </a:lnTo>
                    <a:lnTo>
                      <a:pt x="104" y="686"/>
                    </a:lnTo>
                    <a:lnTo>
                      <a:pt x="106" y="686"/>
                    </a:lnTo>
                    <a:lnTo>
                      <a:pt x="106" y="688"/>
                    </a:lnTo>
                    <a:lnTo>
                      <a:pt x="108" y="688"/>
                    </a:lnTo>
                    <a:lnTo>
                      <a:pt x="108" y="688"/>
                    </a:lnTo>
                    <a:lnTo>
                      <a:pt x="108" y="688"/>
                    </a:lnTo>
                    <a:lnTo>
                      <a:pt x="110" y="689"/>
                    </a:lnTo>
                    <a:lnTo>
                      <a:pt x="110" y="691"/>
                    </a:lnTo>
                    <a:lnTo>
                      <a:pt x="110" y="691"/>
                    </a:lnTo>
                    <a:lnTo>
                      <a:pt x="112" y="697"/>
                    </a:lnTo>
                    <a:lnTo>
                      <a:pt x="112" y="697"/>
                    </a:lnTo>
                    <a:lnTo>
                      <a:pt x="114" y="699"/>
                    </a:lnTo>
                    <a:lnTo>
                      <a:pt x="115" y="700"/>
                    </a:lnTo>
                    <a:lnTo>
                      <a:pt x="115" y="700"/>
                    </a:lnTo>
                    <a:lnTo>
                      <a:pt x="117" y="702"/>
                    </a:lnTo>
                    <a:lnTo>
                      <a:pt x="117" y="702"/>
                    </a:lnTo>
                    <a:lnTo>
                      <a:pt x="117" y="702"/>
                    </a:lnTo>
                    <a:lnTo>
                      <a:pt x="119" y="702"/>
                    </a:lnTo>
                    <a:lnTo>
                      <a:pt x="119" y="704"/>
                    </a:lnTo>
                    <a:lnTo>
                      <a:pt x="119" y="704"/>
                    </a:lnTo>
                    <a:lnTo>
                      <a:pt x="119" y="704"/>
                    </a:lnTo>
                    <a:lnTo>
                      <a:pt x="119" y="706"/>
                    </a:lnTo>
                    <a:lnTo>
                      <a:pt x="121" y="706"/>
                    </a:lnTo>
                    <a:lnTo>
                      <a:pt x="121" y="706"/>
                    </a:lnTo>
                    <a:lnTo>
                      <a:pt x="121" y="706"/>
                    </a:lnTo>
                    <a:lnTo>
                      <a:pt x="123" y="706"/>
                    </a:lnTo>
                    <a:lnTo>
                      <a:pt x="123" y="706"/>
                    </a:lnTo>
                    <a:lnTo>
                      <a:pt x="123" y="708"/>
                    </a:lnTo>
                    <a:lnTo>
                      <a:pt x="125" y="708"/>
                    </a:lnTo>
                    <a:lnTo>
                      <a:pt x="125" y="708"/>
                    </a:lnTo>
                    <a:lnTo>
                      <a:pt x="125" y="709"/>
                    </a:lnTo>
                    <a:lnTo>
                      <a:pt x="125" y="709"/>
                    </a:lnTo>
                    <a:lnTo>
                      <a:pt x="126" y="709"/>
                    </a:lnTo>
                    <a:lnTo>
                      <a:pt x="126" y="709"/>
                    </a:lnTo>
                    <a:lnTo>
                      <a:pt x="128" y="711"/>
                    </a:lnTo>
                    <a:lnTo>
                      <a:pt x="128" y="711"/>
                    </a:lnTo>
                    <a:lnTo>
                      <a:pt x="128" y="711"/>
                    </a:lnTo>
                    <a:lnTo>
                      <a:pt x="130" y="711"/>
                    </a:lnTo>
                    <a:lnTo>
                      <a:pt x="130" y="713"/>
                    </a:lnTo>
                    <a:lnTo>
                      <a:pt x="130" y="713"/>
                    </a:lnTo>
                    <a:lnTo>
                      <a:pt x="130" y="715"/>
                    </a:lnTo>
                    <a:lnTo>
                      <a:pt x="130" y="717"/>
                    </a:lnTo>
                    <a:lnTo>
                      <a:pt x="130" y="717"/>
                    </a:lnTo>
                    <a:lnTo>
                      <a:pt x="130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2" y="717"/>
                    </a:lnTo>
                    <a:lnTo>
                      <a:pt x="134" y="717"/>
                    </a:lnTo>
                    <a:lnTo>
                      <a:pt x="134" y="719"/>
                    </a:lnTo>
                    <a:lnTo>
                      <a:pt x="136" y="719"/>
                    </a:lnTo>
                    <a:lnTo>
                      <a:pt x="136" y="719"/>
                    </a:lnTo>
                    <a:lnTo>
                      <a:pt x="137" y="719"/>
                    </a:lnTo>
                    <a:lnTo>
                      <a:pt x="137" y="719"/>
                    </a:lnTo>
                    <a:lnTo>
                      <a:pt x="137" y="720"/>
                    </a:lnTo>
                    <a:lnTo>
                      <a:pt x="137" y="720"/>
                    </a:lnTo>
                    <a:lnTo>
                      <a:pt x="137" y="720"/>
                    </a:lnTo>
                    <a:lnTo>
                      <a:pt x="139" y="720"/>
                    </a:lnTo>
                    <a:lnTo>
                      <a:pt x="137" y="720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39" y="720"/>
                    </a:lnTo>
                    <a:lnTo>
                      <a:pt x="141" y="720"/>
                    </a:lnTo>
                    <a:lnTo>
                      <a:pt x="141" y="720"/>
                    </a:lnTo>
                    <a:lnTo>
                      <a:pt x="143" y="720"/>
                    </a:lnTo>
                    <a:lnTo>
                      <a:pt x="143" y="720"/>
                    </a:lnTo>
                    <a:lnTo>
                      <a:pt x="143" y="722"/>
                    </a:lnTo>
                    <a:lnTo>
                      <a:pt x="145" y="722"/>
                    </a:lnTo>
                    <a:lnTo>
                      <a:pt x="145" y="724"/>
                    </a:lnTo>
                    <a:lnTo>
                      <a:pt x="145" y="724"/>
                    </a:lnTo>
                    <a:lnTo>
                      <a:pt x="147" y="722"/>
                    </a:lnTo>
                    <a:lnTo>
                      <a:pt x="147" y="722"/>
                    </a:lnTo>
                    <a:lnTo>
                      <a:pt x="148" y="722"/>
                    </a:lnTo>
                    <a:lnTo>
                      <a:pt x="148" y="722"/>
                    </a:lnTo>
                    <a:lnTo>
                      <a:pt x="148" y="722"/>
                    </a:lnTo>
                    <a:lnTo>
                      <a:pt x="150" y="722"/>
                    </a:lnTo>
                    <a:lnTo>
                      <a:pt x="150" y="724"/>
                    </a:lnTo>
                    <a:lnTo>
                      <a:pt x="148" y="724"/>
                    </a:lnTo>
                    <a:lnTo>
                      <a:pt x="150" y="726"/>
                    </a:lnTo>
                    <a:lnTo>
                      <a:pt x="150" y="726"/>
                    </a:lnTo>
                    <a:lnTo>
                      <a:pt x="150" y="724"/>
                    </a:lnTo>
                    <a:lnTo>
                      <a:pt x="152" y="724"/>
                    </a:lnTo>
                    <a:lnTo>
                      <a:pt x="152" y="726"/>
                    </a:lnTo>
                    <a:lnTo>
                      <a:pt x="154" y="728"/>
                    </a:lnTo>
                    <a:lnTo>
                      <a:pt x="154" y="728"/>
                    </a:lnTo>
                    <a:lnTo>
                      <a:pt x="156" y="726"/>
                    </a:lnTo>
                    <a:lnTo>
                      <a:pt x="156" y="726"/>
                    </a:lnTo>
                    <a:lnTo>
                      <a:pt x="156" y="730"/>
                    </a:lnTo>
                    <a:lnTo>
                      <a:pt x="156" y="730"/>
                    </a:lnTo>
                    <a:lnTo>
                      <a:pt x="156" y="730"/>
                    </a:lnTo>
                    <a:lnTo>
                      <a:pt x="157" y="730"/>
                    </a:lnTo>
                    <a:lnTo>
                      <a:pt x="157" y="730"/>
                    </a:lnTo>
                    <a:lnTo>
                      <a:pt x="159" y="730"/>
                    </a:lnTo>
                    <a:lnTo>
                      <a:pt x="159" y="730"/>
                    </a:lnTo>
                    <a:lnTo>
                      <a:pt x="159" y="730"/>
                    </a:lnTo>
                    <a:lnTo>
                      <a:pt x="161" y="730"/>
                    </a:lnTo>
                    <a:lnTo>
                      <a:pt x="161" y="730"/>
                    </a:lnTo>
                    <a:lnTo>
                      <a:pt x="161" y="730"/>
                    </a:lnTo>
                    <a:lnTo>
                      <a:pt x="161" y="731"/>
                    </a:lnTo>
                    <a:lnTo>
                      <a:pt x="161" y="731"/>
                    </a:lnTo>
                    <a:lnTo>
                      <a:pt x="161" y="731"/>
                    </a:lnTo>
                    <a:lnTo>
                      <a:pt x="161" y="733"/>
                    </a:lnTo>
                    <a:lnTo>
                      <a:pt x="163" y="733"/>
                    </a:lnTo>
                    <a:lnTo>
                      <a:pt x="163" y="735"/>
                    </a:lnTo>
                    <a:lnTo>
                      <a:pt x="163" y="735"/>
                    </a:lnTo>
                    <a:lnTo>
                      <a:pt x="165" y="737"/>
                    </a:lnTo>
                    <a:lnTo>
                      <a:pt x="165" y="735"/>
                    </a:lnTo>
                    <a:lnTo>
                      <a:pt x="167" y="735"/>
                    </a:lnTo>
                    <a:lnTo>
                      <a:pt x="167" y="737"/>
                    </a:lnTo>
                    <a:lnTo>
                      <a:pt x="165" y="737"/>
                    </a:lnTo>
                    <a:lnTo>
                      <a:pt x="165" y="739"/>
                    </a:lnTo>
                    <a:lnTo>
                      <a:pt x="167" y="739"/>
                    </a:lnTo>
                    <a:lnTo>
                      <a:pt x="167" y="737"/>
                    </a:lnTo>
                    <a:lnTo>
                      <a:pt x="167" y="737"/>
                    </a:lnTo>
                    <a:lnTo>
                      <a:pt x="167" y="739"/>
                    </a:lnTo>
                    <a:lnTo>
                      <a:pt x="167" y="739"/>
                    </a:lnTo>
                    <a:lnTo>
                      <a:pt x="168" y="737"/>
                    </a:lnTo>
                    <a:lnTo>
                      <a:pt x="168" y="737"/>
                    </a:lnTo>
                    <a:lnTo>
                      <a:pt x="168" y="739"/>
                    </a:lnTo>
                    <a:lnTo>
                      <a:pt x="170" y="739"/>
                    </a:lnTo>
                    <a:lnTo>
                      <a:pt x="170" y="739"/>
                    </a:lnTo>
                    <a:lnTo>
                      <a:pt x="170" y="737"/>
                    </a:lnTo>
                    <a:lnTo>
                      <a:pt x="172" y="737"/>
                    </a:lnTo>
                    <a:lnTo>
                      <a:pt x="172" y="737"/>
                    </a:lnTo>
                    <a:lnTo>
                      <a:pt x="172" y="739"/>
                    </a:lnTo>
                    <a:lnTo>
                      <a:pt x="174" y="741"/>
                    </a:lnTo>
                    <a:lnTo>
                      <a:pt x="174" y="741"/>
                    </a:lnTo>
                    <a:lnTo>
                      <a:pt x="174" y="742"/>
                    </a:lnTo>
                    <a:lnTo>
                      <a:pt x="174" y="744"/>
                    </a:lnTo>
                    <a:lnTo>
                      <a:pt x="174" y="744"/>
                    </a:lnTo>
                    <a:lnTo>
                      <a:pt x="174" y="746"/>
                    </a:lnTo>
                    <a:lnTo>
                      <a:pt x="174" y="746"/>
                    </a:lnTo>
                    <a:lnTo>
                      <a:pt x="176" y="748"/>
                    </a:lnTo>
                    <a:lnTo>
                      <a:pt x="178" y="748"/>
                    </a:lnTo>
                    <a:lnTo>
                      <a:pt x="178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48"/>
                    </a:lnTo>
                    <a:lnTo>
                      <a:pt x="179" y="750"/>
                    </a:lnTo>
                    <a:lnTo>
                      <a:pt x="179" y="750"/>
                    </a:lnTo>
                    <a:lnTo>
                      <a:pt x="181" y="748"/>
                    </a:lnTo>
                    <a:lnTo>
                      <a:pt x="181" y="748"/>
                    </a:lnTo>
                    <a:lnTo>
                      <a:pt x="181" y="750"/>
                    </a:lnTo>
                    <a:lnTo>
                      <a:pt x="181" y="751"/>
                    </a:lnTo>
                    <a:lnTo>
                      <a:pt x="183" y="751"/>
                    </a:lnTo>
                    <a:lnTo>
                      <a:pt x="183" y="751"/>
                    </a:lnTo>
                    <a:lnTo>
                      <a:pt x="183" y="755"/>
                    </a:lnTo>
                    <a:lnTo>
                      <a:pt x="185" y="755"/>
                    </a:lnTo>
                    <a:lnTo>
                      <a:pt x="185" y="757"/>
                    </a:lnTo>
                    <a:lnTo>
                      <a:pt x="185" y="757"/>
                    </a:lnTo>
                    <a:lnTo>
                      <a:pt x="185" y="757"/>
                    </a:lnTo>
                    <a:lnTo>
                      <a:pt x="185" y="759"/>
                    </a:lnTo>
                    <a:lnTo>
                      <a:pt x="185" y="759"/>
                    </a:lnTo>
                    <a:lnTo>
                      <a:pt x="185" y="759"/>
                    </a:lnTo>
                    <a:lnTo>
                      <a:pt x="187" y="759"/>
                    </a:lnTo>
                    <a:lnTo>
                      <a:pt x="187" y="761"/>
                    </a:lnTo>
                    <a:lnTo>
                      <a:pt x="185" y="761"/>
                    </a:lnTo>
                    <a:lnTo>
                      <a:pt x="187" y="762"/>
                    </a:lnTo>
                    <a:lnTo>
                      <a:pt x="187" y="762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4"/>
                    </a:lnTo>
                    <a:lnTo>
                      <a:pt x="187" y="766"/>
                    </a:lnTo>
                    <a:lnTo>
                      <a:pt x="187" y="766"/>
                    </a:lnTo>
                    <a:lnTo>
                      <a:pt x="187" y="766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7" y="768"/>
                    </a:lnTo>
                    <a:lnTo>
                      <a:pt x="189" y="768"/>
                    </a:lnTo>
                    <a:lnTo>
                      <a:pt x="189" y="768"/>
                    </a:lnTo>
                    <a:lnTo>
                      <a:pt x="187" y="770"/>
                    </a:lnTo>
                    <a:lnTo>
                      <a:pt x="187" y="770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2"/>
                    </a:lnTo>
                    <a:lnTo>
                      <a:pt x="189" y="773"/>
                    </a:lnTo>
                    <a:lnTo>
                      <a:pt x="187" y="775"/>
                    </a:lnTo>
                    <a:lnTo>
                      <a:pt x="189" y="775"/>
                    </a:lnTo>
                    <a:lnTo>
                      <a:pt x="190" y="777"/>
                    </a:lnTo>
                    <a:lnTo>
                      <a:pt x="192" y="775"/>
                    </a:lnTo>
                    <a:lnTo>
                      <a:pt x="192" y="775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7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79"/>
                    </a:lnTo>
                    <a:lnTo>
                      <a:pt x="192" y="781"/>
                    </a:lnTo>
                    <a:lnTo>
                      <a:pt x="196" y="783"/>
                    </a:lnTo>
                    <a:lnTo>
                      <a:pt x="196" y="784"/>
                    </a:lnTo>
                    <a:lnTo>
                      <a:pt x="198" y="784"/>
                    </a:lnTo>
                    <a:lnTo>
                      <a:pt x="198" y="786"/>
                    </a:lnTo>
                    <a:lnTo>
                      <a:pt x="198" y="786"/>
                    </a:lnTo>
                    <a:lnTo>
                      <a:pt x="198" y="786"/>
                    </a:lnTo>
                    <a:lnTo>
                      <a:pt x="198" y="788"/>
                    </a:lnTo>
                    <a:lnTo>
                      <a:pt x="198" y="790"/>
                    </a:lnTo>
                    <a:lnTo>
                      <a:pt x="200" y="790"/>
                    </a:lnTo>
                    <a:lnTo>
                      <a:pt x="200" y="790"/>
                    </a:lnTo>
                    <a:lnTo>
                      <a:pt x="200" y="790"/>
                    </a:lnTo>
                    <a:lnTo>
                      <a:pt x="201" y="792"/>
                    </a:lnTo>
                    <a:lnTo>
                      <a:pt x="201" y="792"/>
                    </a:lnTo>
                    <a:lnTo>
                      <a:pt x="201" y="792"/>
                    </a:lnTo>
                    <a:lnTo>
                      <a:pt x="203" y="794"/>
                    </a:lnTo>
                    <a:lnTo>
                      <a:pt x="203" y="794"/>
                    </a:lnTo>
                    <a:lnTo>
                      <a:pt x="205" y="797"/>
                    </a:lnTo>
                    <a:lnTo>
                      <a:pt x="205" y="799"/>
                    </a:lnTo>
                    <a:lnTo>
                      <a:pt x="207" y="801"/>
                    </a:lnTo>
                    <a:lnTo>
                      <a:pt x="207" y="801"/>
                    </a:lnTo>
                    <a:lnTo>
                      <a:pt x="205" y="804"/>
                    </a:lnTo>
                    <a:lnTo>
                      <a:pt x="207" y="804"/>
                    </a:lnTo>
                    <a:lnTo>
                      <a:pt x="207" y="804"/>
                    </a:lnTo>
                    <a:lnTo>
                      <a:pt x="207" y="806"/>
                    </a:lnTo>
                    <a:lnTo>
                      <a:pt x="205" y="806"/>
                    </a:lnTo>
                    <a:lnTo>
                      <a:pt x="205" y="806"/>
                    </a:lnTo>
                    <a:lnTo>
                      <a:pt x="205" y="808"/>
                    </a:lnTo>
                    <a:lnTo>
                      <a:pt x="205" y="810"/>
                    </a:lnTo>
                    <a:lnTo>
                      <a:pt x="205" y="810"/>
                    </a:lnTo>
                    <a:lnTo>
                      <a:pt x="205" y="810"/>
                    </a:lnTo>
                    <a:lnTo>
                      <a:pt x="207" y="812"/>
                    </a:lnTo>
                    <a:lnTo>
                      <a:pt x="207" y="812"/>
                    </a:lnTo>
                    <a:lnTo>
                      <a:pt x="205" y="814"/>
                    </a:lnTo>
                    <a:lnTo>
                      <a:pt x="205" y="814"/>
                    </a:lnTo>
                    <a:lnTo>
                      <a:pt x="205" y="815"/>
                    </a:lnTo>
                    <a:lnTo>
                      <a:pt x="205" y="815"/>
                    </a:lnTo>
                    <a:lnTo>
                      <a:pt x="205" y="817"/>
                    </a:lnTo>
                    <a:lnTo>
                      <a:pt x="205" y="817"/>
                    </a:lnTo>
                    <a:lnTo>
                      <a:pt x="205" y="819"/>
                    </a:lnTo>
                    <a:lnTo>
                      <a:pt x="205" y="819"/>
                    </a:lnTo>
                    <a:lnTo>
                      <a:pt x="205" y="819"/>
                    </a:lnTo>
                    <a:lnTo>
                      <a:pt x="205" y="821"/>
                    </a:lnTo>
                    <a:lnTo>
                      <a:pt x="205" y="821"/>
                    </a:lnTo>
                    <a:lnTo>
                      <a:pt x="205" y="821"/>
                    </a:lnTo>
                    <a:lnTo>
                      <a:pt x="205" y="823"/>
                    </a:lnTo>
                    <a:lnTo>
                      <a:pt x="205" y="823"/>
                    </a:lnTo>
                    <a:lnTo>
                      <a:pt x="205" y="825"/>
                    </a:lnTo>
                    <a:lnTo>
                      <a:pt x="205" y="825"/>
                    </a:lnTo>
                    <a:lnTo>
                      <a:pt x="205" y="826"/>
                    </a:lnTo>
                    <a:lnTo>
                      <a:pt x="207" y="826"/>
                    </a:lnTo>
                    <a:lnTo>
                      <a:pt x="205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28"/>
                    </a:lnTo>
                    <a:lnTo>
                      <a:pt x="207" y="830"/>
                    </a:lnTo>
                    <a:lnTo>
                      <a:pt x="205" y="832"/>
                    </a:lnTo>
                    <a:lnTo>
                      <a:pt x="205" y="832"/>
                    </a:lnTo>
                    <a:lnTo>
                      <a:pt x="207" y="834"/>
                    </a:lnTo>
                    <a:lnTo>
                      <a:pt x="207" y="836"/>
                    </a:lnTo>
                    <a:lnTo>
                      <a:pt x="207" y="836"/>
                    </a:lnTo>
                    <a:lnTo>
                      <a:pt x="207" y="836"/>
                    </a:lnTo>
                    <a:lnTo>
                      <a:pt x="209" y="836"/>
                    </a:lnTo>
                    <a:lnTo>
                      <a:pt x="209" y="836"/>
                    </a:lnTo>
                    <a:lnTo>
                      <a:pt x="209" y="837"/>
                    </a:lnTo>
                    <a:lnTo>
                      <a:pt x="210" y="837"/>
                    </a:lnTo>
                    <a:lnTo>
                      <a:pt x="210" y="839"/>
                    </a:lnTo>
                    <a:lnTo>
                      <a:pt x="210" y="839"/>
                    </a:lnTo>
                    <a:lnTo>
                      <a:pt x="212" y="839"/>
                    </a:lnTo>
                    <a:lnTo>
                      <a:pt x="212" y="839"/>
                    </a:lnTo>
                    <a:lnTo>
                      <a:pt x="212" y="839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2" y="841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4" y="843"/>
                    </a:lnTo>
                    <a:lnTo>
                      <a:pt x="216" y="845"/>
                    </a:lnTo>
                    <a:lnTo>
                      <a:pt x="216" y="845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7"/>
                    </a:lnTo>
                    <a:lnTo>
                      <a:pt x="216" y="848"/>
                    </a:lnTo>
                    <a:lnTo>
                      <a:pt x="218" y="848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0"/>
                    </a:lnTo>
                    <a:lnTo>
                      <a:pt x="218" y="852"/>
                    </a:lnTo>
                    <a:lnTo>
                      <a:pt x="218" y="854"/>
                    </a:lnTo>
                    <a:lnTo>
                      <a:pt x="220" y="856"/>
                    </a:lnTo>
                    <a:lnTo>
                      <a:pt x="220" y="856"/>
                    </a:lnTo>
                    <a:lnTo>
                      <a:pt x="220" y="857"/>
                    </a:lnTo>
                    <a:lnTo>
                      <a:pt x="220" y="857"/>
                    </a:lnTo>
                    <a:lnTo>
                      <a:pt x="221" y="857"/>
                    </a:lnTo>
                    <a:lnTo>
                      <a:pt x="221" y="859"/>
                    </a:lnTo>
                    <a:lnTo>
                      <a:pt x="221" y="859"/>
                    </a:lnTo>
                    <a:lnTo>
                      <a:pt x="223" y="861"/>
                    </a:lnTo>
                    <a:lnTo>
                      <a:pt x="221" y="861"/>
                    </a:lnTo>
                    <a:lnTo>
                      <a:pt x="221" y="861"/>
                    </a:lnTo>
                    <a:lnTo>
                      <a:pt x="221" y="863"/>
                    </a:lnTo>
                    <a:lnTo>
                      <a:pt x="223" y="863"/>
                    </a:lnTo>
                    <a:lnTo>
                      <a:pt x="223" y="865"/>
                    </a:lnTo>
                    <a:lnTo>
                      <a:pt x="223" y="865"/>
                    </a:lnTo>
                    <a:lnTo>
                      <a:pt x="223" y="867"/>
                    </a:lnTo>
                    <a:lnTo>
                      <a:pt x="225" y="867"/>
                    </a:lnTo>
                    <a:lnTo>
                      <a:pt x="225" y="868"/>
                    </a:lnTo>
                    <a:lnTo>
                      <a:pt x="225" y="868"/>
                    </a:lnTo>
                    <a:lnTo>
                      <a:pt x="225" y="867"/>
                    </a:lnTo>
                    <a:lnTo>
                      <a:pt x="227" y="868"/>
                    </a:lnTo>
                    <a:lnTo>
                      <a:pt x="227" y="868"/>
                    </a:lnTo>
                    <a:lnTo>
                      <a:pt x="229" y="870"/>
                    </a:lnTo>
                    <a:lnTo>
                      <a:pt x="229" y="870"/>
                    </a:lnTo>
                    <a:lnTo>
                      <a:pt x="229" y="872"/>
                    </a:lnTo>
                    <a:lnTo>
                      <a:pt x="231" y="872"/>
                    </a:lnTo>
                    <a:lnTo>
                      <a:pt x="231" y="872"/>
                    </a:lnTo>
                    <a:lnTo>
                      <a:pt x="231" y="872"/>
                    </a:lnTo>
                    <a:lnTo>
                      <a:pt x="231" y="874"/>
                    </a:lnTo>
                    <a:lnTo>
                      <a:pt x="232" y="874"/>
                    </a:lnTo>
                    <a:lnTo>
                      <a:pt x="234" y="876"/>
                    </a:lnTo>
                    <a:lnTo>
                      <a:pt x="236" y="876"/>
                    </a:lnTo>
                    <a:lnTo>
                      <a:pt x="238" y="878"/>
                    </a:lnTo>
                    <a:lnTo>
                      <a:pt x="238" y="878"/>
                    </a:lnTo>
                    <a:lnTo>
                      <a:pt x="238" y="879"/>
                    </a:lnTo>
                    <a:lnTo>
                      <a:pt x="240" y="879"/>
                    </a:lnTo>
                    <a:lnTo>
                      <a:pt x="240" y="879"/>
                    </a:lnTo>
                    <a:lnTo>
                      <a:pt x="242" y="879"/>
                    </a:lnTo>
                    <a:lnTo>
                      <a:pt x="242" y="881"/>
                    </a:lnTo>
                    <a:lnTo>
                      <a:pt x="243" y="881"/>
                    </a:lnTo>
                    <a:lnTo>
                      <a:pt x="243" y="881"/>
                    </a:lnTo>
                    <a:lnTo>
                      <a:pt x="243" y="883"/>
                    </a:lnTo>
                    <a:lnTo>
                      <a:pt x="243" y="883"/>
                    </a:lnTo>
                    <a:lnTo>
                      <a:pt x="243" y="881"/>
                    </a:lnTo>
                    <a:lnTo>
                      <a:pt x="245" y="881"/>
                    </a:lnTo>
                    <a:lnTo>
                      <a:pt x="245" y="881"/>
                    </a:lnTo>
                    <a:lnTo>
                      <a:pt x="247" y="881"/>
                    </a:lnTo>
                    <a:lnTo>
                      <a:pt x="247" y="883"/>
                    </a:lnTo>
                    <a:lnTo>
                      <a:pt x="249" y="883"/>
                    </a:lnTo>
                    <a:lnTo>
                      <a:pt x="249" y="883"/>
                    </a:lnTo>
                    <a:lnTo>
                      <a:pt x="251" y="883"/>
                    </a:lnTo>
                    <a:lnTo>
                      <a:pt x="251" y="885"/>
                    </a:lnTo>
                    <a:lnTo>
                      <a:pt x="252" y="885"/>
                    </a:lnTo>
                    <a:lnTo>
                      <a:pt x="252" y="885"/>
                    </a:lnTo>
                    <a:lnTo>
                      <a:pt x="254" y="885"/>
                    </a:lnTo>
                    <a:lnTo>
                      <a:pt x="254" y="887"/>
                    </a:lnTo>
                    <a:lnTo>
                      <a:pt x="256" y="887"/>
                    </a:lnTo>
                    <a:lnTo>
                      <a:pt x="256" y="887"/>
                    </a:lnTo>
                    <a:lnTo>
                      <a:pt x="258" y="887"/>
                    </a:lnTo>
                    <a:lnTo>
                      <a:pt x="258" y="889"/>
                    </a:lnTo>
                    <a:lnTo>
                      <a:pt x="256" y="890"/>
                    </a:lnTo>
                    <a:lnTo>
                      <a:pt x="258" y="892"/>
                    </a:lnTo>
                    <a:lnTo>
                      <a:pt x="260" y="892"/>
                    </a:lnTo>
                    <a:lnTo>
                      <a:pt x="260" y="894"/>
                    </a:lnTo>
                    <a:lnTo>
                      <a:pt x="260" y="896"/>
                    </a:lnTo>
                    <a:lnTo>
                      <a:pt x="262" y="896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2" y="898"/>
                    </a:lnTo>
                    <a:lnTo>
                      <a:pt x="263" y="898"/>
                    </a:lnTo>
                    <a:lnTo>
                      <a:pt x="263" y="900"/>
                    </a:lnTo>
                    <a:lnTo>
                      <a:pt x="263" y="898"/>
                    </a:lnTo>
                    <a:lnTo>
                      <a:pt x="263" y="900"/>
                    </a:lnTo>
                    <a:lnTo>
                      <a:pt x="265" y="900"/>
                    </a:lnTo>
                    <a:lnTo>
                      <a:pt x="265" y="900"/>
                    </a:lnTo>
                    <a:lnTo>
                      <a:pt x="265" y="900"/>
                    </a:lnTo>
                    <a:lnTo>
                      <a:pt x="267" y="900"/>
                    </a:lnTo>
                    <a:lnTo>
                      <a:pt x="267" y="900"/>
                    </a:lnTo>
                    <a:lnTo>
                      <a:pt x="267" y="901"/>
                    </a:lnTo>
                    <a:lnTo>
                      <a:pt x="271" y="901"/>
                    </a:lnTo>
                    <a:lnTo>
                      <a:pt x="271" y="903"/>
                    </a:lnTo>
                    <a:lnTo>
                      <a:pt x="271" y="903"/>
                    </a:lnTo>
                    <a:lnTo>
                      <a:pt x="273" y="905"/>
                    </a:lnTo>
                    <a:lnTo>
                      <a:pt x="274" y="905"/>
                    </a:lnTo>
                    <a:lnTo>
                      <a:pt x="274" y="907"/>
                    </a:lnTo>
                    <a:lnTo>
                      <a:pt x="276" y="907"/>
                    </a:lnTo>
                    <a:lnTo>
                      <a:pt x="278" y="907"/>
                    </a:lnTo>
                    <a:lnTo>
                      <a:pt x="280" y="909"/>
                    </a:lnTo>
                    <a:lnTo>
                      <a:pt x="282" y="910"/>
                    </a:lnTo>
                    <a:lnTo>
                      <a:pt x="284" y="910"/>
                    </a:lnTo>
                    <a:lnTo>
                      <a:pt x="285" y="909"/>
                    </a:lnTo>
                    <a:lnTo>
                      <a:pt x="285" y="910"/>
                    </a:lnTo>
                    <a:lnTo>
                      <a:pt x="287" y="910"/>
                    </a:lnTo>
                    <a:lnTo>
                      <a:pt x="289" y="910"/>
                    </a:lnTo>
                    <a:lnTo>
                      <a:pt x="289" y="910"/>
                    </a:lnTo>
                    <a:lnTo>
                      <a:pt x="289" y="912"/>
                    </a:lnTo>
                    <a:lnTo>
                      <a:pt x="291" y="912"/>
                    </a:lnTo>
                    <a:lnTo>
                      <a:pt x="291" y="910"/>
                    </a:lnTo>
                    <a:lnTo>
                      <a:pt x="291" y="910"/>
                    </a:lnTo>
                    <a:lnTo>
                      <a:pt x="291" y="912"/>
                    </a:lnTo>
                    <a:lnTo>
                      <a:pt x="293" y="912"/>
                    </a:lnTo>
                    <a:lnTo>
                      <a:pt x="293" y="910"/>
                    </a:lnTo>
                    <a:lnTo>
                      <a:pt x="295" y="910"/>
                    </a:lnTo>
                    <a:lnTo>
                      <a:pt x="295" y="912"/>
                    </a:lnTo>
                    <a:lnTo>
                      <a:pt x="295" y="910"/>
                    </a:lnTo>
                    <a:lnTo>
                      <a:pt x="296" y="912"/>
                    </a:lnTo>
                    <a:lnTo>
                      <a:pt x="296" y="912"/>
                    </a:lnTo>
                    <a:lnTo>
                      <a:pt x="298" y="912"/>
                    </a:lnTo>
                    <a:lnTo>
                      <a:pt x="298" y="912"/>
                    </a:lnTo>
                    <a:lnTo>
                      <a:pt x="300" y="912"/>
                    </a:lnTo>
                    <a:lnTo>
                      <a:pt x="300" y="912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2" y="914"/>
                    </a:lnTo>
                    <a:lnTo>
                      <a:pt x="304" y="914"/>
                    </a:lnTo>
                    <a:lnTo>
                      <a:pt x="304" y="912"/>
                    </a:lnTo>
                    <a:lnTo>
                      <a:pt x="304" y="912"/>
                    </a:lnTo>
                    <a:lnTo>
                      <a:pt x="305" y="912"/>
                    </a:lnTo>
                    <a:lnTo>
                      <a:pt x="305" y="912"/>
                    </a:lnTo>
                    <a:lnTo>
                      <a:pt x="304" y="918"/>
                    </a:lnTo>
                    <a:lnTo>
                      <a:pt x="304" y="918"/>
                    </a:lnTo>
                    <a:lnTo>
                      <a:pt x="304" y="920"/>
                    </a:lnTo>
                    <a:lnTo>
                      <a:pt x="304" y="920"/>
                    </a:lnTo>
                    <a:lnTo>
                      <a:pt x="304" y="920"/>
                    </a:lnTo>
                    <a:lnTo>
                      <a:pt x="305" y="918"/>
                    </a:lnTo>
                    <a:lnTo>
                      <a:pt x="305" y="918"/>
                    </a:lnTo>
                    <a:lnTo>
                      <a:pt x="305" y="918"/>
                    </a:lnTo>
                    <a:lnTo>
                      <a:pt x="305" y="920"/>
                    </a:lnTo>
                    <a:lnTo>
                      <a:pt x="307" y="920"/>
                    </a:lnTo>
                    <a:lnTo>
                      <a:pt x="307" y="918"/>
                    </a:lnTo>
                    <a:lnTo>
                      <a:pt x="307" y="918"/>
                    </a:lnTo>
                    <a:lnTo>
                      <a:pt x="307" y="918"/>
                    </a:lnTo>
                    <a:lnTo>
                      <a:pt x="307" y="920"/>
                    </a:lnTo>
                    <a:lnTo>
                      <a:pt x="309" y="921"/>
                    </a:lnTo>
                    <a:lnTo>
                      <a:pt x="309" y="923"/>
                    </a:lnTo>
                    <a:lnTo>
                      <a:pt x="311" y="923"/>
                    </a:lnTo>
                    <a:lnTo>
                      <a:pt x="311" y="923"/>
                    </a:lnTo>
                    <a:lnTo>
                      <a:pt x="311" y="923"/>
                    </a:lnTo>
                    <a:lnTo>
                      <a:pt x="315" y="925"/>
                    </a:lnTo>
                    <a:lnTo>
                      <a:pt x="316" y="925"/>
                    </a:lnTo>
                    <a:lnTo>
                      <a:pt x="316" y="925"/>
                    </a:lnTo>
                    <a:lnTo>
                      <a:pt x="318" y="927"/>
                    </a:lnTo>
                    <a:lnTo>
                      <a:pt x="318" y="927"/>
                    </a:lnTo>
                    <a:lnTo>
                      <a:pt x="318" y="925"/>
                    </a:lnTo>
                    <a:lnTo>
                      <a:pt x="320" y="925"/>
                    </a:lnTo>
                    <a:lnTo>
                      <a:pt x="320" y="925"/>
                    </a:lnTo>
                    <a:lnTo>
                      <a:pt x="320" y="925"/>
                    </a:lnTo>
                    <a:lnTo>
                      <a:pt x="322" y="925"/>
                    </a:lnTo>
                    <a:lnTo>
                      <a:pt x="322" y="925"/>
                    </a:lnTo>
                    <a:lnTo>
                      <a:pt x="324" y="927"/>
                    </a:lnTo>
                    <a:lnTo>
                      <a:pt x="324" y="927"/>
                    </a:lnTo>
                    <a:lnTo>
                      <a:pt x="326" y="927"/>
                    </a:lnTo>
                    <a:lnTo>
                      <a:pt x="327" y="927"/>
                    </a:lnTo>
                    <a:lnTo>
                      <a:pt x="327" y="927"/>
                    </a:lnTo>
                    <a:lnTo>
                      <a:pt x="327" y="929"/>
                    </a:lnTo>
                    <a:lnTo>
                      <a:pt x="329" y="929"/>
                    </a:lnTo>
                    <a:lnTo>
                      <a:pt x="329" y="929"/>
                    </a:lnTo>
                    <a:lnTo>
                      <a:pt x="331" y="929"/>
                    </a:lnTo>
                    <a:lnTo>
                      <a:pt x="331" y="929"/>
                    </a:lnTo>
                    <a:lnTo>
                      <a:pt x="331" y="931"/>
                    </a:lnTo>
                    <a:lnTo>
                      <a:pt x="331" y="931"/>
                    </a:lnTo>
                    <a:lnTo>
                      <a:pt x="331" y="932"/>
                    </a:lnTo>
                    <a:lnTo>
                      <a:pt x="333" y="931"/>
                    </a:lnTo>
                    <a:lnTo>
                      <a:pt x="333" y="931"/>
                    </a:lnTo>
                    <a:lnTo>
                      <a:pt x="335" y="932"/>
                    </a:lnTo>
                    <a:lnTo>
                      <a:pt x="337" y="934"/>
                    </a:lnTo>
                    <a:lnTo>
                      <a:pt x="337" y="938"/>
                    </a:lnTo>
                    <a:lnTo>
                      <a:pt x="337" y="938"/>
                    </a:lnTo>
                    <a:lnTo>
                      <a:pt x="338" y="938"/>
                    </a:lnTo>
                    <a:lnTo>
                      <a:pt x="338" y="938"/>
                    </a:lnTo>
                    <a:lnTo>
                      <a:pt x="338" y="936"/>
                    </a:lnTo>
                    <a:lnTo>
                      <a:pt x="340" y="936"/>
                    </a:lnTo>
                    <a:lnTo>
                      <a:pt x="340" y="938"/>
                    </a:lnTo>
                    <a:lnTo>
                      <a:pt x="342" y="940"/>
                    </a:lnTo>
                    <a:lnTo>
                      <a:pt x="344" y="940"/>
                    </a:lnTo>
                    <a:lnTo>
                      <a:pt x="344" y="940"/>
                    </a:lnTo>
                    <a:lnTo>
                      <a:pt x="346" y="942"/>
                    </a:lnTo>
                    <a:lnTo>
                      <a:pt x="348" y="942"/>
                    </a:lnTo>
                    <a:lnTo>
                      <a:pt x="348" y="942"/>
                    </a:lnTo>
                    <a:lnTo>
                      <a:pt x="348" y="943"/>
                    </a:lnTo>
                    <a:lnTo>
                      <a:pt x="349" y="942"/>
                    </a:lnTo>
                    <a:lnTo>
                      <a:pt x="351" y="940"/>
                    </a:lnTo>
                    <a:lnTo>
                      <a:pt x="353" y="942"/>
                    </a:lnTo>
                    <a:lnTo>
                      <a:pt x="353" y="942"/>
                    </a:lnTo>
                    <a:lnTo>
                      <a:pt x="353" y="942"/>
                    </a:lnTo>
                    <a:lnTo>
                      <a:pt x="351" y="943"/>
                    </a:lnTo>
                    <a:lnTo>
                      <a:pt x="353" y="943"/>
                    </a:lnTo>
                    <a:lnTo>
                      <a:pt x="353" y="943"/>
                    </a:lnTo>
                    <a:lnTo>
                      <a:pt x="353" y="943"/>
                    </a:lnTo>
                    <a:lnTo>
                      <a:pt x="355" y="942"/>
                    </a:lnTo>
                    <a:lnTo>
                      <a:pt x="355" y="943"/>
                    </a:lnTo>
                    <a:lnTo>
                      <a:pt x="355" y="943"/>
                    </a:lnTo>
                    <a:lnTo>
                      <a:pt x="353" y="945"/>
                    </a:lnTo>
                    <a:lnTo>
                      <a:pt x="355" y="945"/>
                    </a:lnTo>
                    <a:lnTo>
                      <a:pt x="357" y="945"/>
                    </a:lnTo>
                    <a:lnTo>
                      <a:pt x="357" y="945"/>
                    </a:lnTo>
                    <a:lnTo>
                      <a:pt x="358" y="945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7"/>
                    </a:lnTo>
                    <a:lnTo>
                      <a:pt x="358" y="945"/>
                    </a:lnTo>
                    <a:lnTo>
                      <a:pt x="360" y="945"/>
                    </a:lnTo>
                    <a:lnTo>
                      <a:pt x="360" y="945"/>
                    </a:lnTo>
                    <a:lnTo>
                      <a:pt x="360" y="947"/>
                    </a:lnTo>
                    <a:lnTo>
                      <a:pt x="362" y="947"/>
                    </a:lnTo>
                    <a:lnTo>
                      <a:pt x="362" y="947"/>
                    </a:lnTo>
                    <a:lnTo>
                      <a:pt x="362" y="947"/>
                    </a:lnTo>
                    <a:lnTo>
                      <a:pt x="364" y="947"/>
                    </a:lnTo>
                    <a:lnTo>
                      <a:pt x="366" y="947"/>
                    </a:lnTo>
                    <a:lnTo>
                      <a:pt x="368" y="947"/>
                    </a:lnTo>
                    <a:lnTo>
                      <a:pt x="369" y="947"/>
                    </a:lnTo>
                    <a:lnTo>
                      <a:pt x="371" y="949"/>
                    </a:lnTo>
                    <a:lnTo>
                      <a:pt x="371" y="949"/>
                    </a:lnTo>
                    <a:lnTo>
                      <a:pt x="371" y="949"/>
                    </a:lnTo>
                    <a:lnTo>
                      <a:pt x="373" y="947"/>
                    </a:lnTo>
                    <a:lnTo>
                      <a:pt x="373" y="947"/>
                    </a:lnTo>
                    <a:lnTo>
                      <a:pt x="377" y="945"/>
                    </a:lnTo>
                    <a:lnTo>
                      <a:pt x="377" y="943"/>
                    </a:lnTo>
                    <a:lnTo>
                      <a:pt x="377" y="943"/>
                    </a:lnTo>
                    <a:lnTo>
                      <a:pt x="379" y="942"/>
                    </a:lnTo>
                    <a:lnTo>
                      <a:pt x="377" y="940"/>
                    </a:lnTo>
                    <a:lnTo>
                      <a:pt x="377" y="940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79" y="938"/>
                    </a:lnTo>
                    <a:lnTo>
                      <a:pt x="380" y="938"/>
                    </a:lnTo>
                    <a:lnTo>
                      <a:pt x="380" y="936"/>
                    </a:lnTo>
                    <a:lnTo>
                      <a:pt x="380" y="934"/>
                    </a:lnTo>
                    <a:lnTo>
                      <a:pt x="380" y="934"/>
                    </a:lnTo>
                    <a:lnTo>
                      <a:pt x="380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2" y="932"/>
                    </a:lnTo>
                    <a:lnTo>
                      <a:pt x="384" y="932"/>
                    </a:lnTo>
                    <a:lnTo>
                      <a:pt x="386" y="932"/>
                    </a:lnTo>
                    <a:lnTo>
                      <a:pt x="384" y="931"/>
                    </a:lnTo>
                    <a:lnTo>
                      <a:pt x="384" y="931"/>
                    </a:lnTo>
                    <a:lnTo>
                      <a:pt x="386" y="931"/>
                    </a:lnTo>
                    <a:lnTo>
                      <a:pt x="386" y="929"/>
                    </a:lnTo>
                    <a:lnTo>
                      <a:pt x="386" y="929"/>
                    </a:lnTo>
                    <a:lnTo>
                      <a:pt x="386" y="929"/>
                    </a:lnTo>
                    <a:lnTo>
                      <a:pt x="388" y="927"/>
                    </a:lnTo>
                    <a:lnTo>
                      <a:pt x="388" y="927"/>
                    </a:lnTo>
                    <a:lnTo>
                      <a:pt x="388" y="927"/>
                    </a:lnTo>
                    <a:lnTo>
                      <a:pt x="390" y="925"/>
                    </a:lnTo>
                    <a:lnTo>
                      <a:pt x="390" y="925"/>
                    </a:lnTo>
                    <a:lnTo>
                      <a:pt x="390" y="923"/>
                    </a:lnTo>
                    <a:lnTo>
                      <a:pt x="390" y="923"/>
                    </a:lnTo>
                    <a:lnTo>
                      <a:pt x="391" y="921"/>
                    </a:lnTo>
                    <a:lnTo>
                      <a:pt x="391" y="921"/>
                    </a:lnTo>
                    <a:lnTo>
                      <a:pt x="391" y="921"/>
                    </a:lnTo>
                    <a:lnTo>
                      <a:pt x="393" y="923"/>
                    </a:lnTo>
                    <a:lnTo>
                      <a:pt x="393" y="923"/>
                    </a:lnTo>
                    <a:lnTo>
                      <a:pt x="395" y="923"/>
                    </a:lnTo>
                    <a:lnTo>
                      <a:pt x="395" y="921"/>
                    </a:lnTo>
                    <a:lnTo>
                      <a:pt x="395" y="921"/>
                    </a:lnTo>
                    <a:lnTo>
                      <a:pt x="395" y="920"/>
                    </a:lnTo>
                    <a:lnTo>
                      <a:pt x="397" y="921"/>
                    </a:lnTo>
                    <a:lnTo>
                      <a:pt x="397" y="920"/>
                    </a:lnTo>
                    <a:lnTo>
                      <a:pt x="397" y="920"/>
                    </a:lnTo>
                    <a:lnTo>
                      <a:pt x="399" y="918"/>
                    </a:lnTo>
                    <a:lnTo>
                      <a:pt x="399" y="918"/>
                    </a:lnTo>
                    <a:lnTo>
                      <a:pt x="399" y="918"/>
                    </a:lnTo>
                    <a:lnTo>
                      <a:pt x="400" y="920"/>
                    </a:lnTo>
                    <a:lnTo>
                      <a:pt x="400" y="920"/>
                    </a:lnTo>
                    <a:lnTo>
                      <a:pt x="402" y="918"/>
                    </a:lnTo>
                    <a:lnTo>
                      <a:pt x="404" y="918"/>
                    </a:lnTo>
                    <a:lnTo>
                      <a:pt x="402" y="916"/>
                    </a:lnTo>
                    <a:lnTo>
                      <a:pt x="402" y="916"/>
                    </a:lnTo>
                    <a:lnTo>
                      <a:pt x="402" y="914"/>
                    </a:lnTo>
                    <a:lnTo>
                      <a:pt x="400" y="914"/>
                    </a:lnTo>
                    <a:lnTo>
                      <a:pt x="400" y="914"/>
                    </a:lnTo>
                    <a:lnTo>
                      <a:pt x="399" y="912"/>
                    </a:lnTo>
                    <a:lnTo>
                      <a:pt x="399" y="912"/>
                    </a:lnTo>
                    <a:lnTo>
                      <a:pt x="399" y="912"/>
                    </a:lnTo>
                    <a:lnTo>
                      <a:pt x="399" y="910"/>
                    </a:lnTo>
                    <a:lnTo>
                      <a:pt x="399" y="910"/>
                    </a:lnTo>
                    <a:lnTo>
                      <a:pt x="399" y="910"/>
                    </a:lnTo>
                    <a:lnTo>
                      <a:pt x="400" y="909"/>
                    </a:lnTo>
                    <a:lnTo>
                      <a:pt x="400" y="907"/>
                    </a:lnTo>
                    <a:lnTo>
                      <a:pt x="400" y="905"/>
                    </a:lnTo>
                    <a:lnTo>
                      <a:pt x="402" y="903"/>
                    </a:lnTo>
                    <a:lnTo>
                      <a:pt x="400" y="901"/>
                    </a:lnTo>
                    <a:lnTo>
                      <a:pt x="400" y="901"/>
                    </a:lnTo>
                    <a:lnTo>
                      <a:pt x="402" y="901"/>
                    </a:lnTo>
                    <a:lnTo>
                      <a:pt x="402" y="901"/>
                    </a:lnTo>
                    <a:lnTo>
                      <a:pt x="404" y="901"/>
                    </a:lnTo>
                    <a:lnTo>
                      <a:pt x="404" y="900"/>
                    </a:lnTo>
                    <a:lnTo>
                      <a:pt x="404" y="900"/>
                    </a:lnTo>
                    <a:lnTo>
                      <a:pt x="404" y="900"/>
                    </a:lnTo>
                    <a:lnTo>
                      <a:pt x="404" y="898"/>
                    </a:lnTo>
                    <a:lnTo>
                      <a:pt x="406" y="898"/>
                    </a:lnTo>
                    <a:lnTo>
                      <a:pt x="406" y="896"/>
                    </a:lnTo>
                    <a:lnTo>
                      <a:pt x="406" y="896"/>
                    </a:lnTo>
                    <a:lnTo>
                      <a:pt x="408" y="894"/>
                    </a:lnTo>
                    <a:lnTo>
                      <a:pt x="408" y="894"/>
                    </a:lnTo>
                    <a:lnTo>
                      <a:pt x="408" y="892"/>
                    </a:lnTo>
                    <a:lnTo>
                      <a:pt x="408" y="890"/>
                    </a:lnTo>
                    <a:lnTo>
                      <a:pt x="408" y="890"/>
                    </a:lnTo>
                    <a:lnTo>
                      <a:pt x="408" y="889"/>
                    </a:lnTo>
                    <a:lnTo>
                      <a:pt x="408" y="889"/>
                    </a:lnTo>
                    <a:lnTo>
                      <a:pt x="408" y="887"/>
                    </a:lnTo>
                    <a:lnTo>
                      <a:pt x="408" y="887"/>
                    </a:lnTo>
                    <a:lnTo>
                      <a:pt x="408" y="885"/>
                    </a:lnTo>
                    <a:lnTo>
                      <a:pt x="410" y="885"/>
                    </a:lnTo>
                    <a:lnTo>
                      <a:pt x="410" y="885"/>
                    </a:lnTo>
                    <a:lnTo>
                      <a:pt x="410" y="883"/>
                    </a:lnTo>
                    <a:lnTo>
                      <a:pt x="410" y="883"/>
                    </a:lnTo>
                    <a:lnTo>
                      <a:pt x="410" y="881"/>
                    </a:lnTo>
                    <a:lnTo>
                      <a:pt x="410" y="879"/>
                    </a:lnTo>
                    <a:lnTo>
                      <a:pt x="410" y="879"/>
                    </a:lnTo>
                    <a:lnTo>
                      <a:pt x="411" y="878"/>
                    </a:lnTo>
                    <a:lnTo>
                      <a:pt x="410" y="878"/>
                    </a:lnTo>
                    <a:lnTo>
                      <a:pt x="410" y="878"/>
                    </a:lnTo>
                    <a:lnTo>
                      <a:pt x="411" y="878"/>
                    </a:lnTo>
                    <a:lnTo>
                      <a:pt x="411" y="878"/>
                    </a:lnTo>
                    <a:lnTo>
                      <a:pt x="413" y="878"/>
                    </a:lnTo>
                    <a:lnTo>
                      <a:pt x="411" y="874"/>
                    </a:lnTo>
                    <a:lnTo>
                      <a:pt x="413" y="874"/>
                    </a:lnTo>
                    <a:lnTo>
                      <a:pt x="413" y="874"/>
                    </a:lnTo>
                    <a:lnTo>
                      <a:pt x="413" y="872"/>
                    </a:lnTo>
                    <a:lnTo>
                      <a:pt x="413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70"/>
                    </a:lnTo>
                    <a:lnTo>
                      <a:pt x="415" y="868"/>
                    </a:lnTo>
                    <a:lnTo>
                      <a:pt x="415" y="867"/>
                    </a:lnTo>
                    <a:lnTo>
                      <a:pt x="415" y="865"/>
                    </a:lnTo>
                    <a:lnTo>
                      <a:pt x="417" y="865"/>
                    </a:lnTo>
                    <a:lnTo>
                      <a:pt x="417" y="865"/>
                    </a:lnTo>
                    <a:lnTo>
                      <a:pt x="419" y="863"/>
                    </a:lnTo>
                    <a:lnTo>
                      <a:pt x="421" y="861"/>
                    </a:lnTo>
                    <a:lnTo>
                      <a:pt x="421" y="859"/>
                    </a:lnTo>
                    <a:lnTo>
                      <a:pt x="421" y="857"/>
                    </a:lnTo>
                    <a:lnTo>
                      <a:pt x="421" y="856"/>
                    </a:lnTo>
                    <a:lnTo>
                      <a:pt x="422" y="856"/>
                    </a:lnTo>
                    <a:lnTo>
                      <a:pt x="422" y="854"/>
                    </a:lnTo>
                    <a:lnTo>
                      <a:pt x="422" y="852"/>
                    </a:lnTo>
                    <a:lnTo>
                      <a:pt x="422" y="852"/>
                    </a:lnTo>
                    <a:lnTo>
                      <a:pt x="424" y="852"/>
                    </a:lnTo>
                    <a:lnTo>
                      <a:pt x="424" y="854"/>
                    </a:lnTo>
                    <a:lnTo>
                      <a:pt x="424" y="854"/>
                    </a:lnTo>
                    <a:lnTo>
                      <a:pt x="426" y="854"/>
                    </a:lnTo>
                    <a:lnTo>
                      <a:pt x="426" y="854"/>
                    </a:lnTo>
                    <a:lnTo>
                      <a:pt x="428" y="854"/>
                    </a:lnTo>
                    <a:lnTo>
                      <a:pt x="428" y="854"/>
                    </a:lnTo>
                    <a:lnTo>
                      <a:pt x="430" y="852"/>
                    </a:lnTo>
                    <a:lnTo>
                      <a:pt x="430" y="852"/>
                    </a:lnTo>
                    <a:lnTo>
                      <a:pt x="432" y="852"/>
                    </a:lnTo>
                    <a:lnTo>
                      <a:pt x="432" y="852"/>
                    </a:lnTo>
                    <a:lnTo>
                      <a:pt x="433" y="850"/>
                    </a:lnTo>
                    <a:lnTo>
                      <a:pt x="433" y="850"/>
                    </a:lnTo>
                    <a:lnTo>
                      <a:pt x="433" y="848"/>
                    </a:lnTo>
                    <a:lnTo>
                      <a:pt x="433" y="848"/>
                    </a:lnTo>
                    <a:lnTo>
                      <a:pt x="435" y="850"/>
                    </a:lnTo>
                    <a:lnTo>
                      <a:pt x="435" y="850"/>
                    </a:lnTo>
                    <a:lnTo>
                      <a:pt x="435" y="852"/>
                    </a:lnTo>
                    <a:lnTo>
                      <a:pt x="437" y="852"/>
                    </a:lnTo>
                    <a:lnTo>
                      <a:pt x="437" y="852"/>
                    </a:lnTo>
                    <a:lnTo>
                      <a:pt x="437" y="852"/>
                    </a:lnTo>
                    <a:lnTo>
                      <a:pt x="437" y="850"/>
                    </a:lnTo>
                    <a:lnTo>
                      <a:pt x="439" y="850"/>
                    </a:lnTo>
                    <a:lnTo>
                      <a:pt x="439" y="850"/>
                    </a:lnTo>
                    <a:lnTo>
                      <a:pt x="439" y="848"/>
                    </a:lnTo>
                    <a:lnTo>
                      <a:pt x="439" y="848"/>
                    </a:lnTo>
                    <a:lnTo>
                      <a:pt x="441" y="848"/>
                    </a:lnTo>
                    <a:lnTo>
                      <a:pt x="443" y="847"/>
                    </a:lnTo>
                    <a:lnTo>
                      <a:pt x="443" y="847"/>
                    </a:lnTo>
                    <a:lnTo>
                      <a:pt x="443" y="848"/>
                    </a:lnTo>
                    <a:lnTo>
                      <a:pt x="444" y="847"/>
                    </a:lnTo>
                    <a:lnTo>
                      <a:pt x="444" y="847"/>
                    </a:lnTo>
                    <a:lnTo>
                      <a:pt x="446" y="848"/>
                    </a:lnTo>
                    <a:lnTo>
                      <a:pt x="446" y="848"/>
                    </a:lnTo>
                    <a:lnTo>
                      <a:pt x="446" y="848"/>
                    </a:lnTo>
                    <a:lnTo>
                      <a:pt x="448" y="848"/>
                    </a:lnTo>
                    <a:lnTo>
                      <a:pt x="448" y="848"/>
                    </a:lnTo>
                    <a:lnTo>
                      <a:pt x="450" y="848"/>
                    </a:lnTo>
                    <a:lnTo>
                      <a:pt x="452" y="848"/>
                    </a:lnTo>
                    <a:lnTo>
                      <a:pt x="452" y="848"/>
                    </a:lnTo>
                    <a:lnTo>
                      <a:pt x="453" y="848"/>
                    </a:lnTo>
                    <a:lnTo>
                      <a:pt x="453" y="850"/>
                    </a:lnTo>
                    <a:lnTo>
                      <a:pt x="453" y="850"/>
                    </a:lnTo>
                    <a:lnTo>
                      <a:pt x="453" y="848"/>
                    </a:lnTo>
                    <a:lnTo>
                      <a:pt x="453" y="848"/>
                    </a:lnTo>
                    <a:lnTo>
                      <a:pt x="453" y="848"/>
                    </a:lnTo>
                    <a:lnTo>
                      <a:pt x="453" y="847"/>
                    </a:lnTo>
                    <a:lnTo>
                      <a:pt x="453" y="847"/>
                    </a:lnTo>
                    <a:lnTo>
                      <a:pt x="455" y="847"/>
                    </a:lnTo>
                    <a:lnTo>
                      <a:pt x="455" y="843"/>
                    </a:lnTo>
                    <a:lnTo>
                      <a:pt x="455" y="839"/>
                    </a:lnTo>
                    <a:lnTo>
                      <a:pt x="455" y="839"/>
                    </a:lnTo>
                    <a:lnTo>
                      <a:pt x="457" y="839"/>
                    </a:lnTo>
                    <a:lnTo>
                      <a:pt x="457" y="839"/>
                    </a:lnTo>
                    <a:lnTo>
                      <a:pt x="457" y="837"/>
                    </a:lnTo>
                    <a:lnTo>
                      <a:pt x="457" y="837"/>
                    </a:lnTo>
                    <a:lnTo>
                      <a:pt x="457" y="837"/>
                    </a:lnTo>
                    <a:lnTo>
                      <a:pt x="459" y="836"/>
                    </a:lnTo>
                    <a:lnTo>
                      <a:pt x="459" y="837"/>
                    </a:lnTo>
                    <a:lnTo>
                      <a:pt x="459" y="837"/>
                    </a:lnTo>
                    <a:lnTo>
                      <a:pt x="461" y="837"/>
                    </a:lnTo>
                    <a:lnTo>
                      <a:pt x="461" y="834"/>
                    </a:lnTo>
                    <a:lnTo>
                      <a:pt x="461" y="836"/>
                    </a:lnTo>
                    <a:lnTo>
                      <a:pt x="463" y="836"/>
                    </a:lnTo>
                    <a:lnTo>
                      <a:pt x="464" y="836"/>
                    </a:lnTo>
                    <a:lnTo>
                      <a:pt x="464" y="837"/>
                    </a:lnTo>
                    <a:lnTo>
                      <a:pt x="464" y="837"/>
                    </a:lnTo>
                    <a:lnTo>
                      <a:pt x="466" y="836"/>
                    </a:lnTo>
                    <a:lnTo>
                      <a:pt x="466" y="836"/>
                    </a:lnTo>
                    <a:lnTo>
                      <a:pt x="466" y="836"/>
                    </a:lnTo>
                    <a:lnTo>
                      <a:pt x="466" y="837"/>
                    </a:lnTo>
                    <a:lnTo>
                      <a:pt x="468" y="837"/>
                    </a:lnTo>
                    <a:lnTo>
                      <a:pt x="468" y="837"/>
                    </a:lnTo>
                    <a:lnTo>
                      <a:pt x="468" y="837"/>
                    </a:lnTo>
                    <a:lnTo>
                      <a:pt x="468" y="839"/>
                    </a:lnTo>
                    <a:lnTo>
                      <a:pt x="470" y="839"/>
                    </a:lnTo>
                    <a:lnTo>
                      <a:pt x="472" y="839"/>
                    </a:lnTo>
                    <a:lnTo>
                      <a:pt x="472" y="839"/>
                    </a:lnTo>
                    <a:lnTo>
                      <a:pt x="472" y="839"/>
                    </a:lnTo>
                    <a:lnTo>
                      <a:pt x="474" y="839"/>
                    </a:lnTo>
                    <a:lnTo>
                      <a:pt x="474" y="839"/>
                    </a:lnTo>
                    <a:lnTo>
                      <a:pt x="474" y="839"/>
                    </a:lnTo>
                    <a:lnTo>
                      <a:pt x="475" y="839"/>
                    </a:lnTo>
                    <a:lnTo>
                      <a:pt x="474" y="839"/>
                    </a:lnTo>
                    <a:lnTo>
                      <a:pt x="475" y="839"/>
                    </a:lnTo>
                    <a:lnTo>
                      <a:pt x="475" y="841"/>
                    </a:lnTo>
                    <a:lnTo>
                      <a:pt x="477" y="841"/>
                    </a:lnTo>
                    <a:lnTo>
                      <a:pt x="477" y="841"/>
                    </a:lnTo>
                    <a:lnTo>
                      <a:pt x="477" y="843"/>
                    </a:lnTo>
                    <a:lnTo>
                      <a:pt x="479" y="845"/>
                    </a:lnTo>
                    <a:lnTo>
                      <a:pt x="481" y="845"/>
                    </a:lnTo>
                    <a:lnTo>
                      <a:pt x="483" y="845"/>
                    </a:lnTo>
                    <a:lnTo>
                      <a:pt x="483" y="845"/>
                    </a:lnTo>
                    <a:lnTo>
                      <a:pt x="485" y="845"/>
                    </a:lnTo>
                    <a:lnTo>
                      <a:pt x="485" y="845"/>
                    </a:lnTo>
                    <a:lnTo>
                      <a:pt x="485" y="845"/>
                    </a:lnTo>
                    <a:lnTo>
                      <a:pt x="486" y="845"/>
                    </a:lnTo>
                    <a:lnTo>
                      <a:pt x="488" y="847"/>
                    </a:lnTo>
                    <a:lnTo>
                      <a:pt x="488" y="847"/>
                    </a:lnTo>
                    <a:lnTo>
                      <a:pt x="488" y="847"/>
                    </a:lnTo>
                    <a:lnTo>
                      <a:pt x="490" y="847"/>
                    </a:lnTo>
                    <a:lnTo>
                      <a:pt x="492" y="847"/>
                    </a:lnTo>
                    <a:lnTo>
                      <a:pt x="492" y="845"/>
                    </a:lnTo>
                    <a:lnTo>
                      <a:pt x="492" y="845"/>
                    </a:lnTo>
                    <a:lnTo>
                      <a:pt x="494" y="845"/>
                    </a:lnTo>
                    <a:lnTo>
                      <a:pt x="494" y="843"/>
                    </a:lnTo>
                    <a:lnTo>
                      <a:pt x="496" y="843"/>
                    </a:lnTo>
                    <a:lnTo>
                      <a:pt x="496" y="843"/>
                    </a:lnTo>
                    <a:lnTo>
                      <a:pt x="497" y="845"/>
                    </a:lnTo>
                    <a:lnTo>
                      <a:pt x="497" y="845"/>
                    </a:lnTo>
                    <a:lnTo>
                      <a:pt x="497" y="845"/>
                    </a:lnTo>
                    <a:lnTo>
                      <a:pt x="497" y="843"/>
                    </a:lnTo>
                    <a:lnTo>
                      <a:pt x="499" y="843"/>
                    </a:lnTo>
                    <a:lnTo>
                      <a:pt x="499" y="841"/>
                    </a:lnTo>
                    <a:lnTo>
                      <a:pt x="499" y="845"/>
                    </a:lnTo>
                    <a:lnTo>
                      <a:pt x="501" y="845"/>
                    </a:lnTo>
                    <a:lnTo>
                      <a:pt x="501" y="843"/>
                    </a:lnTo>
                    <a:lnTo>
                      <a:pt x="503" y="843"/>
                    </a:lnTo>
                    <a:lnTo>
                      <a:pt x="503" y="845"/>
                    </a:lnTo>
                    <a:lnTo>
                      <a:pt x="505" y="847"/>
                    </a:lnTo>
                    <a:lnTo>
                      <a:pt x="505" y="845"/>
                    </a:lnTo>
                    <a:lnTo>
                      <a:pt x="506" y="845"/>
                    </a:lnTo>
                    <a:lnTo>
                      <a:pt x="506" y="843"/>
                    </a:lnTo>
                    <a:lnTo>
                      <a:pt x="510" y="843"/>
                    </a:lnTo>
                    <a:lnTo>
                      <a:pt x="512" y="843"/>
                    </a:lnTo>
                    <a:lnTo>
                      <a:pt x="512" y="843"/>
                    </a:lnTo>
                    <a:lnTo>
                      <a:pt x="512" y="843"/>
                    </a:lnTo>
                    <a:lnTo>
                      <a:pt x="514" y="845"/>
                    </a:lnTo>
                    <a:lnTo>
                      <a:pt x="514" y="845"/>
                    </a:lnTo>
                    <a:lnTo>
                      <a:pt x="516" y="843"/>
                    </a:lnTo>
                    <a:lnTo>
                      <a:pt x="516" y="843"/>
                    </a:lnTo>
                    <a:lnTo>
                      <a:pt x="516" y="841"/>
                    </a:lnTo>
                    <a:lnTo>
                      <a:pt x="517" y="843"/>
                    </a:lnTo>
                    <a:lnTo>
                      <a:pt x="517" y="843"/>
                    </a:lnTo>
                    <a:lnTo>
                      <a:pt x="516" y="843"/>
                    </a:lnTo>
                    <a:lnTo>
                      <a:pt x="516" y="845"/>
                    </a:lnTo>
                    <a:lnTo>
                      <a:pt x="516" y="847"/>
                    </a:lnTo>
                    <a:lnTo>
                      <a:pt x="517" y="847"/>
                    </a:lnTo>
                    <a:lnTo>
                      <a:pt x="519" y="845"/>
                    </a:lnTo>
                    <a:lnTo>
                      <a:pt x="519" y="845"/>
                    </a:lnTo>
                    <a:lnTo>
                      <a:pt x="521" y="845"/>
                    </a:lnTo>
                    <a:lnTo>
                      <a:pt x="523" y="845"/>
                    </a:lnTo>
                    <a:lnTo>
                      <a:pt x="525" y="847"/>
                    </a:lnTo>
                    <a:lnTo>
                      <a:pt x="527" y="847"/>
                    </a:lnTo>
                    <a:lnTo>
                      <a:pt x="527" y="847"/>
                    </a:lnTo>
                    <a:lnTo>
                      <a:pt x="527" y="848"/>
                    </a:lnTo>
                    <a:lnTo>
                      <a:pt x="527" y="848"/>
                    </a:lnTo>
                    <a:lnTo>
                      <a:pt x="528" y="847"/>
                    </a:lnTo>
                    <a:lnTo>
                      <a:pt x="530" y="847"/>
                    </a:lnTo>
                    <a:lnTo>
                      <a:pt x="530" y="848"/>
                    </a:lnTo>
                    <a:lnTo>
                      <a:pt x="530" y="848"/>
                    </a:lnTo>
                    <a:lnTo>
                      <a:pt x="530" y="848"/>
                    </a:lnTo>
                    <a:lnTo>
                      <a:pt x="532" y="847"/>
                    </a:lnTo>
                    <a:lnTo>
                      <a:pt x="532" y="847"/>
                    </a:lnTo>
                    <a:lnTo>
                      <a:pt x="534" y="848"/>
                    </a:lnTo>
                    <a:lnTo>
                      <a:pt x="534" y="848"/>
                    </a:lnTo>
                    <a:lnTo>
                      <a:pt x="534" y="848"/>
                    </a:lnTo>
                    <a:lnTo>
                      <a:pt x="536" y="848"/>
                    </a:lnTo>
                    <a:lnTo>
                      <a:pt x="536" y="848"/>
                    </a:lnTo>
                    <a:lnTo>
                      <a:pt x="536" y="847"/>
                    </a:lnTo>
                    <a:lnTo>
                      <a:pt x="536" y="847"/>
                    </a:lnTo>
                    <a:lnTo>
                      <a:pt x="538" y="847"/>
                    </a:lnTo>
                    <a:lnTo>
                      <a:pt x="539" y="847"/>
                    </a:lnTo>
                    <a:lnTo>
                      <a:pt x="541" y="847"/>
                    </a:lnTo>
                    <a:lnTo>
                      <a:pt x="543" y="847"/>
                    </a:lnTo>
                    <a:lnTo>
                      <a:pt x="541" y="843"/>
                    </a:lnTo>
                    <a:lnTo>
                      <a:pt x="541" y="843"/>
                    </a:lnTo>
                    <a:lnTo>
                      <a:pt x="543" y="843"/>
                    </a:lnTo>
                    <a:lnTo>
                      <a:pt x="543" y="841"/>
                    </a:lnTo>
                    <a:lnTo>
                      <a:pt x="545" y="841"/>
                    </a:lnTo>
                    <a:lnTo>
                      <a:pt x="545" y="841"/>
                    </a:lnTo>
                    <a:lnTo>
                      <a:pt x="545" y="845"/>
                    </a:lnTo>
                    <a:lnTo>
                      <a:pt x="545" y="847"/>
                    </a:lnTo>
                    <a:lnTo>
                      <a:pt x="545" y="847"/>
                    </a:lnTo>
                    <a:lnTo>
                      <a:pt x="547" y="847"/>
                    </a:lnTo>
                    <a:lnTo>
                      <a:pt x="548" y="847"/>
                    </a:lnTo>
                    <a:lnTo>
                      <a:pt x="550" y="847"/>
                    </a:lnTo>
                    <a:lnTo>
                      <a:pt x="552" y="845"/>
                    </a:lnTo>
                    <a:lnTo>
                      <a:pt x="554" y="843"/>
                    </a:lnTo>
                    <a:lnTo>
                      <a:pt x="554" y="845"/>
                    </a:lnTo>
                    <a:lnTo>
                      <a:pt x="554" y="847"/>
                    </a:lnTo>
                    <a:lnTo>
                      <a:pt x="556" y="847"/>
                    </a:lnTo>
                    <a:lnTo>
                      <a:pt x="556" y="847"/>
                    </a:lnTo>
                    <a:lnTo>
                      <a:pt x="558" y="847"/>
                    </a:lnTo>
                    <a:lnTo>
                      <a:pt x="559" y="847"/>
                    </a:lnTo>
                    <a:lnTo>
                      <a:pt x="559" y="845"/>
                    </a:lnTo>
                    <a:lnTo>
                      <a:pt x="561" y="845"/>
                    </a:lnTo>
                    <a:lnTo>
                      <a:pt x="561" y="847"/>
                    </a:lnTo>
                    <a:lnTo>
                      <a:pt x="561" y="847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59" y="848"/>
                    </a:lnTo>
                    <a:lnTo>
                      <a:pt x="561" y="850"/>
                    </a:lnTo>
                    <a:lnTo>
                      <a:pt x="561" y="850"/>
                    </a:lnTo>
                    <a:lnTo>
                      <a:pt x="561" y="852"/>
                    </a:lnTo>
                    <a:lnTo>
                      <a:pt x="561" y="852"/>
                    </a:lnTo>
                    <a:lnTo>
                      <a:pt x="563" y="854"/>
                    </a:lnTo>
                    <a:lnTo>
                      <a:pt x="563" y="854"/>
                    </a:lnTo>
                    <a:lnTo>
                      <a:pt x="563" y="856"/>
                    </a:lnTo>
                    <a:lnTo>
                      <a:pt x="563" y="856"/>
                    </a:lnTo>
                    <a:lnTo>
                      <a:pt x="563" y="857"/>
                    </a:lnTo>
                    <a:lnTo>
                      <a:pt x="563" y="857"/>
                    </a:lnTo>
                    <a:lnTo>
                      <a:pt x="565" y="859"/>
                    </a:lnTo>
                    <a:lnTo>
                      <a:pt x="565" y="859"/>
                    </a:lnTo>
                    <a:lnTo>
                      <a:pt x="565" y="861"/>
                    </a:lnTo>
                    <a:lnTo>
                      <a:pt x="565" y="861"/>
                    </a:lnTo>
                    <a:lnTo>
                      <a:pt x="567" y="859"/>
                    </a:lnTo>
                    <a:lnTo>
                      <a:pt x="569" y="859"/>
                    </a:lnTo>
                    <a:lnTo>
                      <a:pt x="569" y="859"/>
                    </a:lnTo>
                    <a:lnTo>
                      <a:pt x="570" y="859"/>
                    </a:lnTo>
                    <a:lnTo>
                      <a:pt x="570" y="859"/>
                    </a:lnTo>
                    <a:lnTo>
                      <a:pt x="570" y="861"/>
                    </a:lnTo>
                    <a:lnTo>
                      <a:pt x="570" y="863"/>
                    </a:lnTo>
                    <a:lnTo>
                      <a:pt x="570" y="867"/>
                    </a:lnTo>
                    <a:lnTo>
                      <a:pt x="570" y="867"/>
                    </a:lnTo>
                    <a:lnTo>
                      <a:pt x="570" y="868"/>
                    </a:lnTo>
                    <a:lnTo>
                      <a:pt x="572" y="870"/>
                    </a:lnTo>
                    <a:lnTo>
                      <a:pt x="574" y="868"/>
                    </a:lnTo>
                    <a:lnTo>
                      <a:pt x="574" y="867"/>
                    </a:lnTo>
                    <a:lnTo>
                      <a:pt x="574" y="863"/>
                    </a:lnTo>
                    <a:lnTo>
                      <a:pt x="574" y="863"/>
                    </a:lnTo>
                    <a:lnTo>
                      <a:pt x="576" y="863"/>
                    </a:lnTo>
                    <a:lnTo>
                      <a:pt x="578" y="863"/>
                    </a:lnTo>
                    <a:lnTo>
                      <a:pt x="578" y="865"/>
                    </a:lnTo>
                    <a:lnTo>
                      <a:pt x="578" y="865"/>
                    </a:lnTo>
                    <a:lnTo>
                      <a:pt x="578" y="867"/>
                    </a:lnTo>
                    <a:lnTo>
                      <a:pt x="578" y="868"/>
                    </a:lnTo>
                    <a:lnTo>
                      <a:pt x="578" y="870"/>
                    </a:lnTo>
                    <a:lnTo>
                      <a:pt x="578" y="872"/>
                    </a:lnTo>
                    <a:lnTo>
                      <a:pt x="576" y="876"/>
                    </a:lnTo>
                    <a:lnTo>
                      <a:pt x="576" y="876"/>
                    </a:lnTo>
                    <a:lnTo>
                      <a:pt x="578" y="876"/>
                    </a:lnTo>
                    <a:lnTo>
                      <a:pt x="580" y="876"/>
                    </a:lnTo>
                    <a:lnTo>
                      <a:pt x="581" y="876"/>
                    </a:lnTo>
                    <a:lnTo>
                      <a:pt x="583" y="876"/>
                    </a:lnTo>
                    <a:lnTo>
                      <a:pt x="585" y="878"/>
                    </a:lnTo>
                    <a:lnTo>
                      <a:pt x="587" y="878"/>
                    </a:lnTo>
                    <a:lnTo>
                      <a:pt x="587" y="879"/>
                    </a:lnTo>
                    <a:lnTo>
                      <a:pt x="591" y="881"/>
                    </a:lnTo>
                    <a:lnTo>
                      <a:pt x="591" y="881"/>
                    </a:lnTo>
                    <a:lnTo>
                      <a:pt x="592" y="881"/>
                    </a:lnTo>
                    <a:lnTo>
                      <a:pt x="596" y="881"/>
                    </a:lnTo>
                    <a:lnTo>
                      <a:pt x="598" y="881"/>
                    </a:lnTo>
                    <a:lnTo>
                      <a:pt x="598" y="881"/>
                    </a:lnTo>
                    <a:lnTo>
                      <a:pt x="598" y="883"/>
                    </a:lnTo>
                    <a:lnTo>
                      <a:pt x="598" y="883"/>
                    </a:lnTo>
                    <a:lnTo>
                      <a:pt x="598" y="885"/>
                    </a:lnTo>
                    <a:lnTo>
                      <a:pt x="600" y="887"/>
                    </a:lnTo>
                    <a:lnTo>
                      <a:pt x="601" y="887"/>
                    </a:lnTo>
                    <a:lnTo>
                      <a:pt x="601" y="890"/>
                    </a:lnTo>
                    <a:lnTo>
                      <a:pt x="603" y="890"/>
                    </a:lnTo>
                    <a:lnTo>
                      <a:pt x="603" y="892"/>
                    </a:lnTo>
                    <a:lnTo>
                      <a:pt x="605" y="894"/>
                    </a:lnTo>
                    <a:lnTo>
                      <a:pt x="605" y="894"/>
                    </a:lnTo>
                    <a:lnTo>
                      <a:pt x="607" y="894"/>
                    </a:lnTo>
                    <a:lnTo>
                      <a:pt x="609" y="896"/>
                    </a:lnTo>
                    <a:lnTo>
                      <a:pt x="611" y="896"/>
                    </a:lnTo>
                    <a:lnTo>
                      <a:pt x="612" y="898"/>
                    </a:lnTo>
                    <a:lnTo>
                      <a:pt x="612" y="898"/>
                    </a:lnTo>
                    <a:lnTo>
                      <a:pt x="614" y="898"/>
                    </a:lnTo>
                    <a:lnTo>
                      <a:pt x="616" y="900"/>
                    </a:lnTo>
                    <a:lnTo>
                      <a:pt x="618" y="900"/>
                    </a:lnTo>
                    <a:lnTo>
                      <a:pt x="618" y="901"/>
                    </a:lnTo>
                    <a:lnTo>
                      <a:pt x="618" y="901"/>
                    </a:lnTo>
                    <a:lnTo>
                      <a:pt x="618" y="903"/>
                    </a:lnTo>
                    <a:lnTo>
                      <a:pt x="620" y="905"/>
                    </a:lnTo>
                    <a:lnTo>
                      <a:pt x="622" y="905"/>
                    </a:lnTo>
                    <a:lnTo>
                      <a:pt x="622" y="905"/>
                    </a:lnTo>
                    <a:lnTo>
                      <a:pt x="623" y="907"/>
                    </a:lnTo>
                    <a:lnTo>
                      <a:pt x="625" y="907"/>
                    </a:lnTo>
                    <a:lnTo>
                      <a:pt x="625" y="905"/>
                    </a:lnTo>
                    <a:lnTo>
                      <a:pt x="627" y="905"/>
                    </a:lnTo>
                    <a:lnTo>
                      <a:pt x="625" y="907"/>
                    </a:lnTo>
                    <a:lnTo>
                      <a:pt x="627" y="907"/>
                    </a:lnTo>
                    <a:lnTo>
                      <a:pt x="627" y="907"/>
                    </a:lnTo>
                    <a:lnTo>
                      <a:pt x="629" y="909"/>
                    </a:lnTo>
                    <a:lnTo>
                      <a:pt x="629" y="909"/>
                    </a:lnTo>
                    <a:lnTo>
                      <a:pt x="629" y="909"/>
                    </a:lnTo>
                    <a:lnTo>
                      <a:pt x="629" y="910"/>
                    </a:lnTo>
                    <a:lnTo>
                      <a:pt x="629" y="910"/>
                    </a:lnTo>
                    <a:lnTo>
                      <a:pt x="631" y="910"/>
                    </a:lnTo>
                    <a:lnTo>
                      <a:pt x="631" y="912"/>
                    </a:lnTo>
                    <a:lnTo>
                      <a:pt x="631" y="914"/>
                    </a:lnTo>
                    <a:lnTo>
                      <a:pt x="631" y="914"/>
                    </a:lnTo>
                    <a:lnTo>
                      <a:pt x="631" y="916"/>
                    </a:lnTo>
                    <a:lnTo>
                      <a:pt x="631" y="916"/>
                    </a:lnTo>
                    <a:lnTo>
                      <a:pt x="631" y="918"/>
                    </a:lnTo>
                    <a:lnTo>
                      <a:pt x="633" y="918"/>
                    </a:lnTo>
                    <a:lnTo>
                      <a:pt x="633" y="918"/>
                    </a:lnTo>
                    <a:lnTo>
                      <a:pt x="634" y="920"/>
                    </a:lnTo>
                    <a:lnTo>
                      <a:pt x="636" y="921"/>
                    </a:lnTo>
                    <a:lnTo>
                      <a:pt x="636" y="921"/>
                    </a:lnTo>
                    <a:lnTo>
                      <a:pt x="638" y="923"/>
                    </a:lnTo>
                    <a:lnTo>
                      <a:pt x="640" y="923"/>
                    </a:lnTo>
                    <a:lnTo>
                      <a:pt x="644" y="929"/>
                    </a:lnTo>
                    <a:lnTo>
                      <a:pt x="644" y="931"/>
                    </a:lnTo>
                    <a:lnTo>
                      <a:pt x="644" y="934"/>
                    </a:lnTo>
                    <a:lnTo>
                      <a:pt x="644" y="936"/>
                    </a:lnTo>
                    <a:lnTo>
                      <a:pt x="645" y="938"/>
                    </a:lnTo>
                    <a:lnTo>
                      <a:pt x="645" y="938"/>
                    </a:lnTo>
                    <a:lnTo>
                      <a:pt x="645" y="942"/>
                    </a:lnTo>
                    <a:lnTo>
                      <a:pt x="645" y="942"/>
                    </a:lnTo>
                    <a:lnTo>
                      <a:pt x="645" y="943"/>
                    </a:lnTo>
                    <a:lnTo>
                      <a:pt x="645" y="943"/>
                    </a:lnTo>
                    <a:lnTo>
                      <a:pt x="645" y="943"/>
                    </a:lnTo>
                    <a:lnTo>
                      <a:pt x="647" y="945"/>
                    </a:lnTo>
                    <a:lnTo>
                      <a:pt x="647" y="947"/>
                    </a:lnTo>
                    <a:lnTo>
                      <a:pt x="647" y="947"/>
                    </a:lnTo>
                    <a:lnTo>
                      <a:pt x="647" y="947"/>
                    </a:lnTo>
                    <a:lnTo>
                      <a:pt x="649" y="947"/>
                    </a:lnTo>
                    <a:lnTo>
                      <a:pt x="647" y="947"/>
                    </a:lnTo>
                    <a:lnTo>
                      <a:pt x="647" y="949"/>
                    </a:lnTo>
                    <a:lnTo>
                      <a:pt x="647" y="949"/>
                    </a:lnTo>
                    <a:lnTo>
                      <a:pt x="649" y="949"/>
                    </a:lnTo>
                    <a:lnTo>
                      <a:pt x="649" y="949"/>
                    </a:lnTo>
                    <a:lnTo>
                      <a:pt x="651" y="951"/>
                    </a:lnTo>
                    <a:lnTo>
                      <a:pt x="651" y="949"/>
                    </a:lnTo>
                    <a:lnTo>
                      <a:pt x="651" y="951"/>
                    </a:lnTo>
                    <a:lnTo>
                      <a:pt x="651" y="951"/>
                    </a:lnTo>
                    <a:lnTo>
                      <a:pt x="651" y="951"/>
                    </a:lnTo>
                    <a:lnTo>
                      <a:pt x="653" y="951"/>
                    </a:lnTo>
                    <a:lnTo>
                      <a:pt x="653" y="951"/>
                    </a:lnTo>
                    <a:lnTo>
                      <a:pt x="653" y="951"/>
                    </a:lnTo>
                    <a:lnTo>
                      <a:pt x="653" y="953"/>
                    </a:lnTo>
                    <a:lnTo>
                      <a:pt x="651" y="953"/>
                    </a:lnTo>
                    <a:lnTo>
                      <a:pt x="651" y="953"/>
                    </a:lnTo>
                    <a:lnTo>
                      <a:pt x="651" y="954"/>
                    </a:lnTo>
                    <a:lnTo>
                      <a:pt x="653" y="954"/>
                    </a:lnTo>
                    <a:lnTo>
                      <a:pt x="653" y="954"/>
                    </a:lnTo>
                    <a:lnTo>
                      <a:pt x="654" y="954"/>
                    </a:lnTo>
                    <a:lnTo>
                      <a:pt x="654" y="956"/>
                    </a:lnTo>
                    <a:lnTo>
                      <a:pt x="654" y="956"/>
                    </a:lnTo>
                    <a:lnTo>
                      <a:pt x="654" y="958"/>
                    </a:lnTo>
                    <a:lnTo>
                      <a:pt x="654" y="958"/>
                    </a:lnTo>
                    <a:lnTo>
                      <a:pt x="656" y="958"/>
                    </a:lnTo>
                    <a:lnTo>
                      <a:pt x="658" y="960"/>
                    </a:lnTo>
                    <a:lnTo>
                      <a:pt x="658" y="962"/>
                    </a:lnTo>
                    <a:lnTo>
                      <a:pt x="660" y="962"/>
                    </a:lnTo>
                    <a:lnTo>
                      <a:pt x="658" y="965"/>
                    </a:lnTo>
                    <a:lnTo>
                      <a:pt x="660" y="965"/>
                    </a:lnTo>
                    <a:lnTo>
                      <a:pt x="660" y="967"/>
                    </a:lnTo>
                    <a:lnTo>
                      <a:pt x="660" y="967"/>
                    </a:lnTo>
                    <a:lnTo>
                      <a:pt x="662" y="967"/>
                    </a:lnTo>
                    <a:lnTo>
                      <a:pt x="662" y="967"/>
                    </a:lnTo>
                    <a:lnTo>
                      <a:pt x="662" y="969"/>
                    </a:lnTo>
                    <a:lnTo>
                      <a:pt x="662" y="971"/>
                    </a:lnTo>
                    <a:lnTo>
                      <a:pt x="662" y="974"/>
                    </a:lnTo>
                    <a:lnTo>
                      <a:pt x="662" y="974"/>
                    </a:lnTo>
                    <a:lnTo>
                      <a:pt x="664" y="978"/>
                    </a:lnTo>
                    <a:lnTo>
                      <a:pt x="664" y="978"/>
                    </a:lnTo>
                    <a:lnTo>
                      <a:pt x="665" y="980"/>
                    </a:lnTo>
                    <a:lnTo>
                      <a:pt x="665" y="980"/>
                    </a:lnTo>
                    <a:lnTo>
                      <a:pt x="667" y="982"/>
                    </a:lnTo>
                    <a:lnTo>
                      <a:pt x="669" y="980"/>
                    </a:lnTo>
                    <a:lnTo>
                      <a:pt x="669" y="982"/>
                    </a:lnTo>
                    <a:lnTo>
                      <a:pt x="669" y="984"/>
                    </a:lnTo>
                    <a:lnTo>
                      <a:pt x="669" y="985"/>
                    </a:lnTo>
                    <a:lnTo>
                      <a:pt x="669" y="985"/>
                    </a:lnTo>
                    <a:lnTo>
                      <a:pt x="671" y="985"/>
                    </a:lnTo>
                    <a:lnTo>
                      <a:pt x="673" y="987"/>
                    </a:lnTo>
                    <a:lnTo>
                      <a:pt x="673" y="987"/>
                    </a:lnTo>
                    <a:lnTo>
                      <a:pt x="675" y="987"/>
                    </a:lnTo>
                    <a:lnTo>
                      <a:pt x="676" y="989"/>
                    </a:lnTo>
                    <a:lnTo>
                      <a:pt x="675" y="989"/>
                    </a:lnTo>
                    <a:lnTo>
                      <a:pt x="675" y="991"/>
                    </a:lnTo>
                    <a:lnTo>
                      <a:pt x="673" y="993"/>
                    </a:lnTo>
                    <a:lnTo>
                      <a:pt x="675" y="995"/>
                    </a:lnTo>
                    <a:lnTo>
                      <a:pt x="676" y="995"/>
                    </a:lnTo>
                    <a:lnTo>
                      <a:pt x="676" y="995"/>
                    </a:lnTo>
                    <a:lnTo>
                      <a:pt x="676" y="996"/>
                    </a:lnTo>
                    <a:lnTo>
                      <a:pt x="676" y="996"/>
                    </a:lnTo>
                    <a:lnTo>
                      <a:pt x="680" y="998"/>
                    </a:lnTo>
                    <a:lnTo>
                      <a:pt x="682" y="998"/>
                    </a:lnTo>
                    <a:lnTo>
                      <a:pt x="682" y="998"/>
                    </a:lnTo>
                    <a:lnTo>
                      <a:pt x="682" y="1000"/>
                    </a:lnTo>
                    <a:lnTo>
                      <a:pt x="678" y="1000"/>
                    </a:lnTo>
                    <a:lnTo>
                      <a:pt x="678" y="1002"/>
                    </a:lnTo>
                    <a:lnTo>
                      <a:pt x="678" y="1002"/>
                    </a:lnTo>
                    <a:lnTo>
                      <a:pt x="680" y="1004"/>
                    </a:lnTo>
                    <a:lnTo>
                      <a:pt x="682" y="1004"/>
                    </a:lnTo>
                    <a:lnTo>
                      <a:pt x="682" y="1006"/>
                    </a:lnTo>
                    <a:lnTo>
                      <a:pt x="682" y="1007"/>
                    </a:lnTo>
                    <a:lnTo>
                      <a:pt x="682" y="1011"/>
                    </a:lnTo>
                    <a:lnTo>
                      <a:pt x="682" y="1013"/>
                    </a:lnTo>
                    <a:lnTo>
                      <a:pt x="684" y="1013"/>
                    </a:lnTo>
                    <a:lnTo>
                      <a:pt x="684" y="1013"/>
                    </a:lnTo>
                    <a:lnTo>
                      <a:pt x="684" y="1015"/>
                    </a:lnTo>
                    <a:lnTo>
                      <a:pt x="686" y="1018"/>
                    </a:lnTo>
                    <a:lnTo>
                      <a:pt x="687" y="1018"/>
                    </a:lnTo>
                    <a:lnTo>
                      <a:pt x="687" y="1020"/>
                    </a:lnTo>
                    <a:lnTo>
                      <a:pt x="689" y="1022"/>
                    </a:lnTo>
                    <a:lnTo>
                      <a:pt x="687" y="1026"/>
                    </a:lnTo>
                    <a:lnTo>
                      <a:pt x="687" y="1026"/>
                    </a:lnTo>
                    <a:lnTo>
                      <a:pt x="689" y="1026"/>
                    </a:lnTo>
                    <a:lnTo>
                      <a:pt x="689" y="1027"/>
                    </a:lnTo>
                    <a:lnTo>
                      <a:pt x="689" y="1027"/>
                    </a:lnTo>
                    <a:lnTo>
                      <a:pt x="691" y="1029"/>
                    </a:lnTo>
                    <a:lnTo>
                      <a:pt x="693" y="1029"/>
                    </a:lnTo>
                    <a:lnTo>
                      <a:pt x="693" y="1029"/>
                    </a:lnTo>
                    <a:lnTo>
                      <a:pt x="695" y="1029"/>
                    </a:lnTo>
                    <a:lnTo>
                      <a:pt x="696" y="1029"/>
                    </a:lnTo>
                    <a:lnTo>
                      <a:pt x="696" y="1029"/>
                    </a:lnTo>
                    <a:lnTo>
                      <a:pt x="696" y="1031"/>
                    </a:lnTo>
                    <a:lnTo>
                      <a:pt x="698" y="1035"/>
                    </a:lnTo>
                    <a:lnTo>
                      <a:pt x="698" y="1035"/>
                    </a:lnTo>
                    <a:lnTo>
                      <a:pt x="700" y="1035"/>
                    </a:lnTo>
                    <a:lnTo>
                      <a:pt x="700" y="1037"/>
                    </a:lnTo>
                    <a:lnTo>
                      <a:pt x="702" y="1037"/>
                    </a:lnTo>
                    <a:lnTo>
                      <a:pt x="702" y="1037"/>
                    </a:lnTo>
                    <a:lnTo>
                      <a:pt x="704" y="1037"/>
                    </a:lnTo>
                    <a:lnTo>
                      <a:pt x="706" y="1038"/>
                    </a:lnTo>
                    <a:lnTo>
                      <a:pt x="707" y="1038"/>
                    </a:lnTo>
                    <a:lnTo>
                      <a:pt x="709" y="1038"/>
                    </a:lnTo>
                    <a:lnTo>
                      <a:pt x="709" y="1040"/>
                    </a:lnTo>
                    <a:lnTo>
                      <a:pt x="713" y="1042"/>
                    </a:lnTo>
                    <a:lnTo>
                      <a:pt x="713" y="1044"/>
                    </a:lnTo>
                    <a:lnTo>
                      <a:pt x="715" y="1048"/>
                    </a:lnTo>
                    <a:lnTo>
                      <a:pt x="715" y="1048"/>
                    </a:lnTo>
                    <a:lnTo>
                      <a:pt x="718" y="1049"/>
                    </a:lnTo>
                    <a:lnTo>
                      <a:pt x="720" y="1051"/>
                    </a:lnTo>
                    <a:lnTo>
                      <a:pt x="720" y="1053"/>
                    </a:lnTo>
                    <a:lnTo>
                      <a:pt x="722" y="1057"/>
                    </a:lnTo>
                    <a:lnTo>
                      <a:pt x="724" y="1059"/>
                    </a:lnTo>
                    <a:lnTo>
                      <a:pt x="726" y="1060"/>
                    </a:lnTo>
                    <a:lnTo>
                      <a:pt x="729" y="1060"/>
                    </a:lnTo>
                    <a:lnTo>
                      <a:pt x="729" y="1060"/>
                    </a:lnTo>
                    <a:lnTo>
                      <a:pt x="729" y="1062"/>
                    </a:lnTo>
                    <a:lnTo>
                      <a:pt x="729" y="1064"/>
                    </a:lnTo>
                    <a:lnTo>
                      <a:pt x="731" y="1066"/>
                    </a:lnTo>
                    <a:lnTo>
                      <a:pt x="731" y="1066"/>
                    </a:lnTo>
                    <a:lnTo>
                      <a:pt x="731" y="1068"/>
                    </a:lnTo>
                    <a:lnTo>
                      <a:pt x="733" y="1068"/>
                    </a:lnTo>
                    <a:lnTo>
                      <a:pt x="733" y="1068"/>
                    </a:lnTo>
                    <a:lnTo>
                      <a:pt x="735" y="1069"/>
                    </a:lnTo>
                    <a:lnTo>
                      <a:pt x="735" y="1069"/>
                    </a:lnTo>
                    <a:lnTo>
                      <a:pt x="733" y="1071"/>
                    </a:lnTo>
                    <a:lnTo>
                      <a:pt x="733" y="1073"/>
                    </a:lnTo>
                    <a:lnTo>
                      <a:pt x="733" y="1073"/>
                    </a:lnTo>
                    <a:lnTo>
                      <a:pt x="735" y="1075"/>
                    </a:lnTo>
                    <a:lnTo>
                      <a:pt x="737" y="1077"/>
                    </a:lnTo>
                    <a:lnTo>
                      <a:pt x="737" y="1077"/>
                    </a:lnTo>
                    <a:lnTo>
                      <a:pt x="737" y="1080"/>
                    </a:lnTo>
                    <a:lnTo>
                      <a:pt x="737" y="1082"/>
                    </a:lnTo>
                    <a:lnTo>
                      <a:pt x="739" y="1082"/>
                    </a:lnTo>
                    <a:lnTo>
                      <a:pt x="739" y="1082"/>
                    </a:lnTo>
                    <a:lnTo>
                      <a:pt x="740" y="1082"/>
                    </a:lnTo>
                    <a:lnTo>
                      <a:pt x="740" y="1086"/>
                    </a:lnTo>
                    <a:lnTo>
                      <a:pt x="742" y="1086"/>
                    </a:lnTo>
                    <a:lnTo>
                      <a:pt x="742" y="1086"/>
                    </a:lnTo>
                    <a:lnTo>
                      <a:pt x="744" y="1084"/>
                    </a:lnTo>
                    <a:lnTo>
                      <a:pt x="744" y="1084"/>
                    </a:lnTo>
                    <a:lnTo>
                      <a:pt x="746" y="1088"/>
                    </a:lnTo>
                    <a:lnTo>
                      <a:pt x="746" y="1088"/>
                    </a:lnTo>
                    <a:lnTo>
                      <a:pt x="748" y="1090"/>
                    </a:lnTo>
                    <a:lnTo>
                      <a:pt x="749" y="1090"/>
                    </a:lnTo>
                    <a:lnTo>
                      <a:pt x="749" y="1091"/>
                    </a:lnTo>
                    <a:lnTo>
                      <a:pt x="751" y="1091"/>
                    </a:lnTo>
                    <a:lnTo>
                      <a:pt x="751" y="1091"/>
                    </a:lnTo>
                    <a:lnTo>
                      <a:pt x="753" y="1095"/>
                    </a:lnTo>
                    <a:lnTo>
                      <a:pt x="755" y="1097"/>
                    </a:lnTo>
                    <a:lnTo>
                      <a:pt x="755" y="1097"/>
                    </a:lnTo>
                    <a:lnTo>
                      <a:pt x="757" y="1099"/>
                    </a:lnTo>
                    <a:lnTo>
                      <a:pt x="759" y="1097"/>
                    </a:lnTo>
                    <a:lnTo>
                      <a:pt x="759" y="1097"/>
                    </a:lnTo>
                    <a:lnTo>
                      <a:pt x="759" y="1097"/>
                    </a:lnTo>
                    <a:lnTo>
                      <a:pt x="760" y="1097"/>
                    </a:lnTo>
                    <a:lnTo>
                      <a:pt x="760" y="1099"/>
                    </a:lnTo>
                    <a:lnTo>
                      <a:pt x="762" y="1099"/>
                    </a:lnTo>
                    <a:lnTo>
                      <a:pt x="762" y="1101"/>
                    </a:lnTo>
                    <a:lnTo>
                      <a:pt x="762" y="1101"/>
                    </a:lnTo>
                    <a:lnTo>
                      <a:pt x="764" y="1101"/>
                    </a:lnTo>
                    <a:lnTo>
                      <a:pt x="766" y="1101"/>
                    </a:lnTo>
                    <a:lnTo>
                      <a:pt x="766" y="1101"/>
                    </a:lnTo>
                    <a:lnTo>
                      <a:pt x="766" y="1099"/>
                    </a:lnTo>
                    <a:lnTo>
                      <a:pt x="766" y="1101"/>
                    </a:lnTo>
                    <a:lnTo>
                      <a:pt x="770" y="1099"/>
                    </a:lnTo>
                    <a:lnTo>
                      <a:pt x="770" y="1101"/>
                    </a:lnTo>
                    <a:lnTo>
                      <a:pt x="770" y="1101"/>
                    </a:lnTo>
                    <a:lnTo>
                      <a:pt x="770" y="1101"/>
                    </a:lnTo>
                    <a:lnTo>
                      <a:pt x="771" y="1102"/>
                    </a:lnTo>
                    <a:lnTo>
                      <a:pt x="771" y="1104"/>
                    </a:lnTo>
                    <a:lnTo>
                      <a:pt x="771" y="1104"/>
                    </a:lnTo>
                    <a:lnTo>
                      <a:pt x="773" y="1104"/>
                    </a:lnTo>
                    <a:lnTo>
                      <a:pt x="775" y="1102"/>
                    </a:lnTo>
                    <a:lnTo>
                      <a:pt x="775" y="1104"/>
                    </a:lnTo>
                    <a:lnTo>
                      <a:pt x="777" y="1106"/>
                    </a:lnTo>
                    <a:lnTo>
                      <a:pt x="779" y="1108"/>
                    </a:lnTo>
                    <a:lnTo>
                      <a:pt x="779" y="1108"/>
                    </a:lnTo>
                    <a:lnTo>
                      <a:pt x="779" y="1110"/>
                    </a:lnTo>
                    <a:lnTo>
                      <a:pt x="779" y="1112"/>
                    </a:lnTo>
                    <a:lnTo>
                      <a:pt x="777" y="1113"/>
                    </a:lnTo>
                    <a:lnTo>
                      <a:pt x="779" y="1117"/>
                    </a:lnTo>
                    <a:lnTo>
                      <a:pt x="779" y="1117"/>
                    </a:lnTo>
                    <a:lnTo>
                      <a:pt x="779" y="1117"/>
                    </a:lnTo>
                    <a:lnTo>
                      <a:pt x="781" y="1117"/>
                    </a:lnTo>
                    <a:lnTo>
                      <a:pt x="781" y="1117"/>
                    </a:lnTo>
                    <a:lnTo>
                      <a:pt x="782" y="1117"/>
                    </a:lnTo>
                    <a:lnTo>
                      <a:pt x="782" y="1119"/>
                    </a:lnTo>
                    <a:lnTo>
                      <a:pt x="782" y="1119"/>
                    </a:lnTo>
                    <a:lnTo>
                      <a:pt x="782" y="1121"/>
                    </a:lnTo>
                    <a:lnTo>
                      <a:pt x="781" y="1124"/>
                    </a:lnTo>
                    <a:lnTo>
                      <a:pt x="782" y="1128"/>
                    </a:lnTo>
                    <a:lnTo>
                      <a:pt x="782" y="1130"/>
                    </a:lnTo>
                    <a:lnTo>
                      <a:pt x="781" y="1133"/>
                    </a:lnTo>
                    <a:lnTo>
                      <a:pt x="781" y="1135"/>
                    </a:lnTo>
                    <a:lnTo>
                      <a:pt x="781" y="1137"/>
                    </a:lnTo>
                    <a:lnTo>
                      <a:pt x="779" y="1137"/>
                    </a:lnTo>
                    <a:lnTo>
                      <a:pt x="777" y="1137"/>
                    </a:lnTo>
                    <a:lnTo>
                      <a:pt x="777" y="1139"/>
                    </a:lnTo>
                    <a:lnTo>
                      <a:pt x="777" y="1141"/>
                    </a:lnTo>
                    <a:lnTo>
                      <a:pt x="777" y="1141"/>
                    </a:lnTo>
                    <a:lnTo>
                      <a:pt x="779" y="1141"/>
                    </a:lnTo>
                    <a:lnTo>
                      <a:pt x="779" y="1141"/>
                    </a:lnTo>
                    <a:lnTo>
                      <a:pt x="781" y="1141"/>
                    </a:lnTo>
                    <a:lnTo>
                      <a:pt x="782" y="1141"/>
                    </a:lnTo>
                    <a:lnTo>
                      <a:pt x="782" y="1143"/>
                    </a:lnTo>
                    <a:lnTo>
                      <a:pt x="782" y="1143"/>
                    </a:lnTo>
                    <a:lnTo>
                      <a:pt x="782" y="1143"/>
                    </a:lnTo>
                    <a:lnTo>
                      <a:pt x="782" y="1144"/>
                    </a:lnTo>
                    <a:lnTo>
                      <a:pt x="782" y="1144"/>
                    </a:lnTo>
                    <a:lnTo>
                      <a:pt x="782" y="1146"/>
                    </a:lnTo>
                    <a:lnTo>
                      <a:pt x="782" y="1146"/>
                    </a:lnTo>
                    <a:lnTo>
                      <a:pt x="782" y="1146"/>
                    </a:lnTo>
                    <a:lnTo>
                      <a:pt x="784" y="1146"/>
                    </a:lnTo>
                    <a:lnTo>
                      <a:pt x="786" y="1144"/>
                    </a:lnTo>
                    <a:lnTo>
                      <a:pt x="788" y="1146"/>
                    </a:lnTo>
                    <a:lnTo>
                      <a:pt x="788" y="1146"/>
                    </a:lnTo>
                    <a:lnTo>
                      <a:pt x="788" y="1148"/>
                    </a:lnTo>
                    <a:lnTo>
                      <a:pt x="788" y="1152"/>
                    </a:lnTo>
                    <a:lnTo>
                      <a:pt x="790" y="1152"/>
                    </a:lnTo>
                    <a:lnTo>
                      <a:pt x="790" y="1154"/>
                    </a:lnTo>
                    <a:lnTo>
                      <a:pt x="790" y="1155"/>
                    </a:lnTo>
                    <a:lnTo>
                      <a:pt x="790" y="1157"/>
                    </a:lnTo>
                    <a:lnTo>
                      <a:pt x="790" y="1157"/>
                    </a:lnTo>
                    <a:lnTo>
                      <a:pt x="790" y="1157"/>
                    </a:lnTo>
                    <a:lnTo>
                      <a:pt x="790" y="1159"/>
                    </a:lnTo>
                    <a:lnTo>
                      <a:pt x="790" y="1161"/>
                    </a:lnTo>
                    <a:lnTo>
                      <a:pt x="790" y="1163"/>
                    </a:lnTo>
                    <a:lnTo>
                      <a:pt x="790" y="1163"/>
                    </a:lnTo>
                    <a:lnTo>
                      <a:pt x="790" y="1163"/>
                    </a:lnTo>
                    <a:lnTo>
                      <a:pt x="790" y="1164"/>
                    </a:lnTo>
                    <a:lnTo>
                      <a:pt x="790" y="1166"/>
                    </a:lnTo>
                    <a:lnTo>
                      <a:pt x="788" y="1168"/>
                    </a:lnTo>
                    <a:lnTo>
                      <a:pt x="790" y="1174"/>
                    </a:lnTo>
                    <a:lnTo>
                      <a:pt x="790" y="1174"/>
                    </a:lnTo>
                    <a:lnTo>
                      <a:pt x="790" y="1175"/>
                    </a:lnTo>
                    <a:lnTo>
                      <a:pt x="792" y="1175"/>
                    </a:lnTo>
                    <a:lnTo>
                      <a:pt x="793" y="1175"/>
                    </a:lnTo>
                    <a:lnTo>
                      <a:pt x="793" y="1175"/>
                    </a:lnTo>
                    <a:lnTo>
                      <a:pt x="795" y="1177"/>
                    </a:lnTo>
                    <a:lnTo>
                      <a:pt x="795" y="1177"/>
                    </a:lnTo>
                    <a:lnTo>
                      <a:pt x="797" y="1177"/>
                    </a:lnTo>
                    <a:lnTo>
                      <a:pt x="797" y="1179"/>
                    </a:lnTo>
                    <a:lnTo>
                      <a:pt x="797" y="1181"/>
                    </a:lnTo>
                    <a:lnTo>
                      <a:pt x="797" y="1181"/>
                    </a:lnTo>
                    <a:lnTo>
                      <a:pt x="797" y="1183"/>
                    </a:lnTo>
                    <a:lnTo>
                      <a:pt x="797" y="1185"/>
                    </a:lnTo>
                    <a:lnTo>
                      <a:pt x="797" y="1185"/>
                    </a:lnTo>
                    <a:lnTo>
                      <a:pt x="802" y="1185"/>
                    </a:lnTo>
                    <a:lnTo>
                      <a:pt x="802" y="1186"/>
                    </a:lnTo>
                    <a:lnTo>
                      <a:pt x="804" y="1186"/>
                    </a:lnTo>
                    <a:lnTo>
                      <a:pt x="804" y="1188"/>
                    </a:lnTo>
                    <a:lnTo>
                      <a:pt x="804" y="1192"/>
                    </a:lnTo>
                    <a:lnTo>
                      <a:pt x="806" y="1192"/>
                    </a:lnTo>
                    <a:lnTo>
                      <a:pt x="806" y="1194"/>
                    </a:lnTo>
                    <a:lnTo>
                      <a:pt x="808" y="1194"/>
                    </a:lnTo>
                    <a:lnTo>
                      <a:pt x="808" y="1194"/>
                    </a:lnTo>
                    <a:lnTo>
                      <a:pt x="810" y="1194"/>
                    </a:lnTo>
                    <a:lnTo>
                      <a:pt x="810" y="1197"/>
                    </a:lnTo>
                    <a:lnTo>
                      <a:pt x="813" y="1201"/>
                    </a:lnTo>
                    <a:lnTo>
                      <a:pt x="813" y="1205"/>
                    </a:lnTo>
                    <a:lnTo>
                      <a:pt x="813" y="1207"/>
                    </a:lnTo>
                    <a:lnTo>
                      <a:pt x="815" y="1208"/>
                    </a:lnTo>
                    <a:lnTo>
                      <a:pt x="817" y="1208"/>
                    </a:lnTo>
                    <a:lnTo>
                      <a:pt x="817" y="1210"/>
                    </a:lnTo>
                    <a:lnTo>
                      <a:pt x="819" y="1214"/>
                    </a:lnTo>
                    <a:lnTo>
                      <a:pt x="821" y="1221"/>
                    </a:lnTo>
                    <a:lnTo>
                      <a:pt x="821" y="1221"/>
                    </a:lnTo>
                    <a:lnTo>
                      <a:pt x="823" y="1221"/>
                    </a:lnTo>
                    <a:lnTo>
                      <a:pt x="823" y="1221"/>
                    </a:lnTo>
                    <a:lnTo>
                      <a:pt x="823" y="1225"/>
                    </a:lnTo>
                    <a:lnTo>
                      <a:pt x="823" y="1227"/>
                    </a:lnTo>
                    <a:lnTo>
                      <a:pt x="824" y="1227"/>
                    </a:lnTo>
                    <a:lnTo>
                      <a:pt x="824" y="1228"/>
                    </a:lnTo>
                    <a:lnTo>
                      <a:pt x="824" y="1230"/>
                    </a:lnTo>
                    <a:lnTo>
                      <a:pt x="824" y="1230"/>
                    </a:lnTo>
                    <a:lnTo>
                      <a:pt x="824" y="1232"/>
                    </a:lnTo>
                    <a:lnTo>
                      <a:pt x="826" y="1232"/>
                    </a:lnTo>
                    <a:lnTo>
                      <a:pt x="826" y="1232"/>
                    </a:lnTo>
                    <a:lnTo>
                      <a:pt x="828" y="1234"/>
                    </a:lnTo>
                    <a:lnTo>
                      <a:pt x="830" y="1234"/>
                    </a:lnTo>
                    <a:lnTo>
                      <a:pt x="830" y="1236"/>
                    </a:lnTo>
                    <a:lnTo>
                      <a:pt x="832" y="1236"/>
                    </a:lnTo>
                    <a:lnTo>
                      <a:pt x="834" y="1239"/>
                    </a:lnTo>
                    <a:lnTo>
                      <a:pt x="834" y="1241"/>
                    </a:lnTo>
                    <a:lnTo>
                      <a:pt x="832" y="1243"/>
                    </a:lnTo>
                    <a:lnTo>
                      <a:pt x="832" y="1245"/>
                    </a:lnTo>
                    <a:lnTo>
                      <a:pt x="832" y="1245"/>
                    </a:lnTo>
                    <a:lnTo>
                      <a:pt x="834" y="1247"/>
                    </a:lnTo>
                    <a:lnTo>
                      <a:pt x="834" y="1247"/>
                    </a:lnTo>
                    <a:lnTo>
                      <a:pt x="835" y="1249"/>
                    </a:lnTo>
                    <a:lnTo>
                      <a:pt x="835" y="1249"/>
                    </a:lnTo>
                    <a:lnTo>
                      <a:pt x="837" y="1249"/>
                    </a:lnTo>
                    <a:lnTo>
                      <a:pt x="837" y="1249"/>
                    </a:lnTo>
                    <a:lnTo>
                      <a:pt x="839" y="1249"/>
                    </a:lnTo>
                    <a:lnTo>
                      <a:pt x="841" y="1249"/>
                    </a:lnTo>
                    <a:lnTo>
                      <a:pt x="843" y="1249"/>
                    </a:lnTo>
                    <a:lnTo>
                      <a:pt x="844" y="1249"/>
                    </a:lnTo>
                    <a:lnTo>
                      <a:pt x="844" y="1249"/>
                    </a:lnTo>
                    <a:lnTo>
                      <a:pt x="846" y="1249"/>
                    </a:lnTo>
                    <a:lnTo>
                      <a:pt x="848" y="1249"/>
                    </a:lnTo>
                    <a:lnTo>
                      <a:pt x="848" y="1250"/>
                    </a:lnTo>
                    <a:lnTo>
                      <a:pt x="848" y="1250"/>
                    </a:lnTo>
                    <a:lnTo>
                      <a:pt x="848" y="1250"/>
                    </a:lnTo>
                    <a:lnTo>
                      <a:pt x="850" y="1252"/>
                    </a:lnTo>
                    <a:lnTo>
                      <a:pt x="850" y="1250"/>
                    </a:lnTo>
                    <a:lnTo>
                      <a:pt x="850" y="1249"/>
                    </a:lnTo>
                    <a:lnTo>
                      <a:pt x="852" y="1249"/>
                    </a:lnTo>
                    <a:lnTo>
                      <a:pt x="852" y="1249"/>
                    </a:lnTo>
                    <a:lnTo>
                      <a:pt x="852" y="1250"/>
                    </a:lnTo>
                    <a:lnTo>
                      <a:pt x="852" y="1250"/>
                    </a:lnTo>
                    <a:lnTo>
                      <a:pt x="854" y="1252"/>
                    </a:lnTo>
                    <a:lnTo>
                      <a:pt x="854" y="1250"/>
                    </a:lnTo>
                    <a:lnTo>
                      <a:pt x="855" y="1252"/>
                    </a:lnTo>
                    <a:lnTo>
                      <a:pt x="855" y="1252"/>
                    </a:lnTo>
                    <a:lnTo>
                      <a:pt x="857" y="1252"/>
                    </a:lnTo>
                    <a:lnTo>
                      <a:pt x="859" y="1252"/>
                    </a:lnTo>
                    <a:lnTo>
                      <a:pt x="861" y="1252"/>
                    </a:lnTo>
                    <a:lnTo>
                      <a:pt x="861" y="1252"/>
                    </a:lnTo>
                    <a:lnTo>
                      <a:pt x="861" y="1252"/>
                    </a:lnTo>
                    <a:lnTo>
                      <a:pt x="863" y="1250"/>
                    </a:lnTo>
                    <a:lnTo>
                      <a:pt x="865" y="1250"/>
                    </a:lnTo>
                    <a:lnTo>
                      <a:pt x="866" y="1252"/>
                    </a:lnTo>
                    <a:lnTo>
                      <a:pt x="866" y="1252"/>
                    </a:lnTo>
                    <a:lnTo>
                      <a:pt x="866" y="1254"/>
                    </a:lnTo>
                    <a:lnTo>
                      <a:pt x="866" y="1254"/>
                    </a:lnTo>
                    <a:lnTo>
                      <a:pt x="866" y="1256"/>
                    </a:lnTo>
                    <a:lnTo>
                      <a:pt x="868" y="1256"/>
                    </a:lnTo>
                    <a:lnTo>
                      <a:pt x="870" y="1256"/>
                    </a:lnTo>
                    <a:lnTo>
                      <a:pt x="870" y="1256"/>
                    </a:lnTo>
                    <a:lnTo>
                      <a:pt x="872" y="1256"/>
                    </a:lnTo>
                    <a:lnTo>
                      <a:pt x="872" y="1256"/>
                    </a:lnTo>
                    <a:lnTo>
                      <a:pt x="874" y="1256"/>
                    </a:lnTo>
                    <a:lnTo>
                      <a:pt x="874" y="1258"/>
                    </a:lnTo>
                    <a:lnTo>
                      <a:pt x="874" y="1258"/>
                    </a:lnTo>
                    <a:lnTo>
                      <a:pt x="874" y="1258"/>
                    </a:lnTo>
                    <a:lnTo>
                      <a:pt x="872" y="1258"/>
                    </a:lnTo>
                    <a:lnTo>
                      <a:pt x="872" y="1260"/>
                    </a:lnTo>
                    <a:lnTo>
                      <a:pt x="872" y="1260"/>
                    </a:lnTo>
                    <a:lnTo>
                      <a:pt x="874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6" y="1260"/>
                    </a:lnTo>
                    <a:lnTo>
                      <a:pt x="877" y="1261"/>
                    </a:lnTo>
                    <a:lnTo>
                      <a:pt x="877" y="1261"/>
                    </a:lnTo>
                    <a:lnTo>
                      <a:pt x="876" y="1261"/>
                    </a:lnTo>
                    <a:lnTo>
                      <a:pt x="876" y="1261"/>
                    </a:lnTo>
                    <a:lnTo>
                      <a:pt x="876" y="1261"/>
                    </a:lnTo>
                    <a:lnTo>
                      <a:pt x="879" y="1263"/>
                    </a:lnTo>
                    <a:lnTo>
                      <a:pt x="879" y="1263"/>
                    </a:lnTo>
                    <a:lnTo>
                      <a:pt x="881" y="1263"/>
                    </a:lnTo>
                    <a:lnTo>
                      <a:pt x="881" y="1265"/>
                    </a:lnTo>
                    <a:lnTo>
                      <a:pt x="883" y="1265"/>
                    </a:lnTo>
                    <a:lnTo>
                      <a:pt x="883" y="1265"/>
                    </a:lnTo>
                    <a:lnTo>
                      <a:pt x="883" y="1265"/>
                    </a:lnTo>
                    <a:lnTo>
                      <a:pt x="885" y="1265"/>
                    </a:lnTo>
                    <a:lnTo>
                      <a:pt x="885" y="1263"/>
                    </a:lnTo>
                    <a:lnTo>
                      <a:pt x="887" y="1263"/>
                    </a:lnTo>
                    <a:lnTo>
                      <a:pt x="887" y="1263"/>
                    </a:lnTo>
                    <a:lnTo>
                      <a:pt x="887" y="1265"/>
                    </a:lnTo>
                    <a:lnTo>
                      <a:pt x="887" y="1265"/>
                    </a:lnTo>
                    <a:lnTo>
                      <a:pt x="888" y="1263"/>
                    </a:lnTo>
                    <a:lnTo>
                      <a:pt x="890" y="1263"/>
                    </a:lnTo>
                    <a:lnTo>
                      <a:pt x="890" y="1263"/>
                    </a:lnTo>
                    <a:lnTo>
                      <a:pt x="890" y="1267"/>
                    </a:lnTo>
                    <a:lnTo>
                      <a:pt x="892" y="1265"/>
                    </a:lnTo>
                    <a:lnTo>
                      <a:pt x="892" y="1265"/>
                    </a:lnTo>
                    <a:lnTo>
                      <a:pt x="894" y="1265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7"/>
                    </a:lnTo>
                    <a:lnTo>
                      <a:pt x="894" y="1265"/>
                    </a:lnTo>
                    <a:lnTo>
                      <a:pt x="894" y="1265"/>
                    </a:lnTo>
                    <a:lnTo>
                      <a:pt x="896" y="1265"/>
                    </a:lnTo>
                    <a:lnTo>
                      <a:pt x="896" y="1265"/>
                    </a:lnTo>
                    <a:lnTo>
                      <a:pt x="896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7" y="1267"/>
                    </a:lnTo>
                    <a:lnTo>
                      <a:pt x="899" y="1267"/>
                    </a:lnTo>
                    <a:lnTo>
                      <a:pt x="899" y="1267"/>
                    </a:lnTo>
                    <a:lnTo>
                      <a:pt x="901" y="1267"/>
                    </a:lnTo>
                    <a:lnTo>
                      <a:pt x="901" y="1269"/>
                    </a:lnTo>
                    <a:lnTo>
                      <a:pt x="901" y="1269"/>
                    </a:lnTo>
                    <a:lnTo>
                      <a:pt x="901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9"/>
                    </a:lnTo>
                    <a:lnTo>
                      <a:pt x="903" y="1267"/>
                    </a:lnTo>
                    <a:lnTo>
                      <a:pt x="905" y="1267"/>
                    </a:lnTo>
                    <a:lnTo>
                      <a:pt x="907" y="1267"/>
                    </a:lnTo>
                    <a:lnTo>
                      <a:pt x="907" y="1267"/>
                    </a:lnTo>
                    <a:lnTo>
                      <a:pt x="907" y="1267"/>
                    </a:lnTo>
                    <a:lnTo>
                      <a:pt x="908" y="1267"/>
                    </a:lnTo>
                    <a:lnTo>
                      <a:pt x="908" y="1267"/>
                    </a:lnTo>
                    <a:lnTo>
                      <a:pt x="908" y="1270"/>
                    </a:lnTo>
                    <a:lnTo>
                      <a:pt x="912" y="1270"/>
                    </a:lnTo>
                    <a:lnTo>
                      <a:pt x="912" y="1272"/>
                    </a:lnTo>
                    <a:lnTo>
                      <a:pt x="912" y="1272"/>
                    </a:lnTo>
                    <a:lnTo>
                      <a:pt x="914" y="1274"/>
                    </a:lnTo>
                    <a:lnTo>
                      <a:pt x="916" y="1274"/>
                    </a:lnTo>
                    <a:lnTo>
                      <a:pt x="916" y="1274"/>
                    </a:lnTo>
                    <a:lnTo>
                      <a:pt x="918" y="1272"/>
                    </a:lnTo>
                    <a:lnTo>
                      <a:pt x="918" y="1272"/>
                    </a:lnTo>
                    <a:lnTo>
                      <a:pt x="918" y="1272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19" y="1274"/>
                    </a:lnTo>
                    <a:lnTo>
                      <a:pt x="921" y="1274"/>
                    </a:lnTo>
                    <a:lnTo>
                      <a:pt x="919" y="1276"/>
                    </a:lnTo>
                    <a:lnTo>
                      <a:pt x="921" y="1276"/>
                    </a:lnTo>
                    <a:lnTo>
                      <a:pt x="921" y="1276"/>
                    </a:lnTo>
                    <a:lnTo>
                      <a:pt x="921" y="1278"/>
                    </a:lnTo>
                    <a:lnTo>
                      <a:pt x="921" y="1278"/>
                    </a:lnTo>
                    <a:lnTo>
                      <a:pt x="921" y="1278"/>
                    </a:lnTo>
                    <a:lnTo>
                      <a:pt x="923" y="1280"/>
                    </a:lnTo>
                    <a:lnTo>
                      <a:pt x="923" y="1280"/>
                    </a:lnTo>
                    <a:lnTo>
                      <a:pt x="925" y="1281"/>
                    </a:lnTo>
                    <a:lnTo>
                      <a:pt x="925" y="1281"/>
                    </a:lnTo>
                    <a:lnTo>
                      <a:pt x="925" y="1280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5" y="1278"/>
                    </a:lnTo>
                    <a:lnTo>
                      <a:pt x="927" y="1276"/>
                    </a:lnTo>
                    <a:lnTo>
                      <a:pt x="927" y="1276"/>
                    </a:lnTo>
                    <a:lnTo>
                      <a:pt x="927" y="1278"/>
                    </a:lnTo>
                    <a:lnTo>
                      <a:pt x="929" y="1278"/>
                    </a:lnTo>
                    <a:lnTo>
                      <a:pt x="929" y="1278"/>
                    </a:lnTo>
                    <a:lnTo>
                      <a:pt x="929" y="1280"/>
                    </a:lnTo>
                    <a:lnTo>
                      <a:pt x="927" y="1280"/>
                    </a:lnTo>
                    <a:lnTo>
                      <a:pt x="927" y="1280"/>
                    </a:lnTo>
                    <a:lnTo>
                      <a:pt x="927" y="1280"/>
                    </a:lnTo>
                    <a:lnTo>
                      <a:pt x="927" y="1281"/>
                    </a:lnTo>
                    <a:lnTo>
                      <a:pt x="929" y="1281"/>
                    </a:lnTo>
                    <a:lnTo>
                      <a:pt x="930" y="1281"/>
                    </a:lnTo>
                    <a:lnTo>
                      <a:pt x="930" y="1283"/>
                    </a:lnTo>
                    <a:lnTo>
                      <a:pt x="932" y="1283"/>
                    </a:lnTo>
                    <a:lnTo>
                      <a:pt x="932" y="1283"/>
                    </a:lnTo>
                    <a:lnTo>
                      <a:pt x="934" y="1283"/>
                    </a:lnTo>
                    <a:lnTo>
                      <a:pt x="934" y="1283"/>
                    </a:lnTo>
                    <a:lnTo>
                      <a:pt x="936" y="1283"/>
                    </a:lnTo>
                    <a:lnTo>
                      <a:pt x="938" y="1285"/>
                    </a:lnTo>
                    <a:lnTo>
                      <a:pt x="938" y="1285"/>
                    </a:lnTo>
                    <a:lnTo>
                      <a:pt x="938" y="1285"/>
                    </a:lnTo>
                    <a:lnTo>
                      <a:pt x="940" y="1285"/>
                    </a:lnTo>
                    <a:lnTo>
                      <a:pt x="940" y="1285"/>
                    </a:lnTo>
                    <a:lnTo>
                      <a:pt x="940" y="1285"/>
                    </a:lnTo>
                    <a:lnTo>
                      <a:pt x="938" y="1283"/>
                    </a:lnTo>
                    <a:lnTo>
                      <a:pt x="938" y="1283"/>
                    </a:lnTo>
                    <a:lnTo>
                      <a:pt x="940" y="1283"/>
                    </a:lnTo>
                    <a:lnTo>
                      <a:pt x="940" y="1283"/>
                    </a:lnTo>
                    <a:lnTo>
                      <a:pt x="941" y="1283"/>
                    </a:lnTo>
                    <a:lnTo>
                      <a:pt x="940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1" y="1285"/>
                    </a:lnTo>
                    <a:lnTo>
                      <a:pt x="943" y="1285"/>
                    </a:lnTo>
                    <a:lnTo>
                      <a:pt x="943" y="1285"/>
                    </a:lnTo>
                    <a:lnTo>
                      <a:pt x="943" y="1285"/>
                    </a:lnTo>
                    <a:lnTo>
                      <a:pt x="943" y="1283"/>
                    </a:lnTo>
                    <a:lnTo>
                      <a:pt x="943" y="1283"/>
                    </a:lnTo>
                    <a:lnTo>
                      <a:pt x="943" y="1283"/>
                    </a:lnTo>
                    <a:lnTo>
                      <a:pt x="945" y="1283"/>
                    </a:lnTo>
                    <a:lnTo>
                      <a:pt x="945" y="1283"/>
                    </a:lnTo>
                    <a:lnTo>
                      <a:pt x="947" y="1283"/>
                    </a:lnTo>
                    <a:lnTo>
                      <a:pt x="949" y="1283"/>
                    </a:lnTo>
                    <a:lnTo>
                      <a:pt x="949" y="1283"/>
                    </a:lnTo>
                    <a:lnTo>
                      <a:pt x="950" y="1283"/>
                    </a:lnTo>
                    <a:lnTo>
                      <a:pt x="950" y="1283"/>
                    </a:lnTo>
                    <a:lnTo>
                      <a:pt x="950" y="1283"/>
                    </a:lnTo>
                    <a:lnTo>
                      <a:pt x="950" y="1285"/>
                    </a:lnTo>
                    <a:lnTo>
                      <a:pt x="950" y="1285"/>
                    </a:lnTo>
                    <a:lnTo>
                      <a:pt x="950" y="1285"/>
                    </a:lnTo>
                    <a:lnTo>
                      <a:pt x="950" y="1287"/>
                    </a:lnTo>
                    <a:lnTo>
                      <a:pt x="950" y="1287"/>
                    </a:lnTo>
                    <a:lnTo>
                      <a:pt x="950" y="1287"/>
                    </a:lnTo>
                    <a:lnTo>
                      <a:pt x="952" y="1287"/>
                    </a:lnTo>
                    <a:lnTo>
                      <a:pt x="952" y="1285"/>
                    </a:lnTo>
                    <a:lnTo>
                      <a:pt x="952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5"/>
                    </a:lnTo>
                    <a:lnTo>
                      <a:pt x="954" y="1283"/>
                    </a:lnTo>
                    <a:lnTo>
                      <a:pt x="954" y="1283"/>
                    </a:lnTo>
                    <a:lnTo>
                      <a:pt x="956" y="1283"/>
                    </a:lnTo>
                    <a:lnTo>
                      <a:pt x="956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58" y="1283"/>
                    </a:lnTo>
                    <a:lnTo>
                      <a:pt x="960" y="1283"/>
                    </a:lnTo>
                    <a:lnTo>
                      <a:pt x="960" y="1283"/>
                    </a:lnTo>
                    <a:lnTo>
                      <a:pt x="960" y="1281"/>
                    </a:lnTo>
                    <a:lnTo>
                      <a:pt x="960" y="1281"/>
                    </a:lnTo>
                    <a:lnTo>
                      <a:pt x="961" y="1283"/>
                    </a:lnTo>
                    <a:lnTo>
                      <a:pt x="961" y="1283"/>
                    </a:lnTo>
                    <a:lnTo>
                      <a:pt x="963" y="1283"/>
                    </a:lnTo>
                    <a:lnTo>
                      <a:pt x="963" y="1283"/>
                    </a:lnTo>
                    <a:lnTo>
                      <a:pt x="965" y="1283"/>
                    </a:lnTo>
                    <a:lnTo>
                      <a:pt x="965" y="1283"/>
                    </a:lnTo>
                    <a:lnTo>
                      <a:pt x="965" y="1281"/>
                    </a:lnTo>
                    <a:lnTo>
                      <a:pt x="965" y="1281"/>
                    </a:lnTo>
                    <a:lnTo>
                      <a:pt x="965" y="1281"/>
                    </a:lnTo>
                    <a:lnTo>
                      <a:pt x="967" y="1283"/>
                    </a:lnTo>
                    <a:lnTo>
                      <a:pt x="967" y="1283"/>
                    </a:lnTo>
                    <a:lnTo>
                      <a:pt x="969" y="1283"/>
                    </a:lnTo>
                    <a:lnTo>
                      <a:pt x="969" y="1283"/>
                    </a:lnTo>
                    <a:lnTo>
                      <a:pt x="969" y="1281"/>
                    </a:lnTo>
                    <a:lnTo>
                      <a:pt x="971" y="1281"/>
                    </a:lnTo>
                    <a:lnTo>
                      <a:pt x="972" y="1281"/>
                    </a:lnTo>
                    <a:lnTo>
                      <a:pt x="972" y="1281"/>
                    </a:lnTo>
                    <a:lnTo>
                      <a:pt x="972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4" y="1281"/>
                    </a:lnTo>
                    <a:lnTo>
                      <a:pt x="976" y="1283"/>
                    </a:lnTo>
                    <a:lnTo>
                      <a:pt x="978" y="1283"/>
                    </a:lnTo>
                    <a:lnTo>
                      <a:pt x="978" y="1281"/>
                    </a:lnTo>
                    <a:lnTo>
                      <a:pt x="980" y="1281"/>
                    </a:lnTo>
                    <a:lnTo>
                      <a:pt x="980" y="1283"/>
                    </a:lnTo>
                    <a:lnTo>
                      <a:pt x="980" y="1283"/>
                    </a:lnTo>
                    <a:lnTo>
                      <a:pt x="982" y="1283"/>
                    </a:lnTo>
                    <a:lnTo>
                      <a:pt x="980" y="1281"/>
                    </a:lnTo>
                    <a:lnTo>
                      <a:pt x="980" y="1281"/>
                    </a:lnTo>
                    <a:lnTo>
                      <a:pt x="980" y="1281"/>
                    </a:lnTo>
                    <a:lnTo>
                      <a:pt x="982" y="1281"/>
                    </a:lnTo>
                    <a:lnTo>
                      <a:pt x="982" y="1281"/>
                    </a:lnTo>
                    <a:lnTo>
                      <a:pt x="982" y="1281"/>
                    </a:lnTo>
                    <a:lnTo>
                      <a:pt x="982" y="1283"/>
                    </a:lnTo>
                    <a:lnTo>
                      <a:pt x="982" y="1283"/>
                    </a:lnTo>
                    <a:lnTo>
                      <a:pt x="982" y="1283"/>
                    </a:lnTo>
                    <a:lnTo>
                      <a:pt x="983" y="1283"/>
                    </a:lnTo>
                    <a:lnTo>
                      <a:pt x="983" y="1285"/>
                    </a:lnTo>
                    <a:lnTo>
                      <a:pt x="985" y="1285"/>
                    </a:lnTo>
                    <a:lnTo>
                      <a:pt x="985" y="1283"/>
                    </a:lnTo>
                    <a:lnTo>
                      <a:pt x="983" y="1283"/>
                    </a:lnTo>
                    <a:lnTo>
                      <a:pt x="985" y="1283"/>
                    </a:lnTo>
                    <a:lnTo>
                      <a:pt x="985" y="1283"/>
                    </a:lnTo>
                    <a:lnTo>
                      <a:pt x="985" y="1285"/>
                    </a:lnTo>
                    <a:lnTo>
                      <a:pt x="985" y="1285"/>
                    </a:lnTo>
                    <a:lnTo>
                      <a:pt x="987" y="1283"/>
                    </a:lnTo>
                    <a:lnTo>
                      <a:pt x="987" y="1285"/>
                    </a:lnTo>
                    <a:lnTo>
                      <a:pt x="987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89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5"/>
                    </a:lnTo>
                    <a:lnTo>
                      <a:pt x="991" y="1283"/>
                    </a:lnTo>
                    <a:lnTo>
                      <a:pt x="992" y="1283"/>
                    </a:lnTo>
                    <a:lnTo>
                      <a:pt x="992" y="1283"/>
                    </a:lnTo>
                    <a:lnTo>
                      <a:pt x="992" y="1285"/>
                    </a:lnTo>
                    <a:lnTo>
                      <a:pt x="992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4" y="1285"/>
                    </a:lnTo>
                    <a:lnTo>
                      <a:pt x="996" y="1283"/>
                    </a:lnTo>
                    <a:lnTo>
                      <a:pt x="996" y="1283"/>
                    </a:lnTo>
                    <a:lnTo>
                      <a:pt x="996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998" y="1285"/>
                    </a:lnTo>
                    <a:lnTo>
                      <a:pt x="1000" y="1285"/>
                    </a:lnTo>
                    <a:lnTo>
                      <a:pt x="1000" y="1285"/>
                    </a:lnTo>
                    <a:lnTo>
                      <a:pt x="1000" y="1285"/>
                    </a:lnTo>
                    <a:lnTo>
                      <a:pt x="1000" y="1287"/>
                    </a:lnTo>
                    <a:lnTo>
                      <a:pt x="1000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7"/>
                    </a:lnTo>
                    <a:lnTo>
                      <a:pt x="1002" y="1289"/>
                    </a:lnTo>
                    <a:lnTo>
                      <a:pt x="1000" y="1289"/>
                    </a:lnTo>
                    <a:lnTo>
                      <a:pt x="1002" y="1289"/>
                    </a:lnTo>
                    <a:lnTo>
                      <a:pt x="1002" y="1289"/>
                    </a:lnTo>
                    <a:lnTo>
                      <a:pt x="1003" y="1291"/>
                    </a:lnTo>
                    <a:lnTo>
                      <a:pt x="1003" y="1291"/>
                    </a:lnTo>
                    <a:lnTo>
                      <a:pt x="1003" y="1292"/>
                    </a:lnTo>
                    <a:lnTo>
                      <a:pt x="1003" y="1292"/>
                    </a:lnTo>
                    <a:lnTo>
                      <a:pt x="1005" y="1292"/>
                    </a:lnTo>
                    <a:lnTo>
                      <a:pt x="1007" y="1292"/>
                    </a:lnTo>
                    <a:lnTo>
                      <a:pt x="1005" y="1292"/>
                    </a:lnTo>
                    <a:lnTo>
                      <a:pt x="1007" y="1292"/>
                    </a:lnTo>
                    <a:lnTo>
                      <a:pt x="1007" y="1292"/>
                    </a:lnTo>
                    <a:lnTo>
                      <a:pt x="1009" y="1292"/>
                    </a:lnTo>
                    <a:lnTo>
                      <a:pt x="1007" y="1292"/>
                    </a:lnTo>
                    <a:lnTo>
                      <a:pt x="1007" y="1294"/>
                    </a:lnTo>
                    <a:lnTo>
                      <a:pt x="1007" y="1294"/>
                    </a:lnTo>
                    <a:lnTo>
                      <a:pt x="1007" y="1296"/>
                    </a:lnTo>
                    <a:lnTo>
                      <a:pt x="1007" y="1294"/>
                    </a:lnTo>
                    <a:lnTo>
                      <a:pt x="1009" y="1296"/>
                    </a:lnTo>
                    <a:lnTo>
                      <a:pt x="1009" y="1296"/>
                    </a:lnTo>
                    <a:lnTo>
                      <a:pt x="1009" y="1296"/>
                    </a:lnTo>
                    <a:lnTo>
                      <a:pt x="1009" y="1294"/>
                    </a:lnTo>
                    <a:lnTo>
                      <a:pt x="1011" y="1294"/>
                    </a:lnTo>
                    <a:lnTo>
                      <a:pt x="1011" y="1294"/>
                    </a:lnTo>
                    <a:lnTo>
                      <a:pt x="1011" y="1294"/>
                    </a:lnTo>
                    <a:lnTo>
                      <a:pt x="1011" y="1296"/>
                    </a:lnTo>
                    <a:lnTo>
                      <a:pt x="1011" y="1296"/>
                    </a:lnTo>
                    <a:lnTo>
                      <a:pt x="1011" y="1296"/>
                    </a:lnTo>
                    <a:lnTo>
                      <a:pt x="1013" y="1296"/>
                    </a:lnTo>
                    <a:lnTo>
                      <a:pt x="1013" y="1298"/>
                    </a:lnTo>
                    <a:lnTo>
                      <a:pt x="1013" y="1298"/>
                    </a:lnTo>
                    <a:lnTo>
                      <a:pt x="1014" y="1300"/>
                    </a:lnTo>
                    <a:lnTo>
                      <a:pt x="1014" y="1300"/>
                    </a:lnTo>
                    <a:lnTo>
                      <a:pt x="1014" y="1300"/>
                    </a:lnTo>
                    <a:lnTo>
                      <a:pt x="1016" y="1300"/>
                    </a:lnTo>
                    <a:lnTo>
                      <a:pt x="1016" y="1300"/>
                    </a:lnTo>
                    <a:lnTo>
                      <a:pt x="1016" y="1302"/>
                    </a:lnTo>
                    <a:lnTo>
                      <a:pt x="1016" y="1302"/>
                    </a:lnTo>
                    <a:lnTo>
                      <a:pt x="1018" y="1300"/>
                    </a:lnTo>
                    <a:lnTo>
                      <a:pt x="1018" y="1300"/>
                    </a:lnTo>
                    <a:lnTo>
                      <a:pt x="1018" y="1302"/>
                    </a:lnTo>
                    <a:lnTo>
                      <a:pt x="1018" y="1302"/>
                    </a:lnTo>
                    <a:lnTo>
                      <a:pt x="1018" y="1300"/>
                    </a:lnTo>
                    <a:lnTo>
                      <a:pt x="1018" y="1300"/>
                    </a:lnTo>
                    <a:lnTo>
                      <a:pt x="1020" y="1300"/>
                    </a:lnTo>
                    <a:lnTo>
                      <a:pt x="1020" y="1300"/>
                    </a:lnTo>
                    <a:lnTo>
                      <a:pt x="1020" y="1302"/>
                    </a:lnTo>
                    <a:lnTo>
                      <a:pt x="1020" y="1302"/>
                    </a:lnTo>
                    <a:lnTo>
                      <a:pt x="1020" y="1300"/>
                    </a:lnTo>
                    <a:lnTo>
                      <a:pt x="1022" y="1300"/>
                    </a:lnTo>
                    <a:lnTo>
                      <a:pt x="1022" y="1302"/>
                    </a:lnTo>
                    <a:lnTo>
                      <a:pt x="1022" y="1302"/>
                    </a:lnTo>
                    <a:lnTo>
                      <a:pt x="1022" y="1302"/>
                    </a:lnTo>
                    <a:lnTo>
                      <a:pt x="1022" y="1303"/>
                    </a:lnTo>
                    <a:lnTo>
                      <a:pt x="1022" y="1303"/>
                    </a:lnTo>
                    <a:lnTo>
                      <a:pt x="1022" y="1303"/>
                    </a:lnTo>
                    <a:lnTo>
                      <a:pt x="1024" y="1303"/>
                    </a:lnTo>
                    <a:lnTo>
                      <a:pt x="1024" y="1305"/>
                    </a:lnTo>
                    <a:lnTo>
                      <a:pt x="1025" y="1305"/>
                    </a:lnTo>
                    <a:lnTo>
                      <a:pt x="1027" y="1305"/>
                    </a:lnTo>
                    <a:lnTo>
                      <a:pt x="1027" y="1303"/>
                    </a:lnTo>
                    <a:lnTo>
                      <a:pt x="1025" y="1303"/>
                    </a:lnTo>
                    <a:lnTo>
                      <a:pt x="1025" y="1303"/>
                    </a:lnTo>
                    <a:lnTo>
                      <a:pt x="1027" y="1303"/>
                    </a:lnTo>
                    <a:lnTo>
                      <a:pt x="1027" y="1303"/>
                    </a:lnTo>
                    <a:lnTo>
                      <a:pt x="1027" y="1305"/>
                    </a:lnTo>
                    <a:lnTo>
                      <a:pt x="1029" y="1305"/>
                    </a:lnTo>
                    <a:lnTo>
                      <a:pt x="1029" y="1305"/>
                    </a:lnTo>
                    <a:lnTo>
                      <a:pt x="1031" y="1305"/>
                    </a:lnTo>
                    <a:lnTo>
                      <a:pt x="1031" y="1305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3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1" y="1302"/>
                    </a:lnTo>
                    <a:lnTo>
                      <a:pt x="1033" y="1302"/>
                    </a:lnTo>
                    <a:lnTo>
                      <a:pt x="1033" y="1302"/>
                    </a:lnTo>
                    <a:lnTo>
                      <a:pt x="1033" y="1300"/>
                    </a:lnTo>
                    <a:lnTo>
                      <a:pt x="1031" y="1300"/>
                    </a:lnTo>
                    <a:lnTo>
                      <a:pt x="1031" y="1300"/>
                    </a:lnTo>
                    <a:lnTo>
                      <a:pt x="1031" y="1300"/>
                    </a:lnTo>
                    <a:lnTo>
                      <a:pt x="1033" y="1298"/>
                    </a:lnTo>
                    <a:lnTo>
                      <a:pt x="1033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8"/>
                    </a:lnTo>
                    <a:lnTo>
                      <a:pt x="1031" y="1296"/>
                    </a:lnTo>
                    <a:lnTo>
                      <a:pt x="1031" y="1296"/>
                    </a:lnTo>
                    <a:lnTo>
                      <a:pt x="1031" y="1294"/>
                    </a:lnTo>
                    <a:lnTo>
                      <a:pt x="1033" y="1294"/>
                    </a:lnTo>
                    <a:lnTo>
                      <a:pt x="1033" y="1292"/>
                    </a:lnTo>
                    <a:lnTo>
                      <a:pt x="1033" y="1294"/>
                    </a:lnTo>
                    <a:lnTo>
                      <a:pt x="1033" y="1294"/>
                    </a:lnTo>
                    <a:lnTo>
                      <a:pt x="1033" y="1294"/>
                    </a:lnTo>
                    <a:lnTo>
                      <a:pt x="1035" y="1294"/>
                    </a:lnTo>
                    <a:lnTo>
                      <a:pt x="1035" y="1294"/>
                    </a:lnTo>
                    <a:lnTo>
                      <a:pt x="1035" y="1292"/>
                    </a:lnTo>
                    <a:lnTo>
                      <a:pt x="1035" y="1292"/>
                    </a:lnTo>
                    <a:lnTo>
                      <a:pt x="1036" y="1292"/>
                    </a:lnTo>
                    <a:lnTo>
                      <a:pt x="1036" y="1294"/>
                    </a:lnTo>
                    <a:lnTo>
                      <a:pt x="1036" y="1292"/>
                    </a:lnTo>
                    <a:lnTo>
                      <a:pt x="1036" y="1292"/>
                    </a:lnTo>
                    <a:lnTo>
                      <a:pt x="1038" y="1292"/>
                    </a:lnTo>
                    <a:lnTo>
                      <a:pt x="1040" y="1292"/>
                    </a:lnTo>
                    <a:lnTo>
                      <a:pt x="1040" y="1292"/>
                    </a:lnTo>
                    <a:lnTo>
                      <a:pt x="1040" y="1292"/>
                    </a:lnTo>
                    <a:lnTo>
                      <a:pt x="1040" y="1291"/>
                    </a:lnTo>
                    <a:lnTo>
                      <a:pt x="1040" y="1291"/>
                    </a:lnTo>
                    <a:lnTo>
                      <a:pt x="1040" y="1291"/>
                    </a:lnTo>
                    <a:lnTo>
                      <a:pt x="1038" y="1289"/>
                    </a:lnTo>
                    <a:lnTo>
                      <a:pt x="1038" y="1289"/>
                    </a:lnTo>
                    <a:lnTo>
                      <a:pt x="1038" y="1289"/>
                    </a:lnTo>
                    <a:lnTo>
                      <a:pt x="1040" y="1289"/>
                    </a:lnTo>
                    <a:lnTo>
                      <a:pt x="1040" y="1291"/>
                    </a:lnTo>
                    <a:lnTo>
                      <a:pt x="1042" y="1291"/>
                    </a:lnTo>
                    <a:lnTo>
                      <a:pt x="1044" y="1291"/>
                    </a:lnTo>
                    <a:lnTo>
                      <a:pt x="1044" y="1289"/>
                    </a:lnTo>
                    <a:lnTo>
                      <a:pt x="1045" y="1289"/>
                    </a:lnTo>
                    <a:lnTo>
                      <a:pt x="1045" y="1289"/>
                    </a:lnTo>
                    <a:lnTo>
                      <a:pt x="1047" y="1289"/>
                    </a:lnTo>
                    <a:lnTo>
                      <a:pt x="1047" y="1289"/>
                    </a:lnTo>
                    <a:lnTo>
                      <a:pt x="1047" y="1289"/>
                    </a:lnTo>
                    <a:lnTo>
                      <a:pt x="1049" y="1289"/>
                    </a:lnTo>
                    <a:lnTo>
                      <a:pt x="1049" y="1289"/>
                    </a:lnTo>
                    <a:lnTo>
                      <a:pt x="1051" y="1287"/>
                    </a:lnTo>
                    <a:lnTo>
                      <a:pt x="1051" y="1287"/>
                    </a:lnTo>
                    <a:lnTo>
                      <a:pt x="1051" y="1289"/>
                    </a:lnTo>
                    <a:lnTo>
                      <a:pt x="1053" y="1287"/>
                    </a:lnTo>
                    <a:lnTo>
                      <a:pt x="1053" y="1289"/>
                    </a:lnTo>
                    <a:lnTo>
                      <a:pt x="1053" y="1289"/>
                    </a:lnTo>
                    <a:lnTo>
                      <a:pt x="1053" y="1289"/>
                    </a:lnTo>
                    <a:lnTo>
                      <a:pt x="1053" y="1287"/>
                    </a:lnTo>
                    <a:lnTo>
                      <a:pt x="1055" y="1287"/>
                    </a:lnTo>
                    <a:lnTo>
                      <a:pt x="1055" y="1285"/>
                    </a:lnTo>
                    <a:lnTo>
                      <a:pt x="1055" y="1283"/>
                    </a:lnTo>
                    <a:lnTo>
                      <a:pt x="1053" y="1283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0"/>
                    </a:lnTo>
                    <a:lnTo>
                      <a:pt x="1053" y="1278"/>
                    </a:lnTo>
                    <a:lnTo>
                      <a:pt x="1053" y="1278"/>
                    </a:lnTo>
                    <a:lnTo>
                      <a:pt x="1053" y="1276"/>
                    </a:lnTo>
                    <a:lnTo>
                      <a:pt x="1053" y="1276"/>
                    </a:lnTo>
                    <a:lnTo>
                      <a:pt x="1053" y="1274"/>
                    </a:lnTo>
                    <a:lnTo>
                      <a:pt x="1053" y="1274"/>
                    </a:lnTo>
                    <a:lnTo>
                      <a:pt x="1051" y="1274"/>
                    </a:lnTo>
                    <a:lnTo>
                      <a:pt x="1051" y="1274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5" y="1278"/>
                    </a:lnTo>
                    <a:lnTo>
                      <a:pt x="1045" y="1280"/>
                    </a:lnTo>
                    <a:lnTo>
                      <a:pt x="1044" y="1280"/>
                    </a:lnTo>
                    <a:lnTo>
                      <a:pt x="1044" y="1280"/>
                    </a:lnTo>
                    <a:lnTo>
                      <a:pt x="1045" y="1280"/>
                    </a:lnTo>
                    <a:lnTo>
                      <a:pt x="1045" y="1280"/>
                    </a:lnTo>
                    <a:lnTo>
                      <a:pt x="1045" y="1280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7" y="1278"/>
                    </a:lnTo>
                    <a:lnTo>
                      <a:pt x="1049" y="1278"/>
                    </a:lnTo>
                    <a:lnTo>
                      <a:pt x="1049" y="1278"/>
                    </a:lnTo>
                    <a:lnTo>
                      <a:pt x="1049" y="1278"/>
                    </a:lnTo>
                    <a:lnTo>
                      <a:pt x="1049" y="1276"/>
                    </a:lnTo>
                    <a:lnTo>
                      <a:pt x="1049" y="1276"/>
                    </a:lnTo>
                    <a:lnTo>
                      <a:pt x="1049" y="1278"/>
                    </a:lnTo>
                    <a:lnTo>
                      <a:pt x="1051" y="1278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6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78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0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3" y="1281"/>
                    </a:lnTo>
                    <a:lnTo>
                      <a:pt x="1051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3" y="1281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1" y="1281"/>
                    </a:lnTo>
                    <a:lnTo>
                      <a:pt x="1051" y="1283"/>
                    </a:lnTo>
                    <a:lnTo>
                      <a:pt x="1051" y="1283"/>
                    </a:lnTo>
                    <a:lnTo>
                      <a:pt x="1049" y="1283"/>
                    </a:lnTo>
                    <a:lnTo>
                      <a:pt x="1049" y="1283"/>
                    </a:lnTo>
                    <a:lnTo>
                      <a:pt x="1049" y="1283"/>
                    </a:lnTo>
                    <a:lnTo>
                      <a:pt x="1049" y="1285"/>
                    </a:lnTo>
                    <a:lnTo>
                      <a:pt x="1049" y="1285"/>
                    </a:lnTo>
                    <a:lnTo>
                      <a:pt x="1049" y="1285"/>
                    </a:lnTo>
                    <a:lnTo>
                      <a:pt x="1047" y="1285"/>
                    </a:lnTo>
                    <a:lnTo>
                      <a:pt x="1047" y="1285"/>
                    </a:lnTo>
                    <a:lnTo>
                      <a:pt x="1047" y="1285"/>
                    </a:lnTo>
                    <a:lnTo>
                      <a:pt x="1047" y="1283"/>
                    </a:lnTo>
                    <a:lnTo>
                      <a:pt x="1047" y="1283"/>
                    </a:lnTo>
                    <a:lnTo>
                      <a:pt x="1047" y="1283"/>
                    </a:lnTo>
                    <a:lnTo>
                      <a:pt x="1047" y="1285"/>
                    </a:lnTo>
                    <a:lnTo>
                      <a:pt x="1045" y="1285"/>
                    </a:lnTo>
                    <a:lnTo>
                      <a:pt x="1045" y="1285"/>
                    </a:lnTo>
                    <a:lnTo>
                      <a:pt x="1045" y="1285"/>
                    </a:lnTo>
                    <a:lnTo>
                      <a:pt x="1045" y="1287"/>
                    </a:lnTo>
                    <a:lnTo>
                      <a:pt x="1045" y="1287"/>
                    </a:lnTo>
                    <a:lnTo>
                      <a:pt x="1045" y="1287"/>
                    </a:lnTo>
                    <a:lnTo>
                      <a:pt x="1044" y="1287"/>
                    </a:lnTo>
                    <a:lnTo>
                      <a:pt x="1044" y="1287"/>
                    </a:lnTo>
                    <a:lnTo>
                      <a:pt x="1044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2" y="1287"/>
                    </a:lnTo>
                    <a:lnTo>
                      <a:pt x="1044" y="1285"/>
                    </a:lnTo>
                    <a:lnTo>
                      <a:pt x="1042" y="1285"/>
                    </a:lnTo>
                    <a:lnTo>
                      <a:pt x="1042" y="1285"/>
                    </a:lnTo>
                    <a:lnTo>
                      <a:pt x="1044" y="1285"/>
                    </a:lnTo>
                    <a:lnTo>
                      <a:pt x="1044" y="1285"/>
                    </a:lnTo>
                    <a:lnTo>
                      <a:pt x="1044" y="1285"/>
                    </a:lnTo>
                    <a:lnTo>
                      <a:pt x="1044" y="1283"/>
                    </a:lnTo>
                    <a:lnTo>
                      <a:pt x="1044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3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2" y="1281"/>
                    </a:lnTo>
                    <a:lnTo>
                      <a:pt x="1040" y="1283"/>
                    </a:lnTo>
                    <a:lnTo>
                      <a:pt x="1040" y="1283"/>
                    </a:lnTo>
                    <a:lnTo>
                      <a:pt x="1040" y="1283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38" y="1285"/>
                    </a:lnTo>
                    <a:lnTo>
                      <a:pt x="1038" y="1285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6" y="1287"/>
                    </a:lnTo>
                    <a:lnTo>
                      <a:pt x="1035" y="1287"/>
                    </a:lnTo>
                    <a:lnTo>
                      <a:pt x="1035" y="1287"/>
                    </a:lnTo>
                    <a:lnTo>
                      <a:pt x="1035" y="1287"/>
                    </a:lnTo>
                    <a:lnTo>
                      <a:pt x="1036" y="1285"/>
                    </a:lnTo>
                    <a:lnTo>
                      <a:pt x="1036" y="1285"/>
                    </a:lnTo>
                    <a:lnTo>
                      <a:pt x="1038" y="1283"/>
                    </a:lnTo>
                    <a:lnTo>
                      <a:pt x="1038" y="1283"/>
                    </a:lnTo>
                    <a:lnTo>
                      <a:pt x="1040" y="1281"/>
                    </a:lnTo>
                    <a:lnTo>
                      <a:pt x="1040" y="1281"/>
                    </a:lnTo>
                    <a:lnTo>
                      <a:pt x="1042" y="1280"/>
                    </a:lnTo>
                    <a:lnTo>
                      <a:pt x="1044" y="1280"/>
                    </a:lnTo>
                    <a:lnTo>
                      <a:pt x="1044" y="1280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8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4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5" y="1276"/>
                    </a:lnTo>
                    <a:lnTo>
                      <a:pt x="1047" y="1278"/>
                    </a:lnTo>
                    <a:lnTo>
                      <a:pt x="1047" y="1276"/>
                    </a:lnTo>
                    <a:lnTo>
                      <a:pt x="1047" y="1276"/>
                    </a:lnTo>
                    <a:lnTo>
                      <a:pt x="1047" y="1276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7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5" y="1274"/>
                    </a:lnTo>
                    <a:lnTo>
                      <a:pt x="1044" y="1274"/>
                    </a:lnTo>
                    <a:lnTo>
                      <a:pt x="1042" y="1272"/>
                    </a:lnTo>
                    <a:lnTo>
                      <a:pt x="1042" y="1272"/>
                    </a:lnTo>
                    <a:lnTo>
                      <a:pt x="1042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40" y="1272"/>
                    </a:lnTo>
                    <a:lnTo>
                      <a:pt x="1038" y="1272"/>
                    </a:lnTo>
                    <a:lnTo>
                      <a:pt x="1038" y="1272"/>
                    </a:lnTo>
                    <a:lnTo>
                      <a:pt x="1038" y="1272"/>
                    </a:lnTo>
                    <a:lnTo>
                      <a:pt x="1038" y="1270"/>
                    </a:lnTo>
                    <a:lnTo>
                      <a:pt x="1038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6" y="1270"/>
                    </a:lnTo>
                    <a:lnTo>
                      <a:pt x="1035" y="1270"/>
                    </a:lnTo>
                    <a:lnTo>
                      <a:pt x="1035" y="1270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5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9"/>
                    </a:lnTo>
                    <a:lnTo>
                      <a:pt x="1036" y="1267"/>
                    </a:lnTo>
                    <a:lnTo>
                      <a:pt x="1035" y="1267"/>
                    </a:lnTo>
                    <a:lnTo>
                      <a:pt x="1035" y="1267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5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3"/>
                    </a:lnTo>
                    <a:lnTo>
                      <a:pt x="1035" y="1261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5" y="1260"/>
                    </a:lnTo>
                    <a:lnTo>
                      <a:pt x="1033" y="1260"/>
                    </a:lnTo>
                    <a:lnTo>
                      <a:pt x="1033" y="1260"/>
                    </a:lnTo>
                    <a:lnTo>
                      <a:pt x="1033" y="1258"/>
                    </a:lnTo>
                    <a:lnTo>
                      <a:pt x="1033" y="1258"/>
                    </a:lnTo>
                    <a:lnTo>
                      <a:pt x="1033" y="1256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0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3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31" y="1261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29" y="1260"/>
                    </a:lnTo>
                    <a:lnTo>
                      <a:pt x="1031" y="1260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8"/>
                    </a:lnTo>
                    <a:lnTo>
                      <a:pt x="1031" y="1256"/>
                    </a:lnTo>
                    <a:lnTo>
                      <a:pt x="1031" y="1256"/>
                    </a:lnTo>
                    <a:lnTo>
                      <a:pt x="1031" y="1256"/>
                    </a:lnTo>
                    <a:lnTo>
                      <a:pt x="1033" y="1256"/>
                    </a:lnTo>
                    <a:lnTo>
                      <a:pt x="1033" y="1256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5" y="1254"/>
                    </a:lnTo>
                    <a:lnTo>
                      <a:pt x="1035" y="1254"/>
                    </a:lnTo>
                    <a:lnTo>
                      <a:pt x="1035" y="1252"/>
                    </a:lnTo>
                    <a:lnTo>
                      <a:pt x="1035" y="1252"/>
                    </a:lnTo>
                    <a:lnTo>
                      <a:pt x="1033" y="1252"/>
                    </a:lnTo>
                    <a:lnTo>
                      <a:pt x="1033" y="1254"/>
                    </a:lnTo>
                    <a:lnTo>
                      <a:pt x="1033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4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3" y="1252"/>
                    </a:lnTo>
                    <a:lnTo>
                      <a:pt x="1033" y="1252"/>
                    </a:lnTo>
                    <a:lnTo>
                      <a:pt x="1033" y="1252"/>
                    </a:lnTo>
                    <a:lnTo>
                      <a:pt x="1033" y="1250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31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2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50"/>
                    </a:lnTo>
                    <a:lnTo>
                      <a:pt x="1029" y="1249"/>
                    </a:lnTo>
                    <a:lnTo>
                      <a:pt x="1027" y="1249"/>
                    </a:lnTo>
                    <a:lnTo>
                      <a:pt x="1029" y="1247"/>
                    </a:lnTo>
                    <a:lnTo>
                      <a:pt x="1029" y="1247"/>
                    </a:lnTo>
                    <a:lnTo>
                      <a:pt x="1027" y="1247"/>
                    </a:lnTo>
                    <a:lnTo>
                      <a:pt x="1029" y="1247"/>
                    </a:lnTo>
                    <a:lnTo>
                      <a:pt x="1029" y="1245"/>
                    </a:lnTo>
                    <a:lnTo>
                      <a:pt x="1029" y="1245"/>
                    </a:lnTo>
                    <a:lnTo>
                      <a:pt x="1029" y="1245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1"/>
                    </a:lnTo>
                    <a:lnTo>
                      <a:pt x="1029" y="1243"/>
                    </a:lnTo>
                    <a:lnTo>
                      <a:pt x="1029" y="1243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5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3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7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5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4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2" y="1241"/>
                    </a:lnTo>
                    <a:lnTo>
                      <a:pt x="1024" y="1241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9"/>
                    </a:lnTo>
                    <a:lnTo>
                      <a:pt x="1024" y="1238"/>
                    </a:lnTo>
                    <a:lnTo>
                      <a:pt x="1024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9"/>
                    </a:lnTo>
                    <a:lnTo>
                      <a:pt x="1022" y="1239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2" y="1238"/>
                    </a:lnTo>
                    <a:lnTo>
                      <a:pt x="1020" y="1238"/>
                    </a:lnTo>
                    <a:lnTo>
                      <a:pt x="1020" y="1239"/>
                    </a:lnTo>
                    <a:lnTo>
                      <a:pt x="1020" y="1239"/>
                    </a:lnTo>
                    <a:lnTo>
                      <a:pt x="1020" y="1239"/>
                    </a:lnTo>
                    <a:lnTo>
                      <a:pt x="1018" y="1239"/>
                    </a:lnTo>
                    <a:lnTo>
                      <a:pt x="1018" y="1239"/>
                    </a:lnTo>
                    <a:lnTo>
                      <a:pt x="1018" y="1239"/>
                    </a:lnTo>
                    <a:lnTo>
                      <a:pt x="1018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0" y="1238"/>
                    </a:lnTo>
                    <a:lnTo>
                      <a:pt x="1022" y="1238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6"/>
                    </a:lnTo>
                    <a:lnTo>
                      <a:pt x="1022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4"/>
                    </a:lnTo>
                    <a:lnTo>
                      <a:pt x="1020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8" y="1236"/>
                    </a:lnTo>
                    <a:lnTo>
                      <a:pt x="1018" y="1236"/>
                    </a:lnTo>
                    <a:lnTo>
                      <a:pt x="1016" y="1236"/>
                    </a:lnTo>
                    <a:lnTo>
                      <a:pt x="1016" y="1236"/>
                    </a:lnTo>
                    <a:lnTo>
                      <a:pt x="1016" y="1234"/>
                    </a:lnTo>
                    <a:lnTo>
                      <a:pt x="1016" y="1234"/>
                    </a:lnTo>
                    <a:lnTo>
                      <a:pt x="1018" y="1234"/>
                    </a:lnTo>
                    <a:lnTo>
                      <a:pt x="1016" y="1234"/>
                    </a:lnTo>
                    <a:lnTo>
                      <a:pt x="1016" y="1234"/>
                    </a:lnTo>
                    <a:lnTo>
                      <a:pt x="1018" y="1234"/>
                    </a:lnTo>
                    <a:lnTo>
                      <a:pt x="1018" y="1234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2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6" y="1232"/>
                    </a:lnTo>
                    <a:lnTo>
                      <a:pt x="1014" y="1232"/>
                    </a:lnTo>
                    <a:lnTo>
                      <a:pt x="1014" y="1230"/>
                    </a:lnTo>
                    <a:lnTo>
                      <a:pt x="1014" y="1232"/>
                    </a:lnTo>
                    <a:lnTo>
                      <a:pt x="1014" y="1232"/>
                    </a:lnTo>
                    <a:lnTo>
                      <a:pt x="1014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3" y="1230"/>
                    </a:lnTo>
                    <a:lnTo>
                      <a:pt x="1014" y="1230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28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4" y="1230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30"/>
                    </a:lnTo>
                    <a:lnTo>
                      <a:pt x="1016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30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8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6" y="1228"/>
                    </a:lnTo>
                    <a:lnTo>
                      <a:pt x="1018" y="1228"/>
                    </a:lnTo>
                    <a:lnTo>
                      <a:pt x="1018" y="1227"/>
                    </a:lnTo>
                    <a:lnTo>
                      <a:pt x="1018" y="1227"/>
                    </a:lnTo>
                    <a:lnTo>
                      <a:pt x="1018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3" y="1227"/>
                    </a:lnTo>
                    <a:lnTo>
                      <a:pt x="1011" y="1227"/>
                    </a:lnTo>
                    <a:lnTo>
                      <a:pt x="1011" y="1227"/>
                    </a:lnTo>
                    <a:lnTo>
                      <a:pt x="1011" y="1225"/>
                    </a:lnTo>
                    <a:lnTo>
                      <a:pt x="1011" y="1225"/>
                    </a:lnTo>
                    <a:lnTo>
                      <a:pt x="1011" y="1225"/>
                    </a:lnTo>
                    <a:lnTo>
                      <a:pt x="1013" y="1225"/>
                    </a:lnTo>
                    <a:lnTo>
                      <a:pt x="1013" y="1225"/>
                    </a:lnTo>
                    <a:lnTo>
                      <a:pt x="1013" y="1227"/>
                    </a:lnTo>
                    <a:lnTo>
                      <a:pt x="1014" y="1225"/>
                    </a:lnTo>
                    <a:lnTo>
                      <a:pt x="1014" y="1227"/>
                    </a:lnTo>
                    <a:lnTo>
                      <a:pt x="1014" y="1227"/>
                    </a:lnTo>
                    <a:lnTo>
                      <a:pt x="1016" y="1227"/>
                    </a:lnTo>
                    <a:lnTo>
                      <a:pt x="1016" y="1227"/>
                    </a:lnTo>
                    <a:lnTo>
                      <a:pt x="1016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8" y="1225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6" y="1223"/>
                    </a:lnTo>
                    <a:lnTo>
                      <a:pt x="1018" y="1223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21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9"/>
                    </a:lnTo>
                    <a:lnTo>
                      <a:pt x="1016" y="1217"/>
                    </a:lnTo>
                    <a:lnTo>
                      <a:pt x="1018" y="1217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19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1"/>
                    </a:lnTo>
                    <a:lnTo>
                      <a:pt x="1018" y="1223"/>
                    </a:lnTo>
                    <a:lnTo>
                      <a:pt x="1018" y="1223"/>
                    </a:lnTo>
                    <a:lnTo>
                      <a:pt x="1020" y="1223"/>
                    </a:lnTo>
                    <a:lnTo>
                      <a:pt x="1020" y="1223"/>
                    </a:lnTo>
                    <a:lnTo>
                      <a:pt x="1020" y="1223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7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5"/>
                    </a:lnTo>
                    <a:lnTo>
                      <a:pt x="1020" y="1223"/>
                    </a:lnTo>
                    <a:lnTo>
                      <a:pt x="1020" y="1221"/>
                    </a:lnTo>
                    <a:lnTo>
                      <a:pt x="1018" y="1221"/>
                    </a:lnTo>
                    <a:lnTo>
                      <a:pt x="1018" y="1219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20" y="1217"/>
                    </a:lnTo>
                    <a:lnTo>
                      <a:pt x="1020" y="1217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18" y="1217"/>
                    </a:lnTo>
                    <a:lnTo>
                      <a:pt x="1018" y="1216"/>
                    </a:lnTo>
                    <a:lnTo>
                      <a:pt x="1018" y="1216"/>
                    </a:lnTo>
                    <a:lnTo>
                      <a:pt x="1016" y="1216"/>
                    </a:lnTo>
                    <a:lnTo>
                      <a:pt x="1016" y="1216"/>
                    </a:lnTo>
                    <a:lnTo>
                      <a:pt x="1016" y="1216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4"/>
                    </a:lnTo>
                    <a:lnTo>
                      <a:pt x="1016" y="1212"/>
                    </a:lnTo>
                    <a:lnTo>
                      <a:pt x="1016" y="1212"/>
                    </a:lnTo>
                    <a:lnTo>
                      <a:pt x="1016" y="1212"/>
                    </a:lnTo>
                    <a:lnTo>
                      <a:pt x="1016" y="1210"/>
                    </a:lnTo>
                    <a:lnTo>
                      <a:pt x="1014" y="1210"/>
                    </a:lnTo>
                    <a:lnTo>
                      <a:pt x="1014" y="1210"/>
                    </a:lnTo>
                    <a:lnTo>
                      <a:pt x="1014" y="1210"/>
                    </a:lnTo>
                    <a:lnTo>
                      <a:pt x="1014" y="1208"/>
                    </a:lnTo>
                    <a:lnTo>
                      <a:pt x="1014" y="1208"/>
                    </a:lnTo>
                    <a:lnTo>
                      <a:pt x="1014" y="1207"/>
                    </a:lnTo>
                    <a:lnTo>
                      <a:pt x="1014" y="1207"/>
                    </a:lnTo>
                    <a:lnTo>
                      <a:pt x="1014" y="1207"/>
                    </a:lnTo>
                    <a:lnTo>
                      <a:pt x="1013" y="1203"/>
                    </a:lnTo>
                    <a:lnTo>
                      <a:pt x="1013" y="1201"/>
                    </a:lnTo>
                    <a:lnTo>
                      <a:pt x="1013" y="1199"/>
                    </a:lnTo>
                    <a:lnTo>
                      <a:pt x="1013" y="1199"/>
                    </a:lnTo>
                    <a:lnTo>
                      <a:pt x="1011" y="1197"/>
                    </a:lnTo>
                    <a:lnTo>
                      <a:pt x="1011" y="1196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4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2"/>
                    </a:lnTo>
                    <a:lnTo>
                      <a:pt x="1011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90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9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7" y="1188"/>
                    </a:lnTo>
                    <a:lnTo>
                      <a:pt x="1005" y="1188"/>
                    </a:lnTo>
                    <a:lnTo>
                      <a:pt x="1005" y="1186"/>
                    </a:lnTo>
                    <a:lnTo>
                      <a:pt x="1005" y="1186"/>
                    </a:lnTo>
                    <a:lnTo>
                      <a:pt x="1005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3" y="1186"/>
                    </a:lnTo>
                    <a:lnTo>
                      <a:pt x="1002" y="1186"/>
                    </a:lnTo>
                    <a:lnTo>
                      <a:pt x="1002" y="1186"/>
                    </a:lnTo>
                    <a:lnTo>
                      <a:pt x="1002" y="1186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2" y="1185"/>
                    </a:lnTo>
                    <a:lnTo>
                      <a:pt x="1000" y="1185"/>
                    </a:lnTo>
                    <a:lnTo>
                      <a:pt x="1000" y="1183"/>
                    </a:lnTo>
                    <a:lnTo>
                      <a:pt x="1000" y="1183"/>
                    </a:lnTo>
                    <a:lnTo>
                      <a:pt x="1000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3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81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9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2" y="1177"/>
                    </a:lnTo>
                    <a:lnTo>
                      <a:pt x="1003" y="1179"/>
                    </a:lnTo>
                    <a:lnTo>
                      <a:pt x="1005" y="1179"/>
                    </a:lnTo>
                    <a:lnTo>
                      <a:pt x="1005" y="1181"/>
                    </a:lnTo>
                    <a:lnTo>
                      <a:pt x="1007" y="1181"/>
                    </a:lnTo>
                    <a:lnTo>
                      <a:pt x="1007" y="1181"/>
                    </a:lnTo>
                    <a:lnTo>
                      <a:pt x="1009" y="1181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3"/>
                    </a:lnTo>
                    <a:lnTo>
                      <a:pt x="1009" y="1181"/>
                    </a:lnTo>
                    <a:lnTo>
                      <a:pt x="1009" y="1181"/>
                    </a:lnTo>
                    <a:lnTo>
                      <a:pt x="1009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81"/>
                    </a:lnTo>
                    <a:lnTo>
                      <a:pt x="1011" y="1179"/>
                    </a:lnTo>
                    <a:lnTo>
                      <a:pt x="1011" y="1179"/>
                    </a:lnTo>
                    <a:lnTo>
                      <a:pt x="1011" y="1179"/>
                    </a:lnTo>
                    <a:lnTo>
                      <a:pt x="1009" y="1179"/>
                    </a:lnTo>
                    <a:lnTo>
                      <a:pt x="1009" y="1179"/>
                    </a:lnTo>
                    <a:lnTo>
                      <a:pt x="1009" y="1179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5"/>
                    </a:lnTo>
                    <a:lnTo>
                      <a:pt x="1005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7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7" y="1179"/>
                    </a:lnTo>
                    <a:lnTo>
                      <a:pt x="1005" y="1179"/>
                    </a:lnTo>
                    <a:lnTo>
                      <a:pt x="1005" y="1179"/>
                    </a:lnTo>
                    <a:lnTo>
                      <a:pt x="1003" y="1177"/>
                    </a:lnTo>
                    <a:lnTo>
                      <a:pt x="1003" y="1177"/>
                    </a:lnTo>
                    <a:lnTo>
                      <a:pt x="1003" y="1177"/>
                    </a:lnTo>
                    <a:lnTo>
                      <a:pt x="1002" y="1175"/>
                    </a:lnTo>
                    <a:lnTo>
                      <a:pt x="1002" y="1175"/>
                    </a:lnTo>
                    <a:lnTo>
                      <a:pt x="1002" y="1175"/>
                    </a:lnTo>
                    <a:lnTo>
                      <a:pt x="1002" y="1174"/>
                    </a:lnTo>
                    <a:lnTo>
                      <a:pt x="1002" y="1174"/>
                    </a:lnTo>
                    <a:lnTo>
                      <a:pt x="1002" y="1174"/>
                    </a:lnTo>
                    <a:lnTo>
                      <a:pt x="1002" y="1172"/>
                    </a:lnTo>
                    <a:lnTo>
                      <a:pt x="1002" y="1172"/>
                    </a:lnTo>
                    <a:lnTo>
                      <a:pt x="1002" y="1172"/>
                    </a:lnTo>
                    <a:lnTo>
                      <a:pt x="1000" y="1172"/>
                    </a:lnTo>
                    <a:lnTo>
                      <a:pt x="1000" y="1172"/>
                    </a:lnTo>
                    <a:lnTo>
                      <a:pt x="1000" y="1170"/>
                    </a:lnTo>
                    <a:lnTo>
                      <a:pt x="1000" y="1170"/>
                    </a:lnTo>
                    <a:lnTo>
                      <a:pt x="1000" y="1170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2" y="1168"/>
                    </a:lnTo>
                    <a:lnTo>
                      <a:pt x="1000" y="1168"/>
                    </a:lnTo>
                    <a:lnTo>
                      <a:pt x="1000" y="1168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6"/>
                    </a:lnTo>
                    <a:lnTo>
                      <a:pt x="1000" y="1164"/>
                    </a:lnTo>
                    <a:lnTo>
                      <a:pt x="1000" y="1164"/>
                    </a:lnTo>
                    <a:lnTo>
                      <a:pt x="1000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2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3" y="1164"/>
                    </a:lnTo>
                    <a:lnTo>
                      <a:pt x="1005" y="1163"/>
                    </a:lnTo>
                    <a:lnTo>
                      <a:pt x="1005" y="1163"/>
                    </a:lnTo>
                    <a:lnTo>
                      <a:pt x="1005" y="1164"/>
                    </a:lnTo>
                    <a:lnTo>
                      <a:pt x="1007" y="1164"/>
                    </a:lnTo>
                    <a:lnTo>
                      <a:pt x="1007" y="1164"/>
                    </a:lnTo>
                    <a:lnTo>
                      <a:pt x="1007" y="1164"/>
                    </a:lnTo>
                    <a:lnTo>
                      <a:pt x="1009" y="1164"/>
                    </a:lnTo>
                    <a:lnTo>
                      <a:pt x="1009" y="1163"/>
                    </a:lnTo>
                    <a:lnTo>
                      <a:pt x="1009" y="1164"/>
                    </a:lnTo>
                    <a:lnTo>
                      <a:pt x="1009" y="1164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3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61"/>
                    </a:lnTo>
                    <a:lnTo>
                      <a:pt x="1009" y="1159"/>
                    </a:lnTo>
                    <a:lnTo>
                      <a:pt x="1009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7" y="1159"/>
                    </a:lnTo>
                    <a:lnTo>
                      <a:pt x="1005" y="1157"/>
                    </a:lnTo>
                    <a:lnTo>
                      <a:pt x="1005" y="1157"/>
                    </a:lnTo>
                    <a:lnTo>
                      <a:pt x="1005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7"/>
                    </a:lnTo>
                    <a:lnTo>
                      <a:pt x="1007" y="1155"/>
                    </a:lnTo>
                    <a:lnTo>
                      <a:pt x="1007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9" y="1155"/>
                    </a:lnTo>
                    <a:lnTo>
                      <a:pt x="1007" y="1155"/>
                    </a:lnTo>
                    <a:lnTo>
                      <a:pt x="1007" y="1154"/>
                    </a:lnTo>
                    <a:lnTo>
                      <a:pt x="1005" y="1154"/>
                    </a:lnTo>
                    <a:lnTo>
                      <a:pt x="1005" y="1154"/>
                    </a:lnTo>
                    <a:lnTo>
                      <a:pt x="1005" y="1154"/>
                    </a:lnTo>
                    <a:lnTo>
                      <a:pt x="1005" y="1152"/>
                    </a:lnTo>
                    <a:lnTo>
                      <a:pt x="1005" y="1152"/>
                    </a:lnTo>
                    <a:lnTo>
                      <a:pt x="1005" y="1152"/>
                    </a:lnTo>
                    <a:lnTo>
                      <a:pt x="1007" y="1152"/>
                    </a:lnTo>
                    <a:lnTo>
                      <a:pt x="1007" y="1152"/>
                    </a:lnTo>
                    <a:lnTo>
                      <a:pt x="1007" y="1152"/>
                    </a:lnTo>
                    <a:lnTo>
                      <a:pt x="1007" y="1150"/>
                    </a:lnTo>
                    <a:lnTo>
                      <a:pt x="1007" y="1150"/>
                    </a:lnTo>
                    <a:lnTo>
                      <a:pt x="1007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09" y="1152"/>
                    </a:lnTo>
                    <a:lnTo>
                      <a:pt x="1011" y="1152"/>
                    </a:lnTo>
                    <a:lnTo>
                      <a:pt x="1011" y="1150"/>
                    </a:lnTo>
                    <a:lnTo>
                      <a:pt x="1009" y="1150"/>
                    </a:lnTo>
                    <a:lnTo>
                      <a:pt x="1011" y="1150"/>
                    </a:lnTo>
                    <a:lnTo>
                      <a:pt x="1011" y="1148"/>
                    </a:lnTo>
                    <a:lnTo>
                      <a:pt x="1011" y="1150"/>
                    </a:lnTo>
                    <a:lnTo>
                      <a:pt x="1011" y="1148"/>
                    </a:lnTo>
                    <a:lnTo>
                      <a:pt x="1011" y="1148"/>
                    </a:lnTo>
                    <a:lnTo>
                      <a:pt x="1011" y="1146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6"/>
                    </a:lnTo>
                    <a:lnTo>
                      <a:pt x="1011" y="1146"/>
                    </a:lnTo>
                    <a:lnTo>
                      <a:pt x="1011" y="1146"/>
                    </a:lnTo>
                    <a:lnTo>
                      <a:pt x="1011" y="1144"/>
                    </a:lnTo>
                    <a:lnTo>
                      <a:pt x="1009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4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3"/>
                    </a:lnTo>
                    <a:lnTo>
                      <a:pt x="1011" y="1141"/>
                    </a:lnTo>
                    <a:lnTo>
                      <a:pt x="1011" y="1139"/>
                    </a:lnTo>
                    <a:lnTo>
                      <a:pt x="1011" y="1139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3"/>
                    </a:lnTo>
                    <a:lnTo>
                      <a:pt x="1011" y="1133"/>
                    </a:lnTo>
                    <a:lnTo>
                      <a:pt x="1013" y="1133"/>
                    </a:lnTo>
                    <a:lnTo>
                      <a:pt x="1013" y="1133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5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1" y="1137"/>
                    </a:lnTo>
                    <a:lnTo>
                      <a:pt x="1013" y="1137"/>
                    </a:lnTo>
                    <a:lnTo>
                      <a:pt x="1013" y="1135"/>
                    </a:lnTo>
                    <a:lnTo>
                      <a:pt x="1013" y="1135"/>
                    </a:lnTo>
                    <a:lnTo>
                      <a:pt x="1013" y="1133"/>
                    </a:lnTo>
                    <a:lnTo>
                      <a:pt x="1013" y="1132"/>
                    </a:lnTo>
                    <a:lnTo>
                      <a:pt x="1013" y="1132"/>
                    </a:lnTo>
                    <a:lnTo>
                      <a:pt x="1013" y="1132"/>
                    </a:lnTo>
                    <a:lnTo>
                      <a:pt x="1013" y="1130"/>
                    </a:lnTo>
                    <a:lnTo>
                      <a:pt x="1013" y="1130"/>
                    </a:lnTo>
                    <a:lnTo>
                      <a:pt x="1013" y="1130"/>
                    </a:lnTo>
                    <a:lnTo>
                      <a:pt x="1011" y="1130"/>
                    </a:lnTo>
                    <a:lnTo>
                      <a:pt x="1011" y="1130"/>
                    </a:lnTo>
                    <a:lnTo>
                      <a:pt x="1011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0"/>
                    </a:lnTo>
                    <a:lnTo>
                      <a:pt x="1009" y="1132"/>
                    </a:lnTo>
                    <a:lnTo>
                      <a:pt x="1009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7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2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5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3" y="1133"/>
                    </a:lnTo>
                    <a:lnTo>
                      <a:pt x="1002" y="1133"/>
                    </a:lnTo>
                    <a:lnTo>
                      <a:pt x="1002" y="1133"/>
                    </a:lnTo>
                    <a:lnTo>
                      <a:pt x="1002" y="1135"/>
                    </a:lnTo>
                    <a:lnTo>
                      <a:pt x="1002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2" y="1135"/>
                    </a:lnTo>
                    <a:lnTo>
                      <a:pt x="1000" y="1135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9"/>
                    </a:lnTo>
                    <a:lnTo>
                      <a:pt x="1000" y="1139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1000" y="1137"/>
                    </a:lnTo>
                    <a:lnTo>
                      <a:pt x="998" y="1137"/>
                    </a:lnTo>
                    <a:lnTo>
                      <a:pt x="998" y="1137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1000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8" y="1135"/>
                    </a:lnTo>
                    <a:lnTo>
                      <a:pt x="996" y="1135"/>
                    </a:lnTo>
                    <a:lnTo>
                      <a:pt x="996" y="1133"/>
                    </a:lnTo>
                    <a:lnTo>
                      <a:pt x="996" y="1133"/>
                    </a:lnTo>
                    <a:lnTo>
                      <a:pt x="996" y="1133"/>
                    </a:lnTo>
                    <a:lnTo>
                      <a:pt x="994" y="1133"/>
                    </a:lnTo>
                    <a:lnTo>
                      <a:pt x="994" y="1133"/>
                    </a:lnTo>
                    <a:lnTo>
                      <a:pt x="992" y="1133"/>
                    </a:lnTo>
                    <a:lnTo>
                      <a:pt x="992" y="1133"/>
                    </a:lnTo>
                    <a:lnTo>
                      <a:pt x="991" y="1133"/>
                    </a:lnTo>
                    <a:lnTo>
                      <a:pt x="991" y="1133"/>
                    </a:lnTo>
                    <a:lnTo>
                      <a:pt x="991" y="1133"/>
                    </a:lnTo>
                    <a:lnTo>
                      <a:pt x="991" y="1135"/>
                    </a:lnTo>
                    <a:lnTo>
                      <a:pt x="991" y="1135"/>
                    </a:lnTo>
                    <a:lnTo>
                      <a:pt x="989" y="1135"/>
                    </a:lnTo>
                    <a:lnTo>
                      <a:pt x="989" y="1133"/>
                    </a:lnTo>
                    <a:lnTo>
                      <a:pt x="989" y="1133"/>
                    </a:lnTo>
                    <a:lnTo>
                      <a:pt x="989" y="1133"/>
                    </a:lnTo>
                    <a:lnTo>
                      <a:pt x="989" y="1132"/>
                    </a:lnTo>
                    <a:lnTo>
                      <a:pt x="989" y="1132"/>
                    </a:lnTo>
                    <a:lnTo>
                      <a:pt x="987" y="1132"/>
                    </a:lnTo>
                    <a:lnTo>
                      <a:pt x="987" y="1130"/>
                    </a:lnTo>
                    <a:lnTo>
                      <a:pt x="987" y="1130"/>
                    </a:lnTo>
                    <a:lnTo>
                      <a:pt x="987" y="1132"/>
                    </a:lnTo>
                    <a:lnTo>
                      <a:pt x="987" y="1132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2"/>
                    </a:lnTo>
                    <a:lnTo>
                      <a:pt x="985" y="1132"/>
                    </a:lnTo>
                    <a:lnTo>
                      <a:pt x="983" y="1132"/>
                    </a:lnTo>
                    <a:lnTo>
                      <a:pt x="983" y="1132"/>
                    </a:lnTo>
                    <a:lnTo>
                      <a:pt x="983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2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3"/>
                    </a:lnTo>
                    <a:lnTo>
                      <a:pt x="978" y="1133"/>
                    </a:lnTo>
                    <a:lnTo>
                      <a:pt x="978" y="1133"/>
                    </a:lnTo>
                    <a:lnTo>
                      <a:pt x="978" y="1133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8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6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4" y="1132"/>
                    </a:lnTo>
                    <a:lnTo>
                      <a:pt x="972" y="1132"/>
                    </a:lnTo>
                    <a:lnTo>
                      <a:pt x="972" y="1130"/>
                    </a:lnTo>
                    <a:lnTo>
                      <a:pt x="972" y="1130"/>
                    </a:lnTo>
                    <a:lnTo>
                      <a:pt x="972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4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6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78" y="1130"/>
                    </a:lnTo>
                    <a:lnTo>
                      <a:pt x="980" y="1130"/>
                    </a:lnTo>
                    <a:lnTo>
                      <a:pt x="980" y="1130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0" y="1132"/>
                    </a:lnTo>
                    <a:lnTo>
                      <a:pt x="982" y="1130"/>
                    </a:lnTo>
                    <a:lnTo>
                      <a:pt x="982" y="1130"/>
                    </a:lnTo>
                    <a:lnTo>
                      <a:pt x="982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3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30"/>
                    </a:lnTo>
                    <a:lnTo>
                      <a:pt x="985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7" y="1128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5" y="1126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2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0" y="1124"/>
                    </a:lnTo>
                    <a:lnTo>
                      <a:pt x="978" y="1124"/>
                    </a:lnTo>
                    <a:lnTo>
                      <a:pt x="978" y="1124"/>
                    </a:lnTo>
                    <a:lnTo>
                      <a:pt x="980" y="1124"/>
                    </a:lnTo>
                    <a:lnTo>
                      <a:pt x="980" y="1124"/>
                    </a:lnTo>
                    <a:lnTo>
                      <a:pt x="980" y="1124"/>
                    </a:lnTo>
                    <a:lnTo>
                      <a:pt x="980" y="1126"/>
                    </a:lnTo>
                    <a:lnTo>
                      <a:pt x="980" y="1126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2" y="1124"/>
                    </a:lnTo>
                    <a:lnTo>
                      <a:pt x="983" y="1126"/>
                    </a:lnTo>
                    <a:lnTo>
                      <a:pt x="983" y="1126"/>
                    </a:lnTo>
                    <a:lnTo>
                      <a:pt x="983" y="1124"/>
                    </a:lnTo>
                    <a:lnTo>
                      <a:pt x="983" y="1124"/>
                    </a:lnTo>
                    <a:lnTo>
                      <a:pt x="983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2"/>
                    </a:lnTo>
                    <a:lnTo>
                      <a:pt x="982" y="1121"/>
                    </a:lnTo>
                    <a:lnTo>
                      <a:pt x="982" y="1121"/>
                    </a:lnTo>
                    <a:lnTo>
                      <a:pt x="982" y="1121"/>
                    </a:lnTo>
                    <a:lnTo>
                      <a:pt x="980" y="1121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80" y="1119"/>
                    </a:lnTo>
                    <a:lnTo>
                      <a:pt x="978" y="1119"/>
                    </a:lnTo>
                    <a:lnTo>
                      <a:pt x="978" y="1121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9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7"/>
                    </a:lnTo>
                    <a:lnTo>
                      <a:pt x="976" y="1119"/>
                    </a:lnTo>
                    <a:lnTo>
                      <a:pt x="978" y="1117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78" y="1119"/>
                    </a:lnTo>
                    <a:lnTo>
                      <a:pt x="980" y="1119"/>
                    </a:lnTo>
                    <a:lnTo>
                      <a:pt x="980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7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6" y="1115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4" y="1113"/>
                    </a:lnTo>
                    <a:lnTo>
                      <a:pt x="974" y="1113"/>
                    </a:lnTo>
                    <a:lnTo>
                      <a:pt x="974" y="1113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2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1" y="1110"/>
                    </a:lnTo>
                    <a:lnTo>
                      <a:pt x="971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08"/>
                    </a:lnTo>
                    <a:lnTo>
                      <a:pt x="972" y="1108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2" y="1110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4" y="1112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6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3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78" y="1115"/>
                    </a:lnTo>
                    <a:lnTo>
                      <a:pt x="980" y="1115"/>
                    </a:lnTo>
                    <a:lnTo>
                      <a:pt x="980" y="1115"/>
                    </a:lnTo>
                    <a:lnTo>
                      <a:pt x="980" y="1115"/>
                    </a:lnTo>
                    <a:lnTo>
                      <a:pt x="980" y="1117"/>
                    </a:lnTo>
                    <a:lnTo>
                      <a:pt x="980" y="1117"/>
                    </a:lnTo>
                    <a:lnTo>
                      <a:pt x="980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9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5"/>
                    </a:lnTo>
                    <a:lnTo>
                      <a:pt x="982" y="1115"/>
                    </a:lnTo>
                    <a:lnTo>
                      <a:pt x="982" y="1115"/>
                    </a:lnTo>
                    <a:lnTo>
                      <a:pt x="983" y="1115"/>
                    </a:lnTo>
                    <a:lnTo>
                      <a:pt x="983" y="1117"/>
                    </a:lnTo>
                    <a:lnTo>
                      <a:pt x="982" y="1117"/>
                    </a:lnTo>
                    <a:lnTo>
                      <a:pt x="982" y="1117"/>
                    </a:lnTo>
                    <a:lnTo>
                      <a:pt x="982" y="1119"/>
                    </a:lnTo>
                    <a:lnTo>
                      <a:pt x="983" y="1119"/>
                    </a:lnTo>
                    <a:lnTo>
                      <a:pt x="983" y="1119"/>
                    </a:lnTo>
                    <a:lnTo>
                      <a:pt x="983" y="1119"/>
                    </a:lnTo>
                    <a:lnTo>
                      <a:pt x="983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1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5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2"/>
                    </a:lnTo>
                    <a:lnTo>
                      <a:pt x="987" y="1124"/>
                    </a:lnTo>
                    <a:lnTo>
                      <a:pt x="985" y="1124"/>
                    </a:lnTo>
                    <a:lnTo>
                      <a:pt x="985" y="1124"/>
                    </a:lnTo>
                    <a:lnTo>
                      <a:pt x="985" y="1124"/>
                    </a:lnTo>
                    <a:lnTo>
                      <a:pt x="987" y="1124"/>
                    </a:lnTo>
                    <a:lnTo>
                      <a:pt x="987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6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89" y="1128"/>
                    </a:lnTo>
                    <a:lnTo>
                      <a:pt x="991" y="1128"/>
                    </a:lnTo>
                    <a:lnTo>
                      <a:pt x="991" y="1130"/>
                    </a:lnTo>
                    <a:lnTo>
                      <a:pt x="991" y="1130"/>
                    </a:lnTo>
                    <a:lnTo>
                      <a:pt x="991" y="1128"/>
                    </a:lnTo>
                    <a:lnTo>
                      <a:pt x="991" y="1128"/>
                    </a:lnTo>
                    <a:lnTo>
                      <a:pt x="991" y="1128"/>
                    </a:lnTo>
                    <a:lnTo>
                      <a:pt x="992" y="1128"/>
                    </a:lnTo>
                    <a:lnTo>
                      <a:pt x="992" y="1128"/>
                    </a:lnTo>
                    <a:lnTo>
                      <a:pt x="992" y="1128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4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4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6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4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89" y="1121"/>
                    </a:lnTo>
                    <a:lnTo>
                      <a:pt x="991" y="1121"/>
                    </a:lnTo>
                    <a:lnTo>
                      <a:pt x="991" y="1121"/>
                    </a:lnTo>
                    <a:lnTo>
                      <a:pt x="991" y="1121"/>
                    </a:lnTo>
                    <a:lnTo>
                      <a:pt x="991" y="1122"/>
                    </a:lnTo>
                    <a:lnTo>
                      <a:pt x="991" y="1122"/>
                    </a:lnTo>
                    <a:lnTo>
                      <a:pt x="989" y="1122"/>
                    </a:lnTo>
                    <a:lnTo>
                      <a:pt x="989" y="1122"/>
                    </a:lnTo>
                    <a:lnTo>
                      <a:pt x="991" y="1122"/>
                    </a:lnTo>
                    <a:lnTo>
                      <a:pt x="989" y="1122"/>
                    </a:lnTo>
                    <a:lnTo>
                      <a:pt x="991" y="1122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4"/>
                    </a:lnTo>
                    <a:lnTo>
                      <a:pt x="991" y="1126"/>
                    </a:lnTo>
                    <a:lnTo>
                      <a:pt x="992" y="1126"/>
                    </a:lnTo>
                    <a:lnTo>
                      <a:pt x="992" y="1124"/>
                    </a:lnTo>
                    <a:lnTo>
                      <a:pt x="992" y="1124"/>
                    </a:lnTo>
                    <a:lnTo>
                      <a:pt x="992" y="1126"/>
                    </a:lnTo>
                    <a:lnTo>
                      <a:pt x="992" y="1126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4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4" y="1122"/>
                    </a:lnTo>
                    <a:lnTo>
                      <a:pt x="996" y="1124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2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6" y="1124"/>
                    </a:lnTo>
                    <a:lnTo>
                      <a:pt x="998" y="1122"/>
                    </a:lnTo>
                    <a:lnTo>
                      <a:pt x="998" y="1122"/>
                    </a:lnTo>
                    <a:lnTo>
                      <a:pt x="1000" y="1122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998" y="1121"/>
                    </a:lnTo>
                    <a:lnTo>
                      <a:pt x="1000" y="1121"/>
                    </a:lnTo>
                    <a:lnTo>
                      <a:pt x="1000" y="1119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0" y="1121"/>
                    </a:lnTo>
                    <a:lnTo>
                      <a:pt x="1002" y="1119"/>
                    </a:lnTo>
                    <a:lnTo>
                      <a:pt x="1002" y="1119"/>
                    </a:lnTo>
                    <a:lnTo>
                      <a:pt x="1002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9"/>
                    </a:lnTo>
                    <a:lnTo>
                      <a:pt x="1000" y="1117"/>
                    </a:lnTo>
                    <a:lnTo>
                      <a:pt x="1000" y="1117"/>
                    </a:lnTo>
                    <a:lnTo>
                      <a:pt x="1000" y="1117"/>
                    </a:lnTo>
                    <a:lnTo>
                      <a:pt x="1002" y="1117"/>
                    </a:lnTo>
                    <a:lnTo>
                      <a:pt x="1002" y="1119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5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2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3" y="1115"/>
                    </a:lnTo>
                    <a:lnTo>
                      <a:pt x="1005" y="1115"/>
                    </a:lnTo>
                    <a:lnTo>
                      <a:pt x="1005" y="1113"/>
                    </a:lnTo>
                    <a:lnTo>
                      <a:pt x="1005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3" y="1113"/>
                    </a:lnTo>
                    <a:lnTo>
                      <a:pt x="1002" y="1113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2" y="1112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998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3"/>
                    </a:lnTo>
                    <a:lnTo>
                      <a:pt x="1000" y="1115"/>
                    </a:lnTo>
                    <a:lnTo>
                      <a:pt x="1000" y="1113"/>
                    </a:lnTo>
                    <a:lnTo>
                      <a:pt x="998" y="1115"/>
                    </a:lnTo>
                    <a:lnTo>
                      <a:pt x="998" y="1115"/>
                    </a:lnTo>
                    <a:lnTo>
                      <a:pt x="998" y="1115"/>
                    </a:lnTo>
                    <a:lnTo>
                      <a:pt x="998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6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998" y="1113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998" y="1112"/>
                    </a:lnTo>
                    <a:lnTo>
                      <a:pt x="998" y="1112"/>
                    </a:lnTo>
                    <a:lnTo>
                      <a:pt x="998" y="1110"/>
                    </a:lnTo>
                    <a:lnTo>
                      <a:pt x="998" y="1110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6" y="1106"/>
                    </a:lnTo>
                    <a:lnTo>
                      <a:pt x="996" y="1106"/>
                    </a:lnTo>
                    <a:lnTo>
                      <a:pt x="996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8"/>
                    </a:lnTo>
                    <a:lnTo>
                      <a:pt x="994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6"/>
                    </a:lnTo>
                    <a:lnTo>
                      <a:pt x="992" y="1104"/>
                    </a:lnTo>
                    <a:lnTo>
                      <a:pt x="991" y="1104"/>
                    </a:lnTo>
                    <a:lnTo>
                      <a:pt x="991" y="1104"/>
                    </a:lnTo>
                    <a:lnTo>
                      <a:pt x="991" y="1104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4"/>
                    </a:lnTo>
                    <a:lnTo>
                      <a:pt x="992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6"/>
                    </a:lnTo>
                    <a:lnTo>
                      <a:pt x="994" y="1104"/>
                    </a:lnTo>
                    <a:lnTo>
                      <a:pt x="996" y="1104"/>
                    </a:lnTo>
                    <a:lnTo>
                      <a:pt x="996" y="1104"/>
                    </a:lnTo>
                    <a:lnTo>
                      <a:pt x="996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6" y="1104"/>
                    </a:lnTo>
                    <a:lnTo>
                      <a:pt x="998" y="1104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099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998" y="1101"/>
                    </a:lnTo>
                    <a:lnTo>
                      <a:pt x="1000" y="1101"/>
                    </a:lnTo>
                    <a:lnTo>
                      <a:pt x="1000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2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4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6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08"/>
                    </a:lnTo>
                    <a:lnTo>
                      <a:pt x="998" y="1110"/>
                    </a:lnTo>
                    <a:lnTo>
                      <a:pt x="998" y="1110"/>
                    </a:lnTo>
                    <a:lnTo>
                      <a:pt x="1000" y="1110"/>
                    </a:lnTo>
                    <a:lnTo>
                      <a:pt x="1000" y="1110"/>
                    </a:lnTo>
                    <a:lnTo>
                      <a:pt x="1000" y="1110"/>
                    </a:lnTo>
                    <a:lnTo>
                      <a:pt x="1000" y="1112"/>
                    </a:lnTo>
                    <a:lnTo>
                      <a:pt x="1000" y="1112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3" y="1110"/>
                    </a:lnTo>
                    <a:lnTo>
                      <a:pt x="1002" y="1110"/>
                    </a:lnTo>
                    <a:lnTo>
                      <a:pt x="1002" y="1110"/>
                    </a:lnTo>
                    <a:lnTo>
                      <a:pt x="1003" y="1108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0" y="1108"/>
                    </a:lnTo>
                    <a:lnTo>
                      <a:pt x="1000" y="1108"/>
                    </a:lnTo>
                    <a:lnTo>
                      <a:pt x="1000" y="1108"/>
                    </a:lnTo>
                    <a:lnTo>
                      <a:pt x="1000" y="1106"/>
                    </a:lnTo>
                    <a:lnTo>
                      <a:pt x="1002" y="1108"/>
                    </a:lnTo>
                    <a:lnTo>
                      <a:pt x="1002" y="1108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2" y="1106"/>
                    </a:lnTo>
                    <a:lnTo>
                      <a:pt x="1003" y="1106"/>
                    </a:lnTo>
                    <a:lnTo>
                      <a:pt x="1003" y="1106"/>
                    </a:lnTo>
                    <a:lnTo>
                      <a:pt x="1002" y="1106"/>
                    </a:lnTo>
                    <a:lnTo>
                      <a:pt x="1002" y="1108"/>
                    </a:lnTo>
                    <a:lnTo>
                      <a:pt x="1003" y="1108"/>
                    </a:lnTo>
                    <a:lnTo>
                      <a:pt x="1003" y="1106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3" y="1108"/>
                    </a:lnTo>
                    <a:lnTo>
                      <a:pt x="1005" y="1108"/>
                    </a:lnTo>
                    <a:lnTo>
                      <a:pt x="1005" y="1106"/>
                    </a:lnTo>
                    <a:lnTo>
                      <a:pt x="1005" y="1106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5" y="1108"/>
                    </a:lnTo>
                    <a:lnTo>
                      <a:pt x="1003" y="1108"/>
                    </a:lnTo>
                    <a:lnTo>
                      <a:pt x="1003" y="1110"/>
                    </a:lnTo>
                    <a:lnTo>
                      <a:pt x="1005" y="1110"/>
                    </a:lnTo>
                    <a:lnTo>
                      <a:pt x="1005" y="1110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3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2"/>
                    </a:lnTo>
                    <a:lnTo>
                      <a:pt x="1005" y="1113"/>
                    </a:lnTo>
                    <a:lnTo>
                      <a:pt x="1005" y="1113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5"/>
                    </a:lnTo>
                    <a:lnTo>
                      <a:pt x="1005" y="1117"/>
                    </a:lnTo>
                    <a:lnTo>
                      <a:pt x="1003" y="1117"/>
                    </a:lnTo>
                    <a:lnTo>
                      <a:pt x="1003" y="1117"/>
                    </a:lnTo>
                    <a:lnTo>
                      <a:pt x="1005" y="1117"/>
                    </a:lnTo>
                    <a:lnTo>
                      <a:pt x="1005" y="1117"/>
                    </a:lnTo>
                    <a:lnTo>
                      <a:pt x="1005" y="1119"/>
                    </a:lnTo>
                    <a:lnTo>
                      <a:pt x="1003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19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1"/>
                    </a:lnTo>
                    <a:lnTo>
                      <a:pt x="1005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7" y="1122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5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1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9" y="1122"/>
                    </a:lnTo>
                    <a:lnTo>
                      <a:pt x="1007" y="1124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7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2"/>
                    </a:lnTo>
                    <a:lnTo>
                      <a:pt x="1005" y="1124"/>
                    </a:lnTo>
                    <a:lnTo>
                      <a:pt x="1003" y="1124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2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3" y="1124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5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7" y="1126"/>
                    </a:lnTo>
                    <a:lnTo>
                      <a:pt x="1009" y="1124"/>
                    </a:lnTo>
                    <a:lnTo>
                      <a:pt x="1009" y="1124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1" y="1122"/>
                    </a:lnTo>
                    <a:lnTo>
                      <a:pt x="1011" y="1122"/>
                    </a:lnTo>
                    <a:lnTo>
                      <a:pt x="1011" y="1122"/>
                    </a:lnTo>
                    <a:lnTo>
                      <a:pt x="1011" y="1124"/>
                    </a:lnTo>
                    <a:lnTo>
                      <a:pt x="1011" y="1124"/>
                    </a:lnTo>
                    <a:lnTo>
                      <a:pt x="1013" y="1124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2"/>
                    </a:lnTo>
                    <a:lnTo>
                      <a:pt x="1013" y="1124"/>
                    </a:lnTo>
                    <a:lnTo>
                      <a:pt x="1014" y="1122"/>
                    </a:lnTo>
                    <a:lnTo>
                      <a:pt x="1013" y="1122"/>
                    </a:lnTo>
                    <a:lnTo>
                      <a:pt x="1013" y="1121"/>
                    </a:lnTo>
                    <a:lnTo>
                      <a:pt x="1013" y="1119"/>
                    </a:lnTo>
                    <a:lnTo>
                      <a:pt x="1014" y="1119"/>
                    </a:lnTo>
                    <a:lnTo>
                      <a:pt x="1014" y="1119"/>
                    </a:lnTo>
                    <a:lnTo>
                      <a:pt x="1014" y="1119"/>
                    </a:lnTo>
                    <a:lnTo>
                      <a:pt x="1014" y="1117"/>
                    </a:lnTo>
                    <a:lnTo>
                      <a:pt x="1014" y="1117"/>
                    </a:lnTo>
                    <a:lnTo>
                      <a:pt x="1014" y="1117"/>
                    </a:lnTo>
                    <a:lnTo>
                      <a:pt x="1014" y="1115"/>
                    </a:lnTo>
                    <a:lnTo>
                      <a:pt x="1016" y="1115"/>
                    </a:lnTo>
                    <a:lnTo>
                      <a:pt x="1016" y="1113"/>
                    </a:lnTo>
                    <a:lnTo>
                      <a:pt x="1016" y="1113"/>
                    </a:lnTo>
                    <a:lnTo>
                      <a:pt x="1016" y="1112"/>
                    </a:lnTo>
                    <a:lnTo>
                      <a:pt x="1016" y="1112"/>
                    </a:lnTo>
                    <a:lnTo>
                      <a:pt x="1016" y="1110"/>
                    </a:lnTo>
                    <a:lnTo>
                      <a:pt x="1016" y="1110"/>
                    </a:lnTo>
                    <a:lnTo>
                      <a:pt x="1016" y="1110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6" y="1108"/>
                    </a:lnTo>
                    <a:lnTo>
                      <a:pt x="1018" y="1108"/>
                    </a:lnTo>
                    <a:lnTo>
                      <a:pt x="1018" y="1106"/>
                    </a:lnTo>
                    <a:lnTo>
                      <a:pt x="1018" y="1104"/>
                    </a:lnTo>
                    <a:lnTo>
                      <a:pt x="1018" y="1104"/>
                    </a:lnTo>
                    <a:lnTo>
                      <a:pt x="1018" y="1102"/>
                    </a:lnTo>
                    <a:lnTo>
                      <a:pt x="1018" y="1102"/>
                    </a:lnTo>
                    <a:lnTo>
                      <a:pt x="1018" y="1102"/>
                    </a:lnTo>
                    <a:lnTo>
                      <a:pt x="1018" y="1101"/>
                    </a:lnTo>
                    <a:lnTo>
                      <a:pt x="1018" y="1101"/>
                    </a:lnTo>
                    <a:lnTo>
                      <a:pt x="1018" y="1099"/>
                    </a:lnTo>
                    <a:lnTo>
                      <a:pt x="1018" y="1099"/>
                    </a:lnTo>
                    <a:lnTo>
                      <a:pt x="1018" y="1099"/>
                    </a:lnTo>
                    <a:lnTo>
                      <a:pt x="1018" y="1097"/>
                    </a:lnTo>
                    <a:lnTo>
                      <a:pt x="1020" y="1097"/>
                    </a:lnTo>
                    <a:lnTo>
                      <a:pt x="1020" y="1097"/>
                    </a:lnTo>
                    <a:lnTo>
                      <a:pt x="1020" y="1097"/>
                    </a:lnTo>
                    <a:lnTo>
                      <a:pt x="1020" y="1095"/>
                    </a:lnTo>
                    <a:lnTo>
                      <a:pt x="1020" y="1093"/>
                    </a:lnTo>
                    <a:lnTo>
                      <a:pt x="1020" y="1093"/>
                    </a:lnTo>
                    <a:lnTo>
                      <a:pt x="1020" y="1093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2" y="1091"/>
                    </a:lnTo>
                    <a:lnTo>
                      <a:pt x="1024" y="1090"/>
                    </a:lnTo>
                    <a:lnTo>
                      <a:pt x="1024" y="1090"/>
                    </a:lnTo>
                    <a:lnTo>
                      <a:pt x="1024" y="1090"/>
                    </a:lnTo>
                    <a:lnTo>
                      <a:pt x="1024" y="1088"/>
                    </a:lnTo>
                    <a:lnTo>
                      <a:pt x="1024" y="1088"/>
                    </a:lnTo>
                    <a:lnTo>
                      <a:pt x="1024" y="1088"/>
                    </a:lnTo>
                    <a:lnTo>
                      <a:pt x="1024" y="1086"/>
                    </a:lnTo>
                    <a:lnTo>
                      <a:pt x="1024" y="1086"/>
                    </a:lnTo>
                    <a:lnTo>
                      <a:pt x="1024" y="1086"/>
                    </a:lnTo>
                    <a:lnTo>
                      <a:pt x="1024" y="1084"/>
                    </a:lnTo>
                    <a:lnTo>
                      <a:pt x="1024" y="1084"/>
                    </a:lnTo>
                    <a:lnTo>
                      <a:pt x="1024" y="1084"/>
                    </a:lnTo>
                    <a:lnTo>
                      <a:pt x="1024" y="1082"/>
                    </a:lnTo>
                    <a:lnTo>
                      <a:pt x="1025" y="1082"/>
                    </a:lnTo>
                    <a:lnTo>
                      <a:pt x="1025" y="1082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5" y="1080"/>
                    </a:lnTo>
                    <a:lnTo>
                      <a:pt x="1027" y="1079"/>
                    </a:lnTo>
                    <a:lnTo>
                      <a:pt x="1025" y="1079"/>
                    </a:lnTo>
                    <a:lnTo>
                      <a:pt x="1025" y="1079"/>
                    </a:lnTo>
                    <a:lnTo>
                      <a:pt x="1027" y="1079"/>
                    </a:lnTo>
                    <a:lnTo>
                      <a:pt x="1027" y="1079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5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7" y="1077"/>
                    </a:lnTo>
                    <a:lnTo>
                      <a:pt x="1025" y="1075"/>
                    </a:lnTo>
                    <a:lnTo>
                      <a:pt x="1025" y="1075"/>
                    </a:lnTo>
                    <a:lnTo>
                      <a:pt x="1025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4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5"/>
                    </a:lnTo>
                    <a:lnTo>
                      <a:pt x="1022" y="1077"/>
                    </a:lnTo>
                    <a:lnTo>
                      <a:pt x="1022" y="1075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7"/>
                    </a:lnTo>
                    <a:lnTo>
                      <a:pt x="1022" y="1079"/>
                    </a:lnTo>
                    <a:lnTo>
                      <a:pt x="1022" y="1079"/>
                    </a:lnTo>
                    <a:lnTo>
                      <a:pt x="1020" y="1079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82"/>
                    </a:lnTo>
                    <a:lnTo>
                      <a:pt x="1020" y="1082"/>
                    </a:lnTo>
                    <a:lnTo>
                      <a:pt x="1020" y="1082"/>
                    </a:lnTo>
                    <a:lnTo>
                      <a:pt x="1018" y="1082"/>
                    </a:lnTo>
                    <a:lnTo>
                      <a:pt x="1018" y="1082"/>
                    </a:lnTo>
                    <a:lnTo>
                      <a:pt x="1018" y="1082"/>
                    </a:lnTo>
                    <a:lnTo>
                      <a:pt x="1018" y="1084"/>
                    </a:lnTo>
                    <a:lnTo>
                      <a:pt x="1018" y="1084"/>
                    </a:lnTo>
                    <a:lnTo>
                      <a:pt x="1018" y="1084"/>
                    </a:lnTo>
                    <a:lnTo>
                      <a:pt x="1016" y="1084"/>
                    </a:lnTo>
                    <a:lnTo>
                      <a:pt x="1016" y="1086"/>
                    </a:lnTo>
                    <a:lnTo>
                      <a:pt x="1016" y="1084"/>
                    </a:lnTo>
                    <a:lnTo>
                      <a:pt x="1014" y="1084"/>
                    </a:lnTo>
                    <a:lnTo>
                      <a:pt x="1014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3" y="1084"/>
                    </a:lnTo>
                    <a:lnTo>
                      <a:pt x="1014" y="1084"/>
                    </a:lnTo>
                    <a:lnTo>
                      <a:pt x="1014" y="1084"/>
                    </a:lnTo>
                    <a:lnTo>
                      <a:pt x="1016" y="1084"/>
                    </a:lnTo>
                    <a:lnTo>
                      <a:pt x="1016" y="1084"/>
                    </a:lnTo>
                    <a:lnTo>
                      <a:pt x="1018" y="1084"/>
                    </a:lnTo>
                    <a:lnTo>
                      <a:pt x="1018" y="1082"/>
                    </a:lnTo>
                    <a:lnTo>
                      <a:pt x="1016" y="1082"/>
                    </a:lnTo>
                    <a:lnTo>
                      <a:pt x="1016" y="1080"/>
                    </a:lnTo>
                    <a:lnTo>
                      <a:pt x="1016" y="1080"/>
                    </a:lnTo>
                    <a:lnTo>
                      <a:pt x="1018" y="1080"/>
                    </a:lnTo>
                    <a:lnTo>
                      <a:pt x="1018" y="1080"/>
                    </a:lnTo>
                    <a:lnTo>
                      <a:pt x="1018" y="1080"/>
                    </a:lnTo>
                    <a:lnTo>
                      <a:pt x="1020" y="1080"/>
                    </a:lnTo>
                    <a:lnTo>
                      <a:pt x="1020" y="1080"/>
                    </a:lnTo>
                    <a:lnTo>
                      <a:pt x="1020" y="1079"/>
                    </a:lnTo>
                    <a:lnTo>
                      <a:pt x="1020" y="1079"/>
                    </a:lnTo>
                    <a:lnTo>
                      <a:pt x="1020" y="1079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20" y="1077"/>
                    </a:lnTo>
                    <a:lnTo>
                      <a:pt x="1018" y="1077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6" y="1075"/>
                    </a:lnTo>
                    <a:lnTo>
                      <a:pt x="1016" y="1075"/>
                    </a:lnTo>
                    <a:lnTo>
                      <a:pt x="1016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3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18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20" y="1075"/>
                    </a:lnTo>
                    <a:lnTo>
                      <a:pt x="1018" y="1073"/>
                    </a:lnTo>
                    <a:lnTo>
                      <a:pt x="1016" y="1073"/>
                    </a:lnTo>
                    <a:lnTo>
                      <a:pt x="1016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4" y="1071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3" y="1069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8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6"/>
                    </a:lnTo>
                    <a:lnTo>
                      <a:pt x="1011" y="1064"/>
                    </a:lnTo>
                    <a:lnTo>
                      <a:pt x="1011" y="1064"/>
                    </a:lnTo>
                    <a:lnTo>
                      <a:pt x="1011" y="1064"/>
                    </a:lnTo>
                    <a:lnTo>
                      <a:pt x="1011" y="1062"/>
                    </a:lnTo>
                    <a:lnTo>
                      <a:pt x="1013" y="1062"/>
                    </a:lnTo>
                    <a:lnTo>
                      <a:pt x="1013" y="1062"/>
                    </a:lnTo>
                    <a:lnTo>
                      <a:pt x="1013" y="1060"/>
                    </a:lnTo>
                    <a:lnTo>
                      <a:pt x="1013" y="1060"/>
                    </a:lnTo>
                    <a:lnTo>
                      <a:pt x="1013" y="1060"/>
                    </a:lnTo>
                    <a:lnTo>
                      <a:pt x="1011" y="1060"/>
                    </a:lnTo>
                    <a:lnTo>
                      <a:pt x="1011" y="1060"/>
                    </a:lnTo>
                    <a:lnTo>
                      <a:pt x="1011" y="1060"/>
                    </a:lnTo>
                    <a:lnTo>
                      <a:pt x="1011" y="1062"/>
                    </a:lnTo>
                    <a:lnTo>
                      <a:pt x="1011" y="1062"/>
                    </a:lnTo>
                    <a:lnTo>
                      <a:pt x="1009" y="1060"/>
                    </a:lnTo>
                    <a:lnTo>
                      <a:pt x="1009" y="1062"/>
                    </a:lnTo>
                    <a:lnTo>
                      <a:pt x="1009" y="1062"/>
                    </a:lnTo>
                    <a:lnTo>
                      <a:pt x="1009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7" y="1062"/>
                    </a:lnTo>
                    <a:lnTo>
                      <a:pt x="1005" y="1062"/>
                    </a:lnTo>
                    <a:lnTo>
                      <a:pt x="1005" y="1062"/>
                    </a:lnTo>
                    <a:lnTo>
                      <a:pt x="1005" y="1062"/>
                    </a:lnTo>
                    <a:lnTo>
                      <a:pt x="1003" y="1062"/>
                    </a:lnTo>
                    <a:lnTo>
                      <a:pt x="1003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2" y="1062"/>
                    </a:lnTo>
                    <a:lnTo>
                      <a:pt x="1000" y="1062"/>
                    </a:lnTo>
                    <a:lnTo>
                      <a:pt x="1000" y="1062"/>
                    </a:lnTo>
                    <a:lnTo>
                      <a:pt x="1000" y="1062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1000" y="1060"/>
                    </a:lnTo>
                    <a:lnTo>
                      <a:pt x="998" y="1060"/>
                    </a:lnTo>
                    <a:lnTo>
                      <a:pt x="998" y="1060"/>
                    </a:lnTo>
                    <a:lnTo>
                      <a:pt x="998" y="1060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9"/>
                    </a:lnTo>
                    <a:lnTo>
                      <a:pt x="996" y="1057"/>
                    </a:lnTo>
                    <a:lnTo>
                      <a:pt x="996" y="1057"/>
                    </a:lnTo>
                    <a:lnTo>
                      <a:pt x="996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998" y="1057"/>
                    </a:lnTo>
                    <a:lnTo>
                      <a:pt x="1000" y="1055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7"/>
                    </a:lnTo>
                    <a:lnTo>
                      <a:pt x="1000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2" y="1059"/>
                    </a:lnTo>
                    <a:lnTo>
                      <a:pt x="1003" y="1059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3" y="1057"/>
                    </a:lnTo>
                    <a:lnTo>
                      <a:pt x="1005" y="1057"/>
                    </a:lnTo>
                    <a:lnTo>
                      <a:pt x="1005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7" y="1057"/>
                    </a:lnTo>
                    <a:lnTo>
                      <a:pt x="1009" y="1057"/>
                    </a:lnTo>
                    <a:lnTo>
                      <a:pt x="1011" y="1057"/>
                    </a:lnTo>
                    <a:lnTo>
                      <a:pt x="1011" y="1057"/>
                    </a:lnTo>
                    <a:lnTo>
                      <a:pt x="1013" y="1055"/>
                    </a:lnTo>
                    <a:lnTo>
                      <a:pt x="1013" y="1055"/>
                    </a:lnTo>
                    <a:lnTo>
                      <a:pt x="1014" y="1055"/>
                    </a:lnTo>
                    <a:lnTo>
                      <a:pt x="1014" y="1055"/>
                    </a:lnTo>
                    <a:lnTo>
                      <a:pt x="1016" y="1055"/>
                    </a:lnTo>
                    <a:lnTo>
                      <a:pt x="1016" y="1055"/>
                    </a:lnTo>
                    <a:lnTo>
                      <a:pt x="1016" y="1055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7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4" y="1059"/>
                    </a:lnTo>
                    <a:lnTo>
                      <a:pt x="1016" y="1059"/>
                    </a:lnTo>
                    <a:lnTo>
                      <a:pt x="1016" y="1057"/>
                    </a:lnTo>
                    <a:lnTo>
                      <a:pt x="1018" y="1057"/>
                    </a:lnTo>
                    <a:lnTo>
                      <a:pt x="1018" y="1057"/>
                    </a:lnTo>
                    <a:lnTo>
                      <a:pt x="1020" y="1055"/>
                    </a:lnTo>
                    <a:lnTo>
                      <a:pt x="1020" y="1055"/>
                    </a:lnTo>
                    <a:lnTo>
                      <a:pt x="1022" y="1055"/>
                    </a:lnTo>
                    <a:lnTo>
                      <a:pt x="1022" y="1055"/>
                    </a:lnTo>
                    <a:lnTo>
                      <a:pt x="1022" y="1055"/>
                    </a:lnTo>
                    <a:lnTo>
                      <a:pt x="1024" y="1055"/>
                    </a:lnTo>
                    <a:lnTo>
                      <a:pt x="1025" y="1055"/>
                    </a:lnTo>
                    <a:lnTo>
                      <a:pt x="1025" y="1055"/>
                    </a:lnTo>
                    <a:lnTo>
                      <a:pt x="1027" y="1055"/>
                    </a:lnTo>
                    <a:lnTo>
                      <a:pt x="1027" y="1055"/>
                    </a:lnTo>
                    <a:lnTo>
                      <a:pt x="1027" y="1055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7" y="1057"/>
                    </a:lnTo>
                    <a:lnTo>
                      <a:pt x="1029" y="1057"/>
                    </a:lnTo>
                    <a:lnTo>
                      <a:pt x="1029" y="1059"/>
                    </a:lnTo>
                    <a:lnTo>
                      <a:pt x="1029" y="1059"/>
                    </a:lnTo>
                    <a:lnTo>
                      <a:pt x="1029" y="1059"/>
                    </a:lnTo>
                    <a:lnTo>
                      <a:pt x="1031" y="1059"/>
                    </a:lnTo>
                    <a:lnTo>
                      <a:pt x="1031" y="1059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59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7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29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0"/>
                    </a:lnTo>
                    <a:lnTo>
                      <a:pt x="1031" y="1062"/>
                    </a:lnTo>
                    <a:lnTo>
                      <a:pt x="1031" y="1062"/>
                    </a:lnTo>
                    <a:lnTo>
                      <a:pt x="1031" y="1062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3" y="1060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3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9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7"/>
                    </a:lnTo>
                    <a:lnTo>
                      <a:pt x="1035" y="1055"/>
                    </a:lnTo>
                    <a:lnTo>
                      <a:pt x="1035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5"/>
                    </a:lnTo>
                    <a:lnTo>
                      <a:pt x="1036" y="1053"/>
                    </a:lnTo>
                    <a:lnTo>
                      <a:pt x="1036" y="1053"/>
                    </a:lnTo>
                    <a:lnTo>
                      <a:pt x="1036" y="1053"/>
                    </a:lnTo>
                    <a:lnTo>
                      <a:pt x="1038" y="1053"/>
                    </a:lnTo>
                    <a:lnTo>
                      <a:pt x="1038" y="1053"/>
                    </a:lnTo>
                    <a:lnTo>
                      <a:pt x="1038" y="1051"/>
                    </a:lnTo>
                    <a:lnTo>
                      <a:pt x="1038" y="1051"/>
                    </a:lnTo>
                    <a:lnTo>
                      <a:pt x="1038" y="1051"/>
                    </a:lnTo>
                    <a:lnTo>
                      <a:pt x="1038" y="1049"/>
                    </a:lnTo>
                    <a:lnTo>
                      <a:pt x="1040" y="1049"/>
                    </a:lnTo>
                    <a:lnTo>
                      <a:pt x="1040" y="1049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0" y="1048"/>
                    </a:lnTo>
                    <a:lnTo>
                      <a:pt x="1042" y="1046"/>
                    </a:lnTo>
                    <a:lnTo>
                      <a:pt x="1042" y="1046"/>
                    </a:lnTo>
                    <a:lnTo>
                      <a:pt x="1042" y="1046"/>
                    </a:lnTo>
                    <a:lnTo>
                      <a:pt x="1042" y="1044"/>
                    </a:lnTo>
                    <a:lnTo>
                      <a:pt x="1042" y="1044"/>
                    </a:lnTo>
                    <a:lnTo>
                      <a:pt x="1044" y="1044"/>
                    </a:lnTo>
                    <a:lnTo>
                      <a:pt x="1044" y="1044"/>
                    </a:lnTo>
                    <a:lnTo>
                      <a:pt x="1044" y="1042"/>
                    </a:lnTo>
                    <a:lnTo>
                      <a:pt x="1044" y="1042"/>
                    </a:lnTo>
                    <a:lnTo>
                      <a:pt x="1044" y="1042"/>
                    </a:lnTo>
                    <a:lnTo>
                      <a:pt x="1044" y="1040"/>
                    </a:lnTo>
                    <a:lnTo>
                      <a:pt x="1045" y="1040"/>
                    </a:lnTo>
                    <a:lnTo>
                      <a:pt x="1045" y="1040"/>
                    </a:lnTo>
                    <a:lnTo>
                      <a:pt x="1045" y="1040"/>
                    </a:lnTo>
                    <a:lnTo>
                      <a:pt x="1045" y="1038"/>
                    </a:lnTo>
                    <a:lnTo>
                      <a:pt x="1045" y="1038"/>
                    </a:lnTo>
                    <a:lnTo>
                      <a:pt x="1047" y="1038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7"/>
                    </a:lnTo>
                    <a:lnTo>
                      <a:pt x="1047" y="1035"/>
                    </a:lnTo>
                    <a:lnTo>
                      <a:pt x="1047" y="1035"/>
                    </a:lnTo>
                    <a:lnTo>
                      <a:pt x="1047" y="1035"/>
                    </a:lnTo>
                    <a:lnTo>
                      <a:pt x="1047" y="1033"/>
                    </a:lnTo>
                    <a:lnTo>
                      <a:pt x="1047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5"/>
                    </a:lnTo>
                    <a:lnTo>
                      <a:pt x="1049" y="1035"/>
                    </a:lnTo>
                    <a:lnTo>
                      <a:pt x="1049" y="1033"/>
                    </a:lnTo>
                    <a:lnTo>
                      <a:pt x="1049" y="1033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31"/>
                    </a:lnTo>
                    <a:lnTo>
                      <a:pt x="1049" y="1029"/>
                    </a:lnTo>
                    <a:lnTo>
                      <a:pt x="1049" y="1029"/>
                    </a:lnTo>
                    <a:lnTo>
                      <a:pt x="1049" y="1027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6"/>
                    </a:lnTo>
                    <a:lnTo>
                      <a:pt x="1049" y="1024"/>
                    </a:lnTo>
                    <a:lnTo>
                      <a:pt x="1049" y="1024"/>
                    </a:lnTo>
                    <a:lnTo>
                      <a:pt x="1049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7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5" y="1024"/>
                    </a:lnTo>
                    <a:lnTo>
                      <a:pt x="1047" y="1024"/>
                    </a:lnTo>
                    <a:lnTo>
                      <a:pt x="1047" y="1026"/>
                    </a:lnTo>
                    <a:lnTo>
                      <a:pt x="1047" y="1026"/>
                    </a:lnTo>
                    <a:lnTo>
                      <a:pt x="1045" y="1026"/>
                    </a:lnTo>
                    <a:lnTo>
                      <a:pt x="1045" y="1026"/>
                    </a:lnTo>
                    <a:lnTo>
                      <a:pt x="1045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4" y="1027"/>
                    </a:lnTo>
                    <a:lnTo>
                      <a:pt x="1042" y="1027"/>
                    </a:lnTo>
                    <a:lnTo>
                      <a:pt x="1042" y="1027"/>
                    </a:lnTo>
                    <a:lnTo>
                      <a:pt x="1042" y="1027"/>
                    </a:lnTo>
                    <a:lnTo>
                      <a:pt x="1042" y="1029"/>
                    </a:lnTo>
                    <a:lnTo>
                      <a:pt x="1042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29"/>
                    </a:lnTo>
                    <a:lnTo>
                      <a:pt x="1040" y="1031"/>
                    </a:lnTo>
                    <a:lnTo>
                      <a:pt x="1040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40" y="1031"/>
                    </a:lnTo>
                    <a:lnTo>
                      <a:pt x="1040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1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38" y="1033"/>
                    </a:lnTo>
                    <a:lnTo>
                      <a:pt x="1040" y="1033"/>
                    </a:lnTo>
                    <a:lnTo>
                      <a:pt x="1040" y="1035"/>
                    </a:lnTo>
                    <a:lnTo>
                      <a:pt x="1040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8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40"/>
                    </a:lnTo>
                    <a:lnTo>
                      <a:pt x="1035" y="1040"/>
                    </a:lnTo>
                    <a:lnTo>
                      <a:pt x="1035" y="1040"/>
                    </a:lnTo>
                    <a:lnTo>
                      <a:pt x="1033" y="1042"/>
                    </a:lnTo>
                    <a:lnTo>
                      <a:pt x="1035" y="1042"/>
                    </a:lnTo>
                    <a:lnTo>
                      <a:pt x="1035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2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3" y="1040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5" y="1038"/>
                    </a:lnTo>
                    <a:lnTo>
                      <a:pt x="1036" y="1038"/>
                    </a:lnTo>
                    <a:lnTo>
                      <a:pt x="1036" y="1038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5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7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6" y="1035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5" y="1033"/>
                    </a:lnTo>
                    <a:lnTo>
                      <a:pt x="1033" y="1033"/>
                    </a:lnTo>
                    <a:lnTo>
                      <a:pt x="1033" y="1033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5" y="1031"/>
                    </a:lnTo>
                    <a:lnTo>
                      <a:pt x="1035" y="1031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3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31" y="1031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31"/>
                    </a:lnTo>
                    <a:lnTo>
                      <a:pt x="1029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3"/>
                    </a:lnTo>
                    <a:lnTo>
                      <a:pt x="1027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4" y="1033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4" y="1035"/>
                    </a:lnTo>
                    <a:lnTo>
                      <a:pt x="1022" y="1035"/>
                    </a:lnTo>
                    <a:lnTo>
                      <a:pt x="1022" y="1035"/>
                    </a:lnTo>
                    <a:lnTo>
                      <a:pt x="1022" y="1035"/>
                    </a:lnTo>
                    <a:lnTo>
                      <a:pt x="1024" y="1035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4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3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31"/>
                    </a:lnTo>
                    <a:lnTo>
                      <a:pt x="1024" y="1029"/>
                    </a:lnTo>
                    <a:lnTo>
                      <a:pt x="1024" y="1029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5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7" y="1029"/>
                    </a:lnTo>
                    <a:lnTo>
                      <a:pt x="1027" y="1031"/>
                    </a:lnTo>
                    <a:lnTo>
                      <a:pt x="1027" y="1031"/>
                    </a:lnTo>
                    <a:lnTo>
                      <a:pt x="1025" y="1029"/>
                    </a:lnTo>
                    <a:lnTo>
                      <a:pt x="1025" y="1029"/>
                    </a:lnTo>
                    <a:lnTo>
                      <a:pt x="1025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7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9"/>
                    </a:lnTo>
                    <a:lnTo>
                      <a:pt x="1029" y="1027"/>
                    </a:lnTo>
                    <a:lnTo>
                      <a:pt x="1029" y="1027"/>
                    </a:lnTo>
                    <a:lnTo>
                      <a:pt x="1029" y="1027"/>
                    </a:lnTo>
                    <a:lnTo>
                      <a:pt x="1031" y="1026"/>
                    </a:lnTo>
                    <a:lnTo>
                      <a:pt x="1031" y="1026"/>
                    </a:lnTo>
                    <a:lnTo>
                      <a:pt x="1031" y="1026"/>
                    </a:lnTo>
                    <a:lnTo>
                      <a:pt x="1033" y="1024"/>
                    </a:lnTo>
                    <a:lnTo>
                      <a:pt x="1035" y="1024"/>
                    </a:lnTo>
                    <a:lnTo>
                      <a:pt x="1035" y="1024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5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2"/>
                    </a:lnTo>
                    <a:lnTo>
                      <a:pt x="1033" y="1020"/>
                    </a:lnTo>
                    <a:lnTo>
                      <a:pt x="1033" y="1020"/>
                    </a:lnTo>
                    <a:lnTo>
                      <a:pt x="1031" y="1020"/>
                    </a:lnTo>
                    <a:lnTo>
                      <a:pt x="1033" y="1020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3" y="1018"/>
                    </a:lnTo>
                    <a:lnTo>
                      <a:pt x="1035" y="1016"/>
                    </a:lnTo>
                    <a:lnTo>
                      <a:pt x="1035" y="1016"/>
                    </a:lnTo>
                    <a:lnTo>
                      <a:pt x="1035" y="1016"/>
                    </a:lnTo>
                    <a:lnTo>
                      <a:pt x="1036" y="1016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18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0"/>
                    </a:lnTo>
                    <a:lnTo>
                      <a:pt x="1036" y="1022"/>
                    </a:lnTo>
                    <a:lnTo>
                      <a:pt x="1036" y="1022"/>
                    </a:lnTo>
                    <a:lnTo>
                      <a:pt x="1038" y="1020"/>
                    </a:lnTo>
                    <a:lnTo>
                      <a:pt x="1038" y="1020"/>
                    </a:lnTo>
                    <a:lnTo>
                      <a:pt x="1040" y="1018"/>
                    </a:lnTo>
                    <a:lnTo>
                      <a:pt x="1040" y="1018"/>
                    </a:lnTo>
                    <a:lnTo>
                      <a:pt x="1042" y="1018"/>
                    </a:lnTo>
                    <a:lnTo>
                      <a:pt x="1042" y="1016"/>
                    </a:lnTo>
                    <a:lnTo>
                      <a:pt x="1042" y="1016"/>
                    </a:lnTo>
                    <a:lnTo>
                      <a:pt x="1044" y="1016"/>
                    </a:lnTo>
                    <a:lnTo>
                      <a:pt x="1044" y="1016"/>
                    </a:lnTo>
                    <a:lnTo>
                      <a:pt x="1045" y="1015"/>
                    </a:lnTo>
                    <a:lnTo>
                      <a:pt x="1045" y="1015"/>
                    </a:lnTo>
                    <a:lnTo>
                      <a:pt x="1045" y="1015"/>
                    </a:lnTo>
                    <a:lnTo>
                      <a:pt x="1047" y="1015"/>
                    </a:lnTo>
                    <a:lnTo>
                      <a:pt x="1047" y="1015"/>
                    </a:lnTo>
                    <a:lnTo>
                      <a:pt x="1047" y="1015"/>
                    </a:lnTo>
                    <a:lnTo>
                      <a:pt x="1049" y="1015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3"/>
                    </a:lnTo>
                    <a:lnTo>
                      <a:pt x="1047" y="1011"/>
                    </a:lnTo>
                    <a:lnTo>
                      <a:pt x="1047" y="1011"/>
                    </a:lnTo>
                    <a:lnTo>
                      <a:pt x="1049" y="1011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6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18"/>
                    </a:lnTo>
                    <a:lnTo>
                      <a:pt x="1049" y="1020"/>
                    </a:lnTo>
                    <a:lnTo>
                      <a:pt x="1049" y="1018"/>
                    </a:lnTo>
                    <a:lnTo>
                      <a:pt x="1047" y="1018"/>
                    </a:lnTo>
                    <a:lnTo>
                      <a:pt x="1047" y="1018"/>
                    </a:lnTo>
                    <a:lnTo>
                      <a:pt x="1047" y="1020"/>
                    </a:lnTo>
                    <a:lnTo>
                      <a:pt x="1047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49" y="1020"/>
                    </a:lnTo>
                    <a:lnTo>
                      <a:pt x="1051" y="1020"/>
                    </a:lnTo>
                    <a:lnTo>
                      <a:pt x="1051" y="1020"/>
                    </a:lnTo>
                    <a:lnTo>
                      <a:pt x="1053" y="1020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3" y="1022"/>
                    </a:lnTo>
                    <a:lnTo>
                      <a:pt x="1055" y="1022"/>
                    </a:lnTo>
                    <a:lnTo>
                      <a:pt x="1055" y="1022"/>
                    </a:lnTo>
                    <a:lnTo>
                      <a:pt x="1055" y="1020"/>
                    </a:lnTo>
                    <a:lnTo>
                      <a:pt x="1053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20"/>
                    </a:lnTo>
                    <a:lnTo>
                      <a:pt x="1055" y="1018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6"/>
                    </a:lnTo>
                    <a:lnTo>
                      <a:pt x="1055" y="1015"/>
                    </a:lnTo>
                    <a:lnTo>
                      <a:pt x="1055" y="1015"/>
                    </a:lnTo>
                    <a:lnTo>
                      <a:pt x="1056" y="1015"/>
                    </a:lnTo>
                    <a:lnTo>
                      <a:pt x="1056" y="1015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3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6" y="1011"/>
                    </a:lnTo>
                    <a:lnTo>
                      <a:pt x="1055" y="1011"/>
                    </a:lnTo>
                    <a:lnTo>
                      <a:pt x="1055" y="1011"/>
                    </a:lnTo>
                    <a:lnTo>
                      <a:pt x="1055" y="1011"/>
                    </a:lnTo>
                    <a:lnTo>
                      <a:pt x="1053" y="1011"/>
                    </a:lnTo>
                    <a:lnTo>
                      <a:pt x="1053" y="1011"/>
                    </a:lnTo>
                    <a:lnTo>
                      <a:pt x="1053" y="1009"/>
                    </a:lnTo>
                    <a:lnTo>
                      <a:pt x="1055" y="1009"/>
                    </a:lnTo>
                    <a:lnTo>
                      <a:pt x="1055" y="1009"/>
                    </a:lnTo>
                    <a:lnTo>
                      <a:pt x="1055" y="1009"/>
                    </a:lnTo>
                    <a:lnTo>
                      <a:pt x="1056" y="1009"/>
                    </a:lnTo>
                    <a:lnTo>
                      <a:pt x="1056" y="1007"/>
                    </a:lnTo>
                    <a:lnTo>
                      <a:pt x="1056" y="1007"/>
                    </a:lnTo>
                    <a:lnTo>
                      <a:pt x="1056" y="1007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6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4"/>
                    </a:lnTo>
                    <a:lnTo>
                      <a:pt x="1058" y="1004"/>
                    </a:lnTo>
                    <a:lnTo>
                      <a:pt x="1058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4"/>
                    </a:lnTo>
                    <a:lnTo>
                      <a:pt x="1060" y="1006"/>
                    </a:lnTo>
                    <a:lnTo>
                      <a:pt x="1060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6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7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09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58" y="1011"/>
                    </a:lnTo>
                    <a:lnTo>
                      <a:pt x="1060" y="1011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60" y="1013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5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5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6"/>
                    </a:lnTo>
                    <a:lnTo>
                      <a:pt x="1058" y="1018"/>
                    </a:lnTo>
                    <a:lnTo>
                      <a:pt x="1058" y="1018"/>
                    </a:lnTo>
                    <a:lnTo>
                      <a:pt x="1058" y="1018"/>
                    </a:lnTo>
                    <a:lnTo>
                      <a:pt x="1056" y="1018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0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6" y="1022"/>
                    </a:lnTo>
                    <a:lnTo>
                      <a:pt x="1058" y="1022"/>
                    </a:lnTo>
                    <a:lnTo>
                      <a:pt x="1058" y="1022"/>
                    </a:lnTo>
                    <a:lnTo>
                      <a:pt x="1058" y="1020"/>
                    </a:lnTo>
                    <a:lnTo>
                      <a:pt x="1060" y="1020"/>
                    </a:lnTo>
                    <a:lnTo>
                      <a:pt x="1060" y="1020"/>
                    </a:lnTo>
                    <a:lnTo>
                      <a:pt x="1060" y="1018"/>
                    </a:lnTo>
                    <a:lnTo>
                      <a:pt x="1060" y="1018"/>
                    </a:lnTo>
                    <a:lnTo>
                      <a:pt x="1060" y="1018"/>
                    </a:lnTo>
                    <a:lnTo>
                      <a:pt x="1062" y="1016"/>
                    </a:lnTo>
                    <a:lnTo>
                      <a:pt x="1062" y="1018"/>
                    </a:lnTo>
                    <a:lnTo>
                      <a:pt x="1062" y="1018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20"/>
                    </a:lnTo>
                    <a:lnTo>
                      <a:pt x="1062" y="1018"/>
                    </a:lnTo>
                    <a:lnTo>
                      <a:pt x="1062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8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4" y="1016"/>
                    </a:lnTo>
                    <a:lnTo>
                      <a:pt x="1066" y="1016"/>
                    </a:lnTo>
                    <a:lnTo>
                      <a:pt x="1066" y="1015"/>
                    </a:lnTo>
                    <a:lnTo>
                      <a:pt x="1067" y="1015"/>
                    </a:lnTo>
                    <a:lnTo>
                      <a:pt x="1067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4" y="1015"/>
                    </a:lnTo>
                    <a:lnTo>
                      <a:pt x="1066" y="1015"/>
                    </a:lnTo>
                    <a:lnTo>
                      <a:pt x="1066" y="1015"/>
                    </a:lnTo>
                    <a:lnTo>
                      <a:pt x="1067" y="1013"/>
                    </a:lnTo>
                    <a:lnTo>
                      <a:pt x="1069" y="1011"/>
                    </a:lnTo>
                    <a:lnTo>
                      <a:pt x="1069" y="1011"/>
                    </a:lnTo>
                    <a:lnTo>
                      <a:pt x="1069" y="1009"/>
                    </a:lnTo>
                    <a:lnTo>
                      <a:pt x="1071" y="1009"/>
                    </a:lnTo>
                    <a:lnTo>
                      <a:pt x="1071" y="1009"/>
                    </a:lnTo>
                    <a:lnTo>
                      <a:pt x="1071" y="1009"/>
                    </a:lnTo>
                    <a:lnTo>
                      <a:pt x="1073" y="1009"/>
                    </a:lnTo>
                    <a:lnTo>
                      <a:pt x="1073" y="1007"/>
                    </a:lnTo>
                    <a:lnTo>
                      <a:pt x="1073" y="1007"/>
                    </a:lnTo>
                    <a:lnTo>
                      <a:pt x="1075" y="1007"/>
                    </a:lnTo>
                    <a:lnTo>
                      <a:pt x="1075" y="1007"/>
                    </a:lnTo>
                    <a:lnTo>
                      <a:pt x="1075" y="1006"/>
                    </a:lnTo>
                    <a:lnTo>
                      <a:pt x="1075" y="1006"/>
                    </a:lnTo>
                    <a:lnTo>
                      <a:pt x="1075" y="1004"/>
                    </a:lnTo>
                    <a:lnTo>
                      <a:pt x="1073" y="1002"/>
                    </a:lnTo>
                    <a:lnTo>
                      <a:pt x="1073" y="1002"/>
                    </a:lnTo>
                    <a:lnTo>
                      <a:pt x="1073" y="1000"/>
                    </a:lnTo>
                    <a:lnTo>
                      <a:pt x="1071" y="1000"/>
                    </a:lnTo>
                    <a:lnTo>
                      <a:pt x="1071" y="1000"/>
                    </a:lnTo>
                    <a:lnTo>
                      <a:pt x="1071" y="998"/>
                    </a:lnTo>
                    <a:lnTo>
                      <a:pt x="1073" y="998"/>
                    </a:lnTo>
                    <a:lnTo>
                      <a:pt x="1073" y="996"/>
                    </a:lnTo>
                    <a:lnTo>
                      <a:pt x="1073" y="996"/>
                    </a:lnTo>
                    <a:lnTo>
                      <a:pt x="1073" y="995"/>
                    </a:lnTo>
                    <a:lnTo>
                      <a:pt x="1073" y="995"/>
                    </a:lnTo>
                    <a:lnTo>
                      <a:pt x="1073" y="993"/>
                    </a:lnTo>
                    <a:lnTo>
                      <a:pt x="1073" y="993"/>
                    </a:lnTo>
                    <a:lnTo>
                      <a:pt x="1073" y="991"/>
                    </a:lnTo>
                    <a:lnTo>
                      <a:pt x="1073" y="991"/>
                    </a:lnTo>
                    <a:lnTo>
                      <a:pt x="1071" y="991"/>
                    </a:lnTo>
                    <a:lnTo>
                      <a:pt x="1071" y="989"/>
                    </a:lnTo>
                    <a:lnTo>
                      <a:pt x="1069" y="989"/>
                    </a:lnTo>
                    <a:lnTo>
                      <a:pt x="1069" y="989"/>
                    </a:lnTo>
                    <a:lnTo>
                      <a:pt x="1067" y="987"/>
                    </a:lnTo>
                    <a:lnTo>
                      <a:pt x="1067" y="987"/>
                    </a:lnTo>
                    <a:lnTo>
                      <a:pt x="1066" y="985"/>
                    </a:lnTo>
                    <a:lnTo>
                      <a:pt x="1066" y="985"/>
                    </a:lnTo>
                    <a:lnTo>
                      <a:pt x="1066" y="985"/>
                    </a:lnTo>
                    <a:lnTo>
                      <a:pt x="1064" y="985"/>
                    </a:lnTo>
                    <a:lnTo>
                      <a:pt x="1064" y="984"/>
                    </a:lnTo>
                    <a:lnTo>
                      <a:pt x="1066" y="984"/>
                    </a:lnTo>
                    <a:lnTo>
                      <a:pt x="1066" y="984"/>
                    </a:lnTo>
                    <a:lnTo>
                      <a:pt x="1066" y="984"/>
                    </a:lnTo>
                    <a:lnTo>
                      <a:pt x="1067" y="982"/>
                    </a:lnTo>
                    <a:lnTo>
                      <a:pt x="1067" y="984"/>
                    </a:lnTo>
                    <a:lnTo>
                      <a:pt x="1067" y="984"/>
                    </a:lnTo>
                    <a:lnTo>
                      <a:pt x="1067" y="984"/>
                    </a:lnTo>
                    <a:lnTo>
                      <a:pt x="1069" y="984"/>
                    </a:lnTo>
                    <a:lnTo>
                      <a:pt x="1069" y="984"/>
                    </a:lnTo>
                    <a:lnTo>
                      <a:pt x="1069" y="984"/>
                    </a:lnTo>
                    <a:lnTo>
                      <a:pt x="1071" y="985"/>
                    </a:lnTo>
                    <a:lnTo>
                      <a:pt x="1071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3" y="985"/>
                    </a:lnTo>
                    <a:lnTo>
                      <a:pt x="1075" y="985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5" y="984"/>
                    </a:lnTo>
                    <a:lnTo>
                      <a:pt x="1073" y="982"/>
                    </a:lnTo>
                    <a:lnTo>
                      <a:pt x="1073" y="982"/>
                    </a:lnTo>
                    <a:lnTo>
                      <a:pt x="1073" y="982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80"/>
                    </a:lnTo>
                    <a:lnTo>
                      <a:pt x="1071" y="978"/>
                    </a:lnTo>
                    <a:lnTo>
                      <a:pt x="1071" y="978"/>
                    </a:lnTo>
                    <a:lnTo>
                      <a:pt x="1069" y="978"/>
                    </a:lnTo>
                    <a:lnTo>
                      <a:pt x="1069" y="978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9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80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7" y="978"/>
                    </a:lnTo>
                    <a:lnTo>
                      <a:pt x="1069" y="978"/>
                    </a:lnTo>
                    <a:lnTo>
                      <a:pt x="1069" y="976"/>
                    </a:lnTo>
                    <a:lnTo>
                      <a:pt x="1069" y="976"/>
                    </a:lnTo>
                    <a:lnTo>
                      <a:pt x="1069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6"/>
                    </a:lnTo>
                    <a:lnTo>
                      <a:pt x="1071" y="978"/>
                    </a:lnTo>
                    <a:lnTo>
                      <a:pt x="1071" y="978"/>
                    </a:lnTo>
                    <a:lnTo>
                      <a:pt x="1073" y="978"/>
                    </a:lnTo>
                    <a:lnTo>
                      <a:pt x="1073" y="978"/>
                    </a:lnTo>
                    <a:lnTo>
                      <a:pt x="1075" y="980"/>
                    </a:lnTo>
                    <a:lnTo>
                      <a:pt x="1075" y="980"/>
                    </a:lnTo>
                    <a:lnTo>
                      <a:pt x="1077" y="980"/>
                    </a:lnTo>
                    <a:lnTo>
                      <a:pt x="1077" y="980"/>
                    </a:lnTo>
                    <a:lnTo>
                      <a:pt x="1077" y="982"/>
                    </a:lnTo>
                    <a:lnTo>
                      <a:pt x="1077" y="982"/>
                    </a:lnTo>
                    <a:lnTo>
                      <a:pt x="1077" y="982"/>
                    </a:lnTo>
                    <a:lnTo>
                      <a:pt x="1077" y="984"/>
                    </a:lnTo>
                    <a:lnTo>
                      <a:pt x="1077" y="984"/>
                    </a:lnTo>
                    <a:lnTo>
                      <a:pt x="1077" y="984"/>
                    </a:lnTo>
                    <a:lnTo>
                      <a:pt x="1078" y="984"/>
                    </a:lnTo>
                    <a:lnTo>
                      <a:pt x="1078" y="985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0" y="984"/>
                    </a:lnTo>
                    <a:lnTo>
                      <a:pt x="1082" y="985"/>
                    </a:lnTo>
                    <a:lnTo>
                      <a:pt x="1082" y="985"/>
                    </a:lnTo>
                    <a:lnTo>
                      <a:pt x="1080" y="985"/>
                    </a:lnTo>
                    <a:lnTo>
                      <a:pt x="1080" y="987"/>
                    </a:lnTo>
                    <a:lnTo>
                      <a:pt x="1082" y="987"/>
                    </a:lnTo>
                    <a:lnTo>
                      <a:pt x="1082" y="987"/>
                    </a:lnTo>
                    <a:lnTo>
                      <a:pt x="1082" y="987"/>
                    </a:lnTo>
                    <a:lnTo>
                      <a:pt x="1082" y="989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1"/>
                    </a:lnTo>
                    <a:lnTo>
                      <a:pt x="1082" y="993"/>
                    </a:lnTo>
                    <a:lnTo>
                      <a:pt x="1082" y="993"/>
                    </a:lnTo>
                    <a:lnTo>
                      <a:pt x="1082" y="993"/>
                    </a:lnTo>
                    <a:lnTo>
                      <a:pt x="1084" y="993"/>
                    </a:lnTo>
                    <a:lnTo>
                      <a:pt x="1084" y="993"/>
                    </a:lnTo>
                    <a:lnTo>
                      <a:pt x="1084" y="995"/>
                    </a:lnTo>
                    <a:lnTo>
                      <a:pt x="1084" y="995"/>
                    </a:lnTo>
                    <a:lnTo>
                      <a:pt x="1084" y="995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1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3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3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6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8" y="995"/>
                    </a:lnTo>
                    <a:lnTo>
                      <a:pt x="1089" y="993"/>
                    </a:lnTo>
                    <a:lnTo>
                      <a:pt x="1091" y="993"/>
                    </a:lnTo>
                    <a:lnTo>
                      <a:pt x="1093" y="991"/>
                    </a:lnTo>
                    <a:lnTo>
                      <a:pt x="1093" y="991"/>
                    </a:lnTo>
                    <a:lnTo>
                      <a:pt x="1095" y="989"/>
                    </a:lnTo>
                    <a:lnTo>
                      <a:pt x="1097" y="987"/>
                    </a:lnTo>
                    <a:lnTo>
                      <a:pt x="1098" y="987"/>
                    </a:lnTo>
                    <a:lnTo>
                      <a:pt x="1100" y="985"/>
                    </a:lnTo>
                    <a:lnTo>
                      <a:pt x="1102" y="984"/>
                    </a:lnTo>
                    <a:lnTo>
                      <a:pt x="1102" y="984"/>
                    </a:lnTo>
                    <a:lnTo>
                      <a:pt x="1104" y="984"/>
                    </a:lnTo>
                    <a:lnTo>
                      <a:pt x="1104" y="984"/>
                    </a:lnTo>
                    <a:lnTo>
                      <a:pt x="1104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6" y="982"/>
                    </a:lnTo>
                    <a:lnTo>
                      <a:pt x="1108" y="982"/>
                    </a:lnTo>
                    <a:lnTo>
                      <a:pt x="1109" y="980"/>
                    </a:lnTo>
                    <a:lnTo>
                      <a:pt x="1111" y="978"/>
                    </a:lnTo>
                    <a:lnTo>
                      <a:pt x="1113" y="978"/>
                    </a:lnTo>
                    <a:lnTo>
                      <a:pt x="1115" y="978"/>
                    </a:lnTo>
                    <a:lnTo>
                      <a:pt x="1115" y="976"/>
                    </a:lnTo>
                    <a:lnTo>
                      <a:pt x="1115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6"/>
                    </a:lnTo>
                    <a:lnTo>
                      <a:pt x="1113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6"/>
                    </a:lnTo>
                    <a:lnTo>
                      <a:pt x="1111" y="976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11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4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9" y="973"/>
                    </a:lnTo>
                    <a:lnTo>
                      <a:pt x="1108" y="973"/>
                    </a:lnTo>
                    <a:lnTo>
                      <a:pt x="1108" y="971"/>
                    </a:lnTo>
                    <a:lnTo>
                      <a:pt x="1108" y="973"/>
                    </a:lnTo>
                    <a:lnTo>
                      <a:pt x="1108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71"/>
                    </a:lnTo>
                    <a:lnTo>
                      <a:pt x="1106" y="969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4" y="971"/>
                    </a:lnTo>
                    <a:lnTo>
                      <a:pt x="1102" y="973"/>
                    </a:lnTo>
                    <a:lnTo>
                      <a:pt x="1102" y="973"/>
                    </a:lnTo>
                    <a:lnTo>
                      <a:pt x="1100" y="973"/>
                    </a:lnTo>
                    <a:lnTo>
                      <a:pt x="1100" y="973"/>
                    </a:lnTo>
                    <a:lnTo>
                      <a:pt x="1100" y="973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100" y="974"/>
                    </a:lnTo>
                    <a:lnTo>
                      <a:pt x="1098" y="974"/>
                    </a:lnTo>
                    <a:lnTo>
                      <a:pt x="1097" y="974"/>
                    </a:lnTo>
                    <a:lnTo>
                      <a:pt x="1097" y="974"/>
                    </a:lnTo>
                    <a:lnTo>
                      <a:pt x="1097" y="974"/>
                    </a:lnTo>
                    <a:lnTo>
                      <a:pt x="1095" y="974"/>
                    </a:lnTo>
                    <a:lnTo>
                      <a:pt x="1095" y="974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5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7" y="973"/>
                    </a:lnTo>
                    <a:lnTo>
                      <a:pt x="1098" y="973"/>
                    </a:lnTo>
                    <a:lnTo>
                      <a:pt x="1098" y="973"/>
                    </a:lnTo>
                    <a:lnTo>
                      <a:pt x="1100" y="973"/>
                    </a:lnTo>
                    <a:lnTo>
                      <a:pt x="1100" y="971"/>
                    </a:lnTo>
                    <a:lnTo>
                      <a:pt x="1100" y="971"/>
                    </a:lnTo>
                    <a:lnTo>
                      <a:pt x="1100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2" y="971"/>
                    </a:lnTo>
                    <a:lnTo>
                      <a:pt x="1104" y="971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4" y="969"/>
                    </a:lnTo>
                    <a:lnTo>
                      <a:pt x="1102" y="969"/>
                    </a:lnTo>
                    <a:lnTo>
                      <a:pt x="1102" y="967"/>
                    </a:lnTo>
                    <a:lnTo>
                      <a:pt x="1102" y="967"/>
                    </a:lnTo>
                    <a:lnTo>
                      <a:pt x="1100" y="967"/>
                    </a:lnTo>
                    <a:lnTo>
                      <a:pt x="1100" y="967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100" y="965"/>
                    </a:lnTo>
                    <a:lnTo>
                      <a:pt x="1098" y="965"/>
                    </a:lnTo>
                    <a:lnTo>
                      <a:pt x="1098" y="963"/>
                    </a:lnTo>
                    <a:lnTo>
                      <a:pt x="1098" y="963"/>
                    </a:lnTo>
                    <a:lnTo>
                      <a:pt x="1097" y="963"/>
                    </a:lnTo>
                    <a:lnTo>
                      <a:pt x="1097" y="963"/>
                    </a:lnTo>
                    <a:lnTo>
                      <a:pt x="1097" y="963"/>
                    </a:lnTo>
                    <a:lnTo>
                      <a:pt x="1095" y="963"/>
                    </a:lnTo>
                    <a:lnTo>
                      <a:pt x="1095" y="963"/>
                    </a:lnTo>
                    <a:lnTo>
                      <a:pt x="1095" y="963"/>
                    </a:lnTo>
                    <a:lnTo>
                      <a:pt x="1095" y="962"/>
                    </a:lnTo>
                    <a:lnTo>
                      <a:pt x="1095" y="962"/>
                    </a:lnTo>
                    <a:lnTo>
                      <a:pt x="1095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3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2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91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9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6" y="963"/>
                    </a:lnTo>
                    <a:lnTo>
                      <a:pt x="1086" y="963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6" y="962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3"/>
                    </a:lnTo>
                    <a:lnTo>
                      <a:pt x="1088" y="962"/>
                    </a:lnTo>
                    <a:lnTo>
                      <a:pt x="1088" y="962"/>
                    </a:lnTo>
                    <a:lnTo>
                      <a:pt x="1089" y="963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2"/>
                    </a:lnTo>
                    <a:lnTo>
                      <a:pt x="1089" y="960"/>
                    </a:lnTo>
                    <a:lnTo>
                      <a:pt x="1089" y="960"/>
                    </a:lnTo>
                    <a:lnTo>
                      <a:pt x="1089" y="960"/>
                    </a:lnTo>
                    <a:lnTo>
                      <a:pt x="1089" y="958"/>
                    </a:lnTo>
                    <a:lnTo>
                      <a:pt x="1089" y="958"/>
                    </a:lnTo>
                    <a:lnTo>
                      <a:pt x="1089" y="958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6"/>
                    </a:lnTo>
                    <a:lnTo>
                      <a:pt x="1089" y="954"/>
                    </a:lnTo>
                    <a:lnTo>
                      <a:pt x="1089" y="954"/>
                    </a:lnTo>
                    <a:lnTo>
                      <a:pt x="1089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8" y="954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3"/>
                    </a:lnTo>
                    <a:lnTo>
                      <a:pt x="1086" y="951"/>
                    </a:lnTo>
                    <a:lnTo>
                      <a:pt x="1086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51"/>
                    </a:lnTo>
                    <a:lnTo>
                      <a:pt x="1084" y="949"/>
                    </a:lnTo>
                    <a:lnTo>
                      <a:pt x="1082" y="949"/>
                    </a:lnTo>
                    <a:lnTo>
                      <a:pt x="1082" y="949"/>
                    </a:lnTo>
                    <a:lnTo>
                      <a:pt x="1082" y="949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4" y="947"/>
                    </a:lnTo>
                    <a:lnTo>
                      <a:pt x="1082" y="947"/>
                    </a:lnTo>
                    <a:lnTo>
                      <a:pt x="1082" y="947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2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4" y="945"/>
                    </a:lnTo>
                    <a:lnTo>
                      <a:pt x="1086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8" y="945"/>
                    </a:lnTo>
                    <a:lnTo>
                      <a:pt x="1089" y="945"/>
                    </a:lnTo>
                    <a:lnTo>
                      <a:pt x="1089" y="945"/>
                    </a:lnTo>
                    <a:lnTo>
                      <a:pt x="1089" y="943"/>
                    </a:lnTo>
                    <a:lnTo>
                      <a:pt x="1089" y="943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7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5"/>
                    </a:lnTo>
                    <a:lnTo>
                      <a:pt x="1091" y="943"/>
                    </a:lnTo>
                    <a:lnTo>
                      <a:pt x="1091" y="943"/>
                    </a:lnTo>
                    <a:lnTo>
                      <a:pt x="1091" y="943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0"/>
                    </a:lnTo>
                    <a:lnTo>
                      <a:pt x="1091" y="940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89" y="938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6"/>
                    </a:lnTo>
                    <a:lnTo>
                      <a:pt x="1089" y="934"/>
                    </a:lnTo>
                    <a:lnTo>
                      <a:pt x="1089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2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4"/>
                    </a:lnTo>
                    <a:lnTo>
                      <a:pt x="1091" y="936"/>
                    </a:lnTo>
                    <a:lnTo>
                      <a:pt x="1089" y="936"/>
                    </a:lnTo>
                    <a:lnTo>
                      <a:pt x="1091" y="936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38"/>
                    </a:lnTo>
                    <a:lnTo>
                      <a:pt x="1091" y="940"/>
                    </a:lnTo>
                    <a:lnTo>
                      <a:pt x="1091" y="940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2"/>
                    </a:lnTo>
                    <a:lnTo>
                      <a:pt x="1091" y="943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5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7"/>
                    </a:lnTo>
                    <a:lnTo>
                      <a:pt x="1093" y="949"/>
                    </a:lnTo>
                    <a:lnTo>
                      <a:pt x="1093" y="949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1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3"/>
                    </a:lnTo>
                    <a:lnTo>
                      <a:pt x="1093" y="954"/>
                    </a:lnTo>
                    <a:lnTo>
                      <a:pt x="1093" y="954"/>
                    </a:lnTo>
                    <a:lnTo>
                      <a:pt x="1095" y="954"/>
                    </a:lnTo>
                    <a:lnTo>
                      <a:pt x="1097" y="953"/>
                    </a:lnTo>
                    <a:lnTo>
                      <a:pt x="1097" y="953"/>
                    </a:lnTo>
                    <a:lnTo>
                      <a:pt x="1097" y="953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4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098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3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0" y="954"/>
                    </a:lnTo>
                    <a:lnTo>
                      <a:pt x="1102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6"/>
                    </a:lnTo>
                    <a:lnTo>
                      <a:pt x="1100" y="958"/>
                    </a:lnTo>
                    <a:lnTo>
                      <a:pt x="1102" y="958"/>
                    </a:lnTo>
                    <a:lnTo>
                      <a:pt x="1102" y="958"/>
                    </a:lnTo>
                    <a:lnTo>
                      <a:pt x="1102" y="958"/>
                    </a:lnTo>
                    <a:lnTo>
                      <a:pt x="1104" y="958"/>
                    </a:lnTo>
                    <a:lnTo>
                      <a:pt x="1104" y="958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6"/>
                    </a:lnTo>
                    <a:lnTo>
                      <a:pt x="1104" y="954"/>
                    </a:lnTo>
                    <a:lnTo>
                      <a:pt x="1104" y="954"/>
                    </a:lnTo>
                    <a:lnTo>
                      <a:pt x="1104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3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51"/>
                    </a:lnTo>
                    <a:lnTo>
                      <a:pt x="1104" y="949"/>
                    </a:lnTo>
                    <a:lnTo>
                      <a:pt x="1104" y="949"/>
                    </a:lnTo>
                    <a:lnTo>
                      <a:pt x="1104" y="949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1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3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6" y="954"/>
                    </a:lnTo>
                    <a:lnTo>
                      <a:pt x="1108" y="954"/>
                    </a:lnTo>
                    <a:lnTo>
                      <a:pt x="1108" y="954"/>
                    </a:lnTo>
                    <a:lnTo>
                      <a:pt x="1108" y="954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6"/>
                    </a:lnTo>
                    <a:lnTo>
                      <a:pt x="1108" y="958"/>
                    </a:lnTo>
                    <a:lnTo>
                      <a:pt x="1108" y="958"/>
                    </a:lnTo>
                    <a:lnTo>
                      <a:pt x="1108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6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4" y="958"/>
                    </a:lnTo>
                    <a:lnTo>
                      <a:pt x="1104" y="960"/>
                    </a:lnTo>
                    <a:lnTo>
                      <a:pt x="1104" y="960"/>
                    </a:lnTo>
                    <a:lnTo>
                      <a:pt x="1102" y="960"/>
                    </a:lnTo>
                    <a:lnTo>
                      <a:pt x="1102" y="960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2"/>
                    </a:lnTo>
                    <a:lnTo>
                      <a:pt x="1102" y="963"/>
                    </a:lnTo>
                    <a:lnTo>
                      <a:pt x="1102" y="963"/>
                    </a:lnTo>
                    <a:lnTo>
                      <a:pt x="1104" y="962"/>
                    </a:lnTo>
                    <a:lnTo>
                      <a:pt x="1104" y="962"/>
                    </a:lnTo>
                    <a:lnTo>
                      <a:pt x="1104" y="962"/>
                    </a:lnTo>
                    <a:lnTo>
                      <a:pt x="1106" y="962"/>
                    </a:lnTo>
                    <a:lnTo>
                      <a:pt x="1108" y="960"/>
                    </a:lnTo>
                    <a:lnTo>
                      <a:pt x="1109" y="958"/>
                    </a:lnTo>
                    <a:lnTo>
                      <a:pt x="1109" y="958"/>
                    </a:lnTo>
                    <a:lnTo>
                      <a:pt x="1111" y="956"/>
                    </a:lnTo>
                    <a:lnTo>
                      <a:pt x="1113" y="956"/>
                    </a:lnTo>
                    <a:lnTo>
                      <a:pt x="1113" y="956"/>
                    </a:lnTo>
                    <a:lnTo>
                      <a:pt x="1115" y="956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6"/>
                    </a:lnTo>
                    <a:lnTo>
                      <a:pt x="1111" y="956"/>
                    </a:lnTo>
                    <a:lnTo>
                      <a:pt x="1111" y="954"/>
                    </a:lnTo>
                    <a:lnTo>
                      <a:pt x="1111" y="954"/>
                    </a:lnTo>
                    <a:lnTo>
                      <a:pt x="1111" y="954"/>
                    </a:lnTo>
                    <a:lnTo>
                      <a:pt x="1113" y="954"/>
                    </a:lnTo>
                    <a:lnTo>
                      <a:pt x="1113" y="954"/>
                    </a:lnTo>
                    <a:lnTo>
                      <a:pt x="1113" y="953"/>
                    </a:lnTo>
                    <a:lnTo>
                      <a:pt x="1111" y="953"/>
                    </a:lnTo>
                    <a:lnTo>
                      <a:pt x="1111" y="953"/>
                    </a:lnTo>
                    <a:lnTo>
                      <a:pt x="1111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3"/>
                    </a:lnTo>
                    <a:lnTo>
                      <a:pt x="1109" y="951"/>
                    </a:lnTo>
                    <a:lnTo>
                      <a:pt x="1109" y="951"/>
                    </a:lnTo>
                    <a:lnTo>
                      <a:pt x="1111" y="951"/>
                    </a:lnTo>
                    <a:lnTo>
                      <a:pt x="1111" y="951"/>
                    </a:lnTo>
                    <a:lnTo>
                      <a:pt x="1111" y="949"/>
                    </a:lnTo>
                    <a:lnTo>
                      <a:pt x="1111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9" y="949"/>
                    </a:lnTo>
                    <a:lnTo>
                      <a:pt x="1108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7"/>
                    </a:lnTo>
                    <a:lnTo>
                      <a:pt x="1109" y="945"/>
                    </a:lnTo>
                    <a:lnTo>
                      <a:pt x="1111" y="945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11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09" y="945"/>
                    </a:lnTo>
                    <a:lnTo>
                      <a:pt x="1109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8" y="945"/>
                    </a:lnTo>
                    <a:lnTo>
                      <a:pt x="1106" y="945"/>
                    </a:lnTo>
                    <a:lnTo>
                      <a:pt x="1106" y="945"/>
                    </a:lnTo>
                    <a:lnTo>
                      <a:pt x="1106" y="943"/>
                    </a:lnTo>
                    <a:lnTo>
                      <a:pt x="1106" y="943"/>
                    </a:lnTo>
                    <a:lnTo>
                      <a:pt x="1108" y="942"/>
                    </a:lnTo>
                    <a:lnTo>
                      <a:pt x="1108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2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4" y="940"/>
                    </a:lnTo>
                    <a:lnTo>
                      <a:pt x="1104" y="940"/>
                    </a:lnTo>
                    <a:lnTo>
                      <a:pt x="1104" y="938"/>
                    </a:lnTo>
                    <a:lnTo>
                      <a:pt x="1104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38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6" y="940"/>
                    </a:lnTo>
                    <a:lnTo>
                      <a:pt x="1108" y="940"/>
                    </a:lnTo>
                    <a:lnTo>
                      <a:pt x="1108" y="942"/>
                    </a:lnTo>
                    <a:lnTo>
                      <a:pt x="1108" y="942"/>
                    </a:lnTo>
                    <a:lnTo>
                      <a:pt x="1108" y="943"/>
                    </a:lnTo>
                    <a:lnTo>
                      <a:pt x="1108" y="943"/>
                    </a:lnTo>
                    <a:lnTo>
                      <a:pt x="1108" y="943"/>
                    </a:lnTo>
                    <a:lnTo>
                      <a:pt x="1109" y="943"/>
                    </a:lnTo>
                    <a:lnTo>
                      <a:pt x="1109" y="943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09" y="942"/>
                    </a:lnTo>
                    <a:lnTo>
                      <a:pt x="1111" y="942"/>
                    </a:lnTo>
                    <a:lnTo>
                      <a:pt x="1111" y="942"/>
                    </a:lnTo>
                    <a:lnTo>
                      <a:pt x="1111" y="942"/>
                    </a:lnTo>
                    <a:lnTo>
                      <a:pt x="1113" y="942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1" y="943"/>
                    </a:lnTo>
                    <a:lnTo>
                      <a:pt x="1113" y="943"/>
                    </a:lnTo>
                    <a:lnTo>
                      <a:pt x="1113" y="943"/>
                    </a:lnTo>
                    <a:lnTo>
                      <a:pt x="1113" y="945"/>
                    </a:lnTo>
                    <a:lnTo>
                      <a:pt x="1111" y="945"/>
                    </a:lnTo>
                    <a:lnTo>
                      <a:pt x="1111" y="945"/>
                    </a:lnTo>
                    <a:lnTo>
                      <a:pt x="1111" y="945"/>
                    </a:lnTo>
                    <a:lnTo>
                      <a:pt x="1113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1" y="947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3" y="949"/>
                    </a:lnTo>
                    <a:lnTo>
                      <a:pt x="1115" y="949"/>
                    </a:lnTo>
                    <a:lnTo>
                      <a:pt x="1115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1"/>
                    </a:lnTo>
                    <a:lnTo>
                      <a:pt x="1117" y="953"/>
                    </a:lnTo>
                    <a:lnTo>
                      <a:pt x="1117" y="953"/>
                    </a:lnTo>
                    <a:lnTo>
                      <a:pt x="1115" y="953"/>
                    </a:lnTo>
                    <a:lnTo>
                      <a:pt x="1115" y="954"/>
                    </a:lnTo>
                    <a:lnTo>
                      <a:pt x="1115" y="954"/>
                    </a:lnTo>
                    <a:lnTo>
                      <a:pt x="1117" y="954"/>
                    </a:lnTo>
                    <a:lnTo>
                      <a:pt x="1117" y="953"/>
                    </a:lnTo>
                    <a:lnTo>
                      <a:pt x="1119" y="953"/>
                    </a:lnTo>
                    <a:lnTo>
                      <a:pt x="1119" y="953"/>
                    </a:lnTo>
                    <a:lnTo>
                      <a:pt x="1120" y="951"/>
                    </a:lnTo>
                    <a:lnTo>
                      <a:pt x="1120" y="951"/>
                    </a:lnTo>
                    <a:lnTo>
                      <a:pt x="1122" y="951"/>
                    </a:lnTo>
                    <a:lnTo>
                      <a:pt x="1122" y="951"/>
                    </a:lnTo>
                    <a:lnTo>
                      <a:pt x="1122" y="951"/>
                    </a:lnTo>
                    <a:lnTo>
                      <a:pt x="1122" y="949"/>
                    </a:lnTo>
                    <a:lnTo>
                      <a:pt x="1122" y="949"/>
                    </a:lnTo>
                    <a:lnTo>
                      <a:pt x="1122" y="949"/>
                    </a:lnTo>
                    <a:lnTo>
                      <a:pt x="1122" y="947"/>
                    </a:lnTo>
                    <a:lnTo>
                      <a:pt x="1122" y="947"/>
                    </a:lnTo>
                    <a:lnTo>
                      <a:pt x="1122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4" y="943"/>
                    </a:lnTo>
                    <a:lnTo>
                      <a:pt x="1124" y="942"/>
                    </a:lnTo>
                    <a:lnTo>
                      <a:pt x="1124" y="942"/>
                    </a:lnTo>
                    <a:lnTo>
                      <a:pt x="1126" y="942"/>
                    </a:lnTo>
                    <a:lnTo>
                      <a:pt x="1126" y="942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3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5"/>
                    </a:lnTo>
                    <a:lnTo>
                      <a:pt x="1126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4" y="947"/>
                    </a:lnTo>
                    <a:lnTo>
                      <a:pt x="1126" y="947"/>
                    </a:lnTo>
                    <a:lnTo>
                      <a:pt x="1128" y="947"/>
                    </a:lnTo>
                    <a:lnTo>
                      <a:pt x="1128" y="945"/>
                    </a:lnTo>
                    <a:lnTo>
                      <a:pt x="1128" y="945"/>
                    </a:lnTo>
                    <a:lnTo>
                      <a:pt x="1130" y="945"/>
                    </a:lnTo>
                    <a:lnTo>
                      <a:pt x="1130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3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2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1" y="940"/>
                    </a:lnTo>
                    <a:lnTo>
                      <a:pt x="1133" y="940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3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6"/>
                    </a:lnTo>
                    <a:lnTo>
                      <a:pt x="1133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7" y="934"/>
                    </a:lnTo>
                    <a:lnTo>
                      <a:pt x="1139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7" y="936"/>
                    </a:lnTo>
                    <a:lnTo>
                      <a:pt x="1135" y="936"/>
                    </a:lnTo>
                    <a:lnTo>
                      <a:pt x="1135" y="936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38"/>
                    </a:lnTo>
                    <a:lnTo>
                      <a:pt x="1135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0"/>
                    </a:lnTo>
                    <a:lnTo>
                      <a:pt x="1133" y="942"/>
                    </a:lnTo>
                    <a:lnTo>
                      <a:pt x="1133" y="942"/>
                    </a:lnTo>
                    <a:lnTo>
                      <a:pt x="1135" y="942"/>
                    </a:lnTo>
                    <a:lnTo>
                      <a:pt x="1135" y="942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3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5"/>
                    </a:lnTo>
                    <a:lnTo>
                      <a:pt x="1133" y="947"/>
                    </a:lnTo>
                    <a:lnTo>
                      <a:pt x="1133" y="947"/>
                    </a:lnTo>
                    <a:lnTo>
                      <a:pt x="1133" y="947"/>
                    </a:lnTo>
                    <a:lnTo>
                      <a:pt x="1131" y="947"/>
                    </a:lnTo>
                    <a:lnTo>
                      <a:pt x="1131" y="947"/>
                    </a:lnTo>
                    <a:lnTo>
                      <a:pt x="1131" y="947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49"/>
                    </a:lnTo>
                    <a:lnTo>
                      <a:pt x="1131" y="951"/>
                    </a:lnTo>
                    <a:lnTo>
                      <a:pt x="1131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0" y="951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1" y="953"/>
                    </a:lnTo>
                    <a:lnTo>
                      <a:pt x="1133" y="953"/>
                    </a:lnTo>
                    <a:lnTo>
                      <a:pt x="1133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3"/>
                    </a:lnTo>
                    <a:lnTo>
                      <a:pt x="1135" y="951"/>
                    </a:lnTo>
                    <a:lnTo>
                      <a:pt x="1137" y="951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7" y="953"/>
                    </a:lnTo>
                    <a:lnTo>
                      <a:pt x="1139" y="953"/>
                    </a:lnTo>
                    <a:lnTo>
                      <a:pt x="1139" y="953"/>
                    </a:lnTo>
                    <a:lnTo>
                      <a:pt x="1137" y="953"/>
                    </a:lnTo>
                    <a:lnTo>
                      <a:pt x="1137" y="954"/>
                    </a:lnTo>
                    <a:lnTo>
                      <a:pt x="1137" y="954"/>
                    </a:lnTo>
                    <a:lnTo>
                      <a:pt x="1137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5" y="954"/>
                    </a:lnTo>
                    <a:lnTo>
                      <a:pt x="1133" y="954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3" y="956"/>
                    </a:lnTo>
                    <a:lnTo>
                      <a:pt x="1131" y="956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3" y="954"/>
                    </a:lnTo>
                    <a:lnTo>
                      <a:pt x="1131" y="954"/>
                    </a:lnTo>
                    <a:lnTo>
                      <a:pt x="1131" y="954"/>
                    </a:lnTo>
                    <a:lnTo>
                      <a:pt x="1131" y="954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0" y="956"/>
                    </a:lnTo>
                    <a:lnTo>
                      <a:pt x="1131" y="956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0" y="958"/>
                    </a:lnTo>
                    <a:lnTo>
                      <a:pt x="1130" y="958"/>
                    </a:lnTo>
                    <a:lnTo>
                      <a:pt x="1130" y="958"/>
                    </a:lnTo>
                    <a:lnTo>
                      <a:pt x="1131" y="960"/>
                    </a:lnTo>
                    <a:lnTo>
                      <a:pt x="1131" y="958"/>
                    </a:lnTo>
                    <a:lnTo>
                      <a:pt x="1131" y="958"/>
                    </a:lnTo>
                    <a:lnTo>
                      <a:pt x="1133" y="958"/>
                    </a:lnTo>
                    <a:lnTo>
                      <a:pt x="1133" y="958"/>
                    </a:lnTo>
                    <a:lnTo>
                      <a:pt x="1135" y="956"/>
                    </a:lnTo>
                    <a:lnTo>
                      <a:pt x="1137" y="956"/>
                    </a:lnTo>
                    <a:lnTo>
                      <a:pt x="1137" y="956"/>
                    </a:lnTo>
                    <a:lnTo>
                      <a:pt x="1139" y="954"/>
                    </a:lnTo>
                    <a:lnTo>
                      <a:pt x="1140" y="954"/>
                    </a:lnTo>
                    <a:lnTo>
                      <a:pt x="1140" y="954"/>
                    </a:lnTo>
                    <a:lnTo>
                      <a:pt x="1142" y="953"/>
                    </a:lnTo>
                    <a:lnTo>
                      <a:pt x="1142" y="953"/>
                    </a:lnTo>
                    <a:lnTo>
                      <a:pt x="1144" y="953"/>
                    </a:lnTo>
                    <a:lnTo>
                      <a:pt x="1146" y="951"/>
                    </a:lnTo>
                    <a:lnTo>
                      <a:pt x="1146" y="951"/>
                    </a:lnTo>
                    <a:lnTo>
                      <a:pt x="1148" y="951"/>
                    </a:lnTo>
                    <a:lnTo>
                      <a:pt x="1148" y="949"/>
                    </a:lnTo>
                    <a:lnTo>
                      <a:pt x="1148" y="949"/>
                    </a:lnTo>
                    <a:lnTo>
                      <a:pt x="1148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0" y="949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7"/>
                    </a:lnTo>
                    <a:lnTo>
                      <a:pt x="1151" y="949"/>
                    </a:lnTo>
                    <a:lnTo>
                      <a:pt x="1153" y="949"/>
                    </a:lnTo>
                    <a:lnTo>
                      <a:pt x="1153" y="949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3" y="949"/>
                    </a:lnTo>
                    <a:lnTo>
                      <a:pt x="1153" y="949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3" y="947"/>
                    </a:lnTo>
                    <a:lnTo>
                      <a:pt x="1155" y="947"/>
                    </a:lnTo>
                    <a:lnTo>
                      <a:pt x="1155" y="945"/>
                    </a:lnTo>
                    <a:lnTo>
                      <a:pt x="1155" y="947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5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7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49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1"/>
                    </a:lnTo>
                    <a:lnTo>
                      <a:pt x="1157" y="953"/>
                    </a:lnTo>
                    <a:lnTo>
                      <a:pt x="1157" y="953"/>
                    </a:lnTo>
                    <a:lnTo>
                      <a:pt x="1157" y="953"/>
                    </a:lnTo>
                    <a:lnTo>
                      <a:pt x="1157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5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4"/>
                    </a:lnTo>
                    <a:lnTo>
                      <a:pt x="1153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1" y="956"/>
                    </a:lnTo>
                    <a:lnTo>
                      <a:pt x="1150" y="956"/>
                    </a:lnTo>
                    <a:lnTo>
                      <a:pt x="1150" y="956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50" y="958"/>
                    </a:lnTo>
                    <a:lnTo>
                      <a:pt x="1148" y="958"/>
                    </a:lnTo>
                    <a:lnTo>
                      <a:pt x="1148" y="958"/>
                    </a:lnTo>
                    <a:lnTo>
                      <a:pt x="1148" y="958"/>
                    </a:lnTo>
                    <a:lnTo>
                      <a:pt x="1146" y="958"/>
                    </a:lnTo>
                    <a:lnTo>
                      <a:pt x="1146" y="958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6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4" y="960"/>
                    </a:lnTo>
                    <a:lnTo>
                      <a:pt x="1142" y="960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2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40" y="962"/>
                    </a:lnTo>
                    <a:lnTo>
                      <a:pt x="1139" y="962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9" y="963"/>
                    </a:lnTo>
                    <a:lnTo>
                      <a:pt x="1137" y="963"/>
                    </a:lnTo>
                    <a:lnTo>
                      <a:pt x="1137" y="963"/>
                    </a:lnTo>
                    <a:lnTo>
                      <a:pt x="1137" y="965"/>
                    </a:lnTo>
                    <a:lnTo>
                      <a:pt x="1137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5" y="967"/>
                    </a:lnTo>
                    <a:lnTo>
                      <a:pt x="1135" y="967"/>
                    </a:lnTo>
                    <a:lnTo>
                      <a:pt x="1135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7"/>
                    </a:lnTo>
                    <a:lnTo>
                      <a:pt x="1133" y="969"/>
                    </a:lnTo>
                    <a:lnTo>
                      <a:pt x="1133" y="969"/>
                    </a:lnTo>
                    <a:lnTo>
                      <a:pt x="1135" y="969"/>
                    </a:lnTo>
                    <a:lnTo>
                      <a:pt x="1137" y="967"/>
                    </a:lnTo>
                    <a:lnTo>
                      <a:pt x="1139" y="965"/>
                    </a:lnTo>
                    <a:lnTo>
                      <a:pt x="1142" y="963"/>
                    </a:lnTo>
                    <a:lnTo>
                      <a:pt x="1146" y="962"/>
                    </a:lnTo>
                    <a:lnTo>
                      <a:pt x="1148" y="960"/>
                    </a:lnTo>
                    <a:lnTo>
                      <a:pt x="1151" y="958"/>
                    </a:lnTo>
                    <a:lnTo>
                      <a:pt x="1153" y="956"/>
                    </a:lnTo>
                    <a:lnTo>
                      <a:pt x="1155" y="954"/>
                    </a:lnTo>
                    <a:lnTo>
                      <a:pt x="1157" y="954"/>
                    </a:lnTo>
                    <a:lnTo>
                      <a:pt x="1157" y="954"/>
                    </a:lnTo>
                    <a:lnTo>
                      <a:pt x="1159" y="954"/>
                    </a:lnTo>
                    <a:lnTo>
                      <a:pt x="1161" y="953"/>
                    </a:lnTo>
                    <a:lnTo>
                      <a:pt x="1162" y="951"/>
                    </a:lnTo>
                    <a:lnTo>
                      <a:pt x="1164" y="951"/>
                    </a:lnTo>
                    <a:lnTo>
                      <a:pt x="1168" y="947"/>
                    </a:lnTo>
                    <a:lnTo>
                      <a:pt x="1172" y="947"/>
                    </a:lnTo>
                    <a:lnTo>
                      <a:pt x="1175" y="943"/>
                    </a:lnTo>
                    <a:lnTo>
                      <a:pt x="1179" y="942"/>
                    </a:lnTo>
                    <a:lnTo>
                      <a:pt x="1181" y="940"/>
                    </a:lnTo>
                    <a:lnTo>
                      <a:pt x="1183" y="938"/>
                    </a:lnTo>
                    <a:lnTo>
                      <a:pt x="1184" y="938"/>
                    </a:lnTo>
                    <a:lnTo>
                      <a:pt x="1186" y="936"/>
                    </a:lnTo>
                    <a:lnTo>
                      <a:pt x="1186" y="934"/>
                    </a:lnTo>
                    <a:lnTo>
                      <a:pt x="1186" y="934"/>
                    </a:lnTo>
                    <a:lnTo>
                      <a:pt x="1186" y="934"/>
                    </a:lnTo>
                    <a:lnTo>
                      <a:pt x="1184" y="934"/>
                    </a:lnTo>
                    <a:lnTo>
                      <a:pt x="1184" y="936"/>
                    </a:lnTo>
                    <a:lnTo>
                      <a:pt x="1183" y="936"/>
                    </a:lnTo>
                    <a:lnTo>
                      <a:pt x="1183" y="936"/>
                    </a:lnTo>
                    <a:lnTo>
                      <a:pt x="1183" y="936"/>
                    </a:lnTo>
                    <a:lnTo>
                      <a:pt x="1183" y="938"/>
                    </a:lnTo>
                    <a:lnTo>
                      <a:pt x="1181" y="938"/>
                    </a:lnTo>
                    <a:lnTo>
                      <a:pt x="1181" y="938"/>
                    </a:lnTo>
                    <a:lnTo>
                      <a:pt x="1181" y="938"/>
                    </a:lnTo>
                    <a:lnTo>
                      <a:pt x="1179" y="938"/>
                    </a:lnTo>
                    <a:lnTo>
                      <a:pt x="1179" y="940"/>
                    </a:lnTo>
                    <a:lnTo>
                      <a:pt x="1179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7" y="940"/>
                    </a:lnTo>
                    <a:lnTo>
                      <a:pt x="1175" y="940"/>
                    </a:lnTo>
                    <a:lnTo>
                      <a:pt x="1175" y="942"/>
                    </a:lnTo>
                    <a:lnTo>
                      <a:pt x="1173" y="942"/>
                    </a:lnTo>
                    <a:lnTo>
                      <a:pt x="1173" y="942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3"/>
                    </a:lnTo>
                    <a:lnTo>
                      <a:pt x="1172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70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5"/>
                    </a:lnTo>
                    <a:lnTo>
                      <a:pt x="1168" y="947"/>
                    </a:lnTo>
                    <a:lnTo>
                      <a:pt x="1168" y="947"/>
                    </a:lnTo>
                    <a:lnTo>
                      <a:pt x="1166" y="947"/>
                    </a:lnTo>
                    <a:lnTo>
                      <a:pt x="1166" y="947"/>
                    </a:lnTo>
                    <a:lnTo>
                      <a:pt x="1166" y="947"/>
                    </a:lnTo>
                    <a:lnTo>
                      <a:pt x="1164" y="947"/>
                    </a:lnTo>
                    <a:lnTo>
                      <a:pt x="1164" y="947"/>
                    </a:lnTo>
                    <a:lnTo>
                      <a:pt x="1164" y="949"/>
                    </a:lnTo>
                    <a:lnTo>
                      <a:pt x="1162" y="949"/>
                    </a:lnTo>
                    <a:lnTo>
                      <a:pt x="1162" y="949"/>
                    </a:lnTo>
                    <a:lnTo>
                      <a:pt x="1162" y="949"/>
                    </a:lnTo>
                    <a:lnTo>
                      <a:pt x="1161" y="949"/>
                    </a:lnTo>
                    <a:lnTo>
                      <a:pt x="1161" y="949"/>
                    </a:lnTo>
                    <a:lnTo>
                      <a:pt x="1161" y="949"/>
                    </a:lnTo>
                    <a:lnTo>
                      <a:pt x="1159" y="949"/>
                    </a:lnTo>
                    <a:lnTo>
                      <a:pt x="1161" y="949"/>
                    </a:lnTo>
                    <a:lnTo>
                      <a:pt x="1161" y="947"/>
                    </a:lnTo>
                    <a:lnTo>
                      <a:pt x="1161" y="947"/>
                    </a:lnTo>
                    <a:lnTo>
                      <a:pt x="1161" y="947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5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3"/>
                    </a:lnTo>
                    <a:lnTo>
                      <a:pt x="1161" y="942"/>
                    </a:lnTo>
                    <a:lnTo>
                      <a:pt x="1162" y="942"/>
                    </a:lnTo>
                    <a:lnTo>
                      <a:pt x="1162" y="942"/>
                    </a:lnTo>
                    <a:lnTo>
                      <a:pt x="1162" y="940"/>
                    </a:lnTo>
                    <a:lnTo>
                      <a:pt x="1164" y="940"/>
                    </a:lnTo>
                    <a:lnTo>
                      <a:pt x="1166" y="940"/>
                    </a:lnTo>
                    <a:lnTo>
                      <a:pt x="1166" y="940"/>
                    </a:lnTo>
                    <a:lnTo>
                      <a:pt x="1170" y="938"/>
                    </a:lnTo>
                    <a:lnTo>
                      <a:pt x="1173" y="936"/>
                    </a:lnTo>
                    <a:lnTo>
                      <a:pt x="1175" y="934"/>
                    </a:lnTo>
                    <a:lnTo>
                      <a:pt x="1175" y="934"/>
                    </a:lnTo>
                    <a:lnTo>
                      <a:pt x="1177" y="934"/>
                    </a:lnTo>
                    <a:lnTo>
                      <a:pt x="1177" y="934"/>
                    </a:lnTo>
                    <a:lnTo>
                      <a:pt x="1179" y="934"/>
                    </a:lnTo>
                    <a:lnTo>
                      <a:pt x="1179" y="934"/>
                    </a:lnTo>
                    <a:lnTo>
                      <a:pt x="1179" y="934"/>
                    </a:lnTo>
                    <a:lnTo>
                      <a:pt x="1181" y="934"/>
                    </a:lnTo>
                    <a:lnTo>
                      <a:pt x="1181" y="934"/>
                    </a:lnTo>
                    <a:lnTo>
                      <a:pt x="1181" y="932"/>
                    </a:lnTo>
                    <a:lnTo>
                      <a:pt x="1181" y="934"/>
                    </a:lnTo>
                    <a:lnTo>
                      <a:pt x="1181" y="934"/>
                    </a:lnTo>
                    <a:lnTo>
                      <a:pt x="1183" y="934"/>
                    </a:lnTo>
                    <a:lnTo>
                      <a:pt x="1184" y="934"/>
                    </a:lnTo>
                    <a:lnTo>
                      <a:pt x="1186" y="932"/>
                    </a:lnTo>
                    <a:lnTo>
                      <a:pt x="1188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1"/>
                    </a:lnTo>
                    <a:lnTo>
                      <a:pt x="1190" y="932"/>
                    </a:lnTo>
                    <a:lnTo>
                      <a:pt x="1190" y="932"/>
                    </a:lnTo>
                    <a:lnTo>
                      <a:pt x="1188" y="932"/>
                    </a:lnTo>
                    <a:lnTo>
                      <a:pt x="1188" y="934"/>
                    </a:lnTo>
                    <a:lnTo>
                      <a:pt x="1188" y="934"/>
                    </a:lnTo>
                    <a:lnTo>
                      <a:pt x="1190" y="934"/>
                    </a:lnTo>
                    <a:lnTo>
                      <a:pt x="1192" y="932"/>
                    </a:lnTo>
                    <a:lnTo>
                      <a:pt x="1193" y="931"/>
                    </a:lnTo>
                    <a:lnTo>
                      <a:pt x="1195" y="931"/>
                    </a:lnTo>
                    <a:lnTo>
                      <a:pt x="1195" y="931"/>
                    </a:lnTo>
                    <a:lnTo>
                      <a:pt x="1197" y="929"/>
                    </a:lnTo>
                    <a:lnTo>
                      <a:pt x="1197" y="929"/>
                    </a:lnTo>
                    <a:lnTo>
                      <a:pt x="1199" y="927"/>
                    </a:lnTo>
                    <a:lnTo>
                      <a:pt x="1201" y="927"/>
                    </a:lnTo>
                    <a:lnTo>
                      <a:pt x="1203" y="925"/>
                    </a:lnTo>
                    <a:lnTo>
                      <a:pt x="1203" y="923"/>
                    </a:lnTo>
                    <a:lnTo>
                      <a:pt x="1204" y="923"/>
                    </a:lnTo>
                    <a:lnTo>
                      <a:pt x="1206" y="921"/>
                    </a:lnTo>
                    <a:lnTo>
                      <a:pt x="1208" y="920"/>
                    </a:lnTo>
                    <a:lnTo>
                      <a:pt x="1210" y="918"/>
                    </a:lnTo>
                    <a:lnTo>
                      <a:pt x="1212" y="918"/>
                    </a:lnTo>
                    <a:lnTo>
                      <a:pt x="1214" y="916"/>
                    </a:lnTo>
                    <a:lnTo>
                      <a:pt x="1214" y="916"/>
                    </a:lnTo>
                    <a:lnTo>
                      <a:pt x="1215" y="914"/>
                    </a:lnTo>
                    <a:lnTo>
                      <a:pt x="1217" y="912"/>
                    </a:lnTo>
                    <a:lnTo>
                      <a:pt x="1217" y="912"/>
                    </a:lnTo>
                    <a:lnTo>
                      <a:pt x="1219" y="910"/>
                    </a:lnTo>
                    <a:lnTo>
                      <a:pt x="1219" y="910"/>
                    </a:lnTo>
                    <a:lnTo>
                      <a:pt x="1219" y="910"/>
                    </a:lnTo>
                    <a:lnTo>
                      <a:pt x="1219" y="912"/>
                    </a:lnTo>
                    <a:lnTo>
                      <a:pt x="1219" y="912"/>
                    </a:lnTo>
                    <a:lnTo>
                      <a:pt x="1221" y="912"/>
                    </a:lnTo>
                    <a:lnTo>
                      <a:pt x="1221" y="912"/>
                    </a:lnTo>
                    <a:lnTo>
                      <a:pt x="1221" y="912"/>
                    </a:lnTo>
                    <a:lnTo>
                      <a:pt x="1219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10"/>
                    </a:lnTo>
                    <a:lnTo>
                      <a:pt x="1221" y="909"/>
                    </a:lnTo>
                    <a:lnTo>
                      <a:pt x="1221" y="910"/>
                    </a:lnTo>
                    <a:lnTo>
                      <a:pt x="1223" y="909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5" y="907"/>
                    </a:lnTo>
                    <a:lnTo>
                      <a:pt x="1226" y="907"/>
                    </a:lnTo>
                    <a:lnTo>
                      <a:pt x="1226" y="905"/>
                    </a:lnTo>
                    <a:lnTo>
                      <a:pt x="1228" y="905"/>
                    </a:lnTo>
                    <a:lnTo>
                      <a:pt x="1228" y="905"/>
                    </a:lnTo>
                    <a:lnTo>
                      <a:pt x="1228" y="903"/>
                    </a:lnTo>
                    <a:lnTo>
                      <a:pt x="1228" y="903"/>
                    </a:lnTo>
                    <a:lnTo>
                      <a:pt x="1230" y="901"/>
                    </a:lnTo>
                    <a:lnTo>
                      <a:pt x="1230" y="901"/>
                    </a:lnTo>
                    <a:lnTo>
                      <a:pt x="1232" y="900"/>
                    </a:lnTo>
                    <a:lnTo>
                      <a:pt x="1234" y="898"/>
                    </a:lnTo>
                    <a:lnTo>
                      <a:pt x="1234" y="898"/>
                    </a:lnTo>
                    <a:lnTo>
                      <a:pt x="1234" y="898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6" y="894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9" y="892"/>
                    </a:lnTo>
                    <a:lnTo>
                      <a:pt x="1239" y="892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41" y="889"/>
                    </a:lnTo>
                    <a:lnTo>
                      <a:pt x="1243" y="889"/>
                    </a:lnTo>
                    <a:lnTo>
                      <a:pt x="1243" y="887"/>
                    </a:lnTo>
                    <a:lnTo>
                      <a:pt x="1245" y="887"/>
                    </a:lnTo>
                    <a:lnTo>
                      <a:pt x="1245" y="885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3" y="887"/>
                    </a:lnTo>
                    <a:lnTo>
                      <a:pt x="1241" y="887"/>
                    </a:lnTo>
                    <a:lnTo>
                      <a:pt x="1241" y="887"/>
                    </a:lnTo>
                    <a:lnTo>
                      <a:pt x="1241" y="887"/>
                    </a:lnTo>
                    <a:lnTo>
                      <a:pt x="1241" y="889"/>
                    </a:lnTo>
                    <a:lnTo>
                      <a:pt x="1241" y="889"/>
                    </a:lnTo>
                    <a:lnTo>
                      <a:pt x="1241" y="890"/>
                    </a:lnTo>
                    <a:lnTo>
                      <a:pt x="1239" y="890"/>
                    </a:lnTo>
                    <a:lnTo>
                      <a:pt x="1239" y="890"/>
                    </a:lnTo>
                    <a:lnTo>
                      <a:pt x="1237" y="890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7" y="892"/>
                    </a:lnTo>
                    <a:lnTo>
                      <a:pt x="1236" y="892"/>
                    </a:lnTo>
                    <a:lnTo>
                      <a:pt x="1236" y="892"/>
                    </a:lnTo>
                    <a:lnTo>
                      <a:pt x="1236" y="894"/>
                    </a:lnTo>
                    <a:lnTo>
                      <a:pt x="1236" y="894"/>
                    </a:lnTo>
                    <a:lnTo>
                      <a:pt x="1234" y="896"/>
                    </a:lnTo>
                    <a:lnTo>
                      <a:pt x="1234" y="896"/>
                    </a:lnTo>
                    <a:lnTo>
                      <a:pt x="1234" y="894"/>
                    </a:lnTo>
                    <a:lnTo>
                      <a:pt x="1234" y="894"/>
                    </a:lnTo>
                    <a:lnTo>
                      <a:pt x="1234" y="894"/>
                    </a:lnTo>
                    <a:lnTo>
                      <a:pt x="1234" y="892"/>
                    </a:lnTo>
                    <a:lnTo>
                      <a:pt x="1236" y="892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2"/>
                    </a:lnTo>
                    <a:lnTo>
                      <a:pt x="1236" y="892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90"/>
                    </a:lnTo>
                    <a:lnTo>
                      <a:pt x="1236" y="889"/>
                    </a:lnTo>
                    <a:lnTo>
                      <a:pt x="1236" y="889"/>
                    </a:lnTo>
                    <a:lnTo>
                      <a:pt x="1236" y="889"/>
                    </a:lnTo>
                    <a:lnTo>
                      <a:pt x="1237" y="887"/>
                    </a:lnTo>
                    <a:lnTo>
                      <a:pt x="1237" y="887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9" y="885"/>
                    </a:lnTo>
                    <a:lnTo>
                      <a:pt x="1237" y="885"/>
                    </a:lnTo>
                    <a:lnTo>
                      <a:pt x="1237" y="885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7" y="883"/>
                    </a:lnTo>
                    <a:lnTo>
                      <a:pt x="1236" y="883"/>
                    </a:lnTo>
                    <a:lnTo>
                      <a:pt x="1236" y="885"/>
                    </a:lnTo>
                    <a:lnTo>
                      <a:pt x="1236" y="885"/>
                    </a:lnTo>
                    <a:lnTo>
                      <a:pt x="1236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7"/>
                    </a:lnTo>
                    <a:lnTo>
                      <a:pt x="1234" y="887"/>
                    </a:lnTo>
                    <a:lnTo>
                      <a:pt x="1234" y="887"/>
                    </a:lnTo>
                    <a:lnTo>
                      <a:pt x="1232" y="887"/>
                    </a:lnTo>
                    <a:lnTo>
                      <a:pt x="1232" y="887"/>
                    </a:lnTo>
                    <a:lnTo>
                      <a:pt x="1234" y="885"/>
                    </a:lnTo>
                    <a:lnTo>
                      <a:pt x="1232" y="885"/>
                    </a:lnTo>
                    <a:lnTo>
                      <a:pt x="1232" y="887"/>
                    </a:lnTo>
                    <a:lnTo>
                      <a:pt x="1232" y="887"/>
                    </a:lnTo>
                    <a:lnTo>
                      <a:pt x="1232" y="885"/>
                    </a:lnTo>
                    <a:lnTo>
                      <a:pt x="1232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0" y="887"/>
                    </a:lnTo>
                    <a:lnTo>
                      <a:pt x="1230" y="887"/>
                    </a:lnTo>
                    <a:lnTo>
                      <a:pt x="1228" y="887"/>
                    </a:lnTo>
                    <a:lnTo>
                      <a:pt x="1228" y="885"/>
                    </a:lnTo>
                    <a:lnTo>
                      <a:pt x="1228" y="885"/>
                    </a:lnTo>
                    <a:lnTo>
                      <a:pt x="1230" y="885"/>
                    </a:lnTo>
                    <a:lnTo>
                      <a:pt x="1230" y="885"/>
                    </a:lnTo>
                    <a:lnTo>
                      <a:pt x="1232" y="885"/>
                    </a:lnTo>
                    <a:lnTo>
                      <a:pt x="1232" y="883"/>
                    </a:lnTo>
                    <a:lnTo>
                      <a:pt x="1232" y="885"/>
                    </a:lnTo>
                    <a:lnTo>
                      <a:pt x="1232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5"/>
                    </a:lnTo>
                    <a:lnTo>
                      <a:pt x="1234" y="883"/>
                    </a:lnTo>
                    <a:lnTo>
                      <a:pt x="1236" y="883"/>
                    </a:lnTo>
                    <a:lnTo>
                      <a:pt x="1236" y="883"/>
                    </a:lnTo>
                    <a:lnTo>
                      <a:pt x="1236" y="881"/>
                    </a:lnTo>
                    <a:lnTo>
                      <a:pt x="1236" y="881"/>
                    </a:lnTo>
                    <a:lnTo>
                      <a:pt x="1237" y="881"/>
                    </a:lnTo>
                    <a:lnTo>
                      <a:pt x="1237" y="881"/>
                    </a:lnTo>
                    <a:lnTo>
                      <a:pt x="1237" y="881"/>
                    </a:lnTo>
                    <a:lnTo>
                      <a:pt x="1239" y="881"/>
                    </a:lnTo>
                    <a:lnTo>
                      <a:pt x="1239" y="881"/>
                    </a:lnTo>
                    <a:lnTo>
                      <a:pt x="1241" y="881"/>
                    </a:lnTo>
                    <a:lnTo>
                      <a:pt x="1241" y="881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3"/>
                    </a:lnTo>
                    <a:lnTo>
                      <a:pt x="1241" y="885"/>
                    </a:lnTo>
                    <a:lnTo>
                      <a:pt x="1241" y="885"/>
                    </a:lnTo>
                    <a:lnTo>
                      <a:pt x="1243" y="885"/>
                    </a:lnTo>
                    <a:lnTo>
                      <a:pt x="1243" y="885"/>
                    </a:lnTo>
                    <a:lnTo>
                      <a:pt x="1243" y="885"/>
                    </a:lnTo>
                    <a:lnTo>
                      <a:pt x="1243" y="883"/>
                    </a:lnTo>
                    <a:lnTo>
                      <a:pt x="1243" y="883"/>
                    </a:lnTo>
                    <a:lnTo>
                      <a:pt x="1243" y="881"/>
                    </a:lnTo>
                    <a:lnTo>
                      <a:pt x="1241" y="881"/>
                    </a:lnTo>
                    <a:lnTo>
                      <a:pt x="1241" y="881"/>
                    </a:lnTo>
                    <a:lnTo>
                      <a:pt x="1241" y="879"/>
                    </a:lnTo>
                    <a:lnTo>
                      <a:pt x="1241" y="879"/>
                    </a:lnTo>
                    <a:lnTo>
                      <a:pt x="1241" y="878"/>
                    </a:lnTo>
                    <a:lnTo>
                      <a:pt x="1241" y="878"/>
                    </a:lnTo>
                    <a:lnTo>
                      <a:pt x="1241" y="876"/>
                    </a:lnTo>
                    <a:lnTo>
                      <a:pt x="1241" y="876"/>
                    </a:lnTo>
                    <a:lnTo>
                      <a:pt x="1241" y="874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41" y="872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9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70"/>
                    </a:lnTo>
                    <a:lnTo>
                      <a:pt x="1237" y="868"/>
                    </a:lnTo>
                    <a:lnTo>
                      <a:pt x="1236" y="868"/>
                    </a:lnTo>
                    <a:lnTo>
                      <a:pt x="1236" y="870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4" y="867"/>
                    </a:lnTo>
                    <a:lnTo>
                      <a:pt x="1234" y="868"/>
                    </a:lnTo>
                    <a:lnTo>
                      <a:pt x="1234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6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7" y="868"/>
                    </a:lnTo>
                    <a:lnTo>
                      <a:pt x="1239" y="868"/>
                    </a:lnTo>
                    <a:lnTo>
                      <a:pt x="1239" y="868"/>
                    </a:lnTo>
                    <a:lnTo>
                      <a:pt x="1241" y="868"/>
                    </a:lnTo>
                    <a:lnTo>
                      <a:pt x="1241" y="870"/>
                    </a:lnTo>
                    <a:lnTo>
                      <a:pt x="1241" y="870"/>
                    </a:lnTo>
                    <a:lnTo>
                      <a:pt x="1243" y="870"/>
                    </a:lnTo>
                    <a:lnTo>
                      <a:pt x="1243" y="870"/>
                    </a:lnTo>
                    <a:lnTo>
                      <a:pt x="1243" y="870"/>
                    </a:lnTo>
                    <a:lnTo>
                      <a:pt x="1245" y="870"/>
                    </a:lnTo>
                    <a:lnTo>
                      <a:pt x="1245" y="870"/>
                    </a:lnTo>
                    <a:lnTo>
                      <a:pt x="1245" y="870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5" y="872"/>
                    </a:lnTo>
                    <a:lnTo>
                      <a:pt x="1248" y="872"/>
                    </a:lnTo>
                    <a:lnTo>
                      <a:pt x="1248" y="870"/>
                    </a:lnTo>
                    <a:lnTo>
                      <a:pt x="1250" y="870"/>
                    </a:lnTo>
                    <a:lnTo>
                      <a:pt x="1250" y="868"/>
                    </a:lnTo>
                    <a:lnTo>
                      <a:pt x="1252" y="868"/>
                    </a:lnTo>
                    <a:lnTo>
                      <a:pt x="1252" y="868"/>
                    </a:lnTo>
                    <a:lnTo>
                      <a:pt x="1254" y="867"/>
                    </a:lnTo>
                    <a:lnTo>
                      <a:pt x="1254" y="865"/>
                    </a:lnTo>
                    <a:lnTo>
                      <a:pt x="1254" y="865"/>
                    </a:lnTo>
                    <a:lnTo>
                      <a:pt x="1256" y="863"/>
                    </a:lnTo>
                    <a:lnTo>
                      <a:pt x="1256" y="863"/>
                    </a:lnTo>
                    <a:lnTo>
                      <a:pt x="1257" y="861"/>
                    </a:lnTo>
                    <a:lnTo>
                      <a:pt x="1257" y="861"/>
                    </a:lnTo>
                    <a:lnTo>
                      <a:pt x="1257" y="861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9"/>
                    </a:lnTo>
                    <a:lnTo>
                      <a:pt x="1256" y="857"/>
                    </a:lnTo>
                    <a:lnTo>
                      <a:pt x="1256" y="857"/>
                    </a:lnTo>
                    <a:lnTo>
                      <a:pt x="1256" y="857"/>
                    </a:lnTo>
                    <a:lnTo>
                      <a:pt x="1256" y="859"/>
                    </a:lnTo>
                    <a:lnTo>
                      <a:pt x="1257" y="859"/>
                    </a:lnTo>
                    <a:lnTo>
                      <a:pt x="1257" y="859"/>
                    </a:lnTo>
                    <a:lnTo>
                      <a:pt x="1257" y="857"/>
                    </a:lnTo>
                    <a:lnTo>
                      <a:pt x="1259" y="857"/>
                    </a:lnTo>
                    <a:lnTo>
                      <a:pt x="1259" y="857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6"/>
                    </a:lnTo>
                    <a:lnTo>
                      <a:pt x="1261" y="854"/>
                    </a:lnTo>
                    <a:lnTo>
                      <a:pt x="1261" y="854"/>
                    </a:lnTo>
                    <a:lnTo>
                      <a:pt x="1261" y="854"/>
                    </a:lnTo>
                    <a:lnTo>
                      <a:pt x="1261" y="852"/>
                    </a:lnTo>
                    <a:lnTo>
                      <a:pt x="1261" y="852"/>
                    </a:lnTo>
                    <a:lnTo>
                      <a:pt x="1261" y="854"/>
                    </a:lnTo>
                    <a:lnTo>
                      <a:pt x="1263" y="854"/>
                    </a:lnTo>
                    <a:lnTo>
                      <a:pt x="1263" y="854"/>
                    </a:lnTo>
                    <a:lnTo>
                      <a:pt x="1265" y="854"/>
                    </a:lnTo>
                    <a:lnTo>
                      <a:pt x="1267" y="854"/>
                    </a:lnTo>
                    <a:lnTo>
                      <a:pt x="1267" y="854"/>
                    </a:lnTo>
                    <a:lnTo>
                      <a:pt x="1267" y="852"/>
                    </a:lnTo>
                    <a:lnTo>
                      <a:pt x="1267" y="852"/>
                    </a:lnTo>
                    <a:lnTo>
                      <a:pt x="1267" y="852"/>
                    </a:lnTo>
                    <a:lnTo>
                      <a:pt x="1267" y="850"/>
                    </a:lnTo>
                    <a:lnTo>
                      <a:pt x="1267" y="850"/>
                    </a:lnTo>
                    <a:lnTo>
                      <a:pt x="1267" y="848"/>
                    </a:lnTo>
                    <a:lnTo>
                      <a:pt x="1267" y="848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7" y="847"/>
                    </a:lnTo>
                    <a:lnTo>
                      <a:pt x="1268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5"/>
                    </a:lnTo>
                    <a:lnTo>
                      <a:pt x="1267" y="843"/>
                    </a:lnTo>
                    <a:lnTo>
                      <a:pt x="1267" y="843"/>
                    </a:lnTo>
                    <a:lnTo>
                      <a:pt x="1274" y="847"/>
                    </a:lnTo>
                    <a:lnTo>
                      <a:pt x="1276" y="845"/>
                    </a:lnTo>
                    <a:lnTo>
                      <a:pt x="1276" y="845"/>
                    </a:lnTo>
                    <a:lnTo>
                      <a:pt x="1274" y="845"/>
                    </a:lnTo>
                    <a:lnTo>
                      <a:pt x="1267" y="843"/>
                    </a:lnTo>
                    <a:lnTo>
                      <a:pt x="1267" y="843"/>
                    </a:lnTo>
                    <a:lnTo>
                      <a:pt x="1267" y="841"/>
                    </a:lnTo>
                    <a:lnTo>
                      <a:pt x="1267" y="839"/>
                    </a:lnTo>
                    <a:lnTo>
                      <a:pt x="1267" y="839"/>
                    </a:lnTo>
                    <a:lnTo>
                      <a:pt x="1267" y="839"/>
                    </a:lnTo>
                    <a:lnTo>
                      <a:pt x="1265" y="837"/>
                    </a:lnTo>
                    <a:lnTo>
                      <a:pt x="1265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7"/>
                    </a:lnTo>
                    <a:lnTo>
                      <a:pt x="1263" y="839"/>
                    </a:lnTo>
                    <a:lnTo>
                      <a:pt x="1263" y="839"/>
                    </a:lnTo>
                    <a:lnTo>
                      <a:pt x="1263" y="839"/>
                    </a:lnTo>
                    <a:lnTo>
                      <a:pt x="1265" y="839"/>
                    </a:lnTo>
                    <a:lnTo>
                      <a:pt x="1265" y="839"/>
                    </a:lnTo>
                    <a:lnTo>
                      <a:pt x="1263" y="839"/>
                    </a:lnTo>
                    <a:lnTo>
                      <a:pt x="1263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61" y="841"/>
                    </a:lnTo>
                    <a:lnTo>
                      <a:pt x="1259" y="839"/>
                    </a:lnTo>
                    <a:lnTo>
                      <a:pt x="1259" y="839"/>
                    </a:lnTo>
                    <a:lnTo>
                      <a:pt x="1261" y="839"/>
                    </a:lnTo>
                    <a:lnTo>
                      <a:pt x="1261" y="839"/>
                    </a:lnTo>
                    <a:lnTo>
                      <a:pt x="1261" y="837"/>
                    </a:lnTo>
                    <a:lnTo>
                      <a:pt x="1261" y="837"/>
                    </a:lnTo>
                    <a:lnTo>
                      <a:pt x="1261" y="837"/>
                    </a:lnTo>
                    <a:lnTo>
                      <a:pt x="1261" y="836"/>
                    </a:lnTo>
                    <a:lnTo>
                      <a:pt x="1259" y="836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57" y="836"/>
                    </a:lnTo>
                    <a:lnTo>
                      <a:pt x="1257" y="836"/>
                    </a:lnTo>
                    <a:lnTo>
                      <a:pt x="1257" y="836"/>
                    </a:lnTo>
                    <a:lnTo>
                      <a:pt x="1256" y="836"/>
                    </a:lnTo>
                    <a:lnTo>
                      <a:pt x="1256" y="837"/>
                    </a:lnTo>
                    <a:lnTo>
                      <a:pt x="1256" y="837"/>
                    </a:lnTo>
                    <a:lnTo>
                      <a:pt x="1256" y="836"/>
                    </a:lnTo>
                    <a:lnTo>
                      <a:pt x="1256" y="836"/>
                    </a:lnTo>
                    <a:lnTo>
                      <a:pt x="1257" y="836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59" y="834"/>
                    </a:lnTo>
                    <a:lnTo>
                      <a:pt x="1261" y="832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1" y="834"/>
                    </a:lnTo>
                    <a:lnTo>
                      <a:pt x="1263" y="832"/>
                    </a:lnTo>
                    <a:lnTo>
                      <a:pt x="1263" y="832"/>
                    </a:lnTo>
                    <a:lnTo>
                      <a:pt x="1263" y="830"/>
                    </a:lnTo>
                    <a:lnTo>
                      <a:pt x="1263" y="830"/>
                    </a:lnTo>
                    <a:lnTo>
                      <a:pt x="1261" y="830"/>
                    </a:lnTo>
                    <a:lnTo>
                      <a:pt x="1257" y="830"/>
                    </a:lnTo>
                    <a:lnTo>
                      <a:pt x="1256" y="828"/>
                    </a:lnTo>
                    <a:lnTo>
                      <a:pt x="1254" y="828"/>
                    </a:lnTo>
                    <a:lnTo>
                      <a:pt x="1252" y="826"/>
                    </a:lnTo>
                    <a:lnTo>
                      <a:pt x="1250" y="825"/>
                    </a:lnTo>
                    <a:lnTo>
                      <a:pt x="1252" y="823"/>
                    </a:lnTo>
                    <a:lnTo>
                      <a:pt x="1252" y="821"/>
                    </a:lnTo>
                    <a:lnTo>
                      <a:pt x="1254" y="819"/>
                    </a:lnTo>
                    <a:lnTo>
                      <a:pt x="1254" y="817"/>
                    </a:lnTo>
                    <a:lnTo>
                      <a:pt x="1254" y="817"/>
                    </a:lnTo>
                    <a:lnTo>
                      <a:pt x="1252" y="815"/>
                    </a:lnTo>
                    <a:lnTo>
                      <a:pt x="1250" y="815"/>
                    </a:lnTo>
                    <a:lnTo>
                      <a:pt x="1250" y="814"/>
                    </a:lnTo>
                    <a:lnTo>
                      <a:pt x="1250" y="812"/>
                    </a:lnTo>
                    <a:lnTo>
                      <a:pt x="1250" y="812"/>
                    </a:lnTo>
                    <a:lnTo>
                      <a:pt x="1252" y="810"/>
                    </a:lnTo>
                    <a:lnTo>
                      <a:pt x="1252" y="810"/>
                    </a:lnTo>
                    <a:lnTo>
                      <a:pt x="1252" y="808"/>
                    </a:lnTo>
                    <a:lnTo>
                      <a:pt x="1252" y="808"/>
                    </a:lnTo>
                    <a:lnTo>
                      <a:pt x="1252" y="808"/>
                    </a:lnTo>
                    <a:lnTo>
                      <a:pt x="1250" y="808"/>
                    </a:lnTo>
                    <a:lnTo>
                      <a:pt x="1250" y="808"/>
                    </a:lnTo>
                    <a:lnTo>
                      <a:pt x="1248" y="808"/>
                    </a:lnTo>
                    <a:lnTo>
                      <a:pt x="1248" y="808"/>
                    </a:lnTo>
                    <a:lnTo>
                      <a:pt x="1246" y="806"/>
                    </a:lnTo>
                    <a:lnTo>
                      <a:pt x="1246" y="806"/>
                    </a:lnTo>
                    <a:lnTo>
                      <a:pt x="1245" y="806"/>
                    </a:lnTo>
                    <a:lnTo>
                      <a:pt x="1245" y="804"/>
                    </a:lnTo>
                    <a:lnTo>
                      <a:pt x="1245" y="804"/>
                    </a:lnTo>
                    <a:lnTo>
                      <a:pt x="1245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8" y="804"/>
                    </a:lnTo>
                    <a:lnTo>
                      <a:pt x="1248" y="804"/>
                    </a:lnTo>
                    <a:lnTo>
                      <a:pt x="1248" y="806"/>
                    </a:lnTo>
                    <a:lnTo>
                      <a:pt x="1248" y="804"/>
                    </a:lnTo>
                    <a:lnTo>
                      <a:pt x="1248" y="804"/>
                    </a:lnTo>
                    <a:lnTo>
                      <a:pt x="1246" y="804"/>
                    </a:lnTo>
                    <a:lnTo>
                      <a:pt x="1246" y="804"/>
                    </a:lnTo>
                    <a:lnTo>
                      <a:pt x="1246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3"/>
                    </a:lnTo>
                    <a:lnTo>
                      <a:pt x="1243" y="801"/>
                    </a:lnTo>
                    <a:lnTo>
                      <a:pt x="1243" y="801"/>
                    </a:lnTo>
                    <a:lnTo>
                      <a:pt x="1241" y="799"/>
                    </a:lnTo>
                    <a:lnTo>
                      <a:pt x="1241" y="799"/>
                    </a:lnTo>
                    <a:lnTo>
                      <a:pt x="1241" y="801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39" y="797"/>
                    </a:lnTo>
                    <a:lnTo>
                      <a:pt x="1239" y="797"/>
                    </a:lnTo>
                    <a:lnTo>
                      <a:pt x="1241" y="797"/>
                    </a:lnTo>
                    <a:lnTo>
                      <a:pt x="1241" y="797"/>
                    </a:lnTo>
                    <a:lnTo>
                      <a:pt x="1239" y="799"/>
                    </a:lnTo>
                    <a:lnTo>
                      <a:pt x="1239" y="799"/>
                    </a:lnTo>
                    <a:lnTo>
                      <a:pt x="1241" y="799"/>
                    </a:lnTo>
                    <a:lnTo>
                      <a:pt x="1241" y="797"/>
                    </a:lnTo>
                    <a:lnTo>
                      <a:pt x="1243" y="795"/>
                    </a:lnTo>
                    <a:lnTo>
                      <a:pt x="1243" y="795"/>
                    </a:lnTo>
                    <a:lnTo>
                      <a:pt x="1241" y="795"/>
                    </a:lnTo>
                    <a:lnTo>
                      <a:pt x="1241" y="795"/>
                    </a:lnTo>
                    <a:lnTo>
                      <a:pt x="1239" y="795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39" y="794"/>
                    </a:lnTo>
                    <a:lnTo>
                      <a:pt x="1241" y="794"/>
                    </a:lnTo>
                    <a:lnTo>
                      <a:pt x="1241" y="794"/>
                    </a:lnTo>
                    <a:lnTo>
                      <a:pt x="1243" y="794"/>
                    </a:lnTo>
                    <a:lnTo>
                      <a:pt x="1243" y="794"/>
                    </a:lnTo>
                    <a:lnTo>
                      <a:pt x="1243" y="795"/>
                    </a:lnTo>
                    <a:lnTo>
                      <a:pt x="1243" y="797"/>
                    </a:lnTo>
                    <a:lnTo>
                      <a:pt x="1241" y="799"/>
                    </a:lnTo>
                    <a:lnTo>
                      <a:pt x="1241" y="799"/>
                    </a:lnTo>
                    <a:lnTo>
                      <a:pt x="1243" y="799"/>
                    </a:lnTo>
                    <a:lnTo>
                      <a:pt x="1243" y="799"/>
                    </a:lnTo>
                    <a:lnTo>
                      <a:pt x="1243" y="797"/>
                    </a:lnTo>
                    <a:lnTo>
                      <a:pt x="1245" y="797"/>
                    </a:lnTo>
                    <a:lnTo>
                      <a:pt x="1245" y="797"/>
                    </a:lnTo>
                    <a:lnTo>
                      <a:pt x="1245" y="797"/>
                    </a:lnTo>
                    <a:lnTo>
                      <a:pt x="1245" y="799"/>
                    </a:lnTo>
                    <a:lnTo>
                      <a:pt x="1245" y="799"/>
                    </a:lnTo>
                    <a:lnTo>
                      <a:pt x="1243" y="799"/>
                    </a:lnTo>
                    <a:lnTo>
                      <a:pt x="1243" y="799"/>
                    </a:lnTo>
                    <a:lnTo>
                      <a:pt x="1243" y="801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3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5" y="801"/>
                    </a:lnTo>
                    <a:lnTo>
                      <a:pt x="1246" y="801"/>
                    </a:lnTo>
                    <a:lnTo>
                      <a:pt x="1246" y="801"/>
                    </a:lnTo>
                    <a:lnTo>
                      <a:pt x="1246" y="801"/>
                    </a:lnTo>
                    <a:lnTo>
                      <a:pt x="1246" y="803"/>
                    </a:lnTo>
                    <a:lnTo>
                      <a:pt x="1248" y="803"/>
                    </a:lnTo>
                    <a:lnTo>
                      <a:pt x="1248" y="803"/>
                    </a:lnTo>
                    <a:lnTo>
                      <a:pt x="1248" y="804"/>
                    </a:lnTo>
                    <a:lnTo>
                      <a:pt x="1250" y="804"/>
                    </a:lnTo>
                    <a:lnTo>
                      <a:pt x="1250" y="806"/>
                    </a:lnTo>
                    <a:lnTo>
                      <a:pt x="1250" y="804"/>
                    </a:lnTo>
                    <a:lnTo>
                      <a:pt x="1250" y="804"/>
                    </a:lnTo>
                    <a:lnTo>
                      <a:pt x="1250" y="803"/>
                    </a:lnTo>
                    <a:lnTo>
                      <a:pt x="1250" y="803"/>
                    </a:lnTo>
                    <a:lnTo>
                      <a:pt x="1250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2" y="804"/>
                    </a:lnTo>
                    <a:lnTo>
                      <a:pt x="1254" y="806"/>
                    </a:lnTo>
                    <a:lnTo>
                      <a:pt x="1254" y="806"/>
                    </a:lnTo>
                    <a:lnTo>
                      <a:pt x="1256" y="806"/>
                    </a:lnTo>
                    <a:lnTo>
                      <a:pt x="1257" y="806"/>
                    </a:lnTo>
                    <a:lnTo>
                      <a:pt x="1257" y="806"/>
                    </a:lnTo>
                    <a:lnTo>
                      <a:pt x="1257" y="808"/>
                    </a:lnTo>
                    <a:lnTo>
                      <a:pt x="1257" y="808"/>
                    </a:lnTo>
                    <a:lnTo>
                      <a:pt x="1257" y="808"/>
                    </a:lnTo>
                    <a:lnTo>
                      <a:pt x="1257" y="810"/>
                    </a:lnTo>
                    <a:lnTo>
                      <a:pt x="1259" y="810"/>
                    </a:lnTo>
                    <a:lnTo>
                      <a:pt x="1259" y="810"/>
                    </a:lnTo>
                    <a:lnTo>
                      <a:pt x="1261" y="810"/>
                    </a:lnTo>
                    <a:lnTo>
                      <a:pt x="1263" y="810"/>
                    </a:lnTo>
                    <a:lnTo>
                      <a:pt x="1265" y="808"/>
                    </a:lnTo>
                    <a:lnTo>
                      <a:pt x="1265" y="806"/>
                    </a:lnTo>
                    <a:lnTo>
                      <a:pt x="1265" y="804"/>
                    </a:lnTo>
                    <a:lnTo>
                      <a:pt x="1267" y="803"/>
                    </a:lnTo>
                    <a:lnTo>
                      <a:pt x="1267" y="801"/>
                    </a:lnTo>
                    <a:lnTo>
                      <a:pt x="1268" y="801"/>
                    </a:lnTo>
                    <a:lnTo>
                      <a:pt x="1268" y="799"/>
                    </a:lnTo>
                    <a:lnTo>
                      <a:pt x="1268" y="797"/>
                    </a:lnTo>
                    <a:lnTo>
                      <a:pt x="1270" y="797"/>
                    </a:lnTo>
                    <a:lnTo>
                      <a:pt x="1274" y="794"/>
                    </a:lnTo>
                    <a:lnTo>
                      <a:pt x="1276" y="794"/>
                    </a:lnTo>
                    <a:lnTo>
                      <a:pt x="1278" y="792"/>
                    </a:lnTo>
                    <a:lnTo>
                      <a:pt x="1278" y="792"/>
                    </a:lnTo>
                    <a:lnTo>
                      <a:pt x="1279" y="794"/>
                    </a:lnTo>
                    <a:lnTo>
                      <a:pt x="1279" y="794"/>
                    </a:lnTo>
                    <a:lnTo>
                      <a:pt x="1279" y="794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79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1" y="795"/>
                    </a:lnTo>
                    <a:lnTo>
                      <a:pt x="1283" y="797"/>
                    </a:lnTo>
                    <a:lnTo>
                      <a:pt x="1283" y="795"/>
                    </a:lnTo>
                    <a:lnTo>
                      <a:pt x="1283" y="795"/>
                    </a:lnTo>
                    <a:lnTo>
                      <a:pt x="1283" y="794"/>
                    </a:lnTo>
                    <a:lnTo>
                      <a:pt x="1283" y="795"/>
                    </a:lnTo>
                    <a:lnTo>
                      <a:pt x="1283" y="795"/>
                    </a:lnTo>
                    <a:lnTo>
                      <a:pt x="1283" y="797"/>
                    </a:lnTo>
                    <a:lnTo>
                      <a:pt x="1283" y="799"/>
                    </a:lnTo>
                    <a:lnTo>
                      <a:pt x="1283" y="801"/>
                    </a:lnTo>
                    <a:lnTo>
                      <a:pt x="1283" y="803"/>
                    </a:lnTo>
                    <a:lnTo>
                      <a:pt x="1283" y="804"/>
                    </a:lnTo>
                    <a:lnTo>
                      <a:pt x="1283" y="806"/>
                    </a:lnTo>
                    <a:lnTo>
                      <a:pt x="1283" y="808"/>
                    </a:lnTo>
                    <a:lnTo>
                      <a:pt x="1283" y="812"/>
                    </a:lnTo>
                    <a:lnTo>
                      <a:pt x="1283" y="812"/>
                    </a:lnTo>
                    <a:lnTo>
                      <a:pt x="1281" y="815"/>
                    </a:lnTo>
                    <a:lnTo>
                      <a:pt x="1281" y="815"/>
                    </a:lnTo>
                    <a:lnTo>
                      <a:pt x="1281" y="817"/>
                    </a:lnTo>
                    <a:lnTo>
                      <a:pt x="1279" y="819"/>
                    </a:lnTo>
                    <a:lnTo>
                      <a:pt x="1279" y="821"/>
                    </a:lnTo>
                    <a:lnTo>
                      <a:pt x="1278" y="821"/>
                    </a:lnTo>
                    <a:lnTo>
                      <a:pt x="1279" y="821"/>
                    </a:lnTo>
                    <a:lnTo>
                      <a:pt x="1279" y="821"/>
                    </a:lnTo>
                    <a:lnTo>
                      <a:pt x="1279" y="823"/>
                    </a:lnTo>
                    <a:lnTo>
                      <a:pt x="1278" y="823"/>
                    </a:lnTo>
                    <a:lnTo>
                      <a:pt x="1278" y="823"/>
                    </a:lnTo>
                    <a:lnTo>
                      <a:pt x="1276" y="823"/>
                    </a:lnTo>
                    <a:lnTo>
                      <a:pt x="1276" y="823"/>
                    </a:lnTo>
                    <a:lnTo>
                      <a:pt x="1276" y="821"/>
                    </a:lnTo>
                    <a:lnTo>
                      <a:pt x="1276" y="821"/>
                    </a:lnTo>
                    <a:lnTo>
                      <a:pt x="1274" y="823"/>
                    </a:lnTo>
                    <a:lnTo>
                      <a:pt x="1274" y="823"/>
                    </a:lnTo>
                    <a:lnTo>
                      <a:pt x="1276" y="825"/>
                    </a:lnTo>
                    <a:lnTo>
                      <a:pt x="1276" y="825"/>
                    </a:lnTo>
                    <a:lnTo>
                      <a:pt x="1276" y="825"/>
                    </a:lnTo>
                    <a:lnTo>
                      <a:pt x="1278" y="825"/>
                    </a:lnTo>
                    <a:lnTo>
                      <a:pt x="1278" y="825"/>
                    </a:lnTo>
                    <a:lnTo>
                      <a:pt x="1279" y="825"/>
                    </a:lnTo>
                    <a:lnTo>
                      <a:pt x="1279" y="825"/>
                    </a:lnTo>
                    <a:lnTo>
                      <a:pt x="1279" y="825"/>
                    </a:lnTo>
                    <a:lnTo>
                      <a:pt x="1281" y="825"/>
                    </a:lnTo>
                    <a:lnTo>
                      <a:pt x="1281" y="825"/>
                    </a:lnTo>
                    <a:lnTo>
                      <a:pt x="1281" y="825"/>
                    </a:lnTo>
                    <a:lnTo>
                      <a:pt x="1281" y="823"/>
                    </a:lnTo>
                    <a:lnTo>
                      <a:pt x="1283" y="823"/>
                    </a:lnTo>
                    <a:lnTo>
                      <a:pt x="1283" y="823"/>
                    </a:lnTo>
                    <a:lnTo>
                      <a:pt x="1283" y="823"/>
                    </a:lnTo>
                    <a:lnTo>
                      <a:pt x="1285" y="823"/>
                    </a:lnTo>
                    <a:lnTo>
                      <a:pt x="1287" y="823"/>
                    </a:lnTo>
                    <a:lnTo>
                      <a:pt x="1287" y="823"/>
                    </a:lnTo>
                    <a:lnTo>
                      <a:pt x="1288" y="821"/>
                    </a:lnTo>
                    <a:lnTo>
                      <a:pt x="1288" y="821"/>
                    </a:lnTo>
                    <a:lnTo>
                      <a:pt x="1290" y="821"/>
                    </a:lnTo>
                    <a:lnTo>
                      <a:pt x="1290" y="821"/>
                    </a:lnTo>
                    <a:lnTo>
                      <a:pt x="1292" y="819"/>
                    </a:lnTo>
                    <a:lnTo>
                      <a:pt x="1294" y="819"/>
                    </a:lnTo>
                    <a:lnTo>
                      <a:pt x="1296" y="819"/>
                    </a:lnTo>
                    <a:lnTo>
                      <a:pt x="1298" y="817"/>
                    </a:lnTo>
                    <a:lnTo>
                      <a:pt x="1299" y="817"/>
                    </a:lnTo>
                    <a:lnTo>
                      <a:pt x="1299" y="817"/>
                    </a:lnTo>
                    <a:lnTo>
                      <a:pt x="1299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7"/>
                    </a:lnTo>
                    <a:lnTo>
                      <a:pt x="1301" y="819"/>
                    </a:lnTo>
                    <a:lnTo>
                      <a:pt x="1303" y="819"/>
                    </a:lnTo>
                    <a:lnTo>
                      <a:pt x="1303" y="819"/>
                    </a:lnTo>
                    <a:lnTo>
                      <a:pt x="1303" y="819"/>
                    </a:lnTo>
                    <a:lnTo>
                      <a:pt x="1305" y="821"/>
                    </a:lnTo>
                    <a:lnTo>
                      <a:pt x="1305" y="821"/>
                    </a:lnTo>
                    <a:lnTo>
                      <a:pt x="1305" y="821"/>
                    </a:lnTo>
                    <a:lnTo>
                      <a:pt x="1307" y="819"/>
                    </a:lnTo>
                    <a:lnTo>
                      <a:pt x="1307" y="819"/>
                    </a:lnTo>
                    <a:lnTo>
                      <a:pt x="1309" y="819"/>
                    </a:lnTo>
                    <a:lnTo>
                      <a:pt x="1309" y="817"/>
                    </a:lnTo>
                    <a:lnTo>
                      <a:pt x="1310" y="819"/>
                    </a:lnTo>
                    <a:lnTo>
                      <a:pt x="1310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19"/>
                    </a:lnTo>
                    <a:lnTo>
                      <a:pt x="1309" y="821"/>
                    </a:lnTo>
                    <a:lnTo>
                      <a:pt x="1307" y="821"/>
                    </a:lnTo>
                    <a:lnTo>
                      <a:pt x="1307" y="821"/>
                    </a:lnTo>
                    <a:lnTo>
                      <a:pt x="1307" y="823"/>
                    </a:lnTo>
                    <a:lnTo>
                      <a:pt x="1307" y="823"/>
                    </a:lnTo>
                    <a:lnTo>
                      <a:pt x="1307" y="825"/>
                    </a:lnTo>
                    <a:lnTo>
                      <a:pt x="1305" y="823"/>
                    </a:lnTo>
                    <a:lnTo>
                      <a:pt x="1305" y="823"/>
                    </a:lnTo>
                    <a:lnTo>
                      <a:pt x="1303" y="823"/>
                    </a:lnTo>
                    <a:lnTo>
                      <a:pt x="1303" y="825"/>
                    </a:lnTo>
                    <a:lnTo>
                      <a:pt x="1303" y="825"/>
                    </a:lnTo>
                    <a:lnTo>
                      <a:pt x="1301" y="823"/>
                    </a:lnTo>
                    <a:lnTo>
                      <a:pt x="1301" y="823"/>
                    </a:lnTo>
                    <a:lnTo>
                      <a:pt x="1299" y="823"/>
                    </a:lnTo>
                    <a:lnTo>
                      <a:pt x="1299" y="823"/>
                    </a:lnTo>
                    <a:lnTo>
                      <a:pt x="1299" y="823"/>
                    </a:lnTo>
                    <a:lnTo>
                      <a:pt x="1298" y="823"/>
                    </a:lnTo>
                    <a:lnTo>
                      <a:pt x="1298" y="825"/>
                    </a:lnTo>
                    <a:lnTo>
                      <a:pt x="1298" y="825"/>
                    </a:lnTo>
                    <a:lnTo>
                      <a:pt x="1298" y="826"/>
                    </a:lnTo>
                    <a:lnTo>
                      <a:pt x="1296" y="826"/>
                    </a:lnTo>
                    <a:lnTo>
                      <a:pt x="1296" y="826"/>
                    </a:lnTo>
                    <a:lnTo>
                      <a:pt x="1296" y="828"/>
                    </a:lnTo>
                    <a:lnTo>
                      <a:pt x="1296" y="828"/>
                    </a:lnTo>
                    <a:lnTo>
                      <a:pt x="1294" y="828"/>
                    </a:lnTo>
                    <a:lnTo>
                      <a:pt x="1294" y="830"/>
                    </a:lnTo>
                    <a:lnTo>
                      <a:pt x="1292" y="830"/>
                    </a:lnTo>
                    <a:lnTo>
                      <a:pt x="1292" y="830"/>
                    </a:lnTo>
                    <a:lnTo>
                      <a:pt x="1290" y="830"/>
                    </a:lnTo>
                    <a:lnTo>
                      <a:pt x="1288" y="830"/>
                    </a:lnTo>
                    <a:lnTo>
                      <a:pt x="1288" y="830"/>
                    </a:lnTo>
                    <a:lnTo>
                      <a:pt x="1288" y="830"/>
                    </a:lnTo>
                    <a:lnTo>
                      <a:pt x="1287" y="832"/>
                    </a:lnTo>
                    <a:lnTo>
                      <a:pt x="1287" y="832"/>
                    </a:lnTo>
                    <a:lnTo>
                      <a:pt x="1287" y="832"/>
                    </a:lnTo>
                    <a:lnTo>
                      <a:pt x="1287" y="834"/>
                    </a:lnTo>
                    <a:lnTo>
                      <a:pt x="1287" y="834"/>
                    </a:lnTo>
                    <a:lnTo>
                      <a:pt x="1285" y="834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5" y="836"/>
                    </a:lnTo>
                    <a:lnTo>
                      <a:pt x="1283" y="837"/>
                    </a:lnTo>
                    <a:lnTo>
                      <a:pt x="1283" y="837"/>
                    </a:lnTo>
                    <a:lnTo>
                      <a:pt x="1283" y="839"/>
                    </a:lnTo>
                    <a:lnTo>
                      <a:pt x="1283" y="839"/>
                    </a:lnTo>
                    <a:lnTo>
                      <a:pt x="1281" y="839"/>
                    </a:lnTo>
                    <a:lnTo>
                      <a:pt x="1281" y="841"/>
                    </a:lnTo>
                    <a:lnTo>
                      <a:pt x="1279" y="841"/>
                    </a:lnTo>
                    <a:lnTo>
                      <a:pt x="1279" y="841"/>
                    </a:lnTo>
                    <a:lnTo>
                      <a:pt x="1279" y="843"/>
                    </a:lnTo>
                    <a:lnTo>
                      <a:pt x="1278" y="843"/>
                    </a:lnTo>
                    <a:lnTo>
                      <a:pt x="1278" y="845"/>
                    </a:lnTo>
                    <a:lnTo>
                      <a:pt x="1278" y="845"/>
                    </a:lnTo>
                    <a:lnTo>
                      <a:pt x="1278" y="845"/>
                    </a:lnTo>
                    <a:lnTo>
                      <a:pt x="1279" y="845"/>
                    </a:lnTo>
                    <a:lnTo>
                      <a:pt x="1279" y="847"/>
                    </a:lnTo>
                    <a:lnTo>
                      <a:pt x="1281" y="845"/>
                    </a:lnTo>
                    <a:lnTo>
                      <a:pt x="1283" y="843"/>
                    </a:lnTo>
                    <a:lnTo>
                      <a:pt x="1285" y="841"/>
                    </a:lnTo>
                    <a:lnTo>
                      <a:pt x="1285" y="841"/>
                    </a:lnTo>
                    <a:lnTo>
                      <a:pt x="1287" y="839"/>
                    </a:lnTo>
                    <a:lnTo>
                      <a:pt x="1287" y="837"/>
                    </a:lnTo>
                    <a:lnTo>
                      <a:pt x="1288" y="836"/>
                    </a:lnTo>
                    <a:lnTo>
                      <a:pt x="1288" y="836"/>
                    </a:lnTo>
                    <a:lnTo>
                      <a:pt x="1290" y="834"/>
                    </a:lnTo>
                    <a:lnTo>
                      <a:pt x="1294" y="834"/>
                    </a:lnTo>
                    <a:lnTo>
                      <a:pt x="1296" y="832"/>
                    </a:lnTo>
                    <a:lnTo>
                      <a:pt x="1298" y="830"/>
                    </a:lnTo>
                    <a:lnTo>
                      <a:pt x="1299" y="830"/>
                    </a:lnTo>
                    <a:lnTo>
                      <a:pt x="1301" y="828"/>
                    </a:lnTo>
                    <a:lnTo>
                      <a:pt x="1303" y="826"/>
                    </a:lnTo>
                    <a:lnTo>
                      <a:pt x="1305" y="826"/>
                    </a:lnTo>
                    <a:lnTo>
                      <a:pt x="1307" y="825"/>
                    </a:lnTo>
                    <a:lnTo>
                      <a:pt x="1312" y="823"/>
                    </a:lnTo>
                    <a:lnTo>
                      <a:pt x="1314" y="821"/>
                    </a:lnTo>
                    <a:lnTo>
                      <a:pt x="1316" y="821"/>
                    </a:lnTo>
                    <a:lnTo>
                      <a:pt x="1318" y="819"/>
                    </a:lnTo>
                    <a:lnTo>
                      <a:pt x="1321" y="817"/>
                    </a:lnTo>
                    <a:lnTo>
                      <a:pt x="1325" y="815"/>
                    </a:lnTo>
                    <a:lnTo>
                      <a:pt x="1329" y="812"/>
                    </a:lnTo>
                    <a:lnTo>
                      <a:pt x="1332" y="810"/>
                    </a:lnTo>
                    <a:lnTo>
                      <a:pt x="1338" y="808"/>
                    </a:lnTo>
                    <a:lnTo>
                      <a:pt x="1341" y="804"/>
                    </a:lnTo>
                    <a:lnTo>
                      <a:pt x="1343" y="804"/>
                    </a:lnTo>
                    <a:lnTo>
                      <a:pt x="1347" y="803"/>
                    </a:lnTo>
                    <a:lnTo>
                      <a:pt x="1349" y="801"/>
                    </a:lnTo>
                    <a:lnTo>
                      <a:pt x="1351" y="801"/>
                    </a:lnTo>
                    <a:lnTo>
                      <a:pt x="1351" y="799"/>
                    </a:lnTo>
                    <a:lnTo>
                      <a:pt x="1354" y="799"/>
                    </a:lnTo>
                    <a:lnTo>
                      <a:pt x="1356" y="797"/>
                    </a:lnTo>
                    <a:lnTo>
                      <a:pt x="1360" y="797"/>
                    </a:lnTo>
                    <a:lnTo>
                      <a:pt x="1362" y="797"/>
                    </a:lnTo>
                    <a:lnTo>
                      <a:pt x="1362" y="797"/>
                    </a:lnTo>
                    <a:lnTo>
                      <a:pt x="1363" y="797"/>
                    </a:lnTo>
                    <a:lnTo>
                      <a:pt x="1365" y="795"/>
                    </a:lnTo>
                    <a:lnTo>
                      <a:pt x="1367" y="795"/>
                    </a:lnTo>
                    <a:lnTo>
                      <a:pt x="1367" y="797"/>
                    </a:lnTo>
                    <a:lnTo>
                      <a:pt x="1369" y="797"/>
                    </a:lnTo>
                    <a:lnTo>
                      <a:pt x="1371" y="797"/>
                    </a:lnTo>
                    <a:lnTo>
                      <a:pt x="1373" y="797"/>
                    </a:lnTo>
                    <a:lnTo>
                      <a:pt x="1373" y="797"/>
                    </a:lnTo>
                    <a:lnTo>
                      <a:pt x="1374" y="797"/>
                    </a:lnTo>
                    <a:lnTo>
                      <a:pt x="1374" y="795"/>
                    </a:lnTo>
                    <a:lnTo>
                      <a:pt x="1376" y="797"/>
                    </a:lnTo>
                    <a:lnTo>
                      <a:pt x="1376" y="797"/>
                    </a:lnTo>
                    <a:lnTo>
                      <a:pt x="1376" y="795"/>
                    </a:lnTo>
                    <a:lnTo>
                      <a:pt x="1376" y="794"/>
                    </a:lnTo>
                    <a:lnTo>
                      <a:pt x="1374" y="794"/>
                    </a:lnTo>
                    <a:lnTo>
                      <a:pt x="1374" y="794"/>
                    </a:lnTo>
                    <a:lnTo>
                      <a:pt x="1374" y="792"/>
                    </a:lnTo>
                    <a:lnTo>
                      <a:pt x="1373" y="792"/>
                    </a:lnTo>
                    <a:lnTo>
                      <a:pt x="1373" y="792"/>
                    </a:lnTo>
                    <a:lnTo>
                      <a:pt x="1373" y="790"/>
                    </a:lnTo>
                    <a:lnTo>
                      <a:pt x="1373" y="790"/>
                    </a:lnTo>
                    <a:lnTo>
                      <a:pt x="1371" y="790"/>
                    </a:lnTo>
                    <a:lnTo>
                      <a:pt x="1371" y="788"/>
                    </a:lnTo>
                    <a:lnTo>
                      <a:pt x="1371" y="788"/>
                    </a:lnTo>
                    <a:lnTo>
                      <a:pt x="1371" y="788"/>
                    </a:lnTo>
                    <a:lnTo>
                      <a:pt x="1369" y="788"/>
                    </a:lnTo>
                    <a:lnTo>
                      <a:pt x="1369" y="788"/>
                    </a:lnTo>
                    <a:lnTo>
                      <a:pt x="1369" y="788"/>
                    </a:lnTo>
                    <a:lnTo>
                      <a:pt x="1369" y="786"/>
                    </a:lnTo>
                    <a:lnTo>
                      <a:pt x="1369" y="786"/>
                    </a:lnTo>
                    <a:lnTo>
                      <a:pt x="1367" y="786"/>
                    </a:lnTo>
                    <a:lnTo>
                      <a:pt x="1367" y="786"/>
                    </a:lnTo>
                    <a:lnTo>
                      <a:pt x="1367" y="784"/>
                    </a:lnTo>
                    <a:lnTo>
                      <a:pt x="1367" y="784"/>
                    </a:lnTo>
                    <a:lnTo>
                      <a:pt x="1365" y="784"/>
                    </a:lnTo>
                    <a:lnTo>
                      <a:pt x="1365" y="784"/>
                    </a:lnTo>
                    <a:lnTo>
                      <a:pt x="1363" y="784"/>
                    </a:lnTo>
                    <a:lnTo>
                      <a:pt x="1363" y="783"/>
                    </a:lnTo>
                    <a:lnTo>
                      <a:pt x="1363" y="781"/>
                    </a:lnTo>
                    <a:lnTo>
                      <a:pt x="1362" y="781"/>
                    </a:lnTo>
                    <a:lnTo>
                      <a:pt x="1362" y="781"/>
                    </a:lnTo>
                    <a:lnTo>
                      <a:pt x="1362" y="779"/>
                    </a:lnTo>
                    <a:lnTo>
                      <a:pt x="1362" y="777"/>
                    </a:lnTo>
                    <a:lnTo>
                      <a:pt x="1362" y="777"/>
                    </a:lnTo>
                    <a:lnTo>
                      <a:pt x="1362" y="775"/>
                    </a:lnTo>
                    <a:lnTo>
                      <a:pt x="1363" y="775"/>
                    </a:lnTo>
                    <a:lnTo>
                      <a:pt x="1363" y="775"/>
                    </a:lnTo>
                    <a:lnTo>
                      <a:pt x="1363" y="773"/>
                    </a:lnTo>
                    <a:lnTo>
                      <a:pt x="1363" y="773"/>
                    </a:lnTo>
                    <a:lnTo>
                      <a:pt x="1363" y="773"/>
                    </a:lnTo>
                    <a:lnTo>
                      <a:pt x="1365" y="772"/>
                    </a:lnTo>
                    <a:lnTo>
                      <a:pt x="1365" y="772"/>
                    </a:lnTo>
                    <a:lnTo>
                      <a:pt x="1365" y="772"/>
                    </a:lnTo>
                    <a:lnTo>
                      <a:pt x="1365" y="770"/>
                    </a:lnTo>
                    <a:lnTo>
                      <a:pt x="1367" y="768"/>
                    </a:lnTo>
                    <a:lnTo>
                      <a:pt x="1367" y="766"/>
                    </a:lnTo>
                    <a:lnTo>
                      <a:pt x="1369" y="766"/>
                    </a:lnTo>
                    <a:lnTo>
                      <a:pt x="1369" y="764"/>
                    </a:lnTo>
                    <a:lnTo>
                      <a:pt x="1369" y="764"/>
                    </a:lnTo>
                    <a:lnTo>
                      <a:pt x="1369" y="762"/>
                    </a:lnTo>
                    <a:lnTo>
                      <a:pt x="1369" y="762"/>
                    </a:lnTo>
                    <a:lnTo>
                      <a:pt x="1369" y="761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61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71" y="759"/>
                    </a:lnTo>
                    <a:lnTo>
                      <a:pt x="1369" y="759"/>
                    </a:lnTo>
                    <a:lnTo>
                      <a:pt x="1369" y="757"/>
                    </a:lnTo>
                    <a:lnTo>
                      <a:pt x="1369" y="757"/>
                    </a:lnTo>
                    <a:lnTo>
                      <a:pt x="1371" y="757"/>
                    </a:lnTo>
                    <a:lnTo>
                      <a:pt x="1371" y="759"/>
                    </a:lnTo>
                    <a:lnTo>
                      <a:pt x="1373" y="759"/>
                    </a:lnTo>
                    <a:lnTo>
                      <a:pt x="1373" y="759"/>
                    </a:lnTo>
                    <a:lnTo>
                      <a:pt x="1373" y="759"/>
                    </a:lnTo>
                    <a:lnTo>
                      <a:pt x="1373" y="757"/>
                    </a:lnTo>
                    <a:lnTo>
                      <a:pt x="1374" y="757"/>
                    </a:lnTo>
                    <a:lnTo>
                      <a:pt x="1374" y="757"/>
                    </a:lnTo>
                    <a:lnTo>
                      <a:pt x="1374" y="757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6" y="755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6" y="757"/>
                    </a:lnTo>
                    <a:lnTo>
                      <a:pt x="1378" y="757"/>
                    </a:lnTo>
                    <a:lnTo>
                      <a:pt x="1376" y="757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78" y="755"/>
                    </a:lnTo>
                    <a:lnTo>
                      <a:pt x="1380" y="755"/>
                    </a:lnTo>
                    <a:lnTo>
                      <a:pt x="1378" y="757"/>
                    </a:lnTo>
                    <a:lnTo>
                      <a:pt x="1378" y="757"/>
                    </a:lnTo>
                    <a:lnTo>
                      <a:pt x="1378" y="757"/>
                    </a:lnTo>
                    <a:lnTo>
                      <a:pt x="1380" y="757"/>
                    </a:lnTo>
                    <a:lnTo>
                      <a:pt x="1380" y="753"/>
                    </a:lnTo>
                    <a:lnTo>
                      <a:pt x="1380" y="751"/>
                    </a:lnTo>
                    <a:lnTo>
                      <a:pt x="1380" y="751"/>
                    </a:lnTo>
                    <a:lnTo>
                      <a:pt x="1382" y="750"/>
                    </a:lnTo>
                    <a:lnTo>
                      <a:pt x="1384" y="746"/>
                    </a:lnTo>
                    <a:lnTo>
                      <a:pt x="1384" y="744"/>
                    </a:lnTo>
                    <a:lnTo>
                      <a:pt x="1384" y="742"/>
                    </a:lnTo>
                    <a:lnTo>
                      <a:pt x="1384" y="741"/>
                    </a:lnTo>
                    <a:lnTo>
                      <a:pt x="1384" y="739"/>
                    </a:lnTo>
                    <a:lnTo>
                      <a:pt x="1385" y="739"/>
                    </a:lnTo>
                    <a:lnTo>
                      <a:pt x="1385" y="739"/>
                    </a:lnTo>
                    <a:lnTo>
                      <a:pt x="1385" y="735"/>
                    </a:lnTo>
                    <a:lnTo>
                      <a:pt x="1385" y="735"/>
                    </a:lnTo>
                    <a:lnTo>
                      <a:pt x="1385" y="733"/>
                    </a:lnTo>
                    <a:lnTo>
                      <a:pt x="1385" y="733"/>
                    </a:lnTo>
                    <a:lnTo>
                      <a:pt x="1384" y="735"/>
                    </a:lnTo>
                    <a:lnTo>
                      <a:pt x="1384" y="733"/>
                    </a:lnTo>
                    <a:lnTo>
                      <a:pt x="1384" y="733"/>
                    </a:lnTo>
                    <a:lnTo>
                      <a:pt x="1384" y="731"/>
                    </a:lnTo>
                    <a:lnTo>
                      <a:pt x="1384" y="731"/>
                    </a:lnTo>
                    <a:lnTo>
                      <a:pt x="1384" y="730"/>
                    </a:lnTo>
                    <a:lnTo>
                      <a:pt x="1382" y="728"/>
                    </a:lnTo>
                    <a:lnTo>
                      <a:pt x="1382" y="726"/>
                    </a:lnTo>
                    <a:lnTo>
                      <a:pt x="1382" y="726"/>
                    </a:lnTo>
                    <a:lnTo>
                      <a:pt x="1382" y="724"/>
                    </a:lnTo>
                    <a:lnTo>
                      <a:pt x="1382" y="724"/>
                    </a:lnTo>
                    <a:lnTo>
                      <a:pt x="1384" y="722"/>
                    </a:lnTo>
                    <a:lnTo>
                      <a:pt x="1382" y="722"/>
                    </a:lnTo>
                    <a:lnTo>
                      <a:pt x="1384" y="720"/>
                    </a:lnTo>
                    <a:lnTo>
                      <a:pt x="1382" y="719"/>
                    </a:lnTo>
                    <a:lnTo>
                      <a:pt x="1382" y="717"/>
                    </a:lnTo>
                    <a:lnTo>
                      <a:pt x="1382" y="717"/>
                    </a:lnTo>
                    <a:lnTo>
                      <a:pt x="1380" y="715"/>
                    </a:lnTo>
                    <a:lnTo>
                      <a:pt x="1378" y="715"/>
                    </a:lnTo>
                    <a:lnTo>
                      <a:pt x="1378" y="715"/>
                    </a:lnTo>
                    <a:lnTo>
                      <a:pt x="1376" y="713"/>
                    </a:lnTo>
                    <a:lnTo>
                      <a:pt x="1376" y="713"/>
                    </a:lnTo>
                    <a:lnTo>
                      <a:pt x="1376" y="713"/>
                    </a:lnTo>
                    <a:lnTo>
                      <a:pt x="1374" y="713"/>
                    </a:lnTo>
                    <a:lnTo>
                      <a:pt x="1374" y="713"/>
                    </a:lnTo>
                    <a:lnTo>
                      <a:pt x="1374" y="711"/>
                    </a:lnTo>
                    <a:lnTo>
                      <a:pt x="1374" y="709"/>
                    </a:lnTo>
                    <a:lnTo>
                      <a:pt x="1376" y="709"/>
                    </a:lnTo>
                    <a:lnTo>
                      <a:pt x="1376" y="709"/>
                    </a:lnTo>
                    <a:lnTo>
                      <a:pt x="1376" y="708"/>
                    </a:lnTo>
                    <a:lnTo>
                      <a:pt x="1376" y="708"/>
                    </a:lnTo>
                    <a:lnTo>
                      <a:pt x="1376" y="708"/>
                    </a:lnTo>
                    <a:lnTo>
                      <a:pt x="1376" y="706"/>
                    </a:lnTo>
                    <a:lnTo>
                      <a:pt x="1374" y="704"/>
                    </a:lnTo>
                    <a:lnTo>
                      <a:pt x="1376" y="704"/>
                    </a:lnTo>
                    <a:lnTo>
                      <a:pt x="1376" y="702"/>
                    </a:lnTo>
                    <a:lnTo>
                      <a:pt x="1378" y="702"/>
                    </a:lnTo>
                    <a:lnTo>
                      <a:pt x="1378" y="700"/>
                    </a:lnTo>
                    <a:lnTo>
                      <a:pt x="1378" y="700"/>
                    </a:lnTo>
                    <a:lnTo>
                      <a:pt x="1380" y="700"/>
                    </a:lnTo>
                    <a:lnTo>
                      <a:pt x="1380" y="699"/>
                    </a:lnTo>
                    <a:lnTo>
                      <a:pt x="1380" y="699"/>
                    </a:lnTo>
                    <a:lnTo>
                      <a:pt x="1380" y="699"/>
                    </a:lnTo>
                    <a:lnTo>
                      <a:pt x="1380" y="697"/>
                    </a:lnTo>
                    <a:lnTo>
                      <a:pt x="1380" y="697"/>
                    </a:lnTo>
                    <a:lnTo>
                      <a:pt x="1380" y="695"/>
                    </a:lnTo>
                    <a:lnTo>
                      <a:pt x="1380" y="695"/>
                    </a:lnTo>
                    <a:lnTo>
                      <a:pt x="1380" y="695"/>
                    </a:lnTo>
                    <a:lnTo>
                      <a:pt x="1378" y="693"/>
                    </a:lnTo>
                    <a:lnTo>
                      <a:pt x="1378" y="693"/>
                    </a:lnTo>
                    <a:lnTo>
                      <a:pt x="1378" y="693"/>
                    </a:lnTo>
                    <a:lnTo>
                      <a:pt x="1378" y="691"/>
                    </a:lnTo>
                    <a:lnTo>
                      <a:pt x="1378" y="689"/>
                    </a:lnTo>
                    <a:lnTo>
                      <a:pt x="1378" y="689"/>
                    </a:lnTo>
                    <a:lnTo>
                      <a:pt x="1378" y="689"/>
                    </a:lnTo>
                    <a:lnTo>
                      <a:pt x="1378" y="688"/>
                    </a:lnTo>
                    <a:lnTo>
                      <a:pt x="1378" y="688"/>
                    </a:lnTo>
                    <a:lnTo>
                      <a:pt x="1376" y="688"/>
                    </a:lnTo>
                    <a:lnTo>
                      <a:pt x="1376" y="688"/>
                    </a:lnTo>
                    <a:lnTo>
                      <a:pt x="1376" y="688"/>
                    </a:lnTo>
                    <a:lnTo>
                      <a:pt x="1374" y="686"/>
                    </a:lnTo>
                    <a:lnTo>
                      <a:pt x="1376" y="686"/>
                    </a:lnTo>
                    <a:lnTo>
                      <a:pt x="1376" y="684"/>
                    </a:lnTo>
                    <a:lnTo>
                      <a:pt x="1376" y="684"/>
                    </a:lnTo>
                    <a:lnTo>
                      <a:pt x="1376" y="682"/>
                    </a:lnTo>
                    <a:lnTo>
                      <a:pt x="1376" y="680"/>
                    </a:lnTo>
                    <a:lnTo>
                      <a:pt x="1376" y="680"/>
                    </a:lnTo>
                    <a:lnTo>
                      <a:pt x="1378" y="680"/>
                    </a:lnTo>
                    <a:lnTo>
                      <a:pt x="1378" y="680"/>
                    </a:lnTo>
                    <a:lnTo>
                      <a:pt x="1378" y="680"/>
                    </a:lnTo>
                    <a:lnTo>
                      <a:pt x="1378" y="678"/>
                    </a:lnTo>
                    <a:lnTo>
                      <a:pt x="1380" y="678"/>
                    </a:lnTo>
                    <a:lnTo>
                      <a:pt x="1380" y="680"/>
                    </a:lnTo>
                    <a:lnTo>
                      <a:pt x="1380" y="680"/>
                    </a:lnTo>
                    <a:lnTo>
                      <a:pt x="1380" y="680"/>
                    </a:lnTo>
                    <a:lnTo>
                      <a:pt x="1382" y="678"/>
                    </a:lnTo>
                    <a:lnTo>
                      <a:pt x="1382" y="678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7"/>
                    </a:lnTo>
                    <a:lnTo>
                      <a:pt x="1380" y="675"/>
                    </a:lnTo>
                    <a:lnTo>
                      <a:pt x="1378" y="675"/>
                    </a:lnTo>
                    <a:lnTo>
                      <a:pt x="1380" y="675"/>
                    </a:lnTo>
                    <a:lnTo>
                      <a:pt x="1380" y="673"/>
                    </a:lnTo>
                    <a:lnTo>
                      <a:pt x="1380" y="669"/>
                    </a:lnTo>
                    <a:lnTo>
                      <a:pt x="1382" y="669"/>
                    </a:lnTo>
                    <a:lnTo>
                      <a:pt x="1384" y="669"/>
                    </a:lnTo>
                    <a:lnTo>
                      <a:pt x="1384" y="669"/>
                    </a:lnTo>
                    <a:lnTo>
                      <a:pt x="1385" y="667"/>
                    </a:lnTo>
                    <a:lnTo>
                      <a:pt x="1385" y="666"/>
                    </a:lnTo>
                    <a:lnTo>
                      <a:pt x="1385" y="666"/>
                    </a:lnTo>
                    <a:lnTo>
                      <a:pt x="1385" y="664"/>
                    </a:lnTo>
                    <a:lnTo>
                      <a:pt x="1385" y="662"/>
                    </a:lnTo>
                    <a:lnTo>
                      <a:pt x="1385" y="662"/>
                    </a:lnTo>
                    <a:lnTo>
                      <a:pt x="1385" y="662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60"/>
                    </a:lnTo>
                    <a:lnTo>
                      <a:pt x="1385" y="658"/>
                    </a:lnTo>
                    <a:lnTo>
                      <a:pt x="1385" y="658"/>
                    </a:lnTo>
                    <a:lnTo>
                      <a:pt x="1387" y="656"/>
                    </a:lnTo>
                    <a:lnTo>
                      <a:pt x="1387" y="656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5"/>
                    </a:lnTo>
                    <a:lnTo>
                      <a:pt x="1387" y="653"/>
                    </a:lnTo>
                    <a:lnTo>
                      <a:pt x="1387" y="653"/>
                    </a:lnTo>
                    <a:lnTo>
                      <a:pt x="1387" y="653"/>
                    </a:lnTo>
                    <a:lnTo>
                      <a:pt x="1389" y="653"/>
                    </a:lnTo>
                    <a:lnTo>
                      <a:pt x="1389" y="651"/>
                    </a:lnTo>
                    <a:lnTo>
                      <a:pt x="1391" y="649"/>
                    </a:lnTo>
                    <a:lnTo>
                      <a:pt x="1389" y="647"/>
                    </a:lnTo>
                    <a:lnTo>
                      <a:pt x="1389" y="647"/>
                    </a:lnTo>
                    <a:lnTo>
                      <a:pt x="1389" y="647"/>
                    </a:lnTo>
                    <a:lnTo>
                      <a:pt x="1389" y="646"/>
                    </a:lnTo>
                    <a:lnTo>
                      <a:pt x="1389" y="646"/>
                    </a:lnTo>
                    <a:lnTo>
                      <a:pt x="1389" y="644"/>
                    </a:lnTo>
                    <a:lnTo>
                      <a:pt x="1387" y="644"/>
                    </a:lnTo>
                    <a:lnTo>
                      <a:pt x="1387" y="642"/>
                    </a:lnTo>
                    <a:lnTo>
                      <a:pt x="1387" y="642"/>
                    </a:lnTo>
                    <a:lnTo>
                      <a:pt x="1387" y="642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40"/>
                    </a:lnTo>
                    <a:lnTo>
                      <a:pt x="1389" y="638"/>
                    </a:lnTo>
                    <a:lnTo>
                      <a:pt x="1389" y="636"/>
                    </a:lnTo>
                    <a:lnTo>
                      <a:pt x="1391" y="636"/>
                    </a:lnTo>
                    <a:lnTo>
                      <a:pt x="1391" y="636"/>
                    </a:lnTo>
                    <a:lnTo>
                      <a:pt x="1391" y="635"/>
                    </a:lnTo>
                    <a:lnTo>
                      <a:pt x="1391" y="633"/>
                    </a:lnTo>
                    <a:lnTo>
                      <a:pt x="1391" y="633"/>
                    </a:lnTo>
                    <a:lnTo>
                      <a:pt x="1391" y="633"/>
                    </a:lnTo>
                    <a:lnTo>
                      <a:pt x="1389" y="633"/>
                    </a:lnTo>
                    <a:lnTo>
                      <a:pt x="1389" y="631"/>
                    </a:lnTo>
                    <a:lnTo>
                      <a:pt x="1387" y="631"/>
                    </a:lnTo>
                    <a:lnTo>
                      <a:pt x="1387" y="631"/>
                    </a:lnTo>
                    <a:lnTo>
                      <a:pt x="1385" y="631"/>
                    </a:lnTo>
                    <a:lnTo>
                      <a:pt x="1387" y="631"/>
                    </a:lnTo>
                    <a:lnTo>
                      <a:pt x="1387" y="631"/>
                    </a:lnTo>
                    <a:lnTo>
                      <a:pt x="1387" y="629"/>
                    </a:lnTo>
                    <a:lnTo>
                      <a:pt x="1385" y="629"/>
                    </a:lnTo>
                    <a:lnTo>
                      <a:pt x="1385" y="629"/>
                    </a:lnTo>
                    <a:lnTo>
                      <a:pt x="1385" y="625"/>
                    </a:lnTo>
                    <a:lnTo>
                      <a:pt x="1387" y="625"/>
                    </a:lnTo>
                    <a:lnTo>
                      <a:pt x="1387" y="627"/>
                    </a:lnTo>
                    <a:lnTo>
                      <a:pt x="1387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89" y="625"/>
                    </a:lnTo>
                    <a:lnTo>
                      <a:pt x="1391" y="624"/>
                    </a:lnTo>
                    <a:lnTo>
                      <a:pt x="1391" y="624"/>
                    </a:lnTo>
                    <a:lnTo>
                      <a:pt x="1393" y="624"/>
                    </a:lnTo>
                    <a:lnTo>
                      <a:pt x="1391" y="622"/>
                    </a:lnTo>
                    <a:lnTo>
                      <a:pt x="1391" y="622"/>
                    </a:lnTo>
                    <a:lnTo>
                      <a:pt x="1389" y="620"/>
                    </a:lnTo>
                    <a:lnTo>
                      <a:pt x="1389" y="620"/>
                    </a:lnTo>
                    <a:lnTo>
                      <a:pt x="1391" y="620"/>
                    </a:lnTo>
                    <a:lnTo>
                      <a:pt x="1391" y="618"/>
                    </a:lnTo>
                    <a:lnTo>
                      <a:pt x="1391" y="618"/>
                    </a:lnTo>
                    <a:lnTo>
                      <a:pt x="1389" y="618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7" y="616"/>
                    </a:lnTo>
                    <a:lnTo>
                      <a:pt x="1385" y="616"/>
                    </a:lnTo>
                    <a:lnTo>
                      <a:pt x="1385" y="616"/>
                    </a:lnTo>
                    <a:lnTo>
                      <a:pt x="1385" y="616"/>
                    </a:lnTo>
                    <a:lnTo>
                      <a:pt x="1385" y="614"/>
                    </a:lnTo>
                    <a:lnTo>
                      <a:pt x="1385" y="614"/>
                    </a:lnTo>
                    <a:lnTo>
                      <a:pt x="1385" y="614"/>
                    </a:lnTo>
                    <a:lnTo>
                      <a:pt x="1387" y="614"/>
                    </a:lnTo>
                    <a:lnTo>
                      <a:pt x="1387" y="613"/>
                    </a:lnTo>
                    <a:lnTo>
                      <a:pt x="1387" y="609"/>
                    </a:lnTo>
                    <a:lnTo>
                      <a:pt x="1387" y="609"/>
                    </a:lnTo>
                    <a:lnTo>
                      <a:pt x="1385" y="609"/>
                    </a:lnTo>
                    <a:lnTo>
                      <a:pt x="1385" y="607"/>
                    </a:lnTo>
                    <a:lnTo>
                      <a:pt x="1387" y="607"/>
                    </a:lnTo>
                    <a:lnTo>
                      <a:pt x="1387" y="607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5"/>
                    </a:lnTo>
                    <a:lnTo>
                      <a:pt x="1387" y="603"/>
                    </a:lnTo>
                    <a:lnTo>
                      <a:pt x="1385" y="603"/>
                    </a:lnTo>
                    <a:lnTo>
                      <a:pt x="1385" y="603"/>
                    </a:lnTo>
                    <a:lnTo>
                      <a:pt x="1384" y="603"/>
                    </a:lnTo>
                    <a:lnTo>
                      <a:pt x="1384" y="605"/>
                    </a:lnTo>
                    <a:lnTo>
                      <a:pt x="1382" y="607"/>
                    </a:lnTo>
                    <a:lnTo>
                      <a:pt x="1382" y="607"/>
                    </a:lnTo>
                    <a:lnTo>
                      <a:pt x="1380" y="607"/>
                    </a:lnTo>
                    <a:lnTo>
                      <a:pt x="1380" y="605"/>
                    </a:lnTo>
                    <a:lnTo>
                      <a:pt x="1380" y="603"/>
                    </a:lnTo>
                    <a:lnTo>
                      <a:pt x="1380" y="603"/>
                    </a:lnTo>
                    <a:lnTo>
                      <a:pt x="1380" y="602"/>
                    </a:lnTo>
                    <a:lnTo>
                      <a:pt x="1380" y="602"/>
                    </a:lnTo>
                    <a:lnTo>
                      <a:pt x="1380" y="602"/>
                    </a:lnTo>
                    <a:lnTo>
                      <a:pt x="1380" y="600"/>
                    </a:lnTo>
                    <a:lnTo>
                      <a:pt x="1380" y="600"/>
                    </a:lnTo>
                    <a:lnTo>
                      <a:pt x="1380" y="600"/>
                    </a:lnTo>
                    <a:lnTo>
                      <a:pt x="1378" y="600"/>
                    </a:lnTo>
                    <a:lnTo>
                      <a:pt x="1378" y="600"/>
                    </a:lnTo>
                    <a:lnTo>
                      <a:pt x="1378" y="598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6"/>
                    </a:lnTo>
                    <a:lnTo>
                      <a:pt x="1378" y="594"/>
                    </a:lnTo>
                    <a:lnTo>
                      <a:pt x="1376" y="594"/>
                    </a:lnTo>
                    <a:lnTo>
                      <a:pt x="1374" y="593"/>
                    </a:lnTo>
                    <a:lnTo>
                      <a:pt x="1373" y="593"/>
                    </a:lnTo>
                    <a:lnTo>
                      <a:pt x="1373" y="593"/>
                    </a:lnTo>
                    <a:lnTo>
                      <a:pt x="1371" y="591"/>
                    </a:lnTo>
                    <a:lnTo>
                      <a:pt x="1371" y="591"/>
                    </a:lnTo>
                    <a:lnTo>
                      <a:pt x="1369" y="591"/>
                    </a:lnTo>
                    <a:lnTo>
                      <a:pt x="1369" y="589"/>
                    </a:lnTo>
                    <a:lnTo>
                      <a:pt x="1371" y="589"/>
                    </a:lnTo>
                    <a:lnTo>
                      <a:pt x="1371" y="585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3"/>
                    </a:lnTo>
                    <a:lnTo>
                      <a:pt x="1373" y="582"/>
                    </a:lnTo>
                    <a:lnTo>
                      <a:pt x="1371" y="582"/>
                    </a:lnTo>
                    <a:lnTo>
                      <a:pt x="1371" y="583"/>
                    </a:lnTo>
                    <a:lnTo>
                      <a:pt x="1371" y="583"/>
                    </a:lnTo>
                    <a:lnTo>
                      <a:pt x="1371" y="582"/>
                    </a:lnTo>
                    <a:lnTo>
                      <a:pt x="1371" y="582"/>
                    </a:lnTo>
                    <a:lnTo>
                      <a:pt x="1369" y="580"/>
                    </a:lnTo>
                    <a:lnTo>
                      <a:pt x="1367" y="580"/>
                    </a:lnTo>
                    <a:lnTo>
                      <a:pt x="1367" y="578"/>
                    </a:lnTo>
                    <a:lnTo>
                      <a:pt x="1367" y="578"/>
                    </a:lnTo>
                    <a:lnTo>
                      <a:pt x="1367" y="576"/>
                    </a:lnTo>
                    <a:lnTo>
                      <a:pt x="1367" y="574"/>
                    </a:lnTo>
                    <a:lnTo>
                      <a:pt x="1365" y="574"/>
                    </a:lnTo>
                    <a:lnTo>
                      <a:pt x="1365" y="574"/>
                    </a:lnTo>
                    <a:lnTo>
                      <a:pt x="1365" y="572"/>
                    </a:lnTo>
                    <a:lnTo>
                      <a:pt x="1365" y="572"/>
                    </a:lnTo>
                    <a:lnTo>
                      <a:pt x="1365" y="572"/>
                    </a:lnTo>
                    <a:lnTo>
                      <a:pt x="1363" y="572"/>
                    </a:lnTo>
                    <a:lnTo>
                      <a:pt x="1362" y="572"/>
                    </a:lnTo>
                    <a:lnTo>
                      <a:pt x="1362" y="572"/>
                    </a:lnTo>
                    <a:lnTo>
                      <a:pt x="1360" y="571"/>
                    </a:lnTo>
                    <a:lnTo>
                      <a:pt x="1360" y="571"/>
                    </a:lnTo>
                    <a:lnTo>
                      <a:pt x="1360" y="569"/>
                    </a:lnTo>
                    <a:lnTo>
                      <a:pt x="1362" y="569"/>
                    </a:lnTo>
                    <a:lnTo>
                      <a:pt x="1363" y="569"/>
                    </a:lnTo>
                    <a:lnTo>
                      <a:pt x="1363" y="567"/>
                    </a:lnTo>
                    <a:lnTo>
                      <a:pt x="1363" y="565"/>
                    </a:lnTo>
                    <a:lnTo>
                      <a:pt x="1363" y="565"/>
                    </a:lnTo>
                    <a:lnTo>
                      <a:pt x="1362" y="565"/>
                    </a:lnTo>
                    <a:lnTo>
                      <a:pt x="1362" y="565"/>
                    </a:lnTo>
                    <a:lnTo>
                      <a:pt x="1362" y="565"/>
                    </a:lnTo>
                    <a:lnTo>
                      <a:pt x="1360" y="565"/>
                    </a:lnTo>
                    <a:lnTo>
                      <a:pt x="1360" y="563"/>
                    </a:lnTo>
                    <a:lnTo>
                      <a:pt x="1358" y="563"/>
                    </a:lnTo>
                    <a:lnTo>
                      <a:pt x="1358" y="565"/>
                    </a:lnTo>
                    <a:lnTo>
                      <a:pt x="1358" y="565"/>
                    </a:lnTo>
                    <a:lnTo>
                      <a:pt x="1358" y="565"/>
                    </a:lnTo>
                    <a:lnTo>
                      <a:pt x="1356" y="565"/>
                    </a:lnTo>
                    <a:lnTo>
                      <a:pt x="1352" y="561"/>
                    </a:lnTo>
                    <a:lnTo>
                      <a:pt x="1352" y="560"/>
                    </a:lnTo>
                    <a:lnTo>
                      <a:pt x="1351" y="560"/>
                    </a:lnTo>
                    <a:lnTo>
                      <a:pt x="1351" y="558"/>
                    </a:lnTo>
                    <a:lnTo>
                      <a:pt x="1349" y="556"/>
                    </a:lnTo>
                    <a:lnTo>
                      <a:pt x="1351" y="556"/>
                    </a:lnTo>
                    <a:lnTo>
                      <a:pt x="1349" y="554"/>
                    </a:lnTo>
                    <a:lnTo>
                      <a:pt x="1351" y="554"/>
                    </a:lnTo>
                    <a:lnTo>
                      <a:pt x="1351" y="554"/>
                    </a:lnTo>
                    <a:lnTo>
                      <a:pt x="1351" y="554"/>
                    </a:lnTo>
                    <a:lnTo>
                      <a:pt x="1351" y="552"/>
                    </a:lnTo>
                    <a:lnTo>
                      <a:pt x="1351" y="549"/>
                    </a:lnTo>
                    <a:lnTo>
                      <a:pt x="1351" y="547"/>
                    </a:lnTo>
                    <a:lnTo>
                      <a:pt x="1352" y="543"/>
                    </a:lnTo>
                    <a:lnTo>
                      <a:pt x="1352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3"/>
                    </a:lnTo>
                    <a:lnTo>
                      <a:pt x="1351" y="541"/>
                    </a:lnTo>
                    <a:lnTo>
                      <a:pt x="1351" y="541"/>
                    </a:lnTo>
                    <a:lnTo>
                      <a:pt x="1351" y="540"/>
                    </a:lnTo>
                    <a:lnTo>
                      <a:pt x="1349" y="540"/>
                    </a:lnTo>
                    <a:lnTo>
                      <a:pt x="1347" y="538"/>
                    </a:lnTo>
                    <a:lnTo>
                      <a:pt x="1349" y="536"/>
                    </a:lnTo>
                    <a:lnTo>
                      <a:pt x="1349" y="534"/>
                    </a:lnTo>
                    <a:lnTo>
                      <a:pt x="1347" y="534"/>
                    </a:lnTo>
                    <a:lnTo>
                      <a:pt x="1347" y="532"/>
                    </a:lnTo>
                    <a:lnTo>
                      <a:pt x="1345" y="532"/>
                    </a:lnTo>
                    <a:lnTo>
                      <a:pt x="1343" y="530"/>
                    </a:lnTo>
                    <a:lnTo>
                      <a:pt x="1343" y="530"/>
                    </a:lnTo>
                    <a:lnTo>
                      <a:pt x="1341" y="529"/>
                    </a:lnTo>
                    <a:lnTo>
                      <a:pt x="1341" y="527"/>
                    </a:lnTo>
                    <a:lnTo>
                      <a:pt x="1341" y="527"/>
                    </a:lnTo>
                    <a:lnTo>
                      <a:pt x="1341" y="525"/>
                    </a:lnTo>
                    <a:lnTo>
                      <a:pt x="1340" y="523"/>
                    </a:lnTo>
                    <a:lnTo>
                      <a:pt x="1340" y="521"/>
                    </a:lnTo>
                    <a:lnTo>
                      <a:pt x="1340" y="521"/>
                    </a:lnTo>
                    <a:lnTo>
                      <a:pt x="1338" y="521"/>
                    </a:lnTo>
                    <a:lnTo>
                      <a:pt x="1338" y="521"/>
                    </a:lnTo>
                    <a:lnTo>
                      <a:pt x="1336" y="521"/>
                    </a:lnTo>
                    <a:lnTo>
                      <a:pt x="1336" y="521"/>
                    </a:lnTo>
                    <a:lnTo>
                      <a:pt x="1336" y="519"/>
                    </a:lnTo>
                    <a:lnTo>
                      <a:pt x="1334" y="519"/>
                    </a:lnTo>
                    <a:lnTo>
                      <a:pt x="1332" y="519"/>
                    </a:lnTo>
                    <a:lnTo>
                      <a:pt x="1332" y="518"/>
                    </a:lnTo>
                    <a:lnTo>
                      <a:pt x="1331" y="518"/>
                    </a:lnTo>
                    <a:lnTo>
                      <a:pt x="1329" y="518"/>
                    </a:lnTo>
                    <a:lnTo>
                      <a:pt x="1327" y="514"/>
                    </a:lnTo>
                    <a:lnTo>
                      <a:pt x="1327" y="512"/>
                    </a:lnTo>
                    <a:lnTo>
                      <a:pt x="1325" y="512"/>
                    </a:lnTo>
                    <a:lnTo>
                      <a:pt x="1323" y="512"/>
                    </a:lnTo>
                    <a:lnTo>
                      <a:pt x="1323" y="512"/>
                    </a:lnTo>
                    <a:lnTo>
                      <a:pt x="1323" y="512"/>
                    </a:lnTo>
                    <a:lnTo>
                      <a:pt x="1323" y="510"/>
                    </a:lnTo>
                    <a:lnTo>
                      <a:pt x="1323" y="512"/>
                    </a:lnTo>
                    <a:lnTo>
                      <a:pt x="1323" y="510"/>
                    </a:lnTo>
                    <a:lnTo>
                      <a:pt x="1320" y="487"/>
                    </a:lnTo>
                    <a:lnTo>
                      <a:pt x="1316" y="461"/>
                    </a:lnTo>
                    <a:lnTo>
                      <a:pt x="1312" y="424"/>
                    </a:lnTo>
                    <a:lnTo>
                      <a:pt x="1309" y="401"/>
                    </a:lnTo>
                    <a:lnTo>
                      <a:pt x="1309" y="384"/>
                    </a:lnTo>
                    <a:lnTo>
                      <a:pt x="1305" y="351"/>
                    </a:lnTo>
                    <a:lnTo>
                      <a:pt x="1301" y="318"/>
                    </a:lnTo>
                    <a:lnTo>
                      <a:pt x="1301" y="318"/>
                    </a:lnTo>
                    <a:lnTo>
                      <a:pt x="1301" y="317"/>
                    </a:lnTo>
                    <a:lnTo>
                      <a:pt x="1299" y="315"/>
                    </a:lnTo>
                    <a:lnTo>
                      <a:pt x="1298" y="315"/>
                    </a:lnTo>
                    <a:lnTo>
                      <a:pt x="1298" y="315"/>
                    </a:lnTo>
                    <a:lnTo>
                      <a:pt x="1298" y="315"/>
                    </a:lnTo>
                    <a:lnTo>
                      <a:pt x="1296" y="315"/>
                    </a:lnTo>
                    <a:lnTo>
                      <a:pt x="1296" y="315"/>
                    </a:lnTo>
                    <a:lnTo>
                      <a:pt x="1294" y="317"/>
                    </a:lnTo>
                    <a:lnTo>
                      <a:pt x="1292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7"/>
                    </a:lnTo>
                    <a:lnTo>
                      <a:pt x="1288" y="315"/>
                    </a:lnTo>
                    <a:lnTo>
                      <a:pt x="1288" y="315"/>
                    </a:lnTo>
                    <a:lnTo>
                      <a:pt x="1287" y="315"/>
                    </a:lnTo>
                    <a:lnTo>
                      <a:pt x="1287" y="315"/>
                    </a:lnTo>
                    <a:lnTo>
                      <a:pt x="1287" y="315"/>
                    </a:lnTo>
                    <a:lnTo>
                      <a:pt x="1285" y="315"/>
                    </a:lnTo>
                    <a:lnTo>
                      <a:pt x="1283" y="315"/>
                    </a:lnTo>
                    <a:lnTo>
                      <a:pt x="1283" y="317"/>
                    </a:lnTo>
                    <a:lnTo>
                      <a:pt x="1283" y="317"/>
                    </a:lnTo>
                    <a:lnTo>
                      <a:pt x="1283" y="320"/>
                    </a:lnTo>
                    <a:lnTo>
                      <a:pt x="1281" y="320"/>
                    </a:lnTo>
                    <a:lnTo>
                      <a:pt x="1281" y="320"/>
                    </a:lnTo>
                    <a:lnTo>
                      <a:pt x="1281" y="320"/>
                    </a:lnTo>
                    <a:lnTo>
                      <a:pt x="1279" y="318"/>
                    </a:lnTo>
                    <a:lnTo>
                      <a:pt x="1281" y="318"/>
                    </a:lnTo>
                    <a:lnTo>
                      <a:pt x="1281" y="317"/>
                    </a:lnTo>
                    <a:lnTo>
                      <a:pt x="1281" y="317"/>
                    </a:lnTo>
                    <a:lnTo>
                      <a:pt x="1281" y="315"/>
                    </a:lnTo>
                    <a:lnTo>
                      <a:pt x="1279" y="315"/>
                    </a:lnTo>
                    <a:lnTo>
                      <a:pt x="1278" y="317"/>
                    </a:lnTo>
                    <a:lnTo>
                      <a:pt x="1276" y="320"/>
                    </a:lnTo>
                    <a:lnTo>
                      <a:pt x="1276" y="320"/>
                    </a:lnTo>
                    <a:lnTo>
                      <a:pt x="1276" y="320"/>
                    </a:lnTo>
                    <a:lnTo>
                      <a:pt x="1276" y="317"/>
                    </a:lnTo>
                    <a:lnTo>
                      <a:pt x="1276" y="317"/>
                    </a:lnTo>
                    <a:lnTo>
                      <a:pt x="1276" y="317"/>
                    </a:lnTo>
                    <a:lnTo>
                      <a:pt x="1274" y="317"/>
                    </a:lnTo>
                    <a:lnTo>
                      <a:pt x="1274" y="318"/>
                    </a:lnTo>
                    <a:lnTo>
                      <a:pt x="1274" y="320"/>
                    </a:lnTo>
                    <a:lnTo>
                      <a:pt x="1274" y="320"/>
                    </a:lnTo>
                    <a:lnTo>
                      <a:pt x="1272" y="320"/>
                    </a:lnTo>
                    <a:lnTo>
                      <a:pt x="1272" y="320"/>
                    </a:lnTo>
                    <a:lnTo>
                      <a:pt x="1270" y="318"/>
                    </a:lnTo>
                    <a:lnTo>
                      <a:pt x="1268" y="320"/>
                    </a:lnTo>
                    <a:lnTo>
                      <a:pt x="1268" y="320"/>
                    </a:lnTo>
                    <a:lnTo>
                      <a:pt x="1268" y="320"/>
                    </a:lnTo>
                    <a:lnTo>
                      <a:pt x="1267" y="322"/>
                    </a:lnTo>
                    <a:lnTo>
                      <a:pt x="1267" y="322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5" y="320"/>
                    </a:lnTo>
                    <a:lnTo>
                      <a:pt x="1267" y="318"/>
                    </a:lnTo>
                    <a:lnTo>
                      <a:pt x="1267" y="318"/>
                    </a:lnTo>
                    <a:lnTo>
                      <a:pt x="1267" y="317"/>
                    </a:lnTo>
                    <a:lnTo>
                      <a:pt x="1267" y="317"/>
                    </a:lnTo>
                    <a:lnTo>
                      <a:pt x="1265" y="317"/>
                    </a:lnTo>
                    <a:lnTo>
                      <a:pt x="1265" y="318"/>
                    </a:lnTo>
                    <a:lnTo>
                      <a:pt x="1265" y="318"/>
                    </a:lnTo>
                    <a:lnTo>
                      <a:pt x="1265" y="318"/>
                    </a:lnTo>
                    <a:lnTo>
                      <a:pt x="1263" y="318"/>
                    </a:lnTo>
                    <a:lnTo>
                      <a:pt x="1263" y="318"/>
                    </a:lnTo>
                    <a:lnTo>
                      <a:pt x="1261" y="318"/>
                    </a:lnTo>
                    <a:lnTo>
                      <a:pt x="1259" y="317"/>
                    </a:lnTo>
                    <a:lnTo>
                      <a:pt x="1257" y="317"/>
                    </a:lnTo>
                    <a:lnTo>
                      <a:pt x="1257" y="317"/>
                    </a:lnTo>
                    <a:lnTo>
                      <a:pt x="1257" y="317"/>
                    </a:lnTo>
                    <a:lnTo>
                      <a:pt x="1259" y="315"/>
                    </a:lnTo>
                    <a:lnTo>
                      <a:pt x="1257" y="313"/>
                    </a:lnTo>
                    <a:lnTo>
                      <a:pt x="1257" y="313"/>
                    </a:lnTo>
                    <a:lnTo>
                      <a:pt x="1256" y="313"/>
                    </a:lnTo>
                    <a:lnTo>
                      <a:pt x="1256" y="313"/>
                    </a:lnTo>
                    <a:lnTo>
                      <a:pt x="1254" y="313"/>
                    </a:lnTo>
                    <a:lnTo>
                      <a:pt x="1254" y="315"/>
                    </a:lnTo>
                    <a:lnTo>
                      <a:pt x="1252" y="315"/>
                    </a:lnTo>
                    <a:lnTo>
                      <a:pt x="1252" y="315"/>
                    </a:lnTo>
                    <a:lnTo>
                      <a:pt x="1252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5"/>
                    </a:lnTo>
                    <a:lnTo>
                      <a:pt x="1250" y="313"/>
                    </a:lnTo>
                    <a:lnTo>
                      <a:pt x="1250" y="313"/>
                    </a:lnTo>
                    <a:lnTo>
                      <a:pt x="1250" y="313"/>
                    </a:lnTo>
                    <a:lnTo>
                      <a:pt x="1248" y="313"/>
                    </a:lnTo>
                    <a:lnTo>
                      <a:pt x="1246" y="315"/>
                    </a:lnTo>
                    <a:lnTo>
                      <a:pt x="1246" y="315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6" y="313"/>
                    </a:lnTo>
                    <a:lnTo>
                      <a:pt x="1248" y="311"/>
                    </a:lnTo>
                    <a:lnTo>
                      <a:pt x="1248" y="311"/>
                    </a:lnTo>
                    <a:lnTo>
                      <a:pt x="1248" y="309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5" y="311"/>
                    </a:lnTo>
                    <a:lnTo>
                      <a:pt x="1245" y="311"/>
                    </a:lnTo>
                    <a:lnTo>
                      <a:pt x="1243" y="311"/>
                    </a:lnTo>
                    <a:lnTo>
                      <a:pt x="1243" y="311"/>
                    </a:lnTo>
                    <a:lnTo>
                      <a:pt x="1243" y="311"/>
                    </a:lnTo>
                    <a:lnTo>
                      <a:pt x="1245" y="311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6" y="309"/>
                    </a:lnTo>
                    <a:lnTo>
                      <a:pt x="1245" y="309"/>
                    </a:lnTo>
                    <a:lnTo>
                      <a:pt x="1245" y="309"/>
                    </a:lnTo>
                    <a:lnTo>
                      <a:pt x="1245" y="309"/>
                    </a:lnTo>
                    <a:lnTo>
                      <a:pt x="1243" y="307"/>
                    </a:lnTo>
                    <a:lnTo>
                      <a:pt x="1243" y="309"/>
                    </a:lnTo>
                    <a:lnTo>
                      <a:pt x="1243" y="309"/>
                    </a:lnTo>
                    <a:lnTo>
                      <a:pt x="1241" y="311"/>
                    </a:lnTo>
                    <a:lnTo>
                      <a:pt x="1241" y="309"/>
                    </a:lnTo>
                    <a:lnTo>
                      <a:pt x="1239" y="309"/>
                    </a:lnTo>
                    <a:lnTo>
                      <a:pt x="1239" y="307"/>
                    </a:lnTo>
                    <a:lnTo>
                      <a:pt x="1239" y="307"/>
                    </a:lnTo>
                    <a:lnTo>
                      <a:pt x="1237" y="309"/>
                    </a:lnTo>
                    <a:lnTo>
                      <a:pt x="1237" y="311"/>
                    </a:lnTo>
                    <a:lnTo>
                      <a:pt x="1236" y="311"/>
                    </a:lnTo>
                    <a:lnTo>
                      <a:pt x="1234" y="311"/>
                    </a:lnTo>
                    <a:lnTo>
                      <a:pt x="1234" y="311"/>
                    </a:lnTo>
                    <a:lnTo>
                      <a:pt x="1236" y="311"/>
                    </a:lnTo>
                    <a:lnTo>
                      <a:pt x="1236" y="309"/>
                    </a:lnTo>
                    <a:lnTo>
                      <a:pt x="1237" y="309"/>
                    </a:lnTo>
                    <a:lnTo>
                      <a:pt x="1237" y="309"/>
                    </a:lnTo>
                    <a:lnTo>
                      <a:pt x="1237" y="309"/>
                    </a:lnTo>
                    <a:lnTo>
                      <a:pt x="1236" y="307"/>
                    </a:lnTo>
                    <a:lnTo>
                      <a:pt x="1234" y="307"/>
                    </a:lnTo>
                    <a:lnTo>
                      <a:pt x="1232" y="307"/>
                    </a:lnTo>
                    <a:lnTo>
                      <a:pt x="1230" y="307"/>
                    </a:lnTo>
                    <a:lnTo>
                      <a:pt x="1228" y="307"/>
                    </a:lnTo>
                    <a:lnTo>
                      <a:pt x="1226" y="307"/>
                    </a:lnTo>
                    <a:lnTo>
                      <a:pt x="1226" y="307"/>
                    </a:lnTo>
                    <a:lnTo>
                      <a:pt x="1225" y="307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6" y="306"/>
                    </a:lnTo>
                    <a:lnTo>
                      <a:pt x="1225" y="306"/>
                    </a:lnTo>
                    <a:lnTo>
                      <a:pt x="1225" y="306"/>
                    </a:lnTo>
                    <a:lnTo>
                      <a:pt x="1225" y="306"/>
                    </a:lnTo>
                    <a:lnTo>
                      <a:pt x="1226" y="304"/>
                    </a:lnTo>
                    <a:lnTo>
                      <a:pt x="1225" y="304"/>
                    </a:lnTo>
                    <a:lnTo>
                      <a:pt x="1225" y="302"/>
                    </a:lnTo>
                    <a:lnTo>
                      <a:pt x="1225" y="304"/>
                    </a:lnTo>
                    <a:lnTo>
                      <a:pt x="1223" y="304"/>
                    </a:lnTo>
                    <a:lnTo>
                      <a:pt x="1223" y="304"/>
                    </a:lnTo>
                    <a:lnTo>
                      <a:pt x="1223" y="302"/>
                    </a:lnTo>
                    <a:lnTo>
                      <a:pt x="1223" y="302"/>
                    </a:lnTo>
                    <a:lnTo>
                      <a:pt x="1223" y="302"/>
                    </a:lnTo>
                    <a:lnTo>
                      <a:pt x="1225" y="302"/>
                    </a:lnTo>
                    <a:lnTo>
                      <a:pt x="1225" y="302"/>
                    </a:lnTo>
                    <a:lnTo>
                      <a:pt x="1223" y="302"/>
                    </a:lnTo>
                    <a:lnTo>
                      <a:pt x="1221" y="302"/>
                    </a:lnTo>
                    <a:lnTo>
                      <a:pt x="1219" y="304"/>
                    </a:lnTo>
                    <a:lnTo>
                      <a:pt x="1219" y="304"/>
                    </a:lnTo>
                    <a:lnTo>
                      <a:pt x="1217" y="302"/>
                    </a:lnTo>
                    <a:lnTo>
                      <a:pt x="1217" y="302"/>
                    </a:lnTo>
                    <a:lnTo>
                      <a:pt x="1215" y="302"/>
                    </a:lnTo>
                    <a:lnTo>
                      <a:pt x="1214" y="302"/>
                    </a:lnTo>
                    <a:lnTo>
                      <a:pt x="1214" y="302"/>
                    </a:lnTo>
                    <a:lnTo>
                      <a:pt x="1212" y="302"/>
                    </a:lnTo>
                    <a:lnTo>
                      <a:pt x="1212" y="300"/>
                    </a:lnTo>
                    <a:lnTo>
                      <a:pt x="1212" y="300"/>
                    </a:lnTo>
                    <a:lnTo>
                      <a:pt x="1210" y="300"/>
                    </a:lnTo>
                    <a:lnTo>
                      <a:pt x="1208" y="298"/>
                    </a:lnTo>
                    <a:lnTo>
                      <a:pt x="1208" y="296"/>
                    </a:lnTo>
                    <a:lnTo>
                      <a:pt x="1208" y="296"/>
                    </a:lnTo>
                    <a:lnTo>
                      <a:pt x="1208" y="295"/>
                    </a:lnTo>
                    <a:lnTo>
                      <a:pt x="1206" y="296"/>
                    </a:lnTo>
                    <a:lnTo>
                      <a:pt x="1204" y="295"/>
                    </a:lnTo>
                    <a:lnTo>
                      <a:pt x="1204" y="295"/>
                    </a:lnTo>
                    <a:lnTo>
                      <a:pt x="1204" y="293"/>
                    </a:lnTo>
                    <a:lnTo>
                      <a:pt x="1204" y="293"/>
                    </a:lnTo>
                    <a:lnTo>
                      <a:pt x="1204" y="291"/>
                    </a:lnTo>
                    <a:lnTo>
                      <a:pt x="1203" y="291"/>
                    </a:lnTo>
                    <a:lnTo>
                      <a:pt x="1203" y="291"/>
                    </a:lnTo>
                    <a:lnTo>
                      <a:pt x="1201" y="289"/>
                    </a:lnTo>
                    <a:lnTo>
                      <a:pt x="1201" y="289"/>
                    </a:lnTo>
                    <a:lnTo>
                      <a:pt x="1201" y="289"/>
                    </a:lnTo>
                    <a:lnTo>
                      <a:pt x="1201" y="291"/>
                    </a:lnTo>
                    <a:lnTo>
                      <a:pt x="1199" y="291"/>
                    </a:lnTo>
                    <a:lnTo>
                      <a:pt x="1199" y="291"/>
                    </a:lnTo>
                    <a:lnTo>
                      <a:pt x="1197" y="289"/>
                    </a:lnTo>
                    <a:lnTo>
                      <a:pt x="1197" y="289"/>
                    </a:lnTo>
                    <a:lnTo>
                      <a:pt x="1195" y="289"/>
                    </a:lnTo>
                    <a:lnTo>
                      <a:pt x="1195" y="289"/>
                    </a:lnTo>
                    <a:lnTo>
                      <a:pt x="1193" y="289"/>
                    </a:lnTo>
                    <a:lnTo>
                      <a:pt x="1193" y="287"/>
                    </a:lnTo>
                    <a:lnTo>
                      <a:pt x="1193" y="287"/>
                    </a:lnTo>
                    <a:lnTo>
                      <a:pt x="1193" y="287"/>
                    </a:lnTo>
                    <a:lnTo>
                      <a:pt x="1192" y="287"/>
                    </a:lnTo>
                    <a:lnTo>
                      <a:pt x="1192" y="287"/>
                    </a:lnTo>
                    <a:lnTo>
                      <a:pt x="1192" y="286"/>
                    </a:lnTo>
                    <a:lnTo>
                      <a:pt x="1192" y="284"/>
                    </a:lnTo>
                    <a:lnTo>
                      <a:pt x="1192" y="284"/>
                    </a:lnTo>
                    <a:lnTo>
                      <a:pt x="1190" y="284"/>
                    </a:lnTo>
                    <a:lnTo>
                      <a:pt x="1190" y="286"/>
                    </a:lnTo>
                    <a:lnTo>
                      <a:pt x="1190" y="287"/>
                    </a:lnTo>
                    <a:lnTo>
                      <a:pt x="1190" y="287"/>
                    </a:lnTo>
                    <a:lnTo>
                      <a:pt x="1190" y="287"/>
                    </a:lnTo>
                    <a:lnTo>
                      <a:pt x="1188" y="287"/>
                    </a:lnTo>
                    <a:lnTo>
                      <a:pt x="1188" y="287"/>
                    </a:lnTo>
                    <a:lnTo>
                      <a:pt x="1190" y="286"/>
                    </a:lnTo>
                    <a:lnTo>
                      <a:pt x="1190" y="284"/>
                    </a:lnTo>
                    <a:lnTo>
                      <a:pt x="1190" y="284"/>
                    </a:lnTo>
                    <a:lnTo>
                      <a:pt x="1188" y="284"/>
                    </a:lnTo>
                    <a:lnTo>
                      <a:pt x="1188" y="284"/>
                    </a:lnTo>
                    <a:lnTo>
                      <a:pt x="1186" y="286"/>
                    </a:lnTo>
                    <a:lnTo>
                      <a:pt x="1184" y="284"/>
                    </a:lnTo>
                    <a:lnTo>
                      <a:pt x="1184" y="284"/>
                    </a:lnTo>
                    <a:lnTo>
                      <a:pt x="1184" y="282"/>
                    </a:lnTo>
                    <a:lnTo>
                      <a:pt x="1184" y="282"/>
                    </a:lnTo>
                    <a:lnTo>
                      <a:pt x="1183" y="282"/>
                    </a:lnTo>
                    <a:lnTo>
                      <a:pt x="1183" y="282"/>
                    </a:lnTo>
                    <a:lnTo>
                      <a:pt x="1181" y="282"/>
                    </a:lnTo>
                    <a:lnTo>
                      <a:pt x="1181" y="282"/>
                    </a:lnTo>
                    <a:lnTo>
                      <a:pt x="1179" y="282"/>
                    </a:lnTo>
                    <a:lnTo>
                      <a:pt x="1177" y="280"/>
                    </a:lnTo>
                    <a:lnTo>
                      <a:pt x="1173" y="280"/>
                    </a:lnTo>
                    <a:lnTo>
                      <a:pt x="1173" y="280"/>
                    </a:lnTo>
                    <a:lnTo>
                      <a:pt x="1173" y="282"/>
                    </a:lnTo>
                    <a:lnTo>
                      <a:pt x="1172" y="284"/>
                    </a:lnTo>
                    <a:lnTo>
                      <a:pt x="1172" y="287"/>
                    </a:lnTo>
                    <a:lnTo>
                      <a:pt x="1172" y="287"/>
                    </a:lnTo>
                    <a:lnTo>
                      <a:pt x="1172" y="287"/>
                    </a:lnTo>
                    <a:lnTo>
                      <a:pt x="1172" y="289"/>
                    </a:lnTo>
                    <a:lnTo>
                      <a:pt x="1172" y="289"/>
                    </a:lnTo>
                    <a:lnTo>
                      <a:pt x="1170" y="287"/>
                    </a:lnTo>
                    <a:lnTo>
                      <a:pt x="1170" y="286"/>
                    </a:lnTo>
                    <a:lnTo>
                      <a:pt x="1170" y="286"/>
                    </a:lnTo>
                    <a:lnTo>
                      <a:pt x="1170" y="287"/>
                    </a:lnTo>
                    <a:lnTo>
                      <a:pt x="1170" y="287"/>
                    </a:lnTo>
                    <a:lnTo>
                      <a:pt x="1170" y="289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8" y="291"/>
                    </a:lnTo>
                    <a:lnTo>
                      <a:pt x="1164" y="289"/>
                    </a:lnTo>
                    <a:lnTo>
                      <a:pt x="1164" y="289"/>
                    </a:lnTo>
                    <a:lnTo>
                      <a:pt x="1162" y="289"/>
                    </a:lnTo>
                    <a:lnTo>
                      <a:pt x="1164" y="293"/>
                    </a:lnTo>
                    <a:lnTo>
                      <a:pt x="1164" y="293"/>
                    </a:lnTo>
                    <a:lnTo>
                      <a:pt x="1164" y="293"/>
                    </a:lnTo>
                    <a:lnTo>
                      <a:pt x="1159" y="293"/>
                    </a:lnTo>
                    <a:lnTo>
                      <a:pt x="1157" y="293"/>
                    </a:lnTo>
                    <a:lnTo>
                      <a:pt x="1153" y="293"/>
                    </a:lnTo>
                    <a:lnTo>
                      <a:pt x="1151" y="295"/>
                    </a:lnTo>
                    <a:lnTo>
                      <a:pt x="1151" y="295"/>
                    </a:lnTo>
                    <a:lnTo>
                      <a:pt x="1151" y="293"/>
                    </a:lnTo>
                    <a:lnTo>
                      <a:pt x="1150" y="293"/>
                    </a:lnTo>
                    <a:lnTo>
                      <a:pt x="1148" y="293"/>
                    </a:lnTo>
                    <a:lnTo>
                      <a:pt x="1148" y="293"/>
                    </a:lnTo>
                    <a:lnTo>
                      <a:pt x="1146" y="291"/>
                    </a:lnTo>
                    <a:lnTo>
                      <a:pt x="1146" y="291"/>
                    </a:lnTo>
                    <a:lnTo>
                      <a:pt x="1144" y="291"/>
                    </a:lnTo>
                    <a:lnTo>
                      <a:pt x="1144" y="293"/>
                    </a:lnTo>
                    <a:lnTo>
                      <a:pt x="1142" y="293"/>
                    </a:lnTo>
                    <a:lnTo>
                      <a:pt x="1142" y="293"/>
                    </a:lnTo>
                    <a:lnTo>
                      <a:pt x="1142" y="291"/>
                    </a:lnTo>
                    <a:lnTo>
                      <a:pt x="1144" y="291"/>
                    </a:lnTo>
                    <a:lnTo>
                      <a:pt x="1144" y="291"/>
                    </a:lnTo>
                    <a:lnTo>
                      <a:pt x="1144" y="289"/>
                    </a:lnTo>
                    <a:lnTo>
                      <a:pt x="1144" y="289"/>
                    </a:lnTo>
                    <a:lnTo>
                      <a:pt x="1142" y="291"/>
                    </a:lnTo>
                    <a:lnTo>
                      <a:pt x="1140" y="287"/>
                    </a:lnTo>
                    <a:lnTo>
                      <a:pt x="1140" y="287"/>
                    </a:lnTo>
                    <a:lnTo>
                      <a:pt x="1140" y="287"/>
                    </a:lnTo>
                    <a:lnTo>
                      <a:pt x="1139" y="286"/>
                    </a:lnTo>
                    <a:lnTo>
                      <a:pt x="1135" y="286"/>
                    </a:lnTo>
                    <a:lnTo>
                      <a:pt x="1135" y="287"/>
                    </a:lnTo>
                    <a:lnTo>
                      <a:pt x="1135" y="287"/>
                    </a:lnTo>
                    <a:lnTo>
                      <a:pt x="1135" y="289"/>
                    </a:lnTo>
                    <a:lnTo>
                      <a:pt x="1133" y="289"/>
                    </a:lnTo>
                    <a:lnTo>
                      <a:pt x="1131" y="291"/>
                    </a:lnTo>
                    <a:lnTo>
                      <a:pt x="1130" y="291"/>
                    </a:lnTo>
                    <a:lnTo>
                      <a:pt x="1128" y="293"/>
                    </a:lnTo>
                    <a:lnTo>
                      <a:pt x="1126" y="293"/>
                    </a:lnTo>
                    <a:lnTo>
                      <a:pt x="1126" y="293"/>
                    </a:lnTo>
                    <a:lnTo>
                      <a:pt x="1124" y="293"/>
                    </a:lnTo>
                    <a:lnTo>
                      <a:pt x="1122" y="293"/>
                    </a:lnTo>
                    <a:lnTo>
                      <a:pt x="1120" y="293"/>
                    </a:lnTo>
                    <a:lnTo>
                      <a:pt x="1120" y="295"/>
                    </a:lnTo>
                    <a:lnTo>
                      <a:pt x="1120" y="295"/>
                    </a:lnTo>
                    <a:lnTo>
                      <a:pt x="1120" y="296"/>
                    </a:lnTo>
                    <a:lnTo>
                      <a:pt x="1120" y="298"/>
                    </a:lnTo>
                    <a:lnTo>
                      <a:pt x="1120" y="298"/>
                    </a:lnTo>
                    <a:lnTo>
                      <a:pt x="1120" y="300"/>
                    </a:lnTo>
                    <a:lnTo>
                      <a:pt x="1119" y="300"/>
                    </a:lnTo>
                    <a:lnTo>
                      <a:pt x="1117" y="298"/>
                    </a:lnTo>
                    <a:lnTo>
                      <a:pt x="1117" y="298"/>
                    </a:lnTo>
                    <a:lnTo>
                      <a:pt x="1115" y="298"/>
                    </a:lnTo>
                    <a:lnTo>
                      <a:pt x="1115" y="300"/>
                    </a:lnTo>
                    <a:lnTo>
                      <a:pt x="1113" y="302"/>
                    </a:lnTo>
                    <a:lnTo>
                      <a:pt x="1113" y="302"/>
                    </a:lnTo>
                    <a:lnTo>
                      <a:pt x="1111" y="302"/>
                    </a:lnTo>
                    <a:lnTo>
                      <a:pt x="1108" y="298"/>
                    </a:lnTo>
                    <a:lnTo>
                      <a:pt x="1106" y="298"/>
                    </a:lnTo>
                    <a:lnTo>
                      <a:pt x="1102" y="296"/>
                    </a:lnTo>
                    <a:lnTo>
                      <a:pt x="1102" y="296"/>
                    </a:lnTo>
                    <a:lnTo>
                      <a:pt x="1100" y="296"/>
                    </a:lnTo>
                    <a:lnTo>
                      <a:pt x="1100" y="296"/>
                    </a:lnTo>
                    <a:lnTo>
                      <a:pt x="1100" y="298"/>
                    </a:lnTo>
                    <a:lnTo>
                      <a:pt x="1100" y="300"/>
                    </a:lnTo>
                    <a:lnTo>
                      <a:pt x="1098" y="300"/>
                    </a:lnTo>
                    <a:lnTo>
                      <a:pt x="1098" y="300"/>
                    </a:lnTo>
                    <a:lnTo>
                      <a:pt x="1097" y="298"/>
                    </a:lnTo>
                    <a:lnTo>
                      <a:pt x="1097" y="298"/>
                    </a:lnTo>
                    <a:lnTo>
                      <a:pt x="1095" y="298"/>
                    </a:lnTo>
                    <a:lnTo>
                      <a:pt x="1095" y="300"/>
                    </a:lnTo>
                    <a:lnTo>
                      <a:pt x="1097" y="300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5" y="302"/>
                    </a:lnTo>
                    <a:lnTo>
                      <a:pt x="1093" y="302"/>
                    </a:lnTo>
                    <a:lnTo>
                      <a:pt x="1093" y="300"/>
                    </a:lnTo>
                    <a:lnTo>
                      <a:pt x="1091" y="304"/>
                    </a:lnTo>
                    <a:lnTo>
                      <a:pt x="1091" y="304"/>
                    </a:lnTo>
                    <a:lnTo>
                      <a:pt x="1091" y="304"/>
                    </a:lnTo>
                    <a:lnTo>
                      <a:pt x="1089" y="304"/>
                    </a:lnTo>
                    <a:lnTo>
                      <a:pt x="1088" y="304"/>
                    </a:lnTo>
                    <a:lnTo>
                      <a:pt x="1086" y="304"/>
                    </a:lnTo>
                    <a:lnTo>
                      <a:pt x="1086" y="306"/>
                    </a:lnTo>
                    <a:lnTo>
                      <a:pt x="1086" y="306"/>
                    </a:lnTo>
                    <a:lnTo>
                      <a:pt x="1080" y="304"/>
                    </a:lnTo>
                    <a:lnTo>
                      <a:pt x="1080" y="306"/>
                    </a:lnTo>
                    <a:lnTo>
                      <a:pt x="1078" y="306"/>
                    </a:lnTo>
                    <a:lnTo>
                      <a:pt x="1078" y="307"/>
                    </a:lnTo>
                    <a:lnTo>
                      <a:pt x="1078" y="307"/>
                    </a:lnTo>
                    <a:lnTo>
                      <a:pt x="1078" y="307"/>
                    </a:lnTo>
                    <a:lnTo>
                      <a:pt x="1078" y="309"/>
                    </a:lnTo>
                    <a:lnTo>
                      <a:pt x="1078" y="307"/>
                    </a:lnTo>
                    <a:lnTo>
                      <a:pt x="1080" y="306"/>
                    </a:lnTo>
                    <a:lnTo>
                      <a:pt x="1082" y="306"/>
                    </a:lnTo>
                    <a:lnTo>
                      <a:pt x="1082" y="307"/>
                    </a:lnTo>
                    <a:lnTo>
                      <a:pt x="1082" y="307"/>
                    </a:lnTo>
                    <a:lnTo>
                      <a:pt x="1080" y="309"/>
                    </a:lnTo>
                    <a:lnTo>
                      <a:pt x="1080" y="311"/>
                    </a:lnTo>
                    <a:lnTo>
                      <a:pt x="1080" y="311"/>
                    </a:lnTo>
                    <a:lnTo>
                      <a:pt x="1080" y="313"/>
                    </a:lnTo>
                    <a:lnTo>
                      <a:pt x="1078" y="315"/>
                    </a:lnTo>
                    <a:lnTo>
                      <a:pt x="1078" y="315"/>
                    </a:lnTo>
                    <a:lnTo>
                      <a:pt x="1077" y="315"/>
                    </a:lnTo>
                    <a:lnTo>
                      <a:pt x="1075" y="315"/>
                    </a:lnTo>
                    <a:lnTo>
                      <a:pt x="1073" y="315"/>
                    </a:lnTo>
                    <a:lnTo>
                      <a:pt x="1071" y="313"/>
                    </a:lnTo>
                    <a:lnTo>
                      <a:pt x="1069" y="313"/>
                    </a:lnTo>
                    <a:lnTo>
                      <a:pt x="1067" y="315"/>
                    </a:lnTo>
                    <a:lnTo>
                      <a:pt x="1067" y="315"/>
                    </a:lnTo>
                    <a:lnTo>
                      <a:pt x="1067" y="318"/>
                    </a:lnTo>
                    <a:lnTo>
                      <a:pt x="1067" y="318"/>
                    </a:lnTo>
                    <a:lnTo>
                      <a:pt x="1067" y="322"/>
                    </a:lnTo>
                    <a:lnTo>
                      <a:pt x="1066" y="322"/>
                    </a:lnTo>
                    <a:lnTo>
                      <a:pt x="1066" y="322"/>
                    </a:lnTo>
                    <a:lnTo>
                      <a:pt x="1064" y="324"/>
                    </a:lnTo>
                    <a:lnTo>
                      <a:pt x="1064" y="324"/>
                    </a:lnTo>
                    <a:lnTo>
                      <a:pt x="1062" y="322"/>
                    </a:lnTo>
                    <a:lnTo>
                      <a:pt x="1060" y="320"/>
                    </a:lnTo>
                    <a:lnTo>
                      <a:pt x="1060" y="320"/>
                    </a:lnTo>
                    <a:lnTo>
                      <a:pt x="1060" y="320"/>
                    </a:lnTo>
                    <a:lnTo>
                      <a:pt x="1060" y="318"/>
                    </a:lnTo>
                    <a:lnTo>
                      <a:pt x="1056" y="315"/>
                    </a:lnTo>
                    <a:lnTo>
                      <a:pt x="1055" y="313"/>
                    </a:lnTo>
                    <a:lnTo>
                      <a:pt x="1053" y="313"/>
                    </a:lnTo>
                    <a:lnTo>
                      <a:pt x="1051" y="313"/>
                    </a:lnTo>
                    <a:lnTo>
                      <a:pt x="1049" y="315"/>
                    </a:lnTo>
                    <a:lnTo>
                      <a:pt x="1049" y="315"/>
                    </a:lnTo>
                    <a:lnTo>
                      <a:pt x="1047" y="315"/>
                    </a:lnTo>
                    <a:lnTo>
                      <a:pt x="1045" y="315"/>
                    </a:lnTo>
                    <a:lnTo>
                      <a:pt x="1045" y="313"/>
                    </a:lnTo>
                    <a:lnTo>
                      <a:pt x="1045" y="313"/>
                    </a:lnTo>
                    <a:lnTo>
                      <a:pt x="1045" y="311"/>
                    </a:lnTo>
                    <a:lnTo>
                      <a:pt x="1044" y="311"/>
                    </a:lnTo>
                    <a:lnTo>
                      <a:pt x="1040" y="309"/>
                    </a:lnTo>
                    <a:lnTo>
                      <a:pt x="1038" y="309"/>
                    </a:lnTo>
                    <a:lnTo>
                      <a:pt x="1035" y="307"/>
                    </a:lnTo>
                    <a:lnTo>
                      <a:pt x="1035" y="307"/>
                    </a:lnTo>
                    <a:lnTo>
                      <a:pt x="1033" y="306"/>
                    </a:lnTo>
                    <a:lnTo>
                      <a:pt x="1033" y="306"/>
                    </a:lnTo>
                    <a:lnTo>
                      <a:pt x="1035" y="304"/>
                    </a:lnTo>
                    <a:lnTo>
                      <a:pt x="1036" y="304"/>
                    </a:lnTo>
                    <a:lnTo>
                      <a:pt x="1036" y="302"/>
                    </a:lnTo>
                    <a:lnTo>
                      <a:pt x="1033" y="300"/>
                    </a:lnTo>
                    <a:lnTo>
                      <a:pt x="1029" y="300"/>
                    </a:lnTo>
                    <a:lnTo>
                      <a:pt x="1027" y="300"/>
                    </a:lnTo>
                    <a:lnTo>
                      <a:pt x="1027" y="300"/>
                    </a:lnTo>
                    <a:lnTo>
                      <a:pt x="1027" y="300"/>
                    </a:lnTo>
                    <a:lnTo>
                      <a:pt x="1027" y="302"/>
                    </a:lnTo>
                    <a:lnTo>
                      <a:pt x="1025" y="304"/>
                    </a:lnTo>
                    <a:lnTo>
                      <a:pt x="1027" y="306"/>
                    </a:lnTo>
                    <a:lnTo>
                      <a:pt x="1025" y="306"/>
                    </a:lnTo>
                    <a:lnTo>
                      <a:pt x="1025" y="307"/>
                    </a:lnTo>
                    <a:lnTo>
                      <a:pt x="1025" y="307"/>
                    </a:lnTo>
                    <a:lnTo>
                      <a:pt x="1024" y="309"/>
                    </a:lnTo>
                    <a:lnTo>
                      <a:pt x="1022" y="311"/>
                    </a:lnTo>
                    <a:lnTo>
                      <a:pt x="1020" y="311"/>
                    </a:lnTo>
                    <a:lnTo>
                      <a:pt x="1018" y="309"/>
                    </a:lnTo>
                    <a:lnTo>
                      <a:pt x="1016" y="307"/>
                    </a:lnTo>
                    <a:lnTo>
                      <a:pt x="1016" y="307"/>
                    </a:lnTo>
                    <a:lnTo>
                      <a:pt x="1014" y="307"/>
                    </a:lnTo>
                    <a:lnTo>
                      <a:pt x="1014" y="306"/>
                    </a:lnTo>
                    <a:lnTo>
                      <a:pt x="1013" y="306"/>
                    </a:lnTo>
                    <a:lnTo>
                      <a:pt x="1011" y="307"/>
                    </a:lnTo>
                    <a:lnTo>
                      <a:pt x="1009" y="307"/>
                    </a:lnTo>
                    <a:lnTo>
                      <a:pt x="1007" y="307"/>
                    </a:lnTo>
                    <a:lnTo>
                      <a:pt x="1007" y="306"/>
                    </a:lnTo>
                    <a:lnTo>
                      <a:pt x="1005" y="306"/>
                    </a:lnTo>
                    <a:lnTo>
                      <a:pt x="1005" y="302"/>
                    </a:lnTo>
                    <a:lnTo>
                      <a:pt x="1005" y="300"/>
                    </a:lnTo>
                    <a:lnTo>
                      <a:pt x="1003" y="296"/>
                    </a:lnTo>
                    <a:lnTo>
                      <a:pt x="1003" y="296"/>
                    </a:lnTo>
                    <a:lnTo>
                      <a:pt x="1000" y="296"/>
                    </a:lnTo>
                    <a:lnTo>
                      <a:pt x="1000" y="296"/>
                    </a:lnTo>
                    <a:lnTo>
                      <a:pt x="1000" y="298"/>
                    </a:lnTo>
                    <a:lnTo>
                      <a:pt x="996" y="300"/>
                    </a:lnTo>
                    <a:lnTo>
                      <a:pt x="996" y="300"/>
                    </a:lnTo>
                    <a:lnTo>
                      <a:pt x="994" y="298"/>
                    </a:lnTo>
                    <a:lnTo>
                      <a:pt x="994" y="298"/>
                    </a:lnTo>
                    <a:lnTo>
                      <a:pt x="994" y="300"/>
                    </a:lnTo>
                    <a:lnTo>
                      <a:pt x="994" y="300"/>
                    </a:lnTo>
                    <a:lnTo>
                      <a:pt x="994" y="302"/>
                    </a:lnTo>
                    <a:lnTo>
                      <a:pt x="994" y="307"/>
                    </a:lnTo>
                    <a:lnTo>
                      <a:pt x="994" y="309"/>
                    </a:lnTo>
                    <a:lnTo>
                      <a:pt x="994" y="311"/>
                    </a:lnTo>
                    <a:lnTo>
                      <a:pt x="992" y="311"/>
                    </a:lnTo>
                    <a:lnTo>
                      <a:pt x="991" y="313"/>
                    </a:lnTo>
                    <a:lnTo>
                      <a:pt x="991" y="311"/>
                    </a:lnTo>
                    <a:lnTo>
                      <a:pt x="989" y="311"/>
                    </a:lnTo>
                    <a:lnTo>
                      <a:pt x="987" y="311"/>
                    </a:lnTo>
                    <a:lnTo>
                      <a:pt x="987" y="311"/>
                    </a:lnTo>
                    <a:lnTo>
                      <a:pt x="985" y="311"/>
                    </a:lnTo>
                    <a:lnTo>
                      <a:pt x="985" y="311"/>
                    </a:lnTo>
                    <a:lnTo>
                      <a:pt x="985" y="311"/>
                    </a:lnTo>
                    <a:lnTo>
                      <a:pt x="985" y="313"/>
                    </a:lnTo>
                    <a:lnTo>
                      <a:pt x="987" y="313"/>
                    </a:lnTo>
                    <a:lnTo>
                      <a:pt x="989" y="313"/>
                    </a:lnTo>
                    <a:lnTo>
                      <a:pt x="989" y="315"/>
                    </a:lnTo>
                    <a:lnTo>
                      <a:pt x="989" y="315"/>
                    </a:lnTo>
                    <a:lnTo>
                      <a:pt x="989" y="315"/>
                    </a:lnTo>
                    <a:lnTo>
                      <a:pt x="987" y="315"/>
                    </a:lnTo>
                    <a:lnTo>
                      <a:pt x="985" y="317"/>
                    </a:lnTo>
                    <a:lnTo>
                      <a:pt x="985" y="317"/>
                    </a:lnTo>
                    <a:lnTo>
                      <a:pt x="985" y="318"/>
                    </a:lnTo>
                    <a:lnTo>
                      <a:pt x="987" y="324"/>
                    </a:lnTo>
                    <a:lnTo>
                      <a:pt x="987" y="324"/>
                    </a:lnTo>
                    <a:lnTo>
                      <a:pt x="985" y="326"/>
                    </a:lnTo>
                    <a:lnTo>
                      <a:pt x="985" y="326"/>
                    </a:lnTo>
                    <a:lnTo>
                      <a:pt x="983" y="328"/>
                    </a:lnTo>
                    <a:lnTo>
                      <a:pt x="982" y="328"/>
                    </a:lnTo>
                    <a:lnTo>
                      <a:pt x="980" y="328"/>
                    </a:lnTo>
                    <a:lnTo>
                      <a:pt x="978" y="326"/>
                    </a:lnTo>
                    <a:lnTo>
                      <a:pt x="976" y="324"/>
                    </a:lnTo>
                    <a:lnTo>
                      <a:pt x="976" y="324"/>
                    </a:lnTo>
                    <a:lnTo>
                      <a:pt x="972" y="318"/>
                    </a:lnTo>
                    <a:lnTo>
                      <a:pt x="972" y="317"/>
                    </a:lnTo>
                    <a:lnTo>
                      <a:pt x="972" y="315"/>
                    </a:lnTo>
                    <a:lnTo>
                      <a:pt x="974" y="315"/>
                    </a:lnTo>
                    <a:lnTo>
                      <a:pt x="976" y="313"/>
                    </a:lnTo>
                    <a:lnTo>
                      <a:pt x="976" y="313"/>
                    </a:lnTo>
                    <a:lnTo>
                      <a:pt x="978" y="311"/>
                    </a:lnTo>
                    <a:lnTo>
                      <a:pt x="978" y="311"/>
                    </a:lnTo>
                    <a:lnTo>
                      <a:pt x="974" y="307"/>
                    </a:lnTo>
                    <a:lnTo>
                      <a:pt x="974" y="306"/>
                    </a:lnTo>
                    <a:lnTo>
                      <a:pt x="972" y="306"/>
                    </a:lnTo>
                    <a:lnTo>
                      <a:pt x="972" y="306"/>
                    </a:lnTo>
                    <a:lnTo>
                      <a:pt x="971" y="306"/>
                    </a:lnTo>
                    <a:lnTo>
                      <a:pt x="971" y="306"/>
                    </a:lnTo>
                    <a:lnTo>
                      <a:pt x="971" y="306"/>
                    </a:lnTo>
                    <a:lnTo>
                      <a:pt x="969" y="307"/>
                    </a:lnTo>
                    <a:lnTo>
                      <a:pt x="969" y="309"/>
                    </a:lnTo>
                    <a:lnTo>
                      <a:pt x="967" y="311"/>
                    </a:lnTo>
                    <a:lnTo>
                      <a:pt x="967" y="311"/>
                    </a:lnTo>
                    <a:lnTo>
                      <a:pt x="965" y="309"/>
                    </a:lnTo>
                    <a:lnTo>
                      <a:pt x="965" y="309"/>
                    </a:lnTo>
                    <a:lnTo>
                      <a:pt x="963" y="309"/>
                    </a:lnTo>
                    <a:lnTo>
                      <a:pt x="961" y="307"/>
                    </a:lnTo>
                    <a:lnTo>
                      <a:pt x="961" y="309"/>
                    </a:lnTo>
                    <a:lnTo>
                      <a:pt x="961" y="311"/>
                    </a:lnTo>
                    <a:lnTo>
                      <a:pt x="960" y="311"/>
                    </a:lnTo>
                    <a:lnTo>
                      <a:pt x="960" y="311"/>
                    </a:lnTo>
                    <a:lnTo>
                      <a:pt x="958" y="313"/>
                    </a:lnTo>
                    <a:lnTo>
                      <a:pt x="958" y="315"/>
                    </a:lnTo>
                    <a:lnTo>
                      <a:pt x="956" y="315"/>
                    </a:lnTo>
                    <a:lnTo>
                      <a:pt x="956" y="317"/>
                    </a:lnTo>
                    <a:lnTo>
                      <a:pt x="952" y="317"/>
                    </a:lnTo>
                    <a:lnTo>
                      <a:pt x="949" y="317"/>
                    </a:lnTo>
                    <a:lnTo>
                      <a:pt x="947" y="317"/>
                    </a:lnTo>
                    <a:lnTo>
                      <a:pt x="947" y="315"/>
                    </a:lnTo>
                    <a:lnTo>
                      <a:pt x="947" y="311"/>
                    </a:lnTo>
                    <a:lnTo>
                      <a:pt x="947" y="309"/>
                    </a:lnTo>
                    <a:lnTo>
                      <a:pt x="947" y="307"/>
                    </a:lnTo>
                    <a:lnTo>
                      <a:pt x="945" y="307"/>
                    </a:lnTo>
                    <a:lnTo>
                      <a:pt x="945" y="307"/>
                    </a:lnTo>
                    <a:lnTo>
                      <a:pt x="943" y="307"/>
                    </a:lnTo>
                    <a:lnTo>
                      <a:pt x="940" y="306"/>
                    </a:lnTo>
                    <a:lnTo>
                      <a:pt x="940" y="307"/>
                    </a:lnTo>
                    <a:lnTo>
                      <a:pt x="938" y="307"/>
                    </a:lnTo>
                    <a:lnTo>
                      <a:pt x="936" y="307"/>
                    </a:lnTo>
                    <a:lnTo>
                      <a:pt x="936" y="309"/>
                    </a:lnTo>
                    <a:lnTo>
                      <a:pt x="934" y="309"/>
                    </a:lnTo>
                    <a:lnTo>
                      <a:pt x="934" y="307"/>
                    </a:lnTo>
                    <a:lnTo>
                      <a:pt x="932" y="307"/>
                    </a:lnTo>
                    <a:lnTo>
                      <a:pt x="932" y="306"/>
                    </a:lnTo>
                    <a:lnTo>
                      <a:pt x="932" y="304"/>
                    </a:lnTo>
                    <a:lnTo>
                      <a:pt x="932" y="302"/>
                    </a:lnTo>
                    <a:lnTo>
                      <a:pt x="932" y="302"/>
                    </a:lnTo>
                    <a:lnTo>
                      <a:pt x="932" y="300"/>
                    </a:lnTo>
                    <a:lnTo>
                      <a:pt x="930" y="300"/>
                    </a:lnTo>
                    <a:lnTo>
                      <a:pt x="929" y="300"/>
                    </a:lnTo>
                    <a:lnTo>
                      <a:pt x="927" y="298"/>
                    </a:lnTo>
                    <a:lnTo>
                      <a:pt x="925" y="298"/>
                    </a:lnTo>
                    <a:lnTo>
                      <a:pt x="923" y="298"/>
                    </a:lnTo>
                    <a:lnTo>
                      <a:pt x="921" y="300"/>
                    </a:lnTo>
                    <a:lnTo>
                      <a:pt x="921" y="300"/>
                    </a:lnTo>
                    <a:lnTo>
                      <a:pt x="918" y="306"/>
                    </a:lnTo>
                    <a:lnTo>
                      <a:pt x="918" y="306"/>
                    </a:lnTo>
                    <a:lnTo>
                      <a:pt x="916" y="306"/>
                    </a:lnTo>
                    <a:lnTo>
                      <a:pt x="914" y="309"/>
                    </a:lnTo>
                    <a:lnTo>
                      <a:pt x="914" y="309"/>
                    </a:lnTo>
                    <a:lnTo>
                      <a:pt x="914" y="309"/>
                    </a:lnTo>
                    <a:lnTo>
                      <a:pt x="912" y="311"/>
                    </a:lnTo>
                    <a:lnTo>
                      <a:pt x="912" y="313"/>
                    </a:lnTo>
                    <a:lnTo>
                      <a:pt x="910" y="313"/>
                    </a:lnTo>
                    <a:lnTo>
                      <a:pt x="910" y="313"/>
                    </a:lnTo>
                    <a:lnTo>
                      <a:pt x="910" y="313"/>
                    </a:lnTo>
                    <a:lnTo>
                      <a:pt x="908" y="315"/>
                    </a:lnTo>
                    <a:lnTo>
                      <a:pt x="908" y="315"/>
                    </a:lnTo>
                    <a:lnTo>
                      <a:pt x="907" y="317"/>
                    </a:lnTo>
                    <a:lnTo>
                      <a:pt x="905" y="317"/>
                    </a:lnTo>
                    <a:lnTo>
                      <a:pt x="905" y="317"/>
                    </a:lnTo>
                    <a:lnTo>
                      <a:pt x="903" y="317"/>
                    </a:lnTo>
                    <a:lnTo>
                      <a:pt x="903" y="315"/>
                    </a:lnTo>
                    <a:lnTo>
                      <a:pt x="901" y="315"/>
                    </a:lnTo>
                    <a:lnTo>
                      <a:pt x="897" y="315"/>
                    </a:lnTo>
                    <a:lnTo>
                      <a:pt x="896" y="313"/>
                    </a:lnTo>
                    <a:lnTo>
                      <a:pt x="894" y="313"/>
                    </a:lnTo>
                    <a:lnTo>
                      <a:pt x="894" y="311"/>
                    </a:lnTo>
                    <a:lnTo>
                      <a:pt x="894" y="311"/>
                    </a:lnTo>
                    <a:lnTo>
                      <a:pt x="896" y="309"/>
                    </a:lnTo>
                    <a:lnTo>
                      <a:pt x="896" y="307"/>
                    </a:lnTo>
                    <a:lnTo>
                      <a:pt x="896" y="307"/>
                    </a:lnTo>
                    <a:lnTo>
                      <a:pt x="896" y="306"/>
                    </a:lnTo>
                    <a:lnTo>
                      <a:pt x="894" y="306"/>
                    </a:lnTo>
                    <a:lnTo>
                      <a:pt x="894" y="306"/>
                    </a:lnTo>
                    <a:lnTo>
                      <a:pt x="894" y="306"/>
                    </a:lnTo>
                    <a:lnTo>
                      <a:pt x="896" y="304"/>
                    </a:lnTo>
                    <a:lnTo>
                      <a:pt x="896" y="304"/>
                    </a:lnTo>
                    <a:lnTo>
                      <a:pt x="896" y="302"/>
                    </a:lnTo>
                    <a:lnTo>
                      <a:pt x="894" y="302"/>
                    </a:lnTo>
                    <a:lnTo>
                      <a:pt x="894" y="300"/>
                    </a:lnTo>
                    <a:lnTo>
                      <a:pt x="894" y="300"/>
                    </a:lnTo>
                    <a:lnTo>
                      <a:pt x="892" y="300"/>
                    </a:lnTo>
                    <a:lnTo>
                      <a:pt x="892" y="300"/>
                    </a:lnTo>
                    <a:lnTo>
                      <a:pt x="892" y="300"/>
                    </a:lnTo>
                    <a:lnTo>
                      <a:pt x="890" y="300"/>
                    </a:lnTo>
                    <a:lnTo>
                      <a:pt x="888" y="302"/>
                    </a:lnTo>
                    <a:lnTo>
                      <a:pt x="885" y="302"/>
                    </a:lnTo>
                    <a:lnTo>
                      <a:pt x="883" y="300"/>
                    </a:lnTo>
                    <a:lnTo>
                      <a:pt x="881" y="300"/>
                    </a:lnTo>
                    <a:lnTo>
                      <a:pt x="879" y="296"/>
                    </a:lnTo>
                    <a:lnTo>
                      <a:pt x="879" y="295"/>
                    </a:lnTo>
                    <a:lnTo>
                      <a:pt x="879" y="293"/>
                    </a:lnTo>
                    <a:lnTo>
                      <a:pt x="877" y="291"/>
                    </a:lnTo>
                    <a:lnTo>
                      <a:pt x="877" y="289"/>
                    </a:lnTo>
                    <a:lnTo>
                      <a:pt x="879" y="287"/>
                    </a:lnTo>
                    <a:lnTo>
                      <a:pt x="879" y="286"/>
                    </a:lnTo>
                    <a:lnTo>
                      <a:pt x="879" y="284"/>
                    </a:lnTo>
                    <a:lnTo>
                      <a:pt x="879" y="284"/>
                    </a:lnTo>
                    <a:lnTo>
                      <a:pt x="879" y="282"/>
                    </a:lnTo>
                    <a:lnTo>
                      <a:pt x="877" y="282"/>
                    </a:lnTo>
                    <a:lnTo>
                      <a:pt x="876" y="282"/>
                    </a:lnTo>
                    <a:lnTo>
                      <a:pt x="876" y="284"/>
                    </a:lnTo>
                    <a:lnTo>
                      <a:pt x="876" y="284"/>
                    </a:lnTo>
                    <a:lnTo>
                      <a:pt x="874" y="286"/>
                    </a:lnTo>
                    <a:lnTo>
                      <a:pt x="872" y="286"/>
                    </a:lnTo>
                    <a:lnTo>
                      <a:pt x="872" y="286"/>
                    </a:lnTo>
                    <a:lnTo>
                      <a:pt x="870" y="286"/>
                    </a:lnTo>
                    <a:lnTo>
                      <a:pt x="868" y="286"/>
                    </a:lnTo>
                    <a:lnTo>
                      <a:pt x="866" y="286"/>
                    </a:lnTo>
                    <a:lnTo>
                      <a:pt x="865" y="286"/>
                    </a:lnTo>
                    <a:lnTo>
                      <a:pt x="861" y="286"/>
                    </a:lnTo>
                    <a:lnTo>
                      <a:pt x="859" y="286"/>
                    </a:lnTo>
                    <a:lnTo>
                      <a:pt x="859" y="286"/>
                    </a:lnTo>
                    <a:lnTo>
                      <a:pt x="857" y="284"/>
                    </a:lnTo>
                    <a:lnTo>
                      <a:pt x="855" y="284"/>
                    </a:lnTo>
                    <a:lnTo>
                      <a:pt x="854" y="284"/>
                    </a:lnTo>
                    <a:lnTo>
                      <a:pt x="854" y="284"/>
                    </a:lnTo>
                    <a:lnTo>
                      <a:pt x="852" y="286"/>
                    </a:lnTo>
                    <a:lnTo>
                      <a:pt x="850" y="287"/>
                    </a:lnTo>
                    <a:lnTo>
                      <a:pt x="850" y="289"/>
                    </a:lnTo>
                    <a:lnTo>
                      <a:pt x="850" y="291"/>
                    </a:lnTo>
                    <a:lnTo>
                      <a:pt x="848" y="293"/>
                    </a:lnTo>
                    <a:lnTo>
                      <a:pt x="846" y="295"/>
                    </a:lnTo>
                    <a:lnTo>
                      <a:pt x="844" y="296"/>
                    </a:lnTo>
                    <a:lnTo>
                      <a:pt x="843" y="296"/>
                    </a:lnTo>
                    <a:lnTo>
                      <a:pt x="841" y="296"/>
                    </a:lnTo>
                    <a:lnTo>
                      <a:pt x="839" y="295"/>
                    </a:lnTo>
                    <a:lnTo>
                      <a:pt x="837" y="293"/>
                    </a:lnTo>
                    <a:lnTo>
                      <a:pt x="834" y="291"/>
                    </a:lnTo>
                    <a:lnTo>
                      <a:pt x="832" y="291"/>
                    </a:lnTo>
                    <a:lnTo>
                      <a:pt x="832" y="289"/>
                    </a:lnTo>
                    <a:lnTo>
                      <a:pt x="832" y="287"/>
                    </a:lnTo>
                    <a:lnTo>
                      <a:pt x="830" y="286"/>
                    </a:lnTo>
                    <a:lnTo>
                      <a:pt x="826" y="286"/>
                    </a:lnTo>
                    <a:lnTo>
                      <a:pt x="826" y="286"/>
                    </a:lnTo>
                    <a:lnTo>
                      <a:pt x="824" y="284"/>
                    </a:lnTo>
                    <a:lnTo>
                      <a:pt x="824" y="284"/>
                    </a:lnTo>
                    <a:lnTo>
                      <a:pt x="824" y="286"/>
                    </a:lnTo>
                    <a:lnTo>
                      <a:pt x="821" y="286"/>
                    </a:lnTo>
                    <a:lnTo>
                      <a:pt x="821" y="286"/>
                    </a:lnTo>
                    <a:lnTo>
                      <a:pt x="819" y="286"/>
                    </a:lnTo>
                    <a:lnTo>
                      <a:pt x="817" y="287"/>
                    </a:lnTo>
                    <a:lnTo>
                      <a:pt x="817" y="287"/>
                    </a:lnTo>
                    <a:lnTo>
                      <a:pt x="815" y="287"/>
                    </a:lnTo>
                    <a:lnTo>
                      <a:pt x="813" y="287"/>
                    </a:lnTo>
                    <a:lnTo>
                      <a:pt x="810" y="289"/>
                    </a:lnTo>
                    <a:lnTo>
                      <a:pt x="808" y="289"/>
                    </a:lnTo>
                    <a:lnTo>
                      <a:pt x="806" y="287"/>
                    </a:lnTo>
                    <a:lnTo>
                      <a:pt x="804" y="287"/>
                    </a:lnTo>
                    <a:lnTo>
                      <a:pt x="801" y="287"/>
                    </a:lnTo>
                    <a:lnTo>
                      <a:pt x="801" y="286"/>
                    </a:lnTo>
                    <a:lnTo>
                      <a:pt x="797" y="286"/>
                    </a:lnTo>
                    <a:lnTo>
                      <a:pt x="797" y="286"/>
                    </a:lnTo>
                    <a:lnTo>
                      <a:pt x="795" y="284"/>
                    </a:lnTo>
                    <a:lnTo>
                      <a:pt x="793" y="284"/>
                    </a:lnTo>
                    <a:lnTo>
                      <a:pt x="793" y="282"/>
                    </a:lnTo>
                    <a:lnTo>
                      <a:pt x="792" y="282"/>
                    </a:lnTo>
                    <a:lnTo>
                      <a:pt x="788" y="280"/>
                    </a:lnTo>
                    <a:lnTo>
                      <a:pt x="786" y="280"/>
                    </a:lnTo>
                    <a:lnTo>
                      <a:pt x="786" y="280"/>
                    </a:lnTo>
                    <a:lnTo>
                      <a:pt x="782" y="282"/>
                    </a:lnTo>
                    <a:lnTo>
                      <a:pt x="782" y="282"/>
                    </a:lnTo>
                    <a:lnTo>
                      <a:pt x="781" y="280"/>
                    </a:lnTo>
                    <a:lnTo>
                      <a:pt x="779" y="282"/>
                    </a:lnTo>
                    <a:lnTo>
                      <a:pt x="777" y="282"/>
                    </a:lnTo>
                    <a:lnTo>
                      <a:pt x="775" y="282"/>
                    </a:lnTo>
                    <a:lnTo>
                      <a:pt x="773" y="282"/>
                    </a:lnTo>
                    <a:lnTo>
                      <a:pt x="771" y="282"/>
                    </a:lnTo>
                    <a:lnTo>
                      <a:pt x="768" y="280"/>
                    </a:lnTo>
                    <a:lnTo>
                      <a:pt x="768" y="280"/>
                    </a:lnTo>
                    <a:lnTo>
                      <a:pt x="768" y="280"/>
                    </a:lnTo>
                    <a:lnTo>
                      <a:pt x="766" y="276"/>
                    </a:lnTo>
                    <a:lnTo>
                      <a:pt x="766" y="275"/>
                    </a:lnTo>
                    <a:lnTo>
                      <a:pt x="766" y="269"/>
                    </a:lnTo>
                    <a:lnTo>
                      <a:pt x="764" y="267"/>
                    </a:lnTo>
                    <a:lnTo>
                      <a:pt x="764" y="267"/>
                    </a:lnTo>
                    <a:lnTo>
                      <a:pt x="764" y="265"/>
                    </a:lnTo>
                    <a:lnTo>
                      <a:pt x="760" y="264"/>
                    </a:lnTo>
                    <a:lnTo>
                      <a:pt x="759" y="262"/>
                    </a:lnTo>
                    <a:lnTo>
                      <a:pt x="759" y="260"/>
                    </a:lnTo>
                    <a:lnTo>
                      <a:pt x="759" y="260"/>
                    </a:lnTo>
                    <a:lnTo>
                      <a:pt x="759" y="258"/>
                    </a:lnTo>
                    <a:lnTo>
                      <a:pt x="757" y="258"/>
                    </a:lnTo>
                    <a:lnTo>
                      <a:pt x="755" y="258"/>
                    </a:lnTo>
                    <a:lnTo>
                      <a:pt x="751" y="256"/>
                    </a:lnTo>
                    <a:lnTo>
                      <a:pt x="751" y="256"/>
                    </a:lnTo>
                    <a:lnTo>
                      <a:pt x="749" y="253"/>
                    </a:lnTo>
                    <a:lnTo>
                      <a:pt x="748" y="253"/>
                    </a:lnTo>
                    <a:lnTo>
                      <a:pt x="748" y="253"/>
                    </a:lnTo>
                    <a:lnTo>
                      <a:pt x="748" y="253"/>
                    </a:lnTo>
                    <a:lnTo>
                      <a:pt x="746" y="253"/>
                    </a:lnTo>
                    <a:lnTo>
                      <a:pt x="746" y="254"/>
                    </a:lnTo>
                    <a:lnTo>
                      <a:pt x="744" y="254"/>
                    </a:lnTo>
                    <a:lnTo>
                      <a:pt x="744" y="256"/>
                    </a:lnTo>
                    <a:lnTo>
                      <a:pt x="744" y="260"/>
                    </a:lnTo>
                    <a:lnTo>
                      <a:pt x="744" y="262"/>
                    </a:lnTo>
                    <a:lnTo>
                      <a:pt x="744" y="262"/>
                    </a:lnTo>
                    <a:lnTo>
                      <a:pt x="742" y="264"/>
                    </a:lnTo>
                    <a:lnTo>
                      <a:pt x="740" y="264"/>
                    </a:lnTo>
                    <a:lnTo>
                      <a:pt x="739" y="262"/>
                    </a:lnTo>
                    <a:lnTo>
                      <a:pt x="737" y="262"/>
                    </a:lnTo>
                    <a:lnTo>
                      <a:pt x="737" y="262"/>
                    </a:lnTo>
                    <a:lnTo>
                      <a:pt x="735" y="260"/>
                    </a:lnTo>
                    <a:lnTo>
                      <a:pt x="735" y="260"/>
                    </a:lnTo>
                    <a:lnTo>
                      <a:pt x="733" y="258"/>
                    </a:lnTo>
                    <a:lnTo>
                      <a:pt x="731" y="258"/>
                    </a:lnTo>
                    <a:lnTo>
                      <a:pt x="729" y="258"/>
                    </a:lnTo>
                    <a:lnTo>
                      <a:pt x="728" y="258"/>
                    </a:lnTo>
                    <a:lnTo>
                      <a:pt x="728" y="258"/>
                    </a:lnTo>
                    <a:lnTo>
                      <a:pt x="726" y="258"/>
                    </a:lnTo>
                    <a:lnTo>
                      <a:pt x="726" y="262"/>
                    </a:lnTo>
                    <a:lnTo>
                      <a:pt x="726" y="262"/>
                    </a:lnTo>
                    <a:lnTo>
                      <a:pt x="724" y="264"/>
                    </a:lnTo>
                    <a:lnTo>
                      <a:pt x="724" y="264"/>
                    </a:lnTo>
                    <a:lnTo>
                      <a:pt x="722" y="264"/>
                    </a:lnTo>
                    <a:lnTo>
                      <a:pt x="720" y="264"/>
                    </a:lnTo>
                    <a:lnTo>
                      <a:pt x="718" y="264"/>
                    </a:lnTo>
                    <a:lnTo>
                      <a:pt x="717" y="264"/>
                    </a:lnTo>
                    <a:lnTo>
                      <a:pt x="715" y="264"/>
                    </a:lnTo>
                    <a:lnTo>
                      <a:pt x="713" y="262"/>
                    </a:lnTo>
                    <a:lnTo>
                      <a:pt x="711" y="260"/>
                    </a:lnTo>
                    <a:lnTo>
                      <a:pt x="711" y="260"/>
                    </a:lnTo>
                    <a:lnTo>
                      <a:pt x="707" y="258"/>
                    </a:lnTo>
                    <a:lnTo>
                      <a:pt x="706" y="254"/>
                    </a:lnTo>
                    <a:lnTo>
                      <a:pt x="700" y="249"/>
                    </a:lnTo>
                    <a:lnTo>
                      <a:pt x="698" y="247"/>
                    </a:lnTo>
                    <a:lnTo>
                      <a:pt x="696" y="247"/>
                    </a:lnTo>
                    <a:lnTo>
                      <a:pt x="696" y="247"/>
                    </a:lnTo>
                    <a:lnTo>
                      <a:pt x="696" y="245"/>
                    </a:lnTo>
                    <a:lnTo>
                      <a:pt x="695" y="243"/>
                    </a:lnTo>
                    <a:lnTo>
                      <a:pt x="695" y="243"/>
                    </a:lnTo>
                    <a:lnTo>
                      <a:pt x="691" y="242"/>
                    </a:lnTo>
                    <a:lnTo>
                      <a:pt x="689" y="240"/>
                    </a:lnTo>
                    <a:lnTo>
                      <a:pt x="689" y="240"/>
                    </a:lnTo>
                    <a:lnTo>
                      <a:pt x="687" y="240"/>
                    </a:lnTo>
                    <a:lnTo>
                      <a:pt x="686" y="242"/>
                    </a:lnTo>
                    <a:lnTo>
                      <a:pt x="684" y="242"/>
                    </a:lnTo>
                    <a:lnTo>
                      <a:pt x="682" y="242"/>
                    </a:lnTo>
                    <a:lnTo>
                      <a:pt x="682" y="218"/>
                    </a:lnTo>
                    <a:lnTo>
                      <a:pt x="680" y="183"/>
                    </a:lnTo>
                    <a:lnTo>
                      <a:pt x="678" y="165"/>
                    </a:lnTo>
                    <a:lnTo>
                      <a:pt x="676" y="134"/>
                    </a:lnTo>
                    <a:lnTo>
                      <a:pt x="675" y="110"/>
                    </a:lnTo>
                    <a:lnTo>
                      <a:pt x="675" y="77"/>
                    </a:lnTo>
                    <a:lnTo>
                      <a:pt x="673" y="55"/>
                    </a:lnTo>
                    <a:lnTo>
                      <a:pt x="671" y="0"/>
                    </a:lnTo>
                    <a:lnTo>
                      <a:pt x="669" y="0"/>
                    </a:lnTo>
                    <a:lnTo>
                      <a:pt x="616" y="4"/>
                    </a:lnTo>
                    <a:lnTo>
                      <a:pt x="576" y="6"/>
                    </a:lnTo>
                    <a:lnTo>
                      <a:pt x="561" y="6"/>
                    </a:lnTo>
                    <a:lnTo>
                      <a:pt x="510" y="8"/>
                    </a:lnTo>
                    <a:lnTo>
                      <a:pt x="468" y="8"/>
                    </a:lnTo>
                    <a:lnTo>
                      <a:pt x="455" y="10"/>
                    </a:lnTo>
                    <a:lnTo>
                      <a:pt x="373" y="11"/>
                    </a:lnTo>
                    <a:lnTo>
                      <a:pt x="369" y="11"/>
                    </a:lnTo>
                    <a:lnTo>
                      <a:pt x="371" y="64"/>
                    </a:lnTo>
                    <a:lnTo>
                      <a:pt x="371" y="105"/>
                    </a:lnTo>
                    <a:lnTo>
                      <a:pt x="373" y="119"/>
                    </a:lnTo>
                    <a:lnTo>
                      <a:pt x="373" y="174"/>
                    </a:lnTo>
                    <a:lnTo>
                      <a:pt x="373" y="201"/>
                    </a:lnTo>
                    <a:lnTo>
                      <a:pt x="375" y="229"/>
                    </a:lnTo>
                    <a:lnTo>
                      <a:pt x="375" y="284"/>
                    </a:lnTo>
                    <a:lnTo>
                      <a:pt x="375" y="284"/>
                    </a:lnTo>
                    <a:lnTo>
                      <a:pt x="375" y="344"/>
                    </a:lnTo>
                    <a:lnTo>
                      <a:pt x="375" y="377"/>
                    </a:lnTo>
                    <a:lnTo>
                      <a:pt x="375" y="401"/>
                    </a:lnTo>
                    <a:lnTo>
                      <a:pt x="375" y="454"/>
                    </a:lnTo>
                    <a:lnTo>
                      <a:pt x="377" y="508"/>
                    </a:lnTo>
                    <a:lnTo>
                      <a:pt x="377" y="561"/>
                    </a:lnTo>
                    <a:lnTo>
                      <a:pt x="379" y="572"/>
                    </a:lnTo>
                    <a:lnTo>
                      <a:pt x="348" y="572"/>
                    </a:lnTo>
                    <a:lnTo>
                      <a:pt x="307" y="572"/>
                    </a:lnTo>
                    <a:lnTo>
                      <a:pt x="280" y="572"/>
                    </a:lnTo>
                    <a:lnTo>
                      <a:pt x="276" y="572"/>
                    </a:lnTo>
                    <a:lnTo>
                      <a:pt x="251" y="572"/>
                    </a:lnTo>
                    <a:lnTo>
                      <a:pt x="247" y="574"/>
                    </a:lnTo>
                    <a:lnTo>
                      <a:pt x="232" y="572"/>
                    </a:lnTo>
                    <a:lnTo>
                      <a:pt x="205" y="572"/>
                    </a:lnTo>
                    <a:lnTo>
                      <a:pt x="189" y="572"/>
                    </a:lnTo>
                    <a:lnTo>
                      <a:pt x="181" y="574"/>
                    </a:lnTo>
                    <a:lnTo>
                      <a:pt x="141" y="572"/>
                    </a:lnTo>
                    <a:lnTo>
                      <a:pt x="101" y="572"/>
                    </a:lnTo>
                    <a:lnTo>
                      <a:pt x="92" y="572"/>
                    </a:lnTo>
                    <a:lnTo>
                      <a:pt x="79" y="572"/>
                    </a:lnTo>
                    <a:lnTo>
                      <a:pt x="68" y="572"/>
                    </a:lnTo>
                    <a:lnTo>
                      <a:pt x="30" y="57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63"/>
              <p:cNvSpPr>
                <a:spLocks/>
              </p:cNvSpPr>
              <p:nvPr userDrawn="1"/>
            </p:nvSpPr>
            <p:spPr bwMode="auto">
              <a:xfrm>
                <a:off x="5595938" y="3984625"/>
                <a:ext cx="11113" cy="1111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64"/>
              <p:cNvSpPr>
                <a:spLocks/>
              </p:cNvSpPr>
              <p:nvPr userDrawn="1"/>
            </p:nvSpPr>
            <p:spPr bwMode="auto">
              <a:xfrm>
                <a:off x="5224463" y="4138613"/>
                <a:ext cx="53975" cy="31750"/>
              </a:xfrm>
              <a:custGeom>
                <a:avLst/>
                <a:gdLst/>
                <a:ahLst/>
                <a:cxnLst>
                  <a:cxn ang="0">
                    <a:pos x="34" y="7"/>
                  </a:cxn>
                  <a:cxn ang="0">
                    <a:pos x="34" y="7"/>
                  </a:cxn>
                  <a:cxn ang="0">
                    <a:pos x="34" y="9"/>
                  </a:cxn>
                  <a:cxn ang="0">
                    <a:pos x="33" y="11"/>
                  </a:cxn>
                  <a:cxn ang="0">
                    <a:pos x="31" y="12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1" y="18"/>
                  </a:cxn>
                  <a:cxn ang="0">
                    <a:pos x="29" y="18"/>
                  </a:cxn>
                  <a:cxn ang="0">
                    <a:pos x="29" y="18"/>
                  </a:cxn>
                  <a:cxn ang="0">
                    <a:pos x="25" y="18"/>
                  </a:cxn>
                  <a:cxn ang="0">
                    <a:pos x="23" y="18"/>
                  </a:cxn>
                  <a:cxn ang="0">
                    <a:pos x="23" y="20"/>
                  </a:cxn>
                  <a:cxn ang="0">
                    <a:pos x="22" y="20"/>
                  </a:cxn>
                  <a:cxn ang="0">
                    <a:pos x="20" y="20"/>
                  </a:cxn>
                  <a:cxn ang="0">
                    <a:pos x="20" y="18"/>
                  </a:cxn>
                  <a:cxn ang="0">
                    <a:pos x="18" y="16"/>
                  </a:cxn>
                  <a:cxn ang="0">
                    <a:pos x="16" y="18"/>
                  </a:cxn>
                  <a:cxn ang="0">
                    <a:pos x="16" y="16"/>
                  </a:cxn>
                  <a:cxn ang="0">
                    <a:pos x="12" y="16"/>
                  </a:cxn>
                  <a:cxn ang="0">
                    <a:pos x="11" y="14"/>
                  </a:cxn>
                  <a:cxn ang="0">
                    <a:pos x="9" y="14"/>
                  </a:cxn>
                  <a:cxn ang="0">
                    <a:pos x="7" y="12"/>
                  </a:cxn>
                  <a:cxn ang="0">
                    <a:pos x="5" y="12"/>
                  </a:cxn>
                  <a:cxn ang="0">
                    <a:pos x="2" y="12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7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11" y="3"/>
                  </a:cxn>
                  <a:cxn ang="0">
                    <a:pos x="11" y="1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14" y="1"/>
                  </a:cxn>
                  <a:cxn ang="0">
                    <a:pos x="16" y="1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22" y="3"/>
                  </a:cxn>
                  <a:cxn ang="0">
                    <a:pos x="23" y="3"/>
                  </a:cxn>
                  <a:cxn ang="0">
                    <a:pos x="23" y="5"/>
                  </a:cxn>
                  <a:cxn ang="0">
                    <a:pos x="25" y="5"/>
                  </a:cxn>
                  <a:cxn ang="0">
                    <a:pos x="27" y="5"/>
                  </a:cxn>
                  <a:cxn ang="0">
                    <a:pos x="27" y="7"/>
                  </a:cxn>
                  <a:cxn ang="0">
                    <a:pos x="29" y="7"/>
                  </a:cxn>
                  <a:cxn ang="0">
                    <a:pos x="31" y="7"/>
                  </a:cxn>
                  <a:cxn ang="0">
                    <a:pos x="31" y="5"/>
                  </a:cxn>
                  <a:cxn ang="0">
                    <a:pos x="33" y="5"/>
                  </a:cxn>
                  <a:cxn ang="0">
                    <a:pos x="33" y="7"/>
                  </a:cxn>
                  <a:cxn ang="0">
                    <a:pos x="34" y="5"/>
                  </a:cxn>
                </a:cxnLst>
                <a:rect l="0" t="0" r="r" b="b"/>
                <a:pathLst>
                  <a:path w="34" h="20">
                    <a:moveTo>
                      <a:pt x="34" y="5"/>
                    </a:moveTo>
                    <a:lnTo>
                      <a:pt x="34" y="5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9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3" y="18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3" y="20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4" y="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65"/>
              <p:cNvSpPr>
                <a:spLocks/>
              </p:cNvSpPr>
              <p:nvPr userDrawn="1"/>
            </p:nvSpPr>
            <p:spPr bwMode="auto">
              <a:xfrm>
                <a:off x="5345113" y="4175125"/>
                <a:ext cx="41275" cy="30163"/>
              </a:xfrm>
              <a:custGeom>
                <a:avLst/>
                <a:gdLst/>
                <a:ahLst/>
                <a:cxnLst>
                  <a:cxn ang="0">
                    <a:pos x="22" y="17"/>
                  </a:cxn>
                  <a:cxn ang="0">
                    <a:pos x="24" y="15"/>
                  </a:cxn>
                  <a:cxn ang="0">
                    <a:pos x="24" y="15"/>
                  </a:cxn>
                  <a:cxn ang="0">
                    <a:pos x="26" y="15"/>
                  </a:cxn>
                  <a:cxn ang="0">
                    <a:pos x="26" y="17"/>
                  </a:cxn>
                  <a:cxn ang="0">
                    <a:pos x="26" y="19"/>
                  </a:cxn>
                  <a:cxn ang="0">
                    <a:pos x="24" y="17"/>
                  </a:cxn>
                  <a:cxn ang="0">
                    <a:pos x="21" y="19"/>
                  </a:cxn>
                  <a:cxn ang="0">
                    <a:pos x="19" y="19"/>
                  </a:cxn>
                  <a:cxn ang="0">
                    <a:pos x="15" y="17"/>
                  </a:cxn>
                  <a:cxn ang="0">
                    <a:pos x="11" y="17"/>
                  </a:cxn>
                  <a:cxn ang="0">
                    <a:pos x="10" y="17"/>
                  </a:cxn>
                  <a:cxn ang="0">
                    <a:pos x="8" y="13"/>
                  </a:cxn>
                  <a:cxn ang="0">
                    <a:pos x="4" y="11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6" y="9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10" y="6"/>
                  </a:cxn>
                  <a:cxn ang="0">
                    <a:pos x="10" y="4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4"/>
                  </a:cxn>
                  <a:cxn ang="0">
                    <a:pos x="15" y="4"/>
                  </a:cxn>
                  <a:cxn ang="0">
                    <a:pos x="17" y="6"/>
                  </a:cxn>
                  <a:cxn ang="0">
                    <a:pos x="19" y="9"/>
                  </a:cxn>
                  <a:cxn ang="0">
                    <a:pos x="21" y="9"/>
                  </a:cxn>
                  <a:cxn ang="0">
                    <a:pos x="19" y="6"/>
                  </a:cxn>
                  <a:cxn ang="0">
                    <a:pos x="21" y="6"/>
                  </a:cxn>
                  <a:cxn ang="0">
                    <a:pos x="21" y="8"/>
                  </a:cxn>
                  <a:cxn ang="0">
                    <a:pos x="21" y="9"/>
                  </a:cxn>
                  <a:cxn ang="0">
                    <a:pos x="21" y="11"/>
                  </a:cxn>
                  <a:cxn ang="0">
                    <a:pos x="19" y="11"/>
                  </a:cxn>
                  <a:cxn ang="0">
                    <a:pos x="19" y="9"/>
                  </a:cxn>
                  <a:cxn ang="0">
                    <a:pos x="17" y="9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3"/>
                  </a:cxn>
                  <a:cxn ang="0">
                    <a:pos x="21" y="13"/>
                  </a:cxn>
                  <a:cxn ang="0">
                    <a:pos x="21" y="11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2" y="15"/>
                  </a:cxn>
                </a:cxnLst>
                <a:rect l="0" t="0" r="r" b="b"/>
                <a:pathLst>
                  <a:path w="26" h="19">
                    <a:moveTo>
                      <a:pt x="22" y="17"/>
                    </a:moveTo>
                    <a:lnTo>
                      <a:pt x="22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6" y="15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2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66"/>
              <p:cNvSpPr>
                <a:spLocks/>
              </p:cNvSpPr>
              <p:nvPr userDrawn="1"/>
            </p:nvSpPr>
            <p:spPr bwMode="auto">
              <a:xfrm>
                <a:off x="5386388" y="4181475"/>
                <a:ext cx="34925" cy="25400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8" y="4"/>
                  </a:cxn>
                  <a:cxn ang="0">
                    <a:pos x="16" y="2"/>
                  </a:cxn>
                  <a:cxn ang="0">
                    <a:pos x="15" y="0"/>
                  </a:cxn>
                  <a:cxn ang="0">
                    <a:pos x="13" y="2"/>
                  </a:cxn>
                  <a:cxn ang="0">
                    <a:pos x="11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4" y="4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2" y="13"/>
                  </a:cxn>
                  <a:cxn ang="0">
                    <a:pos x="4" y="15"/>
                  </a:cxn>
                  <a:cxn ang="0">
                    <a:pos x="6" y="16"/>
                  </a:cxn>
                  <a:cxn ang="0">
                    <a:pos x="7" y="16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9" y="7"/>
                  </a:cxn>
                  <a:cxn ang="0">
                    <a:pos x="11" y="7"/>
                  </a:cxn>
                  <a:cxn ang="0">
                    <a:pos x="11" y="11"/>
                  </a:cxn>
                  <a:cxn ang="0">
                    <a:pos x="9" y="15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5" y="13"/>
                  </a:cxn>
                  <a:cxn ang="0">
                    <a:pos x="15" y="13"/>
                  </a:cxn>
                  <a:cxn ang="0">
                    <a:pos x="15" y="15"/>
                  </a:cxn>
                  <a:cxn ang="0">
                    <a:pos x="15" y="16"/>
                  </a:cxn>
                  <a:cxn ang="0">
                    <a:pos x="18" y="16"/>
                  </a:cxn>
                  <a:cxn ang="0">
                    <a:pos x="18" y="15"/>
                  </a:cxn>
                  <a:cxn ang="0">
                    <a:pos x="18" y="13"/>
                  </a:cxn>
                  <a:cxn ang="0">
                    <a:pos x="20" y="13"/>
                  </a:cxn>
                  <a:cxn ang="0">
                    <a:pos x="20" y="11"/>
                  </a:cxn>
                  <a:cxn ang="0">
                    <a:pos x="18" y="11"/>
                  </a:cxn>
                  <a:cxn ang="0">
                    <a:pos x="16" y="13"/>
                  </a:cxn>
                  <a:cxn ang="0">
                    <a:pos x="16" y="9"/>
                  </a:cxn>
                  <a:cxn ang="0">
                    <a:pos x="15" y="7"/>
                  </a:cxn>
                  <a:cxn ang="0">
                    <a:pos x="16" y="5"/>
                  </a:cxn>
                  <a:cxn ang="0">
                    <a:pos x="18" y="5"/>
                  </a:cxn>
                  <a:cxn ang="0">
                    <a:pos x="16" y="5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20" y="7"/>
                  </a:cxn>
                  <a:cxn ang="0">
                    <a:pos x="18" y="7"/>
                  </a:cxn>
                  <a:cxn ang="0">
                    <a:pos x="20" y="5"/>
                  </a:cxn>
                  <a:cxn ang="0">
                    <a:pos x="20" y="7"/>
                  </a:cxn>
                </a:cxnLst>
                <a:rect l="0" t="0" r="r" b="b"/>
                <a:pathLst>
                  <a:path w="22" h="16">
                    <a:moveTo>
                      <a:pt x="20" y="7"/>
                    </a:moveTo>
                    <a:lnTo>
                      <a:pt x="22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67"/>
              <p:cNvSpPr>
                <a:spLocks/>
              </p:cNvSpPr>
              <p:nvPr userDrawn="1"/>
            </p:nvSpPr>
            <p:spPr bwMode="auto">
              <a:xfrm>
                <a:off x="4803775" y="3465513"/>
                <a:ext cx="944563" cy="750888"/>
              </a:xfrm>
              <a:custGeom>
                <a:avLst/>
                <a:gdLst/>
                <a:ahLst/>
                <a:cxnLst>
                  <a:cxn ang="0">
                    <a:pos x="510" y="330"/>
                  </a:cxn>
                  <a:cxn ang="0">
                    <a:pos x="506" y="352"/>
                  </a:cxn>
                  <a:cxn ang="0">
                    <a:pos x="531" y="338"/>
                  </a:cxn>
                  <a:cxn ang="0">
                    <a:pos x="533" y="347"/>
                  </a:cxn>
                  <a:cxn ang="0">
                    <a:pos x="537" y="352"/>
                  </a:cxn>
                  <a:cxn ang="0">
                    <a:pos x="541" y="371"/>
                  </a:cxn>
                  <a:cxn ang="0">
                    <a:pos x="531" y="369"/>
                  </a:cxn>
                  <a:cxn ang="0">
                    <a:pos x="517" y="374"/>
                  </a:cxn>
                  <a:cxn ang="0">
                    <a:pos x="524" y="385"/>
                  </a:cxn>
                  <a:cxn ang="0">
                    <a:pos x="521" y="393"/>
                  </a:cxn>
                  <a:cxn ang="0">
                    <a:pos x="506" y="393"/>
                  </a:cxn>
                  <a:cxn ang="0">
                    <a:pos x="526" y="405"/>
                  </a:cxn>
                  <a:cxn ang="0">
                    <a:pos x="535" y="414"/>
                  </a:cxn>
                  <a:cxn ang="0">
                    <a:pos x="552" y="414"/>
                  </a:cxn>
                  <a:cxn ang="0">
                    <a:pos x="559" y="420"/>
                  </a:cxn>
                  <a:cxn ang="0">
                    <a:pos x="577" y="420"/>
                  </a:cxn>
                  <a:cxn ang="0">
                    <a:pos x="579" y="429"/>
                  </a:cxn>
                  <a:cxn ang="0">
                    <a:pos x="586" y="431"/>
                  </a:cxn>
                  <a:cxn ang="0">
                    <a:pos x="595" y="440"/>
                  </a:cxn>
                  <a:cxn ang="0">
                    <a:pos x="584" y="446"/>
                  </a:cxn>
                  <a:cxn ang="0">
                    <a:pos x="577" y="451"/>
                  </a:cxn>
                  <a:cxn ang="0">
                    <a:pos x="566" y="442"/>
                  </a:cxn>
                  <a:cxn ang="0">
                    <a:pos x="555" y="451"/>
                  </a:cxn>
                  <a:cxn ang="0">
                    <a:pos x="531" y="435"/>
                  </a:cxn>
                  <a:cxn ang="0">
                    <a:pos x="522" y="431"/>
                  </a:cxn>
                  <a:cxn ang="0">
                    <a:pos x="508" y="420"/>
                  </a:cxn>
                  <a:cxn ang="0">
                    <a:pos x="491" y="411"/>
                  </a:cxn>
                  <a:cxn ang="0">
                    <a:pos x="475" y="409"/>
                  </a:cxn>
                  <a:cxn ang="0">
                    <a:pos x="468" y="394"/>
                  </a:cxn>
                  <a:cxn ang="0">
                    <a:pos x="471" y="418"/>
                  </a:cxn>
                  <a:cxn ang="0">
                    <a:pos x="482" y="427"/>
                  </a:cxn>
                  <a:cxn ang="0">
                    <a:pos x="478" y="446"/>
                  </a:cxn>
                  <a:cxn ang="0">
                    <a:pos x="464" y="458"/>
                  </a:cxn>
                  <a:cxn ang="0">
                    <a:pos x="458" y="451"/>
                  </a:cxn>
                  <a:cxn ang="0">
                    <a:pos x="446" y="447"/>
                  </a:cxn>
                  <a:cxn ang="0">
                    <a:pos x="433" y="444"/>
                  </a:cxn>
                  <a:cxn ang="0">
                    <a:pos x="424" y="456"/>
                  </a:cxn>
                  <a:cxn ang="0">
                    <a:pos x="418" y="462"/>
                  </a:cxn>
                  <a:cxn ang="0">
                    <a:pos x="411" y="471"/>
                  </a:cxn>
                  <a:cxn ang="0">
                    <a:pos x="400" y="467"/>
                  </a:cxn>
                  <a:cxn ang="0">
                    <a:pos x="398" y="462"/>
                  </a:cxn>
                  <a:cxn ang="0">
                    <a:pos x="389" y="455"/>
                  </a:cxn>
                  <a:cxn ang="0">
                    <a:pos x="378" y="447"/>
                  </a:cxn>
                  <a:cxn ang="0">
                    <a:pos x="347" y="427"/>
                  </a:cxn>
                  <a:cxn ang="0">
                    <a:pos x="330" y="422"/>
                  </a:cxn>
                  <a:cxn ang="0">
                    <a:pos x="301" y="407"/>
                  </a:cxn>
                  <a:cxn ang="0">
                    <a:pos x="272" y="403"/>
                  </a:cxn>
                  <a:cxn ang="0">
                    <a:pos x="248" y="420"/>
                  </a:cxn>
                  <a:cxn ang="0">
                    <a:pos x="256" y="431"/>
                  </a:cxn>
                  <a:cxn ang="0">
                    <a:pos x="223" y="442"/>
                  </a:cxn>
                  <a:cxn ang="0">
                    <a:pos x="140" y="427"/>
                  </a:cxn>
                  <a:cxn ang="0">
                    <a:pos x="78" y="436"/>
                  </a:cxn>
                  <a:cxn ang="0">
                    <a:pos x="75" y="416"/>
                  </a:cxn>
                  <a:cxn ang="0">
                    <a:pos x="71" y="343"/>
                  </a:cxn>
                  <a:cxn ang="0">
                    <a:pos x="82" y="285"/>
                  </a:cxn>
                  <a:cxn ang="0">
                    <a:pos x="64" y="243"/>
                  </a:cxn>
                  <a:cxn ang="0">
                    <a:pos x="31" y="173"/>
                  </a:cxn>
                  <a:cxn ang="0">
                    <a:pos x="318" y="43"/>
                  </a:cxn>
                  <a:cxn ang="0">
                    <a:pos x="325" y="93"/>
                  </a:cxn>
                  <a:cxn ang="0">
                    <a:pos x="309" y="148"/>
                  </a:cxn>
                  <a:cxn ang="0">
                    <a:pos x="292" y="213"/>
                  </a:cxn>
                  <a:cxn ang="0">
                    <a:pos x="482" y="246"/>
                  </a:cxn>
                  <a:cxn ang="0">
                    <a:pos x="502" y="299"/>
                  </a:cxn>
                </a:cxnLst>
                <a:rect l="0" t="0" r="r" b="b"/>
                <a:pathLst>
                  <a:path w="595" h="473">
                    <a:moveTo>
                      <a:pt x="522" y="319"/>
                    </a:moveTo>
                    <a:lnTo>
                      <a:pt x="522" y="319"/>
                    </a:lnTo>
                    <a:lnTo>
                      <a:pt x="522" y="321"/>
                    </a:lnTo>
                    <a:lnTo>
                      <a:pt x="522" y="321"/>
                    </a:lnTo>
                    <a:lnTo>
                      <a:pt x="521" y="321"/>
                    </a:lnTo>
                    <a:lnTo>
                      <a:pt x="521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7" y="323"/>
                    </a:lnTo>
                    <a:lnTo>
                      <a:pt x="517" y="323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5" y="325"/>
                    </a:lnTo>
                    <a:lnTo>
                      <a:pt x="515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3" y="323"/>
                    </a:lnTo>
                    <a:lnTo>
                      <a:pt x="513" y="325"/>
                    </a:lnTo>
                    <a:lnTo>
                      <a:pt x="513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1" y="321"/>
                    </a:lnTo>
                    <a:lnTo>
                      <a:pt x="511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9"/>
                    </a:lnTo>
                    <a:lnTo>
                      <a:pt x="508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27"/>
                    </a:lnTo>
                    <a:lnTo>
                      <a:pt x="510" y="327"/>
                    </a:lnTo>
                    <a:lnTo>
                      <a:pt x="510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30"/>
                    </a:lnTo>
                    <a:lnTo>
                      <a:pt x="510" y="330"/>
                    </a:lnTo>
                    <a:lnTo>
                      <a:pt x="508" y="330"/>
                    </a:lnTo>
                    <a:lnTo>
                      <a:pt x="508" y="332"/>
                    </a:lnTo>
                    <a:lnTo>
                      <a:pt x="508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4"/>
                    </a:lnTo>
                    <a:lnTo>
                      <a:pt x="506" y="334"/>
                    </a:lnTo>
                    <a:lnTo>
                      <a:pt x="508" y="334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6" y="338"/>
                    </a:lnTo>
                    <a:lnTo>
                      <a:pt x="506" y="338"/>
                    </a:lnTo>
                    <a:lnTo>
                      <a:pt x="504" y="338"/>
                    </a:lnTo>
                    <a:lnTo>
                      <a:pt x="504" y="338"/>
                    </a:lnTo>
                    <a:lnTo>
                      <a:pt x="502" y="338"/>
                    </a:lnTo>
                    <a:lnTo>
                      <a:pt x="502" y="340"/>
                    </a:lnTo>
                    <a:lnTo>
                      <a:pt x="502" y="340"/>
                    </a:lnTo>
                    <a:lnTo>
                      <a:pt x="502" y="341"/>
                    </a:lnTo>
                    <a:lnTo>
                      <a:pt x="502" y="341"/>
                    </a:lnTo>
                    <a:lnTo>
                      <a:pt x="504" y="341"/>
                    </a:lnTo>
                    <a:lnTo>
                      <a:pt x="504" y="341"/>
                    </a:lnTo>
                    <a:lnTo>
                      <a:pt x="504" y="343"/>
                    </a:lnTo>
                    <a:lnTo>
                      <a:pt x="504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0" y="343"/>
                    </a:lnTo>
                    <a:lnTo>
                      <a:pt x="500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3"/>
                    </a:lnTo>
                    <a:lnTo>
                      <a:pt x="493" y="343"/>
                    </a:lnTo>
                    <a:lnTo>
                      <a:pt x="491" y="343"/>
                    </a:lnTo>
                    <a:lnTo>
                      <a:pt x="491" y="345"/>
                    </a:lnTo>
                    <a:lnTo>
                      <a:pt x="491" y="345"/>
                    </a:lnTo>
                    <a:lnTo>
                      <a:pt x="491" y="347"/>
                    </a:lnTo>
                    <a:lnTo>
                      <a:pt x="491" y="347"/>
                    </a:lnTo>
                    <a:lnTo>
                      <a:pt x="489" y="347"/>
                    </a:lnTo>
                    <a:lnTo>
                      <a:pt x="489" y="347"/>
                    </a:lnTo>
                    <a:lnTo>
                      <a:pt x="489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2"/>
                    </a:lnTo>
                    <a:lnTo>
                      <a:pt x="491" y="352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5" y="354"/>
                    </a:lnTo>
                    <a:lnTo>
                      <a:pt x="495" y="354"/>
                    </a:lnTo>
                    <a:lnTo>
                      <a:pt x="495" y="356"/>
                    </a:lnTo>
                    <a:lnTo>
                      <a:pt x="495" y="356"/>
                    </a:lnTo>
                    <a:lnTo>
                      <a:pt x="497" y="356"/>
                    </a:lnTo>
                    <a:lnTo>
                      <a:pt x="499" y="356"/>
                    </a:lnTo>
                    <a:lnTo>
                      <a:pt x="499" y="356"/>
                    </a:lnTo>
                    <a:lnTo>
                      <a:pt x="499" y="354"/>
                    </a:lnTo>
                    <a:lnTo>
                      <a:pt x="500" y="354"/>
                    </a:lnTo>
                    <a:lnTo>
                      <a:pt x="500" y="354"/>
                    </a:lnTo>
                    <a:lnTo>
                      <a:pt x="502" y="354"/>
                    </a:lnTo>
                    <a:lnTo>
                      <a:pt x="502" y="352"/>
                    </a:lnTo>
                    <a:lnTo>
                      <a:pt x="504" y="352"/>
                    </a:lnTo>
                    <a:lnTo>
                      <a:pt x="504" y="351"/>
                    </a:lnTo>
                    <a:lnTo>
                      <a:pt x="506" y="351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10" y="361"/>
                    </a:lnTo>
                    <a:lnTo>
                      <a:pt x="511" y="361"/>
                    </a:lnTo>
                    <a:lnTo>
                      <a:pt x="511" y="361"/>
                    </a:lnTo>
                    <a:lnTo>
                      <a:pt x="513" y="361"/>
                    </a:lnTo>
                    <a:lnTo>
                      <a:pt x="515" y="361"/>
                    </a:lnTo>
                    <a:lnTo>
                      <a:pt x="515" y="361"/>
                    </a:lnTo>
                    <a:lnTo>
                      <a:pt x="517" y="361"/>
                    </a:lnTo>
                    <a:lnTo>
                      <a:pt x="517" y="360"/>
                    </a:lnTo>
                    <a:lnTo>
                      <a:pt x="517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4"/>
                    </a:lnTo>
                    <a:lnTo>
                      <a:pt x="521" y="354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49"/>
                    </a:lnTo>
                    <a:lnTo>
                      <a:pt x="521" y="349"/>
                    </a:lnTo>
                    <a:lnTo>
                      <a:pt x="521" y="347"/>
                    </a:lnTo>
                    <a:lnTo>
                      <a:pt x="522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19" y="343"/>
                    </a:lnTo>
                    <a:lnTo>
                      <a:pt x="519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1"/>
                    </a:lnTo>
                    <a:lnTo>
                      <a:pt x="522" y="341"/>
                    </a:lnTo>
                    <a:lnTo>
                      <a:pt x="524" y="341"/>
                    </a:lnTo>
                    <a:lnTo>
                      <a:pt x="524" y="341"/>
                    </a:lnTo>
                    <a:lnTo>
                      <a:pt x="526" y="340"/>
                    </a:lnTo>
                    <a:lnTo>
                      <a:pt x="526" y="340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30" y="338"/>
                    </a:lnTo>
                    <a:lnTo>
                      <a:pt x="530" y="340"/>
                    </a:lnTo>
                    <a:lnTo>
                      <a:pt x="530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0" y="338"/>
                    </a:lnTo>
                    <a:lnTo>
                      <a:pt x="530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4"/>
                    </a:lnTo>
                    <a:lnTo>
                      <a:pt x="531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3" y="336"/>
                    </a:lnTo>
                    <a:lnTo>
                      <a:pt x="533" y="336"/>
                    </a:lnTo>
                    <a:lnTo>
                      <a:pt x="533" y="338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7" y="336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5" y="343"/>
                    </a:lnTo>
                    <a:lnTo>
                      <a:pt x="537" y="343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9" y="345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3"/>
                    </a:lnTo>
                    <a:lnTo>
                      <a:pt x="541" y="343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7" y="347"/>
                    </a:lnTo>
                    <a:lnTo>
                      <a:pt x="537" y="349"/>
                    </a:lnTo>
                    <a:lnTo>
                      <a:pt x="537" y="349"/>
                    </a:lnTo>
                    <a:lnTo>
                      <a:pt x="537" y="351"/>
                    </a:lnTo>
                    <a:lnTo>
                      <a:pt x="537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2"/>
                    </a:lnTo>
                    <a:lnTo>
                      <a:pt x="539" y="352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41" y="354"/>
                    </a:lnTo>
                    <a:lnTo>
                      <a:pt x="542" y="354"/>
                    </a:lnTo>
                    <a:lnTo>
                      <a:pt x="542" y="354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39" y="363"/>
                    </a:lnTo>
                    <a:lnTo>
                      <a:pt x="539" y="363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4" y="363"/>
                    </a:lnTo>
                    <a:lnTo>
                      <a:pt x="544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50" y="365"/>
                    </a:lnTo>
                    <a:lnTo>
                      <a:pt x="550" y="367"/>
                    </a:lnTo>
                    <a:lnTo>
                      <a:pt x="548" y="367"/>
                    </a:lnTo>
                    <a:lnTo>
                      <a:pt x="548" y="365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7"/>
                    </a:lnTo>
                    <a:lnTo>
                      <a:pt x="542" y="367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71"/>
                    </a:lnTo>
                    <a:lnTo>
                      <a:pt x="542" y="371"/>
                    </a:lnTo>
                    <a:lnTo>
                      <a:pt x="541" y="371"/>
                    </a:lnTo>
                    <a:lnTo>
                      <a:pt x="541" y="371"/>
                    </a:lnTo>
                    <a:lnTo>
                      <a:pt x="541" y="369"/>
                    </a:lnTo>
                    <a:lnTo>
                      <a:pt x="541" y="369"/>
                    </a:lnTo>
                    <a:lnTo>
                      <a:pt x="542" y="369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7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0" y="363"/>
                    </a:lnTo>
                    <a:lnTo>
                      <a:pt x="530" y="361"/>
                    </a:lnTo>
                    <a:lnTo>
                      <a:pt x="528" y="361"/>
                    </a:lnTo>
                    <a:lnTo>
                      <a:pt x="530" y="361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28" y="363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30" y="367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7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7"/>
                    </a:lnTo>
                    <a:lnTo>
                      <a:pt x="535" y="365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30" y="369"/>
                    </a:lnTo>
                    <a:lnTo>
                      <a:pt x="530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30" y="371"/>
                    </a:lnTo>
                    <a:lnTo>
                      <a:pt x="531" y="371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28" y="371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2" y="374"/>
                    </a:lnTo>
                    <a:lnTo>
                      <a:pt x="522" y="374"/>
                    </a:lnTo>
                    <a:lnTo>
                      <a:pt x="522" y="376"/>
                    </a:lnTo>
                    <a:lnTo>
                      <a:pt x="522" y="376"/>
                    </a:lnTo>
                    <a:lnTo>
                      <a:pt x="521" y="376"/>
                    </a:lnTo>
                    <a:lnTo>
                      <a:pt x="521" y="376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1"/>
                    </a:lnTo>
                    <a:lnTo>
                      <a:pt x="519" y="371"/>
                    </a:lnTo>
                    <a:lnTo>
                      <a:pt x="517" y="369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7" y="372"/>
                    </a:lnTo>
                    <a:lnTo>
                      <a:pt x="517" y="372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8"/>
                    </a:lnTo>
                    <a:lnTo>
                      <a:pt x="517" y="378"/>
                    </a:lnTo>
                    <a:lnTo>
                      <a:pt x="519" y="378"/>
                    </a:lnTo>
                    <a:lnTo>
                      <a:pt x="519" y="380"/>
                    </a:lnTo>
                    <a:lnTo>
                      <a:pt x="519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2" y="382"/>
                    </a:lnTo>
                    <a:lnTo>
                      <a:pt x="521" y="382"/>
                    </a:lnTo>
                    <a:lnTo>
                      <a:pt x="521" y="383"/>
                    </a:lnTo>
                    <a:lnTo>
                      <a:pt x="522" y="383"/>
                    </a:lnTo>
                    <a:lnTo>
                      <a:pt x="524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30" y="382"/>
                    </a:lnTo>
                    <a:lnTo>
                      <a:pt x="530" y="383"/>
                    </a:lnTo>
                    <a:lnTo>
                      <a:pt x="531" y="383"/>
                    </a:lnTo>
                    <a:lnTo>
                      <a:pt x="530" y="383"/>
                    </a:lnTo>
                    <a:lnTo>
                      <a:pt x="530" y="383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1" y="385"/>
                    </a:lnTo>
                    <a:lnTo>
                      <a:pt x="531" y="383"/>
                    </a:lnTo>
                    <a:lnTo>
                      <a:pt x="533" y="383"/>
                    </a:lnTo>
                    <a:lnTo>
                      <a:pt x="533" y="385"/>
                    </a:lnTo>
                    <a:lnTo>
                      <a:pt x="533" y="385"/>
                    </a:lnTo>
                    <a:lnTo>
                      <a:pt x="535" y="385"/>
                    </a:lnTo>
                    <a:lnTo>
                      <a:pt x="535" y="387"/>
                    </a:lnTo>
                    <a:lnTo>
                      <a:pt x="537" y="387"/>
                    </a:lnTo>
                    <a:lnTo>
                      <a:pt x="537" y="389"/>
                    </a:lnTo>
                    <a:lnTo>
                      <a:pt x="537" y="389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1" y="387"/>
                    </a:lnTo>
                    <a:lnTo>
                      <a:pt x="531" y="385"/>
                    </a:lnTo>
                    <a:lnTo>
                      <a:pt x="531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28" y="385"/>
                    </a:lnTo>
                    <a:lnTo>
                      <a:pt x="528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2"/>
                    </a:lnTo>
                    <a:lnTo>
                      <a:pt x="513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7"/>
                    </a:lnTo>
                    <a:lnTo>
                      <a:pt x="521" y="387"/>
                    </a:lnTo>
                    <a:lnTo>
                      <a:pt x="521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1" y="389"/>
                    </a:lnTo>
                    <a:lnTo>
                      <a:pt x="522" y="389"/>
                    </a:lnTo>
                    <a:lnTo>
                      <a:pt x="522" y="389"/>
                    </a:lnTo>
                    <a:lnTo>
                      <a:pt x="522" y="391"/>
                    </a:lnTo>
                    <a:lnTo>
                      <a:pt x="521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3"/>
                    </a:lnTo>
                    <a:lnTo>
                      <a:pt x="522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7" y="391"/>
                    </a:lnTo>
                    <a:lnTo>
                      <a:pt x="517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4"/>
                    </a:lnTo>
                    <a:lnTo>
                      <a:pt x="517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3" y="393"/>
                    </a:lnTo>
                    <a:lnTo>
                      <a:pt x="513" y="391"/>
                    </a:lnTo>
                    <a:lnTo>
                      <a:pt x="513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08" y="391"/>
                    </a:lnTo>
                    <a:lnTo>
                      <a:pt x="508" y="391"/>
                    </a:lnTo>
                    <a:lnTo>
                      <a:pt x="506" y="391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1" y="393"/>
                    </a:lnTo>
                    <a:lnTo>
                      <a:pt x="511" y="393"/>
                    </a:lnTo>
                    <a:lnTo>
                      <a:pt x="513" y="393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0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0" y="396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4" y="393"/>
                    </a:lnTo>
                    <a:lnTo>
                      <a:pt x="504" y="393"/>
                    </a:lnTo>
                    <a:lnTo>
                      <a:pt x="504" y="394"/>
                    </a:lnTo>
                    <a:lnTo>
                      <a:pt x="504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6"/>
                    </a:lnTo>
                    <a:lnTo>
                      <a:pt x="506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21" y="403"/>
                    </a:lnTo>
                    <a:lnTo>
                      <a:pt x="521" y="403"/>
                    </a:lnTo>
                    <a:lnTo>
                      <a:pt x="522" y="403"/>
                    </a:lnTo>
                    <a:lnTo>
                      <a:pt x="522" y="403"/>
                    </a:lnTo>
                    <a:lnTo>
                      <a:pt x="522" y="405"/>
                    </a:lnTo>
                    <a:lnTo>
                      <a:pt x="522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1" y="409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7" y="407"/>
                    </a:lnTo>
                    <a:lnTo>
                      <a:pt x="537" y="407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09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1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3" y="414"/>
                    </a:lnTo>
                    <a:lnTo>
                      <a:pt x="533" y="414"/>
                    </a:lnTo>
                    <a:lnTo>
                      <a:pt x="533" y="413"/>
                    </a:lnTo>
                    <a:lnTo>
                      <a:pt x="533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8"/>
                    </a:lnTo>
                    <a:lnTo>
                      <a:pt x="537" y="416"/>
                    </a:lnTo>
                    <a:lnTo>
                      <a:pt x="537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2" y="416"/>
                    </a:lnTo>
                    <a:lnTo>
                      <a:pt x="542" y="416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50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6"/>
                    </a:lnTo>
                    <a:lnTo>
                      <a:pt x="550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3"/>
                    </a:lnTo>
                    <a:lnTo>
                      <a:pt x="553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7" y="416"/>
                    </a:lnTo>
                    <a:lnTo>
                      <a:pt x="557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20"/>
                    </a:lnTo>
                    <a:lnTo>
                      <a:pt x="552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7" y="420"/>
                    </a:lnTo>
                    <a:lnTo>
                      <a:pt x="557" y="422"/>
                    </a:lnTo>
                    <a:lnTo>
                      <a:pt x="557" y="422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9" y="420"/>
                    </a:lnTo>
                    <a:lnTo>
                      <a:pt x="559" y="420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4" y="416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20"/>
                    </a:lnTo>
                    <a:lnTo>
                      <a:pt x="573" y="420"/>
                    </a:lnTo>
                    <a:lnTo>
                      <a:pt x="575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7" y="424"/>
                    </a:lnTo>
                    <a:lnTo>
                      <a:pt x="577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1" y="424"/>
                    </a:lnTo>
                    <a:lnTo>
                      <a:pt x="581" y="425"/>
                    </a:lnTo>
                    <a:lnTo>
                      <a:pt x="581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1" y="425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3" y="433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29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1" y="435"/>
                    </a:lnTo>
                    <a:lnTo>
                      <a:pt x="581" y="436"/>
                    </a:lnTo>
                    <a:lnTo>
                      <a:pt x="581" y="436"/>
                    </a:lnTo>
                    <a:lnTo>
                      <a:pt x="583" y="436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6" y="435"/>
                    </a:lnTo>
                    <a:lnTo>
                      <a:pt x="586" y="435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6" y="431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90" y="433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88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2" y="433"/>
                    </a:lnTo>
                    <a:lnTo>
                      <a:pt x="592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6"/>
                    </a:lnTo>
                    <a:lnTo>
                      <a:pt x="586" y="436"/>
                    </a:lnTo>
                    <a:lnTo>
                      <a:pt x="586" y="436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8" y="438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6" y="440"/>
                    </a:lnTo>
                    <a:lnTo>
                      <a:pt x="586" y="440"/>
                    </a:lnTo>
                    <a:lnTo>
                      <a:pt x="588" y="440"/>
                    </a:lnTo>
                    <a:lnTo>
                      <a:pt x="588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4" y="440"/>
                    </a:lnTo>
                    <a:lnTo>
                      <a:pt x="594" y="440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4"/>
                    </a:lnTo>
                    <a:lnTo>
                      <a:pt x="592" y="444"/>
                    </a:lnTo>
                    <a:lnTo>
                      <a:pt x="590" y="444"/>
                    </a:lnTo>
                    <a:lnTo>
                      <a:pt x="590" y="442"/>
                    </a:lnTo>
                    <a:lnTo>
                      <a:pt x="590" y="442"/>
                    </a:lnTo>
                    <a:lnTo>
                      <a:pt x="588" y="442"/>
                    </a:lnTo>
                    <a:lnTo>
                      <a:pt x="588" y="442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90" y="444"/>
                    </a:lnTo>
                    <a:lnTo>
                      <a:pt x="590" y="446"/>
                    </a:lnTo>
                    <a:lnTo>
                      <a:pt x="590" y="446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9"/>
                    </a:lnTo>
                    <a:lnTo>
                      <a:pt x="592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6" y="444"/>
                    </a:lnTo>
                    <a:lnTo>
                      <a:pt x="586" y="442"/>
                    </a:lnTo>
                    <a:lnTo>
                      <a:pt x="586" y="442"/>
                    </a:lnTo>
                    <a:lnTo>
                      <a:pt x="584" y="442"/>
                    </a:lnTo>
                    <a:lnTo>
                      <a:pt x="584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1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3" y="444"/>
                    </a:lnTo>
                    <a:lnTo>
                      <a:pt x="584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4" y="444"/>
                    </a:lnTo>
                    <a:lnTo>
                      <a:pt x="584" y="446"/>
                    </a:lnTo>
                    <a:lnTo>
                      <a:pt x="584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7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6" y="453"/>
                    </a:lnTo>
                    <a:lnTo>
                      <a:pt x="586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3" y="455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1" y="456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79" y="455"/>
                    </a:lnTo>
                    <a:lnTo>
                      <a:pt x="579" y="455"/>
                    </a:lnTo>
                    <a:lnTo>
                      <a:pt x="579" y="453"/>
                    </a:lnTo>
                    <a:lnTo>
                      <a:pt x="579" y="453"/>
                    </a:lnTo>
                    <a:lnTo>
                      <a:pt x="577" y="453"/>
                    </a:lnTo>
                    <a:lnTo>
                      <a:pt x="577" y="453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5" y="451"/>
                    </a:lnTo>
                    <a:lnTo>
                      <a:pt x="575" y="449"/>
                    </a:lnTo>
                    <a:lnTo>
                      <a:pt x="573" y="449"/>
                    </a:lnTo>
                    <a:lnTo>
                      <a:pt x="573" y="449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6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9"/>
                    </a:lnTo>
                    <a:lnTo>
                      <a:pt x="572" y="449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0" y="453"/>
                    </a:lnTo>
                    <a:lnTo>
                      <a:pt x="570" y="455"/>
                    </a:lnTo>
                    <a:lnTo>
                      <a:pt x="568" y="455"/>
                    </a:lnTo>
                    <a:lnTo>
                      <a:pt x="568" y="455"/>
                    </a:lnTo>
                    <a:lnTo>
                      <a:pt x="568" y="456"/>
                    </a:lnTo>
                    <a:lnTo>
                      <a:pt x="568" y="456"/>
                    </a:lnTo>
                    <a:lnTo>
                      <a:pt x="566" y="456"/>
                    </a:lnTo>
                    <a:lnTo>
                      <a:pt x="566" y="455"/>
                    </a:lnTo>
                    <a:lnTo>
                      <a:pt x="566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4" y="453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6" y="455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1"/>
                    </a:lnTo>
                    <a:lnTo>
                      <a:pt x="568" y="451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70" y="446"/>
                    </a:lnTo>
                    <a:lnTo>
                      <a:pt x="570" y="446"/>
                    </a:lnTo>
                    <a:lnTo>
                      <a:pt x="568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2"/>
                    </a:lnTo>
                    <a:lnTo>
                      <a:pt x="564" y="442"/>
                    </a:lnTo>
                    <a:lnTo>
                      <a:pt x="564" y="442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51"/>
                    </a:lnTo>
                    <a:lnTo>
                      <a:pt x="563" y="453"/>
                    </a:lnTo>
                    <a:lnTo>
                      <a:pt x="561" y="453"/>
                    </a:lnTo>
                    <a:lnTo>
                      <a:pt x="561" y="451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59" y="449"/>
                    </a:lnTo>
                    <a:lnTo>
                      <a:pt x="559" y="449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7" y="451"/>
                    </a:lnTo>
                    <a:lnTo>
                      <a:pt x="557" y="451"/>
                    </a:lnTo>
                    <a:lnTo>
                      <a:pt x="557" y="453"/>
                    </a:lnTo>
                    <a:lnTo>
                      <a:pt x="557" y="453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7" y="446"/>
                    </a:lnTo>
                    <a:lnTo>
                      <a:pt x="557" y="446"/>
                    </a:lnTo>
                    <a:lnTo>
                      <a:pt x="555" y="446"/>
                    </a:lnTo>
                    <a:lnTo>
                      <a:pt x="555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2" y="446"/>
                    </a:lnTo>
                    <a:lnTo>
                      <a:pt x="552" y="446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0" y="442"/>
                    </a:lnTo>
                    <a:lnTo>
                      <a:pt x="550" y="442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8" y="438"/>
                    </a:lnTo>
                    <a:lnTo>
                      <a:pt x="546" y="438"/>
                    </a:lnTo>
                    <a:lnTo>
                      <a:pt x="546" y="438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4" y="433"/>
                    </a:lnTo>
                    <a:lnTo>
                      <a:pt x="544" y="433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1" y="436"/>
                    </a:lnTo>
                    <a:lnTo>
                      <a:pt x="541" y="436"/>
                    </a:lnTo>
                    <a:lnTo>
                      <a:pt x="539" y="436"/>
                    </a:lnTo>
                    <a:lnTo>
                      <a:pt x="539" y="435"/>
                    </a:lnTo>
                    <a:lnTo>
                      <a:pt x="537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3" y="435"/>
                    </a:lnTo>
                    <a:lnTo>
                      <a:pt x="531" y="435"/>
                    </a:lnTo>
                    <a:lnTo>
                      <a:pt x="531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28" y="435"/>
                    </a:lnTo>
                    <a:lnTo>
                      <a:pt x="528" y="435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3"/>
                    </a:lnTo>
                    <a:lnTo>
                      <a:pt x="526" y="433"/>
                    </a:lnTo>
                    <a:lnTo>
                      <a:pt x="528" y="433"/>
                    </a:lnTo>
                    <a:lnTo>
                      <a:pt x="528" y="433"/>
                    </a:lnTo>
                    <a:lnTo>
                      <a:pt x="528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8" y="429"/>
                    </a:lnTo>
                    <a:lnTo>
                      <a:pt x="528" y="429"/>
                    </a:lnTo>
                    <a:lnTo>
                      <a:pt x="528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5"/>
                    </a:lnTo>
                    <a:lnTo>
                      <a:pt x="530" y="424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19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29"/>
                    </a:lnTo>
                    <a:lnTo>
                      <a:pt x="517" y="429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3" y="431"/>
                    </a:lnTo>
                    <a:lnTo>
                      <a:pt x="513" y="431"/>
                    </a:lnTo>
                    <a:lnTo>
                      <a:pt x="511" y="431"/>
                    </a:lnTo>
                    <a:lnTo>
                      <a:pt x="511" y="431"/>
                    </a:lnTo>
                    <a:lnTo>
                      <a:pt x="510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7"/>
                    </a:lnTo>
                    <a:lnTo>
                      <a:pt x="513" y="427"/>
                    </a:lnTo>
                    <a:lnTo>
                      <a:pt x="513" y="427"/>
                    </a:lnTo>
                    <a:lnTo>
                      <a:pt x="513" y="425"/>
                    </a:lnTo>
                    <a:lnTo>
                      <a:pt x="513" y="425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0" y="424"/>
                    </a:lnTo>
                    <a:lnTo>
                      <a:pt x="510" y="424"/>
                    </a:lnTo>
                    <a:lnTo>
                      <a:pt x="510" y="422"/>
                    </a:lnTo>
                    <a:lnTo>
                      <a:pt x="510" y="422"/>
                    </a:lnTo>
                    <a:lnTo>
                      <a:pt x="508" y="422"/>
                    </a:lnTo>
                    <a:lnTo>
                      <a:pt x="508" y="422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2"/>
                    </a:lnTo>
                    <a:lnTo>
                      <a:pt x="506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4" y="416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4" y="418"/>
                    </a:lnTo>
                    <a:lnTo>
                      <a:pt x="504" y="416"/>
                    </a:lnTo>
                    <a:lnTo>
                      <a:pt x="504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2" y="413"/>
                    </a:lnTo>
                    <a:lnTo>
                      <a:pt x="502" y="413"/>
                    </a:lnTo>
                    <a:lnTo>
                      <a:pt x="500" y="413"/>
                    </a:lnTo>
                    <a:lnTo>
                      <a:pt x="500" y="413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499" y="411"/>
                    </a:lnTo>
                    <a:lnTo>
                      <a:pt x="499" y="413"/>
                    </a:lnTo>
                    <a:lnTo>
                      <a:pt x="499" y="413"/>
                    </a:lnTo>
                    <a:lnTo>
                      <a:pt x="497" y="413"/>
                    </a:lnTo>
                    <a:lnTo>
                      <a:pt x="497" y="414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1"/>
                    </a:lnTo>
                    <a:lnTo>
                      <a:pt x="497" y="411"/>
                    </a:lnTo>
                    <a:lnTo>
                      <a:pt x="495" y="411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3" y="413"/>
                    </a:lnTo>
                    <a:lnTo>
                      <a:pt x="495" y="413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3" y="411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1"/>
                    </a:lnTo>
                    <a:lnTo>
                      <a:pt x="493" y="411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3"/>
                    </a:lnTo>
                    <a:lnTo>
                      <a:pt x="491" y="413"/>
                    </a:lnTo>
                    <a:lnTo>
                      <a:pt x="491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5" y="414"/>
                    </a:lnTo>
                    <a:lnTo>
                      <a:pt x="493" y="416"/>
                    </a:lnTo>
                    <a:lnTo>
                      <a:pt x="493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8" y="416"/>
                    </a:lnTo>
                    <a:lnTo>
                      <a:pt x="488" y="416"/>
                    </a:lnTo>
                    <a:lnTo>
                      <a:pt x="486" y="416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8" y="413"/>
                    </a:lnTo>
                    <a:lnTo>
                      <a:pt x="489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6" y="413"/>
                    </a:lnTo>
                    <a:lnTo>
                      <a:pt x="486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09"/>
                    </a:lnTo>
                    <a:lnTo>
                      <a:pt x="484" y="409"/>
                    </a:lnTo>
                    <a:lnTo>
                      <a:pt x="482" y="409"/>
                    </a:lnTo>
                    <a:lnTo>
                      <a:pt x="482" y="409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4" y="414"/>
                    </a:lnTo>
                    <a:lnTo>
                      <a:pt x="484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78" y="413"/>
                    </a:lnTo>
                    <a:lnTo>
                      <a:pt x="478" y="413"/>
                    </a:lnTo>
                    <a:lnTo>
                      <a:pt x="478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5" y="409"/>
                    </a:lnTo>
                    <a:lnTo>
                      <a:pt x="475" y="407"/>
                    </a:lnTo>
                    <a:lnTo>
                      <a:pt x="475" y="407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11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69" y="407"/>
                    </a:lnTo>
                    <a:lnTo>
                      <a:pt x="469" y="407"/>
                    </a:lnTo>
                    <a:lnTo>
                      <a:pt x="469" y="409"/>
                    </a:lnTo>
                    <a:lnTo>
                      <a:pt x="469" y="409"/>
                    </a:lnTo>
                    <a:lnTo>
                      <a:pt x="468" y="409"/>
                    </a:lnTo>
                    <a:lnTo>
                      <a:pt x="468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71" y="411"/>
                    </a:lnTo>
                    <a:lnTo>
                      <a:pt x="471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68" y="413"/>
                    </a:lnTo>
                    <a:lnTo>
                      <a:pt x="468" y="413"/>
                    </a:lnTo>
                    <a:lnTo>
                      <a:pt x="468" y="411"/>
                    </a:lnTo>
                    <a:lnTo>
                      <a:pt x="468" y="411"/>
                    </a:lnTo>
                    <a:lnTo>
                      <a:pt x="466" y="411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5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6"/>
                    </a:lnTo>
                    <a:lnTo>
                      <a:pt x="469" y="396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8" y="394"/>
                    </a:lnTo>
                    <a:lnTo>
                      <a:pt x="469" y="394"/>
                    </a:lnTo>
                    <a:lnTo>
                      <a:pt x="469" y="393"/>
                    </a:lnTo>
                    <a:lnTo>
                      <a:pt x="468" y="393"/>
                    </a:lnTo>
                    <a:lnTo>
                      <a:pt x="468" y="393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400"/>
                    </a:lnTo>
                    <a:lnTo>
                      <a:pt x="468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8" y="400"/>
                    </a:lnTo>
                    <a:lnTo>
                      <a:pt x="468" y="402"/>
                    </a:lnTo>
                    <a:lnTo>
                      <a:pt x="468" y="402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0" y="409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2" y="411"/>
                    </a:lnTo>
                    <a:lnTo>
                      <a:pt x="462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3"/>
                    </a:lnTo>
                    <a:lnTo>
                      <a:pt x="466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2" y="413"/>
                    </a:lnTo>
                    <a:lnTo>
                      <a:pt x="462" y="413"/>
                    </a:lnTo>
                    <a:lnTo>
                      <a:pt x="460" y="413"/>
                    </a:lnTo>
                    <a:lnTo>
                      <a:pt x="460" y="413"/>
                    </a:lnTo>
                    <a:lnTo>
                      <a:pt x="460" y="414"/>
                    </a:lnTo>
                    <a:lnTo>
                      <a:pt x="460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9" y="418"/>
                    </a:lnTo>
                    <a:lnTo>
                      <a:pt x="469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3" y="420"/>
                    </a:lnTo>
                    <a:lnTo>
                      <a:pt x="473" y="418"/>
                    </a:lnTo>
                    <a:lnTo>
                      <a:pt x="473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2" y="420"/>
                    </a:lnTo>
                    <a:lnTo>
                      <a:pt x="482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0" y="424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7" y="420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80" y="425"/>
                    </a:lnTo>
                    <a:lnTo>
                      <a:pt x="480" y="425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9"/>
                    </a:lnTo>
                    <a:lnTo>
                      <a:pt x="482" y="429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3"/>
                    </a:lnTo>
                    <a:lnTo>
                      <a:pt x="482" y="433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2" y="433"/>
                    </a:lnTo>
                    <a:lnTo>
                      <a:pt x="482" y="435"/>
                    </a:lnTo>
                    <a:lnTo>
                      <a:pt x="482" y="435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4" y="436"/>
                    </a:lnTo>
                    <a:lnTo>
                      <a:pt x="482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5" y="433"/>
                    </a:lnTo>
                    <a:lnTo>
                      <a:pt x="475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5" y="440"/>
                    </a:lnTo>
                    <a:lnTo>
                      <a:pt x="477" y="440"/>
                    </a:lnTo>
                    <a:lnTo>
                      <a:pt x="478" y="440"/>
                    </a:lnTo>
                    <a:lnTo>
                      <a:pt x="478" y="440"/>
                    </a:lnTo>
                    <a:lnTo>
                      <a:pt x="477" y="440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7"/>
                    </a:lnTo>
                    <a:lnTo>
                      <a:pt x="480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80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7"/>
                    </a:lnTo>
                    <a:lnTo>
                      <a:pt x="482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9"/>
                    </a:lnTo>
                    <a:lnTo>
                      <a:pt x="484" y="449"/>
                    </a:lnTo>
                    <a:lnTo>
                      <a:pt x="484" y="451"/>
                    </a:lnTo>
                    <a:lnTo>
                      <a:pt x="484" y="451"/>
                    </a:lnTo>
                    <a:lnTo>
                      <a:pt x="484" y="453"/>
                    </a:lnTo>
                    <a:lnTo>
                      <a:pt x="484" y="453"/>
                    </a:lnTo>
                    <a:lnTo>
                      <a:pt x="482" y="453"/>
                    </a:lnTo>
                    <a:lnTo>
                      <a:pt x="482" y="453"/>
                    </a:lnTo>
                    <a:lnTo>
                      <a:pt x="482" y="455"/>
                    </a:lnTo>
                    <a:lnTo>
                      <a:pt x="480" y="455"/>
                    </a:lnTo>
                    <a:lnTo>
                      <a:pt x="480" y="456"/>
                    </a:lnTo>
                    <a:lnTo>
                      <a:pt x="478" y="458"/>
                    </a:lnTo>
                    <a:lnTo>
                      <a:pt x="477" y="458"/>
                    </a:lnTo>
                    <a:lnTo>
                      <a:pt x="475" y="460"/>
                    </a:lnTo>
                    <a:lnTo>
                      <a:pt x="475" y="460"/>
                    </a:lnTo>
                    <a:lnTo>
                      <a:pt x="473" y="462"/>
                    </a:lnTo>
                    <a:lnTo>
                      <a:pt x="473" y="460"/>
                    </a:lnTo>
                    <a:lnTo>
                      <a:pt x="471" y="462"/>
                    </a:lnTo>
                    <a:lnTo>
                      <a:pt x="473" y="462"/>
                    </a:lnTo>
                    <a:lnTo>
                      <a:pt x="473" y="462"/>
                    </a:lnTo>
                    <a:lnTo>
                      <a:pt x="473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6"/>
                    </a:lnTo>
                    <a:lnTo>
                      <a:pt x="469" y="466"/>
                    </a:lnTo>
                    <a:lnTo>
                      <a:pt x="468" y="466"/>
                    </a:lnTo>
                    <a:lnTo>
                      <a:pt x="468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8" y="464"/>
                    </a:lnTo>
                    <a:lnTo>
                      <a:pt x="468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2" y="458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2" y="456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1"/>
                    </a:lnTo>
                    <a:lnTo>
                      <a:pt x="460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7"/>
                    </a:lnTo>
                    <a:lnTo>
                      <a:pt x="464" y="447"/>
                    </a:lnTo>
                    <a:lnTo>
                      <a:pt x="462" y="447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7"/>
                    </a:lnTo>
                    <a:lnTo>
                      <a:pt x="458" y="447"/>
                    </a:lnTo>
                    <a:lnTo>
                      <a:pt x="458" y="449"/>
                    </a:lnTo>
                    <a:lnTo>
                      <a:pt x="460" y="449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7" y="449"/>
                    </a:lnTo>
                    <a:lnTo>
                      <a:pt x="457" y="449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4"/>
                    </a:lnTo>
                    <a:lnTo>
                      <a:pt x="455" y="444"/>
                    </a:lnTo>
                    <a:lnTo>
                      <a:pt x="455" y="446"/>
                    </a:lnTo>
                    <a:lnTo>
                      <a:pt x="457" y="446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5" y="447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3" y="442"/>
                    </a:lnTo>
                    <a:lnTo>
                      <a:pt x="453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6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7" y="451"/>
                    </a:lnTo>
                    <a:lnTo>
                      <a:pt x="447" y="451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6" y="449"/>
                    </a:lnTo>
                    <a:lnTo>
                      <a:pt x="446" y="449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4" y="446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2"/>
                    </a:lnTo>
                    <a:lnTo>
                      <a:pt x="446" y="442"/>
                    </a:lnTo>
                    <a:lnTo>
                      <a:pt x="444" y="442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0" y="442"/>
                    </a:lnTo>
                    <a:lnTo>
                      <a:pt x="440" y="440"/>
                    </a:lnTo>
                    <a:lnTo>
                      <a:pt x="440" y="440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6"/>
                    </a:lnTo>
                    <a:lnTo>
                      <a:pt x="440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40" y="440"/>
                    </a:lnTo>
                    <a:lnTo>
                      <a:pt x="440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6" y="444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3" y="440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2"/>
                    </a:lnTo>
                    <a:lnTo>
                      <a:pt x="431" y="444"/>
                    </a:lnTo>
                    <a:lnTo>
                      <a:pt x="431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33" y="446"/>
                    </a:lnTo>
                    <a:lnTo>
                      <a:pt x="433" y="446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1" y="447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29" y="446"/>
                    </a:lnTo>
                    <a:lnTo>
                      <a:pt x="429" y="446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5" y="447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7" y="444"/>
                    </a:lnTo>
                    <a:lnTo>
                      <a:pt x="425" y="444"/>
                    </a:lnTo>
                    <a:lnTo>
                      <a:pt x="424" y="444"/>
                    </a:lnTo>
                    <a:lnTo>
                      <a:pt x="424" y="444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4"/>
                    </a:lnTo>
                    <a:lnTo>
                      <a:pt x="422" y="444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7"/>
                    </a:lnTo>
                    <a:lnTo>
                      <a:pt x="422" y="447"/>
                    </a:lnTo>
                    <a:lnTo>
                      <a:pt x="422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2" y="451"/>
                    </a:lnTo>
                    <a:lnTo>
                      <a:pt x="422" y="451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5" y="455"/>
                    </a:lnTo>
                    <a:lnTo>
                      <a:pt x="425" y="455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8"/>
                    </a:lnTo>
                    <a:lnTo>
                      <a:pt x="424" y="458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0" y="455"/>
                    </a:lnTo>
                    <a:lnTo>
                      <a:pt x="420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6"/>
                    </a:lnTo>
                    <a:lnTo>
                      <a:pt x="422" y="456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5"/>
                    </a:lnTo>
                    <a:lnTo>
                      <a:pt x="420" y="453"/>
                    </a:lnTo>
                    <a:lnTo>
                      <a:pt x="420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3"/>
                    </a:lnTo>
                    <a:lnTo>
                      <a:pt x="415" y="453"/>
                    </a:lnTo>
                    <a:lnTo>
                      <a:pt x="416" y="453"/>
                    </a:lnTo>
                    <a:lnTo>
                      <a:pt x="416" y="453"/>
                    </a:lnTo>
                    <a:lnTo>
                      <a:pt x="418" y="453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8"/>
                    </a:lnTo>
                    <a:lnTo>
                      <a:pt x="422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0" y="458"/>
                    </a:lnTo>
                    <a:lnTo>
                      <a:pt x="420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20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2" y="460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2" y="464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0" y="466"/>
                    </a:lnTo>
                    <a:lnTo>
                      <a:pt x="420" y="464"/>
                    </a:lnTo>
                    <a:lnTo>
                      <a:pt x="418" y="462"/>
                    </a:lnTo>
                    <a:lnTo>
                      <a:pt x="418" y="462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3" y="460"/>
                    </a:lnTo>
                    <a:lnTo>
                      <a:pt x="415" y="460"/>
                    </a:lnTo>
                    <a:lnTo>
                      <a:pt x="415" y="462"/>
                    </a:lnTo>
                    <a:lnTo>
                      <a:pt x="415" y="462"/>
                    </a:lnTo>
                    <a:lnTo>
                      <a:pt x="415" y="464"/>
                    </a:lnTo>
                    <a:lnTo>
                      <a:pt x="415" y="464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8" y="464"/>
                    </a:lnTo>
                    <a:lnTo>
                      <a:pt x="418" y="466"/>
                    </a:lnTo>
                    <a:lnTo>
                      <a:pt x="416" y="466"/>
                    </a:lnTo>
                    <a:lnTo>
                      <a:pt x="418" y="466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6"/>
                    </a:lnTo>
                    <a:lnTo>
                      <a:pt x="415" y="467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7" y="473"/>
                    </a:lnTo>
                    <a:lnTo>
                      <a:pt x="407" y="473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7" y="469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6"/>
                    </a:lnTo>
                    <a:lnTo>
                      <a:pt x="405" y="466"/>
                    </a:lnTo>
                    <a:lnTo>
                      <a:pt x="405" y="466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6"/>
                    </a:lnTo>
                    <a:lnTo>
                      <a:pt x="398" y="466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6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3" y="471"/>
                    </a:lnTo>
                    <a:lnTo>
                      <a:pt x="393" y="471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3" y="464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6" y="462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0"/>
                    </a:lnTo>
                    <a:lnTo>
                      <a:pt x="398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0" y="460"/>
                    </a:lnTo>
                    <a:lnTo>
                      <a:pt x="400" y="462"/>
                    </a:lnTo>
                    <a:lnTo>
                      <a:pt x="400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2" y="458"/>
                    </a:lnTo>
                    <a:lnTo>
                      <a:pt x="402" y="458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3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5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3" y="456"/>
                    </a:lnTo>
                    <a:lnTo>
                      <a:pt x="393" y="456"/>
                    </a:lnTo>
                    <a:lnTo>
                      <a:pt x="393" y="455"/>
                    </a:lnTo>
                    <a:lnTo>
                      <a:pt x="393" y="455"/>
                    </a:lnTo>
                    <a:lnTo>
                      <a:pt x="391" y="455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91" y="455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3" y="453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9" y="453"/>
                    </a:lnTo>
                    <a:lnTo>
                      <a:pt x="389" y="453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7" y="451"/>
                    </a:lnTo>
                    <a:lnTo>
                      <a:pt x="389" y="451"/>
                    </a:lnTo>
                    <a:lnTo>
                      <a:pt x="387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1" y="446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5" y="447"/>
                    </a:lnTo>
                    <a:lnTo>
                      <a:pt x="385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2" y="447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6" y="449"/>
                    </a:lnTo>
                    <a:lnTo>
                      <a:pt x="376" y="449"/>
                    </a:lnTo>
                    <a:lnTo>
                      <a:pt x="378" y="449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4" y="446"/>
                    </a:lnTo>
                    <a:lnTo>
                      <a:pt x="374" y="447"/>
                    </a:lnTo>
                    <a:lnTo>
                      <a:pt x="373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69" y="447"/>
                    </a:lnTo>
                    <a:lnTo>
                      <a:pt x="369" y="449"/>
                    </a:lnTo>
                    <a:lnTo>
                      <a:pt x="369" y="449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7" y="455"/>
                    </a:lnTo>
                    <a:lnTo>
                      <a:pt x="367" y="453"/>
                    </a:lnTo>
                    <a:lnTo>
                      <a:pt x="367" y="453"/>
                    </a:lnTo>
                    <a:lnTo>
                      <a:pt x="367" y="451"/>
                    </a:lnTo>
                    <a:lnTo>
                      <a:pt x="365" y="451"/>
                    </a:lnTo>
                    <a:lnTo>
                      <a:pt x="365" y="451"/>
                    </a:lnTo>
                    <a:lnTo>
                      <a:pt x="365" y="449"/>
                    </a:lnTo>
                    <a:lnTo>
                      <a:pt x="365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2"/>
                    </a:lnTo>
                    <a:lnTo>
                      <a:pt x="354" y="442"/>
                    </a:lnTo>
                    <a:lnTo>
                      <a:pt x="356" y="442"/>
                    </a:lnTo>
                    <a:lnTo>
                      <a:pt x="356" y="442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49" y="438"/>
                    </a:lnTo>
                    <a:lnTo>
                      <a:pt x="349" y="436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9" y="433"/>
                    </a:lnTo>
                    <a:lnTo>
                      <a:pt x="349" y="433"/>
                    </a:lnTo>
                    <a:lnTo>
                      <a:pt x="349" y="431"/>
                    </a:lnTo>
                    <a:lnTo>
                      <a:pt x="349" y="431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7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7"/>
                    </a:lnTo>
                    <a:lnTo>
                      <a:pt x="345" y="427"/>
                    </a:lnTo>
                    <a:lnTo>
                      <a:pt x="345" y="427"/>
                    </a:lnTo>
                    <a:lnTo>
                      <a:pt x="345" y="429"/>
                    </a:lnTo>
                    <a:lnTo>
                      <a:pt x="347" y="429"/>
                    </a:lnTo>
                    <a:lnTo>
                      <a:pt x="347" y="429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5" y="431"/>
                    </a:lnTo>
                    <a:lnTo>
                      <a:pt x="345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0" y="435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38" y="433"/>
                    </a:lnTo>
                    <a:lnTo>
                      <a:pt x="338" y="433"/>
                    </a:lnTo>
                    <a:lnTo>
                      <a:pt x="336" y="433"/>
                    </a:lnTo>
                    <a:lnTo>
                      <a:pt x="334" y="433"/>
                    </a:lnTo>
                    <a:lnTo>
                      <a:pt x="334" y="433"/>
                    </a:lnTo>
                    <a:lnTo>
                      <a:pt x="332" y="433"/>
                    </a:lnTo>
                    <a:lnTo>
                      <a:pt x="330" y="433"/>
                    </a:lnTo>
                    <a:lnTo>
                      <a:pt x="330" y="433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2" y="431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2" y="424"/>
                    </a:lnTo>
                    <a:lnTo>
                      <a:pt x="332" y="424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0"/>
                    </a:lnTo>
                    <a:lnTo>
                      <a:pt x="332" y="420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6"/>
                    </a:lnTo>
                    <a:lnTo>
                      <a:pt x="334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29" y="422"/>
                    </a:lnTo>
                    <a:lnTo>
                      <a:pt x="329" y="422"/>
                    </a:lnTo>
                    <a:lnTo>
                      <a:pt x="329" y="424"/>
                    </a:lnTo>
                    <a:lnTo>
                      <a:pt x="329" y="424"/>
                    </a:lnTo>
                    <a:lnTo>
                      <a:pt x="330" y="424"/>
                    </a:lnTo>
                    <a:lnTo>
                      <a:pt x="330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7"/>
                    </a:lnTo>
                    <a:lnTo>
                      <a:pt x="329" y="427"/>
                    </a:lnTo>
                    <a:lnTo>
                      <a:pt x="330" y="427"/>
                    </a:lnTo>
                    <a:lnTo>
                      <a:pt x="330" y="427"/>
                    </a:lnTo>
                    <a:lnTo>
                      <a:pt x="330" y="429"/>
                    </a:lnTo>
                    <a:lnTo>
                      <a:pt x="330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7" y="429"/>
                    </a:lnTo>
                    <a:lnTo>
                      <a:pt x="325" y="429"/>
                    </a:lnTo>
                    <a:lnTo>
                      <a:pt x="325" y="431"/>
                    </a:lnTo>
                    <a:lnTo>
                      <a:pt x="323" y="431"/>
                    </a:lnTo>
                    <a:lnTo>
                      <a:pt x="323" y="431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0" y="433"/>
                    </a:lnTo>
                    <a:lnTo>
                      <a:pt x="320" y="433"/>
                    </a:lnTo>
                    <a:lnTo>
                      <a:pt x="318" y="435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20" y="433"/>
                    </a:lnTo>
                    <a:lnTo>
                      <a:pt x="320" y="431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18" y="429"/>
                    </a:lnTo>
                    <a:lnTo>
                      <a:pt x="318" y="427"/>
                    </a:lnTo>
                    <a:lnTo>
                      <a:pt x="318" y="427"/>
                    </a:lnTo>
                    <a:lnTo>
                      <a:pt x="318" y="425"/>
                    </a:lnTo>
                    <a:lnTo>
                      <a:pt x="318" y="425"/>
                    </a:lnTo>
                    <a:lnTo>
                      <a:pt x="318" y="424"/>
                    </a:lnTo>
                    <a:lnTo>
                      <a:pt x="316" y="424"/>
                    </a:lnTo>
                    <a:lnTo>
                      <a:pt x="316" y="422"/>
                    </a:lnTo>
                    <a:lnTo>
                      <a:pt x="316" y="422"/>
                    </a:lnTo>
                    <a:lnTo>
                      <a:pt x="316" y="420"/>
                    </a:lnTo>
                    <a:lnTo>
                      <a:pt x="314" y="420"/>
                    </a:lnTo>
                    <a:lnTo>
                      <a:pt x="314" y="420"/>
                    </a:lnTo>
                    <a:lnTo>
                      <a:pt x="312" y="420"/>
                    </a:lnTo>
                    <a:lnTo>
                      <a:pt x="312" y="420"/>
                    </a:lnTo>
                    <a:lnTo>
                      <a:pt x="310" y="420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7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7" y="418"/>
                    </a:lnTo>
                    <a:lnTo>
                      <a:pt x="307" y="418"/>
                    </a:lnTo>
                    <a:lnTo>
                      <a:pt x="307" y="416"/>
                    </a:lnTo>
                    <a:lnTo>
                      <a:pt x="307" y="416"/>
                    </a:lnTo>
                    <a:lnTo>
                      <a:pt x="307" y="414"/>
                    </a:lnTo>
                    <a:lnTo>
                      <a:pt x="307" y="414"/>
                    </a:lnTo>
                    <a:lnTo>
                      <a:pt x="307" y="413"/>
                    </a:lnTo>
                    <a:lnTo>
                      <a:pt x="307" y="411"/>
                    </a:lnTo>
                    <a:lnTo>
                      <a:pt x="307" y="411"/>
                    </a:lnTo>
                    <a:lnTo>
                      <a:pt x="307" y="409"/>
                    </a:lnTo>
                    <a:lnTo>
                      <a:pt x="307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3" y="409"/>
                    </a:lnTo>
                    <a:lnTo>
                      <a:pt x="303" y="407"/>
                    </a:lnTo>
                    <a:lnTo>
                      <a:pt x="301" y="407"/>
                    </a:lnTo>
                    <a:lnTo>
                      <a:pt x="301" y="407"/>
                    </a:lnTo>
                    <a:lnTo>
                      <a:pt x="299" y="409"/>
                    </a:lnTo>
                    <a:lnTo>
                      <a:pt x="299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6" y="411"/>
                    </a:lnTo>
                    <a:lnTo>
                      <a:pt x="296" y="409"/>
                    </a:lnTo>
                    <a:lnTo>
                      <a:pt x="296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0" y="409"/>
                    </a:lnTo>
                    <a:lnTo>
                      <a:pt x="290" y="409"/>
                    </a:lnTo>
                    <a:lnTo>
                      <a:pt x="288" y="411"/>
                    </a:lnTo>
                    <a:lnTo>
                      <a:pt x="288" y="411"/>
                    </a:lnTo>
                    <a:lnTo>
                      <a:pt x="287" y="411"/>
                    </a:lnTo>
                    <a:lnTo>
                      <a:pt x="287" y="413"/>
                    </a:lnTo>
                    <a:lnTo>
                      <a:pt x="287" y="413"/>
                    </a:lnTo>
                    <a:lnTo>
                      <a:pt x="285" y="413"/>
                    </a:lnTo>
                    <a:lnTo>
                      <a:pt x="285" y="413"/>
                    </a:lnTo>
                    <a:lnTo>
                      <a:pt x="285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3"/>
                    </a:lnTo>
                    <a:lnTo>
                      <a:pt x="281" y="411"/>
                    </a:lnTo>
                    <a:lnTo>
                      <a:pt x="281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7" y="411"/>
                    </a:lnTo>
                    <a:lnTo>
                      <a:pt x="277" y="411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7"/>
                    </a:lnTo>
                    <a:lnTo>
                      <a:pt x="279" y="407"/>
                    </a:lnTo>
                    <a:lnTo>
                      <a:pt x="279" y="405"/>
                    </a:lnTo>
                    <a:lnTo>
                      <a:pt x="281" y="405"/>
                    </a:lnTo>
                    <a:lnTo>
                      <a:pt x="281" y="403"/>
                    </a:lnTo>
                    <a:lnTo>
                      <a:pt x="281" y="403"/>
                    </a:lnTo>
                    <a:lnTo>
                      <a:pt x="281" y="405"/>
                    </a:lnTo>
                    <a:lnTo>
                      <a:pt x="281" y="405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5"/>
                    </a:lnTo>
                    <a:lnTo>
                      <a:pt x="283" y="403"/>
                    </a:lnTo>
                    <a:lnTo>
                      <a:pt x="283" y="403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79" y="400"/>
                    </a:lnTo>
                    <a:lnTo>
                      <a:pt x="279" y="402"/>
                    </a:lnTo>
                    <a:lnTo>
                      <a:pt x="277" y="402"/>
                    </a:lnTo>
                    <a:lnTo>
                      <a:pt x="277" y="400"/>
                    </a:lnTo>
                    <a:lnTo>
                      <a:pt x="277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0" y="403"/>
                    </a:lnTo>
                    <a:lnTo>
                      <a:pt x="270" y="403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0" y="400"/>
                    </a:lnTo>
                    <a:lnTo>
                      <a:pt x="270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7" y="402"/>
                    </a:lnTo>
                    <a:lnTo>
                      <a:pt x="267" y="402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7"/>
                    </a:lnTo>
                    <a:lnTo>
                      <a:pt x="267" y="407"/>
                    </a:lnTo>
                    <a:lnTo>
                      <a:pt x="265" y="407"/>
                    </a:lnTo>
                    <a:lnTo>
                      <a:pt x="263" y="407"/>
                    </a:lnTo>
                    <a:lnTo>
                      <a:pt x="263" y="409"/>
                    </a:lnTo>
                    <a:lnTo>
                      <a:pt x="263" y="409"/>
                    </a:lnTo>
                    <a:lnTo>
                      <a:pt x="261" y="409"/>
                    </a:lnTo>
                    <a:lnTo>
                      <a:pt x="261" y="411"/>
                    </a:lnTo>
                    <a:lnTo>
                      <a:pt x="257" y="413"/>
                    </a:lnTo>
                    <a:lnTo>
                      <a:pt x="256" y="413"/>
                    </a:lnTo>
                    <a:lnTo>
                      <a:pt x="254" y="414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4"/>
                    </a:lnTo>
                    <a:lnTo>
                      <a:pt x="248" y="414"/>
                    </a:lnTo>
                    <a:lnTo>
                      <a:pt x="248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6"/>
                    </a:lnTo>
                    <a:lnTo>
                      <a:pt x="248" y="416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3" y="414"/>
                    </a:lnTo>
                    <a:lnTo>
                      <a:pt x="243" y="414"/>
                    </a:lnTo>
                    <a:lnTo>
                      <a:pt x="245" y="414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6" y="418"/>
                    </a:lnTo>
                    <a:lnTo>
                      <a:pt x="246" y="418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48" y="422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4" y="424"/>
                    </a:lnTo>
                    <a:lnTo>
                      <a:pt x="254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5"/>
                    </a:lnTo>
                    <a:lnTo>
                      <a:pt x="252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3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7" y="427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59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6" y="435"/>
                    </a:lnTo>
                    <a:lnTo>
                      <a:pt x="254" y="435"/>
                    </a:lnTo>
                    <a:lnTo>
                      <a:pt x="254" y="435"/>
                    </a:lnTo>
                    <a:lnTo>
                      <a:pt x="252" y="435"/>
                    </a:lnTo>
                    <a:lnTo>
                      <a:pt x="250" y="435"/>
                    </a:lnTo>
                    <a:lnTo>
                      <a:pt x="248" y="436"/>
                    </a:lnTo>
                    <a:lnTo>
                      <a:pt x="248" y="436"/>
                    </a:lnTo>
                    <a:lnTo>
                      <a:pt x="246" y="438"/>
                    </a:lnTo>
                    <a:lnTo>
                      <a:pt x="245" y="438"/>
                    </a:lnTo>
                    <a:lnTo>
                      <a:pt x="245" y="440"/>
                    </a:lnTo>
                    <a:lnTo>
                      <a:pt x="243" y="440"/>
                    </a:lnTo>
                    <a:lnTo>
                      <a:pt x="243" y="440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1" y="442"/>
                    </a:lnTo>
                    <a:lnTo>
                      <a:pt x="241" y="442"/>
                    </a:lnTo>
                    <a:lnTo>
                      <a:pt x="239" y="442"/>
                    </a:lnTo>
                    <a:lnTo>
                      <a:pt x="239" y="444"/>
                    </a:lnTo>
                    <a:lnTo>
                      <a:pt x="237" y="444"/>
                    </a:lnTo>
                    <a:lnTo>
                      <a:pt x="237" y="444"/>
                    </a:lnTo>
                    <a:lnTo>
                      <a:pt x="235" y="444"/>
                    </a:lnTo>
                    <a:lnTo>
                      <a:pt x="235" y="442"/>
                    </a:lnTo>
                    <a:lnTo>
                      <a:pt x="234" y="444"/>
                    </a:lnTo>
                    <a:lnTo>
                      <a:pt x="232" y="442"/>
                    </a:lnTo>
                    <a:lnTo>
                      <a:pt x="232" y="442"/>
                    </a:lnTo>
                    <a:lnTo>
                      <a:pt x="230" y="442"/>
                    </a:lnTo>
                    <a:lnTo>
                      <a:pt x="230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6" y="442"/>
                    </a:lnTo>
                    <a:lnTo>
                      <a:pt x="225" y="442"/>
                    </a:lnTo>
                    <a:lnTo>
                      <a:pt x="225" y="442"/>
                    </a:lnTo>
                    <a:lnTo>
                      <a:pt x="223" y="442"/>
                    </a:lnTo>
                    <a:lnTo>
                      <a:pt x="223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19" y="442"/>
                    </a:lnTo>
                    <a:lnTo>
                      <a:pt x="219" y="442"/>
                    </a:lnTo>
                    <a:lnTo>
                      <a:pt x="217" y="442"/>
                    </a:lnTo>
                    <a:lnTo>
                      <a:pt x="217" y="442"/>
                    </a:lnTo>
                    <a:lnTo>
                      <a:pt x="215" y="442"/>
                    </a:lnTo>
                    <a:lnTo>
                      <a:pt x="215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2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08" y="442"/>
                    </a:lnTo>
                    <a:lnTo>
                      <a:pt x="208" y="442"/>
                    </a:lnTo>
                    <a:lnTo>
                      <a:pt x="206" y="442"/>
                    </a:lnTo>
                    <a:lnTo>
                      <a:pt x="206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1" y="442"/>
                    </a:lnTo>
                    <a:lnTo>
                      <a:pt x="201" y="442"/>
                    </a:lnTo>
                    <a:lnTo>
                      <a:pt x="199" y="442"/>
                    </a:lnTo>
                    <a:lnTo>
                      <a:pt x="199" y="442"/>
                    </a:lnTo>
                    <a:lnTo>
                      <a:pt x="197" y="442"/>
                    </a:lnTo>
                    <a:lnTo>
                      <a:pt x="197" y="440"/>
                    </a:lnTo>
                    <a:lnTo>
                      <a:pt x="195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88" y="440"/>
                    </a:lnTo>
                    <a:lnTo>
                      <a:pt x="188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4" y="438"/>
                    </a:lnTo>
                    <a:lnTo>
                      <a:pt x="182" y="438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1" y="436"/>
                    </a:lnTo>
                    <a:lnTo>
                      <a:pt x="179" y="436"/>
                    </a:lnTo>
                    <a:lnTo>
                      <a:pt x="175" y="435"/>
                    </a:lnTo>
                    <a:lnTo>
                      <a:pt x="173" y="435"/>
                    </a:lnTo>
                    <a:lnTo>
                      <a:pt x="172" y="433"/>
                    </a:lnTo>
                    <a:lnTo>
                      <a:pt x="170" y="433"/>
                    </a:lnTo>
                    <a:lnTo>
                      <a:pt x="168" y="433"/>
                    </a:lnTo>
                    <a:lnTo>
                      <a:pt x="166" y="431"/>
                    </a:lnTo>
                    <a:lnTo>
                      <a:pt x="164" y="431"/>
                    </a:lnTo>
                    <a:lnTo>
                      <a:pt x="162" y="431"/>
                    </a:lnTo>
                    <a:lnTo>
                      <a:pt x="161" y="431"/>
                    </a:lnTo>
                    <a:lnTo>
                      <a:pt x="161" y="429"/>
                    </a:lnTo>
                    <a:lnTo>
                      <a:pt x="159" y="429"/>
                    </a:lnTo>
                    <a:lnTo>
                      <a:pt x="157" y="429"/>
                    </a:lnTo>
                    <a:lnTo>
                      <a:pt x="155" y="429"/>
                    </a:lnTo>
                    <a:lnTo>
                      <a:pt x="153" y="429"/>
                    </a:lnTo>
                    <a:lnTo>
                      <a:pt x="151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4" y="427"/>
                    </a:lnTo>
                    <a:lnTo>
                      <a:pt x="144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0" y="427"/>
                    </a:lnTo>
                    <a:lnTo>
                      <a:pt x="140" y="425"/>
                    </a:lnTo>
                    <a:lnTo>
                      <a:pt x="139" y="425"/>
                    </a:lnTo>
                    <a:lnTo>
                      <a:pt x="137" y="425"/>
                    </a:lnTo>
                    <a:lnTo>
                      <a:pt x="135" y="425"/>
                    </a:lnTo>
                    <a:lnTo>
                      <a:pt x="133" y="425"/>
                    </a:lnTo>
                    <a:lnTo>
                      <a:pt x="133" y="425"/>
                    </a:lnTo>
                    <a:lnTo>
                      <a:pt x="131" y="425"/>
                    </a:lnTo>
                    <a:lnTo>
                      <a:pt x="129" y="425"/>
                    </a:lnTo>
                    <a:lnTo>
                      <a:pt x="128" y="427"/>
                    </a:lnTo>
                    <a:lnTo>
                      <a:pt x="128" y="427"/>
                    </a:lnTo>
                    <a:lnTo>
                      <a:pt x="126" y="427"/>
                    </a:lnTo>
                    <a:lnTo>
                      <a:pt x="126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19" y="429"/>
                    </a:lnTo>
                    <a:lnTo>
                      <a:pt x="119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5" y="429"/>
                    </a:lnTo>
                    <a:lnTo>
                      <a:pt x="115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1" y="429"/>
                    </a:lnTo>
                    <a:lnTo>
                      <a:pt x="111" y="429"/>
                    </a:lnTo>
                    <a:lnTo>
                      <a:pt x="109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31"/>
                    </a:lnTo>
                    <a:lnTo>
                      <a:pt x="108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2" y="431"/>
                    </a:lnTo>
                    <a:lnTo>
                      <a:pt x="102" y="431"/>
                    </a:lnTo>
                    <a:lnTo>
                      <a:pt x="100" y="431"/>
                    </a:lnTo>
                    <a:lnTo>
                      <a:pt x="100" y="431"/>
                    </a:lnTo>
                    <a:lnTo>
                      <a:pt x="98" y="431"/>
                    </a:lnTo>
                    <a:lnTo>
                      <a:pt x="98" y="431"/>
                    </a:lnTo>
                    <a:lnTo>
                      <a:pt x="97" y="433"/>
                    </a:lnTo>
                    <a:lnTo>
                      <a:pt x="97" y="43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3" y="433"/>
                    </a:lnTo>
                    <a:lnTo>
                      <a:pt x="93" y="433"/>
                    </a:lnTo>
                    <a:lnTo>
                      <a:pt x="91" y="433"/>
                    </a:lnTo>
                    <a:lnTo>
                      <a:pt x="91" y="433"/>
                    </a:lnTo>
                    <a:lnTo>
                      <a:pt x="89" y="435"/>
                    </a:lnTo>
                    <a:lnTo>
                      <a:pt x="87" y="435"/>
                    </a:lnTo>
                    <a:lnTo>
                      <a:pt x="86" y="435"/>
                    </a:lnTo>
                    <a:lnTo>
                      <a:pt x="86" y="435"/>
                    </a:lnTo>
                    <a:lnTo>
                      <a:pt x="84" y="435"/>
                    </a:lnTo>
                    <a:lnTo>
                      <a:pt x="84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0" y="435"/>
                    </a:lnTo>
                    <a:lnTo>
                      <a:pt x="80" y="435"/>
                    </a:lnTo>
                    <a:lnTo>
                      <a:pt x="80" y="436"/>
                    </a:lnTo>
                    <a:lnTo>
                      <a:pt x="80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7" y="438"/>
                    </a:lnTo>
                    <a:lnTo>
                      <a:pt x="77" y="438"/>
                    </a:lnTo>
                    <a:lnTo>
                      <a:pt x="75" y="438"/>
                    </a:lnTo>
                    <a:lnTo>
                      <a:pt x="75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2" y="433"/>
                    </a:lnTo>
                    <a:lnTo>
                      <a:pt x="60" y="433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2" y="431"/>
                    </a:lnTo>
                    <a:lnTo>
                      <a:pt x="62" y="431"/>
                    </a:lnTo>
                    <a:lnTo>
                      <a:pt x="62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6" y="429"/>
                    </a:lnTo>
                    <a:lnTo>
                      <a:pt x="66" y="427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4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6"/>
                    </a:lnTo>
                    <a:lnTo>
                      <a:pt x="73" y="416"/>
                    </a:lnTo>
                    <a:lnTo>
                      <a:pt x="75" y="416"/>
                    </a:lnTo>
                    <a:lnTo>
                      <a:pt x="73" y="416"/>
                    </a:lnTo>
                    <a:lnTo>
                      <a:pt x="75" y="414"/>
                    </a:lnTo>
                    <a:lnTo>
                      <a:pt x="73" y="414"/>
                    </a:lnTo>
                    <a:lnTo>
                      <a:pt x="73" y="413"/>
                    </a:lnTo>
                    <a:lnTo>
                      <a:pt x="73" y="413"/>
                    </a:lnTo>
                    <a:lnTo>
                      <a:pt x="75" y="413"/>
                    </a:lnTo>
                    <a:lnTo>
                      <a:pt x="75" y="411"/>
                    </a:lnTo>
                    <a:lnTo>
                      <a:pt x="75" y="411"/>
                    </a:lnTo>
                    <a:lnTo>
                      <a:pt x="75" y="409"/>
                    </a:lnTo>
                    <a:lnTo>
                      <a:pt x="75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1" y="409"/>
                    </a:lnTo>
                    <a:lnTo>
                      <a:pt x="71" y="407"/>
                    </a:lnTo>
                    <a:lnTo>
                      <a:pt x="71" y="407"/>
                    </a:lnTo>
                    <a:lnTo>
                      <a:pt x="73" y="405"/>
                    </a:lnTo>
                    <a:lnTo>
                      <a:pt x="73" y="403"/>
                    </a:lnTo>
                    <a:lnTo>
                      <a:pt x="73" y="403"/>
                    </a:lnTo>
                    <a:lnTo>
                      <a:pt x="75" y="402"/>
                    </a:lnTo>
                    <a:lnTo>
                      <a:pt x="75" y="398"/>
                    </a:lnTo>
                    <a:lnTo>
                      <a:pt x="77" y="396"/>
                    </a:lnTo>
                    <a:lnTo>
                      <a:pt x="77" y="396"/>
                    </a:lnTo>
                    <a:lnTo>
                      <a:pt x="75" y="393"/>
                    </a:lnTo>
                    <a:lnTo>
                      <a:pt x="77" y="391"/>
                    </a:lnTo>
                    <a:lnTo>
                      <a:pt x="77" y="391"/>
                    </a:lnTo>
                    <a:lnTo>
                      <a:pt x="78" y="391"/>
                    </a:lnTo>
                    <a:lnTo>
                      <a:pt x="77" y="387"/>
                    </a:lnTo>
                    <a:lnTo>
                      <a:pt x="77" y="387"/>
                    </a:lnTo>
                    <a:lnTo>
                      <a:pt x="78" y="387"/>
                    </a:lnTo>
                    <a:lnTo>
                      <a:pt x="78" y="387"/>
                    </a:lnTo>
                    <a:lnTo>
                      <a:pt x="78" y="385"/>
                    </a:lnTo>
                    <a:lnTo>
                      <a:pt x="77" y="385"/>
                    </a:lnTo>
                    <a:lnTo>
                      <a:pt x="77" y="387"/>
                    </a:lnTo>
                    <a:lnTo>
                      <a:pt x="77" y="385"/>
                    </a:lnTo>
                    <a:lnTo>
                      <a:pt x="77" y="385"/>
                    </a:lnTo>
                    <a:lnTo>
                      <a:pt x="77" y="383"/>
                    </a:lnTo>
                    <a:lnTo>
                      <a:pt x="77" y="383"/>
                    </a:lnTo>
                    <a:lnTo>
                      <a:pt x="75" y="382"/>
                    </a:lnTo>
                    <a:lnTo>
                      <a:pt x="75" y="380"/>
                    </a:lnTo>
                    <a:lnTo>
                      <a:pt x="75" y="378"/>
                    </a:lnTo>
                    <a:lnTo>
                      <a:pt x="75" y="378"/>
                    </a:lnTo>
                    <a:lnTo>
                      <a:pt x="75" y="376"/>
                    </a:lnTo>
                    <a:lnTo>
                      <a:pt x="75" y="376"/>
                    </a:lnTo>
                    <a:lnTo>
                      <a:pt x="75" y="374"/>
                    </a:lnTo>
                    <a:lnTo>
                      <a:pt x="75" y="374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5" y="369"/>
                    </a:lnTo>
                    <a:lnTo>
                      <a:pt x="75" y="369"/>
                    </a:lnTo>
                    <a:lnTo>
                      <a:pt x="73" y="367"/>
                    </a:lnTo>
                    <a:lnTo>
                      <a:pt x="71" y="367"/>
                    </a:lnTo>
                    <a:lnTo>
                      <a:pt x="71" y="367"/>
                    </a:lnTo>
                    <a:lnTo>
                      <a:pt x="69" y="365"/>
                    </a:lnTo>
                    <a:lnTo>
                      <a:pt x="69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3"/>
                    </a:lnTo>
                    <a:lnTo>
                      <a:pt x="67" y="361"/>
                    </a:lnTo>
                    <a:lnTo>
                      <a:pt x="67" y="361"/>
                    </a:lnTo>
                    <a:lnTo>
                      <a:pt x="69" y="361"/>
                    </a:lnTo>
                    <a:lnTo>
                      <a:pt x="69" y="361"/>
                    </a:lnTo>
                    <a:lnTo>
                      <a:pt x="67" y="360"/>
                    </a:lnTo>
                    <a:lnTo>
                      <a:pt x="67" y="360"/>
                    </a:lnTo>
                    <a:lnTo>
                      <a:pt x="67" y="358"/>
                    </a:lnTo>
                    <a:lnTo>
                      <a:pt x="67" y="356"/>
                    </a:lnTo>
                    <a:lnTo>
                      <a:pt x="69" y="356"/>
                    </a:lnTo>
                    <a:lnTo>
                      <a:pt x="69" y="354"/>
                    </a:lnTo>
                    <a:lnTo>
                      <a:pt x="71" y="354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49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1" y="347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3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4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71" y="332"/>
                    </a:lnTo>
                    <a:lnTo>
                      <a:pt x="71" y="332"/>
                    </a:lnTo>
                    <a:lnTo>
                      <a:pt x="71" y="330"/>
                    </a:lnTo>
                    <a:lnTo>
                      <a:pt x="71" y="330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0"/>
                    </a:lnTo>
                    <a:lnTo>
                      <a:pt x="73" y="330"/>
                    </a:lnTo>
                    <a:lnTo>
                      <a:pt x="73" y="329"/>
                    </a:lnTo>
                    <a:lnTo>
                      <a:pt x="71" y="329"/>
                    </a:lnTo>
                    <a:lnTo>
                      <a:pt x="71" y="329"/>
                    </a:lnTo>
                    <a:lnTo>
                      <a:pt x="73" y="329"/>
                    </a:lnTo>
                    <a:lnTo>
                      <a:pt x="73" y="327"/>
                    </a:lnTo>
                    <a:lnTo>
                      <a:pt x="71" y="327"/>
                    </a:lnTo>
                    <a:lnTo>
                      <a:pt x="73" y="327"/>
                    </a:lnTo>
                    <a:lnTo>
                      <a:pt x="73" y="325"/>
                    </a:lnTo>
                    <a:lnTo>
                      <a:pt x="73" y="321"/>
                    </a:lnTo>
                    <a:lnTo>
                      <a:pt x="75" y="321"/>
                    </a:lnTo>
                    <a:lnTo>
                      <a:pt x="77" y="321"/>
                    </a:lnTo>
                    <a:lnTo>
                      <a:pt x="77" y="321"/>
                    </a:lnTo>
                    <a:lnTo>
                      <a:pt x="77" y="319"/>
                    </a:lnTo>
                    <a:lnTo>
                      <a:pt x="78" y="318"/>
                    </a:lnTo>
                    <a:lnTo>
                      <a:pt x="77" y="318"/>
                    </a:lnTo>
                    <a:lnTo>
                      <a:pt x="78" y="316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2"/>
                    </a:lnTo>
                    <a:lnTo>
                      <a:pt x="77" y="312"/>
                    </a:lnTo>
                    <a:lnTo>
                      <a:pt x="77" y="312"/>
                    </a:lnTo>
                    <a:lnTo>
                      <a:pt x="78" y="312"/>
                    </a:lnTo>
                    <a:lnTo>
                      <a:pt x="78" y="310"/>
                    </a:lnTo>
                    <a:lnTo>
                      <a:pt x="78" y="310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2" y="303"/>
                    </a:lnTo>
                    <a:lnTo>
                      <a:pt x="82" y="301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8"/>
                    </a:lnTo>
                    <a:lnTo>
                      <a:pt x="82" y="298"/>
                    </a:lnTo>
                    <a:lnTo>
                      <a:pt x="82" y="296"/>
                    </a:lnTo>
                    <a:lnTo>
                      <a:pt x="80" y="296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0"/>
                    </a:lnTo>
                    <a:lnTo>
                      <a:pt x="82" y="288"/>
                    </a:lnTo>
                    <a:lnTo>
                      <a:pt x="84" y="288"/>
                    </a:lnTo>
                    <a:lnTo>
                      <a:pt x="84" y="288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4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80" y="277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80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4"/>
                    </a:lnTo>
                    <a:lnTo>
                      <a:pt x="84" y="274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4" y="272"/>
                    </a:lnTo>
                    <a:lnTo>
                      <a:pt x="82" y="272"/>
                    </a:lnTo>
                    <a:lnTo>
                      <a:pt x="82" y="270"/>
                    </a:lnTo>
                    <a:lnTo>
                      <a:pt x="82" y="270"/>
                    </a:lnTo>
                    <a:lnTo>
                      <a:pt x="80" y="270"/>
                    </a:lnTo>
                    <a:lnTo>
                      <a:pt x="80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80" y="265"/>
                    </a:lnTo>
                    <a:lnTo>
                      <a:pt x="80" y="261"/>
                    </a:lnTo>
                    <a:lnTo>
                      <a:pt x="78" y="261"/>
                    </a:lnTo>
                    <a:lnTo>
                      <a:pt x="78" y="261"/>
                    </a:lnTo>
                    <a:lnTo>
                      <a:pt x="78" y="259"/>
                    </a:lnTo>
                    <a:lnTo>
                      <a:pt x="78" y="259"/>
                    </a:lnTo>
                    <a:lnTo>
                      <a:pt x="80" y="259"/>
                    </a:lnTo>
                    <a:lnTo>
                      <a:pt x="80" y="259"/>
                    </a:lnTo>
                    <a:lnTo>
                      <a:pt x="78" y="257"/>
                    </a:lnTo>
                    <a:lnTo>
                      <a:pt x="78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5"/>
                    </a:lnTo>
                    <a:lnTo>
                      <a:pt x="78" y="255"/>
                    </a:lnTo>
                    <a:lnTo>
                      <a:pt x="78" y="255"/>
                    </a:lnTo>
                    <a:lnTo>
                      <a:pt x="77" y="257"/>
                    </a:lnTo>
                    <a:lnTo>
                      <a:pt x="77" y="257"/>
                    </a:lnTo>
                    <a:lnTo>
                      <a:pt x="75" y="259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7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0"/>
                    </a:lnTo>
                    <a:lnTo>
                      <a:pt x="69" y="248"/>
                    </a:lnTo>
                    <a:lnTo>
                      <a:pt x="69" y="248"/>
                    </a:lnTo>
                    <a:lnTo>
                      <a:pt x="71" y="248"/>
                    </a:lnTo>
                    <a:lnTo>
                      <a:pt x="71" y="248"/>
                    </a:lnTo>
                    <a:lnTo>
                      <a:pt x="69" y="246"/>
                    </a:lnTo>
                    <a:lnTo>
                      <a:pt x="69" y="246"/>
                    </a:lnTo>
                    <a:lnTo>
                      <a:pt x="67" y="246"/>
                    </a:lnTo>
                    <a:lnTo>
                      <a:pt x="66" y="245"/>
                    </a:lnTo>
                    <a:lnTo>
                      <a:pt x="64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4" y="241"/>
                    </a:lnTo>
                    <a:lnTo>
                      <a:pt x="64" y="237"/>
                    </a:lnTo>
                    <a:lnTo>
                      <a:pt x="66" y="237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4" y="234"/>
                    </a:lnTo>
                    <a:lnTo>
                      <a:pt x="64" y="235"/>
                    </a:lnTo>
                    <a:lnTo>
                      <a:pt x="64" y="235"/>
                    </a:lnTo>
                    <a:lnTo>
                      <a:pt x="62" y="234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0"/>
                    </a:lnTo>
                    <a:lnTo>
                      <a:pt x="60" y="230"/>
                    </a:lnTo>
                    <a:lnTo>
                      <a:pt x="60" y="228"/>
                    </a:lnTo>
                    <a:lnTo>
                      <a:pt x="60" y="228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6" y="226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3"/>
                    </a:lnTo>
                    <a:lnTo>
                      <a:pt x="53" y="223"/>
                    </a:lnTo>
                    <a:lnTo>
                      <a:pt x="53" y="221"/>
                    </a:lnTo>
                    <a:lnTo>
                      <a:pt x="55" y="223"/>
                    </a:lnTo>
                    <a:lnTo>
                      <a:pt x="56" y="221"/>
                    </a:lnTo>
                    <a:lnTo>
                      <a:pt x="56" y="219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7"/>
                    </a:lnTo>
                    <a:lnTo>
                      <a:pt x="55" y="219"/>
                    </a:lnTo>
                    <a:lnTo>
                      <a:pt x="53" y="217"/>
                    </a:lnTo>
                    <a:lnTo>
                      <a:pt x="53" y="217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49" y="217"/>
                    </a:lnTo>
                    <a:lnTo>
                      <a:pt x="45" y="213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2" y="210"/>
                    </a:lnTo>
                    <a:lnTo>
                      <a:pt x="42" y="208"/>
                    </a:lnTo>
                    <a:lnTo>
                      <a:pt x="42" y="208"/>
                    </a:lnTo>
                    <a:lnTo>
                      <a:pt x="42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4" y="201"/>
                    </a:lnTo>
                    <a:lnTo>
                      <a:pt x="44" y="199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4" y="195"/>
                    </a:lnTo>
                    <a:lnTo>
                      <a:pt x="44" y="195"/>
                    </a:lnTo>
                    <a:lnTo>
                      <a:pt x="42" y="195"/>
                    </a:lnTo>
                    <a:lnTo>
                      <a:pt x="42" y="195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36" y="182"/>
                    </a:lnTo>
                    <a:lnTo>
                      <a:pt x="36" y="182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1"/>
                    </a:lnTo>
                    <a:lnTo>
                      <a:pt x="27" y="171"/>
                    </a:lnTo>
                    <a:lnTo>
                      <a:pt x="25" y="171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0" y="166"/>
                    </a:lnTo>
                    <a:lnTo>
                      <a:pt x="18" y="166"/>
                    </a:lnTo>
                    <a:lnTo>
                      <a:pt x="18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2"/>
                    </a:lnTo>
                    <a:lnTo>
                      <a:pt x="13" y="139"/>
                    </a:lnTo>
                    <a:lnTo>
                      <a:pt x="9" y="113"/>
                    </a:lnTo>
                    <a:lnTo>
                      <a:pt x="5" y="76"/>
                    </a:lnTo>
                    <a:lnTo>
                      <a:pt x="2" y="53"/>
                    </a:lnTo>
                    <a:lnTo>
                      <a:pt x="0" y="36"/>
                    </a:lnTo>
                    <a:lnTo>
                      <a:pt x="24" y="33"/>
                    </a:lnTo>
                    <a:lnTo>
                      <a:pt x="55" y="29"/>
                    </a:lnTo>
                    <a:lnTo>
                      <a:pt x="58" y="29"/>
                    </a:lnTo>
                    <a:lnTo>
                      <a:pt x="84" y="27"/>
                    </a:lnTo>
                    <a:lnTo>
                      <a:pt x="109" y="23"/>
                    </a:lnTo>
                    <a:lnTo>
                      <a:pt x="137" y="20"/>
                    </a:lnTo>
                    <a:lnTo>
                      <a:pt x="204" y="12"/>
                    </a:lnTo>
                    <a:lnTo>
                      <a:pt x="267" y="3"/>
                    </a:lnTo>
                    <a:lnTo>
                      <a:pt x="270" y="3"/>
                    </a:lnTo>
                    <a:lnTo>
                      <a:pt x="287" y="0"/>
                    </a:lnTo>
                    <a:lnTo>
                      <a:pt x="298" y="0"/>
                    </a:lnTo>
                    <a:lnTo>
                      <a:pt x="298" y="1"/>
                    </a:lnTo>
                    <a:lnTo>
                      <a:pt x="296" y="5"/>
                    </a:lnTo>
                    <a:lnTo>
                      <a:pt x="294" y="7"/>
                    </a:lnTo>
                    <a:lnTo>
                      <a:pt x="294" y="9"/>
                    </a:lnTo>
                    <a:lnTo>
                      <a:pt x="294" y="11"/>
                    </a:lnTo>
                    <a:lnTo>
                      <a:pt x="296" y="12"/>
                    </a:lnTo>
                    <a:lnTo>
                      <a:pt x="298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301" y="11"/>
                    </a:lnTo>
                    <a:lnTo>
                      <a:pt x="301" y="9"/>
                    </a:lnTo>
                    <a:lnTo>
                      <a:pt x="301" y="7"/>
                    </a:lnTo>
                    <a:lnTo>
                      <a:pt x="301" y="5"/>
                    </a:lnTo>
                    <a:lnTo>
                      <a:pt x="301" y="3"/>
                    </a:lnTo>
                    <a:lnTo>
                      <a:pt x="301" y="1"/>
                    </a:lnTo>
                    <a:lnTo>
                      <a:pt x="303" y="1"/>
                    </a:lnTo>
                    <a:lnTo>
                      <a:pt x="305" y="1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9" y="11"/>
                    </a:lnTo>
                    <a:lnTo>
                      <a:pt x="309" y="14"/>
                    </a:lnTo>
                    <a:lnTo>
                      <a:pt x="309" y="14"/>
                    </a:lnTo>
                    <a:lnTo>
                      <a:pt x="307" y="16"/>
                    </a:lnTo>
                    <a:lnTo>
                      <a:pt x="303" y="18"/>
                    </a:lnTo>
                    <a:lnTo>
                      <a:pt x="303" y="20"/>
                    </a:lnTo>
                    <a:lnTo>
                      <a:pt x="301" y="23"/>
                    </a:lnTo>
                    <a:lnTo>
                      <a:pt x="303" y="27"/>
                    </a:lnTo>
                    <a:lnTo>
                      <a:pt x="301" y="29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5" y="31"/>
                    </a:lnTo>
                    <a:lnTo>
                      <a:pt x="307" y="31"/>
                    </a:lnTo>
                    <a:lnTo>
                      <a:pt x="309" y="31"/>
                    </a:lnTo>
                    <a:lnTo>
                      <a:pt x="312" y="33"/>
                    </a:lnTo>
                    <a:lnTo>
                      <a:pt x="312" y="33"/>
                    </a:lnTo>
                    <a:lnTo>
                      <a:pt x="312" y="34"/>
                    </a:lnTo>
                    <a:lnTo>
                      <a:pt x="310" y="36"/>
                    </a:lnTo>
                    <a:lnTo>
                      <a:pt x="309" y="40"/>
                    </a:lnTo>
                    <a:lnTo>
                      <a:pt x="305" y="42"/>
                    </a:lnTo>
                    <a:lnTo>
                      <a:pt x="305" y="43"/>
                    </a:lnTo>
                    <a:lnTo>
                      <a:pt x="305" y="43"/>
                    </a:lnTo>
                    <a:lnTo>
                      <a:pt x="307" y="47"/>
                    </a:lnTo>
                    <a:lnTo>
                      <a:pt x="309" y="49"/>
                    </a:lnTo>
                    <a:lnTo>
                      <a:pt x="309" y="49"/>
                    </a:lnTo>
                    <a:lnTo>
                      <a:pt x="310" y="49"/>
                    </a:lnTo>
                    <a:lnTo>
                      <a:pt x="310" y="49"/>
                    </a:lnTo>
                    <a:lnTo>
                      <a:pt x="314" y="47"/>
                    </a:lnTo>
                    <a:lnTo>
                      <a:pt x="316" y="47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20" y="42"/>
                    </a:lnTo>
                    <a:lnTo>
                      <a:pt x="321" y="43"/>
                    </a:lnTo>
                    <a:lnTo>
                      <a:pt x="321" y="45"/>
                    </a:lnTo>
                    <a:lnTo>
                      <a:pt x="321" y="45"/>
                    </a:lnTo>
                    <a:lnTo>
                      <a:pt x="321" y="47"/>
                    </a:lnTo>
                    <a:lnTo>
                      <a:pt x="320" y="47"/>
                    </a:lnTo>
                    <a:lnTo>
                      <a:pt x="318" y="51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20" y="56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3" y="58"/>
                    </a:lnTo>
                    <a:lnTo>
                      <a:pt x="323" y="58"/>
                    </a:lnTo>
                    <a:lnTo>
                      <a:pt x="325" y="60"/>
                    </a:lnTo>
                    <a:lnTo>
                      <a:pt x="325" y="60"/>
                    </a:lnTo>
                    <a:lnTo>
                      <a:pt x="323" y="60"/>
                    </a:lnTo>
                    <a:lnTo>
                      <a:pt x="323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18" y="60"/>
                    </a:lnTo>
                    <a:lnTo>
                      <a:pt x="314" y="56"/>
                    </a:lnTo>
                    <a:lnTo>
                      <a:pt x="312" y="54"/>
                    </a:lnTo>
                    <a:lnTo>
                      <a:pt x="312" y="56"/>
                    </a:lnTo>
                    <a:lnTo>
                      <a:pt x="310" y="58"/>
                    </a:lnTo>
                    <a:lnTo>
                      <a:pt x="310" y="58"/>
                    </a:lnTo>
                    <a:lnTo>
                      <a:pt x="310" y="60"/>
                    </a:lnTo>
                    <a:lnTo>
                      <a:pt x="310" y="62"/>
                    </a:lnTo>
                    <a:lnTo>
                      <a:pt x="312" y="64"/>
                    </a:lnTo>
                    <a:lnTo>
                      <a:pt x="316" y="67"/>
                    </a:lnTo>
                    <a:lnTo>
                      <a:pt x="318" y="67"/>
                    </a:lnTo>
                    <a:lnTo>
                      <a:pt x="320" y="67"/>
                    </a:lnTo>
                    <a:lnTo>
                      <a:pt x="321" y="67"/>
                    </a:lnTo>
                    <a:lnTo>
                      <a:pt x="323" y="67"/>
                    </a:lnTo>
                    <a:lnTo>
                      <a:pt x="325" y="65"/>
                    </a:lnTo>
                    <a:lnTo>
                      <a:pt x="325" y="65"/>
                    </a:lnTo>
                    <a:lnTo>
                      <a:pt x="327" y="65"/>
                    </a:lnTo>
                    <a:lnTo>
                      <a:pt x="327" y="67"/>
                    </a:lnTo>
                    <a:lnTo>
                      <a:pt x="329" y="67"/>
                    </a:lnTo>
                    <a:lnTo>
                      <a:pt x="329" y="69"/>
                    </a:lnTo>
                    <a:lnTo>
                      <a:pt x="327" y="69"/>
                    </a:lnTo>
                    <a:lnTo>
                      <a:pt x="325" y="71"/>
                    </a:lnTo>
                    <a:lnTo>
                      <a:pt x="325" y="71"/>
                    </a:lnTo>
                    <a:lnTo>
                      <a:pt x="325" y="73"/>
                    </a:lnTo>
                    <a:lnTo>
                      <a:pt x="323" y="73"/>
                    </a:lnTo>
                    <a:lnTo>
                      <a:pt x="323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7" y="78"/>
                    </a:lnTo>
                    <a:lnTo>
                      <a:pt x="327" y="78"/>
                    </a:lnTo>
                    <a:lnTo>
                      <a:pt x="329" y="78"/>
                    </a:lnTo>
                    <a:lnTo>
                      <a:pt x="332" y="78"/>
                    </a:lnTo>
                    <a:lnTo>
                      <a:pt x="332" y="78"/>
                    </a:lnTo>
                    <a:lnTo>
                      <a:pt x="334" y="78"/>
                    </a:lnTo>
                    <a:lnTo>
                      <a:pt x="336" y="78"/>
                    </a:lnTo>
                    <a:lnTo>
                      <a:pt x="336" y="76"/>
                    </a:lnTo>
                    <a:lnTo>
                      <a:pt x="336" y="75"/>
                    </a:lnTo>
                    <a:lnTo>
                      <a:pt x="336" y="73"/>
                    </a:lnTo>
                    <a:lnTo>
                      <a:pt x="336" y="73"/>
                    </a:lnTo>
                    <a:lnTo>
                      <a:pt x="338" y="73"/>
                    </a:lnTo>
                    <a:lnTo>
                      <a:pt x="338" y="73"/>
                    </a:lnTo>
                    <a:lnTo>
                      <a:pt x="338" y="75"/>
                    </a:lnTo>
                    <a:lnTo>
                      <a:pt x="338" y="75"/>
                    </a:lnTo>
                    <a:lnTo>
                      <a:pt x="336" y="78"/>
                    </a:lnTo>
                    <a:lnTo>
                      <a:pt x="336" y="80"/>
                    </a:lnTo>
                    <a:lnTo>
                      <a:pt x="336" y="84"/>
                    </a:lnTo>
                    <a:lnTo>
                      <a:pt x="334" y="84"/>
                    </a:lnTo>
                    <a:lnTo>
                      <a:pt x="330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0" y="87"/>
                    </a:lnTo>
                    <a:lnTo>
                      <a:pt x="330" y="91"/>
                    </a:lnTo>
                    <a:lnTo>
                      <a:pt x="330" y="93"/>
                    </a:lnTo>
                    <a:lnTo>
                      <a:pt x="330" y="95"/>
                    </a:lnTo>
                    <a:lnTo>
                      <a:pt x="329" y="95"/>
                    </a:lnTo>
                    <a:lnTo>
                      <a:pt x="329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3"/>
                    </a:lnTo>
                    <a:lnTo>
                      <a:pt x="325" y="91"/>
                    </a:lnTo>
                    <a:lnTo>
                      <a:pt x="323" y="91"/>
                    </a:lnTo>
                    <a:lnTo>
                      <a:pt x="321" y="93"/>
                    </a:lnTo>
                    <a:lnTo>
                      <a:pt x="321" y="93"/>
                    </a:lnTo>
                    <a:lnTo>
                      <a:pt x="321" y="95"/>
                    </a:lnTo>
                    <a:lnTo>
                      <a:pt x="321" y="95"/>
                    </a:lnTo>
                    <a:lnTo>
                      <a:pt x="320" y="95"/>
                    </a:lnTo>
                    <a:lnTo>
                      <a:pt x="318" y="95"/>
                    </a:lnTo>
                    <a:lnTo>
                      <a:pt x="318" y="96"/>
                    </a:lnTo>
                    <a:lnTo>
                      <a:pt x="318" y="96"/>
                    </a:lnTo>
                    <a:lnTo>
                      <a:pt x="316" y="96"/>
                    </a:lnTo>
                    <a:lnTo>
                      <a:pt x="316" y="96"/>
                    </a:lnTo>
                    <a:lnTo>
                      <a:pt x="314" y="96"/>
                    </a:lnTo>
                    <a:lnTo>
                      <a:pt x="314" y="96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104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8" y="107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3" y="106"/>
                    </a:lnTo>
                    <a:lnTo>
                      <a:pt x="323" y="106"/>
                    </a:lnTo>
                    <a:lnTo>
                      <a:pt x="325" y="106"/>
                    </a:lnTo>
                    <a:lnTo>
                      <a:pt x="325" y="102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5" y="102"/>
                    </a:lnTo>
                    <a:lnTo>
                      <a:pt x="327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29" y="102"/>
                    </a:lnTo>
                    <a:lnTo>
                      <a:pt x="329" y="106"/>
                    </a:lnTo>
                    <a:lnTo>
                      <a:pt x="327" y="106"/>
                    </a:lnTo>
                    <a:lnTo>
                      <a:pt x="327" y="109"/>
                    </a:lnTo>
                    <a:lnTo>
                      <a:pt x="325" y="109"/>
                    </a:lnTo>
                    <a:lnTo>
                      <a:pt x="323" y="111"/>
                    </a:lnTo>
                    <a:lnTo>
                      <a:pt x="323" y="111"/>
                    </a:lnTo>
                    <a:lnTo>
                      <a:pt x="323" y="115"/>
                    </a:lnTo>
                    <a:lnTo>
                      <a:pt x="325" y="115"/>
                    </a:lnTo>
                    <a:lnTo>
                      <a:pt x="323" y="117"/>
                    </a:lnTo>
                    <a:lnTo>
                      <a:pt x="321" y="117"/>
                    </a:lnTo>
                    <a:lnTo>
                      <a:pt x="320" y="115"/>
                    </a:lnTo>
                    <a:lnTo>
                      <a:pt x="318" y="113"/>
                    </a:lnTo>
                    <a:lnTo>
                      <a:pt x="318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5"/>
                    </a:lnTo>
                    <a:lnTo>
                      <a:pt x="316" y="115"/>
                    </a:lnTo>
                    <a:lnTo>
                      <a:pt x="316" y="117"/>
                    </a:lnTo>
                    <a:lnTo>
                      <a:pt x="318" y="117"/>
                    </a:lnTo>
                    <a:lnTo>
                      <a:pt x="321" y="117"/>
                    </a:lnTo>
                    <a:lnTo>
                      <a:pt x="321" y="118"/>
                    </a:lnTo>
                    <a:lnTo>
                      <a:pt x="323" y="118"/>
                    </a:lnTo>
                    <a:lnTo>
                      <a:pt x="323" y="120"/>
                    </a:lnTo>
                    <a:lnTo>
                      <a:pt x="323" y="120"/>
                    </a:lnTo>
                    <a:lnTo>
                      <a:pt x="323" y="122"/>
                    </a:lnTo>
                    <a:lnTo>
                      <a:pt x="321" y="124"/>
                    </a:lnTo>
                    <a:lnTo>
                      <a:pt x="318" y="126"/>
                    </a:lnTo>
                    <a:lnTo>
                      <a:pt x="316" y="124"/>
                    </a:lnTo>
                    <a:lnTo>
                      <a:pt x="316" y="126"/>
                    </a:lnTo>
                    <a:lnTo>
                      <a:pt x="314" y="128"/>
                    </a:lnTo>
                    <a:lnTo>
                      <a:pt x="312" y="135"/>
                    </a:lnTo>
                    <a:lnTo>
                      <a:pt x="310" y="137"/>
                    </a:lnTo>
                    <a:lnTo>
                      <a:pt x="310" y="139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9" y="144"/>
                    </a:lnTo>
                    <a:lnTo>
                      <a:pt x="310" y="146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7" y="148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3" y="144"/>
                    </a:lnTo>
                    <a:lnTo>
                      <a:pt x="301" y="144"/>
                    </a:lnTo>
                    <a:lnTo>
                      <a:pt x="299" y="146"/>
                    </a:lnTo>
                    <a:lnTo>
                      <a:pt x="299" y="149"/>
                    </a:lnTo>
                    <a:lnTo>
                      <a:pt x="299" y="151"/>
                    </a:lnTo>
                    <a:lnTo>
                      <a:pt x="299" y="153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9" y="157"/>
                    </a:lnTo>
                    <a:lnTo>
                      <a:pt x="301" y="157"/>
                    </a:lnTo>
                    <a:lnTo>
                      <a:pt x="303" y="155"/>
                    </a:lnTo>
                    <a:lnTo>
                      <a:pt x="309" y="153"/>
                    </a:lnTo>
                    <a:lnTo>
                      <a:pt x="309" y="155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7" y="157"/>
                    </a:lnTo>
                    <a:lnTo>
                      <a:pt x="303" y="157"/>
                    </a:lnTo>
                    <a:lnTo>
                      <a:pt x="301" y="157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6" y="162"/>
                    </a:lnTo>
                    <a:lnTo>
                      <a:pt x="298" y="170"/>
                    </a:lnTo>
                    <a:lnTo>
                      <a:pt x="298" y="171"/>
                    </a:lnTo>
                    <a:lnTo>
                      <a:pt x="296" y="173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0" y="175"/>
                    </a:lnTo>
                    <a:lnTo>
                      <a:pt x="290" y="175"/>
                    </a:lnTo>
                    <a:lnTo>
                      <a:pt x="290" y="173"/>
                    </a:lnTo>
                    <a:lnTo>
                      <a:pt x="287" y="173"/>
                    </a:lnTo>
                    <a:lnTo>
                      <a:pt x="287" y="171"/>
                    </a:lnTo>
                    <a:lnTo>
                      <a:pt x="285" y="173"/>
                    </a:lnTo>
                    <a:lnTo>
                      <a:pt x="285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8" y="179"/>
                    </a:lnTo>
                    <a:lnTo>
                      <a:pt x="288" y="179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8" y="179"/>
                    </a:lnTo>
                    <a:lnTo>
                      <a:pt x="298" y="181"/>
                    </a:lnTo>
                    <a:lnTo>
                      <a:pt x="296" y="182"/>
                    </a:lnTo>
                    <a:lnTo>
                      <a:pt x="294" y="184"/>
                    </a:lnTo>
                    <a:lnTo>
                      <a:pt x="292" y="186"/>
                    </a:lnTo>
                    <a:lnTo>
                      <a:pt x="290" y="186"/>
                    </a:lnTo>
                    <a:lnTo>
                      <a:pt x="288" y="186"/>
                    </a:lnTo>
                    <a:lnTo>
                      <a:pt x="287" y="188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8" y="197"/>
                    </a:lnTo>
                    <a:lnTo>
                      <a:pt x="288" y="199"/>
                    </a:lnTo>
                    <a:lnTo>
                      <a:pt x="292" y="199"/>
                    </a:lnTo>
                    <a:lnTo>
                      <a:pt x="292" y="201"/>
                    </a:lnTo>
                    <a:lnTo>
                      <a:pt x="294" y="201"/>
                    </a:lnTo>
                    <a:lnTo>
                      <a:pt x="294" y="202"/>
                    </a:lnTo>
                    <a:lnTo>
                      <a:pt x="294" y="202"/>
                    </a:lnTo>
                    <a:lnTo>
                      <a:pt x="294" y="204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88" y="204"/>
                    </a:lnTo>
                    <a:lnTo>
                      <a:pt x="287" y="202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5" y="201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5" y="206"/>
                    </a:lnTo>
                    <a:lnTo>
                      <a:pt x="285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8"/>
                    </a:lnTo>
                    <a:lnTo>
                      <a:pt x="287" y="210"/>
                    </a:lnTo>
                    <a:lnTo>
                      <a:pt x="290" y="212"/>
                    </a:lnTo>
                    <a:lnTo>
                      <a:pt x="290" y="213"/>
                    </a:lnTo>
                    <a:lnTo>
                      <a:pt x="292" y="213"/>
                    </a:lnTo>
                    <a:lnTo>
                      <a:pt x="292" y="215"/>
                    </a:lnTo>
                    <a:lnTo>
                      <a:pt x="292" y="217"/>
                    </a:lnTo>
                    <a:lnTo>
                      <a:pt x="290" y="217"/>
                    </a:lnTo>
                    <a:lnTo>
                      <a:pt x="288" y="219"/>
                    </a:lnTo>
                    <a:lnTo>
                      <a:pt x="287" y="221"/>
                    </a:lnTo>
                    <a:lnTo>
                      <a:pt x="285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77" y="221"/>
                    </a:lnTo>
                    <a:lnTo>
                      <a:pt x="277" y="221"/>
                    </a:lnTo>
                    <a:lnTo>
                      <a:pt x="277" y="223"/>
                    </a:lnTo>
                    <a:lnTo>
                      <a:pt x="277" y="224"/>
                    </a:lnTo>
                    <a:lnTo>
                      <a:pt x="279" y="224"/>
                    </a:lnTo>
                    <a:lnTo>
                      <a:pt x="281" y="226"/>
                    </a:lnTo>
                    <a:lnTo>
                      <a:pt x="283" y="228"/>
                    </a:lnTo>
                    <a:lnTo>
                      <a:pt x="283" y="228"/>
                    </a:lnTo>
                    <a:lnTo>
                      <a:pt x="285" y="230"/>
                    </a:lnTo>
                    <a:lnTo>
                      <a:pt x="285" y="230"/>
                    </a:lnTo>
                    <a:lnTo>
                      <a:pt x="285" y="232"/>
                    </a:lnTo>
                    <a:lnTo>
                      <a:pt x="285" y="234"/>
                    </a:lnTo>
                    <a:lnTo>
                      <a:pt x="283" y="235"/>
                    </a:lnTo>
                    <a:lnTo>
                      <a:pt x="283" y="237"/>
                    </a:lnTo>
                    <a:lnTo>
                      <a:pt x="283" y="239"/>
                    </a:lnTo>
                    <a:lnTo>
                      <a:pt x="283" y="239"/>
                    </a:lnTo>
                    <a:lnTo>
                      <a:pt x="285" y="241"/>
                    </a:lnTo>
                    <a:lnTo>
                      <a:pt x="287" y="243"/>
                    </a:lnTo>
                    <a:lnTo>
                      <a:pt x="288" y="243"/>
                    </a:lnTo>
                    <a:lnTo>
                      <a:pt x="290" y="245"/>
                    </a:lnTo>
                    <a:lnTo>
                      <a:pt x="290" y="246"/>
                    </a:lnTo>
                    <a:lnTo>
                      <a:pt x="290" y="248"/>
                    </a:lnTo>
                    <a:lnTo>
                      <a:pt x="288" y="250"/>
                    </a:lnTo>
                    <a:lnTo>
                      <a:pt x="287" y="250"/>
                    </a:lnTo>
                    <a:lnTo>
                      <a:pt x="287" y="252"/>
                    </a:lnTo>
                    <a:lnTo>
                      <a:pt x="285" y="252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330" y="248"/>
                    </a:lnTo>
                    <a:lnTo>
                      <a:pt x="343" y="246"/>
                    </a:lnTo>
                    <a:lnTo>
                      <a:pt x="367" y="243"/>
                    </a:lnTo>
                    <a:lnTo>
                      <a:pt x="396" y="237"/>
                    </a:lnTo>
                    <a:lnTo>
                      <a:pt x="398" y="237"/>
                    </a:lnTo>
                    <a:lnTo>
                      <a:pt x="418" y="234"/>
                    </a:lnTo>
                    <a:lnTo>
                      <a:pt x="427" y="232"/>
                    </a:lnTo>
                    <a:lnTo>
                      <a:pt x="473" y="226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6" y="228"/>
                    </a:lnTo>
                    <a:lnTo>
                      <a:pt x="484" y="228"/>
                    </a:lnTo>
                    <a:lnTo>
                      <a:pt x="484" y="230"/>
                    </a:lnTo>
                    <a:lnTo>
                      <a:pt x="482" y="232"/>
                    </a:lnTo>
                    <a:lnTo>
                      <a:pt x="484" y="232"/>
                    </a:lnTo>
                    <a:lnTo>
                      <a:pt x="482" y="232"/>
                    </a:lnTo>
                    <a:lnTo>
                      <a:pt x="484" y="234"/>
                    </a:lnTo>
                    <a:lnTo>
                      <a:pt x="484" y="234"/>
                    </a:lnTo>
                    <a:lnTo>
                      <a:pt x="484" y="235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4" y="235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2" y="237"/>
                    </a:lnTo>
                    <a:lnTo>
                      <a:pt x="482" y="237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1"/>
                    </a:lnTo>
                    <a:lnTo>
                      <a:pt x="482" y="243"/>
                    </a:lnTo>
                    <a:lnTo>
                      <a:pt x="482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5"/>
                    </a:lnTo>
                    <a:lnTo>
                      <a:pt x="480" y="245"/>
                    </a:lnTo>
                    <a:lnTo>
                      <a:pt x="482" y="245"/>
                    </a:lnTo>
                    <a:lnTo>
                      <a:pt x="482" y="246"/>
                    </a:lnTo>
                    <a:lnTo>
                      <a:pt x="482" y="246"/>
                    </a:lnTo>
                    <a:lnTo>
                      <a:pt x="480" y="246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4"/>
                    </a:lnTo>
                    <a:lnTo>
                      <a:pt x="478" y="254"/>
                    </a:lnTo>
                    <a:lnTo>
                      <a:pt x="478" y="255"/>
                    </a:lnTo>
                    <a:lnTo>
                      <a:pt x="478" y="255"/>
                    </a:lnTo>
                    <a:lnTo>
                      <a:pt x="480" y="257"/>
                    </a:lnTo>
                    <a:lnTo>
                      <a:pt x="478" y="257"/>
                    </a:lnTo>
                    <a:lnTo>
                      <a:pt x="478" y="257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61"/>
                    </a:lnTo>
                    <a:lnTo>
                      <a:pt x="477" y="261"/>
                    </a:lnTo>
                    <a:lnTo>
                      <a:pt x="477" y="261"/>
                    </a:lnTo>
                    <a:lnTo>
                      <a:pt x="477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7" y="263"/>
                    </a:lnTo>
                    <a:lnTo>
                      <a:pt x="477" y="263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8"/>
                    </a:lnTo>
                    <a:lnTo>
                      <a:pt x="480" y="266"/>
                    </a:lnTo>
                    <a:lnTo>
                      <a:pt x="480" y="266"/>
                    </a:lnTo>
                    <a:lnTo>
                      <a:pt x="480" y="268"/>
                    </a:lnTo>
                    <a:lnTo>
                      <a:pt x="480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70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4" y="276"/>
                    </a:lnTo>
                    <a:lnTo>
                      <a:pt x="484" y="277"/>
                    </a:lnTo>
                    <a:lnTo>
                      <a:pt x="486" y="279"/>
                    </a:lnTo>
                    <a:lnTo>
                      <a:pt x="486" y="281"/>
                    </a:lnTo>
                    <a:lnTo>
                      <a:pt x="486" y="281"/>
                    </a:lnTo>
                    <a:lnTo>
                      <a:pt x="488" y="281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3" y="287"/>
                    </a:lnTo>
                    <a:lnTo>
                      <a:pt x="493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8"/>
                    </a:lnTo>
                    <a:lnTo>
                      <a:pt x="495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9" y="290"/>
                    </a:lnTo>
                    <a:lnTo>
                      <a:pt x="500" y="290"/>
                    </a:lnTo>
                    <a:lnTo>
                      <a:pt x="500" y="292"/>
                    </a:lnTo>
                    <a:lnTo>
                      <a:pt x="500" y="294"/>
                    </a:lnTo>
                    <a:lnTo>
                      <a:pt x="500" y="294"/>
                    </a:lnTo>
                    <a:lnTo>
                      <a:pt x="500" y="296"/>
                    </a:lnTo>
                    <a:lnTo>
                      <a:pt x="500" y="296"/>
                    </a:lnTo>
                    <a:lnTo>
                      <a:pt x="500" y="298"/>
                    </a:lnTo>
                    <a:lnTo>
                      <a:pt x="502" y="298"/>
                    </a:lnTo>
                    <a:lnTo>
                      <a:pt x="502" y="299"/>
                    </a:lnTo>
                    <a:lnTo>
                      <a:pt x="504" y="299"/>
                    </a:lnTo>
                    <a:lnTo>
                      <a:pt x="504" y="301"/>
                    </a:lnTo>
                    <a:lnTo>
                      <a:pt x="504" y="303"/>
                    </a:lnTo>
                    <a:lnTo>
                      <a:pt x="506" y="303"/>
                    </a:lnTo>
                    <a:lnTo>
                      <a:pt x="506" y="303"/>
                    </a:lnTo>
                    <a:lnTo>
                      <a:pt x="508" y="303"/>
                    </a:lnTo>
                    <a:lnTo>
                      <a:pt x="508" y="305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8"/>
                    </a:lnTo>
                    <a:lnTo>
                      <a:pt x="506" y="308"/>
                    </a:lnTo>
                    <a:lnTo>
                      <a:pt x="506" y="308"/>
                    </a:lnTo>
                    <a:lnTo>
                      <a:pt x="508" y="310"/>
                    </a:lnTo>
                    <a:lnTo>
                      <a:pt x="510" y="312"/>
                    </a:lnTo>
                    <a:lnTo>
                      <a:pt x="510" y="314"/>
                    </a:lnTo>
                    <a:lnTo>
                      <a:pt x="511" y="314"/>
                    </a:lnTo>
                    <a:lnTo>
                      <a:pt x="511" y="314"/>
                    </a:lnTo>
                    <a:lnTo>
                      <a:pt x="511" y="316"/>
                    </a:lnTo>
                    <a:lnTo>
                      <a:pt x="511" y="316"/>
                    </a:lnTo>
                    <a:lnTo>
                      <a:pt x="513" y="318"/>
                    </a:lnTo>
                    <a:lnTo>
                      <a:pt x="513" y="319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9" y="319"/>
                    </a:lnTo>
                    <a:lnTo>
                      <a:pt x="521" y="318"/>
                    </a:lnTo>
                    <a:lnTo>
                      <a:pt x="522" y="319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68"/>
              <p:cNvSpPr>
                <a:spLocks/>
              </p:cNvSpPr>
              <p:nvPr userDrawn="1"/>
            </p:nvSpPr>
            <p:spPr bwMode="auto">
              <a:xfrm>
                <a:off x="4803775" y="3465513"/>
                <a:ext cx="944563" cy="750888"/>
              </a:xfrm>
              <a:custGeom>
                <a:avLst/>
                <a:gdLst/>
                <a:ahLst/>
                <a:cxnLst>
                  <a:cxn ang="0">
                    <a:pos x="510" y="330"/>
                  </a:cxn>
                  <a:cxn ang="0">
                    <a:pos x="506" y="352"/>
                  </a:cxn>
                  <a:cxn ang="0">
                    <a:pos x="531" y="338"/>
                  </a:cxn>
                  <a:cxn ang="0">
                    <a:pos x="533" y="347"/>
                  </a:cxn>
                  <a:cxn ang="0">
                    <a:pos x="537" y="352"/>
                  </a:cxn>
                  <a:cxn ang="0">
                    <a:pos x="541" y="371"/>
                  </a:cxn>
                  <a:cxn ang="0">
                    <a:pos x="531" y="369"/>
                  </a:cxn>
                  <a:cxn ang="0">
                    <a:pos x="517" y="374"/>
                  </a:cxn>
                  <a:cxn ang="0">
                    <a:pos x="524" y="385"/>
                  </a:cxn>
                  <a:cxn ang="0">
                    <a:pos x="521" y="393"/>
                  </a:cxn>
                  <a:cxn ang="0">
                    <a:pos x="506" y="393"/>
                  </a:cxn>
                  <a:cxn ang="0">
                    <a:pos x="526" y="405"/>
                  </a:cxn>
                  <a:cxn ang="0">
                    <a:pos x="535" y="414"/>
                  </a:cxn>
                  <a:cxn ang="0">
                    <a:pos x="552" y="414"/>
                  </a:cxn>
                  <a:cxn ang="0">
                    <a:pos x="559" y="420"/>
                  </a:cxn>
                  <a:cxn ang="0">
                    <a:pos x="577" y="420"/>
                  </a:cxn>
                  <a:cxn ang="0">
                    <a:pos x="579" y="429"/>
                  </a:cxn>
                  <a:cxn ang="0">
                    <a:pos x="586" y="431"/>
                  </a:cxn>
                  <a:cxn ang="0">
                    <a:pos x="595" y="440"/>
                  </a:cxn>
                  <a:cxn ang="0">
                    <a:pos x="584" y="446"/>
                  </a:cxn>
                  <a:cxn ang="0">
                    <a:pos x="577" y="451"/>
                  </a:cxn>
                  <a:cxn ang="0">
                    <a:pos x="566" y="442"/>
                  </a:cxn>
                  <a:cxn ang="0">
                    <a:pos x="555" y="451"/>
                  </a:cxn>
                  <a:cxn ang="0">
                    <a:pos x="531" y="435"/>
                  </a:cxn>
                  <a:cxn ang="0">
                    <a:pos x="522" y="431"/>
                  </a:cxn>
                  <a:cxn ang="0">
                    <a:pos x="508" y="420"/>
                  </a:cxn>
                  <a:cxn ang="0">
                    <a:pos x="491" y="411"/>
                  </a:cxn>
                  <a:cxn ang="0">
                    <a:pos x="475" y="409"/>
                  </a:cxn>
                  <a:cxn ang="0">
                    <a:pos x="468" y="394"/>
                  </a:cxn>
                  <a:cxn ang="0">
                    <a:pos x="471" y="418"/>
                  </a:cxn>
                  <a:cxn ang="0">
                    <a:pos x="482" y="427"/>
                  </a:cxn>
                  <a:cxn ang="0">
                    <a:pos x="478" y="446"/>
                  </a:cxn>
                  <a:cxn ang="0">
                    <a:pos x="464" y="458"/>
                  </a:cxn>
                  <a:cxn ang="0">
                    <a:pos x="458" y="451"/>
                  </a:cxn>
                  <a:cxn ang="0">
                    <a:pos x="446" y="447"/>
                  </a:cxn>
                  <a:cxn ang="0">
                    <a:pos x="433" y="444"/>
                  </a:cxn>
                  <a:cxn ang="0">
                    <a:pos x="424" y="456"/>
                  </a:cxn>
                  <a:cxn ang="0">
                    <a:pos x="418" y="462"/>
                  </a:cxn>
                  <a:cxn ang="0">
                    <a:pos x="411" y="471"/>
                  </a:cxn>
                  <a:cxn ang="0">
                    <a:pos x="400" y="467"/>
                  </a:cxn>
                  <a:cxn ang="0">
                    <a:pos x="398" y="462"/>
                  </a:cxn>
                  <a:cxn ang="0">
                    <a:pos x="389" y="455"/>
                  </a:cxn>
                  <a:cxn ang="0">
                    <a:pos x="378" y="447"/>
                  </a:cxn>
                  <a:cxn ang="0">
                    <a:pos x="347" y="427"/>
                  </a:cxn>
                  <a:cxn ang="0">
                    <a:pos x="330" y="422"/>
                  </a:cxn>
                  <a:cxn ang="0">
                    <a:pos x="301" y="407"/>
                  </a:cxn>
                  <a:cxn ang="0">
                    <a:pos x="272" y="403"/>
                  </a:cxn>
                  <a:cxn ang="0">
                    <a:pos x="248" y="420"/>
                  </a:cxn>
                  <a:cxn ang="0">
                    <a:pos x="256" y="431"/>
                  </a:cxn>
                  <a:cxn ang="0">
                    <a:pos x="223" y="442"/>
                  </a:cxn>
                  <a:cxn ang="0">
                    <a:pos x="140" y="427"/>
                  </a:cxn>
                  <a:cxn ang="0">
                    <a:pos x="78" y="436"/>
                  </a:cxn>
                  <a:cxn ang="0">
                    <a:pos x="75" y="416"/>
                  </a:cxn>
                  <a:cxn ang="0">
                    <a:pos x="71" y="343"/>
                  </a:cxn>
                  <a:cxn ang="0">
                    <a:pos x="82" y="285"/>
                  </a:cxn>
                  <a:cxn ang="0">
                    <a:pos x="64" y="243"/>
                  </a:cxn>
                  <a:cxn ang="0">
                    <a:pos x="31" y="173"/>
                  </a:cxn>
                  <a:cxn ang="0">
                    <a:pos x="318" y="43"/>
                  </a:cxn>
                  <a:cxn ang="0">
                    <a:pos x="325" y="93"/>
                  </a:cxn>
                  <a:cxn ang="0">
                    <a:pos x="309" y="148"/>
                  </a:cxn>
                  <a:cxn ang="0">
                    <a:pos x="292" y="213"/>
                  </a:cxn>
                  <a:cxn ang="0">
                    <a:pos x="482" y="246"/>
                  </a:cxn>
                  <a:cxn ang="0">
                    <a:pos x="502" y="299"/>
                  </a:cxn>
                </a:cxnLst>
                <a:rect l="0" t="0" r="r" b="b"/>
                <a:pathLst>
                  <a:path w="595" h="473">
                    <a:moveTo>
                      <a:pt x="522" y="319"/>
                    </a:moveTo>
                    <a:lnTo>
                      <a:pt x="522" y="319"/>
                    </a:lnTo>
                    <a:lnTo>
                      <a:pt x="522" y="321"/>
                    </a:lnTo>
                    <a:lnTo>
                      <a:pt x="522" y="321"/>
                    </a:lnTo>
                    <a:lnTo>
                      <a:pt x="521" y="321"/>
                    </a:lnTo>
                    <a:lnTo>
                      <a:pt x="521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9" y="321"/>
                    </a:lnTo>
                    <a:lnTo>
                      <a:pt x="517" y="323"/>
                    </a:lnTo>
                    <a:lnTo>
                      <a:pt x="517" y="323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7" y="325"/>
                    </a:lnTo>
                    <a:lnTo>
                      <a:pt x="515" y="325"/>
                    </a:lnTo>
                    <a:lnTo>
                      <a:pt x="515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3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3" y="323"/>
                    </a:lnTo>
                    <a:lnTo>
                      <a:pt x="513" y="325"/>
                    </a:lnTo>
                    <a:lnTo>
                      <a:pt x="513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3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5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3" y="321"/>
                    </a:lnTo>
                    <a:lnTo>
                      <a:pt x="511" y="321"/>
                    </a:lnTo>
                    <a:lnTo>
                      <a:pt x="511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3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3"/>
                    </a:lnTo>
                    <a:lnTo>
                      <a:pt x="511" y="325"/>
                    </a:lnTo>
                    <a:lnTo>
                      <a:pt x="511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10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5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7"/>
                    </a:lnTo>
                    <a:lnTo>
                      <a:pt x="508" y="329"/>
                    </a:lnTo>
                    <a:lnTo>
                      <a:pt x="508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27"/>
                    </a:lnTo>
                    <a:lnTo>
                      <a:pt x="510" y="327"/>
                    </a:lnTo>
                    <a:lnTo>
                      <a:pt x="510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1" y="329"/>
                    </a:lnTo>
                    <a:lnTo>
                      <a:pt x="510" y="329"/>
                    </a:lnTo>
                    <a:lnTo>
                      <a:pt x="510" y="329"/>
                    </a:lnTo>
                    <a:lnTo>
                      <a:pt x="510" y="330"/>
                    </a:lnTo>
                    <a:lnTo>
                      <a:pt x="510" y="330"/>
                    </a:lnTo>
                    <a:lnTo>
                      <a:pt x="508" y="330"/>
                    </a:lnTo>
                    <a:lnTo>
                      <a:pt x="508" y="332"/>
                    </a:lnTo>
                    <a:lnTo>
                      <a:pt x="508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2"/>
                    </a:lnTo>
                    <a:lnTo>
                      <a:pt x="506" y="334"/>
                    </a:lnTo>
                    <a:lnTo>
                      <a:pt x="506" y="334"/>
                    </a:lnTo>
                    <a:lnTo>
                      <a:pt x="508" y="334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8" y="336"/>
                    </a:lnTo>
                    <a:lnTo>
                      <a:pt x="506" y="338"/>
                    </a:lnTo>
                    <a:lnTo>
                      <a:pt x="506" y="338"/>
                    </a:lnTo>
                    <a:lnTo>
                      <a:pt x="504" y="338"/>
                    </a:lnTo>
                    <a:lnTo>
                      <a:pt x="504" y="338"/>
                    </a:lnTo>
                    <a:lnTo>
                      <a:pt x="502" y="338"/>
                    </a:lnTo>
                    <a:lnTo>
                      <a:pt x="502" y="340"/>
                    </a:lnTo>
                    <a:lnTo>
                      <a:pt x="502" y="340"/>
                    </a:lnTo>
                    <a:lnTo>
                      <a:pt x="502" y="341"/>
                    </a:lnTo>
                    <a:lnTo>
                      <a:pt x="502" y="341"/>
                    </a:lnTo>
                    <a:lnTo>
                      <a:pt x="504" y="341"/>
                    </a:lnTo>
                    <a:lnTo>
                      <a:pt x="504" y="341"/>
                    </a:lnTo>
                    <a:lnTo>
                      <a:pt x="504" y="343"/>
                    </a:lnTo>
                    <a:lnTo>
                      <a:pt x="504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2" y="343"/>
                    </a:lnTo>
                    <a:lnTo>
                      <a:pt x="500" y="343"/>
                    </a:lnTo>
                    <a:lnTo>
                      <a:pt x="500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7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5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1"/>
                    </a:lnTo>
                    <a:lnTo>
                      <a:pt x="493" y="343"/>
                    </a:lnTo>
                    <a:lnTo>
                      <a:pt x="493" y="343"/>
                    </a:lnTo>
                    <a:lnTo>
                      <a:pt x="491" y="343"/>
                    </a:lnTo>
                    <a:lnTo>
                      <a:pt x="491" y="345"/>
                    </a:lnTo>
                    <a:lnTo>
                      <a:pt x="491" y="345"/>
                    </a:lnTo>
                    <a:lnTo>
                      <a:pt x="491" y="347"/>
                    </a:lnTo>
                    <a:lnTo>
                      <a:pt x="491" y="347"/>
                    </a:lnTo>
                    <a:lnTo>
                      <a:pt x="489" y="347"/>
                    </a:lnTo>
                    <a:lnTo>
                      <a:pt x="489" y="347"/>
                    </a:lnTo>
                    <a:lnTo>
                      <a:pt x="489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49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1"/>
                    </a:lnTo>
                    <a:lnTo>
                      <a:pt x="491" y="352"/>
                    </a:lnTo>
                    <a:lnTo>
                      <a:pt x="491" y="352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3" y="354"/>
                    </a:lnTo>
                    <a:lnTo>
                      <a:pt x="495" y="354"/>
                    </a:lnTo>
                    <a:lnTo>
                      <a:pt x="495" y="354"/>
                    </a:lnTo>
                    <a:lnTo>
                      <a:pt x="495" y="356"/>
                    </a:lnTo>
                    <a:lnTo>
                      <a:pt x="495" y="356"/>
                    </a:lnTo>
                    <a:lnTo>
                      <a:pt x="497" y="356"/>
                    </a:lnTo>
                    <a:lnTo>
                      <a:pt x="499" y="356"/>
                    </a:lnTo>
                    <a:lnTo>
                      <a:pt x="499" y="356"/>
                    </a:lnTo>
                    <a:lnTo>
                      <a:pt x="499" y="354"/>
                    </a:lnTo>
                    <a:lnTo>
                      <a:pt x="500" y="354"/>
                    </a:lnTo>
                    <a:lnTo>
                      <a:pt x="500" y="354"/>
                    </a:lnTo>
                    <a:lnTo>
                      <a:pt x="502" y="354"/>
                    </a:lnTo>
                    <a:lnTo>
                      <a:pt x="502" y="352"/>
                    </a:lnTo>
                    <a:lnTo>
                      <a:pt x="504" y="352"/>
                    </a:lnTo>
                    <a:lnTo>
                      <a:pt x="504" y="351"/>
                    </a:lnTo>
                    <a:lnTo>
                      <a:pt x="506" y="351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6" y="352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4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6"/>
                    </a:lnTo>
                    <a:lnTo>
                      <a:pt x="504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58"/>
                    </a:lnTo>
                    <a:lnTo>
                      <a:pt x="506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08" y="360"/>
                    </a:lnTo>
                    <a:lnTo>
                      <a:pt x="510" y="361"/>
                    </a:lnTo>
                    <a:lnTo>
                      <a:pt x="511" y="361"/>
                    </a:lnTo>
                    <a:lnTo>
                      <a:pt x="511" y="361"/>
                    </a:lnTo>
                    <a:lnTo>
                      <a:pt x="513" y="361"/>
                    </a:lnTo>
                    <a:lnTo>
                      <a:pt x="515" y="361"/>
                    </a:lnTo>
                    <a:lnTo>
                      <a:pt x="515" y="361"/>
                    </a:lnTo>
                    <a:lnTo>
                      <a:pt x="517" y="361"/>
                    </a:lnTo>
                    <a:lnTo>
                      <a:pt x="517" y="360"/>
                    </a:lnTo>
                    <a:lnTo>
                      <a:pt x="517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19" y="360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8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6"/>
                    </a:lnTo>
                    <a:lnTo>
                      <a:pt x="521" y="354"/>
                    </a:lnTo>
                    <a:lnTo>
                      <a:pt x="521" y="354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2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51"/>
                    </a:lnTo>
                    <a:lnTo>
                      <a:pt x="521" y="349"/>
                    </a:lnTo>
                    <a:lnTo>
                      <a:pt x="521" y="349"/>
                    </a:lnTo>
                    <a:lnTo>
                      <a:pt x="521" y="347"/>
                    </a:lnTo>
                    <a:lnTo>
                      <a:pt x="522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21" y="347"/>
                    </a:lnTo>
                    <a:lnTo>
                      <a:pt x="519" y="343"/>
                    </a:lnTo>
                    <a:lnTo>
                      <a:pt x="519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1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3"/>
                    </a:lnTo>
                    <a:lnTo>
                      <a:pt x="522" y="341"/>
                    </a:lnTo>
                    <a:lnTo>
                      <a:pt x="522" y="341"/>
                    </a:lnTo>
                    <a:lnTo>
                      <a:pt x="524" y="341"/>
                    </a:lnTo>
                    <a:lnTo>
                      <a:pt x="524" y="341"/>
                    </a:lnTo>
                    <a:lnTo>
                      <a:pt x="526" y="340"/>
                    </a:lnTo>
                    <a:lnTo>
                      <a:pt x="526" y="340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38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28" y="340"/>
                    </a:lnTo>
                    <a:lnTo>
                      <a:pt x="530" y="338"/>
                    </a:lnTo>
                    <a:lnTo>
                      <a:pt x="530" y="340"/>
                    </a:lnTo>
                    <a:lnTo>
                      <a:pt x="530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40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8"/>
                    </a:lnTo>
                    <a:lnTo>
                      <a:pt x="531" y="338"/>
                    </a:lnTo>
                    <a:lnTo>
                      <a:pt x="530" y="338"/>
                    </a:lnTo>
                    <a:lnTo>
                      <a:pt x="530" y="338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6"/>
                    </a:lnTo>
                    <a:lnTo>
                      <a:pt x="531" y="334"/>
                    </a:lnTo>
                    <a:lnTo>
                      <a:pt x="531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3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4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3" y="336"/>
                    </a:lnTo>
                    <a:lnTo>
                      <a:pt x="533" y="336"/>
                    </a:lnTo>
                    <a:lnTo>
                      <a:pt x="533" y="338"/>
                    </a:lnTo>
                    <a:lnTo>
                      <a:pt x="535" y="336"/>
                    </a:lnTo>
                    <a:lnTo>
                      <a:pt x="535" y="336"/>
                    </a:lnTo>
                    <a:lnTo>
                      <a:pt x="537" y="336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7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5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38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0"/>
                    </a:lnTo>
                    <a:lnTo>
                      <a:pt x="533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1"/>
                    </a:lnTo>
                    <a:lnTo>
                      <a:pt x="531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1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5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3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0" y="343"/>
                    </a:lnTo>
                    <a:lnTo>
                      <a:pt x="531" y="343"/>
                    </a:lnTo>
                    <a:lnTo>
                      <a:pt x="531" y="343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5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1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5"/>
                    </a:lnTo>
                    <a:lnTo>
                      <a:pt x="533" y="347"/>
                    </a:lnTo>
                    <a:lnTo>
                      <a:pt x="533" y="347"/>
                    </a:lnTo>
                    <a:lnTo>
                      <a:pt x="535" y="347"/>
                    </a:lnTo>
                    <a:lnTo>
                      <a:pt x="535" y="347"/>
                    </a:lnTo>
                    <a:lnTo>
                      <a:pt x="535" y="345"/>
                    </a:lnTo>
                    <a:lnTo>
                      <a:pt x="535" y="343"/>
                    </a:lnTo>
                    <a:lnTo>
                      <a:pt x="537" y="343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7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7" y="345"/>
                    </a:lnTo>
                    <a:lnTo>
                      <a:pt x="539" y="345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5"/>
                    </a:lnTo>
                    <a:lnTo>
                      <a:pt x="539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3"/>
                    </a:lnTo>
                    <a:lnTo>
                      <a:pt x="541" y="343"/>
                    </a:lnTo>
                    <a:lnTo>
                      <a:pt x="542" y="345"/>
                    </a:lnTo>
                    <a:lnTo>
                      <a:pt x="542" y="345"/>
                    </a:lnTo>
                    <a:lnTo>
                      <a:pt x="541" y="345"/>
                    </a:lnTo>
                    <a:lnTo>
                      <a:pt x="541" y="345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2" y="347"/>
                    </a:lnTo>
                    <a:lnTo>
                      <a:pt x="541" y="347"/>
                    </a:lnTo>
                    <a:lnTo>
                      <a:pt x="541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7" y="347"/>
                    </a:lnTo>
                    <a:lnTo>
                      <a:pt x="537" y="349"/>
                    </a:lnTo>
                    <a:lnTo>
                      <a:pt x="537" y="349"/>
                    </a:lnTo>
                    <a:lnTo>
                      <a:pt x="537" y="351"/>
                    </a:lnTo>
                    <a:lnTo>
                      <a:pt x="537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5" y="349"/>
                    </a:lnTo>
                    <a:lnTo>
                      <a:pt x="533" y="349"/>
                    </a:lnTo>
                    <a:lnTo>
                      <a:pt x="533" y="349"/>
                    </a:lnTo>
                    <a:lnTo>
                      <a:pt x="533" y="351"/>
                    </a:lnTo>
                    <a:lnTo>
                      <a:pt x="533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5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1"/>
                    </a:lnTo>
                    <a:lnTo>
                      <a:pt x="537" y="352"/>
                    </a:lnTo>
                    <a:lnTo>
                      <a:pt x="539" y="352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41" y="354"/>
                    </a:lnTo>
                    <a:lnTo>
                      <a:pt x="542" y="354"/>
                    </a:lnTo>
                    <a:lnTo>
                      <a:pt x="542" y="354"/>
                    </a:lnTo>
                    <a:lnTo>
                      <a:pt x="542" y="356"/>
                    </a:lnTo>
                    <a:lnTo>
                      <a:pt x="542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41" y="356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9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4"/>
                    </a:lnTo>
                    <a:lnTo>
                      <a:pt x="537" y="356"/>
                    </a:lnTo>
                    <a:lnTo>
                      <a:pt x="537" y="356"/>
                    </a:lnTo>
                    <a:lnTo>
                      <a:pt x="539" y="356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9" y="358"/>
                    </a:lnTo>
                    <a:lnTo>
                      <a:pt x="537" y="358"/>
                    </a:lnTo>
                    <a:lnTo>
                      <a:pt x="537" y="358"/>
                    </a:lnTo>
                    <a:lnTo>
                      <a:pt x="537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39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0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1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39" y="363"/>
                    </a:lnTo>
                    <a:lnTo>
                      <a:pt x="539" y="363"/>
                    </a:lnTo>
                    <a:lnTo>
                      <a:pt x="541" y="363"/>
                    </a:lnTo>
                    <a:lnTo>
                      <a:pt x="541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2" y="363"/>
                    </a:lnTo>
                    <a:lnTo>
                      <a:pt x="544" y="363"/>
                    </a:lnTo>
                    <a:lnTo>
                      <a:pt x="544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3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6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48" y="365"/>
                    </a:lnTo>
                    <a:lnTo>
                      <a:pt x="550" y="365"/>
                    </a:lnTo>
                    <a:lnTo>
                      <a:pt x="550" y="367"/>
                    </a:lnTo>
                    <a:lnTo>
                      <a:pt x="548" y="367"/>
                    </a:lnTo>
                    <a:lnTo>
                      <a:pt x="548" y="365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7"/>
                    </a:lnTo>
                    <a:lnTo>
                      <a:pt x="546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5"/>
                    </a:lnTo>
                    <a:lnTo>
                      <a:pt x="544" y="367"/>
                    </a:lnTo>
                    <a:lnTo>
                      <a:pt x="542" y="367"/>
                    </a:lnTo>
                    <a:lnTo>
                      <a:pt x="542" y="369"/>
                    </a:lnTo>
                    <a:lnTo>
                      <a:pt x="542" y="369"/>
                    </a:lnTo>
                    <a:lnTo>
                      <a:pt x="542" y="371"/>
                    </a:lnTo>
                    <a:lnTo>
                      <a:pt x="542" y="371"/>
                    </a:lnTo>
                    <a:lnTo>
                      <a:pt x="541" y="371"/>
                    </a:lnTo>
                    <a:lnTo>
                      <a:pt x="541" y="371"/>
                    </a:lnTo>
                    <a:lnTo>
                      <a:pt x="541" y="369"/>
                    </a:lnTo>
                    <a:lnTo>
                      <a:pt x="541" y="369"/>
                    </a:lnTo>
                    <a:lnTo>
                      <a:pt x="542" y="369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7"/>
                    </a:lnTo>
                    <a:lnTo>
                      <a:pt x="541" y="369"/>
                    </a:lnTo>
                    <a:lnTo>
                      <a:pt x="539" y="369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7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9" y="365"/>
                    </a:lnTo>
                    <a:lnTo>
                      <a:pt x="537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5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0" y="363"/>
                    </a:lnTo>
                    <a:lnTo>
                      <a:pt x="530" y="361"/>
                    </a:lnTo>
                    <a:lnTo>
                      <a:pt x="528" y="361"/>
                    </a:lnTo>
                    <a:lnTo>
                      <a:pt x="530" y="361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30" y="363"/>
                    </a:lnTo>
                    <a:lnTo>
                      <a:pt x="528" y="363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5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28" y="367"/>
                    </a:lnTo>
                    <a:lnTo>
                      <a:pt x="530" y="367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1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5"/>
                    </a:lnTo>
                    <a:lnTo>
                      <a:pt x="530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1" y="363"/>
                    </a:lnTo>
                    <a:lnTo>
                      <a:pt x="533" y="363"/>
                    </a:lnTo>
                    <a:lnTo>
                      <a:pt x="533" y="363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7" y="365"/>
                    </a:lnTo>
                    <a:lnTo>
                      <a:pt x="535" y="365"/>
                    </a:lnTo>
                    <a:lnTo>
                      <a:pt x="535" y="365"/>
                    </a:lnTo>
                    <a:lnTo>
                      <a:pt x="535" y="367"/>
                    </a:lnTo>
                    <a:lnTo>
                      <a:pt x="535" y="365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7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1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30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28" y="369"/>
                    </a:lnTo>
                    <a:lnTo>
                      <a:pt x="530" y="369"/>
                    </a:lnTo>
                    <a:lnTo>
                      <a:pt x="530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28" y="371"/>
                    </a:lnTo>
                    <a:lnTo>
                      <a:pt x="530" y="371"/>
                    </a:lnTo>
                    <a:lnTo>
                      <a:pt x="531" y="371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1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28" y="371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28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2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30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8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6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4" y="374"/>
                    </a:lnTo>
                    <a:lnTo>
                      <a:pt x="522" y="374"/>
                    </a:lnTo>
                    <a:lnTo>
                      <a:pt x="522" y="374"/>
                    </a:lnTo>
                    <a:lnTo>
                      <a:pt x="522" y="376"/>
                    </a:lnTo>
                    <a:lnTo>
                      <a:pt x="522" y="376"/>
                    </a:lnTo>
                    <a:lnTo>
                      <a:pt x="521" y="376"/>
                    </a:lnTo>
                    <a:lnTo>
                      <a:pt x="521" y="376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19" y="374"/>
                    </a:lnTo>
                    <a:lnTo>
                      <a:pt x="521" y="374"/>
                    </a:lnTo>
                    <a:lnTo>
                      <a:pt x="521" y="374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21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9" y="371"/>
                    </a:lnTo>
                    <a:lnTo>
                      <a:pt x="519" y="371"/>
                    </a:lnTo>
                    <a:lnTo>
                      <a:pt x="517" y="369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7" y="371"/>
                    </a:lnTo>
                    <a:lnTo>
                      <a:pt x="519" y="372"/>
                    </a:lnTo>
                    <a:lnTo>
                      <a:pt x="519" y="372"/>
                    </a:lnTo>
                    <a:lnTo>
                      <a:pt x="517" y="372"/>
                    </a:lnTo>
                    <a:lnTo>
                      <a:pt x="517" y="372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4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5" y="376"/>
                    </a:lnTo>
                    <a:lnTo>
                      <a:pt x="517" y="376"/>
                    </a:lnTo>
                    <a:lnTo>
                      <a:pt x="517" y="376"/>
                    </a:lnTo>
                    <a:lnTo>
                      <a:pt x="517" y="378"/>
                    </a:lnTo>
                    <a:lnTo>
                      <a:pt x="517" y="378"/>
                    </a:lnTo>
                    <a:lnTo>
                      <a:pt x="519" y="378"/>
                    </a:lnTo>
                    <a:lnTo>
                      <a:pt x="519" y="380"/>
                    </a:lnTo>
                    <a:lnTo>
                      <a:pt x="519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1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2" y="380"/>
                    </a:lnTo>
                    <a:lnTo>
                      <a:pt x="524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4" y="382"/>
                    </a:lnTo>
                    <a:lnTo>
                      <a:pt x="522" y="382"/>
                    </a:lnTo>
                    <a:lnTo>
                      <a:pt x="521" y="382"/>
                    </a:lnTo>
                    <a:lnTo>
                      <a:pt x="521" y="383"/>
                    </a:lnTo>
                    <a:lnTo>
                      <a:pt x="522" y="383"/>
                    </a:lnTo>
                    <a:lnTo>
                      <a:pt x="524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6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28" y="383"/>
                    </a:lnTo>
                    <a:lnTo>
                      <a:pt x="530" y="382"/>
                    </a:lnTo>
                    <a:lnTo>
                      <a:pt x="530" y="383"/>
                    </a:lnTo>
                    <a:lnTo>
                      <a:pt x="531" y="383"/>
                    </a:lnTo>
                    <a:lnTo>
                      <a:pt x="530" y="383"/>
                    </a:lnTo>
                    <a:lnTo>
                      <a:pt x="530" y="383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1" y="385"/>
                    </a:lnTo>
                    <a:lnTo>
                      <a:pt x="531" y="383"/>
                    </a:lnTo>
                    <a:lnTo>
                      <a:pt x="533" y="383"/>
                    </a:lnTo>
                    <a:lnTo>
                      <a:pt x="533" y="385"/>
                    </a:lnTo>
                    <a:lnTo>
                      <a:pt x="533" y="385"/>
                    </a:lnTo>
                    <a:lnTo>
                      <a:pt x="535" y="385"/>
                    </a:lnTo>
                    <a:lnTo>
                      <a:pt x="535" y="387"/>
                    </a:lnTo>
                    <a:lnTo>
                      <a:pt x="537" y="387"/>
                    </a:lnTo>
                    <a:lnTo>
                      <a:pt x="537" y="389"/>
                    </a:lnTo>
                    <a:lnTo>
                      <a:pt x="537" y="389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5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3" y="387"/>
                    </a:lnTo>
                    <a:lnTo>
                      <a:pt x="531" y="387"/>
                    </a:lnTo>
                    <a:lnTo>
                      <a:pt x="531" y="385"/>
                    </a:lnTo>
                    <a:lnTo>
                      <a:pt x="531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30" y="385"/>
                    </a:lnTo>
                    <a:lnTo>
                      <a:pt x="528" y="385"/>
                    </a:lnTo>
                    <a:lnTo>
                      <a:pt x="528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6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4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2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5"/>
                    </a:lnTo>
                    <a:lnTo>
                      <a:pt x="521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9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7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2"/>
                    </a:lnTo>
                    <a:lnTo>
                      <a:pt x="513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2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3" y="383"/>
                    </a:lnTo>
                    <a:lnTo>
                      <a:pt x="515" y="383"/>
                    </a:lnTo>
                    <a:lnTo>
                      <a:pt x="515" y="383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5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7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5"/>
                    </a:lnTo>
                    <a:lnTo>
                      <a:pt x="519" y="387"/>
                    </a:lnTo>
                    <a:lnTo>
                      <a:pt x="521" y="387"/>
                    </a:lnTo>
                    <a:lnTo>
                      <a:pt x="521" y="387"/>
                    </a:lnTo>
                    <a:lnTo>
                      <a:pt x="519" y="387"/>
                    </a:lnTo>
                    <a:lnTo>
                      <a:pt x="519" y="387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7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19" y="389"/>
                    </a:lnTo>
                    <a:lnTo>
                      <a:pt x="521" y="389"/>
                    </a:lnTo>
                    <a:lnTo>
                      <a:pt x="521" y="389"/>
                    </a:lnTo>
                    <a:lnTo>
                      <a:pt x="522" y="389"/>
                    </a:lnTo>
                    <a:lnTo>
                      <a:pt x="522" y="389"/>
                    </a:lnTo>
                    <a:lnTo>
                      <a:pt x="522" y="391"/>
                    </a:lnTo>
                    <a:lnTo>
                      <a:pt x="521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1"/>
                    </a:lnTo>
                    <a:lnTo>
                      <a:pt x="522" y="393"/>
                    </a:lnTo>
                    <a:lnTo>
                      <a:pt x="522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3"/>
                    </a:lnTo>
                    <a:lnTo>
                      <a:pt x="521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9" y="391"/>
                    </a:lnTo>
                    <a:lnTo>
                      <a:pt x="517" y="391"/>
                    </a:lnTo>
                    <a:lnTo>
                      <a:pt x="517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1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3"/>
                    </a:lnTo>
                    <a:lnTo>
                      <a:pt x="517" y="394"/>
                    </a:lnTo>
                    <a:lnTo>
                      <a:pt x="517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4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5" y="393"/>
                    </a:lnTo>
                    <a:lnTo>
                      <a:pt x="513" y="393"/>
                    </a:lnTo>
                    <a:lnTo>
                      <a:pt x="513" y="391"/>
                    </a:lnTo>
                    <a:lnTo>
                      <a:pt x="513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1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10" y="391"/>
                    </a:lnTo>
                    <a:lnTo>
                      <a:pt x="508" y="391"/>
                    </a:lnTo>
                    <a:lnTo>
                      <a:pt x="508" y="391"/>
                    </a:lnTo>
                    <a:lnTo>
                      <a:pt x="506" y="391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08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0" y="393"/>
                    </a:lnTo>
                    <a:lnTo>
                      <a:pt x="511" y="393"/>
                    </a:lnTo>
                    <a:lnTo>
                      <a:pt x="511" y="393"/>
                    </a:lnTo>
                    <a:lnTo>
                      <a:pt x="513" y="393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0" y="394"/>
                    </a:lnTo>
                    <a:lnTo>
                      <a:pt x="511" y="394"/>
                    </a:lnTo>
                    <a:lnTo>
                      <a:pt x="511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4"/>
                    </a:lnTo>
                    <a:lnTo>
                      <a:pt x="513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0" y="396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10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8" y="394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6" y="393"/>
                    </a:lnTo>
                    <a:lnTo>
                      <a:pt x="504" y="393"/>
                    </a:lnTo>
                    <a:lnTo>
                      <a:pt x="504" y="393"/>
                    </a:lnTo>
                    <a:lnTo>
                      <a:pt x="504" y="394"/>
                    </a:lnTo>
                    <a:lnTo>
                      <a:pt x="504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4"/>
                    </a:lnTo>
                    <a:lnTo>
                      <a:pt x="506" y="396"/>
                    </a:lnTo>
                    <a:lnTo>
                      <a:pt x="506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08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0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1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3" y="396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398"/>
                    </a:lnTo>
                    <a:lnTo>
                      <a:pt x="515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0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2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7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19" y="403"/>
                    </a:lnTo>
                    <a:lnTo>
                      <a:pt x="521" y="403"/>
                    </a:lnTo>
                    <a:lnTo>
                      <a:pt x="521" y="403"/>
                    </a:lnTo>
                    <a:lnTo>
                      <a:pt x="522" y="403"/>
                    </a:lnTo>
                    <a:lnTo>
                      <a:pt x="522" y="403"/>
                    </a:lnTo>
                    <a:lnTo>
                      <a:pt x="522" y="405"/>
                    </a:lnTo>
                    <a:lnTo>
                      <a:pt x="522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6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30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5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28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0" y="407"/>
                    </a:lnTo>
                    <a:lnTo>
                      <a:pt x="530" y="409"/>
                    </a:lnTo>
                    <a:lnTo>
                      <a:pt x="531" y="409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1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7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3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7" y="407"/>
                    </a:lnTo>
                    <a:lnTo>
                      <a:pt x="537" y="407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7" y="409"/>
                    </a:lnTo>
                    <a:lnTo>
                      <a:pt x="535" y="409"/>
                    </a:lnTo>
                    <a:lnTo>
                      <a:pt x="535" y="409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5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09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1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3"/>
                    </a:lnTo>
                    <a:lnTo>
                      <a:pt x="533" y="411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3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7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5" y="414"/>
                    </a:lnTo>
                    <a:lnTo>
                      <a:pt x="533" y="414"/>
                    </a:lnTo>
                    <a:lnTo>
                      <a:pt x="533" y="414"/>
                    </a:lnTo>
                    <a:lnTo>
                      <a:pt x="533" y="413"/>
                    </a:lnTo>
                    <a:lnTo>
                      <a:pt x="533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4"/>
                    </a:lnTo>
                    <a:lnTo>
                      <a:pt x="531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3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6"/>
                    </a:lnTo>
                    <a:lnTo>
                      <a:pt x="535" y="418"/>
                    </a:lnTo>
                    <a:lnTo>
                      <a:pt x="537" y="416"/>
                    </a:lnTo>
                    <a:lnTo>
                      <a:pt x="537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39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1" y="416"/>
                    </a:lnTo>
                    <a:lnTo>
                      <a:pt x="542" y="416"/>
                    </a:lnTo>
                    <a:lnTo>
                      <a:pt x="542" y="416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2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4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50" y="414"/>
                    </a:lnTo>
                    <a:lnTo>
                      <a:pt x="548" y="414"/>
                    </a:lnTo>
                    <a:lnTo>
                      <a:pt x="548" y="414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48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6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0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4"/>
                    </a:lnTo>
                    <a:lnTo>
                      <a:pt x="552" y="416"/>
                    </a:lnTo>
                    <a:lnTo>
                      <a:pt x="550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6"/>
                    </a:lnTo>
                    <a:lnTo>
                      <a:pt x="552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4"/>
                    </a:lnTo>
                    <a:lnTo>
                      <a:pt x="553" y="413"/>
                    </a:lnTo>
                    <a:lnTo>
                      <a:pt x="553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5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9" y="414"/>
                    </a:lnTo>
                    <a:lnTo>
                      <a:pt x="557" y="414"/>
                    </a:lnTo>
                    <a:lnTo>
                      <a:pt x="557" y="414"/>
                    </a:lnTo>
                    <a:lnTo>
                      <a:pt x="557" y="416"/>
                    </a:lnTo>
                    <a:lnTo>
                      <a:pt x="557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5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6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3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18"/>
                    </a:lnTo>
                    <a:lnTo>
                      <a:pt x="552" y="420"/>
                    </a:lnTo>
                    <a:lnTo>
                      <a:pt x="552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3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5" y="420"/>
                    </a:lnTo>
                    <a:lnTo>
                      <a:pt x="557" y="420"/>
                    </a:lnTo>
                    <a:lnTo>
                      <a:pt x="557" y="422"/>
                    </a:lnTo>
                    <a:lnTo>
                      <a:pt x="557" y="422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7" y="420"/>
                    </a:lnTo>
                    <a:lnTo>
                      <a:pt x="559" y="420"/>
                    </a:lnTo>
                    <a:lnTo>
                      <a:pt x="559" y="420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59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1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3" y="418"/>
                    </a:lnTo>
                    <a:lnTo>
                      <a:pt x="564" y="416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4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18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8" y="420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8" y="422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5"/>
                    </a:lnTo>
                    <a:lnTo>
                      <a:pt x="566" y="424"/>
                    </a:lnTo>
                    <a:lnTo>
                      <a:pt x="566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5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4"/>
                    </a:lnTo>
                    <a:lnTo>
                      <a:pt x="568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0" y="42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2" y="420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6"/>
                    </a:lnTo>
                    <a:lnTo>
                      <a:pt x="573" y="418"/>
                    </a:lnTo>
                    <a:lnTo>
                      <a:pt x="573" y="418"/>
                    </a:lnTo>
                    <a:lnTo>
                      <a:pt x="573" y="420"/>
                    </a:lnTo>
                    <a:lnTo>
                      <a:pt x="573" y="420"/>
                    </a:lnTo>
                    <a:lnTo>
                      <a:pt x="575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0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7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9" y="422"/>
                    </a:lnTo>
                    <a:lnTo>
                      <a:pt x="577" y="424"/>
                    </a:lnTo>
                    <a:lnTo>
                      <a:pt x="577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79" y="424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2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1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3" y="424"/>
                    </a:lnTo>
                    <a:lnTo>
                      <a:pt x="581" y="424"/>
                    </a:lnTo>
                    <a:lnTo>
                      <a:pt x="581" y="425"/>
                    </a:lnTo>
                    <a:lnTo>
                      <a:pt x="581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1" y="425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1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5"/>
                    </a:lnTo>
                    <a:lnTo>
                      <a:pt x="583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5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4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7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79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1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29"/>
                    </a:lnTo>
                    <a:lnTo>
                      <a:pt x="583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79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1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1" y="433"/>
                    </a:lnTo>
                    <a:lnTo>
                      <a:pt x="583" y="433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3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29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1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4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3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1" y="435"/>
                    </a:lnTo>
                    <a:lnTo>
                      <a:pt x="581" y="436"/>
                    </a:lnTo>
                    <a:lnTo>
                      <a:pt x="581" y="436"/>
                    </a:lnTo>
                    <a:lnTo>
                      <a:pt x="583" y="436"/>
                    </a:lnTo>
                    <a:lnTo>
                      <a:pt x="583" y="435"/>
                    </a:lnTo>
                    <a:lnTo>
                      <a:pt x="583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4" y="435"/>
                    </a:lnTo>
                    <a:lnTo>
                      <a:pt x="586" y="435"/>
                    </a:lnTo>
                    <a:lnTo>
                      <a:pt x="586" y="435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6" y="431"/>
                    </a:lnTo>
                    <a:lnTo>
                      <a:pt x="586" y="433"/>
                    </a:lnTo>
                    <a:lnTo>
                      <a:pt x="586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88" y="433"/>
                    </a:lnTo>
                    <a:lnTo>
                      <a:pt x="590" y="433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88" y="431"/>
                    </a:lnTo>
                    <a:lnTo>
                      <a:pt x="590" y="431"/>
                    </a:lnTo>
                    <a:lnTo>
                      <a:pt x="590" y="431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2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29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4" y="431"/>
                    </a:lnTo>
                    <a:lnTo>
                      <a:pt x="592" y="433"/>
                    </a:lnTo>
                    <a:lnTo>
                      <a:pt x="592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5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6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8"/>
                    </a:lnTo>
                    <a:lnTo>
                      <a:pt x="588" y="436"/>
                    </a:lnTo>
                    <a:lnTo>
                      <a:pt x="586" y="436"/>
                    </a:lnTo>
                    <a:lnTo>
                      <a:pt x="586" y="436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8" y="438"/>
                    </a:lnTo>
                    <a:lnTo>
                      <a:pt x="586" y="438"/>
                    </a:lnTo>
                    <a:lnTo>
                      <a:pt x="586" y="438"/>
                    </a:lnTo>
                    <a:lnTo>
                      <a:pt x="586" y="440"/>
                    </a:lnTo>
                    <a:lnTo>
                      <a:pt x="586" y="440"/>
                    </a:lnTo>
                    <a:lnTo>
                      <a:pt x="588" y="440"/>
                    </a:lnTo>
                    <a:lnTo>
                      <a:pt x="588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40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0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38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2" y="440"/>
                    </a:lnTo>
                    <a:lnTo>
                      <a:pt x="594" y="440"/>
                    </a:lnTo>
                    <a:lnTo>
                      <a:pt x="594" y="440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38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5" y="440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4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2"/>
                    </a:lnTo>
                    <a:lnTo>
                      <a:pt x="595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4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6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4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6"/>
                    </a:lnTo>
                    <a:lnTo>
                      <a:pt x="592" y="444"/>
                    </a:lnTo>
                    <a:lnTo>
                      <a:pt x="592" y="444"/>
                    </a:lnTo>
                    <a:lnTo>
                      <a:pt x="590" y="444"/>
                    </a:lnTo>
                    <a:lnTo>
                      <a:pt x="590" y="442"/>
                    </a:lnTo>
                    <a:lnTo>
                      <a:pt x="590" y="442"/>
                    </a:lnTo>
                    <a:lnTo>
                      <a:pt x="588" y="442"/>
                    </a:lnTo>
                    <a:lnTo>
                      <a:pt x="588" y="442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90" y="444"/>
                    </a:lnTo>
                    <a:lnTo>
                      <a:pt x="590" y="446"/>
                    </a:lnTo>
                    <a:lnTo>
                      <a:pt x="590" y="446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2" y="447"/>
                    </a:lnTo>
                    <a:lnTo>
                      <a:pt x="592" y="447"/>
                    </a:lnTo>
                    <a:lnTo>
                      <a:pt x="592" y="449"/>
                    </a:lnTo>
                    <a:lnTo>
                      <a:pt x="592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9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90" y="447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4"/>
                    </a:lnTo>
                    <a:lnTo>
                      <a:pt x="588" y="444"/>
                    </a:lnTo>
                    <a:lnTo>
                      <a:pt x="586" y="444"/>
                    </a:lnTo>
                    <a:lnTo>
                      <a:pt x="586" y="442"/>
                    </a:lnTo>
                    <a:lnTo>
                      <a:pt x="586" y="442"/>
                    </a:lnTo>
                    <a:lnTo>
                      <a:pt x="584" y="442"/>
                    </a:lnTo>
                    <a:lnTo>
                      <a:pt x="584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1" y="442"/>
                    </a:lnTo>
                    <a:lnTo>
                      <a:pt x="583" y="442"/>
                    </a:lnTo>
                    <a:lnTo>
                      <a:pt x="583" y="442"/>
                    </a:lnTo>
                    <a:lnTo>
                      <a:pt x="583" y="444"/>
                    </a:lnTo>
                    <a:lnTo>
                      <a:pt x="584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4" y="444"/>
                    </a:lnTo>
                    <a:lnTo>
                      <a:pt x="584" y="446"/>
                    </a:lnTo>
                    <a:lnTo>
                      <a:pt x="584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6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6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7"/>
                    </a:lnTo>
                    <a:lnTo>
                      <a:pt x="588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7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49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6" y="451"/>
                    </a:lnTo>
                    <a:lnTo>
                      <a:pt x="586" y="451"/>
                    </a:lnTo>
                    <a:lnTo>
                      <a:pt x="586" y="453"/>
                    </a:lnTo>
                    <a:lnTo>
                      <a:pt x="586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4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3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3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4" y="455"/>
                    </a:lnTo>
                    <a:lnTo>
                      <a:pt x="583" y="455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6"/>
                    </a:lnTo>
                    <a:lnTo>
                      <a:pt x="584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60"/>
                    </a:lnTo>
                    <a:lnTo>
                      <a:pt x="586" y="458"/>
                    </a:lnTo>
                    <a:lnTo>
                      <a:pt x="586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8"/>
                    </a:lnTo>
                    <a:lnTo>
                      <a:pt x="584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3" y="456"/>
                    </a:lnTo>
                    <a:lnTo>
                      <a:pt x="581" y="456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81" y="455"/>
                    </a:lnTo>
                    <a:lnTo>
                      <a:pt x="579" y="455"/>
                    </a:lnTo>
                    <a:lnTo>
                      <a:pt x="579" y="455"/>
                    </a:lnTo>
                    <a:lnTo>
                      <a:pt x="579" y="453"/>
                    </a:lnTo>
                    <a:lnTo>
                      <a:pt x="579" y="453"/>
                    </a:lnTo>
                    <a:lnTo>
                      <a:pt x="577" y="453"/>
                    </a:lnTo>
                    <a:lnTo>
                      <a:pt x="577" y="453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7" y="451"/>
                    </a:lnTo>
                    <a:lnTo>
                      <a:pt x="575" y="451"/>
                    </a:lnTo>
                    <a:lnTo>
                      <a:pt x="575" y="449"/>
                    </a:lnTo>
                    <a:lnTo>
                      <a:pt x="573" y="449"/>
                    </a:lnTo>
                    <a:lnTo>
                      <a:pt x="573" y="449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7"/>
                    </a:lnTo>
                    <a:lnTo>
                      <a:pt x="573" y="446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7"/>
                    </a:lnTo>
                    <a:lnTo>
                      <a:pt x="572" y="449"/>
                    </a:lnTo>
                    <a:lnTo>
                      <a:pt x="572" y="449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1"/>
                    </a:lnTo>
                    <a:lnTo>
                      <a:pt x="573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2" y="453"/>
                    </a:lnTo>
                    <a:lnTo>
                      <a:pt x="570" y="453"/>
                    </a:lnTo>
                    <a:lnTo>
                      <a:pt x="570" y="455"/>
                    </a:lnTo>
                    <a:lnTo>
                      <a:pt x="568" y="455"/>
                    </a:lnTo>
                    <a:lnTo>
                      <a:pt x="568" y="455"/>
                    </a:lnTo>
                    <a:lnTo>
                      <a:pt x="568" y="456"/>
                    </a:lnTo>
                    <a:lnTo>
                      <a:pt x="568" y="456"/>
                    </a:lnTo>
                    <a:lnTo>
                      <a:pt x="566" y="456"/>
                    </a:lnTo>
                    <a:lnTo>
                      <a:pt x="566" y="455"/>
                    </a:lnTo>
                    <a:lnTo>
                      <a:pt x="566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6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5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3" y="453"/>
                    </a:lnTo>
                    <a:lnTo>
                      <a:pt x="564" y="453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6" y="455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3"/>
                    </a:lnTo>
                    <a:lnTo>
                      <a:pt x="566" y="451"/>
                    </a:lnTo>
                    <a:lnTo>
                      <a:pt x="568" y="451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9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7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68" y="446"/>
                    </a:lnTo>
                    <a:lnTo>
                      <a:pt x="570" y="446"/>
                    </a:lnTo>
                    <a:lnTo>
                      <a:pt x="570" y="446"/>
                    </a:lnTo>
                    <a:lnTo>
                      <a:pt x="568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4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70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8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2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7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6"/>
                    </a:lnTo>
                    <a:lnTo>
                      <a:pt x="566" y="444"/>
                    </a:lnTo>
                    <a:lnTo>
                      <a:pt x="566" y="444"/>
                    </a:lnTo>
                    <a:lnTo>
                      <a:pt x="566" y="442"/>
                    </a:lnTo>
                    <a:lnTo>
                      <a:pt x="564" y="442"/>
                    </a:lnTo>
                    <a:lnTo>
                      <a:pt x="564" y="442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4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0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2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3" y="444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6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4" y="447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51"/>
                    </a:lnTo>
                    <a:lnTo>
                      <a:pt x="563" y="453"/>
                    </a:lnTo>
                    <a:lnTo>
                      <a:pt x="561" y="453"/>
                    </a:lnTo>
                    <a:lnTo>
                      <a:pt x="561" y="451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51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3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61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49"/>
                    </a:lnTo>
                    <a:lnTo>
                      <a:pt x="561" y="449"/>
                    </a:lnTo>
                    <a:lnTo>
                      <a:pt x="561" y="449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61" y="447"/>
                    </a:lnTo>
                    <a:lnTo>
                      <a:pt x="559" y="449"/>
                    </a:lnTo>
                    <a:lnTo>
                      <a:pt x="559" y="449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7" y="451"/>
                    </a:lnTo>
                    <a:lnTo>
                      <a:pt x="557" y="451"/>
                    </a:lnTo>
                    <a:lnTo>
                      <a:pt x="557" y="453"/>
                    </a:lnTo>
                    <a:lnTo>
                      <a:pt x="557" y="453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5" y="447"/>
                    </a:lnTo>
                    <a:lnTo>
                      <a:pt x="557" y="446"/>
                    </a:lnTo>
                    <a:lnTo>
                      <a:pt x="557" y="446"/>
                    </a:lnTo>
                    <a:lnTo>
                      <a:pt x="555" y="446"/>
                    </a:lnTo>
                    <a:lnTo>
                      <a:pt x="555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3" y="446"/>
                    </a:lnTo>
                    <a:lnTo>
                      <a:pt x="552" y="446"/>
                    </a:lnTo>
                    <a:lnTo>
                      <a:pt x="552" y="446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2" y="444"/>
                    </a:lnTo>
                    <a:lnTo>
                      <a:pt x="550" y="442"/>
                    </a:lnTo>
                    <a:lnTo>
                      <a:pt x="550" y="442"/>
                    </a:lnTo>
                    <a:lnTo>
                      <a:pt x="550" y="440"/>
                    </a:lnTo>
                    <a:lnTo>
                      <a:pt x="548" y="440"/>
                    </a:lnTo>
                    <a:lnTo>
                      <a:pt x="548" y="438"/>
                    </a:lnTo>
                    <a:lnTo>
                      <a:pt x="546" y="438"/>
                    </a:lnTo>
                    <a:lnTo>
                      <a:pt x="546" y="438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6" y="436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5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6" y="433"/>
                    </a:lnTo>
                    <a:lnTo>
                      <a:pt x="544" y="433"/>
                    </a:lnTo>
                    <a:lnTo>
                      <a:pt x="544" y="433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4" y="435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2" y="433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1" y="435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4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2" y="436"/>
                    </a:lnTo>
                    <a:lnTo>
                      <a:pt x="541" y="436"/>
                    </a:lnTo>
                    <a:lnTo>
                      <a:pt x="541" y="436"/>
                    </a:lnTo>
                    <a:lnTo>
                      <a:pt x="539" y="436"/>
                    </a:lnTo>
                    <a:lnTo>
                      <a:pt x="539" y="435"/>
                    </a:lnTo>
                    <a:lnTo>
                      <a:pt x="537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5" y="435"/>
                    </a:lnTo>
                    <a:lnTo>
                      <a:pt x="533" y="435"/>
                    </a:lnTo>
                    <a:lnTo>
                      <a:pt x="531" y="435"/>
                    </a:lnTo>
                    <a:lnTo>
                      <a:pt x="531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28" y="435"/>
                    </a:lnTo>
                    <a:lnTo>
                      <a:pt x="528" y="435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3"/>
                    </a:lnTo>
                    <a:lnTo>
                      <a:pt x="524" y="431"/>
                    </a:lnTo>
                    <a:lnTo>
                      <a:pt x="524" y="431"/>
                    </a:lnTo>
                    <a:lnTo>
                      <a:pt x="526" y="433"/>
                    </a:lnTo>
                    <a:lnTo>
                      <a:pt x="526" y="433"/>
                    </a:lnTo>
                    <a:lnTo>
                      <a:pt x="528" y="433"/>
                    </a:lnTo>
                    <a:lnTo>
                      <a:pt x="528" y="433"/>
                    </a:lnTo>
                    <a:lnTo>
                      <a:pt x="528" y="435"/>
                    </a:lnTo>
                    <a:lnTo>
                      <a:pt x="530" y="435"/>
                    </a:lnTo>
                    <a:lnTo>
                      <a:pt x="530" y="435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3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30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8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31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6" y="429"/>
                    </a:lnTo>
                    <a:lnTo>
                      <a:pt x="528" y="429"/>
                    </a:lnTo>
                    <a:lnTo>
                      <a:pt x="528" y="429"/>
                    </a:lnTo>
                    <a:lnTo>
                      <a:pt x="528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30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5"/>
                    </a:lnTo>
                    <a:lnTo>
                      <a:pt x="530" y="424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28" y="425"/>
                    </a:lnTo>
                    <a:lnTo>
                      <a:pt x="530" y="425"/>
                    </a:lnTo>
                    <a:lnTo>
                      <a:pt x="530" y="427"/>
                    </a:lnTo>
                    <a:lnTo>
                      <a:pt x="530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8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6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7"/>
                    </a:lnTo>
                    <a:lnTo>
                      <a:pt x="524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29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2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21" y="431"/>
                    </a:lnTo>
                    <a:lnTo>
                      <a:pt x="519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31"/>
                    </a:lnTo>
                    <a:lnTo>
                      <a:pt x="517" y="429"/>
                    </a:lnTo>
                    <a:lnTo>
                      <a:pt x="517" y="429"/>
                    </a:lnTo>
                    <a:lnTo>
                      <a:pt x="517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5" y="431"/>
                    </a:lnTo>
                    <a:lnTo>
                      <a:pt x="513" y="431"/>
                    </a:lnTo>
                    <a:lnTo>
                      <a:pt x="513" y="431"/>
                    </a:lnTo>
                    <a:lnTo>
                      <a:pt x="511" y="431"/>
                    </a:lnTo>
                    <a:lnTo>
                      <a:pt x="511" y="431"/>
                    </a:lnTo>
                    <a:lnTo>
                      <a:pt x="510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6" y="431"/>
                    </a:lnTo>
                    <a:lnTo>
                      <a:pt x="508" y="431"/>
                    </a:lnTo>
                    <a:lnTo>
                      <a:pt x="508" y="431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0" y="429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7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5"/>
                    </a:lnTo>
                    <a:lnTo>
                      <a:pt x="511" y="427"/>
                    </a:lnTo>
                    <a:lnTo>
                      <a:pt x="513" y="427"/>
                    </a:lnTo>
                    <a:lnTo>
                      <a:pt x="513" y="427"/>
                    </a:lnTo>
                    <a:lnTo>
                      <a:pt x="513" y="425"/>
                    </a:lnTo>
                    <a:lnTo>
                      <a:pt x="513" y="425"/>
                    </a:lnTo>
                    <a:lnTo>
                      <a:pt x="513" y="424"/>
                    </a:lnTo>
                    <a:lnTo>
                      <a:pt x="513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4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0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1" y="422"/>
                    </a:lnTo>
                    <a:lnTo>
                      <a:pt x="510" y="424"/>
                    </a:lnTo>
                    <a:lnTo>
                      <a:pt x="510" y="424"/>
                    </a:lnTo>
                    <a:lnTo>
                      <a:pt x="510" y="422"/>
                    </a:lnTo>
                    <a:lnTo>
                      <a:pt x="510" y="422"/>
                    </a:lnTo>
                    <a:lnTo>
                      <a:pt x="508" y="422"/>
                    </a:lnTo>
                    <a:lnTo>
                      <a:pt x="508" y="422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20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10" y="418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8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2"/>
                    </a:lnTo>
                    <a:lnTo>
                      <a:pt x="506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2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6" y="420"/>
                    </a:lnTo>
                    <a:lnTo>
                      <a:pt x="504" y="420"/>
                    </a:lnTo>
                    <a:lnTo>
                      <a:pt x="504" y="420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8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6" y="416"/>
                    </a:lnTo>
                    <a:lnTo>
                      <a:pt x="504" y="416"/>
                    </a:lnTo>
                    <a:lnTo>
                      <a:pt x="504" y="418"/>
                    </a:lnTo>
                    <a:lnTo>
                      <a:pt x="504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2" y="418"/>
                    </a:lnTo>
                    <a:lnTo>
                      <a:pt x="504" y="418"/>
                    </a:lnTo>
                    <a:lnTo>
                      <a:pt x="504" y="416"/>
                    </a:lnTo>
                    <a:lnTo>
                      <a:pt x="504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6"/>
                    </a:lnTo>
                    <a:lnTo>
                      <a:pt x="502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4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4" y="413"/>
                    </a:lnTo>
                    <a:lnTo>
                      <a:pt x="502" y="413"/>
                    </a:lnTo>
                    <a:lnTo>
                      <a:pt x="502" y="413"/>
                    </a:lnTo>
                    <a:lnTo>
                      <a:pt x="500" y="413"/>
                    </a:lnTo>
                    <a:lnTo>
                      <a:pt x="500" y="413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500" y="411"/>
                    </a:lnTo>
                    <a:lnTo>
                      <a:pt x="499" y="411"/>
                    </a:lnTo>
                    <a:lnTo>
                      <a:pt x="499" y="413"/>
                    </a:lnTo>
                    <a:lnTo>
                      <a:pt x="499" y="413"/>
                    </a:lnTo>
                    <a:lnTo>
                      <a:pt x="497" y="413"/>
                    </a:lnTo>
                    <a:lnTo>
                      <a:pt x="497" y="414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3"/>
                    </a:lnTo>
                    <a:lnTo>
                      <a:pt x="497" y="411"/>
                    </a:lnTo>
                    <a:lnTo>
                      <a:pt x="497" y="411"/>
                    </a:lnTo>
                    <a:lnTo>
                      <a:pt x="495" y="411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5" y="413"/>
                    </a:lnTo>
                    <a:lnTo>
                      <a:pt x="493" y="413"/>
                    </a:lnTo>
                    <a:lnTo>
                      <a:pt x="495" y="413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5" y="411"/>
                    </a:lnTo>
                    <a:lnTo>
                      <a:pt x="493" y="411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3"/>
                    </a:lnTo>
                    <a:lnTo>
                      <a:pt x="493" y="411"/>
                    </a:lnTo>
                    <a:lnTo>
                      <a:pt x="493" y="411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3" y="409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1"/>
                    </a:lnTo>
                    <a:lnTo>
                      <a:pt x="491" y="413"/>
                    </a:lnTo>
                    <a:lnTo>
                      <a:pt x="491" y="413"/>
                    </a:lnTo>
                    <a:lnTo>
                      <a:pt x="491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3" y="414"/>
                    </a:lnTo>
                    <a:lnTo>
                      <a:pt x="495" y="414"/>
                    </a:lnTo>
                    <a:lnTo>
                      <a:pt x="493" y="416"/>
                    </a:lnTo>
                    <a:lnTo>
                      <a:pt x="493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91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9" y="416"/>
                    </a:lnTo>
                    <a:lnTo>
                      <a:pt x="488" y="416"/>
                    </a:lnTo>
                    <a:lnTo>
                      <a:pt x="488" y="416"/>
                    </a:lnTo>
                    <a:lnTo>
                      <a:pt x="486" y="416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9" y="414"/>
                    </a:lnTo>
                    <a:lnTo>
                      <a:pt x="488" y="414"/>
                    </a:lnTo>
                    <a:lnTo>
                      <a:pt x="488" y="414"/>
                    </a:lnTo>
                    <a:lnTo>
                      <a:pt x="488" y="413"/>
                    </a:lnTo>
                    <a:lnTo>
                      <a:pt x="489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8" y="413"/>
                    </a:lnTo>
                    <a:lnTo>
                      <a:pt x="486" y="413"/>
                    </a:lnTo>
                    <a:lnTo>
                      <a:pt x="486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09"/>
                    </a:lnTo>
                    <a:lnTo>
                      <a:pt x="484" y="409"/>
                    </a:lnTo>
                    <a:lnTo>
                      <a:pt x="482" y="409"/>
                    </a:lnTo>
                    <a:lnTo>
                      <a:pt x="482" y="409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2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1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4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3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6" y="414"/>
                    </a:lnTo>
                    <a:lnTo>
                      <a:pt x="484" y="414"/>
                    </a:lnTo>
                    <a:lnTo>
                      <a:pt x="484" y="414"/>
                    </a:lnTo>
                    <a:lnTo>
                      <a:pt x="482" y="414"/>
                    </a:lnTo>
                    <a:lnTo>
                      <a:pt x="482" y="414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2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78" y="413"/>
                    </a:lnTo>
                    <a:lnTo>
                      <a:pt x="478" y="413"/>
                    </a:lnTo>
                    <a:lnTo>
                      <a:pt x="478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7" y="411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7" y="409"/>
                    </a:lnTo>
                    <a:lnTo>
                      <a:pt x="475" y="409"/>
                    </a:lnTo>
                    <a:lnTo>
                      <a:pt x="475" y="407"/>
                    </a:lnTo>
                    <a:lnTo>
                      <a:pt x="475" y="407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3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5" y="409"/>
                    </a:lnTo>
                    <a:lnTo>
                      <a:pt x="473" y="409"/>
                    </a:lnTo>
                    <a:lnTo>
                      <a:pt x="473" y="411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9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71" y="407"/>
                    </a:lnTo>
                    <a:lnTo>
                      <a:pt x="469" y="407"/>
                    </a:lnTo>
                    <a:lnTo>
                      <a:pt x="469" y="407"/>
                    </a:lnTo>
                    <a:lnTo>
                      <a:pt x="469" y="409"/>
                    </a:lnTo>
                    <a:lnTo>
                      <a:pt x="469" y="409"/>
                    </a:lnTo>
                    <a:lnTo>
                      <a:pt x="468" y="409"/>
                    </a:lnTo>
                    <a:lnTo>
                      <a:pt x="468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71" y="411"/>
                    </a:lnTo>
                    <a:lnTo>
                      <a:pt x="471" y="411"/>
                    </a:lnTo>
                    <a:lnTo>
                      <a:pt x="469" y="411"/>
                    </a:lnTo>
                    <a:lnTo>
                      <a:pt x="469" y="411"/>
                    </a:lnTo>
                    <a:lnTo>
                      <a:pt x="468" y="413"/>
                    </a:lnTo>
                    <a:lnTo>
                      <a:pt x="468" y="413"/>
                    </a:lnTo>
                    <a:lnTo>
                      <a:pt x="468" y="411"/>
                    </a:lnTo>
                    <a:lnTo>
                      <a:pt x="468" y="411"/>
                    </a:lnTo>
                    <a:lnTo>
                      <a:pt x="466" y="411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9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5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3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2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8"/>
                    </a:lnTo>
                    <a:lnTo>
                      <a:pt x="469" y="396"/>
                    </a:lnTo>
                    <a:lnTo>
                      <a:pt x="469" y="396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9" y="394"/>
                    </a:lnTo>
                    <a:lnTo>
                      <a:pt x="468" y="394"/>
                    </a:lnTo>
                    <a:lnTo>
                      <a:pt x="469" y="394"/>
                    </a:lnTo>
                    <a:lnTo>
                      <a:pt x="469" y="393"/>
                    </a:lnTo>
                    <a:lnTo>
                      <a:pt x="468" y="393"/>
                    </a:lnTo>
                    <a:lnTo>
                      <a:pt x="468" y="393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4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6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398"/>
                    </a:lnTo>
                    <a:lnTo>
                      <a:pt x="468" y="400"/>
                    </a:lnTo>
                    <a:lnTo>
                      <a:pt x="468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9" y="400"/>
                    </a:lnTo>
                    <a:lnTo>
                      <a:pt x="468" y="400"/>
                    </a:lnTo>
                    <a:lnTo>
                      <a:pt x="468" y="402"/>
                    </a:lnTo>
                    <a:lnTo>
                      <a:pt x="468" y="402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8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3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4" y="405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2" y="407"/>
                    </a:lnTo>
                    <a:lnTo>
                      <a:pt x="460" y="409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0" y="411"/>
                    </a:lnTo>
                    <a:lnTo>
                      <a:pt x="462" y="411"/>
                    </a:lnTo>
                    <a:lnTo>
                      <a:pt x="462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1"/>
                    </a:lnTo>
                    <a:lnTo>
                      <a:pt x="464" y="413"/>
                    </a:lnTo>
                    <a:lnTo>
                      <a:pt x="466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4" y="413"/>
                    </a:lnTo>
                    <a:lnTo>
                      <a:pt x="462" y="413"/>
                    </a:lnTo>
                    <a:lnTo>
                      <a:pt x="462" y="413"/>
                    </a:lnTo>
                    <a:lnTo>
                      <a:pt x="460" y="413"/>
                    </a:lnTo>
                    <a:lnTo>
                      <a:pt x="460" y="413"/>
                    </a:lnTo>
                    <a:lnTo>
                      <a:pt x="460" y="414"/>
                    </a:lnTo>
                    <a:lnTo>
                      <a:pt x="460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2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4"/>
                    </a:lnTo>
                    <a:lnTo>
                      <a:pt x="464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6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8" y="416"/>
                    </a:lnTo>
                    <a:lnTo>
                      <a:pt x="469" y="418"/>
                    </a:lnTo>
                    <a:lnTo>
                      <a:pt x="469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18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1" y="420"/>
                    </a:lnTo>
                    <a:lnTo>
                      <a:pt x="473" y="420"/>
                    </a:lnTo>
                    <a:lnTo>
                      <a:pt x="473" y="418"/>
                    </a:lnTo>
                    <a:lnTo>
                      <a:pt x="473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5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18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7" y="420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78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18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0" y="420"/>
                    </a:lnTo>
                    <a:lnTo>
                      <a:pt x="482" y="420"/>
                    </a:lnTo>
                    <a:lnTo>
                      <a:pt x="482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80" y="424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2"/>
                    </a:lnTo>
                    <a:lnTo>
                      <a:pt x="480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8" y="420"/>
                    </a:lnTo>
                    <a:lnTo>
                      <a:pt x="477" y="420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7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78" y="422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78" y="425"/>
                    </a:lnTo>
                    <a:lnTo>
                      <a:pt x="480" y="425"/>
                    </a:lnTo>
                    <a:lnTo>
                      <a:pt x="480" y="425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9"/>
                    </a:lnTo>
                    <a:lnTo>
                      <a:pt x="480" y="427"/>
                    </a:lnTo>
                    <a:lnTo>
                      <a:pt x="480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482" y="429"/>
                    </a:lnTo>
                    <a:lnTo>
                      <a:pt x="482" y="429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2" y="433"/>
                    </a:lnTo>
                    <a:lnTo>
                      <a:pt x="482" y="433"/>
                    </a:lnTo>
                    <a:lnTo>
                      <a:pt x="482" y="431"/>
                    </a:lnTo>
                    <a:lnTo>
                      <a:pt x="482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1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0" y="433"/>
                    </a:lnTo>
                    <a:lnTo>
                      <a:pt x="482" y="433"/>
                    </a:lnTo>
                    <a:lnTo>
                      <a:pt x="482" y="435"/>
                    </a:lnTo>
                    <a:lnTo>
                      <a:pt x="482" y="435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6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4" y="438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2" y="436"/>
                    </a:lnTo>
                    <a:lnTo>
                      <a:pt x="484" y="436"/>
                    </a:lnTo>
                    <a:lnTo>
                      <a:pt x="482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80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78" y="436"/>
                    </a:lnTo>
                    <a:lnTo>
                      <a:pt x="480" y="436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80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8" y="435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7" y="433"/>
                    </a:lnTo>
                    <a:lnTo>
                      <a:pt x="475" y="433"/>
                    </a:lnTo>
                    <a:lnTo>
                      <a:pt x="475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5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7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6"/>
                    </a:lnTo>
                    <a:lnTo>
                      <a:pt x="475" y="438"/>
                    </a:lnTo>
                    <a:lnTo>
                      <a:pt x="475" y="438"/>
                    </a:lnTo>
                    <a:lnTo>
                      <a:pt x="475" y="440"/>
                    </a:lnTo>
                    <a:lnTo>
                      <a:pt x="477" y="440"/>
                    </a:lnTo>
                    <a:lnTo>
                      <a:pt x="478" y="440"/>
                    </a:lnTo>
                    <a:lnTo>
                      <a:pt x="478" y="440"/>
                    </a:lnTo>
                    <a:lnTo>
                      <a:pt x="477" y="440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7" y="442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4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78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6"/>
                    </a:lnTo>
                    <a:lnTo>
                      <a:pt x="480" y="447"/>
                    </a:lnTo>
                    <a:lnTo>
                      <a:pt x="480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78" y="447"/>
                    </a:lnTo>
                    <a:lnTo>
                      <a:pt x="480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9"/>
                    </a:lnTo>
                    <a:lnTo>
                      <a:pt x="482" y="447"/>
                    </a:lnTo>
                    <a:lnTo>
                      <a:pt x="482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7"/>
                    </a:lnTo>
                    <a:lnTo>
                      <a:pt x="484" y="449"/>
                    </a:lnTo>
                    <a:lnTo>
                      <a:pt x="484" y="449"/>
                    </a:lnTo>
                    <a:lnTo>
                      <a:pt x="484" y="451"/>
                    </a:lnTo>
                    <a:lnTo>
                      <a:pt x="484" y="451"/>
                    </a:lnTo>
                    <a:lnTo>
                      <a:pt x="484" y="453"/>
                    </a:lnTo>
                    <a:lnTo>
                      <a:pt x="484" y="453"/>
                    </a:lnTo>
                    <a:lnTo>
                      <a:pt x="482" y="453"/>
                    </a:lnTo>
                    <a:lnTo>
                      <a:pt x="482" y="453"/>
                    </a:lnTo>
                    <a:lnTo>
                      <a:pt x="482" y="455"/>
                    </a:lnTo>
                    <a:lnTo>
                      <a:pt x="480" y="455"/>
                    </a:lnTo>
                    <a:lnTo>
                      <a:pt x="480" y="456"/>
                    </a:lnTo>
                    <a:lnTo>
                      <a:pt x="478" y="458"/>
                    </a:lnTo>
                    <a:lnTo>
                      <a:pt x="477" y="458"/>
                    </a:lnTo>
                    <a:lnTo>
                      <a:pt x="475" y="460"/>
                    </a:lnTo>
                    <a:lnTo>
                      <a:pt x="475" y="460"/>
                    </a:lnTo>
                    <a:lnTo>
                      <a:pt x="473" y="462"/>
                    </a:lnTo>
                    <a:lnTo>
                      <a:pt x="473" y="460"/>
                    </a:lnTo>
                    <a:lnTo>
                      <a:pt x="471" y="462"/>
                    </a:lnTo>
                    <a:lnTo>
                      <a:pt x="473" y="462"/>
                    </a:lnTo>
                    <a:lnTo>
                      <a:pt x="473" y="462"/>
                    </a:lnTo>
                    <a:lnTo>
                      <a:pt x="473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71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4"/>
                    </a:lnTo>
                    <a:lnTo>
                      <a:pt x="469" y="466"/>
                    </a:lnTo>
                    <a:lnTo>
                      <a:pt x="469" y="466"/>
                    </a:lnTo>
                    <a:lnTo>
                      <a:pt x="468" y="466"/>
                    </a:lnTo>
                    <a:lnTo>
                      <a:pt x="468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6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6" y="464"/>
                    </a:lnTo>
                    <a:lnTo>
                      <a:pt x="468" y="464"/>
                    </a:lnTo>
                    <a:lnTo>
                      <a:pt x="468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2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6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4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2" y="460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4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2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0" y="458"/>
                    </a:lnTo>
                    <a:lnTo>
                      <a:pt x="462" y="458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2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6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5"/>
                    </a:lnTo>
                    <a:lnTo>
                      <a:pt x="460" y="455"/>
                    </a:lnTo>
                    <a:lnTo>
                      <a:pt x="462" y="456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5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2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3"/>
                    </a:lnTo>
                    <a:lnTo>
                      <a:pt x="460" y="451"/>
                    </a:lnTo>
                    <a:lnTo>
                      <a:pt x="460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51"/>
                    </a:lnTo>
                    <a:lnTo>
                      <a:pt x="462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9"/>
                    </a:lnTo>
                    <a:lnTo>
                      <a:pt x="464" y="447"/>
                    </a:lnTo>
                    <a:lnTo>
                      <a:pt x="464" y="447"/>
                    </a:lnTo>
                    <a:lnTo>
                      <a:pt x="462" y="447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9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7"/>
                    </a:lnTo>
                    <a:lnTo>
                      <a:pt x="462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60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6"/>
                    </a:lnTo>
                    <a:lnTo>
                      <a:pt x="458" y="447"/>
                    </a:lnTo>
                    <a:lnTo>
                      <a:pt x="458" y="447"/>
                    </a:lnTo>
                    <a:lnTo>
                      <a:pt x="458" y="449"/>
                    </a:lnTo>
                    <a:lnTo>
                      <a:pt x="460" y="449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51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8" y="449"/>
                    </a:lnTo>
                    <a:lnTo>
                      <a:pt x="457" y="449"/>
                    </a:lnTo>
                    <a:lnTo>
                      <a:pt x="457" y="449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6"/>
                    </a:lnTo>
                    <a:lnTo>
                      <a:pt x="457" y="444"/>
                    </a:lnTo>
                    <a:lnTo>
                      <a:pt x="455" y="444"/>
                    </a:lnTo>
                    <a:lnTo>
                      <a:pt x="455" y="446"/>
                    </a:lnTo>
                    <a:lnTo>
                      <a:pt x="457" y="446"/>
                    </a:lnTo>
                    <a:lnTo>
                      <a:pt x="457" y="447"/>
                    </a:lnTo>
                    <a:lnTo>
                      <a:pt x="457" y="447"/>
                    </a:lnTo>
                    <a:lnTo>
                      <a:pt x="455" y="447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5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6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3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4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3" y="442"/>
                    </a:lnTo>
                    <a:lnTo>
                      <a:pt x="453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51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2"/>
                    </a:lnTo>
                    <a:lnTo>
                      <a:pt x="449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4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6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6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7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7" y="451"/>
                    </a:lnTo>
                    <a:lnTo>
                      <a:pt x="447" y="451"/>
                    </a:lnTo>
                    <a:lnTo>
                      <a:pt x="447" y="449"/>
                    </a:lnTo>
                    <a:lnTo>
                      <a:pt x="447" y="449"/>
                    </a:lnTo>
                    <a:lnTo>
                      <a:pt x="446" y="449"/>
                    </a:lnTo>
                    <a:lnTo>
                      <a:pt x="446" y="449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7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6" y="446"/>
                    </a:lnTo>
                    <a:lnTo>
                      <a:pt x="444" y="446"/>
                    </a:lnTo>
                    <a:lnTo>
                      <a:pt x="444" y="446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4"/>
                    </a:lnTo>
                    <a:lnTo>
                      <a:pt x="446" y="442"/>
                    </a:lnTo>
                    <a:lnTo>
                      <a:pt x="446" y="442"/>
                    </a:lnTo>
                    <a:lnTo>
                      <a:pt x="444" y="442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4" y="440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2" y="442"/>
                    </a:lnTo>
                    <a:lnTo>
                      <a:pt x="440" y="442"/>
                    </a:lnTo>
                    <a:lnTo>
                      <a:pt x="440" y="440"/>
                    </a:lnTo>
                    <a:lnTo>
                      <a:pt x="440" y="440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8"/>
                    </a:lnTo>
                    <a:lnTo>
                      <a:pt x="440" y="436"/>
                    </a:lnTo>
                    <a:lnTo>
                      <a:pt x="440" y="436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38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38" y="440"/>
                    </a:lnTo>
                    <a:lnTo>
                      <a:pt x="440" y="440"/>
                    </a:lnTo>
                    <a:lnTo>
                      <a:pt x="440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2"/>
                    </a:lnTo>
                    <a:lnTo>
                      <a:pt x="438" y="444"/>
                    </a:lnTo>
                    <a:lnTo>
                      <a:pt x="438" y="444"/>
                    </a:lnTo>
                    <a:lnTo>
                      <a:pt x="436" y="444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6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4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2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5" y="440"/>
                    </a:lnTo>
                    <a:lnTo>
                      <a:pt x="433" y="440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3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38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0"/>
                    </a:lnTo>
                    <a:lnTo>
                      <a:pt x="431" y="442"/>
                    </a:lnTo>
                    <a:lnTo>
                      <a:pt x="431" y="444"/>
                    </a:lnTo>
                    <a:lnTo>
                      <a:pt x="431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3" y="444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33" y="446"/>
                    </a:lnTo>
                    <a:lnTo>
                      <a:pt x="433" y="446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3" y="447"/>
                    </a:lnTo>
                    <a:lnTo>
                      <a:pt x="431" y="447"/>
                    </a:lnTo>
                    <a:lnTo>
                      <a:pt x="431" y="446"/>
                    </a:lnTo>
                    <a:lnTo>
                      <a:pt x="431" y="446"/>
                    </a:lnTo>
                    <a:lnTo>
                      <a:pt x="429" y="446"/>
                    </a:lnTo>
                    <a:lnTo>
                      <a:pt x="429" y="446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9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7" y="447"/>
                    </a:lnTo>
                    <a:lnTo>
                      <a:pt x="425" y="447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5" y="446"/>
                    </a:lnTo>
                    <a:lnTo>
                      <a:pt x="427" y="444"/>
                    </a:lnTo>
                    <a:lnTo>
                      <a:pt x="425" y="444"/>
                    </a:lnTo>
                    <a:lnTo>
                      <a:pt x="424" y="444"/>
                    </a:lnTo>
                    <a:lnTo>
                      <a:pt x="424" y="444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6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4" y="447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4"/>
                    </a:lnTo>
                    <a:lnTo>
                      <a:pt x="422" y="444"/>
                    </a:lnTo>
                    <a:lnTo>
                      <a:pt x="422" y="446"/>
                    </a:lnTo>
                    <a:lnTo>
                      <a:pt x="422" y="446"/>
                    </a:lnTo>
                    <a:lnTo>
                      <a:pt x="422" y="447"/>
                    </a:lnTo>
                    <a:lnTo>
                      <a:pt x="422" y="447"/>
                    </a:lnTo>
                    <a:lnTo>
                      <a:pt x="422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4" y="449"/>
                    </a:lnTo>
                    <a:lnTo>
                      <a:pt x="425" y="447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49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1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5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2" y="451"/>
                    </a:lnTo>
                    <a:lnTo>
                      <a:pt x="422" y="451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2" y="453"/>
                    </a:lnTo>
                    <a:lnTo>
                      <a:pt x="424" y="453"/>
                    </a:lnTo>
                    <a:lnTo>
                      <a:pt x="424" y="453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4" y="455"/>
                    </a:lnTo>
                    <a:lnTo>
                      <a:pt x="425" y="455"/>
                    </a:lnTo>
                    <a:lnTo>
                      <a:pt x="425" y="455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5" y="456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8"/>
                    </a:lnTo>
                    <a:lnTo>
                      <a:pt x="424" y="458"/>
                    </a:lnTo>
                    <a:lnTo>
                      <a:pt x="424" y="456"/>
                    </a:lnTo>
                    <a:lnTo>
                      <a:pt x="424" y="456"/>
                    </a:lnTo>
                    <a:lnTo>
                      <a:pt x="424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0" y="455"/>
                    </a:lnTo>
                    <a:lnTo>
                      <a:pt x="420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5"/>
                    </a:lnTo>
                    <a:lnTo>
                      <a:pt x="422" y="456"/>
                    </a:lnTo>
                    <a:lnTo>
                      <a:pt x="422" y="456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5"/>
                    </a:lnTo>
                    <a:lnTo>
                      <a:pt x="420" y="453"/>
                    </a:lnTo>
                    <a:lnTo>
                      <a:pt x="420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8" y="453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6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1"/>
                    </a:lnTo>
                    <a:lnTo>
                      <a:pt x="415" y="453"/>
                    </a:lnTo>
                    <a:lnTo>
                      <a:pt x="415" y="453"/>
                    </a:lnTo>
                    <a:lnTo>
                      <a:pt x="416" y="453"/>
                    </a:lnTo>
                    <a:lnTo>
                      <a:pt x="416" y="453"/>
                    </a:lnTo>
                    <a:lnTo>
                      <a:pt x="418" y="453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18" y="455"/>
                    </a:lnTo>
                    <a:lnTo>
                      <a:pt x="420" y="456"/>
                    </a:lnTo>
                    <a:lnTo>
                      <a:pt x="420" y="456"/>
                    </a:lnTo>
                    <a:lnTo>
                      <a:pt x="420" y="458"/>
                    </a:lnTo>
                    <a:lnTo>
                      <a:pt x="422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0" y="458"/>
                    </a:lnTo>
                    <a:lnTo>
                      <a:pt x="420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18" y="458"/>
                    </a:lnTo>
                    <a:lnTo>
                      <a:pt x="420" y="458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22" y="460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2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0"/>
                    </a:lnTo>
                    <a:lnTo>
                      <a:pt x="420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0"/>
                    </a:lnTo>
                    <a:lnTo>
                      <a:pt x="418" y="462"/>
                    </a:lnTo>
                    <a:lnTo>
                      <a:pt x="420" y="462"/>
                    </a:lnTo>
                    <a:lnTo>
                      <a:pt x="420" y="462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0" y="464"/>
                    </a:lnTo>
                    <a:lnTo>
                      <a:pt x="422" y="464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22" y="466"/>
                    </a:lnTo>
                    <a:lnTo>
                      <a:pt x="420" y="466"/>
                    </a:lnTo>
                    <a:lnTo>
                      <a:pt x="420" y="464"/>
                    </a:lnTo>
                    <a:lnTo>
                      <a:pt x="418" y="462"/>
                    </a:lnTo>
                    <a:lnTo>
                      <a:pt x="418" y="462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4"/>
                    </a:lnTo>
                    <a:lnTo>
                      <a:pt x="418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6" y="462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5" y="460"/>
                    </a:lnTo>
                    <a:lnTo>
                      <a:pt x="413" y="460"/>
                    </a:lnTo>
                    <a:lnTo>
                      <a:pt x="415" y="460"/>
                    </a:lnTo>
                    <a:lnTo>
                      <a:pt x="415" y="462"/>
                    </a:lnTo>
                    <a:lnTo>
                      <a:pt x="415" y="462"/>
                    </a:lnTo>
                    <a:lnTo>
                      <a:pt x="415" y="464"/>
                    </a:lnTo>
                    <a:lnTo>
                      <a:pt x="415" y="464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6" y="464"/>
                    </a:lnTo>
                    <a:lnTo>
                      <a:pt x="418" y="464"/>
                    </a:lnTo>
                    <a:lnTo>
                      <a:pt x="418" y="466"/>
                    </a:lnTo>
                    <a:lnTo>
                      <a:pt x="416" y="466"/>
                    </a:lnTo>
                    <a:lnTo>
                      <a:pt x="418" y="466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7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9"/>
                    </a:lnTo>
                    <a:lnTo>
                      <a:pt x="418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6" y="469"/>
                    </a:lnTo>
                    <a:lnTo>
                      <a:pt x="415" y="469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71"/>
                    </a:lnTo>
                    <a:lnTo>
                      <a:pt x="415" y="469"/>
                    </a:lnTo>
                    <a:lnTo>
                      <a:pt x="415" y="469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5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7"/>
                    </a:lnTo>
                    <a:lnTo>
                      <a:pt x="416" y="466"/>
                    </a:lnTo>
                    <a:lnTo>
                      <a:pt x="415" y="467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5" y="466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7"/>
                    </a:lnTo>
                    <a:lnTo>
                      <a:pt x="413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71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11" y="469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1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9" y="473"/>
                    </a:lnTo>
                    <a:lnTo>
                      <a:pt x="407" y="473"/>
                    </a:lnTo>
                    <a:lnTo>
                      <a:pt x="407" y="473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7" y="471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5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71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4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5" y="469"/>
                    </a:lnTo>
                    <a:lnTo>
                      <a:pt x="407" y="469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7"/>
                    </a:lnTo>
                    <a:lnTo>
                      <a:pt x="407" y="466"/>
                    </a:lnTo>
                    <a:lnTo>
                      <a:pt x="405" y="466"/>
                    </a:lnTo>
                    <a:lnTo>
                      <a:pt x="405" y="466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4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4"/>
                    </a:lnTo>
                    <a:lnTo>
                      <a:pt x="398" y="466"/>
                    </a:lnTo>
                    <a:lnTo>
                      <a:pt x="400" y="466"/>
                    </a:lnTo>
                    <a:lnTo>
                      <a:pt x="400" y="466"/>
                    </a:lnTo>
                    <a:lnTo>
                      <a:pt x="398" y="466"/>
                    </a:lnTo>
                    <a:lnTo>
                      <a:pt x="398" y="466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398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0" y="467"/>
                    </a:lnTo>
                    <a:lnTo>
                      <a:pt x="402" y="467"/>
                    </a:lnTo>
                    <a:lnTo>
                      <a:pt x="402" y="467"/>
                    </a:lnTo>
                    <a:lnTo>
                      <a:pt x="402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400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8" y="469"/>
                    </a:lnTo>
                    <a:lnTo>
                      <a:pt x="396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8" y="471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6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71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4" y="469"/>
                    </a:lnTo>
                    <a:lnTo>
                      <a:pt x="393" y="471"/>
                    </a:lnTo>
                    <a:lnTo>
                      <a:pt x="393" y="471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3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7"/>
                    </a:lnTo>
                    <a:lnTo>
                      <a:pt x="389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6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1" y="464"/>
                    </a:lnTo>
                    <a:lnTo>
                      <a:pt x="393" y="464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3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4" y="462"/>
                    </a:lnTo>
                    <a:lnTo>
                      <a:pt x="396" y="462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0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6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2"/>
                    </a:lnTo>
                    <a:lnTo>
                      <a:pt x="398" y="460"/>
                    </a:lnTo>
                    <a:lnTo>
                      <a:pt x="398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0" y="460"/>
                    </a:lnTo>
                    <a:lnTo>
                      <a:pt x="400" y="462"/>
                    </a:lnTo>
                    <a:lnTo>
                      <a:pt x="400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2"/>
                    </a:lnTo>
                    <a:lnTo>
                      <a:pt x="402" y="460"/>
                    </a:lnTo>
                    <a:lnTo>
                      <a:pt x="402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60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4" y="458"/>
                    </a:lnTo>
                    <a:lnTo>
                      <a:pt x="402" y="458"/>
                    </a:lnTo>
                    <a:lnTo>
                      <a:pt x="402" y="458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2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6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5"/>
                    </a:lnTo>
                    <a:lnTo>
                      <a:pt x="400" y="453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5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8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5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6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4" y="456"/>
                    </a:lnTo>
                    <a:lnTo>
                      <a:pt x="393" y="456"/>
                    </a:lnTo>
                    <a:lnTo>
                      <a:pt x="393" y="456"/>
                    </a:lnTo>
                    <a:lnTo>
                      <a:pt x="393" y="455"/>
                    </a:lnTo>
                    <a:lnTo>
                      <a:pt x="393" y="455"/>
                    </a:lnTo>
                    <a:lnTo>
                      <a:pt x="391" y="455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6"/>
                    </a:lnTo>
                    <a:lnTo>
                      <a:pt x="391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89" y="455"/>
                    </a:lnTo>
                    <a:lnTo>
                      <a:pt x="391" y="455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1" y="453"/>
                    </a:lnTo>
                    <a:lnTo>
                      <a:pt x="393" y="453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91" y="451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9" y="453"/>
                    </a:lnTo>
                    <a:lnTo>
                      <a:pt x="389" y="453"/>
                    </a:lnTo>
                    <a:lnTo>
                      <a:pt x="389" y="451"/>
                    </a:lnTo>
                    <a:lnTo>
                      <a:pt x="389" y="451"/>
                    </a:lnTo>
                    <a:lnTo>
                      <a:pt x="387" y="451"/>
                    </a:lnTo>
                    <a:lnTo>
                      <a:pt x="389" y="451"/>
                    </a:lnTo>
                    <a:lnTo>
                      <a:pt x="387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89" y="449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3" y="447"/>
                    </a:lnTo>
                    <a:lnTo>
                      <a:pt x="391" y="446"/>
                    </a:lnTo>
                    <a:lnTo>
                      <a:pt x="391" y="447"/>
                    </a:lnTo>
                    <a:lnTo>
                      <a:pt x="391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9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7" y="447"/>
                    </a:lnTo>
                    <a:lnTo>
                      <a:pt x="385" y="447"/>
                    </a:lnTo>
                    <a:lnTo>
                      <a:pt x="385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3" y="447"/>
                    </a:lnTo>
                    <a:lnTo>
                      <a:pt x="382" y="447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8" y="451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51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4" y="449"/>
                    </a:lnTo>
                    <a:lnTo>
                      <a:pt x="376" y="449"/>
                    </a:lnTo>
                    <a:lnTo>
                      <a:pt x="376" y="449"/>
                    </a:lnTo>
                    <a:lnTo>
                      <a:pt x="378" y="449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8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6" y="447"/>
                    </a:lnTo>
                    <a:lnTo>
                      <a:pt x="374" y="446"/>
                    </a:lnTo>
                    <a:lnTo>
                      <a:pt x="374" y="447"/>
                    </a:lnTo>
                    <a:lnTo>
                      <a:pt x="373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71" y="447"/>
                    </a:lnTo>
                    <a:lnTo>
                      <a:pt x="369" y="447"/>
                    </a:lnTo>
                    <a:lnTo>
                      <a:pt x="369" y="449"/>
                    </a:lnTo>
                    <a:lnTo>
                      <a:pt x="369" y="449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1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71" y="453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9" y="455"/>
                    </a:lnTo>
                    <a:lnTo>
                      <a:pt x="367" y="455"/>
                    </a:lnTo>
                    <a:lnTo>
                      <a:pt x="367" y="453"/>
                    </a:lnTo>
                    <a:lnTo>
                      <a:pt x="367" y="453"/>
                    </a:lnTo>
                    <a:lnTo>
                      <a:pt x="367" y="451"/>
                    </a:lnTo>
                    <a:lnTo>
                      <a:pt x="365" y="451"/>
                    </a:lnTo>
                    <a:lnTo>
                      <a:pt x="365" y="451"/>
                    </a:lnTo>
                    <a:lnTo>
                      <a:pt x="365" y="449"/>
                    </a:lnTo>
                    <a:lnTo>
                      <a:pt x="365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9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3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2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60" y="447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8" y="446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6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4"/>
                    </a:lnTo>
                    <a:lnTo>
                      <a:pt x="354" y="442"/>
                    </a:lnTo>
                    <a:lnTo>
                      <a:pt x="354" y="442"/>
                    </a:lnTo>
                    <a:lnTo>
                      <a:pt x="356" y="442"/>
                    </a:lnTo>
                    <a:lnTo>
                      <a:pt x="356" y="442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4" y="440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2" y="440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49" y="438"/>
                    </a:lnTo>
                    <a:lnTo>
                      <a:pt x="349" y="436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9" y="433"/>
                    </a:lnTo>
                    <a:lnTo>
                      <a:pt x="349" y="433"/>
                    </a:lnTo>
                    <a:lnTo>
                      <a:pt x="349" y="431"/>
                    </a:lnTo>
                    <a:lnTo>
                      <a:pt x="349" y="431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7"/>
                    </a:lnTo>
                    <a:lnTo>
                      <a:pt x="349" y="427"/>
                    </a:lnTo>
                    <a:lnTo>
                      <a:pt x="349" y="427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5"/>
                    </a:lnTo>
                    <a:lnTo>
                      <a:pt x="347" y="427"/>
                    </a:lnTo>
                    <a:lnTo>
                      <a:pt x="345" y="427"/>
                    </a:lnTo>
                    <a:lnTo>
                      <a:pt x="345" y="427"/>
                    </a:lnTo>
                    <a:lnTo>
                      <a:pt x="345" y="429"/>
                    </a:lnTo>
                    <a:lnTo>
                      <a:pt x="347" y="429"/>
                    </a:lnTo>
                    <a:lnTo>
                      <a:pt x="347" y="429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7" y="431"/>
                    </a:lnTo>
                    <a:lnTo>
                      <a:pt x="345" y="431"/>
                    </a:lnTo>
                    <a:lnTo>
                      <a:pt x="345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3" y="433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0" y="435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40" y="433"/>
                    </a:lnTo>
                    <a:lnTo>
                      <a:pt x="338" y="433"/>
                    </a:lnTo>
                    <a:lnTo>
                      <a:pt x="338" y="433"/>
                    </a:lnTo>
                    <a:lnTo>
                      <a:pt x="336" y="433"/>
                    </a:lnTo>
                    <a:lnTo>
                      <a:pt x="334" y="433"/>
                    </a:lnTo>
                    <a:lnTo>
                      <a:pt x="334" y="433"/>
                    </a:lnTo>
                    <a:lnTo>
                      <a:pt x="332" y="433"/>
                    </a:lnTo>
                    <a:lnTo>
                      <a:pt x="330" y="433"/>
                    </a:lnTo>
                    <a:lnTo>
                      <a:pt x="330" y="433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0" y="431"/>
                    </a:lnTo>
                    <a:lnTo>
                      <a:pt x="332" y="431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9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7"/>
                    </a:lnTo>
                    <a:lnTo>
                      <a:pt x="332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0" y="425"/>
                    </a:lnTo>
                    <a:lnTo>
                      <a:pt x="332" y="424"/>
                    </a:lnTo>
                    <a:lnTo>
                      <a:pt x="332" y="424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2"/>
                    </a:lnTo>
                    <a:lnTo>
                      <a:pt x="332" y="420"/>
                    </a:lnTo>
                    <a:lnTo>
                      <a:pt x="332" y="420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8"/>
                    </a:lnTo>
                    <a:lnTo>
                      <a:pt x="332" y="416"/>
                    </a:lnTo>
                    <a:lnTo>
                      <a:pt x="334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4"/>
                    </a:lnTo>
                    <a:lnTo>
                      <a:pt x="332" y="416"/>
                    </a:lnTo>
                    <a:lnTo>
                      <a:pt x="332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6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18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29" y="422"/>
                    </a:lnTo>
                    <a:lnTo>
                      <a:pt x="329" y="422"/>
                    </a:lnTo>
                    <a:lnTo>
                      <a:pt x="329" y="424"/>
                    </a:lnTo>
                    <a:lnTo>
                      <a:pt x="329" y="424"/>
                    </a:lnTo>
                    <a:lnTo>
                      <a:pt x="330" y="424"/>
                    </a:lnTo>
                    <a:lnTo>
                      <a:pt x="330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5"/>
                    </a:lnTo>
                    <a:lnTo>
                      <a:pt x="329" y="427"/>
                    </a:lnTo>
                    <a:lnTo>
                      <a:pt x="329" y="427"/>
                    </a:lnTo>
                    <a:lnTo>
                      <a:pt x="330" y="427"/>
                    </a:lnTo>
                    <a:lnTo>
                      <a:pt x="330" y="427"/>
                    </a:lnTo>
                    <a:lnTo>
                      <a:pt x="330" y="429"/>
                    </a:lnTo>
                    <a:lnTo>
                      <a:pt x="330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9" y="429"/>
                    </a:lnTo>
                    <a:lnTo>
                      <a:pt x="327" y="429"/>
                    </a:lnTo>
                    <a:lnTo>
                      <a:pt x="325" y="429"/>
                    </a:lnTo>
                    <a:lnTo>
                      <a:pt x="325" y="431"/>
                    </a:lnTo>
                    <a:lnTo>
                      <a:pt x="323" y="431"/>
                    </a:lnTo>
                    <a:lnTo>
                      <a:pt x="323" y="431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1" y="433"/>
                    </a:lnTo>
                    <a:lnTo>
                      <a:pt x="320" y="433"/>
                    </a:lnTo>
                    <a:lnTo>
                      <a:pt x="320" y="433"/>
                    </a:lnTo>
                    <a:lnTo>
                      <a:pt x="318" y="435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18" y="433"/>
                    </a:lnTo>
                    <a:lnTo>
                      <a:pt x="320" y="433"/>
                    </a:lnTo>
                    <a:lnTo>
                      <a:pt x="320" y="431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20" y="429"/>
                    </a:lnTo>
                    <a:lnTo>
                      <a:pt x="318" y="429"/>
                    </a:lnTo>
                    <a:lnTo>
                      <a:pt x="318" y="427"/>
                    </a:lnTo>
                    <a:lnTo>
                      <a:pt x="318" y="427"/>
                    </a:lnTo>
                    <a:lnTo>
                      <a:pt x="318" y="425"/>
                    </a:lnTo>
                    <a:lnTo>
                      <a:pt x="318" y="425"/>
                    </a:lnTo>
                    <a:lnTo>
                      <a:pt x="318" y="424"/>
                    </a:lnTo>
                    <a:lnTo>
                      <a:pt x="316" y="424"/>
                    </a:lnTo>
                    <a:lnTo>
                      <a:pt x="316" y="422"/>
                    </a:lnTo>
                    <a:lnTo>
                      <a:pt x="316" y="422"/>
                    </a:lnTo>
                    <a:lnTo>
                      <a:pt x="316" y="420"/>
                    </a:lnTo>
                    <a:lnTo>
                      <a:pt x="314" y="420"/>
                    </a:lnTo>
                    <a:lnTo>
                      <a:pt x="314" y="420"/>
                    </a:lnTo>
                    <a:lnTo>
                      <a:pt x="312" y="420"/>
                    </a:lnTo>
                    <a:lnTo>
                      <a:pt x="312" y="420"/>
                    </a:lnTo>
                    <a:lnTo>
                      <a:pt x="310" y="420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9" y="422"/>
                    </a:lnTo>
                    <a:lnTo>
                      <a:pt x="307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2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5" y="420"/>
                    </a:lnTo>
                    <a:lnTo>
                      <a:pt x="307" y="420"/>
                    </a:lnTo>
                    <a:lnTo>
                      <a:pt x="307" y="418"/>
                    </a:lnTo>
                    <a:lnTo>
                      <a:pt x="307" y="418"/>
                    </a:lnTo>
                    <a:lnTo>
                      <a:pt x="307" y="416"/>
                    </a:lnTo>
                    <a:lnTo>
                      <a:pt x="307" y="416"/>
                    </a:lnTo>
                    <a:lnTo>
                      <a:pt x="307" y="414"/>
                    </a:lnTo>
                    <a:lnTo>
                      <a:pt x="307" y="414"/>
                    </a:lnTo>
                    <a:lnTo>
                      <a:pt x="307" y="413"/>
                    </a:lnTo>
                    <a:lnTo>
                      <a:pt x="307" y="411"/>
                    </a:lnTo>
                    <a:lnTo>
                      <a:pt x="307" y="411"/>
                    </a:lnTo>
                    <a:lnTo>
                      <a:pt x="307" y="409"/>
                    </a:lnTo>
                    <a:lnTo>
                      <a:pt x="307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5" y="407"/>
                    </a:lnTo>
                    <a:lnTo>
                      <a:pt x="303" y="409"/>
                    </a:lnTo>
                    <a:lnTo>
                      <a:pt x="303" y="407"/>
                    </a:lnTo>
                    <a:lnTo>
                      <a:pt x="301" y="407"/>
                    </a:lnTo>
                    <a:lnTo>
                      <a:pt x="301" y="407"/>
                    </a:lnTo>
                    <a:lnTo>
                      <a:pt x="299" y="409"/>
                    </a:lnTo>
                    <a:lnTo>
                      <a:pt x="299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8" y="409"/>
                    </a:lnTo>
                    <a:lnTo>
                      <a:pt x="296" y="411"/>
                    </a:lnTo>
                    <a:lnTo>
                      <a:pt x="296" y="409"/>
                    </a:lnTo>
                    <a:lnTo>
                      <a:pt x="296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4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2" y="409"/>
                    </a:lnTo>
                    <a:lnTo>
                      <a:pt x="290" y="409"/>
                    </a:lnTo>
                    <a:lnTo>
                      <a:pt x="290" y="409"/>
                    </a:lnTo>
                    <a:lnTo>
                      <a:pt x="288" y="411"/>
                    </a:lnTo>
                    <a:lnTo>
                      <a:pt x="288" y="411"/>
                    </a:lnTo>
                    <a:lnTo>
                      <a:pt x="287" y="411"/>
                    </a:lnTo>
                    <a:lnTo>
                      <a:pt x="287" y="413"/>
                    </a:lnTo>
                    <a:lnTo>
                      <a:pt x="287" y="413"/>
                    </a:lnTo>
                    <a:lnTo>
                      <a:pt x="285" y="413"/>
                    </a:lnTo>
                    <a:lnTo>
                      <a:pt x="285" y="413"/>
                    </a:lnTo>
                    <a:lnTo>
                      <a:pt x="285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3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81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4"/>
                    </a:lnTo>
                    <a:lnTo>
                      <a:pt x="279" y="413"/>
                    </a:lnTo>
                    <a:lnTo>
                      <a:pt x="281" y="411"/>
                    </a:lnTo>
                    <a:lnTo>
                      <a:pt x="281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9" y="411"/>
                    </a:lnTo>
                    <a:lnTo>
                      <a:pt x="277" y="411"/>
                    </a:lnTo>
                    <a:lnTo>
                      <a:pt x="277" y="411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7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9"/>
                    </a:lnTo>
                    <a:lnTo>
                      <a:pt x="279" y="407"/>
                    </a:lnTo>
                    <a:lnTo>
                      <a:pt x="279" y="407"/>
                    </a:lnTo>
                    <a:lnTo>
                      <a:pt x="279" y="405"/>
                    </a:lnTo>
                    <a:lnTo>
                      <a:pt x="281" y="405"/>
                    </a:lnTo>
                    <a:lnTo>
                      <a:pt x="281" y="403"/>
                    </a:lnTo>
                    <a:lnTo>
                      <a:pt x="281" y="403"/>
                    </a:lnTo>
                    <a:lnTo>
                      <a:pt x="281" y="405"/>
                    </a:lnTo>
                    <a:lnTo>
                      <a:pt x="281" y="405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7"/>
                    </a:lnTo>
                    <a:lnTo>
                      <a:pt x="283" y="405"/>
                    </a:lnTo>
                    <a:lnTo>
                      <a:pt x="283" y="403"/>
                    </a:lnTo>
                    <a:lnTo>
                      <a:pt x="283" y="403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81" y="400"/>
                    </a:lnTo>
                    <a:lnTo>
                      <a:pt x="279" y="400"/>
                    </a:lnTo>
                    <a:lnTo>
                      <a:pt x="279" y="402"/>
                    </a:lnTo>
                    <a:lnTo>
                      <a:pt x="277" y="402"/>
                    </a:lnTo>
                    <a:lnTo>
                      <a:pt x="277" y="400"/>
                    </a:lnTo>
                    <a:lnTo>
                      <a:pt x="277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6" y="400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2" y="403"/>
                    </a:lnTo>
                    <a:lnTo>
                      <a:pt x="270" y="403"/>
                    </a:lnTo>
                    <a:lnTo>
                      <a:pt x="270" y="403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0" y="400"/>
                    </a:lnTo>
                    <a:lnTo>
                      <a:pt x="270" y="402"/>
                    </a:lnTo>
                    <a:lnTo>
                      <a:pt x="268" y="402"/>
                    </a:lnTo>
                    <a:lnTo>
                      <a:pt x="268" y="402"/>
                    </a:lnTo>
                    <a:lnTo>
                      <a:pt x="267" y="402"/>
                    </a:lnTo>
                    <a:lnTo>
                      <a:pt x="267" y="402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3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5"/>
                    </a:lnTo>
                    <a:lnTo>
                      <a:pt x="267" y="407"/>
                    </a:lnTo>
                    <a:lnTo>
                      <a:pt x="267" y="407"/>
                    </a:lnTo>
                    <a:lnTo>
                      <a:pt x="265" y="407"/>
                    </a:lnTo>
                    <a:lnTo>
                      <a:pt x="263" y="407"/>
                    </a:lnTo>
                    <a:lnTo>
                      <a:pt x="263" y="409"/>
                    </a:lnTo>
                    <a:lnTo>
                      <a:pt x="263" y="409"/>
                    </a:lnTo>
                    <a:lnTo>
                      <a:pt x="261" y="409"/>
                    </a:lnTo>
                    <a:lnTo>
                      <a:pt x="261" y="411"/>
                    </a:lnTo>
                    <a:lnTo>
                      <a:pt x="257" y="413"/>
                    </a:lnTo>
                    <a:lnTo>
                      <a:pt x="256" y="413"/>
                    </a:lnTo>
                    <a:lnTo>
                      <a:pt x="254" y="414"/>
                    </a:lnTo>
                    <a:lnTo>
                      <a:pt x="254" y="414"/>
                    </a:lnTo>
                    <a:lnTo>
                      <a:pt x="254" y="416"/>
                    </a:lnTo>
                    <a:lnTo>
                      <a:pt x="254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8"/>
                    </a:lnTo>
                    <a:lnTo>
                      <a:pt x="250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6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4"/>
                    </a:lnTo>
                    <a:lnTo>
                      <a:pt x="252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3"/>
                    </a:lnTo>
                    <a:lnTo>
                      <a:pt x="250" y="414"/>
                    </a:lnTo>
                    <a:lnTo>
                      <a:pt x="248" y="414"/>
                    </a:lnTo>
                    <a:lnTo>
                      <a:pt x="248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4"/>
                    </a:lnTo>
                    <a:lnTo>
                      <a:pt x="248" y="416"/>
                    </a:lnTo>
                    <a:lnTo>
                      <a:pt x="248" y="416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6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5" y="414"/>
                    </a:lnTo>
                    <a:lnTo>
                      <a:pt x="243" y="414"/>
                    </a:lnTo>
                    <a:lnTo>
                      <a:pt x="243" y="414"/>
                    </a:lnTo>
                    <a:lnTo>
                      <a:pt x="245" y="414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6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5" y="418"/>
                    </a:lnTo>
                    <a:lnTo>
                      <a:pt x="246" y="418"/>
                    </a:lnTo>
                    <a:lnTo>
                      <a:pt x="246" y="418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6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8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0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50" y="422"/>
                    </a:lnTo>
                    <a:lnTo>
                      <a:pt x="248" y="422"/>
                    </a:lnTo>
                    <a:lnTo>
                      <a:pt x="248" y="420"/>
                    </a:lnTo>
                    <a:lnTo>
                      <a:pt x="248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0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2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0"/>
                    </a:lnTo>
                    <a:lnTo>
                      <a:pt x="256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4" y="422"/>
                    </a:lnTo>
                    <a:lnTo>
                      <a:pt x="252" y="422"/>
                    </a:lnTo>
                    <a:lnTo>
                      <a:pt x="252" y="422"/>
                    </a:lnTo>
                    <a:lnTo>
                      <a:pt x="254" y="424"/>
                    </a:lnTo>
                    <a:lnTo>
                      <a:pt x="254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52" y="425"/>
                    </a:lnTo>
                    <a:lnTo>
                      <a:pt x="252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5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7"/>
                    </a:lnTo>
                    <a:lnTo>
                      <a:pt x="254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6" y="429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1"/>
                    </a:lnTo>
                    <a:lnTo>
                      <a:pt x="256" y="433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31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57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1" y="429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3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5" y="427"/>
                    </a:lnTo>
                    <a:lnTo>
                      <a:pt x="267" y="427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7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5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3" y="429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1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1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3" y="433"/>
                    </a:lnTo>
                    <a:lnTo>
                      <a:pt x="261" y="433"/>
                    </a:lnTo>
                    <a:lnTo>
                      <a:pt x="261" y="433"/>
                    </a:lnTo>
                    <a:lnTo>
                      <a:pt x="259" y="433"/>
                    </a:lnTo>
                    <a:lnTo>
                      <a:pt x="257" y="433"/>
                    </a:lnTo>
                    <a:lnTo>
                      <a:pt x="257" y="433"/>
                    </a:lnTo>
                    <a:lnTo>
                      <a:pt x="256" y="435"/>
                    </a:lnTo>
                    <a:lnTo>
                      <a:pt x="254" y="435"/>
                    </a:lnTo>
                    <a:lnTo>
                      <a:pt x="254" y="435"/>
                    </a:lnTo>
                    <a:lnTo>
                      <a:pt x="252" y="435"/>
                    </a:lnTo>
                    <a:lnTo>
                      <a:pt x="250" y="435"/>
                    </a:lnTo>
                    <a:lnTo>
                      <a:pt x="248" y="436"/>
                    </a:lnTo>
                    <a:lnTo>
                      <a:pt x="248" y="436"/>
                    </a:lnTo>
                    <a:lnTo>
                      <a:pt x="246" y="438"/>
                    </a:lnTo>
                    <a:lnTo>
                      <a:pt x="245" y="438"/>
                    </a:lnTo>
                    <a:lnTo>
                      <a:pt x="245" y="440"/>
                    </a:lnTo>
                    <a:lnTo>
                      <a:pt x="243" y="440"/>
                    </a:lnTo>
                    <a:lnTo>
                      <a:pt x="243" y="440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3" y="442"/>
                    </a:lnTo>
                    <a:lnTo>
                      <a:pt x="241" y="442"/>
                    </a:lnTo>
                    <a:lnTo>
                      <a:pt x="241" y="442"/>
                    </a:lnTo>
                    <a:lnTo>
                      <a:pt x="239" y="442"/>
                    </a:lnTo>
                    <a:lnTo>
                      <a:pt x="239" y="444"/>
                    </a:lnTo>
                    <a:lnTo>
                      <a:pt x="237" y="444"/>
                    </a:lnTo>
                    <a:lnTo>
                      <a:pt x="237" y="444"/>
                    </a:lnTo>
                    <a:lnTo>
                      <a:pt x="235" y="444"/>
                    </a:lnTo>
                    <a:lnTo>
                      <a:pt x="235" y="442"/>
                    </a:lnTo>
                    <a:lnTo>
                      <a:pt x="234" y="444"/>
                    </a:lnTo>
                    <a:lnTo>
                      <a:pt x="232" y="442"/>
                    </a:lnTo>
                    <a:lnTo>
                      <a:pt x="232" y="442"/>
                    </a:lnTo>
                    <a:lnTo>
                      <a:pt x="230" y="442"/>
                    </a:lnTo>
                    <a:lnTo>
                      <a:pt x="230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8" y="442"/>
                    </a:lnTo>
                    <a:lnTo>
                      <a:pt x="226" y="442"/>
                    </a:lnTo>
                    <a:lnTo>
                      <a:pt x="225" y="442"/>
                    </a:lnTo>
                    <a:lnTo>
                      <a:pt x="225" y="442"/>
                    </a:lnTo>
                    <a:lnTo>
                      <a:pt x="223" y="442"/>
                    </a:lnTo>
                    <a:lnTo>
                      <a:pt x="223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21" y="442"/>
                    </a:lnTo>
                    <a:lnTo>
                      <a:pt x="219" y="442"/>
                    </a:lnTo>
                    <a:lnTo>
                      <a:pt x="219" y="442"/>
                    </a:lnTo>
                    <a:lnTo>
                      <a:pt x="217" y="442"/>
                    </a:lnTo>
                    <a:lnTo>
                      <a:pt x="217" y="442"/>
                    </a:lnTo>
                    <a:lnTo>
                      <a:pt x="215" y="442"/>
                    </a:lnTo>
                    <a:lnTo>
                      <a:pt x="215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2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10" y="442"/>
                    </a:lnTo>
                    <a:lnTo>
                      <a:pt x="208" y="442"/>
                    </a:lnTo>
                    <a:lnTo>
                      <a:pt x="208" y="442"/>
                    </a:lnTo>
                    <a:lnTo>
                      <a:pt x="206" y="442"/>
                    </a:lnTo>
                    <a:lnTo>
                      <a:pt x="206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4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3" y="442"/>
                    </a:lnTo>
                    <a:lnTo>
                      <a:pt x="201" y="442"/>
                    </a:lnTo>
                    <a:lnTo>
                      <a:pt x="201" y="442"/>
                    </a:lnTo>
                    <a:lnTo>
                      <a:pt x="199" y="442"/>
                    </a:lnTo>
                    <a:lnTo>
                      <a:pt x="199" y="442"/>
                    </a:lnTo>
                    <a:lnTo>
                      <a:pt x="197" y="442"/>
                    </a:lnTo>
                    <a:lnTo>
                      <a:pt x="197" y="440"/>
                    </a:lnTo>
                    <a:lnTo>
                      <a:pt x="195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3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88" y="440"/>
                    </a:lnTo>
                    <a:lnTo>
                      <a:pt x="188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6" y="438"/>
                    </a:lnTo>
                    <a:lnTo>
                      <a:pt x="184" y="438"/>
                    </a:lnTo>
                    <a:lnTo>
                      <a:pt x="182" y="438"/>
                    </a:lnTo>
                    <a:lnTo>
                      <a:pt x="182" y="436"/>
                    </a:lnTo>
                    <a:lnTo>
                      <a:pt x="181" y="436"/>
                    </a:lnTo>
                    <a:lnTo>
                      <a:pt x="181" y="436"/>
                    </a:lnTo>
                    <a:lnTo>
                      <a:pt x="179" y="436"/>
                    </a:lnTo>
                    <a:lnTo>
                      <a:pt x="175" y="435"/>
                    </a:lnTo>
                    <a:lnTo>
                      <a:pt x="173" y="435"/>
                    </a:lnTo>
                    <a:lnTo>
                      <a:pt x="172" y="433"/>
                    </a:lnTo>
                    <a:lnTo>
                      <a:pt x="170" y="433"/>
                    </a:lnTo>
                    <a:lnTo>
                      <a:pt x="168" y="433"/>
                    </a:lnTo>
                    <a:lnTo>
                      <a:pt x="166" y="431"/>
                    </a:lnTo>
                    <a:lnTo>
                      <a:pt x="164" y="431"/>
                    </a:lnTo>
                    <a:lnTo>
                      <a:pt x="162" y="431"/>
                    </a:lnTo>
                    <a:lnTo>
                      <a:pt x="161" y="431"/>
                    </a:lnTo>
                    <a:lnTo>
                      <a:pt x="161" y="429"/>
                    </a:lnTo>
                    <a:lnTo>
                      <a:pt x="159" y="429"/>
                    </a:lnTo>
                    <a:lnTo>
                      <a:pt x="157" y="429"/>
                    </a:lnTo>
                    <a:lnTo>
                      <a:pt x="155" y="429"/>
                    </a:lnTo>
                    <a:lnTo>
                      <a:pt x="153" y="429"/>
                    </a:lnTo>
                    <a:lnTo>
                      <a:pt x="151" y="427"/>
                    </a:lnTo>
                    <a:lnTo>
                      <a:pt x="150" y="427"/>
                    </a:lnTo>
                    <a:lnTo>
                      <a:pt x="148" y="427"/>
                    </a:lnTo>
                    <a:lnTo>
                      <a:pt x="148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6" y="427"/>
                    </a:lnTo>
                    <a:lnTo>
                      <a:pt x="144" y="427"/>
                    </a:lnTo>
                    <a:lnTo>
                      <a:pt x="144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2" y="427"/>
                    </a:lnTo>
                    <a:lnTo>
                      <a:pt x="140" y="427"/>
                    </a:lnTo>
                    <a:lnTo>
                      <a:pt x="140" y="425"/>
                    </a:lnTo>
                    <a:lnTo>
                      <a:pt x="139" y="425"/>
                    </a:lnTo>
                    <a:lnTo>
                      <a:pt x="137" y="425"/>
                    </a:lnTo>
                    <a:lnTo>
                      <a:pt x="135" y="425"/>
                    </a:lnTo>
                    <a:lnTo>
                      <a:pt x="133" y="425"/>
                    </a:lnTo>
                    <a:lnTo>
                      <a:pt x="133" y="425"/>
                    </a:lnTo>
                    <a:lnTo>
                      <a:pt x="131" y="425"/>
                    </a:lnTo>
                    <a:lnTo>
                      <a:pt x="129" y="425"/>
                    </a:lnTo>
                    <a:lnTo>
                      <a:pt x="128" y="427"/>
                    </a:lnTo>
                    <a:lnTo>
                      <a:pt x="128" y="427"/>
                    </a:lnTo>
                    <a:lnTo>
                      <a:pt x="126" y="427"/>
                    </a:lnTo>
                    <a:lnTo>
                      <a:pt x="126" y="427"/>
                    </a:lnTo>
                    <a:lnTo>
                      <a:pt x="124" y="427"/>
                    </a:lnTo>
                    <a:lnTo>
                      <a:pt x="124" y="427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2" y="429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7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19" y="429"/>
                    </a:lnTo>
                    <a:lnTo>
                      <a:pt x="119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7" y="429"/>
                    </a:lnTo>
                    <a:lnTo>
                      <a:pt x="115" y="429"/>
                    </a:lnTo>
                    <a:lnTo>
                      <a:pt x="115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3" y="429"/>
                    </a:lnTo>
                    <a:lnTo>
                      <a:pt x="111" y="429"/>
                    </a:lnTo>
                    <a:lnTo>
                      <a:pt x="111" y="429"/>
                    </a:lnTo>
                    <a:lnTo>
                      <a:pt x="109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108" y="431"/>
                    </a:lnTo>
                    <a:lnTo>
                      <a:pt x="108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6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4" y="431"/>
                    </a:lnTo>
                    <a:lnTo>
                      <a:pt x="102" y="431"/>
                    </a:lnTo>
                    <a:lnTo>
                      <a:pt x="102" y="431"/>
                    </a:lnTo>
                    <a:lnTo>
                      <a:pt x="100" y="431"/>
                    </a:lnTo>
                    <a:lnTo>
                      <a:pt x="100" y="431"/>
                    </a:lnTo>
                    <a:lnTo>
                      <a:pt x="98" y="431"/>
                    </a:lnTo>
                    <a:lnTo>
                      <a:pt x="98" y="431"/>
                    </a:lnTo>
                    <a:lnTo>
                      <a:pt x="97" y="433"/>
                    </a:lnTo>
                    <a:lnTo>
                      <a:pt x="97" y="43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3" y="433"/>
                    </a:lnTo>
                    <a:lnTo>
                      <a:pt x="93" y="433"/>
                    </a:lnTo>
                    <a:lnTo>
                      <a:pt x="91" y="433"/>
                    </a:lnTo>
                    <a:lnTo>
                      <a:pt x="91" y="433"/>
                    </a:lnTo>
                    <a:lnTo>
                      <a:pt x="89" y="435"/>
                    </a:lnTo>
                    <a:lnTo>
                      <a:pt x="87" y="435"/>
                    </a:lnTo>
                    <a:lnTo>
                      <a:pt x="86" y="435"/>
                    </a:lnTo>
                    <a:lnTo>
                      <a:pt x="86" y="435"/>
                    </a:lnTo>
                    <a:lnTo>
                      <a:pt x="84" y="435"/>
                    </a:lnTo>
                    <a:lnTo>
                      <a:pt x="84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0" y="435"/>
                    </a:lnTo>
                    <a:lnTo>
                      <a:pt x="80" y="435"/>
                    </a:lnTo>
                    <a:lnTo>
                      <a:pt x="80" y="436"/>
                    </a:lnTo>
                    <a:lnTo>
                      <a:pt x="80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7" y="438"/>
                    </a:lnTo>
                    <a:lnTo>
                      <a:pt x="77" y="438"/>
                    </a:lnTo>
                    <a:lnTo>
                      <a:pt x="75" y="438"/>
                    </a:lnTo>
                    <a:lnTo>
                      <a:pt x="75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3" y="440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71" y="442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9" y="444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2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7" y="440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6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8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4" y="436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2" y="433"/>
                    </a:lnTo>
                    <a:lnTo>
                      <a:pt x="60" y="433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0" y="431"/>
                    </a:lnTo>
                    <a:lnTo>
                      <a:pt x="62" y="431"/>
                    </a:lnTo>
                    <a:lnTo>
                      <a:pt x="62" y="431"/>
                    </a:lnTo>
                    <a:lnTo>
                      <a:pt x="62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4" y="429"/>
                    </a:lnTo>
                    <a:lnTo>
                      <a:pt x="66" y="429"/>
                    </a:lnTo>
                    <a:lnTo>
                      <a:pt x="66" y="427"/>
                    </a:lnTo>
                    <a:lnTo>
                      <a:pt x="66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7" y="427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5"/>
                    </a:lnTo>
                    <a:lnTo>
                      <a:pt x="71" y="424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20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6"/>
                    </a:lnTo>
                    <a:lnTo>
                      <a:pt x="73" y="416"/>
                    </a:lnTo>
                    <a:lnTo>
                      <a:pt x="75" y="416"/>
                    </a:lnTo>
                    <a:lnTo>
                      <a:pt x="73" y="416"/>
                    </a:lnTo>
                    <a:lnTo>
                      <a:pt x="75" y="414"/>
                    </a:lnTo>
                    <a:lnTo>
                      <a:pt x="73" y="414"/>
                    </a:lnTo>
                    <a:lnTo>
                      <a:pt x="73" y="413"/>
                    </a:lnTo>
                    <a:lnTo>
                      <a:pt x="73" y="413"/>
                    </a:lnTo>
                    <a:lnTo>
                      <a:pt x="75" y="413"/>
                    </a:lnTo>
                    <a:lnTo>
                      <a:pt x="75" y="411"/>
                    </a:lnTo>
                    <a:lnTo>
                      <a:pt x="75" y="411"/>
                    </a:lnTo>
                    <a:lnTo>
                      <a:pt x="75" y="409"/>
                    </a:lnTo>
                    <a:lnTo>
                      <a:pt x="75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1" y="409"/>
                    </a:lnTo>
                    <a:lnTo>
                      <a:pt x="71" y="407"/>
                    </a:lnTo>
                    <a:lnTo>
                      <a:pt x="71" y="407"/>
                    </a:lnTo>
                    <a:lnTo>
                      <a:pt x="73" y="405"/>
                    </a:lnTo>
                    <a:lnTo>
                      <a:pt x="73" y="403"/>
                    </a:lnTo>
                    <a:lnTo>
                      <a:pt x="73" y="403"/>
                    </a:lnTo>
                    <a:lnTo>
                      <a:pt x="75" y="402"/>
                    </a:lnTo>
                    <a:lnTo>
                      <a:pt x="75" y="398"/>
                    </a:lnTo>
                    <a:lnTo>
                      <a:pt x="77" y="396"/>
                    </a:lnTo>
                    <a:lnTo>
                      <a:pt x="77" y="396"/>
                    </a:lnTo>
                    <a:lnTo>
                      <a:pt x="75" y="393"/>
                    </a:lnTo>
                    <a:lnTo>
                      <a:pt x="77" y="391"/>
                    </a:lnTo>
                    <a:lnTo>
                      <a:pt x="77" y="391"/>
                    </a:lnTo>
                    <a:lnTo>
                      <a:pt x="78" y="391"/>
                    </a:lnTo>
                    <a:lnTo>
                      <a:pt x="77" y="387"/>
                    </a:lnTo>
                    <a:lnTo>
                      <a:pt x="77" y="387"/>
                    </a:lnTo>
                    <a:lnTo>
                      <a:pt x="78" y="387"/>
                    </a:lnTo>
                    <a:lnTo>
                      <a:pt x="78" y="387"/>
                    </a:lnTo>
                    <a:lnTo>
                      <a:pt x="78" y="385"/>
                    </a:lnTo>
                    <a:lnTo>
                      <a:pt x="77" y="385"/>
                    </a:lnTo>
                    <a:lnTo>
                      <a:pt x="77" y="387"/>
                    </a:lnTo>
                    <a:lnTo>
                      <a:pt x="77" y="385"/>
                    </a:lnTo>
                    <a:lnTo>
                      <a:pt x="77" y="385"/>
                    </a:lnTo>
                    <a:lnTo>
                      <a:pt x="77" y="383"/>
                    </a:lnTo>
                    <a:lnTo>
                      <a:pt x="77" y="383"/>
                    </a:lnTo>
                    <a:lnTo>
                      <a:pt x="75" y="382"/>
                    </a:lnTo>
                    <a:lnTo>
                      <a:pt x="75" y="380"/>
                    </a:lnTo>
                    <a:lnTo>
                      <a:pt x="75" y="378"/>
                    </a:lnTo>
                    <a:lnTo>
                      <a:pt x="75" y="378"/>
                    </a:lnTo>
                    <a:lnTo>
                      <a:pt x="75" y="376"/>
                    </a:lnTo>
                    <a:lnTo>
                      <a:pt x="75" y="376"/>
                    </a:lnTo>
                    <a:lnTo>
                      <a:pt x="75" y="374"/>
                    </a:lnTo>
                    <a:lnTo>
                      <a:pt x="75" y="374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5" y="369"/>
                    </a:lnTo>
                    <a:lnTo>
                      <a:pt x="75" y="369"/>
                    </a:lnTo>
                    <a:lnTo>
                      <a:pt x="73" y="367"/>
                    </a:lnTo>
                    <a:lnTo>
                      <a:pt x="71" y="367"/>
                    </a:lnTo>
                    <a:lnTo>
                      <a:pt x="71" y="367"/>
                    </a:lnTo>
                    <a:lnTo>
                      <a:pt x="69" y="365"/>
                    </a:lnTo>
                    <a:lnTo>
                      <a:pt x="69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5"/>
                    </a:lnTo>
                    <a:lnTo>
                      <a:pt x="67" y="363"/>
                    </a:lnTo>
                    <a:lnTo>
                      <a:pt x="67" y="361"/>
                    </a:lnTo>
                    <a:lnTo>
                      <a:pt x="67" y="361"/>
                    </a:lnTo>
                    <a:lnTo>
                      <a:pt x="69" y="361"/>
                    </a:lnTo>
                    <a:lnTo>
                      <a:pt x="69" y="361"/>
                    </a:lnTo>
                    <a:lnTo>
                      <a:pt x="67" y="360"/>
                    </a:lnTo>
                    <a:lnTo>
                      <a:pt x="67" y="360"/>
                    </a:lnTo>
                    <a:lnTo>
                      <a:pt x="67" y="358"/>
                    </a:lnTo>
                    <a:lnTo>
                      <a:pt x="67" y="356"/>
                    </a:lnTo>
                    <a:lnTo>
                      <a:pt x="69" y="356"/>
                    </a:lnTo>
                    <a:lnTo>
                      <a:pt x="69" y="354"/>
                    </a:lnTo>
                    <a:lnTo>
                      <a:pt x="71" y="354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1" y="352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51"/>
                    </a:lnTo>
                    <a:lnTo>
                      <a:pt x="73" y="349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3" y="347"/>
                    </a:lnTo>
                    <a:lnTo>
                      <a:pt x="71" y="347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3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1"/>
                    </a:lnTo>
                    <a:lnTo>
                      <a:pt x="71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9" y="340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9" y="336"/>
                    </a:lnTo>
                    <a:lnTo>
                      <a:pt x="69" y="336"/>
                    </a:lnTo>
                    <a:lnTo>
                      <a:pt x="69" y="334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69" y="332"/>
                    </a:lnTo>
                    <a:lnTo>
                      <a:pt x="71" y="332"/>
                    </a:lnTo>
                    <a:lnTo>
                      <a:pt x="71" y="332"/>
                    </a:lnTo>
                    <a:lnTo>
                      <a:pt x="71" y="330"/>
                    </a:lnTo>
                    <a:lnTo>
                      <a:pt x="71" y="330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2"/>
                    </a:lnTo>
                    <a:lnTo>
                      <a:pt x="73" y="330"/>
                    </a:lnTo>
                    <a:lnTo>
                      <a:pt x="73" y="330"/>
                    </a:lnTo>
                    <a:lnTo>
                      <a:pt x="73" y="329"/>
                    </a:lnTo>
                    <a:lnTo>
                      <a:pt x="71" y="329"/>
                    </a:lnTo>
                    <a:lnTo>
                      <a:pt x="71" y="329"/>
                    </a:lnTo>
                    <a:lnTo>
                      <a:pt x="73" y="329"/>
                    </a:lnTo>
                    <a:lnTo>
                      <a:pt x="73" y="327"/>
                    </a:lnTo>
                    <a:lnTo>
                      <a:pt x="71" y="327"/>
                    </a:lnTo>
                    <a:lnTo>
                      <a:pt x="73" y="327"/>
                    </a:lnTo>
                    <a:lnTo>
                      <a:pt x="73" y="325"/>
                    </a:lnTo>
                    <a:lnTo>
                      <a:pt x="73" y="321"/>
                    </a:lnTo>
                    <a:lnTo>
                      <a:pt x="75" y="321"/>
                    </a:lnTo>
                    <a:lnTo>
                      <a:pt x="77" y="321"/>
                    </a:lnTo>
                    <a:lnTo>
                      <a:pt x="77" y="321"/>
                    </a:lnTo>
                    <a:lnTo>
                      <a:pt x="77" y="319"/>
                    </a:lnTo>
                    <a:lnTo>
                      <a:pt x="78" y="318"/>
                    </a:lnTo>
                    <a:lnTo>
                      <a:pt x="77" y="318"/>
                    </a:lnTo>
                    <a:lnTo>
                      <a:pt x="78" y="316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8" y="312"/>
                    </a:lnTo>
                    <a:lnTo>
                      <a:pt x="77" y="312"/>
                    </a:lnTo>
                    <a:lnTo>
                      <a:pt x="77" y="312"/>
                    </a:lnTo>
                    <a:lnTo>
                      <a:pt x="78" y="312"/>
                    </a:lnTo>
                    <a:lnTo>
                      <a:pt x="78" y="310"/>
                    </a:lnTo>
                    <a:lnTo>
                      <a:pt x="78" y="310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8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7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0" y="305"/>
                    </a:lnTo>
                    <a:lnTo>
                      <a:pt x="82" y="303"/>
                    </a:lnTo>
                    <a:lnTo>
                      <a:pt x="82" y="301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298"/>
                    </a:lnTo>
                    <a:lnTo>
                      <a:pt x="82" y="298"/>
                    </a:lnTo>
                    <a:lnTo>
                      <a:pt x="82" y="296"/>
                    </a:lnTo>
                    <a:lnTo>
                      <a:pt x="80" y="296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0" y="294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2"/>
                    </a:lnTo>
                    <a:lnTo>
                      <a:pt x="82" y="290"/>
                    </a:lnTo>
                    <a:lnTo>
                      <a:pt x="82" y="288"/>
                    </a:lnTo>
                    <a:lnTo>
                      <a:pt x="84" y="288"/>
                    </a:lnTo>
                    <a:lnTo>
                      <a:pt x="84" y="288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4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80" y="277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80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2" y="277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6"/>
                    </a:lnTo>
                    <a:lnTo>
                      <a:pt x="84" y="274"/>
                    </a:lnTo>
                    <a:lnTo>
                      <a:pt x="84" y="274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4" y="272"/>
                    </a:lnTo>
                    <a:lnTo>
                      <a:pt x="82" y="272"/>
                    </a:lnTo>
                    <a:lnTo>
                      <a:pt x="82" y="270"/>
                    </a:lnTo>
                    <a:lnTo>
                      <a:pt x="82" y="270"/>
                    </a:lnTo>
                    <a:lnTo>
                      <a:pt x="80" y="270"/>
                    </a:lnTo>
                    <a:lnTo>
                      <a:pt x="80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8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78" y="266"/>
                    </a:lnTo>
                    <a:lnTo>
                      <a:pt x="80" y="265"/>
                    </a:lnTo>
                    <a:lnTo>
                      <a:pt x="80" y="261"/>
                    </a:lnTo>
                    <a:lnTo>
                      <a:pt x="78" y="261"/>
                    </a:lnTo>
                    <a:lnTo>
                      <a:pt x="78" y="261"/>
                    </a:lnTo>
                    <a:lnTo>
                      <a:pt x="78" y="259"/>
                    </a:lnTo>
                    <a:lnTo>
                      <a:pt x="78" y="259"/>
                    </a:lnTo>
                    <a:lnTo>
                      <a:pt x="80" y="259"/>
                    </a:lnTo>
                    <a:lnTo>
                      <a:pt x="80" y="259"/>
                    </a:lnTo>
                    <a:lnTo>
                      <a:pt x="78" y="257"/>
                    </a:lnTo>
                    <a:lnTo>
                      <a:pt x="78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80" y="255"/>
                    </a:lnTo>
                    <a:lnTo>
                      <a:pt x="78" y="255"/>
                    </a:lnTo>
                    <a:lnTo>
                      <a:pt x="78" y="255"/>
                    </a:lnTo>
                    <a:lnTo>
                      <a:pt x="77" y="257"/>
                    </a:lnTo>
                    <a:lnTo>
                      <a:pt x="77" y="257"/>
                    </a:lnTo>
                    <a:lnTo>
                      <a:pt x="75" y="259"/>
                    </a:lnTo>
                    <a:lnTo>
                      <a:pt x="75" y="259"/>
                    </a:lnTo>
                    <a:lnTo>
                      <a:pt x="73" y="259"/>
                    </a:lnTo>
                    <a:lnTo>
                      <a:pt x="71" y="257"/>
                    </a:lnTo>
                    <a:lnTo>
                      <a:pt x="71" y="255"/>
                    </a:lnTo>
                    <a:lnTo>
                      <a:pt x="71" y="255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4"/>
                    </a:lnTo>
                    <a:lnTo>
                      <a:pt x="73" y="252"/>
                    </a:lnTo>
                    <a:lnTo>
                      <a:pt x="73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1" y="250"/>
                    </a:lnTo>
                    <a:lnTo>
                      <a:pt x="69" y="248"/>
                    </a:lnTo>
                    <a:lnTo>
                      <a:pt x="69" y="248"/>
                    </a:lnTo>
                    <a:lnTo>
                      <a:pt x="71" y="248"/>
                    </a:lnTo>
                    <a:lnTo>
                      <a:pt x="71" y="248"/>
                    </a:lnTo>
                    <a:lnTo>
                      <a:pt x="69" y="246"/>
                    </a:lnTo>
                    <a:lnTo>
                      <a:pt x="69" y="246"/>
                    </a:lnTo>
                    <a:lnTo>
                      <a:pt x="67" y="246"/>
                    </a:lnTo>
                    <a:lnTo>
                      <a:pt x="66" y="245"/>
                    </a:lnTo>
                    <a:lnTo>
                      <a:pt x="64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4" y="241"/>
                    </a:lnTo>
                    <a:lnTo>
                      <a:pt x="64" y="237"/>
                    </a:lnTo>
                    <a:lnTo>
                      <a:pt x="66" y="237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5"/>
                    </a:lnTo>
                    <a:lnTo>
                      <a:pt x="66" y="234"/>
                    </a:lnTo>
                    <a:lnTo>
                      <a:pt x="64" y="234"/>
                    </a:lnTo>
                    <a:lnTo>
                      <a:pt x="64" y="235"/>
                    </a:lnTo>
                    <a:lnTo>
                      <a:pt x="64" y="235"/>
                    </a:lnTo>
                    <a:lnTo>
                      <a:pt x="62" y="234"/>
                    </a:lnTo>
                    <a:lnTo>
                      <a:pt x="64" y="234"/>
                    </a:lnTo>
                    <a:lnTo>
                      <a:pt x="62" y="232"/>
                    </a:lnTo>
                    <a:lnTo>
                      <a:pt x="60" y="232"/>
                    </a:lnTo>
                    <a:lnTo>
                      <a:pt x="60" y="230"/>
                    </a:lnTo>
                    <a:lnTo>
                      <a:pt x="60" y="230"/>
                    </a:lnTo>
                    <a:lnTo>
                      <a:pt x="60" y="228"/>
                    </a:lnTo>
                    <a:lnTo>
                      <a:pt x="60" y="228"/>
                    </a:lnTo>
                    <a:lnTo>
                      <a:pt x="58" y="226"/>
                    </a:lnTo>
                    <a:lnTo>
                      <a:pt x="58" y="226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6" y="226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3"/>
                    </a:lnTo>
                    <a:lnTo>
                      <a:pt x="53" y="223"/>
                    </a:lnTo>
                    <a:lnTo>
                      <a:pt x="53" y="221"/>
                    </a:lnTo>
                    <a:lnTo>
                      <a:pt x="55" y="223"/>
                    </a:lnTo>
                    <a:lnTo>
                      <a:pt x="56" y="221"/>
                    </a:lnTo>
                    <a:lnTo>
                      <a:pt x="56" y="219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7"/>
                    </a:lnTo>
                    <a:lnTo>
                      <a:pt x="55" y="219"/>
                    </a:lnTo>
                    <a:lnTo>
                      <a:pt x="53" y="217"/>
                    </a:lnTo>
                    <a:lnTo>
                      <a:pt x="53" y="217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51" y="217"/>
                    </a:lnTo>
                    <a:lnTo>
                      <a:pt x="49" y="217"/>
                    </a:lnTo>
                    <a:lnTo>
                      <a:pt x="45" y="213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2" y="210"/>
                    </a:lnTo>
                    <a:lnTo>
                      <a:pt x="42" y="208"/>
                    </a:lnTo>
                    <a:lnTo>
                      <a:pt x="42" y="208"/>
                    </a:lnTo>
                    <a:lnTo>
                      <a:pt x="42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4" y="201"/>
                    </a:lnTo>
                    <a:lnTo>
                      <a:pt x="44" y="199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44" y="195"/>
                    </a:lnTo>
                    <a:lnTo>
                      <a:pt x="44" y="195"/>
                    </a:lnTo>
                    <a:lnTo>
                      <a:pt x="42" y="195"/>
                    </a:lnTo>
                    <a:lnTo>
                      <a:pt x="42" y="195"/>
                    </a:lnTo>
                    <a:lnTo>
                      <a:pt x="44" y="193"/>
                    </a:lnTo>
                    <a:lnTo>
                      <a:pt x="44" y="193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40" y="190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38" y="184"/>
                    </a:lnTo>
                    <a:lnTo>
                      <a:pt x="38" y="184"/>
                    </a:lnTo>
                    <a:lnTo>
                      <a:pt x="36" y="182"/>
                    </a:lnTo>
                    <a:lnTo>
                      <a:pt x="36" y="182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3" y="175"/>
                    </a:lnTo>
                    <a:lnTo>
                      <a:pt x="33" y="173"/>
                    </a:lnTo>
                    <a:lnTo>
                      <a:pt x="31" y="173"/>
                    </a:lnTo>
                    <a:lnTo>
                      <a:pt x="31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9" y="171"/>
                    </a:lnTo>
                    <a:lnTo>
                      <a:pt x="27" y="171"/>
                    </a:lnTo>
                    <a:lnTo>
                      <a:pt x="25" y="171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0" y="166"/>
                    </a:lnTo>
                    <a:lnTo>
                      <a:pt x="18" y="166"/>
                    </a:lnTo>
                    <a:lnTo>
                      <a:pt x="18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4"/>
                    </a:lnTo>
                    <a:lnTo>
                      <a:pt x="16" y="164"/>
                    </a:lnTo>
                    <a:lnTo>
                      <a:pt x="14" y="164"/>
                    </a:lnTo>
                    <a:lnTo>
                      <a:pt x="14" y="162"/>
                    </a:lnTo>
                    <a:lnTo>
                      <a:pt x="13" y="139"/>
                    </a:lnTo>
                    <a:lnTo>
                      <a:pt x="9" y="113"/>
                    </a:lnTo>
                    <a:lnTo>
                      <a:pt x="5" y="76"/>
                    </a:lnTo>
                    <a:lnTo>
                      <a:pt x="2" y="53"/>
                    </a:lnTo>
                    <a:lnTo>
                      <a:pt x="0" y="36"/>
                    </a:lnTo>
                    <a:lnTo>
                      <a:pt x="24" y="33"/>
                    </a:lnTo>
                    <a:lnTo>
                      <a:pt x="55" y="29"/>
                    </a:lnTo>
                    <a:lnTo>
                      <a:pt x="58" y="29"/>
                    </a:lnTo>
                    <a:lnTo>
                      <a:pt x="84" y="27"/>
                    </a:lnTo>
                    <a:lnTo>
                      <a:pt x="109" y="23"/>
                    </a:lnTo>
                    <a:lnTo>
                      <a:pt x="137" y="20"/>
                    </a:lnTo>
                    <a:lnTo>
                      <a:pt x="204" y="12"/>
                    </a:lnTo>
                    <a:lnTo>
                      <a:pt x="267" y="3"/>
                    </a:lnTo>
                    <a:lnTo>
                      <a:pt x="270" y="3"/>
                    </a:lnTo>
                    <a:lnTo>
                      <a:pt x="287" y="0"/>
                    </a:lnTo>
                    <a:lnTo>
                      <a:pt x="298" y="0"/>
                    </a:lnTo>
                    <a:lnTo>
                      <a:pt x="298" y="1"/>
                    </a:lnTo>
                    <a:lnTo>
                      <a:pt x="296" y="5"/>
                    </a:lnTo>
                    <a:lnTo>
                      <a:pt x="294" y="7"/>
                    </a:lnTo>
                    <a:lnTo>
                      <a:pt x="294" y="9"/>
                    </a:lnTo>
                    <a:lnTo>
                      <a:pt x="294" y="11"/>
                    </a:lnTo>
                    <a:lnTo>
                      <a:pt x="296" y="12"/>
                    </a:lnTo>
                    <a:lnTo>
                      <a:pt x="298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301" y="11"/>
                    </a:lnTo>
                    <a:lnTo>
                      <a:pt x="301" y="9"/>
                    </a:lnTo>
                    <a:lnTo>
                      <a:pt x="301" y="7"/>
                    </a:lnTo>
                    <a:lnTo>
                      <a:pt x="301" y="5"/>
                    </a:lnTo>
                    <a:lnTo>
                      <a:pt x="301" y="3"/>
                    </a:lnTo>
                    <a:lnTo>
                      <a:pt x="301" y="1"/>
                    </a:lnTo>
                    <a:lnTo>
                      <a:pt x="303" y="1"/>
                    </a:lnTo>
                    <a:lnTo>
                      <a:pt x="305" y="1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5"/>
                    </a:lnTo>
                    <a:lnTo>
                      <a:pt x="309" y="11"/>
                    </a:lnTo>
                    <a:lnTo>
                      <a:pt x="309" y="14"/>
                    </a:lnTo>
                    <a:lnTo>
                      <a:pt x="309" y="14"/>
                    </a:lnTo>
                    <a:lnTo>
                      <a:pt x="307" y="16"/>
                    </a:lnTo>
                    <a:lnTo>
                      <a:pt x="303" y="18"/>
                    </a:lnTo>
                    <a:lnTo>
                      <a:pt x="303" y="20"/>
                    </a:lnTo>
                    <a:lnTo>
                      <a:pt x="301" y="23"/>
                    </a:lnTo>
                    <a:lnTo>
                      <a:pt x="303" y="27"/>
                    </a:lnTo>
                    <a:lnTo>
                      <a:pt x="301" y="29"/>
                    </a:lnTo>
                    <a:lnTo>
                      <a:pt x="301" y="31"/>
                    </a:lnTo>
                    <a:lnTo>
                      <a:pt x="303" y="31"/>
                    </a:lnTo>
                    <a:lnTo>
                      <a:pt x="305" y="31"/>
                    </a:lnTo>
                    <a:lnTo>
                      <a:pt x="307" y="31"/>
                    </a:lnTo>
                    <a:lnTo>
                      <a:pt x="309" y="31"/>
                    </a:lnTo>
                    <a:lnTo>
                      <a:pt x="312" y="33"/>
                    </a:lnTo>
                    <a:lnTo>
                      <a:pt x="312" y="33"/>
                    </a:lnTo>
                    <a:lnTo>
                      <a:pt x="312" y="34"/>
                    </a:lnTo>
                    <a:lnTo>
                      <a:pt x="310" y="36"/>
                    </a:lnTo>
                    <a:lnTo>
                      <a:pt x="309" y="40"/>
                    </a:lnTo>
                    <a:lnTo>
                      <a:pt x="305" y="42"/>
                    </a:lnTo>
                    <a:lnTo>
                      <a:pt x="305" y="43"/>
                    </a:lnTo>
                    <a:lnTo>
                      <a:pt x="305" y="43"/>
                    </a:lnTo>
                    <a:lnTo>
                      <a:pt x="307" y="47"/>
                    </a:lnTo>
                    <a:lnTo>
                      <a:pt x="309" y="49"/>
                    </a:lnTo>
                    <a:lnTo>
                      <a:pt x="309" y="49"/>
                    </a:lnTo>
                    <a:lnTo>
                      <a:pt x="310" y="49"/>
                    </a:lnTo>
                    <a:lnTo>
                      <a:pt x="310" y="49"/>
                    </a:lnTo>
                    <a:lnTo>
                      <a:pt x="314" y="47"/>
                    </a:lnTo>
                    <a:lnTo>
                      <a:pt x="316" y="47"/>
                    </a:lnTo>
                    <a:lnTo>
                      <a:pt x="318" y="43"/>
                    </a:lnTo>
                    <a:lnTo>
                      <a:pt x="318" y="43"/>
                    </a:lnTo>
                    <a:lnTo>
                      <a:pt x="320" y="42"/>
                    </a:lnTo>
                    <a:lnTo>
                      <a:pt x="321" y="43"/>
                    </a:lnTo>
                    <a:lnTo>
                      <a:pt x="321" y="45"/>
                    </a:lnTo>
                    <a:lnTo>
                      <a:pt x="321" y="45"/>
                    </a:lnTo>
                    <a:lnTo>
                      <a:pt x="321" y="47"/>
                    </a:lnTo>
                    <a:lnTo>
                      <a:pt x="320" y="47"/>
                    </a:lnTo>
                    <a:lnTo>
                      <a:pt x="318" y="51"/>
                    </a:lnTo>
                    <a:lnTo>
                      <a:pt x="314" y="54"/>
                    </a:lnTo>
                    <a:lnTo>
                      <a:pt x="314" y="54"/>
                    </a:lnTo>
                    <a:lnTo>
                      <a:pt x="316" y="56"/>
                    </a:lnTo>
                    <a:lnTo>
                      <a:pt x="316" y="56"/>
                    </a:lnTo>
                    <a:lnTo>
                      <a:pt x="320" y="56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3" y="58"/>
                    </a:lnTo>
                    <a:lnTo>
                      <a:pt x="323" y="58"/>
                    </a:lnTo>
                    <a:lnTo>
                      <a:pt x="325" y="60"/>
                    </a:lnTo>
                    <a:lnTo>
                      <a:pt x="325" y="60"/>
                    </a:lnTo>
                    <a:lnTo>
                      <a:pt x="323" y="60"/>
                    </a:lnTo>
                    <a:lnTo>
                      <a:pt x="323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18" y="60"/>
                    </a:lnTo>
                    <a:lnTo>
                      <a:pt x="314" y="56"/>
                    </a:lnTo>
                    <a:lnTo>
                      <a:pt x="312" y="54"/>
                    </a:lnTo>
                    <a:lnTo>
                      <a:pt x="312" y="56"/>
                    </a:lnTo>
                    <a:lnTo>
                      <a:pt x="310" y="58"/>
                    </a:lnTo>
                    <a:lnTo>
                      <a:pt x="310" y="58"/>
                    </a:lnTo>
                    <a:lnTo>
                      <a:pt x="310" y="60"/>
                    </a:lnTo>
                    <a:lnTo>
                      <a:pt x="310" y="62"/>
                    </a:lnTo>
                    <a:lnTo>
                      <a:pt x="312" y="64"/>
                    </a:lnTo>
                    <a:lnTo>
                      <a:pt x="316" y="67"/>
                    </a:lnTo>
                    <a:lnTo>
                      <a:pt x="318" y="67"/>
                    </a:lnTo>
                    <a:lnTo>
                      <a:pt x="320" y="67"/>
                    </a:lnTo>
                    <a:lnTo>
                      <a:pt x="321" y="67"/>
                    </a:lnTo>
                    <a:lnTo>
                      <a:pt x="323" y="67"/>
                    </a:lnTo>
                    <a:lnTo>
                      <a:pt x="325" y="65"/>
                    </a:lnTo>
                    <a:lnTo>
                      <a:pt x="325" y="65"/>
                    </a:lnTo>
                    <a:lnTo>
                      <a:pt x="327" y="65"/>
                    </a:lnTo>
                    <a:lnTo>
                      <a:pt x="327" y="67"/>
                    </a:lnTo>
                    <a:lnTo>
                      <a:pt x="329" y="67"/>
                    </a:lnTo>
                    <a:lnTo>
                      <a:pt x="329" y="69"/>
                    </a:lnTo>
                    <a:lnTo>
                      <a:pt x="327" y="69"/>
                    </a:lnTo>
                    <a:lnTo>
                      <a:pt x="325" y="71"/>
                    </a:lnTo>
                    <a:lnTo>
                      <a:pt x="325" y="71"/>
                    </a:lnTo>
                    <a:lnTo>
                      <a:pt x="325" y="73"/>
                    </a:lnTo>
                    <a:lnTo>
                      <a:pt x="323" y="73"/>
                    </a:lnTo>
                    <a:lnTo>
                      <a:pt x="323" y="75"/>
                    </a:lnTo>
                    <a:lnTo>
                      <a:pt x="325" y="75"/>
                    </a:lnTo>
                    <a:lnTo>
                      <a:pt x="325" y="76"/>
                    </a:lnTo>
                    <a:lnTo>
                      <a:pt x="327" y="78"/>
                    </a:lnTo>
                    <a:lnTo>
                      <a:pt x="327" y="78"/>
                    </a:lnTo>
                    <a:lnTo>
                      <a:pt x="329" y="78"/>
                    </a:lnTo>
                    <a:lnTo>
                      <a:pt x="332" y="78"/>
                    </a:lnTo>
                    <a:lnTo>
                      <a:pt x="332" y="78"/>
                    </a:lnTo>
                    <a:lnTo>
                      <a:pt x="334" y="78"/>
                    </a:lnTo>
                    <a:lnTo>
                      <a:pt x="336" y="78"/>
                    </a:lnTo>
                    <a:lnTo>
                      <a:pt x="336" y="76"/>
                    </a:lnTo>
                    <a:lnTo>
                      <a:pt x="336" y="75"/>
                    </a:lnTo>
                    <a:lnTo>
                      <a:pt x="336" y="73"/>
                    </a:lnTo>
                    <a:lnTo>
                      <a:pt x="336" y="73"/>
                    </a:lnTo>
                    <a:lnTo>
                      <a:pt x="338" y="73"/>
                    </a:lnTo>
                    <a:lnTo>
                      <a:pt x="338" y="73"/>
                    </a:lnTo>
                    <a:lnTo>
                      <a:pt x="338" y="75"/>
                    </a:lnTo>
                    <a:lnTo>
                      <a:pt x="338" y="75"/>
                    </a:lnTo>
                    <a:lnTo>
                      <a:pt x="336" y="78"/>
                    </a:lnTo>
                    <a:lnTo>
                      <a:pt x="336" y="80"/>
                    </a:lnTo>
                    <a:lnTo>
                      <a:pt x="336" y="84"/>
                    </a:lnTo>
                    <a:lnTo>
                      <a:pt x="334" y="84"/>
                    </a:lnTo>
                    <a:lnTo>
                      <a:pt x="330" y="84"/>
                    </a:lnTo>
                    <a:lnTo>
                      <a:pt x="329" y="84"/>
                    </a:lnTo>
                    <a:lnTo>
                      <a:pt x="329" y="84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29" y="86"/>
                    </a:lnTo>
                    <a:lnTo>
                      <a:pt x="330" y="87"/>
                    </a:lnTo>
                    <a:lnTo>
                      <a:pt x="330" y="91"/>
                    </a:lnTo>
                    <a:lnTo>
                      <a:pt x="330" y="93"/>
                    </a:lnTo>
                    <a:lnTo>
                      <a:pt x="330" y="95"/>
                    </a:lnTo>
                    <a:lnTo>
                      <a:pt x="329" y="95"/>
                    </a:lnTo>
                    <a:lnTo>
                      <a:pt x="329" y="93"/>
                    </a:lnTo>
                    <a:lnTo>
                      <a:pt x="327" y="93"/>
                    </a:lnTo>
                    <a:lnTo>
                      <a:pt x="327" y="93"/>
                    </a:lnTo>
                    <a:lnTo>
                      <a:pt x="325" y="93"/>
                    </a:lnTo>
                    <a:lnTo>
                      <a:pt x="325" y="91"/>
                    </a:lnTo>
                    <a:lnTo>
                      <a:pt x="323" y="91"/>
                    </a:lnTo>
                    <a:lnTo>
                      <a:pt x="321" y="93"/>
                    </a:lnTo>
                    <a:lnTo>
                      <a:pt x="321" y="93"/>
                    </a:lnTo>
                    <a:lnTo>
                      <a:pt x="321" y="95"/>
                    </a:lnTo>
                    <a:lnTo>
                      <a:pt x="321" y="95"/>
                    </a:lnTo>
                    <a:lnTo>
                      <a:pt x="320" y="95"/>
                    </a:lnTo>
                    <a:lnTo>
                      <a:pt x="318" y="95"/>
                    </a:lnTo>
                    <a:lnTo>
                      <a:pt x="318" y="96"/>
                    </a:lnTo>
                    <a:lnTo>
                      <a:pt x="318" y="96"/>
                    </a:lnTo>
                    <a:lnTo>
                      <a:pt x="316" y="96"/>
                    </a:lnTo>
                    <a:lnTo>
                      <a:pt x="316" y="96"/>
                    </a:lnTo>
                    <a:lnTo>
                      <a:pt x="314" y="96"/>
                    </a:lnTo>
                    <a:lnTo>
                      <a:pt x="314" y="96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98"/>
                    </a:lnTo>
                    <a:lnTo>
                      <a:pt x="312" y="104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2" y="106"/>
                    </a:lnTo>
                    <a:lnTo>
                      <a:pt x="318" y="107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0" y="106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3" y="106"/>
                    </a:lnTo>
                    <a:lnTo>
                      <a:pt x="323" y="106"/>
                    </a:lnTo>
                    <a:lnTo>
                      <a:pt x="325" y="106"/>
                    </a:lnTo>
                    <a:lnTo>
                      <a:pt x="325" y="102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3" y="100"/>
                    </a:lnTo>
                    <a:lnTo>
                      <a:pt x="325" y="102"/>
                    </a:lnTo>
                    <a:lnTo>
                      <a:pt x="327" y="100"/>
                    </a:lnTo>
                    <a:lnTo>
                      <a:pt x="329" y="100"/>
                    </a:lnTo>
                    <a:lnTo>
                      <a:pt x="329" y="102"/>
                    </a:lnTo>
                    <a:lnTo>
                      <a:pt x="329" y="102"/>
                    </a:lnTo>
                    <a:lnTo>
                      <a:pt x="329" y="106"/>
                    </a:lnTo>
                    <a:lnTo>
                      <a:pt x="327" y="106"/>
                    </a:lnTo>
                    <a:lnTo>
                      <a:pt x="327" y="109"/>
                    </a:lnTo>
                    <a:lnTo>
                      <a:pt x="325" y="109"/>
                    </a:lnTo>
                    <a:lnTo>
                      <a:pt x="323" y="111"/>
                    </a:lnTo>
                    <a:lnTo>
                      <a:pt x="323" y="111"/>
                    </a:lnTo>
                    <a:lnTo>
                      <a:pt x="323" y="115"/>
                    </a:lnTo>
                    <a:lnTo>
                      <a:pt x="325" y="115"/>
                    </a:lnTo>
                    <a:lnTo>
                      <a:pt x="323" y="117"/>
                    </a:lnTo>
                    <a:lnTo>
                      <a:pt x="321" y="117"/>
                    </a:lnTo>
                    <a:lnTo>
                      <a:pt x="320" y="115"/>
                    </a:lnTo>
                    <a:lnTo>
                      <a:pt x="318" y="113"/>
                    </a:lnTo>
                    <a:lnTo>
                      <a:pt x="318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3"/>
                    </a:lnTo>
                    <a:lnTo>
                      <a:pt x="316" y="115"/>
                    </a:lnTo>
                    <a:lnTo>
                      <a:pt x="316" y="115"/>
                    </a:lnTo>
                    <a:lnTo>
                      <a:pt x="316" y="117"/>
                    </a:lnTo>
                    <a:lnTo>
                      <a:pt x="318" y="117"/>
                    </a:lnTo>
                    <a:lnTo>
                      <a:pt x="321" y="117"/>
                    </a:lnTo>
                    <a:lnTo>
                      <a:pt x="321" y="118"/>
                    </a:lnTo>
                    <a:lnTo>
                      <a:pt x="323" y="118"/>
                    </a:lnTo>
                    <a:lnTo>
                      <a:pt x="323" y="120"/>
                    </a:lnTo>
                    <a:lnTo>
                      <a:pt x="323" y="120"/>
                    </a:lnTo>
                    <a:lnTo>
                      <a:pt x="323" y="122"/>
                    </a:lnTo>
                    <a:lnTo>
                      <a:pt x="321" y="124"/>
                    </a:lnTo>
                    <a:lnTo>
                      <a:pt x="318" y="126"/>
                    </a:lnTo>
                    <a:lnTo>
                      <a:pt x="316" y="124"/>
                    </a:lnTo>
                    <a:lnTo>
                      <a:pt x="316" y="126"/>
                    </a:lnTo>
                    <a:lnTo>
                      <a:pt x="314" y="128"/>
                    </a:lnTo>
                    <a:lnTo>
                      <a:pt x="312" y="135"/>
                    </a:lnTo>
                    <a:lnTo>
                      <a:pt x="310" y="137"/>
                    </a:lnTo>
                    <a:lnTo>
                      <a:pt x="310" y="139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9" y="140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9" y="144"/>
                    </a:lnTo>
                    <a:lnTo>
                      <a:pt x="310" y="146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9" y="148"/>
                    </a:lnTo>
                    <a:lnTo>
                      <a:pt x="307" y="148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3" y="144"/>
                    </a:lnTo>
                    <a:lnTo>
                      <a:pt x="301" y="144"/>
                    </a:lnTo>
                    <a:lnTo>
                      <a:pt x="299" y="146"/>
                    </a:lnTo>
                    <a:lnTo>
                      <a:pt x="299" y="149"/>
                    </a:lnTo>
                    <a:lnTo>
                      <a:pt x="299" y="151"/>
                    </a:lnTo>
                    <a:lnTo>
                      <a:pt x="299" y="153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8" y="155"/>
                    </a:lnTo>
                    <a:lnTo>
                      <a:pt x="299" y="157"/>
                    </a:lnTo>
                    <a:lnTo>
                      <a:pt x="301" y="157"/>
                    </a:lnTo>
                    <a:lnTo>
                      <a:pt x="303" y="155"/>
                    </a:lnTo>
                    <a:lnTo>
                      <a:pt x="309" y="153"/>
                    </a:lnTo>
                    <a:lnTo>
                      <a:pt x="309" y="155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7" y="157"/>
                    </a:lnTo>
                    <a:lnTo>
                      <a:pt x="303" y="157"/>
                    </a:lnTo>
                    <a:lnTo>
                      <a:pt x="301" y="157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6" y="162"/>
                    </a:lnTo>
                    <a:lnTo>
                      <a:pt x="298" y="170"/>
                    </a:lnTo>
                    <a:lnTo>
                      <a:pt x="298" y="171"/>
                    </a:lnTo>
                    <a:lnTo>
                      <a:pt x="296" y="173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0" y="175"/>
                    </a:lnTo>
                    <a:lnTo>
                      <a:pt x="290" y="175"/>
                    </a:lnTo>
                    <a:lnTo>
                      <a:pt x="290" y="173"/>
                    </a:lnTo>
                    <a:lnTo>
                      <a:pt x="287" y="173"/>
                    </a:lnTo>
                    <a:lnTo>
                      <a:pt x="287" y="171"/>
                    </a:lnTo>
                    <a:lnTo>
                      <a:pt x="285" y="173"/>
                    </a:lnTo>
                    <a:lnTo>
                      <a:pt x="285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8" y="179"/>
                    </a:lnTo>
                    <a:lnTo>
                      <a:pt x="288" y="179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6" y="177"/>
                    </a:lnTo>
                    <a:lnTo>
                      <a:pt x="298" y="179"/>
                    </a:lnTo>
                    <a:lnTo>
                      <a:pt x="298" y="181"/>
                    </a:lnTo>
                    <a:lnTo>
                      <a:pt x="296" y="182"/>
                    </a:lnTo>
                    <a:lnTo>
                      <a:pt x="294" y="184"/>
                    </a:lnTo>
                    <a:lnTo>
                      <a:pt x="292" y="186"/>
                    </a:lnTo>
                    <a:lnTo>
                      <a:pt x="290" y="186"/>
                    </a:lnTo>
                    <a:lnTo>
                      <a:pt x="288" y="186"/>
                    </a:lnTo>
                    <a:lnTo>
                      <a:pt x="287" y="188"/>
                    </a:lnTo>
                    <a:lnTo>
                      <a:pt x="288" y="192"/>
                    </a:lnTo>
                    <a:lnTo>
                      <a:pt x="287" y="193"/>
                    </a:lnTo>
                    <a:lnTo>
                      <a:pt x="288" y="197"/>
                    </a:lnTo>
                    <a:lnTo>
                      <a:pt x="288" y="199"/>
                    </a:lnTo>
                    <a:lnTo>
                      <a:pt x="292" y="199"/>
                    </a:lnTo>
                    <a:lnTo>
                      <a:pt x="292" y="201"/>
                    </a:lnTo>
                    <a:lnTo>
                      <a:pt x="294" y="201"/>
                    </a:lnTo>
                    <a:lnTo>
                      <a:pt x="294" y="202"/>
                    </a:lnTo>
                    <a:lnTo>
                      <a:pt x="294" y="202"/>
                    </a:lnTo>
                    <a:lnTo>
                      <a:pt x="294" y="204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92" y="206"/>
                    </a:lnTo>
                    <a:lnTo>
                      <a:pt x="288" y="204"/>
                    </a:lnTo>
                    <a:lnTo>
                      <a:pt x="287" y="202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5" y="201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5" y="206"/>
                    </a:lnTo>
                    <a:lnTo>
                      <a:pt x="285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6"/>
                    </a:lnTo>
                    <a:lnTo>
                      <a:pt x="287" y="208"/>
                    </a:lnTo>
                    <a:lnTo>
                      <a:pt x="287" y="210"/>
                    </a:lnTo>
                    <a:lnTo>
                      <a:pt x="290" y="212"/>
                    </a:lnTo>
                    <a:lnTo>
                      <a:pt x="290" y="213"/>
                    </a:lnTo>
                    <a:lnTo>
                      <a:pt x="292" y="213"/>
                    </a:lnTo>
                    <a:lnTo>
                      <a:pt x="292" y="215"/>
                    </a:lnTo>
                    <a:lnTo>
                      <a:pt x="292" y="217"/>
                    </a:lnTo>
                    <a:lnTo>
                      <a:pt x="290" y="217"/>
                    </a:lnTo>
                    <a:lnTo>
                      <a:pt x="288" y="219"/>
                    </a:lnTo>
                    <a:lnTo>
                      <a:pt x="287" y="221"/>
                    </a:lnTo>
                    <a:lnTo>
                      <a:pt x="285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77" y="221"/>
                    </a:lnTo>
                    <a:lnTo>
                      <a:pt x="277" y="221"/>
                    </a:lnTo>
                    <a:lnTo>
                      <a:pt x="277" y="223"/>
                    </a:lnTo>
                    <a:lnTo>
                      <a:pt x="277" y="224"/>
                    </a:lnTo>
                    <a:lnTo>
                      <a:pt x="279" y="224"/>
                    </a:lnTo>
                    <a:lnTo>
                      <a:pt x="281" y="226"/>
                    </a:lnTo>
                    <a:lnTo>
                      <a:pt x="283" y="228"/>
                    </a:lnTo>
                    <a:lnTo>
                      <a:pt x="283" y="228"/>
                    </a:lnTo>
                    <a:lnTo>
                      <a:pt x="285" y="230"/>
                    </a:lnTo>
                    <a:lnTo>
                      <a:pt x="285" y="230"/>
                    </a:lnTo>
                    <a:lnTo>
                      <a:pt x="285" y="232"/>
                    </a:lnTo>
                    <a:lnTo>
                      <a:pt x="285" y="234"/>
                    </a:lnTo>
                    <a:lnTo>
                      <a:pt x="283" y="235"/>
                    </a:lnTo>
                    <a:lnTo>
                      <a:pt x="283" y="237"/>
                    </a:lnTo>
                    <a:lnTo>
                      <a:pt x="283" y="239"/>
                    </a:lnTo>
                    <a:lnTo>
                      <a:pt x="283" y="239"/>
                    </a:lnTo>
                    <a:lnTo>
                      <a:pt x="285" y="241"/>
                    </a:lnTo>
                    <a:lnTo>
                      <a:pt x="287" y="243"/>
                    </a:lnTo>
                    <a:lnTo>
                      <a:pt x="288" y="243"/>
                    </a:lnTo>
                    <a:lnTo>
                      <a:pt x="290" y="245"/>
                    </a:lnTo>
                    <a:lnTo>
                      <a:pt x="290" y="246"/>
                    </a:lnTo>
                    <a:lnTo>
                      <a:pt x="290" y="248"/>
                    </a:lnTo>
                    <a:lnTo>
                      <a:pt x="288" y="250"/>
                    </a:lnTo>
                    <a:lnTo>
                      <a:pt x="287" y="250"/>
                    </a:lnTo>
                    <a:lnTo>
                      <a:pt x="287" y="252"/>
                    </a:lnTo>
                    <a:lnTo>
                      <a:pt x="285" y="252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283" y="254"/>
                    </a:lnTo>
                    <a:lnTo>
                      <a:pt x="330" y="248"/>
                    </a:lnTo>
                    <a:lnTo>
                      <a:pt x="343" y="246"/>
                    </a:lnTo>
                    <a:lnTo>
                      <a:pt x="367" y="243"/>
                    </a:lnTo>
                    <a:lnTo>
                      <a:pt x="396" y="237"/>
                    </a:lnTo>
                    <a:lnTo>
                      <a:pt x="398" y="237"/>
                    </a:lnTo>
                    <a:lnTo>
                      <a:pt x="418" y="234"/>
                    </a:lnTo>
                    <a:lnTo>
                      <a:pt x="427" y="232"/>
                    </a:lnTo>
                    <a:lnTo>
                      <a:pt x="473" y="226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4" y="226"/>
                    </a:lnTo>
                    <a:lnTo>
                      <a:pt x="486" y="228"/>
                    </a:lnTo>
                    <a:lnTo>
                      <a:pt x="484" y="228"/>
                    </a:lnTo>
                    <a:lnTo>
                      <a:pt x="484" y="230"/>
                    </a:lnTo>
                    <a:lnTo>
                      <a:pt x="482" y="232"/>
                    </a:lnTo>
                    <a:lnTo>
                      <a:pt x="484" y="232"/>
                    </a:lnTo>
                    <a:lnTo>
                      <a:pt x="482" y="232"/>
                    </a:lnTo>
                    <a:lnTo>
                      <a:pt x="484" y="234"/>
                    </a:lnTo>
                    <a:lnTo>
                      <a:pt x="484" y="234"/>
                    </a:lnTo>
                    <a:lnTo>
                      <a:pt x="484" y="235"/>
                    </a:lnTo>
                    <a:lnTo>
                      <a:pt x="482" y="234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2" y="235"/>
                    </a:lnTo>
                    <a:lnTo>
                      <a:pt x="484" y="235"/>
                    </a:lnTo>
                    <a:lnTo>
                      <a:pt x="484" y="237"/>
                    </a:lnTo>
                    <a:lnTo>
                      <a:pt x="484" y="237"/>
                    </a:lnTo>
                    <a:lnTo>
                      <a:pt x="482" y="237"/>
                    </a:lnTo>
                    <a:lnTo>
                      <a:pt x="482" y="237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1"/>
                    </a:lnTo>
                    <a:lnTo>
                      <a:pt x="482" y="243"/>
                    </a:lnTo>
                    <a:lnTo>
                      <a:pt x="482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3"/>
                    </a:lnTo>
                    <a:lnTo>
                      <a:pt x="480" y="245"/>
                    </a:lnTo>
                    <a:lnTo>
                      <a:pt x="480" y="245"/>
                    </a:lnTo>
                    <a:lnTo>
                      <a:pt x="482" y="245"/>
                    </a:lnTo>
                    <a:lnTo>
                      <a:pt x="482" y="246"/>
                    </a:lnTo>
                    <a:lnTo>
                      <a:pt x="482" y="246"/>
                    </a:lnTo>
                    <a:lnTo>
                      <a:pt x="480" y="246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80" y="248"/>
                    </a:lnTo>
                    <a:lnTo>
                      <a:pt x="478" y="248"/>
                    </a:lnTo>
                    <a:lnTo>
                      <a:pt x="478" y="250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2"/>
                    </a:lnTo>
                    <a:lnTo>
                      <a:pt x="478" y="254"/>
                    </a:lnTo>
                    <a:lnTo>
                      <a:pt x="478" y="254"/>
                    </a:lnTo>
                    <a:lnTo>
                      <a:pt x="478" y="255"/>
                    </a:lnTo>
                    <a:lnTo>
                      <a:pt x="478" y="255"/>
                    </a:lnTo>
                    <a:lnTo>
                      <a:pt x="480" y="257"/>
                    </a:lnTo>
                    <a:lnTo>
                      <a:pt x="478" y="257"/>
                    </a:lnTo>
                    <a:lnTo>
                      <a:pt x="478" y="257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59"/>
                    </a:lnTo>
                    <a:lnTo>
                      <a:pt x="478" y="261"/>
                    </a:lnTo>
                    <a:lnTo>
                      <a:pt x="477" y="261"/>
                    </a:lnTo>
                    <a:lnTo>
                      <a:pt x="477" y="261"/>
                    </a:lnTo>
                    <a:lnTo>
                      <a:pt x="477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8" y="263"/>
                    </a:lnTo>
                    <a:lnTo>
                      <a:pt x="477" y="263"/>
                    </a:lnTo>
                    <a:lnTo>
                      <a:pt x="477" y="263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5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6"/>
                    </a:lnTo>
                    <a:lnTo>
                      <a:pt x="478" y="268"/>
                    </a:lnTo>
                    <a:lnTo>
                      <a:pt x="480" y="266"/>
                    </a:lnTo>
                    <a:lnTo>
                      <a:pt x="480" y="266"/>
                    </a:lnTo>
                    <a:lnTo>
                      <a:pt x="480" y="268"/>
                    </a:lnTo>
                    <a:lnTo>
                      <a:pt x="480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70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2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4" y="276"/>
                    </a:lnTo>
                    <a:lnTo>
                      <a:pt x="484" y="277"/>
                    </a:lnTo>
                    <a:lnTo>
                      <a:pt x="486" y="279"/>
                    </a:lnTo>
                    <a:lnTo>
                      <a:pt x="486" y="281"/>
                    </a:lnTo>
                    <a:lnTo>
                      <a:pt x="486" y="281"/>
                    </a:lnTo>
                    <a:lnTo>
                      <a:pt x="488" y="281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3"/>
                    </a:lnTo>
                    <a:lnTo>
                      <a:pt x="489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1" y="285"/>
                    </a:lnTo>
                    <a:lnTo>
                      <a:pt x="493" y="287"/>
                    </a:lnTo>
                    <a:lnTo>
                      <a:pt x="493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7"/>
                    </a:lnTo>
                    <a:lnTo>
                      <a:pt x="495" y="288"/>
                    </a:lnTo>
                    <a:lnTo>
                      <a:pt x="495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7" y="288"/>
                    </a:lnTo>
                    <a:lnTo>
                      <a:pt x="499" y="290"/>
                    </a:lnTo>
                    <a:lnTo>
                      <a:pt x="500" y="290"/>
                    </a:lnTo>
                    <a:lnTo>
                      <a:pt x="500" y="292"/>
                    </a:lnTo>
                    <a:lnTo>
                      <a:pt x="500" y="294"/>
                    </a:lnTo>
                    <a:lnTo>
                      <a:pt x="500" y="294"/>
                    </a:lnTo>
                    <a:lnTo>
                      <a:pt x="500" y="296"/>
                    </a:lnTo>
                    <a:lnTo>
                      <a:pt x="500" y="296"/>
                    </a:lnTo>
                    <a:lnTo>
                      <a:pt x="500" y="298"/>
                    </a:lnTo>
                    <a:lnTo>
                      <a:pt x="502" y="298"/>
                    </a:lnTo>
                    <a:lnTo>
                      <a:pt x="502" y="299"/>
                    </a:lnTo>
                    <a:lnTo>
                      <a:pt x="504" y="299"/>
                    </a:lnTo>
                    <a:lnTo>
                      <a:pt x="504" y="301"/>
                    </a:lnTo>
                    <a:lnTo>
                      <a:pt x="504" y="303"/>
                    </a:lnTo>
                    <a:lnTo>
                      <a:pt x="506" y="303"/>
                    </a:lnTo>
                    <a:lnTo>
                      <a:pt x="506" y="303"/>
                    </a:lnTo>
                    <a:lnTo>
                      <a:pt x="508" y="303"/>
                    </a:lnTo>
                    <a:lnTo>
                      <a:pt x="508" y="305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7"/>
                    </a:lnTo>
                    <a:lnTo>
                      <a:pt x="508" y="308"/>
                    </a:lnTo>
                    <a:lnTo>
                      <a:pt x="506" y="308"/>
                    </a:lnTo>
                    <a:lnTo>
                      <a:pt x="506" y="308"/>
                    </a:lnTo>
                    <a:lnTo>
                      <a:pt x="508" y="310"/>
                    </a:lnTo>
                    <a:lnTo>
                      <a:pt x="510" y="312"/>
                    </a:lnTo>
                    <a:lnTo>
                      <a:pt x="510" y="314"/>
                    </a:lnTo>
                    <a:lnTo>
                      <a:pt x="511" y="314"/>
                    </a:lnTo>
                    <a:lnTo>
                      <a:pt x="511" y="314"/>
                    </a:lnTo>
                    <a:lnTo>
                      <a:pt x="511" y="316"/>
                    </a:lnTo>
                    <a:lnTo>
                      <a:pt x="511" y="316"/>
                    </a:lnTo>
                    <a:lnTo>
                      <a:pt x="513" y="318"/>
                    </a:lnTo>
                    <a:lnTo>
                      <a:pt x="513" y="319"/>
                    </a:lnTo>
                    <a:lnTo>
                      <a:pt x="515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7" y="321"/>
                    </a:lnTo>
                    <a:lnTo>
                      <a:pt x="519" y="319"/>
                    </a:lnTo>
                    <a:lnTo>
                      <a:pt x="521" y="318"/>
                    </a:lnTo>
                    <a:lnTo>
                      <a:pt x="522" y="319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69"/>
              <p:cNvSpPr>
                <a:spLocks/>
              </p:cNvSpPr>
              <p:nvPr userDrawn="1"/>
            </p:nvSpPr>
            <p:spPr bwMode="auto">
              <a:xfrm>
                <a:off x="5243513" y="2997200"/>
                <a:ext cx="571500" cy="977900"/>
              </a:xfrm>
              <a:custGeom>
                <a:avLst/>
                <a:gdLst/>
                <a:ahLst/>
                <a:cxnLst>
                  <a:cxn ang="0">
                    <a:pos x="300" y="114"/>
                  </a:cxn>
                  <a:cxn ang="0">
                    <a:pos x="359" y="571"/>
                  </a:cxn>
                  <a:cxn ang="0">
                    <a:pos x="359" y="576"/>
                  </a:cxn>
                  <a:cxn ang="0">
                    <a:pos x="353" y="580"/>
                  </a:cxn>
                  <a:cxn ang="0">
                    <a:pos x="346" y="580"/>
                  </a:cxn>
                  <a:cxn ang="0">
                    <a:pos x="340" y="576"/>
                  </a:cxn>
                  <a:cxn ang="0">
                    <a:pos x="337" y="578"/>
                  </a:cxn>
                  <a:cxn ang="0">
                    <a:pos x="324" y="582"/>
                  </a:cxn>
                  <a:cxn ang="0">
                    <a:pos x="322" y="578"/>
                  </a:cxn>
                  <a:cxn ang="0">
                    <a:pos x="313" y="576"/>
                  </a:cxn>
                  <a:cxn ang="0">
                    <a:pos x="304" y="574"/>
                  </a:cxn>
                  <a:cxn ang="0">
                    <a:pos x="296" y="578"/>
                  </a:cxn>
                  <a:cxn ang="0">
                    <a:pos x="311" y="576"/>
                  </a:cxn>
                  <a:cxn ang="0">
                    <a:pos x="300" y="580"/>
                  </a:cxn>
                  <a:cxn ang="0">
                    <a:pos x="286" y="587"/>
                  </a:cxn>
                  <a:cxn ang="0">
                    <a:pos x="267" y="596"/>
                  </a:cxn>
                  <a:cxn ang="0">
                    <a:pos x="267" y="589"/>
                  </a:cxn>
                  <a:cxn ang="0">
                    <a:pos x="260" y="589"/>
                  </a:cxn>
                  <a:cxn ang="0">
                    <a:pos x="260" y="593"/>
                  </a:cxn>
                  <a:cxn ang="0">
                    <a:pos x="262" y="600"/>
                  </a:cxn>
                  <a:cxn ang="0">
                    <a:pos x="254" y="609"/>
                  </a:cxn>
                  <a:cxn ang="0">
                    <a:pos x="251" y="613"/>
                  </a:cxn>
                  <a:cxn ang="0">
                    <a:pos x="234" y="611"/>
                  </a:cxn>
                  <a:cxn ang="0">
                    <a:pos x="223" y="591"/>
                  </a:cxn>
                  <a:cxn ang="0">
                    <a:pos x="212" y="578"/>
                  </a:cxn>
                  <a:cxn ang="0">
                    <a:pos x="201" y="561"/>
                  </a:cxn>
                  <a:cxn ang="0">
                    <a:pos x="201" y="552"/>
                  </a:cxn>
                  <a:cxn ang="0">
                    <a:pos x="203" y="538"/>
                  </a:cxn>
                  <a:cxn ang="0">
                    <a:pos x="207" y="527"/>
                  </a:cxn>
                  <a:cxn ang="0">
                    <a:pos x="6" y="549"/>
                  </a:cxn>
                  <a:cxn ang="0">
                    <a:pos x="2" y="519"/>
                  </a:cxn>
                  <a:cxn ang="0">
                    <a:pos x="8" y="501"/>
                  </a:cxn>
                  <a:cxn ang="0">
                    <a:pos x="11" y="483"/>
                  </a:cxn>
                  <a:cxn ang="0">
                    <a:pos x="13" y="470"/>
                  </a:cxn>
                  <a:cxn ang="0">
                    <a:pos x="24" y="452"/>
                  </a:cxn>
                  <a:cxn ang="0">
                    <a:pos x="32" y="435"/>
                  </a:cxn>
                  <a:cxn ang="0">
                    <a:pos x="39" y="408"/>
                  </a:cxn>
                  <a:cxn ang="0">
                    <a:pos x="46" y="395"/>
                  </a:cxn>
                  <a:cxn ang="0">
                    <a:pos x="41" y="391"/>
                  </a:cxn>
                  <a:cxn ang="0">
                    <a:pos x="52" y="379"/>
                  </a:cxn>
                  <a:cxn ang="0">
                    <a:pos x="48" y="371"/>
                  </a:cxn>
                  <a:cxn ang="0">
                    <a:pos x="33" y="353"/>
                  </a:cxn>
                  <a:cxn ang="0">
                    <a:pos x="39" y="348"/>
                  </a:cxn>
                  <a:cxn ang="0">
                    <a:pos x="33" y="331"/>
                  </a:cxn>
                  <a:cxn ang="0">
                    <a:pos x="26" y="296"/>
                  </a:cxn>
                  <a:cxn ang="0">
                    <a:pos x="24" y="289"/>
                  </a:cxn>
                  <a:cxn ang="0">
                    <a:pos x="26" y="265"/>
                  </a:cxn>
                  <a:cxn ang="0">
                    <a:pos x="24" y="240"/>
                  </a:cxn>
                  <a:cxn ang="0">
                    <a:pos x="17" y="240"/>
                  </a:cxn>
                  <a:cxn ang="0">
                    <a:pos x="2" y="225"/>
                  </a:cxn>
                  <a:cxn ang="0">
                    <a:pos x="8" y="207"/>
                  </a:cxn>
                  <a:cxn ang="0">
                    <a:pos x="10" y="205"/>
                  </a:cxn>
                  <a:cxn ang="0">
                    <a:pos x="15" y="187"/>
                  </a:cxn>
                  <a:cxn ang="0">
                    <a:pos x="21" y="174"/>
                  </a:cxn>
                  <a:cxn ang="0">
                    <a:pos x="28" y="156"/>
                  </a:cxn>
                  <a:cxn ang="0">
                    <a:pos x="24" y="143"/>
                  </a:cxn>
                  <a:cxn ang="0">
                    <a:pos x="37" y="132"/>
                  </a:cxn>
                  <a:cxn ang="0">
                    <a:pos x="48" y="121"/>
                  </a:cxn>
                  <a:cxn ang="0">
                    <a:pos x="52" y="88"/>
                  </a:cxn>
                  <a:cxn ang="0">
                    <a:pos x="61" y="75"/>
                  </a:cxn>
                  <a:cxn ang="0">
                    <a:pos x="55" y="72"/>
                  </a:cxn>
                  <a:cxn ang="0">
                    <a:pos x="61" y="53"/>
                  </a:cxn>
                  <a:cxn ang="0">
                    <a:pos x="79" y="42"/>
                  </a:cxn>
                </a:cxnLst>
                <a:rect l="0" t="0" r="r" b="b"/>
                <a:pathLst>
                  <a:path w="360" h="616">
                    <a:moveTo>
                      <a:pt x="92" y="33"/>
                    </a:moveTo>
                    <a:lnTo>
                      <a:pt x="101" y="31"/>
                    </a:lnTo>
                    <a:lnTo>
                      <a:pt x="130" y="26"/>
                    </a:lnTo>
                    <a:lnTo>
                      <a:pt x="136" y="26"/>
                    </a:lnTo>
                    <a:lnTo>
                      <a:pt x="167" y="21"/>
                    </a:lnTo>
                    <a:lnTo>
                      <a:pt x="181" y="19"/>
                    </a:lnTo>
                    <a:lnTo>
                      <a:pt x="201" y="15"/>
                    </a:lnTo>
                    <a:lnTo>
                      <a:pt x="220" y="11"/>
                    </a:lnTo>
                    <a:lnTo>
                      <a:pt x="223" y="11"/>
                    </a:lnTo>
                    <a:lnTo>
                      <a:pt x="264" y="4"/>
                    </a:lnTo>
                    <a:lnTo>
                      <a:pt x="265" y="4"/>
                    </a:lnTo>
                    <a:lnTo>
                      <a:pt x="282" y="0"/>
                    </a:lnTo>
                    <a:lnTo>
                      <a:pt x="282" y="2"/>
                    </a:lnTo>
                    <a:lnTo>
                      <a:pt x="286" y="4"/>
                    </a:lnTo>
                    <a:lnTo>
                      <a:pt x="287" y="10"/>
                    </a:lnTo>
                    <a:lnTo>
                      <a:pt x="289" y="10"/>
                    </a:lnTo>
                    <a:lnTo>
                      <a:pt x="293" y="11"/>
                    </a:lnTo>
                    <a:lnTo>
                      <a:pt x="295" y="11"/>
                    </a:lnTo>
                    <a:lnTo>
                      <a:pt x="296" y="52"/>
                    </a:lnTo>
                    <a:lnTo>
                      <a:pt x="296" y="66"/>
                    </a:lnTo>
                    <a:lnTo>
                      <a:pt x="298" y="84"/>
                    </a:lnTo>
                    <a:lnTo>
                      <a:pt x="300" y="114"/>
                    </a:lnTo>
                    <a:lnTo>
                      <a:pt x="302" y="117"/>
                    </a:lnTo>
                    <a:lnTo>
                      <a:pt x="304" y="158"/>
                    </a:lnTo>
                    <a:lnTo>
                      <a:pt x="306" y="183"/>
                    </a:lnTo>
                    <a:lnTo>
                      <a:pt x="307" y="214"/>
                    </a:lnTo>
                    <a:lnTo>
                      <a:pt x="309" y="251"/>
                    </a:lnTo>
                    <a:lnTo>
                      <a:pt x="311" y="260"/>
                    </a:lnTo>
                    <a:lnTo>
                      <a:pt x="313" y="302"/>
                    </a:lnTo>
                    <a:lnTo>
                      <a:pt x="317" y="337"/>
                    </a:lnTo>
                    <a:lnTo>
                      <a:pt x="317" y="346"/>
                    </a:lnTo>
                    <a:lnTo>
                      <a:pt x="320" y="390"/>
                    </a:lnTo>
                    <a:lnTo>
                      <a:pt x="326" y="412"/>
                    </a:lnTo>
                    <a:lnTo>
                      <a:pt x="331" y="444"/>
                    </a:lnTo>
                    <a:lnTo>
                      <a:pt x="340" y="483"/>
                    </a:lnTo>
                    <a:lnTo>
                      <a:pt x="344" y="497"/>
                    </a:lnTo>
                    <a:lnTo>
                      <a:pt x="349" y="529"/>
                    </a:lnTo>
                    <a:lnTo>
                      <a:pt x="357" y="56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1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2"/>
                    </a:lnTo>
                    <a:lnTo>
                      <a:pt x="359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4"/>
                    </a:lnTo>
                    <a:lnTo>
                      <a:pt x="360" y="576"/>
                    </a:lnTo>
                    <a:lnTo>
                      <a:pt x="360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9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6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7" y="578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5" y="580"/>
                    </a:lnTo>
                    <a:lnTo>
                      <a:pt x="353" y="580"/>
                    </a:lnTo>
                    <a:lnTo>
                      <a:pt x="353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51" y="580"/>
                    </a:lnTo>
                    <a:lnTo>
                      <a:pt x="349" y="580"/>
                    </a:lnTo>
                    <a:lnTo>
                      <a:pt x="349" y="580"/>
                    </a:lnTo>
                    <a:lnTo>
                      <a:pt x="351" y="580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9" y="578"/>
                    </a:lnTo>
                    <a:lnTo>
                      <a:pt x="348" y="578"/>
                    </a:lnTo>
                    <a:lnTo>
                      <a:pt x="348" y="578"/>
                    </a:lnTo>
                    <a:lnTo>
                      <a:pt x="348" y="578"/>
                    </a:lnTo>
                    <a:lnTo>
                      <a:pt x="346" y="580"/>
                    </a:lnTo>
                    <a:lnTo>
                      <a:pt x="346" y="580"/>
                    </a:lnTo>
                    <a:lnTo>
                      <a:pt x="344" y="580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4" y="580"/>
                    </a:lnTo>
                    <a:lnTo>
                      <a:pt x="344" y="578"/>
                    </a:lnTo>
                    <a:lnTo>
                      <a:pt x="344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8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2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40" y="576"/>
                    </a:lnTo>
                    <a:lnTo>
                      <a:pt x="339" y="574"/>
                    </a:lnTo>
                    <a:lnTo>
                      <a:pt x="340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2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4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9" y="576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7" y="578"/>
                    </a:lnTo>
                    <a:lnTo>
                      <a:pt x="335" y="578"/>
                    </a:lnTo>
                    <a:lnTo>
                      <a:pt x="335" y="578"/>
                    </a:lnTo>
                    <a:lnTo>
                      <a:pt x="333" y="578"/>
                    </a:lnTo>
                    <a:lnTo>
                      <a:pt x="333" y="580"/>
                    </a:lnTo>
                    <a:lnTo>
                      <a:pt x="333" y="580"/>
                    </a:lnTo>
                    <a:lnTo>
                      <a:pt x="333" y="580"/>
                    </a:lnTo>
                    <a:lnTo>
                      <a:pt x="331" y="580"/>
                    </a:lnTo>
                    <a:lnTo>
                      <a:pt x="331" y="580"/>
                    </a:lnTo>
                    <a:lnTo>
                      <a:pt x="331" y="580"/>
                    </a:lnTo>
                    <a:lnTo>
                      <a:pt x="331" y="582"/>
                    </a:lnTo>
                    <a:lnTo>
                      <a:pt x="329" y="582"/>
                    </a:lnTo>
                    <a:lnTo>
                      <a:pt x="329" y="582"/>
                    </a:lnTo>
                    <a:lnTo>
                      <a:pt x="329" y="582"/>
                    </a:lnTo>
                    <a:lnTo>
                      <a:pt x="328" y="582"/>
                    </a:lnTo>
                    <a:lnTo>
                      <a:pt x="326" y="582"/>
                    </a:lnTo>
                    <a:lnTo>
                      <a:pt x="326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2"/>
                    </a:lnTo>
                    <a:lnTo>
                      <a:pt x="324" y="580"/>
                    </a:lnTo>
                    <a:lnTo>
                      <a:pt x="322" y="580"/>
                    </a:lnTo>
                    <a:lnTo>
                      <a:pt x="322" y="580"/>
                    </a:lnTo>
                    <a:lnTo>
                      <a:pt x="322" y="580"/>
                    </a:lnTo>
                    <a:lnTo>
                      <a:pt x="320" y="580"/>
                    </a:lnTo>
                    <a:lnTo>
                      <a:pt x="320" y="580"/>
                    </a:lnTo>
                    <a:lnTo>
                      <a:pt x="318" y="580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2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20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8" y="578"/>
                    </a:lnTo>
                    <a:lnTo>
                      <a:pt x="317" y="578"/>
                    </a:lnTo>
                    <a:lnTo>
                      <a:pt x="317" y="576"/>
                    </a:lnTo>
                    <a:lnTo>
                      <a:pt x="317" y="576"/>
                    </a:lnTo>
                    <a:lnTo>
                      <a:pt x="317" y="576"/>
                    </a:lnTo>
                    <a:lnTo>
                      <a:pt x="315" y="576"/>
                    </a:lnTo>
                    <a:lnTo>
                      <a:pt x="315" y="576"/>
                    </a:lnTo>
                    <a:lnTo>
                      <a:pt x="313" y="576"/>
                    </a:lnTo>
                    <a:lnTo>
                      <a:pt x="313" y="576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3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11" y="574"/>
                    </a:lnTo>
                    <a:lnTo>
                      <a:pt x="309" y="574"/>
                    </a:lnTo>
                    <a:lnTo>
                      <a:pt x="309" y="574"/>
                    </a:lnTo>
                    <a:lnTo>
                      <a:pt x="307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6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4"/>
                    </a:lnTo>
                    <a:lnTo>
                      <a:pt x="304" y="576"/>
                    </a:lnTo>
                    <a:lnTo>
                      <a:pt x="302" y="576"/>
                    </a:lnTo>
                    <a:lnTo>
                      <a:pt x="302" y="576"/>
                    </a:lnTo>
                    <a:lnTo>
                      <a:pt x="302" y="576"/>
                    </a:lnTo>
                    <a:lnTo>
                      <a:pt x="300" y="576"/>
                    </a:lnTo>
                    <a:lnTo>
                      <a:pt x="300" y="576"/>
                    </a:lnTo>
                    <a:lnTo>
                      <a:pt x="300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8" y="576"/>
                    </a:lnTo>
                    <a:lnTo>
                      <a:pt x="296" y="578"/>
                    </a:lnTo>
                    <a:lnTo>
                      <a:pt x="296" y="576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6" y="578"/>
                    </a:lnTo>
                    <a:lnTo>
                      <a:pt x="298" y="578"/>
                    </a:lnTo>
                    <a:lnTo>
                      <a:pt x="298" y="578"/>
                    </a:lnTo>
                    <a:lnTo>
                      <a:pt x="298" y="578"/>
                    </a:lnTo>
                    <a:lnTo>
                      <a:pt x="300" y="578"/>
                    </a:lnTo>
                    <a:lnTo>
                      <a:pt x="300" y="578"/>
                    </a:lnTo>
                    <a:lnTo>
                      <a:pt x="302" y="578"/>
                    </a:lnTo>
                    <a:lnTo>
                      <a:pt x="302" y="576"/>
                    </a:lnTo>
                    <a:lnTo>
                      <a:pt x="304" y="576"/>
                    </a:lnTo>
                    <a:lnTo>
                      <a:pt x="304" y="576"/>
                    </a:lnTo>
                    <a:lnTo>
                      <a:pt x="306" y="576"/>
                    </a:lnTo>
                    <a:lnTo>
                      <a:pt x="306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7" y="576"/>
                    </a:lnTo>
                    <a:lnTo>
                      <a:pt x="309" y="576"/>
                    </a:lnTo>
                    <a:lnTo>
                      <a:pt x="311" y="576"/>
                    </a:lnTo>
                    <a:lnTo>
                      <a:pt x="311" y="576"/>
                    </a:lnTo>
                    <a:lnTo>
                      <a:pt x="311" y="576"/>
                    </a:lnTo>
                    <a:lnTo>
                      <a:pt x="313" y="576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3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11" y="578"/>
                    </a:lnTo>
                    <a:lnTo>
                      <a:pt x="309" y="580"/>
                    </a:lnTo>
                    <a:lnTo>
                      <a:pt x="309" y="580"/>
                    </a:lnTo>
                    <a:lnTo>
                      <a:pt x="307" y="580"/>
                    </a:lnTo>
                    <a:lnTo>
                      <a:pt x="307" y="580"/>
                    </a:lnTo>
                    <a:lnTo>
                      <a:pt x="307" y="580"/>
                    </a:lnTo>
                    <a:lnTo>
                      <a:pt x="306" y="580"/>
                    </a:lnTo>
                    <a:lnTo>
                      <a:pt x="306" y="580"/>
                    </a:lnTo>
                    <a:lnTo>
                      <a:pt x="306" y="580"/>
                    </a:lnTo>
                    <a:lnTo>
                      <a:pt x="304" y="580"/>
                    </a:lnTo>
                    <a:lnTo>
                      <a:pt x="304" y="580"/>
                    </a:lnTo>
                    <a:lnTo>
                      <a:pt x="302" y="580"/>
                    </a:lnTo>
                    <a:lnTo>
                      <a:pt x="302" y="580"/>
                    </a:lnTo>
                    <a:lnTo>
                      <a:pt x="300" y="580"/>
                    </a:lnTo>
                    <a:lnTo>
                      <a:pt x="300" y="580"/>
                    </a:lnTo>
                    <a:lnTo>
                      <a:pt x="298" y="582"/>
                    </a:lnTo>
                    <a:lnTo>
                      <a:pt x="296" y="582"/>
                    </a:lnTo>
                    <a:lnTo>
                      <a:pt x="295" y="582"/>
                    </a:lnTo>
                    <a:lnTo>
                      <a:pt x="293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91" y="583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9" y="585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7" y="587"/>
                    </a:lnTo>
                    <a:lnTo>
                      <a:pt x="286" y="587"/>
                    </a:lnTo>
                    <a:lnTo>
                      <a:pt x="286" y="587"/>
                    </a:lnTo>
                    <a:lnTo>
                      <a:pt x="284" y="587"/>
                    </a:lnTo>
                    <a:lnTo>
                      <a:pt x="284" y="589"/>
                    </a:lnTo>
                    <a:lnTo>
                      <a:pt x="284" y="589"/>
                    </a:lnTo>
                    <a:lnTo>
                      <a:pt x="284" y="589"/>
                    </a:lnTo>
                    <a:lnTo>
                      <a:pt x="282" y="589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80" y="591"/>
                    </a:lnTo>
                    <a:lnTo>
                      <a:pt x="278" y="591"/>
                    </a:lnTo>
                    <a:lnTo>
                      <a:pt x="276" y="591"/>
                    </a:lnTo>
                    <a:lnTo>
                      <a:pt x="276" y="593"/>
                    </a:lnTo>
                    <a:lnTo>
                      <a:pt x="276" y="593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3" y="594"/>
                    </a:lnTo>
                    <a:lnTo>
                      <a:pt x="273" y="594"/>
                    </a:lnTo>
                    <a:lnTo>
                      <a:pt x="271" y="594"/>
                    </a:lnTo>
                    <a:lnTo>
                      <a:pt x="271" y="596"/>
                    </a:lnTo>
                    <a:lnTo>
                      <a:pt x="269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6"/>
                    </a:lnTo>
                    <a:lnTo>
                      <a:pt x="267" y="594"/>
                    </a:lnTo>
                    <a:lnTo>
                      <a:pt x="267" y="594"/>
                    </a:lnTo>
                    <a:lnTo>
                      <a:pt x="267" y="593"/>
                    </a:lnTo>
                    <a:lnTo>
                      <a:pt x="267" y="593"/>
                    </a:lnTo>
                    <a:lnTo>
                      <a:pt x="267" y="593"/>
                    </a:lnTo>
                    <a:lnTo>
                      <a:pt x="269" y="593"/>
                    </a:lnTo>
                    <a:lnTo>
                      <a:pt x="269" y="593"/>
                    </a:lnTo>
                    <a:lnTo>
                      <a:pt x="271" y="593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71" y="591"/>
                    </a:lnTo>
                    <a:lnTo>
                      <a:pt x="269" y="591"/>
                    </a:lnTo>
                    <a:lnTo>
                      <a:pt x="269" y="591"/>
                    </a:lnTo>
                    <a:lnTo>
                      <a:pt x="267" y="591"/>
                    </a:lnTo>
                    <a:lnTo>
                      <a:pt x="267" y="591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9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7" y="589"/>
                    </a:lnTo>
                    <a:lnTo>
                      <a:pt x="265" y="589"/>
                    </a:lnTo>
                    <a:lnTo>
                      <a:pt x="265" y="589"/>
                    </a:lnTo>
                    <a:lnTo>
                      <a:pt x="265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4" y="589"/>
                    </a:lnTo>
                    <a:lnTo>
                      <a:pt x="262" y="589"/>
                    </a:lnTo>
                    <a:lnTo>
                      <a:pt x="262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89"/>
                    </a:lnTo>
                    <a:lnTo>
                      <a:pt x="260" y="591"/>
                    </a:lnTo>
                    <a:lnTo>
                      <a:pt x="258" y="591"/>
                    </a:lnTo>
                    <a:lnTo>
                      <a:pt x="258" y="591"/>
                    </a:lnTo>
                    <a:lnTo>
                      <a:pt x="258" y="591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58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4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0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3"/>
                    </a:lnTo>
                    <a:lnTo>
                      <a:pt x="262" y="594"/>
                    </a:lnTo>
                    <a:lnTo>
                      <a:pt x="262" y="594"/>
                    </a:lnTo>
                    <a:lnTo>
                      <a:pt x="264" y="594"/>
                    </a:lnTo>
                    <a:lnTo>
                      <a:pt x="264" y="594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6"/>
                    </a:lnTo>
                    <a:lnTo>
                      <a:pt x="264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598"/>
                    </a:lnTo>
                    <a:lnTo>
                      <a:pt x="262" y="600"/>
                    </a:lnTo>
                    <a:lnTo>
                      <a:pt x="260" y="600"/>
                    </a:lnTo>
                    <a:lnTo>
                      <a:pt x="260" y="600"/>
                    </a:lnTo>
                    <a:lnTo>
                      <a:pt x="260" y="602"/>
                    </a:lnTo>
                    <a:lnTo>
                      <a:pt x="260" y="602"/>
                    </a:lnTo>
                    <a:lnTo>
                      <a:pt x="258" y="602"/>
                    </a:lnTo>
                    <a:lnTo>
                      <a:pt x="258" y="602"/>
                    </a:lnTo>
                    <a:lnTo>
                      <a:pt x="258" y="603"/>
                    </a:lnTo>
                    <a:lnTo>
                      <a:pt x="256" y="603"/>
                    </a:lnTo>
                    <a:lnTo>
                      <a:pt x="256" y="603"/>
                    </a:lnTo>
                    <a:lnTo>
                      <a:pt x="256" y="603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5"/>
                    </a:lnTo>
                    <a:lnTo>
                      <a:pt x="254" y="607"/>
                    </a:lnTo>
                    <a:lnTo>
                      <a:pt x="254" y="605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6" y="607"/>
                    </a:lnTo>
                    <a:lnTo>
                      <a:pt x="254" y="609"/>
                    </a:lnTo>
                    <a:lnTo>
                      <a:pt x="254" y="609"/>
                    </a:lnTo>
                    <a:lnTo>
                      <a:pt x="254" y="611"/>
                    </a:lnTo>
                    <a:lnTo>
                      <a:pt x="254" y="611"/>
                    </a:lnTo>
                    <a:lnTo>
                      <a:pt x="253" y="611"/>
                    </a:lnTo>
                    <a:lnTo>
                      <a:pt x="253" y="613"/>
                    </a:lnTo>
                    <a:lnTo>
                      <a:pt x="253" y="613"/>
                    </a:lnTo>
                    <a:lnTo>
                      <a:pt x="253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4" y="613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3" y="614"/>
                    </a:lnTo>
                    <a:lnTo>
                      <a:pt x="251" y="614"/>
                    </a:lnTo>
                    <a:lnTo>
                      <a:pt x="251" y="614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51" y="613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9" y="614"/>
                    </a:lnTo>
                    <a:lnTo>
                      <a:pt x="247" y="614"/>
                    </a:lnTo>
                    <a:lnTo>
                      <a:pt x="247" y="616"/>
                    </a:lnTo>
                    <a:lnTo>
                      <a:pt x="245" y="614"/>
                    </a:lnTo>
                    <a:lnTo>
                      <a:pt x="245" y="614"/>
                    </a:lnTo>
                    <a:lnTo>
                      <a:pt x="245" y="614"/>
                    </a:lnTo>
                    <a:lnTo>
                      <a:pt x="244" y="613"/>
                    </a:lnTo>
                    <a:lnTo>
                      <a:pt x="242" y="614"/>
                    </a:lnTo>
                    <a:lnTo>
                      <a:pt x="240" y="616"/>
                    </a:lnTo>
                    <a:lnTo>
                      <a:pt x="240" y="616"/>
                    </a:lnTo>
                    <a:lnTo>
                      <a:pt x="240" y="616"/>
                    </a:lnTo>
                    <a:lnTo>
                      <a:pt x="238" y="616"/>
                    </a:lnTo>
                    <a:lnTo>
                      <a:pt x="238" y="614"/>
                    </a:lnTo>
                    <a:lnTo>
                      <a:pt x="236" y="613"/>
                    </a:lnTo>
                    <a:lnTo>
                      <a:pt x="234" y="611"/>
                    </a:lnTo>
                    <a:lnTo>
                      <a:pt x="234" y="611"/>
                    </a:lnTo>
                    <a:lnTo>
                      <a:pt x="234" y="609"/>
                    </a:lnTo>
                    <a:lnTo>
                      <a:pt x="234" y="609"/>
                    </a:lnTo>
                    <a:lnTo>
                      <a:pt x="233" y="609"/>
                    </a:lnTo>
                    <a:lnTo>
                      <a:pt x="233" y="607"/>
                    </a:lnTo>
                    <a:lnTo>
                      <a:pt x="231" y="605"/>
                    </a:lnTo>
                    <a:lnTo>
                      <a:pt x="231" y="603"/>
                    </a:lnTo>
                    <a:lnTo>
                      <a:pt x="229" y="603"/>
                    </a:lnTo>
                    <a:lnTo>
                      <a:pt x="231" y="603"/>
                    </a:lnTo>
                    <a:lnTo>
                      <a:pt x="231" y="602"/>
                    </a:lnTo>
                    <a:lnTo>
                      <a:pt x="231" y="602"/>
                    </a:lnTo>
                    <a:lnTo>
                      <a:pt x="233" y="602"/>
                    </a:lnTo>
                    <a:lnTo>
                      <a:pt x="231" y="600"/>
                    </a:lnTo>
                    <a:lnTo>
                      <a:pt x="231" y="598"/>
                    </a:lnTo>
                    <a:lnTo>
                      <a:pt x="229" y="598"/>
                    </a:lnTo>
                    <a:lnTo>
                      <a:pt x="229" y="598"/>
                    </a:lnTo>
                    <a:lnTo>
                      <a:pt x="227" y="598"/>
                    </a:lnTo>
                    <a:lnTo>
                      <a:pt x="227" y="596"/>
                    </a:lnTo>
                    <a:lnTo>
                      <a:pt x="227" y="594"/>
                    </a:lnTo>
                    <a:lnTo>
                      <a:pt x="225" y="594"/>
                    </a:lnTo>
                    <a:lnTo>
                      <a:pt x="225" y="593"/>
                    </a:lnTo>
                    <a:lnTo>
                      <a:pt x="223" y="593"/>
                    </a:lnTo>
                    <a:lnTo>
                      <a:pt x="223" y="591"/>
                    </a:lnTo>
                    <a:lnTo>
                      <a:pt x="223" y="591"/>
                    </a:lnTo>
                    <a:lnTo>
                      <a:pt x="223" y="589"/>
                    </a:lnTo>
                    <a:lnTo>
                      <a:pt x="223" y="589"/>
                    </a:lnTo>
                    <a:lnTo>
                      <a:pt x="223" y="587"/>
                    </a:lnTo>
                    <a:lnTo>
                      <a:pt x="223" y="585"/>
                    </a:lnTo>
                    <a:lnTo>
                      <a:pt x="222" y="585"/>
                    </a:lnTo>
                    <a:lnTo>
                      <a:pt x="222" y="583"/>
                    </a:lnTo>
                    <a:lnTo>
                      <a:pt x="220" y="583"/>
                    </a:lnTo>
                    <a:lnTo>
                      <a:pt x="220" y="583"/>
                    </a:lnTo>
                    <a:lnTo>
                      <a:pt x="220" y="583"/>
                    </a:lnTo>
                    <a:lnTo>
                      <a:pt x="218" y="583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8" y="582"/>
                    </a:lnTo>
                    <a:lnTo>
                      <a:pt x="216" y="582"/>
                    </a:lnTo>
                    <a:lnTo>
                      <a:pt x="214" y="580"/>
                    </a:lnTo>
                    <a:lnTo>
                      <a:pt x="214" y="580"/>
                    </a:lnTo>
                    <a:lnTo>
                      <a:pt x="214" y="580"/>
                    </a:lnTo>
                    <a:lnTo>
                      <a:pt x="212" y="580"/>
                    </a:lnTo>
                    <a:lnTo>
                      <a:pt x="212" y="578"/>
                    </a:lnTo>
                    <a:lnTo>
                      <a:pt x="212" y="578"/>
                    </a:lnTo>
                    <a:lnTo>
                      <a:pt x="212" y="578"/>
                    </a:lnTo>
                    <a:lnTo>
                      <a:pt x="211" y="576"/>
                    </a:lnTo>
                    <a:lnTo>
                      <a:pt x="209" y="576"/>
                    </a:lnTo>
                    <a:lnTo>
                      <a:pt x="209" y="576"/>
                    </a:lnTo>
                    <a:lnTo>
                      <a:pt x="209" y="574"/>
                    </a:lnTo>
                    <a:lnTo>
                      <a:pt x="207" y="572"/>
                    </a:lnTo>
                    <a:lnTo>
                      <a:pt x="207" y="571"/>
                    </a:lnTo>
                    <a:lnTo>
                      <a:pt x="207" y="571"/>
                    </a:lnTo>
                    <a:lnTo>
                      <a:pt x="205" y="571"/>
                    </a:lnTo>
                    <a:lnTo>
                      <a:pt x="205" y="567"/>
                    </a:lnTo>
                    <a:lnTo>
                      <a:pt x="205" y="567"/>
                    </a:lnTo>
                    <a:lnTo>
                      <a:pt x="205" y="567"/>
                    </a:lnTo>
                    <a:lnTo>
                      <a:pt x="205" y="565"/>
                    </a:lnTo>
                    <a:lnTo>
                      <a:pt x="205" y="563"/>
                    </a:lnTo>
                    <a:lnTo>
                      <a:pt x="205" y="563"/>
                    </a:lnTo>
                    <a:lnTo>
                      <a:pt x="203" y="563"/>
                    </a:lnTo>
                    <a:lnTo>
                      <a:pt x="203" y="563"/>
                    </a:lnTo>
                    <a:lnTo>
                      <a:pt x="203" y="561"/>
                    </a:lnTo>
                    <a:lnTo>
                      <a:pt x="203" y="561"/>
                    </a:lnTo>
                    <a:lnTo>
                      <a:pt x="201" y="563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1"/>
                    </a:lnTo>
                    <a:lnTo>
                      <a:pt x="201" y="560"/>
                    </a:lnTo>
                    <a:lnTo>
                      <a:pt x="201" y="560"/>
                    </a:lnTo>
                    <a:lnTo>
                      <a:pt x="201" y="560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1" y="558"/>
                    </a:lnTo>
                    <a:lnTo>
                      <a:pt x="200" y="558"/>
                    </a:lnTo>
                    <a:lnTo>
                      <a:pt x="200" y="556"/>
                    </a:lnTo>
                    <a:lnTo>
                      <a:pt x="200" y="556"/>
                    </a:lnTo>
                    <a:lnTo>
                      <a:pt x="201" y="556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4"/>
                    </a:lnTo>
                    <a:lnTo>
                      <a:pt x="201" y="552"/>
                    </a:lnTo>
                    <a:lnTo>
                      <a:pt x="201" y="552"/>
                    </a:lnTo>
                    <a:lnTo>
                      <a:pt x="203" y="552"/>
                    </a:lnTo>
                    <a:lnTo>
                      <a:pt x="201" y="550"/>
                    </a:lnTo>
                    <a:lnTo>
                      <a:pt x="201" y="550"/>
                    </a:lnTo>
                    <a:lnTo>
                      <a:pt x="201" y="549"/>
                    </a:lnTo>
                    <a:lnTo>
                      <a:pt x="201" y="549"/>
                    </a:lnTo>
                    <a:lnTo>
                      <a:pt x="201" y="547"/>
                    </a:lnTo>
                    <a:lnTo>
                      <a:pt x="201" y="547"/>
                    </a:lnTo>
                    <a:lnTo>
                      <a:pt x="201" y="547"/>
                    </a:lnTo>
                    <a:lnTo>
                      <a:pt x="201" y="545"/>
                    </a:lnTo>
                    <a:lnTo>
                      <a:pt x="201" y="543"/>
                    </a:lnTo>
                    <a:lnTo>
                      <a:pt x="203" y="543"/>
                    </a:lnTo>
                    <a:lnTo>
                      <a:pt x="203" y="543"/>
                    </a:lnTo>
                    <a:lnTo>
                      <a:pt x="203" y="543"/>
                    </a:lnTo>
                    <a:lnTo>
                      <a:pt x="203" y="541"/>
                    </a:lnTo>
                    <a:lnTo>
                      <a:pt x="205" y="541"/>
                    </a:lnTo>
                    <a:lnTo>
                      <a:pt x="205" y="541"/>
                    </a:lnTo>
                    <a:lnTo>
                      <a:pt x="205" y="540"/>
                    </a:lnTo>
                    <a:lnTo>
                      <a:pt x="203" y="540"/>
                    </a:lnTo>
                    <a:lnTo>
                      <a:pt x="203" y="540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3" y="538"/>
                    </a:lnTo>
                    <a:lnTo>
                      <a:pt x="205" y="538"/>
                    </a:lnTo>
                    <a:lnTo>
                      <a:pt x="205" y="538"/>
                    </a:lnTo>
                    <a:lnTo>
                      <a:pt x="205" y="536"/>
                    </a:lnTo>
                    <a:lnTo>
                      <a:pt x="205" y="536"/>
                    </a:lnTo>
                    <a:lnTo>
                      <a:pt x="205" y="534"/>
                    </a:lnTo>
                    <a:lnTo>
                      <a:pt x="205" y="534"/>
                    </a:lnTo>
                    <a:lnTo>
                      <a:pt x="205" y="534"/>
                    </a:lnTo>
                    <a:lnTo>
                      <a:pt x="205" y="532"/>
                    </a:lnTo>
                    <a:lnTo>
                      <a:pt x="205" y="532"/>
                    </a:lnTo>
                    <a:lnTo>
                      <a:pt x="207" y="532"/>
                    </a:lnTo>
                    <a:lnTo>
                      <a:pt x="207" y="532"/>
                    </a:lnTo>
                    <a:lnTo>
                      <a:pt x="207" y="530"/>
                    </a:lnTo>
                    <a:lnTo>
                      <a:pt x="207" y="530"/>
                    </a:lnTo>
                    <a:lnTo>
                      <a:pt x="205" y="530"/>
                    </a:lnTo>
                    <a:lnTo>
                      <a:pt x="205" y="530"/>
                    </a:lnTo>
                    <a:lnTo>
                      <a:pt x="205" y="529"/>
                    </a:lnTo>
                    <a:lnTo>
                      <a:pt x="207" y="530"/>
                    </a:lnTo>
                    <a:lnTo>
                      <a:pt x="207" y="529"/>
                    </a:lnTo>
                    <a:lnTo>
                      <a:pt x="207" y="529"/>
                    </a:lnTo>
                    <a:lnTo>
                      <a:pt x="205" y="527"/>
                    </a:lnTo>
                    <a:lnTo>
                      <a:pt x="207" y="527"/>
                    </a:lnTo>
                    <a:lnTo>
                      <a:pt x="205" y="527"/>
                    </a:lnTo>
                    <a:lnTo>
                      <a:pt x="207" y="525"/>
                    </a:lnTo>
                    <a:lnTo>
                      <a:pt x="207" y="523"/>
                    </a:lnTo>
                    <a:lnTo>
                      <a:pt x="209" y="523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7" y="521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207" y="519"/>
                    </a:lnTo>
                    <a:lnTo>
                      <a:pt x="196" y="521"/>
                    </a:lnTo>
                    <a:lnTo>
                      <a:pt x="150" y="527"/>
                    </a:lnTo>
                    <a:lnTo>
                      <a:pt x="141" y="529"/>
                    </a:lnTo>
                    <a:lnTo>
                      <a:pt x="121" y="532"/>
                    </a:lnTo>
                    <a:lnTo>
                      <a:pt x="119" y="532"/>
                    </a:lnTo>
                    <a:lnTo>
                      <a:pt x="90" y="538"/>
                    </a:lnTo>
                    <a:lnTo>
                      <a:pt x="66" y="541"/>
                    </a:lnTo>
                    <a:lnTo>
                      <a:pt x="53" y="543"/>
                    </a:lnTo>
                    <a:lnTo>
                      <a:pt x="6" y="549"/>
                    </a:lnTo>
                    <a:lnTo>
                      <a:pt x="6" y="549"/>
                    </a:lnTo>
                    <a:lnTo>
                      <a:pt x="6" y="549"/>
                    </a:lnTo>
                    <a:lnTo>
                      <a:pt x="8" y="547"/>
                    </a:lnTo>
                    <a:lnTo>
                      <a:pt x="10" y="547"/>
                    </a:lnTo>
                    <a:lnTo>
                      <a:pt x="10" y="545"/>
                    </a:lnTo>
                    <a:lnTo>
                      <a:pt x="11" y="545"/>
                    </a:lnTo>
                    <a:lnTo>
                      <a:pt x="13" y="543"/>
                    </a:lnTo>
                    <a:lnTo>
                      <a:pt x="13" y="541"/>
                    </a:lnTo>
                    <a:lnTo>
                      <a:pt x="13" y="540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8" y="536"/>
                    </a:lnTo>
                    <a:lnTo>
                      <a:pt x="6" y="534"/>
                    </a:lnTo>
                    <a:lnTo>
                      <a:pt x="6" y="534"/>
                    </a:lnTo>
                    <a:lnTo>
                      <a:pt x="6" y="532"/>
                    </a:lnTo>
                    <a:lnTo>
                      <a:pt x="6" y="530"/>
                    </a:lnTo>
                    <a:lnTo>
                      <a:pt x="8" y="529"/>
                    </a:lnTo>
                    <a:lnTo>
                      <a:pt x="8" y="527"/>
                    </a:lnTo>
                    <a:lnTo>
                      <a:pt x="8" y="525"/>
                    </a:lnTo>
                    <a:lnTo>
                      <a:pt x="8" y="525"/>
                    </a:lnTo>
                    <a:lnTo>
                      <a:pt x="6" y="523"/>
                    </a:lnTo>
                    <a:lnTo>
                      <a:pt x="6" y="523"/>
                    </a:lnTo>
                    <a:lnTo>
                      <a:pt x="4" y="521"/>
                    </a:lnTo>
                    <a:lnTo>
                      <a:pt x="2" y="519"/>
                    </a:lnTo>
                    <a:lnTo>
                      <a:pt x="0" y="519"/>
                    </a:lnTo>
                    <a:lnTo>
                      <a:pt x="0" y="518"/>
                    </a:lnTo>
                    <a:lnTo>
                      <a:pt x="0" y="516"/>
                    </a:lnTo>
                    <a:lnTo>
                      <a:pt x="0" y="516"/>
                    </a:lnTo>
                    <a:lnTo>
                      <a:pt x="4" y="516"/>
                    </a:lnTo>
                    <a:lnTo>
                      <a:pt x="6" y="516"/>
                    </a:lnTo>
                    <a:lnTo>
                      <a:pt x="8" y="516"/>
                    </a:lnTo>
                    <a:lnTo>
                      <a:pt x="10" y="514"/>
                    </a:lnTo>
                    <a:lnTo>
                      <a:pt x="11" y="514"/>
                    </a:lnTo>
                    <a:lnTo>
                      <a:pt x="13" y="512"/>
                    </a:lnTo>
                    <a:lnTo>
                      <a:pt x="15" y="512"/>
                    </a:lnTo>
                    <a:lnTo>
                      <a:pt x="15" y="510"/>
                    </a:lnTo>
                    <a:lnTo>
                      <a:pt x="15" y="508"/>
                    </a:lnTo>
                    <a:lnTo>
                      <a:pt x="15" y="508"/>
                    </a:lnTo>
                    <a:lnTo>
                      <a:pt x="13" y="507"/>
                    </a:lnTo>
                    <a:lnTo>
                      <a:pt x="10" y="505"/>
                    </a:lnTo>
                    <a:lnTo>
                      <a:pt x="10" y="503"/>
                    </a:lnTo>
                    <a:lnTo>
                      <a:pt x="10" y="501"/>
                    </a:lnTo>
                    <a:lnTo>
                      <a:pt x="10" y="501"/>
                    </a:lnTo>
                    <a:lnTo>
                      <a:pt x="10" y="501"/>
                    </a:lnTo>
                    <a:lnTo>
                      <a:pt x="8" y="501"/>
                    </a:lnTo>
                    <a:lnTo>
                      <a:pt x="8" y="501"/>
                    </a:lnTo>
                    <a:lnTo>
                      <a:pt x="6" y="497"/>
                    </a:lnTo>
                    <a:lnTo>
                      <a:pt x="6" y="497"/>
                    </a:lnTo>
                    <a:lnTo>
                      <a:pt x="8" y="496"/>
                    </a:lnTo>
                    <a:lnTo>
                      <a:pt x="10" y="494"/>
                    </a:lnTo>
                    <a:lnTo>
                      <a:pt x="10" y="496"/>
                    </a:lnTo>
                    <a:lnTo>
                      <a:pt x="10" y="496"/>
                    </a:lnTo>
                    <a:lnTo>
                      <a:pt x="10" y="497"/>
                    </a:lnTo>
                    <a:lnTo>
                      <a:pt x="11" y="499"/>
                    </a:lnTo>
                    <a:lnTo>
                      <a:pt x="15" y="501"/>
                    </a:lnTo>
                    <a:lnTo>
                      <a:pt x="15" y="501"/>
                    </a:lnTo>
                    <a:lnTo>
                      <a:pt x="15" y="501"/>
                    </a:lnTo>
                    <a:lnTo>
                      <a:pt x="17" y="499"/>
                    </a:lnTo>
                    <a:lnTo>
                      <a:pt x="17" y="497"/>
                    </a:lnTo>
                    <a:lnTo>
                      <a:pt x="17" y="497"/>
                    </a:lnTo>
                    <a:lnTo>
                      <a:pt x="17" y="496"/>
                    </a:lnTo>
                    <a:lnTo>
                      <a:pt x="17" y="496"/>
                    </a:lnTo>
                    <a:lnTo>
                      <a:pt x="15" y="494"/>
                    </a:lnTo>
                    <a:lnTo>
                      <a:pt x="13" y="494"/>
                    </a:lnTo>
                    <a:lnTo>
                      <a:pt x="11" y="492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1" y="483"/>
                    </a:lnTo>
                    <a:lnTo>
                      <a:pt x="11" y="481"/>
                    </a:lnTo>
                    <a:lnTo>
                      <a:pt x="13" y="481"/>
                    </a:lnTo>
                    <a:lnTo>
                      <a:pt x="15" y="481"/>
                    </a:lnTo>
                    <a:lnTo>
                      <a:pt x="17" y="479"/>
                    </a:lnTo>
                    <a:lnTo>
                      <a:pt x="19" y="477"/>
                    </a:lnTo>
                    <a:lnTo>
                      <a:pt x="21" y="476"/>
                    </a:lnTo>
                    <a:lnTo>
                      <a:pt x="21" y="474"/>
                    </a:lnTo>
                    <a:lnTo>
                      <a:pt x="21" y="472"/>
                    </a:lnTo>
                    <a:lnTo>
                      <a:pt x="19" y="472"/>
                    </a:lnTo>
                    <a:lnTo>
                      <a:pt x="19" y="472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0" y="474"/>
                    </a:lnTo>
                    <a:lnTo>
                      <a:pt x="10" y="472"/>
                    </a:lnTo>
                    <a:lnTo>
                      <a:pt x="10" y="472"/>
                    </a:lnTo>
                    <a:lnTo>
                      <a:pt x="8" y="470"/>
                    </a:lnTo>
                    <a:lnTo>
                      <a:pt x="8" y="468"/>
                    </a:lnTo>
                    <a:lnTo>
                      <a:pt x="10" y="466"/>
                    </a:lnTo>
                    <a:lnTo>
                      <a:pt x="10" y="468"/>
                    </a:lnTo>
                    <a:lnTo>
                      <a:pt x="13" y="468"/>
                    </a:lnTo>
                    <a:lnTo>
                      <a:pt x="13" y="470"/>
                    </a:lnTo>
                    <a:lnTo>
                      <a:pt x="13" y="470"/>
                    </a:lnTo>
                    <a:lnTo>
                      <a:pt x="17" y="470"/>
                    </a:lnTo>
                    <a:lnTo>
                      <a:pt x="19" y="470"/>
                    </a:lnTo>
                    <a:lnTo>
                      <a:pt x="19" y="468"/>
                    </a:lnTo>
                    <a:lnTo>
                      <a:pt x="21" y="466"/>
                    </a:lnTo>
                    <a:lnTo>
                      <a:pt x="21" y="465"/>
                    </a:lnTo>
                    <a:lnTo>
                      <a:pt x="21" y="457"/>
                    </a:lnTo>
                    <a:lnTo>
                      <a:pt x="21" y="455"/>
                    </a:lnTo>
                    <a:lnTo>
                      <a:pt x="21" y="454"/>
                    </a:lnTo>
                    <a:lnTo>
                      <a:pt x="21" y="452"/>
                    </a:lnTo>
                    <a:lnTo>
                      <a:pt x="22" y="452"/>
                    </a:lnTo>
                    <a:lnTo>
                      <a:pt x="22" y="452"/>
                    </a:lnTo>
                    <a:lnTo>
                      <a:pt x="24" y="452"/>
                    </a:lnTo>
                    <a:lnTo>
                      <a:pt x="24" y="452"/>
                    </a:lnTo>
                    <a:lnTo>
                      <a:pt x="26" y="452"/>
                    </a:lnTo>
                    <a:lnTo>
                      <a:pt x="30" y="452"/>
                    </a:lnTo>
                    <a:lnTo>
                      <a:pt x="32" y="452"/>
                    </a:lnTo>
                    <a:lnTo>
                      <a:pt x="32" y="450"/>
                    </a:lnTo>
                    <a:lnTo>
                      <a:pt x="32" y="448"/>
                    </a:lnTo>
                    <a:lnTo>
                      <a:pt x="32" y="448"/>
                    </a:lnTo>
                    <a:lnTo>
                      <a:pt x="26" y="450"/>
                    </a:lnTo>
                    <a:lnTo>
                      <a:pt x="24" y="452"/>
                    </a:lnTo>
                    <a:lnTo>
                      <a:pt x="24" y="452"/>
                    </a:lnTo>
                    <a:lnTo>
                      <a:pt x="22" y="450"/>
                    </a:lnTo>
                    <a:lnTo>
                      <a:pt x="21" y="450"/>
                    </a:lnTo>
                    <a:lnTo>
                      <a:pt x="21" y="450"/>
                    </a:lnTo>
                    <a:lnTo>
                      <a:pt x="22" y="448"/>
                    </a:lnTo>
                    <a:lnTo>
                      <a:pt x="22" y="446"/>
                    </a:lnTo>
                    <a:lnTo>
                      <a:pt x="22" y="443"/>
                    </a:lnTo>
                    <a:lnTo>
                      <a:pt x="22" y="441"/>
                    </a:lnTo>
                    <a:lnTo>
                      <a:pt x="24" y="439"/>
                    </a:lnTo>
                    <a:lnTo>
                      <a:pt x="26" y="439"/>
                    </a:lnTo>
                    <a:lnTo>
                      <a:pt x="28" y="439"/>
                    </a:lnTo>
                    <a:lnTo>
                      <a:pt x="28" y="441"/>
                    </a:lnTo>
                    <a:lnTo>
                      <a:pt x="30" y="443"/>
                    </a:lnTo>
                    <a:lnTo>
                      <a:pt x="32" y="443"/>
                    </a:lnTo>
                    <a:lnTo>
                      <a:pt x="32" y="443"/>
                    </a:lnTo>
                    <a:lnTo>
                      <a:pt x="33" y="443"/>
                    </a:lnTo>
                    <a:lnTo>
                      <a:pt x="33" y="441"/>
                    </a:lnTo>
                    <a:lnTo>
                      <a:pt x="32" y="439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0" y="437"/>
                    </a:lnTo>
                    <a:lnTo>
                      <a:pt x="32" y="435"/>
                    </a:lnTo>
                    <a:lnTo>
                      <a:pt x="32" y="435"/>
                    </a:lnTo>
                    <a:lnTo>
                      <a:pt x="32" y="435"/>
                    </a:lnTo>
                    <a:lnTo>
                      <a:pt x="33" y="434"/>
                    </a:lnTo>
                    <a:lnTo>
                      <a:pt x="35" y="432"/>
                    </a:lnTo>
                    <a:lnTo>
                      <a:pt x="35" y="430"/>
                    </a:lnTo>
                    <a:lnTo>
                      <a:pt x="37" y="423"/>
                    </a:lnTo>
                    <a:lnTo>
                      <a:pt x="39" y="421"/>
                    </a:lnTo>
                    <a:lnTo>
                      <a:pt x="41" y="419"/>
                    </a:lnTo>
                    <a:lnTo>
                      <a:pt x="41" y="421"/>
                    </a:lnTo>
                    <a:lnTo>
                      <a:pt x="44" y="419"/>
                    </a:lnTo>
                    <a:lnTo>
                      <a:pt x="46" y="417"/>
                    </a:lnTo>
                    <a:lnTo>
                      <a:pt x="46" y="415"/>
                    </a:lnTo>
                    <a:lnTo>
                      <a:pt x="46" y="413"/>
                    </a:lnTo>
                    <a:lnTo>
                      <a:pt x="46" y="413"/>
                    </a:lnTo>
                    <a:lnTo>
                      <a:pt x="44" y="413"/>
                    </a:lnTo>
                    <a:lnTo>
                      <a:pt x="44" y="412"/>
                    </a:lnTo>
                    <a:lnTo>
                      <a:pt x="41" y="412"/>
                    </a:lnTo>
                    <a:lnTo>
                      <a:pt x="39" y="412"/>
                    </a:lnTo>
                    <a:lnTo>
                      <a:pt x="39" y="410"/>
                    </a:lnTo>
                    <a:lnTo>
                      <a:pt x="39" y="410"/>
                    </a:lnTo>
                    <a:lnTo>
                      <a:pt x="39" y="408"/>
                    </a:lnTo>
                    <a:lnTo>
                      <a:pt x="39" y="408"/>
                    </a:lnTo>
                    <a:lnTo>
                      <a:pt x="39" y="408"/>
                    </a:lnTo>
                    <a:lnTo>
                      <a:pt x="41" y="408"/>
                    </a:lnTo>
                    <a:lnTo>
                      <a:pt x="41" y="408"/>
                    </a:lnTo>
                    <a:lnTo>
                      <a:pt x="43" y="410"/>
                    </a:lnTo>
                    <a:lnTo>
                      <a:pt x="44" y="412"/>
                    </a:lnTo>
                    <a:lnTo>
                      <a:pt x="46" y="412"/>
                    </a:lnTo>
                    <a:lnTo>
                      <a:pt x="48" y="410"/>
                    </a:lnTo>
                    <a:lnTo>
                      <a:pt x="46" y="410"/>
                    </a:lnTo>
                    <a:lnTo>
                      <a:pt x="46" y="406"/>
                    </a:lnTo>
                    <a:lnTo>
                      <a:pt x="46" y="406"/>
                    </a:lnTo>
                    <a:lnTo>
                      <a:pt x="50" y="404"/>
                    </a:lnTo>
                    <a:lnTo>
                      <a:pt x="50" y="404"/>
                    </a:lnTo>
                    <a:lnTo>
                      <a:pt x="50" y="401"/>
                    </a:lnTo>
                    <a:lnTo>
                      <a:pt x="52" y="401"/>
                    </a:lnTo>
                    <a:lnTo>
                      <a:pt x="52" y="397"/>
                    </a:lnTo>
                    <a:lnTo>
                      <a:pt x="52" y="397"/>
                    </a:lnTo>
                    <a:lnTo>
                      <a:pt x="52" y="395"/>
                    </a:lnTo>
                    <a:lnTo>
                      <a:pt x="50" y="395"/>
                    </a:lnTo>
                    <a:lnTo>
                      <a:pt x="48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6" y="395"/>
                    </a:lnTo>
                    <a:lnTo>
                      <a:pt x="48" y="397"/>
                    </a:lnTo>
                    <a:lnTo>
                      <a:pt x="48" y="401"/>
                    </a:lnTo>
                    <a:lnTo>
                      <a:pt x="46" y="401"/>
                    </a:lnTo>
                    <a:lnTo>
                      <a:pt x="46" y="401"/>
                    </a:lnTo>
                    <a:lnTo>
                      <a:pt x="44" y="401"/>
                    </a:lnTo>
                    <a:lnTo>
                      <a:pt x="44" y="401"/>
                    </a:lnTo>
                    <a:lnTo>
                      <a:pt x="43" y="401"/>
                    </a:lnTo>
                    <a:lnTo>
                      <a:pt x="43" y="401"/>
                    </a:lnTo>
                    <a:lnTo>
                      <a:pt x="43" y="401"/>
                    </a:lnTo>
                    <a:lnTo>
                      <a:pt x="43" y="402"/>
                    </a:lnTo>
                    <a:lnTo>
                      <a:pt x="35" y="401"/>
                    </a:lnTo>
                    <a:lnTo>
                      <a:pt x="35" y="401"/>
                    </a:lnTo>
                    <a:lnTo>
                      <a:pt x="35" y="401"/>
                    </a:lnTo>
                    <a:lnTo>
                      <a:pt x="35" y="399"/>
                    </a:lnTo>
                    <a:lnTo>
                      <a:pt x="35" y="393"/>
                    </a:lnTo>
                    <a:lnTo>
                      <a:pt x="35" y="393"/>
                    </a:lnTo>
                    <a:lnTo>
                      <a:pt x="35" y="393"/>
                    </a:lnTo>
                    <a:lnTo>
                      <a:pt x="37" y="391"/>
                    </a:lnTo>
                    <a:lnTo>
                      <a:pt x="37" y="391"/>
                    </a:lnTo>
                    <a:lnTo>
                      <a:pt x="39" y="391"/>
                    </a:lnTo>
                    <a:lnTo>
                      <a:pt x="39" y="391"/>
                    </a:lnTo>
                    <a:lnTo>
                      <a:pt x="41" y="391"/>
                    </a:lnTo>
                    <a:lnTo>
                      <a:pt x="41" y="391"/>
                    </a:lnTo>
                    <a:lnTo>
                      <a:pt x="43" y="390"/>
                    </a:lnTo>
                    <a:lnTo>
                      <a:pt x="43" y="390"/>
                    </a:lnTo>
                    <a:lnTo>
                      <a:pt x="44" y="390"/>
                    </a:lnTo>
                    <a:lnTo>
                      <a:pt x="44" y="390"/>
                    </a:lnTo>
                    <a:lnTo>
                      <a:pt x="44" y="388"/>
                    </a:lnTo>
                    <a:lnTo>
                      <a:pt x="46" y="388"/>
                    </a:lnTo>
                    <a:lnTo>
                      <a:pt x="46" y="386"/>
                    </a:lnTo>
                    <a:lnTo>
                      <a:pt x="48" y="386"/>
                    </a:lnTo>
                    <a:lnTo>
                      <a:pt x="48" y="388"/>
                    </a:lnTo>
                    <a:lnTo>
                      <a:pt x="50" y="388"/>
                    </a:lnTo>
                    <a:lnTo>
                      <a:pt x="52" y="388"/>
                    </a:lnTo>
                    <a:lnTo>
                      <a:pt x="52" y="388"/>
                    </a:lnTo>
                    <a:lnTo>
                      <a:pt x="53" y="390"/>
                    </a:lnTo>
                    <a:lnTo>
                      <a:pt x="53" y="390"/>
                    </a:lnTo>
                    <a:lnTo>
                      <a:pt x="53" y="388"/>
                    </a:lnTo>
                    <a:lnTo>
                      <a:pt x="53" y="386"/>
                    </a:lnTo>
                    <a:lnTo>
                      <a:pt x="53" y="382"/>
                    </a:lnTo>
                    <a:lnTo>
                      <a:pt x="52" y="381"/>
                    </a:lnTo>
                    <a:lnTo>
                      <a:pt x="52" y="381"/>
                    </a:lnTo>
                    <a:lnTo>
                      <a:pt x="52" y="381"/>
                    </a:lnTo>
                    <a:lnTo>
                      <a:pt x="52" y="379"/>
                    </a:lnTo>
                    <a:lnTo>
                      <a:pt x="53" y="379"/>
                    </a:lnTo>
                    <a:lnTo>
                      <a:pt x="53" y="379"/>
                    </a:lnTo>
                    <a:lnTo>
                      <a:pt x="57" y="379"/>
                    </a:lnTo>
                    <a:lnTo>
                      <a:pt x="59" y="379"/>
                    </a:lnTo>
                    <a:lnTo>
                      <a:pt x="59" y="375"/>
                    </a:lnTo>
                    <a:lnTo>
                      <a:pt x="59" y="373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59" y="370"/>
                    </a:lnTo>
                    <a:lnTo>
                      <a:pt x="59" y="371"/>
                    </a:lnTo>
                    <a:lnTo>
                      <a:pt x="59" y="373"/>
                    </a:lnTo>
                    <a:lnTo>
                      <a:pt x="57" y="373"/>
                    </a:lnTo>
                    <a:lnTo>
                      <a:pt x="57" y="373"/>
                    </a:lnTo>
                    <a:lnTo>
                      <a:pt x="55" y="373"/>
                    </a:lnTo>
                    <a:lnTo>
                      <a:pt x="52" y="373"/>
                    </a:lnTo>
                    <a:lnTo>
                      <a:pt x="50" y="373"/>
                    </a:lnTo>
                    <a:lnTo>
                      <a:pt x="50" y="373"/>
                    </a:lnTo>
                    <a:lnTo>
                      <a:pt x="48" y="371"/>
                    </a:lnTo>
                    <a:lnTo>
                      <a:pt x="48" y="370"/>
                    </a:lnTo>
                    <a:lnTo>
                      <a:pt x="46" y="370"/>
                    </a:lnTo>
                    <a:lnTo>
                      <a:pt x="46" y="368"/>
                    </a:lnTo>
                    <a:lnTo>
                      <a:pt x="48" y="368"/>
                    </a:lnTo>
                    <a:lnTo>
                      <a:pt x="48" y="366"/>
                    </a:lnTo>
                    <a:lnTo>
                      <a:pt x="48" y="366"/>
                    </a:lnTo>
                    <a:lnTo>
                      <a:pt x="52" y="364"/>
                    </a:lnTo>
                    <a:lnTo>
                      <a:pt x="52" y="364"/>
                    </a:lnTo>
                    <a:lnTo>
                      <a:pt x="52" y="362"/>
                    </a:lnTo>
                    <a:lnTo>
                      <a:pt x="50" y="362"/>
                    </a:lnTo>
                    <a:lnTo>
                      <a:pt x="50" y="360"/>
                    </a:lnTo>
                    <a:lnTo>
                      <a:pt x="48" y="360"/>
                    </a:lnTo>
                    <a:lnTo>
                      <a:pt x="48" y="360"/>
                    </a:lnTo>
                    <a:lnTo>
                      <a:pt x="46" y="362"/>
                    </a:lnTo>
                    <a:lnTo>
                      <a:pt x="44" y="362"/>
                    </a:lnTo>
                    <a:lnTo>
                      <a:pt x="43" y="362"/>
                    </a:lnTo>
                    <a:lnTo>
                      <a:pt x="41" y="362"/>
                    </a:lnTo>
                    <a:lnTo>
                      <a:pt x="39" y="362"/>
                    </a:lnTo>
                    <a:lnTo>
                      <a:pt x="35" y="359"/>
                    </a:lnTo>
                    <a:lnTo>
                      <a:pt x="33" y="357"/>
                    </a:lnTo>
                    <a:lnTo>
                      <a:pt x="33" y="355"/>
                    </a:lnTo>
                    <a:lnTo>
                      <a:pt x="33" y="353"/>
                    </a:lnTo>
                    <a:lnTo>
                      <a:pt x="33" y="353"/>
                    </a:lnTo>
                    <a:lnTo>
                      <a:pt x="35" y="351"/>
                    </a:lnTo>
                    <a:lnTo>
                      <a:pt x="35" y="349"/>
                    </a:lnTo>
                    <a:lnTo>
                      <a:pt x="37" y="351"/>
                    </a:lnTo>
                    <a:lnTo>
                      <a:pt x="41" y="355"/>
                    </a:lnTo>
                    <a:lnTo>
                      <a:pt x="43" y="357"/>
                    </a:lnTo>
                    <a:lnTo>
                      <a:pt x="44" y="357"/>
                    </a:lnTo>
                    <a:lnTo>
                      <a:pt x="46" y="357"/>
                    </a:lnTo>
                    <a:lnTo>
                      <a:pt x="46" y="355"/>
                    </a:lnTo>
                    <a:lnTo>
                      <a:pt x="48" y="355"/>
                    </a:lnTo>
                    <a:lnTo>
                      <a:pt x="48" y="355"/>
                    </a:lnTo>
                    <a:lnTo>
                      <a:pt x="46" y="353"/>
                    </a:lnTo>
                    <a:lnTo>
                      <a:pt x="46" y="353"/>
                    </a:lnTo>
                    <a:lnTo>
                      <a:pt x="44" y="353"/>
                    </a:lnTo>
                    <a:lnTo>
                      <a:pt x="44" y="351"/>
                    </a:lnTo>
                    <a:lnTo>
                      <a:pt x="43" y="351"/>
                    </a:lnTo>
                    <a:lnTo>
                      <a:pt x="39" y="351"/>
                    </a:lnTo>
                    <a:lnTo>
                      <a:pt x="39" y="351"/>
                    </a:lnTo>
                    <a:lnTo>
                      <a:pt x="39" y="349"/>
                    </a:lnTo>
                    <a:lnTo>
                      <a:pt x="37" y="348"/>
                    </a:lnTo>
                    <a:lnTo>
                      <a:pt x="37" y="348"/>
                    </a:lnTo>
                    <a:lnTo>
                      <a:pt x="39" y="348"/>
                    </a:lnTo>
                    <a:lnTo>
                      <a:pt x="41" y="346"/>
                    </a:lnTo>
                    <a:lnTo>
                      <a:pt x="41" y="346"/>
                    </a:lnTo>
                    <a:lnTo>
                      <a:pt x="43" y="342"/>
                    </a:lnTo>
                    <a:lnTo>
                      <a:pt x="44" y="342"/>
                    </a:lnTo>
                    <a:lnTo>
                      <a:pt x="44" y="340"/>
                    </a:lnTo>
                    <a:lnTo>
                      <a:pt x="44" y="340"/>
                    </a:lnTo>
                    <a:lnTo>
                      <a:pt x="44" y="338"/>
                    </a:lnTo>
                    <a:lnTo>
                      <a:pt x="43" y="337"/>
                    </a:lnTo>
                    <a:lnTo>
                      <a:pt x="43" y="338"/>
                    </a:lnTo>
                    <a:lnTo>
                      <a:pt x="41" y="338"/>
                    </a:lnTo>
                    <a:lnTo>
                      <a:pt x="39" y="342"/>
                    </a:lnTo>
                    <a:lnTo>
                      <a:pt x="37" y="342"/>
                    </a:lnTo>
                    <a:lnTo>
                      <a:pt x="33" y="344"/>
                    </a:lnTo>
                    <a:lnTo>
                      <a:pt x="33" y="344"/>
                    </a:lnTo>
                    <a:lnTo>
                      <a:pt x="33" y="344"/>
                    </a:lnTo>
                    <a:lnTo>
                      <a:pt x="32" y="344"/>
                    </a:lnTo>
                    <a:lnTo>
                      <a:pt x="30" y="342"/>
                    </a:lnTo>
                    <a:lnTo>
                      <a:pt x="28" y="338"/>
                    </a:lnTo>
                    <a:lnTo>
                      <a:pt x="28" y="338"/>
                    </a:lnTo>
                    <a:lnTo>
                      <a:pt x="30" y="337"/>
                    </a:lnTo>
                    <a:lnTo>
                      <a:pt x="32" y="333"/>
                    </a:lnTo>
                    <a:lnTo>
                      <a:pt x="33" y="331"/>
                    </a:lnTo>
                    <a:lnTo>
                      <a:pt x="35" y="329"/>
                    </a:lnTo>
                    <a:lnTo>
                      <a:pt x="37" y="328"/>
                    </a:lnTo>
                    <a:lnTo>
                      <a:pt x="35" y="328"/>
                    </a:lnTo>
                    <a:lnTo>
                      <a:pt x="32" y="326"/>
                    </a:lnTo>
                    <a:lnTo>
                      <a:pt x="30" y="326"/>
                    </a:lnTo>
                    <a:lnTo>
                      <a:pt x="28" y="326"/>
                    </a:lnTo>
                    <a:lnTo>
                      <a:pt x="26" y="326"/>
                    </a:lnTo>
                    <a:lnTo>
                      <a:pt x="26" y="326"/>
                    </a:lnTo>
                    <a:lnTo>
                      <a:pt x="26" y="324"/>
                    </a:lnTo>
                    <a:lnTo>
                      <a:pt x="26" y="322"/>
                    </a:lnTo>
                    <a:lnTo>
                      <a:pt x="24" y="318"/>
                    </a:lnTo>
                    <a:lnTo>
                      <a:pt x="26" y="315"/>
                    </a:lnTo>
                    <a:lnTo>
                      <a:pt x="26" y="313"/>
                    </a:lnTo>
                    <a:lnTo>
                      <a:pt x="30" y="311"/>
                    </a:lnTo>
                    <a:lnTo>
                      <a:pt x="32" y="309"/>
                    </a:lnTo>
                    <a:lnTo>
                      <a:pt x="32" y="309"/>
                    </a:lnTo>
                    <a:lnTo>
                      <a:pt x="32" y="306"/>
                    </a:lnTo>
                    <a:lnTo>
                      <a:pt x="30" y="300"/>
                    </a:lnTo>
                    <a:lnTo>
                      <a:pt x="30" y="298"/>
                    </a:lnTo>
                    <a:lnTo>
                      <a:pt x="28" y="296"/>
                    </a:lnTo>
                    <a:lnTo>
                      <a:pt x="28" y="296"/>
                    </a:lnTo>
                    <a:lnTo>
                      <a:pt x="26" y="296"/>
                    </a:lnTo>
                    <a:lnTo>
                      <a:pt x="24" y="296"/>
                    </a:lnTo>
                    <a:lnTo>
                      <a:pt x="24" y="298"/>
                    </a:lnTo>
                    <a:lnTo>
                      <a:pt x="24" y="300"/>
                    </a:lnTo>
                    <a:lnTo>
                      <a:pt x="24" y="302"/>
                    </a:lnTo>
                    <a:lnTo>
                      <a:pt x="24" y="304"/>
                    </a:lnTo>
                    <a:lnTo>
                      <a:pt x="24" y="306"/>
                    </a:lnTo>
                    <a:lnTo>
                      <a:pt x="22" y="307"/>
                    </a:lnTo>
                    <a:lnTo>
                      <a:pt x="22" y="307"/>
                    </a:lnTo>
                    <a:lnTo>
                      <a:pt x="21" y="307"/>
                    </a:lnTo>
                    <a:lnTo>
                      <a:pt x="19" y="307"/>
                    </a:lnTo>
                    <a:lnTo>
                      <a:pt x="17" y="306"/>
                    </a:lnTo>
                    <a:lnTo>
                      <a:pt x="17" y="304"/>
                    </a:lnTo>
                    <a:lnTo>
                      <a:pt x="17" y="302"/>
                    </a:lnTo>
                    <a:lnTo>
                      <a:pt x="19" y="300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1"/>
                    </a:lnTo>
                    <a:lnTo>
                      <a:pt x="22" y="291"/>
                    </a:lnTo>
                    <a:lnTo>
                      <a:pt x="22" y="289"/>
                    </a:lnTo>
                    <a:lnTo>
                      <a:pt x="24" y="289"/>
                    </a:lnTo>
                    <a:lnTo>
                      <a:pt x="24" y="287"/>
                    </a:lnTo>
                    <a:lnTo>
                      <a:pt x="24" y="287"/>
                    </a:lnTo>
                    <a:lnTo>
                      <a:pt x="24" y="286"/>
                    </a:lnTo>
                    <a:lnTo>
                      <a:pt x="21" y="284"/>
                    </a:lnTo>
                    <a:lnTo>
                      <a:pt x="15" y="282"/>
                    </a:lnTo>
                    <a:lnTo>
                      <a:pt x="15" y="282"/>
                    </a:lnTo>
                    <a:lnTo>
                      <a:pt x="15" y="280"/>
                    </a:lnTo>
                    <a:lnTo>
                      <a:pt x="15" y="278"/>
                    </a:lnTo>
                    <a:lnTo>
                      <a:pt x="15" y="278"/>
                    </a:lnTo>
                    <a:lnTo>
                      <a:pt x="17" y="278"/>
                    </a:lnTo>
                    <a:lnTo>
                      <a:pt x="19" y="278"/>
                    </a:lnTo>
                    <a:lnTo>
                      <a:pt x="21" y="278"/>
                    </a:lnTo>
                    <a:lnTo>
                      <a:pt x="22" y="278"/>
                    </a:lnTo>
                    <a:lnTo>
                      <a:pt x="24" y="278"/>
                    </a:lnTo>
                    <a:lnTo>
                      <a:pt x="24" y="276"/>
                    </a:lnTo>
                    <a:lnTo>
                      <a:pt x="26" y="276"/>
                    </a:lnTo>
                    <a:lnTo>
                      <a:pt x="26" y="275"/>
                    </a:lnTo>
                    <a:lnTo>
                      <a:pt x="26" y="273"/>
                    </a:lnTo>
                    <a:lnTo>
                      <a:pt x="24" y="273"/>
                    </a:lnTo>
                    <a:lnTo>
                      <a:pt x="24" y="271"/>
                    </a:lnTo>
                    <a:lnTo>
                      <a:pt x="24" y="267"/>
                    </a:lnTo>
                    <a:lnTo>
                      <a:pt x="26" y="265"/>
                    </a:lnTo>
                    <a:lnTo>
                      <a:pt x="28" y="264"/>
                    </a:lnTo>
                    <a:lnTo>
                      <a:pt x="28" y="262"/>
                    </a:lnTo>
                    <a:lnTo>
                      <a:pt x="28" y="260"/>
                    </a:lnTo>
                    <a:lnTo>
                      <a:pt x="28" y="260"/>
                    </a:lnTo>
                    <a:lnTo>
                      <a:pt x="28" y="258"/>
                    </a:lnTo>
                    <a:lnTo>
                      <a:pt x="26" y="258"/>
                    </a:lnTo>
                    <a:lnTo>
                      <a:pt x="24" y="258"/>
                    </a:lnTo>
                    <a:lnTo>
                      <a:pt x="24" y="258"/>
                    </a:lnTo>
                    <a:lnTo>
                      <a:pt x="24" y="260"/>
                    </a:lnTo>
                    <a:lnTo>
                      <a:pt x="22" y="264"/>
                    </a:lnTo>
                    <a:lnTo>
                      <a:pt x="22" y="264"/>
                    </a:lnTo>
                    <a:lnTo>
                      <a:pt x="22" y="264"/>
                    </a:lnTo>
                    <a:lnTo>
                      <a:pt x="21" y="262"/>
                    </a:lnTo>
                    <a:lnTo>
                      <a:pt x="19" y="260"/>
                    </a:lnTo>
                    <a:lnTo>
                      <a:pt x="17" y="258"/>
                    </a:lnTo>
                    <a:lnTo>
                      <a:pt x="17" y="256"/>
                    </a:lnTo>
                    <a:lnTo>
                      <a:pt x="17" y="253"/>
                    </a:lnTo>
                    <a:lnTo>
                      <a:pt x="17" y="251"/>
                    </a:lnTo>
                    <a:lnTo>
                      <a:pt x="19" y="247"/>
                    </a:lnTo>
                    <a:lnTo>
                      <a:pt x="22" y="243"/>
                    </a:lnTo>
                    <a:lnTo>
                      <a:pt x="22" y="242"/>
                    </a:lnTo>
                    <a:lnTo>
                      <a:pt x="24" y="240"/>
                    </a:lnTo>
                    <a:lnTo>
                      <a:pt x="22" y="238"/>
                    </a:lnTo>
                    <a:lnTo>
                      <a:pt x="22" y="238"/>
                    </a:lnTo>
                    <a:lnTo>
                      <a:pt x="22" y="236"/>
                    </a:lnTo>
                    <a:lnTo>
                      <a:pt x="21" y="236"/>
                    </a:lnTo>
                    <a:lnTo>
                      <a:pt x="21" y="236"/>
                    </a:lnTo>
                    <a:lnTo>
                      <a:pt x="21" y="238"/>
                    </a:lnTo>
                    <a:lnTo>
                      <a:pt x="21" y="238"/>
                    </a:lnTo>
                    <a:lnTo>
                      <a:pt x="19" y="240"/>
                    </a:lnTo>
                    <a:lnTo>
                      <a:pt x="21" y="243"/>
                    </a:lnTo>
                    <a:lnTo>
                      <a:pt x="19" y="243"/>
                    </a:lnTo>
                    <a:lnTo>
                      <a:pt x="17" y="247"/>
                    </a:lnTo>
                    <a:lnTo>
                      <a:pt x="15" y="247"/>
                    </a:lnTo>
                    <a:lnTo>
                      <a:pt x="13" y="249"/>
                    </a:lnTo>
                    <a:lnTo>
                      <a:pt x="11" y="247"/>
                    </a:lnTo>
                    <a:lnTo>
                      <a:pt x="10" y="245"/>
                    </a:lnTo>
                    <a:lnTo>
                      <a:pt x="10" y="243"/>
                    </a:lnTo>
                    <a:lnTo>
                      <a:pt x="10" y="243"/>
                    </a:lnTo>
                    <a:lnTo>
                      <a:pt x="11" y="243"/>
                    </a:lnTo>
                    <a:lnTo>
                      <a:pt x="13" y="242"/>
                    </a:lnTo>
                    <a:lnTo>
                      <a:pt x="15" y="240"/>
                    </a:lnTo>
                    <a:lnTo>
                      <a:pt x="17" y="240"/>
                    </a:lnTo>
                    <a:lnTo>
                      <a:pt x="17" y="240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5" y="234"/>
                    </a:lnTo>
                    <a:lnTo>
                      <a:pt x="13" y="233"/>
                    </a:lnTo>
                    <a:lnTo>
                      <a:pt x="11" y="233"/>
                    </a:lnTo>
                    <a:lnTo>
                      <a:pt x="11" y="234"/>
                    </a:lnTo>
                    <a:lnTo>
                      <a:pt x="11" y="238"/>
                    </a:lnTo>
                    <a:lnTo>
                      <a:pt x="11" y="242"/>
                    </a:lnTo>
                    <a:lnTo>
                      <a:pt x="10" y="242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0"/>
                    </a:lnTo>
                    <a:lnTo>
                      <a:pt x="8" y="238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0" y="231"/>
                    </a:lnTo>
                    <a:lnTo>
                      <a:pt x="8" y="231"/>
                    </a:lnTo>
                    <a:lnTo>
                      <a:pt x="6" y="231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2" y="225"/>
                    </a:lnTo>
                    <a:lnTo>
                      <a:pt x="2" y="225"/>
                    </a:lnTo>
                    <a:lnTo>
                      <a:pt x="4" y="223"/>
                    </a:lnTo>
                    <a:lnTo>
                      <a:pt x="6" y="225"/>
                    </a:lnTo>
                    <a:lnTo>
                      <a:pt x="6" y="225"/>
                    </a:lnTo>
                    <a:lnTo>
                      <a:pt x="8" y="225"/>
                    </a:lnTo>
                    <a:lnTo>
                      <a:pt x="10" y="225"/>
                    </a:lnTo>
                    <a:lnTo>
                      <a:pt x="10" y="223"/>
                    </a:lnTo>
                    <a:lnTo>
                      <a:pt x="11" y="222"/>
                    </a:lnTo>
                    <a:lnTo>
                      <a:pt x="11" y="220"/>
                    </a:lnTo>
                    <a:lnTo>
                      <a:pt x="11" y="218"/>
                    </a:lnTo>
                    <a:lnTo>
                      <a:pt x="10" y="216"/>
                    </a:lnTo>
                    <a:lnTo>
                      <a:pt x="8" y="216"/>
                    </a:lnTo>
                    <a:lnTo>
                      <a:pt x="8" y="214"/>
                    </a:lnTo>
                    <a:lnTo>
                      <a:pt x="6" y="214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2" y="211"/>
                    </a:lnTo>
                    <a:lnTo>
                      <a:pt x="2" y="211"/>
                    </a:lnTo>
                    <a:lnTo>
                      <a:pt x="2" y="209"/>
                    </a:lnTo>
                    <a:lnTo>
                      <a:pt x="4" y="209"/>
                    </a:lnTo>
                    <a:lnTo>
                      <a:pt x="6" y="207"/>
                    </a:lnTo>
                    <a:lnTo>
                      <a:pt x="8" y="207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1" y="209"/>
                    </a:lnTo>
                    <a:lnTo>
                      <a:pt x="11" y="211"/>
                    </a:lnTo>
                    <a:lnTo>
                      <a:pt x="13" y="212"/>
                    </a:lnTo>
                    <a:lnTo>
                      <a:pt x="13" y="212"/>
                    </a:lnTo>
                    <a:lnTo>
                      <a:pt x="17" y="212"/>
                    </a:lnTo>
                    <a:lnTo>
                      <a:pt x="19" y="212"/>
                    </a:lnTo>
                    <a:lnTo>
                      <a:pt x="19" y="212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7"/>
                    </a:lnTo>
                    <a:lnTo>
                      <a:pt x="21" y="207"/>
                    </a:lnTo>
                    <a:lnTo>
                      <a:pt x="21" y="205"/>
                    </a:lnTo>
                    <a:lnTo>
                      <a:pt x="19" y="205"/>
                    </a:lnTo>
                    <a:lnTo>
                      <a:pt x="19" y="205"/>
                    </a:lnTo>
                    <a:lnTo>
                      <a:pt x="17" y="205"/>
                    </a:lnTo>
                    <a:lnTo>
                      <a:pt x="17" y="207"/>
                    </a:lnTo>
                    <a:lnTo>
                      <a:pt x="13" y="207"/>
                    </a:lnTo>
                    <a:lnTo>
                      <a:pt x="11" y="207"/>
                    </a:lnTo>
                    <a:lnTo>
                      <a:pt x="11" y="207"/>
                    </a:lnTo>
                    <a:lnTo>
                      <a:pt x="10" y="205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3" y="200"/>
                    </a:lnTo>
                    <a:lnTo>
                      <a:pt x="15" y="198"/>
                    </a:lnTo>
                    <a:lnTo>
                      <a:pt x="17" y="198"/>
                    </a:lnTo>
                    <a:lnTo>
                      <a:pt x="17" y="198"/>
                    </a:lnTo>
                    <a:lnTo>
                      <a:pt x="19" y="200"/>
                    </a:lnTo>
                    <a:lnTo>
                      <a:pt x="21" y="200"/>
                    </a:lnTo>
                    <a:lnTo>
                      <a:pt x="22" y="200"/>
                    </a:lnTo>
                    <a:lnTo>
                      <a:pt x="24" y="200"/>
                    </a:lnTo>
                    <a:lnTo>
                      <a:pt x="24" y="198"/>
                    </a:lnTo>
                    <a:lnTo>
                      <a:pt x="24" y="196"/>
                    </a:lnTo>
                    <a:lnTo>
                      <a:pt x="24" y="194"/>
                    </a:lnTo>
                    <a:lnTo>
                      <a:pt x="24" y="194"/>
                    </a:lnTo>
                    <a:lnTo>
                      <a:pt x="22" y="194"/>
                    </a:lnTo>
                    <a:lnTo>
                      <a:pt x="19" y="192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5" y="189"/>
                    </a:lnTo>
                    <a:lnTo>
                      <a:pt x="15" y="187"/>
                    </a:lnTo>
                    <a:lnTo>
                      <a:pt x="17" y="185"/>
                    </a:lnTo>
                    <a:lnTo>
                      <a:pt x="17" y="183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9" y="178"/>
                    </a:lnTo>
                    <a:lnTo>
                      <a:pt x="17" y="176"/>
                    </a:lnTo>
                    <a:lnTo>
                      <a:pt x="15" y="176"/>
                    </a:lnTo>
                    <a:lnTo>
                      <a:pt x="13" y="174"/>
                    </a:lnTo>
                    <a:lnTo>
                      <a:pt x="11" y="174"/>
                    </a:lnTo>
                    <a:lnTo>
                      <a:pt x="10" y="172"/>
                    </a:lnTo>
                    <a:lnTo>
                      <a:pt x="10" y="172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7" y="172"/>
                    </a:lnTo>
                    <a:lnTo>
                      <a:pt x="17" y="172"/>
                    </a:lnTo>
                    <a:lnTo>
                      <a:pt x="19" y="170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21" y="174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4"/>
                    </a:lnTo>
                    <a:lnTo>
                      <a:pt x="24" y="174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0"/>
                    </a:lnTo>
                    <a:lnTo>
                      <a:pt x="22" y="170"/>
                    </a:lnTo>
                    <a:lnTo>
                      <a:pt x="22" y="169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4" y="165"/>
                    </a:lnTo>
                    <a:lnTo>
                      <a:pt x="24" y="165"/>
                    </a:lnTo>
                    <a:lnTo>
                      <a:pt x="26" y="165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63"/>
                    </a:lnTo>
                    <a:lnTo>
                      <a:pt x="30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0" y="156"/>
                    </a:lnTo>
                    <a:lnTo>
                      <a:pt x="28" y="156"/>
                    </a:lnTo>
                    <a:lnTo>
                      <a:pt x="28" y="156"/>
                    </a:lnTo>
                    <a:lnTo>
                      <a:pt x="24" y="154"/>
                    </a:lnTo>
                    <a:lnTo>
                      <a:pt x="22" y="154"/>
                    </a:lnTo>
                    <a:lnTo>
                      <a:pt x="22" y="154"/>
                    </a:lnTo>
                    <a:lnTo>
                      <a:pt x="22" y="152"/>
                    </a:lnTo>
                    <a:lnTo>
                      <a:pt x="21" y="150"/>
                    </a:lnTo>
                    <a:lnTo>
                      <a:pt x="22" y="147"/>
                    </a:lnTo>
                    <a:lnTo>
                      <a:pt x="22" y="147"/>
                    </a:lnTo>
                    <a:lnTo>
                      <a:pt x="26" y="147"/>
                    </a:lnTo>
                    <a:lnTo>
                      <a:pt x="28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3" y="148"/>
                    </a:lnTo>
                    <a:lnTo>
                      <a:pt x="35" y="147"/>
                    </a:lnTo>
                    <a:lnTo>
                      <a:pt x="35" y="147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3" y="143"/>
                    </a:lnTo>
                    <a:lnTo>
                      <a:pt x="32" y="143"/>
                    </a:lnTo>
                    <a:lnTo>
                      <a:pt x="28" y="143"/>
                    </a:lnTo>
                    <a:lnTo>
                      <a:pt x="24" y="145"/>
                    </a:lnTo>
                    <a:lnTo>
                      <a:pt x="24" y="143"/>
                    </a:lnTo>
                    <a:lnTo>
                      <a:pt x="24" y="143"/>
                    </a:lnTo>
                    <a:lnTo>
                      <a:pt x="22" y="143"/>
                    </a:lnTo>
                    <a:lnTo>
                      <a:pt x="22" y="139"/>
                    </a:lnTo>
                    <a:lnTo>
                      <a:pt x="22" y="139"/>
                    </a:lnTo>
                    <a:lnTo>
                      <a:pt x="22" y="137"/>
                    </a:lnTo>
                    <a:lnTo>
                      <a:pt x="22" y="137"/>
                    </a:lnTo>
                    <a:lnTo>
                      <a:pt x="22" y="137"/>
                    </a:lnTo>
                    <a:lnTo>
                      <a:pt x="26" y="139"/>
                    </a:lnTo>
                    <a:lnTo>
                      <a:pt x="28" y="141"/>
                    </a:lnTo>
                    <a:lnTo>
                      <a:pt x="30" y="141"/>
                    </a:lnTo>
                    <a:lnTo>
                      <a:pt x="32" y="139"/>
                    </a:lnTo>
                    <a:lnTo>
                      <a:pt x="32" y="139"/>
                    </a:lnTo>
                    <a:lnTo>
                      <a:pt x="32" y="139"/>
                    </a:lnTo>
                    <a:lnTo>
                      <a:pt x="32" y="137"/>
                    </a:lnTo>
                    <a:lnTo>
                      <a:pt x="32" y="134"/>
                    </a:lnTo>
                    <a:lnTo>
                      <a:pt x="32" y="132"/>
                    </a:lnTo>
                    <a:lnTo>
                      <a:pt x="33" y="130"/>
                    </a:lnTo>
                    <a:lnTo>
                      <a:pt x="33" y="130"/>
                    </a:lnTo>
                    <a:lnTo>
                      <a:pt x="35" y="130"/>
                    </a:lnTo>
                    <a:lnTo>
                      <a:pt x="35" y="130"/>
                    </a:lnTo>
                    <a:lnTo>
                      <a:pt x="37" y="132"/>
                    </a:lnTo>
                    <a:lnTo>
                      <a:pt x="37" y="132"/>
                    </a:lnTo>
                    <a:lnTo>
                      <a:pt x="39" y="132"/>
                    </a:lnTo>
                    <a:lnTo>
                      <a:pt x="39" y="130"/>
                    </a:lnTo>
                    <a:lnTo>
                      <a:pt x="39" y="127"/>
                    </a:lnTo>
                    <a:lnTo>
                      <a:pt x="37" y="125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7" y="121"/>
                    </a:lnTo>
                    <a:lnTo>
                      <a:pt x="39" y="119"/>
                    </a:lnTo>
                    <a:lnTo>
                      <a:pt x="41" y="119"/>
                    </a:lnTo>
                    <a:lnTo>
                      <a:pt x="41" y="119"/>
                    </a:lnTo>
                    <a:lnTo>
                      <a:pt x="43" y="119"/>
                    </a:lnTo>
                    <a:lnTo>
                      <a:pt x="44" y="119"/>
                    </a:lnTo>
                    <a:lnTo>
                      <a:pt x="44" y="119"/>
                    </a:lnTo>
                    <a:lnTo>
                      <a:pt x="44" y="119"/>
                    </a:lnTo>
                    <a:lnTo>
                      <a:pt x="44" y="121"/>
                    </a:lnTo>
                    <a:lnTo>
                      <a:pt x="44" y="125"/>
                    </a:lnTo>
                    <a:lnTo>
                      <a:pt x="44" y="125"/>
                    </a:lnTo>
                    <a:lnTo>
                      <a:pt x="46" y="127"/>
                    </a:lnTo>
                    <a:lnTo>
                      <a:pt x="48" y="125"/>
                    </a:lnTo>
                    <a:lnTo>
                      <a:pt x="48" y="123"/>
                    </a:lnTo>
                    <a:lnTo>
                      <a:pt x="48" y="123"/>
                    </a:lnTo>
                    <a:lnTo>
                      <a:pt x="48" y="121"/>
                    </a:lnTo>
                    <a:lnTo>
                      <a:pt x="48" y="119"/>
                    </a:lnTo>
                    <a:lnTo>
                      <a:pt x="48" y="117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3" y="110"/>
                    </a:lnTo>
                    <a:lnTo>
                      <a:pt x="53" y="106"/>
                    </a:lnTo>
                    <a:lnTo>
                      <a:pt x="52" y="105"/>
                    </a:lnTo>
                    <a:lnTo>
                      <a:pt x="52" y="103"/>
                    </a:lnTo>
                    <a:lnTo>
                      <a:pt x="52" y="101"/>
                    </a:lnTo>
                    <a:lnTo>
                      <a:pt x="52" y="99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5" y="95"/>
                    </a:lnTo>
                    <a:lnTo>
                      <a:pt x="55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5" y="92"/>
                    </a:lnTo>
                    <a:lnTo>
                      <a:pt x="55" y="92"/>
                    </a:lnTo>
                    <a:lnTo>
                      <a:pt x="52" y="90"/>
                    </a:lnTo>
                    <a:lnTo>
                      <a:pt x="52" y="90"/>
                    </a:lnTo>
                    <a:lnTo>
                      <a:pt x="52" y="88"/>
                    </a:lnTo>
                    <a:lnTo>
                      <a:pt x="50" y="86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0" y="84"/>
                    </a:lnTo>
                    <a:lnTo>
                      <a:pt x="50" y="83"/>
                    </a:lnTo>
                    <a:lnTo>
                      <a:pt x="52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2" y="77"/>
                    </a:lnTo>
                    <a:lnTo>
                      <a:pt x="53" y="77"/>
                    </a:lnTo>
                    <a:lnTo>
                      <a:pt x="53" y="79"/>
                    </a:lnTo>
                    <a:lnTo>
                      <a:pt x="53" y="83"/>
                    </a:lnTo>
                    <a:lnTo>
                      <a:pt x="53" y="83"/>
                    </a:lnTo>
                    <a:lnTo>
                      <a:pt x="53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7" y="84"/>
                    </a:lnTo>
                    <a:lnTo>
                      <a:pt x="57" y="84"/>
                    </a:lnTo>
                    <a:lnTo>
                      <a:pt x="61" y="79"/>
                    </a:lnTo>
                    <a:lnTo>
                      <a:pt x="61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9" y="75"/>
                    </a:lnTo>
                    <a:lnTo>
                      <a:pt x="57" y="75"/>
                    </a:lnTo>
                    <a:lnTo>
                      <a:pt x="55" y="75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2" y="72"/>
                    </a:lnTo>
                    <a:lnTo>
                      <a:pt x="52" y="70"/>
                    </a:lnTo>
                    <a:lnTo>
                      <a:pt x="52" y="68"/>
                    </a:lnTo>
                    <a:lnTo>
                      <a:pt x="50" y="66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2" y="63"/>
                    </a:lnTo>
                    <a:lnTo>
                      <a:pt x="53" y="63"/>
                    </a:lnTo>
                    <a:lnTo>
                      <a:pt x="55" y="64"/>
                    </a:lnTo>
                    <a:lnTo>
                      <a:pt x="55" y="66"/>
                    </a:lnTo>
                    <a:lnTo>
                      <a:pt x="55" y="68"/>
                    </a:lnTo>
                    <a:lnTo>
                      <a:pt x="55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7" y="72"/>
                    </a:lnTo>
                    <a:lnTo>
                      <a:pt x="61" y="72"/>
                    </a:lnTo>
                    <a:lnTo>
                      <a:pt x="61" y="70"/>
                    </a:lnTo>
                    <a:lnTo>
                      <a:pt x="61" y="70"/>
                    </a:lnTo>
                    <a:lnTo>
                      <a:pt x="61" y="68"/>
                    </a:lnTo>
                    <a:lnTo>
                      <a:pt x="61" y="66"/>
                    </a:lnTo>
                    <a:lnTo>
                      <a:pt x="59" y="64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9"/>
                    </a:lnTo>
                    <a:lnTo>
                      <a:pt x="57" y="55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7" y="53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7" y="52"/>
                    </a:lnTo>
                    <a:lnTo>
                      <a:pt x="59" y="52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3" y="59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6" y="55"/>
                    </a:lnTo>
                    <a:lnTo>
                      <a:pt x="66" y="55"/>
                    </a:lnTo>
                    <a:lnTo>
                      <a:pt x="70" y="53"/>
                    </a:lnTo>
                    <a:lnTo>
                      <a:pt x="70" y="53"/>
                    </a:lnTo>
                    <a:lnTo>
                      <a:pt x="72" y="55"/>
                    </a:lnTo>
                    <a:lnTo>
                      <a:pt x="72" y="55"/>
                    </a:lnTo>
                    <a:lnTo>
                      <a:pt x="74" y="53"/>
                    </a:lnTo>
                    <a:lnTo>
                      <a:pt x="74" y="52"/>
                    </a:lnTo>
                    <a:lnTo>
                      <a:pt x="74" y="50"/>
                    </a:lnTo>
                    <a:lnTo>
                      <a:pt x="74" y="50"/>
                    </a:lnTo>
                    <a:lnTo>
                      <a:pt x="75" y="50"/>
                    </a:lnTo>
                    <a:lnTo>
                      <a:pt x="77" y="48"/>
                    </a:lnTo>
                    <a:lnTo>
                      <a:pt x="79" y="44"/>
                    </a:lnTo>
                    <a:lnTo>
                      <a:pt x="79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5" y="41"/>
                    </a:lnTo>
                    <a:lnTo>
                      <a:pt x="74" y="39"/>
                    </a:lnTo>
                    <a:lnTo>
                      <a:pt x="72" y="39"/>
                    </a:lnTo>
                    <a:lnTo>
                      <a:pt x="72" y="37"/>
                    </a:lnTo>
                    <a:lnTo>
                      <a:pt x="72" y="37"/>
                    </a:lnTo>
                    <a:lnTo>
                      <a:pt x="72" y="35"/>
                    </a:lnTo>
                    <a:lnTo>
                      <a:pt x="88" y="33"/>
                    </a:lnTo>
                    <a:lnTo>
                      <a:pt x="92" y="3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70"/>
              <p:cNvSpPr>
                <a:spLocks/>
              </p:cNvSpPr>
              <p:nvPr userDrawn="1"/>
            </p:nvSpPr>
            <p:spPr bwMode="auto">
              <a:xfrm>
                <a:off x="6178550" y="3128963"/>
                <a:ext cx="17463" cy="460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9"/>
                  </a:cxn>
                  <a:cxn ang="0">
                    <a:pos x="0" y="0"/>
                  </a:cxn>
                </a:cxnLst>
                <a:rect l="0" t="0" r="r" b="b"/>
                <a:pathLst>
                  <a:path w="11" h="29">
                    <a:moveTo>
                      <a:pt x="0" y="0"/>
                    </a:moveTo>
                    <a:lnTo>
                      <a:pt x="11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Line 71"/>
              <p:cNvSpPr>
                <a:spLocks noChangeShapeType="1"/>
              </p:cNvSpPr>
              <p:nvPr userDrawn="1"/>
            </p:nvSpPr>
            <p:spPr bwMode="auto">
              <a:xfrm>
                <a:off x="6178550" y="3128963"/>
                <a:ext cx="17463" cy="46038"/>
              </a:xfrm>
              <a:prstGeom prst="line">
                <a:avLst/>
              </a:prstGeom>
              <a:noFill/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72"/>
              <p:cNvSpPr>
                <a:spLocks/>
              </p:cNvSpPr>
              <p:nvPr userDrawn="1"/>
            </p:nvSpPr>
            <p:spPr bwMode="auto">
              <a:xfrm>
                <a:off x="5691188" y="2922588"/>
                <a:ext cx="666750" cy="1003300"/>
              </a:xfrm>
              <a:custGeom>
                <a:avLst/>
                <a:gdLst/>
                <a:ahLst/>
                <a:cxnLst>
                  <a:cxn ang="0">
                    <a:pos x="184" y="594"/>
                  </a:cxn>
                  <a:cxn ang="0">
                    <a:pos x="179" y="570"/>
                  </a:cxn>
                  <a:cxn ang="0">
                    <a:pos x="161" y="557"/>
                  </a:cxn>
                  <a:cxn ang="0">
                    <a:pos x="150" y="532"/>
                  </a:cxn>
                  <a:cxn ang="0">
                    <a:pos x="420" y="473"/>
                  </a:cxn>
                  <a:cxn ang="0">
                    <a:pos x="402" y="446"/>
                  </a:cxn>
                  <a:cxn ang="0">
                    <a:pos x="402" y="413"/>
                  </a:cxn>
                  <a:cxn ang="0">
                    <a:pos x="389" y="389"/>
                  </a:cxn>
                  <a:cxn ang="0">
                    <a:pos x="387" y="353"/>
                  </a:cxn>
                  <a:cxn ang="0">
                    <a:pos x="393" y="327"/>
                  </a:cxn>
                  <a:cxn ang="0">
                    <a:pos x="398" y="318"/>
                  </a:cxn>
                  <a:cxn ang="0">
                    <a:pos x="387" y="305"/>
                  </a:cxn>
                  <a:cxn ang="0">
                    <a:pos x="373" y="281"/>
                  </a:cxn>
                  <a:cxn ang="0">
                    <a:pos x="362" y="263"/>
                  </a:cxn>
                  <a:cxn ang="0">
                    <a:pos x="325" y="179"/>
                  </a:cxn>
                  <a:cxn ang="0">
                    <a:pos x="97" y="29"/>
                  </a:cxn>
                  <a:cxn ang="0">
                    <a:pos x="22" y="205"/>
                  </a:cxn>
                  <a:cxn ang="0">
                    <a:pos x="78" y="618"/>
                  </a:cxn>
                  <a:cxn ang="0">
                    <a:pos x="80" y="616"/>
                  </a:cxn>
                  <a:cxn ang="0">
                    <a:pos x="86" y="616"/>
                  </a:cxn>
                  <a:cxn ang="0">
                    <a:pos x="89" y="616"/>
                  </a:cxn>
                  <a:cxn ang="0">
                    <a:pos x="95" y="618"/>
                  </a:cxn>
                  <a:cxn ang="0">
                    <a:pos x="100" y="619"/>
                  </a:cxn>
                  <a:cxn ang="0">
                    <a:pos x="102" y="618"/>
                  </a:cxn>
                  <a:cxn ang="0">
                    <a:pos x="106" y="619"/>
                  </a:cxn>
                  <a:cxn ang="0">
                    <a:pos x="108" y="614"/>
                  </a:cxn>
                  <a:cxn ang="0">
                    <a:pos x="106" y="605"/>
                  </a:cxn>
                  <a:cxn ang="0">
                    <a:pos x="106" y="596"/>
                  </a:cxn>
                  <a:cxn ang="0">
                    <a:pos x="102" y="588"/>
                  </a:cxn>
                  <a:cxn ang="0">
                    <a:pos x="104" y="585"/>
                  </a:cxn>
                  <a:cxn ang="0">
                    <a:pos x="108" y="583"/>
                  </a:cxn>
                  <a:cxn ang="0">
                    <a:pos x="110" y="574"/>
                  </a:cxn>
                  <a:cxn ang="0">
                    <a:pos x="110" y="568"/>
                  </a:cxn>
                  <a:cxn ang="0">
                    <a:pos x="111" y="570"/>
                  </a:cxn>
                  <a:cxn ang="0">
                    <a:pos x="113" y="563"/>
                  </a:cxn>
                  <a:cxn ang="0">
                    <a:pos x="111" y="570"/>
                  </a:cxn>
                  <a:cxn ang="0">
                    <a:pos x="115" y="568"/>
                  </a:cxn>
                  <a:cxn ang="0">
                    <a:pos x="117" y="576"/>
                  </a:cxn>
                  <a:cxn ang="0">
                    <a:pos x="119" y="565"/>
                  </a:cxn>
                  <a:cxn ang="0">
                    <a:pos x="119" y="555"/>
                  </a:cxn>
                  <a:cxn ang="0">
                    <a:pos x="119" y="566"/>
                  </a:cxn>
                  <a:cxn ang="0">
                    <a:pos x="120" y="576"/>
                  </a:cxn>
                  <a:cxn ang="0">
                    <a:pos x="124" y="585"/>
                  </a:cxn>
                  <a:cxn ang="0">
                    <a:pos x="124" y="594"/>
                  </a:cxn>
                  <a:cxn ang="0">
                    <a:pos x="126" y="601"/>
                  </a:cxn>
                  <a:cxn ang="0">
                    <a:pos x="135" y="608"/>
                  </a:cxn>
                  <a:cxn ang="0">
                    <a:pos x="137" y="605"/>
                  </a:cxn>
                  <a:cxn ang="0">
                    <a:pos x="144" y="616"/>
                  </a:cxn>
                  <a:cxn ang="0">
                    <a:pos x="150" y="618"/>
                  </a:cxn>
                  <a:cxn ang="0">
                    <a:pos x="148" y="618"/>
                  </a:cxn>
                  <a:cxn ang="0">
                    <a:pos x="135" y="627"/>
                  </a:cxn>
                  <a:cxn ang="0">
                    <a:pos x="126" y="627"/>
                  </a:cxn>
                  <a:cxn ang="0">
                    <a:pos x="120" y="630"/>
                  </a:cxn>
                  <a:cxn ang="0">
                    <a:pos x="135" y="627"/>
                  </a:cxn>
                  <a:cxn ang="0">
                    <a:pos x="155" y="621"/>
                  </a:cxn>
                  <a:cxn ang="0">
                    <a:pos x="166" y="614"/>
                  </a:cxn>
                  <a:cxn ang="0">
                    <a:pos x="168" y="612"/>
                  </a:cxn>
                  <a:cxn ang="0">
                    <a:pos x="162" y="612"/>
                  </a:cxn>
                  <a:cxn ang="0">
                    <a:pos x="161" y="607"/>
                  </a:cxn>
                  <a:cxn ang="0">
                    <a:pos x="164" y="608"/>
                  </a:cxn>
                  <a:cxn ang="0">
                    <a:pos x="170" y="612"/>
                  </a:cxn>
                  <a:cxn ang="0">
                    <a:pos x="172" y="605"/>
                  </a:cxn>
                  <a:cxn ang="0">
                    <a:pos x="175" y="605"/>
                  </a:cxn>
                </a:cxnLst>
                <a:rect l="0" t="0" r="r" b="b"/>
                <a:pathLst>
                  <a:path w="420" h="632">
                    <a:moveTo>
                      <a:pt x="175" y="607"/>
                    </a:moveTo>
                    <a:lnTo>
                      <a:pt x="177" y="607"/>
                    </a:lnTo>
                    <a:lnTo>
                      <a:pt x="177" y="607"/>
                    </a:lnTo>
                    <a:lnTo>
                      <a:pt x="179" y="605"/>
                    </a:lnTo>
                    <a:lnTo>
                      <a:pt x="179" y="605"/>
                    </a:lnTo>
                    <a:lnTo>
                      <a:pt x="179" y="603"/>
                    </a:lnTo>
                    <a:lnTo>
                      <a:pt x="179" y="603"/>
                    </a:lnTo>
                    <a:lnTo>
                      <a:pt x="179" y="601"/>
                    </a:lnTo>
                    <a:lnTo>
                      <a:pt x="181" y="599"/>
                    </a:lnTo>
                    <a:lnTo>
                      <a:pt x="181" y="599"/>
                    </a:lnTo>
                    <a:lnTo>
                      <a:pt x="179" y="597"/>
                    </a:lnTo>
                    <a:lnTo>
                      <a:pt x="179" y="597"/>
                    </a:lnTo>
                    <a:lnTo>
                      <a:pt x="179" y="597"/>
                    </a:lnTo>
                    <a:lnTo>
                      <a:pt x="181" y="596"/>
                    </a:lnTo>
                    <a:lnTo>
                      <a:pt x="183" y="596"/>
                    </a:lnTo>
                    <a:lnTo>
                      <a:pt x="183" y="596"/>
                    </a:lnTo>
                    <a:lnTo>
                      <a:pt x="184" y="594"/>
                    </a:lnTo>
                    <a:lnTo>
                      <a:pt x="184" y="594"/>
                    </a:lnTo>
                    <a:lnTo>
                      <a:pt x="184" y="594"/>
                    </a:lnTo>
                    <a:lnTo>
                      <a:pt x="184" y="592"/>
                    </a:lnTo>
                    <a:lnTo>
                      <a:pt x="184" y="592"/>
                    </a:lnTo>
                    <a:lnTo>
                      <a:pt x="181" y="590"/>
                    </a:lnTo>
                    <a:lnTo>
                      <a:pt x="179" y="590"/>
                    </a:lnTo>
                    <a:lnTo>
                      <a:pt x="179" y="590"/>
                    </a:lnTo>
                    <a:lnTo>
                      <a:pt x="177" y="587"/>
                    </a:lnTo>
                    <a:lnTo>
                      <a:pt x="177" y="585"/>
                    </a:lnTo>
                    <a:lnTo>
                      <a:pt x="175" y="583"/>
                    </a:lnTo>
                    <a:lnTo>
                      <a:pt x="175" y="583"/>
                    </a:lnTo>
                    <a:lnTo>
                      <a:pt x="175" y="583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9"/>
                    </a:lnTo>
                    <a:lnTo>
                      <a:pt x="177" y="579"/>
                    </a:lnTo>
                    <a:lnTo>
                      <a:pt x="177" y="577"/>
                    </a:lnTo>
                    <a:lnTo>
                      <a:pt x="179" y="576"/>
                    </a:lnTo>
                    <a:lnTo>
                      <a:pt x="177" y="576"/>
                    </a:lnTo>
                    <a:lnTo>
                      <a:pt x="177" y="574"/>
                    </a:lnTo>
                    <a:lnTo>
                      <a:pt x="179" y="570"/>
                    </a:lnTo>
                    <a:lnTo>
                      <a:pt x="177" y="568"/>
                    </a:lnTo>
                    <a:lnTo>
                      <a:pt x="179" y="568"/>
                    </a:lnTo>
                    <a:lnTo>
                      <a:pt x="179" y="566"/>
                    </a:lnTo>
                    <a:lnTo>
                      <a:pt x="179" y="566"/>
                    </a:lnTo>
                    <a:lnTo>
                      <a:pt x="179" y="566"/>
                    </a:lnTo>
                    <a:lnTo>
                      <a:pt x="177" y="566"/>
                    </a:lnTo>
                    <a:lnTo>
                      <a:pt x="177" y="565"/>
                    </a:lnTo>
                    <a:lnTo>
                      <a:pt x="175" y="565"/>
                    </a:lnTo>
                    <a:lnTo>
                      <a:pt x="175" y="563"/>
                    </a:lnTo>
                    <a:lnTo>
                      <a:pt x="173" y="563"/>
                    </a:lnTo>
                    <a:lnTo>
                      <a:pt x="170" y="563"/>
                    </a:lnTo>
                    <a:lnTo>
                      <a:pt x="170" y="561"/>
                    </a:lnTo>
                    <a:lnTo>
                      <a:pt x="166" y="561"/>
                    </a:lnTo>
                    <a:lnTo>
                      <a:pt x="166" y="559"/>
                    </a:lnTo>
                    <a:lnTo>
                      <a:pt x="164" y="559"/>
                    </a:lnTo>
                    <a:lnTo>
                      <a:pt x="164" y="557"/>
                    </a:lnTo>
                    <a:lnTo>
                      <a:pt x="162" y="557"/>
                    </a:lnTo>
                    <a:lnTo>
                      <a:pt x="162" y="557"/>
                    </a:lnTo>
                    <a:lnTo>
                      <a:pt x="161" y="557"/>
                    </a:lnTo>
                    <a:lnTo>
                      <a:pt x="159" y="555"/>
                    </a:lnTo>
                    <a:lnTo>
                      <a:pt x="159" y="554"/>
                    </a:lnTo>
                    <a:lnTo>
                      <a:pt x="159" y="554"/>
                    </a:lnTo>
                    <a:lnTo>
                      <a:pt x="155" y="552"/>
                    </a:lnTo>
                    <a:lnTo>
                      <a:pt x="152" y="548"/>
                    </a:lnTo>
                    <a:lnTo>
                      <a:pt x="150" y="546"/>
                    </a:lnTo>
                    <a:lnTo>
                      <a:pt x="150" y="546"/>
                    </a:lnTo>
                    <a:lnTo>
                      <a:pt x="150" y="546"/>
                    </a:lnTo>
                    <a:lnTo>
                      <a:pt x="148" y="544"/>
                    </a:lnTo>
                    <a:lnTo>
                      <a:pt x="148" y="544"/>
                    </a:lnTo>
                    <a:lnTo>
                      <a:pt x="148" y="543"/>
                    </a:lnTo>
                    <a:lnTo>
                      <a:pt x="148" y="543"/>
                    </a:lnTo>
                    <a:lnTo>
                      <a:pt x="148" y="543"/>
                    </a:lnTo>
                    <a:lnTo>
                      <a:pt x="148" y="541"/>
                    </a:lnTo>
                    <a:lnTo>
                      <a:pt x="150" y="539"/>
                    </a:lnTo>
                    <a:lnTo>
                      <a:pt x="150" y="537"/>
                    </a:lnTo>
                    <a:lnTo>
                      <a:pt x="150" y="535"/>
                    </a:lnTo>
                    <a:lnTo>
                      <a:pt x="150" y="534"/>
                    </a:lnTo>
                    <a:lnTo>
                      <a:pt x="150" y="532"/>
                    </a:lnTo>
                    <a:lnTo>
                      <a:pt x="150" y="532"/>
                    </a:lnTo>
                    <a:lnTo>
                      <a:pt x="150" y="530"/>
                    </a:lnTo>
                    <a:lnTo>
                      <a:pt x="148" y="530"/>
                    </a:lnTo>
                    <a:lnTo>
                      <a:pt x="148" y="528"/>
                    </a:lnTo>
                    <a:lnTo>
                      <a:pt x="148" y="528"/>
                    </a:lnTo>
                    <a:lnTo>
                      <a:pt x="194" y="521"/>
                    </a:lnTo>
                    <a:lnTo>
                      <a:pt x="194" y="521"/>
                    </a:lnTo>
                    <a:lnTo>
                      <a:pt x="234" y="513"/>
                    </a:lnTo>
                    <a:lnTo>
                      <a:pt x="234" y="513"/>
                    </a:lnTo>
                    <a:lnTo>
                      <a:pt x="234" y="513"/>
                    </a:lnTo>
                    <a:lnTo>
                      <a:pt x="243" y="512"/>
                    </a:lnTo>
                    <a:lnTo>
                      <a:pt x="276" y="506"/>
                    </a:lnTo>
                    <a:lnTo>
                      <a:pt x="276" y="506"/>
                    </a:lnTo>
                    <a:lnTo>
                      <a:pt x="296" y="501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69" y="486"/>
                    </a:lnTo>
                    <a:lnTo>
                      <a:pt x="420" y="475"/>
                    </a:lnTo>
                    <a:lnTo>
                      <a:pt x="420" y="473"/>
                    </a:lnTo>
                    <a:lnTo>
                      <a:pt x="420" y="471"/>
                    </a:lnTo>
                    <a:lnTo>
                      <a:pt x="418" y="470"/>
                    </a:lnTo>
                    <a:lnTo>
                      <a:pt x="418" y="470"/>
                    </a:lnTo>
                    <a:lnTo>
                      <a:pt x="418" y="468"/>
                    </a:lnTo>
                    <a:lnTo>
                      <a:pt x="418" y="468"/>
                    </a:lnTo>
                    <a:lnTo>
                      <a:pt x="416" y="466"/>
                    </a:lnTo>
                    <a:lnTo>
                      <a:pt x="416" y="466"/>
                    </a:lnTo>
                    <a:lnTo>
                      <a:pt x="415" y="464"/>
                    </a:lnTo>
                    <a:lnTo>
                      <a:pt x="415" y="462"/>
                    </a:lnTo>
                    <a:lnTo>
                      <a:pt x="413" y="460"/>
                    </a:lnTo>
                    <a:lnTo>
                      <a:pt x="407" y="457"/>
                    </a:lnTo>
                    <a:lnTo>
                      <a:pt x="406" y="457"/>
                    </a:lnTo>
                    <a:lnTo>
                      <a:pt x="406" y="455"/>
                    </a:lnTo>
                    <a:lnTo>
                      <a:pt x="406" y="453"/>
                    </a:lnTo>
                    <a:lnTo>
                      <a:pt x="404" y="453"/>
                    </a:lnTo>
                    <a:lnTo>
                      <a:pt x="404" y="451"/>
                    </a:lnTo>
                    <a:lnTo>
                      <a:pt x="404" y="449"/>
                    </a:lnTo>
                    <a:lnTo>
                      <a:pt x="404" y="448"/>
                    </a:lnTo>
                    <a:lnTo>
                      <a:pt x="402" y="446"/>
                    </a:lnTo>
                    <a:lnTo>
                      <a:pt x="402" y="444"/>
                    </a:lnTo>
                    <a:lnTo>
                      <a:pt x="402" y="442"/>
                    </a:lnTo>
                    <a:lnTo>
                      <a:pt x="402" y="442"/>
                    </a:lnTo>
                    <a:lnTo>
                      <a:pt x="404" y="442"/>
                    </a:lnTo>
                    <a:lnTo>
                      <a:pt x="404" y="440"/>
                    </a:lnTo>
                    <a:lnTo>
                      <a:pt x="404" y="438"/>
                    </a:lnTo>
                    <a:lnTo>
                      <a:pt x="404" y="437"/>
                    </a:lnTo>
                    <a:lnTo>
                      <a:pt x="404" y="437"/>
                    </a:lnTo>
                    <a:lnTo>
                      <a:pt x="402" y="433"/>
                    </a:lnTo>
                    <a:lnTo>
                      <a:pt x="402" y="433"/>
                    </a:lnTo>
                    <a:lnTo>
                      <a:pt x="402" y="429"/>
                    </a:lnTo>
                    <a:lnTo>
                      <a:pt x="402" y="424"/>
                    </a:lnTo>
                    <a:lnTo>
                      <a:pt x="402" y="422"/>
                    </a:lnTo>
                    <a:lnTo>
                      <a:pt x="402" y="422"/>
                    </a:lnTo>
                    <a:lnTo>
                      <a:pt x="402" y="420"/>
                    </a:lnTo>
                    <a:lnTo>
                      <a:pt x="400" y="418"/>
                    </a:lnTo>
                    <a:lnTo>
                      <a:pt x="400" y="418"/>
                    </a:lnTo>
                    <a:lnTo>
                      <a:pt x="402" y="415"/>
                    </a:lnTo>
                    <a:lnTo>
                      <a:pt x="402" y="413"/>
                    </a:lnTo>
                    <a:lnTo>
                      <a:pt x="402" y="413"/>
                    </a:lnTo>
                    <a:lnTo>
                      <a:pt x="402" y="409"/>
                    </a:lnTo>
                    <a:lnTo>
                      <a:pt x="402" y="407"/>
                    </a:lnTo>
                    <a:lnTo>
                      <a:pt x="402" y="407"/>
                    </a:lnTo>
                    <a:lnTo>
                      <a:pt x="400" y="407"/>
                    </a:lnTo>
                    <a:lnTo>
                      <a:pt x="398" y="406"/>
                    </a:lnTo>
                    <a:lnTo>
                      <a:pt x="398" y="404"/>
                    </a:lnTo>
                    <a:lnTo>
                      <a:pt x="398" y="402"/>
                    </a:lnTo>
                    <a:lnTo>
                      <a:pt x="398" y="400"/>
                    </a:lnTo>
                    <a:lnTo>
                      <a:pt x="398" y="400"/>
                    </a:lnTo>
                    <a:lnTo>
                      <a:pt x="398" y="398"/>
                    </a:lnTo>
                    <a:lnTo>
                      <a:pt x="396" y="400"/>
                    </a:lnTo>
                    <a:lnTo>
                      <a:pt x="395" y="400"/>
                    </a:lnTo>
                    <a:lnTo>
                      <a:pt x="395" y="398"/>
                    </a:lnTo>
                    <a:lnTo>
                      <a:pt x="393" y="396"/>
                    </a:lnTo>
                    <a:lnTo>
                      <a:pt x="391" y="395"/>
                    </a:lnTo>
                    <a:lnTo>
                      <a:pt x="391" y="393"/>
                    </a:lnTo>
                    <a:lnTo>
                      <a:pt x="389" y="393"/>
                    </a:lnTo>
                    <a:lnTo>
                      <a:pt x="389" y="389"/>
                    </a:lnTo>
                    <a:lnTo>
                      <a:pt x="389" y="387"/>
                    </a:lnTo>
                    <a:lnTo>
                      <a:pt x="389" y="385"/>
                    </a:lnTo>
                    <a:lnTo>
                      <a:pt x="389" y="384"/>
                    </a:lnTo>
                    <a:lnTo>
                      <a:pt x="387" y="384"/>
                    </a:lnTo>
                    <a:lnTo>
                      <a:pt x="387" y="382"/>
                    </a:lnTo>
                    <a:lnTo>
                      <a:pt x="385" y="382"/>
                    </a:lnTo>
                    <a:lnTo>
                      <a:pt x="385" y="380"/>
                    </a:lnTo>
                    <a:lnTo>
                      <a:pt x="385" y="375"/>
                    </a:lnTo>
                    <a:lnTo>
                      <a:pt x="384" y="375"/>
                    </a:lnTo>
                    <a:lnTo>
                      <a:pt x="385" y="371"/>
                    </a:lnTo>
                    <a:lnTo>
                      <a:pt x="385" y="369"/>
                    </a:lnTo>
                    <a:lnTo>
                      <a:pt x="385" y="367"/>
                    </a:lnTo>
                    <a:lnTo>
                      <a:pt x="385" y="365"/>
                    </a:lnTo>
                    <a:lnTo>
                      <a:pt x="387" y="364"/>
                    </a:lnTo>
                    <a:lnTo>
                      <a:pt x="387" y="360"/>
                    </a:lnTo>
                    <a:lnTo>
                      <a:pt x="387" y="358"/>
                    </a:lnTo>
                    <a:lnTo>
                      <a:pt x="387" y="356"/>
                    </a:lnTo>
                    <a:lnTo>
                      <a:pt x="387" y="354"/>
                    </a:lnTo>
                    <a:lnTo>
                      <a:pt x="387" y="353"/>
                    </a:lnTo>
                    <a:lnTo>
                      <a:pt x="387" y="351"/>
                    </a:lnTo>
                    <a:lnTo>
                      <a:pt x="387" y="349"/>
                    </a:lnTo>
                    <a:lnTo>
                      <a:pt x="387" y="347"/>
                    </a:lnTo>
                    <a:lnTo>
                      <a:pt x="387" y="345"/>
                    </a:lnTo>
                    <a:lnTo>
                      <a:pt x="387" y="345"/>
                    </a:lnTo>
                    <a:lnTo>
                      <a:pt x="387" y="343"/>
                    </a:lnTo>
                    <a:lnTo>
                      <a:pt x="387" y="343"/>
                    </a:lnTo>
                    <a:lnTo>
                      <a:pt x="387" y="342"/>
                    </a:lnTo>
                    <a:lnTo>
                      <a:pt x="385" y="340"/>
                    </a:lnTo>
                    <a:lnTo>
                      <a:pt x="385" y="338"/>
                    </a:lnTo>
                    <a:lnTo>
                      <a:pt x="385" y="338"/>
                    </a:lnTo>
                    <a:lnTo>
                      <a:pt x="387" y="336"/>
                    </a:lnTo>
                    <a:lnTo>
                      <a:pt x="387" y="333"/>
                    </a:lnTo>
                    <a:lnTo>
                      <a:pt x="387" y="331"/>
                    </a:lnTo>
                    <a:lnTo>
                      <a:pt x="391" y="331"/>
                    </a:lnTo>
                    <a:lnTo>
                      <a:pt x="391" y="329"/>
                    </a:lnTo>
                    <a:lnTo>
                      <a:pt x="393" y="329"/>
                    </a:lnTo>
                    <a:lnTo>
                      <a:pt x="393" y="327"/>
                    </a:lnTo>
                    <a:lnTo>
                      <a:pt x="393" y="327"/>
                    </a:lnTo>
                    <a:lnTo>
                      <a:pt x="391" y="327"/>
                    </a:lnTo>
                    <a:lnTo>
                      <a:pt x="391" y="327"/>
                    </a:lnTo>
                    <a:lnTo>
                      <a:pt x="391" y="327"/>
                    </a:lnTo>
                    <a:lnTo>
                      <a:pt x="393" y="325"/>
                    </a:lnTo>
                    <a:lnTo>
                      <a:pt x="396" y="325"/>
                    </a:lnTo>
                    <a:lnTo>
                      <a:pt x="396" y="323"/>
                    </a:lnTo>
                    <a:lnTo>
                      <a:pt x="396" y="323"/>
                    </a:lnTo>
                    <a:lnTo>
                      <a:pt x="396" y="322"/>
                    </a:lnTo>
                    <a:lnTo>
                      <a:pt x="396" y="322"/>
                    </a:lnTo>
                    <a:lnTo>
                      <a:pt x="396" y="322"/>
                    </a:lnTo>
                    <a:lnTo>
                      <a:pt x="395" y="322"/>
                    </a:lnTo>
                    <a:lnTo>
                      <a:pt x="395" y="322"/>
                    </a:lnTo>
                    <a:lnTo>
                      <a:pt x="396" y="320"/>
                    </a:lnTo>
                    <a:lnTo>
                      <a:pt x="396" y="322"/>
                    </a:lnTo>
                    <a:lnTo>
                      <a:pt x="396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8" y="318"/>
                    </a:lnTo>
                    <a:lnTo>
                      <a:pt x="398" y="318"/>
                    </a:lnTo>
                    <a:lnTo>
                      <a:pt x="395" y="316"/>
                    </a:lnTo>
                    <a:lnTo>
                      <a:pt x="395" y="316"/>
                    </a:lnTo>
                    <a:lnTo>
                      <a:pt x="393" y="314"/>
                    </a:lnTo>
                    <a:lnTo>
                      <a:pt x="389" y="314"/>
                    </a:lnTo>
                    <a:lnTo>
                      <a:pt x="385" y="312"/>
                    </a:lnTo>
                    <a:lnTo>
                      <a:pt x="385" y="312"/>
                    </a:lnTo>
                    <a:lnTo>
                      <a:pt x="385" y="311"/>
                    </a:lnTo>
                    <a:lnTo>
                      <a:pt x="385" y="311"/>
                    </a:lnTo>
                    <a:lnTo>
                      <a:pt x="387" y="309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7"/>
                    </a:lnTo>
                    <a:lnTo>
                      <a:pt x="387" y="305"/>
                    </a:lnTo>
                    <a:lnTo>
                      <a:pt x="387" y="305"/>
                    </a:lnTo>
                    <a:lnTo>
                      <a:pt x="385" y="305"/>
                    </a:lnTo>
                    <a:lnTo>
                      <a:pt x="385" y="305"/>
                    </a:lnTo>
                    <a:lnTo>
                      <a:pt x="387" y="305"/>
                    </a:lnTo>
                    <a:lnTo>
                      <a:pt x="387" y="305"/>
                    </a:lnTo>
                    <a:lnTo>
                      <a:pt x="387" y="303"/>
                    </a:lnTo>
                    <a:lnTo>
                      <a:pt x="387" y="301"/>
                    </a:lnTo>
                    <a:lnTo>
                      <a:pt x="387" y="300"/>
                    </a:lnTo>
                    <a:lnTo>
                      <a:pt x="385" y="300"/>
                    </a:lnTo>
                    <a:lnTo>
                      <a:pt x="384" y="298"/>
                    </a:lnTo>
                    <a:lnTo>
                      <a:pt x="384" y="298"/>
                    </a:lnTo>
                    <a:lnTo>
                      <a:pt x="384" y="298"/>
                    </a:lnTo>
                    <a:lnTo>
                      <a:pt x="382" y="294"/>
                    </a:lnTo>
                    <a:lnTo>
                      <a:pt x="382" y="292"/>
                    </a:lnTo>
                    <a:lnTo>
                      <a:pt x="382" y="290"/>
                    </a:lnTo>
                    <a:lnTo>
                      <a:pt x="382" y="289"/>
                    </a:lnTo>
                    <a:lnTo>
                      <a:pt x="380" y="289"/>
                    </a:lnTo>
                    <a:lnTo>
                      <a:pt x="378" y="287"/>
                    </a:lnTo>
                    <a:lnTo>
                      <a:pt x="376" y="287"/>
                    </a:lnTo>
                    <a:lnTo>
                      <a:pt x="374" y="285"/>
                    </a:lnTo>
                    <a:lnTo>
                      <a:pt x="374" y="283"/>
                    </a:lnTo>
                    <a:lnTo>
                      <a:pt x="373" y="283"/>
                    </a:lnTo>
                    <a:lnTo>
                      <a:pt x="373" y="281"/>
                    </a:lnTo>
                    <a:lnTo>
                      <a:pt x="371" y="280"/>
                    </a:lnTo>
                    <a:lnTo>
                      <a:pt x="369" y="278"/>
                    </a:lnTo>
                    <a:lnTo>
                      <a:pt x="369" y="278"/>
                    </a:lnTo>
                    <a:lnTo>
                      <a:pt x="369" y="278"/>
                    </a:lnTo>
                    <a:lnTo>
                      <a:pt x="367" y="278"/>
                    </a:lnTo>
                    <a:lnTo>
                      <a:pt x="367" y="278"/>
                    </a:lnTo>
                    <a:lnTo>
                      <a:pt x="367" y="276"/>
                    </a:lnTo>
                    <a:lnTo>
                      <a:pt x="369" y="276"/>
                    </a:lnTo>
                    <a:lnTo>
                      <a:pt x="369" y="274"/>
                    </a:lnTo>
                    <a:lnTo>
                      <a:pt x="369" y="274"/>
                    </a:lnTo>
                    <a:lnTo>
                      <a:pt x="367" y="272"/>
                    </a:lnTo>
                    <a:lnTo>
                      <a:pt x="365" y="272"/>
                    </a:lnTo>
                    <a:lnTo>
                      <a:pt x="363" y="269"/>
                    </a:lnTo>
                    <a:lnTo>
                      <a:pt x="363" y="267"/>
                    </a:lnTo>
                    <a:lnTo>
                      <a:pt x="363" y="265"/>
                    </a:lnTo>
                    <a:lnTo>
                      <a:pt x="363" y="265"/>
                    </a:lnTo>
                    <a:lnTo>
                      <a:pt x="363" y="265"/>
                    </a:lnTo>
                    <a:lnTo>
                      <a:pt x="362" y="265"/>
                    </a:lnTo>
                    <a:lnTo>
                      <a:pt x="362" y="263"/>
                    </a:lnTo>
                    <a:lnTo>
                      <a:pt x="362" y="263"/>
                    </a:lnTo>
                    <a:lnTo>
                      <a:pt x="362" y="263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0" y="259"/>
                    </a:lnTo>
                    <a:lnTo>
                      <a:pt x="360" y="259"/>
                    </a:lnTo>
                    <a:lnTo>
                      <a:pt x="358" y="258"/>
                    </a:lnTo>
                    <a:lnTo>
                      <a:pt x="358" y="258"/>
                    </a:lnTo>
                    <a:lnTo>
                      <a:pt x="356" y="256"/>
                    </a:lnTo>
                    <a:lnTo>
                      <a:pt x="356" y="256"/>
                    </a:lnTo>
                    <a:lnTo>
                      <a:pt x="356" y="256"/>
                    </a:lnTo>
                    <a:lnTo>
                      <a:pt x="354" y="254"/>
                    </a:lnTo>
                    <a:lnTo>
                      <a:pt x="354" y="250"/>
                    </a:lnTo>
                    <a:lnTo>
                      <a:pt x="351" y="241"/>
                    </a:lnTo>
                    <a:lnTo>
                      <a:pt x="342" y="221"/>
                    </a:lnTo>
                    <a:lnTo>
                      <a:pt x="342" y="221"/>
                    </a:lnTo>
                    <a:lnTo>
                      <a:pt x="329" y="186"/>
                    </a:lnTo>
                    <a:lnTo>
                      <a:pt x="325" y="179"/>
                    </a:lnTo>
                    <a:lnTo>
                      <a:pt x="318" y="159"/>
                    </a:lnTo>
                    <a:lnTo>
                      <a:pt x="307" y="130"/>
                    </a:lnTo>
                    <a:lnTo>
                      <a:pt x="305" y="122"/>
                    </a:lnTo>
                    <a:lnTo>
                      <a:pt x="300" y="108"/>
                    </a:lnTo>
                    <a:lnTo>
                      <a:pt x="290" y="84"/>
                    </a:lnTo>
                    <a:lnTo>
                      <a:pt x="278" y="57"/>
                    </a:lnTo>
                    <a:lnTo>
                      <a:pt x="276" y="49"/>
                    </a:lnTo>
                    <a:lnTo>
                      <a:pt x="274" y="44"/>
                    </a:lnTo>
                    <a:lnTo>
                      <a:pt x="263" y="16"/>
                    </a:lnTo>
                    <a:lnTo>
                      <a:pt x="258" y="0"/>
                    </a:lnTo>
                    <a:lnTo>
                      <a:pt x="230" y="5"/>
                    </a:lnTo>
                    <a:lnTo>
                      <a:pt x="188" y="15"/>
                    </a:lnTo>
                    <a:lnTo>
                      <a:pt x="186" y="15"/>
                    </a:lnTo>
                    <a:lnTo>
                      <a:pt x="141" y="24"/>
                    </a:lnTo>
                    <a:lnTo>
                      <a:pt x="135" y="24"/>
                    </a:lnTo>
                    <a:lnTo>
                      <a:pt x="128" y="25"/>
                    </a:lnTo>
                    <a:lnTo>
                      <a:pt x="122" y="25"/>
                    </a:lnTo>
                    <a:lnTo>
                      <a:pt x="119" y="25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58" y="36"/>
                    </a:lnTo>
                    <a:lnTo>
                      <a:pt x="35" y="40"/>
                    </a:lnTo>
                    <a:lnTo>
                      <a:pt x="20" y="42"/>
                    </a:lnTo>
                    <a:lnTo>
                      <a:pt x="18" y="44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4" y="53"/>
                    </a:lnTo>
                    <a:lnTo>
                      <a:pt x="5" y="57"/>
                    </a:lnTo>
                    <a:lnTo>
                      <a:pt x="7" y="58"/>
                    </a:lnTo>
                    <a:lnTo>
                      <a:pt x="11" y="58"/>
                    </a:lnTo>
                    <a:lnTo>
                      <a:pt x="13" y="60"/>
                    </a:lnTo>
                    <a:lnTo>
                      <a:pt x="14" y="99"/>
                    </a:lnTo>
                    <a:lnTo>
                      <a:pt x="14" y="113"/>
                    </a:lnTo>
                    <a:lnTo>
                      <a:pt x="16" y="131"/>
                    </a:lnTo>
                    <a:lnTo>
                      <a:pt x="18" y="161"/>
                    </a:lnTo>
                    <a:lnTo>
                      <a:pt x="20" y="164"/>
                    </a:lnTo>
                    <a:lnTo>
                      <a:pt x="22" y="205"/>
                    </a:lnTo>
                    <a:lnTo>
                      <a:pt x="24" y="230"/>
                    </a:lnTo>
                    <a:lnTo>
                      <a:pt x="25" y="261"/>
                    </a:lnTo>
                    <a:lnTo>
                      <a:pt x="27" y="298"/>
                    </a:lnTo>
                    <a:lnTo>
                      <a:pt x="29" y="307"/>
                    </a:lnTo>
                    <a:lnTo>
                      <a:pt x="31" y="349"/>
                    </a:lnTo>
                    <a:lnTo>
                      <a:pt x="35" y="384"/>
                    </a:lnTo>
                    <a:lnTo>
                      <a:pt x="35" y="393"/>
                    </a:lnTo>
                    <a:lnTo>
                      <a:pt x="38" y="437"/>
                    </a:lnTo>
                    <a:lnTo>
                      <a:pt x="44" y="459"/>
                    </a:lnTo>
                    <a:lnTo>
                      <a:pt x="49" y="491"/>
                    </a:lnTo>
                    <a:lnTo>
                      <a:pt x="58" y="530"/>
                    </a:lnTo>
                    <a:lnTo>
                      <a:pt x="62" y="544"/>
                    </a:lnTo>
                    <a:lnTo>
                      <a:pt x="67" y="576"/>
                    </a:lnTo>
                    <a:lnTo>
                      <a:pt x="75" y="60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7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78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0" y="618"/>
                    </a:lnTo>
                    <a:lnTo>
                      <a:pt x="82" y="616"/>
                    </a:lnTo>
                    <a:lnTo>
                      <a:pt x="80" y="616"/>
                    </a:lnTo>
                    <a:lnTo>
                      <a:pt x="80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2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4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6"/>
                    </a:lnTo>
                    <a:lnTo>
                      <a:pt x="86" y="618"/>
                    </a:lnTo>
                    <a:lnTo>
                      <a:pt x="86" y="618"/>
                    </a:lnTo>
                    <a:lnTo>
                      <a:pt x="86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8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8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89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1" y="616"/>
                    </a:lnTo>
                    <a:lnTo>
                      <a:pt x="93" y="616"/>
                    </a:lnTo>
                    <a:lnTo>
                      <a:pt x="93" y="616"/>
                    </a:lnTo>
                    <a:lnTo>
                      <a:pt x="93" y="616"/>
                    </a:lnTo>
                    <a:lnTo>
                      <a:pt x="95" y="616"/>
                    </a:lnTo>
                    <a:lnTo>
                      <a:pt x="95" y="616"/>
                    </a:lnTo>
                    <a:lnTo>
                      <a:pt x="95" y="618"/>
                    </a:lnTo>
                    <a:lnTo>
                      <a:pt x="95" y="618"/>
                    </a:lnTo>
                    <a:lnTo>
                      <a:pt x="95" y="618"/>
                    </a:lnTo>
                    <a:lnTo>
                      <a:pt x="97" y="618"/>
                    </a:lnTo>
                    <a:lnTo>
                      <a:pt x="97" y="618"/>
                    </a:lnTo>
                    <a:lnTo>
                      <a:pt x="99" y="618"/>
                    </a:lnTo>
                    <a:lnTo>
                      <a:pt x="99" y="618"/>
                    </a:lnTo>
                    <a:lnTo>
                      <a:pt x="99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6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8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19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1"/>
                    </a:lnTo>
                    <a:lnTo>
                      <a:pt x="100" y="623"/>
                    </a:lnTo>
                    <a:lnTo>
                      <a:pt x="102" y="621"/>
                    </a:lnTo>
                    <a:lnTo>
                      <a:pt x="102" y="621"/>
                    </a:lnTo>
                    <a:lnTo>
                      <a:pt x="102" y="621"/>
                    </a:lnTo>
                    <a:lnTo>
                      <a:pt x="104" y="621"/>
                    </a:lnTo>
                    <a:lnTo>
                      <a:pt x="104" y="621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2" y="619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2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9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4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8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19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6" y="621"/>
                    </a:lnTo>
                    <a:lnTo>
                      <a:pt x="108" y="621"/>
                    </a:lnTo>
                    <a:lnTo>
                      <a:pt x="108" y="621"/>
                    </a:lnTo>
                    <a:lnTo>
                      <a:pt x="108" y="619"/>
                    </a:lnTo>
                    <a:lnTo>
                      <a:pt x="108" y="619"/>
                    </a:lnTo>
                    <a:lnTo>
                      <a:pt x="108" y="618"/>
                    </a:lnTo>
                    <a:lnTo>
                      <a:pt x="108" y="618"/>
                    </a:lnTo>
                    <a:lnTo>
                      <a:pt x="108" y="618"/>
                    </a:lnTo>
                    <a:lnTo>
                      <a:pt x="108" y="616"/>
                    </a:lnTo>
                    <a:lnTo>
                      <a:pt x="108" y="616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4"/>
                    </a:lnTo>
                    <a:lnTo>
                      <a:pt x="108" y="612"/>
                    </a:lnTo>
                    <a:lnTo>
                      <a:pt x="108" y="612"/>
                    </a:lnTo>
                    <a:lnTo>
                      <a:pt x="108" y="608"/>
                    </a:lnTo>
                    <a:lnTo>
                      <a:pt x="108" y="608"/>
                    </a:lnTo>
                    <a:lnTo>
                      <a:pt x="108" y="608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7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8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5"/>
                    </a:lnTo>
                    <a:lnTo>
                      <a:pt x="106" y="603"/>
                    </a:lnTo>
                    <a:lnTo>
                      <a:pt x="106" y="603"/>
                    </a:lnTo>
                    <a:lnTo>
                      <a:pt x="106" y="603"/>
                    </a:lnTo>
                    <a:lnTo>
                      <a:pt x="108" y="603"/>
                    </a:lnTo>
                    <a:lnTo>
                      <a:pt x="108" y="601"/>
                    </a:lnTo>
                    <a:lnTo>
                      <a:pt x="108" y="601"/>
                    </a:lnTo>
                    <a:lnTo>
                      <a:pt x="106" y="601"/>
                    </a:lnTo>
                    <a:lnTo>
                      <a:pt x="106" y="599"/>
                    </a:lnTo>
                    <a:lnTo>
                      <a:pt x="106" y="599"/>
                    </a:lnTo>
                    <a:lnTo>
                      <a:pt x="106" y="599"/>
                    </a:lnTo>
                    <a:lnTo>
                      <a:pt x="106" y="597"/>
                    </a:lnTo>
                    <a:lnTo>
                      <a:pt x="106" y="597"/>
                    </a:lnTo>
                    <a:lnTo>
                      <a:pt x="106" y="597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6"/>
                    </a:lnTo>
                    <a:lnTo>
                      <a:pt x="106" y="594"/>
                    </a:lnTo>
                    <a:lnTo>
                      <a:pt x="106" y="594"/>
                    </a:lnTo>
                    <a:lnTo>
                      <a:pt x="108" y="594"/>
                    </a:lnTo>
                    <a:lnTo>
                      <a:pt x="108" y="592"/>
                    </a:lnTo>
                    <a:lnTo>
                      <a:pt x="108" y="592"/>
                    </a:lnTo>
                    <a:lnTo>
                      <a:pt x="108" y="592"/>
                    </a:lnTo>
                    <a:lnTo>
                      <a:pt x="106" y="592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6" y="590"/>
                    </a:lnTo>
                    <a:lnTo>
                      <a:pt x="104" y="590"/>
                    </a:lnTo>
                    <a:lnTo>
                      <a:pt x="104" y="590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2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0" y="588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7"/>
                    </a:lnTo>
                    <a:lnTo>
                      <a:pt x="102" y="585"/>
                    </a:lnTo>
                    <a:lnTo>
                      <a:pt x="102" y="585"/>
                    </a:lnTo>
                    <a:lnTo>
                      <a:pt x="102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5"/>
                    </a:lnTo>
                    <a:lnTo>
                      <a:pt x="104" y="587"/>
                    </a:lnTo>
                    <a:lnTo>
                      <a:pt x="102" y="587"/>
                    </a:lnTo>
                    <a:lnTo>
                      <a:pt x="104" y="587"/>
                    </a:lnTo>
                    <a:lnTo>
                      <a:pt x="104" y="587"/>
                    </a:lnTo>
                    <a:lnTo>
                      <a:pt x="104" y="588"/>
                    </a:lnTo>
                    <a:lnTo>
                      <a:pt x="104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6" y="588"/>
                    </a:lnTo>
                    <a:lnTo>
                      <a:pt x="108" y="588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108" y="585"/>
                    </a:lnTo>
                    <a:lnTo>
                      <a:pt x="108" y="585"/>
                    </a:lnTo>
                    <a:lnTo>
                      <a:pt x="108" y="583"/>
                    </a:lnTo>
                    <a:lnTo>
                      <a:pt x="108" y="583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81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7"/>
                    </a:lnTo>
                    <a:lnTo>
                      <a:pt x="110" y="576"/>
                    </a:lnTo>
                    <a:lnTo>
                      <a:pt x="110" y="576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0" y="574"/>
                    </a:lnTo>
                    <a:lnTo>
                      <a:pt x="111" y="574"/>
                    </a:lnTo>
                    <a:lnTo>
                      <a:pt x="111" y="574"/>
                    </a:lnTo>
                    <a:lnTo>
                      <a:pt x="111" y="572"/>
                    </a:lnTo>
                    <a:lnTo>
                      <a:pt x="110" y="572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0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8"/>
                    </a:lnTo>
                    <a:lnTo>
                      <a:pt x="108" y="566"/>
                    </a:lnTo>
                    <a:lnTo>
                      <a:pt x="108" y="566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70"/>
                    </a:lnTo>
                    <a:lnTo>
                      <a:pt x="110" y="570"/>
                    </a:lnTo>
                    <a:lnTo>
                      <a:pt x="111" y="572"/>
                    </a:lnTo>
                    <a:lnTo>
                      <a:pt x="111" y="572"/>
                    </a:lnTo>
                    <a:lnTo>
                      <a:pt x="111" y="572"/>
                    </a:lnTo>
                    <a:lnTo>
                      <a:pt x="111" y="574"/>
                    </a:lnTo>
                    <a:lnTo>
                      <a:pt x="111" y="574"/>
                    </a:lnTo>
                    <a:lnTo>
                      <a:pt x="111" y="576"/>
                    </a:lnTo>
                    <a:lnTo>
                      <a:pt x="111" y="576"/>
                    </a:lnTo>
                    <a:lnTo>
                      <a:pt x="111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3" y="574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1" y="572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68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6"/>
                    </a:lnTo>
                    <a:lnTo>
                      <a:pt x="110" y="565"/>
                    </a:lnTo>
                    <a:lnTo>
                      <a:pt x="110" y="565"/>
                    </a:lnTo>
                    <a:lnTo>
                      <a:pt x="110" y="565"/>
                    </a:lnTo>
                    <a:lnTo>
                      <a:pt x="110" y="563"/>
                    </a:lnTo>
                    <a:lnTo>
                      <a:pt x="110" y="563"/>
                    </a:lnTo>
                    <a:lnTo>
                      <a:pt x="111" y="563"/>
                    </a:lnTo>
                    <a:lnTo>
                      <a:pt x="111" y="563"/>
                    </a:lnTo>
                    <a:lnTo>
                      <a:pt x="111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3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5"/>
                    </a:lnTo>
                    <a:lnTo>
                      <a:pt x="113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6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68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1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3" y="568"/>
                    </a:lnTo>
                    <a:lnTo>
                      <a:pt x="115" y="568"/>
                    </a:lnTo>
                    <a:lnTo>
                      <a:pt x="115" y="568"/>
                    </a:lnTo>
                    <a:lnTo>
                      <a:pt x="115" y="568"/>
                    </a:lnTo>
                    <a:lnTo>
                      <a:pt x="113" y="570"/>
                    </a:lnTo>
                    <a:lnTo>
                      <a:pt x="113" y="570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3" y="572"/>
                    </a:lnTo>
                    <a:lnTo>
                      <a:pt x="113" y="574"/>
                    </a:lnTo>
                    <a:lnTo>
                      <a:pt x="113" y="574"/>
                    </a:lnTo>
                    <a:lnTo>
                      <a:pt x="113" y="574"/>
                    </a:lnTo>
                    <a:lnTo>
                      <a:pt x="113" y="576"/>
                    </a:lnTo>
                    <a:lnTo>
                      <a:pt x="113" y="576"/>
                    </a:lnTo>
                    <a:lnTo>
                      <a:pt x="115" y="576"/>
                    </a:lnTo>
                    <a:lnTo>
                      <a:pt x="115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7" y="576"/>
                    </a:lnTo>
                    <a:lnTo>
                      <a:pt x="119" y="577"/>
                    </a:lnTo>
                    <a:lnTo>
                      <a:pt x="119" y="577"/>
                    </a:lnTo>
                    <a:lnTo>
                      <a:pt x="119" y="576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7" y="561"/>
                    </a:lnTo>
                    <a:lnTo>
                      <a:pt x="117" y="561"/>
                    </a:lnTo>
                    <a:lnTo>
                      <a:pt x="117" y="561"/>
                    </a:lnTo>
                    <a:lnTo>
                      <a:pt x="117" y="559"/>
                    </a:lnTo>
                    <a:lnTo>
                      <a:pt x="117" y="559"/>
                    </a:lnTo>
                    <a:lnTo>
                      <a:pt x="117" y="559"/>
                    </a:lnTo>
                    <a:lnTo>
                      <a:pt x="117" y="557"/>
                    </a:lnTo>
                    <a:lnTo>
                      <a:pt x="117" y="557"/>
                    </a:lnTo>
                    <a:lnTo>
                      <a:pt x="117" y="555"/>
                    </a:lnTo>
                    <a:lnTo>
                      <a:pt x="117" y="555"/>
                    </a:lnTo>
                    <a:lnTo>
                      <a:pt x="117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5"/>
                    </a:lnTo>
                    <a:lnTo>
                      <a:pt x="119" y="557"/>
                    </a:lnTo>
                    <a:lnTo>
                      <a:pt x="119" y="557"/>
                    </a:lnTo>
                    <a:lnTo>
                      <a:pt x="119" y="557"/>
                    </a:lnTo>
                    <a:lnTo>
                      <a:pt x="119" y="559"/>
                    </a:lnTo>
                    <a:lnTo>
                      <a:pt x="119" y="559"/>
                    </a:lnTo>
                    <a:lnTo>
                      <a:pt x="119" y="561"/>
                    </a:lnTo>
                    <a:lnTo>
                      <a:pt x="119" y="561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19" y="563"/>
                    </a:lnTo>
                    <a:lnTo>
                      <a:pt x="120" y="565"/>
                    </a:lnTo>
                    <a:lnTo>
                      <a:pt x="120" y="565"/>
                    </a:lnTo>
                    <a:lnTo>
                      <a:pt x="119" y="565"/>
                    </a:lnTo>
                    <a:lnTo>
                      <a:pt x="119" y="565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6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68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70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2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4"/>
                    </a:lnTo>
                    <a:lnTo>
                      <a:pt x="119" y="576"/>
                    </a:lnTo>
                    <a:lnTo>
                      <a:pt x="119" y="576"/>
                    </a:lnTo>
                    <a:lnTo>
                      <a:pt x="120" y="576"/>
                    </a:lnTo>
                    <a:lnTo>
                      <a:pt x="120" y="576"/>
                    </a:lnTo>
                    <a:lnTo>
                      <a:pt x="120" y="576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0" y="577"/>
                    </a:lnTo>
                    <a:lnTo>
                      <a:pt x="122" y="577"/>
                    </a:lnTo>
                    <a:lnTo>
                      <a:pt x="122" y="577"/>
                    </a:lnTo>
                    <a:lnTo>
                      <a:pt x="122" y="579"/>
                    </a:lnTo>
                    <a:lnTo>
                      <a:pt x="122" y="579"/>
                    </a:lnTo>
                    <a:lnTo>
                      <a:pt x="122" y="581"/>
                    </a:lnTo>
                    <a:lnTo>
                      <a:pt x="122" y="581"/>
                    </a:lnTo>
                    <a:lnTo>
                      <a:pt x="124" y="581"/>
                    </a:lnTo>
                    <a:lnTo>
                      <a:pt x="124" y="583"/>
                    </a:lnTo>
                    <a:lnTo>
                      <a:pt x="124" y="583"/>
                    </a:lnTo>
                    <a:lnTo>
                      <a:pt x="124" y="585"/>
                    </a:lnTo>
                    <a:lnTo>
                      <a:pt x="124" y="585"/>
                    </a:lnTo>
                    <a:lnTo>
                      <a:pt x="124" y="587"/>
                    </a:lnTo>
                    <a:lnTo>
                      <a:pt x="124" y="587"/>
                    </a:lnTo>
                    <a:lnTo>
                      <a:pt x="126" y="587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6" y="588"/>
                    </a:lnTo>
                    <a:lnTo>
                      <a:pt x="126" y="588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0"/>
                    </a:lnTo>
                    <a:lnTo>
                      <a:pt x="126" y="592"/>
                    </a:lnTo>
                    <a:lnTo>
                      <a:pt x="126" y="592"/>
                    </a:lnTo>
                    <a:lnTo>
                      <a:pt x="126" y="592"/>
                    </a:lnTo>
                    <a:lnTo>
                      <a:pt x="126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4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6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7"/>
                    </a:lnTo>
                    <a:lnTo>
                      <a:pt x="124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599"/>
                    </a:lnTo>
                    <a:lnTo>
                      <a:pt x="126" y="601"/>
                    </a:lnTo>
                    <a:lnTo>
                      <a:pt x="126" y="601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3"/>
                    </a:lnTo>
                    <a:lnTo>
                      <a:pt x="128" y="605"/>
                    </a:lnTo>
                    <a:lnTo>
                      <a:pt x="128" y="605"/>
                    </a:lnTo>
                    <a:lnTo>
                      <a:pt x="128" y="605"/>
                    </a:lnTo>
                    <a:lnTo>
                      <a:pt x="128" y="607"/>
                    </a:lnTo>
                    <a:lnTo>
                      <a:pt x="128" y="607"/>
                    </a:lnTo>
                    <a:lnTo>
                      <a:pt x="130" y="607"/>
                    </a:lnTo>
                    <a:lnTo>
                      <a:pt x="130" y="607"/>
                    </a:lnTo>
                    <a:lnTo>
                      <a:pt x="131" y="607"/>
                    </a:lnTo>
                    <a:lnTo>
                      <a:pt x="131" y="607"/>
                    </a:lnTo>
                    <a:lnTo>
                      <a:pt x="131" y="607"/>
                    </a:lnTo>
                    <a:lnTo>
                      <a:pt x="133" y="608"/>
                    </a:lnTo>
                    <a:lnTo>
                      <a:pt x="133" y="608"/>
                    </a:lnTo>
                    <a:lnTo>
                      <a:pt x="133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5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5" y="608"/>
                    </a:lnTo>
                    <a:lnTo>
                      <a:pt x="135" y="607"/>
                    </a:lnTo>
                    <a:lnTo>
                      <a:pt x="135" y="607"/>
                    </a:lnTo>
                    <a:lnTo>
                      <a:pt x="135" y="607"/>
                    </a:lnTo>
                    <a:lnTo>
                      <a:pt x="135" y="605"/>
                    </a:lnTo>
                    <a:lnTo>
                      <a:pt x="137" y="605"/>
                    </a:lnTo>
                    <a:lnTo>
                      <a:pt x="135" y="605"/>
                    </a:lnTo>
                    <a:lnTo>
                      <a:pt x="135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7" y="605"/>
                    </a:lnTo>
                    <a:lnTo>
                      <a:pt x="139" y="605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9" y="607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08"/>
                    </a:lnTo>
                    <a:lnTo>
                      <a:pt x="137" y="610"/>
                    </a:lnTo>
                    <a:lnTo>
                      <a:pt x="139" y="610"/>
                    </a:lnTo>
                    <a:lnTo>
                      <a:pt x="139" y="612"/>
                    </a:lnTo>
                    <a:lnTo>
                      <a:pt x="141" y="614"/>
                    </a:lnTo>
                    <a:lnTo>
                      <a:pt x="141" y="614"/>
                    </a:lnTo>
                    <a:lnTo>
                      <a:pt x="142" y="614"/>
                    </a:lnTo>
                    <a:lnTo>
                      <a:pt x="142" y="614"/>
                    </a:lnTo>
                    <a:lnTo>
                      <a:pt x="144" y="614"/>
                    </a:lnTo>
                    <a:lnTo>
                      <a:pt x="144" y="614"/>
                    </a:lnTo>
                    <a:lnTo>
                      <a:pt x="144" y="616"/>
                    </a:lnTo>
                    <a:lnTo>
                      <a:pt x="146" y="616"/>
                    </a:lnTo>
                    <a:lnTo>
                      <a:pt x="146" y="616"/>
                    </a:lnTo>
                    <a:lnTo>
                      <a:pt x="146" y="618"/>
                    </a:lnTo>
                    <a:lnTo>
                      <a:pt x="146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6"/>
                    </a:lnTo>
                    <a:lnTo>
                      <a:pt x="148" y="616"/>
                    </a:lnTo>
                    <a:lnTo>
                      <a:pt x="148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6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8"/>
                    </a:lnTo>
                    <a:lnTo>
                      <a:pt x="152" y="619"/>
                    </a:lnTo>
                    <a:lnTo>
                      <a:pt x="152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9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50" y="618"/>
                    </a:lnTo>
                    <a:lnTo>
                      <a:pt x="148" y="618"/>
                    </a:lnTo>
                    <a:lnTo>
                      <a:pt x="148" y="618"/>
                    </a:lnTo>
                    <a:lnTo>
                      <a:pt x="148" y="619"/>
                    </a:lnTo>
                    <a:lnTo>
                      <a:pt x="148" y="619"/>
                    </a:lnTo>
                    <a:lnTo>
                      <a:pt x="148" y="619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6" y="621"/>
                    </a:lnTo>
                    <a:lnTo>
                      <a:pt x="144" y="623"/>
                    </a:lnTo>
                    <a:lnTo>
                      <a:pt x="142" y="623"/>
                    </a:lnTo>
                    <a:lnTo>
                      <a:pt x="142" y="623"/>
                    </a:lnTo>
                    <a:lnTo>
                      <a:pt x="141" y="623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9" y="625"/>
                    </a:lnTo>
                    <a:lnTo>
                      <a:pt x="137" y="625"/>
                    </a:lnTo>
                    <a:lnTo>
                      <a:pt x="137" y="627"/>
                    </a:lnTo>
                    <a:lnTo>
                      <a:pt x="135" y="627"/>
                    </a:lnTo>
                    <a:lnTo>
                      <a:pt x="135" y="627"/>
                    </a:lnTo>
                    <a:lnTo>
                      <a:pt x="133" y="627"/>
                    </a:lnTo>
                    <a:lnTo>
                      <a:pt x="133" y="627"/>
                    </a:lnTo>
                    <a:lnTo>
                      <a:pt x="131" y="627"/>
                    </a:lnTo>
                    <a:lnTo>
                      <a:pt x="131" y="627"/>
                    </a:lnTo>
                    <a:lnTo>
                      <a:pt x="130" y="627"/>
                    </a:lnTo>
                    <a:lnTo>
                      <a:pt x="130" y="625"/>
                    </a:lnTo>
                    <a:lnTo>
                      <a:pt x="131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30" y="625"/>
                    </a:lnTo>
                    <a:lnTo>
                      <a:pt x="128" y="625"/>
                    </a:lnTo>
                    <a:lnTo>
                      <a:pt x="128" y="625"/>
                    </a:lnTo>
                    <a:lnTo>
                      <a:pt x="128" y="625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6" y="627"/>
                    </a:lnTo>
                    <a:lnTo>
                      <a:pt x="128" y="627"/>
                    </a:lnTo>
                    <a:lnTo>
                      <a:pt x="128" y="627"/>
                    </a:lnTo>
                    <a:lnTo>
                      <a:pt x="128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6" y="629"/>
                    </a:lnTo>
                    <a:lnTo>
                      <a:pt x="124" y="629"/>
                    </a:lnTo>
                    <a:lnTo>
                      <a:pt x="122" y="629"/>
                    </a:lnTo>
                    <a:lnTo>
                      <a:pt x="122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0"/>
                    </a:lnTo>
                    <a:lnTo>
                      <a:pt x="120" y="632"/>
                    </a:lnTo>
                    <a:lnTo>
                      <a:pt x="119" y="632"/>
                    </a:lnTo>
                    <a:lnTo>
                      <a:pt x="119" y="632"/>
                    </a:lnTo>
                    <a:lnTo>
                      <a:pt x="120" y="632"/>
                    </a:lnTo>
                    <a:lnTo>
                      <a:pt x="120" y="632"/>
                    </a:lnTo>
                    <a:lnTo>
                      <a:pt x="122" y="630"/>
                    </a:lnTo>
                    <a:lnTo>
                      <a:pt x="122" y="630"/>
                    </a:lnTo>
                    <a:lnTo>
                      <a:pt x="124" y="630"/>
                    </a:lnTo>
                    <a:lnTo>
                      <a:pt x="124" y="629"/>
                    </a:lnTo>
                    <a:lnTo>
                      <a:pt x="126" y="629"/>
                    </a:lnTo>
                    <a:lnTo>
                      <a:pt x="126" y="630"/>
                    </a:lnTo>
                    <a:lnTo>
                      <a:pt x="128" y="629"/>
                    </a:lnTo>
                    <a:lnTo>
                      <a:pt x="128" y="629"/>
                    </a:lnTo>
                    <a:lnTo>
                      <a:pt x="130" y="629"/>
                    </a:lnTo>
                    <a:lnTo>
                      <a:pt x="131" y="629"/>
                    </a:lnTo>
                    <a:lnTo>
                      <a:pt x="133" y="629"/>
                    </a:lnTo>
                    <a:lnTo>
                      <a:pt x="133" y="627"/>
                    </a:lnTo>
                    <a:lnTo>
                      <a:pt x="135" y="627"/>
                    </a:lnTo>
                    <a:lnTo>
                      <a:pt x="135" y="627"/>
                    </a:lnTo>
                    <a:lnTo>
                      <a:pt x="137" y="627"/>
                    </a:lnTo>
                    <a:lnTo>
                      <a:pt x="139" y="627"/>
                    </a:lnTo>
                    <a:lnTo>
                      <a:pt x="141" y="627"/>
                    </a:lnTo>
                    <a:lnTo>
                      <a:pt x="141" y="627"/>
                    </a:lnTo>
                    <a:lnTo>
                      <a:pt x="142" y="627"/>
                    </a:lnTo>
                    <a:lnTo>
                      <a:pt x="144" y="627"/>
                    </a:lnTo>
                    <a:lnTo>
                      <a:pt x="144" y="627"/>
                    </a:lnTo>
                    <a:lnTo>
                      <a:pt x="146" y="625"/>
                    </a:lnTo>
                    <a:lnTo>
                      <a:pt x="146" y="625"/>
                    </a:lnTo>
                    <a:lnTo>
                      <a:pt x="148" y="625"/>
                    </a:lnTo>
                    <a:lnTo>
                      <a:pt x="148" y="625"/>
                    </a:lnTo>
                    <a:lnTo>
                      <a:pt x="150" y="625"/>
                    </a:lnTo>
                    <a:lnTo>
                      <a:pt x="150" y="625"/>
                    </a:lnTo>
                    <a:lnTo>
                      <a:pt x="152" y="623"/>
                    </a:lnTo>
                    <a:lnTo>
                      <a:pt x="152" y="623"/>
                    </a:lnTo>
                    <a:lnTo>
                      <a:pt x="152" y="623"/>
                    </a:lnTo>
                    <a:lnTo>
                      <a:pt x="153" y="623"/>
                    </a:lnTo>
                    <a:lnTo>
                      <a:pt x="155" y="621"/>
                    </a:lnTo>
                    <a:lnTo>
                      <a:pt x="155" y="621"/>
                    </a:lnTo>
                    <a:lnTo>
                      <a:pt x="157" y="621"/>
                    </a:lnTo>
                    <a:lnTo>
                      <a:pt x="157" y="621"/>
                    </a:lnTo>
                    <a:lnTo>
                      <a:pt x="159" y="621"/>
                    </a:lnTo>
                    <a:lnTo>
                      <a:pt x="159" y="621"/>
                    </a:lnTo>
                    <a:lnTo>
                      <a:pt x="161" y="619"/>
                    </a:lnTo>
                    <a:lnTo>
                      <a:pt x="161" y="619"/>
                    </a:lnTo>
                    <a:lnTo>
                      <a:pt x="162" y="619"/>
                    </a:lnTo>
                    <a:lnTo>
                      <a:pt x="162" y="618"/>
                    </a:lnTo>
                    <a:lnTo>
                      <a:pt x="164" y="618"/>
                    </a:lnTo>
                    <a:lnTo>
                      <a:pt x="166" y="618"/>
                    </a:lnTo>
                    <a:lnTo>
                      <a:pt x="166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8" y="616"/>
                    </a:lnTo>
                    <a:lnTo>
                      <a:pt x="166" y="616"/>
                    </a:lnTo>
                    <a:lnTo>
                      <a:pt x="166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68" y="614"/>
                    </a:lnTo>
                    <a:lnTo>
                      <a:pt x="170" y="614"/>
                    </a:lnTo>
                    <a:lnTo>
                      <a:pt x="170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2"/>
                    </a:lnTo>
                    <a:lnTo>
                      <a:pt x="172" y="610"/>
                    </a:lnTo>
                    <a:lnTo>
                      <a:pt x="172" y="610"/>
                    </a:lnTo>
                    <a:lnTo>
                      <a:pt x="172" y="610"/>
                    </a:lnTo>
                    <a:lnTo>
                      <a:pt x="172" y="612"/>
                    </a:lnTo>
                    <a:lnTo>
                      <a:pt x="170" y="612"/>
                    </a:lnTo>
                    <a:lnTo>
                      <a:pt x="170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8" y="612"/>
                    </a:lnTo>
                    <a:lnTo>
                      <a:pt x="166" y="614"/>
                    </a:lnTo>
                    <a:lnTo>
                      <a:pt x="166" y="614"/>
                    </a:lnTo>
                    <a:lnTo>
                      <a:pt x="166" y="614"/>
                    </a:lnTo>
                    <a:lnTo>
                      <a:pt x="164" y="614"/>
                    </a:lnTo>
                    <a:lnTo>
                      <a:pt x="164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2" y="614"/>
                    </a:lnTo>
                    <a:lnTo>
                      <a:pt x="161" y="614"/>
                    </a:lnTo>
                    <a:lnTo>
                      <a:pt x="162" y="614"/>
                    </a:lnTo>
                    <a:lnTo>
                      <a:pt x="162" y="612"/>
                    </a:lnTo>
                    <a:lnTo>
                      <a:pt x="164" y="612"/>
                    </a:lnTo>
                    <a:lnTo>
                      <a:pt x="164" y="612"/>
                    </a:lnTo>
                    <a:lnTo>
                      <a:pt x="164" y="610"/>
                    </a:lnTo>
                    <a:lnTo>
                      <a:pt x="162" y="610"/>
                    </a:lnTo>
                    <a:lnTo>
                      <a:pt x="162" y="610"/>
                    </a:lnTo>
                    <a:lnTo>
                      <a:pt x="162" y="610"/>
                    </a:lnTo>
                    <a:lnTo>
                      <a:pt x="162" y="608"/>
                    </a:lnTo>
                    <a:lnTo>
                      <a:pt x="161" y="608"/>
                    </a:lnTo>
                    <a:lnTo>
                      <a:pt x="161" y="608"/>
                    </a:lnTo>
                    <a:lnTo>
                      <a:pt x="161" y="608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1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7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2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7"/>
                    </a:lnTo>
                    <a:lnTo>
                      <a:pt x="164" y="607"/>
                    </a:lnTo>
                    <a:lnTo>
                      <a:pt x="164" y="607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08"/>
                    </a:lnTo>
                    <a:lnTo>
                      <a:pt x="164" y="610"/>
                    </a:lnTo>
                    <a:lnTo>
                      <a:pt x="164" y="610"/>
                    </a:lnTo>
                    <a:lnTo>
                      <a:pt x="164" y="610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6" y="612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68" y="610"/>
                    </a:lnTo>
                    <a:lnTo>
                      <a:pt x="170" y="610"/>
                    </a:lnTo>
                    <a:lnTo>
                      <a:pt x="170" y="612"/>
                    </a:lnTo>
                    <a:lnTo>
                      <a:pt x="170" y="612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10"/>
                    </a:lnTo>
                    <a:lnTo>
                      <a:pt x="170" y="608"/>
                    </a:lnTo>
                    <a:lnTo>
                      <a:pt x="170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8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7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2" y="605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7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3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3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5"/>
                    </a:lnTo>
                    <a:lnTo>
                      <a:pt x="175" y="60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73"/>
              <p:cNvSpPr>
                <a:spLocks/>
              </p:cNvSpPr>
              <p:nvPr userDrawn="1"/>
            </p:nvSpPr>
            <p:spPr bwMode="auto">
              <a:xfrm>
                <a:off x="5948363" y="1390650"/>
                <a:ext cx="668338" cy="768350"/>
              </a:xfrm>
              <a:custGeom>
                <a:avLst/>
                <a:gdLst/>
                <a:ahLst/>
                <a:cxnLst>
                  <a:cxn ang="0">
                    <a:pos x="121" y="97"/>
                  </a:cxn>
                  <a:cxn ang="0">
                    <a:pos x="128" y="99"/>
                  </a:cxn>
                  <a:cxn ang="0">
                    <a:pos x="134" y="97"/>
                  </a:cxn>
                  <a:cxn ang="0">
                    <a:pos x="139" y="101"/>
                  </a:cxn>
                  <a:cxn ang="0">
                    <a:pos x="156" y="102"/>
                  </a:cxn>
                  <a:cxn ang="0">
                    <a:pos x="169" y="112"/>
                  </a:cxn>
                  <a:cxn ang="0">
                    <a:pos x="178" y="108"/>
                  </a:cxn>
                  <a:cxn ang="0">
                    <a:pos x="180" y="102"/>
                  </a:cxn>
                  <a:cxn ang="0">
                    <a:pos x="181" y="106"/>
                  </a:cxn>
                  <a:cxn ang="0">
                    <a:pos x="181" y="108"/>
                  </a:cxn>
                  <a:cxn ang="0">
                    <a:pos x="185" y="104"/>
                  </a:cxn>
                  <a:cxn ang="0">
                    <a:pos x="189" y="104"/>
                  </a:cxn>
                  <a:cxn ang="0">
                    <a:pos x="194" y="106"/>
                  </a:cxn>
                  <a:cxn ang="0">
                    <a:pos x="191" y="108"/>
                  </a:cxn>
                  <a:cxn ang="0">
                    <a:pos x="181" y="112"/>
                  </a:cxn>
                  <a:cxn ang="0">
                    <a:pos x="172" y="117"/>
                  </a:cxn>
                  <a:cxn ang="0">
                    <a:pos x="167" y="121"/>
                  </a:cxn>
                  <a:cxn ang="0">
                    <a:pos x="167" y="122"/>
                  </a:cxn>
                  <a:cxn ang="0">
                    <a:pos x="170" y="124"/>
                  </a:cxn>
                  <a:cxn ang="0">
                    <a:pos x="172" y="122"/>
                  </a:cxn>
                  <a:cxn ang="0">
                    <a:pos x="176" y="122"/>
                  </a:cxn>
                  <a:cxn ang="0">
                    <a:pos x="185" y="113"/>
                  </a:cxn>
                  <a:cxn ang="0">
                    <a:pos x="192" y="115"/>
                  </a:cxn>
                  <a:cxn ang="0">
                    <a:pos x="200" y="115"/>
                  </a:cxn>
                  <a:cxn ang="0">
                    <a:pos x="207" y="117"/>
                  </a:cxn>
                  <a:cxn ang="0">
                    <a:pos x="198" y="112"/>
                  </a:cxn>
                  <a:cxn ang="0">
                    <a:pos x="207" y="117"/>
                  </a:cxn>
                  <a:cxn ang="0">
                    <a:pos x="227" y="110"/>
                  </a:cxn>
                  <a:cxn ang="0">
                    <a:pos x="242" y="102"/>
                  </a:cxn>
                  <a:cxn ang="0">
                    <a:pos x="254" y="93"/>
                  </a:cxn>
                  <a:cxn ang="0">
                    <a:pos x="275" y="90"/>
                  </a:cxn>
                  <a:cxn ang="0">
                    <a:pos x="289" y="80"/>
                  </a:cxn>
                  <a:cxn ang="0">
                    <a:pos x="300" y="68"/>
                  </a:cxn>
                  <a:cxn ang="0">
                    <a:pos x="309" y="53"/>
                  </a:cxn>
                  <a:cxn ang="0">
                    <a:pos x="320" y="42"/>
                  </a:cxn>
                  <a:cxn ang="0">
                    <a:pos x="337" y="29"/>
                  </a:cxn>
                  <a:cxn ang="0">
                    <a:pos x="348" y="22"/>
                  </a:cxn>
                  <a:cxn ang="0">
                    <a:pos x="355" y="15"/>
                  </a:cxn>
                  <a:cxn ang="0">
                    <a:pos x="364" y="11"/>
                  </a:cxn>
                  <a:cxn ang="0">
                    <a:pos x="392" y="62"/>
                  </a:cxn>
                  <a:cxn ang="0">
                    <a:pos x="413" y="181"/>
                  </a:cxn>
                  <a:cxn ang="0">
                    <a:pos x="421" y="212"/>
                  </a:cxn>
                  <a:cxn ang="0">
                    <a:pos x="419" y="258"/>
                  </a:cxn>
                  <a:cxn ang="0">
                    <a:pos x="415" y="276"/>
                  </a:cxn>
                  <a:cxn ang="0">
                    <a:pos x="408" y="307"/>
                  </a:cxn>
                  <a:cxn ang="0">
                    <a:pos x="382" y="340"/>
                  </a:cxn>
                  <a:cxn ang="0">
                    <a:pos x="364" y="345"/>
                  </a:cxn>
                  <a:cxn ang="0">
                    <a:pos x="353" y="364"/>
                  </a:cxn>
                  <a:cxn ang="0">
                    <a:pos x="348" y="386"/>
                  </a:cxn>
                  <a:cxn ang="0">
                    <a:pos x="349" y="400"/>
                  </a:cxn>
                  <a:cxn ang="0">
                    <a:pos x="339" y="397"/>
                  </a:cxn>
                  <a:cxn ang="0">
                    <a:pos x="322" y="415"/>
                  </a:cxn>
                  <a:cxn ang="0">
                    <a:pos x="328" y="451"/>
                  </a:cxn>
                  <a:cxn ang="0">
                    <a:pos x="311" y="477"/>
                  </a:cxn>
                  <a:cxn ang="0">
                    <a:pos x="280" y="470"/>
                  </a:cxn>
                  <a:cxn ang="0">
                    <a:pos x="258" y="450"/>
                  </a:cxn>
                  <a:cxn ang="0">
                    <a:pos x="225" y="472"/>
                  </a:cxn>
                  <a:cxn ang="0">
                    <a:pos x="201" y="468"/>
                  </a:cxn>
                  <a:cxn ang="0">
                    <a:pos x="178" y="479"/>
                  </a:cxn>
                  <a:cxn ang="0">
                    <a:pos x="141" y="472"/>
                  </a:cxn>
                  <a:cxn ang="0">
                    <a:pos x="119" y="453"/>
                  </a:cxn>
                  <a:cxn ang="0">
                    <a:pos x="97" y="439"/>
                  </a:cxn>
                  <a:cxn ang="0">
                    <a:pos x="64" y="446"/>
                  </a:cxn>
                </a:cxnLst>
                <a:rect l="0" t="0" r="r" b="b"/>
                <a:pathLst>
                  <a:path w="421" h="484">
                    <a:moveTo>
                      <a:pt x="0" y="128"/>
                    </a:moveTo>
                    <a:lnTo>
                      <a:pt x="37" y="119"/>
                    </a:lnTo>
                    <a:lnTo>
                      <a:pt x="41" y="117"/>
                    </a:lnTo>
                    <a:lnTo>
                      <a:pt x="85" y="106"/>
                    </a:lnTo>
                    <a:lnTo>
                      <a:pt x="92" y="104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19" y="99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19" y="97"/>
                    </a:lnTo>
                    <a:lnTo>
                      <a:pt x="121" y="97"/>
                    </a:lnTo>
                    <a:lnTo>
                      <a:pt x="121" y="95"/>
                    </a:lnTo>
                    <a:lnTo>
                      <a:pt x="121" y="95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21" y="97"/>
                    </a:lnTo>
                    <a:lnTo>
                      <a:pt x="119" y="97"/>
                    </a:lnTo>
                    <a:lnTo>
                      <a:pt x="119" y="99"/>
                    </a:lnTo>
                    <a:lnTo>
                      <a:pt x="121" y="101"/>
                    </a:lnTo>
                    <a:lnTo>
                      <a:pt x="123" y="101"/>
                    </a:lnTo>
                    <a:lnTo>
                      <a:pt x="123" y="99"/>
                    </a:lnTo>
                    <a:lnTo>
                      <a:pt x="123" y="99"/>
                    </a:lnTo>
                    <a:lnTo>
                      <a:pt x="123" y="99"/>
                    </a:lnTo>
                    <a:lnTo>
                      <a:pt x="123" y="101"/>
                    </a:lnTo>
                    <a:lnTo>
                      <a:pt x="123" y="101"/>
                    </a:lnTo>
                    <a:lnTo>
                      <a:pt x="123" y="101"/>
                    </a:lnTo>
                    <a:lnTo>
                      <a:pt x="125" y="101"/>
                    </a:lnTo>
                    <a:lnTo>
                      <a:pt x="125" y="99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30" y="99"/>
                    </a:lnTo>
                    <a:lnTo>
                      <a:pt x="130" y="99"/>
                    </a:lnTo>
                    <a:lnTo>
                      <a:pt x="132" y="99"/>
                    </a:lnTo>
                    <a:lnTo>
                      <a:pt x="132" y="99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0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2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7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4" y="99"/>
                    </a:lnTo>
                    <a:lnTo>
                      <a:pt x="136" y="99"/>
                    </a:lnTo>
                    <a:lnTo>
                      <a:pt x="136" y="101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8" y="99"/>
                    </a:lnTo>
                    <a:lnTo>
                      <a:pt x="139" y="101"/>
                    </a:lnTo>
                    <a:lnTo>
                      <a:pt x="139" y="101"/>
                    </a:lnTo>
                    <a:lnTo>
                      <a:pt x="141" y="101"/>
                    </a:lnTo>
                    <a:lnTo>
                      <a:pt x="141" y="101"/>
                    </a:lnTo>
                    <a:lnTo>
                      <a:pt x="141" y="101"/>
                    </a:lnTo>
                    <a:lnTo>
                      <a:pt x="143" y="102"/>
                    </a:lnTo>
                    <a:lnTo>
                      <a:pt x="145" y="102"/>
                    </a:lnTo>
                    <a:lnTo>
                      <a:pt x="145" y="102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50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6" y="104"/>
                    </a:lnTo>
                    <a:lnTo>
                      <a:pt x="156" y="102"/>
                    </a:lnTo>
                    <a:lnTo>
                      <a:pt x="158" y="104"/>
                    </a:lnTo>
                    <a:lnTo>
                      <a:pt x="159" y="104"/>
                    </a:lnTo>
                    <a:lnTo>
                      <a:pt x="159" y="104"/>
                    </a:lnTo>
                    <a:lnTo>
                      <a:pt x="159" y="106"/>
                    </a:lnTo>
                    <a:lnTo>
                      <a:pt x="159" y="106"/>
                    </a:lnTo>
                    <a:lnTo>
                      <a:pt x="161" y="106"/>
                    </a:lnTo>
                    <a:lnTo>
                      <a:pt x="161" y="108"/>
                    </a:lnTo>
                    <a:lnTo>
                      <a:pt x="163" y="108"/>
                    </a:lnTo>
                    <a:lnTo>
                      <a:pt x="163" y="108"/>
                    </a:lnTo>
                    <a:lnTo>
                      <a:pt x="165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7" y="110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9" y="112"/>
                    </a:lnTo>
                    <a:lnTo>
                      <a:pt x="169" y="110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0" y="110"/>
                    </a:lnTo>
                    <a:lnTo>
                      <a:pt x="170" y="112"/>
                    </a:lnTo>
                    <a:lnTo>
                      <a:pt x="172" y="112"/>
                    </a:lnTo>
                    <a:lnTo>
                      <a:pt x="172" y="112"/>
                    </a:lnTo>
                    <a:lnTo>
                      <a:pt x="172" y="112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6" y="112"/>
                    </a:lnTo>
                    <a:lnTo>
                      <a:pt x="176" y="112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08"/>
                    </a:lnTo>
                    <a:lnTo>
                      <a:pt x="178" y="108"/>
                    </a:lnTo>
                    <a:lnTo>
                      <a:pt x="178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6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4"/>
                    </a:lnTo>
                    <a:lnTo>
                      <a:pt x="180" y="102"/>
                    </a:lnTo>
                    <a:lnTo>
                      <a:pt x="180" y="102"/>
                    </a:lnTo>
                    <a:lnTo>
                      <a:pt x="178" y="102"/>
                    </a:lnTo>
                    <a:lnTo>
                      <a:pt x="180" y="102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1" y="102"/>
                    </a:lnTo>
                    <a:lnTo>
                      <a:pt x="181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80" y="108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78" y="110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80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8"/>
                    </a:lnTo>
                    <a:lnTo>
                      <a:pt x="181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3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4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3" y="108"/>
                    </a:lnTo>
                    <a:lnTo>
                      <a:pt x="183" y="108"/>
                    </a:lnTo>
                    <a:lnTo>
                      <a:pt x="183" y="108"/>
                    </a:lnTo>
                    <a:lnTo>
                      <a:pt x="183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5" y="106"/>
                    </a:lnTo>
                    <a:lnTo>
                      <a:pt x="187" y="106"/>
                    </a:lnTo>
                    <a:lnTo>
                      <a:pt x="187" y="104"/>
                    </a:lnTo>
                    <a:lnTo>
                      <a:pt x="189" y="104"/>
                    </a:lnTo>
                    <a:lnTo>
                      <a:pt x="189" y="104"/>
                    </a:lnTo>
                    <a:lnTo>
                      <a:pt x="187" y="104"/>
                    </a:lnTo>
                    <a:lnTo>
                      <a:pt x="187" y="104"/>
                    </a:lnTo>
                    <a:lnTo>
                      <a:pt x="189" y="104"/>
                    </a:lnTo>
                    <a:lnTo>
                      <a:pt x="189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2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4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6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10"/>
                    </a:lnTo>
                    <a:lnTo>
                      <a:pt x="194" y="110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4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8"/>
                    </a:lnTo>
                    <a:lnTo>
                      <a:pt x="191" y="108"/>
                    </a:lnTo>
                    <a:lnTo>
                      <a:pt x="191" y="108"/>
                    </a:lnTo>
                    <a:lnTo>
                      <a:pt x="191" y="110"/>
                    </a:lnTo>
                    <a:lnTo>
                      <a:pt x="189" y="110"/>
                    </a:lnTo>
                    <a:lnTo>
                      <a:pt x="189" y="110"/>
                    </a:lnTo>
                    <a:lnTo>
                      <a:pt x="189" y="110"/>
                    </a:lnTo>
                    <a:lnTo>
                      <a:pt x="187" y="110"/>
                    </a:lnTo>
                    <a:lnTo>
                      <a:pt x="187" y="110"/>
                    </a:lnTo>
                    <a:lnTo>
                      <a:pt x="185" y="110"/>
                    </a:lnTo>
                    <a:lnTo>
                      <a:pt x="185" y="110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2"/>
                    </a:lnTo>
                    <a:lnTo>
                      <a:pt x="185" y="113"/>
                    </a:lnTo>
                    <a:lnTo>
                      <a:pt x="183" y="113"/>
                    </a:lnTo>
                    <a:lnTo>
                      <a:pt x="183" y="112"/>
                    </a:lnTo>
                    <a:lnTo>
                      <a:pt x="183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8" y="113"/>
                    </a:lnTo>
                    <a:lnTo>
                      <a:pt x="178" y="113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6" y="115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2" y="115"/>
                    </a:lnTo>
                    <a:lnTo>
                      <a:pt x="172" y="115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9"/>
                    </a:lnTo>
                    <a:lnTo>
                      <a:pt x="172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19"/>
                    </a:lnTo>
                    <a:lnTo>
                      <a:pt x="170" y="121"/>
                    </a:lnTo>
                    <a:lnTo>
                      <a:pt x="169" y="121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9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7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3" y="121"/>
                    </a:lnTo>
                    <a:lnTo>
                      <a:pt x="163" y="121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3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5" y="122"/>
                    </a:lnTo>
                    <a:lnTo>
                      <a:pt x="167" y="122"/>
                    </a:lnTo>
                    <a:lnTo>
                      <a:pt x="167" y="122"/>
                    </a:lnTo>
                    <a:lnTo>
                      <a:pt x="167" y="122"/>
                    </a:lnTo>
                    <a:lnTo>
                      <a:pt x="169" y="122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1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2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4"/>
                    </a:lnTo>
                    <a:lnTo>
                      <a:pt x="170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4"/>
                    </a:lnTo>
                    <a:lnTo>
                      <a:pt x="172" y="124"/>
                    </a:lnTo>
                    <a:lnTo>
                      <a:pt x="174" y="124"/>
                    </a:lnTo>
                    <a:lnTo>
                      <a:pt x="174" y="124"/>
                    </a:lnTo>
                    <a:lnTo>
                      <a:pt x="174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2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0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2" y="121"/>
                    </a:lnTo>
                    <a:lnTo>
                      <a:pt x="174" y="121"/>
                    </a:lnTo>
                    <a:lnTo>
                      <a:pt x="174" y="121"/>
                    </a:lnTo>
                    <a:lnTo>
                      <a:pt x="174" y="121"/>
                    </a:lnTo>
                    <a:lnTo>
                      <a:pt x="174" y="122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6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1" y="119"/>
                    </a:lnTo>
                    <a:lnTo>
                      <a:pt x="183" y="119"/>
                    </a:lnTo>
                    <a:lnTo>
                      <a:pt x="183" y="117"/>
                    </a:lnTo>
                    <a:lnTo>
                      <a:pt x="185" y="117"/>
                    </a:lnTo>
                    <a:lnTo>
                      <a:pt x="185" y="115"/>
                    </a:lnTo>
                    <a:lnTo>
                      <a:pt x="185" y="115"/>
                    </a:lnTo>
                    <a:lnTo>
                      <a:pt x="185" y="115"/>
                    </a:lnTo>
                    <a:lnTo>
                      <a:pt x="185" y="113"/>
                    </a:lnTo>
                    <a:lnTo>
                      <a:pt x="185" y="113"/>
                    </a:lnTo>
                    <a:lnTo>
                      <a:pt x="187" y="113"/>
                    </a:lnTo>
                    <a:lnTo>
                      <a:pt x="187" y="115"/>
                    </a:lnTo>
                    <a:lnTo>
                      <a:pt x="187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2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5"/>
                    </a:lnTo>
                    <a:lnTo>
                      <a:pt x="194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8" y="113"/>
                    </a:lnTo>
                    <a:lnTo>
                      <a:pt x="198" y="113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200" y="115"/>
                    </a:lnTo>
                    <a:lnTo>
                      <a:pt x="198" y="115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5"/>
                    </a:lnTo>
                    <a:lnTo>
                      <a:pt x="201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3" y="115"/>
                    </a:lnTo>
                    <a:lnTo>
                      <a:pt x="203" y="115"/>
                    </a:lnTo>
                    <a:lnTo>
                      <a:pt x="203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0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198" y="112"/>
                    </a:lnTo>
                    <a:lnTo>
                      <a:pt x="198" y="112"/>
                    </a:lnTo>
                    <a:lnTo>
                      <a:pt x="196" y="110"/>
                    </a:lnTo>
                    <a:lnTo>
                      <a:pt x="196" y="110"/>
                    </a:lnTo>
                    <a:lnTo>
                      <a:pt x="196" y="110"/>
                    </a:lnTo>
                    <a:lnTo>
                      <a:pt x="198" y="110"/>
                    </a:lnTo>
                    <a:lnTo>
                      <a:pt x="198" y="110"/>
                    </a:lnTo>
                    <a:lnTo>
                      <a:pt x="198" y="110"/>
                    </a:lnTo>
                    <a:lnTo>
                      <a:pt x="198" y="112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1" y="113"/>
                    </a:lnTo>
                    <a:lnTo>
                      <a:pt x="201" y="113"/>
                    </a:lnTo>
                    <a:lnTo>
                      <a:pt x="203" y="113"/>
                    </a:lnTo>
                    <a:lnTo>
                      <a:pt x="203" y="113"/>
                    </a:lnTo>
                    <a:lnTo>
                      <a:pt x="205" y="115"/>
                    </a:lnTo>
                    <a:lnTo>
                      <a:pt x="205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7" y="117"/>
                    </a:lnTo>
                    <a:lnTo>
                      <a:pt x="209" y="117"/>
                    </a:lnTo>
                    <a:lnTo>
                      <a:pt x="211" y="117"/>
                    </a:lnTo>
                    <a:lnTo>
                      <a:pt x="212" y="117"/>
                    </a:lnTo>
                    <a:lnTo>
                      <a:pt x="214" y="117"/>
                    </a:lnTo>
                    <a:lnTo>
                      <a:pt x="214" y="119"/>
                    </a:lnTo>
                    <a:lnTo>
                      <a:pt x="216" y="119"/>
                    </a:lnTo>
                    <a:lnTo>
                      <a:pt x="218" y="119"/>
                    </a:lnTo>
                    <a:lnTo>
                      <a:pt x="218" y="117"/>
                    </a:lnTo>
                    <a:lnTo>
                      <a:pt x="220" y="117"/>
                    </a:lnTo>
                    <a:lnTo>
                      <a:pt x="222" y="117"/>
                    </a:lnTo>
                    <a:lnTo>
                      <a:pt x="222" y="115"/>
                    </a:lnTo>
                    <a:lnTo>
                      <a:pt x="223" y="113"/>
                    </a:lnTo>
                    <a:lnTo>
                      <a:pt x="223" y="113"/>
                    </a:lnTo>
                    <a:lnTo>
                      <a:pt x="225" y="113"/>
                    </a:lnTo>
                    <a:lnTo>
                      <a:pt x="225" y="112"/>
                    </a:lnTo>
                    <a:lnTo>
                      <a:pt x="225" y="112"/>
                    </a:lnTo>
                    <a:lnTo>
                      <a:pt x="227" y="112"/>
                    </a:lnTo>
                    <a:lnTo>
                      <a:pt x="227" y="110"/>
                    </a:lnTo>
                    <a:lnTo>
                      <a:pt x="229" y="110"/>
                    </a:lnTo>
                    <a:lnTo>
                      <a:pt x="229" y="110"/>
                    </a:lnTo>
                    <a:lnTo>
                      <a:pt x="229" y="110"/>
                    </a:lnTo>
                    <a:lnTo>
                      <a:pt x="231" y="110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4" y="108"/>
                    </a:lnTo>
                    <a:lnTo>
                      <a:pt x="234" y="108"/>
                    </a:lnTo>
                    <a:lnTo>
                      <a:pt x="234" y="108"/>
                    </a:lnTo>
                    <a:lnTo>
                      <a:pt x="236" y="108"/>
                    </a:lnTo>
                    <a:lnTo>
                      <a:pt x="238" y="108"/>
                    </a:lnTo>
                    <a:lnTo>
                      <a:pt x="238" y="106"/>
                    </a:lnTo>
                    <a:lnTo>
                      <a:pt x="238" y="106"/>
                    </a:lnTo>
                    <a:lnTo>
                      <a:pt x="238" y="104"/>
                    </a:lnTo>
                    <a:lnTo>
                      <a:pt x="240" y="104"/>
                    </a:lnTo>
                    <a:lnTo>
                      <a:pt x="240" y="104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4" y="101"/>
                    </a:lnTo>
                    <a:lnTo>
                      <a:pt x="245" y="101"/>
                    </a:lnTo>
                    <a:lnTo>
                      <a:pt x="245" y="99"/>
                    </a:lnTo>
                    <a:lnTo>
                      <a:pt x="247" y="99"/>
                    </a:lnTo>
                    <a:lnTo>
                      <a:pt x="247" y="97"/>
                    </a:lnTo>
                    <a:lnTo>
                      <a:pt x="249" y="97"/>
                    </a:lnTo>
                    <a:lnTo>
                      <a:pt x="251" y="95"/>
                    </a:lnTo>
                    <a:lnTo>
                      <a:pt x="253" y="95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6" y="93"/>
                    </a:lnTo>
                    <a:lnTo>
                      <a:pt x="256" y="91"/>
                    </a:lnTo>
                    <a:lnTo>
                      <a:pt x="258" y="91"/>
                    </a:lnTo>
                    <a:lnTo>
                      <a:pt x="258" y="91"/>
                    </a:lnTo>
                    <a:lnTo>
                      <a:pt x="260" y="91"/>
                    </a:lnTo>
                    <a:lnTo>
                      <a:pt x="262" y="93"/>
                    </a:lnTo>
                    <a:lnTo>
                      <a:pt x="262" y="93"/>
                    </a:lnTo>
                    <a:lnTo>
                      <a:pt x="264" y="93"/>
                    </a:lnTo>
                    <a:lnTo>
                      <a:pt x="264" y="93"/>
                    </a:lnTo>
                    <a:lnTo>
                      <a:pt x="265" y="93"/>
                    </a:lnTo>
                    <a:lnTo>
                      <a:pt x="265" y="93"/>
                    </a:lnTo>
                    <a:lnTo>
                      <a:pt x="269" y="93"/>
                    </a:lnTo>
                    <a:lnTo>
                      <a:pt x="271" y="93"/>
                    </a:lnTo>
                    <a:lnTo>
                      <a:pt x="271" y="91"/>
                    </a:lnTo>
                    <a:lnTo>
                      <a:pt x="273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5" y="90"/>
                    </a:lnTo>
                    <a:lnTo>
                      <a:pt x="275" y="90"/>
                    </a:lnTo>
                    <a:lnTo>
                      <a:pt x="276" y="90"/>
                    </a:lnTo>
                    <a:lnTo>
                      <a:pt x="276" y="90"/>
                    </a:lnTo>
                    <a:lnTo>
                      <a:pt x="278" y="90"/>
                    </a:lnTo>
                    <a:lnTo>
                      <a:pt x="280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4" y="88"/>
                    </a:lnTo>
                    <a:lnTo>
                      <a:pt x="284" y="88"/>
                    </a:lnTo>
                    <a:lnTo>
                      <a:pt x="286" y="88"/>
                    </a:lnTo>
                    <a:lnTo>
                      <a:pt x="286" y="86"/>
                    </a:lnTo>
                    <a:lnTo>
                      <a:pt x="286" y="86"/>
                    </a:lnTo>
                    <a:lnTo>
                      <a:pt x="286" y="86"/>
                    </a:lnTo>
                    <a:lnTo>
                      <a:pt x="287" y="84"/>
                    </a:lnTo>
                    <a:lnTo>
                      <a:pt x="287" y="84"/>
                    </a:lnTo>
                    <a:lnTo>
                      <a:pt x="287" y="82"/>
                    </a:lnTo>
                    <a:lnTo>
                      <a:pt x="289" y="82"/>
                    </a:lnTo>
                    <a:lnTo>
                      <a:pt x="289" y="80"/>
                    </a:lnTo>
                    <a:lnTo>
                      <a:pt x="291" y="79"/>
                    </a:lnTo>
                    <a:lnTo>
                      <a:pt x="291" y="79"/>
                    </a:lnTo>
                    <a:lnTo>
                      <a:pt x="291" y="79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3" y="75"/>
                    </a:lnTo>
                    <a:lnTo>
                      <a:pt x="295" y="75"/>
                    </a:lnTo>
                    <a:lnTo>
                      <a:pt x="295" y="73"/>
                    </a:lnTo>
                    <a:lnTo>
                      <a:pt x="296" y="73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6" y="69"/>
                    </a:lnTo>
                    <a:lnTo>
                      <a:pt x="298" y="69"/>
                    </a:lnTo>
                    <a:lnTo>
                      <a:pt x="298" y="69"/>
                    </a:lnTo>
                    <a:lnTo>
                      <a:pt x="300" y="68"/>
                    </a:lnTo>
                    <a:lnTo>
                      <a:pt x="300" y="68"/>
                    </a:lnTo>
                    <a:lnTo>
                      <a:pt x="302" y="66"/>
                    </a:lnTo>
                    <a:lnTo>
                      <a:pt x="302" y="66"/>
                    </a:lnTo>
                    <a:lnTo>
                      <a:pt x="302" y="64"/>
                    </a:lnTo>
                    <a:lnTo>
                      <a:pt x="304" y="62"/>
                    </a:lnTo>
                    <a:lnTo>
                      <a:pt x="304" y="62"/>
                    </a:lnTo>
                    <a:lnTo>
                      <a:pt x="304" y="60"/>
                    </a:lnTo>
                    <a:lnTo>
                      <a:pt x="304" y="60"/>
                    </a:lnTo>
                    <a:lnTo>
                      <a:pt x="306" y="59"/>
                    </a:lnTo>
                    <a:lnTo>
                      <a:pt x="306" y="59"/>
                    </a:lnTo>
                    <a:lnTo>
                      <a:pt x="306" y="59"/>
                    </a:lnTo>
                    <a:lnTo>
                      <a:pt x="306" y="57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7" y="55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3"/>
                    </a:lnTo>
                    <a:lnTo>
                      <a:pt x="309" y="51"/>
                    </a:lnTo>
                    <a:lnTo>
                      <a:pt x="311" y="51"/>
                    </a:lnTo>
                    <a:lnTo>
                      <a:pt x="311" y="51"/>
                    </a:lnTo>
                    <a:lnTo>
                      <a:pt x="313" y="49"/>
                    </a:lnTo>
                    <a:lnTo>
                      <a:pt x="313" y="49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5" y="48"/>
                    </a:lnTo>
                    <a:lnTo>
                      <a:pt x="317" y="46"/>
                    </a:lnTo>
                    <a:lnTo>
                      <a:pt x="317" y="46"/>
                    </a:lnTo>
                    <a:lnTo>
                      <a:pt x="317" y="46"/>
                    </a:lnTo>
                    <a:lnTo>
                      <a:pt x="318" y="46"/>
                    </a:lnTo>
                    <a:lnTo>
                      <a:pt x="318" y="46"/>
                    </a:lnTo>
                    <a:lnTo>
                      <a:pt x="320" y="44"/>
                    </a:lnTo>
                    <a:lnTo>
                      <a:pt x="320" y="44"/>
                    </a:lnTo>
                    <a:lnTo>
                      <a:pt x="320" y="42"/>
                    </a:lnTo>
                    <a:lnTo>
                      <a:pt x="322" y="42"/>
                    </a:lnTo>
                    <a:lnTo>
                      <a:pt x="322" y="42"/>
                    </a:lnTo>
                    <a:lnTo>
                      <a:pt x="322" y="42"/>
                    </a:lnTo>
                    <a:lnTo>
                      <a:pt x="324" y="40"/>
                    </a:lnTo>
                    <a:lnTo>
                      <a:pt x="324" y="40"/>
                    </a:lnTo>
                    <a:lnTo>
                      <a:pt x="326" y="38"/>
                    </a:lnTo>
                    <a:lnTo>
                      <a:pt x="326" y="37"/>
                    </a:lnTo>
                    <a:lnTo>
                      <a:pt x="328" y="37"/>
                    </a:lnTo>
                    <a:lnTo>
                      <a:pt x="329" y="37"/>
                    </a:lnTo>
                    <a:lnTo>
                      <a:pt x="329" y="35"/>
                    </a:lnTo>
                    <a:lnTo>
                      <a:pt x="329" y="35"/>
                    </a:lnTo>
                    <a:lnTo>
                      <a:pt x="331" y="33"/>
                    </a:lnTo>
                    <a:lnTo>
                      <a:pt x="331" y="33"/>
                    </a:lnTo>
                    <a:lnTo>
                      <a:pt x="333" y="33"/>
                    </a:lnTo>
                    <a:lnTo>
                      <a:pt x="335" y="31"/>
                    </a:lnTo>
                    <a:lnTo>
                      <a:pt x="335" y="31"/>
                    </a:lnTo>
                    <a:lnTo>
                      <a:pt x="337" y="29"/>
                    </a:lnTo>
                    <a:lnTo>
                      <a:pt x="337" y="29"/>
                    </a:lnTo>
                    <a:lnTo>
                      <a:pt x="337" y="29"/>
                    </a:lnTo>
                    <a:lnTo>
                      <a:pt x="339" y="27"/>
                    </a:lnTo>
                    <a:lnTo>
                      <a:pt x="339" y="27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7"/>
                    </a:lnTo>
                    <a:lnTo>
                      <a:pt x="342" y="26"/>
                    </a:lnTo>
                    <a:lnTo>
                      <a:pt x="342" y="26"/>
                    </a:lnTo>
                    <a:lnTo>
                      <a:pt x="342" y="26"/>
                    </a:lnTo>
                    <a:lnTo>
                      <a:pt x="344" y="26"/>
                    </a:lnTo>
                    <a:lnTo>
                      <a:pt x="344" y="26"/>
                    </a:lnTo>
                    <a:lnTo>
                      <a:pt x="346" y="26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8" y="22"/>
                    </a:lnTo>
                    <a:lnTo>
                      <a:pt x="348" y="22"/>
                    </a:lnTo>
                    <a:lnTo>
                      <a:pt x="348" y="22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49" y="20"/>
                    </a:lnTo>
                    <a:lnTo>
                      <a:pt x="351" y="20"/>
                    </a:lnTo>
                    <a:lnTo>
                      <a:pt x="351" y="20"/>
                    </a:lnTo>
                    <a:lnTo>
                      <a:pt x="351" y="18"/>
                    </a:lnTo>
                    <a:lnTo>
                      <a:pt x="353" y="18"/>
                    </a:lnTo>
                    <a:lnTo>
                      <a:pt x="353" y="18"/>
                    </a:lnTo>
                    <a:lnTo>
                      <a:pt x="353" y="18"/>
                    </a:lnTo>
                    <a:lnTo>
                      <a:pt x="353" y="16"/>
                    </a:lnTo>
                    <a:lnTo>
                      <a:pt x="353" y="16"/>
                    </a:lnTo>
                    <a:lnTo>
                      <a:pt x="353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5"/>
                    </a:lnTo>
                    <a:lnTo>
                      <a:pt x="355" y="15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5" y="16"/>
                    </a:lnTo>
                    <a:lnTo>
                      <a:pt x="357" y="16"/>
                    </a:lnTo>
                    <a:lnTo>
                      <a:pt x="357" y="15"/>
                    </a:lnTo>
                    <a:lnTo>
                      <a:pt x="357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59" y="15"/>
                    </a:lnTo>
                    <a:lnTo>
                      <a:pt x="360" y="13"/>
                    </a:lnTo>
                    <a:lnTo>
                      <a:pt x="360" y="13"/>
                    </a:lnTo>
                    <a:lnTo>
                      <a:pt x="362" y="13"/>
                    </a:lnTo>
                    <a:lnTo>
                      <a:pt x="362" y="13"/>
                    </a:lnTo>
                    <a:lnTo>
                      <a:pt x="364" y="11"/>
                    </a:lnTo>
                    <a:lnTo>
                      <a:pt x="364" y="11"/>
                    </a:lnTo>
                    <a:lnTo>
                      <a:pt x="364" y="11"/>
                    </a:lnTo>
                    <a:lnTo>
                      <a:pt x="366" y="9"/>
                    </a:lnTo>
                    <a:lnTo>
                      <a:pt x="366" y="9"/>
                    </a:lnTo>
                    <a:lnTo>
                      <a:pt x="368" y="9"/>
                    </a:lnTo>
                    <a:lnTo>
                      <a:pt x="370" y="7"/>
                    </a:lnTo>
                    <a:lnTo>
                      <a:pt x="370" y="7"/>
                    </a:lnTo>
                    <a:lnTo>
                      <a:pt x="370" y="6"/>
                    </a:lnTo>
                    <a:lnTo>
                      <a:pt x="371" y="6"/>
                    </a:lnTo>
                    <a:lnTo>
                      <a:pt x="373" y="6"/>
                    </a:lnTo>
                    <a:lnTo>
                      <a:pt x="373" y="6"/>
                    </a:lnTo>
                    <a:lnTo>
                      <a:pt x="375" y="4"/>
                    </a:lnTo>
                    <a:lnTo>
                      <a:pt x="375" y="4"/>
                    </a:lnTo>
                    <a:lnTo>
                      <a:pt x="375" y="2"/>
                    </a:lnTo>
                    <a:lnTo>
                      <a:pt x="375" y="2"/>
                    </a:lnTo>
                    <a:lnTo>
                      <a:pt x="375" y="0"/>
                    </a:lnTo>
                    <a:lnTo>
                      <a:pt x="377" y="4"/>
                    </a:lnTo>
                    <a:lnTo>
                      <a:pt x="381" y="18"/>
                    </a:lnTo>
                    <a:lnTo>
                      <a:pt x="392" y="60"/>
                    </a:lnTo>
                    <a:lnTo>
                      <a:pt x="392" y="62"/>
                    </a:lnTo>
                    <a:lnTo>
                      <a:pt x="402" y="106"/>
                    </a:lnTo>
                    <a:lnTo>
                      <a:pt x="410" y="133"/>
                    </a:lnTo>
                    <a:lnTo>
                      <a:pt x="412" y="139"/>
                    </a:lnTo>
                    <a:lnTo>
                      <a:pt x="419" y="165"/>
                    </a:lnTo>
                    <a:lnTo>
                      <a:pt x="413" y="168"/>
                    </a:lnTo>
                    <a:lnTo>
                      <a:pt x="413" y="168"/>
                    </a:lnTo>
                    <a:lnTo>
                      <a:pt x="412" y="168"/>
                    </a:lnTo>
                    <a:lnTo>
                      <a:pt x="410" y="168"/>
                    </a:lnTo>
                    <a:lnTo>
                      <a:pt x="408" y="170"/>
                    </a:lnTo>
                    <a:lnTo>
                      <a:pt x="408" y="170"/>
                    </a:lnTo>
                    <a:lnTo>
                      <a:pt x="408" y="172"/>
                    </a:lnTo>
                    <a:lnTo>
                      <a:pt x="406" y="174"/>
                    </a:lnTo>
                    <a:lnTo>
                      <a:pt x="406" y="175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12" y="179"/>
                    </a:lnTo>
                    <a:lnTo>
                      <a:pt x="412" y="179"/>
                    </a:lnTo>
                    <a:lnTo>
                      <a:pt x="413" y="181"/>
                    </a:lnTo>
                    <a:lnTo>
                      <a:pt x="415" y="185"/>
                    </a:lnTo>
                    <a:lnTo>
                      <a:pt x="415" y="186"/>
                    </a:lnTo>
                    <a:lnTo>
                      <a:pt x="417" y="188"/>
                    </a:lnTo>
                    <a:lnTo>
                      <a:pt x="417" y="192"/>
                    </a:lnTo>
                    <a:lnTo>
                      <a:pt x="417" y="194"/>
                    </a:lnTo>
                    <a:lnTo>
                      <a:pt x="417" y="194"/>
                    </a:lnTo>
                    <a:lnTo>
                      <a:pt x="417" y="196"/>
                    </a:lnTo>
                    <a:lnTo>
                      <a:pt x="417" y="197"/>
                    </a:lnTo>
                    <a:lnTo>
                      <a:pt x="417" y="197"/>
                    </a:lnTo>
                    <a:lnTo>
                      <a:pt x="419" y="197"/>
                    </a:lnTo>
                    <a:lnTo>
                      <a:pt x="419" y="199"/>
                    </a:lnTo>
                    <a:lnTo>
                      <a:pt x="419" y="201"/>
                    </a:lnTo>
                    <a:lnTo>
                      <a:pt x="419" y="201"/>
                    </a:lnTo>
                    <a:lnTo>
                      <a:pt x="421" y="205"/>
                    </a:lnTo>
                    <a:lnTo>
                      <a:pt x="421" y="207"/>
                    </a:lnTo>
                    <a:lnTo>
                      <a:pt x="421" y="208"/>
                    </a:lnTo>
                    <a:lnTo>
                      <a:pt x="421" y="210"/>
                    </a:lnTo>
                    <a:lnTo>
                      <a:pt x="421" y="212"/>
                    </a:lnTo>
                    <a:lnTo>
                      <a:pt x="419" y="216"/>
                    </a:lnTo>
                    <a:lnTo>
                      <a:pt x="419" y="216"/>
                    </a:lnTo>
                    <a:lnTo>
                      <a:pt x="417" y="223"/>
                    </a:lnTo>
                    <a:lnTo>
                      <a:pt x="417" y="225"/>
                    </a:lnTo>
                    <a:lnTo>
                      <a:pt x="417" y="227"/>
                    </a:lnTo>
                    <a:lnTo>
                      <a:pt x="417" y="232"/>
                    </a:lnTo>
                    <a:lnTo>
                      <a:pt x="417" y="236"/>
                    </a:lnTo>
                    <a:lnTo>
                      <a:pt x="417" y="236"/>
                    </a:lnTo>
                    <a:lnTo>
                      <a:pt x="417" y="239"/>
                    </a:lnTo>
                    <a:lnTo>
                      <a:pt x="417" y="243"/>
                    </a:lnTo>
                    <a:lnTo>
                      <a:pt x="419" y="249"/>
                    </a:lnTo>
                    <a:lnTo>
                      <a:pt x="419" y="250"/>
                    </a:lnTo>
                    <a:lnTo>
                      <a:pt x="417" y="252"/>
                    </a:lnTo>
                    <a:lnTo>
                      <a:pt x="419" y="254"/>
                    </a:lnTo>
                    <a:lnTo>
                      <a:pt x="419" y="256"/>
                    </a:lnTo>
                    <a:lnTo>
                      <a:pt x="419" y="258"/>
                    </a:lnTo>
                    <a:lnTo>
                      <a:pt x="419" y="258"/>
                    </a:lnTo>
                    <a:lnTo>
                      <a:pt x="419" y="258"/>
                    </a:lnTo>
                    <a:lnTo>
                      <a:pt x="417" y="258"/>
                    </a:lnTo>
                    <a:lnTo>
                      <a:pt x="415" y="258"/>
                    </a:lnTo>
                    <a:lnTo>
                      <a:pt x="415" y="258"/>
                    </a:lnTo>
                    <a:lnTo>
                      <a:pt x="415" y="260"/>
                    </a:lnTo>
                    <a:lnTo>
                      <a:pt x="415" y="260"/>
                    </a:lnTo>
                    <a:lnTo>
                      <a:pt x="417" y="263"/>
                    </a:lnTo>
                    <a:lnTo>
                      <a:pt x="417" y="263"/>
                    </a:lnTo>
                    <a:lnTo>
                      <a:pt x="417" y="265"/>
                    </a:lnTo>
                    <a:lnTo>
                      <a:pt x="417" y="267"/>
                    </a:lnTo>
                    <a:lnTo>
                      <a:pt x="415" y="267"/>
                    </a:lnTo>
                    <a:lnTo>
                      <a:pt x="415" y="269"/>
                    </a:lnTo>
                    <a:lnTo>
                      <a:pt x="415" y="269"/>
                    </a:lnTo>
                    <a:lnTo>
                      <a:pt x="417" y="270"/>
                    </a:lnTo>
                    <a:lnTo>
                      <a:pt x="417" y="272"/>
                    </a:lnTo>
                    <a:lnTo>
                      <a:pt x="417" y="272"/>
                    </a:lnTo>
                    <a:lnTo>
                      <a:pt x="417" y="274"/>
                    </a:lnTo>
                    <a:lnTo>
                      <a:pt x="417" y="274"/>
                    </a:lnTo>
                    <a:lnTo>
                      <a:pt x="415" y="276"/>
                    </a:lnTo>
                    <a:lnTo>
                      <a:pt x="413" y="278"/>
                    </a:lnTo>
                    <a:lnTo>
                      <a:pt x="413" y="280"/>
                    </a:lnTo>
                    <a:lnTo>
                      <a:pt x="415" y="280"/>
                    </a:lnTo>
                    <a:lnTo>
                      <a:pt x="417" y="281"/>
                    </a:lnTo>
                    <a:lnTo>
                      <a:pt x="419" y="283"/>
                    </a:lnTo>
                    <a:lnTo>
                      <a:pt x="419" y="285"/>
                    </a:lnTo>
                    <a:lnTo>
                      <a:pt x="419" y="285"/>
                    </a:lnTo>
                    <a:lnTo>
                      <a:pt x="417" y="287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7" y="292"/>
                    </a:lnTo>
                    <a:lnTo>
                      <a:pt x="417" y="294"/>
                    </a:lnTo>
                    <a:lnTo>
                      <a:pt x="417" y="296"/>
                    </a:lnTo>
                    <a:lnTo>
                      <a:pt x="415" y="296"/>
                    </a:lnTo>
                    <a:lnTo>
                      <a:pt x="413" y="298"/>
                    </a:lnTo>
                    <a:lnTo>
                      <a:pt x="412" y="300"/>
                    </a:lnTo>
                    <a:lnTo>
                      <a:pt x="412" y="300"/>
                    </a:lnTo>
                    <a:lnTo>
                      <a:pt x="408" y="307"/>
                    </a:lnTo>
                    <a:lnTo>
                      <a:pt x="406" y="311"/>
                    </a:lnTo>
                    <a:lnTo>
                      <a:pt x="404" y="313"/>
                    </a:lnTo>
                    <a:lnTo>
                      <a:pt x="402" y="314"/>
                    </a:lnTo>
                    <a:lnTo>
                      <a:pt x="401" y="316"/>
                    </a:lnTo>
                    <a:lnTo>
                      <a:pt x="401" y="320"/>
                    </a:lnTo>
                    <a:lnTo>
                      <a:pt x="401" y="322"/>
                    </a:lnTo>
                    <a:lnTo>
                      <a:pt x="399" y="323"/>
                    </a:lnTo>
                    <a:lnTo>
                      <a:pt x="399" y="323"/>
                    </a:lnTo>
                    <a:lnTo>
                      <a:pt x="395" y="325"/>
                    </a:lnTo>
                    <a:lnTo>
                      <a:pt x="395" y="325"/>
                    </a:lnTo>
                    <a:lnTo>
                      <a:pt x="393" y="331"/>
                    </a:lnTo>
                    <a:lnTo>
                      <a:pt x="393" y="333"/>
                    </a:lnTo>
                    <a:lnTo>
                      <a:pt x="392" y="333"/>
                    </a:lnTo>
                    <a:lnTo>
                      <a:pt x="390" y="333"/>
                    </a:lnTo>
                    <a:lnTo>
                      <a:pt x="388" y="334"/>
                    </a:lnTo>
                    <a:lnTo>
                      <a:pt x="384" y="338"/>
                    </a:lnTo>
                    <a:lnTo>
                      <a:pt x="382" y="340"/>
                    </a:lnTo>
                    <a:lnTo>
                      <a:pt x="382" y="340"/>
                    </a:lnTo>
                    <a:lnTo>
                      <a:pt x="381" y="342"/>
                    </a:lnTo>
                    <a:lnTo>
                      <a:pt x="379" y="342"/>
                    </a:lnTo>
                    <a:lnTo>
                      <a:pt x="379" y="340"/>
                    </a:lnTo>
                    <a:lnTo>
                      <a:pt x="377" y="340"/>
                    </a:lnTo>
                    <a:lnTo>
                      <a:pt x="377" y="338"/>
                    </a:lnTo>
                    <a:lnTo>
                      <a:pt x="375" y="336"/>
                    </a:lnTo>
                    <a:lnTo>
                      <a:pt x="375" y="336"/>
                    </a:lnTo>
                    <a:lnTo>
                      <a:pt x="373" y="334"/>
                    </a:lnTo>
                    <a:lnTo>
                      <a:pt x="371" y="336"/>
                    </a:lnTo>
                    <a:lnTo>
                      <a:pt x="370" y="336"/>
                    </a:lnTo>
                    <a:lnTo>
                      <a:pt x="370" y="336"/>
                    </a:lnTo>
                    <a:lnTo>
                      <a:pt x="370" y="336"/>
                    </a:lnTo>
                    <a:lnTo>
                      <a:pt x="370" y="338"/>
                    </a:lnTo>
                    <a:lnTo>
                      <a:pt x="368" y="338"/>
                    </a:lnTo>
                    <a:lnTo>
                      <a:pt x="368" y="342"/>
                    </a:lnTo>
                    <a:lnTo>
                      <a:pt x="366" y="342"/>
                    </a:lnTo>
                    <a:lnTo>
                      <a:pt x="364" y="344"/>
                    </a:lnTo>
                    <a:lnTo>
                      <a:pt x="364" y="345"/>
                    </a:lnTo>
                    <a:lnTo>
                      <a:pt x="364" y="345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4" y="353"/>
                    </a:lnTo>
                    <a:lnTo>
                      <a:pt x="364" y="355"/>
                    </a:lnTo>
                    <a:lnTo>
                      <a:pt x="364" y="355"/>
                    </a:lnTo>
                    <a:lnTo>
                      <a:pt x="364" y="356"/>
                    </a:lnTo>
                    <a:lnTo>
                      <a:pt x="362" y="355"/>
                    </a:lnTo>
                    <a:lnTo>
                      <a:pt x="360" y="356"/>
                    </a:lnTo>
                    <a:lnTo>
                      <a:pt x="359" y="356"/>
                    </a:lnTo>
                    <a:lnTo>
                      <a:pt x="357" y="356"/>
                    </a:lnTo>
                    <a:lnTo>
                      <a:pt x="355" y="356"/>
                    </a:lnTo>
                    <a:lnTo>
                      <a:pt x="353" y="358"/>
                    </a:lnTo>
                    <a:lnTo>
                      <a:pt x="353" y="358"/>
                    </a:lnTo>
                    <a:lnTo>
                      <a:pt x="353" y="360"/>
                    </a:lnTo>
                    <a:lnTo>
                      <a:pt x="353" y="364"/>
                    </a:lnTo>
                    <a:lnTo>
                      <a:pt x="353" y="364"/>
                    </a:lnTo>
                    <a:lnTo>
                      <a:pt x="353" y="364"/>
                    </a:lnTo>
                    <a:lnTo>
                      <a:pt x="351" y="366"/>
                    </a:lnTo>
                    <a:lnTo>
                      <a:pt x="351" y="366"/>
                    </a:lnTo>
                    <a:lnTo>
                      <a:pt x="351" y="367"/>
                    </a:lnTo>
                    <a:lnTo>
                      <a:pt x="349" y="369"/>
                    </a:lnTo>
                    <a:lnTo>
                      <a:pt x="349" y="371"/>
                    </a:lnTo>
                    <a:lnTo>
                      <a:pt x="349" y="371"/>
                    </a:lnTo>
                    <a:lnTo>
                      <a:pt x="351" y="373"/>
                    </a:lnTo>
                    <a:lnTo>
                      <a:pt x="353" y="376"/>
                    </a:lnTo>
                    <a:lnTo>
                      <a:pt x="353" y="378"/>
                    </a:lnTo>
                    <a:lnTo>
                      <a:pt x="351" y="380"/>
                    </a:lnTo>
                    <a:lnTo>
                      <a:pt x="351" y="380"/>
                    </a:lnTo>
                    <a:lnTo>
                      <a:pt x="353" y="382"/>
                    </a:lnTo>
                    <a:lnTo>
                      <a:pt x="351" y="382"/>
                    </a:lnTo>
                    <a:lnTo>
                      <a:pt x="349" y="382"/>
                    </a:lnTo>
                    <a:lnTo>
                      <a:pt x="348" y="384"/>
                    </a:lnTo>
                    <a:lnTo>
                      <a:pt x="348" y="384"/>
                    </a:lnTo>
                    <a:lnTo>
                      <a:pt x="346" y="386"/>
                    </a:lnTo>
                    <a:lnTo>
                      <a:pt x="348" y="386"/>
                    </a:lnTo>
                    <a:lnTo>
                      <a:pt x="349" y="387"/>
                    </a:lnTo>
                    <a:lnTo>
                      <a:pt x="351" y="389"/>
                    </a:lnTo>
                    <a:lnTo>
                      <a:pt x="351" y="389"/>
                    </a:lnTo>
                    <a:lnTo>
                      <a:pt x="353" y="391"/>
                    </a:lnTo>
                    <a:lnTo>
                      <a:pt x="353" y="391"/>
                    </a:lnTo>
                    <a:lnTo>
                      <a:pt x="353" y="395"/>
                    </a:lnTo>
                    <a:lnTo>
                      <a:pt x="353" y="397"/>
                    </a:lnTo>
                    <a:lnTo>
                      <a:pt x="353" y="397"/>
                    </a:lnTo>
                    <a:lnTo>
                      <a:pt x="355" y="398"/>
                    </a:lnTo>
                    <a:lnTo>
                      <a:pt x="357" y="400"/>
                    </a:lnTo>
                    <a:lnTo>
                      <a:pt x="357" y="400"/>
                    </a:lnTo>
                    <a:lnTo>
                      <a:pt x="357" y="402"/>
                    </a:lnTo>
                    <a:lnTo>
                      <a:pt x="355" y="402"/>
                    </a:lnTo>
                    <a:lnTo>
                      <a:pt x="355" y="402"/>
                    </a:lnTo>
                    <a:lnTo>
                      <a:pt x="353" y="400"/>
                    </a:lnTo>
                    <a:lnTo>
                      <a:pt x="351" y="400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49" y="402"/>
                    </a:lnTo>
                    <a:lnTo>
                      <a:pt x="349" y="406"/>
                    </a:lnTo>
                    <a:lnTo>
                      <a:pt x="348" y="409"/>
                    </a:lnTo>
                    <a:lnTo>
                      <a:pt x="348" y="409"/>
                    </a:lnTo>
                    <a:lnTo>
                      <a:pt x="348" y="409"/>
                    </a:lnTo>
                    <a:lnTo>
                      <a:pt x="346" y="411"/>
                    </a:lnTo>
                    <a:lnTo>
                      <a:pt x="344" y="411"/>
                    </a:lnTo>
                    <a:lnTo>
                      <a:pt x="342" y="409"/>
                    </a:lnTo>
                    <a:lnTo>
                      <a:pt x="342" y="409"/>
                    </a:lnTo>
                    <a:lnTo>
                      <a:pt x="342" y="409"/>
                    </a:lnTo>
                    <a:lnTo>
                      <a:pt x="342" y="408"/>
                    </a:lnTo>
                    <a:lnTo>
                      <a:pt x="344" y="406"/>
                    </a:lnTo>
                    <a:lnTo>
                      <a:pt x="344" y="404"/>
                    </a:lnTo>
                    <a:lnTo>
                      <a:pt x="344" y="404"/>
                    </a:lnTo>
                    <a:lnTo>
                      <a:pt x="342" y="402"/>
                    </a:lnTo>
                    <a:lnTo>
                      <a:pt x="340" y="398"/>
                    </a:lnTo>
                    <a:lnTo>
                      <a:pt x="339" y="397"/>
                    </a:lnTo>
                    <a:lnTo>
                      <a:pt x="339" y="397"/>
                    </a:lnTo>
                    <a:lnTo>
                      <a:pt x="339" y="397"/>
                    </a:lnTo>
                    <a:lnTo>
                      <a:pt x="337" y="398"/>
                    </a:lnTo>
                    <a:lnTo>
                      <a:pt x="335" y="398"/>
                    </a:lnTo>
                    <a:lnTo>
                      <a:pt x="335" y="398"/>
                    </a:lnTo>
                    <a:lnTo>
                      <a:pt x="333" y="397"/>
                    </a:lnTo>
                    <a:lnTo>
                      <a:pt x="331" y="395"/>
                    </a:lnTo>
                    <a:lnTo>
                      <a:pt x="331" y="395"/>
                    </a:lnTo>
                    <a:lnTo>
                      <a:pt x="329" y="397"/>
                    </a:lnTo>
                    <a:lnTo>
                      <a:pt x="328" y="397"/>
                    </a:lnTo>
                    <a:lnTo>
                      <a:pt x="328" y="400"/>
                    </a:lnTo>
                    <a:lnTo>
                      <a:pt x="326" y="402"/>
                    </a:lnTo>
                    <a:lnTo>
                      <a:pt x="326" y="402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4" y="409"/>
                    </a:lnTo>
                    <a:lnTo>
                      <a:pt x="324" y="411"/>
                    </a:lnTo>
                    <a:lnTo>
                      <a:pt x="322" y="413"/>
                    </a:lnTo>
                    <a:lnTo>
                      <a:pt x="322" y="415"/>
                    </a:lnTo>
                    <a:lnTo>
                      <a:pt x="324" y="420"/>
                    </a:lnTo>
                    <a:lnTo>
                      <a:pt x="324" y="422"/>
                    </a:lnTo>
                    <a:lnTo>
                      <a:pt x="322" y="424"/>
                    </a:lnTo>
                    <a:lnTo>
                      <a:pt x="318" y="426"/>
                    </a:lnTo>
                    <a:lnTo>
                      <a:pt x="318" y="428"/>
                    </a:lnTo>
                    <a:lnTo>
                      <a:pt x="318" y="429"/>
                    </a:lnTo>
                    <a:lnTo>
                      <a:pt x="318" y="431"/>
                    </a:lnTo>
                    <a:lnTo>
                      <a:pt x="318" y="431"/>
                    </a:lnTo>
                    <a:lnTo>
                      <a:pt x="320" y="431"/>
                    </a:lnTo>
                    <a:lnTo>
                      <a:pt x="320" y="433"/>
                    </a:lnTo>
                    <a:lnTo>
                      <a:pt x="322" y="435"/>
                    </a:lnTo>
                    <a:lnTo>
                      <a:pt x="324" y="437"/>
                    </a:lnTo>
                    <a:lnTo>
                      <a:pt x="324" y="440"/>
                    </a:lnTo>
                    <a:lnTo>
                      <a:pt x="326" y="442"/>
                    </a:lnTo>
                    <a:lnTo>
                      <a:pt x="328" y="446"/>
                    </a:lnTo>
                    <a:lnTo>
                      <a:pt x="328" y="448"/>
                    </a:lnTo>
                    <a:lnTo>
                      <a:pt x="328" y="450"/>
                    </a:lnTo>
                    <a:lnTo>
                      <a:pt x="328" y="451"/>
                    </a:lnTo>
                    <a:lnTo>
                      <a:pt x="328" y="451"/>
                    </a:lnTo>
                    <a:lnTo>
                      <a:pt x="324" y="453"/>
                    </a:lnTo>
                    <a:lnTo>
                      <a:pt x="324" y="453"/>
                    </a:lnTo>
                    <a:lnTo>
                      <a:pt x="320" y="453"/>
                    </a:lnTo>
                    <a:lnTo>
                      <a:pt x="318" y="453"/>
                    </a:lnTo>
                    <a:lnTo>
                      <a:pt x="318" y="453"/>
                    </a:lnTo>
                    <a:lnTo>
                      <a:pt x="317" y="455"/>
                    </a:lnTo>
                    <a:lnTo>
                      <a:pt x="318" y="455"/>
                    </a:lnTo>
                    <a:lnTo>
                      <a:pt x="318" y="459"/>
                    </a:lnTo>
                    <a:lnTo>
                      <a:pt x="318" y="462"/>
                    </a:lnTo>
                    <a:lnTo>
                      <a:pt x="318" y="466"/>
                    </a:lnTo>
                    <a:lnTo>
                      <a:pt x="318" y="470"/>
                    </a:lnTo>
                    <a:lnTo>
                      <a:pt x="318" y="472"/>
                    </a:lnTo>
                    <a:lnTo>
                      <a:pt x="318" y="473"/>
                    </a:lnTo>
                    <a:lnTo>
                      <a:pt x="317" y="475"/>
                    </a:lnTo>
                    <a:lnTo>
                      <a:pt x="315" y="475"/>
                    </a:lnTo>
                    <a:lnTo>
                      <a:pt x="313" y="475"/>
                    </a:lnTo>
                    <a:lnTo>
                      <a:pt x="311" y="477"/>
                    </a:lnTo>
                    <a:lnTo>
                      <a:pt x="307" y="479"/>
                    </a:lnTo>
                    <a:lnTo>
                      <a:pt x="306" y="479"/>
                    </a:lnTo>
                    <a:lnTo>
                      <a:pt x="302" y="481"/>
                    </a:lnTo>
                    <a:lnTo>
                      <a:pt x="298" y="482"/>
                    </a:lnTo>
                    <a:lnTo>
                      <a:pt x="296" y="484"/>
                    </a:lnTo>
                    <a:lnTo>
                      <a:pt x="295" y="482"/>
                    </a:lnTo>
                    <a:lnTo>
                      <a:pt x="295" y="482"/>
                    </a:lnTo>
                    <a:lnTo>
                      <a:pt x="293" y="482"/>
                    </a:lnTo>
                    <a:lnTo>
                      <a:pt x="293" y="479"/>
                    </a:lnTo>
                    <a:lnTo>
                      <a:pt x="289" y="477"/>
                    </a:lnTo>
                    <a:lnTo>
                      <a:pt x="289" y="475"/>
                    </a:lnTo>
                    <a:lnTo>
                      <a:pt x="286" y="473"/>
                    </a:lnTo>
                    <a:lnTo>
                      <a:pt x="284" y="473"/>
                    </a:lnTo>
                    <a:lnTo>
                      <a:pt x="284" y="473"/>
                    </a:lnTo>
                    <a:lnTo>
                      <a:pt x="284" y="473"/>
                    </a:lnTo>
                    <a:lnTo>
                      <a:pt x="282" y="472"/>
                    </a:lnTo>
                    <a:lnTo>
                      <a:pt x="282" y="470"/>
                    </a:lnTo>
                    <a:lnTo>
                      <a:pt x="280" y="470"/>
                    </a:lnTo>
                    <a:lnTo>
                      <a:pt x="278" y="468"/>
                    </a:lnTo>
                    <a:lnTo>
                      <a:pt x="275" y="470"/>
                    </a:lnTo>
                    <a:lnTo>
                      <a:pt x="271" y="470"/>
                    </a:lnTo>
                    <a:lnTo>
                      <a:pt x="269" y="468"/>
                    </a:lnTo>
                    <a:lnTo>
                      <a:pt x="269" y="468"/>
                    </a:lnTo>
                    <a:lnTo>
                      <a:pt x="267" y="468"/>
                    </a:lnTo>
                    <a:lnTo>
                      <a:pt x="265" y="466"/>
                    </a:lnTo>
                    <a:lnTo>
                      <a:pt x="264" y="464"/>
                    </a:lnTo>
                    <a:lnTo>
                      <a:pt x="264" y="461"/>
                    </a:lnTo>
                    <a:lnTo>
                      <a:pt x="262" y="461"/>
                    </a:lnTo>
                    <a:lnTo>
                      <a:pt x="262" y="459"/>
                    </a:lnTo>
                    <a:lnTo>
                      <a:pt x="260" y="457"/>
                    </a:lnTo>
                    <a:lnTo>
                      <a:pt x="260" y="455"/>
                    </a:lnTo>
                    <a:lnTo>
                      <a:pt x="260" y="453"/>
                    </a:lnTo>
                    <a:lnTo>
                      <a:pt x="260" y="451"/>
                    </a:lnTo>
                    <a:lnTo>
                      <a:pt x="260" y="451"/>
                    </a:lnTo>
                    <a:lnTo>
                      <a:pt x="258" y="450"/>
                    </a:lnTo>
                    <a:lnTo>
                      <a:pt x="258" y="450"/>
                    </a:lnTo>
                    <a:lnTo>
                      <a:pt x="256" y="450"/>
                    </a:lnTo>
                    <a:lnTo>
                      <a:pt x="254" y="450"/>
                    </a:lnTo>
                    <a:lnTo>
                      <a:pt x="253" y="450"/>
                    </a:lnTo>
                    <a:lnTo>
                      <a:pt x="251" y="451"/>
                    </a:lnTo>
                    <a:lnTo>
                      <a:pt x="245" y="455"/>
                    </a:lnTo>
                    <a:lnTo>
                      <a:pt x="244" y="457"/>
                    </a:lnTo>
                    <a:lnTo>
                      <a:pt x="242" y="459"/>
                    </a:lnTo>
                    <a:lnTo>
                      <a:pt x="240" y="461"/>
                    </a:lnTo>
                    <a:lnTo>
                      <a:pt x="240" y="461"/>
                    </a:lnTo>
                    <a:lnTo>
                      <a:pt x="238" y="462"/>
                    </a:lnTo>
                    <a:lnTo>
                      <a:pt x="238" y="464"/>
                    </a:lnTo>
                    <a:lnTo>
                      <a:pt x="236" y="468"/>
                    </a:lnTo>
                    <a:lnTo>
                      <a:pt x="236" y="470"/>
                    </a:lnTo>
                    <a:lnTo>
                      <a:pt x="234" y="470"/>
                    </a:lnTo>
                    <a:lnTo>
                      <a:pt x="233" y="472"/>
                    </a:lnTo>
                    <a:lnTo>
                      <a:pt x="231" y="472"/>
                    </a:lnTo>
                    <a:lnTo>
                      <a:pt x="229" y="472"/>
                    </a:lnTo>
                    <a:lnTo>
                      <a:pt x="225" y="472"/>
                    </a:lnTo>
                    <a:lnTo>
                      <a:pt x="225" y="473"/>
                    </a:lnTo>
                    <a:lnTo>
                      <a:pt x="223" y="473"/>
                    </a:lnTo>
                    <a:lnTo>
                      <a:pt x="223" y="475"/>
                    </a:lnTo>
                    <a:lnTo>
                      <a:pt x="222" y="475"/>
                    </a:lnTo>
                    <a:lnTo>
                      <a:pt x="222" y="475"/>
                    </a:lnTo>
                    <a:lnTo>
                      <a:pt x="220" y="475"/>
                    </a:lnTo>
                    <a:lnTo>
                      <a:pt x="220" y="473"/>
                    </a:lnTo>
                    <a:lnTo>
                      <a:pt x="220" y="473"/>
                    </a:lnTo>
                    <a:lnTo>
                      <a:pt x="218" y="473"/>
                    </a:lnTo>
                    <a:lnTo>
                      <a:pt x="216" y="472"/>
                    </a:lnTo>
                    <a:lnTo>
                      <a:pt x="216" y="470"/>
                    </a:lnTo>
                    <a:lnTo>
                      <a:pt x="214" y="470"/>
                    </a:lnTo>
                    <a:lnTo>
                      <a:pt x="211" y="470"/>
                    </a:lnTo>
                    <a:lnTo>
                      <a:pt x="211" y="470"/>
                    </a:lnTo>
                    <a:lnTo>
                      <a:pt x="207" y="470"/>
                    </a:lnTo>
                    <a:lnTo>
                      <a:pt x="205" y="470"/>
                    </a:lnTo>
                    <a:lnTo>
                      <a:pt x="203" y="470"/>
                    </a:lnTo>
                    <a:lnTo>
                      <a:pt x="201" y="468"/>
                    </a:lnTo>
                    <a:lnTo>
                      <a:pt x="198" y="468"/>
                    </a:lnTo>
                    <a:lnTo>
                      <a:pt x="198" y="470"/>
                    </a:lnTo>
                    <a:lnTo>
                      <a:pt x="194" y="470"/>
                    </a:lnTo>
                    <a:lnTo>
                      <a:pt x="191" y="473"/>
                    </a:lnTo>
                    <a:lnTo>
                      <a:pt x="189" y="473"/>
                    </a:lnTo>
                    <a:lnTo>
                      <a:pt x="189" y="475"/>
                    </a:lnTo>
                    <a:lnTo>
                      <a:pt x="189" y="477"/>
                    </a:lnTo>
                    <a:lnTo>
                      <a:pt x="189" y="477"/>
                    </a:lnTo>
                    <a:lnTo>
                      <a:pt x="187" y="479"/>
                    </a:lnTo>
                    <a:lnTo>
                      <a:pt x="187" y="481"/>
                    </a:lnTo>
                    <a:lnTo>
                      <a:pt x="185" y="481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1" y="479"/>
                    </a:lnTo>
                    <a:lnTo>
                      <a:pt x="181" y="479"/>
                    </a:lnTo>
                    <a:lnTo>
                      <a:pt x="181" y="479"/>
                    </a:lnTo>
                    <a:lnTo>
                      <a:pt x="178" y="479"/>
                    </a:lnTo>
                    <a:lnTo>
                      <a:pt x="176" y="479"/>
                    </a:lnTo>
                    <a:lnTo>
                      <a:pt x="176" y="479"/>
                    </a:lnTo>
                    <a:lnTo>
                      <a:pt x="176" y="477"/>
                    </a:lnTo>
                    <a:lnTo>
                      <a:pt x="172" y="473"/>
                    </a:lnTo>
                    <a:lnTo>
                      <a:pt x="170" y="473"/>
                    </a:lnTo>
                    <a:lnTo>
                      <a:pt x="169" y="473"/>
                    </a:lnTo>
                    <a:lnTo>
                      <a:pt x="165" y="470"/>
                    </a:lnTo>
                    <a:lnTo>
                      <a:pt x="165" y="468"/>
                    </a:lnTo>
                    <a:lnTo>
                      <a:pt x="161" y="468"/>
                    </a:lnTo>
                    <a:lnTo>
                      <a:pt x="159" y="468"/>
                    </a:lnTo>
                    <a:lnTo>
                      <a:pt x="158" y="468"/>
                    </a:lnTo>
                    <a:lnTo>
                      <a:pt x="158" y="468"/>
                    </a:lnTo>
                    <a:lnTo>
                      <a:pt x="154" y="468"/>
                    </a:lnTo>
                    <a:lnTo>
                      <a:pt x="152" y="468"/>
                    </a:lnTo>
                    <a:lnTo>
                      <a:pt x="148" y="470"/>
                    </a:lnTo>
                    <a:lnTo>
                      <a:pt x="147" y="470"/>
                    </a:lnTo>
                    <a:lnTo>
                      <a:pt x="143" y="470"/>
                    </a:lnTo>
                    <a:lnTo>
                      <a:pt x="141" y="472"/>
                    </a:lnTo>
                    <a:lnTo>
                      <a:pt x="139" y="470"/>
                    </a:lnTo>
                    <a:lnTo>
                      <a:pt x="132" y="470"/>
                    </a:lnTo>
                    <a:lnTo>
                      <a:pt x="130" y="470"/>
                    </a:lnTo>
                    <a:lnTo>
                      <a:pt x="130" y="470"/>
                    </a:lnTo>
                    <a:lnTo>
                      <a:pt x="130" y="470"/>
                    </a:lnTo>
                    <a:lnTo>
                      <a:pt x="128" y="468"/>
                    </a:lnTo>
                    <a:lnTo>
                      <a:pt x="128" y="466"/>
                    </a:lnTo>
                    <a:lnTo>
                      <a:pt x="127" y="464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2"/>
                    </a:lnTo>
                    <a:lnTo>
                      <a:pt x="127" y="461"/>
                    </a:lnTo>
                    <a:lnTo>
                      <a:pt x="125" y="459"/>
                    </a:lnTo>
                    <a:lnTo>
                      <a:pt x="123" y="457"/>
                    </a:lnTo>
                    <a:lnTo>
                      <a:pt x="123" y="455"/>
                    </a:lnTo>
                    <a:lnTo>
                      <a:pt x="119" y="453"/>
                    </a:lnTo>
                    <a:lnTo>
                      <a:pt x="119" y="453"/>
                    </a:lnTo>
                    <a:lnTo>
                      <a:pt x="117" y="450"/>
                    </a:lnTo>
                    <a:lnTo>
                      <a:pt x="116" y="448"/>
                    </a:lnTo>
                    <a:lnTo>
                      <a:pt x="116" y="448"/>
                    </a:lnTo>
                    <a:lnTo>
                      <a:pt x="116" y="446"/>
                    </a:lnTo>
                    <a:lnTo>
                      <a:pt x="114" y="446"/>
                    </a:lnTo>
                    <a:lnTo>
                      <a:pt x="114" y="444"/>
                    </a:lnTo>
                    <a:lnTo>
                      <a:pt x="110" y="444"/>
                    </a:lnTo>
                    <a:lnTo>
                      <a:pt x="108" y="444"/>
                    </a:lnTo>
                    <a:lnTo>
                      <a:pt x="106" y="444"/>
                    </a:lnTo>
                    <a:lnTo>
                      <a:pt x="105" y="442"/>
                    </a:lnTo>
                    <a:lnTo>
                      <a:pt x="103" y="442"/>
                    </a:lnTo>
                    <a:lnTo>
                      <a:pt x="101" y="439"/>
                    </a:lnTo>
                    <a:lnTo>
                      <a:pt x="101" y="437"/>
                    </a:lnTo>
                    <a:lnTo>
                      <a:pt x="101" y="437"/>
                    </a:lnTo>
                    <a:lnTo>
                      <a:pt x="99" y="437"/>
                    </a:lnTo>
                    <a:lnTo>
                      <a:pt x="99" y="437"/>
                    </a:lnTo>
                    <a:lnTo>
                      <a:pt x="97" y="437"/>
                    </a:lnTo>
                    <a:lnTo>
                      <a:pt x="97" y="439"/>
                    </a:lnTo>
                    <a:lnTo>
                      <a:pt x="96" y="440"/>
                    </a:lnTo>
                    <a:lnTo>
                      <a:pt x="94" y="442"/>
                    </a:lnTo>
                    <a:lnTo>
                      <a:pt x="92" y="442"/>
                    </a:lnTo>
                    <a:lnTo>
                      <a:pt x="88" y="444"/>
                    </a:lnTo>
                    <a:lnTo>
                      <a:pt x="86" y="446"/>
                    </a:lnTo>
                    <a:lnTo>
                      <a:pt x="85" y="446"/>
                    </a:lnTo>
                    <a:lnTo>
                      <a:pt x="83" y="444"/>
                    </a:lnTo>
                    <a:lnTo>
                      <a:pt x="83" y="444"/>
                    </a:lnTo>
                    <a:lnTo>
                      <a:pt x="79" y="444"/>
                    </a:lnTo>
                    <a:lnTo>
                      <a:pt x="77" y="442"/>
                    </a:lnTo>
                    <a:lnTo>
                      <a:pt x="75" y="440"/>
                    </a:lnTo>
                    <a:lnTo>
                      <a:pt x="74" y="439"/>
                    </a:lnTo>
                    <a:lnTo>
                      <a:pt x="72" y="439"/>
                    </a:lnTo>
                    <a:lnTo>
                      <a:pt x="72" y="440"/>
                    </a:lnTo>
                    <a:lnTo>
                      <a:pt x="70" y="440"/>
                    </a:lnTo>
                    <a:lnTo>
                      <a:pt x="68" y="442"/>
                    </a:lnTo>
                    <a:lnTo>
                      <a:pt x="66" y="444"/>
                    </a:lnTo>
                    <a:lnTo>
                      <a:pt x="64" y="446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74"/>
              <p:cNvSpPr>
                <a:spLocks/>
              </p:cNvSpPr>
              <p:nvPr userDrawn="1"/>
            </p:nvSpPr>
            <p:spPr bwMode="auto">
              <a:xfrm>
                <a:off x="5554663" y="1579563"/>
                <a:ext cx="512763" cy="869950"/>
              </a:xfrm>
              <a:custGeom>
                <a:avLst/>
                <a:gdLst/>
                <a:ahLst/>
                <a:cxnLst>
                  <a:cxn ang="0">
                    <a:pos x="269" y="400"/>
                  </a:cxn>
                  <a:cxn ang="0">
                    <a:pos x="265" y="418"/>
                  </a:cxn>
                  <a:cxn ang="0">
                    <a:pos x="254" y="442"/>
                  </a:cxn>
                  <a:cxn ang="0">
                    <a:pos x="239" y="448"/>
                  </a:cxn>
                  <a:cxn ang="0">
                    <a:pos x="236" y="479"/>
                  </a:cxn>
                  <a:cxn ang="0">
                    <a:pos x="227" y="490"/>
                  </a:cxn>
                  <a:cxn ang="0">
                    <a:pos x="205" y="484"/>
                  </a:cxn>
                  <a:cxn ang="0">
                    <a:pos x="194" y="469"/>
                  </a:cxn>
                  <a:cxn ang="0">
                    <a:pos x="196" y="475"/>
                  </a:cxn>
                  <a:cxn ang="0">
                    <a:pos x="186" y="479"/>
                  </a:cxn>
                  <a:cxn ang="0">
                    <a:pos x="185" y="486"/>
                  </a:cxn>
                  <a:cxn ang="0">
                    <a:pos x="183" y="502"/>
                  </a:cxn>
                  <a:cxn ang="0">
                    <a:pos x="175" y="513"/>
                  </a:cxn>
                  <a:cxn ang="0">
                    <a:pos x="168" y="510"/>
                  </a:cxn>
                  <a:cxn ang="0">
                    <a:pos x="148" y="502"/>
                  </a:cxn>
                  <a:cxn ang="0">
                    <a:pos x="132" y="528"/>
                  </a:cxn>
                  <a:cxn ang="0">
                    <a:pos x="124" y="528"/>
                  </a:cxn>
                  <a:cxn ang="0">
                    <a:pos x="97" y="519"/>
                  </a:cxn>
                  <a:cxn ang="0">
                    <a:pos x="80" y="521"/>
                  </a:cxn>
                  <a:cxn ang="0">
                    <a:pos x="80" y="528"/>
                  </a:cxn>
                  <a:cxn ang="0">
                    <a:pos x="73" y="530"/>
                  </a:cxn>
                  <a:cxn ang="0">
                    <a:pos x="58" y="533"/>
                  </a:cxn>
                  <a:cxn ang="0">
                    <a:pos x="48" y="537"/>
                  </a:cxn>
                  <a:cxn ang="0">
                    <a:pos x="48" y="548"/>
                  </a:cxn>
                  <a:cxn ang="0">
                    <a:pos x="35" y="544"/>
                  </a:cxn>
                  <a:cxn ang="0">
                    <a:pos x="35" y="539"/>
                  </a:cxn>
                  <a:cxn ang="0">
                    <a:pos x="38" y="533"/>
                  </a:cxn>
                  <a:cxn ang="0">
                    <a:pos x="37" y="530"/>
                  </a:cxn>
                  <a:cxn ang="0">
                    <a:pos x="35" y="517"/>
                  </a:cxn>
                  <a:cxn ang="0">
                    <a:pos x="40" y="508"/>
                  </a:cxn>
                  <a:cxn ang="0">
                    <a:pos x="40" y="504"/>
                  </a:cxn>
                  <a:cxn ang="0">
                    <a:pos x="37" y="491"/>
                  </a:cxn>
                  <a:cxn ang="0">
                    <a:pos x="42" y="486"/>
                  </a:cxn>
                  <a:cxn ang="0">
                    <a:pos x="48" y="480"/>
                  </a:cxn>
                  <a:cxn ang="0">
                    <a:pos x="53" y="458"/>
                  </a:cxn>
                  <a:cxn ang="0">
                    <a:pos x="58" y="448"/>
                  </a:cxn>
                  <a:cxn ang="0">
                    <a:pos x="60" y="437"/>
                  </a:cxn>
                  <a:cxn ang="0">
                    <a:pos x="69" y="420"/>
                  </a:cxn>
                  <a:cxn ang="0">
                    <a:pos x="64" y="407"/>
                  </a:cxn>
                  <a:cxn ang="0">
                    <a:pos x="62" y="396"/>
                  </a:cxn>
                  <a:cxn ang="0">
                    <a:pos x="57" y="387"/>
                  </a:cxn>
                  <a:cxn ang="0">
                    <a:pos x="49" y="378"/>
                  </a:cxn>
                  <a:cxn ang="0">
                    <a:pos x="48" y="369"/>
                  </a:cxn>
                  <a:cxn ang="0">
                    <a:pos x="49" y="360"/>
                  </a:cxn>
                  <a:cxn ang="0">
                    <a:pos x="48" y="353"/>
                  </a:cxn>
                  <a:cxn ang="0">
                    <a:pos x="48" y="314"/>
                  </a:cxn>
                  <a:cxn ang="0">
                    <a:pos x="0" y="53"/>
                  </a:cxn>
                  <a:cxn ang="0">
                    <a:pos x="9" y="58"/>
                  </a:cxn>
                  <a:cxn ang="0">
                    <a:pos x="18" y="62"/>
                  </a:cxn>
                  <a:cxn ang="0">
                    <a:pos x="33" y="60"/>
                  </a:cxn>
                  <a:cxn ang="0">
                    <a:pos x="48" y="51"/>
                  </a:cxn>
                  <a:cxn ang="0">
                    <a:pos x="58" y="42"/>
                  </a:cxn>
                  <a:cxn ang="0">
                    <a:pos x="170" y="16"/>
                  </a:cxn>
                  <a:cxn ang="0">
                    <a:pos x="269" y="102"/>
                  </a:cxn>
                  <a:cxn ang="0">
                    <a:pos x="312" y="327"/>
                  </a:cxn>
                  <a:cxn ang="0">
                    <a:pos x="314" y="342"/>
                  </a:cxn>
                  <a:cxn ang="0">
                    <a:pos x="322" y="353"/>
                  </a:cxn>
                  <a:cxn ang="0">
                    <a:pos x="322" y="365"/>
                  </a:cxn>
                  <a:cxn ang="0">
                    <a:pos x="294" y="382"/>
                  </a:cxn>
                </a:cxnLst>
                <a:rect l="0" t="0" r="r" b="b"/>
                <a:pathLst>
                  <a:path w="323" h="548">
                    <a:moveTo>
                      <a:pt x="276" y="382"/>
                    </a:moveTo>
                    <a:lnTo>
                      <a:pt x="274" y="384"/>
                    </a:lnTo>
                    <a:lnTo>
                      <a:pt x="269" y="384"/>
                    </a:lnTo>
                    <a:lnTo>
                      <a:pt x="265" y="384"/>
                    </a:lnTo>
                    <a:lnTo>
                      <a:pt x="265" y="385"/>
                    </a:lnTo>
                    <a:lnTo>
                      <a:pt x="265" y="385"/>
                    </a:lnTo>
                    <a:lnTo>
                      <a:pt x="265" y="389"/>
                    </a:lnTo>
                    <a:lnTo>
                      <a:pt x="265" y="389"/>
                    </a:lnTo>
                    <a:lnTo>
                      <a:pt x="267" y="393"/>
                    </a:lnTo>
                    <a:lnTo>
                      <a:pt x="267" y="396"/>
                    </a:lnTo>
                    <a:lnTo>
                      <a:pt x="269" y="400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2" y="404"/>
                    </a:lnTo>
                    <a:lnTo>
                      <a:pt x="272" y="406"/>
                    </a:lnTo>
                    <a:lnTo>
                      <a:pt x="272" y="407"/>
                    </a:lnTo>
                    <a:lnTo>
                      <a:pt x="270" y="407"/>
                    </a:lnTo>
                    <a:lnTo>
                      <a:pt x="270" y="409"/>
                    </a:lnTo>
                    <a:lnTo>
                      <a:pt x="269" y="411"/>
                    </a:lnTo>
                    <a:lnTo>
                      <a:pt x="267" y="413"/>
                    </a:lnTo>
                    <a:lnTo>
                      <a:pt x="267" y="416"/>
                    </a:lnTo>
                    <a:lnTo>
                      <a:pt x="265" y="418"/>
                    </a:lnTo>
                    <a:lnTo>
                      <a:pt x="265" y="418"/>
                    </a:lnTo>
                    <a:lnTo>
                      <a:pt x="259" y="420"/>
                    </a:lnTo>
                    <a:lnTo>
                      <a:pt x="258" y="422"/>
                    </a:lnTo>
                    <a:lnTo>
                      <a:pt x="258" y="422"/>
                    </a:lnTo>
                    <a:lnTo>
                      <a:pt x="256" y="424"/>
                    </a:lnTo>
                    <a:lnTo>
                      <a:pt x="256" y="427"/>
                    </a:lnTo>
                    <a:lnTo>
                      <a:pt x="254" y="429"/>
                    </a:lnTo>
                    <a:lnTo>
                      <a:pt x="256" y="431"/>
                    </a:lnTo>
                    <a:lnTo>
                      <a:pt x="256" y="437"/>
                    </a:lnTo>
                    <a:lnTo>
                      <a:pt x="254" y="438"/>
                    </a:lnTo>
                    <a:lnTo>
                      <a:pt x="254" y="442"/>
                    </a:lnTo>
                    <a:lnTo>
                      <a:pt x="254" y="442"/>
                    </a:lnTo>
                    <a:lnTo>
                      <a:pt x="250" y="444"/>
                    </a:lnTo>
                    <a:lnTo>
                      <a:pt x="250" y="446"/>
                    </a:lnTo>
                    <a:lnTo>
                      <a:pt x="248" y="446"/>
                    </a:lnTo>
                    <a:lnTo>
                      <a:pt x="248" y="448"/>
                    </a:lnTo>
                    <a:lnTo>
                      <a:pt x="247" y="448"/>
                    </a:lnTo>
                    <a:lnTo>
                      <a:pt x="245" y="448"/>
                    </a:lnTo>
                    <a:lnTo>
                      <a:pt x="245" y="448"/>
                    </a:lnTo>
                    <a:lnTo>
                      <a:pt x="241" y="448"/>
                    </a:lnTo>
                    <a:lnTo>
                      <a:pt x="239" y="448"/>
                    </a:lnTo>
                    <a:lnTo>
                      <a:pt x="239" y="448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53"/>
                    </a:lnTo>
                    <a:lnTo>
                      <a:pt x="238" y="457"/>
                    </a:lnTo>
                    <a:lnTo>
                      <a:pt x="236" y="458"/>
                    </a:lnTo>
                    <a:lnTo>
                      <a:pt x="236" y="460"/>
                    </a:lnTo>
                    <a:lnTo>
                      <a:pt x="234" y="460"/>
                    </a:lnTo>
                    <a:lnTo>
                      <a:pt x="234" y="464"/>
                    </a:lnTo>
                    <a:lnTo>
                      <a:pt x="236" y="473"/>
                    </a:lnTo>
                    <a:lnTo>
                      <a:pt x="236" y="477"/>
                    </a:lnTo>
                    <a:lnTo>
                      <a:pt x="236" y="479"/>
                    </a:lnTo>
                    <a:lnTo>
                      <a:pt x="236" y="480"/>
                    </a:lnTo>
                    <a:lnTo>
                      <a:pt x="234" y="482"/>
                    </a:lnTo>
                    <a:lnTo>
                      <a:pt x="234" y="482"/>
                    </a:lnTo>
                    <a:lnTo>
                      <a:pt x="232" y="484"/>
                    </a:lnTo>
                    <a:lnTo>
                      <a:pt x="230" y="486"/>
                    </a:lnTo>
                    <a:lnTo>
                      <a:pt x="228" y="486"/>
                    </a:lnTo>
                    <a:lnTo>
                      <a:pt x="228" y="488"/>
                    </a:lnTo>
                    <a:lnTo>
                      <a:pt x="227" y="488"/>
                    </a:lnTo>
                    <a:lnTo>
                      <a:pt x="227" y="490"/>
                    </a:lnTo>
                    <a:lnTo>
                      <a:pt x="227" y="491"/>
                    </a:lnTo>
                    <a:lnTo>
                      <a:pt x="227" y="490"/>
                    </a:lnTo>
                    <a:lnTo>
                      <a:pt x="225" y="490"/>
                    </a:lnTo>
                    <a:lnTo>
                      <a:pt x="223" y="488"/>
                    </a:lnTo>
                    <a:lnTo>
                      <a:pt x="221" y="486"/>
                    </a:lnTo>
                    <a:lnTo>
                      <a:pt x="219" y="486"/>
                    </a:lnTo>
                    <a:lnTo>
                      <a:pt x="217" y="486"/>
                    </a:lnTo>
                    <a:lnTo>
                      <a:pt x="214" y="488"/>
                    </a:lnTo>
                    <a:lnTo>
                      <a:pt x="214" y="488"/>
                    </a:lnTo>
                    <a:lnTo>
                      <a:pt x="212" y="486"/>
                    </a:lnTo>
                    <a:lnTo>
                      <a:pt x="208" y="486"/>
                    </a:lnTo>
                    <a:lnTo>
                      <a:pt x="206" y="486"/>
                    </a:lnTo>
                    <a:lnTo>
                      <a:pt x="205" y="484"/>
                    </a:lnTo>
                    <a:lnTo>
                      <a:pt x="203" y="484"/>
                    </a:lnTo>
                    <a:lnTo>
                      <a:pt x="201" y="482"/>
                    </a:lnTo>
                    <a:lnTo>
                      <a:pt x="201" y="480"/>
                    </a:lnTo>
                    <a:lnTo>
                      <a:pt x="199" y="477"/>
                    </a:lnTo>
                    <a:lnTo>
                      <a:pt x="199" y="475"/>
                    </a:lnTo>
                    <a:lnTo>
                      <a:pt x="199" y="473"/>
                    </a:lnTo>
                    <a:lnTo>
                      <a:pt x="197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69"/>
                    </a:lnTo>
                    <a:lnTo>
                      <a:pt x="192" y="469"/>
                    </a:lnTo>
                    <a:lnTo>
                      <a:pt x="190" y="468"/>
                    </a:lnTo>
                    <a:lnTo>
                      <a:pt x="190" y="469"/>
                    </a:lnTo>
                    <a:lnTo>
                      <a:pt x="190" y="469"/>
                    </a:lnTo>
                    <a:lnTo>
                      <a:pt x="190" y="471"/>
                    </a:lnTo>
                    <a:lnTo>
                      <a:pt x="190" y="473"/>
                    </a:lnTo>
                    <a:lnTo>
                      <a:pt x="190" y="473"/>
                    </a:lnTo>
                    <a:lnTo>
                      <a:pt x="194" y="473"/>
                    </a:lnTo>
                    <a:lnTo>
                      <a:pt x="194" y="473"/>
                    </a:lnTo>
                    <a:lnTo>
                      <a:pt x="196" y="473"/>
                    </a:lnTo>
                    <a:lnTo>
                      <a:pt x="196" y="475"/>
                    </a:lnTo>
                    <a:lnTo>
                      <a:pt x="196" y="475"/>
                    </a:lnTo>
                    <a:lnTo>
                      <a:pt x="194" y="475"/>
                    </a:lnTo>
                    <a:lnTo>
                      <a:pt x="192" y="477"/>
                    </a:lnTo>
                    <a:lnTo>
                      <a:pt x="190" y="477"/>
                    </a:lnTo>
                    <a:lnTo>
                      <a:pt x="190" y="479"/>
                    </a:lnTo>
                    <a:lnTo>
                      <a:pt x="190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6" y="479"/>
                    </a:lnTo>
                    <a:lnTo>
                      <a:pt x="186" y="479"/>
                    </a:lnTo>
                    <a:lnTo>
                      <a:pt x="185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80"/>
                    </a:lnTo>
                    <a:lnTo>
                      <a:pt x="183" y="480"/>
                    </a:lnTo>
                    <a:lnTo>
                      <a:pt x="185" y="482"/>
                    </a:lnTo>
                    <a:lnTo>
                      <a:pt x="186" y="482"/>
                    </a:lnTo>
                    <a:lnTo>
                      <a:pt x="186" y="484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5" y="486"/>
                    </a:lnTo>
                    <a:lnTo>
                      <a:pt x="185" y="488"/>
                    </a:lnTo>
                    <a:lnTo>
                      <a:pt x="181" y="488"/>
                    </a:lnTo>
                    <a:lnTo>
                      <a:pt x="181" y="490"/>
                    </a:lnTo>
                    <a:lnTo>
                      <a:pt x="179" y="490"/>
                    </a:lnTo>
                    <a:lnTo>
                      <a:pt x="179" y="490"/>
                    </a:lnTo>
                    <a:lnTo>
                      <a:pt x="179" y="491"/>
                    </a:lnTo>
                    <a:lnTo>
                      <a:pt x="179" y="497"/>
                    </a:lnTo>
                    <a:lnTo>
                      <a:pt x="181" y="499"/>
                    </a:lnTo>
                    <a:lnTo>
                      <a:pt x="183" y="501"/>
                    </a:lnTo>
                    <a:lnTo>
                      <a:pt x="183" y="501"/>
                    </a:lnTo>
                    <a:lnTo>
                      <a:pt x="183" y="502"/>
                    </a:lnTo>
                    <a:lnTo>
                      <a:pt x="183" y="504"/>
                    </a:lnTo>
                    <a:lnTo>
                      <a:pt x="181" y="504"/>
                    </a:lnTo>
                    <a:lnTo>
                      <a:pt x="181" y="504"/>
                    </a:lnTo>
                    <a:lnTo>
                      <a:pt x="179" y="506"/>
                    </a:lnTo>
                    <a:lnTo>
                      <a:pt x="177" y="506"/>
                    </a:lnTo>
                    <a:lnTo>
                      <a:pt x="175" y="506"/>
                    </a:lnTo>
                    <a:lnTo>
                      <a:pt x="175" y="506"/>
                    </a:lnTo>
                    <a:lnTo>
                      <a:pt x="175" y="508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0" y="517"/>
                    </a:lnTo>
                    <a:lnTo>
                      <a:pt x="170" y="515"/>
                    </a:lnTo>
                    <a:lnTo>
                      <a:pt x="170" y="511"/>
                    </a:lnTo>
                    <a:lnTo>
                      <a:pt x="170" y="510"/>
                    </a:lnTo>
                    <a:lnTo>
                      <a:pt x="170" y="510"/>
                    </a:lnTo>
                    <a:lnTo>
                      <a:pt x="170" y="508"/>
                    </a:lnTo>
                    <a:lnTo>
                      <a:pt x="168" y="510"/>
                    </a:lnTo>
                    <a:lnTo>
                      <a:pt x="168" y="510"/>
                    </a:lnTo>
                    <a:lnTo>
                      <a:pt x="164" y="510"/>
                    </a:lnTo>
                    <a:lnTo>
                      <a:pt x="164" y="511"/>
                    </a:lnTo>
                    <a:lnTo>
                      <a:pt x="163" y="511"/>
                    </a:lnTo>
                    <a:lnTo>
                      <a:pt x="161" y="511"/>
                    </a:lnTo>
                    <a:lnTo>
                      <a:pt x="161" y="511"/>
                    </a:lnTo>
                    <a:lnTo>
                      <a:pt x="159" y="510"/>
                    </a:lnTo>
                    <a:lnTo>
                      <a:pt x="153" y="502"/>
                    </a:lnTo>
                    <a:lnTo>
                      <a:pt x="153" y="502"/>
                    </a:lnTo>
                    <a:lnTo>
                      <a:pt x="152" y="502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8" y="504"/>
                    </a:lnTo>
                    <a:lnTo>
                      <a:pt x="146" y="508"/>
                    </a:lnTo>
                    <a:lnTo>
                      <a:pt x="144" y="510"/>
                    </a:lnTo>
                    <a:lnTo>
                      <a:pt x="141" y="511"/>
                    </a:lnTo>
                    <a:lnTo>
                      <a:pt x="137" y="511"/>
                    </a:lnTo>
                    <a:lnTo>
                      <a:pt x="137" y="511"/>
                    </a:lnTo>
                    <a:lnTo>
                      <a:pt x="135" y="515"/>
                    </a:lnTo>
                    <a:lnTo>
                      <a:pt x="133" y="517"/>
                    </a:lnTo>
                    <a:lnTo>
                      <a:pt x="133" y="519"/>
                    </a:lnTo>
                    <a:lnTo>
                      <a:pt x="133" y="524"/>
                    </a:lnTo>
                    <a:lnTo>
                      <a:pt x="132" y="528"/>
                    </a:lnTo>
                    <a:lnTo>
                      <a:pt x="132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28" y="532"/>
                    </a:lnTo>
                    <a:lnTo>
                      <a:pt x="128" y="532"/>
                    </a:lnTo>
                    <a:lnTo>
                      <a:pt x="126" y="532"/>
                    </a:lnTo>
                    <a:lnTo>
                      <a:pt x="126" y="532"/>
                    </a:lnTo>
                    <a:lnTo>
                      <a:pt x="124" y="530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17" y="526"/>
                    </a:lnTo>
                    <a:lnTo>
                      <a:pt x="115" y="526"/>
                    </a:lnTo>
                    <a:lnTo>
                      <a:pt x="111" y="524"/>
                    </a:lnTo>
                    <a:lnTo>
                      <a:pt x="108" y="522"/>
                    </a:lnTo>
                    <a:lnTo>
                      <a:pt x="104" y="521"/>
                    </a:lnTo>
                    <a:lnTo>
                      <a:pt x="102" y="521"/>
                    </a:lnTo>
                    <a:lnTo>
                      <a:pt x="100" y="521"/>
                    </a:lnTo>
                    <a:lnTo>
                      <a:pt x="97" y="519"/>
                    </a:lnTo>
                    <a:lnTo>
                      <a:pt x="97" y="519"/>
                    </a:lnTo>
                    <a:lnTo>
                      <a:pt x="93" y="521"/>
                    </a:lnTo>
                    <a:lnTo>
                      <a:pt x="91" y="521"/>
                    </a:lnTo>
                    <a:lnTo>
                      <a:pt x="90" y="522"/>
                    </a:lnTo>
                    <a:lnTo>
                      <a:pt x="90" y="524"/>
                    </a:lnTo>
                    <a:lnTo>
                      <a:pt x="88" y="524"/>
                    </a:lnTo>
                    <a:lnTo>
                      <a:pt x="86" y="524"/>
                    </a:lnTo>
                    <a:lnTo>
                      <a:pt x="82" y="524"/>
                    </a:lnTo>
                    <a:lnTo>
                      <a:pt x="80" y="524"/>
                    </a:lnTo>
                    <a:lnTo>
                      <a:pt x="80" y="522"/>
                    </a:lnTo>
                    <a:lnTo>
                      <a:pt x="80" y="521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7" y="519"/>
                    </a:lnTo>
                    <a:lnTo>
                      <a:pt x="77" y="522"/>
                    </a:lnTo>
                    <a:lnTo>
                      <a:pt x="77" y="522"/>
                    </a:lnTo>
                    <a:lnTo>
                      <a:pt x="77" y="524"/>
                    </a:lnTo>
                    <a:lnTo>
                      <a:pt x="79" y="526"/>
                    </a:lnTo>
                    <a:lnTo>
                      <a:pt x="80" y="528"/>
                    </a:lnTo>
                    <a:lnTo>
                      <a:pt x="80" y="528"/>
                    </a:lnTo>
                    <a:lnTo>
                      <a:pt x="82" y="532"/>
                    </a:lnTo>
                    <a:lnTo>
                      <a:pt x="80" y="533"/>
                    </a:lnTo>
                    <a:lnTo>
                      <a:pt x="79" y="535"/>
                    </a:lnTo>
                    <a:lnTo>
                      <a:pt x="79" y="535"/>
                    </a:lnTo>
                    <a:lnTo>
                      <a:pt x="75" y="537"/>
                    </a:lnTo>
                    <a:lnTo>
                      <a:pt x="75" y="537"/>
                    </a:lnTo>
                    <a:lnTo>
                      <a:pt x="73" y="535"/>
                    </a:lnTo>
                    <a:lnTo>
                      <a:pt x="73" y="535"/>
                    </a:lnTo>
                    <a:lnTo>
                      <a:pt x="73" y="533"/>
                    </a:lnTo>
                    <a:lnTo>
                      <a:pt x="73" y="532"/>
                    </a:lnTo>
                    <a:lnTo>
                      <a:pt x="73" y="530"/>
                    </a:lnTo>
                    <a:lnTo>
                      <a:pt x="73" y="528"/>
                    </a:lnTo>
                    <a:lnTo>
                      <a:pt x="71" y="528"/>
                    </a:lnTo>
                    <a:lnTo>
                      <a:pt x="71" y="528"/>
                    </a:lnTo>
                    <a:lnTo>
                      <a:pt x="69" y="528"/>
                    </a:lnTo>
                    <a:lnTo>
                      <a:pt x="68" y="530"/>
                    </a:lnTo>
                    <a:lnTo>
                      <a:pt x="66" y="530"/>
                    </a:lnTo>
                    <a:lnTo>
                      <a:pt x="64" y="530"/>
                    </a:lnTo>
                    <a:lnTo>
                      <a:pt x="62" y="532"/>
                    </a:lnTo>
                    <a:lnTo>
                      <a:pt x="60" y="533"/>
                    </a:lnTo>
                    <a:lnTo>
                      <a:pt x="58" y="533"/>
                    </a:lnTo>
                    <a:lnTo>
                      <a:pt x="58" y="533"/>
                    </a:lnTo>
                    <a:lnTo>
                      <a:pt x="57" y="533"/>
                    </a:lnTo>
                    <a:lnTo>
                      <a:pt x="53" y="530"/>
                    </a:lnTo>
                    <a:lnTo>
                      <a:pt x="53" y="530"/>
                    </a:lnTo>
                    <a:lnTo>
                      <a:pt x="51" y="530"/>
                    </a:lnTo>
                    <a:lnTo>
                      <a:pt x="49" y="528"/>
                    </a:lnTo>
                    <a:lnTo>
                      <a:pt x="49" y="530"/>
                    </a:lnTo>
                    <a:lnTo>
                      <a:pt x="48" y="530"/>
                    </a:lnTo>
                    <a:lnTo>
                      <a:pt x="48" y="532"/>
                    </a:lnTo>
                    <a:lnTo>
                      <a:pt x="46" y="533"/>
                    </a:lnTo>
                    <a:lnTo>
                      <a:pt x="48" y="535"/>
                    </a:lnTo>
                    <a:lnTo>
                      <a:pt x="48" y="537"/>
                    </a:lnTo>
                    <a:lnTo>
                      <a:pt x="49" y="537"/>
                    </a:lnTo>
                    <a:lnTo>
                      <a:pt x="49" y="537"/>
                    </a:lnTo>
                    <a:lnTo>
                      <a:pt x="51" y="541"/>
                    </a:lnTo>
                    <a:lnTo>
                      <a:pt x="51" y="541"/>
                    </a:lnTo>
                    <a:lnTo>
                      <a:pt x="51" y="543"/>
                    </a:lnTo>
                    <a:lnTo>
                      <a:pt x="51" y="544"/>
                    </a:lnTo>
                    <a:lnTo>
                      <a:pt x="49" y="546"/>
                    </a:lnTo>
                    <a:lnTo>
                      <a:pt x="49" y="546"/>
                    </a:lnTo>
                    <a:lnTo>
                      <a:pt x="49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4" y="546"/>
                    </a:lnTo>
                    <a:lnTo>
                      <a:pt x="44" y="546"/>
                    </a:lnTo>
                    <a:lnTo>
                      <a:pt x="42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37" y="546"/>
                    </a:lnTo>
                    <a:lnTo>
                      <a:pt x="35" y="546"/>
                    </a:lnTo>
                    <a:lnTo>
                      <a:pt x="35" y="546"/>
                    </a:lnTo>
                    <a:lnTo>
                      <a:pt x="35" y="544"/>
                    </a:lnTo>
                    <a:lnTo>
                      <a:pt x="35" y="544"/>
                    </a:lnTo>
                    <a:lnTo>
                      <a:pt x="35" y="543"/>
                    </a:lnTo>
                    <a:lnTo>
                      <a:pt x="37" y="544"/>
                    </a:lnTo>
                    <a:lnTo>
                      <a:pt x="38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1"/>
                    </a:lnTo>
                    <a:lnTo>
                      <a:pt x="38" y="541"/>
                    </a:lnTo>
                    <a:lnTo>
                      <a:pt x="37" y="541"/>
                    </a:lnTo>
                    <a:lnTo>
                      <a:pt x="35" y="539"/>
                    </a:lnTo>
                    <a:lnTo>
                      <a:pt x="33" y="537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5" y="535"/>
                    </a:lnTo>
                    <a:lnTo>
                      <a:pt x="37" y="535"/>
                    </a:lnTo>
                    <a:lnTo>
                      <a:pt x="38" y="535"/>
                    </a:lnTo>
                    <a:lnTo>
                      <a:pt x="38" y="533"/>
                    </a:lnTo>
                    <a:lnTo>
                      <a:pt x="38" y="533"/>
                    </a:lnTo>
                    <a:lnTo>
                      <a:pt x="38" y="532"/>
                    </a:lnTo>
                    <a:lnTo>
                      <a:pt x="38" y="532"/>
                    </a:lnTo>
                    <a:lnTo>
                      <a:pt x="37" y="532"/>
                    </a:lnTo>
                    <a:lnTo>
                      <a:pt x="35" y="532"/>
                    </a:lnTo>
                    <a:lnTo>
                      <a:pt x="33" y="532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5" y="532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7" y="528"/>
                    </a:lnTo>
                    <a:lnTo>
                      <a:pt x="37" y="526"/>
                    </a:lnTo>
                    <a:lnTo>
                      <a:pt x="38" y="526"/>
                    </a:lnTo>
                    <a:lnTo>
                      <a:pt x="38" y="526"/>
                    </a:lnTo>
                    <a:lnTo>
                      <a:pt x="38" y="524"/>
                    </a:lnTo>
                    <a:lnTo>
                      <a:pt x="37" y="522"/>
                    </a:lnTo>
                    <a:lnTo>
                      <a:pt x="37" y="521"/>
                    </a:lnTo>
                    <a:lnTo>
                      <a:pt x="37" y="519"/>
                    </a:lnTo>
                    <a:lnTo>
                      <a:pt x="37" y="517"/>
                    </a:lnTo>
                    <a:lnTo>
                      <a:pt x="37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5"/>
                    </a:lnTo>
                    <a:lnTo>
                      <a:pt x="38" y="513"/>
                    </a:lnTo>
                    <a:lnTo>
                      <a:pt x="40" y="511"/>
                    </a:lnTo>
                    <a:lnTo>
                      <a:pt x="40" y="511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08"/>
                    </a:lnTo>
                    <a:lnTo>
                      <a:pt x="40" y="508"/>
                    </a:lnTo>
                    <a:lnTo>
                      <a:pt x="38" y="510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7" y="508"/>
                    </a:lnTo>
                    <a:lnTo>
                      <a:pt x="38" y="506"/>
                    </a:lnTo>
                    <a:lnTo>
                      <a:pt x="38" y="506"/>
                    </a:lnTo>
                    <a:lnTo>
                      <a:pt x="38" y="504"/>
                    </a:lnTo>
                    <a:lnTo>
                      <a:pt x="40" y="504"/>
                    </a:lnTo>
                    <a:lnTo>
                      <a:pt x="42" y="501"/>
                    </a:lnTo>
                    <a:lnTo>
                      <a:pt x="42" y="501"/>
                    </a:lnTo>
                    <a:lnTo>
                      <a:pt x="42" y="499"/>
                    </a:lnTo>
                    <a:lnTo>
                      <a:pt x="38" y="497"/>
                    </a:lnTo>
                    <a:lnTo>
                      <a:pt x="37" y="497"/>
                    </a:lnTo>
                    <a:lnTo>
                      <a:pt x="37" y="497"/>
                    </a:lnTo>
                    <a:lnTo>
                      <a:pt x="37" y="493"/>
                    </a:lnTo>
                    <a:lnTo>
                      <a:pt x="37" y="493"/>
                    </a:lnTo>
                    <a:lnTo>
                      <a:pt x="35" y="491"/>
                    </a:lnTo>
                    <a:lnTo>
                      <a:pt x="37" y="491"/>
                    </a:lnTo>
                    <a:lnTo>
                      <a:pt x="37" y="491"/>
                    </a:lnTo>
                    <a:lnTo>
                      <a:pt x="38" y="490"/>
                    </a:lnTo>
                    <a:lnTo>
                      <a:pt x="38" y="490"/>
                    </a:lnTo>
                    <a:lnTo>
                      <a:pt x="38" y="486"/>
                    </a:lnTo>
                    <a:lnTo>
                      <a:pt x="38" y="484"/>
                    </a:lnTo>
                    <a:lnTo>
                      <a:pt x="38" y="482"/>
                    </a:lnTo>
                    <a:lnTo>
                      <a:pt x="40" y="482"/>
                    </a:lnTo>
                    <a:lnTo>
                      <a:pt x="40" y="482"/>
                    </a:lnTo>
                    <a:lnTo>
                      <a:pt x="42" y="482"/>
                    </a:lnTo>
                    <a:lnTo>
                      <a:pt x="40" y="486"/>
                    </a:lnTo>
                    <a:lnTo>
                      <a:pt x="42" y="486"/>
                    </a:lnTo>
                    <a:lnTo>
                      <a:pt x="42" y="486"/>
                    </a:lnTo>
                    <a:lnTo>
                      <a:pt x="42" y="484"/>
                    </a:lnTo>
                    <a:lnTo>
                      <a:pt x="44" y="482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6" y="480"/>
                    </a:lnTo>
                    <a:lnTo>
                      <a:pt x="46" y="484"/>
                    </a:lnTo>
                    <a:lnTo>
                      <a:pt x="46" y="484"/>
                    </a:lnTo>
                    <a:lnTo>
                      <a:pt x="48" y="484"/>
                    </a:lnTo>
                    <a:lnTo>
                      <a:pt x="48" y="482"/>
                    </a:lnTo>
                    <a:lnTo>
                      <a:pt x="48" y="480"/>
                    </a:lnTo>
                    <a:lnTo>
                      <a:pt x="48" y="477"/>
                    </a:lnTo>
                    <a:lnTo>
                      <a:pt x="48" y="475"/>
                    </a:lnTo>
                    <a:lnTo>
                      <a:pt x="49" y="473"/>
                    </a:lnTo>
                    <a:lnTo>
                      <a:pt x="51" y="471"/>
                    </a:lnTo>
                    <a:lnTo>
                      <a:pt x="53" y="469"/>
                    </a:lnTo>
                    <a:lnTo>
                      <a:pt x="55" y="466"/>
                    </a:lnTo>
                    <a:lnTo>
                      <a:pt x="55" y="462"/>
                    </a:lnTo>
                    <a:lnTo>
                      <a:pt x="53" y="460"/>
                    </a:lnTo>
                    <a:lnTo>
                      <a:pt x="53" y="460"/>
                    </a:lnTo>
                    <a:lnTo>
                      <a:pt x="51" y="460"/>
                    </a:lnTo>
                    <a:lnTo>
                      <a:pt x="53" y="458"/>
                    </a:lnTo>
                    <a:lnTo>
                      <a:pt x="57" y="457"/>
                    </a:lnTo>
                    <a:lnTo>
                      <a:pt x="58" y="457"/>
                    </a:lnTo>
                    <a:lnTo>
                      <a:pt x="58" y="453"/>
                    </a:lnTo>
                    <a:lnTo>
                      <a:pt x="60" y="453"/>
                    </a:lnTo>
                    <a:lnTo>
                      <a:pt x="60" y="455"/>
                    </a:lnTo>
                    <a:lnTo>
                      <a:pt x="62" y="453"/>
                    </a:lnTo>
                    <a:lnTo>
                      <a:pt x="62" y="453"/>
                    </a:lnTo>
                    <a:lnTo>
                      <a:pt x="60" y="451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58" y="448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2"/>
                    </a:lnTo>
                    <a:lnTo>
                      <a:pt x="60" y="442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0" y="438"/>
                    </a:lnTo>
                    <a:lnTo>
                      <a:pt x="60" y="437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6" y="431"/>
                    </a:lnTo>
                    <a:lnTo>
                      <a:pt x="68" y="429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9" y="418"/>
                    </a:lnTo>
                    <a:lnTo>
                      <a:pt x="68" y="418"/>
                    </a:lnTo>
                    <a:lnTo>
                      <a:pt x="68" y="416"/>
                    </a:lnTo>
                    <a:lnTo>
                      <a:pt x="68" y="416"/>
                    </a:lnTo>
                    <a:lnTo>
                      <a:pt x="69" y="416"/>
                    </a:lnTo>
                    <a:lnTo>
                      <a:pt x="69" y="415"/>
                    </a:lnTo>
                    <a:lnTo>
                      <a:pt x="66" y="413"/>
                    </a:lnTo>
                    <a:lnTo>
                      <a:pt x="66" y="411"/>
                    </a:lnTo>
                    <a:lnTo>
                      <a:pt x="66" y="409"/>
                    </a:lnTo>
                    <a:lnTo>
                      <a:pt x="64" y="407"/>
                    </a:lnTo>
                    <a:lnTo>
                      <a:pt x="62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2"/>
                    </a:lnTo>
                    <a:lnTo>
                      <a:pt x="62" y="400"/>
                    </a:lnTo>
                    <a:lnTo>
                      <a:pt x="62" y="400"/>
                    </a:lnTo>
                    <a:lnTo>
                      <a:pt x="64" y="398"/>
                    </a:lnTo>
                    <a:lnTo>
                      <a:pt x="62" y="396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0" y="393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87"/>
                    </a:lnTo>
                    <a:lnTo>
                      <a:pt x="55" y="385"/>
                    </a:lnTo>
                    <a:lnTo>
                      <a:pt x="55" y="384"/>
                    </a:lnTo>
                    <a:lnTo>
                      <a:pt x="55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1" y="382"/>
                    </a:lnTo>
                    <a:lnTo>
                      <a:pt x="51" y="382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49" y="380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6"/>
                    </a:lnTo>
                    <a:lnTo>
                      <a:pt x="48" y="376"/>
                    </a:lnTo>
                    <a:lnTo>
                      <a:pt x="46" y="376"/>
                    </a:lnTo>
                    <a:lnTo>
                      <a:pt x="46" y="374"/>
                    </a:lnTo>
                    <a:lnTo>
                      <a:pt x="46" y="374"/>
                    </a:lnTo>
                    <a:lnTo>
                      <a:pt x="48" y="371"/>
                    </a:lnTo>
                    <a:lnTo>
                      <a:pt x="48" y="371"/>
                    </a:lnTo>
                    <a:lnTo>
                      <a:pt x="48" y="369"/>
                    </a:lnTo>
                    <a:lnTo>
                      <a:pt x="49" y="369"/>
                    </a:lnTo>
                    <a:lnTo>
                      <a:pt x="49" y="369"/>
                    </a:lnTo>
                    <a:lnTo>
                      <a:pt x="49" y="367"/>
                    </a:lnTo>
                    <a:lnTo>
                      <a:pt x="51" y="367"/>
                    </a:lnTo>
                    <a:lnTo>
                      <a:pt x="51" y="363"/>
                    </a:lnTo>
                    <a:lnTo>
                      <a:pt x="51" y="363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8" y="360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6" y="354"/>
                    </a:lnTo>
                    <a:lnTo>
                      <a:pt x="46" y="354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49"/>
                    </a:lnTo>
                    <a:lnTo>
                      <a:pt x="48" y="349"/>
                    </a:lnTo>
                    <a:lnTo>
                      <a:pt x="49" y="349"/>
                    </a:lnTo>
                    <a:lnTo>
                      <a:pt x="51" y="349"/>
                    </a:lnTo>
                    <a:lnTo>
                      <a:pt x="51" y="349"/>
                    </a:lnTo>
                    <a:lnTo>
                      <a:pt x="51" y="347"/>
                    </a:lnTo>
                    <a:lnTo>
                      <a:pt x="53" y="347"/>
                    </a:lnTo>
                    <a:lnTo>
                      <a:pt x="51" y="331"/>
                    </a:lnTo>
                    <a:lnTo>
                      <a:pt x="48" y="314"/>
                    </a:lnTo>
                    <a:lnTo>
                      <a:pt x="40" y="281"/>
                    </a:lnTo>
                    <a:lnTo>
                      <a:pt x="35" y="24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2" y="175"/>
                    </a:lnTo>
                    <a:lnTo>
                      <a:pt x="16" y="142"/>
                    </a:lnTo>
                    <a:lnTo>
                      <a:pt x="13" y="122"/>
                    </a:lnTo>
                    <a:lnTo>
                      <a:pt x="9" y="106"/>
                    </a:lnTo>
                    <a:lnTo>
                      <a:pt x="5" y="86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7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4" y="62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3" y="60"/>
                    </a:lnTo>
                    <a:lnTo>
                      <a:pt x="35" y="58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38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51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7" y="44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60" y="40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91" y="33"/>
                    </a:lnTo>
                    <a:lnTo>
                      <a:pt x="117" y="27"/>
                    </a:lnTo>
                    <a:lnTo>
                      <a:pt x="132" y="24"/>
                    </a:lnTo>
                    <a:lnTo>
                      <a:pt x="155" y="20"/>
                    </a:lnTo>
                    <a:lnTo>
                      <a:pt x="170" y="16"/>
                    </a:lnTo>
                    <a:lnTo>
                      <a:pt x="203" y="9"/>
                    </a:lnTo>
                    <a:lnTo>
                      <a:pt x="212" y="9"/>
                    </a:lnTo>
                    <a:lnTo>
                      <a:pt x="245" y="2"/>
                    </a:lnTo>
                    <a:lnTo>
                      <a:pt x="247" y="0"/>
                    </a:lnTo>
                    <a:lnTo>
                      <a:pt x="248" y="9"/>
                    </a:lnTo>
                    <a:lnTo>
                      <a:pt x="254" y="27"/>
                    </a:lnTo>
                    <a:lnTo>
                      <a:pt x="256" y="42"/>
                    </a:lnTo>
                    <a:lnTo>
                      <a:pt x="259" y="58"/>
                    </a:lnTo>
                    <a:lnTo>
                      <a:pt x="259" y="62"/>
                    </a:lnTo>
                    <a:lnTo>
                      <a:pt x="267" y="95"/>
                    </a:lnTo>
                    <a:lnTo>
                      <a:pt x="269" y="102"/>
                    </a:lnTo>
                    <a:lnTo>
                      <a:pt x="274" y="128"/>
                    </a:lnTo>
                    <a:lnTo>
                      <a:pt x="278" y="144"/>
                    </a:lnTo>
                    <a:lnTo>
                      <a:pt x="283" y="173"/>
                    </a:lnTo>
                    <a:lnTo>
                      <a:pt x="283" y="177"/>
                    </a:lnTo>
                    <a:lnTo>
                      <a:pt x="291" y="214"/>
                    </a:lnTo>
                    <a:lnTo>
                      <a:pt x="292" y="226"/>
                    </a:lnTo>
                    <a:lnTo>
                      <a:pt x="298" y="250"/>
                    </a:lnTo>
                    <a:lnTo>
                      <a:pt x="301" y="270"/>
                    </a:lnTo>
                    <a:lnTo>
                      <a:pt x="303" y="276"/>
                    </a:lnTo>
                    <a:lnTo>
                      <a:pt x="309" y="301"/>
                    </a:lnTo>
                    <a:lnTo>
                      <a:pt x="312" y="327"/>
                    </a:lnTo>
                    <a:lnTo>
                      <a:pt x="314" y="327"/>
                    </a:lnTo>
                    <a:lnTo>
                      <a:pt x="312" y="329"/>
                    </a:lnTo>
                    <a:lnTo>
                      <a:pt x="311" y="331"/>
                    </a:lnTo>
                    <a:lnTo>
                      <a:pt x="311" y="331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9" y="336"/>
                    </a:lnTo>
                    <a:lnTo>
                      <a:pt x="311" y="336"/>
                    </a:lnTo>
                    <a:lnTo>
                      <a:pt x="311" y="338"/>
                    </a:lnTo>
                    <a:lnTo>
                      <a:pt x="312" y="338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6" y="345"/>
                    </a:lnTo>
                    <a:lnTo>
                      <a:pt x="312" y="351"/>
                    </a:lnTo>
                    <a:lnTo>
                      <a:pt x="312" y="351"/>
                    </a:lnTo>
                    <a:lnTo>
                      <a:pt x="312" y="353"/>
                    </a:lnTo>
                    <a:lnTo>
                      <a:pt x="314" y="353"/>
                    </a:lnTo>
                    <a:lnTo>
                      <a:pt x="314" y="353"/>
                    </a:lnTo>
                    <a:lnTo>
                      <a:pt x="320" y="353"/>
                    </a:lnTo>
                    <a:lnTo>
                      <a:pt x="322" y="353"/>
                    </a:lnTo>
                    <a:lnTo>
                      <a:pt x="323" y="353"/>
                    </a:lnTo>
                    <a:lnTo>
                      <a:pt x="323" y="354"/>
                    </a:lnTo>
                    <a:lnTo>
                      <a:pt x="323" y="356"/>
                    </a:lnTo>
                    <a:lnTo>
                      <a:pt x="322" y="356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2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18" y="365"/>
                    </a:lnTo>
                    <a:lnTo>
                      <a:pt x="316" y="365"/>
                    </a:lnTo>
                    <a:lnTo>
                      <a:pt x="311" y="369"/>
                    </a:lnTo>
                    <a:lnTo>
                      <a:pt x="307" y="371"/>
                    </a:lnTo>
                    <a:lnTo>
                      <a:pt x="305" y="371"/>
                    </a:lnTo>
                    <a:lnTo>
                      <a:pt x="303" y="373"/>
                    </a:lnTo>
                    <a:lnTo>
                      <a:pt x="301" y="373"/>
                    </a:lnTo>
                    <a:lnTo>
                      <a:pt x="300" y="376"/>
                    </a:lnTo>
                    <a:lnTo>
                      <a:pt x="298" y="378"/>
                    </a:lnTo>
                    <a:lnTo>
                      <a:pt x="294" y="382"/>
                    </a:lnTo>
                    <a:lnTo>
                      <a:pt x="292" y="384"/>
                    </a:lnTo>
                    <a:lnTo>
                      <a:pt x="291" y="385"/>
                    </a:lnTo>
                    <a:lnTo>
                      <a:pt x="291" y="385"/>
                    </a:lnTo>
                    <a:lnTo>
                      <a:pt x="289" y="385"/>
                    </a:lnTo>
                    <a:lnTo>
                      <a:pt x="289" y="385"/>
                    </a:lnTo>
                    <a:lnTo>
                      <a:pt x="285" y="384"/>
                    </a:lnTo>
                    <a:lnTo>
                      <a:pt x="281" y="380"/>
                    </a:lnTo>
                    <a:lnTo>
                      <a:pt x="280" y="380"/>
                    </a:lnTo>
                    <a:lnTo>
                      <a:pt x="278" y="380"/>
                    </a:lnTo>
                    <a:lnTo>
                      <a:pt x="276" y="38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75"/>
              <p:cNvSpPr>
                <a:spLocks/>
              </p:cNvSpPr>
              <p:nvPr userDrawn="1"/>
            </p:nvSpPr>
            <p:spPr bwMode="auto">
              <a:xfrm>
                <a:off x="5554663" y="1579563"/>
                <a:ext cx="512763" cy="869950"/>
              </a:xfrm>
              <a:custGeom>
                <a:avLst/>
                <a:gdLst/>
                <a:ahLst/>
                <a:cxnLst>
                  <a:cxn ang="0">
                    <a:pos x="269" y="400"/>
                  </a:cxn>
                  <a:cxn ang="0">
                    <a:pos x="265" y="418"/>
                  </a:cxn>
                  <a:cxn ang="0">
                    <a:pos x="254" y="442"/>
                  </a:cxn>
                  <a:cxn ang="0">
                    <a:pos x="239" y="448"/>
                  </a:cxn>
                  <a:cxn ang="0">
                    <a:pos x="236" y="479"/>
                  </a:cxn>
                  <a:cxn ang="0">
                    <a:pos x="227" y="490"/>
                  </a:cxn>
                  <a:cxn ang="0">
                    <a:pos x="205" y="484"/>
                  </a:cxn>
                  <a:cxn ang="0">
                    <a:pos x="194" y="469"/>
                  </a:cxn>
                  <a:cxn ang="0">
                    <a:pos x="196" y="475"/>
                  </a:cxn>
                  <a:cxn ang="0">
                    <a:pos x="186" y="479"/>
                  </a:cxn>
                  <a:cxn ang="0">
                    <a:pos x="185" y="486"/>
                  </a:cxn>
                  <a:cxn ang="0">
                    <a:pos x="183" y="502"/>
                  </a:cxn>
                  <a:cxn ang="0">
                    <a:pos x="175" y="513"/>
                  </a:cxn>
                  <a:cxn ang="0">
                    <a:pos x="168" y="510"/>
                  </a:cxn>
                  <a:cxn ang="0">
                    <a:pos x="148" y="502"/>
                  </a:cxn>
                  <a:cxn ang="0">
                    <a:pos x="132" y="528"/>
                  </a:cxn>
                  <a:cxn ang="0">
                    <a:pos x="124" y="528"/>
                  </a:cxn>
                  <a:cxn ang="0">
                    <a:pos x="97" y="519"/>
                  </a:cxn>
                  <a:cxn ang="0">
                    <a:pos x="80" y="521"/>
                  </a:cxn>
                  <a:cxn ang="0">
                    <a:pos x="80" y="528"/>
                  </a:cxn>
                  <a:cxn ang="0">
                    <a:pos x="73" y="530"/>
                  </a:cxn>
                  <a:cxn ang="0">
                    <a:pos x="58" y="533"/>
                  </a:cxn>
                  <a:cxn ang="0">
                    <a:pos x="48" y="537"/>
                  </a:cxn>
                  <a:cxn ang="0">
                    <a:pos x="48" y="548"/>
                  </a:cxn>
                  <a:cxn ang="0">
                    <a:pos x="35" y="544"/>
                  </a:cxn>
                  <a:cxn ang="0">
                    <a:pos x="35" y="539"/>
                  </a:cxn>
                  <a:cxn ang="0">
                    <a:pos x="38" y="533"/>
                  </a:cxn>
                  <a:cxn ang="0">
                    <a:pos x="37" y="530"/>
                  </a:cxn>
                  <a:cxn ang="0">
                    <a:pos x="35" y="517"/>
                  </a:cxn>
                  <a:cxn ang="0">
                    <a:pos x="40" y="508"/>
                  </a:cxn>
                  <a:cxn ang="0">
                    <a:pos x="40" y="504"/>
                  </a:cxn>
                  <a:cxn ang="0">
                    <a:pos x="37" y="491"/>
                  </a:cxn>
                  <a:cxn ang="0">
                    <a:pos x="42" y="486"/>
                  </a:cxn>
                  <a:cxn ang="0">
                    <a:pos x="48" y="480"/>
                  </a:cxn>
                  <a:cxn ang="0">
                    <a:pos x="53" y="458"/>
                  </a:cxn>
                  <a:cxn ang="0">
                    <a:pos x="58" y="448"/>
                  </a:cxn>
                  <a:cxn ang="0">
                    <a:pos x="60" y="437"/>
                  </a:cxn>
                  <a:cxn ang="0">
                    <a:pos x="69" y="420"/>
                  </a:cxn>
                  <a:cxn ang="0">
                    <a:pos x="64" y="407"/>
                  </a:cxn>
                  <a:cxn ang="0">
                    <a:pos x="62" y="396"/>
                  </a:cxn>
                  <a:cxn ang="0">
                    <a:pos x="57" y="387"/>
                  </a:cxn>
                  <a:cxn ang="0">
                    <a:pos x="49" y="378"/>
                  </a:cxn>
                  <a:cxn ang="0">
                    <a:pos x="48" y="369"/>
                  </a:cxn>
                  <a:cxn ang="0">
                    <a:pos x="49" y="360"/>
                  </a:cxn>
                  <a:cxn ang="0">
                    <a:pos x="48" y="353"/>
                  </a:cxn>
                  <a:cxn ang="0">
                    <a:pos x="48" y="314"/>
                  </a:cxn>
                  <a:cxn ang="0">
                    <a:pos x="0" y="53"/>
                  </a:cxn>
                  <a:cxn ang="0">
                    <a:pos x="9" y="58"/>
                  </a:cxn>
                  <a:cxn ang="0">
                    <a:pos x="18" y="62"/>
                  </a:cxn>
                  <a:cxn ang="0">
                    <a:pos x="33" y="60"/>
                  </a:cxn>
                  <a:cxn ang="0">
                    <a:pos x="48" y="51"/>
                  </a:cxn>
                  <a:cxn ang="0">
                    <a:pos x="58" y="42"/>
                  </a:cxn>
                  <a:cxn ang="0">
                    <a:pos x="170" y="16"/>
                  </a:cxn>
                  <a:cxn ang="0">
                    <a:pos x="269" y="102"/>
                  </a:cxn>
                  <a:cxn ang="0">
                    <a:pos x="312" y="327"/>
                  </a:cxn>
                  <a:cxn ang="0">
                    <a:pos x="314" y="342"/>
                  </a:cxn>
                  <a:cxn ang="0">
                    <a:pos x="322" y="353"/>
                  </a:cxn>
                  <a:cxn ang="0">
                    <a:pos x="322" y="365"/>
                  </a:cxn>
                  <a:cxn ang="0">
                    <a:pos x="294" y="382"/>
                  </a:cxn>
                </a:cxnLst>
                <a:rect l="0" t="0" r="r" b="b"/>
                <a:pathLst>
                  <a:path w="323" h="548">
                    <a:moveTo>
                      <a:pt x="276" y="382"/>
                    </a:moveTo>
                    <a:lnTo>
                      <a:pt x="274" y="384"/>
                    </a:lnTo>
                    <a:lnTo>
                      <a:pt x="269" y="384"/>
                    </a:lnTo>
                    <a:lnTo>
                      <a:pt x="265" y="384"/>
                    </a:lnTo>
                    <a:lnTo>
                      <a:pt x="265" y="385"/>
                    </a:lnTo>
                    <a:lnTo>
                      <a:pt x="265" y="385"/>
                    </a:lnTo>
                    <a:lnTo>
                      <a:pt x="265" y="389"/>
                    </a:lnTo>
                    <a:lnTo>
                      <a:pt x="265" y="389"/>
                    </a:lnTo>
                    <a:lnTo>
                      <a:pt x="267" y="393"/>
                    </a:lnTo>
                    <a:lnTo>
                      <a:pt x="267" y="396"/>
                    </a:lnTo>
                    <a:lnTo>
                      <a:pt x="269" y="400"/>
                    </a:lnTo>
                    <a:lnTo>
                      <a:pt x="270" y="402"/>
                    </a:lnTo>
                    <a:lnTo>
                      <a:pt x="270" y="402"/>
                    </a:lnTo>
                    <a:lnTo>
                      <a:pt x="272" y="404"/>
                    </a:lnTo>
                    <a:lnTo>
                      <a:pt x="272" y="406"/>
                    </a:lnTo>
                    <a:lnTo>
                      <a:pt x="272" y="407"/>
                    </a:lnTo>
                    <a:lnTo>
                      <a:pt x="270" y="407"/>
                    </a:lnTo>
                    <a:lnTo>
                      <a:pt x="270" y="409"/>
                    </a:lnTo>
                    <a:lnTo>
                      <a:pt x="269" y="411"/>
                    </a:lnTo>
                    <a:lnTo>
                      <a:pt x="267" y="413"/>
                    </a:lnTo>
                    <a:lnTo>
                      <a:pt x="267" y="416"/>
                    </a:lnTo>
                    <a:lnTo>
                      <a:pt x="265" y="418"/>
                    </a:lnTo>
                    <a:lnTo>
                      <a:pt x="265" y="418"/>
                    </a:lnTo>
                    <a:lnTo>
                      <a:pt x="259" y="420"/>
                    </a:lnTo>
                    <a:lnTo>
                      <a:pt x="258" y="422"/>
                    </a:lnTo>
                    <a:lnTo>
                      <a:pt x="258" y="422"/>
                    </a:lnTo>
                    <a:lnTo>
                      <a:pt x="256" y="424"/>
                    </a:lnTo>
                    <a:lnTo>
                      <a:pt x="256" y="427"/>
                    </a:lnTo>
                    <a:lnTo>
                      <a:pt x="254" y="429"/>
                    </a:lnTo>
                    <a:lnTo>
                      <a:pt x="256" y="431"/>
                    </a:lnTo>
                    <a:lnTo>
                      <a:pt x="256" y="437"/>
                    </a:lnTo>
                    <a:lnTo>
                      <a:pt x="254" y="438"/>
                    </a:lnTo>
                    <a:lnTo>
                      <a:pt x="254" y="442"/>
                    </a:lnTo>
                    <a:lnTo>
                      <a:pt x="254" y="442"/>
                    </a:lnTo>
                    <a:lnTo>
                      <a:pt x="250" y="444"/>
                    </a:lnTo>
                    <a:lnTo>
                      <a:pt x="250" y="446"/>
                    </a:lnTo>
                    <a:lnTo>
                      <a:pt x="248" y="446"/>
                    </a:lnTo>
                    <a:lnTo>
                      <a:pt x="248" y="448"/>
                    </a:lnTo>
                    <a:lnTo>
                      <a:pt x="247" y="448"/>
                    </a:lnTo>
                    <a:lnTo>
                      <a:pt x="245" y="448"/>
                    </a:lnTo>
                    <a:lnTo>
                      <a:pt x="245" y="448"/>
                    </a:lnTo>
                    <a:lnTo>
                      <a:pt x="241" y="448"/>
                    </a:lnTo>
                    <a:lnTo>
                      <a:pt x="239" y="448"/>
                    </a:lnTo>
                    <a:lnTo>
                      <a:pt x="239" y="448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53"/>
                    </a:lnTo>
                    <a:lnTo>
                      <a:pt x="238" y="457"/>
                    </a:lnTo>
                    <a:lnTo>
                      <a:pt x="236" y="458"/>
                    </a:lnTo>
                    <a:lnTo>
                      <a:pt x="236" y="460"/>
                    </a:lnTo>
                    <a:lnTo>
                      <a:pt x="234" y="460"/>
                    </a:lnTo>
                    <a:lnTo>
                      <a:pt x="234" y="464"/>
                    </a:lnTo>
                    <a:lnTo>
                      <a:pt x="236" y="473"/>
                    </a:lnTo>
                    <a:lnTo>
                      <a:pt x="236" y="477"/>
                    </a:lnTo>
                    <a:lnTo>
                      <a:pt x="236" y="479"/>
                    </a:lnTo>
                    <a:lnTo>
                      <a:pt x="236" y="480"/>
                    </a:lnTo>
                    <a:lnTo>
                      <a:pt x="234" y="482"/>
                    </a:lnTo>
                    <a:lnTo>
                      <a:pt x="234" y="482"/>
                    </a:lnTo>
                    <a:lnTo>
                      <a:pt x="232" y="484"/>
                    </a:lnTo>
                    <a:lnTo>
                      <a:pt x="230" y="486"/>
                    </a:lnTo>
                    <a:lnTo>
                      <a:pt x="228" y="486"/>
                    </a:lnTo>
                    <a:lnTo>
                      <a:pt x="228" y="488"/>
                    </a:lnTo>
                    <a:lnTo>
                      <a:pt x="227" y="488"/>
                    </a:lnTo>
                    <a:lnTo>
                      <a:pt x="227" y="490"/>
                    </a:lnTo>
                    <a:lnTo>
                      <a:pt x="227" y="491"/>
                    </a:lnTo>
                    <a:lnTo>
                      <a:pt x="227" y="490"/>
                    </a:lnTo>
                    <a:lnTo>
                      <a:pt x="225" y="490"/>
                    </a:lnTo>
                    <a:lnTo>
                      <a:pt x="223" y="488"/>
                    </a:lnTo>
                    <a:lnTo>
                      <a:pt x="221" y="486"/>
                    </a:lnTo>
                    <a:lnTo>
                      <a:pt x="219" y="486"/>
                    </a:lnTo>
                    <a:lnTo>
                      <a:pt x="217" y="486"/>
                    </a:lnTo>
                    <a:lnTo>
                      <a:pt x="214" y="488"/>
                    </a:lnTo>
                    <a:lnTo>
                      <a:pt x="214" y="488"/>
                    </a:lnTo>
                    <a:lnTo>
                      <a:pt x="212" y="486"/>
                    </a:lnTo>
                    <a:lnTo>
                      <a:pt x="208" y="486"/>
                    </a:lnTo>
                    <a:lnTo>
                      <a:pt x="206" y="486"/>
                    </a:lnTo>
                    <a:lnTo>
                      <a:pt x="205" y="484"/>
                    </a:lnTo>
                    <a:lnTo>
                      <a:pt x="203" y="484"/>
                    </a:lnTo>
                    <a:lnTo>
                      <a:pt x="201" y="482"/>
                    </a:lnTo>
                    <a:lnTo>
                      <a:pt x="201" y="480"/>
                    </a:lnTo>
                    <a:lnTo>
                      <a:pt x="199" y="477"/>
                    </a:lnTo>
                    <a:lnTo>
                      <a:pt x="199" y="475"/>
                    </a:lnTo>
                    <a:lnTo>
                      <a:pt x="199" y="473"/>
                    </a:lnTo>
                    <a:lnTo>
                      <a:pt x="197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71"/>
                    </a:lnTo>
                    <a:lnTo>
                      <a:pt x="194" y="469"/>
                    </a:lnTo>
                    <a:lnTo>
                      <a:pt x="192" y="469"/>
                    </a:lnTo>
                    <a:lnTo>
                      <a:pt x="190" y="468"/>
                    </a:lnTo>
                    <a:lnTo>
                      <a:pt x="190" y="469"/>
                    </a:lnTo>
                    <a:lnTo>
                      <a:pt x="190" y="469"/>
                    </a:lnTo>
                    <a:lnTo>
                      <a:pt x="190" y="471"/>
                    </a:lnTo>
                    <a:lnTo>
                      <a:pt x="190" y="473"/>
                    </a:lnTo>
                    <a:lnTo>
                      <a:pt x="190" y="473"/>
                    </a:lnTo>
                    <a:lnTo>
                      <a:pt x="194" y="473"/>
                    </a:lnTo>
                    <a:lnTo>
                      <a:pt x="194" y="473"/>
                    </a:lnTo>
                    <a:lnTo>
                      <a:pt x="196" y="473"/>
                    </a:lnTo>
                    <a:lnTo>
                      <a:pt x="196" y="475"/>
                    </a:lnTo>
                    <a:lnTo>
                      <a:pt x="196" y="475"/>
                    </a:lnTo>
                    <a:lnTo>
                      <a:pt x="194" y="475"/>
                    </a:lnTo>
                    <a:lnTo>
                      <a:pt x="192" y="477"/>
                    </a:lnTo>
                    <a:lnTo>
                      <a:pt x="190" y="477"/>
                    </a:lnTo>
                    <a:lnTo>
                      <a:pt x="190" y="479"/>
                    </a:lnTo>
                    <a:lnTo>
                      <a:pt x="190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8" y="480"/>
                    </a:lnTo>
                    <a:lnTo>
                      <a:pt x="186" y="479"/>
                    </a:lnTo>
                    <a:lnTo>
                      <a:pt x="186" y="479"/>
                    </a:lnTo>
                    <a:lnTo>
                      <a:pt x="185" y="479"/>
                    </a:lnTo>
                    <a:lnTo>
                      <a:pt x="183" y="479"/>
                    </a:lnTo>
                    <a:lnTo>
                      <a:pt x="183" y="479"/>
                    </a:lnTo>
                    <a:lnTo>
                      <a:pt x="183" y="480"/>
                    </a:lnTo>
                    <a:lnTo>
                      <a:pt x="183" y="480"/>
                    </a:lnTo>
                    <a:lnTo>
                      <a:pt x="185" y="482"/>
                    </a:lnTo>
                    <a:lnTo>
                      <a:pt x="186" y="482"/>
                    </a:lnTo>
                    <a:lnTo>
                      <a:pt x="186" y="484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5" y="486"/>
                    </a:lnTo>
                    <a:lnTo>
                      <a:pt x="185" y="488"/>
                    </a:lnTo>
                    <a:lnTo>
                      <a:pt x="181" y="488"/>
                    </a:lnTo>
                    <a:lnTo>
                      <a:pt x="181" y="490"/>
                    </a:lnTo>
                    <a:lnTo>
                      <a:pt x="179" y="490"/>
                    </a:lnTo>
                    <a:lnTo>
                      <a:pt x="179" y="490"/>
                    </a:lnTo>
                    <a:lnTo>
                      <a:pt x="179" y="491"/>
                    </a:lnTo>
                    <a:lnTo>
                      <a:pt x="179" y="497"/>
                    </a:lnTo>
                    <a:lnTo>
                      <a:pt x="181" y="499"/>
                    </a:lnTo>
                    <a:lnTo>
                      <a:pt x="183" y="501"/>
                    </a:lnTo>
                    <a:lnTo>
                      <a:pt x="183" y="501"/>
                    </a:lnTo>
                    <a:lnTo>
                      <a:pt x="183" y="502"/>
                    </a:lnTo>
                    <a:lnTo>
                      <a:pt x="183" y="504"/>
                    </a:lnTo>
                    <a:lnTo>
                      <a:pt x="181" y="504"/>
                    </a:lnTo>
                    <a:lnTo>
                      <a:pt x="181" y="504"/>
                    </a:lnTo>
                    <a:lnTo>
                      <a:pt x="179" y="506"/>
                    </a:lnTo>
                    <a:lnTo>
                      <a:pt x="177" y="506"/>
                    </a:lnTo>
                    <a:lnTo>
                      <a:pt x="175" y="506"/>
                    </a:lnTo>
                    <a:lnTo>
                      <a:pt x="175" y="506"/>
                    </a:lnTo>
                    <a:lnTo>
                      <a:pt x="175" y="508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5" y="513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0" y="517"/>
                    </a:lnTo>
                    <a:lnTo>
                      <a:pt x="170" y="515"/>
                    </a:lnTo>
                    <a:lnTo>
                      <a:pt x="170" y="511"/>
                    </a:lnTo>
                    <a:lnTo>
                      <a:pt x="170" y="510"/>
                    </a:lnTo>
                    <a:lnTo>
                      <a:pt x="170" y="510"/>
                    </a:lnTo>
                    <a:lnTo>
                      <a:pt x="170" y="508"/>
                    </a:lnTo>
                    <a:lnTo>
                      <a:pt x="168" y="510"/>
                    </a:lnTo>
                    <a:lnTo>
                      <a:pt x="168" y="510"/>
                    </a:lnTo>
                    <a:lnTo>
                      <a:pt x="164" y="510"/>
                    </a:lnTo>
                    <a:lnTo>
                      <a:pt x="164" y="511"/>
                    </a:lnTo>
                    <a:lnTo>
                      <a:pt x="163" y="511"/>
                    </a:lnTo>
                    <a:lnTo>
                      <a:pt x="161" y="511"/>
                    </a:lnTo>
                    <a:lnTo>
                      <a:pt x="161" y="511"/>
                    </a:lnTo>
                    <a:lnTo>
                      <a:pt x="159" y="510"/>
                    </a:lnTo>
                    <a:lnTo>
                      <a:pt x="153" y="502"/>
                    </a:lnTo>
                    <a:lnTo>
                      <a:pt x="153" y="502"/>
                    </a:lnTo>
                    <a:lnTo>
                      <a:pt x="152" y="502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8" y="504"/>
                    </a:lnTo>
                    <a:lnTo>
                      <a:pt x="146" y="508"/>
                    </a:lnTo>
                    <a:lnTo>
                      <a:pt x="144" y="510"/>
                    </a:lnTo>
                    <a:lnTo>
                      <a:pt x="141" y="511"/>
                    </a:lnTo>
                    <a:lnTo>
                      <a:pt x="137" y="511"/>
                    </a:lnTo>
                    <a:lnTo>
                      <a:pt x="137" y="511"/>
                    </a:lnTo>
                    <a:lnTo>
                      <a:pt x="135" y="515"/>
                    </a:lnTo>
                    <a:lnTo>
                      <a:pt x="133" y="517"/>
                    </a:lnTo>
                    <a:lnTo>
                      <a:pt x="133" y="519"/>
                    </a:lnTo>
                    <a:lnTo>
                      <a:pt x="133" y="524"/>
                    </a:lnTo>
                    <a:lnTo>
                      <a:pt x="132" y="528"/>
                    </a:lnTo>
                    <a:lnTo>
                      <a:pt x="132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30" y="532"/>
                    </a:lnTo>
                    <a:lnTo>
                      <a:pt x="128" y="532"/>
                    </a:lnTo>
                    <a:lnTo>
                      <a:pt x="128" y="532"/>
                    </a:lnTo>
                    <a:lnTo>
                      <a:pt x="126" y="532"/>
                    </a:lnTo>
                    <a:lnTo>
                      <a:pt x="126" y="532"/>
                    </a:lnTo>
                    <a:lnTo>
                      <a:pt x="124" y="530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4" y="528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17" y="526"/>
                    </a:lnTo>
                    <a:lnTo>
                      <a:pt x="115" y="526"/>
                    </a:lnTo>
                    <a:lnTo>
                      <a:pt x="111" y="524"/>
                    </a:lnTo>
                    <a:lnTo>
                      <a:pt x="108" y="522"/>
                    </a:lnTo>
                    <a:lnTo>
                      <a:pt x="104" y="521"/>
                    </a:lnTo>
                    <a:lnTo>
                      <a:pt x="102" y="521"/>
                    </a:lnTo>
                    <a:lnTo>
                      <a:pt x="100" y="521"/>
                    </a:lnTo>
                    <a:lnTo>
                      <a:pt x="97" y="519"/>
                    </a:lnTo>
                    <a:lnTo>
                      <a:pt x="97" y="519"/>
                    </a:lnTo>
                    <a:lnTo>
                      <a:pt x="93" y="521"/>
                    </a:lnTo>
                    <a:lnTo>
                      <a:pt x="91" y="521"/>
                    </a:lnTo>
                    <a:lnTo>
                      <a:pt x="90" y="522"/>
                    </a:lnTo>
                    <a:lnTo>
                      <a:pt x="90" y="524"/>
                    </a:lnTo>
                    <a:lnTo>
                      <a:pt x="88" y="524"/>
                    </a:lnTo>
                    <a:lnTo>
                      <a:pt x="86" y="524"/>
                    </a:lnTo>
                    <a:lnTo>
                      <a:pt x="82" y="524"/>
                    </a:lnTo>
                    <a:lnTo>
                      <a:pt x="80" y="524"/>
                    </a:lnTo>
                    <a:lnTo>
                      <a:pt x="80" y="522"/>
                    </a:lnTo>
                    <a:lnTo>
                      <a:pt x="80" y="521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9" y="519"/>
                    </a:lnTo>
                    <a:lnTo>
                      <a:pt x="77" y="519"/>
                    </a:lnTo>
                    <a:lnTo>
                      <a:pt x="77" y="522"/>
                    </a:lnTo>
                    <a:lnTo>
                      <a:pt x="77" y="522"/>
                    </a:lnTo>
                    <a:lnTo>
                      <a:pt x="77" y="524"/>
                    </a:lnTo>
                    <a:lnTo>
                      <a:pt x="79" y="526"/>
                    </a:lnTo>
                    <a:lnTo>
                      <a:pt x="80" y="528"/>
                    </a:lnTo>
                    <a:lnTo>
                      <a:pt x="80" y="528"/>
                    </a:lnTo>
                    <a:lnTo>
                      <a:pt x="82" y="532"/>
                    </a:lnTo>
                    <a:lnTo>
                      <a:pt x="80" y="533"/>
                    </a:lnTo>
                    <a:lnTo>
                      <a:pt x="79" y="535"/>
                    </a:lnTo>
                    <a:lnTo>
                      <a:pt x="79" y="535"/>
                    </a:lnTo>
                    <a:lnTo>
                      <a:pt x="75" y="537"/>
                    </a:lnTo>
                    <a:lnTo>
                      <a:pt x="75" y="537"/>
                    </a:lnTo>
                    <a:lnTo>
                      <a:pt x="73" y="535"/>
                    </a:lnTo>
                    <a:lnTo>
                      <a:pt x="73" y="535"/>
                    </a:lnTo>
                    <a:lnTo>
                      <a:pt x="73" y="533"/>
                    </a:lnTo>
                    <a:lnTo>
                      <a:pt x="73" y="532"/>
                    </a:lnTo>
                    <a:lnTo>
                      <a:pt x="73" y="530"/>
                    </a:lnTo>
                    <a:lnTo>
                      <a:pt x="73" y="528"/>
                    </a:lnTo>
                    <a:lnTo>
                      <a:pt x="71" y="528"/>
                    </a:lnTo>
                    <a:lnTo>
                      <a:pt x="71" y="528"/>
                    </a:lnTo>
                    <a:lnTo>
                      <a:pt x="69" y="528"/>
                    </a:lnTo>
                    <a:lnTo>
                      <a:pt x="68" y="530"/>
                    </a:lnTo>
                    <a:lnTo>
                      <a:pt x="66" y="530"/>
                    </a:lnTo>
                    <a:lnTo>
                      <a:pt x="64" y="530"/>
                    </a:lnTo>
                    <a:lnTo>
                      <a:pt x="62" y="532"/>
                    </a:lnTo>
                    <a:lnTo>
                      <a:pt x="60" y="533"/>
                    </a:lnTo>
                    <a:lnTo>
                      <a:pt x="58" y="533"/>
                    </a:lnTo>
                    <a:lnTo>
                      <a:pt x="58" y="533"/>
                    </a:lnTo>
                    <a:lnTo>
                      <a:pt x="57" y="533"/>
                    </a:lnTo>
                    <a:lnTo>
                      <a:pt x="53" y="530"/>
                    </a:lnTo>
                    <a:lnTo>
                      <a:pt x="53" y="530"/>
                    </a:lnTo>
                    <a:lnTo>
                      <a:pt x="51" y="530"/>
                    </a:lnTo>
                    <a:lnTo>
                      <a:pt x="49" y="528"/>
                    </a:lnTo>
                    <a:lnTo>
                      <a:pt x="49" y="530"/>
                    </a:lnTo>
                    <a:lnTo>
                      <a:pt x="48" y="530"/>
                    </a:lnTo>
                    <a:lnTo>
                      <a:pt x="48" y="532"/>
                    </a:lnTo>
                    <a:lnTo>
                      <a:pt x="46" y="533"/>
                    </a:lnTo>
                    <a:lnTo>
                      <a:pt x="48" y="535"/>
                    </a:lnTo>
                    <a:lnTo>
                      <a:pt x="48" y="537"/>
                    </a:lnTo>
                    <a:lnTo>
                      <a:pt x="49" y="537"/>
                    </a:lnTo>
                    <a:lnTo>
                      <a:pt x="49" y="537"/>
                    </a:lnTo>
                    <a:lnTo>
                      <a:pt x="51" y="541"/>
                    </a:lnTo>
                    <a:lnTo>
                      <a:pt x="51" y="541"/>
                    </a:lnTo>
                    <a:lnTo>
                      <a:pt x="51" y="543"/>
                    </a:lnTo>
                    <a:lnTo>
                      <a:pt x="51" y="544"/>
                    </a:lnTo>
                    <a:lnTo>
                      <a:pt x="49" y="546"/>
                    </a:lnTo>
                    <a:lnTo>
                      <a:pt x="49" y="546"/>
                    </a:lnTo>
                    <a:lnTo>
                      <a:pt x="49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8" y="548"/>
                    </a:lnTo>
                    <a:lnTo>
                      <a:pt x="44" y="546"/>
                    </a:lnTo>
                    <a:lnTo>
                      <a:pt x="44" y="546"/>
                    </a:lnTo>
                    <a:lnTo>
                      <a:pt x="42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40" y="546"/>
                    </a:lnTo>
                    <a:lnTo>
                      <a:pt x="37" y="546"/>
                    </a:lnTo>
                    <a:lnTo>
                      <a:pt x="35" y="546"/>
                    </a:lnTo>
                    <a:lnTo>
                      <a:pt x="35" y="546"/>
                    </a:lnTo>
                    <a:lnTo>
                      <a:pt x="35" y="544"/>
                    </a:lnTo>
                    <a:lnTo>
                      <a:pt x="35" y="544"/>
                    </a:lnTo>
                    <a:lnTo>
                      <a:pt x="35" y="543"/>
                    </a:lnTo>
                    <a:lnTo>
                      <a:pt x="37" y="544"/>
                    </a:lnTo>
                    <a:lnTo>
                      <a:pt x="38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3"/>
                    </a:lnTo>
                    <a:lnTo>
                      <a:pt x="40" y="541"/>
                    </a:lnTo>
                    <a:lnTo>
                      <a:pt x="38" y="541"/>
                    </a:lnTo>
                    <a:lnTo>
                      <a:pt x="37" y="541"/>
                    </a:lnTo>
                    <a:lnTo>
                      <a:pt x="35" y="539"/>
                    </a:lnTo>
                    <a:lnTo>
                      <a:pt x="33" y="537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3" y="535"/>
                    </a:lnTo>
                    <a:lnTo>
                      <a:pt x="35" y="535"/>
                    </a:lnTo>
                    <a:lnTo>
                      <a:pt x="37" y="535"/>
                    </a:lnTo>
                    <a:lnTo>
                      <a:pt x="38" y="535"/>
                    </a:lnTo>
                    <a:lnTo>
                      <a:pt x="38" y="533"/>
                    </a:lnTo>
                    <a:lnTo>
                      <a:pt x="38" y="533"/>
                    </a:lnTo>
                    <a:lnTo>
                      <a:pt x="38" y="532"/>
                    </a:lnTo>
                    <a:lnTo>
                      <a:pt x="38" y="532"/>
                    </a:lnTo>
                    <a:lnTo>
                      <a:pt x="37" y="532"/>
                    </a:lnTo>
                    <a:lnTo>
                      <a:pt x="35" y="532"/>
                    </a:lnTo>
                    <a:lnTo>
                      <a:pt x="33" y="532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3" y="530"/>
                    </a:lnTo>
                    <a:lnTo>
                      <a:pt x="35" y="532"/>
                    </a:lnTo>
                    <a:lnTo>
                      <a:pt x="37" y="530"/>
                    </a:lnTo>
                    <a:lnTo>
                      <a:pt x="37" y="530"/>
                    </a:lnTo>
                    <a:lnTo>
                      <a:pt x="37" y="528"/>
                    </a:lnTo>
                    <a:lnTo>
                      <a:pt x="37" y="526"/>
                    </a:lnTo>
                    <a:lnTo>
                      <a:pt x="38" y="526"/>
                    </a:lnTo>
                    <a:lnTo>
                      <a:pt x="38" y="526"/>
                    </a:lnTo>
                    <a:lnTo>
                      <a:pt x="38" y="524"/>
                    </a:lnTo>
                    <a:lnTo>
                      <a:pt x="37" y="522"/>
                    </a:lnTo>
                    <a:lnTo>
                      <a:pt x="37" y="521"/>
                    </a:lnTo>
                    <a:lnTo>
                      <a:pt x="37" y="519"/>
                    </a:lnTo>
                    <a:lnTo>
                      <a:pt x="37" y="517"/>
                    </a:lnTo>
                    <a:lnTo>
                      <a:pt x="37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7"/>
                    </a:lnTo>
                    <a:lnTo>
                      <a:pt x="35" y="515"/>
                    </a:lnTo>
                    <a:lnTo>
                      <a:pt x="38" y="513"/>
                    </a:lnTo>
                    <a:lnTo>
                      <a:pt x="40" y="511"/>
                    </a:lnTo>
                    <a:lnTo>
                      <a:pt x="40" y="511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10"/>
                    </a:lnTo>
                    <a:lnTo>
                      <a:pt x="40" y="508"/>
                    </a:lnTo>
                    <a:lnTo>
                      <a:pt x="40" y="508"/>
                    </a:lnTo>
                    <a:lnTo>
                      <a:pt x="38" y="510"/>
                    </a:lnTo>
                    <a:lnTo>
                      <a:pt x="37" y="510"/>
                    </a:lnTo>
                    <a:lnTo>
                      <a:pt x="37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5" y="510"/>
                    </a:lnTo>
                    <a:lnTo>
                      <a:pt x="37" y="508"/>
                    </a:lnTo>
                    <a:lnTo>
                      <a:pt x="38" y="506"/>
                    </a:lnTo>
                    <a:lnTo>
                      <a:pt x="38" y="506"/>
                    </a:lnTo>
                    <a:lnTo>
                      <a:pt x="38" y="504"/>
                    </a:lnTo>
                    <a:lnTo>
                      <a:pt x="40" y="504"/>
                    </a:lnTo>
                    <a:lnTo>
                      <a:pt x="42" y="501"/>
                    </a:lnTo>
                    <a:lnTo>
                      <a:pt x="42" y="501"/>
                    </a:lnTo>
                    <a:lnTo>
                      <a:pt x="42" y="499"/>
                    </a:lnTo>
                    <a:lnTo>
                      <a:pt x="38" y="497"/>
                    </a:lnTo>
                    <a:lnTo>
                      <a:pt x="37" y="497"/>
                    </a:lnTo>
                    <a:lnTo>
                      <a:pt x="37" y="497"/>
                    </a:lnTo>
                    <a:lnTo>
                      <a:pt x="37" y="493"/>
                    </a:lnTo>
                    <a:lnTo>
                      <a:pt x="37" y="493"/>
                    </a:lnTo>
                    <a:lnTo>
                      <a:pt x="35" y="491"/>
                    </a:lnTo>
                    <a:lnTo>
                      <a:pt x="37" y="491"/>
                    </a:lnTo>
                    <a:lnTo>
                      <a:pt x="37" y="491"/>
                    </a:lnTo>
                    <a:lnTo>
                      <a:pt x="38" y="490"/>
                    </a:lnTo>
                    <a:lnTo>
                      <a:pt x="38" y="490"/>
                    </a:lnTo>
                    <a:lnTo>
                      <a:pt x="38" y="486"/>
                    </a:lnTo>
                    <a:lnTo>
                      <a:pt x="38" y="484"/>
                    </a:lnTo>
                    <a:lnTo>
                      <a:pt x="38" y="482"/>
                    </a:lnTo>
                    <a:lnTo>
                      <a:pt x="40" y="482"/>
                    </a:lnTo>
                    <a:lnTo>
                      <a:pt x="40" y="482"/>
                    </a:lnTo>
                    <a:lnTo>
                      <a:pt x="42" y="482"/>
                    </a:lnTo>
                    <a:lnTo>
                      <a:pt x="40" y="486"/>
                    </a:lnTo>
                    <a:lnTo>
                      <a:pt x="42" y="486"/>
                    </a:lnTo>
                    <a:lnTo>
                      <a:pt x="42" y="486"/>
                    </a:lnTo>
                    <a:lnTo>
                      <a:pt x="42" y="484"/>
                    </a:lnTo>
                    <a:lnTo>
                      <a:pt x="44" y="482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4" y="480"/>
                    </a:lnTo>
                    <a:lnTo>
                      <a:pt x="46" y="480"/>
                    </a:lnTo>
                    <a:lnTo>
                      <a:pt x="46" y="484"/>
                    </a:lnTo>
                    <a:lnTo>
                      <a:pt x="46" y="484"/>
                    </a:lnTo>
                    <a:lnTo>
                      <a:pt x="48" y="484"/>
                    </a:lnTo>
                    <a:lnTo>
                      <a:pt x="48" y="482"/>
                    </a:lnTo>
                    <a:lnTo>
                      <a:pt x="48" y="480"/>
                    </a:lnTo>
                    <a:lnTo>
                      <a:pt x="48" y="477"/>
                    </a:lnTo>
                    <a:lnTo>
                      <a:pt x="48" y="475"/>
                    </a:lnTo>
                    <a:lnTo>
                      <a:pt x="49" y="473"/>
                    </a:lnTo>
                    <a:lnTo>
                      <a:pt x="51" y="471"/>
                    </a:lnTo>
                    <a:lnTo>
                      <a:pt x="53" y="469"/>
                    </a:lnTo>
                    <a:lnTo>
                      <a:pt x="55" y="466"/>
                    </a:lnTo>
                    <a:lnTo>
                      <a:pt x="55" y="462"/>
                    </a:lnTo>
                    <a:lnTo>
                      <a:pt x="53" y="460"/>
                    </a:lnTo>
                    <a:lnTo>
                      <a:pt x="53" y="460"/>
                    </a:lnTo>
                    <a:lnTo>
                      <a:pt x="51" y="460"/>
                    </a:lnTo>
                    <a:lnTo>
                      <a:pt x="53" y="458"/>
                    </a:lnTo>
                    <a:lnTo>
                      <a:pt x="57" y="457"/>
                    </a:lnTo>
                    <a:lnTo>
                      <a:pt x="58" y="457"/>
                    </a:lnTo>
                    <a:lnTo>
                      <a:pt x="58" y="453"/>
                    </a:lnTo>
                    <a:lnTo>
                      <a:pt x="60" y="453"/>
                    </a:lnTo>
                    <a:lnTo>
                      <a:pt x="60" y="455"/>
                    </a:lnTo>
                    <a:lnTo>
                      <a:pt x="62" y="453"/>
                    </a:lnTo>
                    <a:lnTo>
                      <a:pt x="62" y="453"/>
                    </a:lnTo>
                    <a:lnTo>
                      <a:pt x="60" y="451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58" y="448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4"/>
                    </a:lnTo>
                    <a:lnTo>
                      <a:pt x="60" y="442"/>
                    </a:lnTo>
                    <a:lnTo>
                      <a:pt x="60" y="442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2" y="440"/>
                    </a:lnTo>
                    <a:lnTo>
                      <a:pt x="60" y="438"/>
                    </a:lnTo>
                    <a:lnTo>
                      <a:pt x="60" y="437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5"/>
                    </a:lnTo>
                    <a:lnTo>
                      <a:pt x="62" y="433"/>
                    </a:lnTo>
                    <a:lnTo>
                      <a:pt x="66" y="431"/>
                    </a:lnTo>
                    <a:lnTo>
                      <a:pt x="68" y="429"/>
                    </a:lnTo>
                    <a:lnTo>
                      <a:pt x="69" y="427"/>
                    </a:lnTo>
                    <a:lnTo>
                      <a:pt x="69" y="427"/>
                    </a:lnTo>
                    <a:lnTo>
                      <a:pt x="69" y="422"/>
                    </a:lnTo>
                    <a:lnTo>
                      <a:pt x="69" y="422"/>
                    </a:lnTo>
                    <a:lnTo>
                      <a:pt x="69" y="420"/>
                    </a:lnTo>
                    <a:lnTo>
                      <a:pt x="69" y="420"/>
                    </a:lnTo>
                    <a:lnTo>
                      <a:pt x="69" y="418"/>
                    </a:lnTo>
                    <a:lnTo>
                      <a:pt x="68" y="418"/>
                    </a:lnTo>
                    <a:lnTo>
                      <a:pt x="68" y="416"/>
                    </a:lnTo>
                    <a:lnTo>
                      <a:pt x="68" y="416"/>
                    </a:lnTo>
                    <a:lnTo>
                      <a:pt x="69" y="416"/>
                    </a:lnTo>
                    <a:lnTo>
                      <a:pt x="69" y="415"/>
                    </a:lnTo>
                    <a:lnTo>
                      <a:pt x="66" y="413"/>
                    </a:lnTo>
                    <a:lnTo>
                      <a:pt x="66" y="411"/>
                    </a:lnTo>
                    <a:lnTo>
                      <a:pt x="66" y="409"/>
                    </a:lnTo>
                    <a:lnTo>
                      <a:pt x="64" y="407"/>
                    </a:lnTo>
                    <a:lnTo>
                      <a:pt x="62" y="407"/>
                    </a:lnTo>
                    <a:lnTo>
                      <a:pt x="62" y="407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2"/>
                    </a:lnTo>
                    <a:lnTo>
                      <a:pt x="62" y="400"/>
                    </a:lnTo>
                    <a:lnTo>
                      <a:pt x="62" y="400"/>
                    </a:lnTo>
                    <a:lnTo>
                      <a:pt x="64" y="398"/>
                    </a:lnTo>
                    <a:lnTo>
                      <a:pt x="62" y="396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0" y="393"/>
                    </a:lnTo>
                    <a:lnTo>
                      <a:pt x="57" y="393"/>
                    </a:lnTo>
                    <a:lnTo>
                      <a:pt x="57" y="393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91"/>
                    </a:lnTo>
                    <a:lnTo>
                      <a:pt x="57" y="387"/>
                    </a:lnTo>
                    <a:lnTo>
                      <a:pt x="55" y="385"/>
                    </a:lnTo>
                    <a:lnTo>
                      <a:pt x="55" y="384"/>
                    </a:lnTo>
                    <a:lnTo>
                      <a:pt x="55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1" y="382"/>
                    </a:lnTo>
                    <a:lnTo>
                      <a:pt x="51" y="382"/>
                    </a:lnTo>
                    <a:lnTo>
                      <a:pt x="51" y="380"/>
                    </a:lnTo>
                    <a:lnTo>
                      <a:pt x="51" y="380"/>
                    </a:lnTo>
                    <a:lnTo>
                      <a:pt x="49" y="380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8"/>
                    </a:lnTo>
                    <a:lnTo>
                      <a:pt x="48" y="376"/>
                    </a:lnTo>
                    <a:lnTo>
                      <a:pt x="48" y="376"/>
                    </a:lnTo>
                    <a:lnTo>
                      <a:pt x="46" y="376"/>
                    </a:lnTo>
                    <a:lnTo>
                      <a:pt x="46" y="374"/>
                    </a:lnTo>
                    <a:lnTo>
                      <a:pt x="46" y="374"/>
                    </a:lnTo>
                    <a:lnTo>
                      <a:pt x="48" y="371"/>
                    </a:lnTo>
                    <a:lnTo>
                      <a:pt x="48" y="371"/>
                    </a:lnTo>
                    <a:lnTo>
                      <a:pt x="48" y="369"/>
                    </a:lnTo>
                    <a:lnTo>
                      <a:pt x="49" y="369"/>
                    </a:lnTo>
                    <a:lnTo>
                      <a:pt x="49" y="369"/>
                    </a:lnTo>
                    <a:lnTo>
                      <a:pt x="49" y="367"/>
                    </a:lnTo>
                    <a:lnTo>
                      <a:pt x="51" y="367"/>
                    </a:lnTo>
                    <a:lnTo>
                      <a:pt x="51" y="363"/>
                    </a:lnTo>
                    <a:lnTo>
                      <a:pt x="51" y="363"/>
                    </a:lnTo>
                    <a:lnTo>
                      <a:pt x="51" y="362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51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9" y="360"/>
                    </a:lnTo>
                    <a:lnTo>
                      <a:pt x="48" y="360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8" y="354"/>
                    </a:lnTo>
                    <a:lnTo>
                      <a:pt x="46" y="354"/>
                    </a:lnTo>
                    <a:lnTo>
                      <a:pt x="46" y="354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53"/>
                    </a:lnTo>
                    <a:lnTo>
                      <a:pt x="48" y="349"/>
                    </a:lnTo>
                    <a:lnTo>
                      <a:pt x="48" y="349"/>
                    </a:lnTo>
                    <a:lnTo>
                      <a:pt x="49" y="349"/>
                    </a:lnTo>
                    <a:lnTo>
                      <a:pt x="51" y="349"/>
                    </a:lnTo>
                    <a:lnTo>
                      <a:pt x="51" y="349"/>
                    </a:lnTo>
                    <a:lnTo>
                      <a:pt x="51" y="347"/>
                    </a:lnTo>
                    <a:lnTo>
                      <a:pt x="53" y="347"/>
                    </a:lnTo>
                    <a:lnTo>
                      <a:pt x="51" y="331"/>
                    </a:lnTo>
                    <a:lnTo>
                      <a:pt x="48" y="314"/>
                    </a:lnTo>
                    <a:lnTo>
                      <a:pt x="40" y="281"/>
                    </a:lnTo>
                    <a:lnTo>
                      <a:pt x="35" y="24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2" y="175"/>
                    </a:lnTo>
                    <a:lnTo>
                      <a:pt x="16" y="142"/>
                    </a:lnTo>
                    <a:lnTo>
                      <a:pt x="13" y="122"/>
                    </a:lnTo>
                    <a:lnTo>
                      <a:pt x="9" y="106"/>
                    </a:lnTo>
                    <a:lnTo>
                      <a:pt x="5" y="86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7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6" y="64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4" y="62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3" y="60"/>
                    </a:lnTo>
                    <a:lnTo>
                      <a:pt x="35" y="58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38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51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7" y="44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60" y="40"/>
                    </a:lnTo>
                    <a:lnTo>
                      <a:pt x="60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91" y="33"/>
                    </a:lnTo>
                    <a:lnTo>
                      <a:pt x="117" y="27"/>
                    </a:lnTo>
                    <a:lnTo>
                      <a:pt x="132" y="24"/>
                    </a:lnTo>
                    <a:lnTo>
                      <a:pt x="155" y="20"/>
                    </a:lnTo>
                    <a:lnTo>
                      <a:pt x="170" y="16"/>
                    </a:lnTo>
                    <a:lnTo>
                      <a:pt x="203" y="9"/>
                    </a:lnTo>
                    <a:lnTo>
                      <a:pt x="212" y="9"/>
                    </a:lnTo>
                    <a:lnTo>
                      <a:pt x="245" y="2"/>
                    </a:lnTo>
                    <a:lnTo>
                      <a:pt x="247" y="0"/>
                    </a:lnTo>
                    <a:lnTo>
                      <a:pt x="248" y="9"/>
                    </a:lnTo>
                    <a:lnTo>
                      <a:pt x="254" y="27"/>
                    </a:lnTo>
                    <a:lnTo>
                      <a:pt x="256" y="42"/>
                    </a:lnTo>
                    <a:lnTo>
                      <a:pt x="259" y="58"/>
                    </a:lnTo>
                    <a:lnTo>
                      <a:pt x="259" y="62"/>
                    </a:lnTo>
                    <a:lnTo>
                      <a:pt x="267" y="95"/>
                    </a:lnTo>
                    <a:lnTo>
                      <a:pt x="269" y="102"/>
                    </a:lnTo>
                    <a:lnTo>
                      <a:pt x="274" y="128"/>
                    </a:lnTo>
                    <a:lnTo>
                      <a:pt x="278" y="144"/>
                    </a:lnTo>
                    <a:lnTo>
                      <a:pt x="283" y="173"/>
                    </a:lnTo>
                    <a:lnTo>
                      <a:pt x="283" y="177"/>
                    </a:lnTo>
                    <a:lnTo>
                      <a:pt x="291" y="214"/>
                    </a:lnTo>
                    <a:lnTo>
                      <a:pt x="292" y="226"/>
                    </a:lnTo>
                    <a:lnTo>
                      <a:pt x="298" y="250"/>
                    </a:lnTo>
                    <a:lnTo>
                      <a:pt x="301" y="270"/>
                    </a:lnTo>
                    <a:lnTo>
                      <a:pt x="303" y="276"/>
                    </a:lnTo>
                    <a:lnTo>
                      <a:pt x="309" y="301"/>
                    </a:lnTo>
                    <a:lnTo>
                      <a:pt x="312" y="327"/>
                    </a:lnTo>
                    <a:lnTo>
                      <a:pt x="314" y="327"/>
                    </a:lnTo>
                    <a:lnTo>
                      <a:pt x="312" y="329"/>
                    </a:lnTo>
                    <a:lnTo>
                      <a:pt x="311" y="331"/>
                    </a:lnTo>
                    <a:lnTo>
                      <a:pt x="311" y="331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9" y="336"/>
                    </a:lnTo>
                    <a:lnTo>
                      <a:pt x="311" y="336"/>
                    </a:lnTo>
                    <a:lnTo>
                      <a:pt x="311" y="338"/>
                    </a:lnTo>
                    <a:lnTo>
                      <a:pt x="312" y="338"/>
                    </a:lnTo>
                    <a:lnTo>
                      <a:pt x="314" y="342"/>
                    </a:lnTo>
                    <a:lnTo>
                      <a:pt x="316" y="342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6" y="345"/>
                    </a:lnTo>
                    <a:lnTo>
                      <a:pt x="312" y="351"/>
                    </a:lnTo>
                    <a:lnTo>
                      <a:pt x="312" y="351"/>
                    </a:lnTo>
                    <a:lnTo>
                      <a:pt x="312" y="353"/>
                    </a:lnTo>
                    <a:lnTo>
                      <a:pt x="314" y="353"/>
                    </a:lnTo>
                    <a:lnTo>
                      <a:pt x="314" y="353"/>
                    </a:lnTo>
                    <a:lnTo>
                      <a:pt x="320" y="353"/>
                    </a:lnTo>
                    <a:lnTo>
                      <a:pt x="322" y="353"/>
                    </a:lnTo>
                    <a:lnTo>
                      <a:pt x="323" y="353"/>
                    </a:lnTo>
                    <a:lnTo>
                      <a:pt x="323" y="354"/>
                    </a:lnTo>
                    <a:lnTo>
                      <a:pt x="323" y="356"/>
                    </a:lnTo>
                    <a:lnTo>
                      <a:pt x="322" y="356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0"/>
                    </a:lnTo>
                    <a:lnTo>
                      <a:pt x="320" y="362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18" y="365"/>
                    </a:lnTo>
                    <a:lnTo>
                      <a:pt x="316" y="365"/>
                    </a:lnTo>
                    <a:lnTo>
                      <a:pt x="311" y="369"/>
                    </a:lnTo>
                    <a:lnTo>
                      <a:pt x="307" y="371"/>
                    </a:lnTo>
                    <a:lnTo>
                      <a:pt x="305" y="371"/>
                    </a:lnTo>
                    <a:lnTo>
                      <a:pt x="303" y="373"/>
                    </a:lnTo>
                    <a:lnTo>
                      <a:pt x="301" y="373"/>
                    </a:lnTo>
                    <a:lnTo>
                      <a:pt x="300" y="376"/>
                    </a:lnTo>
                    <a:lnTo>
                      <a:pt x="298" y="378"/>
                    </a:lnTo>
                    <a:lnTo>
                      <a:pt x="294" y="382"/>
                    </a:lnTo>
                    <a:lnTo>
                      <a:pt x="292" y="384"/>
                    </a:lnTo>
                    <a:lnTo>
                      <a:pt x="291" y="385"/>
                    </a:lnTo>
                    <a:lnTo>
                      <a:pt x="291" y="385"/>
                    </a:lnTo>
                    <a:lnTo>
                      <a:pt x="289" y="385"/>
                    </a:lnTo>
                    <a:lnTo>
                      <a:pt x="289" y="385"/>
                    </a:lnTo>
                    <a:lnTo>
                      <a:pt x="285" y="384"/>
                    </a:lnTo>
                    <a:lnTo>
                      <a:pt x="281" y="380"/>
                    </a:lnTo>
                    <a:lnTo>
                      <a:pt x="280" y="380"/>
                    </a:lnTo>
                    <a:lnTo>
                      <a:pt x="278" y="380"/>
                    </a:lnTo>
                    <a:lnTo>
                      <a:pt x="276" y="38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76"/>
              <p:cNvSpPr>
                <a:spLocks/>
              </p:cNvSpPr>
              <p:nvPr userDrawn="1"/>
            </p:nvSpPr>
            <p:spPr bwMode="auto">
              <a:xfrm>
                <a:off x="6637338" y="525463"/>
                <a:ext cx="941388" cy="839788"/>
              </a:xfrm>
              <a:custGeom>
                <a:avLst/>
                <a:gdLst/>
                <a:ahLst/>
                <a:cxnLst>
                  <a:cxn ang="0">
                    <a:pos x="480" y="468"/>
                  </a:cxn>
                  <a:cxn ang="0">
                    <a:pos x="447" y="459"/>
                  </a:cxn>
                  <a:cxn ang="0">
                    <a:pos x="433" y="432"/>
                  </a:cxn>
                  <a:cxn ang="0">
                    <a:pos x="420" y="424"/>
                  </a:cxn>
                  <a:cxn ang="0">
                    <a:pos x="396" y="413"/>
                  </a:cxn>
                  <a:cxn ang="0">
                    <a:pos x="9" y="527"/>
                  </a:cxn>
                  <a:cxn ang="0">
                    <a:pos x="27" y="461"/>
                  </a:cxn>
                  <a:cxn ang="0">
                    <a:pos x="42" y="445"/>
                  </a:cxn>
                  <a:cxn ang="0">
                    <a:pos x="53" y="423"/>
                  </a:cxn>
                  <a:cxn ang="0">
                    <a:pos x="58" y="402"/>
                  </a:cxn>
                  <a:cxn ang="0">
                    <a:pos x="53" y="384"/>
                  </a:cxn>
                  <a:cxn ang="0">
                    <a:pos x="34" y="373"/>
                  </a:cxn>
                  <a:cxn ang="0">
                    <a:pos x="29" y="357"/>
                  </a:cxn>
                  <a:cxn ang="0">
                    <a:pos x="53" y="342"/>
                  </a:cxn>
                  <a:cxn ang="0">
                    <a:pos x="80" y="329"/>
                  </a:cxn>
                  <a:cxn ang="0">
                    <a:pos x="115" y="320"/>
                  </a:cxn>
                  <a:cxn ang="0">
                    <a:pos x="144" y="318"/>
                  </a:cxn>
                  <a:cxn ang="0">
                    <a:pos x="169" y="318"/>
                  </a:cxn>
                  <a:cxn ang="0">
                    <a:pos x="193" y="307"/>
                  </a:cxn>
                  <a:cxn ang="0">
                    <a:pos x="211" y="307"/>
                  </a:cxn>
                  <a:cxn ang="0">
                    <a:pos x="211" y="304"/>
                  </a:cxn>
                  <a:cxn ang="0">
                    <a:pos x="221" y="298"/>
                  </a:cxn>
                  <a:cxn ang="0">
                    <a:pos x="230" y="291"/>
                  </a:cxn>
                  <a:cxn ang="0">
                    <a:pos x="244" y="267"/>
                  </a:cxn>
                  <a:cxn ang="0">
                    <a:pos x="263" y="256"/>
                  </a:cxn>
                  <a:cxn ang="0">
                    <a:pos x="263" y="242"/>
                  </a:cxn>
                  <a:cxn ang="0">
                    <a:pos x="266" y="238"/>
                  </a:cxn>
                  <a:cxn ang="0">
                    <a:pos x="259" y="233"/>
                  </a:cxn>
                  <a:cxn ang="0">
                    <a:pos x="250" y="222"/>
                  </a:cxn>
                  <a:cxn ang="0">
                    <a:pos x="252" y="214"/>
                  </a:cxn>
                  <a:cxn ang="0">
                    <a:pos x="257" y="205"/>
                  </a:cxn>
                  <a:cxn ang="0">
                    <a:pos x="263" y="196"/>
                  </a:cxn>
                  <a:cxn ang="0">
                    <a:pos x="259" y="194"/>
                  </a:cxn>
                  <a:cxn ang="0">
                    <a:pos x="255" y="191"/>
                  </a:cxn>
                  <a:cxn ang="0">
                    <a:pos x="246" y="189"/>
                  </a:cxn>
                  <a:cxn ang="0">
                    <a:pos x="241" y="200"/>
                  </a:cxn>
                  <a:cxn ang="0">
                    <a:pos x="235" y="192"/>
                  </a:cxn>
                  <a:cxn ang="0">
                    <a:pos x="237" y="181"/>
                  </a:cxn>
                  <a:cxn ang="0">
                    <a:pos x="246" y="170"/>
                  </a:cxn>
                  <a:cxn ang="0">
                    <a:pos x="255" y="161"/>
                  </a:cxn>
                  <a:cxn ang="0">
                    <a:pos x="264" y="147"/>
                  </a:cxn>
                  <a:cxn ang="0">
                    <a:pos x="268" y="139"/>
                  </a:cxn>
                  <a:cxn ang="0">
                    <a:pos x="268" y="125"/>
                  </a:cxn>
                  <a:cxn ang="0">
                    <a:pos x="283" y="95"/>
                  </a:cxn>
                  <a:cxn ang="0">
                    <a:pos x="297" y="72"/>
                  </a:cxn>
                  <a:cxn ang="0">
                    <a:pos x="312" y="59"/>
                  </a:cxn>
                  <a:cxn ang="0">
                    <a:pos x="321" y="48"/>
                  </a:cxn>
                  <a:cxn ang="0">
                    <a:pos x="330" y="41"/>
                  </a:cxn>
                  <a:cxn ang="0">
                    <a:pos x="454" y="8"/>
                  </a:cxn>
                  <a:cxn ang="0">
                    <a:pos x="464" y="39"/>
                  </a:cxn>
                  <a:cxn ang="0">
                    <a:pos x="478" y="74"/>
                  </a:cxn>
                  <a:cxn ang="0">
                    <a:pos x="486" y="119"/>
                  </a:cxn>
                  <a:cxn ang="0">
                    <a:pos x="500" y="150"/>
                  </a:cxn>
                  <a:cxn ang="0">
                    <a:pos x="511" y="161"/>
                  </a:cxn>
                  <a:cxn ang="0">
                    <a:pos x="550" y="264"/>
                  </a:cxn>
                  <a:cxn ang="0">
                    <a:pos x="588" y="490"/>
                  </a:cxn>
                  <a:cxn ang="0">
                    <a:pos x="582" y="494"/>
                  </a:cxn>
                  <a:cxn ang="0">
                    <a:pos x="579" y="503"/>
                  </a:cxn>
                  <a:cxn ang="0">
                    <a:pos x="575" y="510"/>
                  </a:cxn>
                  <a:cxn ang="0">
                    <a:pos x="571" y="514"/>
                  </a:cxn>
                  <a:cxn ang="0">
                    <a:pos x="570" y="523"/>
                  </a:cxn>
                </a:cxnLst>
                <a:rect l="0" t="0" r="r" b="b"/>
                <a:pathLst>
                  <a:path w="593" h="529">
                    <a:moveTo>
                      <a:pt x="566" y="529"/>
                    </a:moveTo>
                    <a:lnTo>
                      <a:pt x="566" y="523"/>
                    </a:lnTo>
                    <a:lnTo>
                      <a:pt x="566" y="519"/>
                    </a:lnTo>
                    <a:lnTo>
                      <a:pt x="566" y="516"/>
                    </a:lnTo>
                    <a:lnTo>
                      <a:pt x="566" y="512"/>
                    </a:lnTo>
                    <a:lnTo>
                      <a:pt x="568" y="508"/>
                    </a:lnTo>
                    <a:lnTo>
                      <a:pt x="568" y="505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8" y="503"/>
                    </a:lnTo>
                    <a:lnTo>
                      <a:pt x="566" y="499"/>
                    </a:lnTo>
                    <a:lnTo>
                      <a:pt x="566" y="499"/>
                    </a:lnTo>
                    <a:lnTo>
                      <a:pt x="566" y="498"/>
                    </a:lnTo>
                    <a:lnTo>
                      <a:pt x="566" y="496"/>
                    </a:lnTo>
                    <a:lnTo>
                      <a:pt x="566" y="490"/>
                    </a:lnTo>
                    <a:lnTo>
                      <a:pt x="531" y="485"/>
                    </a:lnTo>
                    <a:lnTo>
                      <a:pt x="529" y="485"/>
                    </a:lnTo>
                    <a:lnTo>
                      <a:pt x="515" y="481"/>
                    </a:lnTo>
                    <a:lnTo>
                      <a:pt x="482" y="472"/>
                    </a:lnTo>
                    <a:lnTo>
                      <a:pt x="480" y="470"/>
                    </a:lnTo>
                    <a:lnTo>
                      <a:pt x="480" y="470"/>
                    </a:lnTo>
                    <a:lnTo>
                      <a:pt x="480" y="468"/>
                    </a:lnTo>
                    <a:lnTo>
                      <a:pt x="478" y="468"/>
                    </a:lnTo>
                    <a:lnTo>
                      <a:pt x="476" y="466"/>
                    </a:lnTo>
                    <a:lnTo>
                      <a:pt x="475" y="466"/>
                    </a:lnTo>
                    <a:lnTo>
                      <a:pt x="473" y="463"/>
                    </a:lnTo>
                    <a:lnTo>
                      <a:pt x="473" y="463"/>
                    </a:lnTo>
                    <a:lnTo>
                      <a:pt x="469" y="465"/>
                    </a:lnTo>
                    <a:lnTo>
                      <a:pt x="465" y="465"/>
                    </a:lnTo>
                    <a:lnTo>
                      <a:pt x="465" y="465"/>
                    </a:lnTo>
                    <a:lnTo>
                      <a:pt x="464" y="465"/>
                    </a:lnTo>
                    <a:lnTo>
                      <a:pt x="462" y="465"/>
                    </a:lnTo>
                    <a:lnTo>
                      <a:pt x="460" y="466"/>
                    </a:lnTo>
                    <a:lnTo>
                      <a:pt x="460" y="466"/>
                    </a:lnTo>
                    <a:lnTo>
                      <a:pt x="458" y="465"/>
                    </a:lnTo>
                    <a:lnTo>
                      <a:pt x="458" y="465"/>
                    </a:lnTo>
                    <a:lnTo>
                      <a:pt x="456" y="463"/>
                    </a:lnTo>
                    <a:lnTo>
                      <a:pt x="454" y="461"/>
                    </a:lnTo>
                    <a:lnTo>
                      <a:pt x="453" y="463"/>
                    </a:lnTo>
                    <a:lnTo>
                      <a:pt x="451" y="463"/>
                    </a:lnTo>
                    <a:lnTo>
                      <a:pt x="451" y="463"/>
                    </a:lnTo>
                    <a:lnTo>
                      <a:pt x="451" y="463"/>
                    </a:lnTo>
                    <a:lnTo>
                      <a:pt x="449" y="461"/>
                    </a:lnTo>
                    <a:lnTo>
                      <a:pt x="449" y="461"/>
                    </a:lnTo>
                    <a:lnTo>
                      <a:pt x="447" y="459"/>
                    </a:lnTo>
                    <a:lnTo>
                      <a:pt x="445" y="457"/>
                    </a:lnTo>
                    <a:lnTo>
                      <a:pt x="445" y="457"/>
                    </a:lnTo>
                    <a:lnTo>
                      <a:pt x="444" y="457"/>
                    </a:lnTo>
                    <a:lnTo>
                      <a:pt x="444" y="455"/>
                    </a:lnTo>
                    <a:lnTo>
                      <a:pt x="444" y="454"/>
                    </a:lnTo>
                    <a:lnTo>
                      <a:pt x="442" y="454"/>
                    </a:lnTo>
                    <a:lnTo>
                      <a:pt x="440" y="452"/>
                    </a:lnTo>
                    <a:lnTo>
                      <a:pt x="438" y="452"/>
                    </a:lnTo>
                    <a:lnTo>
                      <a:pt x="438" y="452"/>
                    </a:lnTo>
                    <a:lnTo>
                      <a:pt x="438" y="450"/>
                    </a:lnTo>
                    <a:lnTo>
                      <a:pt x="438" y="450"/>
                    </a:lnTo>
                    <a:lnTo>
                      <a:pt x="438" y="448"/>
                    </a:lnTo>
                    <a:lnTo>
                      <a:pt x="438" y="448"/>
                    </a:lnTo>
                    <a:lnTo>
                      <a:pt x="436" y="445"/>
                    </a:lnTo>
                    <a:lnTo>
                      <a:pt x="436" y="443"/>
                    </a:lnTo>
                    <a:lnTo>
                      <a:pt x="434" y="441"/>
                    </a:lnTo>
                    <a:lnTo>
                      <a:pt x="434" y="439"/>
                    </a:lnTo>
                    <a:lnTo>
                      <a:pt x="434" y="437"/>
                    </a:lnTo>
                    <a:lnTo>
                      <a:pt x="434" y="437"/>
                    </a:lnTo>
                    <a:lnTo>
                      <a:pt x="434" y="435"/>
                    </a:lnTo>
                    <a:lnTo>
                      <a:pt x="433" y="432"/>
                    </a:lnTo>
                    <a:lnTo>
                      <a:pt x="433" y="432"/>
                    </a:lnTo>
                    <a:lnTo>
                      <a:pt x="433" y="432"/>
                    </a:lnTo>
                    <a:lnTo>
                      <a:pt x="431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9" y="432"/>
                    </a:lnTo>
                    <a:lnTo>
                      <a:pt x="427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29" y="430"/>
                    </a:lnTo>
                    <a:lnTo>
                      <a:pt x="431" y="428"/>
                    </a:lnTo>
                    <a:lnTo>
                      <a:pt x="429" y="426"/>
                    </a:lnTo>
                    <a:lnTo>
                      <a:pt x="429" y="426"/>
                    </a:lnTo>
                    <a:lnTo>
                      <a:pt x="429" y="426"/>
                    </a:lnTo>
                    <a:lnTo>
                      <a:pt x="427" y="426"/>
                    </a:lnTo>
                    <a:lnTo>
                      <a:pt x="425" y="426"/>
                    </a:lnTo>
                    <a:lnTo>
                      <a:pt x="425" y="424"/>
                    </a:lnTo>
                    <a:lnTo>
                      <a:pt x="425" y="424"/>
                    </a:lnTo>
                    <a:lnTo>
                      <a:pt x="423" y="424"/>
                    </a:lnTo>
                    <a:lnTo>
                      <a:pt x="423" y="424"/>
                    </a:lnTo>
                    <a:lnTo>
                      <a:pt x="422" y="424"/>
                    </a:lnTo>
                    <a:lnTo>
                      <a:pt x="420" y="424"/>
                    </a:lnTo>
                    <a:lnTo>
                      <a:pt x="420" y="424"/>
                    </a:lnTo>
                    <a:lnTo>
                      <a:pt x="420" y="423"/>
                    </a:lnTo>
                    <a:lnTo>
                      <a:pt x="418" y="423"/>
                    </a:lnTo>
                    <a:lnTo>
                      <a:pt x="418" y="423"/>
                    </a:lnTo>
                    <a:lnTo>
                      <a:pt x="416" y="424"/>
                    </a:lnTo>
                    <a:lnTo>
                      <a:pt x="412" y="424"/>
                    </a:lnTo>
                    <a:lnTo>
                      <a:pt x="412" y="424"/>
                    </a:lnTo>
                    <a:lnTo>
                      <a:pt x="412" y="424"/>
                    </a:lnTo>
                    <a:lnTo>
                      <a:pt x="411" y="423"/>
                    </a:lnTo>
                    <a:lnTo>
                      <a:pt x="409" y="423"/>
                    </a:lnTo>
                    <a:lnTo>
                      <a:pt x="409" y="423"/>
                    </a:lnTo>
                    <a:lnTo>
                      <a:pt x="409" y="421"/>
                    </a:lnTo>
                    <a:lnTo>
                      <a:pt x="409" y="419"/>
                    </a:lnTo>
                    <a:lnTo>
                      <a:pt x="405" y="415"/>
                    </a:lnTo>
                    <a:lnTo>
                      <a:pt x="405" y="417"/>
                    </a:lnTo>
                    <a:lnTo>
                      <a:pt x="405" y="417"/>
                    </a:lnTo>
                    <a:lnTo>
                      <a:pt x="403" y="417"/>
                    </a:lnTo>
                    <a:lnTo>
                      <a:pt x="403" y="417"/>
                    </a:lnTo>
                    <a:lnTo>
                      <a:pt x="400" y="415"/>
                    </a:lnTo>
                    <a:lnTo>
                      <a:pt x="400" y="415"/>
                    </a:lnTo>
                    <a:lnTo>
                      <a:pt x="400" y="413"/>
                    </a:lnTo>
                    <a:lnTo>
                      <a:pt x="398" y="413"/>
                    </a:lnTo>
                    <a:lnTo>
                      <a:pt x="396" y="412"/>
                    </a:lnTo>
                    <a:lnTo>
                      <a:pt x="396" y="413"/>
                    </a:lnTo>
                    <a:lnTo>
                      <a:pt x="396" y="413"/>
                    </a:lnTo>
                    <a:lnTo>
                      <a:pt x="394" y="413"/>
                    </a:lnTo>
                    <a:lnTo>
                      <a:pt x="387" y="417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28" y="435"/>
                    </a:lnTo>
                    <a:lnTo>
                      <a:pt x="292" y="446"/>
                    </a:lnTo>
                    <a:lnTo>
                      <a:pt x="259" y="455"/>
                    </a:lnTo>
                    <a:lnTo>
                      <a:pt x="255" y="457"/>
                    </a:lnTo>
                    <a:lnTo>
                      <a:pt x="199" y="474"/>
                    </a:lnTo>
                    <a:lnTo>
                      <a:pt x="292" y="446"/>
                    </a:lnTo>
                    <a:lnTo>
                      <a:pt x="292" y="446"/>
                    </a:lnTo>
                    <a:lnTo>
                      <a:pt x="199" y="474"/>
                    </a:lnTo>
                    <a:lnTo>
                      <a:pt x="188" y="477"/>
                    </a:lnTo>
                    <a:lnTo>
                      <a:pt x="188" y="477"/>
                    </a:lnTo>
                    <a:lnTo>
                      <a:pt x="146" y="490"/>
                    </a:lnTo>
                    <a:lnTo>
                      <a:pt x="138" y="492"/>
                    </a:lnTo>
                    <a:lnTo>
                      <a:pt x="137" y="492"/>
                    </a:lnTo>
                    <a:lnTo>
                      <a:pt x="84" y="507"/>
                    </a:lnTo>
                    <a:lnTo>
                      <a:pt x="71" y="510"/>
                    </a:lnTo>
                    <a:lnTo>
                      <a:pt x="69" y="510"/>
                    </a:lnTo>
                    <a:lnTo>
                      <a:pt x="21" y="525"/>
                    </a:lnTo>
                    <a:lnTo>
                      <a:pt x="9" y="527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1" y="494"/>
                    </a:lnTo>
                    <a:lnTo>
                      <a:pt x="3" y="492"/>
                    </a:lnTo>
                    <a:lnTo>
                      <a:pt x="3" y="492"/>
                    </a:lnTo>
                    <a:lnTo>
                      <a:pt x="5" y="490"/>
                    </a:lnTo>
                    <a:lnTo>
                      <a:pt x="7" y="488"/>
                    </a:lnTo>
                    <a:lnTo>
                      <a:pt x="7" y="488"/>
                    </a:lnTo>
                    <a:lnTo>
                      <a:pt x="10" y="485"/>
                    </a:lnTo>
                    <a:lnTo>
                      <a:pt x="10" y="483"/>
                    </a:lnTo>
                    <a:lnTo>
                      <a:pt x="12" y="481"/>
                    </a:lnTo>
                    <a:lnTo>
                      <a:pt x="16" y="479"/>
                    </a:lnTo>
                    <a:lnTo>
                      <a:pt x="18" y="476"/>
                    </a:lnTo>
                    <a:lnTo>
                      <a:pt x="20" y="474"/>
                    </a:lnTo>
                    <a:lnTo>
                      <a:pt x="21" y="470"/>
                    </a:lnTo>
                    <a:lnTo>
                      <a:pt x="23" y="468"/>
                    </a:lnTo>
                    <a:lnTo>
                      <a:pt x="25" y="466"/>
                    </a:lnTo>
                    <a:lnTo>
                      <a:pt x="25" y="465"/>
                    </a:lnTo>
                    <a:lnTo>
                      <a:pt x="25" y="465"/>
                    </a:lnTo>
                    <a:lnTo>
                      <a:pt x="25" y="465"/>
                    </a:lnTo>
                    <a:lnTo>
                      <a:pt x="27" y="463"/>
                    </a:lnTo>
                    <a:lnTo>
                      <a:pt x="27" y="463"/>
                    </a:lnTo>
                    <a:lnTo>
                      <a:pt x="27" y="461"/>
                    </a:lnTo>
                    <a:lnTo>
                      <a:pt x="29" y="459"/>
                    </a:lnTo>
                    <a:lnTo>
                      <a:pt x="29" y="457"/>
                    </a:lnTo>
                    <a:lnTo>
                      <a:pt x="29" y="457"/>
                    </a:lnTo>
                    <a:lnTo>
                      <a:pt x="29" y="457"/>
                    </a:lnTo>
                    <a:lnTo>
                      <a:pt x="31" y="457"/>
                    </a:lnTo>
                    <a:lnTo>
                      <a:pt x="31" y="457"/>
                    </a:lnTo>
                    <a:lnTo>
                      <a:pt x="32" y="455"/>
                    </a:lnTo>
                    <a:lnTo>
                      <a:pt x="32" y="455"/>
                    </a:lnTo>
                    <a:lnTo>
                      <a:pt x="32" y="454"/>
                    </a:lnTo>
                    <a:lnTo>
                      <a:pt x="34" y="454"/>
                    </a:lnTo>
                    <a:lnTo>
                      <a:pt x="34" y="454"/>
                    </a:lnTo>
                    <a:lnTo>
                      <a:pt x="34" y="454"/>
                    </a:lnTo>
                    <a:lnTo>
                      <a:pt x="36" y="452"/>
                    </a:lnTo>
                    <a:lnTo>
                      <a:pt x="36" y="450"/>
                    </a:lnTo>
                    <a:lnTo>
                      <a:pt x="38" y="448"/>
                    </a:lnTo>
                    <a:lnTo>
                      <a:pt x="40" y="448"/>
                    </a:lnTo>
                    <a:lnTo>
                      <a:pt x="40" y="446"/>
                    </a:lnTo>
                    <a:lnTo>
                      <a:pt x="40" y="446"/>
                    </a:lnTo>
                    <a:lnTo>
                      <a:pt x="42" y="446"/>
                    </a:lnTo>
                    <a:lnTo>
                      <a:pt x="42" y="446"/>
                    </a:lnTo>
                    <a:lnTo>
                      <a:pt x="42" y="446"/>
                    </a:lnTo>
                    <a:lnTo>
                      <a:pt x="42" y="445"/>
                    </a:lnTo>
                    <a:lnTo>
                      <a:pt x="42" y="445"/>
                    </a:lnTo>
                    <a:lnTo>
                      <a:pt x="43" y="445"/>
                    </a:lnTo>
                    <a:lnTo>
                      <a:pt x="43" y="445"/>
                    </a:lnTo>
                    <a:lnTo>
                      <a:pt x="45" y="443"/>
                    </a:lnTo>
                    <a:lnTo>
                      <a:pt x="45" y="443"/>
                    </a:lnTo>
                    <a:lnTo>
                      <a:pt x="45" y="441"/>
                    </a:lnTo>
                    <a:lnTo>
                      <a:pt x="45" y="441"/>
                    </a:lnTo>
                    <a:lnTo>
                      <a:pt x="45" y="437"/>
                    </a:lnTo>
                    <a:lnTo>
                      <a:pt x="45" y="435"/>
                    </a:lnTo>
                    <a:lnTo>
                      <a:pt x="47" y="435"/>
                    </a:lnTo>
                    <a:lnTo>
                      <a:pt x="49" y="434"/>
                    </a:lnTo>
                    <a:lnTo>
                      <a:pt x="47" y="432"/>
                    </a:lnTo>
                    <a:lnTo>
                      <a:pt x="49" y="432"/>
                    </a:lnTo>
                    <a:lnTo>
                      <a:pt x="49" y="432"/>
                    </a:lnTo>
                    <a:lnTo>
                      <a:pt x="49" y="432"/>
                    </a:lnTo>
                    <a:lnTo>
                      <a:pt x="49" y="430"/>
                    </a:lnTo>
                    <a:lnTo>
                      <a:pt x="49" y="430"/>
                    </a:lnTo>
                    <a:lnTo>
                      <a:pt x="49" y="428"/>
                    </a:lnTo>
                    <a:lnTo>
                      <a:pt x="49" y="428"/>
                    </a:lnTo>
                    <a:lnTo>
                      <a:pt x="49" y="426"/>
                    </a:lnTo>
                    <a:lnTo>
                      <a:pt x="49" y="426"/>
                    </a:lnTo>
                    <a:lnTo>
                      <a:pt x="51" y="424"/>
                    </a:lnTo>
                    <a:lnTo>
                      <a:pt x="51" y="424"/>
                    </a:lnTo>
                    <a:lnTo>
                      <a:pt x="53" y="423"/>
                    </a:lnTo>
                    <a:lnTo>
                      <a:pt x="53" y="423"/>
                    </a:lnTo>
                    <a:lnTo>
                      <a:pt x="53" y="423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4" y="421"/>
                    </a:lnTo>
                    <a:lnTo>
                      <a:pt x="56" y="419"/>
                    </a:lnTo>
                    <a:lnTo>
                      <a:pt x="58" y="417"/>
                    </a:lnTo>
                    <a:lnTo>
                      <a:pt x="58" y="417"/>
                    </a:lnTo>
                    <a:lnTo>
                      <a:pt x="58" y="417"/>
                    </a:lnTo>
                    <a:lnTo>
                      <a:pt x="60" y="413"/>
                    </a:lnTo>
                    <a:lnTo>
                      <a:pt x="62" y="412"/>
                    </a:lnTo>
                    <a:lnTo>
                      <a:pt x="62" y="410"/>
                    </a:lnTo>
                    <a:lnTo>
                      <a:pt x="62" y="410"/>
                    </a:lnTo>
                    <a:lnTo>
                      <a:pt x="62" y="410"/>
                    </a:lnTo>
                    <a:lnTo>
                      <a:pt x="62" y="406"/>
                    </a:lnTo>
                    <a:lnTo>
                      <a:pt x="62" y="406"/>
                    </a:lnTo>
                    <a:lnTo>
                      <a:pt x="60" y="406"/>
                    </a:lnTo>
                    <a:lnTo>
                      <a:pt x="60" y="406"/>
                    </a:lnTo>
                    <a:lnTo>
                      <a:pt x="62" y="404"/>
                    </a:lnTo>
                    <a:lnTo>
                      <a:pt x="62" y="404"/>
                    </a:lnTo>
                    <a:lnTo>
                      <a:pt x="60" y="402"/>
                    </a:lnTo>
                    <a:lnTo>
                      <a:pt x="58" y="402"/>
                    </a:lnTo>
                    <a:lnTo>
                      <a:pt x="58" y="401"/>
                    </a:lnTo>
                    <a:lnTo>
                      <a:pt x="58" y="401"/>
                    </a:lnTo>
                    <a:lnTo>
                      <a:pt x="56" y="399"/>
                    </a:lnTo>
                    <a:lnTo>
                      <a:pt x="56" y="399"/>
                    </a:lnTo>
                    <a:lnTo>
                      <a:pt x="56" y="399"/>
                    </a:lnTo>
                    <a:lnTo>
                      <a:pt x="54" y="397"/>
                    </a:lnTo>
                    <a:lnTo>
                      <a:pt x="54" y="397"/>
                    </a:lnTo>
                    <a:lnTo>
                      <a:pt x="54" y="395"/>
                    </a:lnTo>
                    <a:lnTo>
                      <a:pt x="54" y="395"/>
                    </a:lnTo>
                    <a:lnTo>
                      <a:pt x="53" y="393"/>
                    </a:lnTo>
                    <a:lnTo>
                      <a:pt x="53" y="393"/>
                    </a:lnTo>
                    <a:lnTo>
                      <a:pt x="53" y="392"/>
                    </a:lnTo>
                    <a:lnTo>
                      <a:pt x="51" y="392"/>
                    </a:lnTo>
                    <a:lnTo>
                      <a:pt x="51" y="390"/>
                    </a:lnTo>
                    <a:lnTo>
                      <a:pt x="49" y="390"/>
                    </a:lnTo>
                    <a:lnTo>
                      <a:pt x="49" y="390"/>
                    </a:lnTo>
                    <a:lnTo>
                      <a:pt x="49" y="388"/>
                    </a:lnTo>
                    <a:lnTo>
                      <a:pt x="49" y="386"/>
                    </a:lnTo>
                    <a:lnTo>
                      <a:pt x="51" y="386"/>
                    </a:lnTo>
                    <a:lnTo>
                      <a:pt x="51" y="384"/>
                    </a:lnTo>
                    <a:lnTo>
                      <a:pt x="53" y="384"/>
                    </a:lnTo>
                    <a:lnTo>
                      <a:pt x="53" y="384"/>
                    </a:lnTo>
                    <a:lnTo>
                      <a:pt x="53" y="384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3" y="382"/>
                    </a:lnTo>
                    <a:lnTo>
                      <a:pt x="53" y="381"/>
                    </a:lnTo>
                    <a:lnTo>
                      <a:pt x="51" y="381"/>
                    </a:lnTo>
                    <a:lnTo>
                      <a:pt x="51" y="379"/>
                    </a:lnTo>
                    <a:lnTo>
                      <a:pt x="49" y="379"/>
                    </a:lnTo>
                    <a:lnTo>
                      <a:pt x="49" y="379"/>
                    </a:lnTo>
                    <a:lnTo>
                      <a:pt x="47" y="379"/>
                    </a:lnTo>
                    <a:lnTo>
                      <a:pt x="45" y="379"/>
                    </a:lnTo>
                    <a:lnTo>
                      <a:pt x="42" y="379"/>
                    </a:lnTo>
                    <a:lnTo>
                      <a:pt x="40" y="379"/>
                    </a:lnTo>
                    <a:lnTo>
                      <a:pt x="36" y="379"/>
                    </a:lnTo>
                    <a:lnTo>
                      <a:pt x="36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9"/>
                    </a:lnTo>
                    <a:lnTo>
                      <a:pt x="34" y="377"/>
                    </a:lnTo>
                    <a:lnTo>
                      <a:pt x="34" y="375"/>
                    </a:lnTo>
                    <a:lnTo>
                      <a:pt x="34" y="375"/>
                    </a:lnTo>
                    <a:lnTo>
                      <a:pt x="34" y="375"/>
                    </a:lnTo>
                    <a:lnTo>
                      <a:pt x="34" y="373"/>
                    </a:lnTo>
                    <a:lnTo>
                      <a:pt x="34" y="373"/>
                    </a:lnTo>
                    <a:lnTo>
                      <a:pt x="34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2" y="370"/>
                    </a:lnTo>
                    <a:lnTo>
                      <a:pt x="32" y="368"/>
                    </a:lnTo>
                    <a:lnTo>
                      <a:pt x="32" y="368"/>
                    </a:lnTo>
                    <a:lnTo>
                      <a:pt x="32" y="366"/>
                    </a:lnTo>
                    <a:lnTo>
                      <a:pt x="32" y="366"/>
                    </a:lnTo>
                    <a:lnTo>
                      <a:pt x="32" y="366"/>
                    </a:lnTo>
                    <a:lnTo>
                      <a:pt x="32" y="364"/>
                    </a:lnTo>
                    <a:lnTo>
                      <a:pt x="31" y="364"/>
                    </a:lnTo>
                    <a:lnTo>
                      <a:pt x="31" y="362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31" y="359"/>
                    </a:lnTo>
                    <a:lnTo>
                      <a:pt x="29" y="359"/>
                    </a:lnTo>
                    <a:lnTo>
                      <a:pt x="29" y="359"/>
                    </a:lnTo>
                    <a:lnTo>
                      <a:pt x="29" y="357"/>
                    </a:lnTo>
                    <a:lnTo>
                      <a:pt x="29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6" y="353"/>
                    </a:lnTo>
                    <a:lnTo>
                      <a:pt x="38" y="353"/>
                    </a:lnTo>
                    <a:lnTo>
                      <a:pt x="40" y="351"/>
                    </a:lnTo>
                    <a:lnTo>
                      <a:pt x="42" y="350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8"/>
                    </a:lnTo>
                    <a:lnTo>
                      <a:pt x="45" y="346"/>
                    </a:lnTo>
                    <a:lnTo>
                      <a:pt x="45" y="346"/>
                    </a:lnTo>
                    <a:lnTo>
                      <a:pt x="45" y="346"/>
                    </a:lnTo>
                    <a:lnTo>
                      <a:pt x="47" y="346"/>
                    </a:lnTo>
                    <a:lnTo>
                      <a:pt x="47" y="346"/>
                    </a:lnTo>
                    <a:lnTo>
                      <a:pt x="47" y="346"/>
                    </a:lnTo>
                    <a:lnTo>
                      <a:pt x="49" y="346"/>
                    </a:lnTo>
                    <a:lnTo>
                      <a:pt x="49" y="344"/>
                    </a:lnTo>
                    <a:lnTo>
                      <a:pt x="51" y="344"/>
                    </a:lnTo>
                    <a:lnTo>
                      <a:pt x="51" y="344"/>
                    </a:lnTo>
                    <a:lnTo>
                      <a:pt x="53" y="344"/>
                    </a:lnTo>
                    <a:lnTo>
                      <a:pt x="53" y="342"/>
                    </a:lnTo>
                    <a:lnTo>
                      <a:pt x="53" y="342"/>
                    </a:lnTo>
                    <a:lnTo>
                      <a:pt x="54" y="342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6" y="340"/>
                    </a:lnTo>
                    <a:lnTo>
                      <a:pt x="56" y="340"/>
                    </a:lnTo>
                    <a:lnTo>
                      <a:pt x="58" y="340"/>
                    </a:lnTo>
                    <a:lnTo>
                      <a:pt x="58" y="340"/>
                    </a:lnTo>
                    <a:lnTo>
                      <a:pt x="60" y="339"/>
                    </a:lnTo>
                    <a:lnTo>
                      <a:pt x="62" y="337"/>
                    </a:lnTo>
                    <a:lnTo>
                      <a:pt x="63" y="337"/>
                    </a:lnTo>
                    <a:lnTo>
                      <a:pt x="63" y="335"/>
                    </a:lnTo>
                    <a:lnTo>
                      <a:pt x="65" y="335"/>
                    </a:lnTo>
                    <a:lnTo>
                      <a:pt x="67" y="335"/>
                    </a:lnTo>
                    <a:lnTo>
                      <a:pt x="67" y="335"/>
                    </a:lnTo>
                    <a:lnTo>
                      <a:pt x="69" y="335"/>
                    </a:lnTo>
                    <a:lnTo>
                      <a:pt x="71" y="333"/>
                    </a:lnTo>
                    <a:lnTo>
                      <a:pt x="71" y="331"/>
                    </a:lnTo>
                    <a:lnTo>
                      <a:pt x="73" y="331"/>
                    </a:lnTo>
                    <a:lnTo>
                      <a:pt x="74" y="331"/>
                    </a:lnTo>
                    <a:lnTo>
                      <a:pt x="76" y="331"/>
                    </a:lnTo>
                    <a:lnTo>
                      <a:pt x="78" y="329"/>
                    </a:lnTo>
                    <a:lnTo>
                      <a:pt x="80" y="329"/>
                    </a:lnTo>
                    <a:lnTo>
                      <a:pt x="82" y="329"/>
                    </a:lnTo>
                    <a:lnTo>
                      <a:pt x="84" y="329"/>
                    </a:lnTo>
                    <a:lnTo>
                      <a:pt x="84" y="328"/>
                    </a:lnTo>
                    <a:lnTo>
                      <a:pt x="87" y="328"/>
                    </a:lnTo>
                    <a:lnTo>
                      <a:pt x="89" y="328"/>
                    </a:lnTo>
                    <a:lnTo>
                      <a:pt x="91" y="326"/>
                    </a:lnTo>
                    <a:lnTo>
                      <a:pt x="93" y="326"/>
                    </a:lnTo>
                    <a:lnTo>
                      <a:pt x="95" y="326"/>
                    </a:lnTo>
                    <a:lnTo>
                      <a:pt x="95" y="326"/>
                    </a:lnTo>
                    <a:lnTo>
                      <a:pt x="95" y="326"/>
                    </a:lnTo>
                    <a:lnTo>
                      <a:pt x="98" y="326"/>
                    </a:lnTo>
                    <a:lnTo>
                      <a:pt x="100" y="326"/>
                    </a:lnTo>
                    <a:lnTo>
                      <a:pt x="102" y="324"/>
                    </a:lnTo>
                    <a:lnTo>
                      <a:pt x="104" y="324"/>
                    </a:lnTo>
                    <a:lnTo>
                      <a:pt x="106" y="322"/>
                    </a:lnTo>
                    <a:lnTo>
                      <a:pt x="107" y="322"/>
                    </a:lnTo>
                    <a:lnTo>
                      <a:pt x="109" y="322"/>
                    </a:lnTo>
                    <a:lnTo>
                      <a:pt x="111" y="322"/>
                    </a:lnTo>
                    <a:lnTo>
                      <a:pt x="113" y="322"/>
                    </a:lnTo>
                    <a:lnTo>
                      <a:pt x="113" y="320"/>
                    </a:lnTo>
                    <a:lnTo>
                      <a:pt x="113" y="320"/>
                    </a:lnTo>
                    <a:lnTo>
                      <a:pt x="115" y="320"/>
                    </a:lnTo>
                    <a:lnTo>
                      <a:pt x="115" y="320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20"/>
                    </a:lnTo>
                    <a:lnTo>
                      <a:pt x="118" y="318"/>
                    </a:lnTo>
                    <a:lnTo>
                      <a:pt x="120" y="318"/>
                    </a:lnTo>
                    <a:lnTo>
                      <a:pt x="120" y="318"/>
                    </a:lnTo>
                    <a:lnTo>
                      <a:pt x="120" y="318"/>
                    </a:lnTo>
                    <a:lnTo>
                      <a:pt x="122" y="318"/>
                    </a:lnTo>
                    <a:lnTo>
                      <a:pt x="124" y="318"/>
                    </a:lnTo>
                    <a:lnTo>
                      <a:pt x="127" y="318"/>
                    </a:lnTo>
                    <a:lnTo>
                      <a:pt x="129" y="318"/>
                    </a:lnTo>
                    <a:lnTo>
                      <a:pt x="131" y="318"/>
                    </a:lnTo>
                    <a:lnTo>
                      <a:pt x="133" y="318"/>
                    </a:lnTo>
                    <a:lnTo>
                      <a:pt x="133" y="318"/>
                    </a:lnTo>
                    <a:lnTo>
                      <a:pt x="135" y="318"/>
                    </a:lnTo>
                    <a:lnTo>
                      <a:pt x="137" y="318"/>
                    </a:lnTo>
                    <a:lnTo>
                      <a:pt x="137" y="317"/>
                    </a:lnTo>
                    <a:lnTo>
                      <a:pt x="138" y="317"/>
                    </a:lnTo>
                    <a:lnTo>
                      <a:pt x="140" y="317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4" y="317"/>
                    </a:lnTo>
                    <a:lnTo>
                      <a:pt x="144" y="318"/>
                    </a:lnTo>
                    <a:lnTo>
                      <a:pt x="144" y="318"/>
                    </a:lnTo>
                    <a:lnTo>
                      <a:pt x="144" y="318"/>
                    </a:lnTo>
                    <a:lnTo>
                      <a:pt x="146" y="318"/>
                    </a:lnTo>
                    <a:lnTo>
                      <a:pt x="146" y="318"/>
                    </a:lnTo>
                    <a:lnTo>
                      <a:pt x="148" y="318"/>
                    </a:lnTo>
                    <a:lnTo>
                      <a:pt x="148" y="320"/>
                    </a:lnTo>
                    <a:lnTo>
                      <a:pt x="149" y="320"/>
                    </a:lnTo>
                    <a:lnTo>
                      <a:pt x="151" y="322"/>
                    </a:lnTo>
                    <a:lnTo>
                      <a:pt x="153" y="322"/>
                    </a:lnTo>
                    <a:lnTo>
                      <a:pt x="153" y="322"/>
                    </a:lnTo>
                    <a:lnTo>
                      <a:pt x="155" y="322"/>
                    </a:lnTo>
                    <a:lnTo>
                      <a:pt x="155" y="324"/>
                    </a:lnTo>
                    <a:lnTo>
                      <a:pt x="157" y="324"/>
                    </a:lnTo>
                    <a:lnTo>
                      <a:pt x="157" y="324"/>
                    </a:lnTo>
                    <a:lnTo>
                      <a:pt x="158" y="324"/>
                    </a:lnTo>
                    <a:lnTo>
                      <a:pt x="160" y="324"/>
                    </a:lnTo>
                    <a:lnTo>
                      <a:pt x="162" y="322"/>
                    </a:lnTo>
                    <a:lnTo>
                      <a:pt x="164" y="322"/>
                    </a:lnTo>
                    <a:lnTo>
                      <a:pt x="164" y="322"/>
                    </a:lnTo>
                    <a:lnTo>
                      <a:pt x="164" y="320"/>
                    </a:lnTo>
                    <a:lnTo>
                      <a:pt x="168" y="320"/>
                    </a:lnTo>
                    <a:lnTo>
                      <a:pt x="168" y="318"/>
                    </a:lnTo>
                    <a:lnTo>
                      <a:pt x="169" y="318"/>
                    </a:lnTo>
                    <a:lnTo>
                      <a:pt x="171" y="317"/>
                    </a:lnTo>
                    <a:lnTo>
                      <a:pt x="171" y="317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3" y="315"/>
                    </a:lnTo>
                    <a:lnTo>
                      <a:pt x="175" y="315"/>
                    </a:lnTo>
                    <a:lnTo>
                      <a:pt x="177" y="315"/>
                    </a:lnTo>
                    <a:lnTo>
                      <a:pt x="179" y="313"/>
                    </a:lnTo>
                    <a:lnTo>
                      <a:pt x="179" y="313"/>
                    </a:lnTo>
                    <a:lnTo>
                      <a:pt x="180" y="313"/>
                    </a:lnTo>
                    <a:lnTo>
                      <a:pt x="180" y="313"/>
                    </a:lnTo>
                    <a:lnTo>
                      <a:pt x="180" y="313"/>
                    </a:lnTo>
                    <a:lnTo>
                      <a:pt x="182" y="313"/>
                    </a:lnTo>
                    <a:lnTo>
                      <a:pt x="186" y="311"/>
                    </a:lnTo>
                    <a:lnTo>
                      <a:pt x="188" y="309"/>
                    </a:lnTo>
                    <a:lnTo>
                      <a:pt x="188" y="309"/>
                    </a:lnTo>
                    <a:lnTo>
                      <a:pt x="190" y="309"/>
                    </a:lnTo>
                    <a:lnTo>
                      <a:pt x="190" y="309"/>
                    </a:lnTo>
                    <a:lnTo>
                      <a:pt x="191" y="309"/>
                    </a:lnTo>
                    <a:lnTo>
                      <a:pt x="191" y="307"/>
                    </a:lnTo>
                    <a:lnTo>
                      <a:pt x="191" y="307"/>
                    </a:lnTo>
                    <a:lnTo>
                      <a:pt x="193" y="307"/>
                    </a:lnTo>
                    <a:lnTo>
                      <a:pt x="195" y="307"/>
                    </a:lnTo>
                    <a:lnTo>
                      <a:pt x="195" y="307"/>
                    </a:lnTo>
                    <a:lnTo>
                      <a:pt x="195" y="307"/>
                    </a:lnTo>
                    <a:lnTo>
                      <a:pt x="197" y="307"/>
                    </a:lnTo>
                    <a:lnTo>
                      <a:pt x="199" y="306"/>
                    </a:lnTo>
                    <a:lnTo>
                      <a:pt x="201" y="306"/>
                    </a:lnTo>
                    <a:lnTo>
                      <a:pt x="201" y="306"/>
                    </a:lnTo>
                    <a:lnTo>
                      <a:pt x="202" y="306"/>
                    </a:lnTo>
                    <a:lnTo>
                      <a:pt x="202" y="306"/>
                    </a:lnTo>
                    <a:lnTo>
                      <a:pt x="204" y="306"/>
                    </a:lnTo>
                    <a:lnTo>
                      <a:pt x="204" y="306"/>
                    </a:lnTo>
                    <a:lnTo>
                      <a:pt x="208" y="304"/>
                    </a:lnTo>
                    <a:lnTo>
                      <a:pt x="210" y="304"/>
                    </a:lnTo>
                    <a:lnTo>
                      <a:pt x="210" y="304"/>
                    </a:lnTo>
                    <a:lnTo>
                      <a:pt x="210" y="304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6"/>
                    </a:lnTo>
                    <a:lnTo>
                      <a:pt x="210" y="307"/>
                    </a:lnTo>
                    <a:lnTo>
                      <a:pt x="211" y="307"/>
                    </a:lnTo>
                    <a:lnTo>
                      <a:pt x="211" y="307"/>
                    </a:lnTo>
                    <a:lnTo>
                      <a:pt x="211" y="307"/>
                    </a:lnTo>
                    <a:lnTo>
                      <a:pt x="213" y="307"/>
                    </a:lnTo>
                    <a:lnTo>
                      <a:pt x="213" y="307"/>
                    </a:lnTo>
                    <a:lnTo>
                      <a:pt x="215" y="307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5" y="309"/>
                    </a:lnTo>
                    <a:lnTo>
                      <a:pt x="217" y="309"/>
                    </a:lnTo>
                    <a:lnTo>
                      <a:pt x="215" y="309"/>
                    </a:lnTo>
                    <a:lnTo>
                      <a:pt x="215" y="307"/>
                    </a:lnTo>
                    <a:lnTo>
                      <a:pt x="215" y="307"/>
                    </a:lnTo>
                    <a:lnTo>
                      <a:pt x="213" y="307"/>
                    </a:lnTo>
                    <a:lnTo>
                      <a:pt x="213" y="307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6"/>
                    </a:lnTo>
                    <a:lnTo>
                      <a:pt x="213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4"/>
                    </a:lnTo>
                    <a:lnTo>
                      <a:pt x="211" y="302"/>
                    </a:lnTo>
                    <a:lnTo>
                      <a:pt x="213" y="302"/>
                    </a:lnTo>
                    <a:lnTo>
                      <a:pt x="213" y="300"/>
                    </a:lnTo>
                    <a:lnTo>
                      <a:pt x="215" y="300"/>
                    </a:lnTo>
                    <a:lnTo>
                      <a:pt x="215" y="300"/>
                    </a:lnTo>
                    <a:lnTo>
                      <a:pt x="217" y="300"/>
                    </a:lnTo>
                    <a:lnTo>
                      <a:pt x="217" y="300"/>
                    </a:lnTo>
                    <a:lnTo>
                      <a:pt x="217" y="298"/>
                    </a:lnTo>
                    <a:lnTo>
                      <a:pt x="219" y="298"/>
                    </a:lnTo>
                    <a:lnTo>
                      <a:pt x="219" y="298"/>
                    </a:lnTo>
                    <a:lnTo>
                      <a:pt x="219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300"/>
                    </a:lnTo>
                    <a:lnTo>
                      <a:pt x="221" y="300"/>
                    </a:lnTo>
                    <a:lnTo>
                      <a:pt x="222" y="300"/>
                    </a:lnTo>
                    <a:lnTo>
                      <a:pt x="222" y="300"/>
                    </a:lnTo>
                    <a:lnTo>
                      <a:pt x="222" y="300"/>
                    </a:lnTo>
                    <a:lnTo>
                      <a:pt x="222" y="298"/>
                    </a:lnTo>
                    <a:lnTo>
                      <a:pt x="221" y="298"/>
                    </a:lnTo>
                    <a:lnTo>
                      <a:pt x="221" y="298"/>
                    </a:lnTo>
                    <a:lnTo>
                      <a:pt x="221" y="297"/>
                    </a:lnTo>
                    <a:lnTo>
                      <a:pt x="221" y="297"/>
                    </a:lnTo>
                    <a:lnTo>
                      <a:pt x="222" y="297"/>
                    </a:lnTo>
                    <a:lnTo>
                      <a:pt x="222" y="297"/>
                    </a:lnTo>
                    <a:lnTo>
                      <a:pt x="224" y="295"/>
                    </a:lnTo>
                    <a:lnTo>
                      <a:pt x="226" y="293"/>
                    </a:lnTo>
                    <a:lnTo>
                      <a:pt x="226" y="293"/>
                    </a:lnTo>
                    <a:lnTo>
                      <a:pt x="226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3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0" y="291"/>
                    </a:lnTo>
                    <a:lnTo>
                      <a:pt x="230" y="291"/>
                    </a:lnTo>
                    <a:lnTo>
                      <a:pt x="230" y="291"/>
                    </a:lnTo>
                    <a:lnTo>
                      <a:pt x="230" y="293"/>
                    </a:lnTo>
                    <a:lnTo>
                      <a:pt x="232" y="293"/>
                    </a:lnTo>
                    <a:lnTo>
                      <a:pt x="232" y="293"/>
                    </a:lnTo>
                    <a:lnTo>
                      <a:pt x="232" y="291"/>
                    </a:lnTo>
                    <a:lnTo>
                      <a:pt x="232" y="291"/>
                    </a:lnTo>
                    <a:lnTo>
                      <a:pt x="232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0" y="289"/>
                    </a:lnTo>
                    <a:lnTo>
                      <a:pt x="232" y="287"/>
                    </a:lnTo>
                    <a:lnTo>
                      <a:pt x="232" y="286"/>
                    </a:lnTo>
                    <a:lnTo>
                      <a:pt x="233" y="284"/>
                    </a:lnTo>
                    <a:lnTo>
                      <a:pt x="233" y="282"/>
                    </a:lnTo>
                    <a:lnTo>
                      <a:pt x="233" y="280"/>
                    </a:lnTo>
                    <a:lnTo>
                      <a:pt x="235" y="278"/>
                    </a:lnTo>
                    <a:lnTo>
                      <a:pt x="237" y="276"/>
                    </a:lnTo>
                    <a:lnTo>
                      <a:pt x="237" y="275"/>
                    </a:lnTo>
                    <a:lnTo>
                      <a:pt x="237" y="275"/>
                    </a:lnTo>
                    <a:lnTo>
                      <a:pt x="239" y="273"/>
                    </a:lnTo>
                    <a:lnTo>
                      <a:pt x="241" y="273"/>
                    </a:lnTo>
                    <a:lnTo>
                      <a:pt x="243" y="271"/>
                    </a:lnTo>
                    <a:lnTo>
                      <a:pt x="244" y="269"/>
                    </a:lnTo>
                    <a:lnTo>
                      <a:pt x="244" y="267"/>
                    </a:lnTo>
                    <a:lnTo>
                      <a:pt x="244" y="267"/>
                    </a:lnTo>
                    <a:lnTo>
                      <a:pt x="244" y="267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6" y="264"/>
                    </a:lnTo>
                    <a:lnTo>
                      <a:pt x="246" y="264"/>
                    </a:lnTo>
                    <a:lnTo>
                      <a:pt x="248" y="262"/>
                    </a:lnTo>
                    <a:lnTo>
                      <a:pt x="248" y="260"/>
                    </a:lnTo>
                    <a:lnTo>
                      <a:pt x="250" y="260"/>
                    </a:lnTo>
                    <a:lnTo>
                      <a:pt x="250" y="260"/>
                    </a:lnTo>
                    <a:lnTo>
                      <a:pt x="252" y="258"/>
                    </a:lnTo>
                    <a:lnTo>
                      <a:pt x="254" y="260"/>
                    </a:lnTo>
                    <a:lnTo>
                      <a:pt x="255" y="260"/>
                    </a:lnTo>
                    <a:lnTo>
                      <a:pt x="255" y="260"/>
                    </a:lnTo>
                    <a:lnTo>
                      <a:pt x="257" y="260"/>
                    </a:lnTo>
                    <a:lnTo>
                      <a:pt x="257" y="258"/>
                    </a:lnTo>
                    <a:lnTo>
                      <a:pt x="257" y="258"/>
                    </a:lnTo>
                    <a:lnTo>
                      <a:pt x="257" y="258"/>
                    </a:lnTo>
                    <a:lnTo>
                      <a:pt x="259" y="258"/>
                    </a:lnTo>
                    <a:lnTo>
                      <a:pt x="259" y="258"/>
                    </a:lnTo>
                    <a:lnTo>
                      <a:pt x="261" y="256"/>
                    </a:lnTo>
                    <a:lnTo>
                      <a:pt x="263" y="256"/>
                    </a:lnTo>
                    <a:lnTo>
                      <a:pt x="263" y="256"/>
                    </a:lnTo>
                    <a:lnTo>
                      <a:pt x="263" y="256"/>
                    </a:lnTo>
                    <a:lnTo>
                      <a:pt x="264" y="254"/>
                    </a:lnTo>
                    <a:lnTo>
                      <a:pt x="264" y="254"/>
                    </a:lnTo>
                    <a:lnTo>
                      <a:pt x="264" y="253"/>
                    </a:lnTo>
                    <a:lnTo>
                      <a:pt x="264" y="253"/>
                    </a:lnTo>
                    <a:lnTo>
                      <a:pt x="264" y="251"/>
                    </a:lnTo>
                    <a:lnTo>
                      <a:pt x="264" y="251"/>
                    </a:lnTo>
                    <a:lnTo>
                      <a:pt x="264" y="249"/>
                    </a:lnTo>
                    <a:lnTo>
                      <a:pt x="264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4" y="247"/>
                    </a:lnTo>
                    <a:lnTo>
                      <a:pt x="264" y="247"/>
                    </a:lnTo>
                    <a:lnTo>
                      <a:pt x="264" y="245"/>
                    </a:lnTo>
                    <a:lnTo>
                      <a:pt x="263" y="244"/>
                    </a:lnTo>
                    <a:lnTo>
                      <a:pt x="263" y="244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4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2"/>
                    </a:lnTo>
                    <a:lnTo>
                      <a:pt x="264" y="240"/>
                    </a:lnTo>
                    <a:lnTo>
                      <a:pt x="266" y="242"/>
                    </a:lnTo>
                    <a:lnTo>
                      <a:pt x="266" y="242"/>
                    </a:lnTo>
                    <a:lnTo>
                      <a:pt x="266" y="242"/>
                    </a:lnTo>
                    <a:lnTo>
                      <a:pt x="266" y="240"/>
                    </a:lnTo>
                    <a:lnTo>
                      <a:pt x="264" y="240"/>
                    </a:lnTo>
                    <a:lnTo>
                      <a:pt x="266" y="240"/>
                    </a:lnTo>
                    <a:lnTo>
                      <a:pt x="266" y="240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4" y="238"/>
                    </a:lnTo>
                    <a:lnTo>
                      <a:pt x="263" y="238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6"/>
                    </a:lnTo>
                    <a:lnTo>
                      <a:pt x="263" y="238"/>
                    </a:lnTo>
                    <a:lnTo>
                      <a:pt x="263" y="238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3" y="242"/>
                    </a:lnTo>
                    <a:lnTo>
                      <a:pt x="263" y="240"/>
                    </a:lnTo>
                    <a:lnTo>
                      <a:pt x="263" y="240"/>
                    </a:lnTo>
                    <a:lnTo>
                      <a:pt x="263" y="238"/>
                    </a:lnTo>
                    <a:lnTo>
                      <a:pt x="261" y="236"/>
                    </a:lnTo>
                    <a:lnTo>
                      <a:pt x="261" y="234"/>
                    </a:lnTo>
                    <a:lnTo>
                      <a:pt x="259" y="233"/>
                    </a:lnTo>
                    <a:lnTo>
                      <a:pt x="259" y="233"/>
                    </a:lnTo>
                    <a:lnTo>
                      <a:pt x="261" y="231"/>
                    </a:lnTo>
                    <a:lnTo>
                      <a:pt x="261" y="231"/>
                    </a:lnTo>
                    <a:lnTo>
                      <a:pt x="261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7" y="229"/>
                    </a:lnTo>
                    <a:lnTo>
                      <a:pt x="255" y="227"/>
                    </a:lnTo>
                    <a:lnTo>
                      <a:pt x="255" y="225"/>
                    </a:lnTo>
                    <a:lnTo>
                      <a:pt x="254" y="223"/>
                    </a:lnTo>
                    <a:lnTo>
                      <a:pt x="254" y="222"/>
                    </a:lnTo>
                    <a:lnTo>
                      <a:pt x="254" y="222"/>
                    </a:lnTo>
                    <a:lnTo>
                      <a:pt x="254" y="222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2" y="220"/>
                    </a:lnTo>
                    <a:lnTo>
                      <a:pt x="254" y="222"/>
                    </a:lnTo>
                    <a:lnTo>
                      <a:pt x="252" y="220"/>
                    </a:lnTo>
                    <a:lnTo>
                      <a:pt x="252" y="220"/>
                    </a:lnTo>
                    <a:lnTo>
                      <a:pt x="250" y="222"/>
                    </a:lnTo>
                    <a:lnTo>
                      <a:pt x="250" y="222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0" y="218"/>
                    </a:lnTo>
                    <a:lnTo>
                      <a:pt x="248" y="220"/>
                    </a:lnTo>
                    <a:lnTo>
                      <a:pt x="248" y="220"/>
                    </a:lnTo>
                    <a:lnTo>
                      <a:pt x="246" y="218"/>
                    </a:lnTo>
                    <a:lnTo>
                      <a:pt x="246" y="218"/>
                    </a:lnTo>
                    <a:lnTo>
                      <a:pt x="246" y="218"/>
                    </a:lnTo>
                    <a:lnTo>
                      <a:pt x="248" y="216"/>
                    </a:lnTo>
                    <a:lnTo>
                      <a:pt x="248" y="214"/>
                    </a:lnTo>
                    <a:lnTo>
                      <a:pt x="248" y="214"/>
                    </a:lnTo>
                    <a:lnTo>
                      <a:pt x="248" y="212"/>
                    </a:lnTo>
                    <a:lnTo>
                      <a:pt x="250" y="212"/>
                    </a:lnTo>
                    <a:lnTo>
                      <a:pt x="250" y="212"/>
                    </a:lnTo>
                    <a:lnTo>
                      <a:pt x="250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2"/>
                    </a:lnTo>
                    <a:lnTo>
                      <a:pt x="252" y="214"/>
                    </a:lnTo>
                    <a:lnTo>
                      <a:pt x="252" y="214"/>
                    </a:lnTo>
                    <a:lnTo>
                      <a:pt x="252" y="214"/>
                    </a:lnTo>
                    <a:lnTo>
                      <a:pt x="254" y="214"/>
                    </a:lnTo>
                    <a:lnTo>
                      <a:pt x="254" y="214"/>
                    </a:lnTo>
                    <a:lnTo>
                      <a:pt x="254" y="216"/>
                    </a:lnTo>
                    <a:lnTo>
                      <a:pt x="254" y="216"/>
                    </a:lnTo>
                    <a:lnTo>
                      <a:pt x="255" y="214"/>
                    </a:lnTo>
                    <a:lnTo>
                      <a:pt x="255" y="214"/>
                    </a:lnTo>
                    <a:lnTo>
                      <a:pt x="255" y="214"/>
                    </a:lnTo>
                    <a:lnTo>
                      <a:pt x="255" y="212"/>
                    </a:lnTo>
                    <a:lnTo>
                      <a:pt x="257" y="211"/>
                    </a:lnTo>
                    <a:lnTo>
                      <a:pt x="257" y="211"/>
                    </a:lnTo>
                    <a:lnTo>
                      <a:pt x="257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9" y="205"/>
                    </a:lnTo>
                    <a:lnTo>
                      <a:pt x="257" y="205"/>
                    </a:lnTo>
                    <a:lnTo>
                      <a:pt x="257" y="205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7" y="203"/>
                    </a:lnTo>
                    <a:lnTo>
                      <a:pt x="259" y="201"/>
                    </a:lnTo>
                    <a:lnTo>
                      <a:pt x="259" y="200"/>
                    </a:lnTo>
                    <a:lnTo>
                      <a:pt x="259" y="200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198"/>
                    </a:lnTo>
                    <a:lnTo>
                      <a:pt x="261" y="200"/>
                    </a:lnTo>
                    <a:lnTo>
                      <a:pt x="261" y="200"/>
                    </a:lnTo>
                    <a:lnTo>
                      <a:pt x="263" y="200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8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6"/>
                    </a:lnTo>
                    <a:lnTo>
                      <a:pt x="263" y="194"/>
                    </a:lnTo>
                    <a:lnTo>
                      <a:pt x="263" y="194"/>
                    </a:lnTo>
                    <a:lnTo>
                      <a:pt x="263" y="194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4" y="192"/>
                    </a:lnTo>
                    <a:lnTo>
                      <a:pt x="264" y="192"/>
                    </a:lnTo>
                    <a:lnTo>
                      <a:pt x="264" y="192"/>
                    </a:lnTo>
                    <a:lnTo>
                      <a:pt x="263" y="192"/>
                    </a:lnTo>
                    <a:lnTo>
                      <a:pt x="263" y="192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59" y="194"/>
                    </a:lnTo>
                    <a:lnTo>
                      <a:pt x="261" y="194"/>
                    </a:lnTo>
                    <a:lnTo>
                      <a:pt x="261" y="194"/>
                    </a:lnTo>
                    <a:lnTo>
                      <a:pt x="261" y="192"/>
                    </a:lnTo>
                    <a:lnTo>
                      <a:pt x="261" y="192"/>
                    </a:lnTo>
                    <a:lnTo>
                      <a:pt x="259" y="192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9" y="196"/>
                    </a:lnTo>
                    <a:lnTo>
                      <a:pt x="257" y="200"/>
                    </a:lnTo>
                    <a:lnTo>
                      <a:pt x="255" y="201"/>
                    </a:lnTo>
                    <a:lnTo>
                      <a:pt x="254" y="201"/>
                    </a:lnTo>
                    <a:lnTo>
                      <a:pt x="254" y="201"/>
                    </a:lnTo>
                    <a:lnTo>
                      <a:pt x="254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0" y="201"/>
                    </a:lnTo>
                    <a:lnTo>
                      <a:pt x="250" y="201"/>
                    </a:lnTo>
                    <a:lnTo>
                      <a:pt x="250" y="198"/>
                    </a:lnTo>
                    <a:lnTo>
                      <a:pt x="252" y="198"/>
                    </a:lnTo>
                    <a:lnTo>
                      <a:pt x="252" y="198"/>
                    </a:lnTo>
                    <a:lnTo>
                      <a:pt x="254" y="196"/>
                    </a:lnTo>
                    <a:lnTo>
                      <a:pt x="254" y="194"/>
                    </a:lnTo>
                    <a:lnTo>
                      <a:pt x="255" y="194"/>
                    </a:lnTo>
                    <a:lnTo>
                      <a:pt x="255" y="192"/>
                    </a:lnTo>
                    <a:lnTo>
                      <a:pt x="255" y="192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91"/>
                    </a:lnTo>
                    <a:lnTo>
                      <a:pt x="255" y="189"/>
                    </a:lnTo>
                    <a:lnTo>
                      <a:pt x="254" y="191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52" y="191"/>
                    </a:lnTo>
                    <a:lnTo>
                      <a:pt x="254" y="191"/>
                    </a:lnTo>
                    <a:lnTo>
                      <a:pt x="254" y="191"/>
                    </a:lnTo>
                    <a:lnTo>
                      <a:pt x="254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2" y="189"/>
                    </a:lnTo>
                    <a:lnTo>
                      <a:pt x="250" y="189"/>
                    </a:lnTo>
                    <a:lnTo>
                      <a:pt x="250" y="189"/>
                    </a:lnTo>
                    <a:lnTo>
                      <a:pt x="248" y="191"/>
                    </a:lnTo>
                    <a:lnTo>
                      <a:pt x="248" y="191"/>
                    </a:lnTo>
                    <a:lnTo>
                      <a:pt x="248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89"/>
                    </a:lnTo>
                    <a:lnTo>
                      <a:pt x="246" y="191"/>
                    </a:lnTo>
                    <a:lnTo>
                      <a:pt x="244" y="191"/>
                    </a:lnTo>
                    <a:lnTo>
                      <a:pt x="244" y="191"/>
                    </a:lnTo>
                    <a:lnTo>
                      <a:pt x="243" y="191"/>
                    </a:lnTo>
                    <a:lnTo>
                      <a:pt x="243" y="192"/>
                    </a:lnTo>
                    <a:lnTo>
                      <a:pt x="243" y="192"/>
                    </a:lnTo>
                    <a:lnTo>
                      <a:pt x="241" y="192"/>
                    </a:lnTo>
                    <a:lnTo>
                      <a:pt x="243" y="194"/>
                    </a:lnTo>
                    <a:lnTo>
                      <a:pt x="241" y="194"/>
                    </a:lnTo>
                    <a:lnTo>
                      <a:pt x="241" y="196"/>
                    </a:lnTo>
                    <a:lnTo>
                      <a:pt x="241" y="196"/>
                    </a:lnTo>
                    <a:lnTo>
                      <a:pt x="241" y="196"/>
                    </a:lnTo>
                    <a:lnTo>
                      <a:pt x="243" y="196"/>
                    </a:lnTo>
                    <a:lnTo>
                      <a:pt x="243" y="196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43" y="198"/>
                    </a:lnTo>
                    <a:lnTo>
                      <a:pt x="241" y="198"/>
                    </a:lnTo>
                    <a:lnTo>
                      <a:pt x="241" y="200"/>
                    </a:lnTo>
                    <a:lnTo>
                      <a:pt x="241" y="200"/>
                    </a:lnTo>
                    <a:lnTo>
                      <a:pt x="241" y="200"/>
                    </a:lnTo>
                    <a:lnTo>
                      <a:pt x="241" y="198"/>
                    </a:lnTo>
                    <a:lnTo>
                      <a:pt x="241" y="198"/>
                    </a:lnTo>
                    <a:lnTo>
                      <a:pt x="239" y="198"/>
                    </a:lnTo>
                    <a:lnTo>
                      <a:pt x="239" y="198"/>
                    </a:lnTo>
                    <a:lnTo>
                      <a:pt x="239" y="196"/>
                    </a:lnTo>
                    <a:lnTo>
                      <a:pt x="239" y="196"/>
                    </a:lnTo>
                    <a:lnTo>
                      <a:pt x="239" y="196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9" y="194"/>
                    </a:lnTo>
                    <a:lnTo>
                      <a:pt x="239" y="192"/>
                    </a:lnTo>
                    <a:lnTo>
                      <a:pt x="239" y="192"/>
                    </a:lnTo>
                    <a:lnTo>
                      <a:pt x="237" y="194"/>
                    </a:lnTo>
                    <a:lnTo>
                      <a:pt x="237" y="194"/>
                    </a:lnTo>
                    <a:lnTo>
                      <a:pt x="235" y="194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7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5" y="192"/>
                    </a:lnTo>
                    <a:lnTo>
                      <a:pt x="233" y="194"/>
                    </a:lnTo>
                    <a:lnTo>
                      <a:pt x="233" y="192"/>
                    </a:lnTo>
                    <a:lnTo>
                      <a:pt x="233" y="192"/>
                    </a:lnTo>
                    <a:lnTo>
                      <a:pt x="233" y="192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2" y="191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9"/>
                    </a:lnTo>
                    <a:lnTo>
                      <a:pt x="232" y="187"/>
                    </a:lnTo>
                    <a:lnTo>
                      <a:pt x="233" y="187"/>
                    </a:lnTo>
                    <a:lnTo>
                      <a:pt x="233" y="185"/>
                    </a:lnTo>
                    <a:lnTo>
                      <a:pt x="233" y="185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5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1"/>
                    </a:lnTo>
                    <a:lnTo>
                      <a:pt x="237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8"/>
                    </a:lnTo>
                    <a:lnTo>
                      <a:pt x="239" y="178"/>
                    </a:lnTo>
                    <a:lnTo>
                      <a:pt x="239" y="178"/>
                    </a:lnTo>
                    <a:lnTo>
                      <a:pt x="239" y="176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1" y="174"/>
                    </a:lnTo>
                    <a:lnTo>
                      <a:pt x="243" y="174"/>
                    </a:lnTo>
                    <a:lnTo>
                      <a:pt x="243" y="174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4" y="170"/>
                    </a:lnTo>
                    <a:lnTo>
                      <a:pt x="246" y="170"/>
                    </a:lnTo>
                    <a:lnTo>
                      <a:pt x="246" y="170"/>
                    </a:lnTo>
                    <a:lnTo>
                      <a:pt x="246" y="169"/>
                    </a:lnTo>
                    <a:lnTo>
                      <a:pt x="246" y="169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48" y="167"/>
                    </a:lnTo>
                    <a:lnTo>
                      <a:pt x="248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2" y="165"/>
                    </a:lnTo>
                    <a:lnTo>
                      <a:pt x="252" y="165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3"/>
                    </a:lnTo>
                    <a:lnTo>
                      <a:pt x="254" y="161"/>
                    </a:lnTo>
                    <a:lnTo>
                      <a:pt x="254" y="161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61"/>
                    </a:lnTo>
                    <a:lnTo>
                      <a:pt x="255" y="159"/>
                    </a:lnTo>
                    <a:lnTo>
                      <a:pt x="255" y="159"/>
                    </a:lnTo>
                    <a:lnTo>
                      <a:pt x="255" y="159"/>
                    </a:lnTo>
                    <a:lnTo>
                      <a:pt x="255" y="158"/>
                    </a:lnTo>
                    <a:lnTo>
                      <a:pt x="257" y="158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6"/>
                    </a:lnTo>
                    <a:lnTo>
                      <a:pt x="257" y="154"/>
                    </a:lnTo>
                    <a:lnTo>
                      <a:pt x="259" y="154"/>
                    </a:lnTo>
                    <a:lnTo>
                      <a:pt x="259" y="154"/>
                    </a:lnTo>
                    <a:lnTo>
                      <a:pt x="261" y="152"/>
                    </a:lnTo>
                    <a:lnTo>
                      <a:pt x="261" y="150"/>
                    </a:lnTo>
                    <a:lnTo>
                      <a:pt x="261" y="148"/>
                    </a:lnTo>
                    <a:lnTo>
                      <a:pt x="261" y="148"/>
                    </a:lnTo>
                    <a:lnTo>
                      <a:pt x="263" y="147"/>
                    </a:lnTo>
                    <a:lnTo>
                      <a:pt x="263" y="145"/>
                    </a:lnTo>
                    <a:lnTo>
                      <a:pt x="264" y="145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5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6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4" y="143"/>
                    </a:lnTo>
                    <a:lnTo>
                      <a:pt x="266" y="141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8" y="138"/>
                    </a:lnTo>
                    <a:lnTo>
                      <a:pt x="270" y="136"/>
                    </a:lnTo>
                    <a:lnTo>
                      <a:pt x="270" y="134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70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8" y="132"/>
                    </a:lnTo>
                    <a:lnTo>
                      <a:pt x="266" y="132"/>
                    </a:lnTo>
                    <a:lnTo>
                      <a:pt x="266" y="132"/>
                    </a:lnTo>
                    <a:lnTo>
                      <a:pt x="268" y="130"/>
                    </a:lnTo>
                    <a:lnTo>
                      <a:pt x="268" y="130"/>
                    </a:lnTo>
                    <a:lnTo>
                      <a:pt x="268" y="128"/>
                    </a:lnTo>
                    <a:lnTo>
                      <a:pt x="268" y="127"/>
                    </a:lnTo>
                    <a:lnTo>
                      <a:pt x="268" y="127"/>
                    </a:lnTo>
                    <a:lnTo>
                      <a:pt x="268" y="127"/>
                    </a:lnTo>
                    <a:lnTo>
                      <a:pt x="268" y="125"/>
                    </a:lnTo>
                    <a:lnTo>
                      <a:pt x="268" y="125"/>
                    </a:lnTo>
                    <a:lnTo>
                      <a:pt x="270" y="123"/>
                    </a:lnTo>
                    <a:lnTo>
                      <a:pt x="270" y="121"/>
                    </a:lnTo>
                    <a:lnTo>
                      <a:pt x="270" y="121"/>
                    </a:lnTo>
                    <a:lnTo>
                      <a:pt x="270" y="119"/>
                    </a:lnTo>
                    <a:lnTo>
                      <a:pt x="270" y="119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2" y="117"/>
                    </a:lnTo>
                    <a:lnTo>
                      <a:pt x="272" y="116"/>
                    </a:lnTo>
                    <a:lnTo>
                      <a:pt x="274" y="114"/>
                    </a:lnTo>
                    <a:lnTo>
                      <a:pt x="274" y="114"/>
                    </a:lnTo>
                    <a:lnTo>
                      <a:pt x="274" y="112"/>
                    </a:lnTo>
                    <a:lnTo>
                      <a:pt x="274" y="112"/>
                    </a:lnTo>
                    <a:lnTo>
                      <a:pt x="275" y="110"/>
                    </a:lnTo>
                    <a:lnTo>
                      <a:pt x="277" y="108"/>
                    </a:lnTo>
                    <a:lnTo>
                      <a:pt x="279" y="105"/>
                    </a:lnTo>
                    <a:lnTo>
                      <a:pt x="279" y="103"/>
                    </a:lnTo>
                    <a:lnTo>
                      <a:pt x="281" y="103"/>
                    </a:lnTo>
                    <a:lnTo>
                      <a:pt x="281" y="99"/>
                    </a:lnTo>
                    <a:lnTo>
                      <a:pt x="283" y="97"/>
                    </a:lnTo>
                    <a:lnTo>
                      <a:pt x="283" y="95"/>
                    </a:lnTo>
                    <a:lnTo>
                      <a:pt x="283" y="95"/>
                    </a:lnTo>
                    <a:lnTo>
                      <a:pt x="285" y="94"/>
                    </a:lnTo>
                    <a:lnTo>
                      <a:pt x="286" y="94"/>
                    </a:lnTo>
                    <a:lnTo>
                      <a:pt x="286" y="92"/>
                    </a:lnTo>
                    <a:lnTo>
                      <a:pt x="286" y="90"/>
                    </a:lnTo>
                    <a:lnTo>
                      <a:pt x="288" y="88"/>
                    </a:lnTo>
                    <a:lnTo>
                      <a:pt x="290" y="85"/>
                    </a:lnTo>
                    <a:lnTo>
                      <a:pt x="292" y="85"/>
                    </a:lnTo>
                    <a:lnTo>
                      <a:pt x="292" y="85"/>
                    </a:lnTo>
                    <a:lnTo>
                      <a:pt x="292" y="83"/>
                    </a:lnTo>
                    <a:lnTo>
                      <a:pt x="292" y="83"/>
                    </a:lnTo>
                    <a:lnTo>
                      <a:pt x="292" y="83"/>
                    </a:lnTo>
                    <a:lnTo>
                      <a:pt x="292" y="81"/>
                    </a:lnTo>
                    <a:lnTo>
                      <a:pt x="292" y="81"/>
                    </a:lnTo>
                    <a:lnTo>
                      <a:pt x="294" y="79"/>
                    </a:lnTo>
                    <a:lnTo>
                      <a:pt x="296" y="77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5"/>
                    </a:lnTo>
                    <a:lnTo>
                      <a:pt x="296" y="74"/>
                    </a:lnTo>
                    <a:lnTo>
                      <a:pt x="296" y="74"/>
                    </a:lnTo>
                    <a:lnTo>
                      <a:pt x="297" y="72"/>
                    </a:lnTo>
                    <a:lnTo>
                      <a:pt x="297" y="72"/>
                    </a:lnTo>
                    <a:lnTo>
                      <a:pt x="299" y="72"/>
                    </a:lnTo>
                    <a:lnTo>
                      <a:pt x="299" y="72"/>
                    </a:lnTo>
                    <a:lnTo>
                      <a:pt x="299" y="70"/>
                    </a:lnTo>
                    <a:lnTo>
                      <a:pt x="301" y="68"/>
                    </a:lnTo>
                    <a:lnTo>
                      <a:pt x="303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6" y="64"/>
                    </a:lnTo>
                    <a:lnTo>
                      <a:pt x="306" y="64"/>
                    </a:lnTo>
                    <a:lnTo>
                      <a:pt x="306" y="63"/>
                    </a:lnTo>
                    <a:lnTo>
                      <a:pt x="308" y="63"/>
                    </a:lnTo>
                    <a:lnTo>
                      <a:pt x="308" y="63"/>
                    </a:lnTo>
                    <a:lnTo>
                      <a:pt x="308" y="63"/>
                    </a:lnTo>
                    <a:lnTo>
                      <a:pt x="308" y="61"/>
                    </a:lnTo>
                    <a:lnTo>
                      <a:pt x="308" y="61"/>
                    </a:lnTo>
                    <a:lnTo>
                      <a:pt x="308" y="61"/>
                    </a:lnTo>
                    <a:lnTo>
                      <a:pt x="310" y="61"/>
                    </a:lnTo>
                    <a:lnTo>
                      <a:pt x="312" y="59"/>
                    </a:lnTo>
                    <a:lnTo>
                      <a:pt x="312" y="59"/>
                    </a:lnTo>
                    <a:lnTo>
                      <a:pt x="312" y="59"/>
                    </a:lnTo>
                    <a:lnTo>
                      <a:pt x="314" y="57"/>
                    </a:lnTo>
                    <a:lnTo>
                      <a:pt x="314" y="57"/>
                    </a:lnTo>
                    <a:lnTo>
                      <a:pt x="316" y="57"/>
                    </a:lnTo>
                    <a:lnTo>
                      <a:pt x="316" y="57"/>
                    </a:lnTo>
                    <a:lnTo>
                      <a:pt x="316" y="55"/>
                    </a:lnTo>
                    <a:lnTo>
                      <a:pt x="316" y="55"/>
                    </a:lnTo>
                    <a:lnTo>
                      <a:pt x="316" y="53"/>
                    </a:lnTo>
                    <a:lnTo>
                      <a:pt x="316" y="53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9" y="50"/>
                    </a:lnTo>
                    <a:lnTo>
                      <a:pt x="319" y="50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19" y="52"/>
                    </a:lnTo>
                    <a:lnTo>
                      <a:pt x="321" y="52"/>
                    </a:lnTo>
                    <a:lnTo>
                      <a:pt x="321" y="50"/>
                    </a:lnTo>
                    <a:lnTo>
                      <a:pt x="323" y="50"/>
                    </a:lnTo>
                    <a:lnTo>
                      <a:pt x="323" y="50"/>
                    </a:lnTo>
                    <a:lnTo>
                      <a:pt x="321" y="48"/>
                    </a:lnTo>
                    <a:lnTo>
                      <a:pt x="323" y="48"/>
                    </a:lnTo>
                    <a:lnTo>
                      <a:pt x="323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5" y="48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7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6"/>
                    </a:lnTo>
                    <a:lnTo>
                      <a:pt x="325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7" y="44"/>
                    </a:lnTo>
                    <a:lnTo>
                      <a:pt x="328" y="44"/>
                    </a:lnTo>
                    <a:lnTo>
                      <a:pt x="328" y="44"/>
                    </a:lnTo>
                    <a:lnTo>
                      <a:pt x="328" y="42"/>
                    </a:lnTo>
                    <a:lnTo>
                      <a:pt x="330" y="42"/>
                    </a:lnTo>
                    <a:lnTo>
                      <a:pt x="330" y="41"/>
                    </a:lnTo>
                    <a:lnTo>
                      <a:pt x="332" y="41"/>
                    </a:lnTo>
                    <a:lnTo>
                      <a:pt x="332" y="41"/>
                    </a:lnTo>
                    <a:lnTo>
                      <a:pt x="332" y="41"/>
                    </a:lnTo>
                    <a:lnTo>
                      <a:pt x="334" y="41"/>
                    </a:lnTo>
                    <a:lnTo>
                      <a:pt x="334" y="42"/>
                    </a:lnTo>
                    <a:lnTo>
                      <a:pt x="334" y="42"/>
                    </a:lnTo>
                    <a:lnTo>
                      <a:pt x="336" y="42"/>
                    </a:lnTo>
                    <a:lnTo>
                      <a:pt x="336" y="41"/>
                    </a:lnTo>
                    <a:lnTo>
                      <a:pt x="336" y="41"/>
                    </a:lnTo>
                    <a:lnTo>
                      <a:pt x="336" y="41"/>
                    </a:lnTo>
                    <a:lnTo>
                      <a:pt x="338" y="41"/>
                    </a:lnTo>
                    <a:lnTo>
                      <a:pt x="338" y="41"/>
                    </a:lnTo>
                    <a:lnTo>
                      <a:pt x="339" y="39"/>
                    </a:lnTo>
                    <a:lnTo>
                      <a:pt x="339" y="41"/>
                    </a:lnTo>
                    <a:lnTo>
                      <a:pt x="339" y="41"/>
                    </a:lnTo>
                    <a:lnTo>
                      <a:pt x="339" y="41"/>
                    </a:lnTo>
                    <a:lnTo>
                      <a:pt x="341" y="39"/>
                    </a:lnTo>
                    <a:lnTo>
                      <a:pt x="372" y="30"/>
                    </a:lnTo>
                    <a:lnTo>
                      <a:pt x="396" y="21"/>
                    </a:lnTo>
                    <a:lnTo>
                      <a:pt x="451" y="0"/>
                    </a:lnTo>
                    <a:lnTo>
                      <a:pt x="451" y="0"/>
                    </a:lnTo>
                    <a:lnTo>
                      <a:pt x="453" y="2"/>
                    </a:lnTo>
                    <a:lnTo>
                      <a:pt x="454" y="8"/>
                    </a:lnTo>
                    <a:lnTo>
                      <a:pt x="456" y="8"/>
                    </a:lnTo>
                    <a:lnTo>
                      <a:pt x="454" y="11"/>
                    </a:lnTo>
                    <a:lnTo>
                      <a:pt x="454" y="11"/>
                    </a:lnTo>
                    <a:lnTo>
                      <a:pt x="454" y="13"/>
                    </a:lnTo>
                    <a:lnTo>
                      <a:pt x="454" y="19"/>
                    </a:lnTo>
                    <a:lnTo>
                      <a:pt x="454" y="19"/>
                    </a:lnTo>
                    <a:lnTo>
                      <a:pt x="454" y="19"/>
                    </a:lnTo>
                    <a:lnTo>
                      <a:pt x="456" y="22"/>
                    </a:lnTo>
                    <a:lnTo>
                      <a:pt x="458" y="22"/>
                    </a:lnTo>
                    <a:lnTo>
                      <a:pt x="460" y="22"/>
                    </a:lnTo>
                    <a:lnTo>
                      <a:pt x="462" y="24"/>
                    </a:lnTo>
                    <a:lnTo>
                      <a:pt x="462" y="24"/>
                    </a:lnTo>
                    <a:lnTo>
                      <a:pt x="462" y="26"/>
                    </a:lnTo>
                    <a:lnTo>
                      <a:pt x="462" y="28"/>
                    </a:lnTo>
                    <a:lnTo>
                      <a:pt x="462" y="30"/>
                    </a:lnTo>
                    <a:lnTo>
                      <a:pt x="460" y="32"/>
                    </a:lnTo>
                    <a:lnTo>
                      <a:pt x="460" y="33"/>
                    </a:lnTo>
                    <a:lnTo>
                      <a:pt x="460" y="33"/>
                    </a:lnTo>
                    <a:lnTo>
                      <a:pt x="460" y="35"/>
                    </a:lnTo>
                    <a:lnTo>
                      <a:pt x="462" y="35"/>
                    </a:lnTo>
                    <a:lnTo>
                      <a:pt x="462" y="37"/>
                    </a:lnTo>
                    <a:lnTo>
                      <a:pt x="464" y="37"/>
                    </a:lnTo>
                    <a:lnTo>
                      <a:pt x="464" y="39"/>
                    </a:lnTo>
                    <a:lnTo>
                      <a:pt x="464" y="39"/>
                    </a:lnTo>
                    <a:lnTo>
                      <a:pt x="464" y="41"/>
                    </a:lnTo>
                    <a:lnTo>
                      <a:pt x="464" y="42"/>
                    </a:lnTo>
                    <a:lnTo>
                      <a:pt x="464" y="44"/>
                    </a:lnTo>
                    <a:lnTo>
                      <a:pt x="465" y="44"/>
                    </a:lnTo>
                    <a:lnTo>
                      <a:pt x="464" y="46"/>
                    </a:lnTo>
                    <a:lnTo>
                      <a:pt x="464" y="46"/>
                    </a:lnTo>
                    <a:lnTo>
                      <a:pt x="465" y="48"/>
                    </a:lnTo>
                    <a:lnTo>
                      <a:pt x="467" y="52"/>
                    </a:lnTo>
                    <a:lnTo>
                      <a:pt x="467" y="52"/>
                    </a:lnTo>
                    <a:lnTo>
                      <a:pt x="469" y="53"/>
                    </a:lnTo>
                    <a:lnTo>
                      <a:pt x="471" y="53"/>
                    </a:lnTo>
                    <a:lnTo>
                      <a:pt x="471" y="53"/>
                    </a:lnTo>
                    <a:lnTo>
                      <a:pt x="471" y="53"/>
                    </a:lnTo>
                    <a:lnTo>
                      <a:pt x="471" y="55"/>
                    </a:lnTo>
                    <a:lnTo>
                      <a:pt x="471" y="55"/>
                    </a:lnTo>
                    <a:lnTo>
                      <a:pt x="473" y="57"/>
                    </a:lnTo>
                    <a:lnTo>
                      <a:pt x="476" y="63"/>
                    </a:lnTo>
                    <a:lnTo>
                      <a:pt x="478" y="64"/>
                    </a:lnTo>
                    <a:lnTo>
                      <a:pt x="480" y="66"/>
                    </a:lnTo>
                    <a:lnTo>
                      <a:pt x="480" y="68"/>
                    </a:lnTo>
                    <a:lnTo>
                      <a:pt x="480" y="70"/>
                    </a:lnTo>
                    <a:lnTo>
                      <a:pt x="478" y="74"/>
                    </a:lnTo>
                    <a:lnTo>
                      <a:pt x="478" y="75"/>
                    </a:lnTo>
                    <a:lnTo>
                      <a:pt x="480" y="77"/>
                    </a:lnTo>
                    <a:lnTo>
                      <a:pt x="482" y="81"/>
                    </a:lnTo>
                    <a:lnTo>
                      <a:pt x="484" y="85"/>
                    </a:lnTo>
                    <a:lnTo>
                      <a:pt x="486" y="86"/>
                    </a:lnTo>
                    <a:lnTo>
                      <a:pt x="486" y="86"/>
                    </a:lnTo>
                    <a:lnTo>
                      <a:pt x="486" y="88"/>
                    </a:lnTo>
                    <a:lnTo>
                      <a:pt x="484" y="90"/>
                    </a:lnTo>
                    <a:lnTo>
                      <a:pt x="484" y="92"/>
                    </a:lnTo>
                    <a:lnTo>
                      <a:pt x="482" y="94"/>
                    </a:lnTo>
                    <a:lnTo>
                      <a:pt x="482" y="95"/>
                    </a:lnTo>
                    <a:lnTo>
                      <a:pt x="482" y="97"/>
                    </a:lnTo>
                    <a:lnTo>
                      <a:pt x="482" y="99"/>
                    </a:lnTo>
                    <a:lnTo>
                      <a:pt x="482" y="105"/>
                    </a:lnTo>
                    <a:lnTo>
                      <a:pt x="482" y="108"/>
                    </a:lnTo>
                    <a:lnTo>
                      <a:pt x="482" y="110"/>
                    </a:lnTo>
                    <a:lnTo>
                      <a:pt x="482" y="112"/>
                    </a:lnTo>
                    <a:lnTo>
                      <a:pt x="482" y="114"/>
                    </a:lnTo>
                    <a:lnTo>
                      <a:pt x="482" y="116"/>
                    </a:lnTo>
                    <a:lnTo>
                      <a:pt x="482" y="116"/>
                    </a:lnTo>
                    <a:lnTo>
                      <a:pt x="484" y="116"/>
                    </a:lnTo>
                    <a:lnTo>
                      <a:pt x="486" y="117"/>
                    </a:lnTo>
                    <a:lnTo>
                      <a:pt x="486" y="119"/>
                    </a:lnTo>
                    <a:lnTo>
                      <a:pt x="487" y="119"/>
                    </a:lnTo>
                    <a:lnTo>
                      <a:pt x="487" y="123"/>
                    </a:lnTo>
                    <a:lnTo>
                      <a:pt x="489" y="125"/>
                    </a:lnTo>
                    <a:lnTo>
                      <a:pt x="489" y="127"/>
                    </a:lnTo>
                    <a:lnTo>
                      <a:pt x="491" y="130"/>
                    </a:lnTo>
                    <a:lnTo>
                      <a:pt x="491" y="132"/>
                    </a:lnTo>
                    <a:lnTo>
                      <a:pt x="493" y="132"/>
                    </a:lnTo>
                    <a:lnTo>
                      <a:pt x="495" y="132"/>
                    </a:lnTo>
                    <a:lnTo>
                      <a:pt x="495" y="136"/>
                    </a:lnTo>
                    <a:lnTo>
                      <a:pt x="495" y="136"/>
                    </a:lnTo>
                    <a:lnTo>
                      <a:pt x="497" y="138"/>
                    </a:lnTo>
                    <a:lnTo>
                      <a:pt x="497" y="139"/>
                    </a:lnTo>
                    <a:lnTo>
                      <a:pt x="497" y="141"/>
                    </a:lnTo>
                    <a:lnTo>
                      <a:pt x="497" y="143"/>
                    </a:lnTo>
                    <a:lnTo>
                      <a:pt x="497" y="143"/>
                    </a:lnTo>
                    <a:lnTo>
                      <a:pt x="498" y="145"/>
                    </a:lnTo>
                    <a:lnTo>
                      <a:pt x="500" y="145"/>
                    </a:lnTo>
                    <a:lnTo>
                      <a:pt x="500" y="147"/>
                    </a:lnTo>
                    <a:lnTo>
                      <a:pt x="502" y="147"/>
                    </a:lnTo>
                    <a:lnTo>
                      <a:pt x="502" y="148"/>
                    </a:lnTo>
                    <a:lnTo>
                      <a:pt x="500" y="148"/>
                    </a:lnTo>
                    <a:lnTo>
                      <a:pt x="500" y="148"/>
                    </a:lnTo>
                    <a:lnTo>
                      <a:pt x="500" y="150"/>
                    </a:lnTo>
                    <a:lnTo>
                      <a:pt x="502" y="152"/>
                    </a:lnTo>
                    <a:lnTo>
                      <a:pt x="502" y="152"/>
                    </a:lnTo>
                    <a:lnTo>
                      <a:pt x="502" y="154"/>
                    </a:lnTo>
                    <a:lnTo>
                      <a:pt x="500" y="154"/>
                    </a:lnTo>
                    <a:lnTo>
                      <a:pt x="502" y="161"/>
                    </a:lnTo>
                    <a:lnTo>
                      <a:pt x="500" y="165"/>
                    </a:lnTo>
                    <a:lnTo>
                      <a:pt x="502" y="165"/>
                    </a:lnTo>
                    <a:lnTo>
                      <a:pt x="502" y="167"/>
                    </a:lnTo>
                    <a:lnTo>
                      <a:pt x="502" y="167"/>
                    </a:lnTo>
                    <a:lnTo>
                      <a:pt x="502" y="167"/>
                    </a:lnTo>
                    <a:lnTo>
                      <a:pt x="502" y="170"/>
                    </a:lnTo>
                    <a:lnTo>
                      <a:pt x="504" y="170"/>
                    </a:lnTo>
                    <a:lnTo>
                      <a:pt x="504" y="170"/>
                    </a:lnTo>
                    <a:lnTo>
                      <a:pt x="506" y="170"/>
                    </a:lnTo>
                    <a:lnTo>
                      <a:pt x="506" y="170"/>
                    </a:lnTo>
                    <a:lnTo>
                      <a:pt x="506" y="170"/>
                    </a:lnTo>
                    <a:lnTo>
                      <a:pt x="506" y="165"/>
                    </a:lnTo>
                    <a:lnTo>
                      <a:pt x="506" y="165"/>
                    </a:lnTo>
                    <a:lnTo>
                      <a:pt x="506" y="165"/>
                    </a:lnTo>
                    <a:lnTo>
                      <a:pt x="507" y="163"/>
                    </a:lnTo>
                    <a:lnTo>
                      <a:pt x="507" y="163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1" y="161"/>
                    </a:lnTo>
                    <a:lnTo>
                      <a:pt x="513" y="165"/>
                    </a:lnTo>
                    <a:lnTo>
                      <a:pt x="513" y="165"/>
                    </a:lnTo>
                    <a:lnTo>
                      <a:pt x="515" y="165"/>
                    </a:lnTo>
                    <a:lnTo>
                      <a:pt x="515" y="167"/>
                    </a:lnTo>
                    <a:lnTo>
                      <a:pt x="515" y="169"/>
                    </a:lnTo>
                    <a:lnTo>
                      <a:pt x="517" y="169"/>
                    </a:lnTo>
                    <a:lnTo>
                      <a:pt x="517" y="169"/>
                    </a:lnTo>
                    <a:lnTo>
                      <a:pt x="518" y="170"/>
                    </a:lnTo>
                    <a:lnTo>
                      <a:pt x="520" y="172"/>
                    </a:lnTo>
                    <a:lnTo>
                      <a:pt x="520" y="172"/>
                    </a:lnTo>
                    <a:lnTo>
                      <a:pt x="522" y="172"/>
                    </a:lnTo>
                    <a:lnTo>
                      <a:pt x="520" y="172"/>
                    </a:lnTo>
                    <a:lnTo>
                      <a:pt x="528" y="198"/>
                    </a:lnTo>
                    <a:lnTo>
                      <a:pt x="540" y="242"/>
                    </a:lnTo>
                    <a:lnTo>
                      <a:pt x="544" y="254"/>
                    </a:lnTo>
                    <a:lnTo>
                      <a:pt x="544" y="254"/>
                    </a:lnTo>
                    <a:lnTo>
                      <a:pt x="544" y="254"/>
                    </a:lnTo>
                    <a:lnTo>
                      <a:pt x="544" y="256"/>
                    </a:lnTo>
                    <a:lnTo>
                      <a:pt x="544" y="258"/>
                    </a:lnTo>
                    <a:lnTo>
                      <a:pt x="550" y="264"/>
                    </a:lnTo>
                    <a:lnTo>
                      <a:pt x="550" y="264"/>
                    </a:lnTo>
                    <a:lnTo>
                      <a:pt x="553" y="295"/>
                    </a:lnTo>
                    <a:lnTo>
                      <a:pt x="557" y="350"/>
                    </a:lnTo>
                    <a:lnTo>
                      <a:pt x="559" y="353"/>
                    </a:lnTo>
                    <a:lnTo>
                      <a:pt x="571" y="399"/>
                    </a:lnTo>
                    <a:lnTo>
                      <a:pt x="577" y="417"/>
                    </a:lnTo>
                    <a:lnTo>
                      <a:pt x="581" y="435"/>
                    </a:lnTo>
                    <a:lnTo>
                      <a:pt x="584" y="445"/>
                    </a:lnTo>
                    <a:lnTo>
                      <a:pt x="593" y="452"/>
                    </a:lnTo>
                    <a:lnTo>
                      <a:pt x="577" y="472"/>
                    </a:lnTo>
                    <a:lnTo>
                      <a:pt x="586" y="481"/>
                    </a:lnTo>
                    <a:lnTo>
                      <a:pt x="586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8" y="485"/>
                    </a:lnTo>
                    <a:lnTo>
                      <a:pt x="586" y="485"/>
                    </a:lnTo>
                    <a:lnTo>
                      <a:pt x="588" y="487"/>
                    </a:lnTo>
                    <a:lnTo>
                      <a:pt x="586" y="487"/>
                    </a:lnTo>
                    <a:lnTo>
                      <a:pt x="586" y="487"/>
                    </a:lnTo>
                    <a:lnTo>
                      <a:pt x="586" y="488"/>
                    </a:lnTo>
                    <a:lnTo>
                      <a:pt x="588" y="488"/>
                    </a:lnTo>
                    <a:lnTo>
                      <a:pt x="588" y="490"/>
                    </a:lnTo>
                    <a:lnTo>
                      <a:pt x="586" y="490"/>
                    </a:lnTo>
                    <a:lnTo>
                      <a:pt x="586" y="490"/>
                    </a:lnTo>
                    <a:lnTo>
                      <a:pt x="586" y="490"/>
                    </a:lnTo>
                    <a:lnTo>
                      <a:pt x="586" y="488"/>
                    </a:lnTo>
                    <a:lnTo>
                      <a:pt x="586" y="488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4" y="490"/>
                    </a:lnTo>
                    <a:lnTo>
                      <a:pt x="582" y="490"/>
                    </a:lnTo>
                    <a:lnTo>
                      <a:pt x="582" y="490"/>
                    </a:lnTo>
                    <a:lnTo>
                      <a:pt x="582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2"/>
                    </a:lnTo>
                    <a:lnTo>
                      <a:pt x="584" y="494"/>
                    </a:lnTo>
                    <a:lnTo>
                      <a:pt x="584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2" y="496"/>
                    </a:lnTo>
                    <a:lnTo>
                      <a:pt x="582" y="496"/>
                    </a:lnTo>
                    <a:lnTo>
                      <a:pt x="582" y="496"/>
                    </a:lnTo>
                    <a:lnTo>
                      <a:pt x="581" y="496"/>
                    </a:lnTo>
                    <a:lnTo>
                      <a:pt x="581" y="496"/>
                    </a:lnTo>
                    <a:lnTo>
                      <a:pt x="581" y="496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8"/>
                    </a:lnTo>
                    <a:lnTo>
                      <a:pt x="581" y="499"/>
                    </a:lnTo>
                    <a:lnTo>
                      <a:pt x="581" y="499"/>
                    </a:lnTo>
                    <a:lnTo>
                      <a:pt x="581" y="499"/>
                    </a:lnTo>
                    <a:lnTo>
                      <a:pt x="581" y="501"/>
                    </a:lnTo>
                    <a:lnTo>
                      <a:pt x="581" y="501"/>
                    </a:lnTo>
                    <a:lnTo>
                      <a:pt x="581" y="501"/>
                    </a:lnTo>
                    <a:lnTo>
                      <a:pt x="581" y="503"/>
                    </a:lnTo>
                    <a:lnTo>
                      <a:pt x="581" y="503"/>
                    </a:lnTo>
                    <a:lnTo>
                      <a:pt x="581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3"/>
                    </a:lnTo>
                    <a:lnTo>
                      <a:pt x="579" y="505"/>
                    </a:lnTo>
                    <a:lnTo>
                      <a:pt x="579" y="505"/>
                    </a:lnTo>
                    <a:lnTo>
                      <a:pt x="579" y="505"/>
                    </a:lnTo>
                    <a:lnTo>
                      <a:pt x="581" y="507"/>
                    </a:lnTo>
                    <a:lnTo>
                      <a:pt x="582" y="507"/>
                    </a:lnTo>
                    <a:lnTo>
                      <a:pt x="582" y="507"/>
                    </a:lnTo>
                    <a:lnTo>
                      <a:pt x="582" y="508"/>
                    </a:lnTo>
                    <a:lnTo>
                      <a:pt x="582" y="508"/>
                    </a:lnTo>
                    <a:lnTo>
                      <a:pt x="581" y="508"/>
                    </a:lnTo>
                    <a:lnTo>
                      <a:pt x="581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9" y="508"/>
                    </a:lnTo>
                    <a:lnTo>
                      <a:pt x="577" y="508"/>
                    </a:lnTo>
                    <a:lnTo>
                      <a:pt x="577" y="508"/>
                    </a:lnTo>
                    <a:lnTo>
                      <a:pt x="577" y="510"/>
                    </a:lnTo>
                    <a:lnTo>
                      <a:pt x="577" y="510"/>
                    </a:lnTo>
                    <a:lnTo>
                      <a:pt x="577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0"/>
                    </a:lnTo>
                    <a:lnTo>
                      <a:pt x="575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3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2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1" y="514"/>
                    </a:lnTo>
                    <a:lnTo>
                      <a:pt x="570" y="514"/>
                    </a:lnTo>
                    <a:lnTo>
                      <a:pt x="570" y="516"/>
                    </a:lnTo>
                    <a:lnTo>
                      <a:pt x="570" y="516"/>
                    </a:lnTo>
                    <a:lnTo>
                      <a:pt x="570" y="516"/>
                    </a:lnTo>
                    <a:lnTo>
                      <a:pt x="570" y="518"/>
                    </a:lnTo>
                    <a:lnTo>
                      <a:pt x="570" y="518"/>
                    </a:lnTo>
                    <a:lnTo>
                      <a:pt x="570" y="519"/>
                    </a:lnTo>
                    <a:lnTo>
                      <a:pt x="570" y="519"/>
                    </a:lnTo>
                    <a:lnTo>
                      <a:pt x="570" y="519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1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3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5"/>
                    </a:lnTo>
                    <a:lnTo>
                      <a:pt x="570" y="527"/>
                    </a:lnTo>
                    <a:lnTo>
                      <a:pt x="570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7"/>
                    </a:lnTo>
                    <a:lnTo>
                      <a:pt x="568" y="529"/>
                    </a:lnTo>
                    <a:lnTo>
                      <a:pt x="568" y="529"/>
                    </a:lnTo>
                    <a:lnTo>
                      <a:pt x="566" y="52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77"/>
              <p:cNvSpPr>
                <a:spLocks/>
              </p:cNvSpPr>
              <p:nvPr userDrawn="1"/>
            </p:nvSpPr>
            <p:spPr bwMode="auto">
              <a:xfrm>
                <a:off x="7573963" y="366713"/>
                <a:ext cx="263525" cy="542925"/>
              </a:xfrm>
              <a:custGeom>
                <a:avLst/>
                <a:gdLst/>
                <a:ahLst/>
                <a:cxnLst>
                  <a:cxn ang="0">
                    <a:pos x="162" y="250"/>
                  </a:cxn>
                  <a:cxn ang="0">
                    <a:pos x="162" y="252"/>
                  </a:cxn>
                  <a:cxn ang="0">
                    <a:pos x="164" y="250"/>
                  </a:cxn>
                  <a:cxn ang="0">
                    <a:pos x="166" y="250"/>
                  </a:cxn>
                  <a:cxn ang="0">
                    <a:pos x="166" y="256"/>
                  </a:cxn>
                  <a:cxn ang="0">
                    <a:pos x="164" y="258"/>
                  </a:cxn>
                  <a:cxn ang="0">
                    <a:pos x="164" y="261"/>
                  </a:cxn>
                  <a:cxn ang="0">
                    <a:pos x="164" y="265"/>
                  </a:cxn>
                  <a:cxn ang="0">
                    <a:pos x="164" y="269"/>
                  </a:cxn>
                  <a:cxn ang="0">
                    <a:pos x="164" y="270"/>
                  </a:cxn>
                  <a:cxn ang="0">
                    <a:pos x="162" y="270"/>
                  </a:cxn>
                  <a:cxn ang="0">
                    <a:pos x="162" y="272"/>
                  </a:cxn>
                  <a:cxn ang="0">
                    <a:pos x="164" y="276"/>
                  </a:cxn>
                  <a:cxn ang="0">
                    <a:pos x="157" y="276"/>
                  </a:cxn>
                  <a:cxn ang="0">
                    <a:pos x="146" y="291"/>
                  </a:cxn>
                  <a:cxn ang="0">
                    <a:pos x="133" y="305"/>
                  </a:cxn>
                  <a:cxn ang="0">
                    <a:pos x="29" y="340"/>
                  </a:cxn>
                  <a:cxn ang="0">
                    <a:pos x="22" y="336"/>
                  </a:cxn>
                  <a:cxn ang="0">
                    <a:pos x="16" y="318"/>
                  </a:cxn>
                  <a:cxn ang="0">
                    <a:pos x="16" y="305"/>
                  </a:cxn>
                  <a:cxn ang="0">
                    <a:pos x="12" y="292"/>
                  </a:cxn>
                  <a:cxn ang="0">
                    <a:pos x="12" y="285"/>
                  </a:cxn>
                  <a:cxn ang="0">
                    <a:pos x="11" y="276"/>
                  </a:cxn>
                  <a:cxn ang="0">
                    <a:pos x="9" y="267"/>
                  </a:cxn>
                  <a:cxn ang="0">
                    <a:pos x="3" y="250"/>
                  </a:cxn>
                  <a:cxn ang="0">
                    <a:pos x="2" y="239"/>
                  </a:cxn>
                  <a:cxn ang="0">
                    <a:pos x="3" y="232"/>
                  </a:cxn>
                  <a:cxn ang="0">
                    <a:pos x="5" y="217"/>
                  </a:cxn>
                  <a:cxn ang="0">
                    <a:pos x="9" y="212"/>
                  </a:cxn>
                  <a:cxn ang="0">
                    <a:pos x="7" y="201"/>
                  </a:cxn>
                  <a:cxn ang="0">
                    <a:pos x="9" y="194"/>
                  </a:cxn>
                  <a:cxn ang="0">
                    <a:pos x="9" y="185"/>
                  </a:cxn>
                  <a:cxn ang="0">
                    <a:pos x="9" y="177"/>
                  </a:cxn>
                  <a:cxn ang="0">
                    <a:pos x="9" y="170"/>
                  </a:cxn>
                  <a:cxn ang="0">
                    <a:pos x="5" y="163"/>
                  </a:cxn>
                  <a:cxn ang="0">
                    <a:pos x="0" y="150"/>
                  </a:cxn>
                  <a:cxn ang="0">
                    <a:pos x="5" y="139"/>
                  </a:cxn>
                  <a:cxn ang="0">
                    <a:pos x="14" y="133"/>
                  </a:cxn>
                  <a:cxn ang="0">
                    <a:pos x="18" y="126"/>
                  </a:cxn>
                  <a:cxn ang="0">
                    <a:pos x="25" y="117"/>
                  </a:cxn>
                  <a:cxn ang="0">
                    <a:pos x="25" y="113"/>
                  </a:cxn>
                  <a:cxn ang="0">
                    <a:pos x="29" y="108"/>
                  </a:cxn>
                  <a:cxn ang="0">
                    <a:pos x="27" y="104"/>
                  </a:cxn>
                  <a:cxn ang="0">
                    <a:pos x="27" y="95"/>
                  </a:cxn>
                  <a:cxn ang="0">
                    <a:pos x="18" y="86"/>
                  </a:cxn>
                  <a:cxn ang="0">
                    <a:pos x="16" y="79"/>
                  </a:cxn>
                  <a:cxn ang="0">
                    <a:pos x="18" y="66"/>
                  </a:cxn>
                  <a:cxn ang="0">
                    <a:pos x="16" y="53"/>
                  </a:cxn>
                  <a:cxn ang="0">
                    <a:pos x="14" y="42"/>
                  </a:cxn>
                  <a:cxn ang="0">
                    <a:pos x="14" y="35"/>
                  </a:cxn>
                  <a:cxn ang="0">
                    <a:pos x="16" y="31"/>
                  </a:cxn>
                  <a:cxn ang="0">
                    <a:pos x="14" y="20"/>
                  </a:cxn>
                  <a:cxn ang="0">
                    <a:pos x="12" y="16"/>
                  </a:cxn>
                  <a:cxn ang="0">
                    <a:pos x="20" y="5"/>
                  </a:cxn>
                  <a:cxn ang="0">
                    <a:pos x="33" y="7"/>
                  </a:cxn>
                  <a:cxn ang="0">
                    <a:pos x="69" y="71"/>
                  </a:cxn>
                  <a:cxn ang="0">
                    <a:pos x="122" y="197"/>
                  </a:cxn>
                  <a:cxn ang="0">
                    <a:pos x="122" y="201"/>
                  </a:cxn>
                  <a:cxn ang="0">
                    <a:pos x="128" y="212"/>
                  </a:cxn>
                  <a:cxn ang="0">
                    <a:pos x="135" y="225"/>
                  </a:cxn>
                  <a:cxn ang="0">
                    <a:pos x="140" y="230"/>
                  </a:cxn>
                  <a:cxn ang="0">
                    <a:pos x="150" y="234"/>
                  </a:cxn>
                  <a:cxn ang="0">
                    <a:pos x="153" y="247"/>
                  </a:cxn>
                </a:cxnLst>
                <a:rect l="0" t="0" r="r" b="b"/>
                <a:pathLst>
                  <a:path w="166" h="342">
                    <a:moveTo>
                      <a:pt x="160" y="248"/>
                    </a:moveTo>
                    <a:lnTo>
                      <a:pt x="162" y="248"/>
                    </a:lnTo>
                    <a:lnTo>
                      <a:pt x="162" y="248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2" y="250"/>
                    </a:lnTo>
                    <a:lnTo>
                      <a:pt x="160" y="252"/>
                    </a:lnTo>
                    <a:lnTo>
                      <a:pt x="160" y="252"/>
                    </a:lnTo>
                    <a:lnTo>
                      <a:pt x="160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2"/>
                    </a:lnTo>
                    <a:lnTo>
                      <a:pt x="162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4" y="250"/>
                    </a:lnTo>
                    <a:lnTo>
                      <a:pt x="166" y="250"/>
                    </a:lnTo>
                    <a:lnTo>
                      <a:pt x="166" y="250"/>
                    </a:lnTo>
                    <a:lnTo>
                      <a:pt x="166" y="252"/>
                    </a:lnTo>
                    <a:lnTo>
                      <a:pt x="166" y="254"/>
                    </a:lnTo>
                    <a:lnTo>
                      <a:pt x="166" y="254"/>
                    </a:lnTo>
                    <a:lnTo>
                      <a:pt x="164" y="254"/>
                    </a:lnTo>
                    <a:lnTo>
                      <a:pt x="164" y="254"/>
                    </a:lnTo>
                    <a:lnTo>
                      <a:pt x="164" y="256"/>
                    </a:lnTo>
                    <a:lnTo>
                      <a:pt x="166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6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4" y="259"/>
                    </a:lnTo>
                    <a:lnTo>
                      <a:pt x="164" y="259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4" y="261"/>
                    </a:lnTo>
                    <a:lnTo>
                      <a:pt x="162" y="263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4" y="265"/>
                    </a:lnTo>
                    <a:lnTo>
                      <a:pt x="164" y="265"/>
                    </a:lnTo>
                    <a:lnTo>
                      <a:pt x="164" y="265"/>
                    </a:lnTo>
                    <a:lnTo>
                      <a:pt x="162" y="265"/>
                    </a:lnTo>
                    <a:lnTo>
                      <a:pt x="162" y="267"/>
                    </a:lnTo>
                    <a:lnTo>
                      <a:pt x="162" y="267"/>
                    </a:lnTo>
                    <a:lnTo>
                      <a:pt x="164" y="267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0" y="270"/>
                    </a:lnTo>
                    <a:lnTo>
                      <a:pt x="160" y="270"/>
                    </a:lnTo>
                    <a:lnTo>
                      <a:pt x="162" y="270"/>
                    </a:lnTo>
                    <a:lnTo>
                      <a:pt x="162" y="270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2" y="272"/>
                    </a:lnTo>
                    <a:lnTo>
                      <a:pt x="164" y="272"/>
                    </a:lnTo>
                    <a:lnTo>
                      <a:pt x="162" y="272"/>
                    </a:lnTo>
                    <a:lnTo>
                      <a:pt x="164" y="272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4" y="274"/>
                    </a:lnTo>
                    <a:lnTo>
                      <a:pt x="164" y="276"/>
                    </a:lnTo>
                    <a:lnTo>
                      <a:pt x="162" y="276"/>
                    </a:lnTo>
                    <a:lnTo>
                      <a:pt x="162" y="276"/>
                    </a:lnTo>
                    <a:lnTo>
                      <a:pt x="160" y="276"/>
                    </a:lnTo>
                    <a:lnTo>
                      <a:pt x="159" y="276"/>
                    </a:lnTo>
                    <a:lnTo>
                      <a:pt x="157" y="276"/>
                    </a:lnTo>
                    <a:lnTo>
                      <a:pt x="157" y="276"/>
                    </a:lnTo>
                    <a:lnTo>
                      <a:pt x="157" y="276"/>
                    </a:lnTo>
                    <a:lnTo>
                      <a:pt x="155" y="276"/>
                    </a:lnTo>
                    <a:lnTo>
                      <a:pt x="151" y="280"/>
                    </a:lnTo>
                    <a:lnTo>
                      <a:pt x="148" y="281"/>
                    </a:lnTo>
                    <a:lnTo>
                      <a:pt x="148" y="283"/>
                    </a:lnTo>
                    <a:lnTo>
                      <a:pt x="146" y="287"/>
                    </a:lnTo>
                    <a:lnTo>
                      <a:pt x="146" y="289"/>
                    </a:lnTo>
                    <a:lnTo>
                      <a:pt x="146" y="291"/>
                    </a:lnTo>
                    <a:lnTo>
                      <a:pt x="146" y="291"/>
                    </a:lnTo>
                    <a:lnTo>
                      <a:pt x="146" y="291"/>
                    </a:lnTo>
                    <a:lnTo>
                      <a:pt x="140" y="291"/>
                    </a:lnTo>
                    <a:lnTo>
                      <a:pt x="135" y="294"/>
                    </a:lnTo>
                    <a:lnTo>
                      <a:pt x="139" y="301"/>
                    </a:lnTo>
                    <a:lnTo>
                      <a:pt x="133" y="303"/>
                    </a:lnTo>
                    <a:lnTo>
                      <a:pt x="133" y="305"/>
                    </a:lnTo>
                    <a:lnTo>
                      <a:pt x="131" y="309"/>
                    </a:lnTo>
                    <a:lnTo>
                      <a:pt x="78" y="327"/>
                    </a:lnTo>
                    <a:lnTo>
                      <a:pt x="76" y="329"/>
                    </a:lnTo>
                    <a:lnTo>
                      <a:pt x="45" y="338"/>
                    </a:lnTo>
                    <a:lnTo>
                      <a:pt x="31" y="342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27" y="338"/>
                    </a:lnTo>
                    <a:lnTo>
                      <a:pt x="25" y="340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8"/>
                    </a:lnTo>
                    <a:lnTo>
                      <a:pt x="23" y="336"/>
                    </a:lnTo>
                    <a:lnTo>
                      <a:pt x="22" y="336"/>
                    </a:lnTo>
                    <a:lnTo>
                      <a:pt x="20" y="336"/>
                    </a:lnTo>
                    <a:lnTo>
                      <a:pt x="20" y="336"/>
                    </a:lnTo>
                    <a:lnTo>
                      <a:pt x="18" y="333"/>
                    </a:lnTo>
                    <a:lnTo>
                      <a:pt x="16" y="329"/>
                    </a:lnTo>
                    <a:lnTo>
                      <a:pt x="16" y="329"/>
                    </a:lnTo>
                    <a:lnTo>
                      <a:pt x="16" y="323"/>
                    </a:lnTo>
                    <a:lnTo>
                      <a:pt x="16" y="318"/>
                    </a:lnTo>
                    <a:lnTo>
                      <a:pt x="16" y="316"/>
                    </a:lnTo>
                    <a:lnTo>
                      <a:pt x="18" y="314"/>
                    </a:lnTo>
                    <a:lnTo>
                      <a:pt x="18" y="312"/>
                    </a:lnTo>
                    <a:lnTo>
                      <a:pt x="18" y="311"/>
                    </a:lnTo>
                    <a:lnTo>
                      <a:pt x="18" y="307"/>
                    </a:lnTo>
                    <a:lnTo>
                      <a:pt x="16" y="305"/>
                    </a:lnTo>
                    <a:lnTo>
                      <a:pt x="16" y="305"/>
                    </a:lnTo>
                    <a:lnTo>
                      <a:pt x="16" y="303"/>
                    </a:lnTo>
                    <a:lnTo>
                      <a:pt x="16" y="301"/>
                    </a:lnTo>
                    <a:lnTo>
                      <a:pt x="16" y="300"/>
                    </a:lnTo>
                    <a:lnTo>
                      <a:pt x="16" y="298"/>
                    </a:lnTo>
                    <a:lnTo>
                      <a:pt x="16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2" y="292"/>
                    </a:lnTo>
                    <a:lnTo>
                      <a:pt x="12" y="292"/>
                    </a:lnTo>
                    <a:lnTo>
                      <a:pt x="12" y="291"/>
                    </a:lnTo>
                    <a:lnTo>
                      <a:pt x="12" y="289"/>
                    </a:lnTo>
                    <a:lnTo>
                      <a:pt x="12" y="289"/>
                    </a:lnTo>
                    <a:lnTo>
                      <a:pt x="11" y="289"/>
                    </a:lnTo>
                    <a:lnTo>
                      <a:pt x="12" y="285"/>
                    </a:lnTo>
                    <a:lnTo>
                      <a:pt x="11" y="283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1" y="280"/>
                    </a:lnTo>
                    <a:lnTo>
                      <a:pt x="11" y="278"/>
                    </a:lnTo>
                    <a:lnTo>
                      <a:pt x="11" y="276"/>
                    </a:lnTo>
                    <a:lnTo>
                      <a:pt x="11" y="276"/>
                    </a:lnTo>
                    <a:lnTo>
                      <a:pt x="11" y="272"/>
                    </a:lnTo>
                    <a:lnTo>
                      <a:pt x="11" y="272"/>
                    </a:lnTo>
                    <a:lnTo>
                      <a:pt x="11" y="272"/>
                    </a:lnTo>
                    <a:lnTo>
                      <a:pt x="9" y="270"/>
                    </a:lnTo>
                    <a:lnTo>
                      <a:pt x="9" y="270"/>
                    </a:lnTo>
                    <a:lnTo>
                      <a:pt x="9" y="269"/>
                    </a:lnTo>
                    <a:lnTo>
                      <a:pt x="9" y="267"/>
                    </a:lnTo>
                    <a:lnTo>
                      <a:pt x="9" y="267"/>
                    </a:lnTo>
                    <a:lnTo>
                      <a:pt x="7" y="267"/>
                    </a:lnTo>
                    <a:lnTo>
                      <a:pt x="7" y="265"/>
                    </a:lnTo>
                    <a:lnTo>
                      <a:pt x="7" y="259"/>
                    </a:lnTo>
                    <a:lnTo>
                      <a:pt x="5" y="256"/>
                    </a:lnTo>
                    <a:lnTo>
                      <a:pt x="5" y="250"/>
                    </a:lnTo>
                    <a:lnTo>
                      <a:pt x="3" y="250"/>
                    </a:lnTo>
                    <a:lnTo>
                      <a:pt x="3" y="248"/>
                    </a:lnTo>
                    <a:lnTo>
                      <a:pt x="2" y="247"/>
                    </a:lnTo>
                    <a:lnTo>
                      <a:pt x="3" y="245"/>
                    </a:lnTo>
                    <a:lnTo>
                      <a:pt x="2" y="243"/>
                    </a:lnTo>
                    <a:lnTo>
                      <a:pt x="2" y="241"/>
                    </a:lnTo>
                    <a:lnTo>
                      <a:pt x="2" y="239"/>
                    </a:lnTo>
                    <a:lnTo>
                      <a:pt x="2" y="239"/>
                    </a:lnTo>
                    <a:lnTo>
                      <a:pt x="3" y="239"/>
                    </a:lnTo>
                    <a:lnTo>
                      <a:pt x="3" y="238"/>
                    </a:lnTo>
                    <a:lnTo>
                      <a:pt x="5" y="238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4"/>
                    </a:lnTo>
                    <a:lnTo>
                      <a:pt x="3" y="232"/>
                    </a:lnTo>
                    <a:lnTo>
                      <a:pt x="3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3"/>
                    </a:lnTo>
                    <a:lnTo>
                      <a:pt x="3" y="219"/>
                    </a:lnTo>
                    <a:lnTo>
                      <a:pt x="5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7" y="214"/>
                    </a:lnTo>
                    <a:lnTo>
                      <a:pt x="7" y="214"/>
                    </a:lnTo>
                    <a:lnTo>
                      <a:pt x="9" y="212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9" y="210"/>
                    </a:lnTo>
                    <a:lnTo>
                      <a:pt x="9" y="208"/>
                    </a:lnTo>
                    <a:lnTo>
                      <a:pt x="7" y="206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1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9" y="194"/>
                    </a:lnTo>
                    <a:lnTo>
                      <a:pt x="9" y="194"/>
                    </a:lnTo>
                    <a:lnTo>
                      <a:pt x="9" y="192"/>
                    </a:lnTo>
                    <a:lnTo>
                      <a:pt x="9" y="190"/>
                    </a:lnTo>
                    <a:lnTo>
                      <a:pt x="9" y="188"/>
                    </a:lnTo>
                    <a:lnTo>
                      <a:pt x="11" y="186"/>
                    </a:lnTo>
                    <a:lnTo>
                      <a:pt x="9" y="186"/>
                    </a:lnTo>
                    <a:lnTo>
                      <a:pt x="9" y="186"/>
                    </a:lnTo>
                    <a:lnTo>
                      <a:pt x="9" y="185"/>
                    </a:lnTo>
                    <a:lnTo>
                      <a:pt x="7" y="185"/>
                    </a:lnTo>
                    <a:lnTo>
                      <a:pt x="7" y="183"/>
                    </a:lnTo>
                    <a:lnTo>
                      <a:pt x="7" y="181"/>
                    </a:lnTo>
                    <a:lnTo>
                      <a:pt x="9" y="181"/>
                    </a:lnTo>
                    <a:lnTo>
                      <a:pt x="7" y="179"/>
                    </a:lnTo>
                    <a:lnTo>
                      <a:pt x="9" y="179"/>
                    </a:lnTo>
                    <a:lnTo>
                      <a:pt x="9" y="177"/>
                    </a:lnTo>
                    <a:lnTo>
                      <a:pt x="7" y="177"/>
                    </a:lnTo>
                    <a:lnTo>
                      <a:pt x="9" y="175"/>
                    </a:lnTo>
                    <a:lnTo>
                      <a:pt x="9" y="174"/>
                    </a:lnTo>
                    <a:lnTo>
                      <a:pt x="9" y="174"/>
                    </a:lnTo>
                    <a:lnTo>
                      <a:pt x="9" y="172"/>
                    </a:lnTo>
                    <a:lnTo>
                      <a:pt x="9" y="172"/>
                    </a:lnTo>
                    <a:lnTo>
                      <a:pt x="9" y="170"/>
                    </a:lnTo>
                    <a:lnTo>
                      <a:pt x="9" y="168"/>
                    </a:lnTo>
                    <a:lnTo>
                      <a:pt x="9" y="168"/>
                    </a:lnTo>
                    <a:lnTo>
                      <a:pt x="7" y="168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5" y="163"/>
                    </a:lnTo>
                    <a:lnTo>
                      <a:pt x="5" y="163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3" y="157"/>
                    </a:lnTo>
                    <a:lnTo>
                      <a:pt x="2" y="152"/>
                    </a:lnTo>
                    <a:lnTo>
                      <a:pt x="0" y="150"/>
                    </a:lnTo>
                    <a:lnTo>
                      <a:pt x="0" y="150"/>
                    </a:lnTo>
                    <a:lnTo>
                      <a:pt x="0" y="144"/>
                    </a:lnTo>
                    <a:lnTo>
                      <a:pt x="2" y="141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5" y="139"/>
                    </a:lnTo>
                    <a:lnTo>
                      <a:pt x="5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9" y="137"/>
                    </a:lnTo>
                    <a:lnTo>
                      <a:pt x="12" y="135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6" y="132"/>
                    </a:lnTo>
                    <a:lnTo>
                      <a:pt x="16" y="132"/>
                    </a:lnTo>
                    <a:lnTo>
                      <a:pt x="16" y="130"/>
                    </a:lnTo>
                    <a:lnTo>
                      <a:pt x="16" y="128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22" y="122"/>
                    </a:lnTo>
                    <a:lnTo>
                      <a:pt x="23" y="121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5" y="119"/>
                    </a:lnTo>
                    <a:lnTo>
                      <a:pt x="25" y="119"/>
                    </a:lnTo>
                    <a:lnTo>
                      <a:pt x="25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5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5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7" y="111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27" y="100"/>
                    </a:lnTo>
                    <a:lnTo>
                      <a:pt x="29" y="99"/>
                    </a:lnTo>
                    <a:lnTo>
                      <a:pt x="29" y="99"/>
                    </a:lnTo>
                    <a:lnTo>
                      <a:pt x="29" y="97"/>
                    </a:lnTo>
                    <a:lnTo>
                      <a:pt x="29" y="95"/>
                    </a:lnTo>
                    <a:lnTo>
                      <a:pt x="27" y="95"/>
                    </a:lnTo>
                    <a:lnTo>
                      <a:pt x="27" y="93"/>
                    </a:lnTo>
                    <a:lnTo>
                      <a:pt x="25" y="93"/>
                    </a:lnTo>
                    <a:lnTo>
                      <a:pt x="25" y="91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0" y="88"/>
                    </a:lnTo>
                    <a:lnTo>
                      <a:pt x="18" y="86"/>
                    </a:lnTo>
                    <a:lnTo>
                      <a:pt x="18" y="84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16" y="79"/>
                    </a:lnTo>
                    <a:lnTo>
                      <a:pt x="16" y="77"/>
                    </a:lnTo>
                    <a:lnTo>
                      <a:pt x="18" y="75"/>
                    </a:lnTo>
                    <a:lnTo>
                      <a:pt x="18" y="73"/>
                    </a:lnTo>
                    <a:lnTo>
                      <a:pt x="18" y="71"/>
                    </a:lnTo>
                    <a:lnTo>
                      <a:pt x="16" y="71"/>
                    </a:lnTo>
                    <a:lnTo>
                      <a:pt x="16" y="69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2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37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3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9" y="7"/>
                    </a:lnTo>
                    <a:lnTo>
                      <a:pt x="31" y="9"/>
                    </a:lnTo>
                    <a:lnTo>
                      <a:pt x="33" y="7"/>
                    </a:lnTo>
                    <a:lnTo>
                      <a:pt x="34" y="9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6" y="0"/>
                    </a:lnTo>
                    <a:lnTo>
                      <a:pt x="69" y="71"/>
                    </a:lnTo>
                    <a:lnTo>
                      <a:pt x="80" y="99"/>
                    </a:lnTo>
                    <a:lnTo>
                      <a:pt x="87" y="115"/>
                    </a:lnTo>
                    <a:lnTo>
                      <a:pt x="109" y="172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2" y="197"/>
                    </a:lnTo>
                    <a:lnTo>
                      <a:pt x="122" y="199"/>
                    </a:lnTo>
                    <a:lnTo>
                      <a:pt x="122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4" y="199"/>
                    </a:lnTo>
                    <a:lnTo>
                      <a:pt x="122" y="201"/>
                    </a:lnTo>
                    <a:lnTo>
                      <a:pt x="122" y="201"/>
                    </a:lnTo>
                    <a:lnTo>
                      <a:pt x="124" y="203"/>
                    </a:lnTo>
                    <a:lnTo>
                      <a:pt x="124" y="206"/>
                    </a:lnTo>
                    <a:lnTo>
                      <a:pt x="124" y="206"/>
                    </a:lnTo>
                    <a:lnTo>
                      <a:pt x="124" y="208"/>
                    </a:lnTo>
                    <a:lnTo>
                      <a:pt x="126" y="208"/>
                    </a:lnTo>
                    <a:lnTo>
                      <a:pt x="126" y="212"/>
                    </a:lnTo>
                    <a:lnTo>
                      <a:pt x="128" y="212"/>
                    </a:lnTo>
                    <a:lnTo>
                      <a:pt x="128" y="214"/>
                    </a:lnTo>
                    <a:lnTo>
                      <a:pt x="128" y="214"/>
                    </a:lnTo>
                    <a:lnTo>
                      <a:pt x="128" y="217"/>
                    </a:lnTo>
                    <a:lnTo>
                      <a:pt x="128" y="219"/>
                    </a:lnTo>
                    <a:lnTo>
                      <a:pt x="129" y="221"/>
                    </a:lnTo>
                    <a:lnTo>
                      <a:pt x="133" y="223"/>
                    </a:lnTo>
                    <a:lnTo>
                      <a:pt x="135" y="225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9" y="227"/>
                    </a:lnTo>
                    <a:lnTo>
                      <a:pt x="139" y="228"/>
                    </a:lnTo>
                    <a:lnTo>
                      <a:pt x="139" y="230"/>
                    </a:lnTo>
                    <a:lnTo>
                      <a:pt x="140" y="230"/>
                    </a:lnTo>
                    <a:lnTo>
                      <a:pt x="146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50" y="232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6"/>
                    </a:lnTo>
                    <a:lnTo>
                      <a:pt x="150" y="241"/>
                    </a:lnTo>
                    <a:lnTo>
                      <a:pt x="151" y="243"/>
                    </a:lnTo>
                    <a:lnTo>
                      <a:pt x="151" y="243"/>
                    </a:lnTo>
                    <a:lnTo>
                      <a:pt x="153" y="245"/>
                    </a:lnTo>
                    <a:lnTo>
                      <a:pt x="153" y="247"/>
                    </a:lnTo>
                    <a:lnTo>
                      <a:pt x="153" y="247"/>
                    </a:lnTo>
                    <a:lnTo>
                      <a:pt x="155" y="247"/>
                    </a:lnTo>
                    <a:lnTo>
                      <a:pt x="157" y="247"/>
                    </a:lnTo>
                    <a:lnTo>
                      <a:pt x="159" y="247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0" y="24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78"/>
              <p:cNvSpPr>
                <a:spLocks/>
              </p:cNvSpPr>
              <p:nvPr userDrawn="1"/>
            </p:nvSpPr>
            <p:spPr bwMode="auto">
              <a:xfrm>
                <a:off x="7353300" y="439738"/>
                <a:ext cx="269875" cy="504825"/>
              </a:xfrm>
              <a:custGeom>
                <a:avLst/>
                <a:gdLst/>
                <a:ahLst/>
                <a:cxnLst>
                  <a:cxn ang="0">
                    <a:pos x="155" y="11"/>
                  </a:cxn>
                  <a:cxn ang="0">
                    <a:pos x="157" y="20"/>
                  </a:cxn>
                  <a:cxn ang="0">
                    <a:pos x="155" y="31"/>
                  </a:cxn>
                  <a:cxn ang="0">
                    <a:pos x="155" y="36"/>
                  </a:cxn>
                  <a:cxn ang="0">
                    <a:pos x="164" y="45"/>
                  </a:cxn>
                  <a:cxn ang="0">
                    <a:pos x="168" y="53"/>
                  </a:cxn>
                  <a:cxn ang="0">
                    <a:pos x="168" y="58"/>
                  </a:cxn>
                  <a:cxn ang="0">
                    <a:pos x="168" y="64"/>
                  </a:cxn>
                  <a:cxn ang="0">
                    <a:pos x="164" y="67"/>
                  </a:cxn>
                  <a:cxn ang="0">
                    <a:pos x="164" y="71"/>
                  </a:cxn>
                  <a:cxn ang="0">
                    <a:pos x="162" y="75"/>
                  </a:cxn>
                  <a:cxn ang="0">
                    <a:pos x="155" y="86"/>
                  </a:cxn>
                  <a:cxn ang="0">
                    <a:pos x="146" y="91"/>
                  </a:cxn>
                  <a:cxn ang="0">
                    <a:pos x="142" y="93"/>
                  </a:cxn>
                  <a:cxn ang="0">
                    <a:pos x="141" y="106"/>
                  </a:cxn>
                  <a:cxn ang="0">
                    <a:pos x="144" y="117"/>
                  </a:cxn>
                  <a:cxn ang="0">
                    <a:pos x="148" y="122"/>
                  </a:cxn>
                  <a:cxn ang="0">
                    <a:pos x="148" y="129"/>
                  </a:cxn>
                  <a:cxn ang="0">
                    <a:pos x="146" y="135"/>
                  </a:cxn>
                  <a:cxn ang="0">
                    <a:pos x="150" y="140"/>
                  </a:cxn>
                  <a:cxn ang="0">
                    <a:pos x="148" y="148"/>
                  </a:cxn>
                  <a:cxn ang="0">
                    <a:pos x="146" y="159"/>
                  </a:cxn>
                  <a:cxn ang="0">
                    <a:pos x="148" y="166"/>
                  </a:cxn>
                  <a:cxn ang="0">
                    <a:pos x="146" y="170"/>
                  </a:cxn>
                  <a:cxn ang="0">
                    <a:pos x="142" y="182"/>
                  </a:cxn>
                  <a:cxn ang="0">
                    <a:pos x="144" y="192"/>
                  </a:cxn>
                  <a:cxn ang="0">
                    <a:pos x="141" y="197"/>
                  </a:cxn>
                  <a:cxn ang="0">
                    <a:pos x="144" y="210"/>
                  </a:cxn>
                  <a:cxn ang="0">
                    <a:pos x="148" y="223"/>
                  </a:cxn>
                  <a:cxn ang="0">
                    <a:pos x="150" y="230"/>
                  </a:cxn>
                  <a:cxn ang="0">
                    <a:pos x="150" y="237"/>
                  </a:cxn>
                  <a:cxn ang="0">
                    <a:pos x="151" y="246"/>
                  </a:cxn>
                  <a:cxn ang="0">
                    <a:pos x="155" y="254"/>
                  </a:cxn>
                  <a:cxn ang="0">
                    <a:pos x="157" y="265"/>
                  </a:cxn>
                  <a:cxn ang="0">
                    <a:pos x="155" y="283"/>
                  </a:cxn>
                  <a:cxn ang="0">
                    <a:pos x="162" y="290"/>
                  </a:cxn>
                  <a:cxn ang="0">
                    <a:pos x="168" y="294"/>
                  </a:cxn>
                  <a:cxn ang="0">
                    <a:pos x="99" y="318"/>
                  </a:cxn>
                  <a:cxn ang="0">
                    <a:pos x="89" y="296"/>
                  </a:cxn>
                  <a:cxn ang="0">
                    <a:pos x="67" y="224"/>
                  </a:cxn>
                  <a:cxn ang="0">
                    <a:pos x="62" y="219"/>
                  </a:cxn>
                  <a:cxn ang="0">
                    <a:pos x="56" y="217"/>
                  </a:cxn>
                  <a:cxn ang="0">
                    <a:pos x="55" y="224"/>
                  </a:cxn>
                  <a:cxn ang="0">
                    <a:pos x="51" y="221"/>
                  </a:cxn>
                  <a:cxn ang="0">
                    <a:pos x="51" y="208"/>
                  </a:cxn>
                  <a:cxn ang="0">
                    <a:pos x="51" y="202"/>
                  </a:cxn>
                  <a:cxn ang="0">
                    <a:pos x="46" y="197"/>
                  </a:cxn>
                  <a:cxn ang="0">
                    <a:pos x="44" y="186"/>
                  </a:cxn>
                  <a:cxn ang="0">
                    <a:pos x="36" y="177"/>
                  </a:cxn>
                  <a:cxn ang="0">
                    <a:pos x="31" y="170"/>
                  </a:cxn>
                  <a:cxn ang="0">
                    <a:pos x="31" y="153"/>
                  </a:cxn>
                  <a:cxn ang="0">
                    <a:pos x="35" y="142"/>
                  </a:cxn>
                  <a:cxn ang="0">
                    <a:pos x="27" y="129"/>
                  </a:cxn>
                  <a:cxn ang="0">
                    <a:pos x="25" y="117"/>
                  </a:cxn>
                  <a:cxn ang="0">
                    <a:pos x="20" y="107"/>
                  </a:cxn>
                  <a:cxn ang="0">
                    <a:pos x="13" y="100"/>
                  </a:cxn>
                  <a:cxn ang="0">
                    <a:pos x="13" y="93"/>
                  </a:cxn>
                  <a:cxn ang="0">
                    <a:pos x="9" y="87"/>
                  </a:cxn>
                  <a:cxn ang="0">
                    <a:pos x="11" y="78"/>
                  </a:cxn>
                  <a:cxn ang="0">
                    <a:pos x="3" y="73"/>
                  </a:cxn>
                  <a:cxn ang="0">
                    <a:pos x="2" y="56"/>
                  </a:cxn>
                  <a:cxn ang="0">
                    <a:pos x="111" y="16"/>
                  </a:cxn>
                </a:cxnLst>
                <a:rect l="0" t="0" r="r" b="b"/>
                <a:pathLst>
                  <a:path w="170" h="318">
                    <a:moveTo>
                      <a:pt x="153" y="0"/>
                    </a:moveTo>
                    <a:lnTo>
                      <a:pt x="151" y="5"/>
                    </a:lnTo>
                    <a:lnTo>
                      <a:pt x="153" y="7"/>
                    </a:lnTo>
                    <a:lnTo>
                      <a:pt x="153" y="7"/>
                    </a:lnTo>
                    <a:lnTo>
                      <a:pt x="155" y="7"/>
                    </a:lnTo>
                    <a:lnTo>
                      <a:pt x="155" y="11"/>
                    </a:lnTo>
                    <a:lnTo>
                      <a:pt x="157" y="11"/>
                    </a:lnTo>
                    <a:lnTo>
                      <a:pt x="157" y="11"/>
                    </a:lnTo>
                    <a:lnTo>
                      <a:pt x="157" y="12"/>
                    </a:lnTo>
                    <a:lnTo>
                      <a:pt x="157" y="16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5" y="23"/>
                    </a:lnTo>
                    <a:lnTo>
                      <a:pt x="155" y="25"/>
                    </a:lnTo>
                    <a:lnTo>
                      <a:pt x="157" y="25"/>
                    </a:lnTo>
                    <a:lnTo>
                      <a:pt x="157" y="27"/>
                    </a:lnTo>
                    <a:lnTo>
                      <a:pt x="157" y="29"/>
                    </a:lnTo>
                    <a:lnTo>
                      <a:pt x="155" y="31"/>
                    </a:lnTo>
                    <a:lnTo>
                      <a:pt x="155" y="33"/>
                    </a:lnTo>
                    <a:lnTo>
                      <a:pt x="153" y="34"/>
                    </a:lnTo>
                    <a:lnTo>
                      <a:pt x="155" y="34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5" y="36"/>
                    </a:lnTo>
                    <a:lnTo>
                      <a:pt x="157" y="38"/>
                    </a:lnTo>
                    <a:lnTo>
                      <a:pt x="157" y="40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1" y="43"/>
                    </a:lnTo>
                    <a:lnTo>
                      <a:pt x="164" y="45"/>
                    </a:lnTo>
                    <a:lnTo>
                      <a:pt x="164" y="47"/>
                    </a:lnTo>
                    <a:lnTo>
                      <a:pt x="166" y="47"/>
                    </a:lnTo>
                    <a:lnTo>
                      <a:pt x="166" y="49"/>
                    </a:lnTo>
                    <a:lnTo>
                      <a:pt x="168" y="49"/>
                    </a:lnTo>
                    <a:lnTo>
                      <a:pt x="168" y="51"/>
                    </a:lnTo>
                    <a:lnTo>
                      <a:pt x="168" y="53"/>
                    </a:lnTo>
                    <a:lnTo>
                      <a:pt x="168" y="53"/>
                    </a:lnTo>
                    <a:lnTo>
                      <a:pt x="166" y="54"/>
                    </a:lnTo>
                    <a:lnTo>
                      <a:pt x="166" y="56"/>
                    </a:lnTo>
                    <a:lnTo>
                      <a:pt x="166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58"/>
                    </a:lnTo>
                    <a:lnTo>
                      <a:pt x="168" y="60"/>
                    </a:lnTo>
                    <a:lnTo>
                      <a:pt x="168" y="60"/>
                    </a:lnTo>
                    <a:lnTo>
                      <a:pt x="168" y="62"/>
                    </a:lnTo>
                    <a:lnTo>
                      <a:pt x="168" y="62"/>
                    </a:lnTo>
                    <a:lnTo>
                      <a:pt x="168" y="64"/>
                    </a:lnTo>
                    <a:lnTo>
                      <a:pt x="168" y="64"/>
                    </a:lnTo>
                    <a:lnTo>
                      <a:pt x="166" y="65"/>
                    </a:lnTo>
                    <a:lnTo>
                      <a:pt x="166" y="65"/>
                    </a:lnTo>
                    <a:lnTo>
                      <a:pt x="166" y="65"/>
                    </a:lnTo>
                    <a:lnTo>
                      <a:pt x="164" y="65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9"/>
                    </a:lnTo>
                    <a:lnTo>
                      <a:pt x="164" y="69"/>
                    </a:lnTo>
                    <a:lnTo>
                      <a:pt x="164" y="69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4" y="73"/>
                    </a:lnTo>
                    <a:lnTo>
                      <a:pt x="164" y="75"/>
                    </a:lnTo>
                    <a:lnTo>
                      <a:pt x="162" y="75"/>
                    </a:lnTo>
                    <a:lnTo>
                      <a:pt x="161" y="76"/>
                    </a:lnTo>
                    <a:lnTo>
                      <a:pt x="157" y="80"/>
                    </a:lnTo>
                    <a:lnTo>
                      <a:pt x="157" y="80"/>
                    </a:lnTo>
                    <a:lnTo>
                      <a:pt x="155" y="82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5" y="86"/>
                    </a:lnTo>
                    <a:lnTo>
                      <a:pt x="153" y="87"/>
                    </a:lnTo>
                    <a:lnTo>
                      <a:pt x="153" y="87"/>
                    </a:lnTo>
                    <a:lnTo>
                      <a:pt x="151" y="89"/>
                    </a:lnTo>
                    <a:lnTo>
                      <a:pt x="148" y="91"/>
                    </a:lnTo>
                    <a:lnTo>
                      <a:pt x="146" y="91"/>
                    </a:lnTo>
                    <a:lnTo>
                      <a:pt x="146" y="91"/>
                    </a:lnTo>
                    <a:lnTo>
                      <a:pt x="146" y="93"/>
                    </a:lnTo>
                    <a:lnTo>
                      <a:pt x="146" y="93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2" y="93"/>
                    </a:lnTo>
                    <a:lnTo>
                      <a:pt x="142" y="93"/>
                    </a:lnTo>
                    <a:lnTo>
                      <a:pt x="141" y="95"/>
                    </a:lnTo>
                    <a:lnTo>
                      <a:pt x="139" y="98"/>
                    </a:lnTo>
                    <a:lnTo>
                      <a:pt x="139" y="104"/>
                    </a:lnTo>
                    <a:lnTo>
                      <a:pt x="139" y="104"/>
                    </a:lnTo>
                    <a:lnTo>
                      <a:pt x="141" y="106"/>
                    </a:lnTo>
                    <a:lnTo>
                      <a:pt x="142" y="111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5"/>
                    </a:lnTo>
                    <a:lnTo>
                      <a:pt x="144" y="115"/>
                    </a:lnTo>
                    <a:lnTo>
                      <a:pt x="144" y="117"/>
                    </a:lnTo>
                    <a:lnTo>
                      <a:pt x="144" y="117"/>
                    </a:lnTo>
                    <a:lnTo>
                      <a:pt x="146" y="120"/>
                    </a:lnTo>
                    <a:lnTo>
                      <a:pt x="146" y="120"/>
                    </a:lnTo>
                    <a:lnTo>
                      <a:pt x="146" y="122"/>
                    </a:lnTo>
                    <a:lnTo>
                      <a:pt x="148" y="122"/>
                    </a:lnTo>
                    <a:lnTo>
                      <a:pt x="148" y="122"/>
                    </a:lnTo>
                    <a:lnTo>
                      <a:pt x="148" y="124"/>
                    </a:lnTo>
                    <a:lnTo>
                      <a:pt x="148" y="126"/>
                    </a:lnTo>
                    <a:lnTo>
                      <a:pt x="148" y="126"/>
                    </a:lnTo>
                    <a:lnTo>
                      <a:pt x="148" y="128"/>
                    </a:lnTo>
                    <a:lnTo>
                      <a:pt x="148" y="128"/>
                    </a:lnTo>
                    <a:lnTo>
                      <a:pt x="148" y="129"/>
                    </a:lnTo>
                    <a:lnTo>
                      <a:pt x="146" y="131"/>
                    </a:lnTo>
                    <a:lnTo>
                      <a:pt x="148" y="131"/>
                    </a:lnTo>
                    <a:lnTo>
                      <a:pt x="148" y="133"/>
                    </a:lnTo>
                    <a:lnTo>
                      <a:pt x="146" y="133"/>
                    </a:lnTo>
                    <a:lnTo>
                      <a:pt x="148" y="135"/>
                    </a:lnTo>
                    <a:lnTo>
                      <a:pt x="146" y="135"/>
                    </a:lnTo>
                    <a:lnTo>
                      <a:pt x="146" y="137"/>
                    </a:lnTo>
                    <a:lnTo>
                      <a:pt x="146" y="139"/>
                    </a:lnTo>
                    <a:lnTo>
                      <a:pt x="148" y="139"/>
                    </a:lnTo>
                    <a:lnTo>
                      <a:pt x="148" y="140"/>
                    </a:lnTo>
                    <a:lnTo>
                      <a:pt x="148" y="140"/>
                    </a:lnTo>
                    <a:lnTo>
                      <a:pt x="150" y="140"/>
                    </a:lnTo>
                    <a:lnTo>
                      <a:pt x="148" y="142"/>
                    </a:lnTo>
                    <a:lnTo>
                      <a:pt x="148" y="144"/>
                    </a:lnTo>
                    <a:lnTo>
                      <a:pt x="148" y="146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9"/>
                    </a:lnTo>
                    <a:lnTo>
                      <a:pt x="146" y="151"/>
                    </a:lnTo>
                    <a:lnTo>
                      <a:pt x="146" y="151"/>
                    </a:lnTo>
                    <a:lnTo>
                      <a:pt x="146" y="153"/>
                    </a:lnTo>
                    <a:lnTo>
                      <a:pt x="146" y="155"/>
                    </a:lnTo>
                    <a:lnTo>
                      <a:pt x="146" y="159"/>
                    </a:lnTo>
                    <a:lnTo>
                      <a:pt x="146" y="160"/>
                    </a:lnTo>
                    <a:lnTo>
                      <a:pt x="146" y="160"/>
                    </a:lnTo>
                    <a:lnTo>
                      <a:pt x="148" y="162"/>
                    </a:lnTo>
                    <a:lnTo>
                      <a:pt x="148" y="164"/>
                    </a:lnTo>
                    <a:lnTo>
                      <a:pt x="148" y="164"/>
                    </a:lnTo>
                    <a:lnTo>
                      <a:pt x="148" y="166"/>
                    </a:lnTo>
                    <a:lnTo>
                      <a:pt x="148" y="166"/>
                    </a:lnTo>
                    <a:lnTo>
                      <a:pt x="146" y="168"/>
                    </a:lnTo>
                    <a:lnTo>
                      <a:pt x="146" y="168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6" y="170"/>
                    </a:lnTo>
                    <a:lnTo>
                      <a:pt x="144" y="171"/>
                    </a:lnTo>
                    <a:lnTo>
                      <a:pt x="142" y="173"/>
                    </a:lnTo>
                    <a:lnTo>
                      <a:pt x="142" y="177"/>
                    </a:lnTo>
                    <a:lnTo>
                      <a:pt x="142" y="179"/>
                    </a:lnTo>
                    <a:lnTo>
                      <a:pt x="142" y="181"/>
                    </a:lnTo>
                    <a:lnTo>
                      <a:pt x="142" y="182"/>
                    </a:lnTo>
                    <a:lnTo>
                      <a:pt x="142" y="184"/>
                    </a:lnTo>
                    <a:lnTo>
                      <a:pt x="142" y="186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2" y="190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1" y="193"/>
                    </a:lnTo>
                    <a:lnTo>
                      <a:pt x="141" y="195"/>
                    </a:lnTo>
                    <a:lnTo>
                      <a:pt x="141" y="197"/>
                    </a:lnTo>
                    <a:lnTo>
                      <a:pt x="142" y="199"/>
                    </a:lnTo>
                    <a:lnTo>
                      <a:pt x="141" y="201"/>
                    </a:lnTo>
                    <a:lnTo>
                      <a:pt x="142" y="202"/>
                    </a:lnTo>
                    <a:lnTo>
                      <a:pt x="142" y="204"/>
                    </a:lnTo>
                    <a:lnTo>
                      <a:pt x="144" y="204"/>
                    </a:lnTo>
                    <a:lnTo>
                      <a:pt x="144" y="210"/>
                    </a:lnTo>
                    <a:lnTo>
                      <a:pt x="146" y="213"/>
                    </a:lnTo>
                    <a:lnTo>
                      <a:pt x="146" y="219"/>
                    </a:lnTo>
                    <a:lnTo>
                      <a:pt x="146" y="221"/>
                    </a:lnTo>
                    <a:lnTo>
                      <a:pt x="148" y="221"/>
                    </a:lnTo>
                    <a:lnTo>
                      <a:pt x="148" y="221"/>
                    </a:lnTo>
                    <a:lnTo>
                      <a:pt x="148" y="223"/>
                    </a:lnTo>
                    <a:lnTo>
                      <a:pt x="148" y="224"/>
                    </a:lnTo>
                    <a:lnTo>
                      <a:pt x="148" y="224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50" y="226"/>
                    </a:lnTo>
                    <a:lnTo>
                      <a:pt x="150" y="230"/>
                    </a:lnTo>
                    <a:lnTo>
                      <a:pt x="150" y="230"/>
                    </a:lnTo>
                    <a:lnTo>
                      <a:pt x="150" y="232"/>
                    </a:lnTo>
                    <a:lnTo>
                      <a:pt x="150" y="234"/>
                    </a:lnTo>
                    <a:lnTo>
                      <a:pt x="150" y="234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51" y="239"/>
                    </a:lnTo>
                    <a:lnTo>
                      <a:pt x="150" y="243"/>
                    </a:lnTo>
                    <a:lnTo>
                      <a:pt x="151" y="243"/>
                    </a:lnTo>
                    <a:lnTo>
                      <a:pt x="151" y="243"/>
                    </a:lnTo>
                    <a:lnTo>
                      <a:pt x="151" y="245"/>
                    </a:lnTo>
                    <a:lnTo>
                      <a:pt x="151" y="246"/>
                    </a:lnTo>
                    <a:lnTo>
                      <a:pt x="151" y="246"/>
                    </a:lnTo>
                    <a:lnTo>
                      <a:pt x="151" y="246"/>
                    </a:lnTo>
                    <a:lnTo>
                      <a:pt x="153" y="248"/>
                    </a:lnTo>
                    <a:lnTo>
                      <a:pt x="155" y="250"/>
                    </a:lnTo>
                    <a:lnTo>
                      <a:pt x="155" y="252"/>
                    </a:lnTo>
                    <a:lnTo>
                      <a:pt x="155" y="254"/>
                    </a:lnTo>
                    <a:lnTo>
                      <a:pt x="155" y="255"/>
                    </a:lnTo>
                    <a:lnTo>
                      <a:pt x="155" y="257"/>
                    </a:lnTo>
                    <a:lnTo>
                      <a:pt x="155" y="259"/>
                    </a:lnTo>
                    <a:lnTo>
                      <a:pt x="155" y="259"/>
                    </a:lnTo>
                    <a:lnTo>
                      <a:pt x="157" y="261"/>
                    </a:lnTo>
                    <a:lnTo>
                      <a:pt x="157" y="265"/>
                    </a:lnTo>
                    <a:lnTo>
                      <a:pt x="157" y="266"/>
                    </a:lnTo>
                    <a:lnTo>
                      <a:pt x="157" y="268"/>
                    </a:lnTo>
                    <a:lnTo>
                      <a:pt x="155" y="270"/>
                    </a:lnTo>
                    <a:lnTo>
                      <a:pt x="155" y="272"/>
                    </a:lnTo>
                    <a:lnTo>
                      <a:pt x="155" y="277"/>
                    </a:lnTo>
                    <a:lnTo>
                      <a:pt x="155" y="283"/>
                    </a:lnTo>
                    <a:lnTo>
                      <a:pt x="155" y="283"/>
                    </a:lnTo>
                    <a:lnTo>
                      <a:pt x="157" y="287"/>
                    </a:lnTo>
                    <a:lnTo>
                      <a:pt x="159" y="290"/>
                    </a:lnTo>
                    <a:lnTo>
                      <a:pt x="159" y="290"/>
                    </a:lnTo>
                    <a:lnTo>
                      <a:pt x="161" y="290"/>
                    </a:lnTo>
                    <a:lnTo>
                      <a:pt x="162" y="290"/>
                    </a:lnTo>
                    <a:lnTo>
                      <a:pt x="162" y="292"/>
                    </a:lnTo>
                    <a:lnTo>
                      <a:pt x="162" y="292"/>
                    </a:lnTo>
                    <a:lnTo>
                      <a:pt x="162" y="292"/>
                    </a:lnTo>
                    <a:lnTo>
                      <a:pt x="164" y="294"/>
                    </a:lnTo>
                    <a:lnTo>
                      <a:pt x="166" y="292"/>
                    </a:lnTo>
                    <a:lnTo>
                      <a:pt x="168" y="294"/>
                    </a:lnTo>
                    <a:lnTo>
                      <a:pt x="168" y="294"/>
                    </a:lnTo>
                    <a:lnTo>
                      <a:pt x="170" y="296"/>
                    </a:lnTo>
                    <a:lnTo>
                      <a:pt x="128" y="308"/>
                    </a:lnTo>
                    <a:lnTo>
                      <a:pt x="120" y="312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3" y="312"/>
                    </a:lnTo>
                    <a:lnTo>
                      <a:pt x="93" y="310"/>
                    </a:lnTo>
                    <a:lnTo>
                      <a:pt x="93" y="308"/>
                    </a:lnTo>
                    <a:lnTo>
                      <a:pt x="93" y="307"/>
                    </a:lnTo>
                    <a:lnTo>
                      <a:pt x="93" y="307"/>
                    </a:lnTo>
                    <a:lnTo>
                      <a:pt x="89" y="296"/>
                    </a:lnTo>
                    <a:lnTo>
                      <a:pt x="77" y="252"/>
                    </a:lnTo>
                    <a:lnTo>
                      <a:pt x="69" y="226"/>
                    </a:lnTo>
                    <a:lnTo>
                      <a:pt x="71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7" y="224"/>
                    </a:lnTo>
                    <a:lnTo>
                      <a:pt x="66" y="223"/>
                    </a:lnTo>
                    <a:lnTo>
                      <a:pt x="66" y="223"/>
                    </a:lnTo>
                    <a:lnTo>
                      <a:pt x="64" y="221"/>
                    </a:lnTo>
                    <a:lnTo>
                      <a:pt x="64" y="221"/>
                    </a:lnTo>
                    <a:lnTo>
                      <a:pt x="64" y="219"/>
                    </a:lnTo>
                    <a:lnTo>
                      <a:pt x="62" y="219"/>
                    </a:lnTo>
                    <a:lnTo>
                      <a:pt x="62" y="219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60" y="215"/>
                    </a:lnTo>
                    <a:lnTo>
                      <a:pt x="56" y="217"/>
                    </a:lnTo>
                    <a:lnTo>
                      <a:pt x="56" y="217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24"/>
                    </a:lnTo>
                    <a:lnTo>
                      <a:pt x="55" y="224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24"/>
                    </a:lnTo>
                    <a:lnTo>
                      <a:pt x="51" y="224"/>
                    </a:lnTo>
                    <a:lnTo>
                      <a:pt x="51" y="221"/>
                    </a:lnTo>
                    <a:lnTo>
                      <a:pt x="51" y="221"/>
                    </a:lnTo>
                    <a:lnTo>
                      <a:pt x="51" y="221"/>
                    </a:lnTo>
                    <a:lnTo>
                      <a:pt x="51" y="219"/>
                    </a:lnTo>
                    <a:lnTo>
                      <a:pt x="49" y="219"/>
                    </a:lnTo>
                    <a:lnTo>
                      <a:pt x="51" y="215"/>
                    </a:lnTo>
                    <a:lnTo>
                      <a:pt x="49" y="208"/>
                    </a:lnTo>
                    <a:lnTo>
                      <a:pt x="51" y="208"/>
                    </a:lnTo>
                    <a:lnTo>
                      <a:pt x="51" y="206"/>
                    </a:lnTo>
                    <a:lnTo>
                      <a:pt x="51" y="206"/>
                    </a:lnTo>
                    <a:lnTo>
                      <a:pt x="49" y="204"/>
                    </a:lnTo>
                    <a:lnTo>
                      <a:pt x="49" y="202"/>
                    </a:lnTo>
                    <a:lnTo>
                      <a:pt x="49" y="202"/>
                    </a:lnTo>
                    <a:lnTo>
                      <a:pt x="51" y="202"/>
                    </a:lnTo>
                    <a:lnTo>
                      <a:pt x="51" y="201"/>
                    </a:lnTo>
                    <a:lnTo>
                      <a:pt x="49" y="201"/>
                    </a:lnTo>
                    <a:lnTo>
                      <a:pt x="49" y="199"/>
                    </a:lnTo>
                    <a:lnTo>
                      <a:pt x="47" y="199"/>
                    </a:lnTo>
                    <a:lnTo>
                      <a:pt x="46" y="197"/>
                    </a:lnTo>
                    <a:lnTo>
                      <a:pt x="46" y="197"/>
                    </a:lnTo>
                    <a:lnTo>
                      <a:pt x="46" y="195"/>
                    </a:lnTo>
                    <a:lnTo>
                      <a:pt x="46" y="193"/>
                    </a:lnTo>
                    <a:lnTo>
                      <a:pt x="46" y="192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4" y="186"/>
                    </a:lnTo>
                    <a:lnTo>
                      <a:pt x="42" y="186"/>
                    </a:lnTo>
                    <a:lnTo>
                      <a:pt x="40" y="186"/>
                    </a:lnTo>
                    <a:lnTo>
                      <a:pt x="40" y="184"/>
                    </a:lnTo>
                    <a:lnTo>
                      <a:pt x="38" y="181"/>
                    </a:lnTo>
                    <a:lnTo>
                      <a:pt x="38" y="179"/>
                    </a:lnTo>
                    <a:lnTo>
                      <a:pt x="36" y="177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1"/>
                    </a:lnTo>
                    <a:lnTo>
                      <a:pt x="33" y="170"/>
                    </a:lnTo>
                    <a:lnTo>
                      <a:pt x="31" y="170"/>
                    </a:lnTo>
                    <a:lnTo>
                      <a:pt x="31" y="170"/>
                    </a:lnTo>
                    <a:lnTo>
                      <a:pt x="31" y="168"/>
                    </a:lnTo>
                    <a:lnTo>
                      <a:pt x="31" y="166"/>
                    </a:lnTo>
                    <a:lnTo>
                      <a:pt x="31" y="164"/>
                    </a:lnTo>
                    <a:lnTo>
                      <a:pt x="31" y="162"/>
                    </a:lnTo>
                    <a:lnTo>
                      <a:pt x="31" y="159"/>
                    </a:lnTo>
                    <a:lnTo>
                      <a:pt x="31" y="153"/>
                    </a:lnTo>
                    <a:lnTo>
                      <a:pt x="31" y="151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5" y="142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33" y="139"/>
                    </a:lnTo>
                    <a:lnTo>
                      <a:pt x="31" y="135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7" y="128"/>
                    </a:lnTo>
                    <a:lnTo>
                      <a:pt x="29" y="124"/>
                    </a:lnTo>
                    <a:lnTo>
                      <a:pt x="29" y="122"/>
                    </a:lnTo>
                    <a:lnTo>
                      <a:pt x="29" y="120"/>
                    </a:lnTo>
                    <a:lnTo>
                      <a:pt x="27" y="118"/>
                    </a:lnTo>
                    <a:lnTo>
                      <a:pt x="25" y="117"/>
                    </a:lnTo>
                    <a:lnTo>
                      <a:pt x="22" y="11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8" y="107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4" y="102"/>
                    </a:lnTo>
                    <a:lnTo>
                      <a:pt x="13" y="100"/>
                    </a:lnTo>
                    <a:lnTo>
                      <a:pt x="13" y="100"/>
                    </a:lnTo>
                    <a:lnTo>
                      <a:pt x="14" y="98"/>
                    </a:lnTo>
                    <a:lnTo>
                      <a:pt x="13" y="98"/>
                    </a:lnTo>
                    <a:lnTo>
                      <a:pt x="13" y="95"/>
                    </a:lnTo>
                    <a:lnTo>
                      <a:pt x="13" y="95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1" y="91"/>
                    </a:lnTo>
                    <a:lnTo>
                      <a:pt x="11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9" y="86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9" y="76"/>
                    </a:lnTo>
                    <a:lnTo>
                      <a:pt x="7" y="76"/>
                    </a:lnTo>
                    <a:lnTo>
                      <a:pt x="5" y="76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67"/>
                    </a:lnTo>
                    <a:lnTo>
                      <a:pt x="3" y="65"/>
                    </a:lnTo>
                    <a:lnTo>
                      <a:pt x="3" y="65"/>
                    </a:lnTo>
                    <a:lnTo>
                      <a:pt x="5" y="62"/>
                    </a:lnTo>
                    <a:lnTo>
                      <a:pt x="3" y="62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13" y="49"/>
                    </a:lnTo>
                    <a:lnTo>
                      <a:pt x="67" y="31"/>
                    </a:lnTo>
                    <a:lnTo>
                      <a:pt x="91" y="23"/>
                    </a:lnTo>
                    <a:lnTo>
                      <a:pt x="111" y="16"/>
                    </a:lnTo>
                    <a:lnTo>
                      <a:pt x="120" y="12"/>
                    </a:lnTo>
                    <a:lnTo>
                      <a:pt x="126" y="9"/>
                    </a:lnTo>
                    <a:lnTo>
                      <a:pt x="137" y="5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79"/>
              <p:cNvSpPr>
                <a:spLocks/>
              </p:cNvSpPr>
              <p:nvPr userDrawn="1"/>
            </p:nvSpPr>
            <p:spPr bwMode="auto">
              <a:xfrm>
                <a:off x="7631113" y="-152400"/>
                <a:ext cx="571500" cy="912813"/>
              </a:xfrm>
              <a:custGeom>
                <a:avLst/>
                <a:gdLst/>
                <a:ahLst/>
                <a:cxnLst>
                  <a:cxn ang="0">
                    <a:pos x="86" y="526"/>
                  </a:cxn>
                  <a:cxn ang="0">
                    <a:pos x="19" y="305"/>
                  </a:cxn>
                  <a:cxn ang="0">
                    <a:pos x="26" y="274"/>
                  </a:cxn>
                  <a:cxn ang="0">
                    <a:pos x="31" y="214"/>
                  </a:cxn>
                  <a:cxn ang="0">
                    <a:pos x="57" y="18"/>
                  </a:cxn>
                  <a:cxn ang="0">
                    <a:pos x="103" y="31"/>
                  </a:cxn>
                  <a:cxn ang="0">
                    <a:pos x="143" y="2"/>
                  </a:cxn>
                  <a:cxn ang="0">
                    <a:pos x="245" y="164"/>
                  </a:cxn>
                  <a:cxn ang="0">
                    <a:pos x="282" y="175"/>
                  </a:cxn>
                  <a:cxn ang="0">
                    <a:pos x="296" y="208"/>
                  </a:cxn>
                  <a:cxn ang="0">
                    <a:pos x="351" y="237"/>
                  </a:cxn>
                  <a:cxn ang="0">
                    <a:pos x="353" y="261"/>
                  </a:cxn>
                  <a:cxn ang="0">
                    <a:pos x="344" y="278"/>
                  </a:cxn>
                  <a:cxn ang="0">
                    <a:pos x="338" y="276"/>
                  </a:cxn>
                  <a:cxn ang="0">
                    <a:pos x="335" y="283"/>
                  </a:cxn>
                  <a:cxn ang="0">
                    <a:pos x="329" y="287"/>
                  </a:cxn>
                  <a:cxn ang="0">
                    <a:pos x="320" y="292"/>
                  </a:cxn>
                  <a:cxn ang="0">
                    <a:pos x="313" y="305"/>
                  </a:cxn>
                  <a:cxn ang="0">
                    <a:pos x="307" y="305"/>
                  </a:cxn>
                  <a:cxn ang="0">
                    <a:pos x="304" y="305"/>
                  </a:cxn>
                  <a:cxn ang="0">
                    <a:pos x="300" y="311"/>
                  </a:cxn>
                  <a:cxn ang="0">
                    <a:pos x="302" y="323"/>
                  </a:cxn>
                  <a:cxn ang="0">
                    <a:pos x="300" y="329"/>
                  </a:cxn>
                  <a:cxn ang="0">
                    <a:pos x="291" y="327"/>
                  </a:cxn>
                  <a:cxn ang="0">
                    <a:pos x="293" y="338"/>
                  </a:cxn>
                  <a:cxn ang="0">
                    <a:pos x="283" y="327"/>
                  </a:cxn>
                  <a:cxn ang="0">
                    <a:pos x="272" y="332"/>
                  </a:cxn>
                  <a:cxn ang="0">
                    <a:pos x="269" y="336"/>
                  </a:cxn>
                  <a:cxn ang="0">
                    <a:pos x="256" y="338"/>
                  </a:cxn>
                  <a:cxn ang="0">
                    <a:pos x="254" y="342"/>
                  </a:cxn>
                  <a:cxn ang="0">
                    <a:pos x="258" y="364"/>
                  </a:cxn>
                  <a:cxn ang="0">
                    <a:pos x="243" y="367"/>
                  </a:cxn>
                  <a:cxn ang="0">
                    <a:pos x="230" y="364"/>
                  </a:cxn>
                  <a:cxn ang="0">
                    <a:pos x="238" y="356"/>
                  </a:cxn>
                  <a:cxn ang="0">
                    <a:pos x="232" y="351"/>
                  </a:cxn>
                  <a:cxn ang="0">
                    <a:pos x="227" y="347"/>
                  </a:cxn>
                  <a:cxn ang="0">
                    <a:pos x="214" y="336"/>
                  </a:cxn>
                  <a:cxn ang="0">
                    <a:pos x="216" y="358"/>
                  </a:cxn>
                  <a:cxn ang="0">
                    <a:pos x="218" y="391"/>
                  </a:cxn>
                  <a:cxn ang="0">
                    <a:pos x="220" y="409"/>
                  </a:cxn>
                  <a:cxn ang="0">
                    <a:pos x="214" y="427"/>
                  </a:cxn>
                  <a:cxn ang="0">
                    <a:pos x="210" y="416"/>
                  </a:cxn>
                  <a:cxn ang="0">
                    <a:pos x="203" y="426"/>
                  </a:cxn>
                  <a:cxn ang="0">
                    <a:pos x="196" y="427"/>
                  </a:cxn>
                  <a:cxn ang="0">
                    <a:pos x="190" y="440"/>
                  </a:cxn>
                  <a:cxn ang="0">
                    <a:pos x="183" y="426"/>
                  </a:cxn>
                  <a:cxn ang="0">
                    <a:pos x="187" y="451"/>
                  </a:cxn>
                  <a:cxn ang="0">
                    <a:pos x="177" y="431"/>
                  </a:cxn>
                  <a:cxn ang="0">
                    <a:pos x="177" y="453"/>
                  </a:cxn>
                  <a:cxn ang="0">
                    <a:pos x="163" y="435"/>
                  </a:cxn>
                  <a:cxn ang="0">
                    <a:pos x="163" y="442"/>
                  </a:cxn>
                  <a:cxn ang="0">
                    <a:pos x="176" y="466"/>
                  </a:cxn>
                  <a:cxn ang="0">
                    <a:pos x="167" y="459"/>
                  </a:cxn>
                  <a:cxn ang="0">
                    <a:pos x="161" y="468"/>
                  </a:cxn>
                  <a:cxn ang="0">
                    <a:pos x="157" y="469"/>
                  </a:cxn>
                  <a:cxn ang="0">
                    <a:pos x="154" y="464"/>
                  </a:cxn>
                  <a:cxn ang="0">
                    <a:pos x="145" y="471"/>
                  </a:cxn>
                  <a:cxn ang="0">
                    <a:pos x="143" y="493"/>
                  </a:cxn>
                  <a:cxn ang="0">
                    <a:pos x="141" y="508"/>
                  </a:cxn>
                  <a:cxn ang="0">
                    <a:pos x="139" y="526"/>
                  </a:cxn>
                  <a:cxn ang="0">
                    <a:pos x="134" y="554"/>
                  </a:cxn>
                  <a:cxn ang="0">
                    <a:pos x="132" y="566"/>
                  </a:cxn>
                </a:cxnLst>
                <a:rect l="0" t="0" r="r" b="b"/>
                <a:pathLst>
                  <a:path w="360" h="575">
                    <a:moveTo>
                      <a:pt x="124" y="575"/>
                    </a:moveTo>
                    <a:lnTo>
                      <a:pt x="123" y="574"/>
                    </a:lnTo>
                    <a:lnTo>
                      <a:pt x="121" y="574"/>
                    </a:lnTo>
                    <a:lnTo>
                      <a:pt x="119" y="574"/>
                    </a:lnTo>
                    <a:lnTo>
                      <a:pt x="117" y="574"/>
                    </a:lnTo>
                    <a:lnTo>
                      <a:pt x="117" y="574"/>
                    </a:lnTo>
                    <a:lnTo>
                      <a:pt x="117" y="572"/>
                    </a:lnTo>
                    <a:lnTo>
                      <a:pt x="115" y="570"/>
                    </a:lnTo>
                    <a:lnTo>
                      <a:pt x="115" y="570"/>
                    </a:lnTo>
                    <a:lnTo>
                      <a:pt x="114" y="568"/>
                    </a:lnTo>
                    <a:lnTo>
                      <a:pt x="114" y="563"/>
                    </a:lnTo>
                    <a:lnTo>
                      <a:pt x="114" y="561"/>
                    </a:lnTo>
                    <a:lnTo>
                      <a:pt x="114" y="561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0" y="559"/>
                    </a:lnTo>
                    <a:lnTo>
                      <a:pt x="110" y="557"/>
                    </a:lnTo>
                    <a:lnTo>
                      <a:pt x="104" y="557"/>
                    </a:lnTo>
                    <a:lnTo>
                      <a:pt x="103" y="557"/>
                    </a:lnTo>
                    <a:lnTo>
                      <a:pt x="103" y="555"/>
                    </a:lnTo>
                    <a:lnTo>
                      <a:pt x="103" y="554"/>
                    </a:lnTo>
                    <a:lnTo>
                      <a:pt x="101" y="554"/>
                    </a:lnTo>
                    <a:lnTo>
                      <a:pt x="101" y="554"/>
                    </a:lnTo>
                    <a:lnTo>
                      <a:pt x="101" y="554"/>
                    </a:lnTo>
                    <a:lnTo>
                      <a:pt x="99" y="552"/>
                    </a:lnTo>
                    <a:lnTo>
                      <a:pt x="95" y="550"/>
                    </a:lnTo>
                    <a:lnTo>
                      <a:pt x="93" y="548"/>
                    </a:lnTo>
                    <a:lnTo>
                      <a:pt x="92" y="546"/>
                    </a:lnTo>
                    <a:lnTo>
                      <a:pt x="92" y="544"/>
                    </a:lnTo>
                    <a:lnTo>
                      <a:pt x="92" y="541"/>
                    </a:lnTo>
                    <a:lnTo>
                      <a:pt x="92" y="541"/>
                    </a:lnTo>
                    <a:lnTo>
                      <a:pt x="92" y="539"/>
                    </a:lnTo>
                    <a:lnTo>
                      <a:pt x="90" y="539"/>
                    </a:lnTo>
                    <a:lnTo>
                      <a:pt x="90" y="535"/>
                    </a:lnTo>
                    <a:lnTo>
                      <a:pt x="88" y="535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0"/>
                    </a:lnTo>
                    <a:lnTo>
                      <a:pt x="86" y="528"/>
                    </a:lnTo>
                    <a:lnTo>
                      <a:pt x="86" y="528"/>
                    </a:lnTo>
                    <a:lnTo>
                      <a:pt x="88" y="526"/>
                    </a:lnTo>
                    <a:lnTo>
                      <a:pt x="88" y="526"/>
                    </a:lnTo>
                    <a:lnTo>
                      <a:pt x="88" y="526"/>
                    </a:lnTo>
                    <a:lnTo>
                      <a:pt x="86" y="526"/>
                    </a:lnTo>
                    <a:lnTo>
                      <a:pt x="86" y="526"/>
                    </a:lnTo>
                    <a:lnTo>
                      <a:pt x="86" y="524"/>
                    </a:lnTo>
                    <a:lnTo>
                      <a:pt x="84" y="524"/>
                    </a:lnTo>
                    <a:lnTo>
                      <a:pt x="84" y="524"/>
                    </a:lnTo>
                    <a:lnTo>
                      <a:pt x="84" y="524"/>
                    </a:lnTo>
                    <a:lnTo>
                      <a:pt x="73" y="499"/>
                    </a:lnTo>
                    <a:lnTo>
                      <a:pt x="51" y="442"/>
                    </a:lnTo>
                    <a:lnTo>
                      <a:pt x="44" y="426"/>
                    </a:lnTo>
                    <a:lnTo>
                      <a:pt x="33" y="398"/>
                    </a:lnTo>
                    <a:lnTo>
                      <a:pt x="0" y="327"/>
                    </a:lnTo>
                    <a:lnTo>
                      <a:pt x="2" y="325"/>
                    </a:lnTo>
                    <a:lnTo>
                      <a:pt x="4" y="321"/>
                    </a:lnTo>
                    <a:lnTo>
                      <a:pt x="6" y="321"/>
                    </a:lnTo>
                    <a:lnTo>
                      <a:pt x="4" y="320"/>
                    </a:lnTo>
                    <a:lnTo>
                      <a:pt x="4" y="318"/>
                    </a:lnTo>
                    <a:lnTo>
                      <a:pt x="6" y="318"/>
                    </a:lnTo>
                    <a:lnTo>
                      <a:pt x="8" y="320"/>
                    </a:lnTo>
                    <a:lnTo>
                      <a:pt x="8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13" y="320"/>
                    </a:lnTo>
                    <a:lnTo>
                      <a:pt x="15" y="323"/>
                    </a:lnTo>
                    <a:lnTo>
                      <a:pt x="17" y="325"/>
                    </a:lnTo>
                    <a:lnTo>
                      <a:pt x="17" y="325"/>
                    </a:lnTo>
                    <a:lnTo>
                      <a:pt x="19" y="327"/>
                    </a:lnTo>
                    <a:lnTo>
                      <a:pt x="19" y="329"/>
                    </a:lnTo>
                    <a:lnTo>
                      <a:pt x="20" y="329"/>
                    </a:lnTo>
                    <a:lnTo>
                      <a:pt x="20" y="329"/>
                    </a:lnTo>
                    <a:lnTo>
                      <a:pt x="22" y="327"/>
                    </a:lnTo>
                    <a:lnTo>
                      <a:pt x="22" y="327"/>
                    </a:lnTo>
                    <a:lnTo>
                      <a:pt x="20" y="323"/>
                    </a:lnTo>
                    <a:lnTo>
                      <a:pt x="20" y="323"/>
                    </a:lnTo>
                    <a:lnTo>
                      <a:pt x="20" y="321"/>
                    </a:lnTo>
                    <a:lnTo>
                      <a:pt x="20" y="320"/>
                    </a:lnTo>
                    <a:lnTo>
                      <a:pt x="20" y="320"/>
                    </a:lnTo>
                    <a:lnTo>
                      <a:pt x="20" y="320"/>
                    </a:lnTo>
                    <a:lnTo>
                      <a:pt x="22" y="318"/>
                    </a:lnTo>
                    <a:lnTo>
                      <a:pt x="20" y="314"/>
                    </a:lnTo>
                    <a:lnTo>
                      <a:pt x="20" y="311"/>
                    </a:lnTo>
                    <a:lnTo>
                      <a:pt x="20" y="311"/>
                    </a:lnTo>
                    <a:lnTo>
                      <a:pt x="19" y="309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9" y="305"/>
                    </a:lnTo>
                    <a:lnTo>
                      <a:pt x="19" y="303"/>
                    </a:lnTo>
                    <a:lnTo>
                      <a:pt x="19" y="303"/>
                    </a:lnTo>
                    <a:lnTo>
                      <a:pt x="19" y="303"/>
                    </a:lnTo>
                    <a:lnTo>
                      <a:pt x="19" y="301"/>
                    </a:lnTo>
                    <a:lnTo>
                      <a:pt x="20" y="303"/>
                    </a:lnTo>
                    <a:lnTo>
                      <a:pt x="22" y="301"/>
                    </a:lnTo>
                    <a:lnTo>
                      <a:pt x="22" y="301"/>
                    </a:lnTo>
                    <a:lnTo>
                      <a:pt x="24" y="303"/>
                    </a:lnTo>
                    <a:lnTo>
                      <a:pt x="26" y="303"/>
                    </a:lnTo>
                    <a:lnTo>
                      <a:pt x="28" y="303"/>
                    </a:lnTo>
                    <a:lnTo>
                      <a:pt x="28" y="303"/>
                    </a:lnTo>
                    <a:lnTo>
                      <a:pt x="29" y="305"/>
                    </a:lnTo>
                    <a:lnTo>
                      <a:pt x="31" y="303"/>
                    </a:lnTo>
                    <a:lnTo>
                      <a:pt x="33" y="303"/>
                    </a:lnTo>
                    <a:lnTo>
                      <a:pt x="33" y="301"/>
                    </a:lnTo>
                    <a:lnTo>
                      <a:pt x="33" y="301"/>
                    </a:lnTo>
                    <a:lnTo>
                      <a:pt x="33" y="301"/>
                    </a:lnTo>
                    <a:lnTo>
                      <a:pt x="31" y="300"/>
                    </a:lnTo>
                    <a:lnTo>
                      <a:pt x="31" y="300"/>
                    </a:lnTo>
                    <a:lnTo>
                      <a:pt x="31" y="298"/>
                    </a:lnTo>
                    <a:lnTo>
                      <a:pt x="29" y="298"/>
                    </a:lnTo>
                    <a:lnTo>
                      <a:pt x="29" y="298"/>
                    </a:lnTo>
                    <a:lnTo>
                      <a:pt x="26" y="296"/>
                    </a:lnTo>
                    <a:lnTo>
                      <a:pt x="22" y="294"/>
                    </a:lnTo>
                    <a:lnTo>
                      <a:pt x="22" y="292"/>
                    </a:lnTo>
                    <a:lnTo>
                      <a:pt x="22" y="292"/>
                    </a:lnTo>
                    <a:lnTo>
                      <a:pt x="22" y="290"/>
                    </a:lnTo>
                    <a:lnTo>
                      <a:pt x="20" y="290"/>
                    </a:lnTo>
                    <a:lnTo>
                      <a:pt x="20" y="289"/>
                    </a:lnTo>
                    <a:lnTo>
                      <a:pt x="22" y="289"/>
                    </a:lnTo>
                    <a:lnTo>
                      <a:pt x="22" y="287"/>
                    </a:lnTo>
                    <a:lnTo>
                      <a:pt x="22" y="287"/>
                    </a:lnTo>
                    <a:lnTo>
                      <a:pt x="22" y="285"/>
                    </a:lnTo>
                    <a:lnTo>
                      <a:pt x="22" y="283"/>
                    </a:lnTo>
                    <a:lnTo>
                      <a:pt x="22" y="283"/>
                    </a:lnTo>
                    <a:lnTo>
                      <a:pt x="22" y="281"/>
                    </a:lnTo>
                    <a:lnTo>
                      <a:pt x="22" y="279"/>
                    </a:lnTo>
                    <a:lnTo>
                      <a:pt x="22" y="279"/>
                    </a:lnTo>
                    <a:lnTo>
                      <a:pt x="22" y="278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4" y="276"/>
                    </a:lnTo>
                    <a:lnTo>
                      <a:pt x="24" y="276"/>
                    </a:lnTo>
                    <a:lnTo>
                      <a:pt x="24" y="274"/>
                    </a:lnTo>
                    <a:lnTo>
                      <a:pt x="26" y="274"/>
                    </a:lnTo>
                    <a:lnTo>
                      <a:pt x="26" y="272"/>
                    </a:lnTo>
                    <a:lnTo>
                      <a:pt x="26" y="272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33" y="263"/>
                    </a:lnTo>
                    <a:lnTo>
                      <a:pt x="33" y="261"/>
                    </a:lnTo>
                    <a:lnTo>
                      <a:pt x="35" y="259"/>
                    </a:lnTo>
                    <a:lnTo>
                      <a:pt x="39" y="258"/>
                    </a:lnTo>
                    <a:lnTo>
                      <a:pt x="39" y="256"/>
                    </a:lnTo>
                    <a:lnTo>
                      <a:pt x="39" y="254"/>
                    </a:lnTo>
                    <a:lnTo>
                      <a:pt x="39" y="254"/>
                    </a:lnTo>
                    <a:lnTo>
                      <a:pt x="37" y="250"/>
                    </a:lnTo>
                    <a:lnTo>
                      <a:pt x="35" y="250"/>
                    </a:lnTo>
                    <a:lnTo>
                      <a:pt x="33" y="248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5" y="245"/>
                    </a:lnTo>
                    <a:lnTo>
                      <a:pt x="35" y="245"/>
                    </a:lnTo>
                    <a:lnTo>
                      <a:pt x="37" y="241"/>
                    </a:lnTo>
                    <a:lnTo>
                      <a:pt x="40" y="237"/>
                    </a:lnTo>
                    <a:lnTo>
                      <a:pt x="40" y="236"/>
                    </a:lnTo>
                    <a:lnTo>
                      <a:pt x="40" y="234"/>
                    </a:lnTo>
                    <a:lnTo>
                      <a:pt x="42" y="232"/>
                    </a:lnTo>
                    <a:lnTo>
                      <a:pt x="42" y="232"/>
                    </a:lnTo>
                    <a:lnTo>
                      <a:pt x="40" y="228"/>
                    </a:lnTo>
                    <a:lnTo>
                      <a:pt x="42" y="226"/>
                    </a:lnTo>
                    <a:lnTo>
                      <a:pt x="40" y="225"/>
                    </a:lnTo>
                    <a:lnTo>
                      <a:pt x="39" y="225"/>
                    </a:lnTo>
                    <a:lnTo>
                      <a:pt x="39" y="225"/>
                    </a:lnTo>
                    <a:lnTo>
                      <a:pt x="35" y="225"/>
                    </a:lnTo>
                    <a:lnTo>
                      <a:pt x="35" y="225"/>
                    </a:lnTo>
                    <a:lnTo>
                      <a:pt x="35" y="225"/>
                    </a:lnTo>
                    <a:lnTo>
                      <a:pt x="35" y="223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3" y="219"/>
                    </a:lnTo>
                    <a:lnTo>
                      <a:pt x="33" y="217"/>
                    </a:lnTo>
                    <a:lnTo>
                      <a:pt x="33" y="215"/>
                    </a:lnTo>
                    <a:lnTo>
                      <a:pt x="33" y="214"/>
                    </a:lnTo>
                    <a:lnTo>
                      <a:pt x="33" y="214"/>
                    </a:lnTo>
                    <a:lnTo>
                      <a:pt x="33" y="214"/>
                    </a:lnTo>
                    <a:lnTo>
                      <a:pt x="31" y="214"/>
                    </a:lnTo>
                    <a:lnTo>
                      <a:pt x="31" y="214"/>
                    </a:lnTo>
                    <a:lnTo>
                      <a:pt x="31" y="214"/>
                    </a:lnTo>
                    <a:lnTo>
                      <a:pt x="31" y="212"/>
                    </a:lnTo>
                    <a:lnTo>
                      <a:pt x="31" y="210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3" y="206"/>
                    </a:lnTo>
                    <a:lnTo>
                      <a:pt x="33" y="205"/>
                    </a:lnTo>
                    <a:lnTo>
                      <a:pt x="33" y="205"/>
                    </a:lnTo>
                    <a:lnTo>
                      <a:pt x="33" y="203"/>
                    </a:lnTo>
                    <a:lnTo>
                      <a:pt x="33" y="203"/>
                    </a:lnTo>
                    <a:lnTo>
                      <a:pt x="33" y="203"/>
                    </a:lnTo>
                    <a:lnTo>
                      <a:pt x="33" y="201"/>
                    </a:lnTo>
                    <a:lnTo>
                      <a:pt x="31" y="201"/>
                    </a:lnTo>
                    <a:lnTo>
                      <a:pt x="28" y="199"/>
                    </a:lnTo>
                    <a:lnTo>
                      <a:pt x="28" y="199"/>
                    </a:lnTo>
                    <a:lnTo>
                      <a:pt x="28" y="197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6" y="188"/>
                    </a:lnTo>
                    <a:lnTo>
                      <a:pt x="28" y="186"/>
                    </a:lnTo>
                    <a:lnTo>
                      <a:pt x="28" y="184"/>
                    </a:lnTo>
                    <a:lnTo>
                      <a:pt x="29" y="184"/>
                    </a:lnTo>
                    <a:lnTo>
                      <a:pt x="29" y="183"/>
                    </a:lnTo>
                    <a:lnTo>
                      <a:pt x="29" y="183"/>
                    </a:lnTo>
                    <a:lnTo>
                      <a:pt x="28" y="181"/>
                    </a:lnTo>
                    <a:lnTo>
                      <a:pt x="28" y="179"/>
                    </a:lnTo>
                    <a:lnTo>
                      <a:pt x="29" y="175"/>
                    </a:lnTo>
                    <a:lnTo>
                      <a:pt x="29" y="175"/>
                    </a:lnTo>
                    <a:lnTo>
                      <a:pt x="29" y="175"/>
                    </a:lnTo>
                    <a:lnTo>
                      <a:pt x="31" y="173"/>
                    </a:lnTo>
                    <a:lnTo>
                      <a:pt x="31" y="172"/>
                    </a:lnTo>
                    <a:lnTo>
                      <a:pt x="33" y="170"/>
                    </a:lnTo>
                    <a:lnTo>
                      <a:pt x="33" y="170"/>
                    </a:lnTo>
                    <a:lnTo>
                      <a:pt x="33" y="168"/>
                    </a:lnTo>
                    <a:lnTo>
                      <a:pt x="33" y="166"/>
                    </a:lnTo>
                    <a:lnTo>
                      <a:pt x="35" y="166"/>
                    </a:lnTo>
                    <a:lnTo>
                      <a:pt x="35" y="166"/>
                    </a:lnTo>
                    <a:lnTo>
                      <a:pt x="35" y="162"/>
                    </a:lnTo>
                    <a:lnTo>
                      <a:pt x="31" y="146"/>
                    </a:lnTo>
                    <a:lnTo>
                      <a:pt x="29" y="131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7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4" y="16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70" y="16"/>
                    </a:lnTo>
                    <a:lnTo>
                      <a:pt x="72" y="18"/>
                    </a:lnTo>
                    <a:lnTo>
                      <a:pt x="72" y="18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9"/>
                    </a:lnTo>
                    <a:lnTo>
                      <a:pt x="75" y="31"/>
                    </a:lnTo>
                    <a:lnTo>
                      <a:pt x="75" y="33"/>
                    </a:lnTo>
                    <a:lnTo>
                      <a:pt x="79" y="36"/>
                    </a:lnTo>
                    <a:lnTo>
                      <a:pt x="81" y="36"/>
                    </a:lnTo>
                    <a:lnTo>
                      <a:pt x="81" y="36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6" y="40"/>
                    </a:lnTo>
                    <a:lnTo>
                      <a:pt x="90" y="40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40"/>
                    </a:lnTo>
                    <a:lnTo>
                      <a:pt x="95" y="38"/>
                    </a:lnTo>
                    <a:lnTo>
                      <a:pt x="95" y="38"/>
                    </a:lnTo>
                    <a:lnTo>
                      <a:pt x="97" y="36"/>
                    </a:lnTo>
                    <a:lnTo>
                      <a:pt x="99" y="35"/>
                    </a:lnTo>
                    <a:lnTo>
                      <a:pt x="101" y="33"/>
                    </a:lnTo>
                    <a:lnTo>
                      <a:pt x="103" y="31"/>
                    </a:lnTo>
                    <a:lnTo>
                      <a:pt x="104" y="29"/>
                    </a:lnTo>
                    <a:lnTo>
                      <a:pt x="104" y="29"/>
                    </a:lnTo>
                    <a:lnTo>
                      <a:pt x="104" y="29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8" y="25"/>
                    </a:lnTo>
                    <a:lnTo>
                      <a:pt x="108" y="25"/>
                    </a:lnTo>
                    <a:lnTo>
                      <a:pt x="110" y="25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0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5" y="18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7" y="16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4" y="14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30" y="11"/>
                    </a:lnTo>
                    <a:lnTo>
                      <a:pt x="130" y="11"/>
                    </a:lnTo>
                    <a:lnTo>
                      <a:pt x="128" y="9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8" y="4"/>
                    </a:lnTo>
                    <a:lnTo>
                      <a:pt x="130" y="4"/>
                    </a:lnTo>
                    <a:lnTo>
                      <a:pt x="132" y="2"/>
                    </a:lnTo>
                    <a:lnTo>
                      <a:pt x="135" y="2"/>
                    </a:lnTo>
                    <a:lnTo>
                      <a:pt x="137" y="0"/>
                    </a:lnTo>
                    <a:lnTo>
                      <a:pt x="139" y="0"/>
                    </a:lnTo>
                    <a:lnTo>
                      <a:pt x="139" y="0"/>
                    </a:lnTo>
                    <a:lnTo>
                      <a:pt x="141" y="0"/>
                    </a:lnTo>
                    <a:lnTo>
                      <a:pt x="143" y="2"/>
                    </a:lnTo>
                    <a:lnTo>
                      <a:pt x="143" y="2"/>
                    </a:lnTo>
                    <a:lnTo>
                      <a:pt x="145" y="2"/>
                    </a:lnTo>
                    <a:lnTo>
                      <a:pt x="146" y="2"/>
                    </a:lnTo>
                    <a:lnTo>
                      <a:pt x="146" y="2"/>
                    </a:lnTo>
                    <a:lnTo>
                      <a:pt x="148" y="4"/>
                    </a:lnTo>
                    <a:lnTo>
                      <a:pt x="150" y="4"/>
                    </a:lnTo>
                    <a:lnTo>
                      <a:pt x="152" y="5"/>
                    </a:lnTo>
                    <a:lnTo>
                      <a:pt x="157" y="5"/>
                    </a:lnTo>
                    <a:lnTo>
                      <a:pt x="159" y="7"/>
                    </a:lnTo>
                    <a:lnTo>
                      <a:pt x="161" y="7"/>
                    </a:lnTo>
                    <a:lnTo>
                      <a:pt x="163" y="7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11"/>
                    </a:lnTo>
                    <a:lnTo>
                      <a:pt x="168" y="11"/>
                    </a:lnTo>
                    <a:lnTo>
                      <a:pt x="170" y="13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4" y="14"/>
                    </a:lnTo>
                    <a:lnTo>
                      <a:pt x="176" y="16"/>
                    </a:lnTo>
                    <a:lnTo>
                      <a:pt x="177" y="16"/>
                    </a:lnTo>
                    <a:lnTo>
                      <a:pt x="181" y="18"/>
                    </a:lnTo>
                    <a:lnTo>
                      <a:pt x="183" y="18"/>
                    </a:lnTo>
                    <a:lnTo>
                      <a:pt x="185" y="18"/>
                    </a:lnTo>
                    <a:lnTo>
                      <a:pt x="187" y="20"/>
                    </a:lnTo>
                    <a:lnTo>
                      <a:pt x="240" y="146"/>
                    </a:lnTo>
                    <a:lnTo>
                      <a:pt x="241" y="148"/>
                    </a:lnTo>
                    <a:lnTo>
                      <a:pt x="241" y="148"/>
                    </a:lnTo>
                    <a:lnTo>
                      <a:pt x="243" y="148"/>
                    </a:lnTo>
                    <a:lnTo>
                      <a:pt x="243" y="150"/>
                    </a:lnTo>
                    <a:lnTo>
                      <a:pt x="243" y="150"/>
                    </a:lnTo>
                    <a:lnTo>
                      <a:pt x="243" y="152"/>
                    </a:lnTo>
                    <a:lnTo>
                      <a:pt x="243" y="152"/>
                    </a:lnTo>
                    <a:lnTo>
                      <a:pt x="243" y="153"/>
                    </a:lnTo>
                    <a:lnTo>
                      <a:pt x="241" y="153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7"/>
                    </a:lnTo>
                    <a:lnTo>
                      <a:pt x="243" y="157"/>
                    </a:lnTo>
                    <a:lnTo>
                      <a:pt x="245" y="159"/>
                    </a:lnTo>
                    <a:lnTo>
                      <a:pt x="245" y="159"/>
                    </a:lnTo>
                    <a:lnTo>
                      <a:pt x="247" y="161"/>
                    </a:lnTo>
                    <a:lnTo>
                      <a:pt x="247" y="161"/>
                    </a:lnTo>
                    <a:lnTo>
                      <a:pt x="247" y="161"/>
                    </a:lnTo>
                    <a:lnTo>
                      <a:pt x="245" y="162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5" y="166"/>
                    </a:lnTo>
                    <a:lnTo>
                      <a:pt x="247" y="166"/>
                    </a:lnTo>
                    <a:lnTo>
                      <a:pt x="245" y="168"/>
                    </a:lnTo>
                    <a:lnTo>
                      <a:pt x="247" y="170"/>
                    </a:lnTo>
                    <a:lnTo>
                      <a:pt x="247" y="170"/>
                    </a:lnTo>
                    <a:lnTo>
                      <a:pt x="247" y="170"/>
                    </a:lnTo>
                    <a:lnTo>
                      <a:pt x="249" y="170"/>
                    </a:lnTo>
                    <a:lnTo>
                      <a:pt x="249" y="172"/>
                    </a:lnTo>
                    <a:lnTo>
                      <a:pt x="249" y="172"/>
                    </a:lnTo>
                    <a:lnTo>
                      <a:pt x="249" y="172"/>
                    </a:lnTo>
                    <a:lnTo>
                      <a:pt x="249" y="173"/>
                    </a:lnTo>
                    <a:lnTo>
                      <a:pt x="249" y="173"/>
                    </a:lnTo>
                    <a:lnTo>
                      <a:pt x="249" y="173"/>
                    </a:lnTo>
                    <a:lnTo>
                      <a:pt x="249" y="175"/>
                    </a:lnTo>
                    <a:lnTo>
                      <a:pt x="249" y="177"/>
                    </a:lnTo>
                    <a:lnTo>
                      <a:pt x="251" y="179"/>
                    </a:lnTo>
                    <a:lnTo>
                      <a:pt x="251" y="179"/>
                    </a:lnTo>
                    <a:lnTo>
                      <a:pt x="252" y="177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6" y="179"/>
                    </a:lnTo>
                    <a:lnTo>
                      <a:pt x="256" y="177"/>
                    </a:lnTo>
                    <a:lnTo>
                      <a:pt x="256" y="177"/>
                    </a:lnTo>
                    <a:lnTo>
                      <a:pt x="256" y="175"/>
                    </a:lnTo>
                    <a:lnTo>
                      <a:pt x="258" y="175"/>
                    </a:lnTo>
                    <a:lnTo>
                      <a:pt x="258" y="175"/>
                    </a:lnTo>
                    <a:lnTo>
                      <a:pt x="263" y="181"/>
                    </a:lnTo>
                    <a:lnTo>
                      <a:pt x="263" y="181"/>
                    </a:lnTo>
                    <a:lnTo>
                      <a:pt x="263" y="181"/>
                    </a:lnTo>
                    <a:lnTo>
                      <a:pt x="265" y="181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9" y="181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4" y="179"/>
                    </a:lnTo>
                    <a:lnTo>
                      <a:pt x="276" y="179"/>
                    </a:lnTo>
                    <a:lnTo>
                      <a:pt x="276" y="179"/>
                    </a:lnTo>
                    <a:lnTo>
                      <a:pt x="278" y="179"/>
                    </a:lnTo>
                    <a:lnTo>
                      <a:pt x="280" y="179"/>
                    </a:lnTo>
                    <a:lnTo>
                      <a:pt x="280" y="177"/>
                    </a:lnTo>
                    <a:lnTo>
                      <a:pt x="280" y="177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3" y="175"/>
                    </a:lnTo>
                    <a:lnTo>
                      <a:pt x="285" y="177"/>
                    </a:lnTo>
                    <a:lnTo>
                      <a:pt x="287" y="177"/>
                    </a:lnTo>
                    <a:lnTo>
                      <a:pt x="287" y="179"/>
                    </a:lnTo>
                    <a:lnTo>
                      <a:pt x="287" y="179"/>
                    </a:lnTo>
                    <a:lnTo>
                      <a:pt x="287" y="181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91" y="184"/>
                    </a:lnTo>
                    <a:lnTo>
                      <a:pt x="291" y="186"/>
                    </a:lnTo>
                    <a:lnTo>
                      <a:pt x="289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9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5" y="186"/>
                    </a:lnTo>
                    <a:lnTo>
                      <a:pt x="287" y="188"/>
                    </a:lnTo>
                    <a:lnTo>
                      <a:pt x="287" y="188"/>
                    </a:lnTo>
                    <a:lnTo>
                      <a:pt x="285" y="188"/>
                    </a:lnTo>
                    <a:lnTo>
                      <a:pt x="285" y="188"/>
                    </a:lnTo>
                    <a:lnTo>
                      <a:pt x="283" y="190"/>
                    </a:lnTo>
                    <a:lnTo>
                      <a:pt x="283" y="190"/>
                    </a:lnTo>
                    <a:lnTo>
                      <a:pt x="283" y="190"/>
                    </a:lnTo>
                    <a:lnTo>
                      <a:pt x="285" y="190"/>
                    </a:lnTo>
                    <a:lnTo>
                      <a:pt x="285" y="192"/>
                    </a:lnTo>
                    <a:lnTo>
                      <a:pt x="285" y="194"/>
                    </a:lnTo>
                    <a:lnTo>
                      <a:pt x="289" y="195"/>
                    </a:lnTo>
                    <a:lnTo>
                      <a:pt x="291" y="195"/>
                    </a:lnTo>
                    <a:lnTo>
                      <a:pt x="291" y="197"/>
                    </a:lnTo>
                    <a:lnTo>
                      <a:pt x="291" y="197"/>
                    </a:lnTo>
                    <a:lnTo>
                      <a:pt x="293" y="197"/>
                    </a:lnTo>
                    <a:lnTo>
                      <a:pt x="294" y="199"/>
                    </a:lnTo>
                    <a:lnTo>
                      <a:pt x="294" y="199"/>
                    </a:lnTo>
                    <a:lnTo>
                      <a:pt x="296" y="201"/>
                    </a:lnTo>
                    <a:lnTo>
                      <a:pt x="296" y="201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3"/>
                    </a:lnTo>
                    <a:lnTo>
                      <a:pt x="296" y="205"/>
                    </a:lnTo>
                    <a:lnTo>
                      <a:pt x="296" y="206"/>
                    </a:lnTo>
                    <a:lnTo>
                      <a:pt x="296" y="208"/>
                    </a:lnTo>
                    <a:lnTo>
                      <a:pt x="296" y="208"/>
                    </a:lnTo>
                    <a:lnTo>
                      <a:pt x="296" y="210"/>
                    </a:lnTo>
                    <a:lnTo>
                      <a:pt x="296" y="210"/>
                    </a:lnTo>
                    <a:lnTo>
                      <a:pt x="296" y="212"/>
                    </a:lnTo>
                    <a:lnTo>
                      <a:pt x="296" y="212"/>
                    </a:lnTo>
                    <a:lnTo>
                      <a:pt x="296" y="214"/>
                    </a:lnTo>
                    <a:lnTo>
                      <a:pt x="296" y="215"/>
                    </a:lnTo>
                    <a:lnTo>
                      <a:pt x="298" y="215"/>
                    </a:lnTo>
                    <a:lnTo>
                      <a:pt x="302" y="217"/>
                    </a:lnTo>
                    <a:lnTo>
                      <a:pt x="302" y="219"/>
                    </a:lnTo>
                    <a:lnTo>
                      <a:pt x="302" y="219"/>
                    </a:lnTo>
                    <a:lnTo>
                      <a:pt x="304" y="221"/>
                    </a:lnTo>
                    <a:lnTo>
                      <a:pt x="304" y="221"/>
                    </a:lnTo>
                    <a:lnTo>
                      <a:pt x="307" y="223"/>
                    </a:lnTo>
                    <a:lnTo>
                      <a:pt x="307" y="223"/>
                    </a:lnTo>
                    <a:lnTo>
                      <a:pt x="307" y="225"/>
                    </a:lnTo>
                    <a:lnTo>
                      <a:pt x="307" y="225"/>
                    </a:lnTo>
                    <a:lnTo>
                      <a:pt x="311" y="225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6" y="223"/>
                    </a:lnTo>
                    <a:lnTo>
                      <a:pt x="316" y="223"/>
                    </a:lnTo>
                    <a:lnTo>
                      <a:pt x="315" y="219"/>
                    </a:lnTo>
                    <a:lnTo>
                      <a:pt x="316" y="217"/>
                    </a:lnTo>
                    <a:lnTo>
                      <a:pt x="316" y="217"/>
                    </a:lnTo>
                    <a:lnTo>
                      <a:pt x="318" y="217"/>
                    </a:lnTo>
                    <a:lnTo>
                      <a:pt x="320" y="217"/>
                    </a:lnTo>
                    <a:lnTo>
                      <a:pt x="320" y="217"/>
                    </a:lnTo>
                    <a:lnTo>
                      <a:pt x="322" y="217"/>
                    </a:lnTo>
                    <a:lnTo>
                      <a:pt x="325" y="215"/>
                    </a:lnTo>
                    <a:lnTo>
                      <a:pt x="327" y="215"/>
                    </a:lnTo>
                    <a:lnTo>
                      <a:pt x="327" y="215"/>
                    </a:lnTo>
                    <a:lnTo>
                      <a:pt x="329" y="219"/>
                    </a:lnTo>
                    <a:lnTo>
                      <a:pt x="333" y="221"/>
                    </a:lnTo>
                    <a:lnTo>
                      <a:pt x="335" y="221"/>
                    </a:lnTo>
                    <a:lnTo>
                      <a:pt x="336" y="223"/>
                    </a:lnTo>
                    <a:lnTo>
                      <a:pt x="338" y="226"/>
                    </a:lnTo>
                    <a:lnTo>
                      <a:pt x="340" y="228"/>
                    </a:lnTo>
                    <a:lnTo>
                      <a:pt x="342" y="228"/>
                    </a:lnTo>
                    <a:lnTo>
                      <a:pt x="342" y="230"/>
                    </a:lnTo>
                    <a:lnTo>
                      <a:pt x="344" y="230"/>
                    </a:lnTo>
                    <a:lnTo>
                      <a:pt x="346" y="234"/>
                    </a:lnTo>
                    <a:lnTo>
                      <a:pt x="351" y="237"/>
                    </a:lnTo>
                    <a:lnTo>
                      <a:pt x="355" y="239"/>
                    </a:lnTo>
                    <a:lnTo>
                      <a:pt x="357" y="241"/>
                    </a:lnTo>
                    <a:lnTo>
                      <a:pt x="357" y="241"/>
                    </a:lnTo>
                    <a:lnTo>
                      <a:pt x="357" y="243"/>
                    </a:lnTo>
                    <a:lnTo>
                      <a:pt x="357" y="243"/>
                    </a:lnTo>
                    <a:lnTo>
                      <a:pt x="357" y="243"/>
                    </a:lnTo>
                    <a:lnTo>
                      <a:pt x="357" y="245"/>
                    </a:lnTo>
                    <a:lnTo>
                      <a:pt x="357" y="247"/>
                    </a:lnTo>
                    <a:lnTo>
                      <a:pt x="358" y="247"/>
                    </a:lnTo>
                    <a:lnTo>
                      <a:pt x="358" y="247"/>
                    </a:lnTo>
                    <a:lnTo>
                      <a:pt x="358" y="247"/>
                    </a:lnTo>
                    <a:lnTo>
                      <a:pt x="360" y="247"/>
                    </a:lnTo>
                    <a:lnTo>
                      <a:pt x="360" y="248"/>
                    </a:lnTo>
                    <a:lnTo>
                      <a:pt x="360" y="248"/>
                    </a:lnTo>
                    <a:lnTo>
                      <a:pt x="360" y="248"/>
                    </a:lnTo>
                    <a:lnTo>
                      <a:pt x="358" y="250"/>
                    </a:lnTo>
                    <a:lnTo>
                      <a:pt x="358" y="250"/>
                    </a:lnTo>
                    <a:lnTo>
                      <a:pt x="358" y="252"/>
                    </a:lnTo>
                    <a:lnTo>
                      <a:pt x="358" y="252"/>
                    </a:lnTo>
                    <a:lnTo>
                      <a:pt x="358" y="252"/>
                    </a:lnTo>
                    <a:lnTo>
                      <a:pt x="358" y="254"/>
                    </a:lnTo>
                    <a:lnTo>
                      <a:pt x="357" y="254"/>
                    </a:lnTo>
                    <a:lnTo>
                      <a:pt x="357" y="254"/>
                    </a:lnTo>
                    <a:lnTo>
                      <a:pt x="357" y="256"/>
                    </a:lnTo>
                    <a:lnTo>
                      <a:pt x="357" y="256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5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8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59"/>
                    </a:lnTo>
                    <a:lnTo>
                      <a:pt x="353" y="261"/>
                    </a:lnTo>
                    <a:lnTo>
                      <a:pt x="353" y="259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3" y="261"/>
                    </a:lnTo>
                    <a:lnTo>
                      <a:pt x="351" y="261"/>
                    </a:lnTo>
                    <a:lnTo>
                      <a:pt x="351" y="261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1" y="263"/>
                    </a:lnTo>
                    <a:lnTo>
                      <a:pt x="353" y="263"/>
                    </a:lnTo>
                    <a:lnTo>
                      <a:pt x="353" y="265"/>
                    </a:lnTo>
                    <a:lnTo>
                      <a:pt x="353" y="265"/>
                    </a:lnTo>
                    <a:lnTo>
                      <a:pt x="353" y="267"/>
                    </a:lnTo>
                    <a:lnTo>
                      <a:pt x="351" y="267"/>
                    </a:lnTo>
                    <a:lnTo>
                      <a:pt x="351" y="267"/>
                    </a:lnTo>
                    <a:lnTo>
                      <a:pt x="351" y="267"/>
                    </a:lnTo>
                    <a:lnTo>
                      <a:pt x="351" y="268"/>
                    </a:lnTo>
                    <a:lnTo>
                      <a:pt x="351" y="268"/>
                    </a:lnTo>
                    <a:lnTo>
                      <a:pt x="351" y="270"/>
                    </a:lnTo>
                    <a:lnTo>
                      <a:pt x="351" y="270"/>
                    </a:lnTo>
                    <a:lnTo>
                      <a:pt x="351" y="272"/>
                    </a:lnTo>
                    <a:lnTo>
                      <a:pt x="351" y="272"/>
                    </a:lnTo>
                    <a:lnTo>
                      <a:pt x="349" y="274"/>
                    </a:lnTo>
                    <a:lnTo>
                      <a:pt x="349" y="274"/>
                    </a:lnTo>
                    <a:lnTo>
                      <a:pt x="349" y="274"/>
                    </a:lnTo>
                    <a:lnTo>
                      <a:pt x="347" y="274"/>
                    </a:lnTo>
                    <a:lnTo>
                      <a:pt x="347" y="274"/>
                    </a:lnTo>
                    <a:lnTo>
                      <a:pt x="347" y="276"/>
                    </a:lnTo>
                    <a:lnTo>
                      <a:pt x="346" y="276"/>
                    </a:lnTo>
                    <a:lnTo>
                      <a:pt x="347" y="276"/>
                    </a:lnTo>
                    <a:lnTo>
                      <a:pt x="347" y="276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49" y="278"/>
                    </a:lnTo>
                    <a:lnTo>
                      <a:pt x="347" y="278"/>
                    </a:lnTo>
                    <a:lnTo>
                      <a:pt x="347" y="278"/>
                    </a:lnTo>
                    <a:lnTo>
                      <a:pt x="347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6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4" y="276"/>
                    </a:lnTo>
                    <a:lnTo>
                      <a:pt x="342" y="276"/>
                    </a:lnTo>
                    <a:lnTo>
                      <a:pt x="342" y="278"/>
                    </a:lnTo>
                    <a:lnTo>
                      <a:pt x="342" y="278"/>
                    </a:lnTo>
                    <a:lnTo>
                      <a:pt x="342" y="278"/>
                    </a:lnTo>
                    <a:lnTo>
                      <a:pt x="342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4" y="281"/>
                    </a:lnTo>
                    <a:lnTo>
                      <a:pt x="342" y="281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2" y="281"/>
                    </a:lnTo>
                    <a:lnTo>
                      <a:pt x="340" y="281"/>
                    </a:lnTo>
                    <a:lnTo>
                      <a:pt x="340" y="281"/>
                    </a:lnTo>
                    <a:lnTo>
                      <a:pt x="340" y="281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40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8" y="279"/>
                    </a:lnTo>
                    <a:lnTo>
                      <a:pt x="336" y="279"/>
                    </a:lnTo>
                    <a:lnTo>
                      <a:pt x="336" y="279"/>
                    </a:lnTo>
                    <a:lnTo>
                      <a:pt x="336" y="278"/>
                    </a:lnTo>
                    <a:lnTo>
                      <a:pt x="336" y="278"/>
                    </a:lnTo>
                    <a:lnTo>
                      <a:pt x="338" y="278"/>
                    </a:lnTo>
                    <a:lnTo>
                      <a:pt x="338" y="278"/>
                    </a:lnTo>
                    <a:lnTo>
                      <a:pt x="338" y="276"/>
                    </a:lnTo>
                    <a:lnTo>
                      <a:pt x="336" y="276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8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6" y="274"/>
                    </a:lnTo>
                    <a:lnTo>
                      <a:pt x="335" y="274"/>
                    </a:lnTo>
                    <a:lnTo>
                      <a:pt x="335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3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3" y="278"/>
                    </a:lnTo>
                    <a:lnTo>
                      <a:pt x="333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6"/>
                    </a:lnTo>
                    <a:lnTo>
                      <a:pt x="331" y="276"/>
                    </a:lnTo>
                    <a:lnTo>
                      <a:pt x="331" y="276"/>
                    </a:lnTo>
                    <a:lnTo>
                      <a:pt x="329" y="274"/>
                    </a:lnTo>
                    <a:lnTo>
                      <a:pt x="329" y="276"/>
                    </a:lnTo>
                    <a:lnTo>
                      <a:pt x="329" y="276"/>
                    </a:lnTo>
                    <a:lnTo>
                      <a:pt x="329" y="276"/>
                    </a:lnTo>
                    <a:lnTo>
                      <a:pt x="329" y="278"/>
                    </a:lnTo>
                    <a:lnTo>
                      <a:pt x="329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8"/>
                    </a:lnTo>
                    <a:lnTo>
                      <a:pt x="331" y="279"/>
                    </a:lnTo>
                    <a:lnTo>
                      <a:pt x="331" y="279"/>
                    </a:lnTo>
                    <a:lnTo>
                      <a:pt x="331" y="279"/>
                    </a:lnTo>
                    <a:lnTo>
                      <a:pt x="333" y="279"/>
                    </a:lnTo>
                    <a:lnTo>
                      <a:pt x="333" y="279"/>
                    </a:lnTo>
                    <a:lnTo>
                      <a:pt x="333" y="279"/>
                    </a:lnTo>
                    <a:lnTo>
                      <a:pt x="333" y="281"/>
                    </a:lnTo>
                    <a:lnTo>
                      <a:pt x="333" y="281"/>
                    </a:lnTo>
                    <a:lnTo>
                      <a:pt x="333" y="281"/>
                    </a:lnTo>
                    <a:lnTo>
                      <a:pt x="335" y="281"/>
                    </a:lnTo>
                    <a:lnTo>
                      <a:pt x="335" y="281"/>
                    </a:lnTo>
                    <a:lnTo>
                      <a:pt x="335" y="283"/>
                    </a:lnTo>
                    <a:lnTo>
                      <a:pt x="333" y="283"/>
                    </a:lnTo>
                    <a:lnTo>
                      <a:pt x="335" y="283"/>
                    </a:lnTo>
                    <a:lnTo>
                      <a:pt x="335" y="283"/>
                    </a:lnTo>
                    <a:lnTo>
                      <a:pt x="335" y="283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6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5" y="285"/>
                    </a:lnTo>
                    <a:lnTo>
                      <a:pt x="333" y="287"/>
                    </a:lnTo>
                    <a:lnTo>
                      <a:pt x="333" y="287"/>
                    </a:lnTo>
                    <a:lnTo>
                      <a:pt x="333" y="287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5" y="289"/>
                    </a:lnTo>
                    <a:lnTo>
                      <a:pt x="335" y="290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3" y="289"/>
                    </a:lnTo>
                    <a:lnTo>
                      <a:pt x="331" y="287"/>
                    </a:lnTo>
                    <a:lnTo>
                      <a:pt x="331" y="287"/>
                    </a:lnTo>
                    <a:lnTo>
                      <a:pt x="331" y="287"/>
                    </a:lnTo>
                    <a:lnTo>
                      <a:pt x="331" y="285"/>
                    </a:lnTo>
                    <a:lnTo>
                      <a:pt x="331" y="285"/>
                    </a:lnTo>
                    <a:lnTo>
                      <a:pt x="331" y="285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5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3"/>
                    </a:lnTo>
                    <a:lnTo>
                      <a:pt x="329" y="281"/>
                    </a:lnTo>
                    <a:lnTo>
                      <a:pt x="327" y="281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7" y="283"/>
                    </a:lnTo>
                    <a:lnTo>
                      <a:pt x="329" y="285"/>
                    </a:lnTo>
                    <a:lnTo>
                      <a:pt x="329" y="285"/>
                    </a:lnTo>
                    <a:lnTo>
                      <a:pt x="329" y="287"/>
                    </a:lnTo>
                    <a:lnTo>
                      <a:pt x="329" y="287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9" y="290"/>
                    </a:lnTo>
                    <a:lnTo>
                      <a:pt x="327" y="290"/>
                    </a:lnTo>
                    <a:lnTo>
                      <a:pt x="327" y="290"/>
                    </a:lnTo>
                    <a:lnTo>
                      <a:pt x="327" y="290"/>
                    </a:lnTo>
                    <a:lnTo>
                      <a:pt x="325" y="290"/>
                    </a:lnTo>
                    <a:lnTo>
                      <a:pt x="325" y="290"/>
                    </a:lnTo>
                    <a:lnTo>
                      <a:pt x="325" y="289"/>
                    </a:lnTo>
                    <a:lnTo>
                      <a:pt x="325" y="289"/>
                    </a:lnTo>
                    <a:lnTo>
                      <a:pt x="324" y="287"/>
                    </a:lnTo>
                    <a:lnTo>
                      <a:pt x="324" y="287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4" y="290"/>
                    </a:lnTo>
                    <a:lnTo>
                      <a:pt x="324" y="292"/>
                    </a:lnTo>
                    <a:lnTo>
                      <a:pt x="322" y="292"/>
                    </a:lnTo>
                    <a:lnTo>
                      <a:pt x="322" y="290"/>
                    </a:lnTo>
                    <a:lnTo>
                      <a:pt x="322" y="289"/>
                    </a:lnTo>
                    <a:lnTo>
                      <a:pt x="322" y="289"/>
                    </a:lnTo>
                    <a:lnTo>
                      <a:pt x="320" y="287"/>
                    </a:lnTo>
                    <a:lnTo>
                      <a:pt x="320" y="287"/>
                    </a:lnTo>
                    <a:lnTo>
                      <a:pt x="320" y="289"/>
                    </a:lnTo>
                    <a:lnTo>
                      <a:pt x="320" y="289"/>
                    </a:lnTo>
                    <a:lnTo>
                      <a:pt x="318" y="289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0"/>
                    </a:lnTo>
                    <a:lnTo>
                      <a:pt x="320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2"/>
                    </a:lnTo>
                    <a:lnTo>
                      <a:pt x="318" y="294"/>
                    </a:lnTo>
                    <a:lnTo>
                      <a:pt x="318" y="292"/>
                    </a:lnTo>
                    <a:lnTo>
                      <a:pt x="320" y="292"/>
                    </a:lnTo>
                    <a:lnTo>
                      <a:pt x="320" y="292"/>
                    </a:lnTo>
                    <a:lnTo>
                      <a:pt x="320" y="292"/>
                    </a:lnTo>
                    <a:lnTo>
                      <a:pt x="320" y="294"/>
                    </a:lnTo>
                    <a:lnTo>
                      <a:pt x="322" y="294"/>
                    </a:lnTo>
                    <a:lnTo>
                      <a:pt x="322" y="294"/>
                    </a:lnTo>
                    <a:lnTo>
                      <a:pt x="322" y="296"/>
                    </a:lnTo>
                    <a:lnTo>
                      <a:pt x="322" y="298"/>
                    </a:lnTo>
                    <a:lnTo>
                      <a:pt x="322" y="298"/>
                    </a:lnTo>
                    <a:lnTo>
                      <a:pt x="322" y="300"/>
                    </a:lnTo>
                    <a:lnTo>
                      <a:pt x="322" y="300"/>
                    </a:lnTo>
                    <a:lnTo>
                      <a:pt x="324" y="301"/>
                    </a:lnTo>
                    <a:lnTo>
                      <a:pt x="324" y="301"/>
                    </a:lnTo>
                    <a:lnTo>
                      <a:pt x="324" y="301"/>
                    </a:lnTo>
                    <a:lnTo>
                      <a:pt x="322" y="303"/>
                    </a:lnTo>
                    <a:lnTo>
                      <a:pt x="322" y="303"/>
                    </a:lnTo>
                    <a:lnTo>
                      <a:pt x="322" y="303"/>
                    </a:lnTo>
                    <a:lnTo>
                      <a:pt x="320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5"/>
                    </a:lnTo>
                    <a:lnTo>
                      <a:pt x="318" y="303"/>
                    </a:lnTo>
                    <a:lnTo>
                      <a:pt x="318" y="303"/>
                    </a:lnTo>
                    <a:lnTo>
                      <a:pt x="318" y="305"/>
                    </a:lnTo>
                    <a:lnTo>
                      <a:pt x="318" y="303"/>
                    </a:lnTo>
                    <a:lnTo>
                      <a:pt x="318" y="303"/>
                    </a:lnTo>
                    <a:lnTo>
                      <a:pt x="316" y="303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8" y="301"/>
                    </a:lnTo>
                    <a:lnTo>
                      <a:pt x="316" y="301"/>
                    </a:lnTo>
                    <a:lnTo>
                      <a:pt x="316" y="301"/>
                    </a:lnTo>
                    <a:lnTo>
                      <a:pt x="315" y="300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1"/>
                    </a:lnTo>
                    <a:lnTo>
                      <a:pt x="315" y="303"/>
                    </a:lnTo>
                    <a:lnTo>
                      <a:pt x="315" y="303"/>
                    </a:lnTo>
                    <a:lnTo>
                      <a:pt x="315" y="303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5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09"/>
                    </a:lnTo>
                    <a:lnTo>
                      <a:pt x="313" y="309"/>
                    </a:lnTo>
                    <a:lnTo>
                      <a:pt x="311" y="309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2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11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11" y="309"/>
                    </a:lnTo>
                    <a:lnTo>
                      <a:pt x="309" y="309"/>
                    </a:lnTo>
                    <a:lnTo>
                      <a:pt x="309" y="309"/>
                    </a:lnTo>
                    <a:lnTo>
                      <a:pt x="309" y="309"/>
                    </a:lnTo>
                    <a:lnTo>
                      <a:pt x="309" y="307"/>
                    </a:lnTo>
                    <a:lnTo>
                      <a:pt x="309" y="307"/>
                    </a:lnTo>
                    <a:lnTo>
                      <a:pt x="307" y="307"/>
                    </a:lnTo>
                    <a:lnTo>
                      <a:pt x="307" y="307"/>
                    </a:lnTo>
                    <a:lnTo>
                      <a:pt x="307" y="307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5"/>
                    </a:lnTo>
                    <a:lnTo>
                      <a:pt x="307" y="303"/>
                    </a:lnTo>
                    <a:lnTo>
                      <a:pt x="307" y="303"/>
                    </a:lnTo>
                    <a:lnTo>
                      <a:pt x="307" y="303"/>
                    </a:lnTo>
                    <a:lnTo>
                      <a:pt x="307" y="301"/>
                    </a:lnTo>
                    <a:lnTo>
                      <a:pt x="307" y="301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5" y="300"/>
                    </a:lnTo>
                    <a:lnTo>
                      <a:pt x="305" y="300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1"/>
                    </a:lnTo>
                    <a:lnTo>
                      <a:pt x="305" y="303"/>
                    </a:lnTo>
                    <a:lnTo>
                      <a:pt x="305" y="303"/>
                    </a:lnTo>
                    <a:lnTo>
                      <a:pt x="305" y="303"/>
                    </a:lnTo>
                    <a:lnTo>
                      <a:pt x="305" y="305"/>
                    </a:lnTo>
                    <a:lnTo>
                      <a:pt x="307" y="305"/>
                    </a:lnTo>
                    <a:lnTo>
                      <a:pt x="305" y="305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9"/>
                    </a:lnTo>
                    <a:lnTo>
                      <a:pt x="305" y="309"/>
                    </a:lnTo>
                    <a:lnTo>
                      <a:pt x="305" y="309"/>
                    </a:lnTo>
                    <a:lnTo>
                      <a:pt x="307" y="309"/>
                    </a:lnTo>
                    <a:lnTo>
                      <a:pt x="305" y="311"/>
                    </a:lnTo>
                    <a:lnTo>
                      <a:pt x="305" y="311"/>
                    </a:lnTo>
                    <a:lnTo>
                      <a:pt x="305" y="311"/>
                    </a:lnTo>
                    <a:lnTo>
                      <a:pt x="304" y="311"/>
                    </a:lnTo>
                    <a:lnTo>
                      <a:pt x="304" y="311"/>
                    </a:lnTo>
                    <a:lnTo>
                      <a:pt x="304" y="309"/>
                    </a:lnTo>
                    <a:lnTo>
                      <a:pt x="304" y="309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5" y="307"/>
                    </a:lnTo>
                    <a:lnTo>
                      <a:pt x="304" y="305"/>
                    </a:lnTo>
                    <a:lnTo>
                      <a:pt x="304" y="305"/>
                    </a:lnTo>
                    <a:lnTo>
                      <a:pt x="304" y="305"/>
                    </a:lnTo>
                    <a:lnTo>
                      <a:pt x="304" y="303"/>
                    </a:lnTo>
                    <a:lnTo>
                      <a:pt x="304" y="303"/>
                    </a:lnTo>
                    <a:lnTo>
                      <a:pt x="304" y="301"/>
                    </a:lnTo>
                    <a:lnTo>
                      <a:pt x="304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1"/>
                    </a:lnTo>
                    <a:lnTo>
                      <a:pt x="302" y="303"/>
                    </a:lnTo>
                    <a:lnTo>
                      <a:pt x="302" y="303"/>
                    </a:lnTo>
                    <a:lnTo>
                      <a:pt x="302" y="303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2" y="307"/>
                    </a:lnTo>
                    <a:lnTo>
                      <a:pt x="302" y="307"/>
                    </a:lnTo>
                    <a:lnTo>
                      <a:pt x="302" y="305"/>
                    </a:lnTo>
                    <a:lnTo>
                      <a:pt x="302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5"/>
                    </a:lnTo>
                    <a:lnTo>
                      <a:pt x="300" y="307"/>
                    </a:lnTo>
                    <a:lnTo>
                      <a:pt x="300" y="307"/>
                    </a:lnTo>
                    <a:lnTo>
                      <a:pt x="298" y="305"/>
                    </a:lnTo>
                    <a:lnTo>
                      <a:pt x="298" y="305"/>
                    </a:lnTo>
                    <a:lnTo>
                      <a:pt x="298" y="307"/>
                    </a:lnTo>
                    <a:lnTo>
                      <a:pt x="300" y="307"/>
                    </a:lnTo>
                    <a:lnTo>
                      <a:pt x="300" y="307"/>
                    </a:lnTo>
                    <a:lnTo>
                      <a:pt x="302" y="307"/>
                    </a:lnTo>
                    <a:lnTo>
                      <a:pt x="302" y="307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2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09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1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300" y="312"/>
                    </a:lnTo>
                    <a:lnTo>
                      <a:pt x="298" y="312"/>
                    </a:lnTo>
                    <a:lnTo>
                      <a:pt x="298" y="311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298" y="312"/>
                    </a:lnTo>
                    <a:lnTo>
                      <a:pt x="300" y="314"/>
                    </a:lnTo>
                    <a:lnTo>
                      <a:pt x="300" y="314"/>
                    </a:lnTo>
                    <a:lnTo>
                      <a:pt x="302" y="314"/>
                    </a:lnTo>
                    <a:lnTo>
                      <a:pt x="302" y="316"/>
                    </a:lnTo>
                    <a:lnTo>
                      <a:pt x="302" y="318"/>
                    </a:lnTo>
                    <a:lnTo>
                      <a:pt x="304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2" y="318"/>
                    </a:lnTo>
                    <a:lnTo>
                      <a:pt x="300" y="318"/>
                    </a:lnTo>
                    <a:lnTo>
                      <a:pt x="300" y="318"/>
                    </a:lnTo>
                    <a:lnTo>
                      <a:pt x="300" y="318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0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2" y="321"/>
                    </a:lnTo>
                    <a:lnTo>
                      <a:pt x="302" y="321"/>
                    </a:lnTo>
                    <a:lnTo>
                      <a:pt x="302" y="321"/>
                    </a:lnTo>
                    <a:lnTo>
                      <a:pt x="302" y="323"/>
                    </a:lnTo>
                    <a:lnTo>
                      <a:pt x="302" y="323"/>
                    </a:lnTo>
                    <a:lnTo>
                      <a:pt x="302" y="327"/>
                    </a:lnTo>
                    <a:lnTo>
                      <a:pt x="304" y="327"/>
                    </a:lnTo>
                    <a:lnTo>
                      <a:pt x="302" y="329"/>
                    </a:lnTo>
                    <a:lnTo>
                      <a:pt x="304" y="329"/>
                    </a:lnTo>
                    <a:lnTo>
                      <a:pt x="304" y="329"/>
                    </a:lnTo>
                    <a:lnTo>
                      <a:pt x="304" y="329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2" y="329"/>
                    </a:lnTo>
                    <a:lnTo>
                      <a:pt x="300" y="327"/>
                    </a:lnTo>
                    <a:lnTo>
                      <a:pt x="300" y="327"/>
                    </a:lnTo>
                    <a:lnTo>
                      <a:pt x="300" y="325"/>
                    </a:lnTo>
                    <a:lnTo>
                      <a:pt x="300" y="325"/>
                    </a:lnTo>
                    <a:lnTo>
                      <a:pt x="300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300" y="321"/>
                    </a:lnTo>
                    <a:lnTo>
                      <a:pt x="298" y="321"/>
                    </a:lnTo>
                    <a:lnTo>
                      <a:pt x="298" y="320"/>
                    </a:lnTo>
                    <a:lnTo>
                      <a:pt x="298" y="318"/>
                    </a:lnTo>
                    <a:lnTo>
                      <a:pt x="298" y="318"/>
                    </a:lnTo>
                    <a:lnTo>
                      <a:pt x="298" y="318"/>
                    </a:lnTo>
                    <a:lnTo>
                      <a:pt x="298" y="320"/>
                    </a:lnTo>
                    <a:lnTo>
                      <a:pt x="298" y="320"/>
                    </a:lnTo>
                    <a:lnTo>
                      <a:pt x="296" y="320"/>
                    </a:lnTo>
                    <a:lnTo>
                      <a:pt x="296" y="321"/>
                    </a:lnTo>
                    <a:lnTo>
                      <a:pt x="296" y="321"/>
                    </a:lnTo>
                    <a:lnTo>
                      <a:pt x="296" y="321"/>
                    </a:lnTo>
                    <a:lnTo>
                      <a:pt x="298" y="321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3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5"/>
                    </a:lnTo>
                    <a:lnTo>
                      <a:pt x="298" y="327"/>
                    </a:lnTo>
                    <a:lnTo>
                      <a:pt x="298" y="327"/>
                    </a:lnTo>
                    <a:lnTo>
                      <a:pt x="300" y="327"/>
                    </a:lnTo>
                    <a:lnTo>
                      <a:pt x="300" y="329"/>
                    </a:lnTo>
                    <a:lnTo>
                      <a:pt x="298" y="329"/>
                    </a:lnTo>
                    <a:lnTo>
                      <a:pt x="298" y="329"/>
                    </a:lnTo>
                    <a:lnTo>
                      <a:pt x="298" y="329"/>
                    </a:lnTo>
                    <a:lnTo>
                      <a:pt x="296" y="327"/>
                    </a:lnTo>
                    <a:lnTo>
                      <a:pt x="296" y="327"/>
                    </a:lnTo>
                    <a:lnTo>
                      <a:pt x="296" y="325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4" y="323"/>
                    </a:lnTo>
                    <a:lnTo>
                      <a:pt x="293" y="323"/>
                    </a:lnTo>
                    <a:lnTo>
                      <a:pt x="293" y="323"/>
                    </a:lnTo>
                    <a:lnTo>
                      <a:pt x="293" y="321"/>
                    </a:lnTo>
                    <a:lnTo>
                      <a:pt x="293" y="321"/>
                    </a:lnTo>
                    <a:lnTo>
                      <a:pt x="293" y="321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8"/>
                    </a:lnTo>
                    <a:lnTo>
                      <a:pt x="293" y="318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1" y="323"/>
                    </a:lnTo>
                    <a:lnTo>
                      <a:pt x="293" y="323"/>
                    </a:lnTo>
                    <a:lnTo>
                      <a:pt x="293" y="325"/>
                    </a:lnTo>
                    <a:lnTo>
                      <a:pt x="293" y="325"/>
                    </a:lnTo>
                    <a:lnTo>
                      <a:pt x="291" y="325"/>
                    </a:lnTo>
                    <a:lnTo>
                      <a:pt x="291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3"/>
                    </a:lnTo>
                    <a:lnTo>
                      <a:pt x="289" y="325"/>
                    </a:lnTo>
                    <a:lnTo>
                      <a:pt x="289" y="325"/>
                    </a:lnTo>
                    <a:lnTo>
                      <a:pt x="289" y="325"/>
                    </a:lnTo>
                    <a:lnTo>
                      <a:pt x="291" y="325"/>
                    </a:lnTo>
                    <a:lnTo>
                      <a:pt x="291" y="327"/>
                    </a:lnTo>
                    <a:lnTo>
                      <a:pt x="291" y="327"/>
                    </a:lnTo>
                    <a:lnTo>
                      <a:pt x="291" y="327"/>
                    </a:lnTo>
                    <a:lnTo>
                      <a:pt x="293" y="327"/>
                    </a:lnTo>
                    <a:lnTo>
                      <a:pt x="293" y="327"/>
                    </a:lnTo>
                    <a:lnTo>
                      <a:pt x="293" y="327"/>
                    </a:lnTo>
                    <a:lnTo>
                      <a:pt x="293" y="325"/>
                    </a:lnTo>
                    <a:lnTo>
                      <a:pt x="293" y="325"/>
                    </a:lnTo>
                    <a:lnTo>
                      <a:pt x="294" y="327"/>
                    </a:lnTo>
                    <a:lnTo>
                      <a:pt x="294" y="327"/>
                    </a:lnTo>
                    <a:lnTo>
                      <a:pt x="294" y="327"/>
                    </a:lnTo>
                    <a:lnTo>
                      <a:pt x="296" y="329"/>
                    </a:lnTo>
                    <a:lnTo>
                      <a:pt x="296" y="329"/>
                    </a:lnTo>
                    <a:lnTo>
                      <a:pt x="296" y="329"/>
                    </a:lnTo>
                    <a:lnTo>
                      <a:pt x="298" y="331"/>
                    </a:lnTo>
                    <a:lnTo>
                      <a:pt x="298" y="331"/>
                    </a:lnTo>
                    <a:lnTo>
                      <a:pt x="298" y="331"/>
                    </a:lnTo>
                    <a:lnTo>
                      <a:pt x="296" y="331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6" y="332"/>
                    </a:lnTo>
                    <a:lnTo>
                      <a:pt x="294" y="332"/>
                    </a:lnTo>
                    <a:lnTo>
                      <a:pt x="294" y="332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4" y="331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4" y="332"/>
                    </a:lnTo>
                    <a:lnTo>
                      <a:pt x="294" y="332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4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6"/>
                    </a:lnTo>
                    <a:lnTo>
                      <a:pt x="294" y="338"/>
                    </a:lnTo>
                    <a:lnTo>
                      <a:pt x="293" y="338"/>
                    </a:lnTo>
                    <a:lnTo>
                      <a:pt x="293" y="338"/>
                    </a:lnTo>
                    <a:lnTo>
                      <a:pt x="293" y="338"/>
                    </a:lnTo>
                    <a:lnTo>
                      <a:pt x="294" y="338"/>
                    </a:lnTo>
                    <a:lnTo>
                      <a:pt x="294" y="340"/>
                    </a:lnTo>
                    <a:lnTo>
                      <a:pt x="294" y="340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3" y="342"/>
                    </a:lnTo>
                    <a:lnTo>
                      <a:pt x="293" y="342"/>
                    </a:lnTo>
                    <a:lnTo>
                      <a:pt x="293" y="342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3" y="340"/>
                    </a:lnTo>
                    <a:lnTo>
                      <a:pt x="291" y="340"/>
                    </a:lnTo>
                    <a:lnTo>
                      <a:pt x="291" y="340"/>
                    </a:lnTo>
                    <a:lnTo>
                      <a:pt x="291" y="340"/>
                    </a:lnTo>
                    <a:lnTo>
                      <a:pt x="291" y="338"/>
                    </a:lnTo>
                    <a:lnTo>
                      <a:pt x="291" y="338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8"/>
                    </a:lnTo>
                    <a:lnTo>
                      <a:pt x="289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5" y="334"/>
                    </a:lnTo>
                    <a:lnTo>
                      <a:pt x="285" y="334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5" y="332"/>
                    </a:lnTo>
                    <a:lnTo>
                      <a:pt x="283" y="332"/>
                    </a:lnTo>
                    <a:lnTo>
                      <a:pt x="283" y="331"/>
                    </a:lnTo>
                    <a:lnTo>
                      <a:pt x="283" y="329"/>
                    </a:lnTo>
                    <a:lnTo>
                      <a:pt x="283" y="329"/>
                    </a:lnTo>
                    <a:lnTo>
                      <a:pt x="282" y="329"/>
                    </a:lnTo>
                    <a:lnTo>
                      <a:pt x="282" y="329"/>
                    </a:lnTo>
                    <a:lnTo>
                      <a:pt x="283" y="327"/>
                    </a:lnTo>
                    <a:lnTo>
                      <a:pt x="282" y="327"/>
                    </a:lnTo>
                    <a:lnTo>
                      <a:pt x="282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80" y="327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5"/>
                    </a:lnTo>
                    <a:lnTo>
                      <a:pt x="278" y="327"/>
                    </a:lnTo>
                    <a:lnTo>
                      <a:pt x="278" y="327"/>
                    </a:lnTo>
                    <a:lnTo>
                      <a:pt x="278" y="327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8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6" y="329"/>
                    </a:lnTo>
                    <a:lnTo>
                      <a:pt x="274" y="327"/>
                    </a:lnTo>
                    <a:lnTo>
                      <a:pt x="272" y="327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2" y="325"/>
                    </a:lnTo>
                    <a:lnTo>
                      <a:pt x="271" y="325"/>
                    </a:lnTo>
                    <a:lnTo>
                      <a:pt x="271" y="325"/>
                    </a:lnTo>
                    <a:lnTo>
                      <a:pt x="271" y="327"/>
                    </a:lnTo>
                    <a:lnTo>
                      <a:pt x="272" y="327"/>
                    </a:lnTo>
                    <a:lnTo>
                      <a:pt x="272" y="327"/>
                    </a:lnTo>
                    <a:lnTo>
                      <a:pt x="272" y="329"/>
                    </a:lnTo>
                    <a:lnTo>
                      <a:pt x="272" y="329"/>
                    </a:lnTo>
                    <a:lnTo>
                      <a:pt x="271" y="329"/>
                    </a:lnTo>
                    <a:lnTo>
                      <a:pt x="271" y="329"/>
                    </a:lnTo>
                    <a:lnTo>
                      <a:pt x="272" y="331"/>
                    </a:lnTo>
                    <a:lnTo>
                      <a:pt x="272" y="331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2" y="332"/>
                    </a:lnTo>
                    <a:lnTo>
                      <a:pt x="271" y="331"/>
                    </a:lnTo>
                    <a:lnTo>
                      <a:pt x="269" y="329"/>
                    </a:lnTo>
                    <a:lnTo>
                      <a:pt x="267" y="329"/>
                    </a:lnTo>
                    <a:lnTo>
                      <a:pt x="267" y="329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7" y="327"/>
                    </a:lnTo>
                    <a:lnTo>
                      <a:pt x="265" y="327"/>
                    </a:lnTo>
                    <a:lnTo>
                      <a:pt x="265" y="327"/>
                    </a:lnTo>
                    <a:lnTo>
                      <a:pt x="265" y="329"/>
                    </a:lnTo>
                    <a:lnTo>
                      <a:pt x="265" y="329"/>
                    </a:lnTo>
                    <a:lnTo>
                      <a:pt x="265" y="329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3" y="329"/>
                    </a:lnTo>
                    <a:lnTo>
                      <a:pt x="262" y="329"/>
                    </a:lnTo>
                    <a:lnTo>
                      <a:pt x="262" y="329"/>
                    </a:lnTo>
                    <a:lnTo>
                      <a:pt x="263" y="329"/>
                    </a:lnTo>
                    <a:lnTo>
                      <a:pt x="263" y="329"/>
                    </a:lnTo>
                    <a:lnTo>
                      <a:pt x="263" y="331"/>
                    </a:lnTo>
                    <a:lnTo>
                      <a:pt x="263" y="331"/>
                    </a:lnTo>
                    <a:lnTo>
                      <a:pt x="263" y="331"/>
                    </a:lnTo>
                    <a:lnTo>
                      <a:pt x="265" y="331"/>
                    </a:lnTo>
                    <a:lnTo>
                      <a:pt x="265" y="329"/>
                    </a:lnTo>
                    <a:lnTo>
                      <a:pt x="267" y="331"/>
                    </a:lnTo>
                    <a:lnTo>
                      <a:pt x="267" y="331"/>
                    </a:lnTo>
                    <a:lnTo>
                      <a:pt x="267" y="331"/>
                    </a:lnTo>
                    <a:lnTo>
                      <a:pt x="269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71" y="334"/>
                    </a:lnTo>
                    <a:lnTo>
                      <a:pt x="271" y="334"/>
                    </a:lnTo>
                    <a:lnTo>
                      <a:pt x="269" y="334"/>
                    </a:lnTo>
                    <a:lnTo>
                      <a:pt x="269" y="336"/>
                    </a:lnTo>
                    <a:lnTo>
                      <a:pt x="269" y="336"/>
                    </a:lnTo>
                    <a:lnTo>
                      <a:pt x="267" y="336"/>
                    </a:lnTo>
                    <a:lnTo>
                      <a:pt x="267" y="336"/>
                    </a:lnTo>
                    <a:lnTo>
                      <a:pt x="265" y="336"/>
                    </a:lnTo>
                    <a:lnTo>
                      <a:pt x="265" y="336"/>
                    </a:lnTo>
                    <a:lnTo>
                      <a:pt x="265" y="336"/>
                    </a:lnTo>
                    <a:lnTo>
                      <a:pt x="265" y="338"/>
                    </a:lnTo>
                    <a:lnTo>
                      <a:pt x="265" y="338"/>
                    </a:lnTo>
                    <a:lnTo>
                      <a:pt x="263" y="336"/>
                    </a:lnTo>
                    <a:lnTo>
                      <a:pt x="263" y="336"/>
                    </a:lnTo>
                    <a:lnTo>
                      <a:pt x="263" y="336"/>
                    </a:lnTo>
                    <a:lnTo>
                      <a:pt x="262" y="334"/>
                    </a:lnTo>
                    <a:lnTo>
                      <a:pt x="262" y="332"/>
                    </a:lnTo>
                    <a:lnTo>
                      <a:pt x="262" y="332"/>
                    </a:lnTo>
                    <a:lnTo>
                      <a:pt x="262" y="334"/>
                    </a:lnTo>
                    <a:lnTo>
                      <a:pt x="262" y="336"/>
                    </a:lnTo>
                    <a:lnTo>
                      <a:pt x="263" y="336"/>
                    </a:lnTo>
                    <a:lnTo>
                      <a:pt x="263" y="338"/>
                    </a:lnTo>
                    <a:lnTo>
                      <a:pt x="263" y="340"/>
                    </a:lnTo>
                    <a:lnTo>
                      <a:pt x="263" y="342"/>
                    </a:lnTo>
                    <a:lnTo>
                      <a:pt x="262" y="342"/>
                    </a:lnTo>
                    <a:lnTo>
                      <a:pt x="262" y="342"/>
                    </a:lnTo>
                    <a:lnTo>
                      <a:pt x="262" y="342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3" y="343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2" y="343"/>
                    </a:lnTo>
                    <a:lnTo>
                      <a:pt x="262" y="345"/>
                    </a:lnTo>
                    <a:lnTo>
                      <a:pt x="262" y="345"/>
                    </a:lnTo>
                    <a:lnTo>
                      <a:pt x="260" y="345"/>
                    </a:lnTo>
                    <a:lnTo>
                      <a:pt x="260" y="345"/>
                    </a:lnTo>
                    <a:lnTo>
                      <a:pt x="260" y="345"/>
                    </a:lnTo>
                    <a:lnTo>
                      <a:pt x="258" y="345"/>
                    </a:lnTo>
                    <a:lnTo>
                      <a:pt x="258" y="343"/>
                    </a:lnTo>
                    <a:lnTo>
                      <a:pt x="258" y="343"/>
                    </a:lnTo>
                    <a:lnTo>
                      <a:pt x="258" y="343"/>
                    </a:lnTo>
                    <a:lnTo>
                      <a:pt x="258" y="342"/>
                    </a:lnTo>
                    <a:lnTo>
                      <a:pt x="258" y="342"/>
                    </a:lnTo>
                    <a:lnTo>
                      <a:pt x="258" y="342"/>
                    </a:lnTo>
                    <a:lnTo>
                      <a:pt x="258" y="340"/>
                    </a:lnTo>
                    <a:lnTo>
                      <a:pt x="256" y="338"/>
                    </a:lnTo>
                    <a:lnTo>
                      <a:pt x="256" y="338"/>
                    </a:lnTo>
                    <a:lnTo>
                      <a:pt x="256" y="336"/>
                    </a:lnTo>
                    <a:lnTo>
                      <a:pt x="256" y="336"/>
                    </a:lnTo>
                    <a:lnTo>
                      <a:pt x="254" y="334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4" y="336"/>
                    </a:lnTo>
                    <a:lnTo>
                      <a:pt x="252" y="336"/>
                    </a:lnTo>
                    <a:lnTo>
                      <a:pt x="252" y="336"/>
                    </a:lnTo>
                    <a:lnTo>
                      <a:pt x="252" y="336"/>
                    </a:lnTo>
                    <a:lnTo>
                      <a:pt x="251" y="336"/>
                    </a:lnTo>
                    <a:lnTo>
                      <a:pt x="251" y="336"/>
                    </a:lnTo>
                    <a:lnTo>
                      <a:pt x="251" y="336"/>
                    </a:lnTo>
                    <a:lnTo>
                      <a:pt x="251" y="338"/>
                    </a:lnTo>
                    <a:lnTo>
                      <a:pt x="251" y="338"/>
                    </a:lnTo>
                    <a:lnTo>
                      <a:pt x="251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2" y="338"/>
                    </a:lnTo>
                    <a:lnTo>
                      <a:pt x="254" y="340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6" y="343"/>
                    </a:lnTo>
                    <a:lnTo>
                      <a:pt x="256" y="343"/>
                    </a:lnTo>
                    <a:lnTo>
                      <a:pt x="256" y="343"/>
                    </a:lnTo>
                    <a:lnTo>
                      <a:pt x="256" y="345"/>
                    </a:lnTo>
                    <a:lnTo>
                      <a:pt x="258" y="347"/>
                    </a:lnTo>
                    <a:lnTo>
                      <a:pt x="258" y="347"/>
                    </a:lnTo>
                    <a:lnTo>
                      <a:pt x="258" y="349"/>
                    </a:lnTo>
                    <a:lnTo>
                      <a:pt x="258" y="349"/>
                    </a:lnTo>
                    <a:lnTo>
                      <a:pt x="258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7"/>
                    </a:lnTo>
                    <a:lnTo>
                      <a:pt x="256" y="345"/>
                    </a:lnTo>
                    <a:lnTo>
                      <a:pt x="254" y="345"/>
                    </a:lnTo>
                    <a:lnTo>
                      <a:pt x="254" y="343"/>
                    </a:lnTo>
                    <a:lnTo>
                      <a:pt x="254" y="343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4" y="342"/>
                    </a:lnTo>
                    <a:lnTo>
                      <a:pt x="252" y="342"/>
                    </a:lnTo>
                    <a:lnTo>
                      <a:pt x="252" y="343"/>
                    </a:lnTo>
                    <a:lnTo>
                      <a:pt x="252" y="343"/>
                    </a:lnTo>
                    <a:lnTo>
                      <a:pt x="252" y="345"/>
                    </a:lnTo>
                    <a:lnTo>
                      <a:pt x="252" y="345"/>
                    </a:lnTo>
                    <a:lnTo>
                      <a:pt x="254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1" y="349"/>
                    </a:lnTo>
                    <a:lnTo>
                      <a:pt x="252" y="349"/>
                    </a:lnTo>
                    <a:lnTo>
                      <a:pt x="251" y="349"/>
                    </a:lnTo>
                    <a:lnTo>
                      <a:pt x="249" y="349"/>
                    </a:lnTo>
                    <a:lnTo>
                      <a:pt x="249" y="349"/>
                    </a:lnTo>
                    <a:lnTo>
                      <a:pt x="247" y="349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49" y="351"/>
                    </a:lnTo>
                    <a:lnTo>
                      <a:pt x="249" y="351"/>
                    </a:lnTo>
                    <a:lnTo>
                      <a:pt x="249" y="353"/>
                    </a:lnTo>
                    <a:lnTo>
                      <a:pt x="249" y="353"/>
                    </a:lnTo>
                    <a:lnTo>
                      <a:pt x="251" y="354"/>
                    </a:lnTo>
                    <a:lnTo>
                      <a:pt x="252" y="354"/>
                    </a:lnTo>
                    <a:lnTo>
                      <a:pt x="252" y="356"/>
                    </a:lnTo>
                    <a:lnTo>
                      <a:pt x="252" y="356"/>
                    </a:lnTo>
                    <a:lnTo>
                      <a:pt x="252" y="356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2" y="360"/>
                    </a:lnTo>
                    <a:lnTo>
                      <a:pt x="252" y="360"/>
                    </a:lnTo>
                    <a:lnTo>
                      <a:pt x="254" y="362"/>
                    </a:lnTo>
                    <a:lnTo>
                      <a:pt x="254" y="362"/>
                    </a:lnTo>
                    <a:lnTo>
                      <a:pt x="254" y="362"/>
                    </a:lnTo>
                    <a:lnTo>
                      <a:pt x="254" y="364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2"/>
                    </a:lnTo>
                    <a:lnTo>
                      <a:pt x="256" y="364"/>
                    </a:lnTo>
                    <a:lnTo>
                      <a:pt x="258" y="364"/>
                    </a:lnTo>
                    <a:lnTo>
                      <a:pt x="258" y="364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8" y="365"/>
                    </a:lnTo>
                    <a:lnTo>
                      <a:pt x="256" y="365"/>
                    </a:lnTo>
                    <a:lnTo>
                      <a:pt x="256" y="365"/>
                    </a:lnTo>
                    <a:lnTo>
                      <a:pt x="254" y="365"/>
                    </a:lnTo>
                    <a:lnTo>
                      <a:pt x="254" y="365"/>
                    </a:lnTo>
                    <a:lnTo>
                      <a:pt x="256" y="365"/>
                    </a:lnTo>
                    <a:lnTo>
                      <a:pt x="256" y="367"/>
                    </a:lnTo>
                    <a:lnTo>
                      <a:pt x="258" y="367"/>
                    </a:lnTo>
                    <a:lnTo>
                      <a:pt x="258" y="367"/>
                    </a:lnTo>
                    <a:lnTo>
                      <a:pt x="258" y="367"/>
                    </a:lnTo>
                    <a:lnTo>
                      <a:pt x="260" y="369"/>
                    </a:lnTo>
                    <a:lnTo>
                      <a:pt x="260" y="369"/>
                    </a:lnTo>
                    <a:lnTo>
                      <a:pt x="260" y="369"/>
                    </a:lnTo>
                    <a:lnTo>
                      <a:pt x="258" y="369"/>
                    </a:lnTo>
                    <a:lnTo>
                      <a:pt x="258" y="369"/>
                    </a:lnTo>
                    <a:lnTo>
                      <a:pt x="258" y="369"/>
                    </a:lnTo>
                    <a:lnTo>
                      <a:pt x="256" y="367"/>
                    </a:lnTo>
                    <a:lnTo>
                      <a:pt x="254" y="369"/>
                    </a:lnTo>
                    <a:lnTo>
                      <a:pt x="254" y="369"/>
                    </a:lnTo>
                    <a:lnTo>
                      <a:pt x="254" y="367"/>
                    </a:lnTo>
                    <a:lnTo>
                      <a:pt x="254" y="367"/>
                    </a:lnTo>
                    <a:lnTo>
                      <a:pt x="254" y="367"/>
                    </a:lnTo>
                    <a:lnTo>
                      <a:pt x="252" y="367"/>
                    </a:lnTo>
                    <a:lnTo>
                      <a:pt x="252" y="367"/>
                    </a:lnTo>
                    <a:lnTo>
                      <a:pt x="251" y="367"/>
                    </a:lnTo>
                    <a:lnTo>
                      <a:pt x="251" y="367"/>
                    </a:lnTo>
                    <a:lnTo>
                      <a:pt x="249" y="365"/>
                    </a:lnTo>
                    <a:lnTo>
                      <a:pt x="249" y="365"/>
                    </a:lnTo>
                    <a:lnTo>
                      <a:pt x="249" y="365"/>
                    </a:lnTo>
                    <a:lnTo>
                      <a:pt x="249" y="364"/>
                    </a:lnTo>
                    <a:lnTo>
                      <a:pt x="249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7" y="365"/>
                    </a:lnTo>
                    <a:lnTo>
                      <a:pt x="245" y="365"/>
                    </a:lnTo>
                    <a:lnTo>
                      <a:pt x="245" y="365"/>
                    </a:lnTo>
                    <a:lnTo>
                      <a:pt x="243" y="365"/>
                    </a:lnTo>
                    <a:lnTo>
                      <a:pt x="243" y="365"/>
                    </a:lnTo>
                    <a:lnTo>
                      <a:pt x="243" y="367"/>
                    </a:lnTo>
                    <a:lnTo>
                      <a:pt x="243" y="367"/>
                    </a:lnTo>
                    <a:lnTo>
                      <a:pt x="241" y="367"/>
                    </a:lnTo>
                    <a:lnTo>
                      <a:pt x="241" y="365"/>
                    </a:lnTo>
                    <a:lnTo>
                      <a:pt x="241" y="365"/>
                    </a:lnTo>
                    <a:lnTo>
                      <a:pt x="240" y="365"/>
                    </a:lnTo>
                    <a:lnTo>
                      <a:pt x="240" y="365"/>
                    </a:lnTo>
                    <a:lnTo>
                      <a:pt x="240" y="365"/>
                    </a:lnTo>
                    <a:lnTo>
                      <a:pt x="238" y="365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8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4" y="364"/>
                    </a:lnTo>
                    <a:lnTo>
                      <a:pt x="236" y="364"/>
                    </a:lnTo>
                    <a:lnTo>
                      <a:pt x="236" y="365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4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67"/>
                    </a:lnTo>
                    <a:lnTo>
                      <a:pt x="234" y="367"/>
                    </a:lnTo>
                    <a:lnTo>
                      <a:pt x="234" y="367"/>
                    </a:lnTo>
                    <a:lnTo>
                      <a:pt x="232" y="367"/>
                    </a:lnTo>
                    <a:lnTo>
                      <a:pt x="234" y="367"/>
                    </a:lnTo>
                    <a:lnTo>
                      <a:pt x="234" y="369"/>
                    </a:lnTo>
                    <a:lnTo>
                      <a:pt x="232" y="369"/>
                    </a:lnTo>
                    <a:lnTo>
                      <a:pt x="232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9"/>
                    </a:lnTo>
                    <a:lnTo>
                      <a:pt x="230" y="367"/>
                    </a:lnTo>
                    <a:lnTo>
                      <a:pt x="230" y="367"/>
                    </a:lnTo>
                    <a:lnTo>
                      <a:pt x="230" y="367"/>
                    </a:lnTo>
                    <a:lnTo>
                      <a:pt x="229" y="365"/>
                    </a:lnTo>
                    <a:lnTo>
                      <a:pt x="229" y="365"/>
                    </a:lnTo>
                    <a:lnTo>
                      <a:pt x="230" y="364"/>
                    </a:lnTo>
                    <a:lnTo>
                      <a:pt x="230" y="364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2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32" y="360"/>
                    </a:lnTo>
                    <a:lnTo>
                      <a:pt x="232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60"/>
                    </a:lnTo>
                    <a:lnTo>
                      <a:pt x="234" y="360"/>
                    </a:lnTo>
                    <a:lnTo>
                      <a:pt x="234" y="360"/>
                    </a:lnTo>
                    <a:lnTo>
                      <a:pt x="232" y="360"/>
                    </a:lnTo>
                    <a:lnTo>
                      <a:pt x="232" y="360"/>
                    </a:lnTo>
                    <a:lnTo>
                      <a:pt x="232" y="360"/>
                    </a:lnTo>
                    <a:lnTo>
                      <a:pt x="230" y="358"/>
                    </a:lnTo>
                    <a:lnTo>
                      <a:pt x="230" y="358"/>
                    </a:lnTo>
                    <a:lnTo>
                      <a:pt x="230" y="358"/>
                    </a:lnTo>
                    <a:lnTo>
                      <a:pt x="232" y="358"/>
                    </a:lnTo>
                    <a:lnTo>
                      <a:pt x="232" y="356"/>
                    </a:lnTo>
                    <a:lnTo>
                      <a:pt x="232" y="356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4"/>
                    </a:lnTo>
                    <a:lnTo>
                      <a:pt x="232" y="356"/>
                    </a:lnTo>
                    <a:lnTo>
                      <a:pt x="234" y="356"/>
                    </a:lnTo>
                    <a:lnTo>
                      <a:pt x="234" y="356"/>
                    </a:lnTo>
                    <a:lnTo>
                      <a:pt x="234" y="354"/>
                    </a:lnTo>
                    <a:lnTo>
                      <a:pt x="234" y="354"/>
                    </a:lnTo>
                    <a:lnTo>
                      <a:pt x="236" y="356"/>
                    </a:lnTo>
                    <a:lnTo>
                      <a:pt x="236" y="356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4"/>
                    </a:lnTo>
                    <a:lnTo>
                      <a:pt x="236" y="356"/>
                    </a:lnTo>
                    <a:lnTo>
                      <a:pt x="238" y="356"/>
                    </a:lnTo>
                    <a:lnTo>
                      <a:pt x="238" y="356"/>
                    </a:lnTo>
                    <a:lnTo>
                      <a:pt x="238" y="356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40" y="358"/>
                    </a:lnTo>
                    <a:lnTo>
                      <a:pt x="240" y="358"/>
                    </a:lnTo>
                    <a:lnTo>
                      <a:pt x="241" y="358"/>
                    </a:lnTo>
                    <a:lnTo>
                      <a:pt x="241" y="358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1" y="356"/>
                    </a:lnTo>
                    <a:lnTo>
                      <a:pt x="240" y="356"/>
                    </a:lnTo>
                    <a:lnTo>
                      <a:pt x="240" y="356"/>
                    </a:lnTo>
                    <a:lnTo>
                      <a:pt x="240" y="354"/>
                    </a:lnTo>
                    <a:lnTo>
                      <a:pt x="240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8" y="354"/>
                    </a:lnTo>
                    <a:lnTo>
                      <a:pt x="236" y="354"/>
                    </a:lnTo>
                    <a:lnTo>
                      <a:pt x="236" y="353"/>
                    </a:lnTo>
                    <a:lnTo>
                      <a:pt x="236" y="353"/>
                    </a:lnTo>
                    <a:lnTo>
                      <a:pt x="236" y="353"/>
                    </a:lnTo>
                    <a:lnTo>
                      <a:pt x="234" y="354"/>
                    </a:lnTo>
                    <a:lnTo>
                      <a:pt x="234" y="353"/>
                    </a:lnTo>
                    <a:lnTo>
                      <a:pt x="234" y="353"/>
                    </a:lnTo>
                    <a:lnTo>
                      <a:pt x="232" y="351"/>
                    </a:lnTo>
                    <a:lnTo>
                      <a:pt x="234" y="351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4" y="349"/>
                    </a:lnTo>
                    <a:lnTo>
                      <a:pt x="232" y="349"/>
                    </a:lnTo>
                    <a:lnTo>
                      <a:pt x="232" y="347"/>
                    </a:lnTo>
                    <a:lnTo>
                      <a:pt x="232" y="347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0" y="349"/>
                    </a:lnTo>
                    <a:lnTo>
                      <a:pt x="232" y="349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1"/>
                    </a:lnTo>
                    <a:lnTo>
                      <a:pt x="232" y="353"/>
                    </a:lnTo>
                    <a:lnTo>
                      <a:pt x="232" y="353"/>
                    </a:lnTo>
                    <a:lnTo>
                      <a:pt x="230" y="353"/>
                    </a:lnTo>
                    <a:lnTo>
                      <a:pt x="230" y="353"/>
                    </a:lnTo>
                    <a:lnTo>
                      <a:pt x="230" y="353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4"/>
                    </a:lnTo>
                    <a:lnTo>
                      <a:pt x="230" y="356"/>
                    </a:lnTo>
                    <a:lnTo>
                      <a:pt x="230" y="356"/>
                    </a:lnTo>
                    <a:lnTo>
                      <a:pt x="230" y="356"/>
                    </a:lnTo>
                    <a:lnTo>
                      <a:pt x="229" y="358"/>
                    </a:lnTo>
                    <a:lnTo>
                      <a:pt x="229" y="358"/>
                    </a:lnTo>
                    <a:lnTo>
                      <a:pt x="229" y="358"/>
                    </a:lnTo>
                    <a:lnTo>
                      <a:pt x="230" y="358"/>
                    </a:lnTo>
                    <a:lnTo>
                      <a:pt x="230" y="360"/>
                    </a:lnTo>
                    <a:lnTo>
                      <a:pt x="230" y="360"/>
                    </a:lnTo>
                    <a:lnTo>
                      <a:pt x="229" y="360"/>
                    </a:lnTo>
                    <a:lnTo>
                      <a:pt x="229" y="362"/>
                    </a:lnTo>
                    <a:lnTo>
                      <a:pt x="227" y="362"/>
                    </a:lnTo>
                    <a:lnTo>
                      <a:pt x="227" y="362"/>
                    </a:lnTo>
                    <a:lnTo>
                      <a:pt x="227" y="362"/>
                    </a:lnTo>
                    <a:lnTo>
                      <a:pt x="227" y="360"/>
                    </a:lnTo>
                    <a:lnTo>
                      <a:pt x="227" y="360"/>
                    </a:lnTo>
                    <a:lnTo>
                      <a:pt x="227" y="360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8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6"/>
                    </a:lnTo>
                    <a:lnTo>
                      <a:pt x="227" y="354"/>
                    </a:lnTo>
                    <a:lnTo>
                      <a:pt x="227" y="354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3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49"/>
                    </a:lnTo>
                    <a:lnTo>
                      <a:pt x="227" y="349"/>
                    </a:lnTo>
                    <a:lnTo>
                      <a:pt x="227" y="347"/>
                    </a:lnTo>
                    <a:lnTo>
                      <a:pt x="227" y="345"/>
                    </a:lnTo>
                    <a:lnTo>
                      <a:pt x="227" y="345"/>
                    </a:lnTo>
                    <a:lnTo>
                      <a:pt x="227" y="343"/>
                    </a:lnTo>
                    <a:lnTo>
                      <a:pt x="227" y="343"/>
                    </a:lnTo>
                    <a:lnTo>
                      <a:pt x="227" y="342"/>
                    </a:lnTo>
                    <a:lnTo>
                      <a:pt x="227" y="342"/>
                    </a:lnTo>
                    <a:lnTo>
                      <a:pt x="227" y="342"/>
                    </a:lnTo>
                    <a:lnTo>
                      <a:pt x="227" y="340"/>
                    </a:lnTo>
                    <a:lnTo>
                      <a:pt x="227" y="338"/>
                    </a:lnTo>
                    <a:lnTo>
                      <a:pt x="227" y="338"/>
                    </a:lnTo>
                    <a:lnTo>
                      <a:pt x="227" y="338"/>
                    </a:lnTo>
                    <a:lnTo>
                      <a:pt x="225" y="338"/>
                    </a:lnTo>
                    <a:lnTo>
                      <a:pt x="225" y="340"/>
                    </a:lnTo>
                    <a:lnTo>
                      <a:pt x="225" y="340"/>
                    </a:lnTo>
                    <a:lnTo>
                      <a:pt x="225" y="340"/>
                    </a:lnTo>
                    <a:lnTo>
                      <a:pt x="223" y="340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1" y="338"/>
                    </a:lnTo>
                    <a:lnTo>
                      <a:pt x="221" y="338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8" y="336"/>
                    </a:lnTo>
                    <a:lnTo>
                      <a:pt x="218" y="336"/>
                    </a:lnTo>
                    <a:lnTo>
                      <a:pt x="216" y="336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2"/>
                    </a:lnTo>
                    <a:lnTo>
                      <a:pt x="214" y="331"/>
                    </a:lnTo>
                    <a:lnTo>
                      <a:pt x="214" y="331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7"/>
                    </a:lnTo>
                    <a:lnTo>
                      <a:pt x="214" y="327"/>
                    </a:lnTo>
                    <a:lnTo>
                      <a:pt x="214" y="327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29"/>
                    </a:lnTo>
                    <a:lnTo>
                      <a:pt x="214" y="331"/>
                    </a:lnTo>
                    <a:lnTo>
                      <a:pt x="214" y="332"/>
                    </a:lnTo>
                    <a:lnTo>
                      <a:pt x="214" y="334"/>
                    </a:lnTo>
                    <a:lnTo>
                      <a:pt x="214" y="334"/>
                    </a:lnTo>
                    <a:lnTo>
                      <a:pt x="214" y="336"/>
                    </a:lnTo>
                    <a:lnTo>
                      <a:pt x="214" y="336"/>
                    </a:lnTo>
                    <a:lnTo>
                      <a:pt x="216" y="336"/>
                    </a:lnTo>
                    <a:lnTo>
                      <a:pt x="216" y="336"/>
                    </a:lnTo>
                    <a:lnTo>
                      <a:pt x="216" y="336"/>
                    </a:lnTo>
                    <a:lnTo>
                      <a:pt x="218" y="336"/>
                    </a:lnTo>
                    <a:lnTo>
                      <a:pt x="220" y="338"/>
                    </a:lnTo>
                    <a:lnTo>
                      <a:pt x="220" y="340"/>
                    </a:lnTo>
                    <a:lnTo>
                      <a:pt x="221" y="342"/>
                    </a:lnTo>
                    <a:lnTo>
                      <a:pt x="221" y="343"/>
                    </a:lnTo>
                    <a:lnTo>
                      <a:pt x="223" y="345"/>
                    </a:lnTo>
                    <a:lnTo>
                      <a:pt x="223" y="347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49"/>
                    </a:lnTo>
                    <a:lnTo>
                      <a:pt x="223" y="351"/>
                    </a:lnTo>
                    <a:lnTo>
                      <a:pt x="223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5" y="351"/>
                    </a:lnTo>
                    <a:lnTo>
                      <a:pt x="223" y="353"/>
                    </a:lnTo>
                    <a:lnTo>
                      <a:pt x="223" y="353"/>
                    </a:lnTo>
                    <a:lnTo>
                      <a:pt x="223" y="353"/>
                    </a:lnTo>
                    <a:lnTo>
                      <a:pt x="223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21" y="354"/>
                    </a:lnTo>
                    <a:lnTo>
                      <a:pt x="221" y="354"/>
                    </a:lnTo>
                    <a:lnTo>
                      <a:pt x="221" y="353"/>
                    </a:lnTo>
                    <a:lnTo>
                      <a:pt x="221" y="353"/>
                    </a:lnTo>
                    <a:lnTo>
                      <a:pt x="221" y="351"/>
                    </a:lnTo>
                    <a:lnTo>
                      <a:pt x="221" y="353"/>
                    </a:lnTo>
                    <a:lnTo>
                      <a:pt x="220" y="353"/>
                    </a:lnTo>
                    <a:lnTo>
                      <a:pt x="220" y="354"/>
                    </a:lnTo>
                    <a:lnTo>
                      <a:pt x="220" y="354"/>
                    </a:lnTo>
                    <a:lnTo>
                      <a:pt x="218" y="354"/>
                    </a:lnTo>
                    <a:lnTo>
                      <a:pt x="218" y="354"/>
                    </a:lnTo>
                    <a:lnTo>
                      <a:pt x="218" y="356"/>
                    </a:lnTo>
                    <a:lnTo>
                      <a:pt x="218" y="356"/>
                    </a:lnTo>
                    <a:lnTo>
                      <a:pt x="218" y="356"/>
                    </a:lnTo>
                    <a:lnTo>
                      <a:pt x="216" y="356"/>
                    </a:lnTo>
                    <a:lnTo>
                      <a:pt x="216" y="358"/>
                    </a:lnTo>
                    <a:lnTo>
                      <a:pt x="216" y="358"/>
                    </a:lnTo>
                    <a:lnTo>
                      <a:pt x="216" y="358"/>
                    </a:lnTo>
                    <a:lnTo>
                      <a:pt x="216" y="360"/>
                    </a:lnTo>
                    <a:lnTo>
                      <a:pt x="216" y="360"/>
                    </a:lnTo>
                    <a:lnTo>
                      <a:pt x="216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4" y="360"/>
                    </a:lnTo>
                    <a:lnTo>
                      <a:pt x="212" y="360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2"/>
                    </a:lnTo>
                    <a:lnTo>
                      <a:pt x="212" y="364"/>
                    </a:lnTo>
                    <a:lnTo>
                      <a:pt x="214" y="364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4" y="365"/>
                    </a:lnTo>
                    <a:lnTo>
                      <a:pt x="216" y="365"/>
                    </a:lnTo>
                    <a:lnTo>
                      <a:pt x="218" y="365"/>
                    </a:lnTo>
                    <a:lnTo>
                      <a:pt x="218" y="367"/>
                    </a:lnTo>
                    <a:lnTo>
                      <a:pt x="220" y="369"/>
                    </a:lnTo>
                    <a:lnTo>
                      <a:pt x="220" y="371"/>
                    </a:lnTo>
                    <a:lnTo>
                      <a:pt x="220" y="373"/>
                    </a:lnTo>
                    <a:lnTo>
                      <a:pt x="220" y="376"/>
                    </a:lnTo>
                    <a:lnTo>
                      <a:pt x="220" y="376"/>
                    </a:lnTo>
                    <a:lnTo>
                      <a:pt x="218" y="376"/>
                    </a:lnTo>
                    <a:lnTo>
                      <a:pt x="218" y="376"/>
                    </a:lnTo>
                    <a:lnTo>
                      <a:pt x="218" y="376"/>
                    </a:lnTo>
                    <a:lnTo>
                      <a:pt x="218" y="378"/>
                    </a:lnTo>
                    <a:lnTo>
                      <a:pt x="218" y="380"/>
                    </a:lnTo>
                    <a:lnTo>
                      <a:pt x="218" y="380"/>
                    </a:lnTo>
                    <a:lnTo>
                      <a:pt x="218" y="380"/>
                    </a:lnTo>
                    <a:lnTo>
                      <a:pt x="218" y="384"/>
                    </a:lnTo>
                    <a:lnTo>
                      <a:pt x="218" y="385"/>
                    </a:lnTo>
                    <a:lnTo>
                      <a:pt x="218" y="385"/>
                    </a:lnTo>
                    <a:lnTo>
                      <a:pt x="218" y="385"/>
                    </a:lnTo>
                    <a:lnTo>
                      <a:pt x="218" y="387"/>
                    </a:lnTo>
                    <a:lnTo>
                      <a:pt x="218" y="387"/>
                    </a:lnTo>
                    <a:lnTo>
                      <a:pt x="218" y="389"/>
                    </a:lnTo>
                    <a:lnTo>
                      <a:pt x="216" y="389"/>
                    </a:lnTo>
                    <a:lnTo>
                      <a:pt x="216" y="389"/>
                    </a:lnTo>
                    <a:lnTo>
                      <a:pt x="218" y="389"/>
                    </a:lnTo>
                    <a:lnTo>
                      <a:pt x="218" y="391"/>
                    </a:lnTo>
                    <a:lnTo>
                      <a:pt x="218" y="391"/>
                    </a:lnTo>
                    <a:lnTo>
                      <a:pt x="218" y="393"/>
                    </a:lnTo>
                    <a:lnTo>
                      <a:pt x="218" y="393"/>
                    </a:lnTo>
                    <a:lnTo>
                      <a:pt x="218" y="393"/>
                    </a:lnTo>
                    <a:lnTo>
                      <a:pt x="216" y="393"/>
                    </a:lnTo>
                    <a:lnTo>
                      <a:pt x="218" y="395"/>
                    </a:lnTo>
                    <a:lnTo>
                      <a:pt x="218" y="396"/>
                    </a:lnTo>
                    <a:lnTo>
                      <a:pt x="218" y="398"/>
                    </a:lnTo>
                    <a:lnTo>
                      <a:pt x="216" y="398"/>
                    </a:lnTo>
                    <a:lnTo>
                      <a:pt x="216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398"/>
                    </a:lnTo>
                    <a:lnTo>
                      <a:pt x="218" y="400"/>
                    </a:lnTo>
                    <a:lnTo>
                      <a:pt x="218" y="400"/>
                    </a:lnTo>
                    <a:lnTo>
                      <a:pt x="218" y="402"/>
                    </a:lnTo>
                    <a:lnTo>
                      <a:pt x="218" y="402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18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0" y="404"/>
                    </a:lnTo>
                    <a:lnTo>
                      <a:pt x="221" y="404"/>
                    </a:lnTo>
                    <a:lnTo>
                      <a:pt x="221" y="404"/>
                    </a:lnTo>
                    <a:lnTo>
                      <a:pt x="221" y="402"/>
                    </a:lnTo>
                    <a:lnTo>
                      <a:pt x="223" y="402"/>
                    </a:lnTo>
                    <a:lnTo>
                      <a:pt x="223" y="402"/>
                    </a:lnTo>
                    <a:lnTo>
                      <a:pt x="223" y="404"/>
                    </a:lnTo>
                    <a:lnTo>
                      <a:pt x="223" y="406"/>
                    </a:lnTo>
                    <a:lnTo>
                      <a:pt x="221" y="406"/>
                    </a:lnTo>
                    <a:lnTo>
                      <a:pt x="221" y="407"/>
                    </a:lnTo>
                    <a:lnTo>
                      <a:pt x="221" y="407"/>
                    </a:lnTo>
                    <a:lnTo>
                      <a:pt x="221" y="407"/>
                    </a:lnTo>
                    <a:lnTo>
                      <a:pt x="223" y="407"/>
                    </a:lnTo>
                    <a:lnTo>
                      <a:pt x="223" y="409"/>
                    </a:lnTo>
                    <a:lnTo>
                      <a:pt x="221" y="409"/>
                    </a:lnTo>
                    <a:lnTo>
                      <a:pt x="221" y="409"/>
                    </a:lnTo>
                    <a:lnTo>
                      <a:pt x="220" y="411"/>
                    </a:lnTo>
                    <a:lnTo>
                      <a:pt x="220" y="411"/>
                    </a:lnTo>
                    <a:lnTo>
                      <a:pt x="220" y="409"/>
                    </a:lnTo>
                    <a:lnTo>
                      <a:pt x="220" y="409"/>
                    </a:lnTo>
                    <a:lnTo>
                      <a:pt x="220" y="409"/>
                    </a:lnTo>
                    <a:lnTo>
                      <a:pt x="218" y="409"/>
                    </a:lnTo>
                    <a:lnTo>
                      <a:pt x="218" y="407"/>
                    </a:lnTo>
                    <a:lnTo>
                      <a:pt x="218" y="409"/>
                    </a:lnTo>
                    <a:lnTo>
                      <a:pt x="216" y="407"/>
                    </a:lnTo>
                    <a:lnTo>
                      <a:pt x="216" y="409"/>
                    </a:lnTo>
                    <a:lnTo>
                      <a:pt x="216" y="409"/>
                    </a:lnTo>
                    <a:lnTo>
                      <a:pt x="218" y="409"/>
                    </a:lnTo>
                    <a:lnTo>
                      <a:pt x="218" y="411"/>
                    </a:lnTo>
                    <a:lnTo>
                      <a:pt x="218" y="411"/>
                    </a:lnTo>
                    <a:lnTo>
                      <a:pt x="218" y="411"/>
                    </a:lnTo>
                    <a:lnTo>
                      <a:pt x="220" y="411"/>
                    </a:lnTo>
                    <a:lnTo>
                      <a:pt x="220" y="411"/>
                    </a:lnTo>
                    <a:lnTo>
                      <a:pt x="220" y="413"/>
                    </a:lnTo>
                    <a:lnTo>
                      <a:pt x="220" y="413"/>
                    </a:lnTo>
                    <a:lnTo>
                      <a:pt x="220" y="413"/>
                    </a:lnTo>
                    <a:lnTo>
                      <a:pt x="220" y="415"/>
                    </a:lnTo>
                    <a:lnTo>
                      <a:pt x="220" y="415"/>
                    </a:lnTo>
                    <a:lnTo>
                      <a:pt x="220" y="415"/>
                    </a:lnTo>
                    <a:lnTo>
                      <a:pt x="220" y="416"/>
                    </a:lnTo>
                    <a:lnTo>
                      <a:pt x="218" y="416"/>
                    </a:lnTo>
                    <a:lnTo>
                      <a:pt x="216" y="416"/>
                    </a:lnTo>
                    <a:lnTo>
                      <a:pt x="216" y="416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6" y="418"/>
                    </a:lnTo>
                    <a:lnTo>
                      <a:pt x="214" y="418"/>
                    </a:lnTo>
                    <a:lnTo>
                      <a:pt x="214" y="418"/>
                    </a:lnTo>
                    <a:lnTo>
                      <a:pt x="214" y="418"/>
                    </a:lnTo>
                    <a:lnTo>
                      <a:pt x="214" y="420"/>
                    </a:lnTo>
                    <a:lnTo>
                      <a:pt x="216" y="420"/>
                    </a:lnTo>
                    <a:lnTo>
                      <a:pt x="216" y="420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4" y="422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6" y="422"/>
                    </a:lnTo>
                    <a:lnTo>
                      <a:pt x="216" y="424"/>
                    </a:lnTo>
                    <a:lnTo>
                      <a:pt x="216" y="424"/>
                    </a:lnTo>
                    <a:lnTo>
                      <a:pt x="216" y="426"/>
                    </a:lnTo>
                    <a:lnTo>
                      <a:pt x="214" y="426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212" y="427"/>
                    </a:lnTo>
                    <a:lnTo>
                      <a:pt x="214" y="429"/>
                    </a:lnTo>
                    <a:lnTo>
                      <a:pt x="212" y="429"/>
                    </a:lnTo>
                    <a:lnTo>
                      <a:pt x="212" y="427"/>
                    </a:lnTo>
                    <a:lnTo>
                      <a:pt x="212" y="427"/>
                    </a:lnTo>
                    <a:lnTo>
                      <a:pt x="212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7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6"/>
                    </a:lnTo>
                    <a:lnTo>
                      <a:pt x="210" y="424"/>
                    </a:lnTo>
                    <a:lnTo>
                      <a:pt x="210" y="424"/>
                    </a:lnTo>
                    <a:lnTo>
                      <a:pt x="210" y="424"/>
                    </a:lnTo>
                    <a:lnTo>
                      <a:pt x="210" y="422"/>
                    </a:lnTo>
                    <a:lnTo>
                      <a:pt x="210" y="422"/>
                    </a:lnTo>
                    <a:lnTo>
                      <a:pt x="212" y="422"/>
                    </a:lnTo>
                    <a:lnTo>
                      <a:pt x="210" y="420"/>
                    </a:lnTo>
                    <a:lnTo>
                      <a:pt x="212" y="420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8"/>
                    </a:lnTo>
                    <a:lnTo>
                      <a:pt x="212" y="416"/>
                    </a:lnTo>
                    <a:lnTo>
                      <a:pt x="212" y="416"/>
                    </a:lnTo>
                    <a:lnTo>
                      <a:pt x="212" y="416"/>
                    </a:lnTo>
                    <a:lnTo>
                      <a:pt x="212" y="415"/>
                    </a:lnTo>
                    <a:lnTo>
                      <a:pt x="212" y="413"/>
                    </a:lnTo>
                    <a:lnTo>
                      <a:pt x="214" y="411"/>
                    </a:lnTo>
                    <a:lnTo>
                      <a:pt x="214" y="411"/>
                    </a:lnTo>
                    <a:lnTo>
                      <a:pt x="214" y="411"/>
                    </a:lnTo>
                    <a:lnTo>
                      <a:pt x="214" y="409"/>
                    </a:lnTo>
                    <a:lnTo>
                      <a:pt x="214" y="407"/>
                    </a:lnTo>
                    <a:lnTo>
                      <a:pt x="212" y="409"/>
                    </a:lnTo>
                    <a:lnTo>
                      <a:pt x="212" y="409"/>
                    </a:lnTo>
                    <a:lnTo>
                      <a:pt x="212" y="409"/>
                    </a:lnTo>
                    <a:lnTo>
                      <a:pt x="212" y="411"/>
                    </a:lnTo>
                    <a:lnTo>
                      <a:pt x="210" y="413"/>
                    </a:lnTo>
                    <a:lnTo>
                      <a:pt x="212" y="413"/>
                    </a:lnTo>
                    <a:lnTo>
                      <a:pt x="212" y="413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10" y="416"/>
                    </a:lnTo>
                    <a:lnTo>
                      <a:pt x="209" y="418"/>
                    </a:lnTo>
                    <a:lnTo>
                      <a:pt x="209" y="418"/>
                    </a:lnTo>
                    <a:lnTo>
                      <a:pt x="209" y="420"/>
                    </a:lnTo>
                    <a:lnTo>
                      <a:pt x="209" y="420"/>
                    </a:lnTo>
                    <a:lnTo>
                      <a:pt x="209" y="420"/>
                    </a:lnTo>
                    <a:lnTo>
                      <a:pt x="209" y="422"/>
                    </a:lnTo>
                    <a:lnTo>
                      <a:pt x="209" y="422"/>
                    </a:lnTo>
                    <a:lnTo>
                      <a:pt x="209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4"/>
                    </a:lnTo>
                    <a:lnTo>
                      <a:pt x="209" y="424"/>
                    </a:lnTo>
                    <a:lnTo>
                      <a:pt x="209" y="424"/>
                    </a:lnTo>
                    <a:lnTo>
                      <a:pt x="209" y="424"/>
                    </a:lnTo>
                    <a:lnTo>
                      <a:pt x="209" y="426"/>
                    </a:lnTo>
                    <a:lnTo>
                      <a:pt x="209" y="426"/>
                    </a:lnTo>
                    <a:lnTo>
                      <a:pt x="209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6"/>
                    </a:lnTo>
                    <a:lnTo>
                      <a:pt x="205" y="426"/>
                    </a:lnTo>
                    <a:lnTo>
                      <a:pt x="207" y="424"/>
                    </a:lnTo>
                    <a:lnTo>
                      <a:pt x="207" y="424"/>
                    </a:lnTo>
                    <a:lnTo>
                      <a:pt x="205" y="424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7" y="422"/>
                    </a:lnTo>
                    <a:lnTo>
                      <a:pt x="205" y="422"/>
                    </a:lnTo>
                    <a:lnTo>
                      <a:pt x="205" y="422"/>
                    </a:lnTo>
                    <a:lnTo>
                      <a:pt x="205" y="424"/>
                    </a:lnTo>
                    <a:lnTo>
                      <a:pt x="205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3" y="426"/>
                    </a:lnTo>
                    <a:lnTo>
                      <a:pt x="201" y="426"/>
                    </a:lnTo>
                    <a:lnTo>
                      <a:pt x="201" y="426"/>
                    </a:lnTo>
                    <a:lnTo>
                      <a:pt x="201" y="424"/>
                    </a:lnTo>
                    <a:lnTo>
                      <a:pt x="201" y="422"/>
                    </a:lnTo>
                    <a:lnTo>
                      <a:pt x="201" y="422"/>
                    </a:lnTo>
                    <a:lnTo>
                      <a:pt x="201" y="420"/>
                    </a:lnTo>
                    <a:lnTo>
                      <a:pt x="199" y="420"/>
                    </a:lnTo>
                    <a:lnTo>
                      <a:pt x="199" y="422"/>
                    </a:lnTo>
                    <a:lnTo>
                      <a:pt x="199" y="420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6"/>
                    </a:lnTo>
                    <a:lnTo>
                      <a:pt x="199" y="415"/>
                    </a:lnTo>
                    <a:lnTo>
                      <a:pt x="198" y="415"/>
                    </a:lnTo>
                    <a:lnTo>
                      <a:pt x="198" y="415"/>
                    </a:lnTo>
                    <a:lnTo>
                      <a:pt x="198" y="415"/>
                    </a:lnTo>
                    <a:lnTo>
                      <a:pt x="196" y="415"/>
                    </a:lnTo>
                    <a:lnTo>
                      <a:pt x="196" y="415"/>
                    </a:lnTo>
                    <a:lnTo>
                      <a:pt x="196" y="415"/>
                    </a:lnTo>
                    <a:lnTo>
                      <a:pt x="194" y="415"/>
                    </a:lnTo>
                    <a:lnTo>
                      <a:pt x="196" y="416"/>
                    </a:lnTo>
                    <a:lnTo>
                      <a:pt x="198" y="416"/>
                    </a:lnTo>
                    <a:lnTo>
                      <a:pt x="198" y="418"/>
                    </a:lnTo>
                    <a:lnTo>
                      <a:pt x="198" y="418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8" y="420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18"/>
                    </a:lnTo>
                    <a:lnTo>
                      <a:pt x="196" y="420"/>
                    </a:lnTo>
                    <a:lnTo>
                      <a:pt x="196" y="420"/>
                    </a:lnTo>
                    <a:lnTo>
                      <a:pt x="196" y="422"/>
                    </a:lnTo>
                    <a:lnTo>
                      <a:pt x="196" y="422"/>
                    </a:lnTo>
                    <a:lnTo>
                      <a:pt x="198" y="422"/>
                    </a:lnTo>
                    <a:lnTo>
                      <a:pt x="198" y="424"/>
                    </a:lnTo>
                    <a:lnTo>
                      <a:pt x="196" y="427"/>
                    </a:lnTo>
                    <a:lnTo>
                      <a:pt x="196" y="427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6"/>
                    </a:lnTo>
                    <a:lnTo>
                      <a:pt x="196" y="427"/>
                    </a:lnTo>
                    <a:lnTo>
                      <a:pt x="196" y="429"/>
                    </a:lnTo>
                    <a:lnTo>
                      <a:pt x="196" y="433"/>
                    </a:lnTo>
                    <a:lnTo>
                      <a:pt x="194" y="433"/>
                    </a:lnTo>
                    <a:lnTo>
                      <a:pt x="194" y="433"/>
                    </a:lnTo>
                    <a:lnTo>
                      <a:pt x="196" y="433"/>
                    </a:lnTo>
                    <a:lnTo>
                      <a:pt x="196" y="435"/>
                    </a:lnTo>
                    <a:lnTo>
                      <a:pt x="196" y="435"/>
                    </a:lnTo>
                    <a:lnTo>
                      <a:pt x="196" y="435"/>
                    </a:lnTo>
                    <a:lnTo>
                      <a:pt x="196" y="437"/>
                    </a:lnTo>
                    <a:lnTo>
                      <a:pt x="196" y="438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0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96" y="444"/>
                    </a:lnTo>
                    <a:lnTo>
                      <a:pt x="196" y="444"/>
                    </a:lnTo>
                    <a:lnTo>
                      <a:pt x="196" y="448"/>
                    </a:lnTo>
                    <a:lnTo>
                      <a:pt x="196" y="448"/>
                    </a:lnTo>
                    <a:lnTo>
                      <a:pt x="196" y="448"/>
                    </a:lnTo>
                    <a:lnTo>
                      <a:pt x="194" y="446"/>
                    </a:lnTo>
                    <a:lnTo>
                      <a:pt x="194" y="446"/>
                    </a:lnTo>
                    <a:lnTo>
                      <a:pt x="194" y="444"/>
                    </a:lnTo>
                    <a:lnTo>
                      <a:pt x="194" y="444"/>
                    </a:lnTo>
                    <a:lnTo>
                      <a:pt x="192" y="444"/>
                    </a:lnTo>
                    <a:lnTo>
                      <a:pt x="192" y="444"/>
                    </a:lnTo>
                    <a:lnTo>
                      <a:pt x="192" y="442"/>
                    </a:lnTo>
                    <a:lnTo>
                      <a:pt x="194" y="442"/>
                    </a:lnTo>
                    <a:lnTo>
                      <a:pt x="192" y="440"/>
                    </a:lnTo>
                    <a:lnTo>
                      <a:pt x="192" y="440"/>
                    </a:lnTo>
                    <a:lnTo>
                      <a:pt x="192" y="442"/>
                    </a:lnTo>
                    <a:lnTo>
                      <a:pt x="192" y="442"/>
                    </a:lnTo>
                    <a:lnTo>
                      <a:pt x="192" y="442"/>
                    </a:lnTo>
                    <a:lnTo>
                      <a:pt x="190" y="442"/>
                    </a:lnTo>
                    <a:lnTo>
                      <a:pt x="190" y="442"/>
                    </a:lnTo>
                    <a:lnTo>
                      <a:pt x="190" y="440"/>
                    </a:lnTo>
                    <a:lnTo>
                      <a:pt x="190" y="440"/>
                    </a:lnTo>
                    <a:lnTo>
                      <a:pt x="190" y="438"/>
                    </a:lnTo>
                    <a:lnTo>
                      <a:pt x="188" y="440"/>
                    </a:lnTo>
                    <a:lnTo>
                      <a:pt x="188" y="440"/>
                    </a:lnTo>
                    <a:lnTo>
                      <a:pt x="188" y="440"/>
                    </a:lnTo>
                    <a:lnTo>
                      <a:pt x="188" y="442"/>
                    </a:lnTo>
                    <a:lnTo>
                      <a:pt x="190" y="442"/>
                    </a:lnTo>
                    <a:lnTo>
                      <a:pt x="190" y="442"/>
                    </a:lnTo>
                    <a:lnTo>
                      <a:pt x="190" y="444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2" y="448"/>
                    </a:lnTo>
                    <a:lnTo>
                      <a:pt x="190" y="448"/>
                    </a:lnTo>
                    <a:lnTo>
                      <a:pt x="190" y="448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90" y="446"/>
                    </a:lnTo>
                    <a:lnTo>
                      <a:pt x="188" y="446"/>
                    </a:lnTo>
                    <a:lnTo>
                      <a:pt x="188" y="444"/>
                    </a:lnTo>
                    <a:lnTo>
                      <a:pt x="188" y="444"/>
                    </a:lnTo>
                    <a:lnTo>
                      <a:pt x="188" y="444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8" y="444"/>
                    </a:lnTo>
                    <a:lnTo>
                      <a:pt x="188" y="442"/>
                    </a:lnTo>
                    <a:lnTo>
                      <a:pt x="188" y="442"/>
                    </a:lnTo>
                    <a:lnTo>
                      <a:pt x="188" y="440"/>
                    </a:lnTo>
                    <a:lnTo>
                      <a:pt x="187" y="438"/>
                    </a:lnTo>
                    <a:lnTo>
                      <a:pt x="187" y="438"/>
                    </a:lnTo>
                    <a:lnTo>
                      <a:pt x="187" y="438"/>
                    </a:lnTo>
                    <a:lnTo>
                      <a:pt x="187" y="437"/>
                    </a:lnTo>
                    <a:lnTo>
                      <a:pt x="185" y="437"/>
                    </a:lnTo>
                    <a:lnTo>
                      <a:pt x="185" y="433"/>
                    </a:lnTo>
                    <a:lnTo>
                      <a:pt x="187" y="431"/>
                    </a:lnTo>
                    <a:lnTo>
                      <a:pt x="187" y="429"/>
                    </a:lnTo>
                    <a:lnTo>
                      <a:pt x="187" y="427"/>
                    </a:lnTo>
                    <a:lnTo>
                      <a:pt x="187" y="427"/>
                    </a:lnTo>
                    <a:lnTo>
                      <a:pt x="185" y="426"/>
                    </a:lnTo>
                    <a:lnTo>
                      <a:pt x="185" y="426"/>
                    </a:lnTo>
                    <a:lnTo>
                      <a:pt x="185" y="426"/>
                    </a:lnTo>
                    <a:lnTo>
                      <a:pt x="183" y="426"/>
                    </a:lnTo>
                    <a:lnTo>
                      <a:pt x="185" y="427"/>
                    </a:lnTo>
                    <a:lnTo>
                      <a:pt x="185" y="429"/>
                    </a:lnTo>
                    <a:lnTo>
                      <a:pt x="185" y="431"/>
                    </a:lnTo>
                    <a:lnTo>
                      <a:pt x="185" y="431"/>
                    </a:lnTo>
                    <a:lnTo>
                      <a:pt x="185" y="431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5"/>
                    </a:lnTo>
                    <a:lnTo>
                      <a:pt x="183" y="435"/>
                    </a:lnTo>
                    <a:lnTo>
                      <a:pt x="185" y="438"/>
                    </a:lnTo>
                    <a:lnTo>
                      <a:pt x="185" y="440"/>
                    </a:lnTo>
                    <a:lnTo>
                      <a:pt x="185" y="440"/>
                    </a:lnTo>
                    <a:lnTo>
                      <a:pt x="185" y="442"/>
                    </a:lnTo>
                    <a:lnTo>
                      <a:pt x="185" y="442"/>
                    </a:lnTo>
                    <a:lnTo>
                      <a:pt x="185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0"/>
                    </a:lnTo>
                    <a:lnTo>
                      <a:pt x="187" y="442"/>
                    </a:lnTo>
                    <a:lnTo>
                      <a:pt x="187" y="444"/>
                    </a:lnTo>
                    <a:lnTo>
                      <a:pt x="187" y="444"/>
                    </a:lnTo>
                    <a:lnTo>
                      <a:pt x="188" y="446"/>
                    </a:lnTo>
                    <a:lnTo>
                      <a:pt x="188" y="446"/>
                    </a:lnTo>
                    <a:lnTo>
                      <a:pt x="190" y="448"/>
                    </a:lnTo>
                    <a:lnTo>
                      <a:pt x="190" y="449"/>
                    </a:lnTo>
                    <a:lnTo>
                      <a:pt x="190" y="449"/>
                    </a:lnTo>
                    <a:lnTo>
                      <a:pt x="190" y="451"/>
                    </a:lnTo>
                    <a:lnTo>
                      <a:pt x="190" y="453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8" y="451"/>
                    </a:lnTo>
                    <a:lnTo>
                      <a:pt x="188" y="449"/>
                    </a:lnTo>
                    <a:lnTo>
                      <a:pt x="188" y="449"/>
                    </a:lnTo>
                    <a:lnTo>
                      <a:pt x="188" y="449"/>
                    </a:lnTo>
                    <a:lnTo>
                      <a:pt x="188" y="448"/>
                    </a:lnTo>
                    <a:lnTo>
                      <a:pt x="188" y="448"/>
                    </a:lnTo>
                    <a:lnTo>
                      <a:pt x="187" y="446"/>
                    </a:lnTo>
                    <a:lnTo>
                      <a:pt x="187" y="448"/>
                    </a:lnTo>
                    <a:lnTo>
                      <a:pt x="187" y="448"/>
                    </a:lnTo>
                    <a:lnTo>
                      <a:pt x="187" y="448"/>
                    </a:lnTo>
                    <a:lnTo>
                      <a:pt x="187" y="449"/>
                    </a:lnTo>
                    <a:lnTo>
                      <a:pt x="187" y="449"/>
                    </a:lnTo>
                    <a:lnTo>
                      <a:pt x="187" y="449"/>
                    </a:lnTo>
                    <a:lnTo>
                      <a:pt x="187" y="451"/>
                    </a:lnTo>
                    <a:lnTo>
                      <a:pt x="187" y="451"/>
                    </a:lnTo>
                    <a:lnTo>
                      <a:pt x="187" y="451"/>
                    </a:lnTo>
                    <a:lnTo>
                      <a:pt x="185" y="451"/>
                    </a:lnTo>
                    <a:lnTo>
                      <a:pt x="185" y="449"/>
                    </a:lnTo>
                    <a:lnTo>
                      <a:pt x="185" y="449"/>
                    </a:lnTo>
                    <a:lnTo>
                      <a:pt x="185" y="449"/>
                    </a:lnTo>
                    <a:lnTo>
                      <a:pt x="183" y="449"/>
                    </a:lnTo>
                    <a:lnTo>
                      <a:pt x="183" y="449"/>
                    </a:lnTo>
                    <a:lnTo>
                      <a:pt x="181" y="449"/>
                    </a:lnTo>
                    <a:lnTo>
                      <a:pt x="181" y="449"/>
                    </a:lnTo>
                    <a:lnTo>
                      <a:pt x="181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9"/>
                    </a:lnTo>
                    <a:lnTo>
                      <a:pt x="179" y="448"/>
                    </a:lnTo>
                    <a:lnTo>
                      <a:pt x="179" y="448"/>
                    </a:lnTo>
                    <a:lnTo>
                      <a:pt x="181" y="448"/>
                    </a:lnTo>
                    <a:lnTo>
                      <a:pt x="181" y="448"/>
                    </a:lnTo>
                    <a:lnTo>
                      <a:pt x="181" y="444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79" y="442"/>
                    </a:lnTo>
                    <a:lnTo>
                      <a:pt x="181" y="442"/>
                    </a:lnTo>
                    <a:lnTo>
                      <a:pt x="181" y="442"/>
                    </a:lnTo>
                    <a:lnTo>
                      <a:pt x="181" y="442"/>
                    </a:lnTo>
                    <a:lnTo>
                      <a:pt x="183" y="442"/>
                    </a:lnTo>
                    <a:lnTo>
                      <a:pt x="183" y="442"/>
                    </a:lnTo>
                    <a:lnTo>
                      <a:pt x="183" y="440"/>
                    </a:lnTo>
                    <a:lnTo>
                      <a:pt x="183" y="440"/>
                    </a:lnTo>
                    <a:lnTo>
                      <a:pt x="181" y="440"/>
                    </a:lnTo>
                    <a:lnTo>
                      <a:pt x="179" y="440"/>
                    </a:lnTo>
                    <a:lnTo>
                      <a:pt x="179" y="438"/>
                    </a:lnTo>
                    <a:lnTo>
                      <a:pt x="179" y="440"/>
                    </a:lnTo>
                    <a:lnTo>
                      <a:pt x="179" y="440"/>
                    </a:lnTo>
                    <a:lnTo>
                      <a:pt x="177" y="440"/>
                    </a:lnTo>
                    <a:lnTo>
                      <a:pt x="177" y="440"/>
                    </a:lnTo>
                    <a:lnTo>
                      <a:pt x="177" y="437"/>
                    </a:lnTo>
                    <a:lnTo>
                      <a:pt x="177" y="435"/>
                    </a:lnTo>
                    <a:lnTo>
                      <a:pt x="176" y="433"/>
                    </a:lnTo>
                    <a:lnTo>
                      <a:pt x="176" y="433"/>
                    </a:lnTo>
                    <a:lnTo>
                      <a:pt x="177" y="433"/>
                    </a:lnTo>
                    <a:lnTo>
                      <a:pt x="177" y="431"/>
                    </a:lnTo>
                    <a:lnTo>
                      <a:pt x="177" y="431"/>
                    </a:lnTo>
                    <a:lnTo>
                      <a:pt x="177" y="429"/>
                    </a:lnTo>
                    <a:lnTo>
                      <a:pt x="177" y="429"/>
                    </a:lnTo>
                    <a:lnTo>
                      <a:pt x="177" y="429"/>
                    </a:lnTo>
                    <a:lnTo>
                      <a:pt x="179" y="427"/>
                    </a:lnTo>
                    <a:lnTo>
                      <a:pt x="177" y="427"/>
                    </a:lnTo>
                    <a:lnTo>
                      <a:pt x="177" y="427"/>
                    </a:lnTo>
                    <a:lnTo>
                      <a:pt x="176" y="427"/>
                    </a:lnTo>
                    <a:lnTo>
                      <a:pt x="176" y="429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1"/>
                    </a:lnTo>
                    <a:lnTo>
                      <a:pt x="176" y="433"/>
                    </a:lnTo>
                    <a:lnTo>
                      <a:pt x="174" y="437"/>
                    </a:lnTo>
                    <a:lnTo>
                      <a:pt x="174" y="438"/>
                    </a:lnTo>
                    <a:lnTo>
                      <a:pt x="174" y="442"/>
                    </a:lnTo>
                    <a:lnTo>
                      <a:pt x="174" y="442"/>
                    </a:lnTo>
                    <a:lnTo>
                      <a:pt x="172" y="442"/>
                    </a:lnTo>
                    <a:lnTo>
                      <a:pt x="172" y="444"/>
                    </a:lnTo>
                    <a:lnTo>
                      <a:pt x="174" y="446"/>
                    </a:lnTo>
                    <a:lnTo>
                      <a:pt x="174" y="446"/>
                    </a:lnTo>
                    <a:lnTo>
                      <a:pt x="172" y="448"/>
                    </a:lnTo>
                    <a:lnTo>
                      <a:pt x="172" y="448"/>
                    </a:lnTo>
                    <a:lnTo>
                      <a:pt x="172" y="446"/>
                    </a:lnTo>
                    <a:lnTo>
                      <a:pt x="172" y="448"/>
                    </a:lnTo>
                    <a:lnTo>
                      <a:pt x="172" y="448"/>
                    </a:lnTo>
                    <a:lnTo>
                      <a:pt x="172" y="449"/>
                    </a:lnTo>
                    <a:lnTo>
                      <a:pt x="172" y="449"/>
                    </a:lnTo>
                    <a:lnTo>
                      <a:pt x="172" y="449"/>
                    </a:lnTo>
                    <a:lnTo>
                      <a:pt x="174" y="451"/>
                    </a:lnTo>
                    <a:lnTo>
                      <a:pt x="174" y="451"/>
                    </a:lnTo>
                    <a:lnTo>
                      <a:pt x="174" y="451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4" y="451"/>
                    </a:lnTo>
                    <a:lnTo>
                      <a:pt x="176" y="451"/>
                    </a:lnTo>
                    <a:lnTo>
                      <a:pt x="176" y="453"/>
                    </a:lnTo>
                    <a:lnTo>
                      <a:pt x="176" y="453"/>
                    </a:lnTo>
                    <a:lnTo>
                      <a:pt x="176" y="455"/>
                    </a:lnTo>
                    <a:lnTo>
                      <a:pt x="176" y="457"/>
                    </a:lnTo>
                    <a:lnTo>
                      <a:pt x="177" y="457"/>
                    </a:lnTo>
                    <a:lnTo>
                      <a:pt x="177" y="457"/>
                    </a:lnTo>
                    <a:lnTo>
                      <a:pt x="177" y="455"/>
                    </a:lnTo>
                    <a:lnTo>
                      <a:pt x="177" y="453"/>
                    </a:lnTo>
                    <a:lnTo>
                      <a:pt x="177" y="453"/>
                    </a:lnTo>
                    <a:lnTo>
                      <a:pt x="179" y="453"/>
                    </a:lnTo>
                    <a:lnTo>
                      <a:pt x="179" y="453"/>
                    </a:lnTo>
                    <a:lnTo>
                      <a:pt x="179" y="453"/>
                    </a:lnTo>
                    <a:lnTo>
                      <a:pt x="179" y="455"/>
                    </a:lnTo>
                    <a:lnTo>
                      <a:pt x="179" y="455"/>
                    </a:lnTo>
                    <a:lnTo>
                      <a:pt x="179" y="455"/>
                    </a:lnTo>
                    <a:lnTo>
                      <a:pt x="179" y="457"/>
                    </a:lnTo>
                    <a:lnTo>
                      <a:pt x="179" y="459"/>
                    </a:lnTo>
                    <a:lnTo>
                      <a:pt x="179" y="459"/>
                    </a:lnTo>
                    <a:lnTo>
                      <a:pt x="179" y="462"/>
                    </a:lnTo>
                    <a:lnTo>
                      <a:pt x="179" y="464"/>
                    </a:lnTo>
                    <a:lnTo>
                      <a:pt x="179" y="464"/>
                    </a:lnTo>
                    <a:lnTo>
                      <a:pt x="179" y="464"/>
                    </a:lnTo>
                    <a:lnTo>
                      <a:pt x="177" y="464"/>
                    </a:lnTo>
                    <a:lnTo>
                      <a:pt x="177" y="464"/>
                    </a:lnTo>
                    <a:lnTo>
                      <a:pt x="177" y="464"/>
                    </a:lnTo>
                    <a:lnTo>
                      <a:pt x="177" y="462"/>
                    </a:lnTo>
                    <a:lnTo>
                      <a:pt x="176" y="462"/>
                    </a:lnTo>
                    <a:lnTo>
                      <a:pt x="176" y="460"/>
                    </a:lnTo>
                    <a:lnTo>
                      <a:pt x="176" y="459"/>
                    </a:lnTo>
                    <a:lnTo>
                      <a:pt x="176" y="459"/>
                    </a:lnTo>
                    <a:lnTo>
                      <a:pt x="176" y="457"/>
                    </a:lnTo>
                    <a:lnTo>
                      <a:pt x="174" y="457"/>
                    </a:lnTo>
                    <a:lnTo>
                      <a:pt x="174" y="457"/>
                    </a:lnTo>
                    <a:lnTo>
                      <a:pt x="174" y="459"/>
                    </a:lnTo>
                    <a:lnTo>
                      <a:pt x="172" y="455"/>
                    </a:lnTo>
                    <a:lnTo>
                      <a:pt x="172" y="453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68" y="449"/>
                    </a:lnTo>
                    <a:lnTo>
                      <a:pt x="168" y="449"/>
                    </a:lnTo>
                    <a:lnTo>
                      <a:pt x="168" y="448"/>
                    </a:lnTo>
                    <a:lnTo>
                      <a:pt x="167" y="446"/>
                    </a:lnTo>
                    <a:lnTo>
                      <a:pt x="167" y="444"/>
                    </a:lnTo>
                    <a:lnTo>
                      <a:pt x="165" y="444"/>
                    </a:lnTo>
                    <a:lnTo>
                      <a:pt x="165" y="442"/>
                    </a:lnTo>
                    <a:lnTo>
                      <a:pt x="165" y="440"/>
                    </a:lnTo>
                    <a:lnTo>
                      <a:pt x="165" y="440"/>
                    </a:lnTo>
                    <a:lnTo>
                      <a:pt x="163" y="438"/>
                    </a:lnTo>
                    <a:lnTo>
                      <a:pt x="163" y="438"/>
                    </a:lnTo>
                    <a:lnTo>
                      <a:pt x="163" y="437"/>
                    </a:lnTo>
                    <a:lnTo>
                      <a:pt x="163" y="437"/>
                    </a:lnTo>
                    <a:lnTo>
                      <a:pt x="163" y="435"/>
                    </a:lnTo>
                    <a:lnTo>
                      <a:pt x="163" y="433"/>
                    </a:lnTo>
                    <a:lnTo>
                      <a:pt x="163" y="433"/>
                    </a:lnTo>
                    <a:lnTo>
                      <a:pt x="163" y="433"/>
                    </a:lnTo>
                    <a:lnTo>
                      <a:pt x="165" y="431"/>
                    </a:lnTo>
                    <a:lnTo>
                      <a:pt x="165" y="431"/>
                    </a:lnTo>
                    <a:lnTo>
                      <a:pt x="165" y="429"/>
                    </a:lnTo>
                    <a:lnTo>
                      <a:pt x="165" y="429"/>
                    </a:lnTo>
                    <a:lnTo>
                      <a:pt x="163" y="429"/>
                    </a:lnTo>
                    <a:lnTo>
                      <a:pt x="163" y="427"/>
                    </a:lnTo>
                    <a:lnTo>
                      <a:pt x="161" y="427"/>
                    </a:lnTo>
                    <a:lnTo>
                      <a:pt x="161" y="429"/>
                    </a:lnTo>
                    <a:lnTo>
                      <a:pt x="161" y="431"/>
                    </a:lnTo>
                    <a:lnTo>
                      <a:pt x="163" y="433"/>
                    </a:lnTo>
                    <a:lnTo>
                      <a:pt x="161" y="433"/>
                    </a:lnTo>
                    <a:lnTo>
                      <a:pt x="159" y="433"/>
                    </a:lnTo>
                    <a:lnTo>
                      <a:pt x="159" y="433"/>
                    </a:lnTo>
                    <a:lnTo>
                      <a:pt x="161" y="435"/>
                    </a:lnTo>
                    <a:lnTo>
                      <a:pt x="161" y="437"/>
                    </a:lnTo>
                    <a:lnTo>
                      <a:pt x="161" y="437"/>
                    </a:lnTo>
                    <a:lnTo>
                      <a:pt x="161" y="437"/>
                    </a:lnTo>
                    <a:lnTo>
                      <a:pt x="159" y="438"/>
                    </a:lnTo>
                    <a:lnTo>
                      <a:pt x="159" y="438"/>
                    </a:lnTo>
                    <a:lnTo>
                      <a:pt x="159" y="438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9" y="440"/>
                    </a:lnTo>
                    <a:lnTo>
                      <a:pt x="157" y="440"/>
                    </a:lnTo>
                    <a:lnTo>
                      <a:pt x="157" y="442"/>
                    </a:lnTo>
                    <a:lnTo>
                      <a:pt x="157" y="442"/>
                    </a:lnTo>
                    <a:lnTo>
                      <a:pt x="157" y="444"/>
                    </a:lnTo>
                    <a:lnTo>
                      <a:pt x="159" y="444"/>
                    </a:lnTo>
                    <a:lnTo>
                      <a:pt x="159" y="444"/>
                    </a:lnTo>
                    <a:lnTo>
                      <a:pt x="159" y="446"/>
                    </a:lnTo>
                    <a:lnTo>
                      <a:pt x="159" y="444"/>
                    </a:lnTo>
                    <a:lnTo>
                      <a:pt x="161" y="444"/>
                    </a:lnTo>
                    <a:lnTo>
                      <a:pt x="161" y="444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1" y="442"/>
                    </a:lnTo>
                    <a:lnTo>
                      <a:pt x="163" y="440"/>
                    </a:lnTo>
                    <a:lnTo>
                      <a:pt x="161" y="440"/>
                    </a:lnTo>
                    <a:lnTo>
                      <a:pt x="163" y="440"/>
                    </a:lnTo>
                    <a:lnTo>
                      <a:pt x="163" y="440"/>
                    </a:lnTo>
                    <a:lnTo>
                      <a:pt x="163" y="442"/>
                    </a:lnTo>
                    <a:lnTo>
                      <a:pt x="163" y="442"/>
                    </a:lnTo>
                    <a:lnTo>
                      <a:pt x="163" y="442"/>
                    </a:lnTo>
                    <a:lnTo>
                      <a:pt x="163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4"/>
                    </a:lnTo>
                    <a:lnTo>
                      <a:pt x="165" y="446"/>
                    </a:lnTo>
                    <a:lnTo>
                      <a:pt x="167" y="446"/>
                    </a:lnTo>
                    <a:lnTo>
                      <a:pt x="167" y="449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68" y="451"/>
                    </a:lnTo>
                    <a:lnTo>
                      <a:pt x="170" y="451"/>
                    </a:lnTo>
                    <a:lnTo>
                      <a:pt x="170" y="451"/>
                    </a:lnTo>
                    <a:lnTo>
                      <a:pt x="170" y="453"/>
                    </a:lnTo>
                    <a:lnTo>
                      <a:pt x="170" y="455"/>
                    </a:lnTo>
                    <a:lnTo>
                      <a:pt x="170" y="455"/>
                    </a:lnTo>
                    <a:lnTo>
                      <a:pt x="170" y="457"/>
                    </a:lnTo>
                    <a:lnTo>
                      <a:pt x="170" y="457"/>
                    </a:lnTo>
                    <a:lnTo>
                      <a:pt x="172" y="459"/>
                    </a:lnTo>
                    <a:lnTo>
                      <a:pt x="172" y="459"/>
                    </a:lnTo>
                    <a:lnTo>
                      <a:pt x="172" y="459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0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4" y="462"/>
                    </a:lnTo>
                    <a:lnTo>
                      <a:pt x="176" y="462"/>
                    </a:lnTo>
                    <a:lnTo>
                      <a:pt x="176" y="464"/>
                    </a:lnTo>
                    <a:lnTo>
                      <a:pt x="176" y="464"/>
                    </a:lnTo>
                    <a:lnTo>
                      <a:pt x="176" y="464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4" y="466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6" y="466"/>
                    </a:lnTo>
                    <a:lnTo>
                      <a:pt x="177" y="466"/>
                    </a:lnTo>
                    <a:lnTo>
                      <a:pt x="177" y="466"/>
                    </a:lnTo>
                    <a:lnTo>
                      <a:pt x="177" y="466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6" y="468"/>
                    </a:lnTo>
                    <a:lnTo>
                      <a:pt x="174" y="468"/>
                    </a:lnTo>
                    <a:lnTo>
                      <a:pt x="174" y="469"/>
                    </a:lnTo>
                    <a:lnTo>
                      <a:pt x="174" y="469"/>
                    </a:lnTo>
                    <a:lnTo>
                      <a:pt x="174" y="471"/>
                    </a:lnTo>
                    <a:lnTo>
                      <a:pt x="174" y="471"/>
                    </a:lnTo>
                    <a:lnTo>
                      <a:pt x="174" y="473"/>
                    </a:lnTo>
                    <a:lnTo>
                      <a:pt x="174" y="473"/>
                    </a:lnTo>
                    <a:lnTo>
                      <a:pt x="172" y="473"/>
                    </a:lnTo>
                    <a:lnTo>
                      <a:pt x="172" y="473"/>
                    </a:lnTo>
                    <a:lnTo>
                      <a:pt x="172" y="471"/>
                    </a:lnTo>
                    <a:lnTo>
                      <a:pt x="172" y="469"/>
                    </a:lnTo>
                    <a:lnTo>
                      <a:pt x="172" y="468"/>
                    </a:lnTo>
                    <a:lnTo>
                      <a:pt x="172" y="468"/>
                    </a:lnTo>
                    <a:lnTo>
                      <a:pt x="172" y="466"/>
                    </a:lnTo>
                    <a:lnTo>
                      <a:pt x="170" y="466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8"/>
                    </a:lnTo>
                    <a:lnTo>
                      <a:pt x="170" y="466"/>
                    </a:lnTo>
                    <a:lnTo>
                      <a:pt x="168" y="466"/>
                    </a:lnTo>
                    <a:lnTo>
                      <a:pt x="168" y="464"/>
                    </a:lnTo>
                    <a:lnTo>
                      <a:pt x="168" y="464"/>
                    </a:lnTo>
                    <a:lnTo>
                      <a:pt x="168" y="464"/>
                    </a:lnTo>
                    <a:lnTo>
                      <a:pt x="167" y="462"/>
                    </a:lnTo>
                    <a:lnTo>
                      <a:pt x="167" y="462"/>
                    </a:lnTo>
                    <a:lnTo>
                      <a:pt x="168" y="462"/>
                    </a:lnTo>
                    <a:lnTo>
                      <a:pt x="168" y="462"/>
                    </a:lnTo>
                    <a:lnTo>
                      <a:pt x="168" y="462"/>
                    </a:lnTo>
                    <a:lnTo>
                      <a:pt x="168" y="460"/>
                    </a:lnTo>
                    <a:lnTo>
                      <a:pt x="168" y="460"/>
                    </a:lnTo>
                    <a:lnTo>
                      <a:pt x="168" y="460"/>
                    </a:lnTo>
                    <a:lnTo>
                      <a:pt x="167" y="459"/>
                    </a:lnTo>
                    <a:lnTo>
                      <a:pt x="167" y="457"/>
                    </a:lnTo>
                    <a:lnTo>
                      <a:pt x="167" y="457"/>
                    </a:lnTo>
                    <a:lnTo>
                      <a:pt x="167" y="459"/>
                    </a:lnTo>
                    <a:lnTo>
                      <a:pt x="167" y="459"/>
                    </a:lnTo>
                    <a:lnTo>
                      <a:pt x="165" y="459"/>
                    </a:lnTo>
                    <a:lnTo>
                      <a:pt x="165" y="457"/>
                    </a:lnTo>
                    <a:lnTo>
                      <a:pt x="165" y="455"/>
                    </a:lnTo>
                    <a:lnTo>
                      <a:pt x="165" y="455"/>
                    </a:lnTo>
                    <a:lnTo>
                      <a:pt x="165" y="453"/>
                    </a:lnTo>
                    <a:lnTo>
                      <a:pt x="165" y="455"/>
                    </a:lnTo>
                    <a:lnTo>
                      <a:pt x="163" y="455"/>
                    </a:lnTo>
                    <a:lnTo>
                      <a:pt x="163" y="455"/>
                    </a:lnTo>
                    <a:lnTo>
                      <a:pt x="163" y="455"/>
                    </a:lnTo>
                    <a:lnTo>
                      <a:pt x="161" y="455"/>
                    </a:lnTo>
                    <a:lnTo>
                      <a:pt x="161" y="455"/>
                    </a:lnTo>
                    <a:lnTo>
                      <a:pt x="161" y="455"/>
                    </a:lnTo>
                    <a:lnTo>
                      <a:pt x="161" y="457"/>
                    </a:lnTo>
                    <a:lnTo>
                      <a:pt x="163" y="457"/>
                    </a:lnTo>
                    <a:lnTo>
                      <a:pt x="163" y="457"/>
                    </a:lnTo>
                    <a:lnTo>
                      <a:pt x="163" y="459"/>
                    </a:lnTo>
                    <a:lnTo>
                      <a:pt x="165" y="460"/>
                    </a:lnTo>
                    <a:lnTo>
                      <a:pt x="165" y="460"/>
                    </a:lnTo>
                    <a:lnTo>
                      <a:pt x="165" y="462"/>
                    </a:lnTo>
                    <a:lnTo>
                      <a:pt x="165" y="462"/>
                    </a:lnTo>
                    <a:lnTo>
                      <a:pt x="165" y="462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5" y="464"/>
                    </a:lnTo>
                    <a:lnTo>
                      <a:pt x="163" y="464"/>
                    </a:lnTo>
                    <a:lnTo>
                      <a:pt x="163" y="464"/>
                    </a:lnTo>
                    <a:lnTo>
                      <a:pt x="163" y="464"/>
                    </a:lnTo>
                    <a:lnTo>
                      <a:pt x="163" y="462"/>
                    </a:lnTo>
                    <a:lnTo>
                      <a:pt x="165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0"/>
                    </a:lnTo>
                    <a:lnTo>
                      <a:pt x="163" y="464"/>
                    </a:lnTo>
                    <a:lnTo>
                      <a:pt x="163" y="466"/>
                    </a:lnTo>
                    <a:lnTo>
                      <a:pt x="163" y="468"/>
                    </a:lnTo>
                    <a:lnTo>
                      <a:pt x="163" y="468"/>
                    </a:lnTo>
                    <a:lnTo>
                      <a:pt x="161" y="468"/>
                    </a:lnTo>
                    <a:lnTo>
                      <a:pt x="161" y="468"/>
                    </a:lnTo>
                    <a:lnTo>
                      <a:pt x="161" y="468"/>
                    </a:lnTo>
                    <a:lnTo>
                      <a:pt x="161" y="469"/>
                    </a:lnTo>
                    <a:lnTo>
                      <a:pt x="161" y="471"/>
                    </a:lnTo>
                    <a:lnTo>
                      <a:pt x="161" y="471"/>
                    </a:lnTo>
                    <a:lnTo>
                      <a:pt x="161" y="473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5"/>
                    </a:lnTo>
                    <a:lnTo>
                      <a:pt x="159" y="473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9" y="469"/>
                    </a:lnTo>
                    <a:lnTo>
                      <a:pt x="159" y="469"/>
                    </a:lnTo>
                    <a:lnTo>
                      <a:pt x="159" y="469"/>
                    </a:lnTo>
                    <a:lnTo>
                      <a:pt x="159" y="468"/>
                    </a:lnTo>
                    <a:lnTo>
                      <a:pt x="159" y="468"/>
                    </a:lnTo>
                    <a:lnTo>
                      <a:pt x="161" y="466"/>
                    </a:lnTo>
                    <a:lnTo>
                      <a:pt x="161" y="466"/>
                    </a:lnTo>
                    <a:lnTo>
                      <a:pt x="161" y="466"/>
                    </a:lnTo>
                    <a:lnTo>
                      <a:pt x="161" y="464"/>
                    </a:lnTo>
                    <a:lnTo>
                      <a:pt x="161" y="464"/>
                    </a:lnTo>
                    <a:lnTo>
                      <a:pt x="159" y="464"/>
                    </a:lnTo>
                    <a:lnTo>
                      <a:pt x="159" y="464"/>
                    </a:lnTo>
                    <a:lnTo>
                      <a:pt x="161" y="462"/>
                    </a:lnTo>
                    <a:lnTo>
                      <a:pt x="159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61" y="460"/>
                    </a:lnTo>
                    <a:lnTo>
                      <a:pt x="161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59"/>
                    </a:lnTo>
                    <a:lnTo>
                      <a:pt x="159" y="460"/>
                    </a:lnTo>
                    <a:lnTo>
                      <a:pt x="159" y="462"/>
                    </a:lnTo>
                    <a:lnTo>
                      <a:pt x="159" y="464"/>
                    </a:lnTo>
                    <a:lnTo>
                      <a:pt x="159" y="464"/>
                    </a:lnTo>
                    <a:lnTo>
                      <a:pt x="157" y="464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9" y="468"/>
                    </a:lnTo>
                    <a:lnTo>
                      <a:pt x="157" y="469"/>
                    </a:lnTo>
                    <a:lnTo>
                      <a:pt x="157" y="471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9" y="471"/>
                    </a:lnTo>
                    <a:lnTo>
                      <a:pt x="157" y="473"/>
                    </a:lnTo>
                    <a:lnTo>
                      <a:pt x="159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5"/>
                    </a:lnTo>
                    <a:lnTo>
                      <a:pt x="157" y="473"/>
                    </a:lnTo>
                    <a:lnTo>
                      <a:pt x="157" y="473"/>
                    </a:lnTo>
                    <a:lnTo>
                      <a:pt x="156" y="475"/>
                    </a:lnTo>
                    <a:lnTo>
                      <a:pt x="156" y="475"/>
                    </a:lnTo>
                    <a:lnTo>
                      <a:pt x="156" y="473"/>
                    </a:lnTo>
                    <a:lnTo>
                      <a:pt x="156" y="473"/>
                    </a:lnTo>
                    <a:lnTo>
                      <a:pt x="156" y="471"/>
                    </a:lnTo>
                    <a:lnTo>
                      <a:pt x="156" y="471"/>
                    </a:lnTo>
                    <a:lnTo>
                      <a:pt x="156" y="471"/>
                    </a:lnTo>
                    <a:lnTo>
                      <a:pt x="156" y="469"/>
                    </a:lnTo>
                    <a:lnTo>
                      <a:pt x="157" y="469"/>
                    </a:lnTo>
                    <a:lnTo>
                      <a:pt x="157" y="469"/>
                    </a:lnTo>
                    <a:lnTo>
                      <a:pt x="157" y="468"/>
                    </a:lnTo>
                    <a:lnTo>
                      <a:pt x="157" y="468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7" y="466"/>
                    </a:lnTo>
                    <a:lnTo>
                      <a:pt x="157" y="464"/>
                    </a:lnTo>
                    <a:lnTo>
                      <a:pt x="157" y="462"/>
                    </a:lnTo>
                    <a:lnTo>
                      <a:pt x="157" y="460"/>
                    </a:lnTo>
                    <a:lnTo>
                      <a:pt x="157" y="460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7" y="459"/>
                    </a:lnTo>
                    <a:lnTo>
                      <a:pt x="156" y="460"/>
                    </a:lnTo>
                    <a:lnTo>
                      <a:pt x="156" y="460"/>
                    </a:lnTo>
                    <a:lnTo>
                      <a:pt x="156" y="460"/>
                    </a:lnTo>
                    <a:lnTo>
                      <a:pt x="154" y="460"/>
                    </a:lnTo>
                    <a:lnTo>
                      <a:pt x="154" y="462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4"/>
                    </a:lnTo>
                    <a:lnTo>
                      <a:pt x="154" y="462"/>
                    </a:lnTo>
                    <a:lnTo>
                      <a:pt x="154" y="462"/>
                    </a:lnTo>
                    <a:lnTo>
                      <a:pt x="154" y="460"/>
                    </a:lnTo>
                    <a:lnTo>
                      <a:pt x="154" y="460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4" y="459"/>
                    </a:lnTo>
                    <a:lnTo>
                      <a:pt x="152" y="460"/>
                    </a:lnTo>
                    <a:lnTo>
                      <a:pt x="152" y="460"/>
                    </a:lnTo>
                    <a:lnTo>
                      <a:pt x="152" y="462"/>
                    </a:lnTo>
                    <a:lnTo>
                      <a:pt x="150" y="464"/>
                    </a:lnTo>
                    <a:lnTo>
                      <a:pt x="152" y="464"/>
                    </a:lnTo>
                    <a:lnTo>
                      <a:pt x="152" y="464"/>
                    </a:lnTo>
                    <a:lnTo>
                      <a:pt x="150" y="464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50" y="466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8" y="468"/>
                    </a:lnTo>
                    <a:lnTo>
                      <a:pt x="148" y="468"/>
                    </a:lnTo>
                    <a:lnTo>
                      <a:pt x="146" y="468"/>
                    </a:lnTo>
                    <a:lnTo>
                      <a:pt x="146" y="468"/>
                    </a:lnTo>
                    <a:lnTo>
                      <a:pt x="146" y="468"/>
                    </a:lnTo>
                    <a:lnTo>
                      <a:pt x="148" y="466"/>
                    </a:lnTo>
                    <a:lnTo>
                      <a:pt x="148" y="466"/>
                    </a:lnTo>
                    <a:lnTo>
                      <a:pt x="146" y="464"/>
                    </a:lnTo>
                    <a:lnTo>
                      <a:pt x="146" y="464"/>
                    </a:lnTo>
                    <a:lnTo>
                      <a:pt x="146" y="464"/>
                    </a:lnTo>
                    <a:lnTo>
                      <a:pt x="146" y="466"/>
                    </a:lnTo>
                    <a:lnTo>
                      <a:pt x="146" y="468"/>
                    </a:lnTo>
                    <a:lnTo>
                      <a:pt x="146" y="469"/>
                    </a:lnTo>
                    <a:lnTo>
                      <a:pt x="146" y="469"/>
                    </a:lnTo>
                    <a:lnTo>
                      <a:pt x="146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1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5" y="473"/>
                    </a:lnTo>
                    <a:lnTo>
                      <a:pt x="143" y="475"/>
                    </a:lnTo>
                    <a:lnTo>
                      <a:pt x="143" y="477"/>
                    </a:lnTo>
                    <a:lnTo>
                      <a:pt x="143" y="477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7"/>
                    </a:lnTo>
                    <a:lnTo>
                      <a:pt x="143" y="477"/>
                    </a:lnTo>
                    <a:lnTo>
                      <a:pt x="143" y="479"/>
                    </a:lnTo>
                    <a:lnTo>
                      <a:pt x="143" y="480"/>
                    </a:lnTo>
                    <a:lnTo>
                      <a:pt x="143" y="482"/>
                    </a:lnTo>
                    <a:lnTo>
                      <a:pt x="143" y="482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3" y="484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39" y="486"/>
                    </a:lnTo>
                    <a:lnTo>
                      <a:pt x="141" y="486"/>
                    </a:lnTo>
                    <a:lnTo>
                      <a:pt x="141" y="486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1" y="488"/>
                    </a:lnTo>
                    <a:lnTo>
                      <a:pt x="143" y="488"/>
                    </a:lnTo>
                    <a:lnTo>
                      <a:pt x="143" y="490"/>
                    </a:lnTo>
                    <a:lnTo>
                      <a:pt x="143" y="490"/>
                    </a:lnTo>
                    <a:lnTo>
                      <a:pt x="143" y="491"/>
                    </a:lnTo>
                    <a:lnTo>
                      <a:pt x="141" y="493"/>
                    </a:lnTo>
                    <a:lnTo>
                      <a:pt x="139" y="493"/>
                    </a:lnTo>
                    <a:lnTo>
                      <a:pt x="139" y="493"/>
                    </a:lnTo>
                    <a:lnTo>
                      <a:pt x="139" y="495"/>
                    </a:lnTo>
                    <a:lnTo>
                      <a:pt x="139" y="495"/>
                    </a:lnTo>
                    <a:lnTo>
                      <a:pt x="141" y="495"/>
                    </a:lnTo>
                    <a:lnTo>
                      <a:pt x="141" y="495"/>
                    </a:lnTo>
                    <a:lnTo>
                      <a:pt x="141" y="495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3"/>
                    </a:lnTo>
                    <a:lnTo>
                      <a:pt x="143" y="491"/>
                    </a:lnTo>
                    <a:lnTo>
                      <a:pt x="143" y="491"/>
                    </a:lnTo>
                    <a:lnTo>
                      <a:pt x="145" y="491"/>
                    </a:lnTo>
                    <a:lnTo>
                      <a:pt x="145" y="493"/>
                    </a:lnTo>
                    <a:lnTo>
                      <a:pt x="146" y="493"/>
                    </a:lnTo>
                    <a:lnTo>
                      <a:pt x="146" y="493"/>
                    </a:lnTo>
                    <a:lnTo>
                      <a:pt x="146" y="493"/>
                    </a:lnTo>
                    <a:lnTo>
                      <a:pt x="148" y="493"/>
                    </a:lnTo>
                    <a:lnTo>
                      <a:pt x="148" y="495"/>
                    </a:lnTo>
                    <a:lnTo>
                      <a:pt x="148" y="495"/>
                    </a:lnTo>
                    <a:lnTo>
                      <a:pt x="148" y="497"/>
                    </a:lnTo>
                    <a:lnTo>
                      <a:pt x="148" y="497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48" y="499"/>
                    </a:lnTo>
                    <a:lnTo>
                      <a:pt x="150" y="499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50" y="501"/>
                    </a:lnTo>
                    <a:lnTo>
                      <a:pt x="148" y="502"/>
                    </a:lnTo>
                    <a:lnTo>
                      <a:pt x="148" y="501"/>
                    </a:lnTo>
                    <a:lnTo>
                      <a:pt x="148" y="501"/>
                    </a:lnTo>
                    <a:lnTo>
                      <a:pt x="148" y="502"/>
                    </a:lnTo>
                    <a:lnTo>
                      <a:pt x="146" y="502"/>
                    </a:lnTo>
                    <a:lnTo>
                      <a:pt x="145" y="504"/>
                    </a:lnTo>
                    <a:lnTo>
                      <a:pt x="145" y="504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2"/>
                    </a:lnTo>
                    <a:lnTo>
                      <a:pt x="145" y="504"/>
                    </a:lnTo>
                    <a:lnTo>
                      <a:pt x="145" y="504"/>
                    </a:lnTo>
                    <a:lnTo>
                      <a:pt x="143" y="504"/>
                    </a:lnTo>
                    <a:lnTo>
                      <a:pt x="143" y="506"/>
                    </a:lnTo>
                    <a:lnTo>
                      <a:pt x="143" y="506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8"/>
                    </a:lnTo>
                    <a:lnTo>
                      <a:pt x="141" y="506"/>
                    </a:lnTo>
                    <a:lnTo>
                      <a:pt x="141" y="506"/>
                    </a:lnTo>
                    <a:lnTo>
                      <a:pt x="141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6"/>
                    </a:lnTo>
                    <a:lnTo>
                      <a:pt x="139" y="508"/>
                    </a:lnTo>
                    <a:lnTo>
                      <a:pt x="139" y="508"/>
                    </a:lnTo>
                    <a:lnTo>
                      <a:pt x="139" y="508"/>
                    </a:lnTo>
                    <a:lnTo>
                      <a:pt x="137" y="512"/>
                    </a:lnTo>
                    <a:lnTo>
                      <a:pt x="137" y="513"/>
                    </a:lnTo>
                    <a:lnTo>
                      <a:pt x="137" y="515"/>
                    </a:lnTo>
                    <a:lnTo>
                      <a:pt x="137" y="515"/>
                    </a:lnTo>
                    <a:lnTo>
                      <a:pt x="139" y="517"/>
                    </a:lnTo>
                    <a:lnTo>
                      <a:pt x="139" y="519"/>
                    </a:lnTo>
                    <a:lnTo>
                      <a:pt x="139" y="519"/>
                    </a:lnTo>
                    <a:lnTo>
                      <a:pt x="141" y="519"/>
                    </a:lnTo>
                    <a:lnTo>
                      <a:pt x="141" y="519"/>
                    </a:lnTo>
                    <a:lnTo>
                      <a:pt x="141" y="521"/>
                    </a:lnTo>
                    <a:lnTo>
                      <a:pt x="141" y="521"/>
                    </a:lnTo>
                    <a:lnTo>
                      <a:pt x="141" y="521"/>
                    </a:lnTo>
                    <a:lnTo>
                      <a:pt x="141" y="519"/>
                    </a:lnTo>
                    <a:lnTo>
                      <a:pt x="143" y="519"/>
                    </a:lnTo>
                    <a:lnTo>
                      <a:pt x="143" y="519"/>
                    </a:lnTo>
                    <a:lnTo>
                      <a:pt x="143" y="517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3" y="519"/>
                    </a:lnTo>
                    <a:lnTo>
                      <a:pt x="143" y="519"/>
                    </a:lnTo>
                    <a:lnTo>
                      <a:pt x="143" y="521"/>
                    </a:lnTo>
                    <a:lnTo>
                      <a:pt x="141" y="522"/>
                    </a:lnTo>
                    <a:lnTo>
                      <a:pt x="141" y="522"/>
                    </a:lnTo>
                    <a:lnTo>
                      <a:pt x="141" y="522"/>
                    </a:lnTo>
                    <a:lnTo>
                      <a:pt x="141" y="524"/>
                    </a:lnTo>
                    <a:lnTo>
                      <a:pt x="141" y="524"/>
                    </a:lnTo>
                    <a:lnTo>
                      <a:pt x="141" y="524"/>
                    </a:lnTo>
                    <a:lnTo>
                      <a:pt x="141" y="526"/>
                    </a:lnTo>
                    <a:lnTo>
                      <a:pt x="141" y="526"/>
                    </a:lnTo>
                    <a:lnTo>
                      <a:pt x="141" y="526"/>
                    </a:lnTo>
                    <a:lnTo>
                      <a:pt x="139" y="526"/>
                    </a:lnTo>
                    <a:lnTo>
                      <a:pt x="139" y="526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9" y="528"/>
                    </a:lnTo>
                    <a:lnTo>
                      <a:pt x="139" y="530"/>
                    </a:lnTo>
                    <a:lnTo>
                      <a:pt x="139" y="530"/>
                    </a:lnTo>
                    <a:lnTo>
                      <a:pt x="139" y="530"/>
                    </a:lnTo>
                    <a:lnTo>
                      <a:pt x="137" y="530"/>
                    </a:lnTo>
                    <a:lnTo>
                      <a:pt x="137" y="532"/>
                    </a:lnTo>
                    <a:lnTo>
                      <a:pt x="137" y="532"/>
                    </a:lnTo>
                    <a:lnTo>
                      <a:pt x="139" y="532"/>
                    </a:lnTo>
                    <a:lnTo>
                      <a:pt x="139" y="532"/>
                    </a:lnTo>
                    <a:lnTo>
                      <a:pt x="139" y="533"/>
                    </a:lnTo>
                    <a:lnTo>
                      <a:pt x="137" y="533"/>
                    </a:lnTo>
                    <a:lnTo>
                      <a:pt x="137" y="533"/>
                    </a:lnTo>
                    <a:lnTo>
                      <a:pt x="137" y="535"/>
                    </a:lnTo>
                    <a:lnTo>
                      <a:pt x="135" y="535"/>
                    </a:lnTo>
                    <a:lnTo>
                      <a:pt x="135" y="535"/>
                    </a:lnTo>
                    <a:lnTo>
                      <a:pt x="135" y="535"/>
                    </a:lnTo>
                    <a:lnTo>
                      <a:pt x="134" y="535"/>
                    </a:lnTo>
                    <a:lnTo>
                      <a:pt x="134" y="537"/>
                    </a:lnTo>
                    <a:lnTo>
                      <a:pt x="134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9"/>
                    </a:lnTo>
                    <a:lnTo>
                      <a:pt x="132" y="539"/>
                    </a:lnTo>
                    <a:lnTo>
                      <a:pt x="130" y="541"/>
                    </a:lnTo>
                    <a:lnTo>
                      <a:pt x="130" y="543"/>
                    </a:lnTo>
                    <a:lnTo>
                      <a:pt x="130" y="543"/>
                    </a:lnTo>
                    <a:lnTo>
                      <a:pt x="130" y="544"/>
                    </a:lnTo>
                    <a:lnTo>
                      <a:pt x="132" y="544"/>
                    </a:lnTo>
                    <a:lnTo>
                      <a:pt x="130" y="546"/>
                    </a:lnTo>
                    <a:lnTo>
                      <a:pt x="130" y="546"/>
                    </a:lnTo>
                    <a:lnTo>
                      <a:pt x="130" y="548"/>
                    </a:lnTo>
                    <a:lnTo>
                      <a:pt x="130" y="550"/>
                    </a:lnTo>
                    <a:lnTo>
                      <a:pt x="130" y="550"/>
                    </a:lnTo>
                    <a:lnTo>
                      <a:pt x="132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4" y="554"/>
                    </a:lnTo>
                    <a:lnTo>
                      <a:pt x="134" y="554"/>
                    </a:lnTo>
                    <a:lnTo>
                      <a:pt x="134" y="554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5"/>
                    </a:lnTo>
                    <a:lnTo>
                      <a:pt x="134" y="557"/>
                    </a:lnTo>
                    <a:lnTo>
                      <a:pt x="134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7"/>
                    </a:lnTo>
                    <a:lnTo>
                      <a:pt x="132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4" y="559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1"/>
                    </a:lnTo>
                    <a:lnTo>
                      <a:pt x="132" y="563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4" y="565"/>
                    </a:lnTo>
                    <a:lnTo>
                      <a:pt x="132" y="565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0" y="565"/>
                    </a:lnTo>
                    <a:lnTo>
                      <a:pt x="130" y="565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0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6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68"/>
                    </a:lnTo>
                    <a:lnTo>
                      <a:pt x="132" y="570"/>
                    </a:lnTo>
                    <a:lnTo>
                      <a:pt x="132" y="570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2"/>
                    </a:lnTo>
                    <a:lnTo>
                      <a:pt x="132" y="574"/>
                    </a:lnTo>
                    <a:lnTo>
                      <a:pt x="130" y="574"/>
                    </a:lnTo>
                    <a:lnTo>
                      <a:pt x="130" y="575"/>
                    </a:lnTo>
                    <a:lnTo>
                      <a:pt x="130" y="575"/>
                    </a:lnTo>
                    <a:lnTo>
                      <a:pt x="130" y="575"/>
                    </a:lnTo>
                    <a:lnTo>
                      <a:pt x="130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8" y="574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6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6" y="574"/>
                    </a:lnTo>
                    <a:lnTo>
                      <a:pt x="126" y="574"/>
                    </a:lnTo>
                    <a:lnTo>
                      <a:pt x="126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80"/>
              <p:cNvSpPr>
                <a:spLocks/>
              </p:cNvSpPr>
              <p:nvPr userDrawn="1"/>
            </p:nvSpPr>
            <p:spPr bwMode="auto">
              <a:xfrm>
                <a:off x="6297613" y="2243138"/>
                <a:ext cx="1298575" cy="638175"/>
              </a:xfrm>
              <a:custGeom>
                <a:avLst/>
                <a:gdLst/>
                <a:ahLst/>
                <a:cxnLst>
                  <a:cxn ang="0">
                    <a:pos x="621" y="386"/>
                  </a:cxn>
                  <a:cxn ang="0">
                    <a:pos x="658" y="375"/>
                  </a:cxn>
                  <a:cxn ang="0">
                    <a:pos x="665" y="337"/>
                  </a:cxn>
                  <a:cxn ang="0">
                    <a:pos x="683" y="300"/>
                  </a:cxn>
                  <a:cxn ang="0">
                    <a:pos x="689" y="274"/>
                  </a:cxn>
                  <a:cxn ang="0">
                    <a:pos x="692" y="258"/>
                  </a:cxn>
                  <a:cxn ang="0">
                    <a:pos x="701" y="278"/>
                  </a:cxn>
                  <a:cxn ang="0">
                    <a:pos x="714" y="247"/>
                  </a:cxn>
                  <a:cxn ang="0">
                    <a:pos x="749" y="242"/>
                  </a:cxn>
                  <a:cxn ang="0">
                    <a:pos x="765" y="236"/>
                  </a:cxn>
                  <a:cxn ang="0">
                    <a:pos x="776" y="229"/>
                  </a:cxn>
                  <a:cxn ang="0">
                    <a:pos x="785" y="212"/>
                  </a:cxn>
                  <a:cxn ang="0">
                    <a:pos x="785" y="194"/>
                  </a:cxn>
                  <a:cxn ang="0">
                    <a:pos x="778" y="205"/>
                  </a:cxn>
                  <a:cxn ang="0">
                    <a:pos x="769" y="192"/>
                  </a:cxn>
                  <a:cxn ang="0">
                    <a:pos x="765" y="203"/>
                  </a:cxn>
                  <a:cxn ang="0">
                    <a:pos x="760" y="210"/>
                  </a:cxn>
                  <a:cxn ang="0">
                    <a:pos x="749" y="216"/>
                  </a:cxn>
                  <a:cxn ang="0">
                    <a:pos x="729" y="221"/>
                  </a:cxn>
                  <a:cxn ang="0">
                    <a:pos x="707" y="199"/>
                  </a:cxn>
                  <a:cxn ang="0">
                    <a:pos x="740" y="212"/>
                  </a:cxn>
                  <a:cxn ang="0">
                    <a:pos x="754" y="196"/>
                  </a:cxn>
                  <a:cxn ang="0">
                    <a:pos x="754" y="183"/>
                  </a:cxn>
                  <a:cxn ang="0">
                    <a:pos x="749" y="187"/>
                  </a:cxn>
                  <a:cxn ang="0">
                    <a:pos x="745" y="181"/>
                  </a:cxn>
                  <a:cxn ang="0">
                    <a:pos x="753" y="178"/>
                  </a:cxn>
                  <a:cxn ang="0">
                    <a:pos x="760" y="168"/>
                  </a:cxn>
                  <a:cxn ang="0">
                    <a:pos x="749" y="165"/>
                  </a:cxn>
                  <a:cxn ang="0">
                    <a:pos x="742" y="165"/>
                  </a:cxn>
                  <a:cxn ang="0">
                    <a:pos x="736" y="163"/>
                  </a:cxn>
                  <a:cxn ang="0">
                    <a:pos x="707" y="167"/>
                  </a:cxn>
                  <a:cxn ang="0">
                    <a:pos x="707" y="157"/>
                  </a:cxn>
                  <a:cxn ang="0">
                    <a:pos x="729" y="157"/>
                  </a:cxn>
                  <a:cxn ang="0">
                    <a:pos x="743" y="152"/>
                  </a:cxn>
                  <a:cxn ang="0">
                    <a:pos x="731" y="141"/>
                  </a:cxn>
                  <a:cxn ang="0">
                    <a:pos x="747" y="132"/>
                  </a:cxn>
                  <a:cxn ang="0">
                    <a:pos x="751" y="145"/>
                  </a:cxn>
                  <a:cxn ang="0">
                    <a:pos x="756" y="156"/>
                  </a:cxn>
                  <a:cxn ang="0">
                    <a:pos x="758" y="146"/>
                  </a:cxn>
                  <a:cxn ang="0">
                    <a:pos x="767" y="150"/>
                  </a:cxn>
                  <a:cxn ang="0">
                    <a:pos x="785" y="150"/>
                  </a:cxn>
                  <a:cxn ang="0">
                    <a:pos x="798" y="132"/>
                  </a:cxn>
                  <a:cxn ang="0">
                    <a:pos x="807" y="112"/>
                  </a:cxn>
                  <a:cxn ang="0">
                    <a:pos x="813" y="83"/>
                  </a:cxn>
                  <a:cxn ang="0">
                    <a:pos x="789" y="73"/>
                  </a:cxn>
                  <a:cxn ang="0">
                    <a:pos x="787" y="92"/>
                  </a:cxn>
                  <a:cxn ang="0">
                    <a:pos x="784" y="104"/>
                  </a:cxn>
                  <a:cxn ang="0">
                    <a:pos x="774" y="79"/>
                  </a:cxn>
                  <a:cxn ang="0">
                    <a:pos x="756" y="83"/>
                  </a:cxn>
                  <a:cxn ang="0">
                    <a:pos x="711" y="93"/>
                  </a:cxn>
                  <a:cxn ang="0">
                    <a:pos x="685" y="48"/>
                  </a:cxn>
                  <a:cxn ang="0">
                    <a:pos x="705" y="72"/>
                  </a:cxn>
                  <a:cxn ang="0">
                    <a:pos x="729" y="70"/>
                  </a:cxn>
                  <a:cxn ang="0">
                    <a:pos x="734" y="57"/>
                  </a:cxn>
                  <a:cxn ang="0">
                    <a:pos x="743" y="50"/>
                  </a:cxn>
                  <a:cxn ang="0">
                    <a:pos x="764" y="48"/>
                  </a:cxn>
                  <a:cxn ang="0">
                    <a:pos x="753" y="37"/>
                  </a:cxn>
                  <a:cxn ang="0">
                    <a:pos x="773" y="35"/>
                  </a:cxn>
                  <a:cxn ang="0">
                    <a:pos x="774" y="35"/>
                  </a:cxn>
                  <a:cxn ang="0">
                    <a:pos x="780" y="30"/>
                  </a:cxn>
                  <a:cxn ang="0">
                    <a:pos x="764" y="13"/>
                  </a:cxn>
                  <a:cxn ang="0">
                    <a:pos x="177" y="214"/>
                  </a:cxn>
                  <a:cxn ang="0">
                    <a:pos x="100" y="280"/>
                  </a:cxn>
                </a:cxnLst>
                <a:rect l="0" t="0" r="r" b="b"/>
                <a:pathLst>
                  <a:path w="818" h="402">
                    <a:moveTo>
                      <a:pt x="122" y="373"/>
                    </a:moveTo>
                    <a:lnTo>
                      <a:pt x="124" y="373"/>
                    </a:lnTo>
                    <a:lnTo>
                      <a:pt x="126" y="371"/>
                    </a:lnTo>
                    <a:lnTo>
                      <a:pt x="129" y="369"/>
                    </a:lnTo>
                    <a:lnTo>
                      <a:pt x="131" y="369"/>
                    </a:lnTo>
                    <a:lnTo>
                      <a:pt x="131" y="369"/>
                    </a:lnTo>
                    <a:lnTo>
                      <a:pt x="142" y="362"/>
                    </a:lnTo>
                    <a:lnTo>
                      <a:pt x="151" y="355"/>
                    </a:lnTo>
                    <a:lnTo>
                      <a:pt x="153" y="355"/>
                    </a:lnTo>
                    <a:lnTo>
                      <a:pt x="155" y="355"/>
                    </a:lnTo>
                    <a:lnTo>
                      <a:pt x="159" y="353"/>
                    </a:lnTo>
                    <a:lnTo>
                      <a:pt x="161" y="351"/>
                    </a:lnTo>
                    <a:lnTo>
                      <a:pt x="161" y="349"/>
                    </a:lnTo>
                    <a:lnTo>
                      <a:pt x="161" y="349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2" y="349"/>
                    </a:lnTo>
                    <a:lnTo>
                      <a:pt x="164" y="348"/>
                    </a:lnTo>
                    <a:lnTo>
                      <a:pt x="166" y="346"/>
                    </a:lnTo>
                    <a:lnTo>
                      <a:pt x="170" y="344"/>
                    </a:lnTo>
                    <a:lnTo>
                      <a:pt x="170" y="344"/>
                    </a:lnTo>
                    <a:lnTo>
                      <a:pt x="175" y="342"/>
                    </a:lnTo>
                    <a:lnTo>
                      <a:pt x="175" y="340"/>
                    </a:lnTo>
                    <a:lnTo>
                      <a:pt x="181" y="338"/>
                    </a:lnTo>
                    <a:lnTo>
                      <a:pt x="182" y="338"/>
                    </a:lnTo>
                    <a:lnTo>
                      <a:pt x="182" y="338"/>
                    </a:lnTo>
                    <a:lnTo>
                      <a:pt x="184" y="333"/>
                    </a:lnTo>
                    <a:lnTo>
                      <a:pt x="186" y="333"/>
                    </a:lnTo>
                    <a:lnTo>
                      <a:pt x="186" y="331"/>
                    </a:lnTo>
                    <a:lnTo>
                      <a:pt x="188" y="333"/>
                    </a:lnTo>
                    <a:lnTo>
                      <a:pt x="188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90" y="333"/>
                    </a:lnTo>
                    <a:lnTo>
                      <a:pt x="192" y="333"/>
                    </a:lnTo>
                    <a:lnTo>
                      <a:pt x="193" y="333"/>
                    </a:lnTo>
                    <a:lnTo>
                      <a:pt x="193" y="333"/>
                    </a:lnTo>
                    <a:lnTo>
                      <a:pt x="195" y="333"/>
                    </a:lnTo>
                    <a:lnTo>
                      <a:pt x="197" y="331"/>
                    </a:lnTo>
                    <a:lnTo>
                      <a:pt x="197" y="331"/>
                    </a:lnTo>
                    <a:lnTo>
                      <a:pt x="203" y="329"/>
                    </a:lnTo>
                    <a:lnTo>
                      <a:pt x="204" y="329"/>
                    </a:lnTo>
                    <a:lnTo>
                      <a:pt x="228" y="324"/>
                    </a:lnTo>
                    <a:lnTo>
                      <a:pt x="237" y="322"/>
                    </a:lnTo>
                    <a:lnTo>
                      <a:pt x="248" y="320"/>
                    </a:lnTo>
                    <a:lnTo>
                      <a:pt x="288" y="313"/>
                    </a:lnTo>
                    <a:lnTo>
                      <a:pt x="292" y="311"/>
                    </a:lnTo>
                    <a:lnTo>
                      <a:pt x="320" y="305"/>
                    </a:lnTo>
                    <a:lnTo>
                      <a:pt x="320" y="305"/>
                    </a:lnTo>
                    <a:lnTo>
                      <a:pt x="321" y="305"/>
                    </a:lnTo>
                    <a:lnTo>
                      <a:pt x="320" y="305"/>
                    </a:lnTo>
                    <a:lnTo>
                      <a:pt x="320" y="309"/>
                    </a:lnTo>
                    <a:lnTo>
                      <a:pt x="323" y="311"/>
                    </a:lnTo>
                    <a:lnTo>
                      <a:pt x="321" y="316"/>
                    </a:lnTo>
                    <a:lnTo>
                      <a:pt x="323" y="320"/>
                    </a:lnTo>
                    <a:lnTo>
                      <a:pt x="332" y="309"/>
                    </a:lnTo>
                    <a:lnTo>
                      <a:pt x="338" y="313"/>
                    </a:lnTo>
                    <a:lnTo>
                      <a:pt x="345" y="318"/>
                    </a:lnTo>
                    <a:lnTo>
                      <a:pt x="352" y="326"/>
                    </a:lnTo>
                    <a:lnTo>
                      <a:pt x="354" y="340"/>
                    </a:lnTo>
                    <a:lnTo>
                      <a:pt x="378" y="335"/>
                    </a:lnTo>
                    <a:lnTo>
                      <a:pt x="402" y="329"/>
                    </a:lnTo>
                    <a:lnTo>
                      <a:pt x="442" y="318"/>
                    </a:lnTo>
                    <a:lnTo>
                      <a:pt x="464" y="313"/>
                    </a:lnTo>
                    <a:lnTo>
                      <a:pt x="466" y="313"/>
                    </a:lnTo>
                    <a:lnTo>
                      <a:pt x="466" y="313"/>
                    </a:lnTo>
                    <a:lnTo>
                      <a:pt x="475" y="318"/>
                    </a:lnTo>
                    <a:lnTo>
                      <a:pt x="489" y="326"/>
                    </a:lnTo>
                    <a:lnTo>
                      <a:pt x="493" y="327"/>
                    </a:lnTo>
                    <a:lnTo>
                      <a:pt x="493" y="329"/>
                    </a:lnTo>
                    <a:lnTo>
                      <a:pt x="541" y="357"/>
                    </a:lnTo>
                    <a:lnTo>
                      <a:pt x="594" y="388"/>
                    </a:lnTo>
                    <a:lnTo>
                      <a:pt x="606" y="397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6" y="395"/>
                    </a:lnTo>
                    <a:lnTo>
                      <a:pt x="608" y="393"/>
                    </a:lnTo>
                    <a:lnTo>
                      <a:pt x="610" y="393"/>
                    </a:lnTo>
                    <a:lnTo>
                      <a:pt x="612" y="391"/>
                    </a:lnTo>
                    <a:lnTo>
                      <a:pt x="614" y="390"/>
                    </a:lnTo>
                    <a:lnTo>
                      <a:pt x="616" y="390"/>
                    </a:lnTo>
                    <a:lnTo>
                      <a:pt x="616" y="388"/>
                    </a:lnTo>
                    <a:lnTo>
                      <a:pt x="617" y="388"/>
                    </a:lnTo>
                    <a:lnTo>
                      <a:pt x="617" y="388"/>
                    </a:lnTo>
                    <a:lnTo>
                      <a:pt x="619" y="388"/>
                    </a:lnTo>
                    <a:lnTo>
                      <a:pt x="619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1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1" y="384"/>
                    </a:lnTo>
                    <a:lnTo>
                      <a:pt x="621" y="382"/>
                    </a:lnTo>
                    <a:lnTo>
                      <a:pt x="623" y="382"/>
                    </a:lnTo>
                    <a:lnTo>
                      <a:pt x="621" y="382"/>
                    </a:lnTo>
                    <a:lnTo>
                      <a:pt x="621" y="382"/>
                    </a:lnTo>
                    <a:lnTo>
                      <a:pt x="621" y="382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0"/>
                    </a:lnTo>
                    <a:lnTo>
                      <a:pt x="623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5" y="382"/>
                    </a:lnTo>
                    <a:lnTo>
                      <a:pt x="623" y="382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4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3" y="386"/>
                    </a:lnTo>
                    <a:lnTo>
                      <a:pt x="625" y="386"/>
                    </a:lnTo>
                    <a:lnTo>
                      <a:pt x="625" y="384"/>
                    </a:lnTo>
                    <a:lnTo>
                      <a:pt x="626" y="384"/>
                    </a:lnTo>
                    <a:lnTo>
                      <a:pt x="628" y="384"/>
                    </a:lnTo>
                    <a:lnTo>
                      <a:pt x="630" y="384"/>
                    </a:lnTo>
                    <a:lnTo>
                      <a:pt x="630" y="382"/>
                    </a:lnTo>
                    <a:lnTo>
                      <a:pt x="632" y="382"/>
                    </a:lnTo>
                    <a:lnTo>
                      <a:pt x="632" y="382"/>
                    </a:lnTo>
                    <a:lnTo>
                      <a:pt x="634" y="382"/>
                    </a:lnTo>
                    <a:lnTo>
                      <a:pt x="636" y="382"/>
                    </a:lnTo>
                    <a:lnTo>
                      <a:pt x="636" y="382"/>
                    </a:lnTo>
                    <a:lnTo>
                      <a:pt x="636" y="380"/>
                    </a:lnTo>
                    <a:lnTo>
                      <a:pt x="636" y="380"/>
                    </a:lnTo>
                    <a:lnTo>
                      <a:pt x="636" y="380"/>
                    </a:lnTo>
                    <a:lnTo>
                      <a:pt x="637" y="379"/>
                    </a:lnTo>
                    <a:lnTo>
                      <a:pt x="636" y="379"/>
                    </a:lnTo>
                    <a:lnTo>
                      <a:pt x="636" y="377"/>
                    </a:lnTo>
                    <a:lnTo>
                      <a:pt x="636" y="377"/>
                    </a:lnTo>
                    <a:lnTo>
                      <a:pt x="636" y="377"/>
                    </a:lnTo>
                    <a:lnTo>
                      <a:pt x="636" y="375"/>
                    </a:lnTo>
                    <a:lnTo>
                      <a:pt x="636" y="375"/>
                    </a:lnTo>
                    <a:lnTo>
                      <a:pt x="637" y="377"/>
                    </a:lnTo>
                    <a:lnTo>
                      <a:pt x="637" y="377"/>
                    </a:lnTo>
                    <a:lnTo>
                      <a:pt x="637" y="377"/>
                    </a:lnTo>
                    <a:lnTo>
                      <a:pt x="637" y="379"/>
                    </a:lnTo>
                    <a:lnTo>
                      <a:pt x="637" y="379"/>
                    </a:lnTo>
                    <a:lnTo>
                      <a:pt x="637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41" y="379"/>
                    </a:lnTo>
                    <a:lnTo>
                      <a:pt x="641" y="379"/>
                    </a:lnTo>
                    <a:lnTo>
                      <a:pt x="639" y="379"/>
                    </a:lnTo>
                    <a:lnTo>
                      <a:pt x="639" y="379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7" y="380"/>
                    </a:lnTo>
                    <a:lnTo>
                      <a:pt x="639" y="380"/>
                    </a:lnTo>
                    <a:lnTo>
                      <a:pt x="639" y="380"/>
                    </a:lnTo>
                    <a:lnTo>
                      <a:pt x="641" y="380"/>
                    </a:lnTo>
                    <a:lnTo>
                      <a:pt x="641" y="380"/>
                    </a:lnTo>
                    <a:lnTo>
                      <a:pt x="643" y="379"/>
                    </a:lnTo>
                    <a:lnTo>
                      <a:pt x="643" y="379"/>
                    </a:lnTo>
                    <a:lnTo>
                      <a:pt x="645" y="379"/>
                    </a:lnTo>
                    <a:lnTo>
                      <a:pt x="645" y="379"/>
                    </a:lnTo>
                    <a:lnTo>
                      <a:pt x="648" y="379"/>
                    </a:lnTo>
                    <a:lnTo>
                      <a:pt x="648" y="379"/>
                    </a:lnTo>
                    <a:lnTo>
                      <a:pt x="650" y="379"/>
                    </a:lnTo>
                    <a:lnTo>
                      <a:pt x="652" y="379"/>
                    </a:lnTo>
                    <a:lnTo>
                      <a:pt x="652" y="379"/>
                    </a:lnTo>
                    <a:lnTo>
                      <a:pt x="654" y="379"/>
                    </a:lnTo>
                    <a:lnTo>
                      <a:pt x="656" y="379"/>
                    </a:lnTo>
                    <a:lnTo>
                      <a:pt x="656" y="379"/>
                    </a:lnTo>
                    <a:lnTo>
                      <a:pt x="656" y="379"/>
                    </a:lnTo>
                    <a:lnTo>
                      <a:pt x="658" y="379"/>
                    </a:lnTo>
                    <a:lnTo>
                      <a:pt x="658" y="379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7"/>
                    </a:lnTo>
                    <a:lnTo>
                      <a:pt x="658" y="375"/>
                    </a:lnTo>
                    <a:lnTo>
                      <a:pt x="658" y="375"/>
                    </a:lnTo>
                    <a:lnTo>
                      <a:pt x="658" y="375"/>
                    </a:lnTo>
                    <a:lnTo>
                      <a:pt x="658" y="373"/>
                    </a:lnTo>
                    <a:lnTo>
                      <a:pt x="659" y="373"/>
                    </a:lnTo>
                    <a:lnTo>
                      <a:pt x="659" y="373"/>
                    </a:lnTo>
                    <a:lnTo>
                      <a:pt x="659" y="371"/>
                    </a:lnTo>
                    <a:lnTo>
                      <a:pt x="659" y="369"/>
                    </a:lnTo>
                    <a:lnTo>
                      <a:pt x="659" y="369"/>
                    </a:lnTo>
                    <a:lnTo>
                      <a:pt x="659" y="368"/>
                    </a:lnTo>
                    <a:lnTo>
                      <a:pt x="659" y="368"/>
                    </a:lnTo>
                    <a:lnTo>
                      <a:pt x="659" y="368"/>
                    </a:lnTo>
                    <a:lnTo>
                      <a:pt x="661" y="366"/>
                    </a:lnTo>
                    <a:lnTo>
                      <a:pt x="661" y="366"/>
                    </a:lnTo>
                    <a:lnTo>
                      <a:pt x="661" y="366"/>
                    </a:lnTo>
                    <a:lnTo>
                      <a:pt x="661" y="364"/>
                    </a:lnTo>
                    <a:lnTo>
                      <a:pt x="661" y="364"/>
                    </a:lnTo>
                    <a:lnTo>
                      <a:pt x="661" y="362"/>
                    </a:lnTo>
                    <a:lnTo>
                      <a:pt x="661" y="362"/>
                    </a:lnTo>
                    <a:lnTo>
                      <a:pt x="659" y="360"/>
                    </a:lnTo>
                    <a:lnTo>
                      <a:pt x="659" y="360"/>
                    </a:lnTo>
                    <a:lnTo>
                      <a:pt x="659" y="360"/>
                    </a:lnTo>
                    <a:lnTo>
                      <a:pt x="659" y="358"/>
                    </a:lnTo>
                    <a:lnTo>
                      <a:pt x="661" y="358"/>
                    </a:lnTo>
                    <a:lnTo>
                      <a:pt x="659" y="358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7"/>
                    </a:lnTo>
                    <a:lnTo>
                      <a:pt x="659" y="355"/>
                    </a:lnTo>
                    <a:lnTo>
                      <a:pt x="659" y="353"/>
                    </a:lnTo>
                    <a:lnTo>
                      <a:pt x="659" y="353"/>
                    </a:lnTo>
                    <a:lnTo>
                      <a:pt x="658" y="353"/>
                    </a:lnTo>
                    <a:lnTo>
                      <a:pt x="658" y="351"/>
                    </a:lnTo>
                    <a:lnTo>
                      <a:pt x="658" y="349"/>
                    </a:lnTo>
                    <a:lnTo>
                      <a:pt x="658" y="349"/>
                    </a:lnTo>
                    <a:lnTo>
                      <a:pt x="656" y="348"/>
                    </a:lnTo>
                    <a:lnTo>
                      <a:pt x="656" y="346"/>
                    </a:lnTo>
                    <a:lnTo>
                      <a:pt x="656" y="346"/>
                    </a:lnTo>
                    <a:lnTo>
                      <a:pt x="656" y="346"/>
                    </a:lnTo>
                    <a:lnTo>
                      <a:pt x="654" y="344"/>
                    </a:lnTo>
                    <a:lnTo>
                      <a:pt x="654" y="344"/>
                    </a:lnTo>
                    <a:lnTo>
                      <a:pt x="654" y="344"/>
                    </a:lnTo>
                    <a:lnTo>
                      <a:pt x="654" y="342"/>
                    </a:lnTo>
                    <a:lnTo>
                      <a:pt x="654" y="342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4" y="340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6" y="344"/>
                    </a:lnTo>
                    <a:lnTo>
                      <a:pt x="656" y="344"/>
                    </a:lnTo>
                    <a:lnTo>
                      <a:pt x="658" y="344"/>
                    </a:lnTo>
                    <a:lnTo>
                      <a:pt x="658" y="346"/>
                    </a:lnTo>
                    <a:lnTo>
                      <a:pt x="659" y="346"/>
                    </a:lnTo>
                    <a:lnTo>
                      <a:pt x="659" y="348"/>
                    </a:lnTo>
                    <a:lnTo>
                      <a:pt x="659" y="348"/>
                    </a:lnTo>
                    <a:lnTo>
                      <a:pt x="659" y="349"/>
                    </a:lnTo>
                    <a:lnTo>
                      <a:pt x="659" y="349"/>
                    </a:lnTo>
                    <a:lnTo>
                      <a:pt x="661" y="351"/>
                    </a:lnTo>
                    <a:lnTo>
                      <a:pt x="661" y="351"/>
                    </a:lnTo>
                    <a:lnTo>
                      <a:pt x="661" y="353"/>
                    </a:lnTo>
                    <a:lnTo>
                      <a:pt x="661" y="353"/>
                    </a:lnTo>
                    <a:lnTo>
                      <a:pt x="661" y="355"/>
                    </a:lnTo>
                    <a:lnTo>
                      <a:pt x="663" y="355"/>
                    </a:lnTo>
                    <a:lnTo>
                      <a:pt x="663" y="355"/>
                    </a:lnTo>
                    <a:lnTo>
                      <a:pt x="663" y="353"/>
                    </a:lnTo>
                    <a:lnTo>
                      <a:pt x="665" y="353"/>
                    </a:lnTo>
                    <a:lnTo>
                      <a:pt x="665" y="353"/>
                    </a:lnTo>
                    <a:lnTo>
                      <a:pt x="665" y="351"/>
                    </a:lnTo>
                    <a:lnTo>
                      <a:pt x="665" y="351"/>
                    </a:lnTo>
                    <a:lnTo>
                      <a:pt x="665" y="349"/>
                    </a:lnTo>
                    <a:lnTo>
                      <a:pt x="665" y="348"/>
                    </a:lnTo>
                    <a:lnTo>
                      <a:pt x="665" y="346"/>
                    </a:lnTo>
                    <a:lnTo>
                      <a:pt x="665" y="344"/>
                    </a:lnTo>
                    <a:lnTo>
                      <a:pt x="665" y="344"/>
                    </a:lnTo>
                    <a:lnTo>
                      <a:pt x="665" y="342"/>
                    </a:lnTo>
                    <a:lnTo>
                      <a:pt x="665" y="342"/>
                    </a:lnTo>
                    <a:lnTo>
                      <a:pt x="665" y="340"/>
                    </a:lnTo>
                    <a:lnTo>
                      <a:pt x="665" y="342"/>
                    </a:lnTo>
                    <a:lnTo>
                      <a:pt x="665" y="342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40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8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3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5" y="337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5"/>
                    </a:lnTo>
                    <a:lnTo>
                      <a:pt x="667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5" y="333"/>
                    </a:lnTo>
                    <a:lnTo>
                      <a:pt x="667" y="333"/>
                    </a:lnTo>
                    <a:lnTo>
                      <a:pt x="667" y="333"/>
                    </a:lnTo>
                    <a:lnTo>
                      <a:pt x="667" y="333"/>
                    </a:lnTo>
                    <a:lnTo>
                      <a:pt x="667" y="331"/>
                    </a:lnTo>
                    <a:lnTo>
                      <a:pt x="667" y="331"/>
                    </a:lnTo>
                    <a:lnTo>
                      <a:pt x="667" y="329"/>
                    </a:lnTo>
                    <a:lnTo>
                      <a:pt x="668" y="327"/>
                    </a:lnTo>
                    <a:lnTo>
                      <a:pt x="668" y="327"/>
                    </a:lnTo>
                    <a:lnTo>
                      <a:pt x="670" y="326"/>
                    </a:lnTo>
                    <a:lnTo>
                      <a:pt x="670" y="326"/>
                    </a:lnTo>
                    <a:lnTo>
                      <a:pt x="670" y="324"/>
                    </a:lnTo>
                    <a:lnTo>
                      <a:pt x="670" y="322"/>
                    </a:lnTo>
                    <a:lnTo>
                      <a:pt x="670" y="322"/>
                    </a:lnTo>
                    <a:lnTo>
                      <a:pt x="670" y="322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2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0" y="320"/>
                    </a:lnTo>
                    <a:lnTo>
                      <a:pt x="672" y="320"/>
                    </a:lnTo>
                    <a:lnTo>
                      <a:pt x="672" y="320"/>
                    </a:lnTo>
                    <a:lnTo>
                      <a:pt x="672" y="318"/>
                    </a:lnTo>
                    <a:lnTo>
                      <a:pt x="672" y="318"/>
                    </a:lnTo>
                    <a:lnTo>
                      <a:pt x="672" y="316"/>
                    </a:lnTo>
                    <a:lnTo>
                      <a:pt x="672" y="316"/>
                    </a:lnTo>
                    <a:lnTo>
                      <a:pt x="674" y="316"/>
                    </a:lnTo>
                    <a:lnTo>
                      <a:pt x="674" y="315"/>
                    </a:lnTo>
                    <a:lnTo>
                      <a:pt x="674" y="315"/>
                    </a:lnTo>
                    <a:lnTo>
                      <a:pt x="674" y="313"/>
                    </a:lnTo>
                    <a:lnTo>
                      <a:pt x="674" y="313"/>
                    </a:lnTo>
                    <a:lnTo>
                      <a:pt x="674" y="313"/>
                    </a:lnTo>
                    <a:lnTo>
                      <a:pt x="676" y="313"/>
                    </a:lnTo>
                    <a:lnTo>
                      <a:pt x="676" y="311"/>
                    </a:lnTo>
                    <a:lnTo>
                      <a:pt x="674" y="311"/>
                    </a:lnTo>
                    <a:lnTo>
                      <a:pt x="674" y="311"/>
                    </a:lnTo>
                    <a:lnTo>
                      <a:pt x="676" y="311"/>
                    </a:lnTo>
                    <a:lnTo>
                      <a:pt x="674" y="311"/>
                    </a:lnTo>
                    <a:lnTo>
                      <a:pt x="674" y="309"/>
                    </a:lnTo>
                    <a:lnTo>
                      <a:pt x="674" y="309"/>
                    </a:lnTo>
                    <a:lnTo>
                      <a:pt x="676" y="309"/>
                    </a:lnTo>
                    <a:lnTo>
                      <a:pt x="676" y="309"/>
                    </a:lnTo>
                    <a:lnTo>
                      <a:pt x="676" y="309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6" y="311"/>
                    </a:lnTo>
                    <a:lnTo>
                      <a:pt x="678" y="307"/>
                    </a:lnTo>
                    <a:lnTo>
                      <a:pt x="679" y="305"/>
                    </a:lnTo>
                    <a:lnTo>
                      <a:pt x="679" y="305"/>
                    </a:lnTo>
                    <a:lnTo>
                      <a:pt x="681" y="304"/>
                    </a:lnTo>
                    <a:lnTo>
                      <a:pt x="681" y="304"/>
                    </a:lnTo>
                    <a:lnTo>
                      <a:pt x="681" y="304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2"/>
                    </a:lnTo>
                    <a:lnTo>
                      <a:pt x="679" y="300"/>
                    </a:lnTo>
                    <a:lnTo>
                      <a:pt x="679" y="300"/>
                    </a:lnTo>
                    <a:lnTo>
                      <a:pt x="679" y="300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81" y="302"/>
                    </a:lnTo>
                    <a:lnTo>
                      <a:pt x="683" y="302"/>
                    </a:lnTo>
                    <a:lnTo>
                      <a:pt x="683" y="302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3" y="300"/>
                    </a:lnTo>
                    <a:lnTo>
                      <a:pt x="685" y="300"/>
                    </a:lnTo>
                    <a:lnTo>
                      <a:pt x="685" y="298"/>
                    </a:lnTo>
                    <a:lnTo>
                      <a:pt x="685" y="298"/>
                    </a:lnTo>
                    <a:lnTo>
                      <a:pt x="685" y="298"/>
                    </a:lnTo>
                    <a:lnTo>
                      <a:pt x="685" y="296"/>
                    </a:lnTo>
                    <a:lnTo>
                      <a:pt x="685" y="296"/>
                    </a:lnTo>
                    <a:lnTo>
                      <a:pt x="687" y="296"/>
                    </a:lnTo>
                    <a:lnTo>
                      <a:pt x="687" y="295"/>
                    </a:lnTo>
                    <a:lnTo>
                      <a:pt x="689" y="295"/>
                    </a:lnTo>
                    <a:lnTo>
                      <a:pt x="689" y="295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3"/>
                    </a:lnTo>
                    <a:lnTo>
                      <a:pt x="689" y="291"/>
                    </a:lnTo>
                    <a:lnTo>
                      <a:pt x="689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91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0" y="289"/>
                    </a:lnTo>
                    <a:lnTo>
                      <a:pt x="692" y="289"/>
                    </a:lnTo>
                    <a:lnTo>
                      <a:pt x="692" y="289"/>
                    </a:lnTo>
                    <a:lnTo>
                      <a:pt x="692" y="289"/>
                    </a:lnTo>
                    <a:lnTo>
                      <a:pt x="694" y="289"/>
                    </a:lnTo>
                    <a:lnTo>
                      <a:pt x="694" y="287"/>
                    </a:lnTo>
                    <a:lnTo>
                      <a:pt x="694" y="287"/>
                    </a:lnTo>
                    <a:lnTo>
                      <a:pt x="694" y="287"/>
                    </a:lnTo>
                    <a:lnTo>
                      <a:pt x="696" y="287"/>
                    </a:lnTo>
                    <a:lnTo>
                      <a:pt x="696" y="287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6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698" y="285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4"/>
                    </a:lnTo>
                    <a:lnTo>
                      <a:pt x="700" y="282"/>
                    </a:lnTo>
                    <a:lnTo>
                      <a:pt x="700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2"/>
                    </a:lnTo>
                    <a:lnTo>
                      <a:pt x="698" y="280"/>
                    </a:lnTo>
                    <a:lnTo>
                      <a:pt x="698" y="280"/>
                    </a:lnTo>
                    <a:lnTo>
                      <a:pt x="698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700" y="280"/>
                    </a:lnTo>
                    <a:lnTo>
                      <a:pt x="698" y="280"/>
                    </a:lnTo>
                    <a:lnTo>
                      <a:pt x="698" y="278"/>
                    </a:lnTo>
                    <a:lnTo>
                      <a:pt x="698" y="278"/>
                    </a:lnTo>
                    <a:lnTo>
                      <a:pt x="698" y="278"/>
                    </a:lnTo>
                    <a:lnTo>
                      <a:pt x="696" y="278"/>
                    </a:lnTo>
                    <a:lnTo>
                      <a:pt x="696" y="278"/>
                    </a:lnTo>
                    <a:lnTo>
                      <a:pt x="696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78"/>
                    </a:lnTo>
                    <a:lnTo>
                      <a:pt x="694" y="280"/>
                    </a:lnTo>
                    <a:lnTo>
                      <a:pt x="694" y="280"/>
                    </a:lnTo>
                    <a:lnTo>
                      <a:pt x="694" y="278"/>
                    </a:lnTo>
                    <a:lnTo>
                      <a:pt x="692" y="278"/>
                    </a:lnTo>
                    <a:lnTo>
                      <a:pt x="692" y="278"/>
                    </a:lnTo>
                    <a:lnTo>
                      <a:pt x="690" y="278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6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0" y="276"/>
                    </a:lnTo>
                    <a:lnTo>
                      <a:pt x="689" y="276"/>
                    </a:lnTo>
                    <a:lnTo>
                      <a:pt x="689" y="276"/>
                    </a:lnTo>
                    <a:lnTo>
                      <a:pt x="689" y="274"/>
                    </a:lnTo>
                    <a:lnTo>
                      <a:pt x="689" y="274"/>
                    </a:lnTo>
                    <a:lnTo>
                      <a:pt x="689" y="274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0" y="274"/>
                    </a:lnTo>
                    <a:lnTo>
                      <a:pt x="692" y="274"/>
                    </a:lnTo>
                    <a:lnTo>
                      <a:pt x="692" y="273"/>
                    </a:lnTo>
                    <a:lnTo>
                      <a:pt x="692" y="274"/>
                    </a:lnTo>
                    <a:lnTo>
                      <a:pt x="692" y="274"/>
                    </a:lnTo>
                    <a:lnTo>
                      <a:pt x="692" y="273"/>
                    </a:lnTo>
                    <a:lnTo>
                      <a:pt x="694" y="274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4" y="273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71"/>
                    </a:lnTo>
                    <a:lnTo>
                      <a:pt x="696" y="269"/>
                    </a:lnTo>
                    <a:lnTo>
                      <a:pt x="696" y="269"/>
                    </a:lnTo>
                    <a:lnTo>
                      <a:pt x="696" y="269"/>
                    </a:lnTo>
                    <a:lnTo>
                      <a:pt x="694" y="269"/>
                    </a:lnTo>
                    <a:lnTo>
                      <a:pt x="694" y="269"/>
                    </a:lnTo>
                    <a:lnTo>
                      <a:pt x="694" y="269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4" y="267"/>
                    </a:lnTo>
                    <a:lnTo>
                      <a:pt x="692" y="267"/>
                    </a:lnTo>
                    <a:lnTo>
                      <a:pt x="692" y="267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2" y="265"/>
                    </a:lnTo>
                    <a:lnTo>
                      <a:pt x="690" y="265"/>
                    </a:lnTo>
                    <a:lnTo>
                      <a:pt x="690" y="265"/>
                    </a:lnTo>
                    <a:lnTo>
                      <a:pt x="690" y="265"/>
                    </a:lnTo>
                    <a:lnTo>
                      <a:pt x="690" y="263"/>
                    </a:lnTo>
                    <a:lnTo>
                      <a:pt x="690" y="263"/>
                    </a:lnTo>
                    <a:lnTo>
                      <a:pt x="690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9" y="265"/>
                    </a:lnTo>
                    <a:lnTo>
                      <a:pt x="687" y="265"/>
                    </a:lnTo>
                    <a:lnTo>
                      <a:pt x="687" y="265"/>
                    </a:lnTo>
                    <a:lnTo>
                      <a:pt x="687" y="263"/>
                    </a:lnTo>
                    <a:lnTo>
                      <a:pt x="689" y="263"/>
                    </a:lnTo>
                    <a:lnTo>
                      <a:pt x="689" y="263"/>
                    </a:lnTo>
                    <a:lnTo>
                      <a:pt x="687" y="263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2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58"/>
                    </a:lnTo>
                    <a:lnTo>
                      <a:pt x="685" y="258"/>
                    </a:lnTo>
                    <a:lnTo>
                      <a:pt x="685" y="258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7" y="258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7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2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89" y="260"/>
                    </a:lnTo>
                    <a:lnTo>
                      <a:pt x="690" y="258"/>
                    </a:lnTo>
                    <a:lnTo>
                      <a:pt x="690" y="258"/>
                    </a:lnTo>
                    <a:lnTo>
                      <a:pt x="690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58"/>
                    </a:lnTo>
                    <a:lnTo>
                      <a:pt x="692" y="260"/>
                    </a:lnTo>
                    <a:lnTo>
                      <a:pt x="692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0"/>
                    </a:lnTo>
                    <a:lnTo>
                      <a:pt x="690" y="262"/>
                    </a:lnTo>
                    <a:lnTo>
                      <a:pt x="690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2" y="262"/>
                    </a:lnTo>
                    <a:lnTo>
                      <a:pt x="694" y="262"/>
                    </a:lnTo>
                    <a:lnTo>
                      <a:pt x="694" y="262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4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3"/>
                    </a:lnTo>
                    <a:lnTo>
                      <a:pt x="696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4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5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698" y="267"/>
                    </a:lnTo>
                    <a:lnTo>
                      <a:pt x="700" y="267"/>
                    </a:lnTo>
                    <a:lnTo>
                      <a:pt x="700" y="267"/>
                    </a:lnTo>
                    <a:lnTo>
                      <a:pt x="700" y="267"/>
                    </a:lnTo>
                    <a:lnTo>
                      <a:pt x="701" y="267"/>
                    </a:lnTo>
                    <a:lnTo>
                      <a:pt x="701" y="267"/>
                    </a:lnTo>
                    <a:lnTo>
                      <a:pt x="701" y="267"/>
                    </a:lnTo>
                    <a:lnTo>
                      <a:pt x="701" y="269"/>
                    </a:lnTo>
                    <a:lnTo>
                      <a:pt x="701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700" y="269"/>
                    </a:lnTo>
                    <a:lnTo>
                      <a:pt x="698" y="269"/>
                    </a:lnTo>
                    <a:lnTo>
                      <a:pt x="698" y="271"/>
                    </a:lnTo>
                    <a:lnTo>
                      <a:pt x="698" y="273"/>
                    </a:lnTo>
                    <a:lnTo>
                      <a:pt x="698" y="273"/>
                    </a:lnTo>
                    <a:lnTo>
                      <a:pt x="698" y="273"/>
                    </a:lnTo>
                    <a:lnTo>
                      <a:pt x="696" y="274"/>
                    </a:lnTo>
                    <a:lnTo>
                      <a:pt x="696" y="274"/>
                    </a:lnTo>
                    <a:lnTo>
                      <a:pt x="694" y="274"/>
                    </a:lnTo>
                    <a:lnTo>
                      <a:pt x="694" y="274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4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700" y="276"/>
                    </a:lnTo>
                    <a:lnTo>
                      <a:pt x="700" y="278"/>
                    </a:lnTo>
                    <a:lnTo>
                      <a:pt x="700" y="276"/>
                    </a:lnTo>
                    <a:lnTo>
                      <a:pt x="700" y="278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6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1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3" y="278"/>
                    </a:lnTo>
                    <a:lnTo>
                      <a:pt x="705" y="278"/>
                    </a:lnTo>
                    <a:lnTo>
                      <a:pt x="705" y="276"/>
                    </a:lnTo>
                    <a:lnTo>
                      <a:pt x="705" y="276"/>
                    </a:lnTo>
                    <a:lnTo>
                      <a:pt x="707" y="276"/>
                    </a:lnTo>
                    <a:lnTo>
                      <a:pt x="707" y="274"/>
                    </a:lnTo>
                    <a:lnTo>
                      <a:pt x="707" y="274"/>
                    </a:lnTo>
                    <a:lnTo>
                      <a:pt x="707" y="274"/>
                    </a:lnTo>
                    <a:lnTo>
                      <a:pt x="709" y="273"/>
                    </a:lnTo>
                    <a:lnTo>
                      <a:pt x="709" y="271"/>
                    </a:lnTo>
                    <a:lnTo>
                      <a:pt x="709" y="271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9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1" y="267"/>
                    </a:lnTo>
                    <a:lnTo>
                      <a:pt x="712" y="265"/>
                    </a:lnTo>
                    <a:lnTo>
                      <a:pt x="712" y="265"/>
                    </a:lnTo>
                    <a:lnTo>
                      <a:pt x="711" y="265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1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2" y="263"/>
                    </a:lnTo>
                    <a:lnTo>
                      <a:pt x="714" y="263"/>
                    </a:lnTo>
                    <a:lnTo>
                      <a:pt x="714" y="263"/>
                    </a:lnTo>
                    <a:lnTo>
                      <a:pt x="714" y="262"/>
                    </a:lnTo>
                    <a:lnTo>
                      <a:pt x="716" y="262"/>
                    </a:lnTo>
                    <a:lnTo>
                      <a:pt x="716" y="260"/>
                    </a:lnTo>
                    <a:lnTo>
                      <a:pt x="716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60"/>
                    </a:lnTo>
                    <a:lnTo>
                      <a:pt x="714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2" y="256"/>
                    </a:lnTo>
                    <a:lnTo>
                      <a:pt x="714" y="258"/>
                    </a:lnTo>
                    <a:lnTo>
                      <a:pt x="714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6" y="258"/>
                    </a:lnTo>
                    <a:lnTo>
                      <a:pt x="718" y="258"/>
                    </a:lnTo>
                    <a:lnTo>
                      <a:pt x="718" y="258"/>
                    </a:lnTo>
                    <a:lnTo>
                      <a:pt x="718" y="258"/>
                    </a:lnTo>
                    <a:lnTo>
                      <a:pt x="718" y="256"/>
                    </a:lnTo>
                    <a:lnTo>
                      <a:pt x="718" y="256"/>
                    </a:lnTo>
                    <a:lnTo>
                      <a:pt x="718" y="256"/>
                    </a:lnTo>
                    <a:lnTo>
                      <a:pt x="720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18" y="252"/>
                    </a:lnTo>
                    <a:lnTo>
                      <a:pt x="718" y="252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6" y="251"/>
                    </a:lnTo>
                    <a:lnTo>
                      <a:pt x="714" y="251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12" y="249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2" y="247"/>
                    </a:lnTo>
                    <a:lnTo>
                      <a:pt x="714" y="247"/>
                    </a:lnTo>
                    <a:lnTo>
                      <a:pt x="714" y="247"/>
                    </a:lnTo>
                    <a:lnTo>
                      <a:pt x="714" y="247"/>
                    </a:lnTo>
                    <a:lnTo>
                      <a:pt x="716" y="247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49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18" y="251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1" y="252"/>
                    </a:lnTo>
                    <a:lnTo>
                      <a:pt x="720" y="254"/>
                    </a:lnTo>
                    <a:lnTo>
                      <a:pt x="720" y="254"/>
                    </a:lnTo>
                    <a:lnTo>
                      <a:pt x="721" y="254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0" y="256"/>
                    </a:lnTo>
                    <a:lnTo>
                      <a:pt x="720" y="256"/>
                    </a:lnTo>
                    <a:lnTo>
                      <a:pt x="720" y="258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1" y="256"/>
                    </a:lnTo>
                    <a:lnTo>
                      <a:pt x="723" y="256"/>
                    </a:lnTo>
                    <a:lnTo>
                      <a:pt x="723" y="256"/>
                    </a:lnTo>
                    <a:lnTo>
                      <a:pt x="723" y="256"/>
                    </a:lnTo>
                    <a:lnTo>
                      <a:pt x="725" y="256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5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4"/>
                    </a:lnTo>
                    <a:lnTo>
                      <a:pt x="727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29" y="251"/>
                    </a:lnTo>
                    <a:lnTo>
                      <a:pt x="729" y="252"/>
                    </a:lnTo>
                    <a:lnTo>
                      <a:pt x="729" y="252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1" y="251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2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9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4" y="247"/>
                    </a:lnTo>
                    <a:lnTo>
                      <a:pt x="736" y="247"/>
                    </a:lnTo>
                    <a:lnTo>
                      <a:pt x="736" y="247"/>
                    </a:lnTo>
                    <a:lnTo>
                      <a:pt x="738" y="247"/>
                    </a:lnTo>
                    <a:lnTo>
                      <a:pt x="738" y="245"/>
                    </a:lnTo>
                    <a:lnTo>
                      <a:pt x="738" y="245"/>
                    </a:lnTo>
                    <a:lnTo>
                      <a:pt x="738" y="245"/>
                    </a:lnTo>
                    <a:lnTo>
                      <a:pt x="740" y="245"/>
                    </a:lnTo>
                    <a:lnTo>
                      <a:pt x="740" y="245"/>
                    </a:lnTo>
                    <a:lnTo>
                      <a:pt x="740" y="245"/>
                    </a:lnTo>
                    <a:lnTo>
                      <a:pt x="742" y="243"/>
                    </a:lnTo>
                    <a:lnTo>
                      <a:pt x="743" y="243"/>
                    </a:lnTo>
                    <a:lnTo>
                      <a:pt x="745" y="243"/>
                    </a:lnTo>
                    <a:lnTo>
                      <a:pt x="747" y="242"/>
                    </a:lnTo>
                    <a:lnTo>
                      <a:pt x="749" y="242"/>
                    </a:lnTo>
                    <a:lnTo>
                      <a:pt x="749" y="242"/>
                    </a:lnTo>
                    <a:lnTo>
                      <a:pt x="751" y="242"/>
                    </a:lnTo>
                    <a:lnTo>
                      <a:pt x="753" y="242"/>
                    </a:lnTo>
                    <a:lnTo>
                      <a:pt x="754" y="242"/>
                    </a:lnTo>
                    <a:lnTo>
                      <a:pt x="754" y="242"/>
                    </a:lnTo>
                    <a:lnTo>
                      <a:pt x="756" y="242"/>
                    </a:lnTo>
                    <a:lnTo>
                      <a:pt x="758" y="242"/>
                    </a:lnTo>
                    <a:lnTo>
                      <a:pt x="758" y="242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40"/>
                    </a:lnTo>
                    <a:lnTo>
                      <a:pt x="758" y="238"/>
                    </a:lnTo>
                    <a:lnTo>
                      <a:pt x="758" y="240"/>
                    </a:lnTo>
                    <a:lnTo>
                      <a:pt x="756" y="240"/>
                    </a:lnTo>
                    <a:lnTo>
                      <a:pt x="756" y="240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4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8"/>
                    </a:lnTo>
                    <a:lnTo>
                      <a:pt x="756" y="236"/>
                    </a:lnTo>
                    <a:lnTo>
                      <a:pt x="756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4" y="236"/>
                    </a:lnTo>
                    <a:lnTo>
                      <a:pt x="753" y="238"/>
                    </a:lnTo>
                    <a:lnTo>
                      <a:pt x="753" y="238"/>
                    </a:lnTo>
                    <a:lnTo>
                      <a:pt x="753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8"/>
                    </a:lnTo>
                    <a:lnTo>
                      <a:pt x="751" y="236"/>
                    </a:lnTo>
                    <a:lnTo>
                      <a:pt x="753" y="236"/>
                    </a:lnTo>
                    <a:lnTo>
                      <a:pt x="753" y="236"/>
                    </a:lnTo>
                    <a:lnTo>
                      <a:pt x="753" y="234"/>
                    </a:lnTo>
                    <a:lnTo>
                      <a:pt x="753" y="234"/>
                    </a:lnTo>
                    <a:lnTo>
                      <a:pt x="753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4"/>
                    </a:lnTo>
                    <a:lnTo>
                      <a:pt x="754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2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6" y="231"/>
                    </a:lnTo>
                    <a:lnTo>
                      <a:pt x="758" y="231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60" y="232"/>
                    </a:lnTo>
                    <a:lnTo>
                      <a:pt x="760" y="234"/>
                    </a:lnTo>
                    <a:lnTo>
                      <a:pt x="760" y="234"/>
                    </a:lnTo>
                    <a:lnTo>
                      <a:pt x="762" y="236"/>
                    </a:lnTo>
                    <a:lnTo>
                      <a:pt x="762" y="236"/>
                    </a:lnTo>
                    <a:lnTo>
                      <a:pt x="762" y="236"/>
                    </a:lnTo>
                    <a:lnTo>
                      <a:pt x="762" y="238"/>
                    </a:lnTo>
                    <a:lnTo>
                      <a:pt x="760" y="238"/>
                    </a:lnTo>
                    <a:lnTo>
                      <a:pt x="760" y="238"/>
                    </a:lnTo>
                    <a:lnTo>
                      <a:pt x="760" y="238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2" y="240"/>
                    </a:lnTo>
                    <a:lnTo>
                      <a:pt x="764" y="240"/>
                    </a:lnTo>
                    <a:lnTo>
                      <a:pt x="764" y="240"/>
                    </a:lnTo>
                    <a:lnTo>
                      <a:pt x="765" y="240"/>
                    </a:lnTo>
                    <a:lnTo>
                      <a:pt x="765" y="240"/>
                    </a:lnTo>
                    <a:lnTo>
                      <a:pt x="765" y="240"/>
                    </a:lnTo>
                    <a:lnTo>
                      <a:pt x="767" y="240"/>
                    </a:lnTo>
                    <a:lnTo>
                      <a:pt x="767" y="238"/>
                    </a:lnTo>
                    <a:lnTo>
                      <a:pt x="767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8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6"/>
                    </a:lnTo>
                    <a:lnTo>
                      <a:pt x="765" y="234"/>
                    </a:lnTo>
                    <a:lnTo>
                      <a:pt x="765" y="234"/>
                    </a:lnTo>
                    <a:lnTo>
                      <a:pt x="765" y="234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5" y="232"/>
                    </a:lnTo>
                    <a:lnTo>
                      <a:pt x="764" y="231"/>
                    </a:lnTo>
                    <a:lnTo>
                      <a:pt x="764" y="231"/>
                    </a:lnTo>
                    <a:lnTo>
                      <a:pt x="764" y="229"/>
                    </a:lnTo>
                    <a:lnTo>
                      <a:pt x="764" y="229"/>
                    </a:lnTo>
                    <a:lnTo>
                      <a:pt x="764" y="229"/>
                    </a:lnTo>
                    <a:lnTo>
                      <a:pt x="764" y="227"/>
                    </a:lnTo>
                    <a:lnTo>
                      <a:pt x="762" y="227"/>
                    </a:lnTo>
                    <a:lnTo>
                      <a:pt x="762" y="227"/>
                    </a:lnTo>
                    <a:lnTo>
                      <a:pt x="762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4" y="227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29"/>
                    </a:lnTo>
                    <a:lnTo>
                      <a:pt x="765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31"/>
                    </a:lnTo>
                    <a:lnTo>
                      <a:pt x="767" y="229"/>
                    </a:lnTo>
                    <a:lnTo>
                      <a:pt x="767" y="229"/>
                    </a:lnTo>
                    <a:lnTo>
                      <a:pt x="767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29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1"/>
                    </a:lnTo>
                    <a:lnTo>
                      <a:pt x="769" y="232"/>
                    </a:lnTo>
                    <a:lnTo>
                      <a:pt x="769" y="232"/>
                    </a:lnTo>
                    <a:lnTo>
                      <a:pt x="769" y="232"/>
                    </a:lnTo>
                    <a:lnTo>
                      <a:pt x="767" y="232"/>
                    </a:lnTo>
                    <a:lnTo>
                      <a:pt x="767" y="232"/>
                    </a:lnTo>
                    <a:lnTo>
                      <a:pt x="767" y="232"/>
                    </a:lnTo>
                    <a:lnTo>
                      <a:pt x="767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4"/>
                    </a:lnTo>
                    <a:lnTo>
                      <a:pt x="769" y="236"/>
                    </a:lnTo>
                    <a:lnTo>
                      <a:pt x="769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1" y="236"/>
                    </a:lnTo>
                    <a:lnTo>
                      <a:pt x="773" y="236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4"/>
                    </a:lnTo>
                    <a:lnTo>
                      <a:pt x="773" y="236"/>
                    </a:lnTo>
                    <a:lnTo>
                      <a:pt x="774" y="236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4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6" y="234"/>
                    </a:lnTo>
                    <a:lnTo>
                      <a:pt x="778" y="234"/>
                    </a:lnTo>
                    <a:lnTo>
                      <a:pt x="778" y="232"/>
                    </a:lnTo>
                    <a:lnTo>
                      <a:pt x="778" y="232"/>
                    </a:lnTo>
                    <a:lnTo>
                      <a:pt x="778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6" y="232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4" y="231"/>
                    </a:lnTo>
                    <a:lnTo>
                      <a:pt x="776" y="231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4" y="229"/>
                    </a:lnTo>
                    <a:lnTo>
                      <a:pt x="774" y="229"/>
                    </a:lnTo>
                    <a:lnTo>
                      <a:pt x="774" y="229"/>
                    </a:lnTo>
                    <a:lnTo>
                      <a:pt x="776" y="229"/>
                    </a:lnTo>
                    <a:lnTo>
                      <a:pt x="776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7"/>
                    </a:lnTo>
                    <a:lnTo>
                      <a:pt x="774" y="225"/>
                    </a:lnTo>
                    <a:lnTo>
                      <a:pt x="774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3"/>
                    </a:lnTo>
                    <a:lnTo>
                      <a:pt x="776" y="223"/>
                    </a:lnTo>
                    <a:lnTo>
                      <a:pt x="776" y="223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5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7"/>
                    </a:lnTo>
                    <a:lnTo>
                      <a:pt x="776" y="229"/>
                    </a:lnTo>
                    <a:lnTo>
                      <a:pt x="776" y="229"/>
                    </a:lnTo>
                    <a:lnTo>
                      <a:pt x="776" y="227"/>
                    </a:lnTo>
                    <a:lnTo>
                      <a:pt x="778" y="227"/>
                    </a:lnTo>
                    <a:lnTo>
                      <a:pt x="778" y="229"/>
                    </a:lnTo>
                    <a:lnTo>
                      <a:pt x="778" y="229"/>
                    </a:lnTo>
                    <a:lnTo>
                      <a:pt x="778" y="227"/>
                    </a:lnTo>
                    <a:lnTo>
                      <a:pt x="778" y="227"/>
                    </a:lnTo>
                    <a:lnTo>
                      <a:pt x="778" y="225"/>
                    </a:lnTo>
                    <a:lnTo>
                      <a:pt x="778" y="225"/>
                    </a:lnTo>
                    <a:lnTo>
                      <a:pt x="780" y="223"/>
                    </a:lnTo>
                    <a:lnTo>
                      <a:pt x="780" y="223"/>
                    </a:lnTo>
                    <a:lnTo>
                      <a:pt x="780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1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78" y="220"/>
                    </a:lnTo>
                    <a:lnTo>
                      <a:pt x="780" y="220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1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20"/>
                    </a:lnTo>
                    <a:lnTo>
                      <a:pt x="780" y="218"/>
                    </a:lnTo>
                    <a:lnTo>
                      <a:pt x="782" y="218"/>
                    </a:lnTo>
                    <a:lnTo>
                      <a:pt x="782" y="220"/>
                    </a:lnTo>
                    <a:lnTo>
                      <a:pt x="782" y="220"/>
                    </a:lnTo>
                    <a:lnTo>
                      <a:pt x="782" y="220"/>
                    </a:lnTo>
                    <a:lnTo>
                      <a:pt x="782" y="218"/>
                    </a:lnTo>
                    <a:lnTo>
                      <a:pt x="782" y="216"/>
                    </a:lnTo>
                    <a:lnTo>
                      <a:pt x="782" y="216"/>
                    </a:lnTo>
                    <a:lnTo>
                      <a:pt x="782" y="216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2"/>
                    </a:lnTo>
                    <a:lnTo>
                      <a:pt x="780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2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2" y="214"/>
                    </a:lnTo>
                    <a:lnTo>
                      <a:pt x="784" y="216"/>
                    </a:lnTo>
                    <a:lnTo>
                      <a:pt x="784" y="216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4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4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5" y="212"/>
                    </a:lnTo>
                    <a:lnTo>
                      <a:pt x="787" y="212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10"/>
                    </a:lnTo>
                    <a:lnTo>
                      <a:pt x="787" y="209"/>
                    </a:lnTo>
                    <a:lnTo>
                      <a:pt x="787" y="209"/>
                    </a:lnTo>
                    <a:lnTo>
                      <a:pt x="787" y="207"/>
                    </a:lnTo>
                    <a:lnTo>
                      <a:pt x="789" y="207"/>
                    </a:lnTo>
                    <a:lnTo>
                      <a:pt x="789" y="207"/>
                    </a:lnTo>
                    <a:lnTo>
                      <a:pt x="787" y="207"/>
                    </a:lnTo>
                    <a:lnTo>
                      <a:pt x="787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7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5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7"/>
                    </a:lnTo>
                    <a:lnTo>
                      <a:pt x="784" y="207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4" y="205"/>
                    </a:lnTo>
                    <a:lnTo>
                      <a:pt x="785" y="205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5" y="203"/>
                    </a:lnTo>
                    <a:lnTo>
                      <a:pt x="787" y="205"/>
                    </a:lnTo>
                    <a:lnTo>
                      <a:pt x="787" y="205"/>
                    </a:lnTo>
                    <a:lnTo>
                      <a:pt x="787" y="205"/>
                    </a:lnTo>
                    <a:lnTo>
                      <a:pt x="789" y="205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3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91" y="201"/>
                    </a:lnTo>
                    <a:lnTo>
                      <a:pt x="791" y="201"/>
                    </a:lnTo>
                    <a:lnTo>
                      <a:pt x="791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201"/>
                    </a:lnTo>
                    <a:lnTo>
                      <a:pt x="789" y="199"/>
                    </a:lnTo>
                    <a:lnTo>
                      <a:pt x="789" y="199"/>
                    </a:lnTo>
                    <a:lnTo>
                      <a:pt x="789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9"/>
                    </a:lnTo>
                    <a:lnTo>
                      <a:pt x="791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9" y="198"/>
                    </a:lnTo>
                    <a:lnTo>
                      <a:pt x="787" y="198"/>
                    </a:lnTo>
                    <a:lnTo>
                      <a:pt x="787" y="198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6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5" y="194"/>
                    </a:lnTo>
                    <a:lnTo>
                      <a:pt x="787" y="194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6"/>
                    </a:lnTo>
                    <a:lnTo>
                      <a:pt x="787" y="194"/>
                    </a:lnTo>
                    <a:lnTo>
                      <a:pt x="787" y="194"/>
                    </a:lnTo>
                    <a:lnTo>
                      <a:pt x="787" y="194"/>
                    </a:lnTo>
                    <a:lnTo>
                      <a:pt x="785" y="192"/>
                    </a:lnTo>
                    <a:lnTo>
                      <a:pt x="785" y="192"/>
                    </a:lnTo>
                    <a:lnTo>
                      <a:pt x="785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4" y="192"/>
                    </a:lnTo>
                    <a:lnTo>
                      <a:pt x="782" y="192"/>
                    </a:lnTo>
                    <a:lnTo>
                      <a:pt x="782" y="192"/>
                    </a:lnTo>
                    <a:lnTo>
                      <a:pt x="782" y="192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4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2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0" y="194"/>
                    </a:lnTo>
                    <a:lnTo>
                      <a:pt x="782" y="196"/>
                    </a:lnTo>
                    <a:lnTo>
                      <a:pt x="782" y="196"/>
                    </a:lnTo>
                    <a:lnTo>
                      <a:pt x="784" y="196"/>
                    </a:lnTo>
                    <a:lnTo>
                      <a:pt x="784" y="198"/>
                    </a:lnTo>
                    <a:lnTo>
                      <a:pt x="784" y="198"/>
                    </a:lnTo>
                    <a:lnTo>
                      <a:pt x="785" y="198"/>
                    </a:lnTo>
                    <a:lnTo>
                      <a:pt x="785" y="198"/>
                    </a:lnTo>
                    <a:lnTo>
                      <a:pt x="785" y="198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201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5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4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2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199"/>
                    </a:lnTo>
                    <a:lnTo>
                      <a:pt x="780" y="201"/>
                    </a:lnTo>
                    <a:lnTo>
                      <a:pt x="780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1"/>
                    </a:lnTo>
                    <a:lnTo>
                      <a:pt x="782" y="203"/>
                    </a:lnTo>
                    <a:lnTo>
                      <a:pt x="780" y="203"/>
                    </a:lnTo>
                    <a:lnTo>
                      <a:pt x="780" y="201"/>
                    </a:lnTo>
                    <a:lnTo>
                      <a:pt x="780" y="201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0" y="203"/>
                    </a:lnTo>
                    <a:lnTo>
                      <a:pt x="782" y="205"/>
                    </a:lnTo>
                    <a:lnTo>
                      <a:pt x="782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80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5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8" y="203"/>
                    </a:lnTo>
                    <a:lnTo>
                      <a:pt x="776" y="203"/>
                    </a:lnTo>
                    <a:lnTo>
                      <a:pt x="776" y="203"/>
                    </a:lnTo>
                    <a:lnTo>
                      <a:pt x="776" y="203"/>
                    </a:lnTo>
                    <a:lnTo>
                      <a:pt x="776" y="205"/>
                    </a:lnTo>
                    <a:lnTo>
                      <a:pt x="776" y="205"/>
                    </a:lnTo>
                    <a:lnTo>
                      <a:pt x="776" y="205"/>
                    </a:lnTo>
                    <a:lnTo>
                      <a:pt x="774" y="205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6" y="207"/>
                    </a:lnTo>
                    <a:lnTo>
                      <a:pt x="776" y="207"/>
                    </a:lnTo>
                    <a:lnTo>
                      <a:pt x="776" y="207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6" y="209"/>
                    </a:lnTo>
                    <a:lnTo>
                      <a:pt x="774" y="209"/>
                    </a:lnTo>
                    <a:lnTo>
                      <a:pt x="774" y="207"/>
                    </a:lnTo>
                    <a:lnTo>
                      <a:pt x="774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7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3" y="205"/>
                    </a:lnTo>
                    <a:lnTo>
                      <a:pt x="771" y="205"/>
                    </a:lnTo>
                    <a:lnTo>
                      <a:pt x="771" y="205"/>
                    </a:lnTo>
                    <a:lnTo>
                      <a:pt x="771" y="203"/>
                    </a:lnTo>
                    <a:lnTo>
                      <a:pt x="773" y="203"/>
                    </a:lnTo>
                    <a:lnTo>
                      <a:pt x="773" y="203"/>
                    </a:lnTo>
                    <a:lnTo>
                      <a:pt x="773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3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4" y="201"/>
                    </a:lnTo>
                    <a:lnTo>
                      <a:pt x="776" y="201"/>
                    </a:lnTo>
                    <a:lnTo>
                      <a:pt x="776" y="201"/>
                    </a:lnTo>
                    <a:lnTo>
                      <a:pt x="774" y="201"/>
                    </a:lnTo>
                    <a:lnTo>
                      <a:pt x="774" y="199"/>
                    </a:lnTo>
                    <a:lnTo>
                      <a:pt x="774" y="199"/>
                    </a:lnTo>
                    <a:lnTo>
                      <a:pt x="774" y="198"/>
                    </a:lnTo>
                    <a:lnTo>
                      <a:pt x="774" y="198"/>
                    </a:lnTo>
                    <a:lnTo>
                      <a:pt x="774" y="199"/>
                    </a:lnTo>
                    <a:lnTo>
                      <a:pt x="774" y="199"/>
                    </a:lnTo>
                    <a:lnTo>
                      <a:pt x="773" y="199"/>
                    </a:lnTo>
                    <a:lnTo>
                      <a:pt x="773" y="199"/>
                    </a:lnTo>
                    <a:lnTo>
                      <a:pt x="773" y="199"/>
                    </a:lnTo>
                    <a:lnTo>
                      <a:pt x="773" y="198"/>
                    </a:lnTo>
                    <a:lnTo>
                      <a:pt x="773" y="198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6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3" y="194"/>
                    </a:lnTo>
                    <a:lnTo>
                      <a:pt x="771" y="194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71" y="192"/>
                    </a:lnTo>
                    <a:lnTo>
                      <a:pt x="769" y="192"/>
                    </a:lnTo>
                    <a:lnTo>
                      <a:pt x="769" y="192"/>
                    </a:lnTo>
                    <a:lnTo>
                      <a:pt x="769" y="190"/>
                    </a:lnTo>
                    <a:lnTo>
                      <a:pt x="769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0"/>
                    </a:lnTo>
                    <a:lnTo>
                      <a:pt x="767" y="192"/>
                    </a:lnTo>
                    <a:lnTo>
                      <a:pt x="767" y="192"/>
                    </a:lnTo>
                    <a:lnTo>
                      <a:pt x="767" y="192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7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4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71" y="196"/>
                    </a:lnTo>
                    <a:lnTo>
                      <a:pt x="771" y="196"/>
                    </a:lnTo>
                    <a:lnTo>
                      <a:pt x="771" y="198"/>
                    </a:lnTo>
                    <a:lnTo>
                      <a:pt x="769" y="198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9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6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7" y="198"/>
                    </a:lnTo>
                    <a:lnTo>
                      <a:pt x="769" y="198"/>
                    </a:lnTo>
                    <a:lnTo>
                      <a:pt x="769" y="198"/>
                    </a:lnTo>
                    <a:lnTo>
                      <a:pt x="769" y="199"/>
                    </a:lnTo>
                    <a:lnTo>
                      <a:pt x="769" y="199"/>
                    </a:lnTo>
                    <a:lnTo>
                      <a:pt x="769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199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7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69" y="201"/>
                    </a:lnTo>
                    <a:lnTo>
                      <a:pt x="771" y="203"/>
                    </a:lnTo>
                    <a:lnTo>
                      <a:pt x="771" y="203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5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9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7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3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5" y="201"/>
                    </a:lnTo>
                    <a:lnTo>
                      <a:pt x="764" y="201"/>
                    </a:lnTo>
                    <a:lnTo>
                      <a:pt x="764" y="201"/>
                    </a:lnTo>
                    <a:lnTo>
                      <a:pt x="762" y="201"/>
                    </a:lnTo>
                    <a:lnTo>
                      <a:pt x="762" y="201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2" y="203"/>
                    </a:lnTo>
                    <a:lnTo>
                      <a:pt x="760" y="203"/>
                    </a:lnTo>
                    <a:lnTo>
                      <a:pt x="760" y="203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0" y="205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2" y="207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4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5" y="209"/>
                    </a:lnTo>
                    <a:lnTo>
                      <a:pt x="767" y="209"/>
                    </a:lnTo>
                    <a:lnTo>
                      <a:pt x="767" y="209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5" y="210"/>
                    </a:lnTo>
                    <a:lnTo>
                      <a:pt x="767" y="210"/>
                    </a:lnTo>
                    <a:lnTo>
                      <a:pt x="767" y="210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9" y="214"/>
                    </a:lnTo>
                    <a:lnTo>
                      <a:pt x="767" y="214"/>
                    </a:lnTo>
                    <a:lnTo>
                      <a:pt x="767" y="214"/>
                    </a:lnTo>
                    <a:lnTo>
                      <a:pt x="767" y="212"/>
                    </a:lnTo>
                    <a:lnTo>
                      <a:pt x="767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5" y="212"/>
                    </a:lnTo>
                    <a:lnTo>
                      <a:pt x="764" y="212"/>
                    </a:lnTo>
                    <a:lnTo>
                      <a:pt x="764" y="214"/>
                    </a:lnTo>
                    <a:lnTo>
                      <a:pt x="764" y="212"/>
                    </a:lnTo>
                    <a:lnTo>
                      <a:pt x="764" y="212"/>
                    </a:lnTo>
                    <a:lnTo>
                      <a:pt x="764" y="212"/>
                    </a:lnTo>
                    <a:lnTo>
                      <a:pt x="765" y="212"/>
                    </a:lnTo>
                    <a:lnTo>
                      <a:pt x="765" y="210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2" y="210"/>
                    </a:lnTo>
                    <a:lnTo>
                      <a:pt x="762" y="209"/>
                    </a:lnTo>
                    <a:lnTo>
                      <a:pt x="762" y="209"/>
                    </a:lnTo>
                    <a:lnTo>
                      <a:pt x="760" y="210"/>
                    </a:lnTo>
                    <a:lnTo>
                      <a:pt x="760" y="210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9"/>
                    </a:lnTo>
                    <a:lnTo>
                      <a:pt x="760" y="207"/>
                    </a:lnTo>
                    <a:lnTo>
                      <a:pt x="760" y="207"/>
                    </a:lnTo>
                    <a:lnTo>
                      <a:pt x="758" y="207"/>
                    </a:lnTo>
                    <a:lnTo>
                      <a:pt x="758" y="207"/>
                    </a:lnTo>
                    <a:lnTo>
                      <a:pt x="756" y="207"/>
                    </a:lnTo>
                    <a:lnTo>
                      <a:pt x="756" y="207"/>
                    </a:lnTo>
                    <a:lnTo>
                      <a:pt x="756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4" y="207"/>
                    </a:lnTo>
                    <a:lnTo>
                      <a:pt x="753" y="207"/>
                    </a:lnTo>
                    <a:lnTo>
                      <a:pt x="753" y="207"/>
                    </a:lnTo>
                    <a:lnTo>
                      <a:pt x="753" y="207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09"/>
                    </a:lnTo>
                    <a:lnTo>
                      <a:pt x="753" y="210"/>
                    </a:lnTo>
                    <a:lnTo>
                      <a:pt x="753" y="210"/>
                    </a:lnTo>
                    <a:lnTo>
                      <a:pt x="753" y="210"/>
                    </a:lnTo>
                    <a:lnTo>
                      <a:pt x="753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4" y="212"/>
                    </a:lnTo>
                    <a:lnTo>
                      <a:pt x="756" y="212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6" y="214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6" y="216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18"/>
                    </a:lnTo>
                    <a:lnTo>
                      <a:pt x="754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20"/>
                    </a:lnTo>
                    <a:lnTo>
                      <a:pt x="753" y="218"/>
                    </a:lnTo>
                    <a:lnTo>
                      <a:pt x="753" y="218"/>
                    </a:lnTo>
                    <a:lnTo>
                      <a:pt x="753" y="218"/>
                    </a:lnTo>
                    <a:lnTo>
                      <a:pt x="754" y="216"/>
                    </a:lnTo>
                    <a:lnTo>
                      <a:pt x="754" y="216"/>
                    </a:lnTo>
                    <a:lnTo>
                      <a:pt x="754" y="214"/>
                    </a:lnTo>
                    <a:lnTo>
                      <a:pt x="754" y="214"/>
                    </a:lnTo>
                    <a:lnTo>
                      <a:pt x="754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3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51" y="212"/>
                    </a:lnTo>
                    <a:lnTo>
                      <a:pt x="749" y="212"/>
                    </a:lnTo>
                    <a:lnTo>
                      <a:pt x="749" y="212"/>
                    </a:lnTo>
                    <a:lnTo>
                      <a:pt x="749" y="212"/>
                    </a:lnTo>
                    <a:lnTo>
                      <a:pt x="749" y="214"/>
                    </a:lnTo>
                    <a:lnTo>
                      <a:pt x="749" y="214"/>
                    </a:lnTo>
                    <a:lnTo>
                      <a:pt x="749" y="214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9" y="216"/>
                    </a:lnTo>
                    <a:lnTo>
                      <a:pt x="747" y="216"/>
                    </a:lnTo>
                    <a:lnTo>
                      <a:pt x="747" y="216"/>
                    </a:lnTo>
                    <a:lnTo>
                      <a:pt x="747" y="216"/>
                    </a:lnTo>
                    <a:lnTo>
                      <a:pt x="747" y="218"/>
                    </a:lnTo>
                    <a:lnTo>
                      <a:pt x="747" y="218"/>
                    </a:lnTo>
                    <a:lnTo>
                      <a:pt x="745" y="218"/>
                    </a:lnTo>
                    <a:lnTo>
                      <a:pt x="745" y="218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7" y="221"/>
                    </a:lnTo>
                    <a:lnTo>
                      <a:pt x="747" y="221"/>
                    </a:lnTo>
                    <a:lnTo>
                      <a:pt x="747" y="223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7" y="225"/>
                    </a:lnTo>
                    <a:lnTo>
                      <a:pt x="745" y="223"/>
                    </a:lnTo>
                    <a:lnTo>
                      <a:pt x="745" y="221"/>
                    </a:lnTo>
                    <a:lnTo>
                      <a:pt x="745" y="221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1"/>
                    </a:lnTo>
                    <a:lnTo>
                      <a:pt x="745" y="221"/>
                    </a:lnTo>
                    <a:lnTo>
                      <a:pt x="743" y="221"/>
                    </a:lnTo>
                    <a:lnTo>
                      <a:pt x="743" y="221"/>
                    </a:lnTo>
                    <a:lnTo>
                      <a:pt x="743" y="221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20"/>
                    </a:lnTo>
                    <a:lnTo>
                      <a:pt x="745" y="218"/>
                    </a:lnTo>
                    <a:lnTo>
                      <a:pt x="745" y="218"/>
                    </a:lnTo>
                    <a:lnTo>
                      <a:pt x="743" y="218"/>
                    </a:lnTo>
                    <a:lnTo>
                      <a:pt x="743" y="218"/>
                    </a:lnTo>
                    <a:lnTo>
                      <a:pt x="743" y="218"/>
                    </a:lnTo>
                    <a:lnTo>
                      <a:pt x="742" y="218"/>
                    </a:lnTo>
                    <a:lnTo>
                      <a:pt x="742" y="218"/>
                    </a:lnTo>
                    <a:lnTo>
                      <a:pt x="740" y="218"/>
                    </a:lnTo>
                    <a:lnTo>
                      <a:pt x="740" y="218"/>
                    </a:lnTo>
                    <a:lnTo>
                      <a:pt x="738" y="218"/>
                    </a:lnTo>
                    <a:lnTo>
                      <a:pt x="738" y="218"/>
                    </a:lnTo>
                    <a:lnTo>
                      <a:pt x="736" y="218"/>
                    </a:lnTo>
                    <a:lnTo>
                      <a:pt x="736" y="218"/>
                    </a:lnTo>
                    <a:lnTo>
                      <a:pt x="736" y="218"/>
                    </a:lnTo>
                    <a:lnTo>
                      <a:pt x="736" y="220"/>
                    </a:lnTo>
                    <a:lnTo>
                      <a:pt x="736" y="220"/>
                    </a:lnTo>
                    <a:lnTo>
                      <a:pt x="736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8" y="221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3"/>
                    </a:lnTo>
                    <a:lnTo>
                      <a:pt x="736" y="221"/>
                    </a:lnTo>
                    <a:lnTo>
                      <a:pt x="736" y="221"/>
                    </a:lnTo>
                    <a:lnTo>
                      <a:pt x="736" y="220"/>
                    </a:lnTo>
                    <a:lnTo>
                      <a:pt x="736" y="220"/>
                    </a:lnTo>
                    <a:lnTo>
                      <a:pt x="736" y="218"/>
                    </a:lnTo>
                    <a:lnTo>
                      <a:pt x="734" y="218"/>
                    </a:lnTo>
                    <a:lnTo>
                      <a:pt x="734" y="220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4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2" y="218"/>
                    </a:lnTo>
                    <a:lnTo>
                      <a:pt x="731" y="218"/>
                    </a:lnTo>
                    <a:lnTo>
                      <a:pt x="731" y="220"/>
                    </a:lnTo>
                    <a:lnTo>
                      <a:pt x="731" y="220"/>
                    </a:lnTo>
                    <a:lnTo>
                      <a:pt x="731" y="221"/>
                    </a:lnTo>
                    <a:lnTo>
                      <a:pt x="731" y="221"/>
                    </a:lnTo>
                    <a:lnTo>
                      <a:pt x="731" y="223"/>
                    </a:lnTo>
                    <a:lnTo>
                      <a:pt x="731" y="223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31" y="225"/>
                    </a:lnTo>
                    <a:lnTo>
                      <a:pt x="729" y="223"/>
                    </a:lnTo>
                    <a:lnTo>
                      <a:pt x="729" y="223"/>
                    </a:lnTo>
                    <a:lnTo>
                      <a:pt x="729" y="221"/>
                    </a:lnTo>
                    <a:lnTo>
                      <a:pt x="731" y="221"/>
                    </a:lnTo>
                    <a:lnTo>
                      <a:pt x="729" y="221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7" y="221"/>
                    </a:lnTo>
                    <a:lnTo>
                      <a:pt x="727" y="220"/>
                    </a:lnTo>
                    <a:lnTo>
                      <a:pt x="727" y="220"/>
                    </a:lnTo>
                    <a:lnTo>
                      <a:pt x="729" y="220"/>
                    </a:lnTo>
                    <a:lnTo>
                      <a:pt x="729" y="220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31" y="218"/>
                    </a:lnTo>
                    <a:lnTo>
                      <a:pt x="731" y="218"/>
                    </a:lnTo>
                    <a:lnTo>
                      <a:pt x="731" y="218"/>
                    </a:lnTo>
                    <a:lnTo>
                      <a:pt x="729" y="218"/>
                    </a:lnTo>
                    <a:lnTo>
                      <a:pt x="729" y="218"/>
                    </a:lnTo>
                    <a:lnTo>
                      <a:pt x="727" y="218"/>
                    </a:lnTo>
                    <a:lnTo>
                      <a:pt x="727" y="216"/>
                    </a:lnTo>
                    <a:lnTo>
                      <a:pt x="725" y="216"/>
                    </a:lnTo>
                    <a:lnTo>
                      <a:pt x="725" y="216"/>
                    </a:lnTo>
                    <a:lnTo>
                      <a:pt x="723" y="216"/>
                    </a:lnTo>
                    <a:lnTo>
                      <a:pt x="723" y="216"/>
                    </a:lnTo>
                    <a:lnTo>
                      <a:pt x="721" y="214"/>
                    </a:lnTo>
                    <a:lnTo>
                      <a:pt x="721" y="214"/>
                    </a:lnTo>
                    <a:lnTo>
                      <a:pt x="720" y="212"/>
                    </a:lnTo>
                    <a:lnTo>
                      <a:pt x="720" y="212"/>
                    </a:lnTo>
                    <a:lnTo>
                      <a:pt x="720" y="210"/>
                    </a:lnTo>
                    <a:lnTo>
                      <a:pt x="720" y="210"/>
                    </a:lnTo>
                    <a:lnTo>
                      <a:pt x="718" y="210"/>
                    </a:lnTo>
                    <a:lnTo>
                      <a:pt x="718" y="209"/>
                    </a:lnTo>
                    <a:lnTo>
                      <a:pt x="716" y="209"/>
                    </a:lnTo>
                    <a:lnTo>
                      <a:pt x="716" y="207"/>
                    </a:lnTo>
                    <a:lnTo>
                      <a:pt x="714" y="207"/>
                    </a:lnTo>
                    <a:lnTo>
                      <a:pt x="714" y="207"/>
                    </a:lnTo>
                    <a:lnTo>
                      <a:pt x="714" y="205"/>
                    </a:lnTo>
                    <a:lnTo>
                      <a:pt x="712" y="205"/>
                    </a:lnTo>
                    <a:lnTo>
                      <a:pt x="712" y="205"/>
                    </a:lnTo>
                    <a:lnTo>
                      <a:pt x="712" y="205"/>
                    </a:lnTo>
                    <a:lnTo>
                      <a:pt x="712" y="207"/>
                    </a:lnTo>
                    <a:lnTo>
                      <a:pt x="712" y="207"/>
                    </a:lnTo>
                    <a:lnTo>
                      <a:pt x="711" y="209"/>
                    </a:lnTo>
                    <a:lnTo>
                      <a:pt x="711" y="209"/>
                    </a:lnTo>
                    <a:lnTo>
                      <a:pt x="711" y="209"/>
                    </a:lnTo>
                    <a:lnTo>
                      <a:pt x="709" y="210"/>
                    </a:lnTo>
                    <a:lnTo>
                      <a:pt x="709" y="210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5" y="210"/>
                    </a:lnTo>
                    <a:lnTo>
                      <a:pt x="705" y="210"/>
                    </a:lnTo>
                    <a:lnTo>
                      <a:pt x="705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3" y="210"/>
                    </a:lnTo>
                    <a:lnTo>
                      <a:pt x="705" y="210"/>
                    </a:lnTo>
                    <a:lnTo>
                      <a:pt x="705" y="209"/>
                    </a:lnTo>
                    <a:lnTo>
                      <a:pt x="707" y="210"/>
                    </a:lnTo>
                    <a:lnTo>
                      <a:pt x="707" y="210"/>
                    </a:lnTo>
                    <a:lnTo>
                      <a:pt x="709" y="209"/>
                    </a:lnTo>
                    <a:lnTo>
                      <a:pt x="709" y="209"/>
                    </a:lnTo>
                    <a:lnTo>
                      <a:pt x="711" y="209"/>
                    </a:lnTo>
                    <a:lnTo>
                      <a:pt x="711" y="207"/>
                    </a:lnTo>
                    <a:lnTo>
                      <a:pt x="711" y="207"/>
                    </a:lnTo>
                    <a:lnTo>
                      <a:pt x="711" y="207"/>
                    </a:lnTo>
                    <a:lnTo>
                      <a:pt x="711" y="205"/>
                    </a:lnTo>
                    <a:lnTo>
                      <a:pt x="712" y="205"/>
                    </a:lnTo>
                    <a:lnTo>
                      <a:pt x="712" y="203"/>
                    </a:lnTo>
                    <a:lnTo>
                      <a:pt x="711" y="203"/>
                    </a:lnTo>
                    <a:lnTo>
                      <a:pt x="711" y="203"/>
                    </a:lnTo>
                    <a:lnTo>
                      <a:pt x="711" y="201"/>
                    </a:lnTo>
                    <a:lnTo>
                      <a:pt x="709" y="201"/>
                    </a:lnTo>
                    <a:lnTo>
                      <a:pt x="709" y="201"/>
                    </a:lnTo>
                    <a:lnTo>
                      <a:pt x="709" y="199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3" y="199"/>
                    </a:lnTo>
                    <a:lnTo>
                      <a:pt x="703" y="198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9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5" y="198"/>
                    </a:lnTo>
                    <a:lnTo>
                      <a:pt x="707" y="198"/>
                    </a:lnTo>
                    <a:lnTo>
                      <a:pt x="707" y="198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7" y="199"/>
                    </a:lnTo>
                    <a:lnTo>
                      <a:pt x="709" y="199"/>
                    </a:lnTo>
                    <a:lnTo>
                      <a:pt x="709" y="199"/>
                    </a:lnTo>
                    <a:lnTo>
                      <a:pt x="711" y="201"/>
                    </a:lnTo>
                    <a:lnTo>
                      <a:pt x="711" y="201"/>
                    </a:lnTo>
                    <a:lnTo>
                      <a:pt x="712" y="201"/>
                    </a:lnTo>
                    <a:lnTo>
                      <a:pt x="712" y="203"/>
                    </a:lnTo>
                    <a:lnTo>
                      <a:pt x="712" y="203"/>
                    </a:lnTo>
                    <a:lnTo>
                      <a:pt x="712" y="203"/>
                    </a:lnTo>
                    <a:lnTo>
                      <a:pt x="712" y="205"/>
                    </a:lnTo>
                    <a:lnTo>
                      <a:pt x="714" y="205"/>
                    </a:lnTo>
                    <a:lnTo>
                      <a:pt x="714" y="205"/>
                    </a:lnTo>
                    <a:lnTo>
                      <a:pt x="714" y="203"/>
                    </a:lnTo>
                    <a:lnTo>
                      <a:pt x="714" y="205"/>
                    </a:lnTo>
                    <a:lnTo>
                      <a:pt x="714" y="205"/>
                    </a:lnTo>
                    <a:lnTo>
                      <a:pt x="716" y="205"/>
                    </a:lnTo>
                    <a:lnTo>
                      <a:pt x="716" y="207"/>
                    </a:lnTo>
                    <a:lnTo>
                      <a:pt x="716" y="207"/>
                    </a:lnTo>
                    <a:lnTo>
                      <a:pt x="716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9"/>
                    </a:lnTo>
                    <a:lnTo>
                      <a:pt x="718" y="209"/>
                    </a:lnTo>
                    <a:lnTo>
                      <a:pt x="720" y="209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5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18" y="207"/>
                    </a:lnTo>
                    <a:lnTo>
                      <a:pt x="720" y="207"/>
                    </a:lnTo>
                    <a:lnTo>
                      <a:pt x="720" y="207"/>
                    </a:lnTo>
                    <a:lnTo>
                      <a:pt x="720" y="209"/>
                    </a:lnTo>
                    <a:lnTo>
                      <a:pt x="720" y="207"/>
                    </a:lnTo>
                    <a:lnTo>
                      <a:pt x="720" y="207"/>
                    </a:lnTo>
                    <a:lnTo>
                      <a:pt x="721" y="207"/>
                    </a:lnTo>
                    <a:lnTo>
                      <a:pt x="721" y="207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5"/>
                    </a:lnTo>
                    <a:lnTo>
                      <a:pt x="721" y="207"/>
                    </a:lnTo>
                    <a:lnTo>
                      <a:pt x="721" y="207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1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07"/>
                    </a:lnTo>
                    <a:lnTo>
                      <a:pt x="723" y="207"/>
                    </a:lnTo>
                    <a:lnTo>
                      <a:pt x="723" y="207"/>
                    </a:lnTo>
                    <a:lnTo>
                      <a:pt x="725" y="207"/>
                    </a:lnTo>
                    <a:lnTo>
                      <a:pt x="725" y="207"/>
                    </a:lnTo>
                    <a:lnTo>
                      <a:pt x="725" y="207"/>
                    </a:lnTo>
                    <a:lnTo>
                      <a:pt x="725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09"/>
                    </a:lnTo>
                    <a:lnTo>
                      <a:pt x="723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5" y="210"/>
                    </a:lnTo>
                    <a:lnTo>
                      <a:pt x="727" y="210"/>
                    </a:lnTo>
                    <a:lnTo>
                      <a:pt x="727" y="210"/>
                    </a:lnTo>
                    <a:lnTo>
                      <a:pt x="727" y="210"/>
                    </a:lnTo>
                    <a:lnTo>
                      <a:pt x="729" y="210"/>
                    </a:lnTo>
                    <a:lnTo>
                      <a:pt x="729" y="210"/>
                    </a:lnTo>
                    <a:lnTo>
                      <a:pt x="729" y="212"/>
                    </a:lnTo>
                    <a:lnTo>
                      <a:pt x="731" y="212"/>
                    </a:lnTo>
                    <a:lnTo>
                      <a:pt x="731" y="212"/>
                    </a:lnTo>
                    <a:lnTo>
                      <a:pt x="731" y="212"/>
                    </a:lnTo>
                    <a:lnTo>
                      <a:pt x="731" y="210"/>
                    </a:lnTo>
                    <a:lnTo>
                      <a:pt x="731" y="210"/>
                    </a:lnTo>
                    <a:lnTo>
                      <a:pt x="731" y="209"/>
                    </a:lnTo>
                    <a:lnTo>
                      <a:pt x="731" y="209"/>
                    </a:lnTo>
                    <a:lnTo>
                      <a:pt x="731" y="209"/>
                    </a:lnTo>
                    <a:lnTo>
                      <a:pt x="731" y="210"/>
                    </a:lnTo>
                    <a:lnTo>
                      <a:pt x="732" y="210"/>
                    </a:lnTo>
                    <a:lnTo>
                      <a:pt x="732" y="210"/>
                    </a:lnTo>
                    <a:lnTo>
                      <a:pt x="732" y="212"/>
                    </a:lnTo>
                    <a:lnTo>
                      <a:pt x="732" y="212"/>
                    </a:lnTo>
                    <a:lnTo>
                      <a:pt x="734" y="212"/>
                    </a:lnTo>
                    <a:lnTo>
                      <a:pt x="734" y="212"/>
                    </a:lnTo>
                    <a:lnTo>
                      <a:pt x="736" y="212"/>
                    </a:lnTo>
                    <a:lnTo>
                      <a:pt x="736" y="212"/>
                    </a:lnTo>
                    <a:lnTo>
                      <a:pt x="736" y="214"/>
                    </a:lnTo>
                    <a:lnTo>
                      <a:pt x="738" y="214"/>
                    </a:lnTo>
                    <a:lnTo>
                      <a:pt x="738" y="214"/>
                    </a:lnTo>
                    <a:lnTo>
                      <a:pt x="740" y="214"/>
                    </a:lnTo>
                    <a:lnTo>
                      <a:pt x="740" y="212"/>
                    </a:lnTo>
                    <a:lnTo>
                      <a:pt x="742" y="212"/>
                    </a:lnTo>
                    <a:lnTo>
                      <a:pt x="742" y="210"/>
                    </a:lnTo>
                    <a:lnTo>
                      <a:pt x="742" y="210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0" y="209"/>
                    </a:lnTo>
                    <a:lnTo>
                      <a:pt x="740" y="209"/>
                    </a:lnTo>
                    <a:lnTo>
                      <a:pt x="740" y="207"/>
                    </a:lnTo>
                    <a:lnTo>
                      <a:pt x="738" y="207"/>
                    </a:lnTo>
                    <a:lnTo>
                      <a:pt x="738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0" y="207"/>
                    </a:lnTo>
                    <a:lnTo>
                      <a:pt x="742" y="209"/>
                    </a:lnTo>
                    <a:lnTo>
                      <a:pt x="742" y="209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7"/>
                    </a:lnTo>
                    <a:lnTo>
                      <a:pt x="742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3" y="209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5" y="207"/>
                    </a:lnTo>
                    <a:lnTo>
                      <a:pt x="747" y="205"/>
                    </a:lnTo>
                    <a:lnTo>
                      <a:pt x="747" y="205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3" y="205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3" y="203"/>
                    </a:lnTo>
                    <a:lnTo>
                      <a:pt x="743" y="203"/>
                    </a:lnTo>
                    <a:lnTo>
                      <a:pt x="743" y="203"/>
                    </a:lnTo>
                    <a:lnTo>
                      <a:pt x="745" y="203"/>
                    </a:lnTo>
                    <a:lnTo>
                      <a:pt x="745" y="203"/>
                    </a:lnTo>
                    <a:lnTo>
                      <a:pt x="745" y="205"/>
                    </a:lnTo>
                    <a:lnTo>
                      <a:pt x="745" y="205"/>
                    </a:lnTo>
                    <a:lnTo>
                      <a:pt x="745" y="203"/>
                    </a:lnTo>
                    <a:lnTo>
                      <a:pt x="745" y="203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1"/>
                    </a:lnTo>
                    <a:lnTo>
                      <a:pt x="745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7" y="203"/>
                    </a:lnTo>
                    <a:lnTo>
                      <a:pt x="749" y="203"/>
                    </a:lnTo>
                    <a:lnTo>
                      <a:pt x="749" y="203"/>
                    </a:lnTo>
                    <a:lnTo>
                      <a:pt x="749" y="203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199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49" y="201"/>
                    </a:lnTo>
                    <a:lnTo>
                      <a:pt x="751" y="201"/>
                    </a:lnTo>
                    <a:lnTo>
                      <a:pt x="751" y="201"/>
                    </a:lnTo>
                    <a:lnTo>
                      <a:pt x="751" y="201"/>
                    </a:lnTo>
                    <a:lnTo>
                      <a:pt x="751" y="199"/>
                    </a:lnTo>
                    <a:lnTo>
                      <a:pt x="751" y="199"/>
                    </a:lnTo>
                    <a:lnTo>
                      <a:pt x="751" y="199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1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3" y="198"/>
                    </a:lnTo>
                    <a:lnTo>
                      <a:pt x="754" y="196"/>
                    </a:lnTo>
                    <a:lnTo>
                      <a:pt x="754" y="196"/>
                    </a:lnTo>
                    <a:lnTo>
                      <a:pt x="754" y="196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4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3" y="196"/>
                    </a:lnTo>
                    <a:lnTo>
                      <a:pt x="751" y="196"/>
                    </a:lnTo>
                    <a:lnTo>
                      <a:pt x="751" y="196"/>
                    </a:lnTo>
                    <a:lnTo>
                      <a:pt x="751" y="196"/>
                    </a:lnTo>
                    <a:lnTo>
                      <a:pt x="749" y="196"/>
                    </a:lnTo>
                    <a:lnTo>
                      <a:pt x="749" y="196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49" y="194"/>
                    </a:lnTo>
                    <a:lnTo>
                      <a:pt x="749" y="192"/>
                    </a:lnTo>
                    <a:lnTo>
                      <a:pt x="749" y="192"/>
                    </a:lnTo>
                    <a:lnTo>
                      <a:pt x="749" y="192"/>
                    </a:lnTo>
                    <a:lnTo>
                      <a:pt x="751" y="192"/>
                    </a:lnTo>
                    <a:lnTo>
                      <a:pt x="751" y="192"/>
                    </a:lnTo>
                    <a:lnTo>
                      <a:pt x="751" y="194"/>
                    </a:lnTo>
                    <a:lnTo>
                      <a:pt x="751" y="194"/>
                    </a:lnTo>
                    <a:lnTo>
                      <a:pt x="753" y="194"/>
                    </a:lnTo>
                    <a:lnTo>
                      <a:pt x="753" y="194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3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2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2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4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6" y="190"/>
                    </a:lnTo>
                    <a:lnTo>
                      <a:pt x="758" y="190"/>
                    </a:lnTo>
                    <a:lnTo>
                      <a:pt x="758" y="190"/>
                    </a:lnTo>
                    <a:lnTo>
                      <a:pt x="756" y="190"/>
                    </a:lnTo>
                    <a:lnTo>
                      <a:pt x="756" y="189"/>
                    </a:lnTo>
                    <a:lnTo>
                      <a:pt x="756" y="189"/>
                    </a:lnTo>
                    <a:lnTo>
                      <a:pt x="756" y="187"/>
                    </a:lnTo>
                    <a:lnTo>
                      <a:pt x="756" y="187"/>
                    </a:lnTo>
                    <a:lnTo>
                      <a:pt x="758" y="187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8" y="185"/>
                    </a:lnTo>
                    <a:lnTo>
                      <a:pt x="756" y="185"/>
                    </a:lnTo>
                    <a:lnTo>
                      <a:pt x="756" y="185"/>
                    </a:lnTo>
                    <a:lnTo>
                      <a:pt x="756" y="185"/>
                    </a:lnTo>
                    <a:lnTo>
                      <a:pt x="756" y="183"/>
                    </a:lnTo>
                    <a:lnTo>
                      <a:pt x="756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4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3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6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5"/>
                    </a:lnTo>
                    <a:lnTo>
                      <a:pt x="754" y="185"/>
                    </a:lnTo>
                    <a:lnTo>
                      <a:pt x="753" y="185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4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3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9"/>
                    </a:lnTo>
                    <a:lnTo>
                      <a:pt x="751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7"/>
                    </a:lnTo>
                    <a:lnTo>
                      <a:pt x="753" y="185"/>
                    </a:lnTo>
                    <a:lnTo>
                      <a:pt x="753" y="185"/>
                    </a:lnTo>
                    <a:lnTo>
                      <a:pt x="753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7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51" y="185"/>
                    </a:lnTo>
                    <a:lnTo>
                      <a:pt x="749" y="185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5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9" y="187"/>
                    </a:lnTo>
                    <a:lnTo>
                      <a:pt x="747" y="185"/>
                    </a:lnTo>
                    <a:lnTo>
                      <a:pt x="747" y="185"/>
                    </a:lnTo>
                    <a:lnTo>
                      <a:pt x="747" y="185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7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7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5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3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2" y="192"/>
                    </a:lnTo>
                    <a:lnTo>
                      <a:pt x="742" y="192"/>
                    </a:lnTo>
                    <a:lnTo>
                      <a:pt x="740" y="194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0" y="192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0" y="190"/>
                    </a:lnTo>
                    <a:lnTo>
                      <a:pt x="742" y="190"/>
                    </a:lnTo>
                    <a:lnTo>
                      <a:pt x="742" y="190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0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2" y="189"/>
                    </a:lnTo>
                    <a:lnTo>
                      <a:pt x="743" y="189"/>
                    </a:lnTo>
                    <a:lnTo>
                      <a:pt x="743" y="189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3" y="187"/>
                    </a:lnTo>
                    <a:lnTo>
                      <a:pt x="745" y="185"/>
                    </a:lnTo>
                    <a:lnTo>
                      <a:pt x="745" y="185"/>
                    </a:lnTo>
                    <a:lnTo>
                      <a:pt x="743" y="185"/>
                    </a:lnTo>
                    <a:lnTo>
                      <a:pt x="743" y="185"/>
                    </a:lnTo>
                    <a:lnTo>
                      <a:pt x="743" y="185"/>
                    </a:lnTo>
                    <a:lnTo>
                      <a:pt x="745" y="185"/>
                    </a:lnTo>
                    <a:lnTo>
                      <a:pt x="745" y="185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3" y="183"/>
                    </a:lnTo>
                    <a:lnTo>
                      <a:pt x="743" y="183"/>
                    </a:lnTo>
                    <a:lnTo>
                      <a:pt x="743" y="183"/>
                    </a:lnTo>
                    <a:lnTo>
                      <a:pt x="743" y="181"/>
                    </a:lnTo>
                    <a:lnTo>
                      <a:pt x="743" y="181"/>
                    </a:lnTo>
                    <a:lnTo>
                      <a:pt x="743" y="181"/>
                    </a:lnTo>
                    <a:lnTo>
                      <a:pt x="745" y="181"/>
                    </a:lnTo>
                    <a:lnTo>
                      <a:pt x="745" y="181"/>
                    </a:lnTo>
                    <a:lnTo>
                      <a:pt x="745" y="183"/>
                    </a:lnTo>
                    <a:lnTo>
                      <a:pt x="745" y="181"/>
                    </a:lnTo>
                    <a:lnTo>
                      <a:pt x="747" y="181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5" y="183"/>
                    </a:lnTo>
                    <a:lnTo>
                      <a:pt x="747" y="183"/>
                    </a:lnTo>
                    <a:lnTo>
                      <a:pt x="747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49" y="183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51" y="181"/>
                    </a:lnTo>
                    <a:lnTo>
                      <a:pt x="749" y="181"/>
                    </a:lnTo>
                    <a:lnTo>
                      <a:pt x="749" y="181"/>
                    </a:lnTo>
                    <a:lnTo>
                      <a:pt x="749" y="181"/>
                    </a:lnTo>
                    <a:lnTo>
                      <a:pt x="747" y="181"/>
                    </a:lnTo>
                    <a:lnTo>
                      <a:pt x="749" y="179"/>
                    </a:lnTo>
                    <a:lnTo>
                      <a:pt x="749" y="179"/>
                    </a:lnTo>
                    <a:lnTo>
                      <a:pt x="749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9"/>
                    </a:lnTo>
                    <a:lnTo>
                      <a:pt x="751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49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1" y="178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3" y="179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4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6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9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8" y="178"/>
                    </a:lnTo>
                    <a:lnTo>
                      <a:pt x="756" y="178"/>
                    </a:lnTo>
                    <a:lnTo>
                      <a:pt x="756" y="178"/>
                    </a:lnTo>
                    <a:lnTo>
                      <a:pt x="756" y="178"/>
                    </a:lnTo>
                    <a:lnTo>
                      <a:pt x="756" y="176"/>
                    </a:lnTo>
                    <a:lnTo>
                      <a:pt x="756" y="176"/>
                    </a:lnTo>
                    <a:lnTo>
                      <a:pt x="754" y="176"/>
                    </a:lnTo>
                    <a:lnTo>
                      <a:pt x="754" y="176"/>
                    </a:lnTo>
                    <a:lnTo>
                      <a:pt x="754" y="176"/>
                    </a:lnTo>
                    <a:lnTo>
                      <a:pt x="754" y="178"/>
                    </a:lnTo>
                    <a:lnTo>
                      <a:pt x="754" y="178"/>
                    </a:lnTo>
                    <a:lnTo>
                      <a:pt x="753" y="178"/>
                    </a:lnTo>
                    <a:lnTo>
                      <a:pt x="753" y="178"/>
                    </a:lnTo>
                    <a:lnTo>
                      <a:pt x="753" y="178"/>
                    </a:lnTo>
                    <a:lnTo>
                      <a:pt x="753" y="176"/>
                    </a:lnTo>
                    <a:lnTo>
                      <a:pt x="753" y="176"/>
                    </a:lnTo>
                    <a:lnTo>
                      <a:pt x="753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49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6"/>
                    </a:lnTo>
                    <a:lnTo>
                      <a:pt x="751" y="174"/>
                    </a:lnTo>
                    <a:lnTo>
                      <a:pt x="751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3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4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60" y="174"/>
                    </a:lnTo>
                    <a:lnTo>
                      <a:pt x="760" y="176"/>
                    </a:lnTo>
                    <a:lnTo>
                      <a:pt x="760" y="176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60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8" y="174"/>
                    </a:lnTo>
                    <a:lnTo>
                      <a:pt x="756" y="174"/>
                    </a:lnTo>
                    <a:lnTo>
                      <a:pt x="756" y="174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4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6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58" y="172"/>
                    </a:lnTo>
                    <a:lnTo>
                      <a:pt x="760" y="172"/>
                    </a:lnTo>
                    <a:lnTo>
                      <a:pt x="760" y="172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60" y="170"/>
                    </a:lnTo>
                    <a:lnTo>
                      <a:pt x="758" y="170"/>
                    </a:lnTo>
                    <a:lnTo>
                      <a:pt x="758" y="170"/>
                    </a:lnTo>
                    <a:lnTo>
                      <a:pt x="758" y="170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2" y="170"/>
                    </a:lnTo>
                    <a:lnTo>
                      <a:pt x="762" y="170"/>
                    </a:lnTo>
                    <a:lnTo>
                      <a:pt x="762" y="168"/>
                    </a:lnTo>
                    <a:lnTo>
                      <a:pt x="762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8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60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7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8" y="168"/>
                    </a:lnTo>
                    <a:lnTo>
                      <a:pt x="756" y="168"/>
                    </a:lnTo>
                    <a:lnTo>
                      <a:pt x="756" y="168"/>
                    </a:lnTo>
                    <a:lnTo>
                      <a:pt x="756" y="167"/>
                    </a:lnTo>
                    <a:lnTo>
                      <a:pt x="756" y="167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6" y="165"/>
                    </a:lnTo>
                    <a:lnTo>
                      <a:pt x="758" y="165"/>
                    </a:lnTo>
                    <a:lnTo>
                      <a:pt x="758" y="165"/>
                    </a:lnTo>
                    <a:lnTo>
                      <a:pt x="758" y="163"/>
                    </a:lnTo>
                    <a:lnTo>
                      <a:pt x="758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6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4" y="163"/>
                    </a:lnTo>
                    <a:lnTo>
                      <a:pt x="753" y="163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4" y="165"/>
                    </a:lnTo>
                    <a:lnTo>
                      <a:pt x="754" y="165"/>
                    </a:lnTo>
                    <a:lnTo>
                      <a:pt x="754" y="165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4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4" y="167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4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8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3" y="167"/>
                    </a:lnTo>
                    <a:lnTo>
                      <a:pt x="751" y="167"/>
                    </a:lnTo>
                    <a:lnTo>
                      <a:pt x="751" y="167"/>
                    </a:lnTo>
                    <a:lnTo>
                      <a:pt x="751" y="167"/>
                    </a:lnTo>
                    <a:lnTo>
                      <a:pt x="753" y="167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3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51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51" y="165"/>
                    </a:lnTo>
                    <a:lnTo>
                      <a:pt x="751" y="163"/>
                    </a:lnTo>
                    <a:lnTo>
                      <a:pt x="751" y="163"/>
                    </a:lnTo>
                    <a:lnTo>
                      <a:pt x="749" y="163"/>
                    </a:lnTo>
                    <a:lnTo>
                      <a:pt x="749" y="163"/>
                    </a:lnTo>
                    <a:lnTo>
                      <a:pt x="749" y="165"/>
                    </a:lnTo>
                    <a:lnTo>
                      <a:pt x="749" y="165"/>
                    </a:lnTo>
                    <a:lnTo>
                      <a:pt x="747" y="165"/>
                    </a:lnTo>
                    <a:lnTo>
                      <a:pt x="747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5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7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5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9" y="168"/>
                    </a:lnTo>
                    <a:lnTo>
                      <a:pt x="747" y="168"/>
                    </a:lnTo>
                    <a:lnTo>
                      <a:pt x="747" y="168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7" y="172"/>
                    </a:lnTo>
                    <a:lnTo>
                      <a:pt x="747" y="172"/>
                    </a:lnTo>
                    <a:lnTo>
                      <a:pt x="747" y="172"/>
                    </a:lnTo>
                    <a:lnTo>
                      <a:pt x="747" y="170"/>
                    </a:lnTo>
                    <a:lnTo>
                      <a:pt x="747" y="170"/>
                    </a:lnTo>
                    <a:lnTo>
                      <a:pt x="745" y="170"/>
                    </a:lnTo>
                    <a:lnTo>
                      <a:pt x="745" y="172"/>
                    </a:lnTo>
                    <a:lnTo>
                      <a:pt x="745" y="172"/>
                    </a:lnTo>
                    <a:lnTo>
                      <a:pt x="745" y="172"/>
                    </a:lnTo>
                    <a:lnTo>
                      <a:pt x="743" y="172"/>
                    </a:lnTo>
                    <a:lnTo>
                      <a:pt x="743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0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2"/>
                    </a:lnTo>
                    <a:lnTo>
                      <a:pt x="742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5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3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2" y="170"/>
                    </a:lnTo>
                    <a:lnTo>
                      <a:pt x="743" y="170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8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3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7"/>
                    </a:lnTo>
                    <a:lnTo>
                      <a:pt x="742" y="165"/>
                    </a:lnTo>
                    <a:lnTo>
                      <a:pt x="743" y="165"/>
                    </a:lnTo>
                    <a:lnTo>
                      <a:pt x="743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2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40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8" y="165"/>
                    </a:lnTo>
                    <a:lnTo>
                      <a:pt x="736" y="165"/>
                    </a:lnTo>
                    <a:lnTo>
                      <a:pt x="736" y="165"/>
                    </a:lnTo>
                    <a:lnTo>
                      <a:pt x="736" y="165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68"/>
                    </a:lnTo>
                    <a:lnTo>
                      <a:pt x="736" y="170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8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6" y="167"/>
                    </a:lnTo>
                    <a:lnTo>
                      <a:pt x="736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4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7"/>
                    </a:lnTo>
                    <a:lnTo>
                      <a:pt x="732" y="168"/>
                    </a:lnTo>
                    <a:lnTo>
                      <a:pt x="732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31" y="170"/>
                    </a:lnTo>
                    <a:lnTo>
                      <a:pt x="729" y="170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9" y="172"/>
                    </a:lnTo>
                    <a:lnTo>
                      <a:pt x="727" y="172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70"/>
                    </a:lnTo>
                    <a:lnTo>
                      <a:pt x="729" y="168"/>
                    </a:lnTo>
                    <a:lnTo>
                      <a:pt x="729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8"/>
                    </a:lnTo>
                    <a:lnTo>
                      <a:pt x="731" y="167"/>
                    </a:lnTo>
                    <a:lnTo>
                      <a:pt x="731" y="167"/>
                    </a:lnTo>
                    <a:lnTo>
                      <a:pt x="732" y="167"/>
                    </a:lnTo>
                    <a:lnTo>
                      <a:pt x="732" y="165"/>
                    </a:lnTo>
                    <a:lnTo>
                      <a:pt x="732" y="165"/>
                    </a:lnTo>
                    <a:lnTo>
                      <a:pt x="734" y="165"/>
                    </a:lnTo>
                    <a:lnTo>
                      <a:pt x="734" y="165"/>
                    </a:lnTo>
                    <a:lnTo>
                      <a:pt x="734" y="165"/>
                    </a:lnTo>
                    <a:lnTo>
                      <a:pt x="736" y="165"/>
                    </a:lnTo>
                    <a:lnTo>
                      <a:pt x="736" y="163"/>
                    </a:lnTo>
                    <a:lnTo>
                      <a:pt x="736" y="163"/>
                    </a:lnTo>
                    <a:lnTo>
                      <a:pt x="734" y="163"/>
                    </a:lnTo>
                    <a:lnTo>
                      <a:pt x="734" y="163"/>
                    </a:lnTo>
                    <a:lnTo>
                      <a:pt x="734" y="163"/>
                    </a:lnTo>
                    <a:lnTo>
                      <a:pt x="732" y="163"/>
                    </a:lnTo>
                    <a:lnTo>
                      <a:pt x="732" y="163"/>
                    </a:lnTo>
                    <a:lnTo>
                      <a:pt x="732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31" y="163"/>
                    </a:lnTo>
                    <a:lnTo>
                      <a:pt x="729" y="163"/>
                    </a:lnTo>
                    <a:lnTo>
                      <a:pt x="729" y="163"/>
                    </a:lnTo>
                    <a:lnTo>
                      <a:pt x="729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7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5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3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5"/>
                    </a:lnTo>
                    <a:lnTo>
                      <a:pt x="723" y="167"/>
                    </a:lnTo>
                    <a:lnTo>
                      <a:pt x="721" y="167"/>
                    </a:lnTo>
                    <a:lnTo>
                      <a:pt x="721" y="165"/>
                    </a:lnTo>
                    <a:lnTo>
                      <a:pt x="721" y="167"/>
                    </a:lnTo>
                    <a:lnTo>
                      <a:pt x="721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7"/>
                    </a:lnTo>
                    <a:lnTo>
                      <a:pt x="720" y="165"/>
                    </a:lnTo>
                    <a:lnTo>
                      <a:pt x="721" y="165"/>
                    </a:lnTo>
                    <a:lnTo>
                      <a:pt x="721" y="165"/>
                    </a:lnTo>
                    <a:lnTo>
                      <a:pt x="721" y="163"/>
                    </a:lnTo>
                    <a:lnTo>
                      <a:pt x="721" y="163"/>
                    </a:lnTo>
                    <a:lnTo>
                      <a:pt x="721" y="161"/>
                    </a:lnTo>
                    <a:lnTo>
                      <a:pt x="720" y="161"/>
                    </a:lnTo>
                    <a:lnTo>
                      <a:pt x="720" y="161"/>
                    </a:lnTo>
                    <a:lnTo>
                      <a:pt x="720" y="161"/>
                    </a:lnTo>
                    <a:lnTo>
                      <a:pt x="720" y="159"/>
                    </a:lnTo>
                    <a:lnTo>
                      <a:pt x="718" y="159"/>
                    </a:lnTo>
                    <a:lnTo>
                      <a:pt x="718" y="159"/>
                    </a:lnTo>
                    <a:lnTo>
                      <a:pt x="718" y="161"/>
                    </a:lnTo>
                    <a:lnTo>
                      <a:pt x="718" y="161"/>
                    </a:lnTo>
                    <a:lnTo>
                      <a:pt x="716" y="161"/>
                    </a:lnTo>
                    <a:lnTo>
                      <a:pt x="716" y="161"/>
                    </a:lnTo>
                    <a:lnTo>
                      <a:pt x="714" y="161"/>
                    </a:lnTo>
                    <a:lnTo>
                      <a:pt x="714" y="161"/>
                    </a:lnTo>
                    <a:lnTo>
                      <a:pt x="714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1" y="165"/>
                    </a:lnTo>
                    <a:lnTo>
                      <a:pt x="711" y="163"/>
                    </a:lnTo>
                    <a:lnTo>
                      <a:pt x="711" y="163"/>
                    </a:lnTo>
                    <a:lnTo>
                      <a:pt x="712" y="163"/>
                    </a:lnTo>
                    <a:lnTo>
                      <a:pt x="712" y="163"/>
                    </a:lnTo>
                    <a:lnTo>
                      <a:pt x="712" y="161"/>
                    </a:lnTo>
                    <a:lnTo>
                      <a:pt x="712" y="161"/>
                    </a:lnTo>
                    <a:lnTo>
                      <a:pt x="711" y="161"/>
                    </a:lnTo>
                    <a:lnTo>
                      <a:pt x="711" y="161"/>
                    </a:lnTo>
                    <a:lnTo>
                      <a:pt x="711" y="159"/>
                    </a:lnTo>
                    <a:lnTo>
                      <a:pt x="711" y="159"/>
                    </a:lnTo>
                    <a:lnTo>
                      <a:pt x="709" y="159"/>
                    </a:lnTo>
                    <a:lnTo>
                      <a:pt x="709" y="161"/>
                    </a:lnTo>
                    <a:lnTo>
                      <a:pt x="709" y="161"/>
                    </a:lnTo>
                    <a:lnTo>
                      <a:pt x="707" y="161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3"/>
                    </a:lnTo>
                    <a:lnTo>
                      <a:pt x="707" y="165"/>
                    </a:lnTo>
                    <a:lnTo>
                      <a:pt x="709" y="165"/>
                    </a:lnTo>
                    <a:lnTo>
                      <a:pt x="709" y="167"/>
                    </a:lnTo>
                    <a:lnTo>
                      <a:pt x="709" y="167"/>
                    </a:lnTo>
                    <a:lnTo>
                      <a:pt x="707" y="167"/>
                    </a:lnTo>
                    <a:lnTo>
                      <a:pt x="707" y="168"/>
                    </a:lnTo>
                    <a:lnTo>
                      <a:pt x="707" y="168"/>
                    </a:lnTo>
                    <a:lnTo>
                      <a:pt x="707" y="168"/>
                    </a:lnTo>
                    <a:lnTo>
                      <a:pt x="707" y="167"/>
                    </a:lnTo>
                    <a:lnTo>
                      <a:pt x="707" y="167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7" y="165"/>
                    </a:lnTo>
                    <a:lnTo>
                      <a:pt x="705" y="165"/>
                    </a:lnTo>
                    <a:lnTo>
                      <a:pt x="705" y="165"/>
                    </a:lnTo>
                    <a:lnTo>
                      <a:pt x="705" y="163"/>
                    </a:lnTo>
                    <a:lnTo>
                      <a:pt x="705" y="163"/>
                    </a:lnTo>
                    <a:lnTo>
                      <a:pt x="705" y="163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5" y="161"/>
                    </a:lnTo>
                    <a:lnTo>
                      <a:pt x="703" y="159"/>
                    </a:lnTo>
                    <a:lnTo>
                      <a:pt x="703" y="159"/>
                    </a:lnTo>
                    <a:lnTo>
                      <a:pt x="703" y="159"/>
                    </a:lnTo>
                    <a:lnTo>
                      <a:pt x="701" y="159"/>
                    </a:lnTo>
                    <a:lnTo>
                      <a:pt x="701" y="159"/>
                    </a:lnTo>
                    <a:lnTo>
                      <a:pt x="700" y="159"/>
                    </a:lnTo>
                    <a:lnTo>
                      <a:pt x="700" y="159"/>
                    </a:lnTo>
                    <a:lnTo>
                      <a:pt x="700" y="157"/>
                    </a:lnTo>
                    <a:lnTo>
                      <a:pt x="698" y="157"/>
                    </a:lnTo>
                    <a:lnTo>
                      <a:pt x="698" y="157"/>
                    </a:lnTo>
                    <a:lnTo>
                      <a:pt x="696" y="157"/>
                    </a:lnTo>
                    <a:lnTo>
                      <a:pt x="696" y="156"/>
                    </a:lnTo>
                    <a:lnTo>
                      <a:pt x="696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4" y="156"/>
                    </a:lnTo>
                    <a:lnTo>
                      <a:pt x="696" y="156"/>
                    </a:lnTo>
                    <a:lnTo>
                      <a:pt x="698" y="156"/>
                    </a:lnTo>
                    <a:lnTo>
                      <a:pt x="698" y="157"/>
                    </a:lnTo>
                    <a:lnTo>
                      <a:pt x="698" y="156"/>
                    </a:lnTo>
                    <a:lnTo>
                      <a:pt x="700" y="156"/>
                    </a:lnTo>
                    <a:lnTo>
                      <a:pt x="700" y="156"/>
                    </a:lnTo>
                    <a:lnTo>
                      <a:pt x="698" y="156"/>
                    </a:lnTo>
                    <a:lnTo>
                      <a:pt x="698" y="156"/>
                    </a:lnTo>
                    <a:lnTo>
                      <a:pt x="696" y="154"/>
                    </a:lnTo>
                    <a:lnTo>
                      <a:pt x="694" y="154"/>
                    </a:lnTo>
                    <a:lnTo>
                      <a:pt x="690" y="152"/>
                    </a:lnTo>
                    <a:lnTo>
                      <a:pt x="689" y="152"/>
                    </a:lnTo>
                    <a:lnTo>
                      <a:pt x="687" y="152"/>
                    </a:lnTo>
                    <a:lnTo>
                      <a:pt x="685" y="152"/>
                    </a:lnTo>
                    <a:lnTo>
                      <a:pt x="685" y="152"/>
                    </a:lnTo>
                    <a:lnTo>
                      <a:pt x="683" y="152"/>
                    </a:lnTo>
                    <a:lnTo>
                      <a:pt x="683" y="152"/>
                    </a:lnTo>
                    <a:lnTo>
                      <a:pt x="683" y="152"/>
                    </a:lnTo>
                    <a:lnTo>
                      <a:pt x="683" y="150"/>
                    </a:lnTo>
                    <a:lnTo>
                      <a:pt x="685" y="150"/>
                    </a:lnTo>
                    <a:lnTo>
                      <a:pt x="687" y="152"/>
                    </a:lnTo>
                    <a:lnTo>
                      <a:pt x="689" y="152"/>
                    </a:lnTo>
                    <a:lnTo>
                      <a:pt x="689" y="152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0" y="150"/>
                    </a:lnTo>
                    <a:lnTo>
                      <a:pt x="690" y="152"/>
                    </a:lnTo>
                    <a:lnTo>
                      <a:pt x="690" y="152"/>
                    </a:lnTo>
                    <a:lnTo>
                      <a:pt x="692" y="152"/>
                    </a:lnTo>
                    <a:lnTo>
                      <a:pt x="694" y="152"/>
                    </a:lnTo>
                    <a:lnTo>
                      <a:pt x="696" y="152"/>
                    </a:lnTo>
                    <a:lnTo>
                      <a:pt x="698" y="154"/>
                    </a:lnTo>
                    <a:lnTo>
                      <a:pt x="700" y="154"/>
                    </a:lnTo>
                    <a:lnTo>
                      <a:pt x="700" y="156"/>
                    </a:lnTo>
                    <a:lnTo>
                      <a:pt x="701" y="156"/>
                    </a:lnTo>
                    <a:lnTo>
                      <a:pt x="701" y="156"/>
                    </a:lnTo>
                    <a:lnTo>
                      <a:pt x="703" y="157"/>
                    </a:lnTo>
                    <a:lnTo>
                      <a:pt x="703" y="157"/>
                    </a:lnTo>
                    <a:lnTo>
                      <a:pt x="705" y="157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3" y="156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3" y="154"/>
                    </a:lnTo>
                    <a:lnTo>
                      <a:pt x="705" y="154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6"/>
                    </a:lnTo>
                    <a:lnTo>
                      <a:pt x="705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7" y="157"/>
                    </a:lnTo>
                    <a:lnTo>
                      <a:pt x="709" y="156"/>
                    </a:lnTo>
                    <a:lnTo>
                      <a:pt x="709" y="156"/>
                    </a:lnTo>
                    <a:lnTo>
                      <a:pt x="709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11" y="156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09" y="157"/>
                    </a:lnTo>
                    <a:lnTo>
                      <a:pt x="711" y="157"/>
                    </a:lnTo>
                    <a:lnTo>
                      <a:pt x="711" y="157"/>
                    </a:lnTo>
                    <a:lnTo>
                      <a:pt x="711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2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6" y="156"/>
                    </a:lnTo>
                    <a:lnTo>
                      <a:pt x="716" y="156"/>
                    </a:lnTo>
                    <a:lnTo>
                      <a:pt x="716" y="157"/>
                    </a:lnTo>
                    <a:lnTo>
                      <a:pt x="714" y="157"/>
                    </a:lnTo>
                    <a:lnTo>
                      <a:pt x="714" y="157"/>
                    </a:lnTo>
                    <a:lnTo>
                      <a:pt x="716" y="157"/>
                    </a:lnTo>
                    <a:lnTo>
                      <a:pt x="716" y="157"/>
                    </a:lnTo>
                    <a:lnTo>
                      <a:pt x="716" y="157"/>
                    </a:lnTo>
                    <a:lnTo>
                      <a:pt x="718" y="157"/>
                    </a:lnTo>
                    <a:lnTo>
                      <a:pt x="718" y="157"/>
                    </a:lnTo>
                    <a:lnTo>
                      <a:pt x="718" y="157"/>
                    </a:lnTo>
                    <a:lnTo>
                      <a:pt x="718" y="156"/>
                    </a:lnTo>
                    <a:lnTo>
                      <a:pt x="718" y="156"/>
                    </a:lnTo>
                    <a:lnTo>
                      <a:pt x="718" y="154"/>
                    </a:lnTo>
                    <a:lnTo>
                      <a:pt x="718" y="154"/>
                    </a:lnTo>
                    <a:lnTo>
                      <a:pt x="718" y="152"/>
                    </a:lnTo>
                    <a:lnTo>
                      <a:pt x="718" y="152"/>
                    </a:lnTo>
                    <a:lnTo>
                      <a:pt x="718" y="152"/>
                    </a:lnTo>
                    <a:lnTo>
                      <a:pt x="718" y="150"/>
                    </a:lnTo>
                    <a:lnTo>
                      <a:pt x="718" y="150"/>
                    </a:lnTo>
                    <a:lnTo>
                      <a:pt x="720" y="150"/>
                    </a:lnTo>
                    <a:lnTo>
                      <a:pt x="720" y="148"/>
                    </a:lnTo>
                    <a:lnTo>
                      <a:pt x="720" y="148"/>
                    </a:lnTo>
                    <a:lnTo>
                      <a:pt x="720" y="150"/>
                    </a:lnTo>
                    <a:lnTo>
                      <a:pt x="720" y="150"/>
                    </a:lnTo>
                    <a:lnTo>
                      <a:pt x="720" y="152"/>
                    </a:lnTo>
                    <a:lnTo>
                      <a:pt x="720" y="152"/>
                    </a:lnTo>
                    <a:lnTo>
                      <a:pt x="720" y="152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2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1" y="154"/>
                    </a:lnTo>
                    <a:lnTo>
                      <a:pt x="720" y="154"/>
                    </a:lnTo>
                    <a:lnTo>
                      <a:pt x="720" y="154"/>
                    </a:lnTo>
                    <a:lnTo>
                      <a:pt x="720" y="156"/>
                    </a:lnTo>
                    <a:lnTo>
                      <a:pt x="720" y="156"/>
                    </a:lnTo>
                    <a:lnTo>
                      <a:pt x="720" y="157"/>
                    </a:lnTo>
                    <a:lnTo>
                      <a:pt x="720" y="157"/>
                    </a:lnTo>
                    <a:lnTo>
                      <a:pt x="721" y="157"/>
                    </a:lnTo>
                    <a:lnTo>
                      <a:pt x="721" y="157"/>
                    </a:lnTo>
                    <a:lnTo>
                      <a:pt x="721" y="157"/>
                    </a:lnTo>
                    <a:lnTo>
                      <a:pt x="723" y="157"/>
                    </a:lnTo>
                    <a:lnTo>
                      <a:pt x="723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5" y="157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9"/>
                    </a:lnTo>
                    <a:lnTo>
                      <a:pt x="727" y="157"/>
                    </a:lnTo>
                    <a:lnTo>
                      <a:pt x="727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7"/>
                    </a:lnTo>
                    <a:lnTo>
                      <a:pt x="729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1" y="156"/>
                    </a:lnTo>
                    <a:lnTo>
                      <a:pt x="732" y="156"/>
                    </a:lnTo>
                    <a:lnTo>
                      <a:pt x="732" y="156"/>
                    </a:lnTo>
                    <a:lnTo>
                      <a:pt x="732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4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4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4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6" y="152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40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8" y="154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6"/>
                    </a:lnTo>
                    <a:lnTo>
                      <a:pt x="736" y="157"/>
                    </a:lnTo>
                    <a:lnTo>
                      <a:pt x="738" y="157"/>
                    </a:lnTo>
                    <a:lnTo>
                      <a:pt x="738" y="157"/>
                    </a:lnTo>
                    <a:lnTo>
                      <a:pt x="740" y="157"/>
                    </a:lnTo>
                    <a:lnTo>
                      <a:pt x="740" y="156"/>
                    </a:lnTo>
                    <a:lnTo>
                      <a:pt x="742" y="157"/>
                    </a:lnTo>
                    <a:lnTo>
                      <a:pt x="742" y="157"/>
                    </a:lnTo>
                    <a:lnTo>
                      <a:pt x="742" y="157"/>
                    </a:lnTo>
                    <a:lnTo>
                      <a:pt x="743" y="157"/>
                    </a:lnTo>
                    <a:lnTo>
                      <a:pt x="743" y="157"/>
                    </a:lnTo>
                    <a:lnTo>
                      <a:pt x="745" y="157"/>
                    </a:lnTo>
                    <a:lnTo>
                      <a:pt x="745" y="157"/>
                    </a:lnTo>
                    <a:lnTo>
                      <a:pt x="745" y="157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5" y="156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3" y="156"/>
                    </a:lnTo>
                    <a:lnTo>
                      <a:pt x="742" y="156"/>
                    </a:lnTo>
                    <a:lnTo>
                      <a:pt x="742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3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4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3" y="152"/>
                    </a:lnTo>
                    <a:lnTo>
                      <a:pt x="742" y="152"/>
                    </a:lnTo>
                    <a:lnTo>
                      <a:pt x="742" y="152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40" y="150"/>
                    </a:lnTo>
                    <a:lnTo>
                      <a:pt x="738" y="150"/>
                    </a:lnTo>
                    <a:lnTo>
                      <a:pt x="738" y="150"/>
                    </a:lnTo>
                    <a:lnTo>
                      <a:pt x="738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8"/>
                    </a:lnTo>
                    <a:lnTo>
                      <a:pt x="740" y="146"/>
                    </a:lnTo>
                    <a:lnTo>
                      <a:pt x="740" y="146"/>
                    </a:lnTo>
                    <a:lnTo>
                      <a:pt x="740" y="146"/>
                    </a:lnTo>
                    <a:lnTo>
                      <a:pt x="738" y="146"/>
                    </a:lnTo>
                    <a:lnTo>
                      <a:pt x="738" y="145"/>
                    </a:lnTo>
                    <a:lnTo>
                      <a:pt x="738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6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8"/>
                    </a:lnTo>
                    <a:lnTo>
                      <a:pt x="732" y="148"/>
                    </a:lnTo>
                    <a:lnTo>
                      <a:pt x="732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31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9" y="148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7" y="145"/>
                    </a:lnTo>
                    <a:lnTo>
                      <a:pt x="727" y="145"/>
                    </a:lnTo>
                    <a:lnTo>
                      <a:pt x="727" y="145"/>
                    </a:lnTo>
                    <a:lnTo>
                      <a:pt x="727" y="146"/>
                    </a:lnTo>
                    <a:lnTo>
                      <a:pt x="727" y="146"/>
                    </a:lnTo>
                    <a:lnTo>
                      <a:pt x="729" y="146"/>
                    </a:lnTo>
                    <a:lnTo>
                      <a:pt x="729" y="146"/>
                    </a:lnTo>
                    <a:lnTo>
                      <a:pt x="729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6"/>
                    </a:lnTo>
                    <a:lnTo>
                      <a:pt x="732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4" y="145"/>
                    </a:lnTo>
                    <a:lnTo>
                      <a:pt x="734" y="143"/>
                    </a:lnTo>
                    <a:lnTo>
                      <a:pt x="734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3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4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2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29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31" y="141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9"/>
                    </a:lnTo>
                    <a:lnTo>
                      <a:pt x="731" y="137"/>
                    </a:lnTo>
                    <a:lnTo>
                      <a:pt x="731" y="137"/>
                    </a:lnTo>
                    <a:lnTo>
                      <a:pt x="731" y="137"/>
                    </a:lnTo>
                    <a:lnTo>
                      <a:pt x="732" y="137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2" y="139"/>
                    </a:lnTo>
                    <a:lnTo>
                      <a:pt x="734" y="139"/>
                    </a:lnTo>
                    <a:lnTo>
                      <a:pt x="734" y="139"/>
                    </a:lnTo>
                    <a:lnTo>
                      <a:pt x="734" y="139"/>
                    </a:lnTo>
                    <a:lnTo>
                      <a:pt x="736" y="139"/>
                    </a:lnTo>
                    <a:lnTo>
                      <a:pt x="736" y="139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6" y="141"/>
                    </a:lnTo>
                    <a:lnTo>
                      <a:pt x="738" y="141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9"/>
                    </a:lnTo>
                    <a:lnTo>
                      <a:pt x="738" y="137"/>
                    </a:lnTo>
                    <a:lnTo>
                      <a:pt x="738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7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0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2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3" y="139"/>
                    </a:lnTo>
                    <a:lnTo>
                      <a:pt x="745" y="139"/>
                    </a:lnTo>
                    <a:lnTo>
                      <a:pt x="745" y="139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3" y="137"/>
                    </a:lnTo>
                    <a:lnTo>
                      <a:pt x="743" y="136"/>
                    </a:lnTo>
                    <a:lnTo>
                      <a:pt x="743" y="136"/>
                    </a:lnTo>
                    <a:lnTo>
                      <a:pt x="745" y="136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5" y="139"/>
                    </a:lnTo>
                    <a:lnTo>
                      <a:pt x="745" y="137"/>
                    </a:lnTo>
                    <a:lnTo>
                      <a:pt x="745" y="137"/>
                    </a:lnTo>
                    <a:lnTo>
                      <a:pt x="747" y="137"/>
                    </a:lnTo>
                    <a:lnTo>
                      <a:pt x="747" y="137"/>
                    </a:lnTo>
                    <a:lnTo>
                      <a:pt x="747" y="137"/>
                    </a:lnTo>
                    <a:lnTo>
                      <a:pt x="749" y="137"/>
                    </a:lnTo>
                    <a:lnTo>
                      <a:pt x="749" y="137"/>
                    </a:lnTo>
                    <a:lnTo>
                      <a:pt x="749" y="137"/>
                    </a:lnTo>
                    <a:lnTo>
                      <a:pt x="749" y="136"/>
                    </a:lnTo>
                    <a:lnTo>
                      <a:pt x="749" y="136"/>
                    </a:lnTo>
                    <a:lnTo>
                      <a:pt x="749" y="134"/>
                    </a:lnTo>
                    <a:lnTo>
                      <a:pt x="749" y="134"/>
                    </a:lnTo>
                    <a:lnTo>
                      <a:pt x="747" y="134"/>
                    </a:lnTo>
                    <a:lnTo>
                      <a:pt x="747" y="134"/>
                    </a:lnTo>
                    <a:lnTo>
                      <a:pt x="747" y="134"/>
                    </a:lnTo>
                    <a:lnTo>
                      <a:pt x="745" y="134"/>
                    </a:lnTo>
                    <a:lnTo>
                      <a:pt x="745" y="134"/>
                    </a:lnTo>
                    <a:lnTo>
                      <a:pt x="745" y="134"/>
                    </a:lnTo>
                    <a:lnTo>
                      <a:pt x="743" y="134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3" y="132"/>
                    </a:lnTo>
                    <a:lnTo>
                      <a:pt x="745" y="132"/>
                    </a:lnTo>
                    <a:lnTo>
                      <a:pt x="745" y="132"/>
                    </a:lnTo>
                    <a:lnTo>
                      <a:pt x="745" y="132"/>
                    </a:lnTo>
                    <a:lnTo>
                      <a:pt x="747" y="132"/>
                    </a:lnTo>
                    <a:lnTo>
                      <a:pt x="747" y="132"/>
                    </a:lnTo>
                    <a:lnTo>
                      <a:pt x="749" y="132"/>
                    </a:lnTo>
                    <a:lnTo>
                      <a:pt x="749" y="132"/>
                    </a:lnTo>
                    <a:lnTo>
                      <a:pt x="749" y="134"/>
                    </a:lnTo>
                    <a:lnTo>
                      <a:pt x="749" y="134"/>
                    </a:lnTo>
                    <a:lnTo>
                      <a:pt x="751" y="134"/>
                    </a:lnTo>
                    <a:lnTo>
                      <a:pt x="751" y="134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2"/>
                    </a:lnTo>
                    <a:lnTo>
                      <a:pt x="751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3" y="134"/>
                    </a:lnTo>
                    <a:lnTo>
                      <a:pt x="751" y="134"/>
                    </a:lnTo>
                    <a:lnTo>
                      <a:pt x="751" y="136"/>
                    </a:lnTo>
                    <a:lnTo>
                      <a:pt x="751" y="136"/>
                    </a:lnTo>
                    <a:lnTo>
                      <a:pt x="751" y="136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1" y="137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4" y="139"/>
                    </a:lnTo>
                    <a:lnTo>
                      <a:pt x="753" y="139"/>
                    </a:lnTo>
                    <a:lnTo>
                      <a:pt x="753" y="139"/>
                    </a:lnTo>
                    <a:lnTo>
                      <a:pt x="753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39"/>
                    </a:lnTo>
                    <a:lnTo>
                      <a:pt x="751" y="141"/>
                    </a:lnTo>
                    <a:lnTo>
                      <a:pt x="751" y="141"/>
                    </a:lnTo>
                    <a:lnTo>
                      <a:pt x="751" y="143"/>
                    </a:lnTo>
                    <a:lnTo>
                      <a:pt x="751" y="141"/>
                    </a:lnTo>
                    <a:lnTo>
                      <a:pt x="751" y="141"/>
                    </a:lnTo>
                    <a:lnTo>
                      <a:pt x="749" y="141"/>
                    </a:lnTo>
                    <a:lnTo>
                      <a:pt x="749" y="141"/>
                    </a:lnTo>
                    <a:lnTo>
                      <a:pt x="749" y="141"/>
                    </a:lnTo>
                    <a:lnTo>
                      <a:pt x="747" y="141"/>
                    </a:lnTo>
                    <a:lnTo>
                      <a:pt x="745" y="141"/>
                    </a:lnTo>
                    <a:lnTo>
                      <a:pt x="745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3" y="141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2" y="143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3" y="145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6"/>
                    </a:lnTo>
                    <a:lnTo>
                      <a:pt x="745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3"/>
                    </a:lnTo>
                    <a:lnTo>
                      <a:pt x="747" y="143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5"/>
                    </a:lnTo>
                    <a:lnTo>
                      <a:pt x="747" y="143"/>
                    </a:lnTo>
                    <a:lnTo>
                      <a:pt x="749" y="143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49" y="145"/>
                    </a:lnTo>
                    <a:lnTo>
                      <a:pt x="751" y="145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51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9" y="146"/>
                    </a:lnTo>
                    <a:lnTo>
                      <a:pt x="747" y="145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6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7" y="148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5" y="148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5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7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48"/>
                    </a:lnTo>
                    <a:lnTo>
                      <a:pt x="749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3" y="150"/>
                    </a:lnTo>
                    <a:lnTo>
                      <a:pt x="753" y="150"/>
                    </a:lnTo>
                    <a:lnTo>
                      <a:pt x="753" y="150"/>
                    </a:lnTo>
                    <a:lnTo>
                      <a:pt x="751" y="152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51" y="150"/>
                    </a:lnTo>
                    <a:lnTo>
                      <a:pt x="749" y="150"/>
                    </a:lnTo>
                    <a:lnTo>
                      <a:pt x="749" y="150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2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49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1" y="154"/>
                    </a:lnTo>
                    <a:lnTo>
                      <a:pt x="753" y="152"/>
                    </a:lnTo>
                    <a:lnTo>
                      <a:pt x="753" y="152"/>
                    </a:lnTo>
                    <a:lnTo>
                      <a:pt x="753" y="152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3" y="154"/>
                    </a:lnTo>
                    <a:lnTo>
                      <a:pt x="753" y="156"/>
                    </a:lnTo>
                    <a:lnTo>
                      <a:pt x="753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4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6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6" y="154"/>
                    </a:lnTo>
                    <a:lnTo>
                      <a:pt x="754" y="154"/>
                    </a:lnTo>
                    <a:lnTo>
                      <a:pt x="754" y="154"/>
                    </a:lnTo>
                    <a:lnTo>
                      <a:pt x="754" y="154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4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2"/>
                    </a:lnTo>
                    <a:lnTo>
                      <a:pt x="756" y="150"/>
                    </a:lnTo>
                    <a:lnTo>
                      <a:pt x="756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4" y="150"/>
                    </a:lnTo>
                    <a:lnTo>
                      <a:pt x="756" y="150"/>
                    </a:lnTo>
                    <a:lnTo>
                      <a:pt x="756" y="150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6" y="148"/>
                    </a:lnTo>
                    <a:lnTo>
                      <a:pt x="758" y="148"/>
                    </a:lnTo>
                    <a:lnTo>
                      <a:pt x="756" y="148"/>
                    </a:lnTo>
                    <a:lnTo>
                      <a:pt x="756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2"/>
                    </a:lnTo>
                    <a:lnTo>
                      <a:pt x="756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58" y="152"/>
                    </a:lnTo>
                    <a:lnTo>
                      <a:pt x="760" y="152"/>
                    </a:lnTo>
                    <a:lnTo>
                      <a:pt x="758" y="152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58" y="150"/>
                    </a:lnTo>
                    <a:lnTo>
                      <a:pt x="760" y="150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58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8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60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58" y="145"/>
                    </a:lnTo>
                    <a:lnTo>
                      <a:pt x="760" y="145"/>
                    </a:lnTo>
                    <a:lnTo>
                      <a:pt x="760" y="143"/>
                    </a:lnTo>
                    <a:lnTo>
                      <a:pt x="760" y="143"/>
                    </a:lnTo>
                    <a:lnTo>
                      <a:pt x="760" y="143"/>
                    </a:lnTo>
                    <a:lnTo>
                      <a:pt x="762" y="143"/>
                    </a:lnTo>
                    <a:lnTo>
                      <a:pt x="762" y="143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5"/>
                    </a:lnTo>
                    <a:lnTo>
                      <a:pt x="760" y="146"/>
                    </a:lnTo>
                    <a:lnTo>
                      <a:pt x="762" y="146"/>
                    </a:lnTo>
                    <a:lnTo>
                      <a:pt x="762" y="146"/>
                    </a:lnTo>
                    <a:lnTo>
                      <a:pt x="762" y="146"/>
                    </a:lnTo>
                    <a:lnTo>
                      <a:pt x="764" y="146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50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4" y="148"/>
                    </a:lnTo>
                    <a:lnTo>
                      <a:pt x="762" y="148"/>
                    </a:lnTo>
                    <a:lnTo>
                      <a:pt x="762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4" y="150"/>
                    </a:lnTo>
                    <a:lnTo>
                      <a:pt x="765" y="150"/>
                    </a:lnTo>
                    <a:lnTo>
                      <a:pt x="765" y="150"/>
                    </a:lnTo>
                    <a:lnTo>
                      <a:pt x="765" y="152"/>
                    </a:lnTo>
                    <a:lnTo>
                      <a:pt x="765" y="152"/>
                    </a:lnTo>
                    <a:lnTo>
                      <a:pt x="767" y="152"/>
                    </a:lnTo>
                    <a:lnTo>
                      <a:pt x="767" y="152"/>
                    </a:lnTo>
                    <a:lnTo>
                      <a:pt x="767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4" y="154"/>
                    </a:lnTo>
                    <a:lnTo>
                      <a:pt x="764" y="154"/>
                    </a:lnTo>
                    <a:lnTo>
                      <a:pt x="764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4"/>
                    </a:lnTo>
                    <a:lnTo>
                      <a:pt x="762" y="156"/>
                    </a:lnTo>
                    <a:lnTo>
                      <a:pt x="762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4" y="156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5" y="154"/>
                    </a:lnTo>
                    <a:lnTo>
                      <a:pt x="767" y="154"/>
                    </a:lnTo>
                    <a:lnTo>
                      <a:pt x="767" y="154"/>
                    </a:lnTo>
                    <a:lnTo>
                      <a:pt x="767" y="156"/>
                    </a:lnTo>
                    <a:lnTo>
                      <a:pt x="767" y="156"/>
                    </a:lnTo>
                    <a:lnTo>
                      <a:pt x="767" y="156"/>
                    </a:lnTo>
                    <a:lnTo>
                      <a:pt x="767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71" y="154"/>
                    </a:lnTo>
                    <a:lnTo>
                      <a:pt x="771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9" y="154"/>
                    </a:lnTo>
                    <a:lnTo>
                      <a:pt x="767" y="154"/>
                    </a:lnTo>
                    <a:lnTo>
                      <a:pt x="769" y="152"/>
                    </a:lnTo>
                    <a:lnTo>
                      <a:pt x="767" y="152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50"/>
                    </a:lnTo>
                    <a:lnTo>
                      <a:pt x="767" y="148"/>
                    </a:lnTo>
                    <a:lnTo>
                      <a:pt x="767" y="148"/>
                    </a:lnTo>
                    <a:lnTo>
                      <a:pt x="767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8"/>
                    </a:lnTo>
                    <a:lnTo>
                      <a:pt x="765" y="146"/>
                    </a:lnTo>
                    <a:lnTo>
                      <a:pt x="765" y="146"/>
                    </a:lnTo>
                    <a:lnTo>
                      <a:pt x="765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7" y="146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48"/>
                    </a:lnTo>
                    <a:lnTo>
                      <a:pt x="769" y="150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48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1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3" y="150"/>
                    </a:lnTo>
                    <a:lnTo>
                      <a:pt x="774" y="150"/>
                    </a:lnTo>
                    <a:lnTo>
                      <a:pt x="774" y="150"/>
                    </a:lnTo>
                    <a:lnTo>
                      <a:pt x="774" y="150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3" y="152"/>
                    </a:lnTo>
                    <a:lnTo>
                      <a:pt x="774" y="152"/>
                    </a:lnTo>
                    <a:lnTo>
                      <a:pt x="774" y="152"/>
                    </a:lnTo>
                    <a:lnTo>
                      <a:pt x="774" y="152"/>
                    </a:lnTo>
                    <a:lnTo>
                      <a:pt x="776" y="152"/>
                    </a:lnTo>
                    <a:lnTo>
                      <a:pt x="776" y="152"/>
                    </a:lnTo>
                    <a:lnTo>
                      <a:pt x="776" y="152"/>
                    </a:lnTo>
                    <a:lnTo>
                      <a:pt x="778" y="152"/>
                    </a:lnTo>
                    <a:lnTo>
                      <a:pt x="778" y="152"/>
                    </a:lnTo>
                    <a:lnTo>
                      <a:pt x="778" y="152"/>
                    </a:lnTo>
                    <a:lnTo>
                      <a:pt x="778" y="150"/>
                    </a:lnTo>
                    <a:lnTo>
                      <a:pt x="776" y="150"/>
                    </a:lnTo>
                    <a:lnTo>
                      <a:pt x="776" y="150"/>
                    </a:lnTo>
                    <a:lnTo>
                      <a:pt x="776" y="148"/>
                    </a:lnTo>
                    <a:lnTo>
                      <a:pt x="776" y="148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6" y="146"/>
                    </a:lnTo>
                    <a:lnTo>
                      <a:pt x="778" y="146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50"/>
                    </a:lnTo>
                    <a:lnTo>
                      <a:pt x="778" y="148"/>
                    </a:lnTo>
                    <a:lnTo>
                      <a:pt x="778" y="148"/>
                    </a:lnTo>
                    <a:lnTo>
                      <a:pt x="778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0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2" y="150"/>
                    </a:lnTo>
                    <a:lnTo>
                      <a:pt x="784" y="150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4" y="152"/>
                    </a:lnTo>
                    <a:lnTo>
                      <a:pt x="785" y="150"/>
                    </a:lnTo>
                    <a:lnTo>
                      <a:pt x="785" y="150"/>
                    </a:lnTo>
                    <a:lnTo>
                      <a:pt x="787" y="150"/>
                    </a:lnTo>
                    <a:lnTo>
                      <a:pt x="787" y="148"/>
                    </a:lnTo>
                    <a:lnTo>
                      <a:pt x="787" y="150"/>
                    </a:lnTo>
                    <a:lnTo>
                      <a:pt x="787" y="150"/>
                    </a:lnTo>
                    <a:lnTo>
                      <a:pt x="787" y="150"/>
                    </a:lnTo>
                    <a:lnTo>
                      <a:pt x="787" y="152"/>
                    </a:lnTo>
                    <a:lnTo>
                      <a:pt x="787" y="152"/>
                    </a:lnTo>
                    <a:lnTo>
                      <a:pt x="787" y="152"/>
                    </a:lnTo>
                    <a:lnTo>
                      <a:pt x="789" y="152"/>
                    </a:lnTo>
                    <a:lnTo>
                      <a:pt x="789" y="150"/>
                    </a:lnTo>
                    <a:lnTo>
                      <a:pt x="789" y="150"/>
                    </a:lnTo>
                    <a:lnTo>
                      <a:pt x="789" y="150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8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89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1" y="146"/>
                    </a:lnTo>
                    <a:lnTo>
                      <a:pt x="793" y="145"/>
                    </a:lnTo>
                    <a:lnTo>
                      <a:pt x="793" y="145"/>
                    </a:lnTo>
                    <a:lnTo>
                      <a:pt x="793" y="145"/>
                    </a:lnTo>
                    <a:lnTo>
                      <a:pt x="793" y="143"/>
                    </a:lnTo>
                    <a:lnTo>
                      <a:pt x="793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3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5" y="143"/>
                    </a:lnTo>
                    <a:lnTo>
                      <a:pt x="795" y="141"/>
                    </a:lnTo>
                    <a:lnTo>
                      <a:pt x="795" y="141"/>
                    </a:lnTo>
                    <a:lnTo>
                      <a:pt x="793" y="141"/>
                    </a:lnTo>
                    <a:lnTo>
                      <a:pt x="793" y="143"/>
                    </a:lnTo>
                    <a:lnTo>
                      <a:pt x="793" y="141"/>
                    </a:lnTo>
                    <a:lnTo>
                      <a:pt x="793" y="141"/>
                    </a:lnTo>
                    <a:lnTo>
                      <a:pt x="793" y="139"/>
                    </a:lnTo>
                    <a:lnTo>
                      <a:pt x="793" y="139"/>
                    </a:lnTo>
                    <a:lnTo>
                      <a:pt x="793" y="139"/>
                    </a:lnTo>
                    <a:lnTo>
                      <a:pt x="793" y="137"/>
                    </a:lnTo>
                    <a:lnTo>
                      <a:pt x="793" y="137"/>
                    </a:lnTo>
                    <a:lnTo>
                      <a:pt x="795" y="137"/>
                    </a:lnTo>
                    <a:lnTo>
                      <a:pt x="795" y="137"/>
                    </a:lnTo>
                    <a:lnTo>
                      <a:pt x="795" y="137"/>
                    </a:lnTo>
                    <a:lnTo>
                      <a:pt x="795" y="136"/>
                    </a:lnTo>
                    <a:lnTo>
                      <a:pt x="793" y="137"/>
                    </a:lnTo>
                    <a:lnTo>
                      <a:pt x="793" y="137"/>
                    </a:lnTo>
                    <a:lnTo>
                      <a:pt x="793" y="136"/>
                    </a:lnTo>
                    <a:lnTo>
                      <a:pt x="793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5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6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6" y="137"/>
                    </a:lnTo>
                    <a:lnTo>
                      <a:pt x="798" y="137"/>
                    </a:lnTo>
                    <a:lnTo>
                      <a:pt x="798" y="137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8" y="136"/>
                    </a:lnTo>
                    <a:lnTo>
                      <a:pt x="796" y="134"/>
                    </a:lnTo>
                    <a:lnTo>
                      <a:pt x="796" y="134"/>
                    </a:lnTo>
                    <a:lnTo>
                      <a:pt x="796" y="134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2"/>
                    </a:lnTo>
                    <a:lnTo>
                      <a:pt x="798" y="130"/>
                    </a:lnTo>
                    <a:lnTo>
                      <a:pt x="798" y="130"/>
                    </a:lnTo>
                    <a:lnTo>
                      <a:pt x="798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6" y="130"/>
                    </a:lnTo>
                    <a:lnTo>
                      <a:pt x="798" y="130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8"/>
                    </a:lnTo>
                    <a:lnTo>
                      <a:pt x="798" y="126"/>
                    </a:lnTo>
                    <a:lnTo>
                      <a:pt x="800" y="126"/>
                    </a:lnTo>
                    <a:lnTo>
                      <a:pt x="800" y="126"/>
                    </a:lnTo>
                    <a:lnTo>
                      <a:pt x="800" y="126"/>
                    </a:lnTo>
                    <a:lnTo>
                      <a:pt x="802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800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5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798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3"/>
                    </a:lnTo>
                    <a:lnTo>
                      <a:pt x="800" y="121"/>
                    </a:lnTo>
                    <a:lnTo>
                      <a:pt x="800" y="121"/>
                    </a:lnTo>
                    <a:lnTo>
                      <a:pt x="802" y="121"/>
                    </a:lnTo>
                    <a:lnTo>
                      <a:pt x="802" y="119"/>
                    </a:lnTo>
                    <a:lnTo>
                      <a:pt x="804" y="119"/>
                    </a:lnTo>
                    <a:lnTo>
                      <a:pt x="804" y="119"/>
                    </a:lnTo>
                    <a:lnTo>
                      <a:pt x="804" y="119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2" y="119"/>
                    </a:lnTo>
                    <a:lnTo>
                      <a:pt x="802" y="117"/>
                    </a:lnTo>
                    <a:lnTo>
                      <a:pt x="802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7"/>
                    </a:lnTo>
                    <a:lnTo>
                      <a:pt x="804" y="115"/>
                    </a:lnTo>
                    <a:lnTo>
                      <a:pt x="804" y="115"/>
                    </a:lnTo>
                    <a:lnTo>
                      <a:pt x="804" y="114"/>
                    </a:lnTo>
                    <a:lnTo>
                      <a:pt x="804" y="114"/>
                    </a:lnTo>
                    <a:lnTo>
                      <a:pt x="806" y="114"/>
                    </a:lnTo>
                    <a:lnTo>
                      <a:pt x="806" y="114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4" y="110"/>
                    </a:lnTo>
                    <a:lnTo>
                      <a:pt x="804" y="110"/>
                    </a:lnTo>
                    <a:lnTo>
                      <a:pt x="804" y="108"/>
                    </a:lnTo>
                    <a:lnTo>
                      <a:pt x="804" y="108"/>
                    </a:lnTo>
                    <a:lnTo>
                      <a:pt x="804" y="108"/>
                    </a:lnTo>
                    <a:lnTo>
                      <a:pt x="802" y="106"/>
                    </a:lnTo>
                    <a:lnTo>
                      <a:pt x="802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4" y="106"/>
                    </a:lnTo>
                    <a:lnTo>
                      <a:pt x="806" y="106"/>
                    </a:lnTo>
                    <a:lnTo>
                      <a:pt x="806" y="106"/>
                    </a:lnTo>
                    <a:lnTo>
                      <a:pt x="806" y="108"/>
                    </a:lnTo>
                    <a:lnTo>
                      <a:pt x="806" y="108"/>
                    </a:lnTo>
                    <a:lnTo>
                      <a:pt x="806" y="108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6" y="110"/>
                    </a:lnTo>
                    <a:lnTo>
                      <a:pt x="807" y="110"/>
                    </a:lnTo>
                    <a:lnTo>
                      <a:pt x="807" y="112"/>
                    </a:lnTo>
                    <a:lnTo>
                      <a:pt x="807" y="112"/>
                    </a:lnTo>
                    <a:lnTo>
                      <a:pt x="807" y="112"/>
                    </a:lnTo>
                    <a:lnTo>
                      <a:pt x="809" y="112"/>
                    </a:lnTo>
                    <a:lnTo>
                      <a:pt x="809" y="110"/>
                    </a:lnTo>
                    <a:lnTo>
                      <a:pt x="809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1" y="110"/>
                    </a:lnTo>
                    <a:lnTo>
                      <a:pt x="813" y="110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11" y="112"/>
                    </a:lnTo>
                    <a:lnTo>
                      <a:pt x="809" y="114"/>
                    </a:lnTo>
                    <a:lnTo>
                      <a:pt x="811" y="114"/>
                    </a:lnTo>
                    <a:lnTo>
                      <a:pt x="811" y="114"/>
                    </a:lnTo>
                    <a:lnTo>
                      <a:pt x="813" y="114"/>
                    </a:lnTo>
                    <a:lnTo>
                      <a:pt x="813" y="112"/>
                    </a:lnTo>
                    <a:lnTo>
                      <a:pt x="815" y="112"/>
                    </a:lnTo>
                    <a:lnTo>
                      <a:pt x="815" y="112"/>
                    </a:lnTo>
                    <a:lnTo>
                      <a:pt x="815" y="110"/>
                    </a:lnTo>
                    <a:lnTo>
                      <a:pt x="815" y="110"/>
                    </a:lnTo>
                    <a:lnTo>
                      <a:pt x="815" y="110"/>
                    </a:lnTo>
                    <a:lnTo>
                      <a:pt x="815" y="108"/>
                    </a:lnTo>
                    <a:lnTo>
                      <a:pt x="815" y="108"/>
                    </a:lnTo>
                    <a:lnTo>
                      <a:pt x="815" y="108"/>
                    </a:lnTo>
                    <a:lnTo>
                      <a:pt x="815" y="106"/>
                    </a:lnTo>
                    <a:lnTo>
                      <a:pt x="816" y="106"/>
                    </a:lnTo>
                    <a:lnTo>
                      <a:pt x="816" y="106"/>
                    </a:lnTo>
                    <a:lnTo>
                      <a:pt x="816" y="106"/>
                    </a:lnTo>
                    <a:lnTo>
                      <a:pt x="818" y="106"/>
                    </a:lnTo>
                    <a:lnTo>
                      <a:pt x="816" y="104"/>
                    </a:lnTo>
                    <a:lnTo>
                      <a:pt x="816" y="104"/>
                    </a:lnTo>
                    <a:lnTo>
                      <a:pt x="818" y="104"/>
                    </a:lnTo>
                    <a:lnTo>
                      <a:pt x="818" y="103"/>
                    </a:lnTo>
                    <a:lnTo>
                      <a:pt x="818" y="103"/>
                    </a:lnTo>
                    <a:lnTo>
                      <a:pt x="818" y="103"/>
                    </a:lnTo>
                    <a:lnTo>
                      <a:pt x="816" y="103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6" y="101"/>
                    </a:lnTo>
                    <a:lnTo>
                      <a:pt x="815" y="101"/>
                    </a:lnTo>
                    <a:lnTo>
                      <a:pt x="815" y="101"/>
                    </a:lnTo>
                    <a:lnTo>
                      <a:pt x="815" y="101"/>
                    </a:lnTo>
                    <a:lnTo>
                      <a:pt x="813" y="99"/>
                    </a:lnTo>
                    <a:lnTo>
                      <a:pt x="815" y="99"/>
                    </a:lnTo>
                    <a:lnTo>
                      <a:pt x="813" y="99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7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3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5"/>
                    </a:lnTo>
                    <a:lnTo>
                      <a:pt x="815" y="97"/>
                    </a:lnTo>
                    <a:lnTo>
                      <a:pt x="815" y="97"/>
                    </a:lnTo>
                    <a:lnTo>
                      <a:pt x="815" y="97"/>
                    </a:lnTo>
                    <a:lnTo>
                      <a:pt x="816" y="97"/>
                    </a:lnTo>
                    <a:lnTo>
                      <a:pt x="816" y="95"/>
                    </a:lnTo>
                    <a:lnTo>
                      <a:pt x="816" y="95"/>
                    </a:lnTo>
                    <a:lnTo>
                      <a:pt x="816" y="93"/>
                    </a:lnTo>
                    <a:lnTo>
                      <a:pt x="816" y="93"/>
                    </a:lnTo>
                    <a:lnTo>
                      <a:pt x="816" y="92"/>
                    </a:lnTo>
                    <a:lnTo>
                      <a:pt x="816" y="92"/>
                    </a:lnTo>
                    <a:lnTo>
                      <a:pt x="816" y="92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5" y="90"/>
                    </a:lnTo>
                    <a:lnTo>
                      <a:pt x="813" y="88"/>
                    </a:lnTo>
                    <a:lnTo>
                      <a:pt x="813" y="88"/>
                    </a:lnTo>
                    <a:lnTo>
                      <a:pt x="813" y="88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6"/>
                    </a:lnTo>
                    <a:lnTo>
                      <a:pt x="813" y="84"/>
                    </a:lnTo>
                    <a:lnTo>
                      <a:pt x="813" y="84"/>
                    </a:lnTo>
                    <a:lnTo>
                      <a:pt x="813" y="84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3"/>
                    </a:lnTo>
                    <a:lnTo>
                      <a:pt x="813" y="81"/>
                    </a:lnTo>
                    <a:lnTo>
                      <a:pt x="811" y="81"/>
                    </a:lnTo>
                    <a:lnTo>
                      <a:pt x="811" y="81"/>
                    </a:lnTo>
                    <a:lnTo>
                      <a:pt x="811" y="81"/>
                    </a:lnTo>
                    <a:lnTo>
                      <a:pt x="811" y="79"/>
                    </a:lnTo>
                    <a:lnTo>
                      <a:pt x="811" y="79"/>
                    </a:lnTo>
                    <a:lnTo>
                      <a:pt x="809" y="77"/>
                    </a:lnTo>
                    <a:lnTo>
                      <a:pt x="809" y="79"/>
                    </a:lnTo>
                    <a:lnTo>
                      <a:pt x="807" y="77"/>
                    </a:lnTo>
                    <a:lnTo>
                      <a:pt x="807" y="77"/>
                    </a:lnTo>
                    <a:lnTo>
                      <a:pt x="807" y="77"/>
                    </a:lnTo>
                    <a:lnTo>
                      <a:pt x="807" y="75"/>
                    </a:lnTo>
                    <a:lnTo>
                      <a:pt x="807" y="75"/>
                    </a:lnTo>
                    <a:lnTo>
                      <a:pt x="807" y="75"/>
                    </a:lnTo>
                    <a:lnTo>
                      <a:pt x="807" y="73"/>
                    </a:lnTo>
                    <a:lnTo>
                      <a:pt x="807" y="73"/>
                    </a:lnTo>
                    <a:lnTo>
                      <a:pt x="807" y="73"/>
                    </a:lnTo>
                    <a:lnTo>
                      <a:pt x="806" y="72"/>
                    </a:lnTo>
                    <a:lnTo>
                      <a:pt x="806" y="72"/>
                    </a:lnTo>
                    <a:lnTo>
                      <a:pt x="806" y="72"/>
                    </a:lnTo>
                    <a:lnTo>
                      <a:pt x="804" y="72"/>
                    </a:lnTo>
                    <a:lnTo>
                      <a:pt x="804" y="70"/>
                    </a:lnTo>
                    <a:lnTo>
                      <a:pt x="804" y="70"/>
                    </a:lnTo>
                    <a:lnTo>
                      <a:pt x="804" y="70"/>
                    </a:lnTo>
                    <a:lnTo>
                      <a:pt x="802" y="70"/>
                    </a:lnTo>
                    <a:lnTo>
                      <a:pt x="802" y="70"/>
                    </a:lnTo>
                    <a:lnTo>
                      <a:pt x="802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800" y="68"/>
                    </a:lnTo>
                    <a:lnTo>
                      <a:pt x="798" y="68"/>
                    </a:lnTo>
                    <a:lnTo>
                      <a:pt x="798" y="68"/>
                    </a:lnTo>
                    <a:lnTo>
                      <a:pt x="798" y="68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8" y="66"/>
                    </a:lnTo>
                    <a:lnTo>
                      <a:pt x="796" y="66"/>
                    </a:lnTo>
                    <a:lnTo>
                      <a:pt x="796" y="66"/>
                    </a:lnTo>
                    <a:lnTo>
                      <a:pt x="796" y="64"/>
                    </a:lnTo>
                    <a:lnTo>
                      <a:pt x="795" y="64"/>
                    </a:lnTo>
                    <a:lnTo>
                      <a:pt x="795" y="64"/>
                    </a:lnTo>
                    <a:lnTo>
                      <a:pt x="795" y="64"/>
                    </a:lnTo>
                    <a:lnTo>
                      <a:pt x="793" y="64"/>
                    </a:lnTo>
                    <a:lnTo>
                      <a:pt x="793" y="64"/>
                    </a:lnTo>
                    <a:lnTo>
                      <a:pt x="793" y="66"/>
                    </a:lnTo>
                    <a:lnTo>
                      <a:pt x="795" y="66"/>
                    </a:lnTo>
                    <a:lnTo>
                      <a:pt x="795" y="66"/>
                    </a:lnTo>
                    <a:lnTo>
                      <a:pt x="795" y="66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68"/>
                    </a:lnTo>
                    <a:lnTo>
                      <a:pt x="795" y="70"/>
                    </a:lnTo>
                    <a:lnTo>
                      <a:pt x="795" y="70"/>
                    </a:lnTo>
                    <a:lnTo>
                      <a:pt x="793" y="70"/>
                    </a:lnTo>
                    <a:lnTo>
                      <a:pt x="793" y="70"/>
                    </a:lnTo>
                    <a:lnTo>
                      <a:pt x="795" y="70"/>
                    </a:lnTo>
                    <a:lnTo>
                      <a:pt x="795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6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798" y="70"/>
                    </a:lnTo>
                    <a:lnTo>
                      <a:pt x="800" y="70"/>
                    </a:lnTo>
                    <a:lnTo>
                      <a:pt x="798" y="70"/>
                    </a:lnTo>
                    <a:lnTo>
                      <a:pt x="800" y="72"/>
                    </a:lnTo>
                    <a:lnTo>
                      <a:pt x="798" y="72"/>
                    </a:lnTo>
                    <a:lnTo>
                      <a:pt x="798" y="72"/>
                    </a:lnTo>
                    <a:lnTo>
                      <a:pt x="798" y="72"/>
                    </a:lnTo>
                    <a:lnTo>
                      <a:pt x="796" y="72"/>
                    </a:lnTo>
                    <a:lnTo>
                      <a:pt x="796" y="72"/>
                    </a:lnTo>
                    <a:lnTo>
                      <a:pt x="796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5" y="72"/>
                    </a:lnTo>
                    <a:lnTo>
                      <a:pt x="793" y="72"/>
                    </a:lnTo>
                    <a:lnTo>
                      <a:pt x="793" y="72"/>
                    </a:lnTo>
                    <a:lnTo>
                      <a:pt x="793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91" y="72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91" y="73"/>
                    </a:lnTo>
                    <a:lnTo>
                      <a:pt x="791" y="73"/>
                    </a:lnTo>
                    <a:lnTo>
                      <a:pt x="791" y="73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3" y="75"/>
                    </a:lnTo>
                    <a:lnTo>
                      <a:pt x="795" y="75"/>
                    </a:lnTo>
                    <a:lnTo>
                      <a:pt x="795" y="75"/>
                    </a:lnTo>
                    <a:lnTo>
                      <a:pt x="795" y="75"/>
                    </a:lnTo>
                    <a:lnTo>
                      <a:pt x="795" y="77"/>
                    </a:lnTo>
                    <a:lnTo>
                      <a:pt x="795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5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9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6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5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9"/>
                    </a:lnTo>
                    <a:lnTo>
                      <a:pt x="793" y="79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3" y="77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91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5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89" y="73"/>
                    </a:lnTo>
                    <a:lnTo>
                      <a:pt x="787" y="73"/>
                    </a:lnTo>
                    <a:lnTo>
                      <a:pt x="787" y="73"/>
                    </a:lnTo>
                    <a:lnTo>
                      <a:pt x="787" y="75"/>
                    </a:lnTo>
                    <a:lnTo>
                      <a:pt x="787" y="75"/>
                    </a:lnTo>
                    <a:lnTo>
                      <a:pt x="787" y="75"/>
                    </a:lnTo>
                    <a:lnTo>
                      <a:pt x="785" y="77"/>
                    </a:lnTo>
                    <a:lnTo>
                      <a:pt x="785" y="77"/>
                    </a:lnTo>
                    <a:lnTo>
                      <a:pt x="785" y="77"/>
                    </a:lnTo>
                    <a:lnTo>
                      <a:pt x="784" y="77"/>
                    </a:lnTo>
                    <a:lnTo>
                      <a:pt x="784" y="79"/>
                    </a:lnTo>
                    <a:lnTo>
                      <a:pt x="784" y="79"/>
                    </a:lnTo>
                    <a:lnTo>
                      <a:pt x="784" y="81"/>
                    </a:lnTo>
                    <a:lnTo>
                      <a:pt x="784" y="81"/>
                    </a:lnTo>
                    <a:lnTo>
                      <a:pt x="785" y="81"/>
                    </a:lnTo>
                    <a:lnTo>
                      <a:pt x="785" y="81"/>
                    </a:lnTo>
                    <a:lnTo>
                      <a:pt x="784" y="81"/>
                    </a:lnTo>
                    <a:lnTo>
                      <a:pt x="784" y="83"/>
                    </a:lnTo>
                    <a:lnTo>
                      <a:pt x="784" y="83"/>
                    </a:lnTo>
                    <a:lnTo>
                      <a:pt x="785" y="83"/>
                    </a:lnTo>
                    <a:lnTo>
                      <a:pt x="785" y="83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4"/>
                    </a:lnTo>
                    <a:lnTo>
                      <a:pt x="785" y="86"/>
                    </a:lnTo>
                    <a:lnTo>
                      <a:pt x="785" y="86"/>
                    </a:lnTo>
                    <a:lnTo>
                      <a:pt x="785" y="88"/>
                    </a:lnTo>
                    <a:lnTo>
                      <a:pt x="785" y="88"/>
                    </a:lnTo>
                    <a:lnTo>
                      <a:pt x="785" y="90"/>
                    </a:lnTo>
                    <a:lnTo>
                      <a:pt x="785" y="90"/>
                    </a:lnTo>
                    <a:lnTo>
                      <a:pt x="785" y="90"/>
                    </a:lnTo>
                    <a:lnTo>
                      <a:pt x="787" y="92"/>
                    </a:lnTo>
                    <a:lnTo>
                      <a:pt x="787" y="92"/>
                    </a:lnTo>
                    <a:lnTo>
                      <a:pt x="787" y="93"/>
                    </a:lnTo>
                    <a:lnTo>
                      <a:pt x="787" y="93"/>
                    </a:lnTo>
                    <a:lnTo>
                      <a:pt x="787" y="93"/>
                    </a:lnTo>
                    <a:lnTo>
                      <a:pt x="787" y="95"/>
                    </a:lnTo>
                    <a:lnTo>
                      <a:pt x="789" y="95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9" y="97"/>
                    </a:lnTo>
                    <a:lnTo>
                      <a:pt x="787" y="99"/>
                    </a:lnTo>
                    <a:lnTo>
                      <a:pt x="787" y="99"/>
                    </a:lnTo>
                    <a:lnTo>
                      <a:pt x="787" y="99"/>
                    </a:lnTo>
                    <a:lnTo>
                      <a:pt x="789" y="101"/>
                    </a:lnTo>
                    <a:lnTo>
                      <a:pt x="789" y="101"/>
                    </a:lnTo>
                    <a:lnTo>
                      <a:pt x="789" y="101"/>
                    </a:lnTo>
                    <a:lnTo>
                      <a:pt x="789" y="103"/>
                    </a:lnTo>
                    <a:lnTo>
                      <a:pt x="789" y="103"/>
                    </a:lnTo>
                    <a:lnTo>
                      <a:pt x="789" y="104"/>
                    </a:lnTo>
                    <a:lnTo>
                      <a:pt x="789" y="104"/>
                    </a:lnTo>
                    <a:lnTo>
                      <a:pt x="789" y="106"/>
                    </a:lnTo>
                    <a:lnTo>
                      <a:pt x="789" y="106"/>
                    </a:lnTo>
                    <a:lnTo>
                      <a:pt x="789" y="106"/>
                    </a:lnTo>
                    <a:lnTo>
                      <a:pt x="789" y="108"/>
                    </a:lnTo>
                    <a:lnTo>
                      <a:pt x="789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7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5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4" y="108"/>
                    </a:lnTo>
                    <a:lnTo>
                      <a:pt x="782" y="108"/>
                    </a:lnTo>
                    <a:lnTo>
                      <a:pt x="782" y="108"/>
                    </a:lnTo>
                    <a:lnTo>
                      <a:pt x="782" y="110"/>
                    </a:lnTo>
                    <a:lnTo>
                      <a:pt x="782" y="110"/>
                    </a:lnTo>
                    <a:lnTo>
                      <a:pt x="780" y="110"/>
                    </a:lnTo>
                    <a:lnTo>
                      <a:pt x="780" y="108"/>
                    </a:lnTo>
                    <a:lnTo>
                      <a:pt x="780" y="108"/>
                    </a:lnTo>
                    <a:lnTo>
                      <a:pt x="780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8" y="108"/>
                    </a:lnTo>
                    <a:lnTo>
                      <a:pt x="776" y="108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8"/>
                    </a:lnTo>
                    <a:lnTo>
                      <a:pt x="774" y="108"/>
                    </a:lnTo>
                    <a:lnTo>
                      <a:pt x="773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4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6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78" y="106"/>
                    </a:lnTo>
                    <a:lnTo>
                      <a:pt x="780" y="108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0" y="106"/>
                    </a:lnTo>
                    <a:lnTo>
                      <a:pt x="782" y="106"/>
                    </a:lnTo>
                    <a:lnTo>
                      <a:pt x="782" y="106"/>
                    </a:lnTo>
                    <a:lnTo>
                      <a:pt x="782" y="106"/>
                    </a:lnTo>
                    <a:lnTo>
                      <a:pt x="784" y="106"/>
                    </a:lnTo>
                    <a:lnTo>
                      <a:pt x="784" y="106"/>
                    </a:lnTo>
                    <a:lnTo>
                      <a:pt x="784" y="106"/>
                    </a:lnTo>
                    <a:lnTo>
                      <a:pt x="785" y="106"/>
                    </a:lnTo>
                    <a:lnTo>
                      <a:pt x="785" y="106"/>
                    </a:lnTo>
                    <a:lnTo>
                      <a:pt x="785" y="106"/>
                    </a:lnTo>
                    <a:lnTo>
                      <a:pt x="785" y="104"/>
                    </a:lnTo>
                    <a:lnTo>
                      <a:pt x="785" y="104"/>
                    </a:lnTo>
                    <a:lnTo>
                      <a:pt x="785" y="103"/>
                    </a:lnTo>
                    <a:lnTo>
                      <a:pt x="785" y="103"/>
                    </a:lnTo>
                    <a:lnTo>
                      <a:pt x="785" y="103"/>
                    </a:lnTo>
                    <a:lnTo>
                      <a:pt x="784" y="103"/>
                    </a:lnTo>
                    <a:lnTo>
                      <a:pt x="784" y="104"/>
                    </a:lnTo>
                    <a:lnTo>
                      <a:pt x="784" y="104"/>
                    </a:lnTo>
                    <a:lnTo>
                      <a:pt x="784" y="103"/>
                    </a:lnTo>
                    <a:lnTo>
                      <a:pt x="784" y="101"/>
                    </a:lnTo>
                    <a:lnTo>
                      <a:pt x="784" y="101"/>
                    </a:lnTo>
                    <a:lnTo>
                      <a:pt x="784" y="99"/>
                    </a:lnTo>
                    <a:lnTo>
                      <a:pt x="784" y="99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2" y="97"/>
                    </a:lnTo>
                    <a:lnTo>
                      <a:pt x="780" y="97"/>
                    </a:lnTo>
                    <a:lnTo>
                      <a:pt x="780" y="97"/>
                    </a:lnTo>
                    <a:lnTo>
                      <a:pt x="780" y="97"/>
                    </a:lnTo>
                    <a:lnTo>
                      <a:pt x="778" y="97"/>
                    </a:lnTo>
                    <a:lnTo>
                      <a:pt x="778" y="97"/>
                    </a:lnTo>
                    <a:lnTo>
                      <a:pt x="776" y="97"/>
                    </a:lnTo>
                    <a:lnTo>
                      <a:pt x="774" y="97"/>
                    </a:lnTo>
                    <a:lnTo>
                      <a:pt x="774" y="97"/>
                    </a:lnTo>
                    <a:lnTo>
                      <a:pt x="774" y="95"/>
                    </a:lnTo>
                    <a:lnTo>
                      <a:pt x="774" y="95"/>
                    </a:lnTo>
                    <a:lnTo>
                      <a:pt x="774" y="95"/>
                    </a:lnTo>
                    <a:lnTo>
                      <a:pt x="776" y="95"/>
                    </a:lnTo>
                    <a:lnTo>
                      <a:pt x="776" y="95"/>
                    </a:lnTo>
                    <a:lnTo>
                      <a:pt x="778" y="95"/>
                    </a:lnTo>
                    <a:lnTo>
                      <a:pt x="778" y="95"/>
                    </a:lnTo>
                    <a:lnTo>
                      <a:pt x="778" y="97"/>
                    </a:lnTo>
                    <a:lnTo>
                      <a:pt x="778" y="97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0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5"/>
                    </a:lnTo>
                    <a:lnTo>
                      <a:pt x="782" y="93"/>
                    </a:lnTo>
                    <a:lnTo>
                      <a:pt x="780" y="93"/>
                    </a:lnTo>
                    <a:lnTo>
                      <a:pt x="782" y="92"/>
                    </a:lnTo>
                    <a:lnTo>
                      <a:pt x="780" y="92"/>
                    </a:lnTo>
                    <a:lnTo>
                      <a:pt x="780" y="92"/>
                    </a:lnTo>
                    <a:lnTo>
                      <a:pt x="780" y="90"/>
                    </a:lnTo>
                    <a:lnTo>
                      <a:pt x="778" y="90"/>
                    </a:lnTo>
                    <a:lnTo>
                      <a:pt x="778" y="88"/>
                    </a:lnTo>
                    <a:lnTo>
                      <a:pt x="778" y="88"/>
                    </a:lnTo>
                    <a:lnTo>
                      <a:pt x="778" y="86"/>
                    </a:lnTo>
                    <a:lnTo>
                      <a:pt x="778" y="86"/>
                    </a:lnTo>
                    <a:lnTo>
                      <a:pt x="778" y="86"/>
                    </a:lnTo>
                    <a:lnTo>
                      <a:pt x="776" y="86"/>
                    </a:lnTo>
                    <a:lnTo>
                      <a:pt x="776" y="86"/>
                    </a:lnTo>
                    <a:lnTo>
                      <a:pt x="776" y="86"/>
                    </a:lnTo>
                    <a:lnTo>
                      <a:pt x="774" y="86"/>
                    </a:lnTo>
                    <a:lnTo>
                      <a:pt x="774" y="86"/>
                    </a:lnTo>
                    <a:lnTo>
                      <a:pt x="774" y="84"/>
                    </a:lnTo>
                    <a:lnTo>
                      <a:pt x="773" y="84"/>
                    </a:lnTo>
                    <a:lnTo>
                      <a:pt x="773" y="84"/>
                    </a:lnTo>
                    <a:lnTo>
                      <a:pt x="773" y="83"/>
                    </a:lnTo>
                    <a:lnTo>
                      <a:pt x="773" y="83"/>
                    </a:lnTo>
                    <a:lnTo>
                      <a:pt x="774" y="83"/>
                    </a:lnTo>
                    <a:lnTo>
                      <a:pt x="774" y="84"/>
                    </a:lnTo>
                    <a:lnTo>
                      <a:pt x="774" y="84"/>
                    </a:lnTo>
                    <a:lnTo>
                      <a:pt x="774" y="84"/>
                    </a:lnTo>
                    <a:lnTo>
                      <a:pt x="776" y="84"/>
                    </a:lnTo>
                    <a:lnTo>
                      <a:pt x="776" y="84"/>
                    </a:lnTo>
                    <a:lnTo>
                      <a:pt x="776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4"/>
                    </a:lnTo>
                    <a:lnTo>
                      <a:pt x="778" y="83"/>
                    </a:lnTo>
                    <a:lnTo>
                      <a:pt x="778" y="81"/>
                    </a:lnTo>
                    <a:lnTo>
                      <a:pt x="778" y="81"/>
                    </a:lnTo>
                    <a:lnTo>
                      <a:pt x="778" y="79"/>
                    </a:lnTo>
                    <a:lnTo>
                      <a:pt x="778" y="79"/>
                    </a:lnTo>
                    <a:lnTo>
                      <a:pt x="778" y="77"/>
                    </a:lnTo>
                    <a:lnTo>
                      <a:pt x="778" y="77"/>
                    </a:lnTo>
                    <a:lnTo>
                      <a:pt x="778" y="77"/>
                    </a:lnTo>
                    <a:lnTo>
                      <a:pt x="780" y="77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80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8" y="75"/>
                    </a:lnTo>
                    <a:lnTo>
                      <a:pt x="776" y="77"/>
                    </a:lnTo>
                    <a:lnTo>
                      <a:pt x="776" y="77"/>
                    </a:lnTo>
                    <a:lnTo>
                      <a:pt x="776" y="77"/>
                    </a:lnTo>
                    <a:lnTo>
                      <a:pt x="776" y="79"/>
                    </a:lnTo>
                    <a:lnTo>
                      <a:pt x="776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4" y="79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69" y="77"/>
                    </a:lnTo>
                    <a:lnTo>
                      <a:pt x="769" y="77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69" y="75"/>
                    </a:lnTo>
                    <a:lnTo>
                      <a:pt x="771" y="75"/>
                    </a:lnTo>
                    <a:lnTo>
                      <a:pt x="771" y="75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1" y="77"/>
                    </a:lnTo>
                    <a:lnTo>
                      <a:pt x="773" y="77"/>
                    </a:lnTo>
                    <a:lnTo>
                      <a:pt x="773" y="75"/>
                    </a:lnTo>
                    <a:lnTo>
                      <a:pt x="773" y="77"/>
                    </a:lnTo>
                    <a:lnTo>
                      <a:pt x="773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76" y="77"/>
                    </a:lnTo>
                    <a:lnTo>
                      <a:pt x="776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5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4" y="73"/>
                    </a:lnTo>
                    <a:lnTo>
                      <a:pt x="776" y="73"/>
                    </a:lnTo>
                    <a:lnTo>
                      <a:pt x="776" y="73"/>
                    </a:lnTo>
                    <a:lnTo>
                      <a:pt x="778" y="73"/>
                    </a:lnTo>
                    <a:lnTo>
                      <a:pt x="778" y="73"/>
                    </a:lnTo>
                    <a:lnTo>
                      <a:pt x="778" y="72"/>
                    </a:lnTo>
                    <a:lnTo>
                      <a:pt x="778" y="72"/>
                    </a:lnTo>
                    <a:lnTo>
                      <a:pt x="776" y="72"/>
                    </a:lnTo>
                    <a:lnTo>
                      <a:pt x="776" y="70"/>
                    </a:lnTo>
                    <a:lnTo>
                      <a:pt x="774" y="70"/>
                    </a:lnTo>
                    <a:lnTo>
                      <a:pt x="774" y="70"/>
                    </a:lnTo>
                    <a:lnTo>
                      <a:pt x="774" y="70"/>
                    </a:lnTo>
                    <a:lnTo>
                      <a:pt x="773" y="70"/>
                    </a:lnTo>
                    <a:lnTo>
                      <a:pt x="773" y="70"/>
                    </a:lnTo>
                    <a:lnTo>
                      <a:pt x="771" y="70"/>
                    </a:lnTo>
                    <a:lnTo>
                      <a:pt x="771" y="70"/>
                    </a:lnTo>
                    <a:lnTo>
                      <a:pt x="769" y="70"/>
                    </a:lnTo>
                    <a:lnTo>
                      <a:pt x="769" y="70"/>
                    </a:lnTo>
                    <a:lnTo>
                      <a:pt x="769" y="70"/>
                    </a:lnTo>
                    <a:lnTo>
                      <a:pt x="767" y="72"/>
                    </a:lnTo>
                    <a:lnTo>
                      <a:pt x="767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5" y="72"/>
                    </a:lnTo>
                    <a:lnTo>
                      <a:pt x="764" y="72"/>
                    </a:lnTo>
                    <a:lnTo>
                      <a:pt x="764" y="72"/>
                    </a:lnTo>
                    <a:lnTo>
                      <a:pt x="762" y="72"/>
                    </a:lnTo>
                    <a:lnTo>
                      <a:pt x="762" y="72"/>
                    </a:lnTo>
                    <a:lnTo>
                      <a:pt x="762" y="73"/>
                    </a:lnTo>
                    <a:lnTo>
                      <a:pt x="760" y="73"/>
                    </a:lnTo>
                    <a:lnTo>
                      <a:pt x="760" y="73"/>
                    </a:lnTo>
                    <a:lnTo>
                      <a:pt x="758" y="75"/>
                    </a:lnTo>
                    <a:lnTo>
                      <a:pt x="756" y="75"/>
                    </a:lnTo>
                    <a:lnTo>
                      <a:pt x="754" y="77"/>
                    </a:lnTo>
                    <a:lnTo>
                      <a:pt x="754" y="77"/>
                    </a:lnTo>
                    <a:lnTo>
                      <a:pt x="753" y="79"/>
                    </a:lnTo>
                    <a:lnTo>
                      <a:pt x="753" y="79"/>
                    </a:lnTo>
                    <a:lnTo>
                      <a:pt x="751" y="79"/>
                    </a:lnTo>
                    <a:lnTo>
                      <a:pt x="751" y="81"/>
                    </a:lnTo>
                    <a:lnTo>
                      <a:pt x="751" y="81"/>
                    </a:lnTo>
                    <a:lnTo>
                      <a:pt x="751" y="81"/>
                    </a:lnTo>
                    <a:lnTo>
                      <a:pt x="751" y="83"/>
                    </a:lnTo>
                    <a:lnTo>
                      <a:pt x="751" y="83"/>
                    </a:lnTo>
                    <a:lnTo>
                      <a:pt x="753" y="83"/>
                    </a:lnTo>
                    <a:lnTo>
                      <a:pt x="753" y="83"/>
                    </a:lnTo>
                    <a:lnTo>
                      <a:pt x="753" y="83"/>
                    </a:lnTo>
                    <a:lnTo>
                      <a:pt x="754" y="83"/>
                    </a:lnTo>
                    <a:lnTo>
                      <a:pt x="754" y="83"/>
                    </a:lnTo>
                    <a:lnTo>
                      <a:pt x="754" y="83"/>
                    </a:lnTo>
                    <a:lnTo>
                      <a:pt x="756" y="83"/>
                    </a:lnTo>
                    <a:lnTo>
                      <a:pt x="756" y="83"/>
                    </a:lnTo>
                    <a:lnTo>
                      <a:pt x="756" y="83"/>
                    </a:lnTo>
                    <a:lnTo>
                      <a:pt x="756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4" y="84"/>
                    </a:lnTo>
                    <a:lnTo>
                      <a:pt x="753" y="84"/>
                    </a:lnTo>
                    <a:lnTo>
                      <a:pt x="753" y="84"/>
                    </a:lnTo>
                    <a:lnTo>
                      <a:pt x="753" y="84"/>
                    </a:lnTo>
                    <a:lnTo>
                      <a:pt x="751" y="84"/>
                    </a:lnTo>
                    <a:lnTo>
                      <a:pt x="751" y="84"/>
                    </a:lnTo>
                    <a:lnTo>
                      <a:pt x="751" y="84"/>
                    </a:lnTo>
                    <a:lnTo>
                      <a:pt x="751" y="83"/>
                    </a:lnTo>
                    <a:lnTo>
                      <a:pt x="749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7" y="84"/>
                    </a:lnTo>
                    <a:lnTo>
                      <a:pt x="745" y="84"/>
                    </a:lnTo>
                    <a:lnTo>
                      <a:pt x="745" y="86"/>
                    </a:lnTo>
                    <a:lnTo>
                      <a:pt x="743" y="86"/>
                    </a:lnTo>
                    <a:lnTo>
                      <a:pt x="743" y="86"/>
                    </a:lnTo>
                    <a:lnTo>
                      <a:pt x="743" y="84"/>
                    </a:lnTo>
                    <a:lnTo>
                      <a:pt x="745" y="84"/>
                    </a:lnTo>
                    <a:lnTo>
                      <a:pt x="745" y="84"/>
                    </a:lnTo>
                    <a:lnTo>
                      <a:pt x="743" y="84"/>
                    </a:lnTo>
                    <a:lnTo>
                      <a:pt x="743" y="83"/>
                    </a:lnTo>
                    <a:lnTo>
                      <a:pt x="743" y="83"/>
                    </a:lnTo>
                    <a:lnTo>
                      <a:pt x="743" y="83"/>
                    </a:lnTo>
                    <a:lnTo>
                      <a:pt x="743" y="81"/>
                    </a:lnTo>
                    <a:lnTo>
                      <a:pt x="743" y="81"/>
                    </a:lnTo>
                    <a:lnTo>
                      <a:pt x="742" y="81"/>
                    </a:lnTo>
                    <a:lnTo>
                      <a:pt x="742" y="81"/>
                    </a:lnTo>
                    <a:lnTo>
                      <a:pt x="740" y="81"/>
                    </a:lnTo>
                    <a:lnTo>
                      <a:pt x="740" y="81"/>
                    </a:lnTo>
                    <a:lnTo>
                      <a:pt x="740" y="83"/>
                    </a:lnTo>
                    <a:lnTo>
                      <a:pt x="738" y="83"/>
                    </a:lnTo>
                    <a:lnTo>
                      <a:pt x="736" y="83"/>
                    </a:lnTo>
                    <a:lnTo>
                      <a:pt x="736" y="83"/>
                    </a:lnTo>
                    <a:lnTo>
                      <a:pt x="736" y="84"/>
                    </a:lnTo>
                    <a:lnTo>
                      <a:pt x="734" y="84"/>
                    </a:lnTo>
                    <a:lnTo>
                      <a:pt x="734" y="86"/>
                    </a:lnTo>
                    <a:lnTo>
                      <a:pt x="734" y="86"/>
                    </a:lnTo>
                    <a:lnTo>
                      <a:pt x="732" y="86"/>
                    </a:lnTo>
                    <a:lnTo>
                      <a:pt x="732" y="86"/>
                    </a:lnTo>
                    <a:lnTo>
                      <a:pt x="732" y="86"/>
                    </a:lnTo>
                    <a:lnTo>
                      <a:pt x="731" y="86"/>
                    </a:lnTo>
                    <a:lnTo>
                      <a:pt x="731" y="88"/>
                    </a:lnTo>
                    <a:lnTo>
                      <a:pt x="731" y="88"/>
                    </a:lnTo>
                    <a:lnTo>
                      <a:pt x="729" y="88"/>
                    </a:lnTo>
                    <a:lnTo>
                      <a:pt x="729" y="88"/>
                    </a:lnTo>
                    <a:lnTo>
                      <a:pt x="729" y="90"/>
                    </a:lnTo>
                    <a:lnTo>
                      <a:pt x="727" y="90"/>
                    </a:lnTo>
                    <a:lnTo>
                      <a:pt x="727" y="90"/>
                    </a:lnTo>
                    <a:lnTo>
                      <a:pt x="725" y="90"/>
                    </a:lnTo>
                    <a:lnTo>
                      <a:pt x="725" y="92"/>
                    </a:lnTo>
                    <a:lnTo>
                      <a:pt x="723" y="92"/>
                    </a:lnTo>
                    <a:lnTo>
                      <a:pt x="723" y="92"/>
                    </a:lnTo>
                    <a:lnTo>
                      <a:pt x="723" y="92"/>
                    </a:lnTo>
                    <a:lnTo>
                      <a:pt x="721" y="92"/>
                    </a:lnTo>
                    <a:lnTo>
                      <a:pt x="721" y="92"/>
                    </a:lnTo>
                    <a:lnTo>
                      <a:pt x="720" y="92"/>
                    </a:lnTo>
                    <a:lnTo>
                      <a:pt x="720" y="93"/>
                    </a:lnTo>
                    <a:lnTo>
                      <a:pt x="718" y="93"/>
                    </a:lnTo>
                    <a:lnTo>
                      <a:pt x="718" y="93"/>
                    </a:lnTo>
                    <a:lnTo>
                      <a:pt x="718" y="93"/>
                    </a:lnTo>
                    <a:lnTo>
                      <a:pt x="716" y="93"/>
                    </a:lnTo>
                    <a:lnTo>
                      <a:pt x="716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4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3"/>
                    </a:lnTo>
                    <a:lnTo>
                      <a:pt x="712" y="95"/>
                    </a:lnTo>
                    <a:lnTo>
                      <a:pt x="712" y="95"/>
                    </a:lnTo>
                    <a:lnTo>
                      <a:pt x="712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5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3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2" y="90"/>
                    </a:lnTo>
                    <a:lnTo>
                      <a:pt x="712" y="90"/>
                    </a:lnTo>
                    <a:lnTo>
                      <a:pt x="712" y="88"/>
                    </a:lnTo>
                    <a:lnTo>
                      <a:pt x="712" y="88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2" y="86"/>
                    </a:lnTo>
                    <a:lnTo>
                      <a:pt x="711" y="86"/>
                    </a:lnTo>
                    <a:lnTo>
                      <a:pt x="711" y="88"/>
                    </a:lnTo>
                    <a:lnTo>
                      <a:pt x="711" y="86"/>
                    </a:lnTo>
                    <a:lnTo>
                      <a:pt x="711" y="86"/>
                    </a:lnTo>
                    <a:lnTo>
                      <a:pt x="711" y="86"/>
                    </a:lnTo>
                    <a:lnTo>
                      <a:pt x="711" y="84"/>
                    </a:lnTo>
                    <a:lnTo>
                      <a:pt x="711" y="84"/>
                    </a:lnTo>
                    <a:lnTo>
                      <a:pt x="709" y="84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9" y="83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7" y="81"/>
                    </a:lnTo>
                    <a:lnTo>
                      <a:pt x="705" y="79"/>
                    </a:lnTo>
                    <a:lnTo>
                      <a:pt x="705" y="79"/>
                    </a:lnTo>
                    <a:lnTo>
                      <a:pt x="705" y="77"/>
                    </a:lnTo>
                    <a:lnTo>
                      <a:pt x="705" y="77"/>
                    </a:lnTo>
                    <a:lnTo>
                      <a:pt x="705" y="77"/>
                    </a:lnTo>
                    <a:lnTo>
                      <a:pt x="703" y="75"/>
                    </a:lnTo>
                    <a:lnTo>
                      <a:pt x="703" y="73"/>
                    </a:lnTo>
                    <a:lnTo>
                      <a:pt x="701" y="72"/>
                    </a:lnTo>
                    <a:lnTo>
                      <a:pt x="701" y="72"/>
                    </a:lnTo>
                    <a:lnTo>
                      <a:pt x="701" y="70"/>
                    </a:lnTo>
                    <a:lnTo>
                      <a:pt x="700" y="70"/>
                    </a:lnTo>
                    <a:lnTo>
                      <a:pt x="700" y="70"/>
                    </a:lnTo>
                    <a:lnTo>
                      <a:pt x="700" y="68"/>
                    </a:lnTo>
                    <a:lnTo>
                      <a:pt x="700" y="68"/>
                    </a:lnTo>
                    <a:lnTo>
                      <a:pt x="700" y="66"/>
                    </a:lnTo>
                    <a:lnTo>
                      <a:pt x="700" y="66"/>
                    </a:lnTo>
                    <a:lnTo>
                      <a:pt x="700" y="66"/>
                    </a:lnTo>
                    <a:lnTo>
                      <a:pt x="700" y="64"/>
                    </a:lnTo>
                    <a:lnTo>
                      <a:pt x="700" y="64"/>
                    </a:lnTo>
                    <a:lnTo>
                      <a:pt x="700" y="62"/>
                    </a:lnTo>
                    <a:lnTo>
                      <a:pt x="700" y="62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59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61"/>
                    </a:lnTo>
                    <a:lnTo>
                      <a:pt x="700" y="59"/>
                    </a:lnTo>
                    <a:lnTo>
                      <a:pt x="700" y="59"/>
                    </a:lnTo>
                    <a:lnTo>
                      <a:pt x="700" y="59"/>
                    </a:lnTo>
                    <a:lnTo>
                      <a:pt x="700" y="57"/>
                    </a:lnTo>
                    <a:lnTo>
                      <a:pt x="701" y="57"/>
                    </a:lnTo>
                    <a:lnTo>
                      <a:pt x="701" y="55"/>
                    </a:lnTo>
                    <a:lnTo>
                      <a:pt x="701" y="55"/>
                    </a:lnTo>
                    <a:lnTo>
                      <a:pt x="701" y="53"/>
                    </a:lnTo>
                    <a:lnTo>
                      <a:pt x="701" y="53"/>
                    </a:lnTo>
                    <a:lnTo>
                      <a:pt x="701" y="53"/>
                    </a:lnTo>
                    <a:lnTo>
                      <a:pt x="700" y="53"/>
                    </a:lnTo>
                    <a:lnTo>
                      <a:pt x="700" y="51"/>
                    </a:lnTo>
                    <a:lnTo>
                      <a:pt x="700" y="51"/>
                    </a:lnTo>
                    <a:lnTo>
                      <a:pt x="698" y="51"/>
                    </a:lnTo>
                    <a:lnTo>
                      <a:pt x="698" y="51"/>
                    </a:lnTo>
                    <a:lnTo>
                      <a:pt x="698" y="51"/>
                    </a:lnTo>
                    <a:lnTo>
                      <a:pt x="696" y="50"/>
                    </a:lnTo>
                    <a:lnTo>
                      <a:pt x="696" y="50"/>
                    </a:lnTo>
                    <a:lnTo>
                      <a:pt x="696" y="50"/>
                    </a:lnTo>
                    <a:lnTo>
                      <a:pt x="694" y="50"/>
                    </a:lnTo>
                    <a:lnTo>
                      <a:pt x="694" y="50"/>
                    </a:lnTo>
                    <a:lnTo>
                      <a:pt x="694" y="48"/>
                    </a:lnTo>
                    <a:lnTo>
                      <a:pt x="692" y="48"/>
                    </a:lnTo>
                    <a:lnTo>
                      <a:pt x="692" y="48"/>
                    </a:lnTo>
                    <a:lnTo>
                      <a:pt x="692" y="48"/>
                    </a:lnTo>
                    <a:lnTo>
                      <a:pt x="690" y="48"/>
                    </a:lnTo>
                    <a:lnTo>
                      <a:pt x="690" y="48"/>
                    </a:lnTo>
                    <a:lnTo>
                      <a:pt x="689" y="48"/>
                    </a:lnTo>
                    <a:lnTo>
                      <a:pt x="689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7" y="48"/>
                    </a:lnTo>
                    <a:lnTo>
                      <a:pt x="685" y="48"/>
                    </a:lnTo>
                    <a:lnTo>
                      <a:pt x="685" y="48"/>
                    </a:lnTo>
                    <a:lnTo>
                      <a:pt x="683" y="48"/>
                    </a:lnTo>
                    <a:lnTo>
                      <a:pt x="683" y="48"/>
                    </a:lnTo>
                    <a:lnTo>
                      <a:pt x="683" y="48"/>
                    </a:lnTo>
                    <a:lnTo>
                      <a:pt x="681" y="48"/>
                    </a:lnTo>
                    <a:lnTo>
                      <a:pt x="681" y="48"/>
                    </a:lnTo>
                    <a:lnTo>
                      <a:pt x="681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6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8" y="46"/>
                    </a:lnTo>
                    <a:lnTo>
                      <a:pt x="679" y="46"/>
                    </a:lnTo>
                    <a:lnTo>
                      <a:pt x="679" y="46"/>
                    </a:lnTo>
                    <a:lnTo>
                      <a:pt x="681" y="46"/>
                    </a:lnTo>
                    <a:lnTo>
                      <a:pt x="681" y="46"/>
                    </a:lnTo>
                    <a:lnTo>
                      <a:pt x="681" y="46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3" y="46"/>
                    </a:lnTo>
                    <a:lnTo>
                      <a:pt x="685" y="46"/>
                    </a:lnTo>
                    <a:lnTo>
                      <a:pt x="685" y="46"/>
                    </a:lnTo>
                    <a:lnTo>
                      <a:pt x="685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7" y="46"/>
                    </a:lnTo>
                    <a:lnTo>
                      <a:pt x="689" y="46"/>
                    </a:lnTo>
                    <a:lnTo>
                      <a:pt x="689" y="46"/>
                    </a:lnTo>
                    <a:lnTo>
                      <a:pt x="690" y="46"/>
                    </a:lnTo>
                    <a:lnTo>
                      <a:pt x="690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2" y="46"/>
                    </a:lnTo>
                    <a:lnTo>
                      <a:pt x="694" y="48"/>
                    </a:lnTo>
                    <a:lnTo>
                      <a:pt x="694" y="48"/>
                    </a:lnTo>
                    <a:lnTo>
                      <a:pt x="694" y="48"/>
                    </a:lnTo>
                    <a:lnTo>
                      <a:pt x="696" y="48"/>
                    </a:lnTo>
                    <a:lnTo>
                      <a:pt x="696" y="48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698" y="50"/>
                    </a:lnTo>
                    <a:lnTo>
                      <a:pt x="700" y="51"/>
                    </a:lnTo>
                    <a:lnTo>
                      <a:pt x="700" y="51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701" y="51"/>
                    </a:lnTo>
                    <a:lnTo>
                      <a:pt x="701" y="51"/>
                    </a:lnTo>
                    <a:lnTo>
                      <a:pt x="701" y="51"/>
                    </a:lnTo>
                    <a:lnTo>
                      <a:pt x="703" y="51"/>
                    </a:lnTo>
                    <a:lnTo>
                      <a:pt x="703" y="51"/>
                    </a:lnTo>
                    <a:lnTo>
                      <a:pt x="703" y="53"/>
                    </a:lnTo>
                    <a:lnTo>
                      <a:pt x="705" y="53"/>
                    </a:lnTo>
                    <a:lnTo>
                      <a:pt x="703" y="55"/>
                    </a:lnTo>
                    <a:lnTo>
                      <a:pt x="703" y="55"/>
                    </a:lnTo>
                    <a:lnTo>
                      <a:pt x="703" y="57"/>
                    </a:lnTo>
                    <a:lnTo>
                      <a:pt x="703" y="57"/>
                    </a:lnTo>
                    <a:lnTo>
                      <a:pt x="703" y="59"/>
                    </a:lnTo>
                    <a:lnTo>
                      <a:pt x="703" y="61"/>
                    </a:lnTo>
                    <a:lnTo>
                      <a:pt x="703" y="61"/>
                    </a:lnTo>
                    <a:lnTo>
                      <a:pt x="703" y="62"/>
                    </a:lnTo>
                    <a:lnTo>
                      <a:pt x="703" y="62"/>
                    </a:lnTo>
                    <a:lnTo>
                      <a:pt x="703" y="62"/>
                    </a:lnTo>
                    <a:lnTo>
                      <a:pt x="703" y="64"/>
                    </a:lnTo>
                    <a:lnTo>
                      <a:pt x="703" y="66"/>
                    </a:lnTo>
                    <a:lnTo>
                      <a:pt x="703" y="68"/>
                    </a:lnTo>
                    <a:lnTo>
                      <a:pt x="703" y="68"/>
                    </a:lnTo>
                    <a:lnTo>
                      <a:pt x="703" y="68"/>
                    </a:lnTo>
                    <a:lnTo>
                      <a:pt x="703" y="70"/>
                    </a:lnTo>
                    <a:lnTo>
                      <a:pt x="705" y="70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5" y="72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7" y="73"/>
                    </a:lnTo>
                    <a:lnTo>
                      <a:pt x="709" y="73"/>
                    </a:lnTo>
                    <a:lnTo>
                      <a:pt x="709" y="73"/>
                    </a:lnTo>
                    <a:lnTo>
                      <a:pt x="709" y="73"/>
                    </a:lnTo>
                    <a:lnTo>
                      <a:pt x="709" y="75"/>
                    </a:lnTo>
                    <a:lnTo>
                      <a:pt x="709" y="75"/>
                    </a:lnTo>
                    <a:lnTo>
                      <a:pt x="709" y="75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09" y="77"/>
                    </a:lnTo>
                    <a:lnTo>
                      <a:pt x="711" y="77"/>
                    </a:lnTo>
                    <a:lnTo>
                      <a:pt x="711" y="79"/>
                    </a:lnTo>
                    <a:lnTo>
                      <a:pt x="711" y="79"/>
                    </a:lnTo>
                    <a:lnTo>
                      <a:pt x="711" y="79"/>
                    </a:lnTo>
                    <a:lnTo>
                      <a:pt x="711" y="81"/>
                    </a:lnTo>
                    <a:lnTo>
                      <a:pt x="712" y="81"/>
                    </a:lnTo>
                    <a:lnTo>
                      <a:pt x="712" y="81"/>
                    </a:lnTo>
                    <a:lnTo>
                      <a:pt x="712" y="81"/>
                    </a:lnTo>
                    <a:lnTo>
                      <a:pt x="714" y="83"/>
                    </a:lnTo>
                    <a:lnTo>
                      <a:pt x="714" y="83"/>
                    </a:lnTo>
                    <a:lnTo>
                      <a:pt x="716" y="81"/>
                    </a:lnTo>
                    <a:lnTo>
                      <a:pt x="716" y="81"/>
                    </a:lnTo>
                    <a:lnTo>
                      <a:pt x="716" y="81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4" y="79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16" y="77"/>
                    </a:lnTo>
                    <a:lnTo>
                      <a:pt x="716" y="77"/>
                    </a:lnTo>
                    <a:lnTo>
                      <a:pt x="716" y="79"/>
                    </a:lnTo>
                    <a:lnTo>
                      <a:pt x="716" y="79"/>
                    </a:lnTo>
                    <a:lnTo>
                      <a:pt x="718" y="79"/>
                    </a:lnTo>
                    <a:lnTo>
                      <a:pt x="718" y="79"/>
                    </a:lnTo>
                    <a:lnTo>
                      <a:pt x="718" y="77"/>
                    </a:lnTo>
                    <a:lnTo>
                      <a:pt x="718" y="77"/>
                    </a:lnTo>
                    <a:lnTo>
                      <a:pt x="718" y="79"/>
                    </a:lnTo>
                    <a:lnTo>
                      <a:pt x="720" y="79"/>
                    </a:lnTo>
                    <a:lnTo>
                      <a:pt x="720" y="81"/>
                    </a:lnTo>
                    <a:lnTo>
                      <a:pt x="720" y="81"/>
                    </a:lnTo>
                    <a:lnTo>
                      <a:pt x="720" y="81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1" y="83"/>
                    </a:lnTo>
                    <a:lnTo>
                      <a:pt x="723" y="83"/>
                    </a:lnTo>
                    <a:lnTo>
                      <a:pt x="723" y="83"/>
                    </a:lnTo>
                    <a:lnTo>
                      <a:pt x="723" y="81"/>
                    </a:lnTo>
                    <a:lnTo>
                      <a:pt x="725" y="81"/>
                    </a:lnTo>
                    <a:lnTo>
                      <a:pt x="727" y="81"/>
                    </a:lnTo>
                    <a:lnTo>
                      <a:pt x="727" y="81"/>
                    </a:lnTo>
                    <a:lnTo>
                      <a:pt x="727" y="81"/>
                    </a:lnTo>
                    <a:lnTo>
                      <a:pt x="729" y="81"/>
                    </a:lnTo>
                    <a:lnTo>
                      <a:pt x="731" y="79"/>
                    </a:lnTo>
                    <a:lnTo>
                      <a:pt x="731" y="79"/>
                    </a:lnTo>
                    <a:lnTo>
                      <a:pt x="732" y="79"/>
                    </a:lnTo>
                    <a:lnTo>
                      <a:pt x="732" y="77"/>
                    </a:lnTo>
                    <a:lnTo>
                      <a:pt x="732" y="77"/>
                    </a:lnTo>
                    <a:lnTo>
                      <a:pt x="734" y="75"/>
                    </a:lnTo>
                    <a:lnTo>
                      <a:pt x="734" y="75"/>
                    </a:lnTo>
                    <a:lnTo>
                      <a:pt x="734" y="73"/>
                    </a:lnTo>
                    <a:lnTo>
                      <a:pt x="734" y="73"/>
                    </a:lnTo>
                    <a:lnTo>
                      <a:pt x="736" y="73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6" y="72"/>
                    </a:lnTo>
                    <a:lnTo>
                      <a:pt x="734" y="72"/>
                    </a:lnTo>
                    <a:lnTo>
                      <a:pt x="734" y="72"/>
                    </a:lnTo>
                    <a:lnTo>
                      <a:pt x="734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2" y="72"/>
                    </a:lnTo>
                    <a:lnTo>
                      <a:pt x="731" y="72"/>
                    </a:lnTo>
                    <a:lnTo>
                      <a:pt x="731" y="72"/>
                    </a:lnTo>
                    <a:lnTo>
                      <a:pt x="731" y="70"/>
                    </a:lnTo>
                    <a:lnTo>
                      <a:pt x="729" y="70"/>
                    </a:lnTo>
                    <a:lnTo>
                      <a:pt x="729" y="70"/>
                    </a:lnTo>
                    <a:lnTo>
                      <a:pt x="729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4" y="70"/>
                    </a:lnTo>
                    <a:lnTo>
                      <a:pt x="734" y="70"/>
                    </a:lnTo>
                    <a:lnTo>
                      <a:pt x="736" y="70"/>
                    </a:lnTo>
                    <a:lnTo>
                      <a:pt x="736" y="70"/>
                    </a:lnTo>
                    <a:lnTo>
                      <a:pt x="736" y="70"/>
                    </a:lnTo>
                    <a:lnTo>
                      <a:pt x="734" y="70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6"/>
                    </a:lnTo>
                    <a:lnTo>
                      <a:pt x="732" y="66"/>
                    </a:lnTo>
                    <a:lnTo>
                      <a:pt x="732" y="66"/>
                    </a:lnTo>
                    <a:lnTo>
                      <a:pt x="732" y="66"/>
                    </a:lnTo>
                    <a:lnTo>
                      <a:pt x="734" y="64"/>
                    </a:lnTo>
                    <a:lnTo>
                      <a:pt x="734" y="66"/>
                    </a:lnTo>
                    <a:lnTo>
                      <a:pt x="734" y="66"/>
                    </a:lnTo>
                    <a:lnTo>
                      <a:pt x="734" y="66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4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6" y="68"/>
                    </a:lnTo>
                    <a:lnTo>
                      <a:pt x="738" y="68"/>
                    </a:lnTo>
                    <a:lnTo>
                      <a:pt x="738" y="68"/>
                    </a:lnTo>
                    <a:lnTo>
                      <a:pt x="740" y="68"/>
                    </a:lnTo>
                    <a:lnTo>
                      <a:pt x="742" y="66"/>
                    </a:lnTo>
                    <a:lnTo>
                      <a:pt x="743" y="66"/>
                    </a:lnTo>
                    <a:lnTo>
                      <a:pt x="743" y="66"/>
                    </a:lnTo>
                    <a:lnTo>
                      <a:pt x="745" y="66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5" y="64"/>
                    </a:lnTo>
                    <a:lnTo>
                      <a:pt x="743" y="64"/>
                    </a:lnTo>
                    <a:lnTo>
                      <a:pt x="743" y="64"/>
                    </a:lnTo>
                    <a:lnTo>
                      <a:pt x="742" y="64"/>
                    </a:lnTo>
                    <a:lnTo>
                      <a:pt x="742" y="64"/>
                    </a:lnTo>
                    <a:lnTo>
                      <a:pt x="742" y="64"/>
                    </a:lnTo>
                    <a:lnTo>
                      <a:pt x="742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40" y="62"/>
                    </a:lnTo>
                    <a:lnTo>
                      <a:pt x="738" y="64"/>
                    </a:lnTo>
                    <a:lnTo>
                      <a:pt x="738" y="64"/>
                    </a:lnTo>
                    <a:lnTo>
                      <a:pt x="738" y="62"/>
                    </a:lnTo>
                    <a:lnTo>
                      <a:pt x="738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6" y="62"/>
                    </a:lnTo>
                    <a:lnTo>
                      <a:pt x="734" y="62"/>
                    </a:lnTo>
                    <a:lnTo>
                      <a:pt x="734" y="61"/>
                    </a:lnTo>
                    <a:lnTo>
                      <a:pt x="734" y="61"/>
                    </a:lnTo>
                    <a:lnTo>
                      <a:pt x="732" y="61"/>
                    </a:lnTo>
                    <a:lnTo>
                      <a:pt x="732" y="61"/>
                    </a:lnTo>
                    <a:lnTo>
                      <a:pt x="732" y="61"/>
                    </a:lnTo>
                    <a:lnTo>
                      <a:pt x="731" y="59"/>
                    </a:lnTo>
                    <a:lnTo>
                      <a:pt x="731" y="59"/>
                    </a:lnTo>
                    <a:lnTo>
                      <a:pt x="729" y="59"/>
                    </a:lnTo>
                    <a:lnTo>
                      <a:pt x="729" y="59"/>
                    </a:lnTo>
                    <a:lnTo>
                      <a:pt x="729" y="59"/>
                    </a:lnTo>
                    <a:lnTo>
                      <a:pt x="727" y="59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7" y="57"/>
                    </a:lnTo>
                    <a:lnTo>
                      <a:pt x="729" y="57"/>
                    </a:lnTo>
                    <a:lnTo>
                      <a:pt x="729" y="57"/>
                    </a:lnTo>
                    <a:lnTo>
                      <a:pt x="731" y="57"/>
                    </a:lnTo>
                    <a:lnTo>
                      <a:pt x="732" y="57"/>
                    </a:lnTo>
                    <a:lnTo>
                      <a:pt x="732" y="59"/>
                    </a:lnTo>
                    <a:lnTo>
                      <a:pt x="732" y="59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4" y="59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4" y="57"/>
                    </a:lnTo>
                    <a:lnTo>
                      <a:pt x="736" y="57"/>
                    </a:lnTo>
                    <a:lnTo>
                      <a:pt x="736" y="59"/>
                    </a:lnTo>
                    <a:lnTo>
                      <a:pt x="736" y="59"/>
                    </a:lnTo>
                    <a:lnTo>
                      <a:pt x="736" y="61"/>
                    </a:lnTo>
                    <a:lnTo>
                      <a:pt x="736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38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0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3" y="61"/>
                    </a:lnTo>
                    <a:lnTo>
                      <a:pt x="743" y="61"/>
                    </a:lnTo>
                    <a:lnTo>
                      <a:pt x="743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5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7" y="61"/>
                    </a:lnTo>
                    <a:lnTo>
                      <a:pt x="749" y="61"/>
                    </a:lnTo>
                    <a:lnTo>
                      <a:pt x="749" y="62"/>
                    </a:lnTo>
                    <a:lnTo>
                      <a:pt x="751" y="61"/>
                    </a:lnTo>
                    <a:lnTo>
                      <a:pt x="751" y="61"/>
                    </a:lnTo>
                    <a:lnTo>
                      <a:pt x="751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3" y="62"/>
                    </a:lnTo>
                    <a:lnTo>
                      <a:pt x="754" y="62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6" y="61"/>
                    </a:lnTo>
                    <a:lnTo>
                      <a:pt x="756" y="61"/>
                    </a:lnTo>
                    <a:lnTo>
                      <a:pt x="756" y="59"/>
                    </a:lnTo>
                    <a:lnTo>
                      <a:pt x="756" y="59"/>
                    </a:lnTo>
                    <a:lnTo>
                      <a:pt x="756" y="59"/>
                    </a:lnTo>
                    <a:lnTo>
                      <a:pt x="754" y="61"/>
                    </a:lnTo>
                    <a:lnTo>
                      <a:pt x="754" y="61"/>
                    </a:lnTo>
                    <a:lnTo>
                      <a:pt x="753" y="59"/>
                    </a:lnTo>
                    <a:lnTo>
                      <a:pt x="753" y="59"/>
                    </a:lnTo>
                    <a:lnTo>
                      <a:pt x="751" y="59"/>
                    </a:lnTo>
                    <a:lnTo>
                      <a:pt x="751" y="59"/>
                    </a:lnTo>
                    <a:lnTo>
                      <a:pt x="751" y="57"/>
                    </a:lnTo>
                    <a:lnTo>
                      <a:pt x="751" y="57"/>
                    </a:lnTo>
                    <a:lnTo>
                      <a:pt x="751" y="55"/>
                    </a:lnTo>
                    <a:lnTo>
                      <a:pt x="749" y="55"/>
                    </a:lnTo>
                    <a:lnTo>
                      <a:pt x="749" y="55"/>
                    </a:lnTo>
                    <a:lnTo>
                      <a:pt x="747" y="55"/>
                    </a:lnTo>
                    <a:lnTo>
                      <a:pt x="747" y="53"/>
                    </a:lnTo>
                    <a:lnTo>
                      <a:pt x="747" y="53"/>
                    </a:lnTo>
                    <a:lnTo>
                      <a:pt x="747" y="53"/>
                    </a:lnTo>
                    <a:lnTo>
                      <a:pt x="745" y="53"/>
                    </a:lnTo>
                    <a:lnTo>
                      <a:pt x="745" y="53"/>
                    </a:lnTo>
                    <a:lnTo>
                      <a:pt x="745" y="55"/>
                    </a:lnTo>
                    <a:lnTo>
                      <a:pt x="745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5"/>
                    </a:lnTo>
                    <a:lnTo>
                      <a:pt x="743" y="53"/>
                    </a:lnTo>
                    <a:lnTo>
                      <a:pt x="743" y="53"/>
                    </a:lnTo>
                    <a:lnTo>
                      <a:pt x="743" y="53"/>
                    </a:lnTo>
                    <a:lnTo>
                      <a:pt x="745" y="53"/>
                    </a:lnTo>
                    <a:lnTo>
                      <a:pt x="745" y="53"/>
                    </a:lnTo>
                    <a:lnTo>
                      <a:pt x="745" y="51"/>
                    </a:lnTo>
                    <a:lnTo>
                      <a:pt x="743" y="51"/>
                    </a:lnTo>
                    <a:lnTo>
                      <a:pt x="743" y="51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2" y="50"/>
                    </a:lnTo>
                    <a:lnTo>
                      <a:pt x="742" y="50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3" y="50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5" y="51"/>
                    </a:lnTo>
                    <a:lnTo>
                      <a:pt x="747" y="51"/>
                    </a:lnTo>
                    <a:lnTo>
                      <a:pt x="747" y="51"/>
                    </a:lnTo>
                    <a:lnTo>
                      <a:pt x="747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3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49" y="51"/>
                    </a:lnTo>
                    <a:lnTo>
                      <a:pt x="751" y="51"/>
                    </a:lnTo>
                    <a:lnTo>
                      <a:pt x="751" y="53"/>
                    </a:lnTo>
                    <a:lnTo>
                      <a:pt x="751" y="53"/>
                    </a:lnTo>
                    <a:lnTo>
                      <a:pt x="751" y="53"/>
                    </a:lnTo>
                    <a:lnTo>
                      <a:pt x="751" y="55"/>
                    </a:lnTo>
                    <a:lnTo>
                      <a:pt x="751" y="55"/>
                    </a:lnTo>
                    <a:lnTo>
                      <a:pt x="753" y="55"/>
                    </a:lnTo>
                    <a:lnTo>
                      <a:pt x="753" y="55"/>
                    </a:lnTo>
                    <a:lnTo>
                      <a:pt x="754" y="57"/>
                    </a:lnTo>
                    <a:lnTo>
                      <a:pt x="754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6" y="57"/>
                    </a:lnTo>
                    <a:lnTo>
                      <a:pt x="758" y="57"/>
                    </a:lnTo>
                    <a:lnTo>
                      <a:pt x="758" y="57"/>
                    </a:lnTo>
                    <a:lnTo>
                      <a:pt x="760" y="57"/>
                    </a:lnTo>
                    <a:lnTo>
                      <a:pt x="760" y="57"/>
                    </a:lnTo>
                    <a:lnTo>
                      <a:pt x="760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2" y="55"/>
                    </a:lnTo>
                    <a:lnTo>
                      <a:pt x="760" y="55"/>
                    </a:lnTo>
                    <a:lnTo>
                      <a:pt x="760" y="55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58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0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2" y="53"/>
                    </a:lnTo>
                    <a:lnTo>
                      <a:pt x="764" y="53"/>
                    </a:lnTo>
                    <a:lnTo>
                      <a:pt x="764" y="53"/>
                    </a:lnTo>
                    <a:lnTo>
                      <a:pt x="764" y="53"/>
                    </a:lnTo>
                    <a:lnTo>
                      <a:pt x="765" y="53"/>
                    </a:lnTo>
                    <a:lnTo>
                      <a:pt x="767" y="51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7" y="50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4" y="48"/>
                    </a:lnTo>
                    <a:lnTo>
                      <a:pt x="765" y="48"/>
                    </a:lnTo>
                    <a:lnTo>
                      <a:pt x="765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2" y="48"/>
                    </a:lnTo>
                    <a:lnTo>
                      <a:pt x="762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8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4" y="46"/>
                    </a:lnTo>
                    <a:lnTo>
                      <a:pt x="762" y="46"/>
                    </a:lnTo>
                    <a:lnTo>
                      <a:pt x="762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4"/>
                    </a:lnTo>
                    <a:lnTo>
                      <a:pt x="760" y="46"/>
                    </a:lnTo>
                    <a:lnTo>
                      <a:pt x="758" y="46"/>
                    </a:lnTo>
                    <a:lnTo>
                      <a:pt x="758" y="46"/>
                    </a:lnTo>
                    <a:lnTo>
                      <a:pt x="758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6"/>
                    </a:lnTo>
                    <a:lnTo>
                      <a:pt x="756" y="44"/>
                    </a:lnTo>
                    <a:lnTo>
                      <a:pt x="756" y="44"/>
                    </a:lnTo>
                    <a:lnTo>
                      <a:pt x="756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4"/>
                    </a:lnTo>
                    <a:lnTo>
                      <a:pt x="758" y="42"/>
                    </a:lnTo>
                    <a:lnTo>
                      <a:pt x="756" y="42"/>
                    </a:lnTo>
                    <a:lnTo>
                      <a:pt x="756" y="42"/>
                    </a:lnTo>
                    <a:lnTo>
                      <a:pt x="756" y="40"/>
                    </a:lnTo>
                    <a:lnTo>
                      <a:pt x="756" y="40"/>
                    </a:lnTo>
                    <a:lnTo>
                      <a:pt x="756" y="40"/>
                    </a:lnTo>
                    <a:lnTo>
                      <a:pt x="754" y="40"/>
                    </a:lnTo>
                    <a:lnTo>
                      <a:pt x="754" y="40"/>
                    </a:lnTo>
                    <a:lnTo>
                      <a:pt x="753" y="40"/>
                    </a:lnTo>
                    <a:lnTo>
                      <a:pt x="753" y="40"/>
                    </a:lnTo>
                    <a:lnTo>
                      <a:pt x="753" y="40"/>
                    </a:lnTo>
                    <a:lnTo>
                      <a:pt x="751" y="40"/>
                    </a:lnTo>
                    <a:lnTo>
                      <a:pt x="751" y="40"/>
                    </a:lnTo>
                    <a:lnTo>
                      <a:pt x="751" y="39"/>
                    </a:lnTo>
                    <a:lnTo>
                      <a:pt x="751" y="39"/>
                    </a:lnTo>
                    <a:lnTo>
                      <a:pt x="749" y="39"/>
                    </a:lnTo>
                    <a:lnTo>
                      <a:pt x="749" y="39"/>
                    </a:lnTo>
                    <a:lnTo>
                      <a:pt x="747" y="39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7"/>
                    </a:lnTo>
                    <a:lnTo>
                      <a:pt x="747" y="35"/>
                    </a:lnTo>
                    <a:lnTo>
                      <a:pt x="747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3"/>
                    </a:lnTo>
                    <a:lnTo>
                      <a:pt x="749" y="33"/>
                    </a:lnTo>
                    <a:lnTo>
                      <a:pt x="751" y="33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5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49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1" y="37"/>
                    </a:lnTo>
                    <a:lnTo>
                      <a:pt x="753" y="37"/>
                    </a:lnTo>
                    <a:lnTo>
                      <a:pt x="753" y="37"/>
                    </a:lnTo>
                    <a:lnTo>
                      <a:pt x="753" y="37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6" y="37"/>
                    </a:lnTo>
                    <a:lnTo>
                      <a:pt x="756" y="37"/>
                    </a:lnTo>
                    <a:lnTo>
                      <a:pt x="756" y="37"/>
                    </a:lnTo>
                    <a:lnTo>
                      <a:pt x="758" y="37"/>
                    </a:lnTo>
                    <a:lnTo>
                      <a:pt x="758" y="37"/>
                    </a:lnTo>
                    <a:lnTo>
                      <a:pt x="758" y="39"/>
                    </a:lnTo>
                    <a:lnTo>
                      <a:pt x="758" y="39"/>
                    </a:lnTo>
                    <a:lnTo>
                      <a:pt x="760" y="39"/>
                    </a:lnTo>
                    <a:lnTo>
                      <a:pt x="760" y="39"/>
                    </a:lnTo>
                    <a:lnTo>
                      <a:pt x="760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2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4" y="40"/>
                    </a:lnTo>
                    <a:lnTo>
                      <a:pt x="765" y="40"/>
                    </a:lnTo>
                    <a:lnTo>
                      <a:pt x="765" y="42"/>
                    </a:lnTo>
                    <a:lnTo>
                      <a:pt x="765" y="42"/>
                    </a:lnTo>
                    <a:lnTo>
                      <a:pt x="767" y="42"/>
                    </a:lnTo>
                    <a:lnTo>
                      <a:pt x="767" y="44"/>
                    </a:lnTo>
                    <a:lnTo>
                      <a:pt x="767" y="44"/>
                    </a:lnTo>
                    <a:lnTo>
                      <a:pt x="769" y="44"/>
                    </a:lnTo>
                    <a:lnTo>
                      <a:pt x="769" y="44"/>
                    </a:lnTo>
                    <a:lnTo>
                      <a:pt x="769" y="44"/>
                    </a:lnTo>
                    <a:lnTo>
                      <a:pt x="771" y="46"/>
                    </a:lnTo>
                    <a:lnTo>
                      <a:pt x="771" y="46"/>
                    </a:lnTo>
                    <a:lnTo>
                      <a:pt x="773" y="46"/>
                    </a:lnTo>
                    <a:lnTo>
                      <a:pt x="773" y="46"/>
                    </a:lnTo>
                    <a:lnTo>
                      <a:pt x="774" y="46"/>
                    </a:lnTo>
                    <a:lnTo>
                      <a:pt x="776" y="46"/>
                    </a:lnTo>
                    <a:lnTo>
                      <a:pt x="778" y="46"/>
                    </a:lnTo>
                    <a:lnTo>
                      <a:pt x="780" y="46"/>
                    </a:lnTo>
                    <a:lnTo>
                      <a:pt x="780" y="46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80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8" y="44"/>
                    </a:lnTo>
                    <a:lnTo>
                      <a:pt x="776" y="44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6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4" y="42"/>
                    </a:lnTo>
                    <a:lnTo>
                      <a:pt x="773" y="40"/>
                    </a:lnTo>
                    <a:lnTo>
                      <a:pt x="773" y="42"/>
                    </a:lnTo>
                    <a:lnTo>
                      <a:pt x="773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2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1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40"/>
                    </a:lnTo>
                    <a:lnTo>
                      <a:pt x="774" y="39"/>
                    </a:lnTo>
                    <a:lnTo>
                      <a:pt x="774" y="37"/>
                    </a:lnTo>
                    <a:lnTo>
                      <a:pt x="774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7"/>
                    </a:lnTo>
                    <a:lnTo>
                      <a:pt x="773" y="35"/>
                    </a:lnTo>
                    <a:lnTo>
                      <a:pt x="773" y="35"/>
                    </a:lnTo>
                    <a:lnTo>
                      <a:pt x="771" y="35"/>
                    </a:lnTo>
                    <a:lnTo>
                      <a:pt x="771" y="35"/>
                    </a:lnTo>
                    <a:lnTo>
                      <a:pt x="771" y="33"/>
                    </a:lnTo>
                    <a:lnTo>
                      <a:pt x="771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71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7" y="31"/>
                    </a:lnTo>
                    <a:lnTo>
                      <a:pt x="767" y="31"/>
                    </a:lnTo>
                    <a:lnTo>
                      <a:pt x="767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1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5" y="30"/>
                    </a:lnTo>
                    <a:lnTo>
                      <a:pt x="765" y="30"/>
                    </a:lnTo>
                    <a:lnTo>
                      <a:pt x="765" y="30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5" y="28"/>
                    </a:lnTo>
                    <a:lnTo>
                      <a:pt x="767" y="28"/>
                    </a:lnTo>
                    <a:lnTo>
                      <a:pt x="767" y="28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30"/>
                    </a:lnTo>
                    <a:lnTo>
                      <a:pt x="767" y="28"/>
                    </a:lnTo>
                    <a:lnTo>
                      <a:pt x="767" y="28"/>
                    </a:lnTo>
                    <a:lnTo>
                      <a:pt x="769" y="28"/>
                    </a:lnTo>
                    <a:lnTo>
                      <a:pt x="769" y="30"/>
                    </a:lnTo>
                    <a:lnTo>
                      <a:pt x="769" y="30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69" y="28"/>
                    </a:lnTo>
                    <a:lnTo>
                      <a:pt x="771" y="28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1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3" y="30"/>
                    </a:lnTo>
                    <a:lnTo>
                      <a:pt x="774" y="30"/>
                    </a:lnTo>
                    <a:lnTo>
                      <a:pt x="774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1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3" y="33"/>
                    </a:lnTo>
                    <a:lnTo>
                      <a:pt x="774" y="33"/>
                    </a:lnTo>
                    <a:lnTo>
                      <a:pt x="774" y="35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3"/>
                    </a:lnTo>
                    <a:lnTo>
                      <a:pt x="774" y="35"/>
                    </a:lnTo>
                    <a:lnTo>
                      <a:pt x="774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5"/>
                    </a:lnTo>
                    <a:lnTo>
                      <a:pt x="776" y="33"/>
                    </a:lnTo>
                    <a:lnTo>
                      <a:pt x="776" y="33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5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78" y="37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39"/>
                    </a:lnTo>
                    <a:lnTo>
                      <a:pt x="780" y="40"/>
                    </a:lnTo>
                    <a:lnTo>
                      <a:pt x="780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2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4" y="40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2"/>
                    </a:lnTo>
                    <a:lnTo>
                      <a:pt x="785" y="44"/>
                    </a:lnTo>
                    <a:lnTo>
                      <a:pt x="785" y="44"/>
                    </a:lnTo>
                    <a:lnTo>
                      <a:pt x="785" y="46"/>
                    </a:lnTo>
                    <a:lnTo>
                      <a:pt x="785" y="46"/>
                    </a:lnTo>
                    <a:lnTo>
                      <a:pt x="787" y="48"/>
                    </a:lnTo>
                    <a:lnTo>
                      <a:pt x="787" y="48"/>
                    </a:lnTo>
                    <a:lnTo>
                      <a:pt x="789" y="50"/>
                    </a:lnTo>
                    <a:lnTo>
                      <a:pt x="789" y="50"/>
                    </a:lnTo>
                    <a:lnTo>
                      <a:pt x="791" y="50"/>
                    </a:lnTo>
                    <a:lnTo>
                      <a:pt x="793" y="51"/>
                    </a:lnTo>
                    <a:lnTo>
                      <a:pt x="793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1"/>
                    </a:lnTo>
                    <a:lnTo>
                      <a:pt x="795" y="50"/>
                    </a:lnTo>
                    <a:lnTo>
                      <a:pt x="795" y="50"/>
                    </a:lnTo>
                    <a:lnTo>
                      <a:pt x="793" y="48"/>
                    </a:lnTo>
                    <a:lnTo>
                      <a:pt x="793" y="48"/>
                    </a:lnTo>
                    <a:lnTo>
                      <a:pt x="793" y="48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3" y="46"/>
                    </a:lnTo>
                    <a:lnTo>
                      <a:pt x="791" y="46"/>
                    </a:lnTo>
                    <a:lnTo>
                      <a:pt x="791" y="46"/>
                    </a:lnTo>
                    <a:lnTo>
                      <a:pt x="791" y="44"/>
                    </a:lnTo>
                    <a:lnTo>
                      <a:pt x="791" y="44"/>
                    </a:lnTo>
                    <a:lnTo>
                      <a:pt x="789" y="44"/>
                    </a:lnTo>
                    <a:lnTo>
                      <a:pt x="789" y="44"/>
                    </a:lnTo>
                    <a:lnTo>
                      <a:pt x="789" y="42"/>
                    </a:lnTo>
                    <a:lnTo>
                      <a:pt x="789" y="42"/>
                    </a:lnTo>
                    <a:lnTo>
                      <a:pt x="789" y="42"/>
                    </a:lnTo>
                    <a:lnTo>
                      <a:pt x="787" y="42"/>
                    </a:lnTo>
                    <a:lnTo>
                      <a:pt x="787" y="42"/>
                    </a:lnTo>
                    <a:lnTo>
                      <a:pt x="787" y="40"/>
                    </a:lnTo>
                    <a:lnTo>
                      <a:pt x="787" y="40"/>
                    </a:lnTo>
                    <a:lnTo>
                      <a:pt x="787" y="40"/>
                    </a:lnTo>
                    <a:lnTo>
                      <a:pt x="787" y="39"/>
                    </a:lnTo>
                    <a:lnTo>
                      <a:pt x="785" y="37"/>
                    </a:lnTo>
                    <a:lnTo>
                      <a:pt x="785" y="37"/>
                    </a:lnTo>
                    <a:lnTo>
                      <a:pt x="785" y="37"/>
                    </a:lnTo>
                    <a:lnTo>
                      <a:pt x="784" y="37"/>
                    </a:lnTo>
                    <a:lnTo>
                      <a:pt x="784" y="35"/>
                    </a:lnTo>
                    <a:lnTo>
                      <a:pt x="782" y="35"/>
                    </a:lnTo>
                    <a:lnTo>
                      <a:pt x="782" y="33"/>
                    </a:lnTo>
                    <a:lnTo>
                      <a:pt x="782" y="33"/>
                    </a:lnTo>
                    <a:lnTo>
                      <a:pt x="782" y="33"/>
                    </a:lnTo>
                    <a:lnTo>
                      <a:pt x="782" y="31"/>
                    </a:lnTo>
                    <a:lnTo>
                      <a:pt x="782" y="31"/>
                    </a:lnTo>
                    <a:lnTo>
                      <a:pt x="780" y="31"/>
                    </a:lnTo>
                    <a:lnTo>
                      <a:pt x="780" y="31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80" y="30"/>
                    </a:lnTo>
                    <a:lnTo>
                      <a:pt x="778" y="28"/>
                    </a:lnTo>
                    <a:lnTo>
                      <a:pt x="778" y="28"/>
                    </a:lnTo>
                    <a:lnTo>
                      <a:pt x="778" y="28"/>
                    </a:lnTo>
                    <a:lnTo>
                      <a:pt x="776" y="26"/>
                    </a:lnTo>
                    <a:lnTo>
                      <a:pt x="776" y="26"/>
                    </a:lnTo>
                    <a:lnTo>
                      <a:pt x="774" y="24"/>
                    </a:lnTo>
                    <a:lnTo>
                      <a:pt x="774" y="24"/>
                    </a:lnTo>
                    <a:lnTo>
                      <a:pt x="774" y="24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2"/>
                    </a:lnTo>
                    <a:lnTo>
                      <a:pt x="773" y="20"/>
                    </a:lnTo>
                    <a:lnTo>
                      <a:pt x="773" y="20"/>
                    </a:lnTo>
                    <a:lnTo>
                      <a:pt x="773" y="19"/>
                    </a:lnTo>
                    <a:lnTo>
                      <a:pt x="773" y="19"/>
                    </a:lnTo>
                    <a:lnTo>
                      <a:pt x="773" y="19"/>
                    </a:lnTo>
                    <a:lnTo>
                      <a:pt x="771" y="17"/>
                    </a:lnTo>
                    <a:lnTo>
                      <a:pt x="771" y="17"/>
                    </a:lnTo>
                    <a:lnTo>
                      <a:pt x="771" y="15"/>
                    </a:lnTo>
                    <a:lnTo>
                      <a:pt x="771" y="15"/>
                    </a:lnTo>
                    <a:lnTo>
                      <a:pt x="771" y="15"/>
                    </a:lnTo>
                    <a:lnTo>
                      <a:pt x="771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7" y="13"/>
                    </a:lnTo>
                    <a:lnTo>
                      <a:pt x="767" y="13"/>
                    </a:lnTo>
                    <a:lnTo>
                      <a:pt x="767" y="13"/>
                    </a:lnTo>
                    <a:lnTo>
                      <a:pt x="769" y="13"/>
                    </a:lnTo>
                    <a:lnTo>
                      <a:pt x="769" y="13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5"/>
                    </a:lnTo>
                    <a:lnTo>
                      <a:pt x="769" y="17"/>
                    </a:lnTo>
                    <a:lnTo>
                      <a:pt x="769" y="17"/>
                    </a:lnTo>
                    <a:lnTo>
                      <a:pt x="769" y="17"/>
                    </a:lnTo>
                    <a:lnTo>
                      <a:pt x="771" y="17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71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19"/>
                    </a:lnTo>
                    <a:lnTo>
                      <a:pt x="769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71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9" y="20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7" y="19"/>
                    </a:lnTo>
                    <a:lnTo>
                      <a:pt x="765" y="19"/>
                    </a:lnTo>
                    <a:lnTo>
                      <a:pt x="765" y="19"/>
                    </a:lnTo>
                    <a:lnTo>
                      <a:pt x="765" y="19"/>
                    </a:lnTo>
                    <a:lnTo>
                      <a:pt x="765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7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3"/>
                    </a:lnTo>
                    <a:lnTo>
                      <a:pt x="764" y="15"/>
                    </a:lnTo>
                    <a:lnTo>
                      <a:pt x="764" y="15"/>
                    </a:lnTo>
                    <a:lnTo>
                      <a:pt x="762" y="15"/>
                    </a:lnTo>
                    <a:lnTo>
                      <a:pt x="762" y="13"/>
                    </a:lnTo>
                    <a:lnTo>
                      <a:pt x="762" y="13"/>
                    </a:lnTo>
                    <a:lnTo>
                      <a:pt x="762" y="13"/>
                    </a:lnTo>
                    <a:lnTo>
                      <a:pt x="760" y="11"/>
                    </a:lnTo>
                    <a:lnTo>
                      <a:pt x="754" y="0"/>
                    </a:lnTo>
                    <a:lnTo>
                      <a:pt x="754" y="0"/>
                    </a:lnTo>
                    <a:lnTo>
                      <a:pt x="745" y="4"/>
                    </a:lnTo>
                    <a:lnTo>
                      <a:pt x="727" y="9"/>
                    </a:lnTo>
                    <a:lnTo>
                      <a:pt x="711" y="15"/>
                    </a:lnTo>
                    <a:lnTo>
                      <a:pt x="705" y="17"/>
                    </a:lnTo>
                    <a:lnTo>
                      <a:pt x="670" y="26"/>
                    </a:lnTo>
                    <a:lnTo>
                      <a:pt x="647" y="33"/>
                    </a:lnTo>
                    <a:lnTo>
                      <a:pt x="632" y="39"/>
                    </a:lnTo>
                    <a:lnTo>
                      <a:pt x="590" y="50"/>
                    </a:lnTo>
                    <a:lnTo>
                      <a:pt x="577" y="53"/>
                    </a:lnTo>
                    <a:lnTo>
                      <a:pt x="563" y="59"/>
                    </a:lnTo>
                    <a:lnTo>
                      <a:pt x="537" y="66"/>
                    </a:lnTo>
                    <a:lnTo>
                      <a:pt x="524" y="72"/>
                    </a:lnTo>
                    <a:lnTo>
                      <a:pt x="499" y="77"/>
                    </a:lnTo>
                    <a:lnTo>
                      <a:pt x="493" y="79"/>
                    </a:lnTo>
                    <a:lnTo>
                      <a:pt x="458" y="88"/>
                    </a:lnTo>
                    <a:lnTo>
                      <a:pt x="453" y="90"/>
                    </a:lnTo>
                    <a:lnTo>
                      <a:pt x="424" y="99"/>
                    </a:lnTo>
                    <a:lnTo>
                      <a:pt x="404" y="103"/>
                    </a:lnTo>
                    <a:lnTo>
                      <a:pt x="374" y="112"/>
                    </a:lnTo>
                    <a:lnTo>
                      <a:pt x="372" y="112"/>
                    </a:lnTo>
                    <a:lnTo>
                      <a:pt x="336" y="121"/>
                    </a:lnTo>
                    <a:lnTo>
                      <a:pt x="318" y="125"/>
                    </a:lnTo>
                    <a:lnTo>
                      <a:pt x="296" y="130"/>
                    </a:lnTo>
                    <a:lnTo>
                      <a:pt x="290" y="132"/>
                    </a:lnTo>
                    <a:lnTo>
                      <a:pt x="246" y="141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5" y="148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5" y="152"/>
                    </a:lnTo>
                    <a:lnTo>
                      <a:pt x="214" y="154"/>
                    </a:lnTo>
                    <a:lnTo>
                      <a:pt x="215" y="157"/>
                    </a:lnTo>
                    <a:lnTo>
                      <a:pt x="215" y="159"/>
                    </a:lnTo>
                    <a:lnTo>
                      <a:pt x="217" y="161"/>
                    </a:lnTo>
                    <a:lnTo>
                      <a:pt x="215" y="161"/>
                    </a:lnTo>
                    <a:lnTo>
                      <a:pt x="215" y="163"/>
                    </a:lnTo>
                    <a:lnTo>
                      <a:pt x="215" y="165"/>
                    </a:lnTo>
                    <a:lnTo>
                      <a:pt x="215" y="168"/>
                    </a:lnTo>
                    <a:lnTo>
                      <a:pt x="214" y="170"/>
                    </a:lnTo>
                    <a:lnTo>
                      <a:pt x="214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7" y="176"/>
                    </a:lnTo>
                    <a:lnTo>
                      <a:pt x="219" y="178"/>
                    </a:lnTo>
                    <a:lnTo>
                      <a:pt x="219" y="178"/>
                    </a:lnTo>
                    <a:lnTo>
                      <a:pt x="219" y="178"/>
                    </a:lnTo>
                    <a:lnTo>
                      <a:pt x="217" y="179"/>
                    </a:lnTo>
                    <a:lnTo>
                      <a:pt x="214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0" y="179"/>
                    </a:lnTo>
                    <a:lnTo>
                      <a:pt x="208" y="179"/>
                    </a:lnTo>
                    <a:lnTo>
                      <a:pt x="206" y="181"/>
                    </a:lnTo>
                    <a:lnTo>
                      <a:pt x="204" y="183"/>
                    </a:lnTo>
                    <a:lnTo>
                      <a:pt x="204" y="185"/>
                    </a:lnTo>
                    <a:lnTo>
                      <a:pt x="203" y="185"/>
                    </a:lnTo>
                    <a:lnTo>
                      <a:pt x="201" y="187"/>
                    </a:lnTo>
                    <a:lnTo>
                      <a:pt x="201" y="187"/>
                    </a:lnTo>
                    <a:lnTo>
                      <a:pt x="201" y="189"/>
                    </a:lnTo>
                    <a:lnTo>
                      <a:pt x="201" y="189"/>
                    </a:lnTo>
                    <a:lnTo>
                      <a:pt x="201" y="192"/>
                    </a:lnTo>
                    <a:lnTo>
                      <a:pt x="195" y="209"/>
                    </a:lnTo>
                    <a:lnTo>
                      <a:pt x="195" y="210"/>
                    </a:lnTo>
                    <a:lnTo>
                      <a:pt x="195" y="210"/>
                    </a:lnTo>
                    <a:lnTo>
                      <a:pt x="195" y="212"/>
                    </a:lnTo>
                    <a:lnTo>
                      <a:pt x="195" y="212"/>
                    </a:lnTo>
                    <a:lnTo>
                      <a:pt x="193" y="212"/>
                    </a:lnTo>
                    <a:lnTo>
                      <a:pt x="193" y="212"/>
                    </a:lnTo>
                    <a:lnTo>
                      <a:pt x="193" y="212"/>
                    </a:lnTo>
                    <a:lnTo>
                      <a:pt x="193" y="214"/>
                    </a:lnTo>
                    <a:lnTo>
                      <a:pt x="192" y="214"/>
                    </a:lnTo>
                    <a:lnTo>
                      <a:pt x="192" y="216"/>
                    </a:lnTo>
                    <a:lnTo>
                      <a:pt x="190" y="216"/>
                    </a:lnTo>
                    <a:lnTo>
                      <a:pt x="188" y="216"/>
                    </a:lnTo>
                    <a:lnTo>
                      <a:pt x="186" y="216"/>
                    </a:lnTo>
                    <a:lnTo>
                      <a:pt x="184" y="216"/>
                    </a:lnTo>
                    <a:lnTo>
                      <a:pt x="182" y="212"/>
                    </a:lnTo>
                    <a:lnTo>
                      <a:pt x="182" y="212"/>
                    </a:lnTo>
                    <a:lnTo>
                      <a:pt x="181" y="212"/>
                    </a:lnTo>
                    <a:lnTo>
                      <a:pt x="181" y="210"/>
                    </a:lnTo>
                    <a:lnTo>
                      <a:pt x="177" y="212"/>
                    </a:lnTo>
                    <a:lnTo>
                      <a:pt x="177" y="212"/>
                    </a:lnTo>
                    <a:lnTo>
                      <a:pt x="177" y="214"/>
                    </a:lnTo>
                    <a:lnTo>
                      <a:pt x="175" y="214"/>
                    </a:lnTo>
                    <a:lnTo>
                      <a:pt x="175" y="216"/>
                    </a:lnTo>
                    <a:lnTo>
                      <a:pt x="173" y="216"/>
                    </a:lnTo>
                    <a:lnTo>
                      <a:pt x="172" y="218"/>
                    </a:lnTo>
                    <a:lnTo>
                      <a:pt x="172" y="218"/>
                    </a:lnTo>
                    <a:lnTo>
                      <a:pt x="170" y="220"/>
                    </a:lnTo>
                    <a:lnTo>
                      <a:pt x="164" y="220"/>
                    </a:lnTo>
                    <a:lnTo>
                      <a:pt x="162" y="221"/>
                    </a:lnTo>
                    <a:lnTo>
                      <a:pt x="162" y="221"/>
                    </a:lnTo>
                    <a:lnTo>
                      <a:pt x="161" y="223"/>
                    </a:lnTo>
                    <a:lnTo>
                      <a:pt x="161" y="223"/>
                    </a:lnTo>
                    <a:lnTo>
                      <a:pt x="161" y="225"/>
                    </a:lnTo>
                    <a:lnTo>
                      <a:pt x="159" y="225"/>
                    </a:lnTo>
                    <a:lnTo>
                      <a:pt x="159" y="227"/>
                    </a:lnTo>
                    <a:lnTo>
                      <a:pt x="157" y="232"/>
                    </a:lnTo>
                    <a:lnTo>
                      <a:pt x="157" y="234"/>
                    </a:lnTo>
                    <a:lnTo>
                      <a:pt x="155" y="240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0"/>
                    </a:lnTo>
                    <a:lnTo>
                      <a:pt x="153" y="242"/>
                    </a:lnTo>
                    <a:lnTo>
                      <a:pt x="153" y="242"/>
                    </a:lnTo>
                    <a:lnTo>
                      <a:pt x="151" y="242"/>
                    </a:lnTo>
                    <a:lnTo>
                      <a:pt x="151" y="242"/>
                    </a:lnTo>
                    <a:lnTo>
                      <a:pt x="150" y="242"/>
                    </a:lnTo>
                    <a:lnTo>
                      <a:pt x="150" y="242"/>
                    </a:lnTo>
                    <a:lnTo>
                      <a:pt x="150" y="243"/>
                    </a:lnTo>
                    <a:lnTo>
                      <a:pt x="150" y="243"/>
                    </a:lnTo>
                    <a:lnTo>
                      <a:pt x="148" y="243"/>
                    </a:lnTo>
                    <a:lnTo>
                      <a:pt x="146" y="245"/>
                    </a:lnTo>
                    <a:lnTo>
                      <a:pt x="144" y="245"/>
                    </a:lnTo>
                    <a:lnTo>
                      <a:pt x="142" y="245"/>
                    </a:lnTo>
                    <a:lnTo>
                      <a:pt x="142" y="243"/>
                    </a:lnTo>
                    <a:lnTo>
                      <a:pt x="144" y="242"/>
                    </a:lnTo>
                    <a:lnTo>
                      <a:pt x="142" y="240"/>
                    </a:lnTo>
                    <a:lnTo>
                      <a:pt x="142" y="238"/>
                    </a:lnTo>
                    <a:lnTo>
                      <a:pt x="142" y="238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0" y="236"/>
                    </a:lnTo>
                    <a:lnTo>
                      <a:pt x="140" y="234"/>
                    </a:lnTo>
                    <a:lnTo>
                      <a:pt x="140" y="234"/>
                    </a:lnTo>
                    <a:lnTo>
                      <a:pt x="137" y="234"/>
                    </a:lnTo>
                    <a:lnTo>
                      <a:pt x="137" y="234"/>
                    </a:lnTo>
                    <a:lnTo>
                      <a:pt x="133" y="236"/>
                    </a:lnTo>
                    <a:lnTo>
                      <a:pt x="133" y="238"/>
                    </a:lnTo>
                    <a:lnTo>
                      <a:pt x="131" y="240"/>
                    </a:lnTo>
                    <a:lnTo>
                      <a:pt x="129" y="242"/>
                    </a:lnTo>
                    <a:lnTo>
                      <a:pt x="126" y="243"/>
                    </a:lnTo>
                    <a:lnTo>
                      <a:pt x="126" y="243"/>
                    </a:lnTo>
                    <a:lnTo>
                      <a:pt x="126" y="245"/>
                    </a:lnTo>
                    <a:lnTo>
                      <a:pt x="126" y="247"/>
                    </a:lnTo>
                    <a:lnTo>
                      <a:pt x="128" y="247"/>
                    </a:lnTo>
                    <a:lnTo>
                      <a:pt x="128" y="247"/>
                    </a:lnTo>
                    <a:lnTo>
                      <a:pt x="126" y="249"/>
                    </a:lnTo>
                    <a:lnTo>
                      <a:pt x="126" y="249"/>
                    </a:lnTo>
                    <a:lnTo>
                      <a:pt x="126" y="251"/>
                    </a:lnTo>
                    <a:lnTo>
                      <a:pt x="126" y="252"/>
                    </a:lnTo>
                    <a:lnTo>
                      <a:pt x="126" y="252"/>
                    </a:lnTo>
                    <a:lnTo>
                      <a:pt x="126" y="252"/>
                    </a:lnTo>
                    <a:lnTo>
                      <a:pt x="124" y="254"/>
                    </a:lnTo>
                    <a:lnTo>
                      <a:pt x="124" y="254"/>
                    </a:lnTo>
                    <a:lnTo>
                      <a:pt x="120" y="251"/>
                    </a:lnTo>
                    <a:lnTo>
                      <a:pt x="120" y="252"/>
                    </a:lnTo>
                    <a:lnTo>
                      <a:pt x="119" y="252"/>
                    </a:lnTo>
                    <a:lnTo>
                      <a:pt x="115" y="252"/>
                    </a:lnTo>
                    <a:lnTo>
                      <a:pt x="115" y="252"/>
                    </a:lnTo>
                    <a:lnTo>
                      <a:pt x="117" y="254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5" y="256"/>
                    </a:lnTo>
                    <a:lnTo>
                      <a:pt x="117" y="260"/>
                    </a:lnTo>
                    <a:lnTo>
                      <a:pt x="117" y="260"/>
                    </a:lnTo>
                    <a:lnTo>
                      <a:pt x="117" y="260"/>
                    </a:lnTo>
                    <a:lnTo>
                      <a:pt x="117" y="262"/>
                    </a:lnTo>
                    <a:lnTo>
                      <a:pt x="119" y="262"/>
                    </a:lnTo>
                    <a:lnTo>
                      <a:pt x="119" y="262"/>
                    </a:lnTo>
                    <a:lnTo>
                      <a:pt x="117" y="263"/>
                    </a:lnTo>
                    <a:lnTo>
                      <a:pt x="117" y="263"/>
                    </a:lnTo>
                    <a:lnTo>
                      <a:pt x="117" y="265"/>
                    </a:lnTo>
                    <a:lnTo>
                      <a:pt x="117" y="267"/>
                    </a:lnTo>
                    <a:lnTo>
                      <a:pt x="115" y="269"/>
                    </a:lnTo>
                    <a:lnTo>
                      <a:pt x="115" y="271"/>
                    </a:lnTo>
                    <a:lnTo>
                      <a:pt x="115" y="273"/>
                    </a:lnTo>
                    <a:lnTo>
                      <a:pt x="113" y="274"/>
                    </a:lnTo>
                    <a:lnTo>
                      <a:pt x="113" y="276"/>
                    </a:lnTo>
                    <a:lnTo>
                      <a:pt x="111" y="276"/>
                    </a:lnTo>
                    <a:lnTo>
                      <a:pt x="109" y="276"/>
                    </a:lnTo>
                    <a:lnTo>
                      <a:pt x="106" y="276"/>
                    </a:lnTo>
                    <a:lnTo>
                      <a:pt x="104" y="276"/>
                    </a:lnTo>
                    <a:lnTo>
                      <a:pt x="102" y="280"/>
                    </a:lnTo>
                    <a:lnTo>
                      <a:pt x="100" y="280"/>
                    </a:lnTo>
                    <a:lnTo>
                      <a:pt x="100" y="280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5" y="282"/>
                    </a:lnTo>
                    <a:lnTo>
                      <a:pt x="95" y="285"/>
                    </a:lnTo>
                    <a:lnTo>
                      <a:pt x="93" y="287"/>
                    </a:lnTo>
                    <a:lnTo>
                      <a:pt x="91" y="287"/>
                    </a:lnTo>
                    <a:lnTo>
                      <a:pt x="89" y="287"/>
                    </a:lnTo>
                    <a:lnTo>
                      <a:pt x="89" y="289"/>
                    </a:lnTo>
                    <a:lnTo>
                      <a:pt x="87" y="289"/>
                    </a:lnTo>
                    <a:lnTo>
                      <a:pt x="87" y="293"/>
                    </a:lnTo>
                    <a:lnTo>
                      <a:pt x="86" y="295"/>
                    </a:lnTo>
                    <a:lnTo>
                      <a:pt x="86" y="298"/>
                    </a:lnTo>
                    <a:lnTo>
                      <a:pt x="86" y="298"/>
                    </a:lnTo>
                    <a:lnTo>
                      <a:pt x="84" y="298"/>
                    </a:lnTo>
                    <a:lnTo>
                      <a:pt x="82" y="298"/>
                    </a:lnTo>
                    <a:lnTo>
                      <a:pt x="80" y="298"/>
                    </a:lnTo>
                    <a:lnTo>
                      <a:pt x="80" y="298"/>
                    </a:lnTo>
                    <a:lnTo>
                      <a:pt x="80" y="300"/>
                    </a:lnTo>
                    <a:lnTo>
                      <a:pt x="78" y="302"/>
                    </a:lnTo>
                    <a:lnTo>
                      <a:pt x="78" y="302"/>
                    </a:lnTo>
                    <a:lnTo>
                      <a:pt x="76" y="304"/>
                    </a:lnTo>
                    <a:lnTo>
                      <a:pt x="75" y="305"/>
                    </a:lnTo>
                    <a:lnTo>
                      <a:pt x="71" y="307"/>
                    </a:lnTo>
                    <a:lnTo>
                      <a:pt x="71" y="309"/>
                    </a:lnTo>
                    <a:lnTo>
                      <a:pt x="69" y="311"/>
                    </a:lnTo>
                    <a:lnTo>
                      <a:pt x="69" y="313"/>
                    </a:lnTo>
                    <a:lnTo>
                      <a:pt x="66" y="315"/>
                    </a:lnTo>
                    <a:lnTo>
                      <a:pt x="66" y="315"/>
                    </a:lnTo>
                    <a:lnTo>
                      <a:pt x="64" y="315"/>
                    </a:lnTo>
                    <a:lnTo>
                      <a:pt x="62" y="315"/>
                    </a:lnTo>
                    <a:lnTo>
                      <a:pt x="58" y="315"/>
                    </a:lnTo>
                    <a:lnTo>
                      <a:pt x="56" y="315"/>
                    </a:lnTo>
                    <a:lnTo>
                      <a:pt x="56" y="315"/>
                    </a:lnTo>
                    <a:lnTo>
                      <a:pt x="55" y="316"/>
                    </a:lnTo>
                    <a:lnTo>
                      <a:pt x="55" y="316"/>
                    </a:lnTo>
                    <a:lnTo>
                      <a:pt x="53" y="316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49" y="318"/>
                    </a:lnTo>
                    <a:lnTo>
                      <a:pt x="47" y="318"/>
                    </a:lnTo>
                    <a:lnTo>
                      <a:pt x="45" y="318"/>
                    </a:lnTo>
                    <a:lnTo>
                      <a:pt x="42" y="318"/>
                    </a:lnTo>
                    <a:lnTo>
                      <a:pt x="40" y="320"/>
                    </a:lnTo>
                    <a:lnTo>
                      <a:pt x="38" y="326"/>
                    </a:lnTo>
                    <a:lnTo>
                      <a:pt x="36" y="326"/>
                    </a:lnTo>
                    <a:lnTo>
                      <a:pt x="36" y="326"/>
                    </a:lnTo>
                    <a:lnTo>
                      <a:pt x="36" y="326"/>
                    </a:lnTo>
                    <a:lnTo>
                      <a:pt x="33" y="327"/>
                    </a:lnTo>
                    <a:lnTo>
                      <a:pt x="33" y="327"/>
                    </a:lnTo>
                    <a:lnTo>
                      <a:pt x="33" y="327"/>
                    </a:lnTo>
                    <a:lnTo>
                      <a:pt x="31" y="329"/>
                    </a:lnTo>
                    <a:lnTo>
                      <a:pt x="31" y="331"/>
                    </a:lnTo>
                    <a:lnTo>
                      <a:pt x="29" y="333"/>
                    </a:lnTo>
                    <a:lnTo>
                      <a:pt x="29" y="335"/>
                    </a:lnTo>
                    <a:lnTo>
                      <a:pt x="27" y="335"/>
                    </a:lnTo>
                    <a:lnTo>
                      <a:pt x="25" y="337"/>
                    </a:lnTo>
                    <a:lnTo>
                      <a:pt x="25" y="337"/>
                    </a:lnTo>
                    <a:lnTo>
                      <a:pt x="24" y="340"/>
                    </a:lnTo>
                    <a:lnTo>
                      <a:pt x="22" y="340"/>
                    </a:lnTo>
                    <a:lnTo>
                      <a:pt x="22" y="342"/>
                    </a:lnTo>
                    <a:lnTo>
                      <a:pt x="20" y="344"/>
                    </a:lnTo>
                    <a:lnTo>
                      <a:pt x="20" y="344"/>
                    </a:lnTo>
                    <a:lnTo>
                      <a:pt x="22" y="346"/>
                    </a:lnTo>
                    <a:lnTo>
                      <a:pt x="24" y="348"/>
                    </a:lnTo>
                    <a:lnTo>
                      <a:pt x="22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2" y="355"/>
                    </a:lnTo>
                    <a:lnTo>
                      <a:pt x="24" y="357"/>
                    </a:lnTo>
                    <a:lnTo>
                      <a:pt x="22" y="358"/>
                    </a:lnTo>
                    <a:lnTo>
                      <a:pt x="22" y="360"/>
                    </a:lnTo>
                    <a:lnTo>
                      <a:pt x="22" y="360"/>
                    </a:lnTo>
                    <a:lnTo>
                      <a:pt x="20" y="362"/>
                    </a:lnTo>
                    <a:lnTo>
                      <a:pt x="20" y="362"/>
                    </a:lnTo>
                    <a:lnTo>
                      <a:pt x="18" y="364"/>
                    </a:lnTo>
                    <a:lnTo>
                      <a:pt x="18" y="366"/>
                    </a:lnTo>
                    <a:lnTo>
                      <a:pt x="16" y="366"/>
                    </a:lnTo>
                    <a:lnTo>
                      <a:pt x="14" y="368"/>
                    </a:lnTo>
                    <a:lnTo>
                      <a:pt x="13" y="368"/>
                    </a:lnTo>
                    <a:lnTo>
                      <a:pt x="11" y="368"/>
                    </a:lnTo>
                    <a:lnTo>
                      <a:pt x="9" y="368"/>
                    </a:lnTo>
                    <a:lnTo>
                      <a:pt x="7" y="368"/>
                    </a:lnTo>
                    <a:lnTo>
                      <a:pt x="7" y="368"/>
                    </a:lnTo>
                    <a:lnTo>
                      <a:pt x="5" y="368"/>
                    </a:lnTo>
                    <a:lnTo>
                      <a:pt x="5" y="366"/>
                    </a:lnTo>
                    <a:lnTo>
                      <a:pt x="5" y="366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2" y="402"/>
                    </a:lnTo>
                    <a:lnTo>
                      <a:pt x="122" y="37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81"/>
              <p:cNvSpPr>
                <a:spLocks/>
              </p:cNvSpPr>
              <p:nvPr userDrawn="1"/>
            </p:nvSpPr>
            <p:spPr bwMode="auto">
              <a:xfrm>
                <a:off x="5613400" y="798513"/>
                <a:ext cx="620713" cy="841375"/>
              </a:xfrm>
              <a:custGeom>
                <a:avLst/>
                <a:gdLst/>
                <a:ahLst/>
                <a:cxnLst>
                  <a:cxn ang="0">
                    <a:pos x="43" y="506"/>
                  </a:cxn>
                  <a:cxn ang="0">
                    <a:pos x="60" y="441"/>
                  </a:cxn>
                  <a:cxn ang="0">
                    <a:pos x="53" y="377"/>
                  </a:cxn>
                  <a:cxn ang="0">
                    <a:pos x="56" y="362"/>
                  </a:cxn>
                  <a:cxn ang="0">
                    <a:pos x="53" y="353"/>
                  </a:cxn>
                  <a:cxn ang="0">
                    <a:pos x="43" y="353"/>
                  </a:cxn>
                  <a:cxn ang="0">
                    <a:pos x="42" y="338"/>
                  </a:cxn>
                  <a:cxn ang="0">
                    <a:pos x="36" y="340"/>
                  </a:cxn>
                  <a:cxn ang="0">
                    <a:pos x="29" y="320"/>
                  </a:cxn>
                  <a:cxn ang="0">
                    <a:pos x="16" y="307"/>
                  </a:cxn>
                  <a:cxn ang="0">
                    <a:pos x="16" y="276"/>
                  </a:cxn>
                  <a:cxn ang="0">
                    <a:pos x="9" y="254"/>
                  </a:cxn>
                  <a:cxn ang="0">
                    <a:pos x="9" y="225"/>
                  </a:cxn>
                  <a:cxn ang="0">
                    <a:pos x="16" y="199"/>
                  </a:cxn>
                  <a:cxn ang="0">
                    <a:pos x="14" y="178"/>
                  </a:cxn>
                  <a:cxn ang="0">
                    <a:pos x="21" y="150"/>
                  </a:cxn>
                  <a:cxn ang="0">
                    <a:pos x="29" y="121"/>
                  </a:cxn>
                  <a:cxn ang="0">
                    <a:pos x="43" y="106"/>
                  </a:cxn>
                  <a:cxn ang="0">
                    <a:pos x="56" y="93"/>
                  </a:cxn>
                  <a:cxn ang="0">
                    <a:pos x="54" y="112"/>
                  </a:cxn>
                  <a:cxn ang="0">
                    <a:pos x="56" y="125"/>
                  </a:cxn>
                  <a:cxn ang="0">
                    <a:pos x="63" y="128"/>
                  </a:cxn>
                  <a:cxn ang="0">
                    <a:pos x="69" y="114"/>
                  </a:cxn>
                  <a:cxn ang="0">
                    <a:pos x="65" y="139"/>
                  </a:cxn>
                  <a:cxn ang="0">
                    <a:pos x="74" y="114"/>
                  </a:cxn>
                  <a:cxn ang="0">
                    <a:pos x="71" y="86"/>
                  </a:cxn>
                  <a:cxn ang="0">
                    <a:pos x="74" y="68"/>
                  </a:cxn>
                  <a:cxn ang="0">
                    <a:pos x="91" y="57"/>
                  </a:cxn>
                  <a:cxn ang="0">
                    <a:pos x="96" y="50"/>
                  </a:cxn>
                  <a:cxn ang="0">
                    <a:pos x="91" y="20"/>
                  </a:cxn>
                  <a:cxn ang="0">
                    <a:pos x="98" y="8"/>
                  </a:cxn>
                  <a:cxn ang="0">
                    <a:pos x="111" y="0"/>
                  </a:cxn>
                  <a:cxn ang="0">
                    <a:pos x="135" y="9"/>
                  </a:cxn>
                  <a:cxn ang="0">
                    <a:pos x="162" y="11"/>
                  </a:cxn>
                  <a:cxn ang="0">
                    <a:pos x="191" y="22"/>
                  </a:cxn>
                  <a:cxn ang="0">
                    <a:pos x="219" y="31"/>
                  </a:cxn>
                  <a:cxn ang="0">
                    <a:pos x="232" y="33"/>
                  </a:cxn>
                  <a:cxn ang="0">
                    <a:pos x="243" y="50"/>
                  </a:cxn>
                  <a:cxn ang="0">
                    <a:pos x="250" y="61"/>
                  </a:cxn>
                  <a:cxn ang="0">
                    <a:pos x="241" y="66"/>
                  </a:cxn>
                  <a:cxn ang="0">
                    <a:pos x="252" y="84"/>
                  </a:cxn>
                  <a:cxn ang="0">
                    <a:pos x="266" y="125"/>
                  </a:cxn>
                  <a:cxn ang="0">
                    <a:pos x="261" y="163"/>
                  </a:cxn>
                  <a:cxn ang="0">
                    <a:pos x="254" y="190"/>
                  </a:cxn>
                  <a:cxn ang="0">
                    <a:pos x="235" y="201"/>
                  </a:cxn>
                  <a:cxn ang="0">
                    <a:pos x="232" y="223"/>
                  </a:cxn>
                  <a:cxn ang="0">
                    <a:pos x="246" y="245"/>
                  </a:cxn>
                  <a:cxn ang="0">
                    <a:pos x="270" y="229"/>
                  </a:cxn>
                  <a:cxn ang="0">
                    <a:pos x="277" y="210"/>
                  </a:cxn>
                  <a:cxn ang="0">
                    <a:pos x="286" y="192"/>
                  </a:cxn>
                  <a:cxn ang="0">
                    <a:pos x="321" y="176"/>
                  </a:cxn>
                  <a:cxn ang="0">
                    <a:pos x="354" y="223"/>
                  </a:cxn>
                  <a:cxn ang="0">
                    <a:pos x="374" y="271"/>
                  </a:cxn>
                  <a:cxn ang="0">
                    <a:pos x="387" y="311"/>
                  </a:cxn>
                  <a:cxn ang="0">
                    <a:pos x="381" y="344"/>
                  </a:cxn>
                  <a:cxn ang="0">
                    <a:pos x="365" y="344"/>
                  </a:cxn>
                  <a:cxn ang="0">
                    <a:pos x="361" y="358"/>
                  </a:cxn>
                  <a:cxn ang="0">
                    <a:pos x="361" y="380"/>
                  </a:cxn>
                  <a:cxn ang="0">
                    <a:pos x="345" y="408"/>
                  </a:cxn>
                  <a:cxn ang="0">
                    <a:pos x="347" y="428"/>
                  </a:cxn>
                  <a:cxn ang="0">
                    <a:pos x="339" y="435"/>
                  </a:cxn>
                  <a:cxn ang="0">
                    <a:pos x="338" y="448"/>
                  </a:cxn>
                  <a:cxn ang="0">
                    <a:pos x="332" y="466"/>
                  </a:cxn>
                </a:cxnLst>
                <a:rect l="0" t="0" r="r" b="b"/>
                <a:pathLst>
                  <a:path w="391" h="530">
                    <a:moveTo>
                      <a:pt x="330" y="470"/>
                    </a:moveTo>
                    <a:lnTo>
                      <a:pt x="303" y="477"/>
                    </a:lnTo>
                    <a:lnTo>
                      <a:pt x="296" y="479"/>
                    </a:lnTo>
                    <a:lnTo>
                      <a:pt x="252" y="490"/>
                    </a:lnTo>
                    <a:lnTo>
                      <a:pt x="248" y="492"/>
                    </a:lnTo>
                    <a:lnTo>
                      <a:pt x="211" y="501"/>
                    </a:lnTo>
                    <a:lnTo>
                      <a:pt x="210" y="494"/>
                    </a:lnTo>
                    <a:lnTo>
                      <a:pt x="208" y="494"/>
                    </a:lnTo>
                    <a:lnTo>
                      <a:pt x="175" y="501"/>
                    </a:lnTo>
                    <a:lnTo>
                      <a:pt x="166" y="503"/>
                    </a:lnTo>
                    <a:lnTo>
                      <a:pt x="133" y="510"/>
                    </a:lnTo>
                    <a:lnTo>
                      <a:pt x="118" y="512"/>
                    </a:lnTo>
                    <a:lnTo>
                      <a:pt x="95" y="516"/>
                    </a:lnTo>
                    <a:lnTo>
                      <a:pt x="80" y="519"/>
                    </a:lnTo>
                    <a:lnTo>
                      <a:pt x="54" y="525"/>
                    </a:lnTo>
                    <a:lnTo>
                      <a:pt x="25" y="530"/>
                    </a:lnTo>
                    <a:lnTo>
                      <a:pt x="25" y="528"/>
                    </a:lnTo>
                    <a:lnTo>
                      <a:pt x="27" y="528"/>
                    </a:lnTo>
                    <a:lnTo>
                      <a:pt x="27" y="527"/>
                    </a:lnTo>
                    <a:lnTo>
                      <a:pt x="29" y="527"/>
                    </a:lnTo>
                    <a:lnTo>
                      <a:pt x="29" y="525"/>
                    </a:lnTo>
                    <a:lnTo>
                      <a:pt x="29" y="525"/>
                    </a:lnTo>
                    <a:lnTo>
                      <a:pt x="31" y="523"/>
                    </a:lnTo>
                    <a:lnTo>
                      <a:pt x="31" y="523"/>
                    </a:lnTo>
                    <a:lnTo>
                      <a:pt x="32" y="521"/>
                    </a:lnTo>
                    <a:lnTo>
                      <a:pt x="32" y="521"/>
                    </a:lnTo>
                    <a:lnTo>
                      <a:pt x="34" y="519"/>
                    </a:lnTo>
                    <a:lnTo>
                      <a:pt x="34" y="519"/>
                    </a:lnTo>
                    <a:lnTo>
                      <a:pt x="34" y="517"/>
                    </a:lnTo>
                    <a:lnTo>
                      <a:pt x="36" y="517"/>
                    </a:lnTo>
                    <a:lnTo>
                      <a:pt x="36" y="517"/>
                    </a:lnTo>
                    <a:lnTo>
                      <a:pt x="36" y="517"/>
                    </a:lnTo>
                    <a:lnTo>
                      <a:pt x="38" y="516"/>
                    </a:lnTo>
                    <a:lnTo>
                      <a:pt x="38" y="516"/>
                    </a:lnTo>
                    <a:lnTo>
                      <a:pt x="38" y="514"/>
                    </a:lnTo>
                    <a:lnTo>
                      <a:pt x="40" y="512"/>
                    </a:lnTo>
                    <a:lnTo>
                      <a:pt x="40" y="512"/>
                    </a:lnTo>
                    <a:lnTo>
                      <a:pt x="40" y="512"/>
                    </a:lnTo>
                    <a:lnTo>
                      <a:pt x="42" y="510"/>
                    </a:lnTo>
                    <a:lnTo>
                      <a:pt x="42" y="510"/>
                    </a:lnTo>
                    <a:lnTo>
                      <a:pt x="42" y="508"/>
                    </a:lnTo>
                    <a:lnTo>
                      <a:pt x="42" y="508"/>
                    </a:lnTo>
                    <a:lnTo>
                      <a:pt x="42" y="508"/>
                    </a:lnTo>
                    <a:lnTo>
                      <a:pt x="43" y="506"/>
                    </a:lnTo>
                    <a:lnTo>
                      <a:pt x="43" y="506"/>
                    </a:lnTo>
                    <a:lnTo>
                      <a:pt x="43" y="505"/>
                    </a:lnTo>
                    <a:lnTo>
                      <a:pt x="43" y="503"/>
                    </a:lnTo>
                    <a:lnTo>
                      <a:pt x="43" y="501"/>
                    </a:lnTo>
                    <a:lnTo>
                      <a:pt x="43" y="499"/>
                    </a:lnTo>
                    <a:lnTo>
                      <a:pt x="45" y="499"/>
                    </a:lnTo>
                    <a:lnTo>
                      <a:pt x="43" y="497"/>
                    </a:lnTo>
                    <a:lnTo>
                      <a:pt x="45" y="495"/>
                    </a:lnTo>
                    <a:lnTo>
                      <a:pt x="45" y="495"/>
                    </a:lnTo>
                    <a:lnTo>
                      <a:pt x="43" y="494"/>
                    </a:lnTo>
                    <a:lnTo>
                      <a:pt x="45" y="494"/>
                    </a:lnTo>
                    <a:lnTo>
                      <a:pt x="45" y="492"/>
                    </a:lnTo>
                    <a:lnTo>
                      <a:pt x="45" y="490"/>
                    </a:lnTo>
                    <a:lnTo>
                      <a:pt x="45" y="488"/>
                    </a:lnTo>
                    <a:lnTo>
                      <a:pt x="47" y="488"/>
                    </a:lnTo>
                    <a:lnTo>
                      <a:pt x="47" y="486"/>
                    </a:lnTo>
                    <a:lnTo>
                      <a:pt x="47" y="485"/>
                    </a:lnTo>
                    <a:lnTo>
                      <a:pt x="47" y="485"/>
                    </a:lnTo>
                    <a:lnTo>
                      <a:pt x="47" y="483"/>
                    </a:lnTo>
                    <a:lnTo>
                      <a:pt x="47" y="481"/>
                    </a:lnTo>
                    <a:lnTo>
                      <a:pt x="47" y="481"/>
                    </a:lnTo>
                    <a:lnTo>
                      <a:pt x="47" y="479"/>
                    </a:lnTo>
                    <a:lnTo>
                      <a:pt x="47" y="479"/>
                    </a:lnTo>
                    <a:lnTo>
                      <a:pt x="49" y="477"/>
                    </a:lnTo>
                    <a:lnTo>
                      <a:pt x="49" y="477"/>
                    </a:lnTo>
                    <a:lnTo>
                      <a:pt x="51" y="475"/>
                    </a:lnTo>
                    <a:lnTo>
                      <a:pt x="53" y="472"/>
                    </a:lnTo>
                    <a:lnTo>
                      <a:pt x="53" y="472"/>
                    </a:lnTo>
                    <a:lnTo>
                      <a:pt x="53" y="468"/>
                    </a:lnTo>
                    <a:lnTo>
                      <a:pt x="54" y="466"/>
                    </a:lnTo>
                    <a:lnTo>
                      <a:pt x="54" y="466"/>
                    </a:lnTo>
                    <a:lnTo>
                      <a:pt x="54" y="464"/>
                    </a:lnTo>
                    <a:lnTo>
                      <a:pt x="56" y="463"/>
                    </a:lnTo>
                    <a:lnTo>
                      <a:pt x="56" y="461"/>
                    </a:lnTo>
                    <a:lnTo>
                      <a:pt x="56" y="461"/>
                    </a:lnTo>
                    <a:lnTo>
                      <a:pt x="56" y="459"/>
                    </a:lnTo>
                    <a:lnTo>
                      <a:pt x="56" y="457"/>
                    </a:lnTo>
                    <a:lnTo>
                      <a:pt x="58" y="455"/>
                    </a:lnTo>
                    <a:lnTo>
                      <a:pt x="58" y="453"/>
                    </a:lnTo>
                    <a:lnTo>
                      <a:pt x="58" y="452"/>
                    </a:lnTo>
                    <a:lnTo>
                      <a:pt x="58" y="450"/>
                    </a:lnTo>
                    <a:lnTo>
                      <a:pt x="58" y="446"/>
                    </a:lnTo>
                    <a:lnTo>
                      <a:pt x="60" y="444"/>
                    </a:lnTo>
                    <a:lnTo>
                      <a:pt x="60" y="441"/>
                    </a:lnTo>
                    <a:lnTo>
                      <a:pt x="60" y="441"/>
                    </a:lnTo>
                    <a:lnTo>
                      <a:pt x="60" y="437"/>
                    </a:lnTo>
                    <a:lnTo>
                      <a:pt x="60" y="435"/>
                    </a:lnTo>
                    <a:lnTo>
                      <a:pt x="60" y="435"/>
                    </a:lnTo>
                    <a:lnTo>
                      <a:pt x="60" y="433"/>
                    </a:lnTo>
                    <a:lnTo>
                      <a:pt x="60" y="432"/>
                    </a:lnTo>
                    <a:lnTo>
                      <a:pt x="60" y="430"/>
                    </a:lnTo>
                    <a:lnTo>
                      <a:pt x="60" y="428"/>
                    </a:lnTo>
                    <a:lnTo>
                      <a:pt x="60" y="426"/>
                    </a:lnTo>
                    <a:lnTo>
                      <a:pt x="60" y="426"/>
                    </a:lnTo>
                    <a:lnTo>
                      <a:pt x="60" y="424"/>
                    </a:lnTo>
                    <a:lnTo>
                      <a:pt x="60" y="422"/>
                    </a:lnTo>
                    <a:lnTo>
                      <a:pt x="60" y="422"/>
                    </a:lnTo>
                    <a:lnTo>
                      <a:pt x="60" y="419"/>
                    </a:lnTo>
                    <a:lnTo>
                      <a:pt x="60" y="417"/>
                    </a:lnTo>
                    <a:lnTo>
                      <a:pt x="60" y="417"/>
                    </a:lnTo>
                    <a:lnTo>
                      <a:pt x="60" y="415"/>
                    </a:lnTo>
                    <a:lnTo>
                      <a:pt x="58" y="413"/>
                    </a:lnTo>
                    <a:lnTo>
                      <a:pt x="58" y="413"/>
                    </a:lnTo>
                    <a:lnTo>
                      <a:pt x="58" y="411"/>
                    </a:lnTo>
                    <a:lnTo>
                      <a:pt x="58" y="411"/>
                    </a:lnTo>
                    <a:lnTo>
                      <a:pt x="58" y="411"/>
                    </a:lnTo>
                    <a:lnTo>
                      <a:pt x="58" y="410"/>
                    </a:lnTo>
                    <a:lnTo>
                      <a:pt x="58" y="408"/>
                    </a:lnTo>
                    <a:lnTo>
                      <a:pt x="58" y="408"/>
                    </a:lnTo>
                    <a:lnTo>
                      <a:pt x="60" y="406"/>
                    </a:lnTo>
                    <a:lnTo>
                      <a:pt x="60" y="404"/>
                    </a:lnTo>
                    <a:lnTo>
                      <a:pt x="60" y="402"/>
                    </a:lnTo>
                    <a:lnTo>
                      <a:pt x="58" y="402"/>
                    </a:lnTo>
                    <a:lnTo>
                      <a:pt x="58" y="400"/>
                    </a:lnTo>
                    <a:lnTo>
                      <a:pt x="58" y="399"/>
                    </a:lnTo>
                    <a:lnTo>
                      <a:pt x="58" y="399"/>
                    </a:lnTo>
                    <a:lnTo>
                      <a:pt x="58" y="397"/>
                    </a:lnTo>
                    <a:lnTo>
                      <a:pt x="56" y="393"/>
                    </a:lnTo>
                    <a:lnTo>
                      <a:pt x="56" y="391"/>
                    </a:lnTo>
                    <a:lnTo>
                      <a:pt x="56" y="391"/>
                    </a:lnTo>
                    <a:lnTo>
                      <a:pt x="56" y="388"/>
                    </a:lnTo>
                    <a:lnTo>
                      <a:pt x="56" y="386"/>
                    </a:lnTo>
                    <a:lnTo>
                      <a:pt x="54" y="384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4" y="379"/>
                    </a:lnTo>
                    <a:lnTo>
                      <a:pt x="54" y="379"/>
                    </a:lnTo>
                    <a:lnTo>
                      <a:pt x="53" y="377"/>
                    </a:lnTo>
                    <a:lnTo>
                      <a:pt x="53" y="375"/>
                    </a:lnTo>
                    <a:lnTo>
                      <a:pt x="53" y="373"/>
                    </a:lnTo>
                    <a:lnTo>
                      <a:pt x="51" y="371"/>
                    </a:lnTo>
                    <a:lnTo>
                      <a:pt x="51" y="369"/>
                    </a:lnTo>
                    <a:lnTo>
                      <a:pt x="51" y="368"/>
                    </a:lnTo>
                    <a:lnTo>
                      <a:pt x="49" y="366"/>
                    </a:lnTo>
                    <a:lnTo>
                      <a:pt x="49" y="364"/>
                    </a:lnTo>
                    <a:lnTo>
                      <a:pt x="49" y="364"/>
                    </a:lnTo>
                    <a:lnTo>
                      <a:pt x="49" y="362"/>
                    </a:lnTo>
                    <a:lnTo>
                      <a:pt x="47" y="362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7" y="360"/>
                    </a:lnTo>
                    <a:lnTo>
                      <a:pt x="49" y="360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49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1" y="358"/>
                    </a:lnTo>
                    <a:lnTo>
                      <a:pt x="53" y="358"/>
                    </a:lnTo>
                    <a:lnTo>
                      <a:pt x="53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2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6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60"/>
                    </a:lnTo>
                    <a:lnTo>
                      <a:pt x="54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3" y="357"/>
                    </a:lnTo>
                    <a:lnTo>
                      <a:pt x="53" y="357"/>
                    </a:lnTo>
                    <a:lnTo>
                      <a:pt x="53" y="355"/>
                    </a:lnTo>
                    <a:lnTo>
                      <a:pt x="54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5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3"/>
                    </a:lnTo>
                    <a:lnTo>
                      <a:pt x="53" y="351"/>
                    </a:lnTo>
                    <a:lnTo>
                      <a:pt x="53" y="351"/>
                    </a:lnTo>
                    <a:lnTo>
                      <a:pt x="53" y="351"/>
                    </a:lnTo>
                    <a:lnTo>
                      <a:pt x="51" y="351"/>
                    </a:lnTo>
                    <a:lnTo>
                      <a:pt x="51" y="351"/>
                    </a:lnTo>
                    <a:lnTo>
                      <a:pt x="51" y="351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49" y="355"/>
                    </a:lnTo>
                    <a:lnTo>
                      <a:pt x="49" y="355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9" y="357"/>
                    </a:lnTo>
                    <a:lnTo>
                      <a:pt x="47" y="357"/>
                    </a:lnTo>
                    <a:lnTo>
                      <a:pt x="47" y="357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58"/>
                    </a:lnTo>
                    <a:lnTo>
                      <a:pt x="47" y="360"/>
                    </a:lnTo>
                    <a:lnTo>
                      <a:pt x="47" y="358"/>
                    </a:lnTo>
                    <a:lnTo>
                      <a:pt x="45" y="358"/>
                    </a:lnTo>
                    <a:lnTo>
                      <a:pt x="45" y="358"/>
                    </a:lnTo>
                    <a:lnTo>
                      <a:pt x="45" y="357"/>
                    </a:lnTo>
                    <a:lnTo>
                      <a:pt x="45" y="357"/>
                    </a:lnTo>
                    <a:lnTo>
                      <a:pt x="45" y="355"/>
                    </a:lnTo>
                    <a:lnTo>
                      <a:pt x="43" y="353"/>
                    </a:lnTo>
                    <a:lnTo>
                      <a:pt x="43" y="353"/>
                    </a:lnTo>
                    <a:lnTo>
                      <a:pt x="43" y="353"/>
                    </a:lnTo>
                    <a:lnTo>
                      <a:pt x="43" y="351"/>
                    </a:lnTo>
                    <a:lnTo>
                      <a:pt x="42" y="349"/>
                    </a:lnTo>
                    <a:lnTo>
                      <a:pt x="42" y="349"/>
                    </a:lnTo>
                    <a:lnTo>
                      <a:pt x="40" y="347"/>
                    </a:lnTo>
                    <a:lnTo>
                      <a:pt x="38" y="346"/>
                    </a:lnTo>
                    <a:lnTo>
                      <a:pt x="38" y="344"/>
                    </a:lnTo>
                    <a:lnTo>
                      <a:pt x="38" y="344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2"/>
                    </a:lnTo>
                    <a:lnTo>
                      <a:pt x="36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2"/>
                    </a:lnTo>
                    <a:lnTo>
                      <a:pt x="38" y="340"/>
                    </a:lnTo>
                    <a:lnTo>
                      <a:pt x="38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0" y="340"/>
                    </a:lnTo>
                    <a:lnTo>
                      <a:pt x="42" y="340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8"/>
                    </a:lnTo>
                    <a:lnTo>
                      <a:pt x="42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3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5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2" y="336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6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40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8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6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4" y="338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6" y="340"/>
                    </a:lnTo>
                    <a:lnTo>
                      <a:pt x="34" y="340"/>
                    </a:lnTo>
                    <a:lnTo>
                      <a:pt x="34" y="340"/>
                    </a:lnTo>
                    <a:lnTo>
                      <a:pt x="34" y="340"/>
                    </a:lnTo>
                    <a:lnTo>
                      <a:pt x="34" y="338"/>
                    </a:lnTo>
                    <a:lnTo>
                      <a:pt x="32" y="336"/>
                    </a:lnTo>
                    <a:lnTo>
                      <a:pt x="29" y="333"/>
                    </a:lnTo>
                    <a:lnTo>
                      <a:pt x="27" y="331"/>
                    </a:lnTo>
                    <a:lnTo>
                      <a:pt x="27" y="327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3" y="326"/>
                    </a:lnTo>
                    <a:lnTo>
                      <a:pt x="23" y="326"/>
                    </a:lnTo>
                    <a:lnTo>
                      <a:pt x="23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5" y="326"/>
                    </a:lnTo>
                    <a:lnTo>
                      <a:pt x="27" y="326"/>
                    </a:lnTo>
                    <a:lnTo>
                      <a:pt x="27" y="326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9" y="324"/>
                    </a:lnTo>
                    <a:lnTo>
                      <a:pt x="29" y="322"/>
                    </a:lnTo>
                    <a:lnTo>
                      <a:pt x="29" y="322"/>
                    </a:lnTo>
                    <a:lnTo>
                      <a:pt x="31" y="322"/>
                    </a:lnTo>
                    <a:lnTo>
                      <a:pt x="31" y="322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18"/>
                    </a:lnTo>
                    <a:lnTo>
                      <a:pt x="31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18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9" y="320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2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7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5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3" y="324"/>
                    </a:lnTo>
                    <a:lnTo>
                      <a:pt x="21" y="322"/>
                    </a:lnTo>
                    <a:lnTo>
                      <a:pt x="21" y="320"/>
                    </a:lnTo>
                    <a:lnTo>
                      <a:pt x="21" y="318"/>
                    </a:lnTo>
                    <a:lnTo>
                      <a:pt x="20" y="316"/>
                    </a:lnTo>
                    <a:lnTo>
                      <a:pt x="20" y="315"/>
                    </a:lnTo>
                    <a:lnTo>
                      <a:pt x="18" y="313"/>
                    </a:lnTo>
                    <a:lnTo>
                      <a:pt x="16" y="311"/>
                    </a:lnTo>
                    <a:lnTo>
                      <a:pt x="16" y="307"/>
                    </a:lnTo>
                    <a:lnTo>
                      <a:pt x="14" y="305"/>
                    </a:lnTo>
                    <a:lnTo>
                      <a:pt x="14" y="305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1" y="302"/>
                    </a:lnTo>
                    <a:lnTo>
                      <a:pt x="11" y="302"/>
                    </a:lnTo>
                    <a:lnTo>
                      <a:pt x="11" y="302"/>
                    </a:lnTo>
                    <a:lnTo>
                      <a:pt x="11" y="300"/>
                    </a:lnTo>
                    <a:lnTo>
                      <a:pt x="9" y="298"/>
                    </a:lnTo>
                    <a:lnTo>
                      <a:pt x="9" y="298"/>
                    </a:lnTo>
                    <a:lnTo>
                      <a:pt x="9" y="296"/>
                    </a:lnTo>
                    <a:lnTo>
                      <a:pt x="9" y="294"/>
                    </a:lnTo>
                    <a:lnTo>
                      <a:pt x="7" y="294"/>
                    </a:lnTo>
                    <a:lnTo>
                      <a:pt x="7" y="293"/>
                    </a:lnTo>
                    <a:lnTo>
                      <a:pt x="7" y="293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91"/>
                    </a:lnTo>
                    <a:lnTo>
                      <a:pt x="7" y="289"/>
                    </a:lnTo>
                    <a:lnTo>
                      <a:pt x="7" y="289"/>
                    </a:lnTo>
                    <a:lnTo>
                      <a:pt x="9" y="287"/>
                    </a:lnTo>
                    <a:lnTo>
                      <a:pt x="9" y="287"/>
                    </a:lnTo>
                    <a:lnTo>
                      <a:pt x="9" y="285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1" y="282"/>
                    </a:lnTo>
                    <a:lnTo>
                      <a:pt x="12" y="280"/>
                    </a:lnTo>
                    <a:lnTo>
                      <a:pt x="12" y="280"/>
                    </a:lnTo>
                    <a:lnTo>
                      <a:pt x="12" y="278"/>
                    </a:lnTo>
                    <a:lnTo>
                      <a:pt x="12" y="276"/>
                    </a:lnTo>
                    <a:lnTo>
                      <a:pt x="12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6" y="276"/>
                    </a:lnTo>
                    <a:lnTo>
                      <a:pt x="14" y="276"/>
                    </a:lnTo>
                    <a:lnTo>
                      <a:pt x="14" y="276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2" y="271"/>
                    </a:lnTo>
                    <a:lnTo>
                      <a:pt x="12" y="271"/>
                    </a:lnTo>
                    <a:lnTo>
                      <a:pt x="12" y="269"/>
                    </a:lnTo>
                    <a:lnTo>
                      <a:pt x="12" y="267"/>
                    </a:lnTo>
                    <a:lnTo>
                      <a:pt x="12" y="267"/>
                    </a:lnTo>
                    <a:lnTo>
                      <a:pt x="11" y="265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9" y="258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7" y="254"/>
                    </a:lnTo>
                    <a:lnTo>
                      <a:pt x="7" y="254"/>
                    </a:lnTo>
                    <a:lnTo>
                      <a:pt x="7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9" y="256"/>
                    </a:lnTo>
                    <a:lnTo>
                      <a:pt x="11" y="256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4"/>
                    </a:lnTo>
                    <a:lnTo>
                      <a:pt x="9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5" y="251"/>
                    </a:lnTo>
                    <a:lnTo>
                      <a:pt x="5" y="251"/>
                    </a:lnTo>
                    <a:lnTo>
                      <a:pt x="5" y="249"/>
                    </a:lnTo>
                    <a:lnTo>
                      <a:pt x="3" y="249"/>
                    </a:lnTo>
                    <a:lnTo>
                      <a:pt x="3" y="249"/>
                    </a:lnTo>
                    <a:lnTo>
                      <a:pt x="3" y="247"/>
                    </a:lnTo>
                    <a:lnTo>
                      <a:pt x="1" y="247"/>
                    </a:lnTo>
                    <a:lnTo>
                      <a:pt x="1" y="245"/>
                    </a:lnTo>
                    <a:lnTo>
                      <a:pt x="1" y="245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0" y="241"/>
                    </a:lnTo>
                    <a:lnTo>
                      <a:pt x="0" y="240"/>
                    </a:lnTo>
                    <a:lnTo>
                      <a:pt x="0" y="240"/>
                    </a:lnTo>
                    <a:lnTo>
                      <a:pt x="1" y="240"/>
                    </a:lnTo>
                    <a:lnTo>
                      <a:pt x="1" y="240"/>
                    </a:lnTo>
                    <a:lnTo>
                      <a:pt x="1" y="238"/>
                    </a:lnTo>
                    <a:lnTo>
                      <a:pt x="1" y="238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3" y="236"/>
                    </a:lnTo>
                    <a:lnTo>
                      <a:pt x="5" y="234"/>
                    </a:lnTo>
                    <a:lnTo>
                      <a:pt x="5" y="234"/>
                    </a:lnTo>
                    <a:lnTo>
                      <a:pt x="7" y="232"/>
                    </a:lnTo>
                    <a:lnTo>
                      <a:pt x="7" y="232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30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9" y="227"/>
                    </a:lnTo>
                    <a:lnTo>
                      <a:pt x="9" y="225"/>
                    </a:lnTo>
                    <a:lnTo>
                      <a:pt x="9" y="225"/>
                    </a:lnTo>
                    <a:lnTo>
                      <a:pt x="9" y="225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11" y="221"/>
                    </a:lnTo>
                    <a:lnTo>
                      <a:pt x="9" y="221"/>
                    </a:lnTo>
                    <a:lnTo>
                      <a:pt x="11" y="220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2" y="212"/>
                    </a:lnTo>
                    <a:lnTo>
                      <a:pt x="12" y="210"/>
                    </a:lnTo>
                    <a:lnTo>
                      <a:pt x="12" y="210"/>
                    </a:lnTo>
                    <a:lnTo>
                      <a:pt x="12" y="209"/>
                    </a:lnTo>
                    <a:lnTo>
                      <a:pt x="12" y="209"/>
                    </a:lnTo>
                    <a:lnTo>
                      <a:pt x="12" y="207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3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18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20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201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4" y="194"/>
                    </a:lnTo>
                    <a:lnTo>
                      <a:pt x="14" y="194"/>
                    </a:lnTo>
                    <a:lnTo>
                      <a:pt x="14" y="192"/>
                    </a:lnTo>
                    <a:lnTo>
                      <a:pt x="14" y="190"/>
                    </a:lnTo>
                    <a:lnTo>
                      <a:pt x="12" y="188"/>
                    </a:lnTo>
                    <a:lnTo>
                      <a:pt x="12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2" y="185"/>
                    </a:lnTo>
                    <a:lnTo>
                      <a:pt x="12" y="183"/>
                    </a:lnTo>
                    <a:lnTo>
                      <a:pt x="12" y="183"/>
                    </a:lnTo>
                    <a:lnTo>
                      <a:pt x="12" y="181"/>
                    </a:lnTo>
                    <a:lnTo>
                      <a:pt x="14" y="179"/>
                    </a:lnTo>
                    <a:lnTo>
                      <a:pt x="14" y="179"/>
                    </a:lnTo>
                    <a:lnTo>
                      <a:pt x="14" y="178"/>
                    </a:lnTo>
                    <a:lnTo>
                      <a:pt x="12" y="176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11" y="168"/>
                    </a:lnTo>
                    <a:lnTo>
                      <a:pt x="9" y="168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7" y="165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59"/>
                    </a:lnTo>
                    <a:lnTo>
                      <a:pt x="7" y="159"/>
                    </a:lnTo>
                    <a:lnTo>
                      <a:pt x="7" y="159"/>
                    </a:lnTo>
                    <a:lnTo>
                      <a:pt x="9" y="159"/>
                    </a:lnTo>
                    <a:lnTo>
                      <a:pt x="9" y="159"/>
                    </a:lnTo>
                    <a:lnTo>
                      <a:pt x="9" y="157"/>
                    </a:lnTo>
                    <a:lnTo>
                      <a:pt x="11" y="157"/>
                    </a:lnTo>
                    <a:lnTo>
                      <a:pt x="11" y="157"/>
                    </a:lnTo>
                    <a:lnTo>
                      <a:pt x="12" y="156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6" y="154"/>
                    </a:lnTo>
                    <a:lnTo>
                      <a:pt x="16" y="154"/>
                    </a:lnTo>
                    <a:lnTo>
                      <a:pt x="16" y="154"/>
                    </a:lnTo>
                    <a:lnTo>
                      <a:pt x="18" y="154"/>
                    </a:lnTo>
                    <a:lnTo>
                      <a:pt x="20" y="154"/>
                    </a:lnTo>
                    <a:lnTo>
                      <a:pt x="20" y="152"/>
                    </a:lnTo>
                    <a:lnTo>
                      <a:pt x="21" y="150"/>
                    </a:lnTo>
                    <a:lnTo>
                      <a:pt x="21" y="150"/>
                    </a:lnTo>
                    <a:lnTo>
                      <a:pt x="21" y="148"/>
                    </a:lnTo>
                    <a:lnTo>
                      <a:pt x="21" y="148"/>
                    </a:lnTo>
                    <a:lnTo>
                      <a:pt x="20" y="146"/>
                    </a:lnTo>
                    <a:lnTo>
                      <a:pt x="20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5"/>
                    </a:lnTo>
                    <a:lnTo>
                      <a:pt x="20" y="143"/>
                    </a:lnTo>
                    <a:lnTo>
                      <a:pt x="20" y="143"/>
                    </a:lnTo>
                    <a:lnTo>
                      <a:pt x="20" y="143"/>
                    </a:lnTo>
                    <a:lnTo>
                      <a:pt x="20" y="141"/>
                    </a:lnTo>
                    <a:lnTo>
                      <a:pt x="20" y="139"/>
                    </a:lnTo>
                    <a:lnTo>
                      <a:pt x="20" y="137"/>
                    </a:lnTo>
                    <a:lnTo>
                      <a:pt x="18" y="135"/>
                    </a:lnTo>
                    <a:lnTo>
                      <a:pt x="18" y="134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18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1" y="130"/>
                    </a:lnTo>
                    <a:lnTo>
                      <a:pt x="23" y="130"/>
                    </a:lnTo>
                    <a:lnTo>
                      <a:pt x="23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30"/>
                    </a:lnTo>
                    <a:lnTo>
                      <a:pt x="25" y="128"/>
                    </a:lnTo>
                    <a:lnTo>
                      <a:pt x="27" y="128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3"/>
                    </a:lnTo>
                    <a:lnTo>
                      <a:pt x="29" y="123"/>
                    </a:lnTo>
                    <a:lnTo>
                      <a:pt x="29" y="123"/>
                    </a:lnTo>
                    <a:lnTo>
                      <a:pt x="27" y="123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2" y="121"/>
                    </a:lnTo>
                    <a:lnTo>
                      <a:pt x="32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6" y="123"/>
                    </a:lnTo>
                    <a:lnTo>
                      <a:pt x="38" y="123"/>
                    </a:lnTo>
                    <a:lnTo>
                      <a:pt x="38" y="123"/>
                    </a:lnTo>
                    <a:lnTo>
                      <a:pt x="40" y="123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2" y="119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7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42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2" y="112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10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7" y="103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9" y="93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49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6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6" y="86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2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5"/>
                    </a:lnTo>
                    <a:lnTo>
                      <a:pt x="56" y="93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5"/>
                    </a:lnTo>
                    <a:lnTo>
                      <a:pt x="53" y="97"/>
                    </a:lnTo>
                    <a:lnTo>
                      <a:pt x="53" y="97"/>
                    </a:lnTo>
                    <a:lnTo>
                      <a:pt x="53" y="99"/>
                    </a:lnTo>
                    <a:lnTo>
                      <a:pt x="54" y="99"/>
                    </a:lnTo>
                    <a:lnTo>
                      <a:pt x="54" y="101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8" y="106"/>
                    </a:lnTo>
                    <a:lnTo>
                      <a:pt x="56" y="106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6"/>
                    </a:lnTo>
                    <a:lnTo>
                      <a:pt x="56" y="106"/>
                    </a:lnTo>
                    <a:lnTo>
                      <a:pt x="56" y="108"/>
                    </a:lnTo>
                    <a:lnTo>
                      <a:pt x="56" y="108"/>
                    </a:lnTo>
                    <a:lnTo>
                      <a:pt x="56" y="110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2"/>
                    </a:lnTo>
                    <a:lnTo>
                      <a:pt x="54" y="114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5"/>
                    </a:lnTo>
                    <a:lnTo>
                      <a:pt x="54" y="115"/>
                    </a:lnTo>
                    <a:lnTo>
                      <a:pt x="56" y="115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4"/>
                    </a:lnTo>
                    <a:lnTo>
                      <a:pt x="56" y="115"/>
                    </a:lnTo>
                    <a:lnTo>
                      <a:pt x="58" y="115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8" y="119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6" y="125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6" y="128"/>
                    </a:lnTo>
                    <a:lnTo>
                      <a:pt x="56" y="130"/>
                    </a:lnTo>
                    <a:lnTo>
                      <a:pt x="56" y="130"/>
                    </a:lnTo>
                    <a:lnTo>
                      <a:pt x="56" y="132"/>
                    </a:lnTo>
                    <a:lnTo>
                      <a:pt x="56" y="132"/>
                    </a:lnTo>
                    <a:lnTo>
                      <a:pt x="56" y="132"/>
                    </a:lnTo>
                    <a:lnTo>
                      <a:pt x="56" y="134"/>
                    </a:lnTo>
                    <a:lnTo>
                      <a:pt x="56" y="134"/>
                    </a:lnTo>
                    <a:lnTo>
                      <a:pt x="56" y="134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5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9"/>
                    </a:lnTo>
                    <a:lnTo>
                      <a:pt x="60" y="139"/>
                    </a:lnTo>
                    <a:lnTo>
                      <a:pt x="60" y="139"/>
                    </a:lnTo>
                    <a:lnTo>
                      <a:pt x="60" y="141"/>
                    </a:lnTo>
                    <a:lnTo>
                      <a:pt x="60" y="141"/>
                    </a:lnTo>
                    <a:lnTo>
                      <a:pt x="62" y="141"/>
                    </a:lnTo>
                    <a:lnTo>
                      <a:pt x="62" y="141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7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3" y="134"/>
                    </a:lnTo>
                    <a:lnTo>
                      <a:pt x="63" y="134"/>
                    </a:lnTo>
                    <a:lnTo>
                      <a:pt x="63" y="132"/>
                    </a:lnTo>
                    <a:lnTo>
                      <a:pt x="63" y="132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30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5" y="128"/>
                    </a:lnTo>
                    <a:lnTo>
                      <a:pt x="65" y="126"/>
                    </a:lnTo>
                    <a:lnTo>
                      <a:pt x="65" y="126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5"/>
                    </a:lnTo>
                    <a:lnTo>
                      <a:pt x="65" y="123"/>
                    </a:lnTo>
                    <a:lnTo>
                      <a:pt x="65" y="123"/>
                    </a:lnTo>
                    <a:lnTo>
                      <a:pt x="65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3" y="125"/>
                    </a:lnTo>
                    <a:lnTo>
                      <a:pt x="63" y="125"/>
                    </a:lnTo>
                    <a:lnTo>
                      <a:pt x="63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2" y="123"/>
                    </a:lnTo>
                    <a:lnTo>
                      <a:pt x="63" y="121"/>
                    </a:lnTo>
                    <a:lnTo>
                      <a:pt x="63" y="119"/>
                    </a:lnTo>
                    <a:lnTo>
                      <a:pt x="63" y="119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63" y="115"/>
                    </a:lnTo>
                    <a:lnTo>
                      <a:pt x="63" y="114"/>
                    </a:lnTo>
                    <a:lnTo>
                      <a:pt x="63" y="114"/>
                    </a:lnTo>
                    <a:lnTo>
                      <a:pt x="63" y="114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5" y="112"/>
                    </a:lnTo>
                    <a:lnTo>
                      <a:pt x="67" y="110"/>
                    </a:lnTo>
                    <a:lnTo>
                      <a:pt x="67" y="112"/>
                    </a:lnTo>
                    <a:lnTo>
                      <a:pt x="69" y="112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4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9"/>
                    </a:lnTo>
                    <a:lnTo>
                      <a:pt x="67" y="119"/>
                    </a:lnTo>
                    <a:lnTo>
                      <a:pt x="69" y="119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9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9" y="126"/>
                    </a:lnTo>
                    <a:lnTo>
                      <a:pt x="69" y="126"/>
                    </a:lnTo>
                    <a:lnTo>
                      <a:pt x="69" y="128"/>
                    </a:lnTo>
                    <a:lnTo>
                      <a:pt x="67" y="130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2"/>
                    </a:lnTo>
                    <a:lnTo>
                      <a:pt x="65" y="134"/>
                    </a:lnTo>
                    <a:lnTo>
                      <a:pt x="65" y="135"/>
                    </a:lnTo>
                    <a:lnTo>
                      <a:pt x="65" y="135"/>
                    </a:lnTo>
                    <a:lnTo>
                      <a:pt x="65" y="137"/>
                    </a:lnTo>
                    <a:lnTo>
                      <a:pt x="65" y="137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39"/>
                    </a:lnTo>
                    <a:lnTo>
                      <a:pt x="65" y="141"/>
                    </a:lnTo>
                    <a:lnTo>
                      <a:pt x="65" y="141"/>
                    </a:lnTo>
                    <a:lnTo>
                      <a:pt x="65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9"/>
                    </a:lnTo>
                    <a:lnTo>
                      <a:pt x="69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5"/>
                    </a:lnTo>
                    <a:lnTo>
                      <a:pt x="71" y="135"/>
                    </a:lnTo>
                    <a:lnTo>
                      <a:pt x="71" y="135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4"/>
                    </a:lnTo>
                    <a:lnTo>
                      <a:pt x="71" y="132"/>
                    </a:lnTo>
                    <a:lnTo>
                      <a:pt x="71" y="132"/>
                    </a:lnTo>
                    <a:lnTo>
                      <a:pt x="73" y="132"/>
                    </a:lnTo>
                    <a:lnTo>
                      <a:pt x="73" y="132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3" y="128"/>
                    </a:lnTo>
                    <a:lnTo>
                      <a:pt x="73" y="128"/>
                    </a:lnTo>
                    <a:lnTo>
                      <a:pt x="73" y="126"/>
                    </a:lnTo>
                    <a:lnTo>
                      <a:pt x="73" y="125"/>
                    </a:lnTo>
                    <a:lnTo>
                      <a:pt x="73" y="125"/>
                    </a:lnTo>
                    <a:lnTo>
                      <a:pt x="73" y="123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74" y="117"/>
                    </a:lnTo>
                    <a:lnTo>
                      <a:pt x="76" y="115"/>
                    </a:lnTo>
                    <a:lnTo>
                      <a:pt x="76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4" y="114"/>
                    </a:lnTo>
                    <a:lnTo>
                      <a:pt x="76" y="112"/>
                    </a:lnTo>
                    <a:lnTo>
                      <a:pt x="74" y="110"/>
                    </a:lnTo>
                    <a:lnTo>
                      <a:pt x="74" y="110"/>
                    </a:lnTo>
                    <a:lnTo>
                      <a:pt x="74" y="110"/>
                    </a:lnTo>
                    <a:lnTo>
                      <a:pt x="74" y="108"/>
                    </a:lnTo>
                    <a:lnTo>
                      <a:pt x="74" y="106"/>
                    </a:lnTo>
                    <a:lnTo>
                      <a:pt x="74" y="106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1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9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7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74" y="95"/>
                    </a:lnTo>
                    <a:lnTo>
                      <a:pt x="74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3"/>
                    </a:lnTo>
                    <a:lnTo>
                      <a:pt x="73" y="92"/>
                    </a:lnTo>
                    <a:lnTo>
                      <a:pt x="73" y="92"/>
                    </a:lnTo>
                    <a:lnTo>
                      <a:pt x="73" y="92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8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6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9" y="82"/>
                    </a:lnTo>
                    <a:lnTo>
                      <a:pt x="71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2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9" y="79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1" y="73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3" y="70"/>
                    </a:lnTo>
                    <a:lnTo>
                      <a:pt x="74" y="70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4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8" y="68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0" y="62"/>
                    </a:lnTo>
                    <a:lnTo>
                      <a:pt x="82" y="62"/>
                    </a:lnTo>
                    <a:lnTo>
                      <a:pt x="82" y="62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4" y="61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5" y="59"/>
                    </a:lnTo>
                    <a:lnTo>
                      <a:pt x="87" y="59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3" y="57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6" y="57"/>
                    </a:lnTo>
                    <a:lnTo>
                      <a:pt x="98" y="57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2" y="53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100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6" y="50"/>
                    </a:lnTo>
                    <a:lnTo>
                      <a:pt x="96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5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3" y="50"/>
                    </a:lnTo>
                    <a:lnTo>
                      <a:pt x="93" y="48"/>
                    </a:lnTo>
                    <a:lnTo>
                      <a:pt x="91" y="48"/>
                    </a:lnTo>
                    <a:lnTo>
                      <a:pt x="91" y="48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4"/>
                    </a:lnTo>
                    <a:lnTo>
                      <a:pt x="87" y="44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5" y="40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5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5"/>
                    </a:lnTo>
                    <a:lnTo>
                      <a:pt x="84" y="33"/>
                    </a:lnTo>
                    <a:lnTo>
                      <a:pt x="84" y="33"/>
                    </a:lnTo>
                    <a:lnTo>
                      <a:pt x="84" y="33"/>
                    </a:lnTo>
                    <a:lnTo>
                      <a:pt x="84" y="31"/>
                    </a:lnTo>
                    <a:lnTo>
                      <a:pt x="84" y="31"/>
                    </a:lnTo>
                    <a:lnTo>
                      <a:pt x="85" y="31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8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5" y="26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89" y="22"/>
                    </a:lnTo>
                    <a:lnTo>
                      <a:pt x="91" y="22"/>
                    </a:lnTo>
                    <a:lnTo>
                      <a:pt x="91" y="22"/>
                    </a:lnTo>
                    <a:lnTo>
                      <a:pt x="91" y="20"/>
                    </a:lnTo>
                    <a:lnTo>
                      <a:pt x="91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91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6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7" y="4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13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5" y="2"/>
                    </a:lnTo>
                    <a:lnTo>
                      <a:pt x="116" y="4"/>
                    </a:lnTo>
                    <a:lnTo>
                      <a:pt x="116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2" y="4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1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5" y="9"/>
                    </a:lnTo>
                    <a:lnTo>
                      <a:pt x="135" y="9"/>
                    </a:lnTo>
                    <a:lnTo>
                      <a:pt x="135" y="9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0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0" y="11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2" y="9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6" y="9"/>
                    </a:lnTo>
                    <a:lnTo>
                      <a:pt x="146" y="9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3" y="8"/>
                    </a:lnTo>
                    <a:lnTo>
                      <a:pt x="155" y="9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9" y="9"/>
                    </a:lnTo>
                    <a:lnTo>
                      <a:pt x="160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62" y="11"/>
                    </a:lnTo>
                    <a:lnTo>
                      <a:pt x="162" y="11"/>
                    </a:lnTo>
                    <a:lnTo>
                      <a:pt x="164" y="13"/>
                    </a:lnTo>
                    <a:lnTo>
                      <a:pt x="166" y="13"/>
                    </a:lnTo>
                    <a:lnTo>
                      <a:pt x="166" y="15"/>
                    </a:lnTo>
                    <a:lnTo>
                      <a:pt x="168" y="15"/>
                    </a:lnTo>
                    <a:lnTo>
                      <a:pt x="168" y="15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7"/>
                    </a:lnTo>
                    <a:lnTo>
                      <a:pt x="168" y="19"/>
                    </a:lnTo>
                    <a:lnTo>
                      <a:pt x="169" y="19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71" y="22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3" y="24"/>
                    </a:lnTo>
                    <a:lnTo>
                      <a:pt x="173" y="24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7" y="24"/>
                    </a:lnTo>
                    <a:lnTo>
                      <a:pt x="177" y="24"/>
                    </a:lnTo>
                    <a:lnTo>
                      <a:pt x="177" y="22"/>
                    </a:lnTo>
                    <a:lnTo>
                      <a:pt x="179" y="22"/>
                    </a:lnTo>
                    <a:lnTo>
                      <a:pt x="179" y="22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0" y="22"/>
                    </a:lnTo>
                    <a:lnTo>
                      <a:pt x="191" y="22"/>
                    </a:lnTo>
                    <a:lnTo>
                      <a:pt x="191" y="22"/>
                    </a:lnTo>
                    <a:lnTo>
                      <a:pt x="191" y="22"/>
                    </a:lnTo>
                    <a:lnTo>
                      <a:pt x="191" y="24"/>
                    </a:lnTo>
                    <a:lnTo>
                      <a:pt x="193" y="24"/>
                    </a:lnTo>
                    <a:lnTo>
                      <a:pt x="193" y="24"/>
                    </a:lnTo>
                    <a:lnTo>
                      <a:pt x="193" y="24"/>
                    </a:lnTo>
                    <a:lnTo>
                      <a:pt x="193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5" y="26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199" y="28"/>
                    </a:lnTo>
                    <a:lnTo>
                      <a:pt x="201" y="28"/>
                    </a:lnTo>
                    <a:lnTo>
                      <a:pt x="201" y="28"/>
                    </a:lnTo>
                    <a:lnTo>
                      <a:pt x="201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204" y="29"/>
                    </a:lnTo>
                    <a:lnTo>
                      <a:pt x="204" y="28"/>
                    </a:lnTo>
                    <a:lnTo>
                      <a:pt x="204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6" y="28"/>
                    </a:lnTo>
                    <a:lnTo>
                      <a:pt x="208" y="26"/>
                    </a:lnTo>
                    <a:lnTo>
                      <a:pt x="208" y="28"/>
                    </a:lnTo>
                    <a:lnTo>
                      <a:pt x="208" y="28"/>
                    </a:lnTo>
                    <a:lnTo>
                      <a:pt x="208" y="28"/>
                    </a:lnTo>
                    <a:lnTo>
                      <a:pt x="210" y="29"/>
                    </a:lnTo>
                    <a:lnTo>
                      <a:pt x="211" y="29"/>
                    </a:lnTo>
                    <a:lnTo>
                      <a:pt x="211" y="29"/>
                    </a:lnTo>
                    <a:lnTo>
                      <a:pt x="213" y="29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9" y="31"/>
                    </a:lnTo>
                    <a:lnTo>
                      <a:pt x="219" y="31"/>
                    </a:lnTo>
                    <a:lnTo>
                      <a:pt x="219" y="31"/>
                    </a:lnTo>
                    <a:lnTo>
                      <a:pt x="221" y="33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1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4" y="31"/>
                    </a:lnTo>
                    <a:lnTo>
                      <a:pt x="226" y="31"/>
                    </a:lnTo>
                    <a:lnTo>
                      <a:pt x="226" y="31"/>
                    </a:lnTo>
                    <a:lnTo>
                      <a:pt x="228" y="31"/>
                    </a:lnTo>
                    <a:lnTo>
                      <a:pt x="228" y="31"/>
                    </a:lnTo>
                    <a:lnTo>
                      <a:pt x="228" y="31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30" y="29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3"/>
                    </a:lnTo>
                    <a:lnTo>
                      <a:pt x="230" y="31"/>
                    </a:lnTo>
                    <a:lnTo>
                      <a:pt x="230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3" y="35"/>
                    </a:lnTo>
                    <a:lnTo>
                      <a:pt x="235" y="35"/>
                    </a:lnTo>
                    <a:lnTo>
                      <a:pt x="235" y="35"/>
                    </a:lnTo>
                    <a:lnTo>
                      <a:pt x="235" y="35"/>
                    </a:lnTo>
                    <a:lnTo>
                      <a:pt x="235" y="37"/>
                    </a:lnTo>
                    <a:lnTo>
                      <a:pt x="237" y="37"/>
                    </a:lnTo>
                    <a:lnTo>
                      <a:pt x="237" y="37"/>
                    </a:lnTo>
                    <a:lnTo>
                      <a:pt x="239" y="37"/>
                    </a:lnTo>
                    <a:lnTo>
                      <a:pt x="239" y="37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39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9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0"/>
                    </a:lnTo>
                    <a:lnTo>
                      <a:pt x="237" y="42"/>
                    </a:lnTo>
                    <a:lnTo>
                      <a:pt x="239" y="42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39" y="44"/>
                    </a:lnTo>
                    <a:lnTo>
                      <a:pt x="241" y="44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6"/>
                    </a:lnTo>
                    <a:lnTo>
                      <a:pt x="243" y="48"/>
                    </a:lnTo>
                    <a:lnTo>
                      <a:pt x="243" y="48"/>
                    </a:lnTo>
                    <a:lnTo>
                      <a:pt x="243" y="48"/>
                    </a:lnTo>
                    <a:lnTo>
                      <a:pt x="243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246" y="50"/>
                    </a:lnTo>
                    <a:lnTo>
                      <a:pt x="246" y="51"/>
                    </a:lnTo>
                    <a:lnTo>
                      <a:pt x="246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8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3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48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5"/>
                    </a:lnTo>
                    <a:lnTo>
                      <a:pt x="250" y="57"/>
                    </a:lnTo>
                    <a:lnTo>
                      <a:pt x="250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2" y="57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50" y="61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2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5" y="62"/>
                    </a:lnTo>
                    <a:lnTo>
                      <a:pt x="255" y="62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7" y="64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5" y="64"/>
                    </a:lnTo>
                    <a:lnTo>
                      <a:pt x="255" y="64"/>
                    </a:lnTo>
                    <a:lnTo>
                      <a:pt x="254" y="64"/>
                    </a:lnTo>
                    <a:lnTo>
                      <a:pt x="252" y="64"/>
                    </a:lnTo>
                    <a:lnTo>
                      <a:pt x="252" y="64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2"/>
                    </a:lnTo>
                    <a:lnTo>
                      <a:pt x="246" y="61"/>
                    </a:lnTo>
                    <a:lnTo>
                      <a:pt x="246" y="61"/>
                    </a:lnTo>
                    <a:lnTo>
                      <a:pt x="246" y="61"/>
                    </a:lnTo>
                    <a:lnTo>
                      <a:pt x="244" y="61"/>
                    </a:lnTo>
                    <a:lnTo>
                      <a:pt x="244" y="61"/>
                    </a:lnTo>
                    <a:lnTo>
                      <a:pt x="244" y="62"/>
                    </a:lnTo>
                    <a:lnTo>
                      <a:pt x="243" y="62"/>
                    </a:lnTo>
                    <a:lnTo>
                      <a:pt x="243" y="62"/>
                    </a:lnTo>
                    <a:lnTo>
                      <a:pt x="241" y="64"/>
                    </a:lnTo>
                    <a:lnTo>
                      <a:pt x="241" y="64"/>
                    </a:lnTo>
                    <a:lnTo>
                      <a:pt x="241" y="66"/>
                    </a:lnTo>
                    <a:lnTo>
                      <a:pt x="241" y="66"/>
                    </a:lnTo>
                    <a:lnTo>
                      <a:pt x="241" y="66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68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70"/>
                    </a:lnTo>
                    <a:lnTo>
                      <a:pt x="243" y="70"/>
                    </a:lnTo>
                    <a:lnTo>
                      <a:pt x="241" y="70"/>
                    </a:lnTo>
                    <a:lnTo>
                      <a:pt x="241" y="70"/>
                    </a:lnTo>
                    <a:lnTo>
                      <a:pt x="241" y="72"/>
                    </a:lnTo>
                    <a:lnTo>
                      <a:pt x="241" y="72"/>
                    </a:lnTo>
                    <a:lnTo>
                      <a:pt x="241" y="72"/>
                    </a:lnTo>
                    <a:lnTo>
                      <a:pt x="241" y="73"/>
                    </a:lnTo>
                    <a:lnTo>
                      <a:pt x="241" y="73"/>
                    </a:lnTo>
                    <a:lnTo>
                      <a:pt x="241" y="73"/>
                    </a:lnTo>
                    <a:lnTo>
                      <a:pt x="243" y="73"/>
                    </a:lnTo>
                    <a:lnTo>
                      <a:pt x="243" y="73"/>
                    </a:lnTo>
                    <a:lnTo>
                      <a:pt x="243" y="75"/>
                    </a:lnTo>
                    <a:lnTo>
                      <a:pt x="243" y="75"/>
                    </a:lnTo>
                    <a:lnTo>
                      <a:pt x="243" y="77"/>
                    </a:lnTo>
                    <a:lnTo>
                      <a:pt x="244" y="79"/>
                    </a:lnTo>
                    <a:lnTo>
                      <a:pt x="244" y="79"/>
                    </a:lnTo>
                    <a:lnTo>
                      <a:pt x="244" y="81"/>
                    </a:lnTo>
                    <a:lnTo>
                      <a:pt x="246" y="81"/>
                    </a:lnTo>
                    <a:lnTo>
                      <a:pt x="246" y="81"/>
                    </a:lnTo>
                    <a:lnTo>
                      <a:pt x="246" y="81"/>
                    </a:lnTo>
                    <a:lnTo>
                      <a:pt x="248" y="81"/>
                    </a:lnTo>
                    <a:lnTo>
                      <a:pt x="248" y="81"/>
                    </a:lnTo>
                    <a:lnTo>
                      <a:pt x="248" y="81"/>
                    </a:lnTo>
                    <a:lnTo>
                      <a:pt x="248" y="82"/>
                    </a:lnTo>
                    <a:lnTo>
                      <a:pt x="250" y="82"/>
                    </a:lnTo>
                    <a:lnTo>
                      <a:pt x="250" y="82"/>
                    </a:lnTo>
                    <a:lnTo>
                      <a:pt x="252" y="82"/>
                    </a:lnTo>
                    <a:lnTo>
                      <a:pt x="252" y="82"/>
                    </a:lnTo>
                    <a:lnTo>
                      <a:pt x="252" y="84"/>
                    </a:lnTo>
                    <a:lnTo>
                      <a:pt x="252" y="84"/>
                    </a:lnTo>
                    <a:lnTo>
                      <a:pt x="254" y="84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5" y="84"/>
                    </a:lnTo>
                    <a:lnTo>
                      <a:pt x="257" y="86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59" y="90"/>
                    </a:lnTo>
                    <a:lnTo>
                      <a:pt x="259" y="92"/>
                    </a:lnTo>
                    <a:lnTo>
                      <a:pt x="259" y="92"/>
                    </a:lnTo>
                    <a:lnTo>
                      <a:pt x="261" y="93"/>
                    </a:lnTo>
                    <a:lnTo>
                      <a:pt x="261" y="95"/>
                    </a:lnTo>
                    <a:lnTo>
                      <a:pt x="261" y="95"/>
                    </a:lnTo>
                    <a:lnTo>
                      <a:pt x="261" y="99"/>
                    </a:lnTo>
                    <a:lnTo>
                      <a:pt x="261" y="99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4" y="104"/>
                    </a:lnTo>
                    <a:lnTo>
                      <a:pt x="264" y="106"/>
                    </a:lnTo>
                    <a:lnTo>
                      <a:pt x="264" y="108"/>
                    </a:lnTo>
                    <a:lnTo>
                      <a:pt x="264" y="110"/>
                    </a:lnTo>
                    <a:lnTo>
                      <a:pt x="264" y="112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4" y="115"/>
                    </a:lnTo>
                    <a:lnTo>
                      <a:pt x="264" y="115"/>
                    </a:lnTo>
                    <a:lnTo>
                      <a:pt x="264" y="115"/>
                    </a:lnTo>
                    <a:lnTo>
                      <a:pt x="264" y="117"/>
                    </a:lnTo>
                    <a:lnTo>
                      <a:pt x="264" y="119"/>
                    </a:lnTo>
                    <a:lnTo>
                      <a:pt x="264" y="119"/>
                    </a:lnTo>
                    <a:lnTo>
                      <a:pt x="264" y="121"/>
                    </a:lnTo>
                    <a:lnTo>
                      <a:pt x="264" y="121"/>
                    </a:lnTo>
                    <a:lnTo>
                      <a:pt x="264" y="123"/>
                    </a:lnTo>
                    <a:lnTo>
                      <a:pt x="266" y="123"/>
                    </a:lnTo>
                    <a:lnTo>
                      <a:pt x="266" y="125"/>
                    </a:lnTo>
                    <a:lnTo>
                      <a:pt x="266" y="126"/>
                    </a:lnTo>
                    <a:lnTo>
                      <a:pt x="266" y="126"/>
                    </a:lnTo>
                    <a:lnTo>
                      <a:pt x="266" y="126"/>
                    </a:lnTo>
                    <a:lnTo>
                      <a:pt x="266" y="128"/>
                    </a:lnTo>
                    <a:lnTo>
                      <a:pt x="266" y="130"/>
                    </a:lnTo>
                    <a:lnTo>
                      <a:pt x="266" y="130"/>
                    </a:lnTo>
                    <a:lnTo>
                      <a:pt x="266" y="132"/>
                    </a:lnTo>
                    <a:lnTo>
                      <a:pt x="268" y="132"/>
                    </a:lnTo>
                    <a:lnTo>
                      <a:pt x="268" y="134"/>
                    </a:lnTo>
                    <a:lnTo>
                      <a:pt x="268" y="135"/>
                    </a:lnTo>
                    <a:lnTo>
                      <a:pt x="268" y="137"/>
                    </a:lnTo>
                    <a:lnTo>
                      <a:pt x="268" y="139"/>
                    </a:lnTo>
                    <a:lnTo>
                      <a:pt x="268" y="141"/>
                    </a:lnTo>
                    <a:lnTo>
                      <a:pt x="268" y="141"/>
                    </a:lnTo>
                    <a:lnTo>
                      <a:pt x="268" y="141"/>
                    </a:lnTo>
                    <a:lnTo>
                      <a:pt x="270" y="143"/>
                    </a:lnTo>
                    <a:lnTo>
                      <a:pt x="270" y="145"/>
                    </a:lnTo>
                    <a:lnTo>
                      <a:pt x="268" y="146"/>
                    </a:lnTo>
                    <a:lnTo>
                      <a:pt x="270" y="148"/>
                    </a:lnTo>
                    <a:lnTo>
                      <a:pt x="270" y="148"/>
                    </a:lnTo>
                    <a:lnTo>
                      <a:pt x="270" y="150"/>
                    </a:lnTo>
                    <a:lnTo>
                      <a:pt x="270" y="152"/>
                    </a:lnTo>
                    <a:lnTo>
                      <a:pt x="270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8" y="152"/>
                    </a:lnTo>
                    <a:lnTo>
                      <a:pt x="266" y="152"/>
                    </a:lnTo>
                    <a:lnTo>
                      <a:pt x="266" y="154"/>
                    </a:lnTo>
                    <a:lnTo>
                      <a:pt x="266" y="154"/>
                    </a:lnTo>
                    <a:lnTo>
                      <a:pt x="266" y="154"/>
                    </a:lnTo>
                    <a:lnTo>
                      <a:pt x="264" y="156"/>
                    </a:lnTo>
                    <a:lnTo>
                      <a:pt x="264" y="157"/>
                    </a:lnTo>
                    <a:lnTo>
                      <a:pt x="264" y="157"/>
                    </a:lnTo>
                    <a:lnTo>
                      <a:pt x="264" y="159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3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3"/>
                    </a:lnTo>
                    <a:lnTo>
                      <a:pt x="261" y="161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3" y="161"/>
                    </a:lnTo>
                    <a:lnTo>
                      <a:pt x="261" y="161"/>
                    </a:lnTo>
                    <a:lnTo>
                      <a:pt x="261" y="161"/>
                    </a:lnTo>
                    <a:lnTo>
                      <a:pt x="259" y="159"/>
                    </a:lnTo>
                    <a:lnTo>
                      <a:pt x="259" y="161"/>
                    </a:lnTo>
                    <a:lnTo>
                      <a:pt x="257" y="161"/>
                    </a:lnTo>
                    <a:lnTo>
                      <a:pt x="257" y="161"/>
                    </a:lnTo>
                    <a:lnTo>
                      <a:pt x="257" y="161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5" y="165"/>
                    </a:lnTo>
                    <a:lnTo>
                      <a:pt x="255" y="165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70"/>
                    </a:lnTo>
                    <a:lnTo>
                      <a:pt x="254" y="170"/>
                    </a:lnTo>
                    <a:lnTo>
                      <a:pt x="255" y="172"/>
                    </a:lnTo>
                    <a:lnTo>
                      <a:pt x="255" y="174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5" y="178"/>
                    </a:lnTo>
                    <a:lnTo>
                      <a:pt x="255" y="178"/>
                    </a:lnTo>
                    <a:lnTo>
                      <a:pt x="255" y="178"/>
                    </a:lnTo>
                    <a:lnTo>
                      <a:pt x="255" y="179"/>
                    </a:lnTo>
                    <a:lnTo>
                      <a:pt x="255" y="179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5" y="183"/>
                    </a:lnTo>
                    <a:lnTo>
                      <a:pt x="255" y="185"/>
                    </a:lnTo>
                    <a:lnTo>
                      <a:pt x="255" y="185"/>
                    </a:lnTo>
                    <a:lnTo>
                      <a:pt x="255" y="187"/>
                    </a:lnTo>
                    <a:lnTo>
                      <a:pt x="255" y="188"/>
                    </a:lnTo>
                    <a:lnTo>
                      <a:pt x="255" y="188"/>
                    </a:lnTo>
                    <a:lnTo>
                      <a:pt x="255" y="188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4" y="190"/>
                    </a:lnTo>
                    <a:lnTo>
                      <a:pt x="254" y="190"/>
                    </a:lnTo>
                    <a:lnTo>
                      <a:pt x="252" y="190"/>
                    </a:lnTo>
                    <a:lnTo>
                      <a:pt x="252" y="190"/>
                    </a:lnTo>
                    <a:lnTo>
                      <a:pt x="250" y="192"/>
                    </a:lnTo>
                    <a:lnTo>
                      <a:pt x="250" y="192"/>
                    </a:lnTo>
                    <a:lnTo>
                      <a:pt x="248" y="192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8" y="196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50" y="198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8" y="199"/>
                    </a:lnTo>
                    <a:lnTo>
                      <a:pt x="246" y="199"/>
                    </a:lnTo>
                    <a:lnTo>
                      <a:pt x="246" y="198"/>
                    </a:lnTo>
                    <a:lnTo>
                      <a:pt x="244" y="198"/>
                    </a:lnTo>
                    <a:lnTo>
                      <a:pt x="244" y="198"/>
                    </a:lnTo>
                    <a:lnTo>
                      <a:pt x="243" y="198"/>
                    </a:lnTo>
                    <a:lnTo>
                      <a:pt x="243" y="198"/>
                    </a:lnTo>
                    <a:lnTo>
                      <a:pt x="243" y="199"/>
                    </a:lnTo>
                    <a:lnTo>
                      <a:pt x="244" y="199"/>
                    </a:lnTo>
                    <a:lnTo>
                      <a:pt x="243" y="199"/>
                    </a:lnTo>
                    <a:lnTo>
                      <a:pt x="243" y="201"/>
                    </a:lnTo>
                    <a:lnTo>
                      <a:pt x="241" y="201"/>
                    </a:lnTo>
                    <a:lnTo>
                      <a:pt x="241" y="201"/>
                    </a:lnTo>
                    <a:lnTo>
                      <a:pt x="241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9" y="201"/>
                    </a:lnTo>
                    <a:lnTo>
                      <a:pt x="237" y="199"/>
                    </a:lnTo>
                    <a:lnTo>
                      <a:pt x="237" y="199"/>
                    </a:lnTo>
                    <a:lnTo>
                      <a:pt x="235" y="199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1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3" y="203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3" y="207"/>
                    </a:lnTo>
                    <a:lnTo>
                      <a:pt x="233" y="207"/>
                    </a:lnTo>
                    <a:lnTo>
                      <a:pt x="232" y="207"/>
                    </a:lnTo>
                    <a:lnTo>
                      <a:pt x="232" y="207"/>
                    </a:lnTo>
                    <a:lnTo>
                      <a:pt x="232" y="209"/>
                    </a:lnTo>
                    <a:lnTo>
                      <a:pt x="232" y="209"/>
                    </a:lnTo>
                    <a:lnTo>
                      <a:pt x="233" y="209"/>
                    </a:lnTo>
                    <a:lnTo>
                      <a:pt x="233" y="210"/>
                    </a:lnTo>
                    <a:lnTo>
                      <a:pt x="233" y="210"/>
                    </a:lnTo>
                    <a:lnTo>
                      <a:pt x="233" y="210"/>
                    </a:lnTo>
                    <a:lnTo>
                      <a:pt x="232" y="212"/>
                    </a:lnTo>
                    <a:lnTo>
                      <a:pt x="232" y="212"/>
                    </a:lnTo>
                    <a:lnTo>
                      <a:pt x="232" y="212"/>
                    </a:lnTo>
                    <a:lnTo>
                      <a:pt x="230" y="212"/>
                    </a:lnTo>
                    <a:lnTo>
                      <a:pt x="232" y="212"/>
                    </a:lnTo>
                    <a:lnTo>
                      <a:pt x="232" y="214"/>
                    </a:lnTo>
                    <a:lnTo>
                      <a:pt x="232" y="214"/>
                    </a:lnTo>
                    <a:lnTo>
                      <a:pt x="232" y="216"/>
                    </a:lnTo>
                    <a:lnTo>
                      <a:pt x="232" y="216"/>
                    </a:lnTo>
                    <a:lnTo>
                      <a:pt x="232" y="218"/>
                    </a:lnTo>
                    <a:lnTo>
                      <a:pt x="232" y="218"/>
                    </a:lnTo>
                    <a:lnTo>
                      <a:pt x="232" y="220"/>
                    </a:lnTo>
                    <a:lnTo>
                      <a:pt x="233" y="220"/>
                    </a:lnTo>
                    <a:lnTo>
                      <a:pt x="233" y="220"/>
                    </a:lnTo>
                    <a:lnTo>
                      <a:pt x="233" y="220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3" y="221"/>
                    </a:lnTo>
                    <a:lnTo>
                      <a:pt x="232" y="220"/>
                    </a:lnTo>
                    <a:lnTo>
                      <a:pt x="232" y="221"/>
                    </a:lnTo>
                    <a:lnTo>
                      <a:pt x="232" y="221"/>
                    </a:lnTo>
                    <a:lnTo>
                      <a:pt x="232" y="223"/>
                    </a:lnTo>
                    <a:lnTo>
                      <a:pt x="232" y="223"/>
                    </a:lnTo>
                    <a:lnTo>
                      <a:pt x="232" y="225"/>
                    </a:lnTo>
                    <a:lnTo>
                      <a:pt x="233" y="227"/>
                    </a:lnTo>
                    <a:lnTo>
                      <a:pt x="233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2" y="230"/>
                    </a:lnTo>
                    <a:lnTo>
                      <a:pt x="232" y="230"/>
                    </a:lnTo>
                    <a:lnTo>
                      <a:pt x="232" y="230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36"/>
                    </a:lnTo>
                    <a:lnTo>
                      <a:pt x="235" y="238"/>
                    </a:lnTo>
                    <a:lnTo>
                      <a:pt x="235" y="238"/>
                    </a:lnTo>
                    <a:lnTo>
                      <a:pt x="235" y="240"/>
                    </a:lnTo>
                    <a:lnTo>
                      <a:pt x="237" y="240"/>
                    </a:lnTo>
                    <a:lnTo>
                      <a:pt x="237" y="241"/>
                    </a:lnTo>
                    <a:lnTo>
                      <a:pt x="239" y="241"/>
                    </a:lnTo>
                    <a:lnTo>
                      <a:pt x="239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1" y="243"/>
                    </a:lnTo>
                    <a:lnTo>
                      <a:pt x="243" y="243"/>
                    </a:lnTo>
                    <a:lnTo>
                      <a:pt x="243" y="243"/>
                    </a:lnTo>
                    <a:lnTo>
                      <a:pt x="243" y="243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7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5"/>
                    </a:lnTo>
                    <a:lnTo>
                      <a:pt x="244" y="243"/>
                    </a:lnTo>
                    <a:lnTo>
                      <a:pt x="244" y="243"/>
                    </a:lnTo>
                    <a:lnTo>
                      <a:pt x="244" y="243"/>
                    </a:lnTo>
                    <a:lnTo>
                      <a:pt x="246" y="243"/>
                    </a:lnTo>
                    <a:lnTo>
                      <a:pt x="246" y="245"/>
                    </a:lnTo>
                    <a:lnTo>
                      <a:pt x="246" y="245"/>
                    </a:lnTo>
                    <a:lnTo>
                      <a:pt x="248" y="245"/>
                    </a:lnTo>
                    <a:lnTo>
                      <a:pt x="248" y="245"/>
                    </a:lnTo>
                    <a:lnTo>
                      <a:pt x="250" y="245"/>
                    </a:lnTo>
                    <a:lnTo>
                      <a:pt x="250" y="245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4" y="245"/>
                    </a:lnTo>
                    <a:lnTo>
                      <a:pt x="255" y="245"/>
                    </a:lnTo>
                    <a:lnTo>
                      <a:pt x="255" y="245"/>
                    </a:lnTo>
                    <a:lnTo>
                      <a:pt x="255" y="245"/>
                    </a:lnTo>
                    <a:lnTo>
                      <a:pt x="257" y="245"/>
                    </a:lnTo>
                    <a:lnTo>
                      <a:pt x="257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1" y="247"/>
                    </a:lnTo>
                    <a:lnTo>
                      <a:pt x="261" y="247"/>
                    </a:lnTo>
                    <a:lnTo>
                      <a:pt x="261" y="247"/>
                    </a:lnTo>
                    <a:lnTo>
                      <a:pt x="263" y="245"/>
                    </a:lnTo>
                    <a:lnTo>
                      <a:pt x="263" y="243"/>
                    </a:lnTo>
                    <a:lnTo>
                      <a:pt x="263" y="243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4" y="240"/>
                    </a:lnTo>
                    <a:lnTo>
                      <a:pt x="264" y="240"/>
                    </a:lnTo>
                    <a:lnTo>
                      <a:pt x="264" y="240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6" y="238"/>
                    </a:lnTo>
                    <a:lnTo>
                      <a:pt x="268" y="236"/>
                    </a:lnTo>
                    <a:lnTo>
                      <a:pt x="268" y="236"/>
                    </a:lnTo>
                    <a:lnTo>
                      <a:pt x="268" y="234"/>
                    </a:lnTo>
                    <a:lnTo>
                      <a:pt x="268" y="234"/>
                    </a:lnTo>
                    <a:lnTo>
                      <a:pt x="268" y="232"/>
                    </a:lnTo>
                    <a:lnTo>
                      <a:pt x="268" y="232"/>
                    </a:lnTo>
                    <a:lnTo>
                      <a:pt x="268" y="232"/>
                    </a:lnTo>
                    <a:lnTo>
                      <a:pt x="268" y="230"/>
                    </a:lnTo>
                    <a:lnTo>
                      <a:pt x="270" y="230"/>
                    </a:lnTo>
                    <a:lnTo>
                      <a:pt x="270" y="230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0" y="229"/>
                    </a:lnTo>
                    <a:lnTo>
                      <a:pt x="272" y="230"/>
                    </a:lnTo>
                    <a:lnTo>
                      <a:pt x="272" y="230"/>
                    </a:lnTo>
                    <a:lnTo>
                      <a:pt x="272" y="232"/>
                    </a:lnTo>
                    <a:lnTo>
                      <a:pt x="272" y="232"/>
                    </a:lnTo>
                    <a:lnTo>
                      <a:pt x="272" y="230"/>
                    </a:lnTo>
                    <a:lnTo>
                      <a:pt x="272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30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4" y="229"/>
                    </a:lnTo>
                    <a:lnTo>
                      <a:pt x="275" y="227"/>
                    </a:lnTo>
                    <a:lnTo>
                      <a:pt x="275" y="225"/>
                    </a:lnTo>
                    <a:lnTo>
                      <a:pt x="275" y="225"/>
                    </a:lnTo>
                    <a:lnTo>
                      <a:pt x="275" y="225"/>
                    </a:lnTo>
                    <a:lnTo>
                      <a:pt x="275" y="223"/>
                    </a:lnTo>
                    <a:lnTo>
                      <a:pt x="275" y="223"/>
                    </a:lnTo>
                    <a:lnTo>
                      <a:pt x="275" y="221"/>
                    </a:lnTo>
                    <a:lnTo>
                      <a:pt x="275" y="221"/>
                    </a:lnTo>
                    <a:lnTo>
                      <a:pt x="275" y="221"/>
                    </a:lnTo>
                    <a:lnTo>
                      <a:pt x="275" y="220"/>
                    </a:lnTo>
                    <a:lnTo>
                      <a:pt x="277" y="220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7" y="216"/>
                    </a:lnTo>
                    <a:lnTo>
                      <a:pt x="279" y="214"/>
                    </a:lnTo>
                    <a:lnTo>
                      <a:pt x="279" y="214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2"/>
                    </a:lnTo>
                    <a:lnTo>
                      <a:pt x="279" y="210"/>
                    </a:lnTo>
                    <a:lnTo>
                      <a:pt x="277" y="210"/>
                    </a:lnTo>
                    <a:lnTo>
                      <a:pt x="277" y="210"/>
                    </a:lnTo>
                    <a:lnTo>
                      <a:pt x="279" y="210"/>
                    </a:lnTo>
                    <a:lnTo>
                      <a:pt x="279" y="209"/>
                    </a:lnTo>
                    <a:lnTo>
                      <a:pt x="281" y="209"/>
                    </a:lnTo>
                    <a:lnTo>
                      <a:pt x="281" y="209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1" y="207"/>
                    </a:lnTo>
                    <a:lnTo>
                      <a:pt x="283" y="205"/>
                    </a:lnTo>
                    <a:lnTo>
                      <a:pt x="283" y="205"/>
                    </a:lnTo>
                    <a:lnTo>
                      <a:pt x="283" y="205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81" y="203"/>
                    </a:lnTo>
                    <a:lnTo>
                      <a:pt x="279" y="203"/>
                    </a:lnTo>
                    <a:lnTo>
                      <a:pt x="279" y="203"/>
                    </a:lnTo>
                    <a:lnTo>
                      <a:pt x="277" y="203"/>
                    </a:lnTo>
                    <a:lnTo>
                      <a:pt x="277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3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7" y="201"/>
                    </a:lnTo>
                    <a:lnTo>
                      <a:pt x="277" y="201"/>
                    </a:lnTo>
                    <a:lnTo>
                      <a:pt x="279" y="201"/>
                    </a:lnTo>
                    <a:lnTo>
                      <a:pt x="279" y="201"/>
                    </a:lnTo>
                    <a:lnTo>
                      <a:pt x="281" y="201"/>
                    </a:lnTo>
                    <a:lnTo>
                      <a:pt x="283" y="201"/>
                    </a:lnTo>
                    <a:lnTo>
                      <a:pt x="283" y="199"/>
                    </a:lnTo>
                    <a:lnTo>
                      <a:pt x="285" y="199"/>
                    </a:lnTo>
                    <a:lnTo>
                      <a:pt x="285" y="198"/>
                    </a:lnTo>
                    <a:lnTo>
                      <a:pt x="285" y="198"/>
                    </a:lnTo>
                    <a:lnTo>
                      <a:pt x="285" y="196"/>
                    </a:lnTo>
                    <a:lnTo>
                      <a:pt x="285" y="196"/>
                    </a:lnTo>
                    <a:lnTo>
                      <a:pt x="285" y="194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5" y="194"/>
                    </a:lnTo>
                    <a:lnTo>
                      <a:pt x="286" y="192"/>
                    </a:lnTo>
                    <a:lnTo>
                      <a:pt x="286" y="192"/>
                    </a:lnTo>
                    <a:lnTo>
                      <a:pt x="288" y="190"/>
                    </a:lnTo>
                    <a:lnTo>
                      <a:pt x="288" y="190"/>
                    </a:lnTo>
                    <a:lnTo>
                      <a:pt x="290" y="190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4" y="188"/>
                    </a:lnTo>
                    <a:lnTo>
                      <a:pt x="296" y="188"/>
                    </a:lnTo>
                    <a:lnTo>
                      <a:pt x="296" y="187"/>
                    </a:lnTo>
                    <a:lnTo>
                      <a:pt x="297" y="187"/>
                    </a:lnTo>
                    <a:lnTo>
                      <a:pt x="299" y="187"/>
                    </a:lnTo>
                    <a:lnTo>
                      <a:pt x="299" y="187"/>
                    </a:lnTo>
                    <a:lnTo>
                      <a:pt x="301" y="187"/>
                    </a:lnTo>
                    <a:lnTo>
                      <a:pt x="301" y="185"/>
                    </a:lnTo>
                    <a:lnTo>
                      <a:pt x="303" y="185"/>
                    </a:lnTo>
                    <a:lnTo>
                      <a:pt x="303" y="185"/>
                    </a:lnTo>
                    <a:lnTo>
                      <a:pt x="303" y="183"/>
                    </a:lnTo>
                    <a:lnTo>
                      <a:pt x="303" y="183"/>
                    </a:lnTo>
                    <a:lnTo>
                      <a:pt x="303" y="181"/>
                    </a:lnTo>
                    <a:lnTo>
                      <a:pt x="303" y="181"/>
                    </a:lnTo>
                    <a:lnTo>
                      <a:pt x="305" y="179"/>
                    </a:lnTo>
                    <a:lnTo>
                      <a:pt x="305" y="179"/>
                    </a:lnTo>
                    <a:lnTo>
                      <a:pt x="305" y="179"/>
                    </a:lnTo>
                    <a:lnTo>
                      <a:pt x="307" y="179"/>
                    </a:lnTo>
                    <a:lnTo>
                      <a:pt x="307" y="178"/>
                    </a:lnTo>
                    <a:lnTo>
                      <a:pt x="308" y="178"/>
                    </a:lnTo>
                    <a:lnTo>
                      <a:pt x="308" y="178"/>
                    </a:lnTo>
                    <a:lnTo>
                      <a:pt x="308" y="176"/>
                    </a:lnTo>
                    <a:lnTo>
                      <a:pt x="308" y="176"/>
                    </a:lnTo>
                    <a:lnTo>
                      <a:pt x="310" y="176"/>
                    </a:lnTo>
                    <a:lnTo>
                      <a:pt x="310" y="176"/>
                    </a:lnTo>
                    <a:lnTo>
                      <a:pt x="312" y="176"/>
                    </a:lnTo>
                    <a:lnTo>
                      <a:pt x="312" y="174"/>
                    </a:lnTo>
                    <a:lnTo>
                      <a:pt x="312" y="176"/>
                    </a:lnTo>
                    <a:lnTo>
                      <a:pt x="314" y="176"/>
                    </a:lnTo>
                    <a:lnTo>
                      <a:pt x="314" y="176"/>
                    </a:lnTo>
                    <a:lnTo>
                      <a:pt x="316" y="174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21" y="176"/>
                    </a:lnTo>
                    <a:lnTo>
                      <a:pt x="321" y="176"/>
                    </a:lnTo>
                    <a:lnTo>
                      <a:pt x="323" y="176"/>
                    </a:lnTo>
                    <a:lnTo>
                      <a:pt x="325" y="176"/>
                    </a:lnTo>
                    <a:lnTo>
                      <a:pt x="325" y="178"/>
                    </a:lnTo>
                    <a:lnTo>
                      <a:pt x="327" y="178"/>
                    </a:lnTo>
                    <a:lnTo>
                      <a:pt x="327" y="178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330" y="179"/>
                    </a:lnTo>
                    <a:lnTo>
                      <a:pt x="332" y="181"/>
                    </a:lnTo>
                    <a:lnTo>
                      <a:pt x="332" y="181"/>
                    </a:lnTo>
                    <a:lnTo>
                      <a:pt x="332" y="181"/>
                    </a:lnTo>
                    <a:lnTo>
                      <a:pt x="334" y="183"/>
                    </a:lnTo>
                    <a:lnTo>
                      <a:pt x="336" y="185"/>
                    </a:lnTo>
                    <a:lnTo>
                      <a:pt x="336" y="185"/>
                    </a:lnTo>
                    <a:lnTo>
                      <a:pt x="336" y="187"/>
                    </a:lnTo>
                    <a:lnTo>
                      <a:pt x="338" y="187"/>
                    </a:lnTo>
                    <a:lnTo>
                      <a:pt x="338" y="188"/>
                    </a:lnTo>
                    <a:lnTo>
                      <a:pt x="339" y="190"/>
                    </a:lnTo>
                    <a:lnTo>
                      <a:pt x="339" y="190"/>
                    </a:lnTo>
                    <a:lnTo>
                      <a:pt x="339" y="192"/>
                    </a:lnTo>
                    <a:lnTo>
                      <a:pt x="341" y="192"/>
                    </a:lnTo>
                    <a:lnTo>
                      <a:pt x="341" y="194"/>
                    </a:lnTo>
                    <a:lnTo>
                      <a:pt x="343" y="194"/>
                    </a:lnTo>
                    <a:lnTo>
                      <a:pt x="343" y="196"/>
                    </a:lnTo>
                    <a:lnTo>
                      <a:pt x="345" y="196"/>
                    </a:lnTo>
                    <a:lnTo>
                      <a:pt x="345" y="198"/>
                    </a:lnTo>
                    <a:lnTo>
                      <a:pt x="345" y="198"/>
                    </a:lnTo>
                    <a:lnTo>
                      <a:pt x="347" y="199"/>
                    </a:lnTo>
                    <a:lnTo>
                      <a:pt x="347" y="199"/>
                    </a:lnTo>
                    <a:lnTo>
                      <a:pt x="347" y="201"/>
                    </a:lnTo>
                    <a:lnTo>
                      <a:pt x="347" y="201"/>
                    </a:lnTo>
                    <a:lnTo>
                      <a:pt x="347" y="201"/>
                    </a:lnTo>
                    <a:lnTo>
                      <a:pt x="349" y="201"/>
                    </a:lnTo>
                    <a:lnTo>
                      <a:pt x="349" y="203"/>
                    </a:lnTo>
                    <a:lnTo>
                      <a:pt x="349" y="205"/>
                    </a:lnTo>
                    <a:lnTo>
                      <a:pt x="349" y="205"/>
                    </a:lnTo>
                    <a:lnTo>
                      <a:pt x="349" y="207"/>
                    </a:lnTo>
                    <a:lnTo>
                      <a:pt x="349" y="209"/>
                    </a:lnTo>
                    <a:lnTo>
                      <a:pt x="350" y="209"/>
                    </a:lnTo>
                    <a:lnTo>
                      <a:pt x="350" y="210"/>
                    </a:lnTo>
                    <a:lnTo>
                      <a:pt x="352" y="212"/>
                    </a:lnTo>
                    <a:lnTo>
                      <a:pt x="352" y="216"/>
                    </a:lnTo>
                    <a:lnTo>
                      <a:pt x="352" y="218"/>
                    </a:lnTo>
                    <a:lnTo>
                      <a:pt x="354" y="223"/>
                    </a:lnTo>
                    <a:lnTo>
                      <a:pt x="356" y="227"/>
                    </a:lnTo>
                    <a:lnTo>
                      <a:pt x="356" y="229"/>
                    </a:lnTo>
                    <a:lnTo>
                      <a:pt x="358" y="232"/>
                    </a:lnTo>
                    <a:lnTo>
                      <a:pt x="359" y="234"/>
                    </a:lnTo>
                    <a:lnTo>
                      <a:pt x="359" y="236"/>
                    </a:lnTo>
                    <a:lnTo>
                      <a:pt x="361" y="238"/>
                    </a:lnTo>
                    <a:lnTo>
                      <a:pt x="361" y="238"/>
                    </a:lnTo>
                    <a:lnTo>
                      <a:pt x="363" y="240"/>
                    </a:lnTo>
                    <a:lnTo>
                      <a:pt x="363" y="240"/>
                    </a:lnTo>
                    <a:lnTo>
                      <a:pt x="363" y="241"/>
                    </a:lnTo>
                    <a:lnTo>
                      <a:pt x="365" y="241"/>
                    </a:lnTo>
                    <a:lnTo>
                      <a:pt x="365" y="243"/>
                    </a:lnTo>
                    <a:lnTo>
                      <a:pt x="365" y="243"/>
                    </a:lnTo>
                    <a:lnTo>
                      <a:pt x="365" y="245"/>
                    </a:lnTo>
                    <a:lnTo>
                      <a:pt x="365" y="245"/>
                    </a:lnTo>
                    <a:lnTo>
                      <a:pt x="365" y="245"/>
                    </a:lnTo>
                    <a:lnTo>
                      <a:pt x="365" y="247"/>
                    </a:lnTo>
                    <a:lnTo>
                      <a:pt x="365" y="247"/>
                    </a:lnTo>
                    <a:lnTo>
                      <a:pt x="365" y="249"/>
                    </a:lnTo>
                    <a:lnTo>
                      <a:pt x="367" y="249"/>
                    </a:lnTo>
                    <a:lnTo>
                      <a:pt x="367" y="249"/>
                    </a:lnTo>
                    <a:lnTo>
                      <a:pt x="367" y="251"/>
                    </a:lnTo>
                    <a:lnTo>
                      <a:pt x="367" y="252"/>
                    </a:lnTo>
                    <a:lnTo>
                      <a:pt x="367" y="252"/>
                    </a:lnTo>
                    <a:lnTo>
                      <a:pt x="367" y="254"/>
                    </a:lnTo>
                    <a:lnTo>
                      <a:pt x="367" y="254"/>
                    </a:lnTo>
                    <a:lnTo>
                      <a:pt x="369" y="254"/>
                    </a:lnTo>
                    <a:lnTo>
                      <a:pt x="369" y="256"/>
                    </a:lnTo>
                    <a:lnTo>
                      <a:pt x="369" y="256"/>
                    </a:lnTo>
                    <a:lnTo>
                      <a:pt x="369" y="258"/>
                    </a:lnTo>
                    <a:lnTo>
                      <a:pt x="369" y="258"/>
                    </a:lnTo>
                    <a:lnTo>
                      <a:pt x="369" y="258"/>
                    </a:lnTo>
                    <a:lnTo>
                      <a:pt x="369" y="260"/>
                    </a:lnTo>
                    <a:lnTo>
                      <a:pt x="370" y="260"/>
                    </a:lnTo>
                    <a:lnTo>
                      <a:pt x="370" y="262"/>
                    </a:lnTo>
                    <a:lnTo>
                      <a:pt x="370" y="262"/>
                    </a:lnTo>
                    <a:lnTo>
                      <a:pt x="370" y="263"/>
                    </a:lnTo>
                    <a:lnTo>
                      <a:pt x="370" y="263"/>
                    </a:lnTo>
                    <a:lnTo>
                      <a:pt x="372" y="265"/>
                    </a:lnTo>
                    <a:lnTo>
                      <a:pt x="372" y="267"/>
                    </a:lnTo>
                    <a:lnTo>
                      <a:pt x="372" y="267"/>
                    </a:lnTo>
                    <a:lnTo>
                      <a:pt x="372" y="269"/>
                    </a:lnTo>
                    <a:lnTo>
                      <a:pt x="372" y="269"/>
                    </a:lnTo>
                    <a:lnTo>
                      <a:pt x="374" y="271"/>
                    </a:lnTo>
                    <a:lnTo>
                      <a:pt x="374" y="271"/>
                    </a:lnTo>
                    <a:lnTo>
                      <a:pt x="374" y="273"/>
                    </a:lnTo>
                    <a:lnTo>
                      <a:pt x="374" y="273"/>
                    </a:lnTo>
                    <a:lnTo>
                      <a:pt x="376" y="274"/>
                    </a:lnTo>
                    <a:lnTo>
                      <a:pt x="376" y="274"/>
                    </a:lnTo>
                    <a:lnTo>
                      <a:pt x="376" y="276"/>
                    </a:lnTo>
                    <a:lnTo>
                      <a:pt x="376" y="276"/>
                    </a:lnTo>
                    <a:lnTo>
                      <a:pt x="378" y="278"/>
                    </a:lnTo>
                    <a:lnTo>
                      <a:pt x="378" y="278"/>
                    </a:lnTo>
                    <a:lnTo>
                      <a:pt x="378" y="280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80" y="282"/>
                    </a:lnTo>
                    <a:lnTo>
                      <a:pt x="380" y="283"/>
                    </a:lnTo>
                    <a:lnTo>
                      <a:pt x="380" y="283"/>
                    </a:lnTo>
                    <a:lnTo>
                      <a:pt x="381" y="283"/>
                    </a:lnTo>
                    <a:lnTo>
                      <a:pt x="381" y="283"/>
                    </a:lnTo>
                    <a:lnTo>
                      <a:pt x="381" y="285"/>
                    </a:lnTo>
                    <a:lnTo>
                      <a:pt x="381" y="287"/>
                    </a:lnTo>
                    <a:lnTo>
                      <a:pt x="381" y="287"/>
                    </a:lnTo>
                    <a:lnTo>
                      <a:pt x="383" y="287"/>
                    </a:lnTo>
                    <a:lnTo>
                      <a:pt x="383" y="289"/>
                    </a:lnTo>
                    <a:lnTo>
                      <a:pt x="385" y="289"/>
                    </a:lnTo>
                    <a:lnTo>
                      <a:pt x="385" y="291"/>
                    </a:lnTo>
                    <a:lnTo>
                      <a:pt x="387" y="293"/>
                    </a:lnTo>
                    <a:lnTo>
                      <a:pt x="387" y="293"/>
                    </a:lnTo>
                    <a:lnTo>
                      <a:pt x="387" y="293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7" y="294"/>
                    </a:lnTo>
                    <a:lnTo>
                      <a:pt x="389" y="296"/>
                    </a:lnTo>
                    <a:lnTo>
                      <a:pt x="389" y="296"/>
                    </a:lnTo>
                    <a:lnTo>
                      <a:pt x="389" y="296"/>
                    </a:lnTo>
                    <a:lnTo>
                      <a:pt x="389" y="298"/>
                    </a:lnTo>
                    <a:lnTo>
                      <a:pt x="387" y="300"/>
                    </a:lnTo>
                    <a:lnTo>
                      <a:pt x="387" y="302"/>
                    </a:lnTo>
                    <a:lnTo>
                      <a:pt x="387" y="302"/>
                    </a:lnTo>
                    <a:lnTo>
                      <a:pt x="387" y="304"/>
                    </a:lnTo>
                    <a:lnTo>
                      <a:pt x="387" y="304"/>
                    </a:lnTo>
                    <a:lnTo>
                      <a:pt x="387" y="305"/>
                    </a:lnTo>
                    <a:lnTo>
                      <a:pt x="387" y="307"/>
                    </a:lnTo>
                    <a:lnTo>
                      <a:pt x="387" y="309"/>
                    </a:lnTo>
                    <a:lnTo>
                      <a:pt x="387" y="311"/>
                    </a:lnTo>
                    <a:lnTo>
                      <a:pt x="387" y="313"/>
                    </a:lnTo>
                    <a:lnTo>
                      <a:pt x="387" y="313"/>
                    </a:lnTo>
                    <a:lnTo>
                      <a:pt x="387" y="315"/>
                    </a:lnTo>
                    <a:lnTo>
                      <a:pt x="387" y="316"/>
                    </a:lnTo>
                    <a:lnTo>
                      <a:pt x="387" y="316"/>
                    </a:lnTo>
                    <a:lnTo>
                      <a:pt x="387" y="318"/>
                    </a:lnTo>
                    <a:lnTo>
                      <a:pt x="387" y="318"/>
                    </a:lnTo>
                    <a:lnTo>
                      <a:pt x="389" y="320"/>
                    </a:lnTo>
                    <a:lnTo>
                      <a:pt x="389" y="322"/>
                    </a:lnTo>
                    <a:lnTo>
                      <a:pt x="391" y="322"/>
                    </a:lnTo>
                    <a:lnTo>
                      <a:pt x="391" y="324"/>
                    </a:lnTo>
                    <a:lnTo>
                      <a:pt x="391" y="324"/>
                    </a:lnTo>
                    <a:lnTo>
                      <a:pt x="391" y="324"/>
                    </a:lnTo>
                    <a:lnTo>
                      <a:pt x="391" y="326"/>
                    </a:lnTo>
                    <a:lnTo>
                      <a:pt x="389" y="327"/>
                    </a:lnTo>
                    <a:lnTo>
                      <a:pt x="389" y="327"/>
                    </a:lnTo>
                    <a:lnTo>
                      <a:pt x="389" y="327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29"/>
                    </a:lnTo>
                    <a:lnTo>
                      <a:pt x="389" y="331"/>
                    </a:lnTo>
                    <a:lnTo>
                      <a:pt x="389" y="333"/>
                    </a:lnTo>
                    <a:lnTo>
                      <a:pt x="389" y="333"/>
                    </a:lnTo>
                    <a:lnTo>
                      <a:pt x="389" y="335"/>
                    </a:lnTo>
                    <a:lnTo>
                      <a:pt x="389" y="335"/>
                    </a:lnTo>
                    <a:lnTo>
                      <a:pt x="389" y="336"/>
                    </a:lnTo>
                    <a:lnTo>
                      <a:pt x="389" y="338"/>
                    </a:lnTo>
                    <a:lnTo>
                      <a:pt x="389" y="338"/>
                    </a:lnTo>
                    <a:lnTo>
                      <a:pt x="391" y="340"/>
                    </a:lnTo>
                    <a:lnTo>
                      <a:pt x="391" y="340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2"/>
                    </a:lnTo>
                    <a:lnTo>
                      <a:pt x="389" y="344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5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1" y="344"/>
                    </a:lnTo>
                    <a:lnTo>
                      <a:pt x="381" y="344"/>
                    </a:lnTo>
                    <a:lnTo>
                      <a:pt x="381" y="344"/>
                    </a:lnTo>
                    <a:lnTo>
                      <a:pt x="380" y="344"/>
                    </a:lnTo>
                    <a:lnTo>
                      <a:pt x="380" y="344"/>
                    </a:lnTo>
                    <a:lnTo>
                      <a:pt x="380" y="344"/>
                    </a:lnTo>
                    <a:lnTo>
                      <a:pt x="378" y="344"/>
                    </a:lnTo>
                    <a:lnTo>
                      <a:pt x="378" y="344"/>
                    </a:lnTo>
                    <a:lnTo>
                      <a:pt x="378" y="342"/>
                    </a:lnTo>
                    <a:lnTo>
                      <a:pt x="378" y="342"/>
                    </a:lnTo>
                    <a:lnTo>
                      <a:pt x="378" y="342"/>
                    </a:lnTo>
                    <a:lnTo>
                      <a:pt x="380" y="342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40"/>
                    </a:lnTo>
                    <a:lnTo>
                      <a:pt x="380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8" y="338"/>
                    </a:lnTo>
                    <a:lnTo>
                      <a:pt x="376" y="338"/>
                    </a:lnTo>
                    <a:lnTo>
                      <a:pt x="376" y="338"/>
                    </a:lnTo>
                    <a:lnTo>
                      <a:pt x="376" y="338"/>
                    </a:lnTo>
                    <a:lnTo>
                      <a:pt x="374" y="338"/>
                    </a:lnTo>
                    <a:lnTo>
                      <a:pt x="374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2" y="338"/>
                    </a:lnTo>
                    <a:lnTo>
                      <a:pt x="370" y="338"/>
                    </a:lnTo>
                    <a:lnTo>
                      <a:pt x="370" y="338"/>
                    </a:lnTo>
                    <a:lnTo>
                      <a:pt x="370" y="338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9" y="340"/>
                    </a:lnTo>
                    <a:lnTo>
                      <a:pt x="367" y="342"/>
                    </a:lnTo>
                    <a:lnTo>
                      <a:pt x="367" y="342"/>
                    </a:lnTo>
                    <a:lnTo>
                      <a:pt x="367" y="344"/>
                    </a:lnTo>
                    <a:lnTo>
                      <a:pt x="367" y="344"/>
                    </a:lnTo>
                    <a:lnTo>
                      <a:pt x="367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3" y="344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7"/>
                    </a:lnTo>
                    <a:lnTo>
                      <a:pt x="363" y="349"/>
                    </a:lnTo>
                    <a:lnTo>
                      <a:pt x="363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5" y="349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9" y="351"/>
                    </a:lnTo>
                    <a:lnTo>
                      <a:pt x="369" y="353"/>
                    </a:lnTo>
                    <a:lnTo>
                      <a:pt x="367" y="353"/>
                    </a:lnTo>
                    <a:lnTo>
                      <a:pt x="367" y="353"/>
                    </a:lnTo>
                    <a:lnTo>
                      <a:pt x="369" y="353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7" y="355"/>
                    </a:lnTo>
                    <a:lnTo>
                      <a:pt x="367" y="355"/>
                    </a:lnTo>
                    <a:lnTo>
                      <a:pt x="367" y="355"/>
                    </a:lnTo>
                    <a:lnTo>
                      <a:pt x="365" y="355"/>
                    </a:lnTo>
                    <a:lnTo>
                      <a:pt x="365" y="355"/>
                    </a:lnTo>
                    <a:lnTo>
                      <a:pt x="363" y="355"/>
                    </a:lnTo>
                    <a:lnTo>
                      <a:pt x="363" y="355"/>
                    </a:lnTo>
                    <a:lnTo>
                      <a:pt x="363" y="357"/>
                    </a:lnTo>
                    <a:lnTo>
                      <a:pt x="363" y="357"/>
                    </a:lnTo>
                    <a:lnTo>
                      <a:pt x="363" y="357"/>
                    </a:lnTo>
                    <a:lnTo>
                      <a:pt x="361" y="357"/>
                    </a:lnTo>
                    <a:lnTo>
                      <a:pt x="361" y="358"/>
                    </a:lnTo>
                    <a:lnTo>
                      <a:pt x="361" y="358"/>
                    </a:lnTo>
                    <a:lnTo>
                      <a:pt x="361" y="358"/>
                    </a:lnTo>
                    <a:lnTo>
                      <a:pt x="361" y="360"/>
                    </a:lnTo>
                    <a:lnTo>
                      <a:pt x="361" y="360"/>
                    </a:lnTo>
                    <a:lnTo>
                      <a:pt x="361" y="360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2"/>
                    </a:lnTo>
                    <a:lnTo>
                      <a:pt x="361" y="364"/>
                    </a:lnTo>
                    <a:lnTo>
                      <a:pt x="361" y="364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61" y="368"/>
                    </a:lnTo>
                    <a:lnTo>
                      <a:pt x="361" y="368"/>
                    </a:lnTo>
                    <a:lnTo>
                      <a:pt x="361" y="368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69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1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3"/>
                    </a:lnTo>
                    <a:lnTo>
                      <a:pt x="363" y="375"/>
                    </a:lnTo>
                    <a:lnTo>
                      <a:pt x="363" y="375"/>
                    </a:lnTo>
                    <a:lnTo>
                      <a:pt x="363" y="375"/>
                    </a:lnTo>
                    <a:lnTo>
                      <a:pt x="363" y="377"/>
                    </a:lnTo>
                    <a:lnTo>
                      <a:pt x="363" y="377"/>
                    </a:lnTo>
                    <a:lnTo>
                      <a:pt x="363" y="377"/>
                    </a:lnTo>
                    <a:lnTo>
                      <a:pt x="363" y="379"/>
                    </a:lnTo>
                    <a:lnTo>
                      <a:pt x="363" y="379"/>
                    </a:lnTo>
                    <a:lnTo>
                      <a:pt x="363" y="379"/>
                    </a:lnTo>
                    <a:lnTo>
                      <a:pt x="361" y="379"/>
                    </a:lnTo>
                    <a:lnTo>
                      <a:pt x="361" y="379"/>
                    </a:lnTo>
                    <a:lnTo>
                      <a:pt x="361" y="380"/>
                    </a:lnTo>
                    <a:lnTo>
                      <a:pt x="361" y="380"/>
                    </a:lnTo>
                    <a:lnTo>
                      <a:pt x="361" y="380"/>
                    </a:lnTo>
                    <a:lnTo>
                      <a:pt x="361" y="382"/>
                    </a:lnTo>
                    <a:lnTo>
                      <a:pt x="361" y="382"/>
                    </a:lnTo>
                    <a:lnTo>
                      <a:pt x="361" y="382"/>
                    </a:lnTo>
                    <a:lnTo>
                      <a:pt x="359" y="382"/>
                    </a:lnTo>
                    <a:lnTo>
                      <a:pt x="359" y="382"/>
                    </a:lnTo>
                    <a:lnTo>
                      <a:pt x="358" y="382"/>
                    </a:lnTo>
                    <a:lnTo>
                      <a:pt x="358" y="384"/>
                    </a:lnTo>
                    <a:lnTo>
                      <a:pt x="356" y="384"/>
                    </a:lnTo>
                    <a:lnTo>
                      <a:pt x="356" y="384"/>
                    </a:lnTo>
                    <a:lnTo>
                      <a:pt x="356" y="384"/>
                    </a:lnTo>
                    <a:lnTo>
                      <a:pt x="356" y="386"/>
                    </a:lnTo>
                    <a:lnTo>
                      <a:pt x="354" y="386"/>
                    </a:lnTo>
                    <a:lnTo>
                      <a:pt x="354" y="388"/>
                    </a:lnTo>
                    <a:lnTo>
                      <a:pt x="352" y="388"/>
                    </a:lnTo>
                    <a:lnTo>
                      <a:pt x="352" y="388"/>
                    </a:lnTo>
                    <a:lnTo>
                      <a:pt x="350" y="389"/>
                    </a:lnTo>
                    <a:lnTo>
                      <a:pt x="350" y="389"/>
                    </a:lnTo>
                    <a:lnTo>
                      <a:pt x="349" y="389"/>
                    </a:lnTo>
                    <a:lnTo>
                      <a:pt x="349" y="391"/>
                    </a:lnTo>
                    <a:lnTo>
                      <a:pt x="349" y="391"/>
                    </a:lnTo>
                    <a:lnTo>
                      <a:pt x="349" y="393"/>
                    </a:lnTo>
                    <a:lnTo>
                      <a:pt x="349" y="393"/>
                    </a:lnTo>
                    <a:lnTo>
                      <a:pt x="347" y="393"/>
                    </a:lnTo>
                    <a:lnTo>
                      <a:pt x="347" y="395"/>
                    </a:lnTo>
                    <a:lnTo>
                      <a:pt x="347" y="395"/>
                    </a:lnTo>
                    <a:lnTo>
                      <a:pt x="347" y="397"/>
                    </a:lnTo>
                    <a:lnTo>
                      <a:pt x="347" y="397"/>
                    </a:lnTo>
                    <a:lnTo>
                      <a:pt x="347" y="399"/>
                    </a:lnTo>
                    <a:lnTo>
                      <a:pt x="347" y="399"/>
                    </a:lnTo>
                    <a:lnTo>
                      <a:pt x="347" y="399"/>
                    </a:lnTo>
                    <a:lnTo>
                      <a:pt x="347" y="400"/>
                    </a:lnTo>
                    <a:lnTo>
                      <a:pt x="345" y="400"/>
                    </a:lnTo>
                    <a:lnTo>
                      <a:pt x="345" y="402"/>
                    </a:lnTo>
                    <a:lnTo>
                      <a:pt x="345" y="402"/>
                    </a:lnTo>
                    <a:lnTo>
                      <a:pt x="345" y="402"/>
                    </a:lnTo>
                    <a:lnTo>
                      <a:pt x="345" y="404"/>
                    </a:lnTo>
                    <a:lnTo>
                      <a:pt x="347" y="404"/>
                    </a:lnTo>
                    <a:lnTo>
                      <a:pt x="347" y="404"/>
                    </a:lnTo>
                    <a:lnTo>
                      <a:pt x="345" y="406"/>
                    </a:lnTo>
                    <a:lnTo>
                      <a:pt x="345" y="406"/>
                    </a:lnTo>
                    <a:lnTo>
                      <a:pt x="345" y="406"/>
                    </a:lnTo>
                    <a:lnTo>
                      <a:pt x="345" y="408"/>
                    </a:lnTo>
                    <a:lnTo>
                      <a:pt x="345" y="408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1"/>
                    </a:lnTo>
                    <a:lnTo>
                      <a:pt x="345" y="411"/>
                    </a:lnTo>
                    <a:lnTo>
                      <a:pt x="345" y="413"/>
                    </a:lnTo>
                    <a:lnTo>
                      <a:pt x="345" y="413"/>
                    </a:lnTo>
                    <a:lnTo>
                      <a:pt x="345" y="415"/>
                    </a:lnTo>
                    <a:lnTo>
                      <a:pt x="345" y="415"/>
                    </a:lnTo>
                    <a:lnTo>
                      <a:pt x="345" y="415"/>
                    </a:lnTo>
                    <a:lnTo>
                      <a:pt x="345" y="417"/>
                    </a:lnTo>
                    <a:lnTo>
                      <a:pt x="345" y="417"/>
                    </a:lnTo>
                    <a:lnTo>
                      <a:pt x="345" y="417"/>
                    </a:lnTo>
                    <a:lnTo>
                      <a:pt x="345" y="419"/>
                    </a:lnTo>
                    <a:lnTo>
                      <a:pt x="345" y="419"/>
                    </a:lnTo>
                    <a:lnTo>
                      <a:pt x="345" y="419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5" y="421"/>
                    </a:lnTo>
                    <a:lnTo>
                      <a:pt x="343" y="421"/>
                    </a:lnTo>
                    <a:lnTo>
                      <a:pt x="343" y="422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2"/>
                    </a:lnTo>
                    <a:lnTo>
                      <a:pt x="345" y="424"/>
                    </a:lnTo>
                    <a:lnTo>
                      <a:pt x="345" y="424"/>
                    </a:lnTo>
                    <a:lnTo>
                      <a:pt x="345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6"/>
                    </a:lnTo>
                    <a:lnTo>
                      <a:pt x="347" y="426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9" y="428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9" y="430"/>
                    </a:lnTo>
                    <a:lnTo>
                      <a:pt x="347" y="430"/>
                    </a:lnTo>
                    <a:lnTo>
                      <a:pt x="347" y="430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7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28"/>
                    </a:lnTo>
                    <a:lnTo>
                      <a:pt x="345" y="430"/>
                    </a:lnTo>
                    <a:lnTo>
                      <a:pt x="345" y="430"/>
                    </a:lnTo>
                    <a:lnTo>
                      <a:pt x="345" y="430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2"/>
                    </a:lnTo>
                    <a:lnTo>
                      <a:pt x="345" y="433"/>
                    </a:lnTo>
                    <a:lnTo>
                      <a:pt x="345" y="433"/>
                    </a:lnTo>
                    <a:lnTo>
                      <a:pt x="345" y="433"/>
                    </a:lnTo>
                    <a:lnTo>
                      <a:pt x="343" y="435"/>
                    </a:lnTo>
                    <a:lnTo>
                      <a:pt x="345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3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39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5"/>
                    </a:lnTo>
                    <a:lnTo>
                      <a:pt x="341" y="437"/>
                    </a:lnTo>
                    <a:lnTo>
                      <a:pt x="343" y="437"/>
                    </a:lnTo>
                    <a:lnTo>
                      <a:pt x="343" y="437"/>
                    </a:lnTo>
                    <a:lnTo>
                      <a:pt x="343" y="437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39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3" y="442"/>
                    </a:lnTo>
                    <a:lnTo>
                      <a:pt x="343" y="442"/>
                    </a:lnTo>
                    <a:lnTo>
                      <a:pt x="343" y="442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41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1"/>
                    </a:lnTo>
                    <a:lnTo>
                      <a:pt x="339" y="442"/>
                    </a:lnTo>
                    <a:lnTo>
                      <a:pt x="338" y="442"/>
                    </a:lnTo>
                    <a:lnTo>
                      <a:pt x="338" y="442"/>
                    </a:lnTo>
                    <a:lnTo>
                      <a:pt x="338" y="444"/>
                    </a:lnTo>
                    <a:lnTo>
                      <a:pt x="338" y="444"/>
                    </a:lnTo>
                    <a:lnTo>
                      <a:pt x="338" y="444"/>
                    </a:lnTo>
                    <a:lnTo>
                      <a:pt x="338" y="446"/>
                    </a:lnTo>
                    <a:lnTo>
                      <a:pt x="338" y="446"/>
                    </a:lnTo>
                    <a:lnTo>
                      <a:pt x="338" y="446"/>
                    </a:lnTo>
                    <a:lnTo>
                      <a:pt x="338" y="448"/>
                    </a:lnTo>
                    <a:lnTo>
                      <a:pt x="338" y="448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50"/>
                    </a:lnTo>
                    <a:lnTo>
                      <a:pt x="338" y="448"/>
                    </a:lnTo>
                    <a:lnTo>
                      <a:pt x="338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48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6" y="450"/>
                    </a:lnTo>
                    <a:lnTo>
                      <a:pt x="334" y="452"/>
                    </a:lnTo>
                    <a:lnTo>
                      <a:pt x="334" y="452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3"/>
                    </a:lnTo>
                    <a:lnTo>
                      <a:pt x="334" y="455"/>
                    </a:lnTo>
                    <a:lnTo>
                      <a:pt x="334" y="455"/>
                    </a:lnTo>
                    <a:lnTo>
                      <a:pt x="334" y="455"/>
                    </a:lnTo>
                    <a:lnTo>
                      <a:pt x="334" y="457"/>
                    </a:lnTo>
                    <a:lnTo>
                      <a:pt x="332" y="457"/>
                    </a:lnTo>
                    <a:lnTo>
                      <a:pt x="332" y="457"/>
                    </a:lnTo>
                    <a:lnTo>
                      <a:pt x="332" y="459"/>
                    </a:lnTo>
                    <a:lnTo>
                      <a:pt x="332" y="459"/>
                    </a:lnTo>
                    <a:lnTo>
                      <a:pt x="332" y="459"/>
                    </a:lnTo>
                    <a:lnTo>
                      <a:pt x="332" y="461"/>
                    </a:lnTo>
                    <a:lnTo>
                      <a:pt x="332" y="461"/>
                    </a:lnTo>
                    <a:lnTo>
                      <a:pt x="332" y="463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4" y="466"/>
                    </a:lnTo>
                    <a:lnTo>
                      <a:pt x="334" y="466"/>
                    </a:lnTo>
                    <a:lnTo>
                      <a:pt x="334" y="468"/>
                    </a:lnTo>
                    <a:lnTo>
                      <a:pt x="334" y="468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4"/>
                    </a:lnTo>
                    <a:lnTo>
                      <a:pt x="332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3"/>
                    </a:lnTo>
                    <a:lnTo>
                      <a:pt x="330" y="463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4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6"/>
                    </a:lnTo>
                    <a:lnTo>
                      <a:pt x="330" y="468"/>
                    </a:lnTo>
                    <a:lnTo>
                      <a:pt x="330" y="468"/>
                    </a:lnTo>
                    <a:lnTo>
                      <a:pt x="330" y="468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lnTo>
                      <a:pt x="330" y="47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82"/>
              <p:cNvSpPr>
                <a:spLocks/>
              </p:cNvSpPr>
              <p:nvPr userDrawn="1"/>
            </p:nvSpPr>
            <p:spPr bwMode="auto">
              <a:xfrm>
                <a:off x="4994275" y="615950"/>
                <a:ext cx="900113" cy="392113"/>
              </a:xfrm>
              <a:custGeom>
                <a:avLst/>
                <a:gdLst/>
                <a:ahLst/>
                <a:cxnLst>
                  <a:cxn ang="0">
                    <a:pos x="282" y="216"/>
                  </a:cxn>
                  <a:cxn ang="0">
                    <a:pos x="289" y="190"/>
                  </a:cxn>
                  <a:cxn ang="0">
                    <a:pos x="304" y="165"/>
                  </a:cxn>
                  <a:cxn ang="0">
                    <a:pos x="305" y="144"/>
                  </a:cxn>
                  <a:cxn ang="0">
                    <a:pos x="307" y="148"/>
                  </a:cxn>
                  <a:cxn ang="0">
                    <a:pos x="315" y="163"/>
                  </a:cxn>
                  <a:cxn ang="0">
                    <a:pos x="324" y="152"/>
                  </a:cxn>
                  <a:cxn ang="0">
                    <a:pos x="331" y="143"/>
                  </a:cxn>
                  <a:cxn ang="0">
                    <a:pos x="346" y="137"/>
                  </a:cxn>
                  <a:cxn ang="0">
                    <a:pos x="340" y="150"/>
                  </a:cxn>
                  <a:cxn ang="0">
                    <a:pos x="338" y="159"/>
                  </a:cxn>
                  <a:cxn ang="0">
                    <a:pos x="346" y="168"/>
                  </a:cxn>
                  <a:cxn ang="0">
                    <a:pos x="349" y="154"/>
                  </a:cxn>
                  <a:cxn ang="0">
                    <a:pos x="355" y="148"/>
                  </a:cxn>
                  <a:cxn ang="0">
                    <a:pos x="362" y="141"/>
                  </a:cxn>
                  <a:cxn ang="0">
                    <a:pos x="371" y="119"/>
                  </a:cxn>
                  <a:cxn ang="0">
                    <a:pos x="397" y="113"/>
                  </a:cxn>
                  <a:cxn ang="0">
                    <a:pos x="417" y="110"/>
                  </a:cxn>
                  <a:cxn ang="0">
                    <a:pos x="433" y="91"/>
                  </a:cxn>
                  <a:cxn ang="0">
                    <a:pos x="446" y="90"/>
                  </a:cxn>
                  <a:cxn ang="0">
                    <a:pos x="479" y="99"/>
                  </a:cxn>
                  <a:cxn ang="0">
                    <a:pos x="497" y="110"/>
                  </a:cxn>
                  <a:cxn ang="0">
                    <a:pos x="497" y="97"/>
                  </a:cxn>
                  <a:cxn ang="0">
                    <a:pos x="506" y="84"/>
                  </a:cxn>
                  <a:cxn ang="0">
                    <a:pos x="516" y="88"/>
                  </a:cxn>
                  <a:cxn ang="0">
                    <a:pos x="517" y="82"/>
                  </a:cxn>
                  <a:cxn ang="0">
                    <a:pos x="528" y="82"/>
                  </a:cxn>
                  <a:cxn ang="0">
                    <a:pos x="539" y="82"/>
                  </a:cxn>
                  <a:cxn ang="0">
                    <a:pos x="547" y="82"/>
                  </a:cxn>
                  <a:cxn ang="0">
                    <a:pos x="565" y="79"/>
                  </a:cxn>
                  <a:cxn ang="0">
                    <a:pos x="561" y="71"/>
                  </a:cxn>
                  <a:cxn ang="0">
                    <a:pos x="552" y="62"/>
                  </a:cxn>
                  <a:cxn ang="0">
                    <a:pos x="539" y="59"/>
                  </a:cxn>
                  <a:cxn ang="0">
                    <a:pos x="530" y="57"/>
                  </a:cxn>
                  <a:cxn ang="0">
                    <a:pos x="534" y="48"/>
                  </a:cxn>
                  <a:cxn ang="0">
                    <a:pos x="512" y="24"/>
                  </a:cxn>
                  <a:cxn ang="0">
                    <a:pos x="497" y="35"/>
                  </a:cxn>
                  <a:cxn ang="0">
                    <a:pos x="475" y="37"/>
                  </a:cxn>
                  <a:cxn ang="0">
                    <a:pos x="457" y="28"/>
                  </a:cxn>
                  <a:cxn ang="0">
                    <a:pos x="435" y="7"/>
                  </a:cxn>
                  <a:cxn ang="0">
                    <a:pos x="360" y="33"/>
                  </a:cxn>
                  <a:cxn ang="0">
                    <a:pos x="326" y="70"/>
                  </a:cxn>
                  <a:cxn ang="0">
                    <a:pos x="304" y="71"/>
                  </a:cxn>
                  <a:cxn ang="0">
                    <a:pos x="285" y="66"/>
                  </a:cxn>
                  <a:cxn ang="0">
                    <a:pos x="256" y="66"/>
                  </a:cxn>
                  <a:cxn ang="0">
                    <a:pos x="249" y="59"/>
                  </a:cxn>
                  <a:cxn ang="0">
                    <a:pos x="236" y="42"/>
                  </a:cxn>
                  <a:cxn ang="0">
                    <a:pos x="225" y="37"/>
                  </a:cxn>
                  <a:cxn ang="0">
                    <a:pos x="212" y="33"/>
                  </a:cxn>
                  <a:cxn ang="0">
                    <a:pos x="181" y="38"/>
                  </a:cxn>
                  <a:cxn ang="0">
                    <a:pos x="185" y="29"/>
                  </a:cxn>
                  <a:cxn ang="0">
                    <a:pos x="165" y="44"/>
                  </a:cxn>
                  <a:cxn ang="0">
                    <a:pos x="161" y="55"/>
                  </a:cxn>
                  <a:cxn ang="0">
                    <a:pos x="154" y="26"/>
                  </a:cxn>
                  <a:cxn ang="0">
                    <a:pos x="136" y="4"/>
                  </a:cxn>
                  <a:cxn ang="0">
                    <a:pos x="106" y="38"/>
                  </a:cxn>
                  <a:cxn ang="0">
                    <a:pos x="59" y="66"/>
                  </a:cxn>
                  <a:cxn ang="0">
                    <a:pos x="8" y="101"/>
                  </a:cxn>
                  <a:cxn ang="0">
                    <a:pos x="130" y="146"/>
                  </a:cxn>
                  <a:cxn ang="0">
                    <a:pos x="183" y="152"/>
                  </a:cxn>
                  <a:cxn ang="0">
                    <a:pos x="214" y="170"/>
                  </a:cxn>
                  <a:cxn ang="0">
                    <a:pos x="242" y="194"/>
                  </a:cxn>
                  <a:cxn ang="0">
                    <a:pos x="258" y="214"/>
                  </a:cxn>
                </a:cxnLst>
                <a:rect l="0" t="0" r="r" b="b"/>
                <a:pathLst>
                  <a:path w="567" h="247">
                    <a:moveTo>
                      <a:pt x="271" y="247"/>
                    </a:moveTo>
                    <a:lnTo>
                      <a:pt x="273" y="247"/>
                    </a:lnTo>
                    <a:lnTo>
                      <a:pt x="273" y="247"/>
                    </a:lnTo>
                    <a:lnTo>
                      <a:pt x="273" y="245"/>
                    </a:lnTo>
                    <a:lnTo>
                      <a:pt x="271" y="245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3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1"/>
                    </a:lnTo>
                    <a:lnTo>
                      <a:pt x="271" y="240"/>
                    </a:lnTo>
                    <a:lnTo>
                      <a:pt x="273" y="240"/>
                    </a:lnTo>
                    <a:lnTo>
                      <a:pt x="273" y="240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36"/>
                    </a:lnTo>
                    <a:lnTo>
                      <a:pt x="273" y="236"/>
                    </a:lnTo>
                    <a:lnTo>
                      <a:pt x="274" y="236"/>
                    </a:lnTo>
                    <a:lnTo>
                      <a:pt x="274" y="236"/>
                    </a:lnTo>
                    <a:lnTo>
                      <a:pt x="274" y="234"/>
                    </a:lnTo>
                    <a:lnTo>
                      <a:pt x="276" y="234"/>
                    </a:lnTo>
                    <a:lnTo>
                      <a:pt x="274" y="234"/>
                    </a:lnTo>
                    <a:lnTo>
                      <a:pt x="274" y="232"/>
                    </a:lnTo>
                    <a:lnTo>
                      <a:pt x="276" y="230"/>
                    </a:lnTo>
                    <a:lnTo>
                      <a:pt x="276" y="230"/>
                    </a:lnTo>
                    <a:lnTo>
                      <a:pt x="276" y="230"/>
                    </a:lnTo>
                    <a:lnTo>
                      <a:pt x="278" y="229"/>
                    </a:lnTo>
                    <a:lnTo>
                      <a:pt x="278" y="227"/>
                    </a:lnTo>
                    <a:lnTo>
                      <a:pt x="280" y="225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1"/>
                    </a:lnTo>
                    <a:lnTo>
                      <a:pt x="282" y="221"/>
                    </a:lnTo>
                    <a:lnTo>
                      <a:pt x="282" y="221"/>
                    </a:lnTo>
                    <a:lnTo>
                      <a:pt x="282" y="219"/>
                    </a:lnTo>
                    <a:lnTo>
                      <a:pt x="282" y="219"/>
                    </a:lnTo>
                    <a:lnTo>
                      <a:pt x="282" y="218"/>
                    </a:lnTo>
                    <a:lnTo>
                      <a:pt x="282" y="218"/>
                    </a:lnTo>
                    <a:lnTo>
                      <a:pt x="282" y="216"/>
                    </a:lnTo>
                    <a:lnTo>
                      <a:pt x="282" y="216"/>
                    </a:lnTo>
                    <a:lnTo>
                      <a:pt x="284" y="216"/>
                    </a:lnTo>
                    <a:lnTo>
                      <a:pt x="284" y="216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4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2"/>
                    </a:lnTo>
                    <a:lnTo>
                      <a:pt x="284" y="210"/>
                    </a:lnTo>
                    <a:lnTo>
                      <a:pt x="285" y="210"/>
                    </a:lnTo>
                    <a:lnTo>
                      <a:pt x="285" y="208"/>
                    </a:lnTo>
                    <a:lnTo>
                      <a:pt x="285" y="208"/>
                    </a:lnTo>
                    <a:lnTo>
                      <a:pt x="285" y="207"/>
                    </a:lnTo>
                    <a:lnTo>
                      <a:pt x="285" y="207"/>
                    </a:lnTo>
                    <a:lnTo>
                      <a:pt x="285" y="205"/>
                    </a:lnTo>
                    <a:lnTo>
                      <a:pt x="287" y="205"/>
                    </a:lnTo>
                    <a:lnTo>
                      <a:pt x="287" y="205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3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201"/>
                    </a:lnTo>
                    <a:lnTo>
                      <a:pt x="287" y="199"/>
                    </a:lnTo>
                    <a:lnTo>
                      <a:pt x="287" y="199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7"/>
                    </a:lnTo>
                    <a:lnTo>
                      <a:pt x="287" y="197"/>
                    </a:lnTo>
                    <a:lnTo>
                      <a:pt x="289" y="197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6"/>
                    </a:lnTo>
                    <a:lnTo>
                      <a:pt x="289" y="194"/>
                    </a:lnTo>
                    <a:lnTo>
                      <a:pt x="289" y="192"/>
                    </a:lnTo>
                    <a:lnTo>
                      <a:pt x="289" y="190"/>
                    </a:lnTo>
                    <a:lnTo>
                      <a:pt x="291" y="188"/>
                    </a:lnTo>
                    <a:lnTo>
                      <a:pt x="291" y="188"/>
                    </a:lnTo>
                    <a:lnTo>
                      <a:pt x="291" y="187"/>
                    </a:lnTo>
                    <a:lnTo>
                      <a:pt x="291" y="185"/>
                    </a:lnTo>
                    <a:lnTo>
                      <a:pt x="293" y="185"/>
                    </a:lnTo>
                    <a:lnTo>
                      <a:pt x="293" y="183"/>
                    </a:lnTo>
                    <a:lnTo>
                      <a:pt x="293" y="183"/>
                    </a:lnTo>
                    <a:lnTo>
                      <a:pt x="293" y="183"/>
                    </a:lnTo>
                    <a:lnTo>
                      <a:pt x="293" y="181"/>
                    </a:lnTo>
                    <a:lnTo>
                      <a:pt x="293" y="181"/>
                    </a:lnTo>
                    <a:lnTo>
                      <a:pt x="295" y="179"/>
                    </a:lnTo>
                    <a:lnTo>
                      <a:pt x="293" y="179"/>
                    </a:lnTo>
                    <a:lnTo>
                      <a:pt x="295" y="177"/>
                    </a:lnTo>
                    <a:lnTo>
                      <a:pt x="295" y="176"/>
                    </a:lnTo>
                    <a:lnTo>
                      <a:pt x="295" y="176"/>
                    </a:lnTo>
                    <a:lnTo>
                      <a:pt x="295" y="174"/>
                    </a:lnTo>
                    <a:lnTo>
                      <a:pt x="296" y="174"/>
                    </a:lnTo>
                    <a:lnTo>
                      <a:pt x="296" y="174"/>
                    </a:lnTo>
                    <a:lnTo>
                      <a:pt x="296" y="172"/>
                    </a:lnTo>
                    <a:lnTo>
                      <a:pt x="296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0"/>
                    </a:lnTo>
                    <a:lnTo>
                      <a:pt x="298" y="170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8"/>
                    </a:lnTo>
                    <a:lnTo>
                      <a:pt x="302" y="166"/>
                    </a:lnTo>
                    <a:lnTo>
                      <a:pt x="302" y="166"/>
                    </a:lnTo>
                    <a:lnTo>
                      <a:pt x="302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6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2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5"/>
                    </a:lnTo>
                    <a:lnTo>
                      <a:pt x="304" y="163"/>
                    </a:lnTo>
                    <a:lnTo>
                      <a:pt x="304" y="163"/>
                    </a:lnTo>
                    <a:lnTo>
                      <a:pt x="305" y="161"/>
                    </a:lnTo>
                    <a:lnTo>
                      <a:pt x="305" y="161"/>
                    </a:lnTo>
                    <a:lnTo>
                      <a:pt x="305" y="161"/>
                    </a:lnTo>
                    <a:lnTo>
                      <a:pt x="305" y="159"/>
                    </a:lnTo>
                    <a:lnTo>
                      <a:pt x="305" y="159"/>
                    </a:lnTo>
                    <a:lnTo>
                      <a:pt x="304" y="159"/>
                    </a:lnTo>
                    <a:lnTo>
                      <a:pt x="304" y="159"/>
                    </a:lnTo>
                    <a:lnTo>
                      <a:pt x="304" y="159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7"/>
                    </a:lnTo>
                    <a:lnTo>
                      <a:pt x="304" y="155"/>
                    </a:lnTo>
                    <a:lnTo>
                      <a:pt x="304" y="155"/>
                    </a:lnTo>
                    <a:lnTo>
                      <a:pt x="304" y="154"/>
                    </a:lnTo>
                    <a:lnTo>
                      <a:pt x="304" y="154"/>
                    </a:lnTo>
                    <a:lnTo>
                      <a:pt x="304" y="154"/>
                    </a:lnTo>
                    <a:lnTo>
                      <a:pt x="304" y="152"/>
                    </a:lnTo>
                    <a:lnTo>
                      <a:pt x="304" y="150"/>
                    </a:lnTo>
                    <a:lnTo>
                      <a:pt x="304" y="150"/>
                    </a:lnTo>
                    <a:lnTo>
                      <a:pt x="304" y="148"/>
                    </a:lnTo>
                    <a:lnTo>
                      <a:pt x="305" y="148"/>
                    </a:lnTo>
                    <a:lnTo>
                      <a:pt x="305" y="148"/>
                    </a:lnTo>
                    <a:lnTo>
                      <a:pt x="305" y="148"/>
                    </a:lnTo>
                    <a:lnTo>
                      <a:pt x="305" y="146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6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4"/>
                    </a:lnTo>
                    <a:lnTo>
                      <a:pt x="305" y="143"/>
                    </a:lnTo>
                    <a:lnTo>
                      <a:pt x="305" y="143"/>
                    </a:lnTo>
                    <a:lnTo>
                      <a:pt x="305" y="143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7" y="137"/>
                    </a:lnTo>
                    <a:lnTo>
                      <a:pt x="307" y="137"/>
                    </a:lnTo>
                    <a:lnTo>
                      <a:pt x="307" y="137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9" y="141"/>
                    </a:lnTo>
                    <a:lnTo>
                      <a:pt x="309" y="141"/>
                    </a:lnTo>
                    <a:lnTo>
                      <a:pt x="309" y="141"/>
                    </a:lnTo>
                    <a:lnTo>
                      <a:pt x="309" y="144"/>
                    </a:lnTo>
                    <a:lnTo>
                      <a:pt x="309" y="144"/>
                    </a:lnTo>
                    <a:lnTo>
                      <a:pt x="309" y="146"/>
                    </a:lnTo>
                    <a:lnTo>
                      <a:pt x="307" y="146"/>
                    </a:lnTo>
                    <a:lnTo>
                      <a:pt x="309" y="146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48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0"/>
                    </a:lnTo>
                    <a:lnTo>
                      <a:pt x="307" y="152"/>
                    </a:lnTo>
                    <a:lnTo>
                      <a:pt x="307" y="152"/>
                    </a:lnTo>
                    <a:lnTo>
                      <a:pt x="309" y="152"/>
                    </a:lnTo>
                    <a:lnTo>
                      <a:pt x="309" y="154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9" y="157"/>
                    </a:lnTo>
                    <a:lnTo>
                      <a:pt x="309" y="157"/>
                    </a:lnTo>
                    <a:lnTo>
                      <a:pt x="311" y="157"/>
                    </a:lnTo>
                    <a:lnTo>
                      <a:pt x="311" y="159"/>
                    </a:lnTo>
                    <a:lnTo>
                      <a:pt x="311" y="159"/>
                    </a:lnTo>
                    <a:lnTo>
                      <a:pt x="311" y="159"/>
                    </a:lnTo>
                    <a:lnTo>
                      <a:pt x="311" y="161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3"/>
                    </a:lnTo>
                    <a:lnTo>
                      <a:pt x="311" y="165"/>
                    </a:lnTo>
                    <a:lnTo>
                      <a:pt x="311" y="165"/>
                    </a:lnTo>
                    <a:lnTo>
                      <a:pt x="311" y="165"/>
                    </a:lnTo>
                    <a:lnTo>
                      <a:pt x="313" y="165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8"/>
                    </a:lnTo>
                    <a:lnTo>
                      <a:pt x="313" y="168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3" y="166"/>
                    </a:lnTo>
                    <a:lnTo>
                      <a:pt x="315" y="165"/>
                    </a:lnTo>
                    <a:lnTo>
                      <a:pt x="315" y="165"/>
                    </a:lnTo>
                    <a:lnTo>
                      <a:pt x="315" y="163"/>
                    </a:lnTo>
                    <a:lnTo>
                      <a:pt x="315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3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6" y="165"/>
                    </a:lnTo>
                    <a:lnTo>
                      <a:pt x="318" y="163"/>
                    </a:lnTo>
                    <a:lnTo>
                      <a:pt x="318" y="163"/>
                    </a:lnTo>
                    <a:lnTo>
                      <a:pt x="318" y="161"/>
                    </a:lnTo>
                    <a:lnTo>
                      <a:pt x="318" y="161"/>
                    </a:lnTo>
                    <a:lnTo>
                      <a:pt x="320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7"/>
                    </a:lnTo>
                    <a:lnTo>
                      <a:pt x="322" y="157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5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4" y="152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4" y="150"/>
                    </a:lnTo>
                    <a:lnTo>
                      <a:pt x="326" y="150"/>
                    </a:lnTo>
                    <a:lnTo>
                      <a:pt x="326" y="150"/>
                    </a:lnTo>
                    <a:lnTo>
                      <a:pt x="326" y="150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7" y="148"/>
                    </a:lnTo>
                    <a:lnTo>
                      <a:pt x="327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6"/>
                    </a:lnTo>
                    <a:lnTo>
                      <a:pt x="326" y="144"/>
                    </a:lnTo>
                    <a:lnTo>
                      <a:pt x="326" y="144"/>
                    </a:lnTo>
                    <a:lnTo>
                      <a:pt x="324" y="144"/>
                    </a:lnTo>
                    <a:lnTo>
                      <a:pt x="324" y="144"/>
                    </a:lnTo>
                    <a:lnTo>
                      <a:pt x="324" y="144"/>
                    </a:lnTo>
                    <a:lnTo>
                      <a:pt x="326" y="144"/>
                    </a:lnTo>
                    <a:lnTo>
                      <a:pt x="326" y="143"/>
                    </a:lnTo>
                    <a:lnTo>
                      <a:pt x="326" y="143"/>
                    </a:lnTo>
                    <a:lnTo>
                      <a:pt x="326" y="143"/>
                    </a:lnTo>
                    <a:lnTo>
                      <a:pt x="326" y="141"/>
                    </a:lnTo>
                    <a:lnTo>
                      <a:pt x="326" y="141"/>
                    </a:lnTo>
                    <a:lnTo>
                      <a:pt x="326" y="141"/>
                    </a:lnTo>
                    <a:lnTo>
                      <a:pt x="327" y="141"/>
                    </a:lnTo>
                    <a:lnTo>
                      <a:pt x="327" y="141"/>
                    </a:lnTo>
                    <a:lnTo>
                      <a:pt x="327" y="141"/>
                    </a:lnTo>
                    <a:lnTo>
                      <a:pt x="329" y="141"/>
                    </a:lnTo>
                    <a:lnTo>
                      <a:pt x="329" y="141"/>
                    </a:lnTo>
                    <a:lnTo>
                      <a:pt x="329" y="141"/>
                    </a:lnTo>
                    <a:lnTo>
                      <a:pt x="329" y="143"/>
                    </a:lnTo>
                    <a:lnTo>
                      <a:pt x="329" y="141"/>
                    </a:lnTo>
                    <a:lnTo>
                      <a:pt x="329" y="143"/>
                    </a:lnTo>
                    <a:lnTo>
                      <a:pt x="329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1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3" y="143"/>
                    </a:lnTo>
                    <a:lnTo>
                      <a:pt x="335" y="143"/>
                    </a:lnTo>
                    <a:lnTo>
                      <a:pt x="335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7" y="143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41"/>
                    </a:lnTo>
                    <a:lnTo>
                      <a:pt x="338" y="139"/>
                    </a:lnTo>
                    <a:lnTo>
                      <a:pt x="338" y="139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38" y="137"/>
                    </a:lnTo>
                    <a:lnTo>
                      <a:pt x="340" y="137"/>
                    </a:lnTo>
                    <a:lnTo>
                      <a:pt x="340" y="137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0" y="135"/>
                    </a:lnTo>
                    <a:lnTo>
                      <a:pt x="342" y="134"/>
                    </a:lnTo>
                    <a:lnTo>
                      <a:pt x="342" y="134"/>
                    </a:lnTo>
                    <a:lnTo>
                      <a:pt x="344" y="134"/>
                    </a:lnTo>
                    <a:lnTo>
                      <a:pt x="344" y="134"/>
                    </a:lnTo>
                    <a:lnTo>
                      <a:pt x="344" y="134"/>
                    </a:lnTo>
                    <a:lnTo>
                      <a:pt x="346" y="135"/>
                    </a:lnTo>
                    <a:lnTo>
                      <a:pt x="346" y="135"/>
                    </a:lnTo>
                    <a:lnTo>
                      <a:pt x="346" y="137"/>
                    </a:lnTo>
                    <a:lnTo>
                      <a:pt x="346" y="139"/>
                    </a:lnTo>
                    <a:lnTo>
                      <a:pt x="346" y="139"/>
                    </a:lnTo>
                    <a:lnTo>
                      <a:pt x="346" y="141"/>
                    </a:lnTo>
                    <a:lnTo>
                      <a:pt x="344" y="143"/>
                    </a:lnTo>
                    <a:lnTo>
                      <a:pt x="344" y="143"/>
                    </a:lnTo>
                    <a:lnTo>
                      <a:pt x="346" y="144"/>
                    </a:lnTo>
                    <a:lnTo>
                      <a:pt x="344" y="144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4" y="146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48"/>
                    </a:lnTo>
                    <a:lnTo>
                      <a:pt x="346" y="150"/>
                    </a:lnTo>
                    <a:lnTo>
                      <a:pt x="346" y="150"/>
                    </a:lnTo>
                    <a:lnTo>
                      <a:pt x="346" y="150"/>
                    </a:lnTo>
                    <a:lnTo>
                      <a:pt x="344" y="148"/>
                    </a:lnTo>
                    <a:lnTo>
                      <a:pt x="344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2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40" y="148"/>
                    </a:lnTo>
                    <a:lnTo>
                      <a:pt x="338" y="148"/>
                    </a:lnTo>
                    <a:lnTo>
                      <a:pt x="338" y="148"/>
                    </a:lnTo>
                    <a:lnTo>
                      <a:pt x="338" y="148"/>
                    </a:lnTo>
                    <a:lnTo>
                      <a:pt x="338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38" y="150"/>
                    </a:lnTo>
                    <a:lnTo>
                      <a:pt x="338" y="150"/>
                    </a:lnTo>
                    <a:lnTo>
                      <a:pt x="340" y="152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0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2"/>
                    </a:lnTo>
                    <a:lnTo>
                      <a:pt x="340" y="154"/>
                    </a:lnTo>
                    <a:lnTo>
                      <a:pt x="340" y="154"/>
                    </a:lnTo>
                    <a:lnTo>
                      <a:pt x="340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8" y="155"/>
                    </a:lnTo>
                    <a:lnTo>
                      <a:pt x="337" y="155"/>
                    </a:lnTo>
                    <a:lnTo>
                      <a:pt x="337" y="155"/>
                    </a:lnTo>
                    <a:lnTo>
                      <a:pt x="337" y="157"/>
                    </a:lnTo>
                    <a:lnTo>
                      <a:pt x="338" y="157"/>
                    </a:lnTo>
                    <a:lnTo>
                      <a:pt x="338" y="157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8" y="159"/>
                    </a:lnTo>
                    <a:lnTo>
                      <a:pt x="337" y="159"/>
                    </a:lnTo>
                    <a:lnTo>
                      <a:pt x="337" y="159"/>
                    </a:lnTo>
                    <a:lnTo>
                      <a:pt x="337" y="161"/>
                    </a:lnTo>
                    <a:lnTo>
                      <a:pt x="337" y="161"/>
                    </a:lnTo>
                    <a:lnTo>
                      <a:pt x="335" y="161"/>
                    </a:lnTo>
                    <a:lnTo>
                      <a:pt x="335" y="161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3"/>
                    </a:lnTo>
                    <a:lnTo>
                      <a:pt x="335" y="165"/>
                    </a:lnTo>
                    <a:lnTo>
                      <a:pt x="335" y="165"/>
                    </a:lnTo>
                    <a:lnTo>
                      <a:pt x="335" y="165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6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38" y="166"/>
                    </a:lnTo>
                    <a:lnTo>
                      <a:pt x="338" y="168"/>
                    </a:lnTo>
                    <a:lnTo>
                      <a:pt x="340" y="168"/>
                    </a:lnTo>
                    <a:lnTo>
                      <a:pt x="340" y="168"/>
                    </a:lnTo>
                    <a:lnTo>
                      <a:pt x="340" y="168"/>
                    </a:lnTo>
                    <a:lnTo>
                      <a:pt x="342" y="168"/>
                    </a:lnTo>
                    <a:lnTo>
                      <a:pt x="342" y="168"/>
                    </a:lnTo>
                    <a:lnTo>
                      <a:pt x="344" y="168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70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4" y="168"/>
                    </a:lnTo>
                    <a:lnTo>
                      <a:pt x="344" y="166"/>
                    </a:lnTo>
                    <a:lnTo>
                      <a:pt x="344" y="166"/>
                    </a:lnTo>
                    <a:lnTo>
                      <a:pt x="344" y="166"/>
                    </a:lnTo>
                    <a:lnTo>
                      <a:pt x="344" y="165"/>
                    </a:lnTo>
                    <a:lnTo>
                      <a:pt x="342" y="165"/>
                    </a:lnTo>
                    <a:lnTo>
                      <a:pt x="342" y="163"/>
                    </a:lnTo>
                    <a:lnTo>
                      <a:pt x="344" y="163"/>
                    </a:lnTo>
                    <a:lnTo>
                      <a:pt x="344" y="163"/>
                    </a:lnTo>
                    <a:lnTo>
                      <a:pt x="344" y="163"/>
                    </a:lnTo>
                    <a:lnTo>
                      <a:pt x="344" y="161"/>
                    </a:lnTo>
                    <a:lnTo>
                      <a:pt x="344" y="161"/>
                    </a:lnTo>
                    <a:lnTo>
                      <a:pt x="344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61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9"/>
                    </a:lnTo>
                    <a:lnTo>
                      <a:pt x="346" y="157"/>
                    </a:lnTo>
                    <a:lnTo>
                      <a:pt x="346" y="157"/>
                    </a:lnTo>
                    <a:lnTo>
                      <a:pt x="346" y="155"/>
                    </a:lnTo>
                    <a:lnTo>
                      <a:pt x="346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8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5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4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2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49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1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50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3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5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8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6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7" y="144"/>
                    </a:lnTo>
                    <a:lnTo>
                      <a:pt x="358" y="144"/>
                    </a:lnTo>
                    <a:lnTo>
                      <a:pt x="358" y="144"/>
                    </a:lnTo>
                    <a:lnTo>
                      <a:pt x="358" y="143"/>
                    </a:lnTo>
                    <a:lnTo>
                      <a:pt x="358" y="143"/>
                    </a:lnTo>
                    <a:lnTo>
                      <a:pt x="358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0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64" y="143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4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41"/>
                    </a:lnTo>
                    <a:lnTo>
                      <a:pt x="362" y="139"/>
                    </a:lnTo>
                    <a:lnTo>
                      <a:pt x="362" y="139"/>
                    </a:lnTo>
                    <a:lnTo>
                      <a:pt x="364" y="139"/>
                    </a:lnTo>
                    <a:lnTo>
                      <a:pt x="364" y="137"/>
                    </a:lnTo>
                    <a:lnTo>
                      <a:pt x="364" y="137"/>
                    </a:lnTo>
                    <a:lnTo>
                      <a:pt x="364" y="135"/>
                    </a:lnTo>
                    <a:lnTo>
                      <a:pt x="364" y="135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4" y="134"/>
                    </a:lnTo>
                    <a:lnTo>
                      <a:pt x="362" y="134"/>
                    </a:lnTo>
                    <a:lnTo>
                      <a:pt x="362" y="134"/>
                    </a:lnTo>
                    <a:lnTo>
                      <a:pt x="362" y="132"/>
                    </a:lnTo>
                    <a:lnTo>
                      <a:pt x="364" y="132"/>
                    </a:lnTo>
                    <a:lnTo>
                      <a:pt x="364" y="130"/>
                    </a:lnTo>
                    <a:lnTo>
                      <a:pt x="364" y="130"/>
                    </a:lnTo>
                    <a:lnTo>
                      <a:pt x="364" y="130"/>
                    </a:lnTo>
                    <a:lnTo>
                      <a:pt x="364" y="128"/>
                    </a:lnTo>
                    <a:lnTo>
                      <a:pt x="364" y="128"/>
                    </a:lnTo>
                    <a:lnTo>
                      <a:pt x="364" y="128"/>
                    </a:lnTo>
                    <a:lnTo>
                      <a:pt x="364" y="126"/>
                    </a:lnTo>
                    <a:lnTo>
                      <a:pt x="364" y="126"/>
                    </a:lnTo>
                    <a:lnTo>
                      <a:pt x="366" y="126"/>
                    </a:lnTo>
                    <a:lnTo>
                      <a:pt x="366" y="126"/>
                    </a:lnTo>
                    <a:lnTo>
                      <a:pt x="366" y="124"/>
                    </a:lnTo>
                    <a:lnTo>
                      <a:pt x="366" y="124"/>
                    </a:lnTo>
                    <a:lnTo>
                      <a:pt x="366" y="124"/>
                    </a:lnTo>
                    <a:lnTo>
                      <a:pt x="368" y="124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8" y="123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69" y="121"/>
                    </a:lnTo>
                    <a:lnTo>
                      <a:pt x="371" y="121"/>
                    </a:lnTo>
                    <a:lnTo>
                      <a:pt x="371" y="121"/>
                    </a:lnTo>
                    <a:lnTo>
                      <a:pt x="371" y="119"/>
                    </a:lnTo>
                    <a:lnTo>
                      <a:pt x="373" y="119"/>
                    </a:lnTo>
                    <a:lnTo>
                      <a:pt x="373" y="119"/>
                    </a:lnTo>
                    <a:lnTo>
                      <a:pt x="373" y="119"/>
                    </a:lnTo>
                    <a:lnTo>
                      <a:pt x="375" y="119"/>
                    </a:lnTo>
                    <a:lnTo>
                      <a:pt x="375" y="119"/>
                    </a:lnTo>
                    <a:lnTo>
                      <a:pt x="375" y="121"/>
                    </a:lnTo>
                    <a:lnTo>
                      <a:pt x="377" y="121"/>
                    </a:lnTo>
                    <a:lnTo>
                      <a:pt x="377" y="119"/>
                    </a:lnTo>
                    <a:lnTo>
                      <a:pt x="379" y="119"/>
                    </a:lnTo>
                    <a:lnTo>
                      <a:pt x="379" y="119"/>
                    </a:lnTo>
                    <a:lnTo>
                      <a:pt x="379" y="119"/>
                    </a:lnTo>
                    <a:lnTo>
                      <a:pt x="380" y="119"/>
                    </a:lnTo>
                    <a:lnTo>
                      <a:pt x="380" y="117"/>
                    </a:lnTo>
                    <a:lnTo>
                      <a:pt x="382" y="117"/>
                    </a:lnTo>
                    <a:lnTo>
                      <a:pt x="384" y="117"/>
                    </a:lnTo>
                    <a:lnTo>
                      <a:pt x="384" y="117"/>
                    </a:lnTo>
                    <a:lnTo>
                      <a:pt x="384" y="117"/>
                    </a:lnTo>
                    <a:lnTo>
                      <a:pt x="386" y="117"/>
                    </a:lnTo>
                    <a:lnTo>
                      <a:pt x="388" y="117"/>
                    </a:lnTo>
                    <a:lnTo>
                      <a:pt x="390" y="119"/>
                    </a:lnTo>
                    <a:lnTo>
                      <a:pt x="390" y="117"/>
                    </a:lnTo>
                    <a:lnTo>
                      <a:pt x="391" y="117"/>
                    </a:lnTo>
                    <a:lnTo>
                      <a:pt x="391" y="117"/>
                    </a:lnTo>
                    <a:lnTo>
                      <a:pt x="391" y="119"/>
                    </a:lnTo>
                    <a:lnTo>
                      <a:pt x="393" y="119"/>
                    </a:lnTo>
                    <a:lnTo>
                      <a:pt x="393" y="119"/>
                    </a:lnTo>
                    <a:lnTo>
                      <a:pt x="395" y="119"/>
                    </a:lnTo>
                    <a:lnTo>
                      <a:pt x="397" y="121"/>
                    </a:lnTo>
                    <a:lnTo>
                      <a:pt x="397" y="121"/>
                    </a:lnTo>
                    <a:lnTo>
                      <a:pt x="397" y="121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9"/>
                    </a:lnTo>
                    <a:lnTo>
                      <a:pt x="397" y="117"/>
                    </a:lnTo>
                    <a:lnTo>
                      <a:pt x="397" y="117"/>
                    </a:lnTo>
                    <a:lnTo>
                      <a:pt x="395" y="117"/>
                    </a:lnTo>
                    <a:lnTo>
                      <a:pt x="397" y="115"/>
                    </a:lnTo>
                    <a:lnTo>
                      <a:pt x="397" y="115"/>
                    </a:lnTo>
                    <a:lnTo>
                      <a:pt x="397" y="115"/>
                    </a:lnTo>
                    <a:lnTo>
                      <a:pt x="397" y="113"/>
                    </a:lnTo>
                    <a:lnTo>
                      <a:pt x="399" y="113"/>
                    </a:lnTo>
                    <a:lnTo>
                      <a:pt x="399" y="113"/>
                    </a:lnTo>
                    <a:lnTo>
                      <a:pt x="399" y="113"/>
                    </a:lnTo>
                    <a:lnTo>
                      <a:pt x="401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2" y="113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4" y="112"/>
                    </a:lnTo>
                    <a:lnTo>
                      <a:pt x="406" y="110"/>
                    </a:lnTo>
                    <a:lnTo>
                      <a:pt x="406" y="110"/>
                    </a:lnTo>
                    <a:lnTo>
                      <a:pt x="408" y="112"/>
                    </a:lnTo>
                    <a:lnTo>
                      <a:pt x="408" y="112"/>
                    </a:lnTo>
                    <a:lnTo>
                      <a:pt x="408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1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3" y="112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5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7" y="110"/>
                    </a:lnTo>
                    <a:lnTo>
                      <a:pt x="419" y="110"/>
                    </a:lnTo>
                    <a:lnTo>
                      <a:pt x="419" y="108"/>
                    </a:lnTo>
                    <a:lnTo>
                      <a:pt x="419" y="108"/>
                    </a:lnTo>
                    <a:lnTo>
                      <a:pt x="419" y="108"/>
                    </a:lnTo>
                    <a:lnTo>
                      <a:pt x="419" y="106"/>
                    </a:lnTo>
                    <a:lnTo>
                      <a:pt x="419" y="106"/>
                    </a:lnTo>
                    <a:lnTo>
                      <a:pt x="421" y="106"/>
                    </a:lnTo>
                    <a:lnTo>
                      <a:pt x="421" y="104"/>
                    </a:lnTo>
                    <a:lnTo>
                      <a:pt x="421" y="104"/>
                    </a:lnTo>
                    <a:lnTo>
                      <a:pt x="421" y="102"/>
                    </a:lnTo>
                    <a:lnTo>
                      <a:pt x="422" y="102"/>
                    </a:lnTo>
                    <a:lnTo>
                      <a:pt x="421" y="101"/>
                    </a:lnTo>
                    <a:lnTo>
                      <a:pt x="422" y="101"/>
                    </a:lnTo>
                    <a:lnTo>
                      <a:pt x="422" y="99"/>
                    </a:lnTo>
                    <a:lnTo>
                      <a:pt x="422" y="99"/>
                    </a:lnTo>
                    <a:lnTo>
                      <a:pt x="422" y="99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4" y="95"/>
                    </a:lnTo>
                    <a:lnTo>
                      <a:pt x="424" y="95"/>
                    </a:lnTo>
                    <a:lnTo>
                      <a:pt x="424" y="95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4" y="93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6" y="91"/>
                    </a:lnTo>
                    <a:lnTo>
                      <a:pt x="428" y="91"/>
                    </a:lnTo>
                    <a:lnTo>
                      <a:pt x="428" y="91"/>
                    </a:lnTo>
                    <a:lnTo>
                      <a:pt x="430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2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1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3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5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7" y="90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1"/>
                    </a:lnTo>
                    <a:lnTo>
                      <a:pt x="439" y="90"/>
                    </a:lnTo>
                    <a:lnTo>
                      <a:pt x="439" y="90"/>
                    </a:lnTo>
                    <a:lnTo>
                      <a:pt x="439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1" y="90"/>
                    </a:lnTo>
                    <a:lnTo>
                      <a:pt x="443" y="90"/>
                    </a:lnTo>
                    <a:lnTo>
                      <a:pt x="443" y="88"/>
                    </a:lnTo>
                    <a:lnTo>
                      <a:pt x="443" y="88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4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6" y="90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48" y="91"/>
                    </a:lnTo>
                    <a:lnTo>
                      <a:pt x="450" y="91"/>
                    </a:lnTo>
                    <a:lnTo>
                      <a:pt x="452" y="91"/>
                    </a:lnTo>
                    <a:lnTo>
                      <a:pt x="452" y="91"/>
                    </a:lnTo>
                    <a:lnTo>
                      <a:pt x="452" y="91"/>
                    </a:lnTo>
                    <a:lnTo>
                      <a:pt x="453" y="91"/>
                    </a:lnTo>
                    <a:lnTo>
                      <a:pt x="453" y="90"/>
                    </a:lnTo>
                    <a:lnTo>
                      <a:pt x="453" y="90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1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5" y="90"/>
                    </a:lnTo>
                    <a:lnTo>
                      <a:pt x="457" y="90"/>
                    </a:lnTo>
                    <a:lnTo>
                      <a:pt x="457" y="90"/>
                    </a:lnTo>
                    <a:lnTo>
                      <a:pt x="457" y="91"/>
                    </a:lnTo>
                    <a:lnTo>
                      <a:pt x="459" y="91"/>
                    </a:lnTo>
                    <a:lnTo>
                      <a:pt x="461" y="91"/>
                    </a:lnTo>
                    <a:lnTo>
                      <a:pt x="461" y="91"/>
                    </a:lnTo>
                    <a:lnTo>
                      <a:pt x="463" y="91"/>
                    </a:lnTo>
                    <a:lnTo>
                      <a:pt x="464" y="93"/>
                    </a:lnTo>
                    <a:lnTo>
                      <a:pt x="466" y="93"/>
                    </a:lnTo>
                    <a:lnTo>
                      <a:pt x="466" y="93"/>
                    </a:lnTo>
                    <a:lnTo>
                      <a:pt x="466" y="93"/>
                    </a:lnTo>
                    <a:lnTo>
                      <a:pt x="468" y="93"/>
                    </a:lnTo>
                    <a:lnTo>
                      <a:pt x="468" y="93"/>
                    </a:lnTo>
                    <a:lnTo>
                      <a:pt x="468" y="93"/>
                    </a:lnTo>
                    <a:lnTo>
                      <a:pt x="470" y="93"/>
                    </a:lnTo>
                    <a:lnTo>
                      <a:pt x="470" y="93"/>
                    </a:lnTo>
                    <a:lnTo>
                      <a:pt x="475" y="97"/>
                    </a:lnTo>
                    <a:lnTo>
                      <a:pt x="477" y="97"/>
                    </a:lnTo>
                    <a:lnTo>
                      <a:pt x="479" y="99"/>
                    </a:lnTo>
                    <a:lnTo>
                      <a:pt x="479" y="101"/>
                    </a:lnTo>
                    <a:lnTo>
                      <a:pt x="483" y="101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3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5" y="102"/>
                    </a:lnTo>
                    <a:lnTo>
                      <a:pt x="486" y="102"/>
                    </a:lnTo>
                    <a:lnTo>
                      <a:pt x="486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88" y="104"/>
                    </a:lnTo>
                    <a:lnTo>
                      <a:pt x="490" y="106"/>
                    </a:lnTo>
                    <a:lnTo>
                      <a:pt x="490" y="106"/>
                    </a:lnTo>
                    <a:lnTo>
                      <a:pt x="490" y="108"/>
                    </a:lnTo>
                    <a:lnTo>
                      <a:pt x="490" y="108"/>
                    </a:lnTo>
                    <a:lnTo>
                      <a:pt x="492" y="106"/>
                    </a:lnTo>
                    <a:lnTo>
                      <a:pt x="492" y="106"/>
                    </a:lnTo>
                    <a:lnTo>
                      <a:pt x="492" y="106"/>
                    </a:lnTo>
                    <a:lnTo>
                      <a:pt x="492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4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6" y="108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10"/>
                    </a:lnTo>
                    <a:lnTo>
                      <a:pt x="497" y="108"/>
                    </a:lnTo>
                    <a:lnTo>
                      <a:pt x="499" y="108"/>
                    </a:lnTo>
                    <a:lnTo>
                      <a:pt x="499" y="108"/>
                    </a:lnTo>
                    <a:lnTo>
                      <a:pt x="499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8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501" y="106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4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9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101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7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9" y="99"/>
                    </a:lnTo>
                    <a:lnTo>
                      <a:pt x="497" y="99"/>
                    </a:lnTo>
                    <a:lnTo>
                      <a:pt x="497" y="97"/>
                    </a:lnTo>
                    <a:lnTo>
                      <a:pt x="497" y="97"/>
                    </a:lnTo>
                    <a:lnTo>
                      <a:pt x="497" y="97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5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7" y="93"/>
                    </a:lnTo>
                    <a:lnTo>
                      <a:pt x="499" y="93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1"/>
                    </a:lnTo>
                    <a:lnTo>
                      <a:pt x="499" y="90"/>
                    </a:lnTo>
                    <a:lnTo>
                      <a:pt x="499" y="90"/>
                    </a:lnTo>
                    <a:lnTo>
                      <a:pt x="499" y="90"/>
                    </a:lnTo>
                    <a:lnTo>
                      <a:pt x="499" y="88"/>
                    </a:lnTo>
                    <a:lnTo>
                      <a:pt x="499" y="88"/>
                    </a:lnTo>
                    <a:lnTo>
                      <a:pt x="499" y="86"/>
                    </a:lnTo>
                    <a:lnTo>
                      <a:pt x="499" y="86"/>
                    </a:lnTo>
                    <a:lnTo>
                      <a:pt x="497" y="84"/>
                    </a:lnTo>
                    <a:lnTo>
                      <a:pt x="499" y="84"/>
                    </a:lnTo>
                    <a:lnTo>
                      <a:pt x="499" y="84"/>
                    </a:lnTo>
                    <a:lnTo>
                      <a:pt x="499" y="82"/>
                    </a:lnTo>
                    <a:lnTo>
                      <a:pt x="499" y="82"/>
                    </a:lnTo>
                    <a:lnTo>
                      <a:pt x="499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1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3" y="82"/>
                    </a:lnTo>
                    <a:lnTo>
                      <a:pt x="505" y="82"/>
                    </a:lnTo>
                    <a:lnTo>
                      <a:pt x="505" y="82"/>
                    </a:lnTo>
                    <a:lnTo>
                      <a:pt x="505" y="82"/>
                    </a:lnTo>
                    <a:lnTo>
                      <a:pt x="505" y="84"/>
                    </a:lnTo>
                    <a:lnTo>
                      <a:pt x="505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4"/>
                    </a:lnTo>
                    <a:lnTo>
                      <a:pt x="506" y="82"/>
                    </a:lnTo>
                    <a:lnTo>
                      <a:pt x="506" y="82"/>
                    </a:lnTo>
                    <a:lnTo>
                      <a:pt x="508" y="84"/>
                    </a:lnTo>
                    <a:lnTo>
                      <a:pt x="508" y="84"/>
                    </a:lnTo>
                    <a:lnTo>
                      <a:pt x="508" y="84"/>
                    </a:lnTo>
                    <a:lnTo>
                      <a:pt x="508" y="82"/>
                    </a:lnTo>
                    <a:lnTo>
                      <a:pt x="508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0" y="82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4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2" y="86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88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4" y="90"/>
                    </a:lnTo>
                    <a:lnTo>
                      <a:pt x="516" y="88"/>
                    </a:lnTo>
                    <a:lnTo>
                      <a:pt x="516" y="88"/>
                    </a:lnTo>
                    <a:lnTo>
                      <a:pt x="516" y="88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4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6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8"/>
                    </a:lnTo>
                    <a:lnTo>
                      <a:pt x="517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8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7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6"/>
                    </a:lnTo>
                    <a:lnTo>
                      <a:pt x="519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4"/>
                    </a:lnTo>
                    <a:lnTo>
                      <a:pt x="517" y="82"/>
                    </a:lnTo>
                    <a:lnTo>
                      <a:pt x="517" y="82"/>
                    </a:lnTo>
                    <a:lnTo>
                      <a:pt x="519" y="82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19" y="84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2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1" y="84"/>
                    </a:lnTo>
                    <a:lnTo>
                      <a:pt x="523" y="84"/>
                    </a:lnTo>
                    <a:lnTo>
                      <a:pt x="523" y="84"/>
                    </a:lnTo>
                    <a:lnTo>
                      <a:pt x="525" y="84"/>
                    </a:lnTo>
                    <a:lnTo>
                      <a:pt x="525" y="84"/>
                    </a:lnTo>
                    <a:lnTo>
                      <a:pt x="525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6"/>
                    </a:lnTo>
                    <a:lnTo>
                      <a:pt x="527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6"/>
                    </a:lnTo>
                    <a:lnTo>
                      <a:pt x="528" y="84"/>
                    </a:lnTo>
                    <a:lnTo>
                      <a:pt x="528" y="84"/>
                    </a:lnTo>
                    <a:lnTo>
                      <a:pt x="528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7" y="84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28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0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2" y="82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4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4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6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8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4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39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1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5" y="82"/>
                    </a:lnTo>
                    <a:lnTo>
                      <a:pt x="545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3" y="82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5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2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7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49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0" y="81"/>
                    </a:lnTo>
                    <a:lnTo>
                      <a:pt x="552" y="82"/>
                    </a:lnTo>
                    <a:lnTo>
                      <a:pt x="552" y="82"/>
                    </a:lnTo>
                    <a:lnTo>
                      <a:pt x="552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6" y="82"/>
                    </a:lnTo>
                    <a:lnTo>
                      <a:pt x="556" y="81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8" y="82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81"/>
                    </a:lnTo>
                    <a:lnTo>
                      <a:pt x="559" y="79"/>
                    </a:lnTo>
                    <a:lnTo>
                      <a:pt x="561" y="79"/>
                    </a:lnTo>
                    <a:lnTo>
                      <a:pt x="561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3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5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9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7"/>
                    </a:lnTo>
                    <a:lnTo>
                      <a:pt x="567" y="75"/>
                    </a:lnTo>
                    <a:lnTo>
                      <a:pt x="567" y="75"/>
                    </a:lnTo>
                    <a:lnTo>
                      <a:pt x="567" y="75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5" y="73"/>
                    </a:lnTo>
                    <a:lnTo>
                      <a:pt x="563" y="73"/>
                    </a:lnTo>
                    <a:lnTo>
                      <a:pt x="563" y="73"/>
                    </a:lnTo>
                    <a:lnTo>
                      <a:pt x="563" y="71"/>
                    </a:lnTo>
                    <a:lnTo>
                      <a:pt x="563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61" y="71"/>
                    </a:lnTo>
                    <a:lnTo>
                      <a:pt x="559" y="71"/>
                    </a:lnTo>
                    <a:lnTo>
                      <a:pt x="559" y="71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9" y="73"/>
                    </a:lnTo>
                    <a:lnTo>
                      <a:pt x="558" y="73"/>
                    </a:lnTo>
                    <a:lnTo>
                      <a:pt x="558" y="73"/>
                    </a:lnTo>
                    <a:lnTo>
                      <a:pt x="558" y="73"/>
                    </a:lnTo>
                    <a:lnTo>
                      <a:pt x="558" y="71"/>
                    </a:lnTo>
                    <a:lnTo>
                      <a:pt x="556" y="71"/>
                    </a:lnTo>
                    <a:lnTo>
                      <a:pt x="556" y="71"/>
                    </a:lnTo>
                    <a:lnTo>
                      <a:pt x="556" y="70"/>
                    </a:lnTo>
                    <a:lnTo>
                      <a:pt x="556" y="70"/>
                    </a:lnTo>
                    <a:lnTo>
                      <a:pt x="556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4" y="70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2" y="68"/>
                    </a:lnTo>
                    <a:lnTo>
                      <a:pt x="550" y="68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6"/>
                    </a:lnTo>
                    <a:lnTo>
                      <a:pt x="550" y="64"/>
                    </a:lnTo>
                    <a:lnTo>
                      <a:pt x="549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4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0" y="62"/>
                    </a:lnTo>
                    <a:lnTo>
                      <a:pt x="552" y="62"/>
                    </a:lnTo>
                    <a:lnTo>
                      <a:pt x="552" y="62"/>
                    </a:lnTo>
                    <a:lnTo>
                      <a:pt x="552" y="60"/>
                    </a:lnTo>
                    <a:lnTo>
                      <a:pt x="552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50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9" y="60"/>
                    </a:lnTo>
                    <a:lnTo>
                      <a:pt x="547" y="60"/>
                    </a:lnTo>
                    <a:lnTo>
                      <a:pt x="547" y="60"/>
                    </a:lnTo>
                    <a:lnTo>
                      <a:pt x="547" y="60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5" y="59"/>
                    </a:lnTo>
                    <a:lnTo>
                      <a:pt x="543" y="59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3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7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9"/>
                    </a:lnTo>
                    <a:lnTo>
                      <a:pt x="541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7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39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7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8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59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6" y="60"/>
                    </a:lnTo>
                    <a:lnTo>
                      <a:pt x="534" y="60"/>
                    </a:lnTo>
                    <a:lnTo>
                      <a:pt x="534" y="60"/>
                    </a:lnTo>
                    <a:lnTo>
                      <a:pt x="532" y="60"/>
                    </a:lnTo>
                    <a:lnTo>
                      <a:pt x="532" y="60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2" y="59"/>
                    </a:lnTo>
                    <a:lnTo>
                      <a:pt x="530" y="59"/>
                    </a:lnTo>
                    <a:lnTo>
                      <a:pt x="530" y="59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30" y="57"/>
                    </a:lnTo>
                    <a:lnTo>
                      <a:pt x="528" y="57"/>
                    </a:lnTo>
                    <a:lnTo>
                      <a:pt x="528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7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5"/>
                    </a:lnTo>
                    <a:lnTo>
                      <a:pt x="530" y="53"/>
                    </a:lnTo>
                    <a:lnTo>
                      <a:pt x="530" y="53"/>
                    </a:lnTo>
                    <a:lnTo>
                      <a:pt x="530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2" y="53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51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4" y="49"/>
                    </a:lnTo>
                    <a:lnTo>
                      <a:pt x="536" y="49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51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9"/>
                    </a:lnTo>
                    <a:lnTo>
                      <a:pt x="536" y="48"/>
                    </a:lnTo>
                    <a:lnTo>
                      <a:pt x="536" y="48"/>
                    </a:lnTo>
                    <a:lnTo>
                      <a:pt x="534" y="48"/>
                    </a:lnTo>
                    <a:lnTo>
                      <a:pt x="534" y="48"/>
                    </a:lnTo>
                    <a:lnTo>
                      <a:pt x="534" y="48"/>
                    </a:lnTo>
                    <a:lnTo>
                      <a:pt x="532" y="46"/>
                    </a:lnTo>
                    <a:lnTo>
                      <a:pt x="532" y="46"/>
                    </a:lnTo>
                    <a:lnTo>
                      <a:pt x="532" y="46"/>
                    </a:lnTo>
                    <a:lnTo>
                      <a:pt x="530" y="44"/>
                    </a:lnTo>
                    <a:lnTo>
                      <a:pt x="530" y="44"/>
                    </a:lnTo>
                    <a:lnTo>
                      <a:pt x="530" y="42"/>
                    </a:lnTo>
                    <a:lnTo>
                      <a:pt x="530" y="40"/>
                    </a:lnTo>
                    <a:lnTo>
                      <a:pt x="530" y="40"/>
                    </a:lnTo>
                    <a:lnTo>
                      <a:pt x="530" y="40"/>
                    </a:lnTo>
                    <a:lnTo>
                      <a:pt x="530" y="38"/>
                    </a:lnTo>
                    <a:lnTo>
                      <a:pt x="530" y="38"/>
                    </a:lnTo>
                    <a:lnTo>
                      <a:pt x="528" y="38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7"/>
                    </a:lnTo>
                    <a:lnTo>
                      <a:pt x="528" y="35"/>
                    </a:lnTo>
                    <a:lnTo>
                      <a:pt x="528" y="35"/>
                    </a:lnTo>
                    <a:lnTo>
                      <a:pt x="528" y="35"/>
                    </a:lnTo>
                    <a:lnTo>
                      <a:pt x="527" y="35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27" y="33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5" y="29"/>
                    </a:lnTo>
                    <a:lnTo>
                      <a:pt x="523" y="28"/>
                    </a:lnTo>
                    <a:lnTo>
                      <a:pt x="523" y="28"/>
                    </a:lnTo>
                    <a:lnTo>
                      <a:pt x="523" y="28"/>
                    </a:lnTo>
                    <a:lnTo>
                      <a:pt x="521" y="26"/>
                    </a:lnTo>
                    <a:lnTo>
                      <a:pt x="521" y="26"/>
                    </a:lnTo>
                    <a:lnTo>
                      <a:pt x="519" y="26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19" y="22"/>
                    </a:lnTo>
                    <a:lnTo>
                      <a:pt x="517" y="22"/>
                    </a:lnTo>
                    <a:lnTo>
                      <a:pt x="516" y="22"/>
                    </a:lnTo>
                    <a:lnTo>
                      <a:pt x="514" y="22"/>
                    </a:lnTo>
                    <a:lnTo>
                      <a:pt x="514" y="24"/>
                    </a:lnTo>
                    <a:lnTo>
                      <a:pt x="512" y="24"/>
                    </a:lnTo>
                    <a:lnTo>
                      <a:pt x="512" y="24"/>
                    </a:lnTo>
                    <a:lnTo>
                      <a:pt x="512" y="26"/>
                    </a:lnTo>
                    <a:lnTo>
                      <a:pt x="510" y="26"/>
                    </a:lnTo>
                    <a:lnTo>
                      <a:pt x="508" y="26"/>
                    </a:lnTo>
                    <a:lnTo>
                      <a:pt x="508" y="28"/>
                    </a:lnTo>
                    <a:lnTo>
                      <a:pt x="508" y="28"/>
                    </a:lnTo>
                    <a:lnTo>
                      <a:pt x="506" y="29"/>
                    </a:lnTo>
                    <a:lnTo>
                      <a:pt x="506" y="29"/>
                    </a:lnTo>
                    <a:lnTo>
                      <a:pt x="508" y="31"/>
                    </a:lnTo>
                    <a:lnTo>
                      <a:pt x="508" y="31"/>
                    </a:lnTo>
                    <a:lnTo>
                      <a:pt x="506" y="31"/>
                    </a:lnTo>
                    <a:lnTo>
                      <a:pt x="506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1"/>
                    </a:lnTo>
                    <a:lnTo>
                      <a:pt x="505" y="33"/>
                    </a:lnTo>
                    <a:lnTo>
                      <a:pt x="505" y="33"/>
                    </a:lnTo>
                    <a:lnTo>
                      <a:pt x="505" y="33"/>
                    </a:lnTo>
                    <a:lnTo>
                      <a:pt x="503" y="33"/>
                    </a:lnTo>
                    <a:lnTo>
                      <a:pt x="503" y="33"/>
                    </a:lnTo>
                    <a:lnTo>
                      <a:pt x="503" y="33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5"/>
                    </a:lnTo>
                    <a:lnTo>
                      <a:pt x="501" y="37"/>
                    </a:lnTo>
                    <a:lnTo>
                      <a:pt x="499" y="37"/>
                    </a:lnTo>
                    <a:lnTo>
                      <a:pt x="499" y="37"/>
                    </a:lnTo>
                    <a:lnTo>
                      <a:pt x="499" y="37"/>
                    </a:lnTo>
                    <a:lnTo>
                      <a:pt x="497" y="37"/>
                    </a:lnTo>
                    <a:lnTo>
                      <a:pt x="497" y="37"/>
                    </a:lnTo>
                    <a:lnTo>
                      <a:pt x="497" y="37"/>
                    </a:lnTo>
                    <a:lnTo>
                      <a:pt x="496" y="37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6" y="33"/>
                    </a:lnTo>
                    <a:lnTo>
                      <a:pt x="496" y="33"/>
                    </a:lnTo>
                    <a:lnTo>
                      <a:pt x="496" y="35"/>
                    </a:lnTo>
                    <a:lnTo>
                      <a:pt x="496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5"/>
                    </a:lnTo>
                    <a:lnTo>
                      <a:pt x="497" y="33"/>
                    </a:lnTo>
                    <a:lnTo>
                      <a:pt x="497" y="33"/>
                    </a:lnTo>
                    <a:lnTo>
                      <a:pt x="496" y="33"/>
                    </a:lnTo>
                    <a:lnTo>
                      <a:pt x="496" y="31"/>
                    </a:lnTo>
                    <a:lnTo>
                      <a:pt x="494" y="31"/>
                    </a:lnTo>
                    <a:lnTo>
                      <a:pt x="494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2" y="29"/>
                    </a:lnTo>
                    <a:lnTo>
                      <a:pt x="490" y="29"/>
                    </a:lnTo>
                    <a:lnTo>
                      <a:pt x="490" y="29"/>
                    </a:lnTo>
                    <a:lnTo>
                      <a:pt x="490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8" y="29"/>
                    </a:lnTo>
                    <a:lnTo>
                      <a:pt x="486" y="29"/>
                    </a:lnTo>
                    <a:lnTo>
                      <a:pt x="486" y="29"/>
                    </a:lnTo>
                    <a:lnTo>
                      <a:pt x="486" y="29"/>
                    </a:lnTo>
                    <a:lnTo>
                      <a:pt x="486" y="31"/>
                    </a:lnTo>
                    <a:lnTo>
                      <a:pt x="485" y="31"/>
                    </a:lnTo>
                    <a:lnTo>
                      <a:pt x="483" y="33"/>
                    </a:lnTo>
                    <a:lnTo>
                      <a:pt x="483" y="35"/>
                    </a:lnTo>
                    <a:lnTo>
                      <a:pt x="481" y="35"/>
                    </a:lnTo>
                    <a:lnTo>
                      <a:pt x="481" y="37"/>
                    </a:lnTo>
                    <a:lnTo>
                      <a:pt x="479" y="37"/>
                    </a:lnTo>
                    <a:lnTo>
                      <a:pt x="477" y="37"/>
                    </a:lnTo>
                    <a:lnTo>
                      <a:pt x="477" y="37"/>
                    </a:lnTo>
                    <a:lnTo>
                      <a:pt x="477" y="37"/>
                    </a:lnTo>
                    <a:lnTo>
                      <a:pt x="475" y="37"/>
                    </a:lnTo>
                    <a:lnTo>
                      <a:pt x="475" y="37"/>
                    </a:lnTo>
                    <a:lnTo>
                      <a:pt x="475" y="37"/>
                    </a:lnTo>
                    <a:lnTo>
                      <a:pt x="474" y="35"/>
                    </a:lnTo>
                    <a:lnTo>
                      <a:pt x="474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2" y="35"/>
                    </a:lnTo>
                    <a:lnTo>
                      <a:pt x="470" y="35"/>
                    </a:lnTo>
                    <a:lnTo>
                      <a:pt x="470" y="37"/>
                    </a:lnTo>
                    <a:lnTo>
                      <a:pt x="470" y="37"/>
                    </a:lnTo>
                    <a:lnTo>
                      <a:pt x="468" y="35"/>
                    </a:lnTo>
                    <a:lnTo>
                      <a:pt x="468" y="35"/>
                    </a:lnTo>
                    <a:lnTo>
                      <a:pt x="468" y="35"/>
                    </a:lnTo>
                    <a:lnTo>
                      <a:pt x="466" y="35"/>
                    </a:lnTo>
                    <a:lnTo>
                      <a:pt x="466" y="35"/>
                    </a:lnTo>
                    <a:lnTo>
                      <a:pt x="466" y="33"/>
                    </a:lnTo>
                    <a:lnTo>
                      <a:pt x="466" y="33"/>
                    </a:lnTo>
                    <a:lnTo>
                      <a:pt x="466" y="33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5"/>
                    </a:lnTo>
                    <a:lnTo>
                      <a:pt x="464" y="37"/>
                    </a:lnTo>
                    <a:lnTo>
                      <a:pt x="463" y="37"/>
                    </a:lnTo>
                    <a:lnTo>
                      <a:pt x="463" y="37"/>
                    </a:lnTo>
                    <a:lnTo>
                      <a:pt x="463" y="37"/>
                    </a:lnTo>
                    <a:lnTo>
                      <a:pt x="461" y="37"/>
                    </a:lnTo>
                    <a:lnTo>
                      <a:pt x="461" y="37"/>
                    </a:lnTo>
                    <a:lnTo>
                      <a:pt x="461" y="37"/>
                    </a:lnTo>
                    <a:lnTo>
                      <a:pt x="459" y="37"/>
                    </a:lnTo>
                    <a:lnTo>
                      <a:pt x="459" y="37"/>
                    </a:lnTo>
                    <a:lnTo>
                      <a:pt x="459" y="37"/>
                    </a:lnTo>
                    <a:lnTo>
                      <a:pt x="457" y="37"/>
                    </a:lnTo>
                    <a:lnTo>
                      <a:pt x="457" y="35"/>
                    </a:lnTo>
                    <a:lnTo>
                      <a:pt x="457" y="35"/>
                    </a:lnTo>
                    <a:lnTo>
                      <a:pt x="455" y="33"/>
                    </a:lnTo>
                    <a:lnTo>
                      <a:pt x="455" y="33"/>
                    </a:lnTo>
                    <a:lnTo>
                      <a:pt x="455" y="31"/>
                    </a:lnTo>
                    <a:lnTo>
                      <a:pt x="455" y="31"/>
                    </a:lnTo>
                    <a:lnTo>
                      <a:pt x="455" y="29"/>
                    </a:lnTo>
                    <a:lnTo>
                      <a:pt x="455" y="29"/>
                    </a:lnTo>
                    <a:lnTo>
                      <a:pt x="457" y="29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7" y="28"/>
                    </a:lnTo>
                    <a:lnTo>
                      <a:pt x="455" y="26"/>
                    </a:lnTo>
                    <a:lnTo>
                      <a:pt x="455" y="26"/>
                    </a:lnTo>
                    <a:lnTo>
                      <a:pt x="455" y="24"/>
                    </a:lnTo>
                    <a:lnTo>
                      <a:pt x="453" y="22"/>
                    </a:lnTo>
                    <a:lnTo>
                      <a:pt x="455" y="18"/>
                    </a:lnTo>
                    <a:lnTo>
                      <a:pt x="453" y="17"/>
                    </a:lnTo>
                    <a:lnTo>
                      <a:pt x="453" y="15"/>
                    </a:lnTo>
                    <a:lnTo>
                      <a:pt x="453" y="13"/>
                    </a:lnTo>
                    <a:lnTo>
                      <a:pt x="453" y="11"/>
                    </a:lnTo>
                    <a:lnTo>
                      <a:pt x="453" y="11"/>
                    </a:lnTo>
                    <a:lnTo>
                      <a:pt x="453" y="9"/>
                    </a:lnTo>
                    <a:lnTo>
                      <a:pt x="453" y="7"/>
                    </a:lnTo>
                    <a:lnTo>
                      <a:pt x="453" y="6"/>
                    </a:lnTo>
                    <a:lnTo>
                      <a:pt x="455" y="6"/>
                    </a:lnTo>
                    <a:lnTo>
                      <a:pt x="455" y="4"/>
                    </a:lnTo>
                    <a:lnTo>
                      <a:pt x="457" y="2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7" y="0"/>
                    </a:lnTo>
                    <a:lnTo>
                      <a:pt x="455" y="0"/>
                    </a:lnTo>
                    <a:lnTo>
                      <a:pt x="455" y="0"/>
                    </a:lnTo>
                    <a:lnTo>
                      <a:pt x="453" y="0"/>
                    </a:lnTo>
                    <a:lnTo>
                      <a:pt x="452" y="2"/>
                    </a:lnTo>
                    <a:lnTo>
                      <a:pt x="452" y="2"/>
                    </a:lnTo>
                    <a:lnTo>
                      <a:pt x="450" y="2"/>
                    </a:lnTo>
                    <a:lnTo>
                      <a:pt x="448" y="4"/>
                    </a:lnTo>
                    <a:lnTo>
                      <a:pt x="448" y="4"/>
                    </a:lnTo>
                    <a:lnTo>
                      <a:pt x="446" y="4"/>
                    </a:lnTo>
                    <a:lnTo>
                      <a:pt x="446" y="4"/>
                    </a:lnTo>
                    <a:lnTo>
                      <a:pt x="444" y="4"/>
                    </a:lnTo>
                    <a:lnTo>
                      <a:pt x="443" y="4"/>
                    </a:lnTo>
                    <a:lnTo>
                      <a:pt x="441" y="4"/>
                    </a:lnTo>
                    <a:lnTo>
                      <a:pt x="439" y="4"/>
                    </a:lnTo>
                    <a:lnTo>
                      <a:pt x="439" y="6"/>
                    </a:lnTo>
                    <a:lnTo>
                      <a:pt x="437" y="6"/>
                    </a:lnTo>
                    <a:lnTo>
                      <a:pt x="435" y="6"/>
                    </a:lnTo>
                    <a:lnTo>
                      <a:pt x="435" y="7"/>
                    </a:lnTo>
                    <a:lnTo>
                      <a:pt x="433" y="6"/>
                    </a:lnTo>
                    <a:lnTo>
                      <a:pt x="433" y="6"/>
                    </a:lnTo>
                    <a:lnTo>
                      <a:pt x="433" y="7"/>
                    </a:lnTo>
                    <a:lnTo>
                      <a:pt x="432" y="7"/>
                    </a:lnTo>
                    <a:lnTo>
                      <a:pt x="430" y="9"/>
                    </a:lnTo>
                    <a:lnTo>
                      <a:pt x="428" y="11"/>
                    </a:lnTo>
                    <a:lnTo>
                      <a:pt x="422" y="15"/>
                    </a:lnTo>
                    <a:lnTo>
                      <a:pt x="421" y="17"/>
                    </a:lnTo>
                    <a:lnTo>
                      <a:pt x="419" y="17"/>
                    </a:lnTo>
                    <a:lnTo>
                      <a:pt x="417" y="20"/>
                    </a:lnTo>
                    <a:lnTo>
                      <a:pt x="415" y="20"/>
                    </a:lnTo>
                    <a:lnTo>
                      <a:pt x="413" y="22"/>
                    </a:lnTo>
                    <a:lnTo>
                      <a:pt x="411" y="22"/>
                    </a:lnTo>
                    <a:lnTo>
                      <a:pt x="411" y="22"/>
                    </a:lnTo>
                    <a:lnTo>
                      <a:pt x="410" y="22"/>
                    </a:lnTo>
                    <a:lnTo>
                      <a:pt x="408" y="22"/>
                    </a:lnTo>
                    <a:lnTo>
                      <a:pt x="404" y="22"/>
                    </a:lnTo>
                    <a:lnTo>
                      <a:pt x="402" y="22"/>
                    </a:lnTo>
                    <a:lnTo>
                      <a:pt x="402" y="22"/>
                    </a:lnTo>
                    <a:lnTo>
                      <a:pt x="399" y="24"/>
                    </a:lnTo>
                    <a:lnTo>
                      <a:pt x="397" y="24"/>
                    </a:lnTo>
                    <a:lnTo>
                      <a:pt x="395" y="24"/>
                    </a:lnTo>
                    <a:lnTo>
                      <a:pt x="391" y="24"/>
                    </a:lnTo>
                    <a:lnTo>
                      <a:pt x="391" y="24"/>
                    </a:lnTo>
                    <a:lnTo>
                      <a:pt x="390" y="24"/>
                    </a:lnTo>
                    <a:lnTo>
                      <a:pt x="388" y="24"/>
                    </a:lnTo>
                    <a:lnTo>
                      <a:pt x="386" y="24"/>
                    </a:lnTo>
                    <a:lnTo>
                      <a:pt x="384" y="26"/>
                    </a:lnTo>
                    <a:lnTo>
                      <a:pt x="382" y="26"/>
                    </a:lnTo>
                    <a:lnTo>
                      <a:pt x="382" y="26"/>
                    </a:lnTo>
                    <a:lnTo>
                      <a:pt x="380" y="26"/>
                    </a:lnTo>
                    <a:lnTo>
                      <a:pt x="380" y="26"/>
                    </a:lnTo>
                    <a:lnTo>
                      <a:pt x="379" y="28"/>
                    </a:lnTo>
                    <a:lnTo>
                      <a:pt x="375" y="28"/>
                    </a:lnTo>
                    <a:lnTo>
                      <a:pt x="371" y="29"/>
                    </a:lnTo>
                    <a:lnTo>
                      <a:pt x="369" y="31"/>
                    </a:lnTo>
                    <a:lnTo>
                      <a:pt x="368" y="31"/>
                    </a:lnTo>
                    <a:lnTo>
                      <a:pt x="366" y="33"/>
                    </a:lnTo>
                    <a:lnTo>
                      <a:pt x="366" y="33"/>
                    </a:lnTo>
                    <a:lnTo>
                      <a:pt x="364" y="33"/>
                    </a:lnTo>
                    <a:lnTo>
                      <a:pt x="362" y="33"/>
                    </a:lnTo>
                    <a:lnTo>
                      <a:pt x="362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8" y="33"/>
                    </a:lnTo>
                    <a:lnTo>
                      <a:pt x="358" y="33"/>
                    </a:lnTo>
                    <a:lnTo>
                      <a:pt x="358" y="33"/>
                    </a:lnTo>
                    <a:lnTo>
                      <a:pt x="357" y="35"/>
                    </a:lnTo>
                    <a:lnTo>
                      <a:pt x="357" y="35"/>
                    </a:lnTo>
                    <a:lnTo>
                      <a:pt x="355" y="37"/>
                    </a:lnTo>
                    <a:lnTo>
                      <a:pt x="353" y="38"/>
                    </a:lnTo>
                    <a:lnTo>
                      <a:pt x="351" y="42"/>
                    </a:lnTo>
                    <a:lnTo>
                      <a:pt x="349" y="42"/>
                    </a:lnTo>
                    <a:lnTo>
                      <a:pt x="348" y="44"/>
                    </a:lnTo>
                    <a:lnTo>
                      <a:pt x="344" y="46"/>
                    </a:lnTo>
                    <a:lnTo>
                      <a:pt x="342" y="48"/>
                    </a:lnTo>
                    <a:lnTo>
                      <a:pt x="340" y="49"/>
                    </a:lnTo>
                    <a:lnTo>
                      <a:pt x="340" y="49"/>
                    </a:lnTo>
                    <a:lnTo>
                      <a:pt x="338" y="51"/>
                    </a:lnTo>
                    <a:lnTo>
                      <a:pt x="338" y="51"/>
                    </a:lnTo>
                    <a:lnTo>
                      <a:pt x="338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5" y="51"/>
                    </a:lnTo>
                    <a:lnTo>
                      <a:pt x="335" y="51"/>
                    </a:lnTo>
                    <a:lnTo>
                      <a:pt x="335" y="53"/>
                    </a:lnTo>
                    <a:lnTo>
                      <a:pt x="333" y="55"/>
                    </a:lnTo>
                    <a:lnTo>
                      <a:pt x="333" y="57"/>
                    </a:lnTo>
                    <a:lnTo>
                      <a:pt x="331" y="59"/>
                    </a:lnTo>
                    <a:lnTo>
                      <a:pt x="331" y="59"/>
                    </a:lnTo>
                    <a:lnTo>
                      <a:pt x="329" y="60"/>
                    </a:lnTo>
                    <a:lnTo>
                      <a:pt x="329" y="60"/>
                    </a:lnTo>
                    <a:lnTo>
                      <a:pt x="329" y="62"/>
                    </a:lnTo>
                    <a:lnTo>
                      <a:pt x="329" y="62"/>
                    </a:lnTo>
                    <a:lnTo>
                      <a:pt x="327" y="64"/>
                    </a:lnTo>
                    <a:lnTo>
                      <a:pt x="327" y="64"/>
                    </a:lnTo>
                    <a:lnTo>
                      <a:pt x="326" y="66"/>
                    </a:lnTo>
                    <a:lnTo>
                      <a:pt x="326" y="66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68"/>
                    </a:lnTo>
                    <a:lnTo>
                      <a:pt x="326" y="70"/>
                    </a:lnTo>
                    <a:lnTo>
                      <a:pt x="324" y="70"/>
                    </a:lnTo>
                    <a:lnTo>
                      <a:pt x="324" y="70"/>
                    </a:lnTo>
                    <a:lnTo>
                      <a:pt x="324" y="70"/>
                    </a:lnTo>
                    <a:lnTo>
                      <a:pt x="324" y="71"/>
                    </a:lnTo>
                    <a:lnTo>
                      <a:pt x="324" y="71"/>
                    </a:lnTo>
                    <a:lnTo>
                      <a:pt x="324" y="71"/>
                    </a:lnTo>
                    <a:lnTo>
                      <a:pt x="322" y="71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70"/>
                    </a:lnTo>
                    <a:lnTo>
                      <a:pt x="322" y="68"/>
                    </a:lnTo>
                    <a:lnTo>
                      <a:pt x="322" y="68"/>
                    </a:lnTo>
                    <a:lnTo>
                      <a:pt x="320" y="68"/>
                    </a:lnTo>
                    <a:lnTo>
                      <a:pt x="320" y="68"/>
                    </a:lnTo>
                    <a:lnTo>
                      <a:pt x="320" y="70"/>
                    </a:lnTo>
                    <a:lnTo>
                      <a:pt x="318" y="70"/>
                    </a:lnTo>
                    <a:lnTo>
                      <a:pt x="318" y="70"/>
                    </a:lnTo>
                    <a:lnTo>
                      <a:pt x="318" y="68"/>
                    </a:lnTo>
                    <a:lnTo>
                      <a:pt x="316" y="68"/>
                    </a:lnTo>
                    <a:lnTo>
                      <a:pt x="315" y="68"/>
                    </a:lnTo>
                    <a:lnTo>
                      <a:pt x="315" y="66"/>
                    </a:lnTo>
                    <a:lnTo>
                      <a:pt x="315" y="66"/>
                    </a:lnTo>
                    <a:lnTo>
                      <a:pt x="315" y="66"/>
                    </a:lnTo>
                    <a:lnTo>
                      <a:pt x="313" y="66"/>
                    </a:lnTo>
                    <a:lnTo>
                      <a:pt x="313" y="66"/>
                    </a:lnTo>
                    <a:lnTo>
                      <a:pt x="311" y="66"/>
                    </a:lnTo>
                    <a:lnTo>
                      <a:pt x="311" y="66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8"/>
                    </a:lnTo>
                    <a:lnTo>
                      <a:pt x="309" y="68"/>
                    </a:lnTo>
                    <a:lnTo>
                      <a:pt x="309" y="70"/>
                    </a:lnTo>
                    <a:lnTo>
                      <a:pt x="309" y="70"/>
                    </a:lnTo>
                    <a:lnTo>
                      <a:pt x="307" y="70"/>
                    </a:lnTo>
                    <a:lnTo>
                      <a:pt x="307" y="71"/>
                    </a:lnTo>
                    <a:lnTo>
                      <a:pt x="307" y="71"/>
                    </a:lnTo>
                    <a:lnTo>
                      <a:pt x="305" y="71"/>
                    </a:lnTo>
                    <a:lnTo>
                      <a:pt x="305" y="71"/>
                    </a:lnTo>
                    <a:lnTo>
                      <a:pt x="304" y="71"/>
                    </a:lnTo>
                    <a:lnTo>
                      <a:pt x="302" y="71"/>
                    </a:lnTo>
                    <a:lnTo>
                      <a:pt x="302" y="71"/>
                    </a:lnTo>
                    <a:lnTo>
                      <a:pt x="302" y="70"/>
                    </a:lnTo>
                    <a:lnTo>
                      <a:pt x="302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300" y="70"/>
                    </a:lnTo>
                    <a:lnTo>
                      <a:pt x="298" y="70"/>
                    </a:lnTo>
                    <a:lnTo>
                      <a:pt x="298" y="70"/>
                    </a:lnTo>
                    <a:lnTo>
                      <a:pt x="298" y="70"/>
                    </a:lnTo>
                    <a:lnTo>
                      <a:pt x="296" y="70"/>
                    </a:lnTo>
                    <a:lnTo>
                      <a:pt x="296" y="68"/>
                    </a:lnTo>
                    <a:lnTo>
                      <a:pt x="296" y="68"/>
                    </a:lnTo>
                    <a:lnTo>
                      <a:pt x="296" y="68"/>
                    </a:lnTo>
                    <a:lnTo>
                      <a:pt x="296" y="66"/>
                    </a:lnTo>
                    <a:lnTo>
                      <a:pt x="295" y="66"/>
                    </a:lnTo>
                    <a:lnTo>
                      <a:pt x="295" y="66"/>
                    </a:lnTo>
                    <a:lnTo>
                      <a:pt x="295" y="64"/>
                    </a:lnTo>
                    <a:lnTo>
                      <a:pt x="295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91" y="64"/>
                    </a:lnTo>
                    <a:lnTo>
                      <a:pt x="291" y="64"/>
                    </a:lnTo>
                    <a:lnTo>
                      <a:pt x="291" y="64"/>
                    </a:lnTo>
                    <a:lnTo>
                      <a:pt x="291" y="62"/>
                    </a:lnTo>
                    <a:lnTo>
                      <a:pt x="291" y="62"/>
                    </a:lnTo>
                    <a:lnTo>
                      <a:pt x="289" y="62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87" y="64"/>
                    </a:lnTo>
                    <a:lnTo>
                      <a:pt x="287" y="66"/>
                    </a:lnTo>
                    <a:lnTo>
                      <a:pt x="287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6"/>
                    </a:lnTo>
                    <a:lnTo>
                      <a:pt x="285" y="68"/>
                    </a:lnTo>
                    <a:lnTo>
                      <a:pt x="284" y="68"/>
                    </a:lnTo>
                    <a:lnTo>
                      <a:pt x="284" y="68"/>
                    </a:lnTo>
                    <a:lnTo>
                      <a:pt x="284" y="68"/>
                    </a:lnTo>
                    <a:lnTo>
                      <a:pt x="282" y="70"/>
                    </a:lnTo>
                    <a:lnTo>
                      <a:pt x="282" y="70"/>
                    </a:lnTo>
                    <a:lnTo>
                      <a:pt x="280" y="70"/>
                    </a:lnTo>
                    <a:lnTo>
                      <a:pt x="280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3" y="71"/>
                    </a:lnTo>
                    <a:lnTo>
                      <a:pt x="271" y="71"/>
                    </a:lnTo>
                    <a:lnTo>
                      <a:pt x="269" y="71"/>
                    </a:lnTo>
                    <a:lnTo>
                      <a:pt x="267" y="73"/>
                    </a:lnTo>
                    <a:lnTo>
                      <a:pt x="265" y="73"/>
                    </a:lnTo>
                    <a:lnTo>
                      <a:pt x="262" y="73"/>
                    </a:lnTo>
                    <a:lnTo>
                      <a:pt x="262" y="73"/>
                    </a:lnTo>
                    <a:lnTo>
                      <a:pt x="260" y="73"/>
                    </a:lnTo>
                    <a:lnTo>
                      <a:pt x="260" y="73"/>
                    </a:lnTo>
                    <a:lnTo>
                      <a:pt x="260" y="73"/>
                    </a:lnTo>
                    <a:lnTo>
                      <a:pt x="260" y="71"/>
                    </a:lnTo>
                    <a:lnTo>
                      <a:pt x="260" y="71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8" y="68"/>
                    </a:lnTo>
                    <a:lnTo>
                      <a:pt x="256" y="66"/>
                    </a:lnTo>
                    <a:lnTo>
                      <a:pt x="256" y="66"/>
                    </a:lnTo>
                    <a:lnTo>
                      <a:pt x="256" y="64"/>
                    </a:lnTo>
                    <a:lnTo>
                      <a:pt x="256" y="64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8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2"/>
                    </a:lnTo>
                    <a:lnTo>
                      <a:pt x="256" y="64"/>
                    </a:lnTo>
                    <a:lnTo>
                      <a:pt x="256" y="64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4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3" y="62"/>
                    </a:lnTo>
                    <a:lnTo>
                      <a:pt x="251" y="62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51" y="60"/>
                    </a:lnTo>
                    <a:lnTo>
                      <a:pt x="249" y="60"/>
                    </a:lnTo>
                    <a:lnTo>
                      <a:pt x="249" y="60"/>
                    </a:lnTo>
                    <a:lnTo>
                      <a:pt x="249" y="60"/>
                    </a:lnTo>
                    <a:lnTo>
                      <a:pt x="249" y="59"/>
                    </a:lnTo>
                    <a:lnTo>
                      <a:pt x="249" y="59"/>
                    </a:lnTo>
                    <a:lnTo>
                      <a:pt x="249" y="59"/>
                    </a:lnTo>
                    <a:lnTo>
                      <a:pt x="249" y="57"/>
                    </a:lnTo>
                    <a:lnTo>
                      <a:pt x="249" y="57"/>
                    </a:lnTo>
                    <a:lnTo>
                      <a:pt x="247" y="57"/>
                    </a:lnTo>
                    <a:lnTo>
                      <a:pt x="247" y="57"/>
                    </a:lnTo>
                    <a:lnTo>
                      <a:pt x="247" y="59"/>
                    </a:lnTo>
                    <a:lnTo>
                      <a:pt x="247" y="57"/>
                    </a:lnTo>
                    <a:lnTo>
                      <a:pt x="247" y="57"/>
                    </a:lnTo>
                    <a:lnTo>
                      <a:pt x="245" y="57"/>
                    </a:lnTo>
                    <a:lnTo>
                      <a:pt x="245" y="57"/>
                    </a:lnTo>
                    <a:lnTo>
                      <a:pt x="245" y="55"/>
                    </a:lnTo>
                    <a:lnTo>
                      <a:pt x="245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3"/>
                    </a:lnTo>
                    <a:lnTo>
                      <a:pt x="243" y="53"/>
                    </a:lnTo>
                    <a:lnTo>
                      <a:pt x="243" y="53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42" y="53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2" y="51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40" y="49"/>
                    </a:lnTo>
                    <a:lnTo>
                      <a:pt x="238" y="49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8" y="48"/>
                    </a:lnTo>
                    <a:lnTo>
                      <a:pt x="236" y="48"/>
                    </a:lnTo>
                    <a:lnTo>
                      <a:pt x="236" y="48"/>
                    </a:lnTo>
                    <a:lnTo>
                      <a:pt x="236" y="46"/>
                    </a:lnTo>
                    <a:lnTo>
                      <a:pt x="236" y="44"/>
                    </a:lnTo>
                    <a:lnTo>
                      <a:pt x="236" y="44"/>
                    </a:lnTo>
                    <a:lnTo>
                      <a:pt x="236" y="44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6" y="42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2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38"/>
                    </a:lnTo>
                    <a:lnTo>
                      <a:pt x="231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40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9" y="38"/>
                    </a:lnTo>
                    <a:lnTo>
                      <a:pt x="227" y="37"/>
                    </a:lnTo>
                    <a:lnTo>
                      <a:pt x="227" y="37"/>
                    </a:lnTo>
                    <a:lnTo>
                      <a:pt x="227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7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3" y="38"/>
                    </a:lnTo>
                    <a:lnTo>
                      <a:pt x="223" y="38"/>
                    </a:lnTo>
                    <a:lnTo>
                      <a:pt x="221" y="38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1" y="37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20" y="35"/>
                    </a:lnTo>
                    <a:lnTo>
                      <a:pt x="218" y="35"/>
                    </a:lnTo>
                    <a:lnTo>
                      <a:pt x="218" y="35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8" y="33"/>
                    </a:lnTo>
                    <a:lnTo>
                      <a:pt x="216" y="33"/>
                    </a:lnTo>
                    <a:lnTo>
                      <a:pt x="216" y="33"/>
                    </a:lnTo>
                    <a:lnTo>
                      <a:pt x="216" y="33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14" y="31"/>
                    </a:lnTo>
                    <a:lnTo>
                      <a:pt x="212" y="33"/>
                    </a:lnTo>
                    <a:lnTo>
                      <a:pt x="212" y="33"/>
                    </a:lnTo>
                    <a:lnTo>
                      <a:pt x="212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10" y="33"/>
                    </a:lnTo>
                    <a:lnTo>
                      <a:pt x="209" y="31"/>
                    </a:lnTo>
                    <a:lnTo>
                      <a:pt x="209" y="33"/>
                    </a:lnTo>
                    <a:lnTo>
                      <a:pt x="207" y="31"/>
                    </a:lnTo>
                    <a:lnTo>
                      <a:pt x="207" y="31"/>
                    </a:lnTo>
                    <a:lnTo>
                      <a:pt x="207" y="31"/>
                    </a:lnTo>
                    <a:lnTo>
                      <a:pt x="205" y="31"/>
                    </a:lnTo>
                    <a:lnTo>
                      <a:pt x="203" y="31"/>
                    </a:lnTo>
                    <a:lnTo>
                      <a:pt x="201" y="31"/>
                    </a:lnTo>
                    <a:lnTo>
                      <a:pt x="201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200" y="33"/>
                    </a:lnTo>
                    <a:lnTo>
                      <a:pt x="198" y="33"/>
                    </a:lnTo>
                    <a:lnTo>
                      <a:pt x="198" y="33"/>
                    </a:lnTo>
                    <a:lnTo>
                      <a:pt x="196" y="33"/>
                    </a:lnTo>
                    <a:lnTo>
                      <a:pt x="194" y="33"/>
                    </a:lnTo>
                    <a:lnTo>
                      <a:pt x="194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2" y="33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89" y="35"/>
                    </a:lnTo>
                    <a:lnTo>
                      <a:pt x="187" y="35"/>
                    </a:lnTo>
                    <a:lnTo>
                      <a:pt x="185" y="35"/>
                    </a:lnTo>
                    <a:lnTo>
                      <a:pt x="183" y="35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1" y="40"/>
                    </a:lnTo>
                    <a:lnTo>
                      <a:pt x="181" y="40"/>
                    </a:lnTo>
                    <a:lnTo>
                      <a:pt x="179" y="40"/>
                    </a:lnTo>
                    <a:lnTo>
                      <a:pt x="179" y="42"/>
                    </a:lnTo>
                    <a:lnTo>
                      <a:pt x="179" y="42"/>
                    </a:lnTo>
                    <a:lnTo>
                      <a:pt x="179" y="44"/>
                    </a:lnTo>
                    <a:lnTo>
                      <a:pt x="179" y="44"/>
                    </a:lnTo>
                    <a:lnTo>
                      <a:pt x="178" y="44"/>
                    </a:lnTo>
                    <a:lnTo>
                      <a:pt x="178" y="46"/>
                    </a:lnTo>
                    <a:lnTo>
                      <a:pt x="178" y="46"/>
                    </a:lnTo>
                    <a:lnTo>
                      <a:pt x="178" y="48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4" y="48"/>
                    </a:lnTo>
                    <a:lnTo>
                      <a:pt x="174" y="48"/>
                    </a:lnTo>
                    <a:lnTo>
                      <a:pt x="174" y="48"/>
                    </a:lnTo>
                    <a:lnTo>
                      <a:pt x="176" y="48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6" y="46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4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2"/>
                    </a:lnTo>
                    <a:lnTo>
                      <a:pt x="178" y="40"/>
                    </a:lnTo>
                    <a:lnTo>
                      <a:pt x="178" y="40"/>
                    </a:lnTo>
                    <a:lnTo>
                      <a:pt x="178" y="38"/>
                    </a:lnTo>
                    <a:lnTo>
                      <a:pt x="178" y="38"/>
                    </a:lnTo>
                    <a:lnTo>
                      <a:pt x="179" y="37"/>
                    </a:lnTo>
                    <a:lnTo>
                      <a:pt x="181" y="35"/>
                    </a:lnTo>
                    <a:lnTo>
                      <a:pt x="181" y="35"/>
                    </a:lnTo>
                    <a:lnTo>
                      <a:pt x="183" y="35"/>
                    </a:lnTo>
                    <a:lnTo>
                      <a:pt x="183" y="33"/>
                    </a:lnTo>
                    <a:lnTo>
                      <a:pt x="185" y="31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9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9" y="33"/>
                    </a:lnTo>
                    <a:lnTo>
                      <a:pt x="179" y="33"/>
                    </a:lnTo>
                    <a:lnTo>
                      <a:pt x="178" y="33"/>
                    </a:lnTo>
                    <a:lnTo>
                      <a:pt x="178" y="35"/>
                    </a:lnTo>
                    <a:lnTo>
                      <a:pt x="178" y="35"/>
                    </a:lnTo>
                    <a:lnTo>
                      <a:pt x="176" y="35"/>
                    </a:lnTo>
                    <a:lnTo>
                      <a:pt x="176" y="35"/>
                    </a:lnTo>
                    <a:lnTo>
                      <a:pt x="176" y="37"/>
                    </a:lnTo>
                    <a:lnTo>
                      <a:pt x="174" y="38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4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7" y="44"/>
                    </a:lnTo>
                    <a:lnTo>
                      <a:pt x="165" y="44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5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6"/>
                    </a:lnTo>
                    <a:lnTo>
                      <a:pt x="167" y="48"/>
                    </a:lnTo>
                    <a:lnTo>
                      <a:pt x="167" y="48"/>
                    </a:lnTo>
                    <a:lnTo>
                      <a:pt x="167" y="48"/>
                    </a:lnTo>
                    <a:lnTo>
                      <a:pt x="165" y="49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5" y="53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61" y="57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3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8"/>
                    </a:lnTo>
                    <a:lnTo>
                      <a:pt x="159" y="48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4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9" y="38"/>
                    </a:lnTo>
                    <a:lnTo>
                      <a:pt x="159" y="37"/>
                    </a:lnTo>
                    <a:lnTo>
                      <a:pt x="159" y="35"/>
                    </a:lnTo>
                    <a:lnTo>
                      <a:pt x="159" y="35"/>
                    </a:lnTo>
                    <a:lnTo>
                      <a:pt x="159" y="33"/>
                    </a:lnTo>
                    <a:lnTo>
                      <a:pt x="159" y="31"/>
                    </a:lnTo>
                    <a:lnTo>
                      <a:pt x="159" y="31"/>
                    </a:lnTo>
                    <a:lnTo>
                      <a:pt x="159" y="29"/>
                    </a:lnTo>
                    <a:lnTo>
                      <a:pt x="157" y="28"/>
                    </a:lnTo>
                    <a:lnTo>
                      <a:pt x="157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6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6"/>
                    </a:lnTo>
                    <a:lnTo>
                      <a:pt x="152" y="24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50" y="17"/>
                    </a:lnTo>
                    <a:lnTo>
                      <a:pt x="147" y="15"/>
                    </a:lnTo>
                    <a:lnTo>
                      <a:pt x="145" y="15"/>
                    </a:lnTo>
                    <a:lnTo>
                      <a:pt x="143" y="17"/>
                    </a:lnTo>
                    <a:lnTo>
                      <a:pt x="141" y="15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3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9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6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6" y="4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2" y="7"/>
                    </a:lnTo>
                    <a:lnTo>
                      <a:pt x="132" y="9"/>
                    </a:lnTo>
                    <a:lnTo>
                      <a:pt x="130" y="11"/>
                    </a:lnTo>
                    <a:lnTo>
                      <a:pt x="128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6" y="15"/>
                    </a:lnTo>
                    <a:lnTo>
                      <a:pt x="126" y="15"/>
                    </a:lnTo>
                    <a:lnTo>
                      <a:pt x="125" y="15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1" y="20"/>
                    </a:lnTo>
                    <a:lnTo>
                      <a:pt x="119" y="22"/>
                    </a:lnTo>
                    <a:lnTo>
                      <a:pt x="119" y="22"/>
                    </a:lnTo>
                    <a:lnTo>
                      <a:pt x="119" y="24"/>
                    </a:lnTo>
                    <a:lnTo>
                      <a:pt x="119" y="24"/>
                    </a:lnTo>
                    <a:lnTo>
                      <a:pt x="119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17" y="33"/>
                    </a:lnTo>
                    <a:lnTo>
                      <a:pt x="115" y="33"/>
                    </a:lnTo>
                    <a:lnTo>
                      <a:pt x="115" y="33"/>
                    </a:lnTo>
                    <a:lnTo>
                      <a:pt x="115" y="35"/>
                    </a:lnTo>
                    <a:lnTo>
                      <a:pt x="114" y="35"/>
                    </a:lnTo>
                    <a:lnTo>
                      <a:pt x="114" y="37"/>
                    </a:lnTo>
                    <a:lnTo>
                      <a:pt x="112" y="37"/>
                    </a:lnTo>
                    <a:lnTo>
                      <a:pt x="110" y="37"/>
                    </a:lnTo>
                    <a:lnTo>
                      <a:pt x="110" y="37"/>
                    </a:lnTo>
                    <a:lnTo>
                      <a:pt x="110" y="37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7"/>
                    </a:lnTo>
                    <a:lnTo>
                      <a:pt x="108" y="37"/>
                    </a:lnTo>
                    <a:lnTo>
                      <a:pt x="108" y="37"/>
                    </a:lnTo>
                    <a:lnTo>
                      <a:pt x="106" y="38"/>
                    </a:lnTo>
                    <a:lnTo>
                      <a:pt x="106" y="38"/>
                    </a:lnTo>
                    <a:lnTo>
                      <a:pt x="105" y="40"/>
                    </a:lnTo>
                    <a:lnTo>
                      <a:pt x="105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101" y="38"/>
                    </a:lnTo>
                    <a:lnTo>
                      <a:pt x="99" y="40"/>
                    </a:lnTo>
                    <a:lnTo>
                      <a:pt x="99" y="42"/>
                    </a:lnTo>
                    <a:lnTo>
                      <a:pt x="99" y="42"/>
                    </a:lnTo>
                    <a:lnTo>
                      <a:pt x="97" y="46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2" y="53"/>
                    </a:lnTo>
                    <a:lnTo>
                      <a:pt x="88" y="55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4" y="59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1" y="60"/>
                    </a:lnTo>
                    <a:lnTo>
                      <a:pt x="79" y="62"/>
                    </a:lnTo>
                    <a:lnTo>
                      <a:pt x="77" y="62"/>
                    </a:lnTo>
                    <a:lnTo>
                      <a:pt x="77" y="62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2"/>
                    </a:lnTo>
                    <a:lnTo>
                      <a:pt x="72" y="62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68" y="64"/>
                    </a:lnTo>
                    <a:lnTo>
                      <a:pt x="66" y="66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59" y="66"/>
                    </a:lnTo>
                    <a:lnTo>
                      <a:pt x="57" y="66"/>
                    </a:lnTo>
                    <a:lnTo>
                      <a:pt x="55" y="66"/>
                    </a:lnTo>
                    <a:lnTo>
                      <a:pt x="52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50" y="68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6" y="70"/>
                    </a:lnTo>
                    <a:lnTo>
                      <a:pt x="46" y="71"/>
                    </a:lnTo>
                    <a:lnTo>
                      <a:pt x="44" y="71"/>
                    </a:lnTo>
                    <a:lnTo>
                      <a:pt x="44" y="73"/>
                    </a:lnTo>
                    <a:lnTo>
                      <a:pt x="42" y="75"/>
                    </a:lnTo>
                    <a:lnTo>
                      <a:pt x="41" y="79"/>
                    </a:lnTo>
                    <a:lnTo>
                      <a:pt x="39" y="81"/>
                    </a:lnTo>
                    <a:lnTo>
                      <a:pt x="39" y="82"/>
                    </a:lnTo>
                    <a:lnTo>
                      <a:pt x="35" y="84"/>
                    </a:lnTo>
                    <a:lnTo>
                      <a:pt x="35" y="86"/>
                    </a:lnTo>
                    <a:lnTo>
                      <a:pt x="33" y="86"/>
                    </a:lnTo>
                    <a:lnTo>
                      <a:pt x="33" y="88"/>
                    </a:lnTo>
                    <a:lnTo>
                      <a:pt x="31" y="90"/>
                    </a:lnTo>
                    <a:lnTo>
                      <a:pt x="30" y="91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8" y="93"/>
                    </a:lnTo>
                    <a:lnTo>
                      <a:pt x="24" y="93"/>
                    </a:lnTo>
                    <a:lnTo>
                      <a:pt x="24" y="95"/>
                    </a:lnTo>
                    <a:lnTo>
                      <a:pt x="22" y="95"/>
                    </a:lnTo>
                    <a:lnTo>
                      <a:pt x="20" y="95"/>
                    </a:lnTo>
                    <a:lnTo>
                      <a:pt x="17" y="97"/>
                    </a:lnTo>
                    <a:lnTo>
                      <a:pt x="15" y="99"/>
                    </a:lnTo>
                    <a:lnTo>
                      <a:pt x="13" y="99"/>
                    </a:lnTo>
                    <a:lnTo>
                      <a:pt x="13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11" y="101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1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6" y="102"/>
                    </a:lnTo>
                    <a:lnTo>
                      <a:pt x="4" y="104"/>
                    </a:lnTo>
                    <a:lnTo>
                      <a:pt x="4" y="106"/>
                    </a:lnTo>
                    <a:lnTo>
                      <a:pt x="2" y="108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4" y="112"/>
                    </a:lnTo>
                    <a:lnTo>
                      <a:pt x="4" y="112"/>
                    </a:lnTo>
                    <a:lnTo>
                      <a:pt x="6" y="110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1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7" y="113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2" y="117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6" y="124"/>
                    </a:lnTo>
                    <a:lnTo>
                      <a:pt x="28" y="126"/>
                    </a:lnTo>
                    <a:lnTo>
                      <a:pt x="30" y="130"/>
                    </a:lnTo>
                    <a:lnTo>
                      <a:pt x="30" y="130"/>
                    </a:lnTo>
                    <a:lnTo>
                      <a:pt x="30" y="132"/>
                    </a:lnTo>
                    <a:lnTo>
                      <a:pt x="31" y="132"/>
                    </a:lnTo>
                    <a:lnTo>
                      <a:pt x="48" y="134"/>
                    </a:lnTo>
                    <a:lnTo>
                      <a:pt x="83" y="139"/>
                    </a:lnTo>
                    <a:lnTo>
                      <a:pt x="121" y="143"/>
                    </a:lnTo>
                    <a:lnTo>
                      <a:pt x="130" y="146"/>
                    </a:lnTo>
                    <a:lnTo>
                      <a:pt x="132" y="146"/>
                    </a:lnTo>
                    <a:lnTo>
                      <a:pt x="137" y="148"/>
                    </a:lnTo>
                    <a:lnTo>
                      <a:pt x="145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48" y="152"/>
                    </a:lnTo>
                    <a:lnTo>
                      <a:pt x="150" y="152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6" y="152"/>
                    </a:lnTo>
                    <a:lnTo>
                      <a:pt x="156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9" y="152"/>
                    </a:lnTo>
                    <a:lnTo>
                      <a:pt x="159" y="152"/>
                    </a:lnTo>
                    <a:lnTo>
                      <a:pt x="161" y="152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3" y="154"/>
                    </a:lnTo>
                    <a:lnTo>
                      <a:pt x="165" y="154"/>
                    </a:lnTo>
                    <a:lnTo>
                      <a:pt x="165" y="154"/>
                    </a:lnTo>
                    <a:lnTo>
                      <a:pt x="167" y="152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6" y="150"/>
                    </a:lnTo>
                    <a:lnTo>
                      <a:pt x="176" y="150"/>
                    </a:lnTo>
                    <a:lnTo>
                      <a:pt x="176" y="152"/>
                    </a:lnTo>
                    <a:lnTo>
                      <a:pt x="178" y="152"/>
                    </a:lnTo>
                    <a:lnTo>
                      <a:pt x="179" y="150"/>
                    </a:lnTo>
                    <a:lnTo>
                      <a:pt x="179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5" y="152"/>
                    </a:lnTo>
                    <a:lnTo>
                      <a:pt x="185" y="150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9" y="152"/>
                    </a:lnTo>
                    <a:lnTo>
                      <a:pt x="190" y="154"/>
                    </a:lnTo>
                    <a:lnTo>
                      <a:pt x="192" y="154"/>
                    </a:lnTo>
                    <a:lnTo>
                      <a:pt x="194" y="154"/>
                    </a:lnTo>
                    <a:lnTo>
                      <a:pt x="196" y="152"/>
                    </a:lnTo>
                    <a:lnTo>
                      <a:pt x="198" y="154"/>
                    </a:lnTo>
                    <a:lnTo>
                      <a:pt x="200" y="154"/>
                    </a:lnTo>
                    <a:lnTo>
                      <a:pt x="201" y="154"/>
                    </a:lnTo>
                    <a:lnTo>
                      <a:pt x="201" y="154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9" y="154"/>
                    </a:lnTo>
                    <a:lnTo>
                      <a:pt x="209" y="154"/>
                    </a:lnTo>
                    <a:lnTo>
                      <a:pt x="210" y="154"/>
                    </a:lnTo>
                    <a:lnTo>
                      <a:pt x="210" y="155"/>
                    </a:lnTo>
                    <a:lnTo>
                      <a:pt x="210" y="157"/>
                    </a:lnTo>
                    <a:lnTo>
                      <a:pt x="210" y="157"/>
                    </a:lnTo>
                    <a:lnTo>
                      <a:pt x="212" y="159"/>
                    </a:lnTo>
                    <a:lnTo>
                      <a:pt x="212" y="159"/>
                    </a:lnTo>
                    <a:lnTo>
                      <a:pt x="212" y="159"/>
                    </a:lnTo>
                    <a:lnTo>
                      <a:pt x="214" y="159"/>
                    </a:lnTo>
                    <a:lnTo>
                      <a:pt x="214" y="159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212" y="163"/>
                    </a:lnTo>
                    <a:lnTo>
                      <a:pt x="212" y="163"/>
                    </a:lnTo>
                    <a:lnTo>
                      <a:pt x="212" y="165"/>
                    </a:lnTo>
                    <a:lnTo>
                      <a:pt x="210" y="166"/>
                    </a:lnTo>
                    <a:lnTo>
                      <a:pt x="210" y="166"/>
                    </a:lnTo>
                    <a:lnTo>
                      <a:pt x="210" y="168"/>
                    </a:lnTo>
                    <a:lnTo>
                      <a:pt x="210" y="168"/>
                    </a:lnTo>
                    <a:lnTo>
                      <a:pt x="212" y="170"/>
                    </a:lnTo>
                    <a:lnTo>
                      <a:pt x="212" y="170"/>
                    </a:lnTo>
                    <a:lnTo>
                      <a:pt x="214" y="170"/>
                    </a:lnTo>
                    <a:lnTo>
                      <a:pt x="214" y="170"/>
                    </a:lnTo>
                    <a:lnTo>
                      <a:pt x="216" y="170"/>
                    </a:lnTo>
                    <a:lnTo>
                      <a:pt x="218" y="170"/>
                    </a:lnTo>
                    <a:lnTo>
                      <a:pt x="220" y="170"/>
                    </a:lnTo>
                    <a:lnTo>
                      <a:pt x="221" y="170"/>
                    </a:lnTo>
                    <a:lnTo>
                      <a:pt x="223" y="168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3" y="170"/>
                    </a:lnTo>
                    <a:lnTo>
                      <a:pt x="225" y="172"/>
                    </a:lnTo>
                    <a:lnTo>
                      <a:pt x="225" y="172"/>
                    </a:lnTo>
                    <a:lnTo>
                      <a:pt x="229" y="172"/>
                    </a:lnTo>
                    <a:lnTo>
                      <a:pt x="229" y="172"/>
                    </a:lnTo>
                    <a:lnTo>
                      <a:pt x="231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6" y="174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42" y="176"/>
                    </a:lnTo>
                    <a:lnTo>
                      <a:pt x="242" y="177"/>
                    </a:lnTo>
                    <a:lnTo>
                      <a:pt x="242" y="177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3" y="179"/>
                    </a:lnTo>
                    <a:lnTo>
                      <a:pt x="242" y="181"/>
                    </a:lnTo>
                    <a:lnTo>
                      <a:pt x="242" y="181"/>
                    </a:lnTo>
                    <a:lnTo>
                      <a:pt x="240" y="183"/>
                    </a:lnTo>
                    <a:lnTo>
                      <a:pt x="242" y="185"/>
                    </a:lnTo>
                    <a:lnTo>
                      <a:pt x="243" y="185"/>
                    </a:lnTo>
                    <a:lnTo>
                      <a:pt x="243" y="187"/>
                    </a:lnTo>
                    <a:lnTo>
                      <a:pt x="245" y="188"/>
                    </a:lnTo>
                    <a:lnTo>
                      <a:pt x="245" y="188"/>
                    </a:lnTo>
                    <a:lnTo>
                      <a:pt x="245" y="192"/>
                    </a:lnTo>
                    <a:lnTo>
                      <a:pt x="245" y="194"/>
                    </a:lnTo>
                    <a:lnTo>
                      <a:pt x="245" y="194"/>
                    </a:lnTo>
                    <a:lnTo>
                      <a:pt x="243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2" y="194"/>
                    </a:lnTo>
                    <a:lnTo>
                      <a:pt x="243" y="196"/>
                    </a:lnTo>
                    <a:lnTo>
                      <a:pt x="245" y="197"/>
                    </a:lnTo>
                    <a:lnTo>
                      <a:pt x="245" y="199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7" y="203"/>
                    </a:lnTo>
                    <a:lnTo>
                      <a:pt x="245" y="205"/>
                    </a:lnTo>
                    <a:lnTo>
                      <a:pt x="245" y="205"/>
                    </a:lnTo>
                    <a:lnTo>
                      <a:pt x="245" y="205"/>
                    </a:lnTo>
                    <a:lnTo>
                      <a:pt x="245" y="207"/>
                    </a:lnTo>
                    <a:lnTo>
                      <a:pt x="243" y="207"/>
                    </a:lnTo>
                    <a:lnTo>
                      <a:pt x="243" y="208"/>
                    </a:lnTo>
                    <a:lnTo>
                      <a:pt x="242" y="208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3" y="212"/>
                    </a:lnTo>
                    <a:lnTo>
                      <a:pt x="243" y="212"/>
                    </a:lnTo>
                    <a:lnTo>
                      <a:pt x="243" y="214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2" y="218"/>
                    </a:lnTo>
                    <a:lnTo>
                      <a:pt x="242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2" y="218"/>
                    </a:lnTo>
                    <a:lnTo>
                      <a:pt x="243" y="219"/>
                    </a:lnTo>
                    <a:lnTo>
                      <a:pt x="243" y="219"/>
                    </a:lnTo>
                    <a:lnTo>
                      <a:pt x="245" y="221"/>
                    </a:lnTo>
                    <a:lnTo>
                      <a:pt x="245" y="221"/>
                    </a:lnTo>
                    <a:lnTo>
                      <a:pt x="245" y="221"/>
                    </a:lnTo>
                    <a:lnTo>
                      <a:pt x="245" y="219"/>
                    </a:lnTo>
                    <a:lnTo>
                      <a:pt x="247" y="219"/>
                    </a:lnTo>
                    <a:lnTo>
                      <a:pt x="249" y="219"/>
                    </a:lnTo>
                    <a:lnTo>
                      <a:pt x="251" y="219"/>
                    </a:lnTo>
                    <a:lnTo>
                      <a:pt x="253" y="219"/>
                    </a:lnTo>
                    <a:lnTo>
                      <a:pt x="253" y="218"/>
                    </a:lnTo>
                    <a:lnTo>
                      <a:pt x="256" y="214"/>
                    </a:lnTo>
                    <a:lnTo>
                      <a:pt x="258" y="214"/>
                    </a:lnTo>
                    <a:lnTo>
                      <a:pt x="258" y="214"/>
                    </a:lnTo>
                    <a:lnTo>
                      <a:pt x="260" y="214"/>
                    </a:lnTo>
                    <a:lnTo>
                      <a:pt x="260" y="216"/>
                    </a:lnTo>
                    <a:lnTo>
                      <a:pt x="262" y="216"/>
                    </a:lnTo>
                    <a:lnTo>
                      <a:pt x="262" y="216"/>
                    </a:lnTo>
                    <a:lnTo>
                      <a:pt x="262" y="218"/>
                    </a:lnTo>
                    <a:lnTo>
                      <a:pt x="262" y="219"/>
                    </a:lnTo>
                    <a:lnTo>
                      <a:pt x="260" y="223"/>
                    </a:lnTo>
                    <a:lnTo>
                      <a:pt x="260" y="225"/>
                    </a:lnTo>
                    <a:lnTo>
                      <a:pt x="258" y="229"/>
                    </a:lnTo>
                    <a:lnTo>
                      <a:pt x="258" y="230"/>
                    </a:lnTo>
                    <a:lnTo>
                      <a:pt x="260" y="230"/>
                    </a:lnTo>
                    <a:lnTo>
                      <a:pt x="258" y="232"/>
                    </a:lnTo>
                    <a:lnTo>
                      <a:pt x="258" y="232"/>
                    </a:lnTo>
                    <a:lnTo>
                      <a:pt x="258" y="234"/>
                    </a:lnTo>
                    <a:lnTo>
                      <a:pt x="258" y="236"/>
                    </a:lnTo>
                    <a:lnTo>
                      <a:pt x="258" y="236"/>
                    </a:lnTo>
                    <a:lnTo>
                      <a:pt x="258" y="238"/>
                    </a:lnTo>
                    <a:lnTo>
                      <a:pt x="258" y="240"/>
                    </a:lnTo>
                    <a:lnTo>
                      <a:pt x="258" y="240"/>
                    </a:lnTo>
                    <a:lnTo>
                      <a:pt x="260" y="241"/>
                    </a:lnTo>
                    <a:lnTo>
                      <a:pt x="262" y="241"/>
                    </a:lnTo>
                    <a:lnTo>
                      <a:pt x="263" y="243"/>
                    </a:lnTo>
                    <a:lnTo>
                      <a:pt x="265" y="243"/>
                    </a:lnTo>
                    <a:lnTo>
                      <a:pt x="265" y="245"/>
                    </a:lnTo>
                    <a:lnTo>
                      <a:pt x="267" y="247"/>
                    </a:lnTo>
                    <a:lnTo>
                      <a:pt x="269" y="247"/>
                    </a:lnTo>
                    <a:lnTo>
                      <a:pt x="271" y="24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83"/>
              <p:cNvSpPr>
                <a:spLocks/>
              </p:cNvSpPr>
              <p:nvPr userDrawn="1"/>
            </p:nvSpPr>
            <p:spPr bwMode="auto">
              <a:xfrm>
                <a:off x="5021263" y="1520825"/>
                <a:ext cx="642938" cy="1117600"/>
              </a:xfrm>
              <a:custGeom>
                <a:avLst/>
                <a:gdLst/>
                <a:ahLst/>
                <a:cxnLst>
                  <a:cxn ang="0">
                    <a:pos x="332" y="84"/>
                  </a:cxn>
                  <a:cxn ang="0">
                    <a:pos x="327" y="73"/>
                  </a:cxn>
                  <a:cxn ang="0">
                    <a:pos x="323" y="66"/>
                  </a:cxn>
                  <a:cxn ang="0">
                    <a:pos x="320" y="59"/>
                  </a:cxn>
                  <a:cxn ang="0">
                    <a:pos x="314" y="50"/>
                  </a:cxn>
                  <a:cxn ang="0">
                    <a:pos x="303" y="37"/>
                  </a:cxn>
                  <a:cxn ang="0">
                    <a:pos x="298" y="26"/>
                  </a:cxn>
                  <a:cxn ang="0">
                    <a:pos x="298" y="17"/>
                  </a:cxn>
                  <a:cxn ang="0">
                    <a:pos x="296" y="4"/>
                  </a:cxn>
                  <a:cxn ang="0">
                    <a:pos x="38" y="40"/>
                  </a:cxn>
                  <a:cxn ang="0">
                    <a:pos x="56" y="55"/>
                  </a:cxn>
                  <a:cxn ang="0">
                    <a:pos x="77" y="77"/>
                  </a:cxn>
                  <a:cxn ang="0">
                    <a:pos x="93" y="95"/>
                  </a:cxn>
                  <a:cxn ang="0">
                    <a:pos x="88" y="126"/>
                  </a:cxn>
                  <a:cxn ang="0">
                    <a:pos x="77" y="154"/>
                  </a:cxn>
                  <a:cxn ang="0">
                    <a:pos x="47" y="174"/>
                  </a:cxn>
                  <a:cxn ang="0">
                    <a:pos x="22" y="192"/>
                  </a:cxn>
                  <a:cxn ang="0">
                    <a:pos x="35" y="220"/>
                  </a:cxn>
                  <a:cxn ang="0">
                    <a:pos x="33" y="245"/>
                  </a:cxn>
                  <a:cxn ang="0">
                    <a:pos x="16" y="282"/>
                  </a:cxn>
                  <a:cxn ang="0">
                    <a:pos x="7" y="305"/>
                  </a:cxn>
                  <a:cxn ang="0">
                    <a:pos x="2" y="333"/>
                  </a:cxn>
                  <a:cxn ang="0">
                    <a:pos x="11" y="377"/>
                  </a:cxn>
                  <a:cxn ang="0">
                    <a:pos x="27" y="400"/>
                  </a:cxn>
                  <a:cxn ang="0">
                    <a:pos x="53" y="417"/>
                  </a:cxn>
                  <a:cxn ang="0">
                    <a:pos x="88" y="444"/>
                  </a:cxn>
                  <a:cxn ang="0">
                    <a:pos x="97" y="472"/>
                  </a:cxn>
                  <a:cxn ang="0">
                    <a:pos x="117" y="485"/>
                  </a:cxn>
                  <a:cxn ang="0">
                    <a:pos x="144" y="483"/>
                  </a:cxn>
                  <a:cxn ang="0">
                    <a:pos x="151" y="503"/>
                  </a:cxn>
                  <a:cxn ang="0">
                    <a:pos x="148" y="534"/>
                  </a:cxn>
                  <a:cxn ang="0">
                    <a:pos x="151" y="574"/>
                  </a:cxn>
                  <a:cxn ang="0">
                    <a:pos x="183" y="594"/>
                  </a:cxn>
                  <a:cxn ang="0">
                    <a:pos x="210" y="603"/>
                  </a:cxn>
                  <a:cxn ang="0">
                    <a:pos x="236" y="622"/>
                  </a:cxn>
                  <a:cxn ang="0">
                    <a:pos x="250" y="653"/>
                  </a:cxn>
                  <a:cxn ang="0">
                    <a:pos x="246" y="675"/>
                  </a:cxn>
                  <a:cxn ang="0">
                    <a:pos x="256" y="686"/>
                  </a:cxn>
                  <a:cxn ang="0">
                    <a:pos x="270" y="702"/>
                  </a:cxn>
                  <a:cxn ang="0">
                    <a:pos x="270" y="691"/>
                  </a:cxn>
                  <a:cxn ang="0">
                    <a:pos x="288" y="702"/>
                  </a:cxn>
                  <a:cxn ang="0">
                    <a:pos x="296" y="673"/>
                  </a:cxn>
                  <a:cxn ang="0">
                    <a:pos x="343" y="682"/>
                  </a:cxn>
                  <a:cxn ang="0">
                    <a:pos x="343" y="658"/>
                  </a:cxn>
                  <a:cxn ang="0">
                    <a:pos x="354" y="636"/>
                  </a:cxn>
                  <a:cxn ang="0">
                    <a:pos x="373" y="612"/>
                  </a:cxn>
                  <a:cxn ang="0">
                    <a:pos x="376" y="587"/>
                  </a:cxn>
                  <a:cxn ang="0">
                    <a:pos x="376" y="580"/>
                  </a:cxn>
                  <a:cxn ang="0">
                    <a:pos x="376" y="570"/>
                  </a:cxn>
                  <a:cxn ang="0">
                    <a:pos x="374" y="561"/>
                  </a:cxn>
                  <a:cxn ang="0">
                    <a:pos x="376" y="545"/>
                  </a:cxn>
                  <a:cxn ang="0">
                    <a:pos x="374" y="534"/>
                  </a:cxn>
                  <a:cxn ang="0">
                    <a:pos x="378" y="519"/>
                  </a:cxn>
                  <a:cxn ang="0">
                    <a:pos x="384" y="514"/>
                  </a:cxn>
                  <a:cxn ang="0">
                    <a:pos x="398" y="492"/>
                  </a:cxn>
                  <a:cxn ang="0">
                    <a:pos x="398" y="477"/>
                  </a:cxn>
                  <a:cxn ang="0">
                    <a:pos x="405" y="455"/>
                  </a:cxn>
                  <a:cxn ang="0">
                    <a:pos x="400" y="439"/>
                  </a:cxn>
                  <a:cxn ang="0">
                    <a:pos x="393" y="424"/>
                  </a:cxn>
                  <a:cxn ang="0">
                    <a:pos x="384" y="413"/>
                  </a:cxn>
                  <a:cxn ang="0">
                    <a:pos x="387" y="397"/>
                  </a:cxn>
                  <a:cxn ang="0">
                    <a:pos x="384" y="390"/>
                  </a:cxn>
                  <a:cxn ang="0">
                    <a:pos x="352" y="179"/>
                  </a:cxn>
                </a:cxnLst>
                <a:rect l="0" t="0" r="r" b="b"/>
                <a:pathLst>
                  <a:path w="405" h="704">
                    <a:moveTo>
                      <a:pt x="338" y="92"/>
                    </a:moveTo>
                    <a:lnTo>
                      <a:pt x="338" y="90"/>
                    </a:lnTo>
                    <a:lnTo>
                      <a:pt x="336" y="90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2" y="86"/>
                    </a:lnTo>
                    <a:lnTo>
                      <a:pt x="332" y="84"/>
                    </a:lnTo>
                    <a:lnTo>
                      <a:pt x="332" y="84"/>
                    </a:lnTo>
                    <a:lnTo>
                      <a:pt x="331" y="84"/>
                    </a:lnTo>
                    <a:lnTo>
                      <a:pt x="331" y="83"/>
                    </a:lnTo>
                    <a:lnTo>
                      <a:pt x="331" y="83"/>
                    </a:lnTo>
                    <a:lnTo>
                      <a:pt x="331" y="81"/>
                    </a:lnTo>
                    <a:lnTo>
                      <a:pt x="329" y="81"/>
                    </a:lnTo>
                    <a:lnTo>
                      <a:pt x="329" y="79"/>
                    </a:lnTo>
                    <a:lnTo>
                      <a:pt x="329" y="79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5"/>
                    </a:lnTo>
                    <a:lnTo>
                      <a:pt x="327" y="75"/>
                    </a:lnTo>
                    <a:lnTo>
                      <a:pt x="327" y="73"/>
                    </a:lnTo>
                    <a:lnTo>
                      <a:pt x="327" y="73"/>
                    </a:lnTo>
                    <a:lnTo>
                      <a:pt x="325" y="73"/>
                    </a:lnTo>
                    <a:lnTo>
                      <a:pt x="325" y="73"/>
                    </a:lnTo>
                    <a:lnTo>
                      <a:pt x="327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23" y="70"/>
                    </a:lnTo>
                    <a:lnTo>
                      <a:pt x="323" y="70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1" y="66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20" y="62"/>
                    </a:lnTo>
                    <a:lnTo>
                      <a:pt x="320" y="61"/>
                    </a:lnTo>
                    <a:lnTo>
                      <a:pt x="320" y="61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18" y="57"/>
                    </a:lnTo>
                    <a:lnTo>
                      <a:pt x="318" y="57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3"/>
                    </a:lnTo>
                    <a:lnTo>
                      <a:pt x="318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48"/>
                    </a:lnTo>
                    <a:lnTo>
                      <a:pt x="310" y="48"/>
                    </a:lnTo>
                    <a:lnTo>
                      <a:pt x="310" y="46"/>
                    </a:lnTo>
                    <a:lnTo>
                      <a:pt x="310" y="46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7" y="40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3" y="39"/>
                    </a:lnTo>
                    <a:lnTo>
                      <a:pt x="303" y="37"/>
                    </a:lnTo>
                    <a:lnTo>
                      <a:pt x="303" y="37"/>
                    </a:lnTo>
                    <a:lnTo>
                      <a:pt x="301" y="37"/>
                    </a:lnTo>
                    <a:lnTo>
                      <a:pt x="301" y="35"/>
                    </a:lnTo>
                    <a:lnTo>
                      <a:pt x="301" y="35"/>
                    </a:lnTo>
                    <a:lnTo>
                      <a:pt x="301" y="33"/>
                    </a:lnTo>
                    <a:lnTo>
                      <a:pt x="299" y="33"/>
                    </a:lnTo>
                    <a:lnTo>
                      <a:pt x="299" y="33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9" y="30"/>
                    </a:lnTo>
                    <a:lnTo>
                      <a:pt x="299" y="30"/>
                    </a:lnTo>
                    <a:lnTo>
                      <a:pt x="298" y="30"/>
                    </a:lnTo>
                    <a:lnTo>
                      <a:pt x="298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6" y="24"/>
                    </a:lnTo>
                    <a:lnTo>
                      <a:pt x="296" y="24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298" y="15"/>
                    </a:lnTo>
                    <a:lnTo>
                      <a:pt x="298" y="13"/>
                    </a:lnTo>
                    <a:lnTo>
                      <a:pt x="298" y="13"/>
                    </a:lnTo>
                    <a:lnTo>
                      <a:pt x="298" y="11"/>
                    </a:lnTo>
                    <a:lnTo>
                      <a:pt x="298" y="11"/>
                    </a:lnTo>
                    <a:lnTo>
                      <a:pt x="296" y="11"/>
                    </a:lnTo>
                    <a:lnTo>
                      <a:pt x="296" y="9"/>
                    </a:lnTo>
                    <a:lnTo>
                      <a:pt x="298" y="9"/>
                    </a:lnTo>
                    <a:lnTo>
                      <a:pt x="298" y="9"/>
                    </a:lnTo>
                    <a:lnTo>
                      <a:pt x="298" y="8"/>
                    </a:lnTo>
                    <a:lnTo>
                      <a:pt x="296" y="8"/>
                    </a:lnTo>
                    <a:lnTo>
                      <a:pt x="296" y="6"/>
                    </a:lnTo>
                    <a:lnTo>
                      <a:pt x="296" y="6"/>
                    </a:lnTo>
                    <a:lnTo>
                      <a:pt x="296" y="4"/>
                    </a:lnTo>
                    <a:lnTo>
                      <a:pt x="296" y="2"/>
                    </a:lnTo>
                    <a:lnTo>
                      <a:pt x="296" y="2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59" y="8"/>
                    </a:lnTo>
                    <a:lnTo>
                      <a:pt x="250" y="9"/>
                    </a:lnTo>
                    <a:lnTo>
                      <a:pt x="214" y="15"/>
                    </a:lnTo>
                    <a:lnTo>
                      <a:pt x="208" y="17"/>
                    </a:lnTo>
                    <a:lnTo>
                      <a:pt x="193" y="19"/>
                    </a:lnTo>
                    <a:lnTo>
                      <a:pt x="155" y="24"/>
                    </a:lnTo>
                    <a:lnTo>
                      <a:pt x="151" y="26"/>
                    </a:lnTo>
                    <a:lnTo>
                      <a:pt x="111" y="30"/>
                    </a:lnTo>
                    <a:lnTo>
                      <a:pt x="104" y="31"/>
                    </a:lnTo>
                    <a:lnTo>
                      <a:pt x="58" y="39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9" y="51"/>
                    </a:lnTo>
                    <a:lnTo>
                      <a:pt x="53" y="51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9"/>
                    </a:lnTo>
                    <a:lnTo>
                      <a:pt x="64" y="64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6" y="72"/>
                    </a:lnTo>
                    <a:lnTo>
                      <a:pt x="67" y="72"/>
                    </a:lnTo>
                    <a:lnTo>
                      <a:pt x="67" y="73"/>
                    </a:lnTo>
                    <a:lnTo>
                      <a:pt x="69" y="75"/>
                    </a:lnTo>
                    <a:lnTo>
                      <a:pt x="71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80" y="77"/>
                    </a:lnTo>
                    <a:lnTo>
                      <a:pt x="82" y="77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9" y="84"/>
                    </a:lnTo>
                    <a:lnTo>
                      <a:pt x="91" y="88"/>
                    </a:lnTo>
                    <a:lnTo>
                      <a:pt x="91" y="90"/>
                    </a:lnTo>
                    <a:lnTo>
                      <a:pt x="91" y="92"/>
                    </a:lnTo>
                    <a:lnTo>
                      <a:pt x="93" y="93"/>
                    </a:lnTo>
                    <a:lnTo>
                      <a:pt x="93" y="95"/>
                    </a:lnTo>
                    <a:lnTo>
                      <a:pt x="93" y="99"/>
                    </a:lnTo>
                    <a:lnTo>
                      <a:pt x="95" y="101"/>
                    </a:lnTo>
                    <a:lnTo>
                      <a:pt x="95" y="103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3" y="108"/>
                    </a:lnTo>
                    <a:lnTo>
                      <a:pt x="93" y="110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89" y="125"/>
                    </a:lnTo>
                    <a:lnTo>
                      <a:pt x="88" y="125"/>
                    </a:lnTo>
                    <a:lnTo>
                      <a:pt x="88" y="126"/>
                    </a:lnTo>
                    <a:lnTo>
                      <a:pt x="84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2" y="132"/>
                    </a:lnTo>
                    <a:lnTo>
                      <a:pt x="82" y="134"/>
                    </a:lnTo>
                    <a:lnTo>
                      <a:pt x="82" y="137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4" y="148"/>
                    </a:lnTo>
                    <a:lnTo>
                      <a:pt x="82" y="150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7" y="154"/>
                    </a:lnTo>
                    <a:lnTo>
                      <a:pt x="77" y="156"/>
                    </a:lnTo>
                    <a:lnTo>
                      <a:pt x="75" y="157"/>
                    </a:lnTo>
                    <a:lnTo>
                      <a:pt x="75" y="159"/>
                    </a:lnTo>
                    <a:lnTo>
                      <a:pt x="73" y="159"/>
                    </a:lnTo>
                    <a:lnTo>
                      <a:pt x="71" y="161"/>
                    </a:lnTo>
                    <a:lnTo>
                      <a:pt x="67" y="161"/>
                    </a:lnTo>
                    <a:lnTo>
                      <a:pt x="66" y="161"/>
                    </a:lnTo>
                    <a:lnTo>
                      <a:pt x="62" y="163"/>
                    </a:lnTo>
                    <a:lnTo>
                      <a:pt x="60" y="167"/>
                    </a:lnTo>
                    <a:lnTo>
                      <a:pt x="58" y="168"/>
                    </a:lnTo>
                    <a:lnTo>
                      <a:pt x="56" y="170"/>
                    </a:lnTo>
                    <a:lnTo>
                      <a:pt x="55" y="172"/>
                    </a:lnTo>
                    <a:lnTo>
                      <a:pt x="51" y="174"/>
                    </a:lnTo>
                    <a:lnTo>
                      <a:pt x="49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2" y="176"/>
                    </a:lnTo>
                    <a:lnTo>
                      <a:pt x="35" y="178"/>
                    </a:lnTo>
                    <a:lnTo>
                      <a:pt x="33" y="179"/>
                    </a:lnTo>
                    <a:lnTo>
                      <a:pt x="31" y="179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2" y="181"/>
                    </a:lnTo>
                    <a:lnTo>
                      <a:pt x="22" y="183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2" y="188"/>
                    </a:lnTo>
                    <a:lnTo>
                      <a:pt x="22" y="192"/>
                    </a:lnTo>
                    <a:lnTo>
                      <a:pt x="22" y="194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5"/>
                    </a:lnTo>
                    <a:lnTo>
                      <a:pt x="20" y="207"/>
                    </a:lnTo>
                    <a:lnTo>
                      <a:pt x="22" y="207"/>
                    </a:lnTo>
                    <a:lnTo>
                      <a:pt x="24" y="209"/>
                    </a:lnTo>
                    <a:lnTo>
                      <a:pt x="24" y="210"/>
                    </a:lnTo>
                    <a:lnTo>
                      <a:pt x="25" y="212"/>
                    </a:lnTo>
                    <a:lnTo>
                      <a:pt x="25" y="212"/>
                    </a:lnTo>
                    <a:lnTo>
                      <a:pt x="27" y="212"/>
                    </a:lnTo>
                    <a:lnTo>
                      <a:pt x="29" y="212"/>
                    </a:lnTo>
                    <a:lnTo>
                      <a:pt x="33" y="214"/>
                    </a:lnTo>
                    <a:lnTo>
                      <a:pt x="33" y="218"/>
                    </a:lnTo>
                    <a:lnTo>
                      <a:pt x="35" y="220"/>
                    </a:lnTo>
                    <a:lnTo>
                      <a:pt x="36" y="223"/>
                    </a:lnTo>
                    <a:lnTo>
                      <a:pt x="36" y="225"/>
                    </a:lnTo>
                    <a:lnTo>
                      <a:pt x="36" y="227"/>
                    </a:lnTo>
                    <a:lnTo>
                      <a:pt x="38" y="229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38" y="240"/>
                    </a:lnTo>
                    <a:lnTo>
                      <a:pt x="38" y="240"/>
                    </a:lnTo>
                    <a:lnTo>
                      <a:pt x="36" y="240"/>
                    </a:lnTo>
                    <a:lnTo>
                      <a:pt x="36" y="241"/>
                    </a:lnTo>
                    <a:lnTo>
                      <a:pt x="35" y="243"/>
                    </a:lnTo>
                    <a:lnTo>
                      <a:pt x="33" y="245"/>
                    </a:lnTo>
                    <a:lnTo>
                      <a:pt x="33" y="247"/>
                    </a:lnTo>
                    <a:lnTo>
                      <a:pt x="31" y="251"/>
                    </a:lnTo>
                    <a:lnTo>
                      <a:pt x="29" y="252"/>
                    </a:lnTo>
                    <a:lnTo>
                      <a:pt x="29" y="254"/>
                    </a:lnTo>
                    <a:lnTo>
                      <a:pt x="27" y="254"/>
                    </a:lnTo>
                    <a:lnTo>
                      <a:pt x="29" y="258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7" y="271"/>
                    </a:lnTo>
                    <a:lnTo>
                      <a:pt x="27" y="274"/>
                    </a:lnTo>
                    <a:lnTo>
                      <a:pt x="24" y="278"/>
                    </a:lnTo>
                    <a:lnTo>
                      <a:pt x="20" y="280"/>
                    </a:lnTo>
                    <a:lnTo>
                      <a:pt x="20" y="280"/>
                    </a:lnTo>
                    <a:lnTo>
                      <a:pt x="18" y="280"/>
                    </a:lnTo>
                    <a:lnTo>
                      <a:pt x="16" y="282"/>
                    </a:lnTo>
                    <a:lnTo>
                      <a:pt x="14" y="282"/>
                    </a:lnTo>
                    <a:lnTo>
                      <a:pt x="13" y="282"/>
                    </a:lnTo>
                    <a:lnTo>
                      <a:pt x="9" y="285"/>
                    </a:lnTo>
                    <a:lnTo>
                      <a:pt x="5" y="289"/>
                    </a:lnTo>
                    <a:lnTo>
                      <a:pt x="3" y="291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3" y="294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9" y="302"/>
                    </a:lnTo>
                    <a:lnTo>
                      <a:pt x="7" y="305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11" y="311"/>
                    </a:lnTo>
                    <a:lnTo>
                      <a:pt x="11" y="313"/>
                    </a:lnTo>
                    <a:lnTo>
                      <a:pt x="9" y="313"/>
                    </a:lnTo>
                    <a:lnTo>
                      <a:pt x="7" y="313"/>
                    </a:lnTo>
                    <a:lnTo>
                      <a:pt x="5" y="315"/>
                    </a:lnTo>
                    <a:lnTo>
                      <a:pt x="3" y="316"/>
                    </a:lnTo>
                    <a:lnTo>
                      <a:pt x="3" y="316"/>
                    </a:lnTo>
                    <a:lnTo>
                      <a:pt x="2" y="320"/>
                    </a:lnTo>
                    <a:lnTo>
                      <a:pt x="2" y="326"/>
                    </a:lnTo>
                    <a:lnTo>
                      <a:pt x="0" y="327"/>
                    </a:lnTo>
                    <a:lnTo>
                      <a:pt x="0" y="329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5"/>
                    </a:lnTo>
                    <a:lnTo>
                      <a:pt x="2" y="338"/>
                    </a:lnTo>
                    <a:lnTo>
                      <a:pt x="0" y="344"/>
                    </a:lnTo>
                    <a:lnTo>
                      <a:pt x="2" y="346"/>
                    </a:lnTo>
                    <a:lnTo>
                      <a:pt x="3" y="355"/>
                    </a:lnTo>
                    <a:lnTo>
                      <a:pt x="5" y="360"/>
                    </a:lnTo>
                    <a:lnTo>
                      <a:pt x="7" y="364"/>
                    </a:lnTo>
                    <a:lnTo>
                      <a:pt x="9" y="364"/>
                    </a:lnTo>
                    <a:lnTo>
                      <a:pt x="9" y="366"/>
                    </a:lnTo>
                    <a:lnTo>
                      <a:pt x="11" y="369"/>
                    </a:lnTo>
                    <a:lnTo>
                      <a:pt x="13" y="369"/>
                    </a:lnTo>
                    <a:lnTo>
                      <a:pt x="13" y="369"/>
                    </a:lnTo>
                    <a:lnTo>
                      <a:pt x="13" y="371"/>
                    </a:lnTo>
                    <a:lnTo>
                      <a:pt x="13" y="375"/>
                    </a:lnTo>
                    <a:lnTo>
                      <a:pt x="11" y="377"/>
                    </a:lnTo>
                    <a:lnTo>
                      <a:pt x="11" y="379"/>
                    </a:lnTo>
                    <a:lnTo>
                      <a:pt x="13" y="380"/>
                    </a:lnTo>
                    <a:lnTo>
                      <a:pt x="13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6" y="384"/>
                    </a:lnTo>
                    <a:lnTo>
                      <a:pt x="18" y="386"/>
                    </a:lnTo>
                    <a:lnTo>
                      <a:pt x="20" y="386"/>
                    </a:lnTo>
                    <a:lnTo>
                      <a:pt x="20" y="388"/>
                    </a:lnTo>
                    <a:lnTo>
                      <a:pt x="22" y="391"/>
                    </a:lnTo>
                    <a:lnTo>
                      <a:pt x="22" y="395"/>
                    </a:lnTo>
                    <a:lnTo>
                      <a:pt x="22" y="397"/>
                    </a:lnTo>
                    <a:lnTo>
                      <a:pt x="24" y="397"/>
                    </a:lnTo>
                    <a:lnTo>
                      <a:pt x="25" y="397"/>
                    </a:lnTo>
                    <a:lnTo>
                      <a:pt x="27" y="400"/>
                    </a:lnTo>
                    <a:lnTo>
                      <a:pt x="31" y="402"/>
                    </a:lnTo>
                    <a:lnTo>
                      <a:pt x="33" y="404"/>
                    </a:lnTo>
                    <a:lnTo>
                      <a:pt x="35" y="406"/>
                    </a:lnTo>
                    <a:lnTo>
                      <a:pt x="36" y="406"/>
                    </a:lnTo>
                    <a:lnTo>
                      <a:pt x="38" y="408"/>
                    </a:lnTo>
                    <a:lnTo>
                      <a:pt x="40" y="410"/>
                    </a:lnTo>
                    <a:lnTo>
                      <a:pt x="42" y="410"/>
                    </a:lnTo>
                    <a:lnTo>
                      <a:pt x="44" y="411"/>
                    </a:lnTo>
                    <a:lnTo>
                      <a:pt x="45" y="413"/>
                    </a:lnTo>
                    <a:lnTo>
                      <a:pt x="45" y="415"/>
                    </a:lnTo>
                    <a:lnTo>
                      <a:pt x="47" y="415"/>
                    </a:lnTo>
                    <a:lnTo>
                      <a:pt x="49" y="415"/>
                    </a:lnTo>
                    <a:lnTo>
                      <a:pt x="51" y="417"/>
                    </a:lnTo>
                    <a:lnTo>
                      <a:pt x="53" y="417"/>
                    </a:lnTo>
                    <a:lnTo>
                      <a:pt x="53" y="417"/>
                    </a:lnTo>
                    <a:lnTo>
                      <a:pt x="55" y="421"/>
                    </a:lnTo>
                    <a:lnTo>
                      <a:pt x="55" y="422"/>
                    </a:lnTo>
                    <a:lnTo>
                      <a:pt x="56" y="424"/>
                    </a:lnTo>
                    <a:lnTo>
                      <a:pt x="56" y="424"/>
                    </a:lnTo>
                    <a:lnTo>
                      <a:pt x="60" y="426"/>
                    </a:lnTo>
                    <a:lnTo>
                      <a:pt x="64" y="428"/>
                    </a:lnTo>
                    <a:lnTo>
                      <a:pt x="67" y="430"/>
                    </a:lnTo>
                    <a:lnTo>
                      <a:pt x="69" y="432"/>
                    </a:lnTo>
                    <a:lnTo>
                      <a:pt x="73" y="432"/>
                    </a:lnTo>
                    <a:lnTo>
                      <a:pt x="75" y="433"/>
                    </a:lnTo>
                    <a:lnTo>
                      <a:pt x="77" y="435"/>
                    </a:lnTo>
                    <a:lnTo>
                      <a:pt x="82" y="437"/>
                    </a:lnTo>
                    <a:lnTo>
                      <a:pt x="84" y="441"/>
                    </a:lnTo>
                    <a:lnTo>
                      <a:pt x="88" y="443"/>
                    </a:lnTo>
                    <a:lnTo>
                      <a:pt x="88" y="444"/>
                    </a:lnTo>
                    <a:lnTo>
                      <a:pt x="88" y="444"/>
                    </a:lnTo>
                    <a:lnTo>
                      <a:pt x="89" y="446"/>
                    </a:lnTo>
                    <a:lnTo>
                      <a:pt x="91" y="448"/>
                    </a:lnTo>
                    <a:lnTo>
                      <a:pt x="91" y="448"/>
                    </a:lnTo>
                    <a:lnTo>
                      <a:pt x="93" y="452"/>
                    </a:lnTo>
                    <a:lnTo>
                      <a:pt x="93" y="453"/>
                    </a:lnTo>
                    <a:lnTo>
                      <a:pt x="93" y="455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8"/>
                    </a:lnTo>
                    <a:lnTo>
                      <a:pt x="97" y="470"/>
                    </a:lnTo>
                    <a:lnTo>
                      <a:pt x="97" y="472"/>
                    </a:lnTo>
                    <a:lnTo>
                      <a:pt x="98" y="474"/>
                    </a:lnTo>
                    <a:lnTo>
                      <a:pt x="98" y="477"/>
                    </a:lnTo>
                    <a:lnTo>
                      <a:pt x="100" y="479"/>
                    </a:lnTo>
                    <a:lnTo>
                      <a:pt x="100" y="481"/>
                    </a:lnTo>
                    <a:lnTo>
                      <a:pt x="102" y="483"/>
                    </a:lnTo>
                    <a:lnTo>
                      <a:pt x="102" y="483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8" y="490"/>
                    </a:lnTo>
                    <a:lnTo>
                      <a:pt x="109" y="490"/>
                    </a:lnTo>
                    <a:lnTo>
                      <a:pt x="111" y="490"/>
                    </a:lnTo>
                    <a:lnTo>
                      <a:pt x="113" y="490"/>
                    </a:lnTo>
                    <a:lnTo>
                      <a:pt x="113" y="490"/>
                    </a:lnTo>
                    <a:lnTo>
                      <a:pt x="115" y="488"/>
                    </a:lnTo>
                    <a:lnTo>
                      <a:pt x="117" y="485"/>
                    </a:lnTo>
                    <a:lnTo>
                      <a:pt x="119" y="483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4" y="477"/>
                    </a:lnTo>
                    <a:lnTo>
                      <a:pt x="126" y="477"/>
                    </a:lnTo>
                    <a:lnTo>
                      <a:pt x="128" y="477"/>
                    </a:lnTo>
                    <a:lnTo>
                      <a:pt x="131" y="479"/>
                    </a:lnTo>
                    <a:lnTo>
                      <a:pt x="133" y="479"/>
                    </a:lnTo>
                    <a:lnTo>
                      <a:pt x="135" y="479"/>
                    </a:lnTo>
                    <a:lnTo>
                      <a:pt x="139" y="479"/>
                    </a:lnTo>
                    <a:lnTo>
                      <a:pt x="140" y="479"/>
                    </a:lnTo>
                    <a:lnTo>
                      <a:pt x="140" y="479"/>
                    </a:lnTo>
                    <a:lnTo>
                      <a:pt x="142" y="481"/>
                    </a:lnTo>
                    <a:lnTo>
                      <a:pt x="144" y="483"/>
                    </a:lnTo>
                    <a:lnTo>
                      <a:pt x="148" y="483"/>
                    </a:lnTo>
                    <a:lnTo>
                      <a:pt x="148" y="485"/>
                    </a:lnTo>
                    <a:lnTo>
                      <a:pt x="151" y="485"/>
                    </a:lnTo>
                    <a:lnTo>
                      <a:pt x="155" y="486"/>
                    </a:lnTo>
                    <a:lnTo>
                      <a:pt x="155" y="486"/>
                    </a:lnTo>
                    <a:lnTo>
                      <a:pt x="157" y="488"/>
                    </a:lnTo>
                    <a:lnTo>
                      <a:pt x="157" y="490"/>
                    </a:lnTo>
                    <a:lnTo>
                      <a:pt x="157" y="492"/>
                    </a:lnTo>
                    <a:lnTo>
                      <a:pt x="157" y="494"/>
                    </a:lnTo>
                    <a:lnTo>
                      <a:pt x="157" y="495"/>
                    </a:lnTo>
                    <a:lnTo>
                      <a:pt x="155" y="495"/>
                    </a:lnTo>
                    <a:lnTo>
                      <a:pt x="153" y="499"/>
                    </a:lnTo>
                    <a:lnTo>
                      <a:pt x="153" y="501"/>
                    </a:lnTo>
                    <a:lnTo>
                      <a:pt x="151" y="503"/>
                    </a:lnTo>
                    <a:lnTo>
                      <a:pt x="151" y="503"/>
                    </a:lnTo>
                    <a:lnTo>
                      <a:pt x="151" y="505"/>
                    </a:lnTo>
                    <a:lnTo>
                      <a:pt x="151" y="506"/>
                    </a:lnTo>
                    <a:lnTo>
                      <a:pt x="151" y="508"/>
                    </a:lnTo>
                    <a:lnTo>
                      <a:pt x="153" y="510"/>
                    </a:lnTo>
                    <a:lnTo>
                      <a:pt x="155" y="512"/>
                    </a:lnTo>
                    <a:lnTo>
                      <a:pt x="155" y="516"/>
                    </a:lnTo>
                    <a:lnTo>
                      <a:pt x="155" y="517"/>
                    </a:lnTo>
                    <a:lnTo>
                      <a:pt x="155" y="519"/>
                    </a:lnTo>
                    <a:lnTo>
                      <a:pt x="153" y="519"/>
                    </a:lnTo>
                    <a:lnTo>
                      <a:pt x="151" y="523"/>
                    </a:lnTo>
                    <a:lnTo>
                      <a:pt x="150" y="525"/>
                    </a:lnTo>
                    <a:lnTo>
                      <a:pt x="150" y="525"/>
                    </a:lnTo>
                    <a:lnTo>
                      <a:pt x="150" y="528"/>
                    </a:lnTo>
                    <a:lnTo>
                      <a:pt x="148" y="530"/>
                    </a:lnTo>
                    <a:lnTo>
                      <a:pt x="148" y="534"/>
                    </a:lnTo>
                    <a:lnTo>
                      <a:pt x="148" y="539"/>
                    </a:lnTo>
                    <a:lnTo>
                      <a:pt x="148" y="541"/>
                    </a:lnTo>
                    <a:lnTo>
                      <a:pt x="146" y="543"/>
                    </a:lnTo>
                    <a:lnTo>
                      <a:pt x="146" y="545"/>
                    </a:lnTo>
                    <a:lnTo>
                      <a:pt x="144" y="547"/>
                    </a:lnTo>
                    <a:lnTo>
                      <a:pt x="142" y="548"/>
                    </a:lnTo>
                    <a:lnTo>
                      <a:pt x="142" y="550"/>
                    </a:lnTo>
                    <a:lnTo>
                      <a:pt x="142" y="556"/>
                    </a:lnTo>
                    <a:lnTo>
                      <a:pt x="142" y="561"/>
                    </a:lnTo>
                    <a:lnTo>
                      <a:pt x="144" y="565"/>
                    </a:lnTo>
                    <a:lnTo>
                      <a:pt x="144" y="567"/>
                    </a:lnTo>
                    <a:lnTo>
                      <a:pt x="148" y="570"/>
                    </a:lnTo>
                    <a:lnTo>
                      <a:pt x="148" y="572"/>
                    </a:lnTo>
                    <a:lnTo>
                      <a:pt x="150" y="572"/>
                    </a:lnTo>
                    <a:lnTo>
                      <a:pt x="151" y="574"/>
                    </a:lnTo>
                    <a:lnTo>
                      <a:pt x="153" y="574"/>
                    </a:lnTo>
                    <a:lnTo>
                      <a:pt x="155" y="576"/>
                    </a:lnTo>
                    <a:lnTo>
                      <a:pt x="157" y="578"/>
                    </a:lnTo>
                    <a:lnTo>
                      <a:pt x="161" y="581"/>
                    </a:lnTo>
                    <a:lnTo>
                      <a:pt x="162" y="581"/>
                    </a:lnTo>
                    <a:lnTo>
                      <a:pt x="162" y="583"/>
                    </a:lnTo>
                    <a:lnTo>
                      <a:pt x="164" y="583"/>
                    </a:lnTo>
                    <a:lnTo>
                      <a:pt x="168" y="583"/>
                    </a:lnTo>
                    <a:lnTo>
                      <a:pt x="170" y="585"/>
                    </a:lnTo>
                    <a:lnTo>
                      <a:pt x="172" y="587"/>
                    </a:lnTo>
                    <a:lnTo>
                      <a:pt x="173" y="589"/>
                    </a:lnTo>
                    <a:lnTo>
                      <a:pt x="175" y="589"/>
                    </a:lnTo>
                    <a:lnTo>
                      <a:pt x="181" y="592"/>
                    </a:lnTo>
                    <a:lnTo>
                      <a:pt x="181" y="592"/>
                    </a:lnTo>
                    <a:lnTo>
                      <a:pt x="183" y="594"/>
                    </a:lnTo>
                    <a:lnTo>
                      <a:pt x="184" y="594"/>
                    </a:lnTo>
                    <a:lnTo>
                      <a:pt x="186" y="594"/>
                    </a:lnTo>
                    <a:lnTo>
                      <a:pt x="188" y="594"/>
                    </a:lnTo>
                    <a:lnTo>
                      <a:pt x="190" y="594"/>
                    </a:lnTo>
                    <a:lnTo>
                      <a:pt x="192" y="594"/>
                    </a:lnTo>
                    <a:lnTo>
                      <a:pt x="192" y="594"/>
                    </a:lnTo>
                    <a:lnTo>
                      <a:pt x="195" y="598"/>
                    </a:lnTo>
                    <a:lnTo>
                      <a:pt x="195" y="598"/>
                    </a:lnTo>
                    <a:lnTo>
                      <a:pt x="197" y="598"/>
                    </a:lnTo>
                    <a:lnTo>
                      <a:pt x="199" y="600"/>
                    </a:lnTo>
                    <a:lnTo>
                      <a:pt x="203" y="601"/>
                    </a:lnTo>
                    <a:lnTo>
                      <a:pt x="204" y="601"/>
                    </a:lnTo>
                    <a:lnTo>
                      <a:pt x="206" y="603"/>
                    </a:lnTo>
                    <a:lnTo>
                      <a:pt x="208" y="603"/>
                    </a:lnTo>
                    <a:lnTo>
                      <a:pt x="210" y="603"/>
                    </a:lnTo>
                    <a:lnTo>
                      <a:pt x="212" y="605"/>
                    </a:lnTo>
                    <a:lnTo>
                      <a:pt x="214" y="607"/>
                    </a:lnTo>
                    <a:lnTo>
                      <a:pt x="215" y="609"/>
                    </a:lnTo>
                    <a:lnTo>
                      <a:pt x="217" y="609"/>
                    </a:lnTo>
                    <a:lnTo>
                      <a:pt x="217" y="611"/>
                    </a:lnTo>
                    <a:lnTo>
                      <a:pt x="219" y="611"/>
                    </a:lnTo>
                    <a:lnTo>
                      <a:pt x="219" y="611"/>
                    </a:lnTo>
                    <a:lnTo>
                      <a:pt x="219" y="612"/>
                    </a:lnTo>
                    <a:lnTo>
                      <a:pt x="221" y="616"/>
                    </a:lnTo>
                    <a:lnTo>
                      <a:pt x="221" y="616"/>
                    </a:lnTo>
                    <a:lnTo>
                      <a:pt x="223" y="616"/>
                    </a:lnTo>
                    <a:lnTo>
                      <a:pt x="226" y="620"/>
                    </a:lnTo>
                    <a:lnTo>
                      <a:pt x="230" y="620"/>
                    </a:lnTo>
                    <a:lnTo>
                      <a:pt x="236" y="620"/>
                    </a:lnTo>
                    <a:lnTo>
                      <a:pt x="236" y="622"/>
                    </a:lnTo>
                    <a:lnTo>
                      <a:pt x="237" y="622"/>
                    </a:lnTo>
                    <a:lnTo>
                      <a:pt x="237" y="627"/>
                    </a:lnTo>
                    <a:lnTo>
                      <a:pt x="237" y="627"/>
                    </a:lnTo>
                    <a:lnTo>
                      <a:pt x="239" y="629"/>
                    </a:lnTo>
                    <a:lnTo>
                      <a:pt x="237" y="631"/>
                    </a:lnTo>
                    <a:lnTo>
                      <a:pt x="237" y="631"/>
                    </a:lnTo>
                    <a:lnTo>
                      <a:pt x="237" y="634"/>
                    </a:lnTo>
                    <a:lnTo>
                      <a:pt x="237" y="634"/>
                    </a:lnTo>
                    <a:lnTo>
                      <a:pt x="237" y="636"/>
                    </a:lnTo>
                    <a:lnTo>
                      <a:pt x="239" y="638"/>
                    </a:lnTo>
                    <a:lnTo>
                      <a:pt x="239" y="640"/>
                    </a:lnTo>
                    <a:lnTo>
                      <a:pt x="243" y="645"/>
                    </a:lnTo>
                    <a:lnTo>
                      <a:pt x="245" y="649"/>
                    </a:lnTo>
                    <a:lnTo>
                      <a:pt x="246" y="651"/>
                    </a:lnTo>
                    <a:lnTo>
                      <a:pt x="250" y="653"/>
                    </a:lnTo>
                    <a:lnTo>
                      <a:pt x="250" y="654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62"/>
                    </a:lnTo>
                    <a:lnTo>
                      <a:pt x="250" y="662"/>
                    </a:lnTo>
                    <a:lnTo>
                      <a:pt x="250" y="664"/>
                    </a:lnTo>
                    <a:lnTo>
                      <a:pt x="248" y="664"/>
                    </a:lnTo>
                    <a:lnTo>
                      <a:pt x="245" y="665"/>
                    </a:lnTo>
                    <a:lnTo>
                      <a:pt x="245" y="665"/>
                    </a:lnTo>
                    <a:lnTo>
                      <a:pt x="245" y="667"/>
                    </a:lnTo>
                    <a:lnTo>
                      <a:pt x="245" y="669"/>
                    </a:lnTo>
                    <a:lnTo>
                      <a:pt x="245" y="673"/>
                    </a:lnTo>
                    <a:lnTo>
                      <a:pt x="246" y="673"/>
                    </a:lnTo>
                    <a:lnTo>
                      <a:pt x="246" y="675"/>
                    </a:lnTo>
                    <a:lnTo>
                      <a:pt x="246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6"/>
                    </a:lnTo>
                    <a:lnTo>
                      <a:pt x="250" y="678"/>
                    </a:lnTo>
                    <a:lnTo>
                      <a:pt x="252" y="682"/>
                    </a:lnTo>
                    <a:lnTo>
                      <a:pt x="252" y="682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6" y="686"/>
                    </a:lnTo>
                    <a:lnTo>
                      <a:pt x="256" y="687"/>
                    </a:lnTo>
                    <a:lnTo>
                      <a:pt x="257" y="689"/>
                    </a:lnTo>
                    <a:lnTo>
                      <a:pt x="259" y="689"/>
                    </a:lnTo>
                    <a:lnTo>
                      <a:pt x="261" y="691"/>
                    </a:lnTo>
                    <a:lnTo>
                      <a:pt x="261" y="693"/>
                    </a:lnTo>
                    <a:lnTo>
                      <a:pt x="261" y="695"/>
                    </a:lnTo>
                    <a:lnTo>
                      <a:pt x="263" y="695"/>
                    </a:lnTo>
                    <a:lnTo>
                      <a:pt x="261" y="697"/>
                    </a:lnTo>
                    <a:lnTo>
                      <a:pt x="261" y="697"/>
                    </a:lnTo>
                    <a:lnTo>
                      <a:pt x="261" y="698"/>
                    </a:lnTo>
                    <a:lnTo>
                      <a:pt x="263" y="698"/>
                    </a:lnTo>
                    <a:lnTo>
                      <a:pt x="265" y="700"/>
                    </a:lnTo>
                    <a:lnTo>
                      <a:pt x="267" y="700"/>
                    </a:lnTo>
                    <a:lnTo>
                      <a:pt x="268" y="702"/>
                    </a:lnTo>
                    <a:lnTo>
                      <a:pt x="270" y="702"/>
                    </a:lnTo>
                    <a:lnTo>
                      <a:pt x="272" y="702"/>
                    </a:lnTo>
                    <a:lnTo>
                      <a:pt x="272" y="704"/>
                    </a:lnTo>
                    <a:lnTo>
                      <a:pt x="272" y="702"/>
                    </a:lnTo>
                    <a:lnTo>
                      <a:pt x="274" y="702"/>
                    </a:lnTo>
                    <a:lnTo>
                      <a:pt x="274" y="702"/>
                    </a:lnTo>
                    <a:lnTo>
                      <a:pt x="274" y="700"/>
                    </a:lnTo>
                    <a:lnTo>
                      <a:pt x="274" y="698"/>
                    </a:lnTo>
                    <a:lnTo>
                      <a:pt x="272" y="698"/>
                    </a:lnTo>
                    <a:lnTo>
                      <a:pt x="270" y="697"/>
                    </a:lnTo>
                    <a:lnTo>
                      <a:pt x="268" y="697"/>
                    </a:lnTo>
                    <a:lnTo>
                      <a:pt x="268" y="695"/>
                    </a:lnTo>
                    <a:lnTo>
                      <a:pt x="268" y="693"/>
                    </a:lnTo>
                    <a:lnTo>
                      <a:pt x="268" y="693"/>
                    </a:lnTo>
                    <a:lnTo>
                      <a:pt x="270" y="693"/>
                    </a:lnTo>
                    <a:lnTo>
                      <a:pt x="270" y="691"/>
                    </a:lnTo>
                    <a:lnTo>
                      <a:pt x="272" y="691"/>
                    </a:lnTo>
                    <a:lnTo>
                      <a:pt x="274" y="693"/>
                    </a:lnTo>
                    <a:lnTo>
                      <a:pt x="276" y="697"/>
                    </a:lnTo>
                    <a:lnTo>
                      <a:pt x="276" y="697"/>
                    </a:lnTo>
                    <a:lnTo>
                      <a:pt x="278" y="698"/>
                    </a:lnTo>
                    <a:lnTo>
                      <a:pt x="279" y="698"/>
                    </a:lnTo>
                    <a:lnTo>
                      <a:pt x="281" y="700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4"/>
                    </a:lnTo>
                    <a:lnTo>
                      <a:pt x="281" y="704"/>
                    </a:lnTo>
                    <a:lnTo>
                      <a:pt x="283" y="704"/>
                    </a:lnTo>
                    <a:lnTo>
                      <a:pt x="285" y="704"/>
                    </a:lnTo>
                    <a:lnTo>
                      <a:pt x="288" y="702"/>
                    </a:lnTo>
                    <a:lnTo>
                      <a:pt x="287" y="700"/>
                    </a:lnTo>
                    <a:lnTo>
                      <a:pt x="283" y="698"/>
                    </a:lnTo>
                    <a:lnTo>
                      <a:pt x="283" y="698"/>
                    </a:lnTo>
                    <a:lnTo>
                      <a:pt x="283" y="695"/>
                    </a:lnTo>
                    <a:lnTo>
                      <a:pt x="283" y="695"/>
                    </a:lnTo>
                    <a:lnTo>
                      <a:pt x="283" y="693"/>
                    </a:lnTo>
                    <a:lnTo>
                      <a:pt x="283" y="691"/>
                    </a:lnTo>
                    <a:lnTo>
                      <a:pt x="285" y="691"/>
                    </a:lnTo>
                    <a:lnTo>
                      <a:pt x="287" y="686"/>
                    </a:lnTo>
                    <a:lnTo>
                      <a:pt x="287" y="686"/>
                    </a:lnTo>
                    <a:lnTo>
                      <a:pt x="288" y="680"/>
                    </a:lnTo>
                    <a:lnTo>
                      <a:pt x="290" y="678"/>
                    </a:lnTo>
                    <a:lnTo>
                      <a:pt x="292" y="675"/>
                    </a:lnTo>
                    <a:lnTo>
                      <a:pt x="294" y="673"/>
                    </a:lnTo>
                    <a:lnTo>
                      <a:pt x="296" y="673"/>
                    </a:lnTo>
                    <a:lnTo>
                      <a:pt x="296" y="671"/>
                    </a:lnTo>
                    <a:lnTo>
                      <a:pt x="298" y="671"/>
                    </a:lnTo>
                    <a:lnTo>
                      <a:pt x="299" y="671"/>
                    </a:lnTo>
                    <a:lnTo>
                      <a:pt x="303" y="671"/>
                    </a:lnTo>
                    <a:lnTo>
                      <a:pt x="309" y="671"/>
                    </a:lnTo>
                    <a:lnTo>
                      <a:pt x="316" y="675"/>
                    </a:lnTo>
                    <a:lnTo>
                      <a:pt x="320" y="675"/>
                    </a:lnTo>
                    <a:lnTo>
                      <a:pt x="323" y="676"/>
                    </a:lnTo>
                    <a:lnTo>
                      <a:pt x="329" y="676"/>
                    </a:lnTo>
                    <a:lnTo>
                      <a:pt x="332" y="678"/>
                    </a:lnTo>
                    <a:lnTo>
                      <a:pt x="334" y="678"/>
                    </a:lnTo>
                    <a:lnTo>
                      <a:pt x="336" y="678"/>
                    </a:lnTo>
                    <a:lnTo>
                      <a:pt x="340" y="682"/>
                    </a:lnTo>
                    <a:lnTo>
                      <a:pt x="341" y="682"/>
                    </a:lnTo>
                    <a:lnTo>
                      <a:pt x="343" y="682"/>
                    </a:lnTo>
                    <a:lnTo>
                      <a:pt x="345" y="682"/>
                    </a:lnTo>
                    <a:lnTo>
                      <a:pt x="347" y="682"/>
                    </a:lnTo>
                    <a:lnTo>
                      <a:pt x="349" y="682"/>
                    </a:lnTo>
                    <a:lnTo>
                      <a:pt x="349" y="682"/>
                    </a:lnTo>
                    <a:lnTo>
                      <a:pt x="351" y="680"/>
                    </a:lnTo>
                    <a:lnTo>
                      <a:pt x="351" y="678"/>
                    </a:lnTo>
                    <a:lnTo>
                      <a:pt x="352" y="673"/>
                    </a:lnTo>
                    <a:lnTo>
                      <a:pt x="352" y="671"/>
                    </a:lnTo>
                    <a:lnTo>
                      <a:pt x="352" y="671"/>
                    </a:lnTo>
                    <a:lnTo>
                      <a:pt x="352" y="669"/>
                    </a:lnTo>
                    <a:lnTo>
                      <a:pt x="351" y="665"/>
                    </a:lnTo>
                    <a:lnTo>
                      <a:pt x="349" y="664"/>
                    </a:lnTo>
                    <a:lnTo>
                      <a:pt x="347" y="662"/>
                    </a:lnTo>
                    <a:lnTo>
                      <a:pt x="345" y="660"/>
                    </a:lnTo>
                    <a:lnTo>
                      <a:pt x="343" y="658"/>
                    </a:lnTo>
                    <a:lnTo>
                      <a:pt x="343" y="658"/>
                    </a:lnTo>
                    <a:lnTo>
                      <a:pt x="343" y="656"/>
                    </a:lnTo>
                    <a:lnTo>
                      <a:pt x="341" y="654"/>
                    </a:lnTo>
                    <a:lnTo>
                      <a:pt x="341" y="653"/>
                    </a:lnTo>
                    <a:lnTo>
                      <a:pt x="341" y="651"/>
                    </a:lnTo>
                    <a:lnTo>
                      <a:pt x="343" y="644"/>
                    </a:lnTo>
                    <a:lnTo>
                      <a:pt x="343" y="644"/>
                    </a:lnTo>
                    <a:lnTo>
                      <a:pt x="343" y="642"/>
                    </a:lnTo>
                    <a:lnTo>
                      <a:pt x="345" y="640"/>
                    </a:lnTo>
                    <a:lnTo>
                      <a:pt x="347" y="638"/>
                    </a:lnTo>
                    <a:lnTo>
                      <a:pt x="347" y="638"/>
                    </a:lnTo>
                    <a:lnTo>
                      <a:pt x="347" y="636"/>
                    </a:lnTo>
                    <a:lnTo>
                      <a:pt x="352" y="638"/>
                    </a:lnTo>
                    <a:lnTo>
                      <a:pt x="352" y="638"/>
                    </a:lnTo>
                    <a:lnTo>
                      <a:pt x="354" y="636"/>
                    </a:lnTo>
                    <a:lnTo>
                      <a:pt x="354" y="636"/>
                    </a:lnTo>
                    <a:lnTo>
                      <a:pt x="356" y="634"/>
                    </a:lnTo>
                    <a:lnTo>
                      <a:pt x="356" y="633"/>
                    </a:lnTo>
                    <a:lnTo>
                      <a:pt x="362" y="631"/>
                    </a:lnTo>
                    <a:lnTo>
                      <a:pt x="363" y="629"/>
                    </a:lnTo>
                    <a:lnTo>
                      <a:pt x="367" y="629"/>
                    </a:lnTo>
                    <a:lnTo>
                      <a:pt x="376" y="625"/>
                    </a:lnTo>
                    <a:lnTo>
                      <a:pt x="378" y="625"/>
                    </a:lnTo>
                    <a:lnTo>
                      <a:pt x="378" y="623"/>
                    </a:lnTo>
                    <a:lnTo>
                      <a:pt x="380" y="622"/>
                    </a:lnTo>
                    <a:lnTo>
                      <a:pt x="380" y="622"/>
                    </a:lnTo>
                    <a:lnTo>
                      <a:pt x="380" y="620"/>
                    </a:lnTo>
                    <a:lnTo>
                      <a:pt x="378" y="616"/>
                    </a:lnTo>
                    <a:lnTo>
                      <a:pt x="374" y="614"/>
                    </a:lnTo>
                    <a:lnTo>
                      <a:pt x="373" y="612"/>
                    </a:lnTo>
                    <a:lnTo>
                      <a:pt x="373" y="612"/>
                    </a:lnTo>
                    <a:lnTo>
                      <a:pt x="371" y="611"/>
                    </a:lnTo>
                    <a:lnTo>
                      <a:pt x="369" y="609"/>
                    </a:lnTo>
                    <a:lnTo>
                      <a:pt x="369" y="605"/>
                    </a:lnTo>
                    <a:lnTo>
                      <a:pt x="369" y="605"/>
                    </a:lnTo>
                    <a:lnTo>
                      <a:pt x="369" y="601"/>
                    </a:lnTo>
                    <a:lnTo>
                      <a:pt x="369" y="598"/>
                    </a:lnTo>
                    <a:lnTo>
                      <a:pt x="369" y="598"/>
                    </a:lnTo>
                    <a:lnTo>
                      <a:pt x="371" y="596"/>
                    </a:lnTo>
                    <a:lnTo>
                      <a:pt x="374" y="594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6" y="587"/>
                    </a:lnTo>
                    <a:lnTo>
                      <a:pt x="376" y="587"/>
                    </a:lnTo>
                    <a:lnTo>
                      <a:pt x="376" y="585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3" y="583"/>
                    </a:lnTo>
                    <a:lnTo>
                      <a:pt x="373" y="583"/>
                    </a:lnTo>
                    <a:lnTo>
                      <a:pt x="371" y="583"/>
                    </a:lnTo>
                    <a:lnTo>
                      <a:pt x="371" y="581"/>
                    </a:lnTo>
                    <a:lnTo>
                      <a:pt x="371" y="581"/>
                    </a:lnTo>
                    <a:lnTo>
                      <a:pt x="371" y="580"/>
                    </a:lnTo>
                    <a:lnTo>
                      <a:pt x="373" y="581"/>
                    </a:lnTo>
                    <a:lnTo>
                      <a:pt x="374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78"/>
                    </a:lnTo>
                    <a:lnTo>
                      <a:pt x="376" y="578"/>
                    </a:lnTo>
                    <a:lnTo>
                      <a:pt x="373" y="578"/>
                    </a:lnTo>
                    <a:lnTo>
                      <a:pt x="371" y="576"/>
                    </a:lnTo>
                    <a:lnTo>
                      <a:pt x="371" y="574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71" y="572"/>
                    </a:lnTo>
                    <a:lnTo>
                      <a:pt x="374" y="572"/>
                    </a:lnTo>
                    <a:lnTo>
                      <a:pt x="374" y="572"/>
                    </a:lnTo>
                    <a:lnTo>
                      <a:pt x="376" y="570"/>
                    </a:lnTo>
                    <a:lnTo>
                      <a:pt x="376" y="570"/>
                    </a:lnTo>
                    <a:lnTo>
                      <a:pt x="376" y="569"/>
                    </a:lnTo>
                    <a:lnTo>
                      <a:pt x="374" y="569"/>
                    </a:lnTo>
                    <a:lnTo>
                      <a:pt x="374" y="569"/>
                    </a:lnTo>
                    <a:lnTo>
                      <a:pt x="371" y="569"/>
                    </a:lnTo>
                    <a:lnTo>
                      <a:pt x="369" y="569"/>
                    </a:lnTo>
                    <a:lnTo>
                      <a:pt x="369" y="567"/>
                    </a:lnTo>
                    <a:lnTo>
                      <a:pt x="369" y="567"/>
                    </a:lnTo>
                    <a:lnTo>
                      <a:pt x="371" y="569"/>
                    </a:lnTo>
                    <a:lnTo>
                      <a:pt x="373" y="567"/>
                    </a:lnTo>
                    <a:lnTo>
                      <a:pt x="374" y="567"/>
                    </a:lnTo>
                    <a:lnTo>
                      <a:pt x="373" y="565"/>
                    </a:lnTo>
                    <a:lnTo>
                      <a:pt x="373" y="563"/>
                    </a:lnTo>
                    <a:lnTo>
                      <a:pt x="374" y="563"/>
                    </a:lnTo>
                    <a:lnTo>
                      <a:pt x="374" y="563"/>
                    </a:lnTo>
                    <a:lnTo>
                      <a:pt x="374" y="561"/>
                    </a:lnTo>
                    <a:lnTo>
                      <a:pt x="373" y="559"/>
                    </a:lnTo>
                    <a:lnTo>
                      <a:pt x="373" y="558"/>
                    </a:lnTo>
                    <a:lnTo>
                      <a:pt x="373" y="556"/>
                    </a:lnTo>
                    <a:lnTo>
                      <a:pt x="373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2"/>
                    </a:lnTo>
                    <a:lnTo>
                      <a:pt x="374" y="550"/>
                    </a:lnTo>
                    <a:lnTo>
                      <a:pt x="376" y="548"/>
                    </a:lnTo>
                    <a:lnTo>
                      <a:pt x="376" y="548"/>
                    </a:lnTo>
                    <a:lnTo>
                      <a:pt x="378" y="547"/>
                    </a:lnTo>
                    <a:lnTo>
                      <a:pt x="376" y="547"/>
                    </a:lnTo>
                    <a:lnTo>
                      <a:pt x="376" y="545"/>
                    </a:lnTo>
                    <a:lnTo>
                      <a:pt x="376" y="545"/>
                    </a:lnTo>
                    <a:lnTo>
                      <a:pt x="374" y="547"/>
                    </a:lnTo>
                    <a:lnTo>
                      <a:pt x="374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1" y="547"/>
                    </a:lnTo>
                    <a:lnTo>
                      <a:pt x="373" y="545"/>
                    </a:lnTo>
                    <a:lnTo>
                      <a:pt x="374" y="543"/>
                    </a:lnTo>
                    <a:lnTo>
                      <a:pt x="374" y="543"/>
                    </a:lnTo>
                    <a:lnTo>
                      <a:pt x="376" y="541"/>
                    </a:lnTo>
                    <a:lnTo>
                      <a:pt x="378" y="541"/>
                    </a:lnTo>
                    <a:lnTo>
                      <a:pt x="378" y="538"/>
                    </a:lnTo>
                    <a:lnTo>
                      <a:pt x="378" y="538"/>
                    </a:lnTo>
                    <a:lnTo>
                      <a:pt x="378" y="536"/>
                    </a:lnTo>
                    <a:lnTo>
                      <a:pt x="374" y="534"/>
                    </a:lnTo>
                    <a:lnTo>
                      <a:pt x="374" y="534"/>
                    </a:lnTo>
                    <a:lnTo>
                      <a:pt x="373" y="534"/>
                    </a:lnTo>
                    <a:lnTo>
                      <a:pt x="373" y="530"/>
                    </a:lnTo>
                    <a:lnTo>
                      <a:pt x="373" y="530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4" y="527"/>
                    </a:lnTo>
                    <a:lnTo>
                      <a:pt x="374" y="527"/>
                    </a:lnTo>
                    <a:lnTo>
                      <a:pt x="374" y="523"/>
                    </a:lnTo>
                    <a:lnTo>
                      <a:pt x="374" y="521"/>
                    </a:lnTo>
                    <a:lnTo>
                      <a:pt x="376" y="519"/>
                    </a:lnTo>
                    <a:lnTo>
                      <a:pt x="376" y="519"/>
                    </a:lnTo>
                    <a:lnTo>
                      <a:pt x="378" y="519"/>
                    </a:lnTo>
                    <a:lnTo>
                      <a:pt x="378" y="519"/>
                    </a:lnTo>
                    <a:lnTo>
                      <a:pt x="378" y="523"/>
                    </a:lnTo>
                    <a:lnTo>
                      <a:pt x="378" y="523"/>
                    </a:lnTo>
                    <a:lnTo>
                      <a:pt x="378" y="521"/>
                    </a:lnTo>
                    <a:lnTo>
                      <a:pt x="380" y="521"/>
                    </a:lnTo>
                    <a:lnTo>
                      <a:pt x="380" y="519"/>
                    </a:lnTo>
                    <a:lnTo>
                      <a:pt x="380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21"/>
                    </a:lnTo>
                    <a:lnTo>
                      <a:pt x="384" y="521"/>
                    </a:lnTo>
                    <a:lnTo>
                      <a:pt x="384" y="521"/>
                    </a:lnTo>
                    <a:lnTo>
                      <a:pt x="384" y="519"/>
                    </a:lnTo>
                    <a:lnTo>
                      <a:pt x="384" y="517"/>
                    </a:lnTo>
                    <a:lnTo>
                      <a:pt x="384" y="514"/>
                    </a:lnTo>
                    <a:lnTo>
                      <a:pt x="385" y="512"/>
                    </a:lnTo>
                    <a:lnTo>
                      <a:pt x="385" y="510"/>
                    </a:lnTo>
                    <a:lnTo>
                      <a:pt x="387" y="508"/>
                    </a:lnTo>
                    <a:lnTo>
                      <a:pt x="389" y="506"/>
                    </a:lnTo>
                    <a:lnTo>
                      <a:pt x="391" y="503"/>
                    </a:lnTo>
                    <a:lnTo>
                      <a:pt x="391" y="499"/>
                    </a:lnTo>
                    <a:lnTo>
                      <a:pt x="391" y="497"/>
                    </a:lnTo>
                    <a:lnTo>
                      <a:pt x="389" y="497"/>
                    </a:lnTo>
                    <a:lnTo>
                      <a:pt x="389" y="497"/>
                    </a:lnTo>
                    <a:lnTo>
                      <a:pt x="389" y="495"/>
                    </a:lnTo>
                    <a:lnTo>
                      <a:pt x="394" y="494"/>
                    </a:lnTo>
                    <a:lnTo>
                      <a:pt x="394" y="494"/>
                    </a:lnTo>
                    <a:lnTo>
                      <a:pt x="394" y="490"/>
                    </a:lnTo>
                    <a:lnTo>
                      <a:pt x="396" y="490"/>
                    </a:lnTo>
                    <a:lnTo>
                      <a:pt x="398" y="492"/>
                    </a:lnTo>
                    <a:lnTo>
                      <a:pt x="398" y="490"/>
                    </a:lnTo>
                    <a:lnTo>
                      <a:pt x="398" y="490"/>
                    </a:lnTo>
                    <a:lnTo>
                      <a:pt x="398" y="488"/>
                    </a:lnTo>
                    <a:lnTo>
                      <a:pt x="396" y="486"/>
                    </a:lnTo>
                    <a:lnTo>
                      <a:pt x="394" y="486"/>
                    </a:lnTo>
                    <a:lnTo>
                      <a:pt x="394" y="485"/>
                    </a:lnTo>
                    <a:lnTo>
                      <a:pt x="396" y="483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79"/>
                    </a:lnTo>
                    <a:lnTo>
                      <a:pt x="396" y="479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5"/>
                    </a:lnTo>
                    <a:lnTo>
                      <a:pt x="398" y="474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0"/>
                    </a:lnTo>
                    <a:lnTo>
                      <a:pt x="402" y="468"/>
                    </a:lnTo>
                    <a:lnTo>
                      <a:pt x="404" y="466"/>
                    </a:lnTo>
                    <a:lnTo>
                      <a:pt x="405" y="464"/>
                    </a:lnTo>
                    <a:lnTo>
                      <a:pt x="405" y="464"/>
                    </a:lnTo>
                    <a:lnTo>
                      <a:pt x="405" y="459"/>
                    </a:lnTo>
                    <a:lnTo>
                      <a:pt x="405" y="459"/>
                    </a:lnTo>
                    <a:lnTo>
                      <a:pt x="405" y="457"/>
                    </a:lnTo>
                    <a:lnTo>
                      <a:pt x="405" y="457"/>
                    </a:lnTo>
                    <a:lnTo>
                      <a:pt x="405" y="455"/>
                    </a:lnTo>
                    <a:lnTo>
                      <a:pt x="405" y="455"/>
                    </a:lnTo>
                    <a:lnTo>
                      <a:pt x="404" y="453"/>
                    </a:lnTo>
                    <a:lnTo>
                      <a:pt x="404" y="453"/>
                    </a:lnTo>
                    <a:lnTo>
                      <a:pt x="405" y="453"/>
                    </a:lnTo>
                    <a:lnTo>
                      <a:pt x="405" y="452"/>
                    </a:lnTo>
                    <a:lnTo>
                      <a:pt x="402" y="450"/>
                    </a:lnTo>
                    <a:lnTo>
                      <a:pt x="402" y="448"/>
                    </a:lnTo>
                    <a:lnTo>
                      <a:pt x="402" y="446"/>
                    </a:lnTo>
                    <a:lnTo>
                      <a:pt x="400" y="444"/>
                    </a:lnTo>
                    <a:lnTo>
                      <a:pt x="398" y="444"/>
                    </a:lnTo>
                    <a:lnTo>
                      <a:pt x="398" y="444"/>
                    </a:lnTo>
                    <a:lnTo>
                      <a:pt x="398" y="443"/>
                    </a:lnTo>
                    <a:lnTo>
                      <a:pt x="400" y="441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7"/>
                    </a:lnTo>
                    <a:lnTo>
                      <a:pt x="400" y="437"/>
                    </a:lnTo>
                    <a:lnTo>
                      <a:pt x="400" y="435"/>
                    </a:lnTo>
                    <a:lnTo>
                      <a:pt x="400" y="433"/>
                    </a:lnTo>
                    <a:lnTo>
                      <a:pt x="400" y="432"/>
                    </a:lnTo>
                    <a:lnTo>
                      <a:pt x="400" y="432"/>
                    </a:lnTo>
                    <a:lnTo>
                      <a:pt x="398" y="432"/>
                    </a:lnTo>
                    <a:lnTo>
                      <a:pt x="396" y="430"/>
                    </a:lnTo>
                    <a:lnTo>
                      <a:pt x="393" y="430"/>
                    </a:lnTo>
                    <a:lnTo>
                      <a:pt x="393" y="430"/>
                    </a:lnTo>
                    <a:lnTo>
                      <a:pt x="393" y="428"/>
                    </a:lnTo>
                    <a:lnTo>
                      <a:pt x="394" y="428"/>
                    </a:lnTo>
                    <a:lnTo>
                      <a:pt x="393" y="428"/>
                    </a:lnTo>
                    <a:lnTo>
                      <a:pt x="393" y="424"/>
                    </a:lnTo>
                    <a:lnTo>
                      <a:pt x="393" y="422"/>
                    </a:lnTo>
                    <a:lnTo>
                      <a:pt x="393" y="421"/>
                    </a:lnTo>
                    <a:lnTo>
                      <a:pt x="391" y="421"/>
                    </a:lnTo>
                    <a:lnTo>
                      <a:pt x="391" y="419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87" y="419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5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2" y="411"/>
                    </a:lnTo>
                    <a:lnTo>
                      <a:pt x="384" y="411"/>
                    </a:lnTo>
                    <a:lnTo>
                      <a:pt x="384" y="408"/>
                    </a:lnTo>
                    <a:lnTo>
                      <a:pt x="385" y="408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7" y="404"/>
                    </a:lnTo>
                    <a:lnTo>
                      <a:pt x="387" y="404"/>
                    </a:lnTo>
                    <a:lnTo>
                      <a:pt x="387" y="400"/>
                    </a:lnTo>
                    <a:lnTo>
                      <a:pt x="387" y="400"/>
                    </a:lnTo>
                    <a:lnTo>
                      <a:pt x="387" y="399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4" y="393"/>
                    </a:lnTo>
                    <a:lnTo>
                      <a:pt x="384" y="393"/>
                    </a:lnTo>
                    <a:lnTo>
                      <a:pt x="384" y="391"/>
                    </a:lnTo>
                    <a:lnTo>
                      <a:pt x="384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86"/>
                    </a:lnTo>
                    <a:lnTo>
                      <a:pt x="385" y="386"/>
                    </a:lnTo>
                    <a:lnTo>
                      <a:pt x="385" y="386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87" y="368"/>
                    </a:lnTo>
                    <a:lnTo>
                      <a:pt x="384" y="351"/>
                    </a:lnTo>
                    <a:lnTo>
                      <a:pt x="378" y="318"/>
                    </a:lnTo>
                    <a:lnTo>
                      <a:pt x="371" y="284"/>
                    </a:lnTo>
                    <a:lnTo>
                      <a:pt x="365" y="243"/>
                    </a:lnTo>
                    <a:lnTo>
                      <a:pt x="363" y="241"/>
                    </a:lnTo>
                    <a:lnTo>
                      <a:pt x="358" y="212"/>
                    </a:lnTo>
                    <a:lnTo>
                      <a:pt x="352" y="179"/>
                    </a:lnTo>
                    <a:lnTo>
                      <a:pt x="349" y="159"/>
                    </a:lnTo>
                    <a:lnTo>
                      <a:pt x="347" y="143"/>
                    </a:lnTo>
                    <a:lnTo>
                      <a:pt x="341" y="123"/>
                    </a:lnTo>
                    <a:lnTo>
                      <a:pt x="338" y="99"/>
                    </a:lnTo>
                    <a:lnTo>
                      <a:pt x="338" y="9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84"/>
              <p:cNvSpPr>
                <a:spLocks/>
              </p:cNvSpPr>
              <p:nvPr userDrawn="1"/>
            </p:nvSpPr>
            <p:spPr bwMode="auto">
              <a:xfrm>
                <a:off x="5021263" y="1520825"/>
                <a:ext cx="642938" cy="1117600"/>
              </a:xfrm>
              <a:custGeom>
                <a:avLst/>
                <a:gdLst/>
                <a:ahLst/>
                <a:cxnLst>
                  <a:cxn ang="0">
                    <a:pos x="332" y="84"/>
                  </a:cxn>
                  <a:cxn ang="0">
                    <a:pos x="327" y="73"/>
                  </a:cxn>
                  <a:cxn ang="0">
                    <a:pos x="323" y="66"/>
                  </a:cxn>
                  <a:cxn ang="0">
                    <a:pos x="320" y="59"/>
                  </a:cxn>
                  <a:cxn ang="0">
                    <a:pos x="314" y="50"/>
                  </a:cxn>
                  <a:cxn ang="0">
                    <a:pos x="303" y="37"/>
                  </a:cxn>
                  <a:cxn ang="0">
                    <a:pos x="298" y="26"/>
                  </a:cxn>
                  <a:cxn ang="0">
                    <a:pos x="298" y="17"/>
                  </a:cxn>
                  <a:cxn ang="0">
                    <a:pos x="296" y="4"/>
                  </a:cxn>
                  <a:cxn ang="0">
                    <a:pos x="38" y="40"/>
                  </a:cxn>
                  <a:cxn ang="0">
                    <a:pos x="56" y="55"/>
                  </a:cxn>
                  <a:cxn ang="0">
                    <a:pos x="77" y="77"/>
                  </a:cxn>
                  <a:cxn ang="0">
                    <a:pos x="93" y="95"/>
                  </a:cxn>
                  <a:cxn ang="0">
                    <a:pos x="88" y="126"/>
                  </a:cxn>
                  <a:cxn ang="0">
                    <a:pos x="77" y="154"/>
                  </a:cxn>
                  <a:cxn ang="0">
                    <a:pos x="47" y="174"/>
                  </a:cxn>
                  <a:cxn ang="0">
                    <a:pos x="22" y="192"/>
                  </a:cxn>
                  <a:cxn ang="0">
                    <a:pos x="35" y="220"/>
                  </a:cxn>
                  <a:cxn ang="0">
                    <a:pos x="33" y="245"/>
                  </a:cxn>
                  <a:cxn ang="0">
                    <a:pos x="16" y="282"/>
                  </a:cxn>
                  <a:cxn ang="0">
                    <a:pos x="7" y="305"/>
                  </a:cxn>
                  <a:cxn ang="0">
                    <a:pos x="2" y="333"/>
                  </a:cxn>
                  <a:cxn ang="0">
                    <a:pos x="11" y="377"/>
                  </a:cxn>
                  <a:cxn ang="0">
                    <a:pos x="27" y="400"/>
                  </a:cxn>
                  <a:cxn ang="0">
                    <a:pos x="53" y="417"/>
                  </a:cxn>
                  <a:cxn ang="0">
                    <a:pos x="88" y="444"/>
                  </a:cxn>
                  <a:cxn ang="0">
                    <a:pos x="97" y="472"/>
                  </a:cxn>
                  <a:cxn ang="0">
                    <a:pos x="117" y="485"/>
                  </a:cxn>
                  <a:cxn ang="0">
                    <a:pos x="144" y="483"/>
                  </a:cxn>
                  <a:cxn ang="0">
                    <a:pos x="151" y="503"/>
                  </a:cxn>
                  <a:cxn ang="0">
                    <a:pos x="148" y="534"/>
                  </a:cxn>
                  <a:cxn ang="0">
                    <a:pos x="151" y="574"/>
                  </a:cxn>
                  <a:cxn ang="0">
                    <a:pos x="183" y="594"/>
                  </a:cxn>
                  <a:cxn ang="0">
                    <a:pos x="210" y="603"/>
                  </a:cxn>
                  <a:cxn ang="0">
                    <a:pos x="236" y="622"/>
                  </a:cxn>
                  <a:cxn ang="0">
                    <a:pos x="250" y="653"/>
                  </a:cxn>
                  <a:cxn ang="0">
                    <a:pos x="246" y="675"/>
                  </a:cxn>
                  <a:cxn ang="0">
                    <a:pos x="256" y="686"/>
                  </a:cxn>
                  <a:cxn ang="0">
                    <a:pos x="270" y="702"/>
                  </a:cxn>
                  <a:cxn ang="0">
                    <a:pos x="270" y="691"/>
                  </a:cxn>
                  <a:cxn ang="0">
                    <a:pos x="288" y="702"/>
                  </a:cxn>
                  <a:cxn ang="0">
                    <a:pos x="296" y="673"/>
                  </a:cxn>
                  <a:cxn ang="0">
                    <a:pos x="343" y="682"/>
                  </a:cxn>
                  <a:cxn ang="0">
                    <a:pos x="343" y="658"/>
                  </a:cxn>
                  <a:cxn ang="0">
                    <a:pos x="354" y="636"/>
                  </a:cxn>
                  <a:cxn ang="0">
                    <a:pos x="373" y="612"/>
                  </a:cxn>
                  <a:cxn ang="0">
                    <a:pos x="376" y="587"/>
                  </a:cxn>
                  <a:cxn ang="0">
                    <a:pos x="376" y="580"/>
                  </a:cxn>
                  <a:cxn ang="0">
                    <a:pos x="376" y="570"/>
                  </a:cxn>
                  <a:cxn ang="0">
                    <a:pos x="374" y="561"/>
                  </a:cxn>
                  <a:cxn ang="0">
                    <a:pos x="376" y="545"/>
                  </a:cxn>
                  <a:cxn ang="0">
                    <a:pos x="374" y="534"/>
                  </a:cxn>
                  <a:cxn ang="0">
                    <a:pos x="378" y="519"/>
                  </a:cxn>
                  <a:cxn ang="0">
                    <a:pos x="384" y="514"/>
                  </a:cxn>
                  <a:cxn ang="0">
                    <a:pos x="398" y="492"/>
                  </a:cxn>
                  <a:cxn ang="0">
                    <a:pos x="398" y="477"/>
                  </a:cxn>
                  <a:cxn ang="0">
                    <a:pos x="405" y="455"/>
                  </a:cxn>
                  <a:cxn ang="0">
                    <a:pos x="400" y="439"/>
                  </a:cxn>
                  <a:cxn ang="0">
                    <a:pos x="393" y="424"/>
                  </a:cxn>
                  <a:cxn ang="0">
                    <a:pos x="384" y="413"/>
                  </a:cxn>
                  <a:cxn ang="0">
                    <a:pos x="387" y="397"/>
                  </a:cxn>
                  <a:cxn ang="0">
                    <a:pos x="384" y="390"/>
                  </a:cxn>
                  <a:cxn ang="0">
                    <a:pos x="352" y="179"/>
                  </a:cxn>
                </a:cxnLst>
                <a:rect l="0" t="0" r="r" b="b"/>
                <a:pathLst>
                  <a:path w="405" h="704">
                    <a:moveTo>
                      <a:pt x="338" y="92"/>
                    </a:moveTo>
                    <a:lnTo>
                      <a:pt x="338" y="90"/>
                    </a:lnTo>
                    <a:lnTo>
                      <a:pt x="336" y="90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6" y="88"/>
                    </a:lnTo>
                    <a:lnTo>
                      <a:pt x="334" y="88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4" y="86"/>
                    </a:lnTo>
                    <a:lnTo>
                      <a:pt x="332" y="86"/>
                    </a:lnTo>
                    <a:lnTo>
                      <a:pt x="332" y="84"/>
                    </a:lnTo>
                    <a:lnTo>
                      <a:pt x="332" y="84"/>
                    </a:lnTo>
                    <a:lnTo>
                      <a:pt x="331" y="84"/>
                    </a:lnTo>
                    <a:lnTo>
                      <a:pt x="331" y="83"/>
                    </a:lnTo>
                    <a:lnTo>
                      <a:pt x="331" y="83"/>
                    </a:lnTo>
                    <a:lnTo>
                      <a:pt x="331" y="81"/>
                    </a:lnTo>
                    <a:lnTo>
                      <a:pt x="329" y="81"/>
                    </a:lnTo>
                    <a:lnTo>
                      <a:pt x="329" y="79"/>
                    </a:lnTo>
                    <a:lnTo>
                      <a:pt x="329" y="79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7"/>
                    </a:lnTo>
                    <a:lnTo>
                      <a:pt x="327" y="75"/>
                    </a:lnTo>
                    <a:lnTo>
                      <a:pt x="327" y="75"/>
                    </a:lnTo>
                    <a:lnTo>
                      <a:pt x="327" y="73"/>
                    </a:lnTo>
                    <a:lnTo>
                      <a:pt x="327" y="73"/>
                    </a:lnTo>
                    <a:lnTo>
                      <a:pt x="325" y="73"/>
                    </a:lnTo>
                    <a:lnTo>
                      <a:pt x="325" y="73"/>
                    </a:lnTo>
                    <a:lnTo>
                      <a:pt x="327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2"/>
                    </a:lnTo>
                    <a:lnTo>
                      <a:pt x="325" y="70"/>
                    </a:lnTo>
                    <a:lnTo>
                      <a:pt x="325" y="70"/>
                    </a:lnTo>
                    <a:lnTo>
                      <a:pt x="323" y="70"/>
                    </a:lnTo>
                    <a:lnTo>
                      <a:pt x="323" y="70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8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3" y="66"/>
                    </a:lnTo>
                    <a:lnTo>
                      <a:pt x="321" y="66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4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1" y="62"/>
                    </a:lnTo>
                    <a:lnTo>
                      <a:pt x="320" y="62"/>
                    </a:lnTo>
                    <a:lnTo>
                      <a:pt x="320" y="62"/>
                    </a:lnTo>
                    <a:lnTo>
                      <a:pt x="320" y="61"/>
                    </a:lnTo>
                    <a:lnTo>
                      <a:pt x="320" y="61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20" y="59"/>
                    </a:lnTo>
                    <a:lnTo>
                      <a:pt x="318" y="57"/>
                    </a:lnTo>
                    <a:lnTo>
                      <a:pt x="318" y="57"/>
                    </a:lnTo>
                    <a:lnTo>
                      <a:pt x="318" y="55"/>
                    </a:lnTo>
                    <a:lnTo>
                      <a:pt x="318" y="55"/>
                    </a:lnTo>
                    <a:lnTo>
                      <a:pt x="318" y="53"/>
                    </a:lnTo>
                    <a:lnTo>
                      <a:pt x="318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4" y="50"/>
                    </a:lnTo>
                    <a:lnTo>
                      <a:pt x="312" y="50"/>
                    </a:lnTo>
                    <a:lnTo>
                      <a:pt x="312" y="48"/>
                    </a:lnTo>
                    <a:lnTo>
                      <a:pt x="310" y="48"/>
                    </a:lnTo>
                    <a:lnTo>
                      <a:pt x="310" y="46"/>
                    </a:lnTo>
                    <a:lnTo>
                      <a:pt x="310" y="46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7" y="40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5" y="39"/>
                    </a:lnTo>
                    <a:lnTo>
                      <a:pt x="303" y="39"/>
                    </a:lnTo>
                    <a:lnTo>
                      <a:pt x="303" y="37"/>
                    </a:lnTo>
                    <a:lnTo>
                      <a:pt x="303" y="37"/>
                    </a:lnTo>
                    <a:lnTo>
                      <a:pt x="301" y="37"/>
                    </a:lnTo>
                    <a:lnTo>
                      <a:pt x="301" y="35"/>
                    </a:lnTo>
                    <a:lnTo>
                      <a:pt x="301" y="35"/>
                    </a:lnTo>
                    <a:lnTo>
                      <a:pt x="301" y="33"/>
                    </a:lnTo>
                    <a:lnTo>
                      <a:pt x="299" y="33"/>
                    </a:lnTo>
                    <a:lnTo>
                      <a:pt x="299" y="33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9" y="30"/>
                    </a:lnTo>
                    <a:lnTo>
                      <a:pt x="299" y="30"/>
                    </a:lnTo>
                    <a:lnTo>
                      <a:pt x="298" y="30"/>
                    </a:lnTo>
                    <a:lnTo>
                      <a:pt x="298" y="28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8" y="24"/>
                    </a:lnTo>
                    <a:lnTo>
                      <a:pt x="296" y="24"/>
                    </a:lnTo>
                    <a:lnTo>
                      <a:pt x="296" y="24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2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20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298" y="15"/>
                    </a:lnTo>
                    <a:lnTo>
                      <a:pt x="298" y="13"/>
                    </a:lnTo>
                    <a:lnTo>
                      <a:pt x="298" y="13"/>
                    </a:lnTo>
                    <a:lnTo>
                      <a:pt x="298" y="11"/>
                    </a:lnTo>
                    <a:lnTo>
                      <a:pt x="298" y="11"/>
                    </a:lnTo>
                    <a:lnTo>
                      <a:pt x="296" y="11"/>
                    </a:lnTo>
                    <a:lnTo>
                      <a:pt x="296" y="9"/>
                    </a:lnTo>
                    <a:lnTo>
                      <a:pt x="298" y="9"/>
                    </a:lnTo>
                    <a:lnTo>
                      <a:pt x="298" y="9"/>
                    </a:lnTo>
                    <a:lnTo>
                      <a:pt x="298" y="8"/>
                    </a:lnTo>
                    <a:lnTo>
                      <a:pt x="296" y="8"/>
                    </a:lnTo>
                    <a:lnTo>
                      <a:pt x="296" y="6"/>
                    </a:lnTo>
                    <a:lnTo>
                      <a:pt x="296" y="6"/>
                    </a:lnTo>
                    <a:lnTo>
                      <a:pt x="296" y="4"/>
                    </a:lnTo>
                    <a:lnTo>
                      <a:pt x="296" y="2"/>
                    </a:lnTo>
                    <a:lnTo>
                      <a:pt x="296" y="2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59" y="8"/>
                    </a:lnTo>
                    <a:lnTo>
                      <a:pt x="250" y="9"/>
                    </a:lnTo>
                    <a:lnTo>
                      <a:pt x="214" y="15"/>
                    </a:lnTo>
                    <a:lnTo>
                      <a:pt x="208" y="17"/>
                    </a:lnTo>
                    <a:lnTo>
                      <a:pt x="193" y="19"/>
                    </a:lnTo>
                    <a:lnTo>
                      <a:pt x="155" y="24"/>
                    </a:lnTo>
                    <a:lnTo>
                      <a:pt x="151" y="26"/>
                    </a:lnTo>
                    <a:lnTo>
                      <a:pt x="111" y="30"/>
                    </a:lnTo>
                    <a:lnTo>
                      <a:pt x="104" y="31"/>
                    </a:lnTo>
                    <a:lnTo>
                      <a:pt x="58" y="39"/>
                    </a:lnTo>
                    <a:lnTo>
                      <a:pt x="38" y="40"/>
                    </a:lnTo>
                    <a:lnTo>
                      <a:pt x="38" y="42"/>
                    </a:lnTo>
                    <a:lnTo>
                      <a:pt x="38" y="44"/>
                    </a:lnTo>
                    <a:lnTo>
                      <a:pt x="38" y="44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6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9" y="51"/>
                    </a:lnTo>
                    <a:lnTo>
                      <a:pt x="53" y="51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56" y="55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0" y="57"/>
                    </a:lnTo>
                    <a:lnTo>
                      <a:pt x="62" y="59"/>
                    </a:lnTo>
                    <a:lnTo>
                      <a:pt x="64" y="64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6" y="72"/>
                    </a:lnTo>
                    <a:lnTo>
                      <a:pt x="67" y="72"/>
                    </a:lnTo>
                    <a:lnTo>
                      <a:pt x="67" y="73"/>
                    </a:lnTo>
                    <a:lnTo>
                      <a:pt x="69" y="75"/>
                    </a:lnTo>
                    <a:lnTo>
                      <a:pt x="71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80" y="77"/>
                    </a:lnTo>
                    <a:lnTo>
                      <a:pt x="82" y="77"/>
                    </a:lnTo>
                    <a:lnTo>
                      <a:pt x="84" y="79"/>
                    </a:lnTo>
                    <a:lnTo>
                      <a:pt x="84" y="79"/>
                    </a:lnTo>
                    <a:lnTo>
                      <a:pt x="86" y="83"/>
                    </a:lnTo>
                    <a:lnTo>
                      <a:pt x="88" y="83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9" y="84"/>
                    </a:lnTo>
                    <a:lnTo>
                      <a:pt x="91" y="88"/>
                    </a:lnTo>
                    <a:lnTo>
                      <a:pt x="91" y="90"/>
                    </a:lnTo>
                    <a:lnTo>
                      <a:pt x="91" y="92"/>
                    </a:lnTo>
                    <a:lnTo>
                      <a:pt x="93" y="93"/>
                    </a:lnTo>
                    <a:lnTo>
                      <a:pt x="93" y="95"/>
                    </a:lnTo>
                    <a:lnTo>
                      <a:pt x="93" y="99"/>
                    </a:lnTo>
                    <a:lnTo>
                      <a:pt x="95" y="101"/>
                    </a:lnTo>
                    <a:lnTo>
                      <a:pt x="95" y="103"/>
                    </a:lnTo>
                    <a:lnTo>
                      <a:pt x="95" y="106"/>
                    </a:lnTo>
                    <a:lnTo>
                      <a:pt x="95" y="106"/>
                    </a:lnTo>
                    <a:lnTo>
                      <a:pt x="93" y="108"/>
                    </a:lnTo>
                    <a:lnTo>
                      <a:pt x="93" y="110"/>
                    </a:lnTo>
                    <a:lnTo>
                      <a:pt x="93" y="114"/>
                    </a:lnTo>
                    <a:lnTo>
                      <a:pt x="93" y="115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89" y="125"/>
                    </a:lnTo>
                    <a:lnTo>
                      <a:pt x="88" y="125"/>
                    </a:lnTo>
                    <a:lnTo>
                      <a:pt x="88" y="126"/>
                    </a:lnTo>
                    <a:lnTo>
                      <a:pt x="84" y="128"/>
                    </a:lnTo>
                    <a:lnTo>
                      <a:pt x="84" y="130"/>
                    </a:lnTo>
                    <a:lnTo>
                      <a:pt x="84" y="130"/>
                    </a:lnTo>
                    <a:lnTo>
                      <a:pt x="82" y="132"/>
                    </a:lnTo>
                    <a:lnTo>
                      <a:pt x="82" y="134"/>
                    </a:lnTo>
                    <a:lnTo>
                      <a:pt x="82" y="137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4" y="148"/>
                    </a:lnTo>
                    <a:lnTo>
                      <a:pt x="82" y="150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7" y="154"/>
                    </a:lnTo>
                    <a:lnTo>
                      <a:pt x="77" y="156"/>
                    </a:lnTo>
                    <a:lnTo>
                      <a:pt x="75" y="157"/>
                    </a:lnTo>
                    <a:lnTo>
                      <a:pt x="75" y="159"/>
                    </a:lnTo>
                    <a:lnTo>
                      <a:pt x="73" y="159"/>
                    </a:lnTo>
                    <a:lnTo>
                      <a:pt x="71" y="161"/>
                    </a:lnTo>
                    <a:lnTo>
                      <a:pt x="67" y="161"/>
                    </a:lnTo>
                    <a:lnTo>
                      <a:pt x="66" y="161"/>
                    </a:lnTo>
                    <a:lnTo>
                      <a:pt x="62" y="163"/>
                    </a:lnTo>
                    <a:lnTo>
                      <a:pt x="60" y="167"/>
                    </a:lnTo>
                    <a:lnTo>
                      <a:pt x="58" y="168"/>
                    </a:lnTo>
                    <a:lnTo>
                      <a:pt x="56" y="170"/>
                    </a:lnTo>
                    <a:lnTo>
                      <a:pt x="55" y="172"/>
                    </a:lnTo>
                    <a:lnTo>
                      <a:pt x="51" y="174"/>
                    </a:lnTo>
                    <a:lnTo>
                      <a:pt x="49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2" y="176"/>
                    </a:lnTo>
                    <a:lnTo>
                      <a:pt x="35" y="178"/>
                    </a:lnTo>
                    <a:lnTo>
                      <a:pt x="33" y="179"/>
                    </a:lnTo>
                    <a:lnTo>
                      <a:pt x="31" y="179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2" y="181"/>
                    </a:lnTo>
                    <a:lnTo>
                      <a:pt x="22" y="183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2" y="188"/>
                    </a:lnTo>
                    <a:lnTo>
                      <a:pt x="22" y="192"/>
                    </a:lnTo>
                    <a:lnTo>
                      <a:pt x="22" y="194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20" y="205"/>
                    </a:lnTo>
                    <a:lnTo>
                      <a:pt x="20" y="207"/>
                    </a:lnTo>
                    <a:lnTo>
                      <a:pt x="22" y="207"/>
                    </a:lnTo>
                    <a:lnTo>
                      <a:pt x="24" y="209"/>
                    </a:lnTo>
                    <a:lnTo>
                      <a:pt x="24" y="210"/>
                    </a:lnTo>
                    <a:lnTo>
                      <a:pt x="25" y="212"/>
                    </a:lnTo>
                    <a:lnTo>
                      <a:pt x="25" y="212"/>
                    </a:lnTo>
                    <a:lnTo>
                      <a:pt x="27" y="212"/>
                    </a:lnTo>
                    <a:lnTo>
                      <a:pt x="29" y="212"/>
                    </a:lnTo>
                    <a:lnTo>
                      <a:pt x="33" y="214"/>
                    </a:lnTo>
                    <a:lnTo>
                      <a:pt x="33" y="218"/>
                    </a:lnTo>
                    <a:lnTo>
                      <a:pt x="35" y="220"/>
                    </a:lnTo>
                    <a:lnTo>
                      <a:pt x="36" y="223"/>
                    </a:lnTo>
                    <a:lnTo>
                      <a:pt x="36" y="225"/>
                    </a:lnTo>
                    <a:lnTo>
                      <a:pt x="36" y="227"/>
                    </a:lnTo>
                    <a:lnTo>
                      <a:pt x="38" y="229"/>
                    </a:lnTo>
                    <a:lnTo>
                      <a:pt x="36" y="232"/>
                    </a:lnTo>
                    <a:lnTo>
                      <a:pt x="36" y="232"/>
                    </a:lnTo>
                    <a:lnTo>
                      <a:pt x="38" y="236"/>
                    </a:lnTo>
                    <a:lnTo>
                      <a:pt x="38" y="236"/>
                    </a:lnTo>
                    <a:lnTo>
                      <a:pt x="38" y="238"/>
                    </a:lnTo>
                    <a:lnTo>
                      <a:pt x="38" y="240"/>
                    </a:lnTo>
                    <a:lnTo>
                      <a:pt x="38" y="240"/>
                    </a:lnTo>
                    <a:lnTo>
                      <a:pt x="36" y="240"/>
                    </a:lnTo>
                    <a:lnTo>
                      <a:pt x="36" y="241"/>
                    </a:lnTo>
                    <a:lnTo>
                      <a:pt x="35" y="243"/>
                    </a:lnTo>
                    <a:lnTo>
                      <a:pt x="33" y="245"/>
                    </a:lnTo>
                    <a:lnTo>
                      <a:pt x="33" y="247"/>
                    </a:lnTo>
                    <a:lnTo>
                      <a:pt x="31" y="251"/>
                    </a:lnTo>
                    <a:lnTo>
                      <a:pt x="29" y="252"/>
                    </a:lnTo>
                    <a:lnTo>
                      <a:pt x="29" y="254"/>
                    </a:lnTo>
                    <a:lnTo>
                      <a:pt x="27" y="254"/>
                    </a:lnTo>
                    <a:lnTo>
                      <a:pt x="29" y="258"/>
                    </a:lnTo>
                    <a:lnTo>
                      <a:pt x="29" y="263"/>
                    </a:lnTo>
                    <a:lnTo>
                      <a:pt x="29" y="265"/>
                    </a:lnTo>
                    <a:lnTo>
                      <a:pt x="27" y="271"/>
                    </a:lnTo>
                    <a:lnTo>
                      <a:pt x="27" y="274"/>
                    </a:lnTo>
                    <a:lnTo>
                      <a:pt x="24" y="278"/>
                    </a:lnTo>
                    <a:lnTo>
                      <a:pt x="20" y="280"/>
                    </a:lnTo>
                    <a:lnTo>
                      <a:pt x="20" y="280"/>
                    </a:lnTo>
                    <a:lnTo>
                      <a:pt x="18" y="280"/>
                    </a:lnTo>
                    <a:lnTo>
                      <a:pt x="16" y="282"/>
                    </a:lnTo>
                    <a:lnTo>
                      <a:pt x="14" y="282"/>
                    </a:lnTo>
                    <a:lnTo>
                      <a:pt x="13" y="282"/>
                    </a:lnTo>
                    <a:lnTo>
                      <a:pt x="9" y="285"/>
                    </a:lnTo>
                    <a:lnTo>
                      <a:pt x="5" y="289"/>
                    </a:lnTo>
                    <a:lnTo>
                      <a:pt x="3" y="291"/>
                    </a:lnTo>
                    <a:lnTo>
                      <a:pt x="3" y="293"/>
                    </a:lnTo>
                    <a:lnTo>
                      <a:pt x="3" y="294"/>
                    </a:lnTo>
                    <a:lnTo>
                      <a:pt x="3" y="294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5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9" y="302"/>
                    </a:lnTo>
                    <a:lnTo>
                      <a:pt x="7" y="305"/>
                    </a:lnTo>
                    <a:lnTo>
                      <a:pt x="9" y="307"/>
                    </a:lnTo>
                    <a:lnTo>
                      <a:pt x="9" y="309"/>
                    </a:lnTo>
                    <a:lnTo>
                      <a:pt x="11" y="311"/>
                    </a:lnTo>
                    <a:lnTo>
                      <a:pt x="11" y="313"/>
                    </a:lnTo>
                    <a:lnTo>
                      <a:pt x="9" y="313"/>
                    </a:lnTo>
                    <a:lnTo>
                      <a:pt x="7" y="313"/>
                    </a:lnTo>
                    <a:lnTo>
                      <a:pt x="5" y="315"/>
                    </a:lnTo>
                    <a:lnTo>
                      <a:pt x="3" y="316"/>
                    </a:lnTo>
                    <a:lnTo>
                      <a:pt x="3" y="316"/>
                    </a:lnTo>
                    <a:lnTo>
                      <a:pt x="2" y="320"/>
                    </a:lnTo>
                    <a:lnTo>
                      <a:pt x="2" y="326"/>
                    </a:lnTo>
                    <a:lnTo>
                      <a:pt x="0" y="327"/>
                    </a:lnTo>
                    <a:lnTo>
                      <a:pt x="0" y="329"/>
                    </a:lnTo>
                    <a:lnTo>
                      <a:pt x="2" y="331"/>
                    </a:lnTo>
                    <a:lnTo>
                      <a:pt x="2" y="333"/>
                    </a:lnTo>
                    <a:lnTo>
                      <a:pt x="0" y="335"/>
                    </a:lnTo>
                    <a:lnTo>
                      <a:pt x="2" y="338"/>
                    </a:lnTo>
                    <a:lnTo>
                      <a:pt x="0" y="344"/>
                    </a:lnTo>
                    <a:lnTo>
                      <a:pt x="2" y="346"/>
                    </a:lnTo>
                    <a:lnTo>
                      <a:pt x="3" y="355"/>
                    </a:lnTo>
                    <a:lnTo>
                      <a:pt x="5" y="360"/>
                    </a:lnTo>
                    <a:lnTo>
                      <a:pt x="7" y="364"/>
                    </a:lnTo>
                    <a:lnTo>
                      <a:pt x="9" y="364"/>
                    </a:lnTo>
                    <a:lnTo>
                      <a:pt x="9" y="366"/>
                    </a:lnTo>
                    <a:lnTo>
                      <a:pt x="11" y="369"/>
                    </a:lnTo>
                    <a:lnTo>
                      <a:pt x="13" y="369"/>
                    </a:lnTo>
                    <a:lnTo>
                      <a:pt x="13" y="369"/>
                    </a:lnTo>
                    <a:lnTo>
                      <a:pt x="13" y="371"/>
                    </a:lnTo>
                    <a:lnTo>
                      <a:pt x="13" y="375"/>
                    </a:lnTo>
                    <a:lnTo>
                      <a:pt x="11" y="377"/>
                    </a:lnTo>
                    <a:lnTo>
                      <a:pt x="11" y="379"/>
                    </a:lnTo>
                    <a:lnTo>
                      <a:pt x="13" y="380"/>
                    </a:lnTo>
                    <a:lnTo>
                      <a:pt x="13" y="382"/>
                    </a:lnTo>
                    <a:lnTo>
                      <a:pt x="14" y="382"/>
                    </a:lnTo>
                    <a:lnTo>
                      <a:pt x="14" y="382"/>
                    </a:lnTo>
                    <a:lnTo>
                      <a:pt x="16" y="384"/>
                    </a:lnTo>
                    <a:lnTo>
                      <a:pt x="18" y="386"/>
                    </a:lnTo>
                    <a:lnTo>
                      <a:pt x="20" y="386"/>
                    </a:lnTo>
                    <a:lnTo>
                      <a:pt x="20" y="388"/>
                    </a:lnTo>
                    <a:lnTo>
                      <a:pt x="22" y="391"/>
                    </a:lnTo>
                    <a:lnTo>
                      <a:pt x="22" y="395"/>
                    </a:lnTo>
                    <a:lnTo>
                      <a:pt x="22" y="397"/>
                    </a:lnTo>
                    <a:lnTo>
                      <a:pt x="24" y="397"/>
                    </a:lnTo>
                    <a:lnTo>
                      <a:pt x="25" y="397"/>
                    </a:lnTo>
                    <a:lnTo>
                      <a:pt x="27" y="400"/>
                    </a:lnTo>
                    <a:lnTo>
                      <a:pt x="31" y="402"/>
                    </a:lnTo>
                    <a:lnTo>
                      <a:pt x="33" y="404"/>
                    </a:lnTo>
                    <a:lnTo>
                      <a:pt x="35" y="406"/>
                    </a:lnTo>
                    <a:lnTo>
                      <a:pt x="36" y="406"/>
                    </a:lnTo>
                    <a:lnTo>
                      <a:pt x="38" y="408"/>
                    </a:lnTo>
                    <a:lnTo>
                      <a:pt x="40" y="410"/>
                    </a:lnTo>
                    <a:lnTo>
                      <a:pt x="42" y="410"/>
                    </a:lnTo>
                    <a:lnTo>
                      <a:pt x="44" y="411"/>
                    </a:lnTo>
                    <a:lnTo>
                      <a:pt x="45" y="413"/>
                    </a:lnTo>
                    <a:lnTo>
                      <a:pt x="45" y="415"/>
                    </a:lnTo>
                    <a:lnTo>
                      <a:pt x="47" y="415"/>
                    </a:lnTo>
                    <a:lnTo>
                      <a:pt x="49" y="415"/>
                    </a:lnTo>
                    <a:lnTo>
                      <a:pt x="51" y="417"/>
                    </a:lnTo>
                    <a:lnTo>
                      <a:pt x="53" y="417"/>
                    </a:lnTo>
                    <a:lnTo>
                      <a:pt x="53" y="417"/>
                    </a:lnTo>
                    <a:lnTo>
                      <a:pt x="55" y="421"/>
                    </a:lnTo>
                    <a:lnTo>
                      <a:pt x="55" y="422"/>
                    </a:lnTo>
                    <a:lnTo>
                      <a:pt x="56" y="424"/>
                    </a:lnTo>
                    <a:lnTo>
                      <a:pt x="56" y="424"/>
                    </a:lnTo>
                    <a:lnTo>
                      <a:pt x="60" y="426"/>
                    </a:lnTo>
                    <a:lnTo>
                      <a:pt x="64" y="428"/>
                    </a:lnTo>
                    <a:lnTo>
                      <a:pt x="67" y="430"/>
                    </a:lnTo>
                    <a:lnTo>
                      <a:pt x="69" y="432"/>
                    </a:lnTo>
                    <a:lnTo>
                      <a:pt x="73" y="432"/>
                    </a:lnTo>
                    <a:lnTo>
                      <a:pt x="75" y="433"/>
                    </a:lnTo>
                    <a:lnTo>
                      <a:pt x="77" y="435"/>
                    </a:lnTo>
                    <a:lnTo>
                      <a:pt x="82" y="437"/>
                    </a:lnTo>
                    <a:lnTo>
                      <a:pt x="84" y="441"/>
                    </a:lnTo>
                    <a:lnTo>
                      <a:pt x="88" y="443"/>
                    </a:lnTo>
                    <a:lnTo>
                      <a:pt x="88" y="444"/>
                    </a:lnTo>
                    <a:lnTo>
                      <a:pt x="88" y="444"/>
                    </a:lnTo>
                    <a:lnTo>
                      <a:pt x="89" y="446"/>
                    </a:lnTo>
                    <a:lnTo>
                      <a:pt x="91" y="448"/>
                    </a:lnTo>
                    <a:lnTo>
                      <a:pt x="91" y="448"/>
                    </a:lnTo>
                    <a:lnTo>
                      <a:pt x="93" y="452"/>
                    </a:lnTo>
                    <a:lnTo>
                      <a:pt x="93" y="453"/>
                    </a:lnTo>
                    <a:lnTo>
                      <a:pt x="93" y="455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8"/>
                    </a:lnTo>
                    <a:lnTo>
                      <a:pt x="97" y="470"/>
                    </a:lnTo>
                    <a:lnTo>
                      <a:pt x="97" y="472"/>
                    </a:lnTo>
                    <a:lnTo>
                      <a:pt x="98" y="474"/>
                    </a:lnTo>
                    <a:lnTo>
                      <a:pt x="98" y="477"/>
                    </a:lnTo>
                    <a:lnTo>
                      <a:pt x="100" y="479"/>
                    </a:lnTo>
                    <a:lnTo>
                      <a:pt x="100" y="481"/>
                    </a:lnTo>
                    <a:lnTo>
                      <a:pt x="102" y="483"/>
                    </a:lnTo>
                    <a:lnTo>
                      <a:pt x="102" y="483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8" y="490"/>
                    </a:lnTo>
                    <a:lnTo>
                      <a:pt x="109" y="490"/>
                    </a:lnTo>
                    <a:lnTo>
                      <a:pt x="111" y="490"/>
                    </a:lnTo>
                    <a:lnTo>
                      <a:pt x="113" y="490"/>
                    </a:lnTo>
                    <a:lnTo>
                      <a:pt x="113" y="490"/>
                    </a:lnTo>
                    <a:lnTo>
                      <a:pt x="115" y="488"/>
                    </a:lnTo>
                    <a:lnTo>
                      <a:pt x="117" y="485"/>
                    </a:lnTo>
                    <a:lnTo>
                      <a:pt x="119" y="483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0" y="479"/>
                    </a:lnTo>
                    <a:lnTo>
                      <a:pt x="124" y="477"/>
                    </a:lnTo>
                    <a:lnTo>
                      <a:pt x="126" y="477"/>
                    </a:lnTo>
                    <a:lnTo>
                      <a:pt x="128" y="477"/>
                    </a:lnTo>
                    <a:lnTo>
                      <a:pt x="131" y="479"/>
                    </a:lnTo>
                    <a:lnTo>
                      <a:pt x="133" y="479"/>
                    </a:lnTo>
                    <a:lnTo>
                      <a:pt x="135" y="479"/>
                    </a:lnTo>
                    <a:lnTo>
                      <a:pt x="139" y="479"/>
                    </a:lnTo>
                    <a:lnTo>
                      <a:pt x="140" y="479"/>
                    </a:lnTo>
                    <a:lnTo>
                      <a:pt x="140" y="479"/>
                    </a:lnTo>
                    <a:lnTo>
                      <a:pt x="142" y="481"/>
                    </a:lnTo>
                    <a:lnTo>
                      <a:pt x="144" y="483"/>
                    </a:lnTo>
                    <a:lnTo>
                      <a:pt x="148" y="483"/>
                    </a:lnTo>
                    <a:lnTo>
                      <a:pt x="148" y="485"/>
                    </a:lnTo>
                    <a:lnTo>
                      <a:pt x="151" y="485"/>
                    </a:lnTo>
                    <a:lnTo>
                      <a:pt x="155" y="486"/>
                    </a:lnTo>
                    <a:lnTo>
                      <a:pt x="155" y="486"/>
                    </a:lnTo>
                    <a:lnTo>
                      <a:pt x="157" y="488"/>
                    </a:lnTo>
                    <a:lnTo>
                      <a:pt x="157" y="490"/>
                    </a:lnTo>
                    <a:lnTo>
                      <a:pt x="157" y="492"/>
                    </a:lnTo>
                    <a:lnTo>
                      <a:pt x="157" y="494"/>
                    </a:lnTo>
                    <a:lnTo>
                      <a:pt x="157" y="495"/>
                    </a:lnTo>
                    <a:lnTo>
                      <a:pt x="155" y="495"/>
                    </a:lnTo>
                    <a:lnTo>
                      <a:pt x="153" y="499"/>
                    </a:lnTo>
                    <a:lnTo>
                      <a:pt x="153" y="501"/>
                    </a:lnTo>
                    <a:lnTo>
                      <a:pt x="151" y="503"/>
                    </a:lnTo>
                    <a:lnTo>
                      <a:pt x="151" y="503"/>
                    </a:lnTo>
                    <a:lnTo>
                      <a:pt x="151" y="505"/>
                    </a:lnTo>
                    <a:lnTo>
                      <a:pt x="151" y="506"/>
                    </a:lnTo>
                    <a:lnTo>
                      <a:pt x="151" y="508"/>
                    </a:lnTo>
                    <a:lnTo>
                      <a:pt x="153" y="510"/>
                    </a:lnTo>
                    <a:lnTo>
                      <a:pt x="155" y="512"/>
                    </a:lnTo>
                    <a:lnTo>
                      <a:pt x="155" y="516"/>
                    </a:lnTo>
                    <a:lnTo>
                      <a:pt x="155" y="517"/>
                    </a:lnTo>
                    <a:lnTo>
                      <a:pt x="155" y="519"/>
                    </a:lnTo>
                    <a:lnTo>
                      <a:pt x="153" y="519"/>
                    </a:lnTo>
                    <a:lnTo>
                      <a:pt x="151" y="523"/>
                    </a:lnTo>
                    <a:lnTo>
                      <a:pt x="150" y="525"/>
                    </a:lnTo>
                    <a:lnTo>
                      <a:pt x="150" y="525"/>
                    </a:lnTo>
                    <a:lnTo>
                      <a:pt x="150" y="528"/>
                    </a:lnTo>
                    <a:lnTo>
                      <a:pt x="148" y="530"/>
                    </a:lnTo>
                    <a:lnTo>
                      <a:pt x="148" y="534"/>
                    </a:lnTo>
                    <a:lnTo>
                      <a:pt x="148" y="539"/>
                    </a:lnTo>
                    <a:lnTo>
                      <a:pt x="148" y="541"/>
                    </a:lnTo>
                    <a:lnTo>
                      <a:pt x="146" y="543"/>
                    </a:lnTo>
                    <a:lnTo>
                      <a:pt x="146" y="545"/>
                    </a:lnTo>
                    <a:lnTo>
                      <a:pt x="144" y="547"/>
                    </a:lnTo>
                    <a:lnTo>
                      <a:pt x="142" y="548"/>
                    </a:lnTo>
                    <a:lnTo>
                      <a:pt x="142" y="550"/>
                    </a:lnTo>
                    <a:lnTo>
                      <a:pt x="142" y="556"/>
                    </a:lnTo>
                    <a:lnTo>
                      <a:pt x="142" y="561"/>
                    </a:lnTo>
                    <a:lnTo>
                      <a:pt x="144" y="565"/>
                    </a:lnTo>
                    <a:lnTo>
                      <a:pt x="144" y="567"/>
                    </a:lnTo>
                    <a:lnTo>
                      <a:pt x="148" y="570"/>
                    </a:lnTo>
                    <a:lnTo>
                      <a:pt x="148" y="572"/>
                    </a:lnTo>
                    <a:lnTo>
                      <a:pt x="150" y="572"/>
                    </a:lnTo>
                    <a:lnTo>
                      <a:pt x="151" y="574"/>
                    </a:lnTo>
                    <a:lnTo>
                      <a:pt x="153" y="574"/>
                    </a:lnTo>
                    <a:lnTo>
                      <a:pt x="155" y="576"/>
                    </a:lnTo>
                    <a:lnTo>
                      <a:pt x="157" y="578"/>
                    </a:lnTo>
                    <a:lnTo>
                      <a:pt x="161" y="581"/>
                    </a:lnTo>
                    <a:lnTo>
                      <a:pt x="162" y="581"/>
                    </a:lnTo>
                    <a:lnTo>
                      <a:pt x="162" y="583"/>
                    </a:lnTo>
                    <a:lnTo>
                      <a:pt x="164" y="583"/>
                    </a:lnTo>
                    <a:lnTo>
                      <a:pt x="168" y="583"/>
                    </a:lnTo>
                    <a:lnTo>
                      <a:pt x="170" y="585"/>
                    </a:lnTo>
                    <a:lnTo>
                      <a:pt x="172" y="587"/>
                    </a:lnTo>
                    <a:lnTo>
                      <a:pt x="173" y="589"/>
                    </a:lnTo>
                    <a:lnTo>
                      <a:pt x="175" y="589"/>
                    </a:lnTo>
                    <a:lnTo>
                      <a:pt x="181" y="592"/>
                    </a:lnTo>
                    <a:lnTo>
                      <a:pt x="181" y="592"/>
                    </a:lnTo>
                    <a:lnTo>
                      <a:pt x="183" y="594"/>
                    </a:lnTo>
                    <a:lnTo>
                      <a:pt x="184" y="594"/>
                    </a:lnTo>
                    <a:lnTo>
                      <a:pt x="186" y="594"/>
                    </a:lnTo>
                    <a:lnTo>
                      <a:pt x="188" y="594"/>
                    </a:lnTo>
                    <a:lnTo>
                      <a:pt x="190" y="594"/>
                    </a:lnTo>
                    <a:lnTo>
                      <a:pt x="192" y="594"/>
                    </a:lnTo>
                    <a:lnTo>
                      <a:pt x="192" y="594"/>
                    </a:lnTo>
                    <a:lnTo>
                      <a:pt x="195" y="598"/>
                    </a:lnTo>
                    <a:lnTo>
                      <a:pt x="195" y="598"/>
                    </a:lnTo>
                    <a:lnTo>
                      <a:pt x="197" y="598"/>
                    </a:lnTo>
                    <a:lnTo>
                      <a:pt x="199" y="600"/>
                    </a:lnTo>
                    <a:lnTo>
                      <a:pt x="203" y="601"/>
                    </a:lnTo>
                    <a:lnTo>
                      <a:pt x="204" y="601"/>
                    </a:lnTo>
                    <a:lnTo>
                      <a:pt x="206" y="603"/>
                    </a:lnTo>
                    <a:lnTo>
                      <a:pt x="208" y="603"/>
                    </a:lnTo>
                    <a:lnTo>
                      <a:pt x="210" y="603"/>
                    </a:lnTo>
                    <a:lnTo>
                      <a:pt x="212" y="605"/>
                    </a:lnTo>
                    <a:lnTo>
                      <a:pt x="214" y="607"/>
                    </a:lnTo>
                    <a:lnTo>
                      <a:pt x="215" y="609"/>
                    </a:lnTo>
                    <a:lnTo>
                      <a:pt x="217" y="609"/>
                    </a:lnTo>
                    <a:lnTo>
                      <a:pt x="217" y="611"/>
                    </a:lnTo>
                    <a:lnTo>
                      <a:pt x="219" y="611"/>
                    </a:lnTo>
                    <a:lnTo>
                      <a:pt x="219" y="611"/>
                    </a:lnTo>
                    <a:lnTo>
                      <a:pt x="219" y="612"/>
                    </a:lnTo>
                    <a:lnTo>
                      <a:pt x="221" y="616"/>
                    </a:lnTo>
                    <a:lnTo>
                      <a:pt x="221" y="616"/>
                    </a:lnTo>
                    <a:lnTo>
                      <a:pt x="223" y="616"/>
                    </a:lnTo>
                    <a:lnTo>
                      <a:pt x="226" y="620"/>
                    </a:lnTo>
                    <a:lnTo>
                      <a:pt x="230" y="620"/>
                    </a:lnTo>
                    <a:lnTo>
                      <a:pt x="236" y="620"/>
                    </a:lnTo>
                    <a:lnTo>
                      <a:pt x="236" y="622"/>
                    </a:lnTo>
                    <a:lnTo>
                      <a:pt x="237" y="622"/>
                    </a:lnTo>
                    <a:lnTo>
                      <a:pt x="237" y="627"/>
                    </a:lnTo>
                    <a:lnTo>
                      <a:pt x="237" y="627"/>
                    </a:lnTo>
                    <a:lnTo>
                      <a:pt x="239" y="629"/>
                    </a:lnTo>
                    <a:lnTo>
                      <a:pt x="237" y="631"/>
                    </a:lnTo>
                    <a:lnTo>
                      <a:pt x="237" y="631"/>
                    </a:lnTo>
                    <a:lnTo>
                      <a:pt x="237" y="634"/>
                    </a:lnTo>
                    <a:lnTo>
                      <a:pt x="237" y="634"/>
                    </a:lnTo>
                    <a:lnTo>
                      <a:pt x="237" y="636"/>
                    </a:lnTo>
                    <a:lnTo>
                      <a:pt x="239" y="638"/>
                    </a:lnTo>
                    <a:lnTo>
                      <a:pt x="239" y="640"/>
                    </a:lnTo>
                    <a:lnTo>
                      <a:pt x="243" y="645"/>
                    </a:lnTo>
                    <a:lnTo>
                      <a:pt x="245" y="649"/>
                    </a:lnTo>
                    <a:lnTo>
                      <a:pt x="246" y="651"/>
                    </a:lnTo>
                    <a:lnTo>
                      <a:pt x="250" y="653"/>
                    </a:lnTo>
                    <a:lnTo>
                      <a:pt x="250" y="654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58"/>
                    </a:lnTo>
                    <a:lnTo>
                      <a:pt x="250" y="662"/>
                    </a:lnTo>
                    <a:lnTo>
                      <a:pt x="250" y="662"/>
                    </a:lnTo>
                    <a:lnTo>
                      <a:pt x="250" y="664"/>
                    </a:lnTo>
                    <a:lnTo>
                      <a:pt x="248" y="664"/>
                    </a:lnTo>
                    <a:lnTo>
                      <a:pt x="245" y="665"/>
                    </a:lnTo>
                    <a:lnTo>
                      <a:pt x="245" y="665"/>
                    </a:lnTo>
                    <a:lnTo>
                      <a:pt x="245" y="667"/>
                    </a:lnTo>
                    <a:lnTo>
                      <a:pt x="245" y="669"/>
                    </a:lnTo>
                    <a:lnTo>
                      <a:pt x="245" y="673"/>
                    </a:lnTo>
                    <a:lnTo>
                      <a:pt x="246" y="673"/>
                    </a:lnTo>
                    <a:lnTo>
                      <a:pt x="246" y="675"/>
                    </a:lnTo>
                    <a:lnTo>
                      <a:pt x="246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48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5"/>
                    </a:lnTo>
                    <a:lnTo>
                      <a:pt x="250" y="676"/>
                    </a:lnTo>
                    <a:lnTo>
                      <a:pt x="250" y="678"/>
                    </a:lnTo>
                    <a:lnTo>
                      <a:pt x="252" y="682"/>
                    </a:lnTo>
                    <a:lnTo>
                      <a:pt x="252" y="682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4" y="684"/>
                    </a:lnTo>
                    <a:lnTo>
                      <a:pt x="256" y="686"/>
                    </a:lnTo>
                    <a:lnTo>
                      <a:pt x="256" y="687"/>
                    </a:lnTo>
                    <a:lnTo>
                      <a:pt x="257" y="689"/>
                    </a:lnTo>
                    <a:lnTo>
                      <a:pt x="259" y="689"/>
                    </a:lnTo>
                    <a:lnTo>
                      <a:pt x="261" y="691"/>
                    </a:lnTo>
                    <a:lnTo>
                      <a:pt x="261" y="693"/>
                    </a:lnTo>
                    <a:lnTo>
                      <a:pt x="261" y="695"/>
                    </a:lnTo>
                    <a:lnTo>
                      <a:pt x="263" y="695"/>
                    </a:lnTo>
                    <a:lnTo>
                      <a:pt x="261" y="697"/>
                    </a:lnTo>
                    <a:lnTo>
                      <a:pt x="261" y="697"/>
                    </a:lnTo>
                    <a:lnTo>
                      <a:pt x="261" y="698"/>
                    </a:lnTo>
                    <a:lnTo>
                      <a:pt x="263" y="698"/>
                    </a:lnTo>
                    <a:lnTo>
                      <a:pt x="265" y="700"/>
                    </a:lnTo>
                    <a:lnTo>
                      <a:pt x="267" y="700"/>
                    </a:lnTo>
                    <a:lnTo>
                      <a:pt x="268" y="702"/>
                    </a:lnTo>
                    <a:lnTo>
                      <a:pt x="270" y="702"/>
                    </a:lnTo>
                    <a:lnTo>
                      <a:pt x="272" y="702"/>
                    </a:lnTo>
                    <a:lnTo>
                      <a:pt x="272" y="704"/>
                    </a:lnTo>
                    <a:lnTo>
                      <a:pt x="272" y="702"/>
                    </a:lnTo>
                    <a:lnTo>
                      <a:pt x="274" y="702"/>
                    </a:lnTo>
                    <a:lnTo>
                      <a:pt x="274" y="702"/>
                    </a:lnTo>
                    <a:lnTo>
                      <a:pt x="274" y="700"/>
                    </a:lnTo>
                    <a:lnTo>
                      <a:pt x="274" y="698"/>
                    </a:lnTo>
                    <a:lnTo>
                      <a:pt x="272" y="698"/>
                    </a:lnTo>
                    <a:lnTo>
                      <a:pt x="270" y="697"/>
                    </a:lnTo>
                    <a:lnTo>
                      <a:pt x="268" y="697"/>
                    </a:lnTo>
                    <a:lnTo>
                      <a:pt x="268" y="695"/>
                    </a:lnTo>
                    <a:lnTo>
                      <a:pt x="268" y="693"/>
                    </a:lnTo>
                    <a:lnTo>
                      <a:pt x="268" y="693"/>
                    </a:lnTo>
                    <a:lnTo>
                      <a:pt x="270" y="693"/>
                    </a:lnTo>
                    <a:lnTo>
                      <a:pt x="270" y="691"/>
                    </a:lnTo>
                    <a:lnTo>
                      <a:pt x="272" y="691"/>
                    </a:lnTo>
                    <a:lnTo>
                      <a:pt x="274" y="693"/>
                    </a:lnTo>
                    <a:lnTo>
                      <a:pt x="276" y="697"/>
                    </a:lnTo>
                    <a:lnTo>
                      <a:pt x="276" y="697"/>
                    </a:lnTo>
                    <a:lnTo>
                      <a:pt x="278" y="698"/>
                    </a:lnTo>
                    <a:lnTo>
                      <a:pt x="279" y="698"/>
                    </a:lnTo>
                    <a:lnTo>
                      <a:pt x="281" y="700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2"/>
                    </a:lnTo>
                    <a:lnTo>
                      <a:pt x="281" y="704"/>
                    </a:lnTo>
                    <a:lnTo>
                      <a:pt x="281" y="704"/>
                    </a:lnTo>
                    <a:lnTo>
                      <a:pt x="283" y="704"/>
                    </a:lnTo>
                    <a:lnTo>
                      <a:pt x="285" y="704"/>
                    </a:lnTo>
                    <a:lnTo>
                      <a:pt x="288" y="702"/>
                    </a:lnTo>
                    <a:lnTo>
                      <a:pt x="287" y="700"/>
                    </a:lnTo>
                    <a:lnTo>
                      <a:pt x="283" y="698"/>
                    </a:lnTo>
                    <a:lnTo>
                      <a:pt x="283" y="698"/>
                    </a:lnTo>
                    <a:lnTo>
                      <a:pt x="283" y="695"/>
                    </a:lnTo>
                    <a:lnTo>
                      <a:pt x="283" y="695"/>
                    </a:lnTo>
                    <a:lnTo>
                      <a:pt x="283" y="693"/>
                    </a:lnTo>
                    <a:lnTo>
                      <a:pt x="283" y="691"/>
                    </a:lnTo>
                    <a:lnTo>
                      <a:pt x="285" y="691"/>
                    </a:lnTo>
                    <a:lnTo>
                      <a:pt x="287" y="686"/>
                    </a:lnTo>
                    <a:lnTo>
                      <a:pt x="287" y="686"/>
                    </a:lnTo>
                    <a:lnTo>
                      <a:pt x="288" y="680"/>
                    </a:lnTo>
                    <a:lnTo>
                      <a:pt x="290" y="678"/>
                    </a:lnTo>
                    <a:lnTo>
                      <a:pt x="292" y="675"/>
                    </a:lnTo>
                    <a:lnTo>
                      <a:pt x="294" y="673"/>
                    </a:lnTo>
                    <a:lnTo>
                      <a:pt x="296" y="673"/>
                    </a:lnTo>
                    <a:lnTo>
                      <a:pt x="296" y="671"/>
                    </a:lnTo>
                    <a:lnTo>
                      <a:pt x="298" y="671"/>
                    </a:lnTo>
                    <a:lnTo>
                      <a:pt x="299" y="671"/>
                    </a:lnTo>
                    <a:lnTo>
                      <a:pt x="303" y="671"/>
                    </a:lnTo>
                    <a:lnTo>
                      <a:pt x="309" y="671"/>
                    </a:lnTo>
                    <a:lnTo>
                      <a:pt x="316" y="675"/>
                    </a:lnTo>
                    <a:lnTo>
                      <a:pt x="320" y="675"/>
                    </a:lnTo>
                    <a:lnTo>
                      <a:pt x="323" y="676"/>
                    </a:lnTo>
                    <a:lnTo>
                      <a:pt x="329" y="676"/>
                    </a:lnTo>
                    <a:lnTo>
                      <a:pt x="332" y="678"/>
                    </a:lnTo>
                    <a:lnTo>
                      <a:pt x="334" y="678"/>
                    </a:lnTo>
                    <a:lnTo>
                      <a:pt x="336" y="678"/>
                    </a:lnTo>
                    <a:lnTo>
                      <a:pt x="340" y="682"/>
                    </a:lnTo>
                    <a:lnTo>
                      <a:pt x="341" y="682"/>
                    </a:lnTo>
                    <a:lnTo>
                      <a:pt x="343" y="682"/>
                    </a:lnTo>
                    <a:lnTo>
                      <a:pt x="345" y="682"/>
                    </a:lnTo>
                    <a:lnTo>
                      <a:pt x="347" y="682"/>
                    </a:lnTo>
                    <a:lnTo>
                      <a:pt x="349" y="682"/>
                    </a:lnTo>
                    <a:lnTo>
                      <a:pt x="349" y="682"/>
                    </a:lnTo>
                    <a:lnTo>
                      <a:pt x="351" y="680"/>
                    </a:lnTo>
                    <a:lnTo>
                      <a:pt x="351" y="678"/>
                    </a:lnTo>
                    <a:lnTo>
                      <a:pt x="352" y="673"/>
                    </a:lnTo>
                    <a:lnTo>
                      <a:pt x="352" y="671"/>
                    </a:lnTo>
                    <a:lnTo>
                      <a:pt x="352" y="671"/>
                    </a:lnTo>
                    <a:lnTo>
                      <a:pt x="352" y="669"/>
                    </a:lnTo>
                    <a:lnTo>
                      <a:pt x="351" y="665"/>
                    </a:lnTo>
                    <a:lnTo>
                      <a:pt x="349" y="664"/>
                    </a:lnTo>
                    <a:lnTo>
                      <a:pt x="347" y="662"/>
                    </a:lnTo>
                    <a:lnTo>
                      <a:pt x="345" y="660"/>
                    </a:lnTo>
                    <a:lnTo>
                      <a:pt x="343" y="658"/>
                    </a:lnTo>
                    <a:lnTo>
                      <a:pt x="343" y="658"/>
                    </a:lnTo>
                    <a:lnTo>
                      <a:pt x="343" y="656"/>
                    </a:lnTo>
                    <a:lnTo>
                      <a:pt x="341" y="654"/>
                    </a:lnTo>
                    <a:lnTo>
                      <a:pt x="341" y="653"/>
                    </a:lnTo>
                    <a:lnTo>
                      <a:pt x="341" y="651"/>
                    </a:lnTo>
                    <a:lnTo>
                      <a:pt x="343" y="644"/>
                    </a:lnTo>
                    <a:lnTo>
                      <a:pt x="343" y="644"/>
                    </a:lnTo>
                    <a:lnTo>
                      <a:pt x="343" y="642"/>
                    </a:lnTo>
                    <a:lnTo>
                      <a:pt x="345" y="640"/>
                    </a:lnTo>
                    <a:lnTo>
                      <a:pt x="347" y="638"/>
                    </a:lnTo>
                    <a:lnTo>
                      <a:pt x="347" y="638"/>
                    </a:lnTo>
                    <a:lnTo>
                      <a:pt x="347" y="636"/>
                    </a:lnTo>
                    <a:lnTo>
                      <a:pt x="352" y="638"/>
                    </a:lnTo>
                    <a:lnTo>
                      <a:pt x="352" y="638"/>
                    </a:lnTo>
                    <a:lnTo>
                      <a:pt x="354" y="636"/>
                    </a:lnTo>
                    <a:lnTo>
                      <a:pt x="354" y="636"/>
                    </a:lnTo>
                    <a:lnTo>
                      <a:pt x="356" y="634"/>
                    </a:lnTo>
                    <a:lnTo>
                      <a:pt x="356" y="633"/>
                    </a:lnTo>
                    <a:lnTo>
                      <a:pt x="362" y="631"/>
                    </a:lnTo>
                    <a:lnTo>
                      <a:pt x="363" y="629"/>
                    </a:lnTo>
                    <a:lnTo>
                      <a:pt x="367" y="629"/>
                    </a:lnTo>
                    <a:lnTo>
                      <a:pt x="376" y="625"/>
                    </a:lnTo>
                    <a:lnTo>
                      <a:pt x="378" y="625"/>
                    </a:lnTo>
                    <a:lnTo>
                      <a:pt x="378" y="623"/>
                    </a:lnTo>
                    <a:lnTo>
                      <a:pt x="380" y="622"/>
                    </a:lnTo>
                    <a:lnTo>
                      <a:pt x="380" y="622"/>
                    </a:lnTo>
                    <a:lnTo>
                      <a:pt x="380" y="620"/>
                    </a:lnTo>
                    <a:lnTo>
                      <a:pt x="378" y="616"/>
                    </a:lnTo>
                    <a:lnTo>
                      <a:pt x="374" y="614"/>
                    </a:lnTo>
                    <a:lnTo>
                      <a:pt x="373" y="612"/>
                    </a:lnTo>
                    <a:lnTo>
                      <a:pt x="373" y="612"/>
                    </a:lnTo>
                    <a:lnTo>
                      <a:pt x="371" y="611"/>
                    </a:lnTo>
                    <a:lnTo>
                      <a:pt x="369" y="609"/>
                    </a:lnTo>
                    <a:lnTo>
                      <a:pt x="369" y="605"/>
                    </a:lnTo>
                    <a:lnTo>
                      <a:pt x="369" y="605"/>
                    </a:lnTo>
                    <a:lnTo>
                      <a:pt x="369" y="601"/>
                    </a:lnTo>
                    <a:lnTo>
                      <a:pt x="369" y="598"/>
                    </a:lnTo>
                    <a:lnTo>
                      <a:pt x="369" y="598"/>
                    </a:lnTo>
                    <a:lnTo>
                      <a:pt x="371" y="596"/>
                    </a:lnTo>
                    <a:lnTo>
                      <a:pt x="374" y="594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4" y="592"/>
                    </a:lnTo>
                    <a:lnTo>
                      <a:pt x="376" y="587"/>
                    </a:lnTo>
                    <a:lnTo>
                      <a:pt x="376" y="587"/>
                    </a:lnTo>
                    <a:lnTo>
                      <a:pt x="376" y="585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6" y="583"/>
                    </a:lnTo>
                    <a:lnTo>
                      <a:pt x="373" y="583"/>
                    </a:lnTo>
                    <a:lnTo>
                      <a:pt x="373" y="583"/>
                    </a:lnTo>
                    <a:lnTo>
                      <a:pt x="371" y="583"/>
                    </a:lnTo>
                    <a:lnTo>
                      <a:pt x="371" y="581"/>
                    </a:lnTo>
                    <a:lnTo>
                      <a:pt x="371" y="581"/>
                    </a:lnTo>
                    <a:lnTo>
                      <a:pt x="371" y="580"/>
                    </a:lnTo>
                    <a:lnTo>
                      <a:pt x="373" y="581"/>
                    </a:lnTo>
                    <a:lnTo>
                      <a:pt x="374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80"/>
                    </a:lnTo>
                    <a:lnTo>
                      <a:pt x="376" y="578"/>
                    </a:lnTo>
                    <a:lnTo>
                      <a:pt x="376" y="578"/>
                    </a:lnTo>
                    <a:lnTo>
                      <a:pt x="373" y="578"/>
                    </a:lnTo>
                    <a:lnTo>
                      <a:pt x="371" y="576"/>
                    </a:lnTo>
                    <a:lnTo>
                      <a:pt x="371" y="574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69" y="572"/>
                    </a:lnTo>
                    <a:lnTo>
                      <a:pt x="371" y="572"/>
                    </a:lnTo>
                    <a:lnTo>
                      <a:pt x="374" y="572"/>
                    </a:lnTo>
                    <a:lnTo>
                      <a:pt x="374" y="572"/>
                    </a:lnTo>
                    <a:lnTo>
                      <a:pt x="376" y="570"/>
                    </a:lnTo>
                    <a:lnTo>
                      <a:pt x="376" y="570"/>
                    </a:lnTo>
                    <a:lnTo>
                      <a:pt x="376" y="569"/>
                    </a:lnTo>
                    <a:lnTo>
                      <a:pt x="374" y="569"/>
                    </a:lnTo>
                    <a:lnTo>
                      <a:pt x="374" y="569"/>
                    </a:lnTo>
                    <a:lnTo>
                      <a:pt x="371" y="569"/>
                    </a:lnTo>
                    <a:lnTo>
                      <a:pt x="369" y="569"/>
                    </a:lnTo>
                    <a:lnTo>
                      <a:pt x="369" y="567"/>
                    </a:lnTo>
                    <a:lnTo>
                      <a:pt x="369" y="567"/>
                    </a:lnTo>
                    <a:lnTo>
                      <a:pt x="371" y="569"/>
                    </a:lnTo>
                    <a:lnTo>
                      <a:pt x="373" y="567"/>
                    </a:lnTo>
                    <a:lnTo>
                      <a:pt x="374" y="567"/>
                    </a:lnTo>
                    <a:lnTo>
                      <a:pt x="373" y="565"/>
                    </a:lnTo>
                    <a:lnTo>
                      <a:pt x="373" y="563"/>
                    </a:lnTo>
                    <a:lnTo>
                      <a:pt x="374" y="563"/>
                    </a:lnTo>
                    <a:lnTo>
                      <a:pt x="374" y="563"/>
                    </a:lnTo>
                    <a:lnTo>
                      <a:pt x="374" y="561"/>
                    </a:lnTo>
                    <a:lnTo>
                      <a:pt x="373" y="559"/>
                    </a:lnTo>
                    <a:lnTo>
                      <a:pt x="373" y="558"/>
                    </a:lnTo>
                    <a:lnTo>
                      <a:pt x="373" y="556"/>
                    </a:lnTo>
                    <a:lnTo>
                      <a:pt x="373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2"/>
                    </a:lnTo>
                    <a:lnTo>
                      <a:pt x="374" y="550"/>
                    </a:lnTo>
                    <a:lnTo>
                      <a:pt x="376" y="548"/>
                    </a:lnTo>
                    <a:lnTo>
                      <a:pt x="376" y="548"/>
                    </a:lnTo>
                    <a:lnTo>
                      <a:pt x="378" y="547"/>
                    </a:lnTo>
                    <a:lnTo>
                      <a:pt x="376" y="547"/>
                    </a:lnTo>
                    <a:lnTo>
                      <a:pt x="376" y="545"/>
                    </a:lnTo>
                    <a:lnTo>
                      <a:pt x="376" y="545"/>
                    </a:lnTo>
                    <a:lnTo>
                      <a:pt x="374" y="547"/>
                    </a:lnTo>
                    <a:lnTo>
                      <a:pt x="374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3" y="547"/>
                    </a:lnTo>
                    <a:lnTo>
                      <a:pt x="371" y="547"/>
                    </a:lnTo>
                    <a:lnTo>
                      <a:pt x="373" y="545"/>
                    </a:lnTo>
                    <a:lnTo>
                      <a:pt x="374" y="543"/>
                    </a:lnTo>
                    <a:lnTo>
                      <a:pt x="374" y="543"/>
                    </a:lnTo>
                    <a:lnTo>
                      <a:pt x="376" y="541"/>
                    </a:lnTo>
                    <a:lnTo>
                      <a:pt x="378" y="541"/>
                    </a:lnTo>
                    <a:lnTo>
                      <a:pt x="378" y="538"/>
                    </a:lnTo>
                    <a:lnTo>
                      <a:pt x="378" y="538"/>
                    </a:lnTo>
                    <a:lnTo>
                      <a:pt x="378" y="536"/>
                    </a:lnTo>
                    <a:lnTo>
                      <a:pt x="374" y="534"/>
                    </a:lnTo>
                    <a:lnTo>
                      <a:pt x="374" y="534"/>
                    </a:lnTo>
                    <a:lnTo>
                      <a:pt x="373" y="534"/>
                    </a:lnTo>
                    <a:lnTo>
                      <a:pt x="373" y="530"/>
                    </a:lnTo>
                    <a:lnTo>
                      <a:pt x="373" y="530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3" y="528"/>
                    </a:lnTo>
                    <a:lnTo>
                      <a:pt x="374" y="527"/>
                    </a:lnTo>
                    <a:lnTo>
                      <a:pt x="374" y="527"/>
                    </a:lnTo>
                    <a:lnTo>
                      <a:pt x="374" y="523"/>
                    </a:lnTo>
                    <a:lnTo>
                      <a:pt x="374" y="521"/>
                    </a:lnTo>
                    <a:lnTo>
                      <a:pt x="376" y="519"/>
                    </a:lnTo>
                    <a:lnTo>
                      <a:pt x="376" y="519"/>
                    </a:lnTo>
                    <a:lnTo>
                      <a:pt x="378" y="519"/>
                    </a:lnTo>
                    <a:lnTo>
                      <a:pt x="378" y="519"/>
                    </a:lnTo>
                    <a:lnTo>
                      <a:pt x="378" y="523"/>
                    </a:lnTo>
                    <a:lnTo>
                      <a:pt x="378" y="523"/>
                    </a:lnTo>
                    <a:lnTo>
                      <a:pt x="378" y="521"/>
                    </a:lnTo>
                    <a:lnTo>
                      <a:pt x="380" y="521"/>
                    </a:lnTo>
                    <a:lnTo>
                      <a:pt x="380" y="519"/>
                    </a:lnTo>
                    <a:lnTo>
                      <a:pt x="380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17"/>
                    </a:lnTo>
                    <a:lnTo>
                      <a:pt x="382" y="521"/>
                    </a:lnTo>
                    <a:lnTo>
                      <a:pt x="384" y="521"/>
                    </a:lnTo>
                    <a:lnTo>
                      <a:pt x="384" y="521"/>
                    </a:lnTo>
                    <a:lnTo>
                      <a:pt x="384" y="519"/>
                    </a:lnTo>
                    <a:lnTo>
                      <a:pt x="384" y="517"/>
                    </a:lnTo>
                    <a:lnTo>
                      <a:pt x="384" y="514"/>
                    </a:lnTo>
                    <a:lnTo>
                      <a:pt x="385" y="512"/>
                    </a:lnTo>
                    <a:lnTo>
                      <a:pt x="385" y="510"/>
                    </a:lnTo>
                    <a:lnTo>
                      <a:pt x="387" y="508"/>
                    </a:lnTo>
                    <a:lnTo>
                      <a:pt x="389" y="506"/>
                    </a:lnTo>
                    <a:lnTo>
                      <a:pt x="391" y="503"/>
                    </a:lnTo>
                    <a:lnTo>
                      <a:pt x="391" y="499"/>
                    </a:lnTo>
                    <a:lnTo>
                      <a:pt x="391" y="497"/>
                    </a:lnTo>
                    <a:lnTo>
                      <a:pt x="389" y="497"/>
                    </a:lnTo>
                    <a:lnTo>
                      <a:pt x="389" y="497"/>
                    </a:lnTo>
                    <a:lnTo>
                      <a:pt x="389" y="495"/>
                    </a:lnTo>
                    <a:lnTo>
                      <a:pt x="394" y="494"/>
                    </a:lnTo>
                    <a:lnTo>
                      <a:pt x="394" y="494"/>
                    </a:lnTo>
                    <a:lnTo>
                      <a:pt x="394" y="490"/>
                    </a:lnTo>
                    <a:lnTo>
                      <a:pt x="396" y="490"/>
                    </a:lnTo>
                    <a:lnTo>
                      <a:pt x="398" y="492"/>
                    </a:lnTo>
                    <a:lnTo>
                      <a:pt x="398" y="490"/>
                    </a:lnTo>
                    <a:lnTo>
                      <a:pt x="398" y="490"/>
                    </a:lnTo>
                    <a:lnTo>
                      <a:pt x="398" y="488"/>
                    </a:lnTo>
                    <a:lnTo>
                      <a:pt x="396" y="486"/>
                    </a:lnTo>
                    <a:lnTo>
                      <a:pt x="394" y="486"/>
                    </a:lnTo>
                    <a:lnTo>
                      <a:pt x="394" y="485"/>
                    </a:lnTo>
                    <a:lnTo>
                      <a:pt x="396" y="483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81"/>
                    </a:lnTo>
                    <a:lnTo>
                      <a:pt x="396" y="479"/>
                    </a:lnTo>
                    <a:lnTo>
                      <a:pt x="396" y="479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7"/>
                    </a:lnTo>
                    <a:lnTo>
                      <a:pt x="398" y="475"/>
                    </a:lnTo>
                    <a:lnTo>
                      <a:pt x="398" y="474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2"/>
                    </a:lnTo>
                    <a:lnTo>
                      <a:pt x="398" y="470"/>
                    </a:lnTo>
                    <a:lnTo>
                      <a:pt x="402" y="468"/>
                    </a:lnTo>
                    <a:lnTo>
                      <a:pt x="404" y="466"/>
                    </a:lnTo>
                    <a:lnTo>
                      <a:pt x="405" y="464"/>
                    </a:lnTo>
                    <a:lnTo>
                      <a:pt x="405" y="464"/>
                    </a:lnTo>
                    <a:lnTo>
                      <a:pt x="405" y="459"/>
                    </a:lnTo>
                    <a:lnTo>
                      <a:pt x="405" y="459"/>
                    </a:lnTo>
                    <a:lnTo>
                      <a:pt x="405" y="457"/>
                    </a:lnTo>
                    <a:lnTo>
                      <a:pt x="405" y="457"/>
                    </a:lnTo>
                    <a:lnTo>
                      <a:pt x="405" y="455"/>
                    </a:lnTo>
                    <a:lnTo>
                      <a:pt x="405" y="455"/>
                    </a:lnTo>
                    <a:lnTo>
                      <a:pt x="404" y="453"/>
                    </a:lnTo>
                    <a:lnTo>
                      <a:pt x="404" y="453"/>
                    </a:lnTo>
                    <a:lnTo>
                      <a:pt x="405" y="453"/>
                    </a:lnTo>
                    <a:lnTo>
                      <a:pt x="405" y="452"/>
                    </a:lnTo>
                    <a:lnTo>
                      <a:pt x="402" y="450"/>
                    </a:lnTo>
                    <a:lnTo>
                      <a:pt x="402" y="448"/>
                    </a:lnTo>
                    <a:lnTo>
                      <a:pt x="402" y="446"/>
                    </a:lnTo>
                    <a:lnTo>
                      <a:pt x="400" y="444"/>
                    </a:lnTo>
                    <a:lnTo>
                      <a:pt x="398" y="444"/>
                    </a:lnTo>
                    <a:lnTo>
                      <a:pt x="398" y="444"/>
                    </a:lnTo>
                    <a:lnTo>
                      <a:pt x="398" y="443"/>
                    </a:lnTo>
                    <a:lnTo>
                      <a:pt x="400" y="441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9"/>
                    </a:lnTo>
                    <a:lnTo>
                      <a:pt x="400" y="437"/>
                    </a:lnTo>
                    <a:lnTo>
                      <a:pt x="400" y="437"/>
                    </a:lnTo>
                    <a:lnTo>
                      <a:pt x="400" y="435"/>
                    </a:lnTo>
                    <a:lnTo>
                      <a:pt x="400" y="433"/>
                    </a:lnTo>
                    <a:lnTo>
                      <a:pt x="400" y="432"/>
                    </a:lnTo>
                    <a:lnTo>
                      <a:pt x="400" y="432"/>
                    </a:lnTo>
                    <a:lnTo>
                      <a:pt x="398" y="432"/>
                    </a:lnTo>
                    <a:lnTo>
                      <a:pt x="396" y="430"/>
                    </a:lnTo>
                    <a:lnTo>
                      <a:pt x="393" y="430"/>
                    </a:lnTo>
                    <a:lnTo>
                      <a:pt x="393" y="430"/>
                    </a:lnTo>
                    <a:lnTo>
                      <a:pt x="393" y="428"/>
                    </a:lnTo>
                    <a:lnTo>
                      <a:pt x="394" y="428"/>
                    </a:lnTo>
                    <a:lnTo>
                      <a:pt x="393" y="428"/>
                    </a:lnTo>
                    <a:lnTo>
                      <a:pt x="393" y="424"/>
                    </a:lnTo>
                    <a:lnTo>
                      <a:pt x="393" y="422"/>
                    </a:lnTo>
                    <a:lnTo>
                      <a:pt x="393" y="421"/>
                    </a:lnTo>
                    <a:lnTo>
                      <a:pt x="391" y="421"/>
                    </a:lnTo>
                    <a:lnTo>
                      <a:pt x="391" y="419"/>
                    </a:lnTo>
                    <a:lnTo>
                      <a:pt x="389" y="419"/>
                    </a:lnTo>
                    <a:lnTo>
                      <a:pt x="389" y="419"/>
                    </a:lnTo>
                    <a:lnTo>
                      <a:pt x="387" y="419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7" y="417"/>
                    </a:lnTo>
                    <a:lnTo>
                      <a:pt x="385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5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4" y="413"/>
                    </a:lnTo>
                    <a:lnTo>
                      <a:pt x="382" y="411"/>
                    </a:lnTo>
                    <a:lnTo>
                      <a:pt x="384" y="411"/>
                    </a:lnTo>
                    <a:lnTo>
                      <a:pt x="384" y="408"/>
                    </a:lnTo>
                    <a:lnTo>
                      <a:pt x="385" y="408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5" y="406"/>
                    </a:lnTo>
                    <a:lnTo>
                      <a:pt x="387" y="404"/>
                    </a:lnTo>
                    <a:lnTo>
                      <a:pt x="387" y="404"/>
                    </a:lnTo>
                    <a:lnTo>
                      <a:pt x="387" y="400"/>
                    </a:lnTo>
                    <a:lnTo>
                      <a:pt x="387" y="400"/>
                    </a:lnTo>
                    <a:lnTo>
                      <a:pt x="387" y="399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7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5" y="397"/>
                    </a:lnTo>
                    <a:lnTo>
                      <a:pt x="384" y="393"/>
                    </a:lnTo>
                    <a:lnTo>
                      <a:pt x="384" y="393"/>
                    </a:lnTo>
                    <a:lnTo>
                      <a:pt x="384" y="391"/>
                    </a:lnTo>
                    <a:lnTo>
                      <a:pt x="384" y="391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90"/>
                    </a:lnTo>
                    <a:lnTo>
                      <a:pt x="384" y="386"/>
                    </a:lnTo>
                    <a:lnTo>
                      <a:pt x="385" y="386"/>
                    </a:lnTo>
                    <a:lnTo>
                      <a:pt x="385" y="386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387" y="384"/>
                    </a:lnTo>
                    <a:lnTo>
                      <a:pt x="389" y="384"/>
                    </a:lnTo>
                    <a:lnTo>
                      <a:pt x="387" y="368"/>
                    </a:lnTo>
                    <a:lnTo>
                      <a:pt x="384" y="351"/>
                    </a:lnTo>
                    <a:lnTo>
                      <a:pt x="378" y="318"/>
                    </a:lnTo>
                    <a:lnTo>
                      <a:pt x="371" y="284"/>
                    </a:lnTo>
                    <a:lnTo>
                      <a:pt x="365" y="243"/>
                    </a:lnTo>
                    <a:lnTo>
                      <a:pt x="363" y="241"/>
                    </a:lnTo>
                    <a:lnTo>
                      <a:pt x="358" y="212"/>
                    </a:lnTo>
                    <a:lnTo>
                      <a:pt x="352" y="179"/>
                    </a:lnTo>
                    <a:lnTo>
                      <a:pt x="349" y="159"/>
                    </a:lnTo>
                    <a:lnTo>
                      <a:pt x="347" y="143"/>
                    </a:lnTo>
                    <a:lnTo>
                      <a:pt x="341" y="123"/>
                    </a:lnTo>
                    <a:lnTo>
                      <a:pt x="338" y="99"/>
                    </a:lnTo>
                    <a:lnTo>
                      <a:pt x="338" y="92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85"/>
              <p:cNvSpPr>
                <a:spLocks/>
              </p:cNvSpPr>
              <p:nvPr userDrawn="1"/>
            </p:nvSpPr>
            <p:spPr bwMode="auto">
              <a:xfrm>
                <a:off x="4684713" y="720725"/>
                <a:ext cx="806450" cy="890588"/>
              </a:xfrm>
              <a:custGeom>
                <a:avLst/>
                <a:gdLst/>
                <a:ahLst/>
                <a:cxnLst>
                  <a:cxn ang="0">
                    <a:pos x="38" y="133"/>
                  </a:cxn>
                  <a:cxn ang="0">
                    <a:pos x="9" y="159"/>
                  </a:cxn>
                  <a:cxn ang="0">
                    <a:pos x="14" y="195"/>
                  </a:cxn>
                  <a:cxn ang="0">
                    <a:pos x="20" y="243"/>
                  </a:cxn>
                  <a:cxn ang="0">
                    <a:pos x="20" y="292"/>
                  </a:cxn>
                  <a:cxn ang="0">
                    <a:pos x="69" y="320"/>
                  </a:cxn>
                  <a:cxn ang="0">
                    <a:pos x="117" y="356"/>
                  </a:cxn>
                  <a:cxn ang="0">
                    <a:pos x="173" y="404"/>
                  </a:cxn>
                  <a:cxn ang="0">
                    <a:pos x="195" y="451"/>
                  </a:cxn>
                  <a:cxn ang="0">
                    <a:pos x="204" y="513"/>
                  </a:cxn>
                  <a:cxn ang="0">
                    <a:pos x="250" y="548"/>
                  </a:cxn>
                  <a:cxn ang="0">
                    <a:pos x="256" y="552"/>
                  </a:cxn>
                  <a:cxn ang="0">
                    <a:pos x="506" y="499"/>
                  </a:cxn>
                  <a:cxn ang="0">
                    <a:pos x="504" y="475"/>
                  </a:cxn>
                  <a:cxn ang="0">
                    <a:pos x="495" y="455"/>
                  </a:cxn>
                  <a:cxn ang="0">
                    <a:pos x="488" y="442"/>
                  </a:cxn>
                  <a:cxn ang="0">
                    <a:pos x="484" y="426"/>
                  </a:cxn>
                  <a:cxn ang="0">
                    <a:pos x="480" y="409"/>
                  </a:cxn>
                  <a:cxn ang="0">
                    <a:pos x="484" y="371"/>
                  </a:cxn>
                  <a:cxn ang="0">
                    <a:pos x="484" y="340"/>
                  </a:cxn>
                  <a:cxn ang="0">
                    <a:pos x="486" y="309"/>
                  </a:cxn>
                  <a:cxn ang="0">
                    <a:pos x="493" y="287"/>
                  </a:cxn>
                  <a:cxn ang="0">
                    <a:pos x="490" y="259"/>
                  </a:cxn>
                  <a:cxn ang="0">
                    <a:pos x="497" y="227"/>
                  </a:cxn>
                  <a:cxn ang="0">
                    <a:pos x="491" y="212"/>
                  </a:cxn>
                  <a:cxn ang="0">
                    <a:pos x="484" y="208"/>
                  </a:cxn>
                  <a:cxn ang="0">
                    <a:pos x="479" y="212"/>
                  </a:cxn>
                  <a:cxn ang="0">
                    <a:pos x="471" y="214"/>
                  </a:cxn>
                  <a:cxn ang="0">
                    <a:pos x="464" y="239"/>
                  </a:cxn>
                  <a:cxn ang="0">
                    <a:pos x="451" y="250"/>
                  </a:cxn>
                  <a:cxn ang="0">
                    <a:pos x="442" y="254"/>
                  </a:cxn>
                  <a:cxn ang="0">
                    <a:pos x="444" y="248"/>
                  </a:cxn>
                  <a:cxn ang="0">
                    <a:pos x="444" y="241"/>
                  </a:cxn>
                  <a:cxn ang="0">
                    <a:pos x="444" y="230"/>
                  </a:cxn>
                  <a:cxn ang="0">
                    <a:pos x="451" y="214"/>
                  </a:cxn>
                  <a:cxn ang="0">
                    <a:pos x="457" y="201"/>
                  </a:cxn>
                  <a:cxn ang="0">
                    <a:pos x="468" y="195"/>
                  </a:cxn>
                  <a:cxn ang="0">
                    <a:pos x="464" y="181"/>
                  </a:cxn>
                  <a:cxn ang="0">
                    <a:pos x="453" y="148"/>
                  </a:cxn>
                  <a:cxn ang="0">
                    <a:pos x="438" y="146"/>
                  </a:cxn>
                  <a:cxn ang="0">
                    <a:pos x="438" y="119"/>
                  </a:cxn>
                  <a:cxn ang="0">
                    <a:pos x="418" y="104"/>
                  </a:cxn>
                  <a:cxn ang="0">
                    <a:pos x="405" y="91"/>
                  </a:cxn>
                  <a:cxn ang="0">
                    <a:pos x="374" y="84"/>
                  </a:cxn>
                  <a:cxn ang="0">
                    <a:pos x="351" y="86"/>
                  </a:cxn>
                  <a:cxn ang="0">
                    <a:pos x="219" y="53"/>
                  </a:cxn>
                  <a:cxn ang="0">
                    <a:pos x="195" y="44"/>
                  </a:cxn>
                  <a:cxn ang="0">
                    <a:pos x="175" y="36"/>
                  </a:cxn>
                  <a:cxn ang="0">
                    <a:pos x="168" y="35"/>
                  </a:cxn>
                  <a:cxn ang="0">
                    <a:pos x="168" y="36"/>
                  </a:cxn>
                  <a:cxn ang="0">
                    <a:pos x="153" y="47"/>
                  </a:cxn>
                  <a:cxn ang="0">
                    <a:pos x="157" y="31"/>
                  </a:cxn>
                  <a:cxn ang="0">
                    <a:pos x="157" y="20"/>
                  </a:cxn>
                  <a:cxn ang="0">
                    <a:pos x="161" y="7"/>
                  </a:cxn>
                  <a:cxn ang="0">
                    <a:pos x="153" y="0"/>
                  </a:cxn>
                  <a:cxn ang="0">
                    <a:pos x="142" y="5"/>
                  </a:cxn>
                  <a:cxn ang="0">
                    <a:pos x="133" y="15"/>
                  </a:cxn>
                  <a:cxn ang="0">
                    <a:pos x="124" y="16"/>
                  </a:cxn>
                  <a:cxn ang="0">
                    <a:pos x="115" y="22"/>
                  </a:cxn>
                  <a:cxn ang="0">
                    <a:pos x="102" y="31"/>
                  </a:cxn>
                  <a:cxn ang="0">
                    <a:pos x="73" y="44"/>
                  </a:cxn>
                  <a:cxn ang="0">
                    <a:pos x="60" y="47"/>
                  </a:cxn>
                </a:cxnLst>
                <a:rect l="0" t="0" r="r" b="b"/>
                <a:pathLst>
                  <a:path w="508" h="561">
                    <a:moveTo>
                      <a:pt x="47" y="40"/>
                    </a:moveTo>
                    <a:lnTo>
                      <a:pt x="46" y="44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4" y="46"/>
                    </a:lnTo>
                    <a:lnTo>
                      <a:pt x="44" y="46"/>
                    </a:lnTo>
                    <a:lnTo>
                      <a:pt x="42" y="47"/>
                    </a:lnTo>
                    <a:lnTo>
                      <a:pt x="42" y="49"/>
                    </a:lnTo>
                    <a:lnTo>
                      <a:pt x="42" y="51"/>
                    </a:lnTo>
                    <a:lnTo>
                      <a:pt x="42" y="53"/>
                    </a:lnTo>
                    <a:lnTo>
                      <a:pt x="40" y="53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8" y="84"/>
                    </a:lnTo>
                    <a:lnTo>
                      <a:pt x="42" y="115"/>
                    </a:lnTo>
                    <a:lnTo>
                      <a:pt x="44" y="126"/>
                    </a:lnTo>
                    <a:lnTo>
                      <a:pt x="44" y="126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40" y="130"/>
                    </a:lnTo>
                    <a:lnTo>
                      <a:pt x="40" y="133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5" y="133"/>
                    </a:lnTo>
                    <a:lnTo>
                      <a:pt x="33" y="133"/>
                    </a:lnTo>
                    <a:lnTo>
                      <a:pt x="33" y="133"/>
                    </a:lnTo>
                    <a:lnTo>
                      <a:pt x="33" y="135"/>
                    </a:lnTo>
                    <a:lnTo>
                      <a:pt x="33" y="135"/>
                    </a:lnTo>
                    <a:lnTo>
                      <a:pt x="31" y="137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31" y="139"/>
                    </a:lnTo>
                    <a:lnTo>
                      <a:pt x="29" y="139"/>
                    </a:lnTo>
                    <a:lnTo>
                      <a:pt x="29" y="139"/>
                    </a:lnTo>
                    <a:lnTo>
                      <a:pt x="27" y="139"/>
                    </a:lnTo>
                    <a:lnTo>
                      <a:pt x="25" y="139"/>
                    </a:lnTo>
                    <a:lnTo>
                      <a:pt x="24" y="141"/>
                    </a:lnTo>
                    <a:lnTo>
                      <a:pt x="24" y="142"/>
                    </a:lnTo>
                    <a:lnTo>
                      <a:pt x="24" y="142"/>
                    </a:lnTo>
                    <a:lnTo>
                      <a:pt x="24" y="144"/>
                    </a:lnTo>
                    <a:lnTo>
                      <a:pt x="22" y="144"/>
                    </a:lnTo>
                    <a:lnTo>
                      <a:pt x="18" y="146"/>
                    </a:lnTo>
                    <a:lnTo>
                      <a:pt x="14" y="148"/>
                    </a:lnTo>
                    <a:lnTo>
                      <a:pt x="14" y="148"/>
                    </a:lnTo>
                    <a:lnTo>
                      <a:pt x="14" y="150"/>
                    </a:lnTo>
                    <a:lnTo>
                      <a:pt x="13" y="152"/>
                    </a:lnTo>
                    <a:lnTo>
                      <a:pt x="11" y="152"/>
                    </a:lnTo>
                    <a:lnTo>
                      <a:pt x="9" y="155"/>
                    </a:lnTo>
                    <a:lnTo>
                      <a:pt x="9" y="159"/>
                    </a:lnTo>
                    <a:lnTo>
                      <a:pt x="7" y="161"/>
                    </a:lnTo>
                    <a:lnTo>
                      <a:pt x="7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70"/>
                    </a:lnTo>
                    <a:lnTo>
                      <a:pt x="5" y="172"/>
                    </a:lnTo>
                    <a:lnTo>
                      <a:pt x="2" y="174"/>
                    </a:lnTo>
                    <a:lnTo>
                      <a:pt x="2" y="175"/>
                    </a:lnTo>
                    <a:lnTo>
                      <a:pt x="0" y="177"/>
                    </a:lnTo>
                    <a:lnTo>
                      <a:pt x="0" y="179"/>
                    </a:lnTo>
                    <a:lnTo>
                      <a:pt x="0" y="181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0" y="188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4"/>
                    </a:lnTo>
                    <a:lnTo>
                      <a:pt x="9" y="194"/>
                    </a:lnTo>
                    <a:lnTo>
                      <a:pt x="11" y="194"/>
                    </a:lnTo>
                    <a:lnTo>
                      <a:pt x="11" y="194"/>
                    </a:lnTo>
                    <a:lnTo>
                      <a:pt x="13" y="194"/>
                    </a:lnTo>
                    <a:lnTo>
                      <a:pt x="14" y="195"/>
                    </a:lnTo>
                    <a:lnTo>
                      <a:pt x="14" y="195"/>
                    </a:lnTo>
                    <a:lnTo>
                      <a:pt x="14" y="197"/>
                    </a:lnTo>
                    <a:lnTo>
                      <a:pt x="16" y="199"/>
                    </a:lnTo>
                    <a:lnTo>
                      <a:pt x="16" y="201"/>
                    </a:lnTo>
                    <a:lnTo>
                      <a:pt x="18" y="201"/>
                    </a:lnTo>
                    <a:lnTo>
                      <a:pt x="20" y="205"/>
                    </a:lnTo>
                    <a:lnTo>
                      <a:pt x="22" y="206"/>
                    </a:lnTo>
                    <a:lnTo>
                      <a:pt x="24" y="208"/>
                    </a:lnTo>
                    <a:lnTo>
                      <a:pt x="24" y="210"/>
                    </a:lnTo>
                    <a:lnTo>
                      <a:pt x="24" y="212"/>
                    </a:lnTo>
                    <a:lnTo>
                      <a:pt x="24" y="214"/>
                    </a:lnTo>
                    <a:lnTo>
                      <a:pt x="24" y="214"/>
                    </a:lnTo>
                    <a:lnTo>
                      <a:pt x="22" y="217"/>
                    </a:lnTo>
                    <a:lnTo>
                      <a:pt x="20" y="223"/>
                    </a:lnTo>
                    <a:lnTo>
                      <a:pt x="20" y="223"/>
                    </a:lnTo>
                    <a:lnTo>
                      <a:pt x="18" y="225"/>
                    </a:lnTo>
                    <a:lnTo>
                      <a:pt x="16" y="227"/>
                    </a:lnTo>
                    <a:lnTo>
                      <a:pt x="16" y="227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4"/>
                    </a:lnTo>
                    <a:lnTo>
                      <a:pt x="18" y="236"/>
                    </a:lnTo>
                    <a:lnTo>
                      <a:pt x="18" y="237"/>
                    </a:lnTo>
                    <a:lnTo>
                      <a:pt x="16" y="237"/>
                    </a:lnTo>
                    <a:lnTo>
                      <a:pt x="16" y="239"/>
                    </a:lnTo>
                    <a:lnTo>
                      <a:pt x="16" y="239"/>
                    </a:lnTo>
                    <a:lnTo>
                      <a:pt x="20" y="243"/>
                    </a:lnTo>
                    <a:lnTo>
                      <a:pt x="20" y="245"/>
                    </a:lnTo>
                    <a:lnTo>
                      <a:pt x="20" y="248"/>
                    </a:lnTo>
                    <a:lnTo>
                      <a:pt x="18" y="250"/>
                    </a:lnTo>
                    <a:lnTo>
                      <a:pt x="16" y="254"/>
                    </a:lnTo>
                    <a:lnTo>
                      <a:pt x="16" y="254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8"/>
                    </a:lnTo>
                    <a:lnTo>
                      <a:pt x="18" y="258"/>
                    </a:lnTo>
                    <a:lnTo>
                      <a:pt x="20" y="261"/>
                    </a:lnTo>
                    <a:lnTo>
                      <a:pt x="20" y="263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2"/>
                    </a:lnTo>
                    <a:lnTo>
                      <a:pt x="22" y="274"/>
                    </a:lnTo>
                    <a:lnTo>
                      <a:pt x="22" y="274"/>
                    </a:lnTo>
                    <a:lnTo>
                      <a:pt x="20" y="276"/>
                    </a:lnTo>
                    <a:lnTo>
                      <a:pt x="20" y="276"/>
                    </a:lnTo>
                    <a:lnTo>
                      <a:pt x="22" y="278"/>
                    </a:lnTo>
                    <a:lnTo>
                      <a:pt x="22" y="279"/>
                    </a:lnTo>
                    <a:lnTo>
                      <a:pt x="22" y="279"/>
                    </a:lnTo>
                    <a:lnTo>
                      <a:pt x="24" y="283"/>
                    </a:lnTo>
                    <a:lnTo>
                      <a:pt x="22" y="289"/>
                    </a:lnTo>
                    <a:lnTo>
                      <a:pt x="22" y="289"/>
                    </a:lnTo>
                    <a:lnTo>
                      <a:pt x="20" y="290"/>
                    </a:lnTo>
                    <a:lnTo>
                      <a:pt x="20" y="292"/>
                    </a:lnTo>
                    <a:lnTo>
                      <a:pt x="20" y="294"/>
                    </a:lnTo>
                    <a:lnTo>
                      <a:pt x="20" y="296"/>
                    </a:lnTo>
                    <a:lnTo>
                      <a:pt x="24" y="298"/>
                    </a:lnTo>
                    <a:lnTo>
                      <a:pt x="25" y="298"/>
                    </a:lnTo>
                    <a:lnTo>
                      <a:pt x="27" y="298"/>
                    </a:lnTo>
                    <a:lnTo>
                      <a:pt x="29" y="300"/>
                    </a:lnTo>
                    <a:lnTo>
                      <a:pt x="35" y="303"/>
                    </a:lnTo>
                    <a:lnTo>
                      <a:pt x="36" y="305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9"/>
                    </a:lnTo>
                    <a:lnTo>
                      <a:pt x="40" y="309"/>
                    </a:lnTo>
                    <a:lnTo>
                      <a:pt x="44" y="311"/>
                    </a:lnTo>
                    <a:lnTo>
                      <a:pt x="46" y="311"/>
                    </a:lnTo>
                    <a:lnTo>
                      <a:pt x="47" y="312"/>
                    </a:lnTo>
                    <a:lnTo>
                      <a:pt x="49" y="312"/>
                    </a:lnTo>
                    <a:lnTo>
                      <a:pt x="51" y="312"/>
                    </a:lnTo>
                    <a:lnTo>
                      <a:pt x="55" y="312"/>
                    </a:lnTo>
                    <a:lnTo>
                      <a:pt x="56" y="312"/>
                    </a:lnTo>
                    <a:lnTo>
                      <a:pt x="64" y="314"/>
                    </a:lnTo>
                    <a:lnTo>
                      <a:pt x="66" y="314"/>
                    </a:lnTo>
                    <a:lnTo>
                      <a:pt x="66" y="314"/>
                    </a:lnTo>
                    <a:lnTo>
                      <a:pt x="67" y="316"/>
                    </a:lnTo>
                    <a:lnTo>
                      <a:pt x="67" y="320"/>
                    </a:lnTo>
                    <a:lnTo>
                      <a:pt x="69" y="320"/>
                    </a:lnTo>
                    <a:lnTo>
                      <a:pt x="69" y="322"/>
                    </a:lnTo>
                    <a:lnTo>
                      <a:pt x="73" y="325"/>
                    </a:lnTo>
                    <a:lnTo>
                      <a:pt x="75" y="325"/>
                    </a:lnTo>
                    <a:lnTo>
                      <a:pt x="77" y="325"/>
                    </a:lnTo>
                    <a:lnTo>
                      <a:pt x="78" y="325"/>
                    </a:lnTo>
                    <a:lnTo>
                      <a:pt x="80" y="327"/>
                    </a:lnTo>
                    <a:lnTo>
                      <a:pt x="82" y="327"/>
                    </a:lnTo>
                    <a:lnTo>
                      <a:pt x="84" y="327"/>
                    </a:lnTo>
                    <a:lnTo>
                      <a:pt x="88" y="327"/>
                    </a:lnTo>
                    <a:lnTo>
                      <a:pt x="91" y="329"/>
                    </a:lnTo>
                    <a:lnTo>
                      <a:pt x="93" y="331"/>
                    </a:lnTo>
                    <a:lnTo>
                      <a:pt x="100" y="332"/>
                    </a:lnTo>
                    <a:lnTo>
                      <a:pt x="100" y="334"/>
                    </a:lnTo>
                    <a:lnTo>
                      <a:pt x="102" y="334"/>
                    </a:lnTo>
                    <a:lnTo>
                      <a:pt x="102" y="334"/>
                    </a:lnTo>
                    <a:lnTo>
                      <a:pt x="104" y="336"/>
                    </a:lnTo>
                    <a:lnTo>
                      <a:pt x="104" y="338"/>
                    </a:lnTo>
                    <a:lnTo>
                      <a:pt x="104" y="338"/>
                    </a:lnTo>
                    <a:lnTo>
                      <a:pt x="104" y="340"/>
                    </a:lnTo>
                    <a:lnTo>
                      <a:pt x="104" y="342"/>
                    </a:lnTo>
                    <a:lnTo>
                      <a:pt x="108" y="343"/>
                    </a:lnTo>
                    <a:lnTo>
                      <a:pt x="109" y="345"/>
                    </a:lnTo>
                    <a:lnTo>
                      <a:pt x="109" y="347"/>
                    </a:lnTo>
                    <a:lnTo>
                      <a:pt x="111" y="351"/>
                    </a:lnTo>
                    <a:lnTo>
                      <a:pt x="113" y="353"/>
                    </a:lnTo>
                    <a:lnTo>
                      <a:pt x="117" y="356"/>
                    </a:lnTo>
                    <a:lnTo>
                      <a:pt x="122" y="356"/>
                    </a:lnTo>
                    <a:lnTo>
                      <a:pt x="122" y="358"/>
                    </a:lnTo>
                    <a:lnTo>
                      <a:pt x="128" y="362"/>
                    </a:lnTo>
                    <a:lnTo>
                      <a:pt x="133" y="365"/>
                    </a:lnTo>
                    <a:lnTo>
                      <a:pt x="135" y="367"/>
                    </a:lnTo>
                    <a:lnTo>
                      <a:pt x="137" y="367"/>
                    </a:lnTo>
                    <a:lnTo>
                      <a:pt x="139" y="369"/>
                    </a:lnTo>
                    <a:lnTo>
                      <a:pt x="141" y="369"/>
                    </a:lnTo>
                    <a:lnTo>
                      <a:pt x="142" y="367"/>
                    </a:lnTo>
                    <a:lnTo>
                      <a:pt x="144" y="367"/>
                    </a:lnTo>
                    <a:lnTo>
                      <a:pt x="148" y="369"/>
                    </a:lnTo>
                    <a:lnTo>
                      <a:pt x="152" y="371"/>
                    </a:lnTo>
                    <a:lnTo>
                      <a:pt x="153" y="373"/>
                    </a:lnTo>
                    <a:lnTo>
                      <a:pt x="153" y="373"/>
                    </a:lnTo>
                    <a:lnTo>
                      <a:pt x="155" y="375"/>
                    </a:lnTo>
                    <a:lnTo>
                      <a:pt x="159" y="376"/>
                    </a:lnTo>
                    <a:lnTo>
                      <a:pt x="159" y="376"/>
                    </a:lnTo>
                    <a:lnTo>
                      <a:pt x="164" y="384"/>
                    </a:lnTo>
                    <a:lnTo>
                      <a:pt x="166" y="385"/>
                    </a:lnTo>
                    <a:lnTo>
                      <a:pt x="168" y="389"/>
                    </a:lnTo>
                    <a:lnTo>
                      <a:pt x="170" y="389"/>
                    </a:lnTo>
                    <a:lnTo>
                      <a:pt x="172" y="391"/>
                    </a:lnTo>
                    <a:lnTo>
                      <a:pt x="173" y="393"/>
                    </a:lnTo>
                    <a:lnTo>
                      <a:pt x="173" y="395"/>
                    </a:lnTo>
                    <a:lnTo>
                      <a:pt x="173" y="398"/>
                    </a:lnTo>
                    <a:lnTo>
                      <a:pt x="173" y="404"/>
                    </a:lnTo>
                    <a:lnTo>
                      <a:pt x="173" y="404"/>
                    </a:lnTo>
                    <a:lnTo>
                      <a:pt x="175" y="409"/>
                    </a:lnTo>
                    <a:lnTo>
                      <a:pt x="175" y="413"/>
                    </a:lnTo>
                    <a:lnTo>
                      <a:pt x="179" y="418"/>
                    </a:lnTo>
                    <a:lnTo>
                      <a:pt x="179" y="420"/>
                    </a:lnTo>
                    <a:lnTo>
                      <a:pt x="179" y="424"/>
                    </a:lnTo>
                    <a:lnTo>
                      <a:pt x="179" y="426"/>
                    </a:lnTo>
                    <a:lnTo>
                      <a:pt x="181" y="428"/>
                    </a:lnTo>
                    <a:lnTo>
                      <a:pt x="181" y="428"/>
                    </a:lnTo>
                    <a:lnTo>
                      <a:pt x="181" y="429"/>
                    </a:lnTo>
                    <a:lnTo>
                      <a:pt x="181" y="429"/>
                    </a:lnTo>
                    <a:lnTo>
                      <a:pt x="181" y="429"/>
                    </a:lnTo>
                    <a:lnTo>
                      <a:pt x="181" y="435"/>
                    </a:lnTo>
                    <a:lnTo>
                      <a:pt x="181" y="437"/>
                    </a:lnTo>
                    <a:lnTo>
                      <a:pt x="183" y="438"/>
                    </a:lnTo>
                    <a:lnTo>
                      <a:pt x="184" y="440"/>
                    </a:lnTo>
                    <a:lnTo>
                      <a:pt x="184" y="442"/>
                    </a:lnTo>
                    <a:lnTo>
                      <a:pt x="184" y="446"/>
                    </a:lnTo>
                    <a:lnTo>
                      <a:pt x="184" y="446"/>
                    </a:lnTo>
                    <a:lnTo>
                      <a:pt x="184" y="446"/>
                    </a:lnTo>
                    <a:lnTo>
                      <a:pt x="186" y="448"/>
                    </a:lnTo>
                    <a:lnTo>
                      <a:pt x="188" y="448"/>
                    </a:lnTo>
                    <a:lnTo>
                      <a:pt x="190" y="449"/>
                    </a:lnTo>
                    <a:lnTo>
                      <a:pt x="192" y="449"/>
                    </a:lnTo>
                    <a:lnTo>
                      <a:pt x="194" y="449"/>
                    </a:lnTo>
                    <a:lnTo>
                      <a:pt x="195" y="451"/>
                    </a:lnTo>
                    <a:lnTo>
                      <a:pt x="197" y="451"/>
                    </a:lnTo>
                    <a:lnTo>
                      <a:pt x="199" y="455"/>
                    </a:lnTo>
                    <a:lnTo>
                      <a:pt x="199" y="457"/>
                    </a:lnTo>
                    <a:lnTo>
                      <a:pt x="197" y="460"/>
                    </a:lnTo>
                    <a:lnTo>
                      <a:pt x="197" y="460"/>
                    </a:lnTo>
                    <a:lnTo>
                      <a:pt x="197" y="462"/>
                    </a:lnTo>
                    <a:lnTo>
                      <a:pt x="195" y="464"/>
                    </a:lnTo>
                    <a:lnTo>
                      <a:pt x="194" y="466"/>
                    </a:lnTo>
                    <a:lnTo>
                      <a:pt x="192" y="470"/>
                    </a:lnTo>
                    <a:lnTo>
                      <a:pt x="190" y="473"/>
                    </a:lnTo>
                    <a:lnTo>
                      <a:pt x="192" y="477"/>
                    </a:lnTo>
                    <a:lnTo>
                      <a:pt x="192" y="477"/>
                    </a:lnTo>
                    <a:lnTo>
                      <a:pt x="192" y="481"/>
                    </a:lnTo>
                    <a:lnTo>
                      <a:pt x="194" y="484"/>
                    </a:lnTo>
                    <a:lnTo>
                      <a:pt x="195" y="491"/>
                    </a:lnTo>
                    <a:lnTo>
                      <a:pt x="195" y="495"/>
                    </a:lnTo>
                    <a:lnTo>
                      <a:pt x="195" y="497"/>
                    </a:lnTo>
                    <a:lnTo>
                      <a:pt x="197" y="499"/>
                    </a:lnTo>
                    <a:lnTo>
                      <a:pt x="197" y="499"/>
                    </a:lnTo>
                    <a:lnTo>
                      <a:pt x="197" y="501"/>
                    </a:lnTo>
                    <a:lnTo>
                      <a:pt x="199" y="502"/>
                    </a:lnTo>
                    <a:lnTo>
                      <a:pt x="201" y="504"/>
                    </a:lnTo>
                    <a:lnTo>
                      <a:pt x="203" y="504"/>
                    </a:lnTo>
                    <a:lnTo>
                      <a:pt x="203" y="506"/>
                    </a:lnTo>
                    <a:lnTo>
                      <a:pt x="204" y="508"/>
                    </a:lnTo>
                    <a:lnTo>
                      <a:pt x="204" y="513"/>
                    </a:lnTo>
                    <a:lnTo>
                      <a:pt x="204" y="517"/>
                    </a:lnTo>
                    <a:lnTo>
                      <a:pt x="206" y="519"/>
                    </a:lnTo>
                    <a:lnTo>
                      <a:pt x="208" y="521"/>
                    </a:lnTo>
                    <a:lnTo>
                      <a:pt x="210" y="523"/>
                    </a:lnTo>
                    <a:lnTo>
                      <a:pt x="212" y="524"/>
                    </a:lnTo>
                    <a:lnTo>
                      <a:pt x="214" y="524"/>
                    </a:lnTo>
                    <a:lnTo>
                      <a:pt x="215" y="524"/>
                    </a:lnTo>
                    <a:lnTo>
                      <a:pt x="217" y="526"/>
                    </a:lnTo>
                    <a:lnTo>
                      <a:pt x="219" y="526"/>
                    </a:lnTo>
                    <a:lnTo>
                      <a:pt x="223" y="528"/>
                    </a:lnTo>
                    <a:lnTo>
                      <a:pt x="225" y="526"/>
                    </a:lnTo>
                    <a:lnTo>
                      <a:pt x="234" y="528"/>
                    </a:lnTo>
                    <a:lnTo>
                      <a:pt x="239" y="528"/>
                    </a:lnTo>
                    <a:lnTo>
                      <a:pt x="241" y="530"/>
                    </a:lnTo>
                    <a:lnTo>
                      <a:pt x="241" y="530"/>
                    </a:lnTo>
                    <a:lnTo>
                      <a:pt x="243" y="530"/>
                    </a:lnTo>
                    <a:lnTo>
                      <a:pt x="245" y="532"/>
                    </a:lnTo>
                    <a:lnTo>
                      <a:pt x="245" y="534"/>
                    </a:lnTo>
                    <a:lnTo>
                      <a:pt x="245" y="535"/>
                    </a:lnTo>
                    <a:lnTo>
                      <a:pt x="247" y="537"/>
                    </a:lnTo>
                    <a:lnTo>
                      <a:pt x="247" y="539"/>
                    </a:lnTo>
                    <a:lnTo>
                      <a:pt x="250" y="541"/>
                    </a:lnTo>
                    <a:lnTo>
                      <a:pt x="252" y="543"/>
                    </a:lnTo>
                    <a:lnTo>
                      <a:pt x="250" y="544"/>
                    </a:lnTo>
                    <a:lnTo>
                      <a:pt x="250" y="546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50" y="550"/>
                    </a:lnTo>
                    <a:lnTo>
                      <a:pt x="252" y="550"/>
                    </a:lnTo>
                    <a:lnTo>
                      <a:pt x="252" y="550"/>
                    </a:lnTo>
                    <a:lnTo>
                      <a:pt x="256" y="552"/>
                    </a:lnTo>
                    <a:lnTo>
                      <a:pt x="257" y="552"/>
                    </a:lnTo>
                    <a:lnTo>
                      <a:pt x="257" y="554"/>
                    </a:lnTo>
                    <a:lnTo>
                      <a:pt x="259" y="554"/>
                    </a:lnTo>
                    <a:lnTo>
                      <a:pt x="259" y="555"/>
                    </a:lnTo>
                    <a:lnTo>
                      <a:pt x="263" y="555"/>
                    </a:lnTo>
                    <a:lnTo>
                      <a:pt x="265" y="557"/>
                    </a:lnTo>
                    <a:lnTo>
                      <a:pt x="267" y="557"/>
                    </a:lnTo>
                    <a:lnTo>
                      <a:pt x="268" y="559"/>
                    </a:lnTo>
                    <a:lnTo>
                      <a:pt x="268" y="559"/>
                    </a:lnTo>
                    <a:lnTo>
                      <a:pt x="270" y="561"/>
                    </a:lnTo>
                    <a:lnTo>
                      <a:pt x="270" y="561"/>
                    </a:lnTo>
                    <a:lnTo>
                      <a:pt x="270" y="559"/>
                    </a:lnTo>
                    <a:lnTo>
                      <a:pt x="268" y="559"/>
                    </a:lnTo>
                    <a:lnTo>
                      <a:pt x="267" y="557"/>
                    </a:lnTo>
                    <a:lnTo>
                      <a:pt x="267" y="557"/>
                    </a:lnTo>
                    <a:lnTo>
                      <a:pt x="265" y="555"/>
                    </a:lnTo>
                    <a:lnTo>
                      <a:pt x="261" y="555"/>
                    </a:lnTo>
                    <a:lnTo>
                      <a:pt x="259" y="554"/>
                    </a:lnTo>
                    <a:lnTo>
                      <a:pt x="257" y="554"/>
                    </a:lnTo>
                    <a:lnTo>
                      <a:pt x="257" y="552"/>
                    </a:lnTo>
                    <a:lnTo>
                      <a:pt x="256" y="552"/>
                    </a:lnTo>
                    <a:lnTo>
                      <a:pt x="252" y="550"/>
                    </a:lnTo>
                    <a:lnTo>
                      <a:pt x="252" y="550"/>
                    </a:lnTo>
                    <a:lnTo>
                      <a:pt x="250" y="550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50" y="546"/>
                    </a:lnTo>
                    <a:lnTo>
                      <a:pt x="250" y="544"/>
                    </a:lnTo>
                    <a:lnTo>
                      <a:pt x="270" y="543"/>
                    </a:lnTo>
                    <a:lnTo>
                      <a:pt x="316" y="535"/>
                    </a:lnTo>
                    <a:lnTo>
                      <a:pt x="323" y="534"/>
                    </a:lnTo>
                    <a:lnTo>
                      <a:pt x="363" y="530"/>
                    </a:lnTo>
                    <a:lnTo>
                      <a:pt x="367" y="528"/>
                    </a:lnTo>
                    <a:lnTo>
                      <a:pt x="405" y="523"/>
                    </a:lnTo>
                    <a:lnTo>
                      <a:pt x="420" y="521"/>
                    </a:lnTo>
                    <a:lnTo>
                      <a:pt x="426" y="519"/>
                    </a:lnTo>
                    <a:lnTo>
                      <a:pt x="462" y="513"/>
                    </a:lnTo>
                    <a:lnTo>
                      <a:pt x="471" y="512"/>
                    </a:lnTo>
                    <a:lnTo>
                      <a:pt x="508" y="506"/>
                    </a:lnTo>
                    <a:lnTo>
                      <a:pt x="508" y="504"/>
                    </a:lnTo>
                    <a:lnTo>
                      <a:pt x="508" y="504"/>
                    </a:lnTo>
                    <a:lnTo>
                      <a:pt x="508" y="504"/>
                    </a:lnTo>
                    <a:lnTo>
                      <a:pt x="506" y="502"/>
                    </a:lnTo>
                    <a:lnTo>
                      <a:pt x="506" y="501"/>
                    </a:lnTo>
                    <a:lnTo>
                      <a:pt x="506" y="501"/>
                    </a:lnTo>
                    <a:lnTo>
                      <a:pt x="506" y="499"/>
                    </a:lnTo>
                    <a:lnTo>
                      <a:pt x="506" y="499"/>
                    </a:lnTo>
                    <a:lnTo>
                      <a:pt x="506" y="497"/>
                    </a:lnTo>
                    <a:lnTo>
                      <a:pt x="506" y="495"/>
                    </a:lnTo>
                    <a:lnTo>
                      <a:pt x="506" y="495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3"/>
                    </a:lnTo>
                    <a:lnTo>
                      <a:pt x="504" y="491"/>
                    </a:lnTo>
                    <a:lnTo>
                      <a:pt x="504" y="491"/>
                    </a:lnTo>
                    <a:lnTo>
                      <a:pt x="504" y="490"/>
                    </a:lnTo>
                    <a:lnTo>
                      <a:pt x="504" y="490"/>
                    </a:lnTo>
                    <a:lnTo>
                      <a:pt x="504" y="490"/>
                    </a:lnTo>
                    <a:lnTo>
                      <a:pt x="504" y="488"/>
                    </a:lnTo>
                    <a:lnTo>
                      <a:pt x="504" y="486"/>
                    </a:lnTo>
                    <a:lnTo>
                      <a:pt x="504" y="486"/>
                    </a:lnTo>
                    <a:lnTo>
                      <a:pt x="504" y="484"/>
                    </a:lnTo>
                    <a:lnTo>
                      <a:pt x="504" y="482"/>
                    </a:lnTo>
                    <a:lnTo>
                      <a:pt x="504" y="482"/>
                    </a:lnTo>
                    <a:lnTo>
                      <a:pt x="504" y="481"/>
                    </a:lnTo>
                    <a:lnTo>
                      <a:pt x="504" y="481"/>
                    </a:lnTo>
                    <a:lnTo>
                      <a:pt x="504" y="479"/>
                    </a:lnTo>
                    <a:lnTo>
                      <a:pt x="504" y="479"/>
                    </a:lnTo>
                    <a:lnTo>
                      <a:pt x="504" y="479"/>
                    </a:lnTo>
                    <a:lnTo>
                      <a:pt x="504" y="477"/>
                    </a:lnTo>
                    <a:lnTo>
                      <a:pt x="504" y="475"/>
                    </a:lnTo>
                    <a:lnTo>
                      <a:pt x="504" y="475"/>
                    </a:lnTo>
                    <a:lnTo>
                      <a:pt x="504" y="475"/>
                    </a:lnTo>
                    <a:lnTo>
                      <a:pt x="504" y="473"/>
                    </a:lnTo>
                    <a:lnTo>
                      <a:pt x="504" y="473"/>
                    </a:lnTo>
                    <a:lnTo>
                      <a:pt x="504" y="471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504" y="470"/>
                    </a:lnTo>
                    <a:lnTo>
                      <a:pt x="504" y="470"/>
                    </a:lnTo>
                    <a:lnTo>
                      <a:pt x="504" y="468"/>
                    </a:lnTo>
                    <a:lnTo>
                      <a:pt x="504" y="468"/>
                    </a:lnTo>
                    <a:lnTo>
                      <a:pt x="502" y="468"/>
                    </a:lnTo>
                    <a:lnTo>
                      <a:pt x="500" y="468"/>
                    </a:lnTo>
                    <a:lnTo>
                      <a:pt x="500" y="466"/>
                    </a:lnTo>
                    <a:lnTo>
                      <a:pt x="500" y="466"/>
                    </a:lnTo>
                    <a:lnTo>
                      <a:pt x="499" y="464"/>
                    </a:lnTo>
                    <a:lnTo>
                      <a:pt x="499" y="464"/>
                    </a:lnTo>
                    <a:lnTo>
                      <a:pt x="497" y="462"/>
                    </a:lnTo>
                    <a:lnTo>
                      <a:pt x="497" y="462"/>
                    </a:lnTo>
                    <a:lnTo>
                      <a:pt x="497" y="460"/>
                    </a:lnTo>
                    <a:lnTo>
                      <a:pt x="497" y="460"/>
                    </a:lnTo>
                    <a:lnTo>
                      <a:pt x="497" y="460"/>
                    </a:lnTo>
                    <a:lnTo>
                      <a:pt x="495" y="459"/>
                    </a:lnTo>
                    <a:lnTo>
                      <a:pt x="495" y="459"/>
                    </a:lnTo>
                    <a:lnTo>
                      <a:pt x="495" y="459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5"/>
                    </a:lnTo>
                    <a:lnTo>
                      <a:pt x="495" y="453"/>
                    </a:lnTo>
                    <a:lnTo>
                      <a:pt x="495" y="453"/>
                    </a:lnTo>
                    <a:lnTo>
                      <a:pt x="493" y="453"/>
                    </a:lnTo>
                    <a:lnTo>
                      <a:pt x="493" y="451"/>
                    </a:lnTo>
                    <a:lnTo>
                      <a:pt x="493" y="451"/>
                    </a:lnTo>
                    <a:lnTo>
                      <a:pt x="493" y="449"/>
                    </a:lnTo>
                    <a:lnTo>
                      <a:pt x="493" y="449"/>
                    </a:lnTo>
                    <a:lnTo>
                      <a:pt x="493" y="449"/>
                    </a:lnTo>
                    <a:lnTo>
                      <a:pt x="493" y="448"/>
                    </a:lnTo>
                    <a:lnTo>
                      <a:pt x="493" y="448"/>
                    </a:lnTo>
                    <a:lnTo>
                      <a:pt x="493" y="448"/>
                    </a:lnTo>
                    <a:lnTo>
                      <a:pt x="493" y="446"/>
                    </a:lnTo>
                    <a:lnTo>
                      <a:pt x="491" y="446"/>
                    </a:lnTo>
                    <a:lnTo>
                      <a:pt x="491" y="446"/>
                    </a:lnTo>
                    <a:lnTo>
                      <a:pt x="491" y="446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90" y="444"/>
                    </a:lnTo>
                    <a:lnTo>
                      <a:pt x="488" y="444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2"/>
                    </a:lnTo>
                    <a:lnTo>
                      <a:pt x="488" y="440"/>
                    </a:lnTo>
                    <a:lnTo>
                      <a:pt x="488" y="440"/>
                    </a:lnTo>
                    <a:lnTo>
                      <a:pt x="488" y="440"/>
                    </a:lnTo>
                    <a:lnTo>
                      <a:pt x="488" y="438"/>
                    </a:lnTo>
                    <a:lnTo>
                      <a:pt x="488" y="437"/>
                    </a:lnTo>
                    <a:lnTo>
                      <a:pt x="488" y="437"/>
                    </a:lnTo>
                    <a:lnTo>
                      <a:pt x="490" y="435"/>
                    </a:lnTo>
                    <a:lnTo>
                      <a:pt x="490" y="435"/>
                    </a:lnTo>
                    <a:lnTo>
                      <a:pt x="488" y="435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3"/>
                    </a:lnTo>
                    <a:lnTo>
                      <a:pt x="488" y="431"/>
                    </a:lnTo>
                    <a:lnTo>
                      <a:pt x="488" y="431"/>
                    </a:lnTo>
                    <a:lnTo>
                      <a:pt x="486" y="431"/>
                    </a:lnTo>
                    <a:lnTo>
                      <a:pt x="486" y="431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6" y="429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8"/>
                    </a:lnTo>
                    <a:lnTo>
                      <a:pt x="484" y="426"/>
                    </a:lnTo>
                    <a:lnTo>
                      <a:pt x="486" y="426"/>
                    </a:lnTo>
                    <a:lnTo>
                      <a:pt x="486" y="424"/>
                    </a:lnTo>
                    <a:lnTo>
                      <a:pt x="486" y="424"/>
                    </a:lnTo>
                    <a:lnTo>
                      <a:pt x="486" y="424"/>
                    </a:lnTo>
                    <a:lnTo>
                      <a:pt x="486" y="422"/>
                    </a:lnTo>
                    <a:lnTo>
                      <a:pt x="484" y="422"/>
                    </a:lnTo>
                    <a:lnTo>
                      <a:pt x="484" y="422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20"/>
                    </a:lnTo>
                    <a:lnTo>
                      <a:pt x="484" y="418"/>
                    </a:lnTo>
                    <a:lnTo>
                      <a:pt x="484" y="418"/>
                    </a:lnTo>
                    <a:lnTo>
                      <a:pt x="484" y="418"/>
                    </a:lnTo>
                    <a:lnTo>
                      <a:pt x="482" y="418"/>
                    </a:lnTo>
                    <a:lnTo>
                      <a:pt x="482" y="418"/>
                    </a:lnTo>
                    <a:lnTo>
                      <a:pt x="482" y="417"/>
                    </a:lnTo>
                    <a:lnTo>
                      <a:pt x="482" y="417"/>
                    </a:lnTo>
                    <a:lnTo>
                      <a:pt x="482" y="417"/>
                    </a:lnTo>
                    <a:lnTo>
                      <a:pt x="482" y="415"/>
                    </a:lnTo>
                    <a:lnTo>
                      <a:pt x="482" y="415"/>
                    </a:lnTo>
                    <a:lnTo>
                      <a:pt x="480" y="415"/>
                    </a:lnTo>
                    <a:lnTo>
                      <a:pt x="480" y="413"/>
                    </a:lnTo>
                    <a:lnTo>
                      <a:pt x="480" y="413"/>
                    </a:lnTo>
                    <a:lnTo>
                      <a:pt x="480" y="411"/>
                    </a:lnTo>
                    <a:lnTo>
                      <a:pt x="480" y="409"/>
                    </a:lnTo>
                    <a:lnTo>
                      <a:pt x="480" y="409"/>
                    </a:lnTo>
                    <a:lnTo>
                      <a:pt x="480" y="409"/>
                    </a:lnTo>
                    <a:lnTo>
                      <a:pt x="480" y="407"/>
                    </a:lnTo>
                    <a:lnTo>
                      <a:pt x="482" y="407"/>
                    </a:lnTo>
                    <a:lnTo>
                      <a:pt x="482" y="406"/>
                    </a:lnTo>
                    <a:lnTo>
                      <a:pt x="480" y="406"/>
                    </a:lnTo>
                    <a:lnTo>
                      <a:pt x="480" y="404"/>
                    </a:lnTo>
                    <a:lnTo>
                      <a:pt x="482" y="402"/>
                    </a:lnTo>
                    <a:lnTo>
                      <a:pt x="482" y="402"/>
                    </a:lnTo>
                    <a:lnTo>
                      <a:pt x="480" y="400"/>
                    </a:lnTo>
                    <a:lnTo>
                      <a:pt x="480" y="398"/>
                    </a:lnTo>
                    <a:lnTo>
                      <a:pt x="482" y="396"/>
                    </a:lnTo>
                    <a:lnTo>
                      <a:pt x="482" y="396"/>
                    </a:lnTo>
                    <a:lnTo>
                      <a:pt x="482" y="395"/>
                    </a:lnTo>
                    <a:lnTo>
                      <a:pt x="482" y="393"/>
                    </a:lnTo>
                    <a:lnTo>
                      <a:pt x="482" y="393"/>
                    </a:lnTo>
                    <a:lnTo>
                      <a:pt x="484" y="391"/>
                    </a:lnTo>
                    <a:lnTo>
                      <a:pt x="486" y="385"/>
                    </a:lnTo>
                    <a:lnTo>
                      <a:pt x="486" y="384"/>
                    </a:lnTo>
                    <a:lnTo>
                      <a:pt x="486" y="382"/>
                    </a:lnTo>
                    <a:lnTo>
                      <a:pt x="486" y="380"/>
                    </a:lnTo>
                    <a:lnTo>
                      <a:pt x="486" y="378"/>
                    </a:lnTo>
                    <a:lnTo>
                      <a:pt x="484" y="376"/>
                    </a:lnTo>
                    <a:lnTo>
                      <a:pt x="484" y="375"/>
                    </a:lnTo>
                    <a:lnTo>
                      <a:pt x="484" y="373"/>
                    </a:lnTo>
                    <a:lnTo>
                      <a:pt x="484" y="371"/>
                    </a:lnTo>
                    <a:lnTo>
                      <a:pt x="484" y="371"/>
                    </a:lnTo>
                    <a:lnTo>
                      <a:pt x="486" y="369"/>
                    </a:lnTo>
                    <a:lnTo>
                      <a:pt x="486" y="369"/>
                    </a:lnTo>
                    <a:lnTo>
                      <a:pt x="486" y="367"/>
                    </a:lnTo>
                    <a:lnTo>
                      <a:pt x="488" y="365"/>
                    </a:lnTo>
                    <a:lnTo>
                      <a:pt x="488" y="364"/>
                    </a:lnTo>
                    <a:lnTo>
                      <a:pt x="490" y="362"/>
                    </a:lnTo>
                    <a:lnTo>
                      <a:pt x="490" y="360"/>
                    </a:lnTo>
                    <a:lnTo>
                      <a:pt x="490" y="360"/>
                    </a:lnTo>
                    <a:lnTo>
                      <a:pt x="490" y="358"/>
                    </a:lnTo>
                    <a:lnTo>
                      <a:pt x="490" y="358"/>
                    </a:lnTo>
                    <a:lnTo>
                      <a:pt x="490" y="356"/>
                    </a:lnTo>
                    <a:lnTo>
                      <a:pt x="490" y="353"/>
                    </a:lnTo>
                    <a:lnTo>
                      <a:pt x="490" y="353"/>
                    </a:lnTo>
                    <a:lnTo>
                      <a:pt x="488" y="351"/>
                    </a:lnTo>
                    <a:lnTo>
                      <a:pt x="488" y="349"/>
                    </a:lnTo>
                    <a:lnTo>
                      <a:pt x="488" y="349"/>
                    </a:lnTo>
                    <a:lnTo>
                      <a:pt x="488" y="347"/>
                    </a:lnTo>
                    <a:lnTo>
                      <a:pt x="488" y="347"/>
                    </a:lnTo>
                    <a:lnTo>
                      <a:pt x="488" y="345"/>
                    </a:lnTo>
                    <a:lnTo>
                      <a:pt x="488" y="345"/>
                    </a:lnTo>
                    <a:lnTo>
                      <a:pt x="488" y="345"/>
                    </a:lnTo>
                    <a:lnTo>
                      <a:pt x="486" y="343"/>
                    </a:lnTo>
                    <a:lnTo>
                      <a:pt x="486" y="343"/>
                    </a:lnTo>
                    <a:lnTo>
                      <a:pt x="484" y="342"/>
                    </a:lnTo>
                    <a:lnTo>
                      <a:pt x="484" y="340"/>
                    </a:lnTo>
                    <a:lnTo>
                      <a:pt x="484" y="338"/>
                    </a:lnTo>
                    <a:lnTo>
                      <a:pt x="484" y="336"/>
                    </a:lnTo>
                    <a:lnTo>
                      <a:pt x="484" y="334"/>
                    </a:lnTo>
                    <a:lnTo>
                      <a:pt x="484" y="334"/>
                    </a:lnTo>
                    <a:lnTo>
                      <a:pt x="482" y="334"/>
                    </a:lnTo>
                    <a:lnTo>
                      <a:pt x="482" y="332"/>
                    </a:lnTo>
                    <a:lnTo>
                      <a:pt x="482" y="332"/>
                    </a:lnTo>
                    <a:lnTo>
                      <a:pt x="482" y="331"/>
                    </a:lnTo>
                    <a:lnTo>
                      <a:pt x="482" y="331"/>
                    </a:lnTo>
                    <a:lnTo>
                      <a:pt x="482" y="329"/>
                    </a:lnTo>
                    <a:lnTo>
                      <a:pt x="482" y="327"/>
                    </a:lnTo>
                    <a:lnTo>
                      <a:pt x="482" y="325"/>
                    </a:lnTo>
                    <a:lnTo>
                      <a:pt x="482" y="325"/>
                    </a:lnTo>
                    <a:lnTo>
                      <a:pt x="484" y="323"/>
                    </a:lnTo>
                    <a:lnTo>
                      <a:pt x="484" y="322"/>
                    </a:lnTo>
                    <a:lnTo>
                      <a:pt x="484" y="320"/>
                    </a:lnTo>
                    <a:lnTo>
                      <a:pt x="484" y="320"/>
                    </a:lnTo>
                    <a:lnTo>
                      <a:pt x="484" y="318"/>
                    </a:lnTo>
                    <a:lnTo>
                      <a:pt x="484" y="316"/>
                    </a:lnTo>
                    <a:lnTo>
                      <a:pt x="484" y="314"/>
                    </a:lnTo>
                    <a:lnTo>
                      <a:pt x="484" y="312"/>
                    </a:lnTo>
                    <a:lnTo>
                      <a:pt x="484" y="312"/>
                    </a:lnTo>
                    <a:lnTo>
                      <a:pt x="484" y="311"/>
                    </a:lnTo>
                    <a:lnTo>
                      <a:pt x="486" y="311"/>
                    </a:lnTo>
                    <a:lnTo>
                      <a:pt x="486" y="311"/>
                    </a:lnTo>
                    <a:lnTo>
                      <a:pt x="486" y="309"/>
                    </a:lnTo>
                    <a:lnTo>
                      <a:pt x="486" y="309"/>
                    </a:lnTo>
                    <a:lnTo>
                      <a:pt x="484" y="307"/>
                    </a:lnTo>
                    <a:lnTo>
                      <a:pt x="484" y="307"/>
                    </a:lnTo>
                    <a:lnTo>
                      <a:pt x="486" y="305"/>
                    </a:lnTo>
                    <a:lnTo>
                      <a:pt x="486" y="305"/>
                    </a:lnTo>
                    <a:lnTo>
                      <a:pt x="486" y="305"/>
                    </a:lnTo>
                    <a:lnTo>
                      <a:pt x="486" y="303"/>
                    </a:lnTo>
                    <a:lnTo>
                      <a:pt x="488" y="303"/>
                    </a:lnTo>
                    <a:lnTo>
                      <a:pt x="488" y="303"/>
                    </a:lnTo>
                    <a:lnTo>
                      <a:pt x="488" y="301"/>
                    </a:lnTo>
                    <a:lnTo>
                      <a:pt x="490" y="301"/>
                    </a:lnTo>
                    <a:lnTo>
                      <a:pt x="490" y="300"/>
                    </a:lnTo>
                    <a:lnTo>
                      <a:pt x="491" y="300"/>
                    </a:lnTo>
                    <a:lnTo>
                      <a:pt x="491" y="300"/>
                    </a:lnTo>
                    <a:lnTo>
                      <a:pt x="493" y="298"/>
                    </a:lnTo>
                    <a:lnTo>
                      <a:pt x="493" y="298"/>
                    </a:lnTo>
                    <a:lnTo>
                      <a:pt x="493" y="296"/>
                    </a:lnTo>
                    <a:lnTo>
                      <a:pt x="493" y="296"/>
                    </a:lnTo>
                    <a:lnTo>
                      <a:pt x="495" y="294"/>
                    </a:lnTo>
                    <a:lnTo>
                      <a:pt x="495" y="294"/>
                    </a:lnTo>
                    <a:lnTo>
                      <a:pt x="495" y="292"/>
                    </a:lnTo>
                    <a:lnTo>
                      <a:pt x="495" y="290"/>
                    </a:lnTo>
                    <a:lnTo>
                      <a:pt x="495" y="290"/>
                    </a:lnTo>
                    <a:lnTo>
                      <a:pt x="495" y="289"/>
                    </a:lnTo>
                    <a:lnTo>
                      <a:pt x="495" y="289"/>
                    </a:lnTo>
                    <a:lnTo>
                      <a:pt x="493" y="287"/>
                    </a:lnTo>
                    <a:lnTo>
                      <a:pt x="493" y="285"/>
                    </a:lnTo>
                    <a:lnTo>
                      <a:pt x="493" y="285"/>
                    </a:lnTo>
                    <a:lnTo>
                      <a:pt x="493" y="283"/>
                    </a:lnTo>
                    <a:lnTo>
                      <a:pt x="491" y="283"/>
                    </a:lnTo>
                    <a:lnTo>
                      <a:pt x="491" y="281"/>
                    </a:lnTo>
                    <a:lnTo>
                      <a:pt x="491" y="281"/>
                    </a:lnTo>
                    <a:lnTo>
                      <a:pt x="490" y="279"/>
                    </a:lnTo>
                    <a:lnTo>
                      <a:pt x="490" y="278"/>
                    </a:lnTo>
                    <a:lnTo>
                      <a:pt x="490" y="278"/>
                    </a:lnTo>
                    <a:lnTo>
                      <a:pt x="490" y="278"/>
                    </a:lnTo>
                    <a:lnTo>
                      <a:pt x="490" y="276"/>
                    </a:lnTo>
                    <a:lnTo>
                      <a:pt x="490" y="274"/>
                    </a:lnTo>
                    <a:lnTo>
                      <a:pt x="490" y="274"/>
                    </a:lnTo>
                    <a:lnTo>
                      <a:pt x="490" y="272"/>
                    </a:lnTo>
                    <a:lnTo>
                      <a:pt x="490" y="272"/>
                    </a:lnTo>
                    <a:lnTo>
                      <a:pt x="490" y="270"/>
                    </a:lnTo>
                    <a:lnTo>
                      <a:pt x="490" y="270"/>
                    </a:lnTo>
                    <a:lnTo>
                      <a:pt x="490" y="269"/>
                    </a:lnTo>
                    <a:lnTo>
                      <a:pt x="490" y="267"/>
                    </a:lnTo>
                    <a:lnTo>
                      <a:pt x="490" y="267"/>
                    </a:lnTo>
                    <a:lnTo>
                      <a:pt x="490" y="265"/>
                    </a:lnTo>
                    <a:lnTo>
                      <a:pt x="490" y="263"/>
                    </a:lnTo>
                    <a:lnTo>
                      <a:pt x="490" y="263"/>
                    </a:lnTo>
                    <a:lnTo>
                      <a:pt x="490" y="261"/>
                    </a:lnTo>
                    <a:lnTo>
                      <a:pt x="490" y="261"/>
                    </a:lnTo>
                    <a:lnTo>
                      <a:pt x="490" y="259"/>
                    </a:lnTo>
                    <a:lnTo>
                      <a:pt x="490" y="259"/>
                    </a:lnTo>
                    <a:lnTo>
                      <a:pt x="490" y="256"/>
                    </a:lnTo>
                    <a:lnTo>
                      <a:pt x="491" y="254"/>
                    </a:lnTo>
                    <a:lnTo>
                      <a:pt x="490" y="252"/>
                    </a:lnTo>
                    <a:lnTo>
                      <a:pt x="490" y="250"/>
                    </a:lnTo>
                    <a:lnTo>
                      <a:pt x="491" y="248"/>
                    </a:lnTo>
                    <a:lnTo>
                      <a:pt x="490" y="248"/>
                    </a:lnTo>
                    <a:lnTo>
                      <a:pt x="491" y="247"/>
                    </a:lnTo>
                    <a:lnTo>
                      <a:pt x="491" y="247"/>
                    </a:lnTo>
                    <a:lnTo>
                      <a:pt x="491" y="245"/>
                    </a:lnTo>
                    <a:lnTo>
                      <a:pt x="491" y="243"/>
                    </a:lnTo>
                    <a:lnTo>
                      <a:pt x="491" y="241"/>
                    </a:lnTo>
                    <a:lnTo>
                      <a:pt x="491" y="241"/>
                    </a:lnTo>
                    <a:lnTo>
                      <a:pt x="491" y="239"/>
                    </a:lnTo>
                    <a:lnTo>
                      <a:pt x="491" y="239"/>
                    </a:lnTo>
                    <a:lnTo>
                      <a:pt x="493" y="239"/>
                    </a:lnTo>
                    <a:lnTo>
                      <a:pt x="493" y="239"/>
                    </a:lnTo>
                    <a:lnTo>
                      <a:pt x="493" y="237"/>
                    </a:lnTo>
                    <a:lnTo>
                      <a:pt x="493" y="237"/>
                    </a:lnTo>
                    <a:lnTo>
                      <a:pt x="493" y="236"/>
                    </a:lnTo>
                    <a:lnTo>
                      <a:pt x="495" y="236"/>
                    </a:lnTo>
                    <a:lnTo>
                      <a:pt x="495" y="234"/>
                    </a:lnTo>
                    <a:lnTo>
                      <a:pt x="495" y="232"/>
                    </a:lnTo>
                    <a:lnTo>
                      <a:pt x="497" y="230"/>
                    </a:lnTo>
                    <a:lnTo>
                      <a:pt x="497" y="228"/>
                    </a:lnTo>
                    <a:lnTo>
                      <a:pt x="497" y="227"/>
                    </a:lnTo>
                    <a:lnTo>
                      <a:pt x="497" y="227"/>
                    </a:lnTo>
                    <a:lnTo>
                      <a:pt x="497" y="225"/>
                    </a:lnTo>
                    <a:lnTo>
                      <a:pt x="497" y="225"/>
                    </a:lnTo>
                    <a:lnTo>
                      <a:pt x="497" y="223"/>
                    </a:lnTo>
                    <a:lnTo>
                      <a:pt x="497" y="223"/>
                    </a:lnTo>
                    <a:lnTo>
                      <a:pt x="497" y="221"/>
                    </a:lnTo>
                    <a:lnTo>
                      <a:pt x="497" y="221"/>
                    </a:lnTo>
                    <a:lnTo>
                      <a:pt x="497" y="221"/>
                    </a:lnTo>
                    <a:lnTo>
                      <a:pt x="499" y="219"/>
                    </a:lnTo>
                    <a:lnTo>
                      <a:pt x="499" y="219"/>
                    </a:lnTo>
                    <a:lnTo>
                      <a:pt x="499" y="219"/>
                    </a:lnTo>
                    <a:lnTo>
                      <a:pt x="499" y="217"/>
                    </a:lnTo>
                    <a:lnTo>
                      <a:pt x="499" y="217"/>
                    </a:lnTo>
                    <a:lnTo>
                      <a:pt x="499" y="217"/>
                    </a:lnTo>
                    <a:lnTo>
                      <a:pt x="499" y="216"/>
                    </a:lnTo>
                    <a:lnTo>
                      <a:pt x="499" y="216"/>
                    </a:lnTo>
                    <a:lnTo>
                      <a:pt x="499" y="216"/>
                    </a:lnTo>
                    <a:lnTo>
                      <a:pt x="499" y="214"/>
                    </a:lnTo>
                    <a:lnTo>
                      <a:pt x="499" y="214"/>
                    </a:lnTo>
                    <a:lnTo>
                      <a:pt x="499" y="214"/>
                    </a:lnTo>
                    <a:lnTo>
                      <a:pt x="497" y="214"/>
                    </a:lnTo>
                    <a:lnTo>
                      <a:pt x="497" y="214"/>
                    </a:lnTo>
                    <a:lnTo>
                      <a:pt x="495" y="214"/>
                    </a:lnTo>
                    <a:lnTo>
                      <a:pt x="495" y="214"/>
                    </a:lnTo>
                    <a:lnTo>
                      <a:pt x="493" y="212"/>
                    </a:lnTo>
                    <a:lnTo>
                      <a:pt x="491" y="212"/>
                    </a:lnTo>
                    <a:lnTo>
                      <a:pt x="491" y="212"/>
                    </a:lnTo>
                    <a:lnTo>
                      <a:pt x="491" y="210"/>
                    </a:lnTo>
                    <a:lnTo>
                      <a:pt x="490" y="210"/>
                    </a:lnTo>
                    <a:lnTo>
                      <a:pt x="490" y="210"/>
                    </a:lnTo>
                    <a:lnTo>
                      <a:pt x="490" y="210"/>
                    </a:lnTo>
                    <a:lnTo>
                      <a:pt x="488" y="208"/>
                    </a:lnTo>
                    <a:lnTo>
                      <a:pt x="488" y="208"/>
                    </a:lnTo>
                    <a:lnTo>
                      <a:pt x="488" y="206"/>
                    </a:lnTo>
                    <a:lnTo>
                      <a:pt x="488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6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8" y="205"/>
                    </a:lnTo>
                    <a:lnTo>
                      <a:pt x="488" y="205"/>
                    </a:lnTo>
                    <a:lnTo>
                      <a:pt x="488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6" y="205"/>
                    </a:lnTo>
                    <a:lnTo>
                      <a:pt x="484" y="205"/>
                    </a:lnTo>
                    <a:lnTo>
                      <a:pt x="484" y="206"/>
                    </a:lnTo>
                    <a:lnTo>
                      <a:pt x="484" y="208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2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10"/>
                    </a:lnTo>
                    <a:lnTo>
                      <a:pt x="480" y="208"/>
                    </a:lnTo>
                    <a:lnTo>
                      <a:pt x="480" y="210"/>
                    </a:lnTo>
                    <a:lnTo>
                      <a:pt x="479" y="210"/>
                    </a:lnTo>
                    <a:lnTo>
                      <a:pt x="479" y="210"/>
                    </a:lnTo>
                    <a:lnTo>
                      <a:pt x="479" y="210"/>
                    </a:lnTo>
                    <a:lnTo>
                      <a:pt x="480" y="210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0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2"/>
                    </a:lnTo>
                    <a:lnTo>
                      <a:pt x="479" y="214"/>
                    </a:lnTo>
                    <a:lnTo>
                      <a:pt x="477" y="214"/>
                    </a:lnTo>
                    <a:lnTo>
                      <a:pt x="479" y="214"/>
                    </a:lnTo>
                    <a:lnTo>
                      <a:pt x="477" y="216"/>
                    </a:lnTo>
                    <a:lnTo>
                      <a:pt x="477" y="216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7" y="214"/>
                    </a:lnTo>
                    <a:lnTo>
                      <a:pt x="475" y="214"/>
                    </a:lnTo>
                    <a:lnTo>
                      <a:pt x="475" y="214"/>
                    </a:lnTo>
                    <a:lnTo>
                      <a:pt x="475" y="214"/>
                    </a:lnTo>
                    <a:lnTo>
                      <a:pt x="477" y="214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7" y="212"/>
                    </a:lnTo>
                    <a:lnTo>
                      <a:pt x="475" y="212"/>
                    </a:lnTo>
                    <a:lnTo>
                      <a:pt x="475" y="212"/>
                    </a:lnTo>
                    <a:lnTo>
                      <a:pt x="475" y="212"/>
                    </a:lnTo>
                    <a:lnTo>
                      <a:pt x="473" y="212"/>
                    </a:lnTo>
                    <a:lnTo>
                      <a:pt x="473" y="214"/>
                    </a:lnTo>
                    <a:lnTo>
                      <a:pt x="473" y="214"/>
                    </a:lnTo>
                    <a:lnTo>
                      <a:pt x="471" y="214"/>
                    </a:lnTo>
                    <a:lnTo>
                      <a:pt x="471" y="216"/>
                    </a:lnTo>
                    <a:lnTo>
                      <a:pt x="471" y="216"/>
                    </a:lnTo>
                    <a:lnTo>
                      <a:pt x="469" y="217"/>
                    </a:lnTo>
                    <a:lnTo>
                      <a:pt x="469" y="217"/>
                    </a:lnTo>
                    <a:lnTo>
                      <a:pt x="469" y="219"/>
                    </a:lnTo>
                    <a:lnTo>
                      <a:pt x="469" y="221"/>
                    </a:lnTo>
                    <a:lnTo>
                      <a:pt x="468" y="221"/>
                    </a:lnTo>
                    <a:lnTo>
                      <a:pt x="468" y="223"/>
                    </a:lnTo>
                    <a:lnTo>
                      <a:pt x="468" y="225"/>
                    </a:lnTo>
                    <a:lnTo>
                      <a:pt x="468" y="225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4" y="230"/>
                    </a:lnTo>
                    <a:lnTo>
                      <a:pt x="464" y="230"/>
                    </a:lnTo>
                    <a:lnTo>
                      <a:pt x="466" y="230"/>
                    </a:lnTo>
                    <a:lnTo>
                      <a:pt x="466" y="230"/>
                    </a:lnTo>
                    <a:lnTo>
                      <a:pt x="466" y="232"/>
                    </a:lnTo>
                    <a:lnTo>
                      <a:pt x="466" y="232"/>
                    </a:lnTo>
                    <a:lnTo>
                      <a:pt x="466" y="234"/>
                    </a:lnTo>
                    <a:lnTo>
                      <a:pt x="464" y="236"/>
                    </a:lnTo>
                    <a:lnTo>
                      <a:pt x="464" y="236"/>
                    </a:lnTo>
                    <a:lnTo>
                      <a:pt x="464" y="236"/>
                    </a:lnTo>
                    <a:lnTo>
                      <a:pt x="464" y="237"/>
                    </a:lnTo>
                    <a:lnTo>
                      <a:pt x="464" y="237"/>
                    </a:lnTo>
                    <a:lnTo>
                      <a:pt x="464" y="239"/>
                    </a:lnTo>
                    <a:lnTo>
                      <a:pt x="462" y="239"/>
                    </a:lnTo>
                    <a:lnTo>
                      <a:pt x="462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60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3"/>
                    </a:lnTo>
                    <a:lnTo>
                      <a:pt x="457" y="243"/>
                    </a:lnTo>
                    <a:lnTo>
                      <a:pt x="457" y="243"/>
                    </a:lnTo>
                    <a:lnTo>
                      <a:pt x="457" y="243"/>
                    </a:lnTo>
                    <a:lnTo>
                      <a:pt x="457" y="245"/>
                    </a:lnTo>
                    <a:lnTo>
                      <a:pt x="455" y="245"/>
                    </a:lnTo>
                    <a:lnTo>
                      <a:pt x="455" y="245"/>
                    </a:lnTo>
                    <a:lnTo>
                      <a:pt x="455" y="245"/>
                    </a:lnTo>
                    <a:lnTo>
                      <a:pt x="453" y="247"/>
                    </a:lnTo>
                    <a:lnTo>
                      <a:pt x="453" y="247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0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2"/>
                    </a:lnTo>
                    <a:lnTo>
                      <a:pt x="451" y="254"/>
                    </a:lnTo>
                    <a:lnTo>
                      <a:pt x="451" y="256"/>
                    </a:lnTo>
                    <a:lnTo>
                      <a:pt x="451" y="256"/>
                    </a:lnTo>
                    <a:lnTo>
                      <a:pt x="451" y="256"/>
                    </a:lnTo>
                    <a:lnTo>
                      <a:pt x="449" y="256"/>
                    </a:lnTo>
                    <a:lnTo>
                      <a:pt x="449" y="256"/>
                    </a:lnTo>
                    <a:lnTo>
                      <a:pt x="449" y="256"/>
                    </a:lnTo>
                    <a:lnTo>
                      <a:pt x="448" y="258"/>
                    </a:lnTo>
                    <a:lnTo>
                      <a:pt x="446" y="256"/>
                    </a:lnTo>
                    <a:lnTo>
                      <a:pt x="446" y="256"/>
                    </a:lnTo>
                    <a:lnTo>
                      <a:pt x="444" y="256"/>
                    </a:lnTo>
                    <a:lnTo>
                      <a:pt x="444" y="256"/>
                    </a:lnTo>
                    <a:lnTo>
                      <a:pt x="444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6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2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4"/>
                    </a:lnTo>
                    <a:lnTo>
                      <a:pt x="440" y="252"/>
                    </a:lnTo>
                    <a:lnTo>
                      <a:pt x="440" y="252"/>
                    </a:lnTo>
                    <a:lnTo>
                      <a:pt x="440" y="252"/>
                    </a:lnTo>
                    <a:lnTo>
                      <a:pt x="442" y="252"/>
                    </a:lnTo>
                    <a:lnTo>
                      <a:pt x="442" y="252"/>
                    </a:lnTo>
                    <a:lnTo>
                      <a:pt x="442" y="252"/>
                    </a:lnTo>
                    <a:lnTo>
                      <a:pt x="442" y="250"/>
                    </a:lnTo>
                    <a:lnTo>
                      <a:pt x="442" y="250"/>
                    </a:lnTo>
                    <a:lnTo>
                      <a:pt x="442" y="248"/>
                    </a:lnTo>
                    <a:lnTo>
                      <a:pt x="442" y="248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8"/>
                    </a:lnTo>
                    <a:lnTo>
                      <a:pt x="442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50"/>
                    </a:lnTo>
                    <a:lnTo>
                      <a:pt x="444" y="250"/>
                    </a:lnTo>
                    <a:lnTo>
                      <a:pt x="446" y="250"/>
                    </a:lnTo>
                    <a:lnTo>
                      <a:pt x="446" y="250"/>
                    </a:lnTo>
                    <a:lnTo>
                      <a:pt x="446" y="248"/>
                    </a:lnTo>
                    <a:lnTo>
                      <a:pt x="446" y="248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7"/>
                    </a:lnTo>
                    <a:lnTo>
                      <a:pt x="442" y="245"/>
                    </a:lnTo>
                    <a:lnTo>
                      <a:pt x="442" y="245"/>
                    </a:lnTo>
                    <a:lnTo>
                      <a:pt x="442" y="245"/>
                    </a:lnTo>
                    <a:lnTo>
                      <a:pt x="442" y="243"/>
                    </a:lnTo>
                    <a:lnTo>
                      <a:pt x="440" y="243"/>
                    </a:lnTo>
                    <a:lnTo>
                      <a:pt x="440" y="243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2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41"/>
                    </a:lnTo>
                    <a:lnTo>
                      <a:pt x="444" y="239"/>
                    </a:lnTo>
                    <a:lnTo>
                      <a:pt x="442" y="239"/>
                    </a:lnTo>
                    <a:lnTo>
                      <a:pt x="442" y="239"/>
                    </a:lnTo>
                    <a:lnTo>
                      <a:pt x="442" y="237"/>
                    </a:lnTo>
                    <a:lnTo>
                      <a:pt x="442" y="237"/>
                    </a:lnTo>
                    <a:lnTo>
                      <a:pt x="442" y="237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6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4"/>
                    </a:lnTo>
                    <a:lnTo>
                      <a:pt x="442" y="232"/>
                    </a:lnTo>
                    <a:lnTo>
                      <a:pt x="444" y="232"/>
                    </a:lnTo>
                    <a:lnTo>
                      <a:pt x="444" y="232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4" y="230"/>
                    </a:lnTo>
                    <a:lnTo>
                      <a:pt x="446" y="230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4" y="228"/>
                    </a:lnTo>
                    <a:lnTo>
                      <a:pt x="444" y="228"/>
                    </a:lnTo>
                    <a:lnTo>
                      <a:pt x="446" y="228"/>
                    </a:lnTo>
                    <a:lnTo>
                      <a:pt x="446" y="227"/>
                    </a:lnTo>
                    <a:lnTo>
                      <a:pt x="446" y="225"/>
                    </a:lnTo>
                    <a:lnTo>
                      <a:pt x="446" y="225"/>
                    </a:lnTo>
                    <a:lnTo>
                      <a:pt x="446" y="223"/>
                    </a:lnTo>
                    <a:lnTo>
                      <a:pt x="448" y="221"/>
                    </a:lnTo>
                    <a:lnTo>
                      <a:pt x="448" y="221"/>
                    </a:lnTo>
                    <a:lnTo>
                      <a:pt x="448" y="219"/>
                    </a:lnTo>
                    <a:lnTo>
                      <a:pt x="449" y="219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7"/>
                    </a:lnTo>
                    <a:lnTo>
                      <a:pt x="449" y="216"/>
                    </a:lnTo>
                    <a:lnTo>
                      <a:pt x="449" y="216"/>
                    </a:lnTo>
                    <a:lnTo>
                      <a:pt x="449" y="216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4"/>
                    </a:lnTo>
                    <a:lnTo>
                      <a:pt x="451" y="212"/>
                    </a:lnTo>
                    <a:lnTo>
                      <a:pt x="451" y="212"/>
                    </a:lnTo>
                    <a:lnTo>
                      <a:pt x="453" y="212"/>
                    </a:lnTo>
                    <a:lnTo>
                      <a:pt x="451" y="212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1" y="208"/>
                    </a:lnTo>
                    <a:lnTo>
                      <a:pt x="449" y="208"/>
                    </a:lnTo>
                    <a:lnTo>
                      <a:pt x="449" y="208"/>
                    </a:lnTo>
                    <a:lnTo>
                      <a:pt x="449" y="206"/>
                    </a:lnTo>
                    <a:lnTo>
                      <a:pt x="449" y="206"/>
                    </a:lnTo>
                    <a:lnTo>
                      <a:pt x="449" y="206"/>
                    </a:lnTo>
                    <a:lnTo>
                      <a:pt x="451" y="206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5"/>
                    </a:lnTo>
                    <a:lnTo>
                      <a:pt x="451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3" y="203"/>
                    </a:lnTo>
                    <a:lnTo>
                      <a:pt x="455" y="203"/>
                    </a:lnTo>
                    <a:lnTo>
                      <a:pt x="457" y="201"/>
                    </a:lnTo>
                    <a:lnTo>
                      <a:pt x="457" y="201"/>
                    </a:lnTo>
                    <a:lnTo>
                      <a:pt x="458" y="201"/>
                    </a:lnTo>
                    <a:lnTo>
                      <a:pt x="460" y="199"/>
                    </a:lnTo>
                    <a:lnTo>
                      <a:pt x="462" y="199"/>
                    </a:lnTo>
                    <a:lnTo>
                      <a:pt x="462" y="199"/>
                    </a:lnTo>
                    <a:lnTo>
                      <a:pt x="464" y="199"/>
                    </a:lnTo>
                    <a:lnTo>
                      <a:pt x="464" y="199"/>
                    </a:lnTo>
                    <a:lnTo>
                      <a:pt x="464" y="199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2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4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6" y="197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5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4"/>
                    </a:lnTo>
                    <a:lnTo>
                      <a:pt x="468" y="192"/>
                    </a:lnTo>
                    <a:lnTo>
                      <a:pt x="466" y="190"/>
                    </a:lnTo>
                    <a:lnTo>
                      <a:pt x="466" y="190"/>
                    </a:lnTo>
                    <a:lnTo>
                      <a:pt x="466" y="190"/>
                    </a:lnTo>
                    <a:lnTo>
                      <a:pt x="466" y="188"/>
                    </a:lnTo>
                    <a:lnTo>
                      <a:pt x="466" y="188"/>
                    </a:lnTo>
                    <a:lnTo>
                      <a:pt x="466" y="186"/>
                    </a:lnTo>
                    <a:lnTo>
                      <a:pt x="466" y="186"/>
                    </a:lnTo>
                    <a:lnTo>
                      <a:pt x="466" y="184"/>
                    </a:lnTo>
                    <a:lnTo>
                      <a:pt x="466" y="184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8" y="183"/>
                    </a:lnTo>
                    <a:lnTo>
                      <a:pt x="469" y="181"/>
                    </a:lnTo>
                    <a:lnTo>
                      <a:pt x="469" y="181"/>
                    </a:lnTo>
                    <a:lnTo>
                      <a:pt x="468" y="181"/>
                    </a:lnTo>
                    <a:lnTo>
                      <a:pt x="464" y="181"/>
                    </a:lnTo>
                    <a:lnTo>
                      <a:pt x="466" y="181"/>
                    </a:lnTo>
                    <a:lnTo>
                      <a:pt x="464" y="181"/>
                    </a:lnTo>
                    <a:lnTo>
                      <a:pt x="462" y="181"/>
                    </a:lnTo>
                    <a:lnTo>
                      <a:pt x="460" y="179"/>
                    </a:lnTo>
                    <a:lnTo>
                      <a:pt x="460" y="177"/>
                    </a:lnTo>
                    <a:lnTo>
                      <a:pt x="458" y="177"/>
                    </a:lnTo>
                    <a:lnTo>
                      <a:pt x="457" y="175"/>
                    </a:lnTo>
                    <a:lnTo>
                      <a:pt x="455" y="175"/>
                    </a:lnTo>
                    <a:lnTo>
                      <a:pt x="453" y="174"/>
                    </a:lnTo>
                    <a:lnTo>
                      <a:pt x="453" y="174"/>
                    </a:lnTo>
                    <a:lnTo>
                      <a:pt x="453" y="172"/>
                    </a:lnTo>
                    <a:lnTo>
                      <a:pt x="453" y="170"/>
                    </a:lnTo>
                    <a:lnTo>
                      <a:pt x="453" y="170"/>
                    </a:lnTo>
                    <a:lnTo>
                      <a:pt x="453" y="168"/>
                    </a:lnTo>
                    <a:lnTo>
                      <a:pt x="453" y="166"/>
                    </a:lnTo>
                    <a:lnTo>
                      <a:pt x="453" y="166"/>
                    </a:lnTo>
                    <a:lnTo>
                      <a:pt x="455" y="164"/>
                    </a:lnTo>
                    <a:lnTo>
                      <a:pt x="453" y="164"/>
                    </a:lnTo>
                    <a:lnTo>
                      <a:pt x="453" y="163"/>
                    </a:lnTo>
                    <a:lnTo>
                      <a:pt x="455" y="159"/>
                    </a:lnTo>
                    <a:lnTo>
                      <a:pt x="455" y="157"/>
                    </a:lnTo>
                    <a:lnTo>
                      <a:pt x="457" y="153"/>
                    </a:lnTo>
                    <a:lnTo>
                      <a:pt x="457" y="152"/>
                    </a:lnTo>
                    <a:lnTo>
                      <a:pt x="457" y="150"/>
                    </a:lnTo>
                    <a:lnTo>
                      <a:pt x="457" y="150"/>
                    </a:lnTo>
                    <a:lnTo>
                      <a:pt x="455" y="150"/>
                    </a:lnTo>
                    <a:lnTo>
                      <a:pt x="455" y="148"/>
                    </a:lnTo>
                    <a:lnTo>
                      <a:pt x="453" y="148"/>
                    </a:lnTo>
                    <a:lnTo>
                      <a:pt x="453" y="148"/>
                    </a:lnTo>
                    <a:lnTo>
                      <a:pt x="451" y="148"/>
                    </a:lnTo>
                    <a:lnTo>
                      <a:pt x="448" y="152"/>
                    </a:lnTo>
                    <a:lnTo>
                      <a:pt x="448" y="153"/>
                    </a:lnTo>
                    <a:lnTo>
                      <a:pt x="446" y="153"/>
                    </a:lnTo>
                    <a:lnTo>
                      <a:pt x="444" y="153"/>
                    </a:lnTo>
                    <a:lnTo>
                      <a:pt x="442" y="153"/>
                    </a:lnTo>
                    <a:lnTo>
                      <a:pt x="440" y="153"/>
                    </a:lnTo>
                    <a:lnTo>
                      <a:pt x="440" y="155"/>
                    </a:lnTo>
                    <a:lnTo>
                      <a:pt x="440" y="155"/>
                    </a:lnTo>
                    <a:lnTo>
                      <a:pt x="440" y="155"/>
                    </a:lnTo>
                    <a:lnTo>
                      <a:pt x="438" y="153"/>
                    </a:lnTo>
                    <a:lnTo>
                      <a:pt x="438" y="153"/>
                    </a:lnTo>
                    <a:lnTo>
                      <a:pt x="437" y="152"/>
                    </a:lnTo>
                    <a:lnTo>
                      <a:pt x="438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3"/>
                    </a:lnTo>
                    <a:lnTo>
                      <a:pt x="437" y="152"/>
                    </a:lnTo>
                    <a:lnTo>
                      <a:pt x="437" y="152"/>
                    </a:lnTo>
                    <a:lnTo>
                      <a:pt x="438" y="150"/>
                    </a:lnTo>
                    <a:lnTo>
                      <a:pt x="438" y="148"/>
                    </a:lnTo>
                    <a:lnTo>
                      <a:pt x="438" y="148"/>
                    </a:lnTo>
                    <a:lnTo>
                      <a:pt x="438" y="146"/>
                    </a:lnTo>
                    <a:lnTo>
                      <a:pt x="438" y="146"/>
                    </a:lnTo>
                    <a:lnTo>
                      <a:pt x="437" y="144"/>
                    </a:lnTo>
                    <a:lnTo>
                      <a:pt x="437" y="144"/>
                    </a:lnTo>
                    <a:lnTo>
                      <a:pt x="437" y="142"/>
                    </a:lnTo>
                    <a:lnTo>
                      <a:pt x="438" y="142"/>
                    </a:lnTo>
                    <a:lnTo>
                      <a:pt x="438" y="141"/>
                    </a:lnTo>
                    <a:lnTo>
                      <a:pt x="440" y="141"/>
                    </a:lnTo>
                    <a:lnTo>
                      <a:pt x="440" y="139"/>
                    </a:lnTo>
                    <a:lnTo>
                      <a:pt x="440" y="139"/>
                    </a:lnTo>
                    <a:lnTo>
                      <a:pt x="442" y="137"/>
                    </a:lnTo>
                    <a:lnTo>
                      <a:pt x="442" y="135"/>
                    </a:lnTo>
                    <a:lnTo>
                      <a:pt x="442" y="135"/>
                    </a:lnTo>
                    <a:lnTo>
                      <a:pt x="440" y="133"/>
                    </a:lnTo>
                    <a:lnTo>
                      <a:pt x="440" y="131"/>
                    </a:lnTo>
                    <a:lnTo>
                      <a:pt x="438" y="130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7" y="128"/>
                    </a:lnTo>
                    <a:lnTo>
                      <a:pt x="438" y="128"/>
                    </a:lnTo>
                    <a:lnTo>
                      <a:pt x="440" y="128"/>
                    </a:lnTo>
                    <a:lnTo>
                      <a:pt x="440" y="128"/>
                    </a:lnTo>
                    <a:lnTo>
                      <a:pt x="440" y="126"/>
                    </a:lnTo>
                    <a:lnTo>
                      <a:pt x="440" y="122"/>
                    </a:lnTo>
                    <a:lnTo>
                      <a:pt x="440" y="122"/>
                    </a:lnTo>
                    <a:lnTo>
                      <a:pt x="438" y="121"/>
                    </a:lnTo>
                    <a:lnTo>
                      <a:pt x="438" y="119"/>
                    </a:lnTo>
                    <a:lnTo>
                      <a:pt x="437" y="119"/>
                    </a:lnTo>
                    <a:lnTo>
                      <a:pt x="435" y="117"/>
                    </a:lnTo>
                    <a:lnTo>
                      <a:pt x="437" y="115"/>
                    </a:lnTo>
                    <a:lnTo>
                      <a:pt x="437" y="115"/>
                    </a:lnTo>
                    <a:lnTo>
                      <a:pt x="438" y="113"/>
                    </a:lnTo>
                    <a:lnTo>
                      <a:pt x="438" y="113"/>
                    </a:lnTo>
                    <a:lnTo>
                      <a:pt x="438" y="113"/>
                    </a:lnTo>
                    <a:lnTo>
                      <a:pt x="437" y="111"/>
                    </a:lnTo>
                    <a:lnTo>
                      <a:pt x="437" y="111"/>
                    </a:lnTo>
                    <a:lnTo>
                      <a:pt x="437" y="110"/>
                    </a:lnTo>
                    <a:lnTo>
                      <a:pt x="435" y="110"/>
                    </a:lnTo>
                    <a:lnTo>
                      <a:pt x="435" y="110"/>
                    </a:lnTo>
                    <a:lnTo>
                      <a:pt x="433" y="110"/>
                    </a:lnTo>
                    <a:lnTo>
                      <a:pt x="433" y="110"/>
                    </a:lnTo>
                    <a:lnTo>
                      <a:pt x="433" y="110"/>
                    </a:lnTo>
                    <a:lnTo>
                      <a:pt x="431" y="108"/>
                    </a:lnTo>
                    <a:lnTo>
                      <a:pt x="429" y="106"/>
                    </a:lnTo>
                    <a:lnTo>
                      <a:pt x="429" y="106"/>
                    </a:lnTo>
                    <a:lnTo>
                      <a:pt x="429" y="106"/>
                    </a:lnTo>
                    <a:lnTo>
                      <a:pt x="426" y="106"/>
                    </a:lnTo>
                    <a:lnTo>
                      <a:pt x="424" y="106"/>
                    </a:lnTo>
                    <a:lnTo>
                      <a:pt x="424" y="106"/>
                    </a:lnTo>
                    <a:lnTo>
                      <a:pt x="420" y="106"/>
                    </a:lnTo>
                    <a:lnTo>
                      <a:pt x="420" y="106"/>
                    </a:lnTo>
                    <a:lnTo>
                      <a:pt x="418" y="104"/>
                    </a:lnTo>
                    <a:lnTo>
                      <a:pt x="418" y="104"/>
                    </a:lnTo>
                    <a:lnTo>
                      <a:pt x="418" y="104"/>
                    </a:lnTo>
                    <a:lnTo>
                      <a:pt x="418" y="102"/>
                    </a:lnTo>
                    <a:lnTo>
                      <a:pt x="416" y="104"/>
                    </a:lnTo>
                    <a:lnTo>
                      <a:pt x="415" y="104"/>
                    </a:lnTo>
                    <a:lnTo>
                      <a:pt x="413" y="104"/>
                    </a:lnTo>
                    <a:lnTo>
                      <a:pt x="411" y="104"/>
                    </a:lnTo>
                    <a:lnTo>
                      <a:pt x="409" y="104"/>
                    </a:lnTo>
                    <a:lnTo>
                      <a:pt x="409" y="104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00"/>
                    </a:lnTo>
                    <a:lnTo>
                      <a:pt x="405" y="100"/>
                    </a:lnTo>
                    <a:lnTo>
                      <a:pt x="407" y="99"/>
                    </a:lnTo>
                    <a:lnTo>
                      <a:pt x="407" y="97"/>
                    </a:lnTo>
                    <a:lnTo>
                      <a:pt x="407" y="97"/>
                    </a:lnTo>
                    <a:lnTo>
                      <a:pt x="409" y="95"/>
                    </a:lnTo>
                    <a:lnTo>
                      <a:pt x="409" y="95"/>
                    </a:lnTo>
                    <a:lnTo>
                      <a:pt x="409" y="93"/>
                    </a:lnTo>
                    <a:lnTo>
                      <a:pt x="409" y="93"/>
                    </a:lnTo>
                    <a:lnTo>
                      <a:pt x="407" y="93"/>
                    </a:lnTo>
                    <a:lnTo>
                      <a:pt x="407" y="93"/>
                    </a:lnTo>
                    <a:lnTo>
                      <a:pt x="407" y="93"/>
                    </a:lnTo>
                    <a:lnTo>
                      <a:pt x="405" y="91"/>
                    </a:lnTo>
                    <a:lnTo>
                      <a:pt x="405" y="91"/>
                    </a:lnTo>
                    <a:lnTo>
                      <a:pt x="405" y="89"/>
                    </a:lnTo>
                    <a:lnTo>
                      <a:pt x="405" y="88"/>
                    </a:lnTo>
                    <a:lnTo>
                      <a:pt x="404" y="88"/>
                    </a:lnTo>
                    <a:lnTo>
                      <a:pt x="404" y="88"/>
                    </a:lnTo>
                    <a:lnTo>
                      <a:pt x="402" y="88"/>
                    </a:lnTo>
                    <a:lnTo>
                      <a:pt x="402" y="88"/>
                    </a:lnTo>
                    <a:lnTo>
                      <a:pt x="400" y="88"/>
                    </a:lnTo>
                    <a:lnTo>
                      <a:pt x="400" y="88"/>
                    </a:lnTo>
                    <a:lnTo>
                      <a:pt x="398" y="86"/>
                    </a:lnTo>
                    <a:lnTo>
                      <a:pt x="398" y="86"/>
                    </a:lnTo>
                    <a:lnTo>
                      <a:pt x="396" y="88"/>
                    </a:lnTo>
                    <a:lnTo>
                      <a:pt x="396" y="88"/>
                    </a:lnTo>
                    <a:lnTo>
                      <a:pt x="395" y="88"/>
                    </a:lnTo>
                    <a:lnTo>
                      <a:pt x="393" y="88"/>
                    </a:lnTo>
                    <a:lnTo>
                      <a:pt x="391" y="86"/>
                    </a:lnTo>
                    <a:lnTo>
                      <a:pt x="389" y="88"/>
                    </a:lnTo>
                    <a:lnTo>
                      <a:pt x="387" y="88"/>
                    </a:lnTo>
                    <a:lnTo>
                      <a:pt x="385" y="88"/>
                    </a:lnTo>
                    <a:lnTo>
                      <a:pt x="384" y="86"/>
                    </a:lnTo>
                    <a:lnTo>
                      <a:pt x="382" y="84"/>
                    </a:lnTo>
                    <a:lnTo>
                      <a:pt x="382" y="84"/>
                    </a:lnTo>
                    <a:lnTo>
                      <a:pt x="380" y="84"/>
                    </a:lnTo>
                    <a:lnTo>
                      <a:pt x="380" y="86"/>
                    </a:lnTo>
                    <a:lnTo>
                      <a:pt x="378" y="86"/>
                    </a:lnTo>
                    <a:lnTo>
                      <a:pt x="378" y="86"/>
                    </a:lnTo>
                    <a:lnTo>
                      <a:pt x="374" y="84"/>
                    </a:lnTo>
                    <a:lnTo>
                      <a:pt x="374" y="84"/>
                    </a:lnTo>
                    <a:lnTo>
                      <a:pt x="373" y="86"/>
                    </a:lnTo>
                    <a:lnTo>
                      <a:pt x="371" y="86"/>
                    </a:lnTo>
                    <a:lnTo>
                      <a:pt x="371" y="84"/>
                    </a:lnTo>
                    <a:lnTo>
                      <a:pt x="371" y="84"/>
                    </a:lnTo>
                    <a:lnTo>
                      <a:pt x="369" y="84"/>
                    </a:lnTo>
                    <a:lnTo>
                      <a:pt x="367" y="84"/>
                    </a:lnTo>
                    <a:lnTo>
                      <a:pt x="367" y="84"/>
                    </a:lnTo>
                    <a:lnTo>
                      <a:pt x="365" y="84"/>
                    </a:lnTo>
                    <a:lnTo>
                      <a:pt x="363" y="86"/>
                    </a:lnTo>
                    <a:lnTo>
                      <a:pt x="363" y="86"/>
                    </a:lnTo>
                    <a:lnTo>
                      <a:pt x="362" y="86"/>
                    </a:lnTo>
                    <a:lnTo>
                      <a:pt x="362" y="84"/>
                    </a:lnTo>
                    <a:lnTo>
                      <a:pt x="362" y="84"/>
                    </a:lnTo>
                    <a:lnTo>
                      <a:pt x="362" y="86"/>
                    </a:lnTo>
                    <a:lnTo>
                      <a:pt x="360" y="88"/>
                    </a:lnTo>
                    <a:lnTo>
                      <a:pt x="360" y="88"/>
                    </a:lnTo>
                    <a:lnTo>
                      <a:pt x="358" y="88"/>
                    </a:lnTo>
                    <a:lnTo>
                      <a:pt x="358" y="88"/>
                    </a:lnTo>
                    <a:lnTo>
                      <a:pt x="356" y="88"/>
                    </a:lnTo>
                    <a:lnTo>
                      <a:pt x="356" y="86"/>
                    </a:lnTo>
                    <a:lnTo>
                      <a:pt x="354" y="86"/>
                    </a:lnTo>
                    <a:lnTo>
                      <a:pt x="354" y="86"/>
                    </a:lnTo>
                    <a:lnTo>
                      <a:pt x="352" y="86"/>
                    </a:lnTo>
                    <a:lnTo>
                      <a:pt x="352" y="86"/>
                    </a:lnTo>
                    <a:lnTo>
                      <a:pt x="351" y="86"/>
                    </a:lnTo>
                    <a:lnTo>
                      <a:pt x="351" y="86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47" y="86"/>
                    </a:lnTo>
                    <a:lnTo>
                      <a:pt x="347" y="86"/>
                    </a:lnTo>
                    <a:lnTo>
                      <a:pt x="345" y="86"/>
                    </a:lnTo>
                    <a:lnTo>
                      <a:pt x="345" y="86"/>
                    </a:lnTo>
                    <a:lnTo>
                      <a:pt x="343" y="86"/>
                    </a:lnTo>
                    <a:lnTo>
                      <a:pt x="343" y="86"/>
                    </a:lnTo>
                    <a:lnTo>
                      <a:pt x="343" y="86"/>
                    </a:lnTo>
                    <a:lnTo>
                      <a:pt x="342" y="86"/>
                    </a:lnTo>
                    <a:lnTo>
                      <a:pt x="340" y="86"/>
                    </a:lnTo>
                    <a:lnTo>
                      <a:pt x="332" y="82"/>
                    </a:lnTo>
                    <a:lnTo>
                      <a:pt x="327" y="80"/>
                    </a:lnTo>
                    <a:lnTo>
                      <a:pt x="325" y="80"/>
                    </a:lnTo>
                    <a:lnTo>
                      <a:pt x="316" y="77"/>
                    </a:lnTo>
                    <a:lnTo>
                      <a:pt x="278" y="73"/>
                    </a:lnTo>
                    <a:lnTo>
                      <a:pt x="243" y="68"/>
                    </a:lnTo>
                    <a:lnTo>
                      <a:pt x="226" y="66"/>
                    </a:lnTo>
                    <a:lnTo>
                      <a:pt x="225" y="66"/>
                    </a:lnTo>
                    <a:lnTo>
                      <a:pt x="225" y="64"/>
                    </a:lnTo>
                    <a:lnTo>
                      <a:pt x="225" y="64"/>
                    </a:lnTo>
                    <a:lnTo>
                      <a:pt x="223" y="60"/>
                    </a:lnTo>
                    <a:lnTo>
                      <a:pt x="221" y="58"/>
                    </a:lnTo>
                    <a:lnTo>
                      <a:pt x="219" y="55"/>
                    </a:lnTo>
                    <a:lnTo>
                      <a:pt x="219" y="53"/>
                    </a:lnTo>
                    <a:lnTo>
                      <a:pt x="217" y="51"/>
                    </a:lnTo>
                    <a:lnTo>
                      <a:pt x="215" y="49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2" y="47"/>
                    </a:lnTo>
                    <a:lnTo>
                      <a:pt x="210" y="47"/>
                    </a:lnTo>
                    <a:lnTo>
                      <a:pt x="210" y="47"/>
                    </a:lnTo>
                    <a:lnTo>
                      <a:pt x="208" y="46"/>
                    </a:lnTo>
                    <a:lnTo>
                      <a:pt x="208" y="46"/>
                    </a:lnTo>
                    <a:lnTo>
                      <a:pt x="208" y="46"/>
                    </a:lnTo>
                    <a:lnTo>
                      <a:pt x="206" y="46"/>
                    </a:lnTo>
                    <a:lnTo>
                      <a:pt x="206" y="46"/>
                    </a:lnTo>
                    <a:lnTo>
                      <a:pt x="206" y="46"/>
                    </a:lnTo>
                    <a:lnTo>
                      <a:pt x="206" y="44"/>
                    </a:lnTo>
                    <a:lnTo>
                      <a:pt x="206" y="44"/>
                    </a:lnTo>
                    <a:lnTo>
                      <a:pt x="204" y="44"/>
                    </a:lnTo>
                    <a:lnTo>
                      <a:pt x="203" y="42"/>
                    </a:lnTo>
                    <a:lnTo>
                      <a:pt x="203" y="44"/>
                    </a:lnTo>
                    <a:lnTo>
                      <a:pt x="203" y="44"/>
                    </a:lnTo>
                    <a:lnTo>
                      <a:pt x="201" y="44"/>
                    </a:lnTo>
                    <a:lnTo>
                      <a:pt x="199" y="46"/>
                    </a:lnTo>
                    <a:lnTo>
                      <a:pt x="199" y="46"/>
                    </a:lnTo>
                    <a:lnTo>
                      <a:pt x="195" y="42"/>
                    </a:lnTo>
                    <a:lnTo>
                      <a:pt x="195" y="42"/>
                    </a:lnTo>
                    <a:lnTo>
                      <a:pt x="195" y="44"/>
                    </a:lnTo>
                    <a:lnTo>
                      <a:pt x="195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2" y="44"/>
                    </a:lnTo>
                    <a:lnTo>
                      <a:pt x="192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90" y="42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8" y="40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6" y="42"/>
                    </a:lnTo>
                    <a:lnTo>
                      <a:pt x="186" y="42"/>
                    </a:lnTo>
                    <a:lnTo>
                      <a:pt x="184" y="42"/>
                    </a:lnTo>
                    <a:lnTo>
                      <a:pt x="183" y="42"/>
                    </a:lnTo>
                    <a:lnTo>
                      <a:pt x="183" y="40"/>
                    </a:lnTo>
                    <a:lnTo>
                      <a:pt x="181" y="40"/>
                    </a:lnTo>
                    <a:lnTo>
                      <a:pt x="179" y="38"/>
                    </a:lnTo>
                    <a:lnTo>
                      <a:pt x="177" y="38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6"/>
                    </a:lnTo>
                    <a:lnTo>
                      <a:pt x="175" y="38"/>
                    </a:lnTo>
                    <a:lnTo>
                      <a:pt x="173" y="38"/>
                    </a:lnTo>
                    <a:lnTo>
                      <a:pt x="173" y="38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6"/>
                    </a:lnTo>
                    <a:lnTo>
                      <a:pt x="173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6" y="31"/>
                    </a:lnTo>
                    <a:lnTo>
                      <a:pt x="168" y="33"/>
                    </a:lnTo>
                    <a:lnTo>
                      <a:pt x="168" y="33"/>
                    </a:lnTo>
                    <a:lnTo>
                      <a:pt x="170" y="33"/>
                    </a:lnTo>
                    <a:lnTo>
                      <a:pt x="170" y="33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6" y="35"/>
                    </a:lnTo>
                    <a:lnTo>
                      <a:pt x="168" y="35"/>
                    </a:lnTo>
                    <a:lnTo>
                      <a:pt x="168" y="35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70" y="35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68" y="36"/>
                    </a:lnTo>
                    <a:lnTo>
                      <a:pt x="168" y="36"/>
                    </a:lnTo>
                    <a:lnTo>
                      <a:pt x="168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6" y="36"/>
                    </a:lnTo>
                    <a:lnTo>
                      <a:pt x="164" y="36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38"/>
                    </a:lnTo>
                    <a:lnTo>
                      <a:pt x="164" y="40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0"/>
                    </a:lnTo>
                    <a:lnTo>
                      <a:pt x="162" y="40"/>
                    </a:lnTo>
                    <a:lnTo>
                      <a:pt x="161" y="42"/>
                    </a:lnTo>
                    <a:lnTo>
                      <a:pt x="161" y="42"/>
                    </a:lnTo>
                    <a:lnTo>
                      <a:pt x="159" y="42"/>
                    </a:lnTo>
                    <a:lnTo>
                      <a:pt x="157" y="44"/>
                    </a:lnTo>
                    <a:lnTo>
                      <a:pt x="155" y="44"/>
                    </a:lnTo>
                    <a:lnTo>
                      <a:pt x="155" y="44"/>
                    </a:lnTo>
                    <a:lnTo>
                      <a:pt x="155" y="46"/>
                    </a:lnTo>
                    <a:lnTo>
                      <a:pt x="153" y="46"/>
                    </a:lnTo>
                    <a:lnTo>
                      <a:pt x="153" y="46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6"/>
                    </a:lnTo>
                    <a:lnTo>
                      <a:pt x="152" y="44"/>
                    </a:lnTo>
                    <a:lnTo>
                      <a:pt x="152" y="44"/>
                    </a:lnTo>
                    <a:lnTo>
                      <a:pt x="152" y="42"/>
                    </a:lnTo>
                    <a:lnTo>
                      <a:pt x="152" y="42"/>
                    </a:lnTo>
                    <a:lnTo>
                      <a:pt x="152" y="40"/>
                    </a:lnTo>
                    <a:lnTo>
                      <a:pt x="152" y="40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6"/>
                    </a:lnTo>
                    <a:lnTo>
                      <a:pt x="153" y="36"/>
                    </a:lnTo>
                    <a:lnTo>
                      <a:pt x="155" y="36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55" y="33"/>
                    </a:lnTo>
                    <a:lnTo>
                      <a:pt x="157" y="33"/>
                    </a:lnTo>
                    <a:lnTo>
                      <a:pt x="157" y="33"/>
                    </a:lnTo>
                    <a:lnTo>
                      <a:pt x="157" y="31"/>
                    </a:lnTo>
                    <a:lnTo>
                      <a:pt x="157" y="31"/>
                    </a:lnTo>
                    <a:lnTo>
                      <a:pt x="155" y="29"/>
                    </a:lnTo>
                    <a:lnTo>
                      <a:pt x="155" y="29"/>
                    </a:lnTo>
                    <a:lnTo>
                      <a:pt x="155" y="29"/>
                    </a:lnTo>
                    <a:lnTo>
                      <a:pt x="153" y="29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3" y="27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3" y="25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5" y="22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59" y="16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3"/>
                    </a:lnTo>
                    <a:lnTo>
                      <a:pt x="159" y="11"/>
                    </a:lnTo>
                    <a:lnTo>
                      <a:pt x="161" y="11"/>
                    </a:lnTo>
                    <a:lnTo>
                      <a:pt x="161" y="11"/>
                    </a:lnTo>
                    <a:lnTo>
                      <a:pt x="159" y="11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9"/>
                    </a:lnTo>
                    <a:lnTo>
                      <a:pt x="159" y="7"/>
                    </a:lnTo>
                    <a:lnTo>
                      <a:pt x="161" y="7"/>
                    </a:lnTo>
                    <a:lnTo>
                      <a:pt x="161" y="9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1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9" y="5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7" y="4"/>
                    </a:lnTo>
                    <a:lnTo>
                      <a:pt x="157" y="2"/>
                    </a:lnTo>
                    <a:lnTo>
                      <a:pt x="155" y="2"/>
                    </a:lnTo>
                    <a:lnTo>
                      <a:pt x="155" y="2"/>
                    </a:lnTo>
                    <a:lnTo>
                      <a:pt x="155" y="2"/>
                    </a:lnTo>
                    <a:lnTo>
                      <a:pt x="155" y="4"/>
                    </a:lnTo>
                    <a:lnTo>
                      <a:pt x="153" y="4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2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50" y="2"/>
                    </a:lnTo>
                    <a:lnTo>
                      <a:pt x="148" y="2"/>
                    </a:lnTo>
                    <a:lnTo>
                      <a:pt x="148" y="2"/>
                    </a:lnTo>
                    <a:lnTo>
                      <a:pt x="148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4" y="4"/>
                    </a:lnTo>
                    <a:lnTo>
                      <a:pt x="144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5"/>
                    </a:lnTo>
                    <a:lnTo>
                      <a:pt x="141" y="5"/>
                    </a:lnTo>
                    <a:lnTo>
                      <a:pt x="141" y="5"/>
                    </a:lnTo>
                    <a:lnTo>
                      <a:pt x="141" y="7"/>
                    </a:lnTo>
                    <a:lnTo>
                      <a:pt x="141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3"/>
                    </a:lnTo>
                    <a:lnTo>
                      <a:pt x="133" y="15"/>
                    </a:lnTo>
                    <a:lnTo>
                      <a:pt x="131" y="15"/>
                    </a:lnTo>
                    <a:lnTo>
                      <a:pt x="133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30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6" y="18"/>
                    </a:lnTo>
                    <a:lnTo>
                      <a:pt x="126" y="18"/>
                    </a:lnTo>
                    <a:lnTo>
                      <a:pt x="124" y="18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6"/>
                    </a:lnTo>
                    <a:lnTo>
                      <a:pt x="124" y="15"/>
                    </a:lnTo>
                    <a:lnTo>
                      <a:pt x="124" y="15"/>
                    </a:lnTo>
                    <a:lnTo>
                      <a:pt x="126" y="15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3"/>
                    </a:lnTo>
                    <a:lnTo>
                      <a:pt x="124" y="15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0" y="16"/>
                    </a:lnTo>
                    <a:lnTo>
                      <a:pt x="120" y="16"/>
                    </a:lnTo>
                    <a:lnTo>
                      <a:pt x="120" y="18"/>
                    </a:lnTo>
                    <a:lnTo>
                      <a:pt x="120" y="18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9" y="20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3" y="22"/>
                    </a:lnTo>
                    <a:lnTo>
                      <a:pt x="113" y="24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08" y="29"/>
                    </a:lnTo>
                    <a:lnTo>
                      <a:pt x="109" y="29"/>
                    </a:lnTo>
                    <a:lnTo>
                      <a:pt x="109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6" y="29"/>
                    </a:lnTo>
                    <a:lnTo>
                      <a:pt x="106" y="29"/>
                    </a:lnTo>
                    <a:lnTo>
                      <a:pt x="104" y="31"/>
                    </a:lnTo>
                    <a:lnTo>
                      <a:pt x="102" y="31"/>
                    </a:lnTo>
                    <a:lnTo>
                      <a:pt x="100" y="33"/>
                    </a:lnTo>
                    <a:lnTo>
                      <a:pt x="99" y="33"/>
                    </a:lnTo>
                    <a:lnTo>
                      <a:pt x="97" y="33"/>
                    </a:lnTo>
                    <a:lnTo>
                      <a:pt x="97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3" y="33"/>
                    </a:lnTo>
                    <a:lnTo>
                      <a:pt x="95" y="35"/>
                    </a:lnTo>
                    <a:lnTo>
                      <a:pt x="93" y="35"/>
                    </a:lnTo>
                    <a:lnTo>
                      <a:pt x="93" y="35"/>
                    </a:lnTo>
                    <a:lnTo>
                      <a:pt x="91" y="35"/>
                    </a:lnTo>
                    <a:lnTo>
                      <a:pt x="91" y="35"/>
                    </a:lnTo>
                    <a:lnTo>
                      <a:pt x="89" y="36"/>
                    </a:lnTo>
                    <a:lnTo>
                      <a:pt x="88" y="38"/>
                    </a:lnTo>
                    <a:lnTo>
                      <a:pt x="86" y="38"/>
                    </a:lnTo>
                    <a:lnTo>
                      <a:pt x="84" y="38"/>
                    </a:lnTo>
                    <a:lnTo>
                      <a:pt x="84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0" y="40"/>
                    </a:lnTo>
                    <a:lnTo>
                      <a:pt x="80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7" y="44"/>
                    </a:lnTo>
                    <a:lnTo>
                      <a:pt x="75" y="44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71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9" y="46"/>
                    </a:lnTo>
                    <a:lnTo>
                      <a:pt x="67" y="46"/>
                    </a:lnTo>
                    <a:lnTo>
                      <a:pt x="66" y="46"/>
                    </a:lnTo>
                    <a:lnTo>
                      <a:pt x="64" y="47"/>
                    </a:lnTo>
                    <a:lnTo>
                      <a:pt x="64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0" y="46"/>
                    </a:lnTo>
                    <a:lnTo>
                      <a:pt x="60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7"/>
                    </a:lnTo>
                    <a:lnTo>
                      <a:pt x="58" y="46"/>
                    </a:lnTo>
                    <a:lnTo>
                      <a:pt x="58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55" y="44"/>
                    </a:lnTo>
                    <a:lnTo>
                      <a:pt x="53" y="44"/>
                    </a:lnTo>
                    <a:lnTo>
                      <a:pt x="51" y="42"/>
                    </a:lnTo>
                    <a:lnTo>
                      <a:pt x="51" y="40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7" y="4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86"/>
              <p:cNvSpPr>
                <a:spLocks/>
              </p:cNvSpPr>
              <p:nvPr userDrawn="1"/>
            </p:nvSpPr>
            <p:spPr bwMode="auto">
              <a:xfrm>
                <a:off x="7521575" y="1866900"/>
                <a:ext cx="17463" cy="98425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7"/>
                  </a:cxn>
                  <a:cxn ang="0">
                    <a:pos x="9" y="14"/>
                  </a:cxn>
                  <a:cxn ang="0">
                    <a:pos x="9" y="18"/>
                  </a:cxn>
                  <a:cxn ang="0">
                    <a:pos x="9" y="23"/>
                  </a:cxn>
                  <a:cxn ang="0">
                    <a:pos x="9" y="31"/>
                  </a:cxn>
                  <a:cxn ang="0">
                    <a:pos x="9" y="36"/>
                  </a:cxn>
                  <a:cxn ang="0">
                    <a:pos x="7" y="42"/>
                  </a:cxn>
                  <a:cxn ang="0">
                    <a:pos x="5" y="45"/>
                  </a:cxn>
                  <a:cxn ang="0">
                    <a:pos x="5" y="51"/>
                  </a:cxn>
                  <a:cxn ang="0">
                    <a:pos x="3" y="56"/>
                  </a:cxn>
                  <a:cxn ang="0">
                    <a:pos x="3" y="60"/>
                  </a:cxn>
                  <a:cxn ang="0">
                    <a:pos x="2" y="6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2" y="60"/>
                  </a:cxn>
                  <a:cxn ang="0">
                    <a:pos x="3" y="58"/>
                  </a:cxn>
                  <a:cxn ang="0">
                    <a:pos x="0" y="58"/>
                  </a:cxn>
                  <a:cxn ang="0">
                    <a:pos x="0" y="60"/>
                  </a:cxn>
                  <a:cxn ang="0">
                    <a:pos x="0" y="58"/>
                  </a:cxn>
                  <a:cxn ang="0">
                    <a:pos x="0" y="56"/>
                  </a:cxn>
                  <a:cxn ang="0">
                    <a:pos x="2" y="55"/>
                  </a:cxn>
                  <a:cxn ang="0">
                    <a:pos x="3" y="53"/>
                  </a:cxn>
                  <a:cxn ang="0">
                    <a:pos x="3" y="51"/>
                  </a:cxn>
                  <a:cxn ang="0">
                    <a:pos x="3" y="47"/>
                  </a:cxn>
                  <a:cxn ang="0">
                    <a:pos x="3" y="47"/>
                  </a:cxn>
                  <a:cxn ang="0">
                    <a:pos x="2" y="45"/>
                  </a:cxn>
                  <a:cxn ang="0">
                    <a:pos x="3" y="45"/>
                  </a:cxn>
                  <a:cxn ang="0">
                    <a:pos x="3" y="44"/>
                  </a:cxn>
                  <a:cxn ang="0">
                    <a:pos x="3" y="44"/>
                  </a:cxn>
                  <a:cxn ang="0">
                    <a:pos x="5" y="42"/>
                  </a:cxn>
                  <a:cxn ang="0">
                    <a:pos x="5" y="40"/>
                  </a:cxn>
                  <a:cxn ang="0">
                    <a:pos x="7" y="36"/>
                  </a:cxn>
                  <a:cxn ang="0">
                    <a:pos x="7" y="36"/>
                  </a:cxn>
                  <a:cxn ang="0">
                    <a:pos x="7" y="34"/>
                  </a:cxn>
                  <a:cxn ang="0">
                    <a:pos x="7" y="34"/>
                  </a:cxn>
                  <a:cxn ang="0">
                    <a:pos x="7" y="33"/>
                  </a:cxn>
                  <a:cxn ang="0">
                    <a:pos x="5" y="33"/>
                  </a:cxn>
                  <a:cxn ang="0">
                    <a:pos x="7" y="31"/>
                  </a:cxn>
                  <a:cxn ang="0">
                    <a:pos x="7" y="29"/>
                  </a:cxn>
                  <a:cxn ang="0">
                    <a:pos x="7" y="23"/>
                  </a:cxn>
                  <a:cxn ang="0">
                    <a:pos x="7" y="22"/>
                  </a:cxn>
                  <a:cxn ang="0">
                    <a:pos x="7" y="20"/>
                  </a:cxn>
                  <a:cxn ang="0">
                    <a:pos x="7" y="18"/>
                  </a:cxn>
                  <a:cxn ang="0">
                    <a:pos x="7" y="16"/>
                  </a:cxn>
                  <a:cxn ang="0">
                    <a:pos x="9" y="14"/>
                  </a:cxn>
                  <a:cxn ang="0">
                    <a:pos x="9" y="13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9" y="2"/>
                  </a:cxn>
                </a:cxnLst>
                <a:rect l="0" t="0" r="r" b="b"/>
                <a:pathLst>
                  <a:path w="11" h="62">
                    <a:moveTo>
                      <a:pt x="9" y="0"/>
                    </a:moveTo>
                    <a:lnTo>
                      <a:pt x="9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4"/>
                    </a:lnTo>
                    <a:lnTo>
                      <a:pt x="9" y="34"/>
                    </a:lnTo>
                    <a:lnTo>
                      <a:pt x="9" y="36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40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4"/>
                    </a:lnTo>
                    <a:lnTo>
                      <a:pt x="5" y="44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5" y="55"/>
                    </a:lnTo>
                    <a:lnTo>
                      <a:pt x="3" y="55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3" y="60"/>
                    </a:lnTo>
                    <a:lnTo>
                      <a:pt x="2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58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6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3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5" y="44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87"/>
              <p:cNvSpPr>
                <a:spLocks/>
              </p:cNvSpPr>
              <p:nvPr userDrawn="1"/>
            </p:nvSpPr>
            <p:spPr bwMode="auto">
              <a:xfrm>
                <a:off x="133350" y="1547813"/>
                <a:ext cx="1395413" cy="2047875"/>
              </a:xfrm>
              <a:custGeom>
                <a:avLst/>
                <a:gdLst/>
                <a:ahLst/>
                <a:cxnLst>
                  <a:cxn ang="0">
                    <a:pos x="808" y="1231"/>
                  </a:cxn>
                  <a:cxn ang="0">
                    <a:pos x="833" y="1160"/>
                  </a:cxn>
                  <a:cxn ang="0">
                    <a:pos x="872" y="1091"/>
                  </a:cxn>
                  <a:cxn ang="0">
                    <a:pos x="747" y="897"/>
                  </a:cxn>
                  <a:cxn ang="0">
                    <a:pos x="59" y="9"/>
                  </a:cxn>
                  <a:cxn ang="0">
                    <a:pos x="59" y="51"/>
                  </a:cxn>
                  <a:cxn ang="0">
                    <a:pos x="49" y="95"/>
                  </a:cxn>
                  <a:cxn ang="0">
                    <a:pos x="33" y="140"/>
                  </a:cxn>
                  <a:cxn ang="0">
                    <a:pos x="38" y="146"/>
                  </a:cxn>
                  <a:cxn ang="0">
                    <a:pos x="24" y="153"/>
                  </a:cxn>
                  <a:cxn ang="0">
                    <a:pos x="2" y="188"/>
                  </a:cxn>
                  <a:cxn ang="0">
                    <a:pos x="13" y="226"/>
                  </a:cxn>
                  <a:cxn ang="0">
                    <a:pos x="35" y="270"/>
                  </a:cxn>
                  <a:cxn ang="0">
                    <a:pos x="33" y="318"/>
                  </a:cxn>
                  <a:cxn ang="0">
                    <a:pos x="31" y="360"/>
                  </a:cxn>
                  <a:cxn ang="0">
                    <a:pos x="35" y="404"/>
                  </a:cxn>
                  <a:cxn ang="0">
                    <a:pos x="60" y="446"/>
                  </a:cxn>
                  <a:cxn ang="0">
                    <a:pos x="75" y="475"/>
                  </a:cxn>
                  <a:cxn ang="0">
                    <a:pos x="91" y="508"/>
                  </a:cxn>
                  <a:cxn ang="0">
                    <a:pos x="73" y="515"/>
                  </a:cxn>
                  <a:cxn ang="0">
                    <a:pos x="84" y="513"/>
                  </a:cxn>
                  <a:cxn ang="0">
                    <a:pos x="102" y="531"/>
                  </a:cxn>
                  <a:cxn ang="0">
                    <a:pos x="121" y="541"/>
                  </a:cxn>
                  <a:cxn ang="0">
                    <a:pos x="122" y="511"/>
                  </a:cxn>
                  <a:cxn ang="0">
                    <a:pos x="144" y="519"/>
                  </a:cxn>
                  <a:cxn ang="0">
                    <a:pos x="146" y="510"/>
                  </a:cxn>
                  <a:cxn ang="0">
                    <a:pos x="166" y="513"/>
                  </a:cxn>
                  <a:cxn ang="0">
                    <a:pos x="183" y="524"/>
                  </a:cxn>
                  <a:cxn ang="0">
                    <a:pos x="188" y="528"/>
                  </a:cxn>
                  <a:cxn ang="0">
                    <a:pos x="210" y="524"/>
                  </a:cxn>
                  <a:cxn ang="0">
                    <a:pos x="219" y="541"/>
                  </a:cxn>
                  <a:cxn ang="0">
                    <a:pos x="196" y="533"/>
                  </a:cxn>
                  <a:cxn ang="0">
                    <a:pos x="152" y="524"/>
                  </a:cxn>
                  <a:cxn ang="0">
                    <a:pos x="132" y="537"/>
                  </a:cxn>
                  <a:cxn ang="0">
                    <a:pos x="143" y="559"/>
                  </a:cxn>
                  <a:cxn ang="0">
                    <a:pos x="146" y="588"/>
                  </a:cxn>
                  <a:cxn ang="0">
                    <a:pos x="141" y="592"/>
                  </a:cxn>
                  <a:cxn ang="0">
                    <a:pos x="126" y="575"/>
                  </a:cxn>
                  <a:cxn ang="0">
                    <a:pos x="121" y="548"/>
                  </a:cxn>
                  <a:cxn ang="0">
                    <a:pos x="113" y="594"/>
                  </a:cxn>
                  <a:cxn ang="0">
                    <a:pos x="121" y="637"/>
                  </a:cxn>
                  <a:cxn ang="0">
                    <a:pos x="154" y="659"/>
                  </a:cxn>
                  <a:cxn ang="0">
                    <a:pos x="161" y="685"/>
                  </a:cxn>
                  <a:cxn ang="0">
                    <a:pos x="148" y="703"/>
                  </a:cxn>
                  <a:cxn ang="0">
                    <a:pos x="141" y="729"/>
                  </a:cxn>
                  <a:cxn ang="0">
                    <a:pos x="163" y="773"/>
                  </a:cxn>
                  <a:cxn ang="0">
                    <a:pos x="185" y="820"/>
                  </a:cxn>
                  <a:cxn ang="0">
                    <a:pos x="205" y="857"/>
                  </a:cxn>
                  <a:cxn ang="0">
                    <a:pos x="221" y="881"/>
                  </a:cxn>
                  <a:cxn ang="0">
                    <a:pos x="236" y="906"/>
                  </a:cxn>
                  <a:cxn ang="0">
                    <a:pos x="232" y="963"/>
                  </a:cxn>
                  <a:cxn ang="0">
                    <a:pos x="252" y="997"/>
                  </a:cxn>
                  <a:cxn ang="0">
                    <a:pos x="298" y="1010"/>
                  </a:cxn>
                  <a:cxn ang="0">
                    <a:pos x="344" y="1027"/>
                  </a:cxn>
                  <a:cxn ang="0">
                    <a:pos x="362" y="1054"/>
                  </a:cxn>
                  <a:cxn ang="0">
                    <a:pos x="389" y="1072"/>
                  </a:cxn>
                  <a:cxn ang="0">
                    <a:pos x="439" y="1107"/>
                  </a:cxn>
                  <a:cxn ang="0">
                    <a:pos x="448" y="1120"/>
                  </a:cxn>
                  <a:cxn ang="0">
                    <a:pos x="464" y="1118"/>
                  </a:cxn>
                  <a:cxn ang="0">
                    <a:pos x="486" y="1140"/>
                  </a:cxn>
                  <a:cxn ang="0">
                    <a:pos x="526" y="1191"/>
                  </a:cxn>
                  <a:cxn ang="0">
                    <a:pos x="537" y="1250"/>
                  </a:cxn>
                  <a:cxn ang="0">
                    <a:pos x="548" y="1273"/>
                  </a:cxn>
                </a:cxnLst>
                <a:rect l="0" t="0" r="r" b="b"/>
                <a:pathLst>
                  <a:path w="879" h="1290">
                    <a:moveTo>
                      <a:pt x="797" y="1288"/>
                    </a:moveTo>
                    <a:lnTo>
                      <a:pt x="797" y="1288"/>
                    </a:lnTo>
                    <a:lnTo>
                      <a:pt x="799" y="1288"/>
                    </a:lnTo>
                    <a:lnTo>
                      <a:pt x="800" y="1288"/>
                    </a:lnTo>
                    <a:lnTo>
                      <a:pt x="800" y="1288"/>
                    </a:lnTo>
                    <a:lnTo>
                      <a:pt x="802" y="1288"/>
                    </a:lnTo>
                    <a:lnTo>
                      <a:pt x="804" y="1288"/>
                    </a:lnTo>
                    <a:lnTo>
                      <a:pt x="806" y="1288"/>
                    </a:lnTo>
                    <a:lnTo>
                      <a:pt x="808" y="1290"/>
                    </a:lnTo>
                    <a:lnTo>
                      <a:pt x="809" y="1290"/>
                    </a:lnTo>
                    <a:lnTo>
                      <a:pt x="809" y="1288"/>
                    </a:lnTo>
                    <a:lnTo>
                      <a:pt x="811" y="1290"/>
                    </a:lnTo>
                    <a:lnTo>
                      <a:pt x="811" y="1288"/>
                    </a:lnTo>
                    <a:lnTo>
                      <a:pt x="813" y="1288"/>
                    </a:lnTo>
                    <a:lnTo>
                      <a:pt x="813" y="1286"/>
                    </a:lnTo>
                    <a:lnTo>
                      <a:pt x="815" y="1286"/>
                    </a:lnTo>
                    <a:lnTo>
                      <a:pt x="815" y="1284"/>
                    </a:lnTo>
                    <a:lnTo>
                      <a:pt x="817" y="1284"/>
                    </a:lnTo>
                    <a:lnTo>
                      <a:pt x="817" y="1284"/>
                    </a:lnTo>
                    <a:lnTo>
                      <a:pt x="817" y="1283"/>
                    </a:lnTo>
                    <a:lnTo>
                      <a:pt x="817" y="1281"/>
                    </a:lnTo>
                    <a:lnTo>
                      <a:pt x="819" y="1279"/>
                    </a:lnTo>
                    <a:lnTo>
                      <a:pt x="820" y="1277"/>
                    </a:lnTo>
                    <a:lnTo>
                      <a:pt x="822" y="1277"/>
                    </a:lnTo>
                    <a:lnTo>
                      <a:pt x="824" y="1275"/>
                    </a:lnTo>
                    <a:lnTo>
                      <a:pt x="826" y="1270"/>
                    </a:lnTo>
                    <a:lnTo>
                      <a:pt x="824" y="1266"/>
                    </a:lnTo>
                    <a:lnTo>
                      <a:pt x="824" y="1264"/>
                    </a:lnTo>
                    <a:lnTo>
                      <a:pt x="826" y="1262"/>
                    </a:lnTo>
                    <a:lnTo>
                      <a:pt x="826" y="1261"/>
                    </a:lnTo>
                    <a:lnTo>
                      <a:pt x="826" y="1261"/>
                    </a:lnTo>
                    <a:lnTo>
                      <a:pt x="824" y="1259"/>
                    </a:lnTo>
                    <a:lnTo>
                      <a:pt x="822" y="1257"/>
                    </a:lnTo>
                    <a:lnTo>
                      <a:pt x="822" y="1253"/>
                    </a:lnTo>
                    <a:lnTo>
                      <a:pt x="822" y="1253"/>
                    </a:lnTo>
                    <a:lnTo>
                      <a:pt x="820" y="1253"/>
                    </a:lnTo>
                    <a:lnTo>
                      <a:pt x="819" y="1251"/>
                    </a:lnTo>
                    <a:lnTo>
                      <a:pt x="815" y="1251"/>
                    </a:lnTo>
                    <a:lnTo>
                      <a:pt x="813" y="1253"/>
                    </a:lnTo>
                    <a:lnTo>
                      <a:pt x="813" y="1253"/>
                    </a:lnTo>
                    <a:lnTo>
                      <a:pt x="811" y="1251"/>
                    </a:lnTo>
                    <a:lnTo>
                      <a:pt x="809" y="1251"/>
                    </a:lnTo>
                    <a:lnTo>
                      <a:pt x="809" y="1250"/>
                    </a:lnTo>
                    <a:lnTo>
                      <a:pt x="808" y="1251"/>
                    </a:lnTo>
                    <a:lnTo>
                      <a:pt x="808" y="1250"/>
                    </a:lnTo>
                    <a:lnTo>
                      <a:pt x="806" y="1250"/>
                    </a:lnTo>
                    <a:lnTo>
                      <a:pt x="806" y="1250"/>
                    </a:lnTo>
                    <a:lnTo>
                      <a:pt x="806" y="1246"/>
                    </a:lnTo>
                    <a:lnTo>
                      <a:pt x="804" y="1244"/>
                    </a:lnTo>
                    <a:lnTo>
                      <a:pt x="804" y="1244"/>
                    </a:lnTo>
                    <a:lnTo>
                      <a:pt x="804" y="1242"/>
                    </a:lnTo>
                    <a:lnTo>
                      <a:pt x="804" y="1241"/>
                    </a:lnTo>
                    <a:lnTo>
                      <a:pt x="806" y="1237"/>
                    </a:lnTo>
                    <a:lnTo>
                      <a:pt x="806" y="1237"/>
                    </a:lnTo>
                    <a:lnTo>
                      <a:pt x="808" y="1235"/>
                    </a:lnTo>
                    <a:lnTo>
                      <a:pt x="808" y="1233"/>
                    </a:lnTo>
                    <a:lnTo>
                      <a:pt x="808" y="1231"/>
                    </a:lnTo>
                    <a:lnTo>
                      <a:pt x="808" y="1230"/>
                    </a:lnTo>
                    <a:lnTo>
                      <a:pt x="808" y="1228"/>
                    </a:lnTo>
                    <a:lnTo>
                      <a:pt x="808" y="1228"/>
                    </a:lnTo>
                    <a:lnTo>
                      <a:pt x="808" y="1226"/>
                    </a:lnTo>
                    <a:lnTo>
                      <a:pt x="808" y="1224"/>
                    </a:lnTo>
                    <a:lnTo>
                      <a:pt x="808" y="1222"/>
                    </a:lnTo>
                    <a:lnTo>
                      <a:pt x="808" y="1222"/>
                    </a:lnTo>
                    <a:lnTo>
                      <a:pt x="808" y="1222"/>
                    </a:lnTo>
                    <a:lnTo>
                      <a:pt x="808" y="1220"/>
                    </a:lnTo>
                    <a:lnTo>
                      <a:pt x="804" y="1219"/>
                    </a:lnTo>
                    <a:lnTo>
                      <a:pt x="804" y="1219"/>
                    </a:lnTo>
                    <a:lnTo>
                      <a:pt x="804" y="1217"/>
                    </a:lnTo>
                    <a:lnTo>
                      <a:pt x="804" y="1217"/>
                    </a:lnTo>
                    <a:lnTo>
                      <a:pt x="804" y="1215"/>
                    </a:lnTo>
                    <a:lnTo>
                      <a:pt x="804" y="1213"/>
                    </a:lnTo>
                    <a:lnTo>
                      <a:pt x="806" y="1213"/>
                    </a:lnTo>
                    <a:lnTo>
                      <a:pt x="806" y="1211"/>
                    </a:lnTo>
                    <a:lnTo>
                      <a:pt x="806" y="1209"/>
                    </a:lnTo>
                    <a:lnTo>
                      <a:pt x="806" y="1208"/>
                    </a:lnTo>
                    <a:lnTo>
                      <a:pt x="806" y="1204"/>
                    </a:lnTo>
                    <a:lnTo>
                      <a:pt x="806" y="1204"/>
                    </a:lnTo>
                    <a:lnTo>
                      <a:pt x="808" y="1204"/>
                    </a:lnTo>
                    <a:lnTo>
                      <a:pt x="809" y="1202"/>
                    </a:lnTo>
                    <a:lnTo>
                      <a:pt x="813" y="1204"/>
                    </a:lnTo>
                    <a:lnTo>
                      <a:pt x="813" y="1204"/>
                    </a:lnTo>
                    <a:lnTo>
                      <a:pt x="815" y="1202"/>
                    </a:lnTo>
                    <a:lnTo>
                      <a:pt x="815" y="1202"/>
                    </a:lnTo>
                    <a:lnTo>
                      <a:pt x="817" y="1200"/>
                    </a:lnTo>
                    <a:lnTo>
                      <a:pt x="817" y="1199"/>
                    </a:lnTo>
                    <a:lnTo>
                      <a:pt x="819" y="1197"/>
                    </a:lnTo>
                    <a:lnTo>
                      <a:pt x="819" y="1195"/>
                    </a:lnTo>
                    <a:lnTo>
                      <a:pt x="820" y="1193"/>
                    </a:lnTo>
                    <a:lnTo>
                      <a:pt x="820" y="1193"/>
                    </a:lnTo>
                    <a:lnTo>
                      <a:pt x="822" y="1191"/>
                    </a:lnTo>
                    <a:lnTo>
                      <a:pt x="824" y="1189"/>
                    </a:lnTo>
                    <a:lnTo>
                      <a:pt x="826" y="1188"/>
                    </a:lnTo>
                    <a:lnTo>
                      <a:pt x="826" y="1188"/>
                    </a:lnTo>
                    <a:lnTo>
                      <a:pt x="828" y="1186"/>
                    </a:lnTo>
                    <a:lnTo>
                      <a:pt x="826" y="1184"/>
                    </a:lnTo>
                    <a:lnTo>
                      <a:pt x="828" y="1184"/>
                    </a:lnTo>
                    <a:lnTo>
                      <a:pt x="828" y="1182"/>
                    </a:lnTo>
                    <a:lnTo>
                      <a:pt x="828" y="1180"/>
                    </a:lnTo>
                    <a:lnTo>
                      <a:pt x="828" y="1180"/>
                    </a:lnTo>
                    <a:lnTo>
                      <a:pt x="828" y="1177"/>
                    </a:lnTo>
                    <a:lnTo>
                      <a:pt x="830" y="1175"/>
                    </a:lnTo>
                    <a:lnTo>
                      <a:pt x="828" y="1173"/>
                    </a:lnTo>
                    <a:lnTo>
                      <a:pt x="830" y="1171"/>
                    </a:lnTo>
                    <a:lnTo>
                      <a:pt x="830" y="1171"/>
                    </a:lnTo>
                    <a:lnTo>
                      <a:pt x="830" y="1169"/>
                    </a:lnTo>
                    <a:lnTo>
                      <a:pt x="831" y="1171"/>
                    </a:lnTo>
                    <a:lnTo>
                      <a:pt x="831" y="1169"/>
                    </a:lnTo>
                    <a:lnTo>
                      <a:pt x="833" y="1169"/>
                    </a:lnTo>
                    <a:lnTo>
                      <a:pt x="833" y="1167"/>
                    </a:lnTo>
                    <a:lnTo>
                      <a:pt x="831" y="1166"/>
                    </a:lnTo>
                    <a:lnTo>
                      <a:pt x="831" y="1166"/>
                    </a:lnTo>
                    <a:lnTo>
                      <a:pt x="831" y="1162"/>
                    </a:lnTo>
                    <a:lnTo>
                      <a:pt x="833" y="1160"/>
                    </a:lnTo>
                    <a:lnTo>
                      <a:pt x="833" y="1160"/>
                    </a:lnTo>
                    <a:lnTo>
                      <a:pt x="833" y="1156"/>
                    </a:lnTo>
                    <a:lnTo>
                      <a:pt x="831" y="1155"/>
                    </a:lnTo>
                    <a:lnTo>
                      <a:pt x="833" y="1153"/>
                    </a:lnTo>
                    <a:lnTo>
                      <a:pt x="831" y="1149"/>
                    </a:lnTo>
                    <a:lnTo>
                      <a:pt x="833" y="1147"/>
                    </a:lnTo>
                    <a:lnTo>
                      <a:pt x="835" y="1147"/>
                    </a:lnTo>
                    <a:lnTo>
                      <a:pt x="835" y="1147"/>
                    </a:lnTo>
                    <a:lnTo>
                      <a:pt x="835" y="1146"/>
                    </a:lnTo>
                    <a:lnTo>
                      <a:pt x="833" y="1146"/>
                    </a:lnTo>
                    <a:lnTo>
                      <a:pt x="833" y="1144"/>
                    </a:lnTo>
                    <a:lnTo>
                      <a:pt x="833" y="1144"/>
                    </a:lnTo>
                    <a:lnTo>
                      <a:pt x="833" y="1144"/>
                    </a:lnTo>
                    <a:lnTo>
                      <a:pt x="835" y="1144"/>
                    </a:lnTo>
                    <a:lnTo>
                      <a:pt x="835" y="1144"/>
                    </a:lnTo>
                    <a:lnTo>
                      <a:pt x="835" y="1142"/>
                    </a:lnTo>
                    <a:lnTo>
                      <a:pt x="835" y="1140"/>
                    </a:lnTo>
                    <a:lnTo>
                      <a:pt x="833" y="1140"/>
                    </a:lnTo>
                    <a:lnTo>
                      <a:pt x="833" y="1138"/>
                    </a:lnTo>
                    <a:lnTo>
                      <a:pt x="839" y="1133"/>
                    </a:lnTo>
                    <a:lnTo>
                      <a:pt x="842" y="1131"/>
                    </a:lnTo>
                    <a:lnTo>
                      <a:pt x="842" y="1131"/>
                    </a:lnTo>
                    <a:lnTo>
                      <a:pt x="844" y="1131"/>
                    </a:lnTo>
                    <a:lnTo>
                      <a:pt x="844" y="1127"/>
                    </a:lnTo>
                    <a:lnTo>
                      <a:pt x="846" y="1124"/>
                    </a:lnTo>
                    <a:lnTo>
                      <a:pt x="846" y="1122"/>
                    </a:lnTo>
                    <a:lnTo>
                      <a:pt x="846" y="1122"/>
                    </a:lnTo>
                    <a:lnTo>
                      <a:pt x="850" y="1120"/>
                    </a:lnTo>
                    <a:lnTo>
                      <a:pt x="851" y="1118"/>
                    </a:lnTo>
                    <a:lnTo>
                      <a:pt x="853" y="1118"/>
                    </a:lnTo>
                    <a:lnTo>
                      <a:pt x="857" y="1116"/>
                    </a:lnTo>
                    <a:lnTo>
                      <a:pt x="859" y="1114"/>
                    </a:lnTo>
                    <a:lnTo>
                      <a:pt x="861" y="1113"/>
                    </a:lnTo>
                    <a:lnTo>
                      <a:pt x="862" y="1113"/>
                    </a:lnTo>
                    <a:lnTo>
                      <a:pt x="864" y="1113"/>
                    </a:lnTo>
                    <a:lnTo>
                      <a:pt x="866" y="1111"/>
                    </a:lnTo>
                    <a:lnTo>
                      <a:pt x="866" y="1111"/>
                    </a:lnTo>
                    <a:lnTo>
                      <a:pt x="868" y="1111"/>
                    </a:lnTo>
                    <a:lnTo>
                      <a:pt x="868" y="1109"/>
                    </a:lnTo>
                    <a:lnTo>
                      <a:pt x="870" y="1109"/>
                    </a:lnTo>
                    <a:lnTo>
                      <a:pt x="870" y="1107"/>
                    </a:lnTo>
                    <a:lnTo>
                      <a:pt x="873" y="1105"/>
                    </a:lnTo>
                    <a:lnTo>
                      <a:pt x="873" y="1103"/>
                    </a:lnTo>
                    <a:lnTo>
                      <a:pt x="873" y="1103"/>
                    </a:lnTo>
                    <a:lnTo>
                      <a:pt x="875" y="1103"/>
                    </a:lnTo>
                    <a:lnTo>
                      <a:pt x="879" y="1102"/>
                    </a:lnTo>
                    <a:lnTo>
                      <a:pt x="877" y="1100"/>
                    </a:lnTo>
                    <a:lnTo>
                      <a:pt x="877" y="1098"/>
                    </a:lnTo>
                    <a:lnTo>
                      <a:pt x="877" y="1096"/>
                    </a:lnTo>
                    <a:lnTo>
                      <a:pt x="875" y="1096"/>
                    </a:lnTo>
                    <a:lnTo>
                      <a:pt x="875" y="1094"/>
                    </a:lnTo>
                    <a:lnTo>
                      <a:pt x="875" y="1094"/>
                    </a:lnTo>
                    <a:lnTo>
                      <a:pt x="875" y="1093"/>
                    </a:lnTo>
                    <a:lnTo>
                      <a:pt x="873" y="1093"/>
                    </a:lnTo>
                    <a:lnTo>
                      <a:pt x="873" y="1093"/>
                    </a:lnTo>
                    <a:lnTo>
                      <a:pt x="873" y="1091"/>
                    </a:lnTo>
                    <a:lnTo>
                      <a:pt x="872" y="1091"/>
                    </a:lnTo>
                    <a:lnTo>
                      <a:pt x="870" y="1089"/>
                    </a:lnTo>
                    <a:lnTo>
                      <a:pt x="868" y="1087"/>
                    </a:lnTo>
                    <a:lnTo>
                      <a:pt x="868" y="1087"/>
                    </a:lnTo>
                    <a:lnTo>
                      <a:pt x="868" y="1085"/>
                    </a:lnTo>
                    <a:lnTo>
                      <a:pt x="866" y="1083"/>
                    </a:lnTo>
                    <a:lnTo>
                      <a:pt x="862" y="1083"/>
                    </a:lnTo>
                    <a:lnTo>
                      <a:pt x="862" y="1080"/>
                    </a:lnTo>
                    <a:lnTo>
                      <a:pt x="861" y="1080"/>
                    </a:lnTo>
                    <a:lnTo>
                      <a:pt x="859" y="1078"/>
                    </a:lnTo>
                    <a:lnTo>
                      <a:pt x="859" y="1078"/>
                    </a:lnTo>
                    <a:lnTo>
                      <a:pt x="855" y="1076"/>
                    </a:lnTo>
                    <a:lnTo>
                      <a:pt x="855" y="1076"/>
                    </a:lnTo>
                    <a:lnTo>
                      <a:pt x="855" y="1074"/>
                    </a:lnTo>
                    <a:lnTo>
                      <a:pt x="855" y="1069"/>
                    </a:lnTo>
                    <a:lnTo>
                      <a:pt x="855" y="1067"/>
                    </a:lnTo>
                    <a:lnTo>
                      <a:pt x="855" y="1065"/>
                    </a:lnTo>
                    <a:lnTo>
                      <a:pt x="853" y="1063"/>
                    </a:lnTo>
                    <a:lnTo>
                      <a:pt x="851" y="1060"/>
                    </a:lnTo>
                    <a:lnTo>
                      <a:pt x="851" y="1060"/>
                    </a:lnTo>
                    <a:lnTo>
                      <a:pt x="851" y="1058"/>
                    </a:lnTo>
                    <a:lnTo>
                      <a:pt x="851" y="1056"/>
                    </a:lnTo>
                    <a:lnTo>
                      <a:pt x="851" y="1056"/>
                    </a:lnTo>
                    <a:lnTo>
                      <a:pt x="851" y="1054"/>
                    </a:lnTo>
                    <a:lnTo>
                      <a:pt x="851" y="1054"/>
                    </a:lnTo>
                    <a:lnTo>
                      <a:pt x="851" y="1052"/>
                    </a:lnTo>
                    <a:lnTo>
                      <a:pt x="850" y="1050"/>
                    </a:lnTo>
                    <a:lnTo>
                      <a:pt x="850" y="1047"/>
                    </a:lnTo>
                    <a:lnTo>
                      <a:pt x="848" y="1045"/>
                    </a:lnTo>
                    <a:lnTo>
                      <a:pt x="848" y="1043"/>
                    </a:lnTo>
                    <a:lnTo>
                      <a:pt x="848" y="1041"/>
                    </a:lnTo>
                    <a:lnTo>
                      <a:pt x="846" y="1040"/>
                    </a:lnTo>
                    <a:lnTo>
                      <a:pt x="844" y="1040"/>
                    </a:lnTo>
                    <a:lnTo>
                      <a:pt x="842" y="1038"/>
                    </a:lnTo>
                    <a:lnTo>
                      <a:pt x="841" y="1036"/>
                    </a:lnTo>
                    <a:lnTo>
                      <a:pt x="841" y="1036"/>
                    </a:lnTo>
                    <a:lnTo>
                      <a:pt x="839" y="1032"/>
                    </a:lnTo>
                    <a:lnTo>
                      <a:pt x="841" y="1030"/>
                    </a:lnTo>
                    <a:lnTo>
                      <a:pt x="839" y="1029"/>
                    </a:lnTo>
                    <a:lnTo>
                      <a:pt x="839" y="1027"/>
                    </a:lnTo>
                    <a:lnTo>
                      <a:pt x="837" y="1025"/>
                    </a:lnTo>
                    <a:lnTo>
                      <a:pt x="837" y="1023"/>
                    </a:lnTo>
                    <a:lnTo>
                      <a:pt x="835" y="1021"/>
                    </a:lnTo>
                    <a:lnTo>
                      <a:pt x="835" y="1018"/>
                    </a:lnTo>
                    <a:lnTo>
                      <a:pt x="835" y="1018"/>
                    </a:lnTo>
                    <a:lnTo>
                      <a:pt x="837" y="1014"/>
                    </a:lnTo>
                    <a:lnTo>
                      <a:pt x="837" y="1012"/>
                    </a:lnTo>
                    <a:lnTo>
                      <a:pt x="835" y="1012"/>
                    </a:lnTo>
                    <a:lnTo>
                      <a:pt x="837" y="1008"/>
                    </a:lnTo>
                    <a:lnTo>
                      <a:pt x="837" y="1008"/>
                    </a:lnTo>
                    <a:lnTo>
                      <a:pt x="837" y="1007"/>
                    </a:lnTo>
                    <a:lnTo>
                      <a:pt x="837" y="1007"/>
                    </a:lnTo>
                    <a:lnTo>
                      <a:pt x="819" y="983"/>
                    </a:lnTo>
                    <a:lnTo>
                      <a:pt x="808" y="970"/>
                    </a:lnTo>
                    <a:lnTo>
                      <a:pt x="788" y="946"/>
                    </a:lnTo>
                    <a:lnTo>
                      <a:pt x="775" y="930"/>
                    </a:lnTo>
                    <a:lnTo>
                      <a:pt x="764" y="917"/>
                    </a:lnTo>
                    <a:lnTo>
                      <a:pt x="747" y="897"/>
                    </a:lnTo>
                    <a:lnTo>
                      <a:pt x="736" y="882"/>
                    </a:lnTo>
                    <a:lnTo>
                      <a:pt x="727" y="871"/>
                    </a:lnTo>
                    <a:lnTo>
                      <a:pt x="724" y="868"/>
                    </a:lnTo>
                    <a:lnTo>
                      <a:pt x="694" y="831"/>
                    </a:lnTo>
                    <a:lnTo>
                      <a:pt x="634" y="760"/>
                    </a:lnTo>
                    <a:lnTo>
                      <a:pt x="614" y="733"/>
                    </a:lnTo>
                    <a:lnTo>
                      <a:pt x="592" y="707"/>
                    </a:lnTo>
                    <a:lnTo>
                      <a:pt x="587" y="700"/>
                    </a:lnTo>
                    <a:lnTo>
                      <a:pt x="557" y="663"/>
                    </a:lnTo>
                    <a:lnTo>
                      <a:pt x="555" y="663"/>
                    </a:lnTo>
                    <a:lnTo>
                      <a:pt x="552" y="656"/>
                    </a:lnTo>
                    <a:lnTo>
                      <a:pt x="508" y="601"/>
                    </a:lnTo>
                    <a:lnTo>
                      <a:pt x="493" y="583"/>
                    </a:lnTo>
                    <a:lnTo>
                      <a:pt x="488" y="575"/>
                    </a:lnTo>
                    <a:lnTo>
                      <a:pt x="468" y="552"/>
                    </a:lnTo>
                    <a:lnTo>
                      <a:pt x="457" y="537"/>
                    </a:lnTo>
                    <a:lnTo>
                      <a:pt x="448" y="526"/>
                    </a:lnTo>
                    <a:lnTo>
                      <a:pt x="433" y="510"/>
                    </a:lnTo>
                    <a:lnTo>
                      <a:pt x="420" y="493"/>
                    </a:lnTo>
                    <a:lnTo>
                      <a:pt x="413" y="484"/>
                    </a:lnTo>
                    <a:lnTo>
                      <a:pt x="387" y="451"/>
                    </a:lnTo>
                    <a:lnTo>
                      <a:pt x="378" y="440"/>
                    </a:lnTo>
                    <a:lnTo>
                      <a:pt x="380" y="433"/>
                    </a:lnTo>
                    <a:lnTo>
                      <a:pt x="380" y="427"/>
                    </a:lnTo>
                    <a:lnTo>
                      <a:pt x="382" y="420"/>
                    </a:lnTo>
                    <a:lnTo>
                      <a:pt x="382" y="418"/>
                    </a:lnTo>
                    <a:lnTo>
                      <a:pt x="384" y="402"/>
                    </a:lnTo>
                    <a:lnTo>
                      <a:pt x="387" y="385"/>
                    </a:lnTo>
                    <a:lnTo>
                      <a:pt x="391" y="363"/>
                    </a:lnTo>
                    <a:lnTo>
                      <a:pt x="393" y="351"/>
                    </a:lnTo>
                    <a:lnTo>
                      <a:pt x="406" y="270"/>
                    </a:lnTo>
                    <a:lnTo>
                      <a:pt x="422" y="171"/>
                    </a:lnTo>
                    <a:lnTo>
                      <a:pt x="429" y="120"/>
                    </a:lnTo>
                    <a:lnTo>
                      <a:pt x="433" y="102"/>
                    </a:lnTo>
                    <a:lnTo>
                      <a:pt x="439" y="71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3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7" y="11"/>
                    </a:lnTo>
                    <a:lnTo>
                      <a:pt x="57" y="11"/>
                    </a:lnTo>
                    <a:lnTo>
                      <a:pt x="57" y="11"/>
                    </a:lnTo>
                    <a:lnTo>
                      <a:pt x="57" y="13"/>
                    </a:lnTo>
                    <a:lnTo>
                      <a:pt x="57" y="14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5" y="18"/>
                    </a:lnTo>
                    <a:lnTo>
                      <a:pt x="55" y="18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53" y="22"/>
                    </a:lnTo>
                    <a:lnTo>
                      <a:pt x="53" y="22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3" y="31"/>
                    </a:lnTo>
                    <a:lnTo>
                      <a:pt x="53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5" y="33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7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40"/>
                    </a:lnTo>
                    <a:lnTo>
                      <a:pt x="57" y="40"/>
                    </a:lnTo>
                    <a:lnTo>
                      <a:pt x="57" y="42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4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9" y="49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3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9" y="56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59" y="58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8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7" y="62"/>
                    </a:lnTo>
                    <a:lnTo>
                      <a:pt x="59" y="62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59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9" y="71"/>
                    </a:lnTo>
                    <a:lnTo>
                      <a:pt x="57" y="73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5" y="80"/>
                    </a:lnTo>
                    <a:lnTo>
                      <a:pt x="55" y="82"/>
                    </a:lnTo>
                    <a:lnTo>
                      <a:pt x="55" y="84"/>
                    </a:lnTo>
                    <a:lnTo>
                      <a:pt x="53" y="84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3" y="87"/>
                    </a:lnTo>
                    <a:lnTo>
                      <a:pt x="51" y="89"/>
                    </a:lnTo>
                    <a:lnTo>
                      <a:pt x="51" y="89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49" y="93"/>
                    </a:lnTo>
                    <a:lnTo>
                      <a:pt x="49" y="93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8" y="98"/>
                    </a:lnTo>
                    <a:lnTo>
                      <a:pt x="48" y="100"/>
                    </a:lnTo>
                    <a:lnTo>
                      <a:pt x="46" y="100"/>
                    </a:lnTo>
                    <a:lnTo>
                      <a:pt x="46" y="102"/>
                    </a:lnTo>
                    <a:lnTo>
                      <a:pt x="44" y="104"/>
                    </a:lnTo>
                    <a:lnTo>
                      <a:pt x="44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42" y="108"/>
                    </a:lnTo>
                    <a:lnTo>
                      <a:pt x="42" y="108"/>
                    </a:lnTo>
                    <a:lnTo>
                      <a:pt x="42" y="109"/>
                    </a:lnTo>
                    <a:lnTo>
                      <a:pt x="40" y="109"/>
                    </a:lnTo>
                    <a:lnTo>
                      <a:pt x="40" y="109"/>
                    </a:lnTo>
                    <a:lnTo>
                      <a:pt x="40" y="111"/>
                    </a:lnTo>
                    <a:lnTo>
                      <a:pt x="40" y="111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5"/>
                    </a:lnTo>
                    <a:lnTo>
                      <a:pt x="40" y="115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2" y="118"/>
                    </a:lnTo>
                    <a:lnTo>
                      <a:pt x="42" y="120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0" y="128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40" y="131"/>
                    </a:lnTo>
                    <a:lnTo>
                      <a:pt x="38" y="131"/>
                    </a:lnTo>
                    <a:lnTo>
                      <a:pt x="38" y="131"/>
                    </a:lnTo>
                    <a:lnTo>
                      <a:pt x="38" y="133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7" y="137"/>
                    </a:lnTo>
                    <a:lnTo>
                      <a:pt x="35" y="139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3" y="142"/>
                    </a:lnTo>
                    <a:lnTo>
                      <a:pt x="33" y="142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8"/>
                    </a:lnTo>
                    <a:lnTo>
                      <a:pt x="27" y="148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1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3" y="144"/>
                    </a:lnTo>
                    <a:lnTo>
                      <a:pt x="33" y="144"/>
                    </a:lnTo>
                    <a:lnTo>
                      <a:pt x="35" y="144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2"/>
                    </a:lnTo>
                    <a:lnTo>
                      <a:pt x="35" y="140"/>
                    </a:lnTo>
                    <a:lnTo>
                      <a:pt x="37" y="140"/>
                    </a:lnTo>
                    <a:lnTo>
                      <a:pt x="37" y="140"/>
                    </a:lnTo>
                    <a:lnTo>
                      <a:pt x="37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38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0" y="144"/>
                    </a:lnTo>
                    <a:lnTo>
                      <a:pt x="40" y="146"/>
                    </a:lnTo>
                    <a:lnTo>
                      <a:pt x="38" y="146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7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3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0"/>
                    </a:lnTo>
                    <a:lnTo>
                      <a:pt x="29" y="151"/>
                    </a:lnTo>
                    <a:lnTo>
                      <a:pt x="29" y="151"/>
                    </a:lnTo>
                    <a:lnTo>
                      <a:pt x="27" y="151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7" y="153"/>
                    </a:lnTo>
                    <a:lnTo>
                      <a:pt x="26" y="153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5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7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61"/>
                    </a:lnTo>
                    <a:lnTo>
                      <a:pt x="24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9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2" y="157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6" y="153"/>
                    </a:lnTo>
                    <a:lnTo>
                      <a:pt x="26" y="153"/>
                    </a:lnTo>
                    <a:lnTo>
                      <a:pt x="26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5"/>
                    </a:lnTo>
                    <a:lnTo>
                      <a:pt x="22" y="155"/>
                    </a:lnTo>
                    <a:lnTo>
                      <a:pt x="22" y="155"/>
                    </a:lnTo>
                    <a:lnTo>
                      <a:pt x="20" y="157"/>
                    </a:lnTo>
                    <a:lnTo>
                      <a:pt x="20" y="159"/>
                    </a:lnTo>
                    <a:lnTo>
                      <a:pt x="18" y="159"/>
                    </a:lnTo>
                    <a:lnTo>
                      <a:pt x="18" y="161"/>
                    </a:lnTo>
                    <a:lnTo>
                      <a:pt x="18" y="161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6" y="164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6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5" y="166"/>
                    </a:lnTo>
                    <a:lnTo>
                      <a:pt x="13" y="166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1" y="170"/>
                    </a:lnTo>
                    <a:lnTo>
                      <a:pt x="11" y="170"/>
                    </a:lnTo>
                    <a:lnTo>
                      <a:pt x="11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7" y="175"/>
                    </a:lnTo>
                    <a:lnTo>
                      <a:pt x="7" y="177"/>
                    </a:lnTo>
                    <a:lnTo>
                      <a:pt x="6" y="177"/>
                    </a:lnTo>
                    <a:lnTo>
                      <a:pt x="6" y="179"/>
                    </a:lnTo>
                    <a:lnTo>
                      <a:pt x="6" y="181"/>
                    </a:lnTo>
                    <a:lnTo>
                      <a:pt x="4" y="181"/>
                    </a:lnTo>
                    <a:lnTo>
                      <a:pt x="4" y="181"/>
                    </a:lnTo>
                    <a:lnTo>
                      <a:pt x="4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4" y="184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6"/>
                    </a:lnTo>
                    <a:lnTo>
                      <a:pt x="2" y="188"/>
                    </a:lnTo>
                    <a:lnTo>
                      <a:pt x="2" y="188"/>
                    </a:lnTo>
                    <a:lnTo>
                      <a:pt x="2" y="188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2" y="192"/>
                    </a:lnTo>
                    <a:lnTo>
                      <a:pt x="2" y="192"/>
                    </a:lnTo>
                    <a:lnTo>
                      <a:pt x="2" y="192"/>
                    </a:lnTo>
                    <a:lnTo>
                      <a:pt x="4" y="193"/>
                    </a:lnTo>
                    <a:lnTo>
                      <a:pt x="4" y="193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1"/>
                    </a:lnTo>
                    <a:lnTo>
                      <a:pt x="4" y="201"/>
                    </a:lnTo>
                    <a:lnTo>
                      <a:pt x="4" y="201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6"/>
                    </a:lnTo>
                    <a:lnTo>
                      <a:pt x="2" y="206"/>
                    </a:lnTo>
                    <a:lnTo>
                      <a:pt x="2" y="206"/>
                    </a:lnTo>
                    <a:lnTo>
                      <a:pt x="2" y="208"/>
                    </a:lnTo>
                    <a:lnTo>
                      <a:pt x="2" y="208"/>
                    </a:lnTo>
                    <a:lnTo>
                      <a:pt x="2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2" y="212"/>
                    </a:lnTo>
                    <a:lnTo>
                      <a:pt x="2" y="212"/>
                    </a:lnTo>
                    <a:lnTo>
                      <a:pt x="2" y="212"/>
                    </a:lnTo>
                    <a:lnTo>
                      <a:pt x="2" y="214"/>
                    </a:lnTo>
                    <a:lnTo>
                      <a:pt x="4" y="214"/>
                    </a:lnTo>
                    <a:lnTo>
                      <a:pt x="4" y="214"/>
                    </a:lnTo>
                    <a:lnTo>
                      <a:pt x="4" y="215"/>
                    </a:lnTo>
                    <a:lnTo>
                      <a:pt x="4" y="215"/>
                    </a:lnTo>
                    <a:lnTo>
                      <a:pt x="4" y="215"/>
                    </a:lnTo>
                    <a:lnTo>
                      <a:pt x="6" y="217"/>
                    </a:lnTo>
                    <a:lnTo>
                      <a:pt x="6" y="217"/>
                    </a:lnTo>
                    <a:lnTo>
                      <a:pt x="6" y="217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7" y="219"/>
                    </a:lnTo>
                    <a:lnTo>
                      <a:pt x="7" y="219"/>
                    </a:lnTo>
                    <a:lnTo>
                      <a:pt x="7" y="221"/>
                    </a:lnTo>
                    <a:lnTo>
                      <a:pt x="7" y="221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6"/>
                    </a:lnTo>
                    <a:lnTo>
                      <a:pt x="15" y="228"/>
                    </a:lnTo>
                    <a:lnTo>
                      <a:pt x="15" y="228"/>
                    </a:lnTo>
                    <a:lnTo>
                      <a:pt x="15" y="230"/>
                    </a:lnTo>
                    <a:lnTo>
                      <a:pt x="15" y="230"/>
                    </a:lnTo>
                    <a:lnTo>
                      <a:pt x="15" y="230"/>
                    </a:lnTo>
                    <a:lnTo>
                      <a:pt x="16" y="230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8" y="234"/>
                    </a:lnTo>
                    <a:lnTo>
                      <a:pt x="18" y="234"/>
                    </a:lnTo>
                    <a:lnTo>
                      <a:pt x="20" y="234"/>
                    </a:lnTo>
                    <a:lnTo>
                      <a:pt x="20" y="235"/>
                    </a:lnTo>
                    <a:lnTo>
                      <a:pt x="22" y="235"/>
                    </a:lnTo>
                    <a:lnTo>
                      <a:pt x="22" y="237"/>
                    </a:lnTo>
                    <a:lnTo>
                      <a:pt x="22" y="239"/>
                    </a:lnTo>
                    <a:lnTo>
                      <a:pt x="22" y="239"/>
                    </a:lnTo>
                    <a:lnTo>
                      <a:pt x="22" y="241"/>
                    </a:lnTo>
                    <a:lnTo>
                      <a:pt x="22" y="241"/>
                    </a:lnTo>
                    <a:lnTo>
                      <a:pt x="22" y="243"/>
                    </a:lnTo>
                    <a:lnTo>
                      <a:pt x="22" y="245"/>
                    </a:lnTo>
                    <a:lnTo>
                      <a:pt x="22" y="245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2" y="246"/>
                    </a:lnTo>
                    <a:lnTo>
                      <a:pt x="24" y="246"/>
                    </a:lnTo>
                    <a:lnTo>
                      <a:pt x="24" y="246"/>
                    </a:lnTo>
                    <a:lnTo>
                      <a:pt x="24" y="246"/>
                    </a:lnTo>
                    <a:lnTo>
                      <a:pt x="26" y="246"/>
                    </a:lnTo>
                    <a:lnTo>
                      <a:pt x="26" y="248"/>
                    </a:lnTo>
                    <a:lnTo>
                      <a:pt x="26" y="248"/>
                    </a:lnTo>
                    <a:lnTo>
                      <a:pt x="26" y="250"/>
                    </a:lnTo>
                    <a:lnTo>
                      <a:pt x="26" y="250"/>
                    </a:lnTo>
                    <a:lnTo>
                      <a:pt x="27" y="252"/>
                    </a:lnTo>
                    <a:lnTo>
                      <a:pt x="29" y="254"/>
                    </a:lnTo>
                    <a:lnTo>
                      <a:pt x="29" y="256"/>
                    </a:lnTo>
                    <a:lnTo>
                      <a:pt x="29" y="256"/>
                    </a:lnTo>
                    <a:lnTo>
                      <a:pt x="29" y="257"/>
                    </a:lnTo>
                    <a:lnTo>
                      <a:pt x="29" y="257"/>
                    </a:lnTo>
                    <a:lnTo>
                      <a:pt x="29" y="259"/>
                    </a:lnTo>
                    <a:lnTo>
                      <a:pt x="31" y="259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3" y="263"/>
                    </a:lnTo>
                    <a:lnTo>
                      <a:pt x="33" y="263"/>
                    </a:lnTo>
                    <a:lnTo>
                      <a:pt x="33" y="265"/>
                    </a:lnTo>
                    <a:lnTo>
                      <a:pt x="33" y="265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3" y="268"/>
                    </a:lnTo>
                    <a:lnTo>
                      <a:pt x="35" y="268"/>
                    </a:lnTo>
                    <a:lnTo>
                      <a:pt x="35" y="270"/>
                    </a:lnTo>
                    <a:lnTo>
                      <a:pt x="35" y="270"/>
                    </a:lnTo>
                    <a:lnTo>
                      <a:pt x="35" y="270"/>
                    </a:lnTo>
                    <a:lnTo>
                      <a:pt x="35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4"/>
                    </a:lnTo>
                    <a:lnTo>
                      <a:pt x="37" y="274"/>
                    </a:lnTo>
                    <a:lnTo>
                      <a:pt x="38" y="276"/>
                    </a:lnTo>
                    <a:lnTo>
                      <a:pt x="37" y="277"/>
                    </a:lnTo>
                    <a:lnTo>
                      <a:pt x="37" y="279"/>
                    </a:lnTo>
                    <a:lnTo>
                      <a:pt x="37" y="279"/>
                    </a:lnTo>
                    <a:lnTo>
                      <a:pt x="37" y="281"/>
                    </a:lnTo>
                    <a:lnTo>
                      <a:pt x="37" y="283"/>
                    </a:lnTo>
                    <a:lnTo>
                      <a:pt x="37" y="283"/>
                    </a:lnTo>
                    <a:lnTo>
                      <a:pt x="37" y="285"/>
                    </a:lnTo>
                    <a:lnTo>
                      <a:pt x="37" y="285"/>
                    </a:lnTo>
                    <a:lnTo>
                      <a:pt x="37" y="287"/>
                    </a:lnTo>
                    <a:lnTo>
                      <a:pt x="37" y="287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8" y="288"/>
                    </a:lnTo>
                    <a:lnTo>
                      <a:pt x="38" y="288"/>
                    </a:lnTo>
                    <a:lnTo>
                      <a:pt x="38" y="290"/>
                    </a:lnTo>
                    <a:lnTo>
                      <a:pt x="38" y="290"/>
                    </a:lnTo>
                    <a:lnTo>
                      <a:pt x="38" y="292"/>
                    </a:lnTo>
                    <a:lnTo>
                      <a:pt x="38" y="292"/>
                    </a:lnTo>
                    <a:lnTo>
                      <a:pt x="38" y="292"/>
                    </a:lnTo>
                    <a:lnTo>
                      <a:pt x="38" y="294"/>
                    </a:lnTo>
                    <a:lnTo>
                      <a:pt x="38" y="296"/>
                    </a:lnTo>
                    <a:lnTo>
                      <a:pt x="38" y="296"/>
                    </a:lnTo>
                    <a:lnTo>
                      <a:pt x="38" y="298"/>
                    </a:lnTo>
                    <a:lnTo>
                      <a:pt x="38" y="299"/>
                    </a:lnTo>
                    <a:lnTo>
                      <a:pt x="38" y="299"/>
                    </a:lnTo>
                    <a:lnTo>
                      <a:pt x="38" y="301"/>
                    </a:lnTo>
                    <a:lnTo>
                      <a:pt x="38" y="301"/>
                    </a:lnTo>
                    <a:lnTo>
                      <a:pt x="37" y="303"/>
                    </a:lnTo>
                    <a:lnTo>
                      <a:pt x="37" y="303"/>
                    </a:lnTo>
                    <a:lnTo>
                      <a:pt x="37" y="305"/>
                    </a:lnTo>
                    <a:lnTo>
                      <a:pt x="37" y="305"/>
                    </a:lnTo>
                    <a:lnTo>
                      <a:pt x="37" y="305"/>
                    </a:lnTo>
                    <a:lnTo>
                      <a:pt x="38" y="307"/>
                    </a:lnTo>
                    <a:lnTo>
                      <a:pt x="38" y="309"/>
                    </a:lnTo>
                    <a:lnTo>
                      <a:pt x="38" y="309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7" y="312"/>
                    </a:lnTo>
                    <a:lnTo>
                      <a:pt x="37" y="312"/>
                    </a:lnTo>
                    <a:lnTo>
                      <a:pt x="35" y="312"/>
                    </a:lnTo>
                    <a:lnTo>
                      <a:pt x="35" y="314"/>
                    </a:lnTo>
                    <a:lnTo>
                      <a:pt x="35" y="316"/>
                    </a:lnTo>
                    <a:lnTo>
                      <a:pt x="33" y="316"/>
                    </a:lnTo>
                    <a:lnTo>
                      <a:pt x="33" y="316"/>
                    </a:lnTo>
                    <a:lnTo>
                      <a:pt x="33" y="318"/>
                    </a:lnTo>
                    <a:lnTo>
                      <a:pt x="33" y="318"/>
                    </a:lnTo>
                    <a:lnTo>
                      <a:pt x="33" y="318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31" y="323"/>
                    </a:lnTo>
                    <a:lnTo>
                      <a:pt x="31" y="323"/>
                    </a:lnTo>
                    <a:lnTo>
                      <a:pt x="31" y="323"/>
                    </a:lnTo>
                    <a:lnTo>
                      <a:pt x="31" y="325"/>
                    </a:lnTo>
                    <a:lnTo>
                      <a:pt x="31" y="325"/>
                    </a:lnTo>
                    <a:lnTo>
                      <a:pt x="29" y="325"/>
                    </a:lnTo>
                    <a:lnTo>
                      <a:pt x="29" y="327"/>
                    </a:lnTo>
                    <a:lnTo>
                      <a:pt x="29" y="327"/>
                    </a:lnTo>
                    <a:lnTo>
                      <a:pt x="29" y="329"/>
                    </a:lnTo>
                    <a:lnTo>
                      <a:pt x="29" y="329"/>
                    </a:lnTo>
                    <a:lnTo>
                      <a:pt x="27" y="329"/>
                    </a:lnTo>
                    <a:lnTo>
                      <a:pt x="27" y="330"/>
                    </a:lnTo>
                    <a:lnTo>
                      <a:pt x="27" y="330"/>
                    </a:lnTo>
                    <a:lnTo>
                      <a:pt x="27" y="332"/>
                    </a:lnTo>
                    <a:lnTo>
                      <a:pt x="27" y="332"/>
                    </a:lnTo>
                    <a:lnTo>
                      <a:pt x="27" y="332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7" y="334"/>
                    </a:lnTo>
                    <a:lnTo>
                      <a:pt x="27" y="336"/>
                    </a:lnTo>
                    <a:lnTo>
                      <a:pt x="27" y="336"/>
                    </a:lnTo>
                    <a:lnTo>
                      <a:pt x="29" y="336"/>
                    </a:lnTo>
                    <a:lnTo>
                      <a:pt x="29" y="338"/>
                    </a:lnTo>
                    <a:lnTo>
                      <a:pt x="27" y="338"/>
                    </a:lnTo>
                    <a:lnTo>
                      <a:pt x="27" y="338"/>
                    </a:lnTo>
                    <a:lnTo>
                      <a:pt x="27" y="338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27" y="340"/>
                    </a:lnTo>
                    <a:lnTo>
                      <a:pt x="27" y="341"/>
                    </a:lnTo>
                    <a:lnTo>
                      <a:pt x="27" y="341"/>
                    </a:lnTo>
                    <a:lnTo>
                      <a:pt x="27" y="341"/>
                    </a:lnTo>
                    <a:lnTo>
                      <a:pt x="27" y="343"/>
                    </a:lnTo>
                    <a:lnTo>
                      <a:pt x="29" y="343"/>
                    </a:lnTo>
                    <a:lnTo>
                      <a:pt x="29" y="343"/>
                    </a:lnTo>
                    <a:lnTo>
                      <a:pt x="29" y="345"/>
                    </a:lnTo>
                    <a:lnTo>
                      <a:pt x="29" y="347"/>
                    </a:lnTo>
                    <a:lnTo>
                      <a:pt x="29" y="349"/>
                    </a:lnTo>
                    <a:lnTo>
                      <a:pt x="29" y="349"/>
                    </a:lnTo>
                    <a:lnTo>
                      <a:pt x="29" y="351"/>
                    </a:lnTo>
                    <a:lnTo>
                      <a:pt x="29" y="351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2"/>
                    </a:lnTo>
                    <a:lnTo>
                      <a:pt x="29" y="354"/>
                    </a:lnTo>
                    <a:lnTo>
                      <a:pt x="29" y="354"/>
                    </a:lnTo>
                    <a:lnTo>
                      <a:pt x="29" y="356"/>
                    </a:lnTo>
                    <a:lnTo>
                      <a:pt x="31" y="356"/>
                    </a:lnTo>
                    <a:lnTo>
                      <a:pt x="31" y="356"/>
                    </a:lnTo>
                    <a:lnTo>
                      <a:pt x="31" y="358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0"/>
                    </a:lnTo>
                    <a:lnTo>
                      <a:pt x="31" y="362"/>
                    </a:lnTo>
                    <a:lnTo>
                      <a:pt x="31" y="362"/>
                    </a:lnTo>
                    <a:lnTo>
                      <a:pt x="33" y="362"/>
                    </a:lnTo>
                    <a:lnTo>
                      <a:pt x="31" y="363"/>
                    </a:lnTo>
                    <a:lnTo>
                      <a:pt x="31" y="365"/>
                    </a:lnTo>
                    <a:lnTo>
                      <a:pt x="31" y="367"/>
                    </a:lnTo>
                    <a:lnTo>
                      <a:pt x="31" y="369"/>
                    </a:lnTo>
                    <a:lnTo>
                      <a:pt x="31" y="371"/>
                    </a:lnTo>
                    <a:lnTo>
                      <a:pt x="31" y="371"/>
                    </a:lnTo>
                    <a:lnTo>
                      <a:pt x="33" y="373"/>
                    </a:lnTo>
                    <a:lnTo>
                      <a:pt x="31" y="374"/>
                    </a:lnTo>
                    <a:lnTo>
                      <a:pt x="31" y="376"/>
                    </a:lnTo>
                    <a:lnTo>
                      <a:pt x="31" y="376"/>
                    </a:lnTo>
                    <a:lnTo>
                      <a:pt x="29" y="378"/>
                    </a:lnTo>
                    <a:lnTo>
                      <a:pt x="29" y="378"/>
                    </a:lnTo>
                    <a:lnTo>
                      <a:pt x="29" y="380"/>
                    </a:lnTo>
                    <a:lnTo>
                      <a:pt x="29" y="380"/>
                    </a:lnTo>
                    <a:lnTo>
                      <a:pt x="29" y="380"/>
                    </a:lnTo>
                    <a:lnTo>
                      <a:pt x="27" y="382"/>
                    </a:lnTo>
                    <a:lnTo>
                      <a:pt x="27" y="382"/>
                    </a:lnTo>
                    <a:lnTo>
                      <a:pt x="27" y="382"/>
                    </a:lnTo>
                    <a:lnTo>
                      <a:pt x="27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3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5"/>
                    </a:lnTo>
                    <a:lnTo>
                      <a:pt x="26" y="387"/>
                    </a:lnTo>
                    <a:lnTo>
                      <a:pt x="26" y="387"/>
                    </a:lnTo>
                    <a:lnTo>
                      <a:pt x="26" y="387"/>
                    </a:lnTo>
                    <a:lnTo>
                      <a:pt x="27" y="389"/>
                    </a:lnTo>
                    <a:lnTo>
                      <a:pt x="27" y="389"/>
                    </a:lnTo>
                    <a:lnTo>
                      <a:pt x="27" y="389"/>
                    </a:lnTo>
                    <a:lnTo>
                      <a:pt x="27" y="391"/>
                    </a:lnTo>
                    <a:lnTo>
                      <a:pt x="29" y="391"/>
                    </a:lnTo>
                    <a:lnTo>
                      <a:pt x="29" y="393"/>
                    </a:lnTo>
                    <a:lnTo>
                      <a:pt x="29" y="393"/>
                    </a:lnTo>
                    <a:lnTo>
                      <a:pt x="29" y="393"/>
                    </a:lnTo>
                    <a:lnTo>
                      <a:pt x="29" y="394"/>
                    </a:lnTo>
                    <a:lnTo>
                      <a:pt x="31" y="396"/>
                    </a:lnTo>
                    <a:lnTo>
                      <a:pt x="31" y="396"/>
                    </a:lnTo>
                    <a:lnTo>
                      <a:pt x="31" y="398"/>
                    </a:lnTo>
                    <a:lnTo>
                      <a:pt x="31" y="398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0"/>
                    </a:lnTo>
                    <a:lnTo>
                      <a:pt x="33" y="402"/>
                    </a:lnTo>
                    <a:lnTo>
                      <a:pt x="35" y="402"/>
                    </a:lnTo>
                    <a:lnTo>
                      <a:pt x="35" y="404"/>
                    </a:lnTo>
                    <a:lnTo>
                      <a:pt x="35" y="404"/>
                    </a:lnTo>
                    <a:lnTo>
                      <a:pt x="35" y="404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7" y="405"/>
                    </a:lnTo>
                    <a:lnTo>
                      <a:pt x="38" y="407"/>
                    </a:lnTo>
                    <a:lnTo>
                      <a:pt x="38" y="407"/>
                    </a:lnTo>
                    <a:lnTo>
                      <a:pt x="38" y="409"/>
                    </a:lnTo>
                    <a:lnTo>
                      <a:pt x="40" y="409"/>
                    </a:lnTo>
                    <a:lnTo>
                      <a:pt x="40" y="411"/>
                    </a:lnTo>
                    <a:lnTo>
                      <a:pt x="40" y="411"/>
                    </a:lnTo>
                    <a:lnTo>
                      <a:pt x="40" y="413"/>
                    </a:lnTo>
                    <a:lnTo>
                      <a:pt x="40" y="413"/>
                    </a:lnTo>
                    <a:lnTo>
                      <a:pt x="42" y="413"/>
                    </a:lnTo>
                    <a:lnTo>
                      <a:pt x="42" y="415"/>
                    </a:lnTo>
                    <a:lnTo>
                      <a:pt x="42" y="415"/>
                    </a:lnTo>
                    <a:lnTo>
                      <a:pt x="42" y="415"/>
                    </a:lnTo>
                    <a:lnTo>
                      <a:pt x="44" y="415"/>
                    </a:lnTo>
                    <a:lnTo>
                      <a:pt x="44" y="416"/>
                    </a:lnTo>
                    <a:lnTo>
                      <a:pt x="44" y="416"/>
                    </a:lnTo>
                    <a:lnTo>
                      <a:pt x="46" y="418"/>
                    </a:lnTo>
                    <a:lnTo>
                      <a:pt x="46" y="420"/>
                    </a:lnTo>
                    <a:lnTo>
                      <a:pt x="48" y="420"/>
                    </a:lnTo>
                    <a:lnTo>
                      <a:pt x="48" y="420"/>
                    </a:lnTo>
                    <a:lnTo>
                      <a:pt x="48" y="422"/>
                    </a:lnTo>
                    <a:lnTo>
                      <a:pt x="48" y="424"/>
                    </a:lnTo>
                    <a:lnTo>
                      <a:pt x="48" y="424"/>
                    </a:lnTo>
                    <a:lnTo>
                      <a:pt x="48" y="424"/>
                    </a:lnTo>
                    <a:lnTo>
                      <a:pt x="48" y="426"/>
                    </a:lnTo>
                    <a:lnTo>
                      <a:pt x="49" y="427"/>
                    </a:lnTo>
                    <a:lnTo>
                      <a:pt x="49" y="429"/>
                    </a:lnTo>
                    <a:lnTo>
                      <a:pt x="49" y="429"/>
                    </a:lnTo>
                    <a:lnTo>
                      <a:pt x="51" y="431"/>
                    </a:lnTo>
                    <a:lnTo>
                      <a:pt x="51" y="431"/>
                    </a:lnTo>
                    <a:lnTo>
                      <a:pt x="51" y="431"/>
                    </a:lnTo>
                    <a:lnTo>
                      <a:pt x="51" y="433"/>
                    </a:lnTo>
                    <a:lnTo>
                      <a:pt x="51" y="433"/>
                    </a:lnTo>
                    <a:lnTo>
                      <a:pt x="51" y="433"/>
                    </a:lnTo>
                    <a:lnTo>
                      <a:pt x="51" y="435"/>
                    </a:lnTo>
                    <a:lnTo>
                      <a:pt x="53" y="435"/>
                    </a:lnTo>
                    <a:lnTo>
                      <a:pt x="53" y="435"/>
                    </a:lnTo>
                    <a:lnTo>
                      <a:pt x="53" y="436"/>
                    </a:lnTo>
                    <a:lnTo>
                      <a:pt x="53" y="436"/>
                    </a:lnTo>
                    <a:lnTo>
                      <a:pt x="53" y="438"/>
                    </a:lnTo>
                    <a:lnTo>
                      <a:pt x="53" y="438"/>
                    </a:lnTo>
                    <a:lnTo>
                      <a:pt x="55" y="438"/>
                    </a:lnTo>
                    <a:lnTo>
                      <a:pt x="55" y="440"/>
                    </a:lnTo>
                    <a:lnTo>
                      <a:pt x="55" y="440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7" y="442"/>
                    </a:lnTo>
                    <a:lnTo>
                      <a:pt x="57" y="442"/>
                    </a:lnTo>
                    <a:lnTo>
                      <a:pt x="59" y="444"/>
                    </a:lnTo>
                    <a:lnTo>
                      <a:pt x="59" y="444"/>
                    </a:lnTo>
                    <a:lnTo>
                      <a:pt x="59" y="446"/>
                    </a:lnTo>
                    <a:lnTo>
                      <a:pt x="60" y="446"/>
                    </a:lnTo>
                    <a:lnTo>
                      <a:pt x="60" y="447"/>
                    </a:lnTo>
                    <a:lnTo>
                      <a:pt x="60" y="447"/>
                    </a:lnTo>
                    <a:lnTo>
                      <a:pt x="60" y="447"/>
                    </a:lnTo>
                    <a:lnTo>
                      <a:pt x="62" y="447"/>
                    </a:lnTo>
                    <a:lnTo>
                      <a:pt x="62" y="447"/>
                    </a:lnTo>
                    <a:lnTo>
                      <a:pt x="62" y="449"/>
                    </a:lnTo>
                    <a:lnTo>
                      <a:pt x="64" y="449"/>
                    </a:lnTo>
                    <a:lnTo>
                      <a:pt x="64" y="449"/>
                    </a:lnTo>
                    <a:lnTo>
                      <a:pt x="64" y="449"/>
                    </a:lnTo>
                    <a:lnTo>
                      <a:pt x="66" y="451"/>
                    </a:lnTo>
                    <a:lnTo>
                      <a:pt x="66" y="451"/>
                    </a:lnTo>
                    <a:lnTo>
                      <a:pt x="66" y="453"/>
                    </a:lnTo>
                    <a:lnTo>
                      <a:pt x="68" y="453"/>
                    </a:lnTo>
                    <a:lnTo>
                      <a:pt x="68" y="455"/>
                    </a:lnTo>
                    <a:lnTo>
                      <a:pt x="69" y="455"/>
                    </a:lnTo>
                    <a:lnTo>
                      <a:pt x="69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69" y="457"/>
                    </a:lnTo>
                    <a:lnTo>
                      <a:pt x="69" y="457"/>
                    </a:lnTo>
                    <a:lnTo>
                      <a:pt x="69" y="458"/>
                    </a:lnTo>
                    <a:lnTo>
                      <a:pt x="71" y="458"/>
                    </a:lnTo>
                    <a:lnTo>
                      <a:pt x="71" y="458"/>
                    </a:lnTo>
                    <a:lnTo>
                      <a:pt x="71" y="460"/>
                    </a:lnTo>
                    <a:lnTo>
                      <a:pt x="71" y="460"/>
                    </a:lnTo>
                    <a:lnTo>
                      <a:pt x="71" y="462"/>
                    </a:lnTo>
                    <a:lnTo>
                      <a:pt x="71" y="464"/>
                    </a:lnTo>
                    <a:lnTo>
                      <a:pt x="73" y="466"/>
                    </a:lnTo>
                    <a:lnTo>
                      <a:pt x="73" y="468"/>
                    </a:lnTo>
                    <a:lnTo>
                      <a:pt x="73" y="468"/>
                    </a:lnTo>
                    <a:lnTo>
                      <a:pt x="73" y="469"/>
                    </a:lnTo>
                    <a:lnTo>
                      <a:pt x="73" y="469"/>
                    </a:lnTo>
                    <a:lnTo>
                      <a:pt x="73" y="471"/>
                    </a:lnTo>
                    <a:lnTo>
                      <a:pt x="73" y="471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3"/>
                    </a:lnTo>
                    <a:lnTo>
                      <a:pt x="73" y="475"/>
                    </a:lnTo>
                    <a:lnTo>
                      <a:pt x="73" y="477"/>
                    </a:lnTo>
                    <a:lnTo>
                      <a:pt x="75" y="477"/>
                    </a:lnTo>
                    <a:lnTo>
                      <a:pt x="75" y="477"/>
                    </a:lnTo>
                    <a:lnTo>
                      <a:pt x="75" y="475"/>
                    </a:lnTo>
                    <a:lnTo>
                      <a:pt x="73" y="475"/>
                    </a:lnTo>
                    <a:lnTo>
                      <a:pt x="75" y="475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3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5" y="475"/>
                    </a:lnTo>
                    <a:lnTo>
                      <a:pt x="77" y="475"/>
                    </a:lnTo>
                    <a:lnTo>
                      <a:pt x="77" y="475"/>
                    </a:lnTo>
                    <a:lnTo>
                      <a:pt x="77" y="477"/>
                    </a:lnTo>
                    <a:lnTo>
                      <a:pt x="79" y="477"/>
                    </a:lnTo>
                    <a:lnTo>
                      <a:pt x="79" y="477"/>
                    </a:lnTo>
                    <a:lnTo>
                      <a:pt x="79" y="477"/>
                    </a:lnTo>
                    <a:lnTo>
                      <a:pt x="79" y="478"/>
                    </a:lnTo>
                    <a:lnTo>
                      <a:pt x="79" y="478"/>
                    </a:lnTo>
                    <a:lnTo>
                      <a:pt x="79" y="480"/>
                    </a:lnTo>
                    <a:lnTo>
                      <a:pt x="80" y="480"/>
                    </a:lnTo>
                    <a:lnTo>
                      <a:pt x="80" y="480"/>
                    </a:lnTo>
                    <a:lnTo>
                      <a:pt x="80" y="482"/>
                    </a:lnTo>
                    <a:lnTo>
                      <a:pt x="80" y="484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2" y="488"/>
                    </a:lnTo>
                    <a:lnTo>
                      <a:pt x="84" y="488"/>
                    </a:lnTo>
                    <a:lnTo>
                      <a:pt x="84" y="488"/>
                    </a:lnTo>
                    <a:lnTo>
                      <a:pt x="84" y="489"/>
                    </a:lnTo>
                    <a:lnTo>
                      <a:pt x="84" y="489"/>
                    </a:lnTo>
                    <a:lnTo>
                      <a:pt x="84" y="491"/>
                    </a:lnTo>
                    <a:lnTo>
                      <a:pt x="84" y="491"/>
                    </a:lnTo>
                    <a:lnTo>
                      <a:pt x="84" y="491"/>
                    </a:lnTo>
                    <a:lnTo>
                      <a:pt x="84" y="493"/>
                    </a:lnTo>
                    <a:lnTo>
                      <a:pt x="86" y="493"/>
                    </a:lnTo>
                    <a:lnTo>
                      <a:pt x="86" y="495"/>
                    </a:lnTo>
                    <a:lnTo>
                      <a:pt x="86" y="495"/>
                    </a:lnTo>
                    <a:lnTo>
                      <a:pt x="86" y="497"/>
                    </a:lnTo>
                    <a:lnTo>
                      <a:pt x="86" y="499"/>
                    </a:lnTo>
                    <a:lnTo>
                      <a:pt x="88" y="499"/>
                    </a:lnTo>
                    <a:lnTo>
                      <a:pt x="88" y="499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0"/>
                    </a:lnTo>
                    <a:lnTo>
                      <a:pt x="88" y="502"/>
                    </a:lnTo>
                    <a:lnTo>
                      <a:pt x="88" y="502"/>
                    </a:lnTo>
                    <a:lnTo>
                      <a:pt x="90" y="502"/>
                    </a:lnTo>
                    <a:lnTo>
                      <a:pt x="90" y="502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0" y="504"/>
                    </a:lnTo>
                    <a:lnTo>
                      <a:pt x="91" y="506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1" y="508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0" y="506"/>
                    </a:lnTo>
                    <a:lnTo>
                      <a:pt x="88" y="504"/>
                    </a:lnTo>
                    <a:lnTo>
                      <a:pt x="88" y="504"/>
                    </a:lnTo>
                    <a:lnTo>
                      <a:pt x="88" y="502"/>
                    </a:lnTo>
                    <a:lnTo>
                      <a:pt x="86" y="500"/>
                    </a:lnTo>
                    <a:lnTo>
                      <a:pt x="86" y="500"/>
                    </a:lnTo>
                    <a:lnTo>
                      <a:pt x="86" y="499"/>
                    </a:lnTo>
                    <a:lnTo>
                      <a:pt x="86" y="499"/>
                    </a:lnTo>
                    <a:lnTo>
                      <a:pt x="84" y="497"/>
                    </a:lnTo>
                    <a:lnTo>
                      <a:pt x="84" y="497"/>
                    </a:lnTo>
                    <a:lnTo>
                      <a:pt x="84" y="495"/>
                    </a:lnTo>
                    <a:lnTo>
                      <a:pt x="82" y="491"/>
                    </a:lnTo>
                    <a:lnTo>
                      <a:pt x="82" y="491"/>
                    </a:lnTo>
                    <a:lnTo>
                      <a:pt x="82" y="491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2" y="489"/>
                    </a:lnTo>
                    <a:lnTo>
                      <a:pt x="80" y="488"/>
                    </a:lnTo>
                    <a:lnTo>
                      <a:pt x="80" y="488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80" y="486"/>
                    </a:lnTo>
                    <a:lnTo>
                      <a:pt x="79" y="484"/>
                    </a:lnTo>
                    <a:lnTo>
                      <a:pt x="79" y="486"/>
                    </a:lnTo>
                    <a:lnTo>
                      <a:pt x="79" y="486"/>
                    </a:lnTo>
                    <a:lnTo>
                      <a:pt x="79" y="488"/>
                    </a:lnTo>
                    <a:lnTo>
                      <a:pt x="79" y="488"/>
                    </a:lnTo>
                    <a:lnTo>
                      <a:pt x="79" y="488"/>
                    </a:lnTo>
                    <a:lnTo>
                      <a:pt x="80" y="489"/>
                    </a:lnTo>
                    <a:lnTo>
                      <a:pt x="80" y="489"/>
                    </a:lnTo>
                    <a:lnTo>
                      <a:pt x="80" y="491"/>
                    </a:lnTo>
                    <a:lnTo>
                      <a:pt x="80" y="493"/>
                    </a:lnTo>
                    <a:lnTo>
                      <a:pt x="80" y="493"/>
                    </a:lnTo>
                    <a:lnTo>
                      <a:pt x="80" y="495"/>
                    </a:lnTo>
                    <a:lnTo>
                      <a:pt x="80" y="497"/>
                    </a:lnTo>
                    <a:lnTo>
                      <a:pt x="80" y="497"/>
                    </a:lnTo>
                    <a:lnTo>
                      <a:pt x="79" y="497"/>
                    </a:lnTo>
                    <a:lnTo>
                      <a:pt x="79" y="499"/>
                    </a:lnTo>
                    <a:lnTo>
                      <a:pt x="79" y="500"/>
                    </a:lnTo>
                    <a:lnTo>
                      <a:pt x="77" y="502"/>
                    </a:lnTo>
                    <a:lnTo>
                      <a:pt x="77" y="504"/>
                    </a:lnTo>
                    <a:lnTo>
                      <a:pt x="77" y="506"/>
                    </a:lnTo>
                    <a:lnTo>
                      <a:pt x="75" y="506"/>
                    </a:lnTo>
                    <a:lnTo>
                      <a:pt x="75" y="508"/>
                    </a:lnTo>
                    <a:lnTo>
                      <a:pt x="75" y="508"/>
                    </a:lnTo>
                    <a:lnTo>
                      <a:pt x="73" y="510"/>
                    </a:lnTo>
                    <a:lnTo>
                      <a:pt x="73" y="511"/>
                    </a:lnTo>
                    <a:lnTo>
                      <a:pt x="71" y="513"/>
                    </a:lnTo>
                    <a:lnTo>
                      <a:pt x="69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1" y="515"/>
                    </a:lnTo>
                    <a:lnTo>
                      <a:pt x="73" y="515"/>
                    </a:lnTo>
                    <a:lnTo>
                      <a:pt x="73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5" y="511"/>
                    </a:lnTo>
                    <a:lnTo>
                      <a:pt x="77" y="511"/>
                    </a:lnTo>
                    <a:lnTo>
                      <a:pt x="77" y="511"/>
                    </a:lnTo>
                    <a:lnTo>
                      <a:pt x="79" y="510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1"/>
                    </a:lnTo>
                    <a:lnTo>
                      <a:pt x="79" y="510"/>
                    </a:lnTo>
                    <a:lnTo>
                      <a:pt x="79" y="510"/>
                    </a:lnTo>
                    <a:lnTo>
                      <a:pt x="77" y="510"/>
                    </a:lnTo>
                    <a:lnTo>
                      <a:pt x="77" y="508"/>
                    </a:lnTo>
                    <a:lnTo>
                      <a:pt x="77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8"/>
                    </a:lnTo>
                    <a:lnTo>
                      <a:pt x="79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6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6"/>
                    </a:lnTo>
                    <a:lnTo>
                      <a:pt x="82" y="506"/>
                    </a:lnTo>
                    <a:lnTo>
                      <a:pt x="82" y="506"/>
                    </a:lnTo>
                    <a:lnTo>
                      <a:pt x="82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08"/>
                    </a:lnTo>
                    <a:lnTo>
                      <a:pt x="80" y="510"/>
                    </a:lnTo>
                    <a:lnTo>
                      <a:pt x="80" y="510"/>
                    </a:lnTo>
                    <a:lnTo>
                      <a:pt x="80" y="511"/>
                    </a:lnTo>
                    <a:lnTo>
                      <a:pt x="82" y="511"/>
                    </a:lnTo>
                    <a:lnTo>
                      <a:pt x="80" y="511"/>
                    </a:lnTo>
                    <a:lnTo>
                      <a:pt x="80" y="511"/>
                    </a:lnTo>
                    <a:lnTo>
                      <a:pt x="80" y="513"/>
                    </a:lnTo>
                    <a:lnTo>
                      <a:pt x="80" y="511"/>
                    </a:lnTo>
                    <a:lnTo>
                      <a:pt x="82" y="513"/>
                    </a:lnTo>
                    <a:lnTo>
                      <a:pt x="82" y="513"/>
                    </a:lnTo>
                    <a:lnTo>
                      <a:pt x="82" y="513"/>
                    </a:lnTo>
                    <a:lnTo>
                      <a:pt x="84" y="513"/>
                    </a:lnTo>
                    <a:lnTo>
                      <a:pt x="84" y="513"/>
                    </a:lnTo>
                    <a:lnTo>
                      <a:pt x="84" y="513"/>
                    </a:lnTo>
                    <a:lnTo>
                      <a:pt x="86" y="513"/>
                    </a:lnTo>
                    <a:lnTo>
                      <a:pt x="86" y="515"/>
                    </a:lnTo>
                    <a:lnTo>
                      <a:pt x="86" y="515"/>
                    </a:lnTo>
                    <a:lnTo>
                      <a:pt x="88" y="515"/>
                    </a:lnTo>
                    <a:lnTo>
                      <a:pt x="88" y="515"/>
                    </a:lnTo>
                    <a:lnTo>
                      <a:pt x="88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90" y="519"/>
                    </a:lnTo>
                    <a:lnTo>
                      <a:pt x="90" y="519"/>
                    </a:lnTo>
                    <a:lnTo>
                      <a:pt x="90" y="519"/>
                    </a:lnTo>
                    <a:lnTo>
                      <a:pt x="91" y="519"/>
                    </a:lnTo>
                    <a:lnTo>
                      <a:pt x="91" y="521"/>
                    </a:lnTo>
                    <a:lnTo>
                      <a:pt x="91" y="521"/>
                    </a:lnTo>
                    <a:lnTo>
                      <a:pt x="91" y="521"/>
                    </a:lnTo>
                    <a:lnTo>
                      <a:pt x="91" y="522"/>
                    </a:lnTo>
                    <a:lnTo>
                      <a:pt x="91" y="522"/>
                    </a:lnTo>
                    <a:lnTo>
                      <a:pt x="91" y="524"/>
                    </a:lnTo>
                    <a:lnTo>
                      <a:pt x="91" y="524"/>
                    </a:lnTo>
                    <a:lnTo>
                      <a:pt x="93" y="524"/>
                    </a:lnTo>
                    <a:lnTo>
                      <a:pt x="93" y="526"/>
                    </a:lnTo>
                    <a:lnTo>
                      <a:pt x="93" y="526"/>
                    </a:lnTo>
                    <a:lnTo>
                      <a:pt x="93" y="526"/>
                    </a:lnTo>
                    <a:lnTo>
                      <a:pt x="95" y="528"/>
                    </a:lnTo>
                    <a:lnTo>
                      <a:pt x="95" y="528"/>
                    </a:lnTo>
                    <a:lnTo>
                      <a:pt x="95" y="528"/>
                    </a:lnTo>
                    <a:lnTo>
                      <a:pt x="97" y="528"/>
                    </a:lnTo>
                    <a:lnTo>
                      <a:pt x="97" y="530"/>
                    </a:lnTo>
                    <a:lnTo>
                      <a:pt x="97" y="530"/>
                    </a:lnTo>
                    <a:lnTo>
                      <a:pt x="97" y="531"/>
                    </a:lnTo>
                    <a:lnTo>
                      <a:pt x="97" y="531"/>
                    </a:lnTo>
                    <a:lnTo>
                      <a:pt x="99" y="531"/>
                    </a:lnTo>
                    <a:lnTo>
                      <a:pt x="99" y="533"/>
                    </a:lnTo>
                    <a:lnTo>
                      <a:pt x="99" y="531"/>
                    </a:lnTo>
                    <a:lnTo>
                      <a:pt x="99" y="531"/>
                    </a:lnTo>
                    <a:lnTo>
                      <a:pt x="101" y="531"/>
                    </a:lnTo>
                    <a:lnTo>
                      <a:pt x="101" y="531"/>
                    </a:lnTo>
                    <a:lnTo>
                      <a:pt x="101" y="531"/>
                    </a:lnTo>
                    <a:lnTo>
                      <a:pt x="101" y="530"/>
                    </a:lnTo>
                    <a:lnTo>
                      <a:pt x="101" y="530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28"/>
                    </a:lnTo>
                    <a:lnTo>
                      <a:pt x="101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0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2" y="531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3"/>
                    </a:lnTo>
                    <a:lnTo>
                      <a:pt x="104" y="535"/>
                    </a:lnTo>
                    <a:lnTo>
                      <a:pt x="104" y="535"/>
                    </a:lnTo>
                    <a:lnTo>
                      <a:pt x="106" y="535"/>
                    </a:lnTo>
                    <a:lnTo>
                      <a:pt x="106" y="537"/>
                    </a:lnTo>
                    <a:lnTo>
                      <a:pt x="106" y="537"/>
                    </a:lnTo>
                    <a:lnTo>
                      <a:pt x="106" y="537"/>
                    </a:lnTo>
                    <a:lnTo>
                      <a:pt x="108" y="537"/>
                    </a:lnTo>
                    <a:lnTo>
                      <a:pt x="108" y="537"/>
                    </a:lnTo>
                    <a:lnTo>
                      <a:pt x="108" y="539"/>
                    </a:lnTo>
                    <a:lnTo>
                      <a:pt x="108" y="539"/>
                    </a:lnTo>
                    <a:lnTo>
                      <a:pt x="108" y="539"/>
                    </a:lnTo>
                    <a:lnTo>
                      <a:pt x="110" y="539"/>
                    </a:lnTo>
                    <a:lnTo>
                      <a:pt x="110" y="539"/>
                    </a:lnTo>
                    <a:lnTo>
                      <a:pt x="110" y="541"/>
                    </a:lnTo>
                    <a:lnTo>
                      <a:pt x="111" y="541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3" y="544"/>
                    </a:lnTo>
                    <a:lnTo>
                      <a:pt x="115" y="544"/>
                    </a:lnTo>
                    <a:lnTo>
                      <a:pt x="115" y="544"/>
                    </a:lnTo>
                    <a:lnTo>
                      <a:pt x="115" y="544"/>
                    </a:lnTo>
                    <a:lnTo>
                      <a:pt x="117" y="546"/>
                    </a:lnTo>
                    <a:lnTo>
                      <a:pt x="117" y="544"/>
                    </a:lnTo>
                    <a:lnTo>
                      <a:pt x="119" y="544"/>
                    </a:lnTo>
                    <a:lnTo>
                      <a:pt x="119" y="544"/>
                    </a:lnTo>
                    <a:lnTo>
                      <a:pt x="119" y="544"/>
                    </a:lnTo>
                    <a:lnTo>
                      <a:pt x="119" y="542"/>
                    </a:lnTo>
                    <a:lnTo>
                      <a:pt x="119" y="542"/>
                    </a:lnTo>
                    <a:lnTo>
                      <a:pt x="119" y="542"/>
                    </a:lnTo>
                    <a:lnTo>
                      <a:pt x="119" y="541"/>
                    </a:lnTo>
                    <a:lnTo>
                      <a:pt x="119" y="541"/>
                    </a:lnTo>
                    <a:lnTo>
                      <a:pt x="119" y="539"/>
                    </a:lnTo>
                    <a:lnTo>
                      <a:pt x="117" y="539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7"/>
                    </a:lnTo>
                    <a:lnTo>
                      <a:pt x="119" y="539"/>
                    </a:lnTo>
                    <a:lnTo>
                      <a:pt x="121" y="539"/>
                    </a:lnTo>
                    <a:lnTo>
                      <a:pt x="121" y="541"/>
                    </a:lnTo>
                    <a:lnTo>
                      <a:pt x="121" y="541"/>
                    </a:lnTo>
                    <a:lnTo>
                      <a:pt x="122" y="541"/>
                    </a:lnTo>
                    <a:lnTo>
                      <a:pt x="122" y="539"/>
                    </a:lnTo>
                    <a:lnTo>
                      <a:pt x="122" y="539"/>
                    </a:lnTo>
                    <a:lnTo>
                      <a:pt x="122" y="539"/>
                    </a:lnTo>
                    <a:lnTo>
                      <a:pt x="122" y="537"/>
                    </a:lnTo>
                    <a:lnTo>
                      <a:pt x="122" y="537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5"/>
                    </a:lnTo>
                    <a:lnTo>
                      <a:pt x="121" y="533"/>
                    </a:lnTo>
                    <a:lnTo>
                      <a:pt x="119" y="533"/>
                    </a:lnTo>
                    <a:lnTo>
                      <a:pt x="119" y="533"/>
                    </a:lnTo>
                    <a:lnTo>
                      <a:pt x="119" y="531"/>
                    </a:lnTo>
                    <a:lnTo>
                      <a:pt x="119" y="531"/>
                    </a:lnTo>
                    <a:lnTo>
                      <a:pt x="119" y="531"/>
                    </a:lnTo>
                    <a:lnTo>
                      <a:pt x="119" y="530"/>
                    </a:lnTo>
                    <a:lnTo>
                      <a:pt x="119" y="531"/>
                    </a:lnTo>
                    <a:lnTo>
                      <a:pt x="121" y="531"/>
                    </a:lnTo>
                    <a:lnTo>
                      <a:pt x="121" y="531"/>
                    </a:lnTo>
                    <a:lnTo>
                      <a:pt x="121" y="530"/>
                    </a:lnTo>
                    <a:lnTo>
                      <a:pt x="121" y="530"/>
                    </a:lnTo>
                    <a:lnTo>
                      <a:pt x="119" y="530"/>
                    </a:lnTo>
                    <a:lnTo>
                      <a:pt x="119" y="528"/>
                    </a:lnTo>
                    <a:lnTo>
                      <a:pt x="119" y="528"/>
                    </a:lnTo>
                    <a:lnTo>
                      <a:pt x="121" y="526"/>
                    </a:lnTo>
                    <a:lnTo>
                      <a:pt x="121" y="526"/>
                    </a:lnTo>
                    <a:lnTo>
                      <a:pt x="121" y="526"/>
                    </a:lnTo>
                    <a:lnTo>
                      <a:pt x="122" y="526"/>
                    </a:lnTo>
                    <a:lnTo>
                      <a:pt x="122" y="526"/>
                    </a:lnTo>
                    <a:lnTo>
                      <a:pt x="124" y="526"/>
                    </a:lnTo>
                    <a:lnTo>
                      <a:pt x="124" y="526"/>
                    </a:lnTo>
                    <a:lnTo>
                      <a:pt x="124" y="526"/>
                    </a:lnTo>
                    <a:lnTo>
                      <a:pt x="124" y="524"/>
                    </a:lnTo>
                    <a:lnTo>
                      <a:pt x="122" y="522"/>
                    </a:lnTo>
                    <a:lnTo>
                      <a:pt x="122" y="522"/>
                    </a:lnTo>
                    <a:lnTo>
                      <a:pt x="121" y="522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19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21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2" y="517"/>
                    </a:lnTo>
                    <a:lnTo>
                      <a:pt x="122" y="515"/>
                    </a:lnTo>
                    <a:lnTo>
                      <a:pt x="122" y="513"/>
                    </a:lnTo>
                    <a:lnTo>
                      <a:pt x="124" y="513"/>
                    </a:lnTo>
                    <a:lnTo>
                      <a:pt x="122" y="511"/>
                    </a:lnTo>
                    <a:lnTo>
                      <a:pt x="122" y="511"/>
                    </a:lnTo>
                    <a:lnTo>
                      <a:pt x="122" y="511"/>
                    </a:lnTo>
                    <a:lnTo>
                      <a:pt x="122" y="510"/>
                    </a:lnTo>
                    <a:lnTo>
                      <a:pt x="121" y="510"/>
                    </a:lnTo>
                    <a:lnTo>
                      <a:pt x="121" y="508"/>
                    </a:lnTo>
                    <a:lnTo>
                      <a:pt x="121" y="508"/>
                    </a:lnTo>
                    <a:lnTo>
                      <a:pt x="121" y="508"/>
                    </a:lnTo>
                    <a:lnTo>
                      <a:pt x="121" y="506"/>
                    </a:lnTo>
                    <a:lnTo>
                      <a:pt x="121" y="504"/>
                    </a:lnTo>
                    <a:lnTo>
                      <a:pt x="119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4"/>
                    </a:lnTo>
                    <a:lnTo>
                      <a:pt x="121" y="506"/>
                    </a:lnTo>
                    <a:lnTo>
                      <a:pt x="122" y="506"/>
                    </a:lnTo>
                    <a:lnTo>
                      <a:pt x="122" y="506"/>
                    </a:lnTo>
                    <a:lnTo>
                      <a:pt x="122" y="508"/>
                    </a:lnTo>
                    <a:lnTo>
                      <a:pt x="122" y="508"/>
                    </a:lnTo>
                    <a:lnTo>
                      <a:pt x="122" y="510"/>
                    </a:lnTo>
                    <a:lnTo>
                      <a:pt x="122" y="510"/>
                    </a:lnTo>
                    <a:lnTo>
                      <a:pt x="124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6" y="510"/>
                    </a:lnTo>
                    <a:lnTo>
                      <a:pt x="128" y="510"/>
                    </a:lnTo>
                    <a:lnTo>
                      <a:pt x="128" y="510"/>
                    </a:lnTo>
                    <a:lnTo>
                      <a:pt x="128" y="510"/>
                    </a:lnTo>
                    <a:lnTo>
                      <a:pt x="130" y="510"/>
                    </a:lnTo>
                    <a:lnTo>
                      <a:pt x="130" y="510"/>
                    </a:lnTo>
                    <a:lnTo>
                      <a:pt x="132" y="508"/>
                    </a:lnTo>
                    <a:lnTo>
                      <a:pt x="132" y="508"/>
                    </a:lnTo>
                    <a:lnTo>
                      <a:pt x="132" y="508"/>
                    </a:lnTo>
                    <a:lnTo>
                      <a:pt x="132" y="506"/>
                    </a:lnTo>
                    <a:lnTo>
                      <a:pt x="132" y="506"/>
                    </a:lnTo>
                    <a:lnTo>
                      <a:pt x="132" y="504"/>
                    </a:lnTo>
                    <a:lnTo>
                      <a:pt x="132" y="504"/>
                    </a:lnTo>
                    <a:lnTo>
                      <a:pt x="133" y="504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5" y="508"/>
                    </a:lnTo>
                    <a:lnTo>
                      <a:pt x="135" y="508"/>
                    </a:lnTo>
                    <a:lnTo>
                      <a:pt x="135" y="508"/>
                    </a:lnTo>
                    <a:lnTo>
                      <a:pt x="137" y="508"/>
                    </a:lnTo>
                    <a:lnTo>
                      <a:pt x="137" y="510"/>
                    </a:lnTo>
                    <a:lnTo>
                      <a:pt x="137" y="510"/>
                    </a:lnTo>
                    <a:lnTo>
                      <a:pt x="139" y="510"/>
                    </a:lnTo>
                    <a:lnTo>
                      <a:pt x="139" y="511"/>
                    </a:lnTo>
                    <a:lnTo>
                      <a:pt x="141" y="511"/>
                    </a:lnTo>
                    <a:lnTo>
                      <a:pt x="141" y="513"/>
                    </a:lnTo>
                    <a:lnTo>
                      <a:pt x="141" y="513"/>
                    </a:lnTo>
                    <a:lnTo>
                      <a:pt x="143" y="513"/>
                    </a:lnTo>
                    <a:lnTo>
                      <a:pt x="143" y="515"/>
                    </a:lnTo>
                    <a:lnTo>
                      <a:pt x="144" y="517"/>
                    </a:lnTo>
                    <a:lnTo>
                      <a:pt x="144" y="519"/>
                    </a:lnTo>
                    <a:lnTo>
                      <a:pt x="144" y="519"/>
                    </a:lnTo>
                    <a:lnTo>
                      <a:pt x="144" y="519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4" y="517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3"/>
                    </a:lnTo>
                    <a:lnTo>
                      <a:pt x="143" y="513"/>
                    </a:lnTo>
                    <a:lnTo>
                      <a:pt x="143" y="513"/>
                    </a:lnTo>
                    <a:lnTo>
                      <a:pt x="143" y="511"/>
                    </a:lnTo>
                    <a:lnTo>
                      <a:pt x="143" y="511"/>
                    </a:lnTo>
                    <a:lnTo>
                      <a:pt x="144" y="511"/>
                    </a:lnTo>
                    <a:lnTo>
                      <a:pt x="144" y="510"/>
                    </a:lnTo>
                    <a:lnTo>
                      <a:pt x="144" y="510"/>
                    </a:lnTo>
                    <a:lnTo>
                      <a:pt x="143" y="508"/>
                    </a:lnTo>
                    <a:lnTo>
                      <a:pt x="143" y="508"/>
                    </a:lnTo>
                    <a:lnTo>
                      <a:pt x="143" y="506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3" y="506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1" y="504"/>
                    </a:lnTo>
                    <a:lnTo>
                      <a:pt x="141" y="504"/>
                    </a:lnTo>
                    <a:lnTo>
                      <a:pt x="141" y="502"/>
                    </a:lnTo>
                    <a:lnTo>
                      <a:pt x="141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39" y="502"/>
                    </a:lnTo>
                    <a:lnTo>
                      <a:pt x="141" y="500"/>
                    </a:lnTo>
                    <a:lnTo>
                      <a:pt x="141" y="500"/>
                    </a:lnTo>
                    <a:lnTo>
                      <a:pt x="141" y="500"/>
                    </a:lnTo>
                    <a:lnTo>
                      <a:pt x="143" y="500"/>
                    </a:lnTo>
                    <a:lnTo>
                      <a:pt x="141" y="500"/>
                    </a:lnTo>
                    <a:lnTo>
                      <a:pt x="141" y="502"/>
                    </a:lnTo>
                    <a:lnTo>
                      <a:pt x="141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2"/>
                    </a:lnTo>
                    <a:lnTo>
                      <a:pt x="143" y="504"/>
                    </a:lnTo>
                    <a:lnTo>
                      <a:pt x="143" y="504"/>
                    </a:lnTo>
                    <a:lnTo>
                      <a:pt x="144" y="504"/>
                    </a:lnTo>
                    <a:lnTo>
                      <a:pt x="144" y="504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4" y="506"/>
                    </a:lnTo>
                    <a:lnTo>
                      <a:pt x="144" y="508"/>
                    </a:lnTo>
                    <a:lnTo>
                      <a:pt x="144" y="508"/>
                    </a:lnTo>
                    <a:lnTo>
                      <a:pt x="144" y="508"/>
                    </a:lnTo>
                    <a:lnTo>
                      <a:pt x="146" y="508"/>
                    </a:lnTo>
                    <a:lnTo>
                      <a:pt x="146" y="510"/>
                    </a:lnTo>
                    <a:lnTo>
                      <a:pt x="146" y="510"/>
                    </a:lnTo>
                    <a:lnTo>
                      <a:pt x="144" y="511"/>
                    </a:lnTo>
                    <a:lnTo>
                      <a:pt x="144" y="513"/>
                    </a:lnTo>
                    <a:lnTo>
                      <a:pt x="144" y="513"/>
                    </a:lnTo>
                    <a:lnTo>
                      <a:pt x="144" y="513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4" y="515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7"/>
                    </a:lnTo>
                    <a:lnTo>
                      <a:pt x="146" y="519"/>
                    </a:lnTo>
                    <a:lnTo>
                      <a:pt x="146" y="519"/>
                    </a:lnTo>
                    <a:lnTo>
                      <a:pt x="148" y="519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0" y="521"/>
                    </a:lnTo>
                    <a:lnTo>
                      <a:pt x="152" y="521"/>
                    </a:lnTo>
                    <a:lnTo>
                      <a:pt x="152" y="522"/>
                    </a:lnTo>
                    <a:lnTo>
                      <a:pt x="152" y="521"/>
                    </a:lnTo>
                    <a:lnTo>
                      <a:pt x="154" y="522"/>
                    </a:lnTo>
                    <a:lnTo>
                      <a:pt x="154" y="522"/>
                    </a:lnTo>
                    <a:lnTo>
                      <a:pt x="154" y="522"/>
                    </a:lnTo>
                    <a:lnTo>
                      <a:pt x="154" y="524"/>
                    </a:lnTo>
                    <a:lnTo>
                      <a:pt x="154" y="524"/>
                    </a:lnTo>
                    <a:lnTo>
                      <a:pt x="155" y="524"/>
                    </a:lnTo>
                    <a:lnTo>
                      <a:pt x="155" y="524"/>
                    </a:lnTo>
                    <a:lnTo>
                      <a:pt x="155" y="524"/>
                    </a:lnTo>
                    <a:lnTo>
                      <a:pt x="157" y="524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7" y="522"/>
                    </a:lnTo>
                    <a:lnTo>
                      <a:pt x="159" y="521"/>
                    </a:lnTo>
                    <a:lnTo>
                      <a:pt x="159" y="521"/>
                    </a:lnTo>
                    <a:lnTo>
                      <a:pt x="161" y="521"/>
                    </a:lnTo>
                    <a:lnTo>
                      <a:pt x="161" y="521"/>
                    </a:lnTo>
                    <a:lnTo>
                      <a:pt x="163" y="519"/>
                    </a:lnTo>
                    <a:lnTo>
                      <a:pt x="163" y="519"/>
                    </a:lnTo>
                    <a:lnTo>
                      <a:pt x="163" y="519"/>
                    </a:lnTo>
                    <a:lnTo>
                      <a:pt x="163" y="517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5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6" y="515"/>
                    </a:lnTo>
                    <a:lnTo>
                      <a:pt x="166" y="513"/>
                    </a:lnTo>
                    <a:lnTo>
                      <a:pt x="166" y="513"/>
                    </a:lnTo>
                    <a:lnTo>
                      <a:pt x="168" y="513"/>
                    </a:lnTo>
                    <a:lnTo>
                      <a:pt x="168" y="513"/>
                    </a:lnTo>
                    <a:lnTo>
                      <a:pt x="168" y="513"/>
                    </a:lnTo>
                    <a:lnTo>
                      <a:pt x="170" y="513"/>
                    </a:lnTo>
                    <a:lnTo>
                      <a:pt x="170" y="515"/>
                    </a:lnTo>
                    <a:lnTo>
                      <a:pt x="170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5"/>
                    </a:lnTo>
                    <a:lnTo>
                      <a:pt x="172" y="517"/>
                    </a:lnTo>
                    <a:lnTo>
                      <a:pt x="172" y="517"/>
                    </a:lnTo>
                    <a:lnTo>
                      <a:pt x="172" y="519"/>
                    </a:lnTo>
                    <a:lnTo>
                      <a:pt x="172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70" y="519"/>
                    </a:lnTo>
                    <a:lnTo>
                      <a:pt x="168" y="519"/>
                    </a:lnTo>
                    <a:lnTo>
                      <a:pt x="168" y="521"/>
                    </a:lnTo>
                    <a:lnTo>
                      <a:pt x="168" y="521"/>
                    </a:lnTo>
                    <a:lnTo>
                      <a:pt x="170" y="521"/>
                    </a:lnTo>
                    <a:lnTo>
                      <a:pt x="170" y="521"/>
                    </a:lnTo>
                    <a:lnTo>
                      <a:pt x="170" y="521"/>
                    </a:lnTo>
                    <a:lnTo>
                      <a:pt x="172" y="522"/>
                    </a:lnTo>
                    <a:lnTo>
                      <a:pt x="172" y="522"/>
                    </a:lnTo>
                    <a:lnTo>
                      <a:pt x="172" y="522"/>
                    </a:lnTo>
                    <a:lnTo>
                      <a:pt x="174" y="522"/>
                    </a:lnTo>
                    <a:lnTo>
                      <a:pt x="174" y="522"/>
                    </a:lnTo>
                    <a:lnTo>
                      <a:pt x="175" y="522"/>
                    </a:lnTo>
                    <a:lnTo>
                      <a:pt x="175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2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7" y="524"/>
                    </a:lnTo>
                    <a:lnTo>
                      <a:pt x="175" y="524"/>
                    </a:lnTo>
                    <a:lnTo>
                      <a:pt x="175" y="526"/>
                    </a:lnTo>
                    <a:lnTo>
                      <a:pt x="175" y="526"/>
                    </a:lnTo>
                    <a:lnTo>
                      <a:pt x="175" y="526"/>
                    </a:lnTo>
                    <a:lnTo>
                      <a:pt x="177" y="526"/>
                    </a:lnTo>
                    <a:lnTo>
                      <a:pt x="177" y="526"/>
                    </a:lnTo>
                    <a:lnTo>
                      <a:pt x="179" y="528"/>
                    </a:lnTo>
                    <a:lnTo>
                      <a:pt x="179" y="526"/>
                    </a:lnTo>
                    <a:lnTo>
                      <a:pt x="179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6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1" y="524"/>
                    </a:lnTo>
                    <a:lnTo>
                      <a:pt x="183" y="524"/>
                    </a:lnTo>
                    <a:lnTo>
                      <a:pt x="183" y="524"/>
                    </a:lnTo>
                    <a:lnTo>
                      <a:pt x="185" y="524"/>
                    </a:lnTo>
                    <a:lnTo>
                      <a:pt x="185" y="526"/>
                    </a:lnTo>
                    <a:lnTo>
                      <a:pt x="185" y="524"/>
                    </a:lnTo>
                    <a:lnTo>
                      <a:pt x="185" y="526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8" y="528"/>
                    </a:lnTo>
                    <a:lnTo>
                      <a:pt x="188" y="528"/>
                    </a:lnTo>
                    <a:lnTo>
                      <a:pt x="190" y="526"/>
                    </a:lnTo>
                    <a:lnTo>
                      <a:pt x="190" y="526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6"/>
                    </a:lnTo>
                    <a:lnTo>
                      <a:pt x="194" y="526"/>
                    </a:lnTo>
                    <a:lnTo>
                      <a:pt x="194" y="524"/>
                    </a:lnTo>
                    <a:lnTo>
                      <a:pt x="196" y="524"/>
                    </a:lnTo>
                    <a:lnTo>
                      <a:pt x="196" y="524"/>
                    </a:lnTo>
                    <a:lnTo>
                      <a:pt x="197" y="522"/>
                    </a:lnTo>
                    <a:lnTo>
                      <a:pt x="197" y="522"/>
                    </a:lnTo>
                    <a:lnTo>
                      <a:pt x="197" y="522"/>
                    </a:lnTo>
                    <a:lnTo>
                      <a:pt x="199" y="521"/>
                    </a:lnTo>
                    <a:lnTo>
                      <a:pt x="199" y="521"/>
                    </a:lnTo>
                    <a:lnTo>
                      <a:pt x="201" y="521"/>
                    </a:lnTo>
                    <a:lnTo>
                      <a:pt x="201" y="519"/>
                    </a:lnTo>
                    <a:lnTo>
                      <a:pt x="201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7"/>
                    </a:lnTo>
                    <a:lnTo>
                      <a:pt x="203" y="519"/>
                    </a:lnTo>
                    <a:lnTo>
                      <a:pt x="201" y="519"/>
                    </a:lnTo>
                    <a:lnTo>
                      <a:pt x="201" y="521"/>
                    </a:lnTo>
                    <a:lnTo>
                      <a:pt x="201" y="521"/>
                    </a:lnTo>
                    <a:lnTo>
                      <a:pt x="201" y="522"/>
                    </a:lnTo>
                    <a:lnTo>
                      <a:pt x="199" y="522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9" y="524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7" y="526"/>
                    </a:lnTo>
                    <a:lnTo>
                      <a:pt x="196" y="528"/>
                    </a:lnTo>
                    <a:lnTo>
                      <a:pt x="196" y="526"/>
                    </a:lnTo>
                    <a:lnTo>
                      <a:pt x="196" y="526"/>
                    </a:lnTo>
                    <a:lnTo>
                      <a:pt x="196" y="526"/>
                    </a:lnTo>
                    <a:lnTo>
                      <a:pt x="194" y="526"/>
                    </a:lnTo>
                    <a:lnTo>
                      <a:pt x="194" y="526"/>
                    </a:lnTo>
                    <a:lnTo>
                      <a:pt x="192" y="528"/>
                    </a:lnTo>
                    <a:lnTo>
                      <a:pt x="192" y="528"/>
                    </a:lnTo>
                    <a:lnTo>
                      <a:pt x="192" y="528"/>
                    </a:lnTo>
                    <a:lnTo>
                      <a:pt x="190" y="528"/>
                    </a:lnTo>
                    <a:lnTo>
                      <a:pt x="190" y="528"/>
                    </a:lnTo>
                    <a:lnTo>
                      <a:pt x="190" y="528"/>
                    </a:lnTo>
                    <a:lnTo>
                      <a:pt x="188" y="528"/>
                    </a:lnTo>
                    <a:lnTo>
                      <a:pt x="188" y="530"/>
                    </a:lnTo>
                    <a:lnTo>
                      <a:pt x="190" y="530"/>
                    </a:lnTo>
                    <a:lnTo>
                      <a:pt x="190" y="530"/>
                    </a:lnTo>
                    <a:lnTo>
                      <a:pt x="190" y="531"/>
                    </a:lnTo>
                    <a:lnTo>
                      <a:pt x="192" y="531"/>
                    </a:lnTo>
                    <a:lnTo>
                      <a:pt x="192" y="531"/>
                    </a:lnTo>
                    <a:lnTo>
                      <a:pt x="194" y="531"/>
                    </a:lnTo>
                    <a:lnTo>
                      <a:pt x="194" y="531"/>
                    </a:lnTo>
                    <a:lnTo>
                      <a:pt x="194" y="531"/>
                    </a:lnTo>
                    <a:lnTo>
                      <a:pt x="196" y="531"/>
                    </a:lnTo>
                    <a:lnTo>
                      <a:pt x="196" y="531"/>
                    </a:lnTo>
                    <a:lnTo>
                      <a:pt x="197" y="531"/>
                    </a:lnTo>
                    <a:lnTo>
                      <a:pt x="197" y="531"/>
                    </a:lnTo>
                    <a:lnTo>
                      <a:pt x="199" y="531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30"/>
                    </a:lnTo>
                    <a:lnTo>
                      <a:pt x="199" y="528"/>
                    </a:lnTo>
                    <a:lnTo>
                      <a:pt x="199" y="526"/>
                    </a:lnTo>
                    <a:lnTo>
                      <a:pt x="201" y="526"/>
                    </a:lnTo>
                    <a:lnTo>
                      <a:pt x="201" y="526"/>
                    </a:lnTo>
                    <a:lnTo>
                      <a:pt x="201" y="526"/>
                    </a:lnTo>
                    <a:lnTo>
                      <a:pt x="203" y="526"/>
                    </a:lnTo>
                    <a:lnTo>
                      <a:pt x="203" y="526"/>
                    </a:lnTo>
                    <a:lnTo>
                      <a:pt x="203" y="526"/>
                    </a:lnTo>
                    <a:lnTo>
                      <a:pt x="205" y="526"/>
                    </a:lnTo>
                    <a:lnTo>
                      <a:pt x="205" y="526"/>
                    </a:lnTo>
                    <a:lnTo>
                      <a:pt x="205" y="526"/>
                    </a:lnTo>
                    <a:lnTo>
                      <a:pt x="207" y="526"/>
                    </a:lnTo>
                    <a:lnTo>
                      <a:pt x="207" y="526"/>
                    </a:lnTo>
                    <a:lnTo>
                      <a:pt x="207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08" y="526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2" y="522"/>
                    </a:lnTo>
                    <a:lnTo>
                      <a:pt x="212" y="522"/>
                    </a:lnTo>
                    <a:lnTo>
                      <a:pt x="212" y="522"/>
                    </a:lnTo>
                    <a:lnTo>
                      <a:pt x="214" y="522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4"/>
                    </a:lnTo>
                    <a:lnTo>
                      <a:pt x="210" y="526"/>
                    </a:lnTo>
                    <a:lnTo>
                      <a:pt x="210" y="526"/>
                    </a:lnTo>
                    <a:lnTo>
                      <a:pt x="212" y="526"/>
                    </a:lnTo>
                    <a:lnTo>
                      <a:pt x="212" y="526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28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4" y="530"/>
                    </a:lnTo>
                    <a:lnTo>
                      <a:pt x="216" y="530"/>
                    </a:lnTo>
                    <a:lnTo>
                      <a:pt x="214" y="530"/>
                    </a:lnTo>
                    <a:lnTo>
                      <a:pt x="214" y="530"/>
                    </a:lnTo>
                    <a:lnTo>
                      <a:pt x="214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0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2" y="531"/>
                    </a:lnTo>
                    <a:lnTo>
                      <a:pt x="214" y="531"/>
                    </a:lnTo>
                    <a:lnTo>
                      <a:pt x="214" y="531"/>
                    </a:lnTo>
                    <a:lnTo>
                      <a:pt x="214" y="531"/>
                    </a:lnTo>
                    <a:lnTo>
                      <a:pt x="214" y="533"/>
                    </a:lnTo>
                    <a:lnTo>
                      <a:pt x="214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6" y="533"/>
                    </a:lnTo>
                    <a:lnTo>
                      <a:pt x="217" y="533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5"/>
                    </a:lnTo>
                    <a:lnTo>
                      <a:pt x="217" y="537"/>
                    </a:lnTo>
                    <a:lnTo>
                      <a:pt x="219" y="537"/>
                    </a:lnTo>
                    <a:lnTo>
                      <a:pt x="219" y="537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21" y="541"/>
                    </a:lnTo>
                    <a:lnTo>
                      <a:pt x="221" y="541"/>
                    </a:lnTo>
                    <a:lnTo>
                      <a:pt x="221" y="541"/>
                    </a:lnTo>
                    <a:lnTo>
                      <a:pt x="221" y="542"/>
                    </a:lnTo>
                    <a:lnTo>
                      <a:pt x="221" y="542"/>
                    </a:lnTo>
                    <a:lnTo>
                      <a:pt x="221" y="542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41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9" y="539"/>
                    </a:lnTo>
                    <a:lnTo>
                      <a:pt x="217" y="539"/>
                    </a:lnTo>
                    <a:lnTo>
                      <a:pt x="217" y="539"/>
                    </a:lnTo>
                    <a:lnTo>
                      <a:pt x="217" y="539"/>
                    </a:lnTo>
                    <a:lnTo>
                      <a:pt x="217" y="537"/>
                    </a:lnTo>
                    <a:lnTo>
                      <a:pt x="216" y="537"/>
                    </a:lnTo>
                    <a:lnTo>
                      <a:pt x="216" y="537"/>
                    </a:lnTo>
                    <a:lnTo>
                      <a:pt x="216" y="537"/>
                    </a:lnTo>
                    <a:lnTo>
                      <a:pt x="216" y="535"/>
                    </a:lnTo>
                    <a:lnTo>
                      <a:pt x="216" y="535"/>
                    </a:lnTo>
                    <a:lnTo>
                      <a:pt x="216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12" y="535"/>
                    </a:lnTo>
                    <a:lnTo>
                      <a:pt x="212" y="533"/>
                    </a:lnTo>
                    <a:lnTo>
                      <a:pt x="212" y="533"/>
                    </a:lnTo>
                    <a:lnTo>
                      <a:pt x="212" y="531"/>
                    </a:lnTo>
                    <a:lnTo>
                      <a:pt x="210" y="531"/>
                    </a:lnTo>
                    <a:lnTo>
                      <a:pt x="210" y="531"/>
                    </a:lnTo>
                    <a:lnTo>
                      <a:pt x="210" y="531"/>
                    </a:lnTo>
                    <a:lnTo>
                      <a:pt x="208" y="531"/>
                    </a:lnTo>
                    <a:lnTo>
                      <a:pt x="208" y="531"/>
                    </a:lnTo>
                    <a:lnTo>
                      <a:pt x="210" y="530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10" y="528"/>
                    </a:lnTo>
                    <a:lnTo>
                      <a:pt x="208" y="528"/>
                    </a:lnTo>
                    <a:lnTo>
                      <a:pt x="207" y="528"/>
                    </a:lnTo>
                    <a:lnTo>
                      <a:pt x="205" y="528"/>
                    </a:lnTo>
                    <a:lnTo>
                      <a:pt x="205" y="528"/>
                    </a:lnTo>
                    <a:lnTo>
                      <a:pt x="205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3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28"/>
                    </a:lnTo>
                    <a:lnTo>
                      <a:pt x="201" y="530"/>
                    </a:lnTo>
                    <a:lnTo>
                      <a:pt x="201" y="530"/>
                    </a:lnTo>
                    <a:lnTo>
                      <a:pt x="201" y="531"/>
                    </a:lnTo>
                    <a:lnTo>
                      <a:pt x="199" y="531"/>
                    </a:lnTo>
                    <a:lnTo>
                      <a:pt x="199" y="531"/>
                    </a:lnTo>
                    <a:lnTo>
                      <a:pt x="199" y="531"/>
                    </a:lnTo>
                    <a:lnTo>
                      <a:pt x="197" y="531"/>
                    </a:lnTo>
                    <a:lnTo>
                      <a:pt x="197" y="531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6" y="535"/>
                    </a:lnTo>
                    <a:lnTo>
                      <a:pt x="196" y="533"/>
                    </a:lnTo>
                    <a:lnTo>
                      <a:pt x="196" y="533"/>
                    </a:lnTo>
                    <a:lnTo>
                      <a:pt x="197" y="533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5"/>
                    </a:lnTo>
                    <a:lnTo>
                      <a:pt x="197" y="537"/>
                    </a:lnTo>
                    <a:lnTo>
                      <a:pt x="197" y="535"/>
                    </a:lnTo>
                    <a:lnTo>
                      <a:pt x="196" y="535"/>
                    </a:lnTo>
                    <a:lnTo>
                      <a:pt x="194" y="535"/>
                    </a:lnTo>
                    <a:lnTo>
                      <a:pt x="194" y="535"/>
                    </a:lnTo>
                    <a:lnTo>
                      <a:pt x="192" y="533"/>
                    </a:lnTo>
                    <a:lnTo>
                      <a:pt x="192" y="533"/>
                    </a:lnTo>
                    <a:lnTo>
                      <a:pt x="192" y="533"/>
                    </a:lnTo>
                    <a:lnTo>
                      <a:pt x="190" y="533"/>
                    </a:lnTo>
                    <a:lnTo>
                      <a:pt x="190" y="533"/>
                    </a:lnTo>
                    <a:lnTo>
                      <a:pt x="188" y="533"/>
                    </a:lnTo>
                    <a:lnTo>
                      <a:pt x="188" y="533"/>
                    </a:lnTo>
                    <a:lnTo>
                      <a:pt x="186" y="533"/>
                    </a:lnTo>
                    <a:lnTo>
                      <a:pt x="185" y="531"/>
                    </a:lnTo>
                    <a:lnTo>
                      <a:pt x="183" y="531"/>
                    </a:lnTo>
                    <a:lnTo>
                      <a:pt x="183" y="531"/>
                    </a:lnTo>
                    <a:lnTo>
                      <a:pt x="181" y="530"/>
                    </a:lnTo>
                    <a:lnTo>
                      <a:pt x="179" y="530"/>
                    </a:lnTo>
                    <a:lnTo>
                      <a:pt x="179" y="530"/>
                    </a:lnTo>
                    <a:lnTo>
                      <a:pt x="179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7" y="528"/>
                    </a:lnTo>
                    <a:lnTo>
                      <a:pt x="175" y="528"/>
                    </a:lnTo>
                    <a:lnTo>
                      <a:pt x="175" y="528"/>
                    </a:lnTo>
                    <a:lnTo>
                      <a:pt x="174" y="526"/>
                    </a:lnTo>
                    <a:lnTo>
                      <a:pt x="174" y="526"/>
                    </a:lnTo>
                    <a:lnTo>
                      <a:pt x="174" y="526"/>
                    </a:lnTo>
                    <a:lnTo>
                      <a:pt x="172" y="526"/>
                    </a:lnTo>
                    <a:lnTo>
                      <a:pt x="170" y="526"/>
                    </a:lnTo>
                    <a:lnTo>
                      <a:pt x="170" y="526"/>
                    </a:lnTo>
                    <a:lnTo>
                      <a:pt x="170" y="526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6" y="524"/>
                    </a:lnTo>
                    <a:lnTo>
                      <a:pt x="166" y="524"/>
                    </a:lnTo>
                    <a:lnTo>
                      <a:pt x="164" y="524"/>
                    </a:lnTo>
                    <a:lnTo>
                      <a:pt x="163" y="524"/>
                    </a:lnTo>
                    <a:lnTo>
                      <a:pt x="161" y="524"/>
                    </a:lnTo>
                    <a:lnTo>
                      <a:pt x="159" y="524"/>
                    </a:lnTo>
                    <a:lnTo>
                      <a:pt x="159" y="524"/>
                    </a:lnTo>
                    <a:lnTo>
                      <a:pt x="157" y="526"/>
                    </a:lnTo>
                    <a:lnTo>
                      <a:pt x="157" y="526"/>
                    </a:lnTo>
                    <a:lnTo>
                      <a:pt x="155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2" y="526"/>
                    </a:lnTo>
                    <a:lnTo>
                      <a:pt x="152" y="524"/>
                    </a:lnTo>
                    <a:lnTo>
                      <a:pt x="152" y="524"/>
                    </a:lnTo>
                    <a:lnTo>
                      <a:pt x="152" y="522"/>
                    </a:lnTo>
                    <a:lnTo>
                      <a:pt x="152" y="522"/>
                    </a:lnTo>
                    <a:lnTo>
                      <a:pt x="150" y="522"/>
                    </a:lnTo>
                    <a:lnTo>
                      <a:pt x="150" y="521"/>
                    </a:lnTo>
                    <a:lnTo>
                      <a:pt x="148" y="521"/>
                    </a:lnTo>
                    <a:lnTo>
                      <a:pt x="148" y="521"/>
                    </a:lnTo>
                    <a:lnTo>
                      <a:pt x="146" y="521"/>
                    </a:lnTo>
                    <a:lnTo>
                      <a:pt x="146" y="521"/>
                    </a:lnTo>
                    <a:lnTo>
                      <a:pt x="144" y="521"/>
                    </a:lnTo>
                    <a:lnTo>
                      <a:pt x="144" y="521"/>
                    </a:lnTo>
                    <a:lnTo>
                      <a:pt x="143" y="521"/>
                    </a:lnTo>
                    <a:lnTo>
                      <a:pt x="143" y="522"/>
                    </a:lnTo>
                    <a:lnTo>
                      <a:pt x="141" y="522"/>
                    </a:lnTo>
                    <a:lnTo>
                      <a:pt x="141" y="524"/>
                    </a:lnTo>
                    <a:lnTo>
                      <a:pt x="139" y="524"/>
                    </a:lnTo>
                    <a:lnTo>
                      <a:pt x="139" y="524"/>
                    </a:lnTo>
                    <a:lnTo>
                      <a:pt x="139" y="524"/>
                    </a:lnTo>
                    <a:lnTo>
                      <a:pt x="137" y="524"/>
                    </a:lnTo>
                    <a:lnTo>
                      <a:pt x="135" y="524"/>
                    </a:lnTo>
                    <a:lnTo>
                      <a:pt x="135" y="524"/>
                    </a:lnTo>
                    <a:lnTo>
                      <a:pt x="135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3" y="524"/>
                    </a:lnTo>
                    <a:lnTo>
                      <a:pt x="132" y="526"/>
                    </a:lnTo>
                    <a:lnTo>
                      <a:pt x="132" y="528"/>
                    </a:lnTo>
                    <a:lnTo>
                      <a:pt x="132" y="528"/>
                    </a:lnTo>
                    <a:lnTo>
                      <a:pt x="130" y="528"/>
                    </a:lnTo>
                    <a:lnTo>
                      <a:pt x="130" y="528"/>
                    </a:lnTo>
                    <a:lnTo>
                      <a:pt x="130" y="528"/>
                    </a:lnTo>
                    <a:lnTo>
                      <a:pt x="130" y="530"/>
                    </a:lnTo>
                    <a:lnTo>
                      <a:pt x="130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0"/>
                    </a:lnTo>
                    <a:lnTo>
                      <a:pt x="126" y="531"/>
                    </a:lnTo>
                    <a:lnTo>
                      <a:pt x="126" y="531"/>
                    </a:lnTo>
                    <a:lnTo>
                      <a:pt x="126" y="531"/>
                    </a:lnTo>
                    <a:lnTo>
                      <a:pt x="126" y="533"/>
                    </a:lnTo>
                    <a:lnTo>
                      <a:pt x="128" y="533"/>
                    </a:lnTo>
                    <a:lnTo>
                      <a:pt x="128" y="533"/>
                    </a:lnTo>
                    <a:lnTo>
                      <a:pt x="128" y="533"/>
                    </a:lnTo>
                    <a:lnTo>
                      <a:pt x="130" y="535"/>
                    </a:lnTo>
                    <a:lnTo>
                      <a:pt x="130" y="535"/>
                    </a:lnTo>
                    <a:lnTo>
                      <a:pt x="130" y="535"/>
                    </a:lnTo>
                    <a:lnTo>
                      <a:pt x="130" y="537"/>
                    </a:lnTo>
                    <a:lnTo>
                      <a:pt x="130" y="537"/>
                    </a:lnTo>
                    <a:lnTo>
                      <a:pt x="130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2" y="537"/>
                    </a:lnTo>
                    <a:lnTo>
                      <a:pt x="133" y="537"/>
                    </a:lnTo>
                    <a:lnTo>
                      <a:pt x="133" y="537"/>
                    </a:lnTo>
                    <a:lnTo>
                      <a:pt x="133" y="537"/>
                    </a:lnTo>
                    <a:lnTo>
                      <a:pt x="133" y="539"/>
                    </a:lnTo>
                    <a:lnTo>
                      <a:pt x="135" y="539"/>
                    </a:lnTo>
                    <a:lnTo>
                      <a:pt x="135" y="539"/>
                    </a:lnTo>
                    <a:lnTo>
                      <a:pt x="135" y="539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5" y="542"/>
                    </a:lnTo>
                    <a:lnTo>
                      <a:pt x="135" y="542"/>
                    </a:lnTo>
                    <a:lnTo>
                      <a:pt x="135" y="542"/>
                    </a:lnTo>
                    <a:lnTo>
                      <a:pt x="133" y="542"/>
                    </a:lnTo>
                    <a:lnTo>
                      <a:pt x="135" y="544"/>
                    </a:lnTo>
                    <a:lnTo>
                      <a:pt x="135" y="544"/>
                    </a:lnTo>
                    <a:lnTo>
                      <a:pt x="135" y="544"/>
                    </a:lnTo>
                    <a:lnTo>
                      <a:pt x="135" y="546"/>
                    </a:lnTo>
                    <a:lnTo>
                      <a:pt x="135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3" y="548"/>
                    </a:lnTo>
                    <a:lnTo>
                      <a:pt x="132" y="548"/>
                    </a:lnTo>
                    <a:lnTo>
                      <a:pt x="132" y="550"/>
                    </a:lnTo>
                    <a:lnTo>
                      <a:pt x="133" y="550"/>
                    </a:lnTo>
                    <a:lnTo>
                      <a:pt x="133" y="550"/>
                    </a:lnTo>
                    <a:lnTo>
                      <a:pt x="133" y="550"/>
                    </a:lnTo>
                    <a:lnTo>
                      <a:pt x="132" y="550"/>
                    </a:lnTo>
                    <a:lnTo>
                      <a:pt x="132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33" y="555"/>
                    </a:lnTo>
                    <a:lnTo>
                      <a:pt x="133" y="555"/>
                    </a:lnTo>
                    <a:lnTo>
                      <a:pt x="133" y="555"/>
                    </a:lnTo>
                    <a:lnTo>
                      <a:pt x="135" y="555"/>
                    </a:lnTo>
                    <a:lnTo>
                      <a:pt x="135" y="557"/>
                    </a:lnTo>
                    <a:lnTo>
                      <a:pt x="137" y="557"/>
                    </a:lnTo>
                    <a:lnTo>
                      <a:pt x="137" y="557"/>
                    </a:lnTo>
                    <a:lnTo>
                      <a:pt x="139" y="557"/>
                    </a:lnTo>
                    <a:lnTo>
                      <a:pt x="139" y="557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1" y="559"/>
                    </a:lnTo>
                    <a:lnTo>
                      <a:pt x="143" y="559"/>
                    </a:lnTo>
                    <a:lnTo>
                      <a:pt x="143" y="559"/>
                    </a:lnTo>
                    <a:lnTo>
                      <a:pt x="143" y="561"/>
                    </a:lnTo>
                    <a:lnTo>
                      <a:pt x="143" y="561"/>
                    </a:lnTo>
                    <a:lnTo>
                      <a:pt x="141" y="561"/>
                    </a:lnTo>
                    <a:lnTo>
                      <a:pt x="141" y="561"/>
                    </a:lnTo>
                    <a:lnTo>
                      <a:pt x="141" y="559"/>
                    </a:lnTo>
                    <a:lnTo>
                      <a:pt x="139" y="559"/>
                    </a:lnTo>
                    <a:lnTo>
                      <a:pt x="139" y="561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9" y="559"/>
                    </a:lnTo>
                    <a:lnTo>
                      <a:pt x="137" y="559"/>
                    </a:lnTo>
                    <a:lnTo>
                      <a:pt x="137" y="559"/>
                    </a:lnTo>
                    <a:lnTo>
                      <a:pt x="137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39" y="561"/>
                    </a:lnTo>
                    <a:lnTo>
                      <a:pt x="141" y="563"/>
                    </a:lnTo>
                    <a:lnTo>
                      <a:pt x="141" y="563"/>
                    </a:lnTo>
                    <a:lnTo>
                      <a:pt x="141" y="563"/>
                    </a:lnTo>
                    <a:lnTo>
                      <a:pt x="139" y="563"/>
                    </a:lnTo>
                    <a:lnTo>
                      <a:pt x="139" y="563"/>
                    </a:lnTo>
                    <a:lnTo>
                      <a:pt x="139" y="563"/>
                    </a:lnTo>
                    <a:lnTo>
                      <a:pt x="139" y="564"/>
                    </a:lnTo>
                    <a:lnTo>
                      <a:pt x="139" y="564"/>
                    </a:lnTo>
                    <a:lnTo>
                      <a:pt x="139" y="564"/>
                    </a:lnTo>
                    <a:lnTo>
                      <a:pt x="141" y="564"/>
                    </a:lnTo>
                    <a:lnTo>
                      <a:pt x="141" y="564"/>
                    </a:lnTo>
                    <a:lnTo>
                      <a:pt x="141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4"/>
                    </a:lnTo>
                    <a:lnTo>
                      <a:pt x="143" y="566"/>
                    </a:lnTo>
                    <a:lnTo>
                      <a:pt x="143" y="566"/>
                    </a:lnTo>
                    <a:lnTo>
                      <a:pt x="143" y="568"/>
                    </a:lnTo>
                    <a:lnTo>
                      <a:pt x="144" y="568"/>
                    </a:lnTo>
                    <a:lnTo>
                      <a:pt x="144" y="568"/>
                    </a:lnTo>
                    <a:lnTo>
                      <a:pt x="144" y="570"/>
                    </a:lnTo>
                    <a:lnTo>
                      <a:pt x="144" y="570"/>
                    </a:lnTo>
                    <a:lnTo>
                      <a:pt x="144" y="572"/>
                    </a:lnTo>
                    <a:lnTo>
                      <a:pt x="144" y="572"/>
                    </a:lnTo>
                    <a:lnTo>
                      <a:pt x="144" y="574"/>
                    </a:lnTo>
                    <a:lnTo>
                      <a:pt x="144" y="574"/>
                    </a:lnTo>
                    <a:lnTo>
                      <a:pt x="144" y="575"/>
                    </a:lnTo>
                    <a:lnTo>
                      <a:pt x="144" y="577"/>
                    </a:lnTo>
                    <a:lnTo>
                      <a:pt x="144" y="577"/>
                    </a:lnTo>
                    <a:lnTo>
                      <a:pt x="144" y="579"/>
                    </a:lnTo>
                    <a:lnTo>
                      <a:pt x="144" y="579"/>
                    </a:lnTo>
                    <a:lnTo>
                      <a:pt x="144" y="581"/>
                    </a:lnTo>
                    <a:lnTo>
                      <a:pt x="144" y="581"/>
                    </a:lnTo>
                    <a:lnTo>
                      <a:pt x="144" y="583"/>
                    </a:lnTo>
                    <a:lnTo>
                      <a:pt x="144" y="583"/>
                    </a:lnTo>
                    <a:lnTo>
                      <a:pt x="146" y="584"/>
                    </a:lnTo>
                    <a:lnTo>
                      <a:pt x="146" y="586"/>
                    </a:lnTo>
                    <a:lnTo>
                      <a:pt x="146" y="588"/>
                    </a:lnTo>
                    <a:lnTo>
                      <a:pt x="146" y="588"/>
                    </a:lnTo>
                    <a:lnTo>
                      <a:pt x="146" y="592"/>
                    </a:lnTo>
                    <a:lnTo>
                      <a:pt x="146" y="592"/>
                    </a:lnTo>
                    <a:lnTo>
                      <a:pt x="148" y="592"/>
                    </a:lnTo>
                    <a:lnTo>
                      <a:pt x="148" y="592"/>
                    </a:lnTo>
                    <a:lnTo>
                      <a:pt x="148" y="592"/>
                    </a:lnTo>
                    <a:lnTo>
                      <a:pt x="150" y="592"/>
                    </a:lnTo>
                    <a:lnTo>
                      <a:pt x="150" y="592"/>
                    </a:lnTo>
                    <a:lnTo>
                      <a:pt x="150" y="594"/>
                    </a:lnTo>
                    <a:lnTo>
                      <a:pt x="150" y="594"/>
                    </a:lnTo>
                    <a:lnTo>
                      <a:pt x="152" y="594"/>
                    </a:lnTo>
                    <a:lnTo>
                      <a:pt x="152" y="594"/>
                    </a:lnTo>
                    <a:lnTo>
                      <a:pt x="150" y="595"/>
                    </a:lnTo>
                    <a:lnTo>
                      <a:pt x="150" y="595"/>
                    </a:lnTo>
                    <a:lnTo>
                      <a:pt x="150" y="595"/>
                    </a:lnTo>
                    <a:lnTo>
                      <a:pt x="152" y="597"/>
                    </a:lnTo>
                    <a:lnTo>
                      <a:pt x="152" y="597"/>
                    </a:lnTo>
                    <a:lnTo>
                      <a:pt x="154" y="597"/>
                    </a:lnTo>
                    <a:lnTo>
                      <a:pt x="154" y="597"/>
                    </a:lnTo>
                    <a:lnTo>
                      <a:pt x="155" y="597"/>
                    </a:lnTo>
                    <a:lnTo>
                      <a:pt x="155" y="597"/>
                    </a:lnTo>
                    <a:lnTo>
                      <a:pt x="157" y="597"/>
                    </a:lnTo>
                    <a:lnTo>
                      <a:pt x="157" y="597"/>
                    </a:lnTo>
                    <a:lnTo>
                      <a:pt x="157" y="599"/>
                    </a:lnTo>
                    <a:lnTo>
                      <a:pt x="157" y="599"/>
                    </a:lnTo>
                    <a:lnTo>
                      <a:pt x="155" y="599"/>
                    </a:lnTo>
                    <a:lnTo>
                      <a:pt x="155" y="599"/>
                    </a:lnTo>
                    <a:lnTo>
                      <a:pt x="154" y="597"/>
                    </a:lnTo>
                    <a:lnTo>
                      <a:pt x="152" y="597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2" y="599"/>
                    </a:lnTo>
                    <a:lnTo>
                      <a:pt x="150" y="599"/>
                    </a:lnTo>
                    <a:lnTo>
                      <a:pt x="150" y="599"/>
                    </a:lnTo>
                    <a:lnTo>
                      <a:pt x="148" y="599"/>
                    </a:lnTo>
                    <a:lnTo>
                      <a:pt x="148" y="599"/>
                    </a:lnTo>
                    <a:lnTo>
                      <a:pt x="148" y="597"/>
                    </a:lnTo>
                    <a:lnTo>
                      <a:pt x="148" y="599"/>
                    </a:lnTo>
                    <a:lnTo>
                      <a:pt x="146" y="599"/>
                    </a:lnTo>
                    <a:lnTo>
                      <a:pt x="146" y="597"/>
                    </a:lnTo>
                    <a:lnTo>
                      <a:pt x="146" y="597"/>
                    </a:lnTo>
                    <a:lnTo>
                      <a:pt x="146" y="597"/>
                    </a:lnTo>
                    <a:lnTo>
                      <a:pt x="144" y="595"/>
                    </a:lnTo>
                    <a:lnTo>
                      <a:pt x="144" y="595"/>
                    </a:lnTo>
                    <a:lnTo>
                      <a:pt x="144" y="595"/>
                    </a:lnTo>
                    <a:lnTo>
                      <a:pt x="144" y="594"/>
                    </a:lnTo>
                    <a:lnTo>
                      <a:pt x="144" y="592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3" y="590"/>
                    </a:lnTo>
                    <a:lnTo>
                      <a:pt x="141" y="590"/>
                    </a:lnTo>
                    <a:lnTo>
                      <a:pt x="141" y="592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41" y="590"/>
                    </a:lnTo>
                    <a:lnTo>
                      <a:pt x="139" y="590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9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8"/>
                    </a:lnTo>
                    <a:lnTo>
                      <a:pt x="137" y="586"/>
                    </a:lnTo>
                    <a:lnTo>
                      <a:pt x="137" y="586"/>
                    </a:lnTo>
                    <a:lnTo>
                      <a:pt x="139" y="586"/>
                    </a:lnTo>
                    <a:lnTo>
                      <a:pt x="139" y="586"/>
                    </a:lnTo>
                    <a:lnTo>
                      <a:pt x="139" y="586"/>
                    </a:lnTo>
                    <a:lnTo>
                      <a:pt x="137" y="586"/>
                    </a:lnTo>
                    <a:lnTo>
                      <a:pt x="137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5" y="584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3"/>
                    </a:lnTo>
                    <a:lnTo>
                      <a:pt x="133" y="581"/>
                    </a:lnTo>
                    <a:lnTo>
                      <a:pt x="133" y="581"/>
                    </a:lnTo>
                    <a:lnTo>
                      <a:pt x="133" y="581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3" y="579"/>
                    </a:lnTo>
                    <a:lnTo>
                      <a:pt x="132" y="579"/>
                    </a:lnTo>
                    <a:lnTo>
                      <a:pt x="132" y="579"/>
                    </a:lnTo>
                    <a:lnTo>
                      <a:pt x="130" y="579"/>
                    </a:lnTo>
                    <a:lnTo>
                      <a:pt x="130" y="579"/>
                    </a:lnTo>
                    <a:lnTo>
                      <a:pt x="130" y="579"/>
                    </a:lnTo>
                    <a:lnTo>
                      <a:pt x="128" y="579"/>
                    </a:lnTo>
                    <a:lnTo>
                      <a:pt x="128" y="579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8" y="577"/>
                    </a:lnTo>
                    <a:lnTo>
                      <a:pt x="126" y="577"/>
                    </a:lnTo>
                    <a:lnTo>
                      <a:pt x="126" y="575"/>
                    </a:lnTo>
                    <a:lnTo>
                      <a:pt x="126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5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4" y="574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4" y="572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70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2" y="568"/>
                    </a:lnTo>
                    <a:lnTo>
                      <a:pt x="124" y="568"/>
                    </a:lnTo>
                    <a:lnTo>
                      <a:pt x="124" y="568"/>
                    </a:lnTo>
                    <a:lnTo>
                      <a:pt x="124" y="566"/>
                    </a:lnTo>
                    <a:lnTo>
                      <a:pt x="122" y="566"/>
                    </a:lnTo>
                    <a:lnTo>
                      <a:pt x="122" y="566"/>
                    </a:lnTo>
                    <a:lnTo>
                      <a:pt x="122" y="566"/>
                    </a:lnTo>
                    <a:lnTo>
                      <a:pt x="124" y="566"/>
                    </a:lnTo>
                    <a:lnTo>
                      <a:pt x="124" y="564"/>
                    </a:lnTo>
                    <a:lnTo>
                      <a:pt x="124" y="564"/>
                    </a:lnTo>
                    <a:lnTo>
                      <a:pt x="124" y="564"/>
                    </a:lnTo>
                    <a:lnTo>
                      <a:pt x="124" y="563"/>
                    </a:lnTo>
                    <a:lnTo>
                      <a:pt x="124" y="563"/>
                    </a:lnTo>
                    <a:lnTo>
                      <a:pt x="124" y="561"/>
                    </a:lnTo>
                    <a:lnTo>
                      <a:pt x="124" y="561"/>
                    </a:lnTo>
                    <a:lnTo>
                      <a:pt x="124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61"/>
                    </a:lnTo>
                    <a:lnTo>
                      <a:pt x="126" y="561"/>
                    </a:lnTo>
                    <a:lnTo>
                      <a:pt x="128" y="559"/>
                    </a:lnTo>
                    <a:lnTo>
                      <a:pt x="128" y="559"/>
                    </a:lnTo>
                    <a:lnTo>
                      <a:pt x="126" y="559"/>
                    </a:lnTo>
                    <a:lnTo>
                      <a:pt x="126" y="559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7"/>
                    </a:lnTo>
                    <a:lnTo>
                      <a:pt x="126" y="555"/>
                    </a:lnTo>
                    <a:lnTo>
                      <a:pt x="126" y="553"/>
                    </a:lnTo>
                    <a:lnTo>
                      <a:pt x="126" y="552"/>
                    </a:lnTo>
                    <a:lnTo>
                      <a:pt x="126" y="550"/>
                    </a:lnTo>
                    <a:lnTo>
                      <a:pt x="126" y="550"/>
                    </a:lnTo>
                    <a:lnTo>
                      <a:pt x="124" y="548"/>
                    </a:lnTo>
                    <a:lnTo>
                      <a:pt x="124" y="548"/>
                    </a:lnTo>
                    <a:lnTo>
                      <a:pt x="122" y="548"/>
                    </a:lnTo>
                    <a:lnTo>
                      <a:pt x="121" y="548"/>
                    </a:lnTo>
                    <a:lnTo>
                      <a:pt x="121" y="548"/>
                    </a:lnTo>
                    <a:lnTo>
                      <a:pt x="121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9" y="548"/>
                    </a:lnTo>
                    <a:lnTo>
                      <a:pt x="117" y="548"/>
                    </a:lnTo>
                    <a:lnTo>
                      <a:pt x="117" y="548"/>
                    </a:lnTo>
                    <a:lnTo>
                      <a:pt x="117" y="548"/>
                    </a:lnTo>
                    <a:lnTo>
                      <a:pt x="117" y="550"/>
                    </a:lnTo>
                    <a:lnTo>
                      <a:pt x="117" y="550"/>
                    </a:lnTo>
                    <a:lnTo>
                      <a:pt x="115" y="550"/>
                    </a:lnTo>
                    <a:lnTo>
                      <a:pt x="115" y="550"/>
                    </a:lnTo>
                    <a:lnTo>
                      <a:pt x="113" y="550"/>
                    </a:lnTo>
                    <a:lnTo>
                      <a:pt x="113" y="550"/>
                    </a:lnTo>
                    <a:lnTo>
                      <a:pt x="113" y="550"/>
                    </a:lnTo>
                    <a:lnTo>
                      <a:pt x="113" y="552"/>
                    </a:lnTo>
                    <a:lnTo>
                      <a:pt x="113" y="553"/>
                    </a:lnTo>
                    <a:lnTo>
                      <a:pt x="111" y="555"/>
                    </a:lnTo>
                    <a:lnTo>
                      <a:pt x="111" y="559"/>
                    </a:lnTo>
                    <a:lnTo>
                      <a:pt x="111" y="561"/>
                    </a:lnTo>
                    <a:lnTo>
                      <a:pt x="111" y="563"/>
                    </a:lnTo>
                    <a:lnTo>
                      <a:pt x="111" y="564"/>
                    </a:lnTo>
                    <a:lnTo>
                      <a:pt x="111" y="564"/>
                    </a:lnTo>
                    <a:lnTo>
                      <a:pt x="111" y="568"/>
                    </a:lnTo>
                    <a:lnTo>
                      <a:pt x="111" y="570"/>
                    </a:lnTo>
                    <a:lnTo>
                      <a:pt x="111" y="572"/>
                    </a:lnTo>
                    <a:lnTo>
                      <a:pt x="110" y="572"/>
                    </a:lnTo>
                    <a:lnTo>
                      <a:pt x="108" y="572"/>
                    </a:lnTo>
                    <a:lnTo>
                      <a:pt x="108" y="574"/>
                    </a:lnTo>
                    <a:lnTo>
                      <a:pt x="108" y="574"/>
                    </a:lnTo>
                    <a:lnTo>
                      <a:pt x="108" y="575"/>
                    </a:lnTo>
                    <a:lnTo>
                      <a:pt x="108" y="575"/>
                    </a:lnTo>
                    <a:lnTo>
                      <a:pt x="108" y="577"/>
                    </a:lnTo>
                    <a:lnTo>
                      <a:pt x="108" y="577"/>
                    </a:lnTo>
                    <a:lnTo>
                      <a:pt x="108" y="577"/>
                    </a:lnTo>
                    <a:lnTo>
                      <a:pt x="108" y="579"/>
                    </a:lnTo>
                    <a:lnTo>
                      <a:pt x="108" y="579"/>
                    </a:lnTo>
                    <a:lnTo>
                      <a:pt x="108" y="581"/>
                    </a:lnTo>
                    <a:lnTo>
                      <a:pt x="108" y="583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08" y="584"/>
                    </a:lnTo>
                    <a:lnTo>
                      <a:pt x="110" y="584"/>
                    </a:lnTo>
                    <a:lnTo>
                      <a:pt x="111" y="584"/>
                    </a:lnTo>
                    <a:lnTo>
                      <a:pt x="111" y="586"/>
                    </a:lnTo>
                    <a:lnTo>
                      <a:pt x="111" y="586"/>
                    </a:lnTo>
                    <a:lnTo>
                      <a:pt x="111" y="588"/>
                    </a:lnTo>
                    <a:lnTo>
                      <a:pt x="113" y="588"/>
                    </a:lnTo>
                    <a:lnTo>
                      <a:pt x="113" y="588"/>
                    </a:lnTo>
                    <a:lnTo>
                      <a:pt x="113" y="590"/>
                    </a:lnTo>
                    <a:lnTo>
                      <a:pt x="113" y="590"/>
                    </a:lnTo>
                    <a:lnTo>
                      <a:pt x="113" y="590"/>
                    </a:lnTo>
                    <a:lnTo>
                      <a:pt x="113" y="592"/>
                    </a:lnTo>
                    <a:lnTo>
                      <a:pt x="113" y="592"/>
                    </a:lnTo>
                    <a:lnTo>
                      <a:pt x="113" y="594"/>
                    </a:lnTo>
                    <a:lnTo>
                      <a:pt x="113" y="595"/>
                    </a:lnTo>
                    <a:lnTo>
                      <a:pt x="113" y="595"/>
                    </a:lnTo>
                    <a:lnTo>
                      <a:pt x="113" y="597"/>
                    </a:lnTo>
                    <a:lnTo>
                      <a:pt x="113" y="597"/>
                    </a:lnTo>
                    <a:lnTo>
                      <a:pt x="113" y="599"/>
                    </a:lnTo>
                    <a:lnTo>
                      <a:pt x="113" y="599"/>
                    </a:lnTo>
                    <a:lnTo>
                      <a:pt x="113" y="599"/>
                    </a:lnTo>
                    <a:lnTo>
                      <a:pt x="113" y="601"/>
                    </a:lnTo>
                    <a:lnTo>
                      <a:pt x="113" y="601"/>
                    </a:lnTo>
                    <a:lnTo>
                      <a:pt x="113" y="603"/>
                    </a:lnTo>
                    <a:lnTo>
                      <a:pt x="113" y="603"/>
                    </a:lnTo>
                    <a:lnTo>
                      <a:pt x="113" y="605"/>
                    </a:lnTo>
                    <a:lnTo>
                      <a:pt x="115" y="605"/>
                    </a:lnTo>
                    <a:lnTo>
                      <a:pt x="115" y="605"/>
                    </a:lnTo>
                    <a:lnTo>
                      <a:pt x="115" y="606"/>
                    </a:lnTo>
                    <a:lnTo>
                      <a:pt x="115" y="606"/>
                    </a:lnTo>
                    <a:lnTo>
                      <a:pt x="113" y="608"/>
                    </a:lnTo>
                    <a:lnTo>
                      <a:pt x="113" y="608"/>
                    </a:lnTo>
                    <a:lnTo>
                      <a:pt x="113" y="610"/>
                    </a:lnTo>
                    <a:lnTo>
                      <a:pt x="113" y="610"/>
                    </a:lnTo>
                    <a:lnTo>
                      <a:pt x="111" y="612"/>
                    </a:lnTo>
                    <a:lnTo>
                      <a:pt x="111" y="614"/>
                    </a:lnTo>
                    <a:lnTo>
                      <a:pt x="111" y="614"/>
                    </a:lnTo>
                    <a:lnTo>
                      <a:pt x="111" y="616"/>
                    </a:lnTo>
                    <a:lnTo>
                      <a:pt x="110" y="616"/>
                    </a:lnTo>
                    <a:lnTo>
                      <a:pt x="110" y="617"/>
                    </a:lnTo>
                    <a:lnTo>
                      <a:pt x="110" y="617"/>
                    </a:lnTo>
                    <a:lnTo>
                      <a:pt x="110" y="619"/>
                    </a:lnTo>
                    <a:lnTo>
                      <a:pt x="110" y="619"/>
                    </a:lnTo>
                    <a:lnTo>
                      <a:pt x="110" y="621"/>
                    </a:lnTo>
                    <a:lnTo>
                      <a:pt x="110" y="621"/>
                    </a:lnTo>
                    <a:lnTo>
                      <a:pt x="110" y="623"/>
                    </a:lnTo>
                    <a:lnTo>
                      <a:pt x="110" y="623"/>
                    </a:lnTo>
                    <a:lnTo>
                      <a:pt x="110" y="625"/>
                    </a:lnTo>
                    <a:lnTo>
                      <a:pt x="111" y="625"/>
                    </a:lnTo>
                    <a:lnTo>
                      <a:pt x="111" y="625"/>
                    </a:lnTo>
                    <a:lnTo>
                      <a:pt x="113" y="627"/>
                    </a:lnTo>
                    <a:lnTo>
                      <a:pt x="113" y="628"/>
                    </a:lnTo>
                    <a:lnTo>
                      <a:pt x="115" y="628"/>
                    </a:lnTo>
                    <a:lnTo>
                      <a:pt x="115" y="628"/>
                    </a:lnTo>
                    <a:lnTo>
                      <a:pt x="115" y="630"/>
                    </a:lnTo>
                    <a:lnTo>
                      <a:pt x="115" y="630"/>
                    </a:lnTo>
                    <a:lnTo>
                      <a:pt x="115" y="630"/>
                    </a:lnTo>
                    <a:lnTo>
                      <a:pt x="115" y="632"/>
                    </a:lnTo>
                    <a:lnTo>
                      <a:pt x="115" y="632"/>
                    </a:lnTo>
                    <a:lnTo>
                      <a:pt x="117" y="632"/>
                    </a:lnTo>
                    <a:lnTo>
                      <a:pt x="117" y="634"/>
                    </a:lnTo>
                    <a:lnTo>
                      <a:pt x="117" y="634"/>
                    </a:lnTo>
                    <a:lnTo>
                      <a:pt x="117" y="634"/>
                    </a:lnTo>
                    <a:lnTo>
                      <a:pt x="117" y="636"/>
                    </a:lnTo>
                    <a:lnTo>
                      <a:pt x="117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19" y="636"/>
                    </a:lnTo>
                    <a:lnTo>
                      <a:pt x="121" y="637"/>
                    </a:lnTo>
                    <a:lnTo>
                      <a:pt x="121" y="637"/>
                    </a:lnTo>
                    <a:lnTo>
                      <a:pt x="121" y="637"/>
                    </a:lnTo>
                    <a:lnTo>
                      <a:pt x="121" y="639"/>
                    </a:lnTo>
                    <a:lnTo>
                      <a:pt x="122" y="639"/>
                    </a:lnTo>
                    <a:lnTo>
                      <a:pt x="122" y="641"/>
                    </a:lnTo>
                    <a:lnTo>
                      <a:pt x="122" y="643"/>
                    </a:lnTo>
                    <a:lnTo>
                      <a:pt x="122" y="643"/>
                    </a:lnTo>
                    <a:lnTo>
                      <a:pt x="122" y="645"/>
                    </a:lnTo>
                    <a:lnTo>
                      <a:pt x="124" y="645"/>
                    </a:lnTo>
                    <a:lnTo>
                      <a:pt x="124" y="647"/>
                    </a:lnTo>
                    <a:lnTo>
                      <a:pt x="124" y="647"/>
                    </a:lnTo>
                    <a:lnTo>
                      <a:pt x="126" y="648"/>
                    </a:lnTo>
                    <a:lnTo>
                      <a:pt x="126" y="650"/>
                    </a:lnTo>
                    <a:lnTo>
                      <a:pt x="126" y="650"/>
                    </a:lnTo>
                    <a:lnTo>
                      <a:pt x="126" y="650"/>
                    </a:lnTo>
                    <a:lnTo>
                      <a:pt x="128" y="652"/>
                    </a:lnTo>
                    <a:lnTo>
                      <a:pt x="128" y="652"/>
                    </a:lnTo>
                    <a:lnTo>
                      <a:pt x="130" y="654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2" y="656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3" y="658"/>
                    </a:lnTo>
                    <a:lnTo>
                      <a:pt x="135" y="658"/>
                    </a:lnTo>
                    <a:lnTo>
                      <a:pt x="135" y="659"/>
                    </a:lnTo>
                    <a:lnTo>
                      <a:pt x="135" y="659"/>
                    </a:lnTo>
                    <a:lnTo>
                      <a:pt x="137" y="659"/>
                    </a:lnTo>
                    <a:lnTo>
                      <a:pt x="137" y="661"/>
                    </a:lnTo>
                    <a:lnTo>
                      <a:pt x="137" y="661"/>
                    </a:lnTo>
                    <a:lnTo>
                      <a:pt x="137" y="661"/>
                    </a:lnTo>
                    <a:lnTo>
                      <a:pt x="139" y="661"/>
                    </a:lnTo>
                    <a:lnTo>
                      <a:pt x="139" y="661"/>
                    </a:lnTo>
                    <a:lnTo>
                      <a:pt x="141" y="661"/>
                    </a:lnTo>
                    <a:lnTo>
                      <a:pt x="141" y="661"/>
                    </a:lnTo>
                    <a:lnTo>
                      <a:pt x="143" y="661"/>
                    </a:lnTo>
                    <a:lnTo>
                      <a:pt x="143" y="661"/>
                    </a:lnTo>
                    <a:lnTo>
                      <a:pt x="143" y="659"/>
                    </a:lnTo>
                    <a:lnTo>
                      <a:pt x="144" y="659"/>
                    </a:lnTo>
                    <a:lnTo>
                      <a:pt x="144" y="659"/>
                    </a:lnTo>
                    <a:lnTo>
                      <a:pt x="144" y="659"/>
                    </a:lnTo>
                    <a:lnTo>
                      <a:pt x="144" y="661"/>
                    </a:lnTo>
                    <a:lnTo>
                      <a:pt x="146" y="661"/>
                    </a:lnTo>
                    <a:lnTo>
                      <a:pt x="146" y="661"/>
                    </a:lnTo>
                    <a:lnTo>
                      <a:pt x="146" y="661"/>
                    </a:lnTo>
                    <a:lnTo>
                      <a:pt x="148" y="661"/>
                    </a:lnTo>
                    <a:lnTo>
                      <a:pt x="148" y="661"/>
                    </a:lnTo>
                    <a:lnTo>
                      <a:pt x="148" y="661"/>
                    </a:lnTo>
                    <a:lnTo>
                      <a:pt x="150" y="661"/>
                    </a:lnTo>
                    <a:lnTo>
                      <a:pt x="150" y="661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2" y="659"/>
                    </a:lnTo>
                    <a:lnTo>
                      <a:pt x="154" y="659"/>
                    </a:lnTo>
                    <a:lnTo>
                      <a:pt x="154" y="661"/>
                    </a:lnTo>
                    <a:lnTo>
                      <a:pt x="154" y="661"/>
                    </a:lnTo>
                    <a:lnTo>
                      <a:pt x="155" y="661"/>
                    </a:lnTo>
                    <a:lnTo>
                      <a:pt x="155" y="663"/>
                    </a:lnTo>
                    <a:lnTo>
                      <a:pt x="155" y="663"/>
                    </a:lnTo>
                    <a:lnTo>
                      <a:pt x="155" y="663"/>
                    </a:lnTo>
                    <a:lnTo>
                      <a:pt x="155" y="665"/>
                    </a:lnTo>
                    <a:lnTo>
                      <a:pt x="157" y="665"/>
                    </a:lnTo>
                    <a:lnTo>
                      <a:pt x="157" y="667"/>
                    </a:lnTo>
                    <a:lnTo>
                      <a:pt x="157" y="667"/>
                    </a:lnTo>
                    <a:lnTo>
                      <a:pt x="157" y="669"/>
                    </a:lnTo>
                    <a:lnTo>
                      <a:pt x="159" y="669"/>
                    </a:lnTo>
                    <a:lnTo>
                      <a:pt x="159" y="669"/>
                    </a:lnTo>
                    <a:lnTo>
                      <a:pt x="159" y="670"/>
                    </a:lnTo>
                    <a:lnTo>
                      <a:pt x="159" y="672"/>
                    </a:lnTo>
                    <a:lnTo>
                      <a:pt x="159" y="672"/>
                    </a:lnTo>
                    <a:lnTo>
                      <a:pt x="161" y="674"/>
                    </a:lnTo>
                    <a:lnTo>
                      <a:pt x="161" y="676"/>
                    </a:lnTo>
                    <a:lnTo>
                      <a:pt x="161" y="676"/>
                    </a:lnTo>
                    <a:lnTo>
                      <a:pt x="161" y="676"/>
                    </a:lnTo>
                    <a:lnTo>
                      <a:pt x="161" y="678"/>
                    </a:lnTo>
                    <a:lnTo>
                      <a:pt x="161" y="678"/>
                    </a:lnTo>
                    <a:lnTo>
                      <a:pt x="161" y="680"/>
                    </a:lnTo>
                    <a:lnTo>
                      <a:pt x="161" y="680"/>
                    </a:lnTo>
                    <a:lnTo>
                      <a:pt x="161" y="680"/>
                    </a:lnTo>
                    <a:lnTo>
                      <a:pt x="161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4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0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6" y="681"/>
                    </a:lnTo>
                    <a:lnTo>
                      <a:pt x="164" y="681"/>
                    </a:lnTo>
                    <a:lnTo>
                      <a:pt x="164" y="683"/>
                    </a:lnTo>
                    <a:lnTo>
                      <a:pt x="164" y="683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1"/>
                    </a:lnTo>
                    <a:lnTo>
                      <a:pt x="163" y="683"/>
                    </a:lnTo>
                    <a:lnTo>
                      <a:pt x="161" y="683"/>
                    </a:lnTo>
                    <a:lnTo>
                      <a:pt x="161" y="685"/>
                    </a:lnTo>
                    <a:lnTo>
                      <a:pt x="161" y="685"/>
                    </a:lnTo>
                    <a:lnTo>
                      <a:pt x="161" y="685"/>
                    </a:lnTo>
                    <a:lnTo>
                      <a:pt x="161" y="687"/>
                    </a:lnTo>
                    <a:lnTo>
                      <a:pt x="161" y="687"/>
                    </a:lnTo>
                    <a:lnTo>
                      <a:pt x="159" y="689"/>
                    </a:lnTo>
                    <a:lnTo>
                      <a:pt x="159" y="689"/>
                    </a:lnTo>
                    <a:lnTo>
                      <a:pt x="159" y="689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1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0"/>
                    </a:lnTo>
                    <a:lnTo>
                      <a:pt x="163" y="692"/>
                    </a:lnTo>
                    <a:lnTo>
                      <a:pt x="163" y="692"/>
                    </a:lnTo>
                    <a:lnTo>
                      <a:pt x="163" y="692"/>
                    </a:lnTo>
                    <a:lnTo>
                      <a:pt x="163" y="694"/>
                    </a:lnTo>
                    <a:lnTo>
                      <a:pt x="163" y="694"/>
                    </a:lnTo>
                    <a:lnTo>
                      <a:pt x="161" y="694"/>
                    </a:lnTo>
                    <a:lnTo>
                      <a:pt x="161" y="694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61" y="692"/>
                    </a:lnTo>
                    <a:lnTo>
                      <a:pt x="159" y="692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0"/>
                    </a:lnTo>
                    <a:lnTo>
                      <a:pt x="159" y="692"/>
                    </a:lnTo>
                    <a:lnTo>
                      <a:pt x="159" y="692"/>
                    </a:lnTo>
                    <a:lnTo>
                      <a:pt x="159" y="692"/>
                    </a:lnTo>
                    <a:lnTo>
                      <a:pt x="159" y="694"/>
                    </a:lnTo>
                    <a:lnTo>
                      <a:pt x="157" y="694"/>
                    </a:lnTo>
                    <a:lnTo>
                      <a:pt x="157" y="696"/>
                    </a:lnTo>
                    <a:lnTo>
                      <a:pt x="157" y="696"/>
                    </a:lnTo>
                    <a:lnTo>
                      <a:pt x="157" y="698"/>
                    </a:lnTo>
                    <a:lnTo>
                      <a:pt x="157" y="698"/>
                    </a:lnTo>
                    <a:lnTo>
                      <a:pt x="155" y="700"/>
                    </a:lnTo>
                    <a:lnTo>
                      <a:pt x="155" y="700"/>
                    </a:lnTo>
                    <a:lnTo>
                      <a:pt x="155" y="701"/>
                    </a:lnTo>
                    <a:lnTo>
                      <a:pt x="155" y="701"/>
                    </a:lnTo>
                    <a:lnTo>
                      <a:pt x="154" y="701"/>
                    </a:lnTo>
                    <a:lnTo>
                      <a:pt x="154" y="703"/>
                    </a:lnTo>
                    <a:lnTo>
                      <a:pt x="154" y="703"/>
                    </a:lnTo>
                    <a:lnTo>
                      <a:pt x="152" y="703"/>
                    </a:lnTo>
                    <a:lnTo>
                      <a:pt x="150" y="705"/>
                    </a:lnTo>
                    <a:lnTo>
                      <a:pt x="150" y="707"/>
                    </a:lnTo>
                    <a:lnTo>
                      <a:pt x="148" y="705"/>
                    </a:lnTo>
                    <a:lnTo>
                      <a:pt x="148" y="705"/>
                    </a:lnTo>
                    <a:lnTo>
                      <a:pt x="148" y="705"/>
                    </a:lnTo>
                    <a:lnTo>
                      <a:pt x="148" y="703"/>
                    </a:lnTo>
                    <a:lnTo>
                      <a:pt x="148" y="703"/>
                    </a:lnTo>
                    <a:lnTo>
                      <a:pt x="146" y="703"/>
                    </a:lnTo>
                    <a:lnTo>
                      <a:pt x="146" y="703"/>
                    </a:lnTo>
                    <a:lnTo>
                      <a:pt x="146" y="701"/>
                    </a:lnTo>
                    <a:lnTo>
                      <a:pt x="146" y="701"/>
                    </a:lnTo>
                    <a:lnTo>
                      <a:pt x="146" y="701"/>
                    </a:lnTo>
                    <a:lnTo>
                      <a:pt x="144" y="701"/>
                    </a:lnTo>
                    <a:lnTo>
                      <a:pt x="144" y="701"/>
                    </a:lnTo>
                    <a:lnTo>
                      <a:pt x="144" y="701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3" y="703"/>
                    </a:lnTo>
                    <a:lnTo>
                      <a:pt x="141" y="705"/>
                    </a:lnTo>
                    <a:lnTo>
                      <a:pt x="141" y="705"/>
                    </a:lnTo>
                    <a:lnTo>
                      <a:pt x="141" y="705"/>
                    </a:lnTo>
                    <a:lnTo>
                      <a:pt x="141" y="707"/>
                    </a:lnTo>
                    <a:lnTo>
                      <a:pt x="139" y="707"/>
                    </a:lnTo>
                    <a:lnTo>
                      <a:pt x="139" y="707"/>
                    </a:lnTo>
                    <a:lnTo>
                      <a:pt x="139" y="709"/>
                    </a:lnTo>
                    <a:lnTo>
                      <a:pt x="139" y="709"/>
                    </a:lnTo>
                    <a:lnTo>
                      <a:pt x="139" y="709"/>
                    </a:lnTo>
                    <a:lnTo>
                      <a:pt x="141" y="709"/>
                    </a:lnTo>
                    <a:lnTo>
                      <a:pt x="141" y="709"/>
                    </a:lnTo>
                    <a:lnTo>
                      <a:pt x="141" y="711"/>
                    </a:lnTo>
                    <a:lnTo>
                      <a:pt x="141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1"/>
                    </a:lnTo>
                    <a:lnTo>
                      <a:pt x="143" y="712"/>
                    </a:lnTo>
                    <a:lnTo>
                      <a:pt x="143" y="712"/>
                    </a:lnTo>
                    <a:lnTo>
                      <a:pt x="143" y="714"/>
                    </a:lnTo>
                    <a:lnTo>
                      <a:pt x="143" y="714"/>
                    </a:lnTo>
                    <a:lnTo>
                      <a:pt x="143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41" y="714"/>
                    </a:lnTo>
                    <a:lnTo>
                      <a:pt x="139" y="716"/>
                    </a:lnTo>
                    <a:lnTo>
                      <a:pt x="141" y="716"/>
                    </a:lnTo>
                    <a:lnTo>
                      <a:pt x="141" y="716"/>
                    </a:lnTo>
                    <a:lnTo>
                      <a:pt x="141" y="718"/>
                    </a:lnTo>
                    <a:lnTo>
                      <a:pt x="141" y="718"/>
                    </a:lnTo>
                    <a:lnTo>
                      <a:pt x="141" y="720"/>
                    </a:lnTo>
                    <a:lnTo>
                      <a:pt x="139" y="722"/>
                    </a:lnTo>
                    <a:lnTo>
                      <a:pt x="139" y="722"/>
                    </a:lnTo>
                    <a:lnTo>
                      <a:pt x="141" y="723"/>
                    </a:lnTo>
                    <a:lnTo>
                      <a:pt x="141" y="723"/>
                    </a:lnTo>
                    <a:lnTo>
                      <a:pt x="141" y="723"/>
                    </a:lnTo>
                    <a:lnTo>
                      <a:pt x="141" y="725"/>
                    </a:lnTo>
                    <a:lnTo>
                      <a:pt x="141" y="725"/>
                    </a:lnTo>
                    <a:lnTo>
                      <a:pt x="141" y="725"/>
                    </a:lnTo>
                    <a:lnTo>
                      <a:pt x="141" y="727"/>
                    </a:lnTo>
                    <a:lnTo>
                      <a:pt x="141" y="727"/>
                    </a:lnTo>
                    <a:lnTo>
                      <a:pt x="141" y="727"/>
                    </a:lnTo>
                    <a:lnTo>
                      <a:pt x="141" y="729"/>
                    </a:lnTo>
                    <a:lnTo>
                      <a:pt x="141" y="729"/>
                    </a:lnTo>
                    <a:lnTo>
                      <a:pt x="141" y="731"/>
                    </a:lnTo>
                    <a:lnTo>
                      <a:pt x="141" y="731"/>
                    </a:lnTo>
                    <a:lnTo>
                      <a:pt x="141" y="731"/>
                    </a:lnTo>
                    <a:lnTo>
                      <a:pt x="141" y="733"/>
                    </a:lnTo>
                    <a:lnTo>
                      <a:pt x="141" y="733"/>
                    </a:lnTo>
                    <a:lnTo>
                      <a:pt x="141" y="734"/>
                    </a:lnTo>
                    <a:lnTo>
                      <a:pt x="141" y="736"/>
                    </a:lnTo>
                    <a:lnTo>
                      <a:pt x="141" y="736"/>
                    </a:lnTo>
                    <a:lnTo>
                      <a:pt x="141" y="736"/>
                    </a:lnTo>
                    <a:lnTo>
                      <a:pt x="141" y="738"/>
                    </a:lnTo>
                    <a:lnTo>
                      <a:pt x="141" y="738"/>
                    </a:lnTo>
                    <a:lnTo>
                      <a:pt x="141" y="738"/>
                    </a:lnTo>
                    <a:lnTo>
                      <a:pt x="141" y="740"/>
                    </a:lnTo>
                    <a:lnTo>
                      <a:pt x="141" y="742"/>
                    </a:lnTo>
                    <a:lnTo>
                      <a:pt x="141" y="742"/>
                    </a:lnTo>
                    <a:lnTo>
                      <a:pt x="141" y="742"/>
                    </a:lnTo>
                    <a:lnTo>
                      <a:pt x="141" y="743"/>
                    </a:lnTo>
                    <a:lnTo>
                      <a:pt x="141" y="743"/>
                    </a:lnTo>
                    <a:lnTo>
                      <a:pt x="143" y="743"/>
                    </a:lnTo>
                    <a:lnTo>
                      <a:pt x="143" y="743"/>
                    </a:lnTo>
                    <a:lnTo>
                      <a:pt x="143" y="745"/>
                    </a:lnTo>
                    <a:lnTo>
                      <a:pt x="143" y="745"/>
                    </a:lnTo>
                    <a:lnTo>
                      <a:pt x="144" y="745"/>
                    </a:lnTo>
                    <a:lnTo>
                      <a:pt x="144" y="747"/>
                    </a:lnTo>
                    <a:lnTo>
                      <a:pt x="144" y="747"/>
                    </a:lnTo>
                    <a:lnTo>
                      <a:pt x="144" y="747"/>
                    </a:lnTo>
                    <a:lnTo>
                      <a:pt x="144" y="749"/>
                    </a:lnTo>
                    <a:lnTo>
                      <a:pt x="144" y="749"/>
                    </a:lnTo>
                    <a:lnTo>
                      <a:pt x="144" y="751"/>
                    </a:lnTo>
                    <a:lnTo>
                      <a:pt x="144" y="751"/>
                    </a:lnTo>
                    <a:lnTo>
                      <a:pt x="144" y="751"/>
                    </a:lnTo>
                    <a:lnTo>
                      <a:pt x="146" y="751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6" y="753"/>
                    </a:lnTo>
                    <a:lnTo>
                      <a:pt x="148" y="753"/>
                    </a:lnTo>
                    <a:lnTo>
                      <a:pt x="148" y="753"/>
                    </a:lnTo>
                    <a:lnTo>
                      <a:pt x="148" y="754"/>
                    </a:lnTo>
                    <a:lnTo>
                      <a:pt x="150" y="754"/>
                    </a:lnTo>
                    <a:lnTo>
                      <a:pt x="150" y="754"/>
                    </a:lnTo>
                    <a:lnTo>
                      <a:pt x="152" y="756"/>
                    </a:lnTo>
                    <a:lnTo>
                      <a:pt x="152" y="756"/>
                    </a:lnTo>
                    <a:lnTo>
                      <a:pt x="152" y="758"/>
                    </a:lnTo>
                    <a:lnTo>
                      <a:pt x="154" y="758"/>
                    </a:lnTo>
                    <a:lnTo>
                      <a:pt x="154" y="758"/>
                    </a:lnTo>
                    <a:lnTo>
                      <a:pt x="155" y="760"/>
                    </a:lnTo>
                    <a:lnTo>
                      <a:pt x="155" y="762"/>
                    </a:lnTo>
                    <a:lnTo>
                      <a:pt x="157" y="762"/>
                    </a:lnTo>
                    <a:lnTo>
                      <a:pt x="157" y="764"/>
                    </a:lnTo>
                    <a:lnTo>
                      <a:pt x="159" y="765"/>
                    </a:lnTo>
                    <a:lnTo>
                      <a:pt x="159" y="767"/>
                    </a:lnTo>
                    <a:lnTo>
                      <a:pt x="161" y="769"/>
                    </a:lnTo>
                    <a:lnTo>
                      <a:pt x="161" y="771"/>
                    </a:lnTo>
                    <a:lnTo>
                      <a:pt x="161" y="771"/>
                    </a:lnTo>
                    <a:lnTo>
                      <a:pt x="163" y="773"/>
                    </a:lnTo>
                    <a:lnTo>
                      <a:pt x="163" y="773"/>
                    </a:lnTo>
                    <a:lnTo>
                      <a:pt x="163" y="775"/>
                    </a:lnTo>
                    <a:lnTo>
                      <a:pt x="163" y="775"/>
                    </a:lnTo>
                    <a:lnTo>
                      <a:pt x="163" y="776"/>
                    </a:lnTo>
                    <a:lnTo>
                      <a:pt x="163" y="778"/>
                    </a:lnTo>
                    <a:lnTo>
                      <a:pt x="164" y="778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2"/>
                    </a:lnTo>
                    <a:lnTo>
                      <a:pt x="164" y="784"/>
                    </a:lnTo>
                    <a:lnTo>
                      <a:pt x="164" y="784"/>
                    </a:lnTo>
                    <a:lnTo>
                      <a:pt x="166" y="784"/>
                    </a:lnTo>
                    <a:lnTo>
                      <a:pt x="166" y="784"/>
                    </a:lnTo>
                    <a:lnTo>
                      <a:pt x="166" y="784"/>
                    </a:lnTo>
                    <a:lnTo>
                      <a:pt x="168" y="784"/>
                    </a:lnTo>
                    <a:lnTo>
                      <a:pt x="168" y="786"/>
                    </a:lnTo>
                    <a:lnTo>
                      <a:pt x="170" y="786"/>
                    </a:lnTo>
                    <a:lnTo>
                      <a:pt x="170" y="786"/>
                    </a:lnTo>
                    <a:lnTo>
                      <a:pt x="170" y="786"/>
                    </a:lnTo>
                    <a:lnTo>
                      <a:pt x="172" y="787"/>
                    </a:lnTo>
                    <a:lnTo>
                      <a:pt x="172" y="787"/>
                    </a:lnTo>
                    <a:lnTo>
                      <a:pt x="172" y="789"/>
                    </a:lnTo>
                    <a:lnTo>
                      <a:pt x="172" y="789"/>
                    </a:lnTo>
                    <a:lnTo>
                      <a:pt x="174" y="793"/>
                    </a:lnTo>
                    <a:lnTo>
                      <a:pt x="174" y="793"/>
                    </a:lnTo>
                    <a:lnTo>
                      <a:pt x="174" y="795"/>
                    </a:lnTo>
                    <a:lnTo>
                      <a:pt x="174" y="795"/>
                    </a:lnTo>
                    <a:lnTo>
                      <a:pt x="174" y="796"/>
                    </a:lnTo>
                    <a:lnTo>
                      <a:pt x="174" y="796"/>
                    </a:lnTo>
                    <a:lnTo>
                      <a:pt x="174" y="798"/>
                    </a:lnTo>
                    <a:lnTo>
                      <a:pt x="174" y="798"/>
                    </a:lnTo>
                    <a:lnTo>
                      <a:pt x="174" y="800"/>
                    </a:lnTo>
                    <a:lnTo>
                      <a:pt x="174" y="800"/>
                    </a:lnTo>
                    <a:lnTo>
                      <a:pt x="174" y="800"/>
                    </a:lnTo>
                    <a:lnTo>
                      <a:pt x="174" y="802"/>
                    </a:lnTo>
                    <a:lnTo>
                      <a:pt x="174" y="802"/>
                    </a:lnTo>
                    <a:lnTo>
                      <a:pt x="174" y="804"/>
                    </a:lnTo>
                    <a:lnTo>
                      <a:pt x="174" y="804"/>
                    </a:lnTo>
                    <a:lnTo>
                      <a:pt x="174" y="804"/>
                    </a:lnTo>
                    <a:lnTo>
                      <a:pt x="175" y="804"/>
                    </a:lnTo>
                    <a:lnTo>
                      <a:pt x="175" y="806"/>
                    </a:lnTo>
                    <a:lnTo>
                      <a:pt x="175" y="806"/>
                    </a:lnTo>
                    <a:lnTo>
                      <a:pt x="177" y="806"/>
                    </a:lnTo>
                    <a:lnTo>
                      <a:pt x="177" y="807"/>
                    </a:lnTo>
                    <a:lnTo>
                      <a:pt x="177" y="807"/>
                    </a:lnTo>
                    <a:lnTo>
                      <a:pt x="177" y="807"/>
                    </a:lnTo>
                    <a:lnTo>
                      <a:pt x="179" y="809"/>
                    </a:lnTo>
                    <a:lnTo>
                      <a:pt x="179" y="809"/>
                    </a:lnTo>
                    <a:lnTo>
                      <a:pt x="179" y="811"/>
                    </a:lnTo>
                    <a:lnTo>
                      <a:pt x="181" y="813"/>
                    </a:lnTo>
                    <a:lnTo>
                      <a:pt x="183" y="815"/>
                    </a:lnTo>
                    <a:lnTo>
                      <a:pt x="183" y="817"/>
                    </a:lnTo>
                    <a:lnTo>
                      <a:pt x="183" y="818"/>
                    </a:lnTo>
                    <a:lnTo>
                      <a:pt x="185" y="818"/>
                    </a:lnTo>
                    <a:lnTo>
                      <a:pt x="185" y="820"/>
                    </a:lnTo>
                    <a:lnTo>
                      <a:pt x="185" y="820"/>
                    </a:lnTo>
                    <a:lnTo>
                      <a:pt x="185" y="820"/>
                    </a:lnTo>
                    <a:lnTo>
                      <a:pt x="185" y="822"/>
                    </a:lnTo>
                    <a:lnTo>
                      <a:pt x="185" y="822"/>
                    </a:lnTo>
                    <a:lnTo>
                      <a:pt x="185" y="822"/>
                    </a:lnTo>
                    <a:lnTo>
                      <a:pt x="183" y="822"/>
                    </a:lnTo>
                    <a:lnTo>
                      <a:pt x="185" y="824"/>
                    </a:lnTo>
                    <a:lnTo>
                      <a:pt x="185" y="824"/>
                    </a:lnTo>
                    <a:lnTo>
                      <a:pt x="185" y="824"/>
                    </a:lnTo>
                    <a:lnTo>
                      <a:pt x="183" y="824"/>
                    </a:lnTo>
                    <a:lnTo>
                      <a:pt x="183" y="826"/>
                    </a:lnTo>
                    <a:lnTo>
                      <a:pt x="185" y="826"/>
                    </a:lnTo>
                    <a:lnTo>
                      <a:pt x="185" y="826"/>
                    </a:lnTo>
                    <a:lnTo>
                      <a:pt x="183" y="826"/>
                    </a:lnTo>
                    <a:lnTo>
                      <a:pt x="185" y="828"/>
                    </a:lnTo>
                    <a:lnTo>
                      <a:pt x="185" y="828"/>
                    </a:lnTo>
                    <a:lnTo>
                      <a:pt x="185" y="829"/>
                    </a:lnTo>
                    <a:lnTo>
                      <a:pt x="185" y="829"/>
                    </a:lnTo>
                    <a:lnTo>
                      <a:pt x="186" y="831"/>
                    </a:lnTo>
                    <a:lnTo>
                      <a:pt x="186" y="831"/>
                    </a:lnTo>
                    <a:lnTo>
                      <a:pt x="186" y="831"/>
                    </a:lnTo>
                    <a:lnTo>
                      <a:pt x="186" y="833"/>
                    </a:lnTo>
                    <a:lnTo>
                      <a:pt x="186" y="833"/>
                    </a:lnTo>
                    <a:lnTo>
                      <a:pt x="186" y="833"/>
                    </a:lnTo>
                    <a:lnTo>
                      <a:pt x="188" y="833"/>
                    </a:lnTo>
                    <a:lnTo>
                      <a:pt x="188" y="833"/>
                    </a:lnTo>
                    <a:lnTo>
                      <a:pt x="188" y="833"/>
                    </a:lnTo>
                    <a:lnTo>
                      <a:pt x="188" y="835"/>
                    </a:lnTo>
                    <a:lnTo>
                      <a:pt x="190" y="835"/>
                    </a:lnTo>
                    <a:lnTo>
                      <a:pt x="190" y="835"/>
                    </a:lnTo>
                    <a:lnTo>
                      <a:pt x="190" y="835"/>
                    </a:lnTo>
                    <a:lnTo>
                      <a:pt x="192" y="837"/>
                    </a:lnTo>
                    <a:lnTo>
                      <a:pt x="194" y="837"/>
                    </a:lnTo>
                    <a:lnTo>
                      <a:pt x="194" y="837"/>
                    </a:lnTo>
                    <a:lnTo>
                      <a:pt x="194" y="839"/>
                    </a:lnTo>
                    <a:lnTo>
                      <a:pt x="194" y="839"/>
                    </a:lnTo>
                    <a:lnTo>
                      <a:pt x="194" y="839"/>
                    </a:lnTo>
                    <a:lnTo>
                      <a:pt x="196" y="839"/>
                    </a:lnTo>
                    <a:lnTo>
                      <a:pt x="196" y="837"/>
                    </a:lnTo>
                    <a:lnTo>
                      <a:pt x="196" y="837"/>
                    </a:lnTo>
                    <a:lnTo>
                      <a:pt x="196" y="837"/>
                    </a:lnTo>
                    <a:lnTo>
                      <a:pt x="196" y="839"/>
                    </a:lnTo>
                    <a:lnTo>
                      <a:pt x="197" y="839"/>
                    </a:lnTo>
                    <a:lnTo>
                      <a:pt x="199" y="840"/>
                    </a:lnTo>
                    <a:lnTo>
                      <a:pt x="199" y="842"/>
                    </a:lnTo>
                    <a:lnTo>
                      <a:pt x="199" y="844"/>
                    </a:lnTo>
                    <a:lnTo>
                      <a:pt x="201" y="846"/>
                    </a:lnTo>
                    <a:lnTo>
                      <a:pt x="201" y="848"/>
                    </a:lnTo>
                    <a:lnTo>
                      <a:pt x="201" y="848"/>
                    </a:lnTo>
                    <a:lnTo>
                      <a:pt x="201" y="849"/>
                    </a:lnTo>
                    <a:lnTo>
                      <a:pt x="201" y="849"/>
                    </a:lnTo>
                    <a:lnTo>
                      <a:pt x="203" y="851"/>
                    </a:lnTo>
                    <a:lnTo>
                      <a:pt x="203" y="851"/>
                    </a:lnTo>
                    <a:lnTo>
                      <a:pt x="203" y="851"/>
                    </a:lnTo>
                    <a:lnTo>
                      <a:pt x="203" y="853"/>
                    </a:lnTo>
                    <a:lnTo>
                      <a:pt x="203" y="853"/>
                    </a:lnTo>
                    <a:lnTo>
                      <a:pt x="205" y="855"/>
                    </a:lnTo>
                    <a:lnTo>
                      <a:pt x="205" y="857"/>
                    </a:lnTo>
                    <a:lnTo>
                      <a:pt x="205" y="857"/>
                    </a:lnTo>
                    <a:lnTo>
                      <a:pt x="205" y="859"/>
                    </a:lnTo>
                    <a:lnTo>
                      <a:pt x="207" y="859"/>
                    </a:lnTo>
                    <a:lnTo>
                      <a:pt x="207" y="859"/>
                    </a:lnTo>
                    <a:lnTo>
                      <a:pt x="207" y="860"/>
                    </a:lnTo>
                    <a:lnTo>
                      <a:pt x="207" y="860"/>
                    </a:lnTo>
                    <a:lnTo>
                      <a:pt x="208" y="862"/>
                    </a:lnTo>
                    <a:lnTo>
                      <a:pt x="208" y="862"/>
                    </a:lnTo>
                    <a:lnTo>
                      <a:pt x="208" y="862"/>
                    </a:lnTo>
                    <a:lnTo>
                      <a:pt x="210" y="862"/>
                    </a:lnTo>
                    <a:lnTo>
                      <a:pt x="210" y="862"/>
                    </a:lnTo>
                    <a:lnTo>
                      <a:pt x="210" y="864"/>
                    </a:lnTo>
                    <a:lnTo>
                      <a:pt x="212" y="864"/>
                    </a:lnTo>
                    <a:lnTo>
                      <a:pt x="212" y="864"/>
                    </a:lnTo>
                    <a:lnTo>
                      <a:pt x="214" y="864"/>
                    </a:lnTo>
                    <a:lnTo>
                      <a:pt x="214" y="866"/>
                    </a:lnTo>
                    <a:lnTo>
                      <a:pt x="214" y="866"/>
                    </a:lnTo>
                    <a:lnTo>
                      <a:pt x="216" y="866"/>
                    </a:lnTo>
                    <a:lnTo>
                      <a:pt x="216" y="866"/>
                    </a:lnTo>
                    <a:lnTo>
                      <a:pt x="217" y="866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68"/>
                    </a:lnTo>
                    <a:lnTo>
                      <a:pt x="219" y="870"/>
                    </a:lnTo>
                    <a:lnTo>
                      <a:pt x="219" y="870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1"/>
                    </a:lnTo>
                    <a:lnTo>
                      <a:pt x="221" y="873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5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79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1"/>
                    </a:lnTo>
                    <a:lnTo>
                      <a:pt x="223" y="882"/>
                    </a:lnTo>
                    <a:lnTo>
                      <a:pt x="223" y="881"/>
                    </a:lnTo>
                    <a:lnTo>
                      <a:pt x="221" y="881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23" y="882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21" y="882"/>
                    </a:lnTo>
                    <a:lnTo>
                      <a:pt x="219" y="882"/>
                    </a:lnTo>
                    <a:lnTo>
                      <a:pt x="221" y="881"/>
                    </a:lnTo>
                    <a:lnTo>
                      <a:pt x="221" y="881"/>
                    </a:lnTo>
                    <a:lnTo>
                      <a:pt x="221" y="879"/>
                    </a:lnTo>
                    <a:lnTo>
                      <a:pt x="221" y="879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7"/>
                    </a:lnTo>
                    <a:lnTo>
                      <a:pt x="221" y="879"/>
                    </a:lnTo>
                    <a:lnTo>
                      <a:pt x="219" y="881"/>
                    </a:lnTo>
                    <a:lnTo>
                      <a:pt x="219" y="882"/>
                    </a:lnTo>
                    <a:lnTo>
                      <a:pt x="219" y="884"/>
                    </a:lnTo>
                    <a:lnTo>
                      <a:pt x="217" y="886"/>
                    </a:lnTo>
                    <a:lnTo>
                      <a:pt x="216" y="888"/>
                    </a:lnTo>
                    <a:lnTo>
                      <a:pt x="216" y="890"/>
                    </a:lnTo>
                    <a:lnTo>
                      <a:pt x="216" y="890"/>
                    </a:lnTo>
                    <a:lnTo>
                      <a:pt x="216" y="891"/>
                    </a:lnTo>
                    <a:lnTo>
                      <a:pt x="216" y="891"/>
                    </a:lnTo>
                    <a:lnTo>
                      <a:pt x="216" y="893"/>
                    </a:lnTo>
                    <a:lnTo>
                      <a:pt x="216" y="893"/>
                    </a:lnTo>
                    <a:lnTo>
                      <a:pt x="216" y="893"/>
                    </a:lnTo>
                    <a:lnTo>
                      <a:pt x="217" y="893"/>
                    </a:lnTo>
                    <a:lnTo>
                      <a:pt x="216" y="895"/>
                    </a:lnTo>
                    <a:lnTo>
                      <a:pt x="216" y="895"/>
                    </a:lnTo>
                    <a:lnTo>
                      <a:pt x="217" y="895"/>
                    </a:lnTo>
                    <a:lnTo>
                      <a:pt x="217" y="895"/>
                    </a:lnTo>
                    <a:lnTo>
                      <a:pt x="217" y="895"/>
                    </a:lnTo>
                    <a:lnTo>
                      <a:pt x="217" y="897"/>
                    </a:lnTo>
                    <a:lnTo>
                      <a:pt x="217" y="897"/>
                    </a:lnTo>
                    <a:lnTo>
                      <a:pt x="217" y="897"/>
                    </a:lnTo>
                    <a:lnTo>
                      <a:pt x="219" y="899"/>
                    </a:lnTo>
                    <a:lnTo>
                      <a:pt x="219" y="899"/>
                    </a:lnTo>
                    <a:lnTo>
                      <a:pt x="221" y="899"/>
                    </a:lnTo>
                    <a:lnTo>
                      <a:pt x="221" y="901"/>
                    </a:lnTo>
                    <a:lnTo>
                      <a:pt x="223" y="901"/>
                    </a:lnTo>
                    <a:lnTo>
                      <a:pt x="225" y="901"/>
                    </a:lnTo>
                    <a:lnTo>
                      <a:pt x="225" y="902"/>
                    </a:lnTo>
                    <a:lnTo>
                      <a:pt x="225" y="902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7" y="904"/>
                    </a:lnTo>
                    <a:lnTo>
                      <a:pt x="228" y="904"/>
                    </a:lnTo>
                    <a:lnTo>
                      <a:pt x="228" y="904"/>
                    </a:lnTo>
                    <a:lnTo>
                      <a:pt x="228" y="904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28" y="902"/>
                    </a:lnTo>
                    <a:lnTo>
                      <a:pt x="230" y="902"/>
                    </a:lnTo>
                    <a:lnTo>
                      <a:pt x="232" y="902"/>
                    </a:lnTo>
                    <a:lnTo>
                      <a:pt x="232" y="904"/>
                    </a:lnTo>
                    <a:lnTo>
                      <a:pt x="232" y="904"/>
                    </a:lnTo>
                    <a:lnTo>
                      <a:pt x="234" y="904"/>
                    </a:lnTo>
                    <a:lnTo>
                      <a:pt x="234" y="906"/>
                    </a:lnTo>
                    <a:lnTo>
                      <a:pt x="236" y="906"/>
                    </a:lnTo>
                    <a:lnTo>
                      <a:pt x="236" y="906"/>
                    </a:lnTo>
                    <a:lnTo>
                      <a:pt x="236" y="906"/>
                    </a:lnTo>
                    <a:lnTo>
                      <a:pt x="238" y="908"/>
                    </a:lnTo>
                    <a:lnTo>
                      <a:pt x="238" y="910"/>
                    </a:lnTo>
                    <a:lnTo>
                      <a:pt x="238" y="912"/>
                    </a:lnTo>
                    <a:lnTo>
                      <a:pt x="238" y="912"/>
                    </a:lnTo>
                    <a:lnTo>
                      <a:pt x="238" y="912"/>
                    </a:lnTo>
                    <a:lnTo>
                      <a:pt x="238" y="913"/>
                    </a:lnTo>
                    <a:lnTo>
                      <a:pt x="238" y="913"/>
                    </a:lnTo>
                    <a:lnTo>
                      <a:pt x="239" y="915"/>
                    </a:lnTo>
                    <a:lnTo>
                      <a:pt x="238" y="915"/>
                    </a:lnTo>
                    <a:lnTo>
                      <a:pt x="238" y="917"/>
                    </a:lnTo>
                    <a:lnTo>
                      <a:pt x="238" y="919"/>
                    </a:lnTo>
                    <a:lnTo>
                      <a:pt x="238" y="921"/>
                    </a:lnTo>
                    <a:lnTo>
                      <a:pt x="236" y="923"/>
                    </a:lnTo>
                    <a:lnTo>
                      <a:pt x="236" y="924"/>
                    </a:lnTo>
                    <a:lnTo>
                      <a:pt x="236" y="924"/>
                    </a:lnTo>
                    <a:lnTo>
                      <a:pt x="234" y="926"/>
                    </a:lnTo>
                    <a:lnTo>
                      <a:pt x="234" y="928"/>
                    </a:lnTo>
                    <a:lnTo>
                      <a:pt x="232" y="928"/>
                    </a:lnTo>
                    <a:lnTo>
                      <a:pt x="232" y="930"/>
                    </a:lnTo>
                    <a:lnTo>
                      <a:pt x="232" y="930"/>
                    </a:lnTo>
                    <a:lnTo>
                      <a:pt x="232" y="932"/>
                    </a:lnTo>
                    <a:lnTo>
                      <a:pt x="232" y="934"/>
                    </a:lnTo>
                    <a:lnTo>
                      <a:pt x="230" y="934"/>
                    </a:lnTo>
                    <a:lnTo>
                      <a:pt x="230" y="934"/>
                    </a:lnTo>
                    <a:lnTo>
                      <a:pt x="230" y="934"/>
                    </a:lnTo>
                    <a:lnTo>
                      <a:pt x="230" y="935"/>
                    </a:lnTo>
                    <a:lnTo>
                      <a:pt x="230" y="935"/>
                    </a:lnTo>
                    <a:lnTo>
                      <a:pt x="230" y="937"/>
                    </a:lnTo>
                    <a:lnTo>
                      <a:pt x="230" y="937"/>
                    </a:lnTo>
                    <a:lnTo>
                      <a:pt x="230" y="937"/>
                    </a:lnTo>
                    <a:lnTo>
                      <a:pt x="232" y="937"/>
                    </a:lnTo>
                    <a:lnTo>
                      <a:pt x="232" y="939"/>
                    </a:lnTo>
                    <a:lnTo>
                      <a:pt x="232" y="939"/>
                    </a:lnTo>
                    <a:lnTo>
                      <a:pt x="234" y="941"/>
                    </a:lnTo>
                    <a:lnTo>
                      <a:pt x="234" y="943"/>
                    </a:lnTo>
                    <a:lnTo>
                      <a:pt x="234" y="943"/>
                    </a:lnTo>
                    <a:lnTo>
                      <a:pt x="234" y="943"/>
                    </a:lnTo>
                    <a:lnTo>
                      <a:pt x="234" y="944"/>
                    </a:lnTo>
                    <a:lnTo>
                      <a:pt x="234" y="946"/>
                    </a:lnTo>
                    <a:lnTo>
                      <a:pt x="232" y="948"/>
                    </a:lnTo>
                    <a:lnTo>
                      <a:pt x="232" y="950"/>
                    </a:lnTo>
                    <a:lnTo>
                      <a:pt x="232" y="952"/>
                    </a:lnTo>
                    <a:lnTo>
                      <a:pt x="232" y="952"/>
                    </a:lnTo>
                    <a:lnTo>
                      <a:pt x="230" y="954"/>
                    </a:lnTo>
                    <a:lnTo>
                      <a:pt x="230" y="954"/>
                    </a:lnTo>
                    <a:lnTo>
                      <a:pt x="230" y="955"/>
                    </a:lnTo>
                    <a:lnTo>
                      <a:pt x="230" y="955"/>
                    </a:lnTo>
                    <a:lnTo>
                      <a:pt x="230" y="957"/>
                    </a:lnTo>
                    <a:lnTo>
                      <a:pt x="230" y="957"/>
                    </a:lnTo>
                    <a:lnTo>
                      <a:pt x="230" y="959"/>
                    </a:lnTo>
                    <a:lnTo>
                      <a:pt x="232" y="959"/>
                    </a:lnTo>
                    <a:lnTo>
                      <a:pt x="232" y="959"/>
                    </a:lnTo>
                    <a:lnTo>
                      <a:pt x="232" y="961"/>
                    </a:lnTo>
                    <a:lnTo>
                      <a:pt x="232" y="961"/>
                    </a:lnTo>
                    <a:lnTo>
                      <a:pt x="232" y="961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2" y="963"/>
                    </a:lnTo>
                    <a:lnTo>
                      <a:pt x="230" y="963"/>
                    </a:lnTo>
                    <a:lnTo>
                      <a:pt x="230" y="965"/>
                    </a:lnTo>
                    <a:lnTo>
                      <a:pt x="230" y="966"/>
                    </a:lnTo>
                    <a:lnTo>
                      <a:pt x="230" y="966"/>
                    </a:lnTo>
                    <a:lnTo>
                      <a:pt x="230" y="966"/>
                    </a:lnTo>
                    <a:lnTo>
                      <a:pt x="230" y="968"/>
                    </a:lnTo>
                    <a:lnTo>
                      <a:pt x="230" y="968"/>
                    </a:lnTo>
                    <a:lnTo>
                      <a:pt x="228" y="968"/>
                    </a:lnTo>
                    <a:lnTo>
                      <a:pt x="228" y="970"/>
                    </a:lnTo>
                    <a:lnTo>
                      <a:pt x="228" y="970"/>
                    </a:lnTo>
                    <a:lnTo>
                      <a:pt x="227" y="972"/>
                    </a:lnTo>
                    <a:lnTo>
                      <a:pt x="227" y="972"/>
                    </a:lnTo>
                    <a:lnTo>
                      <a:pt x="227" y="974"/>
                    </a:lnTo>
                    <a:lnTo>
                      <a:pt x="225" y="976"/>
                    </a:lnTo>
                    <a:lnTo>
                      <a:pt x="225" y="976"/>
                    </a:lnTo>
                    <a:lnTo>
                      <a:pt x="225" y="977"/>
                    </a:lnTo>
                    <a:lnTo>
                      <a:pt x="225" y="977"/>
                    </a:lnTo>
                    <a:lnTo>
                      <a:pt x="227" y="979"/>
                    </a:lnTo>
                    <a:lnTo>
                      <a:pt x="227" y="979"/>
                    </a:lnTo>
                    <a:lnTo>
                      <a:pt x="227" y="981"/>
                    </a:lnTo>
                    <a:lnTo>
                      <a:pt x="227" y="981"/>
                    </a:lnTo>
                    <a:lnTo>
                      <a:pt x="228" y="981"/>
                    </a:lnTo>
                    <a:lnTo>
                      <a:pt x="230" y="981"/>
                    </a:lnTo>
                    <a:lnTo>
                      <a:pt x="230" y="981"/>
                    </a:lnTo>
                    <a:lnTo>
                      <a:pt x="232" y="981"/>
                    </a:lnTo>
                    <a:lnTo>
                      <a:pt x="232" y="983"/>
                    </a:lnTo>
                    <a:lnTo>
                      <a:pt x="234" y="983"/>
                    </a:lnTo>
                    <a:lnTo>
                      <a:pt x="236" y="985"/>
                    </a:lnTo>
                    <a:lnTo>
                      <a:pt x="238" y="987"/>
                    </a:lnTo>
                    <a:lnTo>
                      <a:pt x="238" y="987"/>
                    </a:lnTo>
                    <a:lnTo>
                      <a:pt x="238" y="988"/>
                    </a:lnTo>
                    <a:lnTo>
                      <a:pt x="238" y="990"/>
                    </a:lnTo>
                    <a:lnTo>
                      <a:pt x="238" y="990"/>
                    </a:lnTo>
                    <a:lnTo>
                      <a:pt x="239" y="992"/>
                    </a:lnTo>
                    <a:lnTo>
                      <a:pt x="239" y="992"/>
                    </a:lnTo>
                    <a:lnTo>
                      <a:pt x="239" y="992"/>
                    </a:lnTo>
                    <a:lnTo>
                      <a:pt x="239" y="994"/>
                    </a:lnTo>
                    <a:lnTo>
                      <a:pt x="239" y="994"/>
                    </a:lnTo>
                    <a:lnTo>
                      <a:pt x="239" y="994"/>
                    </a:lnTo>
                    <a:lnTo>
                      <a:pt x="241" y="996"/>
                    </a:lnTo>
                    <a:lnTo>
                      <a:pt x="239" y="996"/>
                    </a:lnTo>
                    <a:lnTo>
                      <a:pt x="241" y="996"/>
                    </a:lnTo>
                    <a:lnTo>
                      <a:pt x="241" y="996"/>
                    </a:lnTo>
                    <a:lnTo>
                      <a:pt x="241" y="997"/>
                    </a:lnTo>
                    <a:lnTo>
                      <a:pt x="241" y="997"/>
                    </a:lnTo>
                    <a:lnTo>
                      <a:pt x="241" y="996"/>
                    </a:lnTo>
                    <a:lnTo>
                      <a:pt x="243" y="996"/>
                    </a:lnTo>
                    <a:lnTo>
                      <a:pt x="243" y="996"/>
                    </a:lnTo>
                    <a:lnTo>
                      <a:pt x="245" y="996"/>
                    </a:lnTo>
                    <a:lnTo>
                      <a:pt x="245" y="996"/>
                    </a:lnTo>
                    <a:lnTo>
                      <a:pt x="247" y="996"/>
                    </a:lnTo>
                    <a:lnTo>
                      <a:pt x="249" y="996"/>
                    </a:lnTo>
                    <a:lnTo>
                      <a:pt x="250" y="997"/>
                    </a:lnTo>
                    <a:lnTo>
                      <a:pt x="252" y="997"/>
                    </a:lnTo>
                    <a:lnTo>
                      <a:pt x="254" y="997"/>
                    </a:lnTo>
                    <a:lnTo>
                      <a:pt x="254" y="997"/>
                    </a:lnTo>
                    <a:lnTo>
                      <a:pt x="256" y="997"/>
                    </a:lnTo>
                    <a:lnTo>
                      <a:pt x="256" y="997"/>
                    </a:lnTo>
                    <a:lnTo>
                      <a:pt x="258" y="997"/>
                    </a:lnTo>
                    <a:lnTo>
                      <a:pt x="259" y="997"/>
                    </a:lnTo>
                    <a:lnTo>
                      <a:pt x="261" y="997"/>
                    </a:lnTo>
                    <a:lnTo>
                      <a:pt x="261" y="997"/>
                    </a:lnTo>
                    <a:lnTo>
                      <a:pt x="263" y="997"/>
                    </a:lnTo>
                    <a:lnTo>
                      <a:pt x="265" y="997"/>
                    </a:lnTo>
                    <a:lnTo>
                      <a:pt x="267" y="997"/>
                    </a:lnTo>
                    <a:lnTo>
                      <a:pt x="267" y="997"/>
                    </a:lnTo>
                    <a:lnTo>
                      <a:pt x="269" y="997"/>
                    </a:lnTo>
                    <a:lnTo>
                      <a:pt x="269" y="997"/>
                    </a:lnTo>
                    <a:lnTo>
                      <a:pt x="269" y="997"/>
                    </a:lnTo>
                    <a:lnTo>
                      <a:pt x="270" y="997"/>
                    </a:lnTo>
                    <a:lnTo>
                      <a:pt x="270" y="997"/>
                    </a:lnTo>
                    <a:lnTo>
                      <a:pt x="270" y="999"/>
                    </a:lnTo>
                    <a:lnTo>
                      <a:pt x="272" y="999"/>
                    </a:lnTo>
                    <a:lnTo>
                      <a:pt x="272" y="999"/>
                    </a:lnTo>
                    <a:lnTo>
                      <a:pt x="274" y="999"/>
                    </a:lnTo>
                    <a:lnTo>
                      <a:pt x="274" y="999"/>
                    </a:lnTo>
                    <a:lnTo>
                      <a:pt x="276" y="999"/>
                    </a:lnTo>
                    <a:lnTo>
                      <a:pt x="276" y="999"/>
                    </a:lnTo>
                    <a:lnTo>
                      <a:pt x="276" y="999"/>
                    </a:lnTo>
                    <a:lnTo>
                      <a:pt x="278" y="999"/>
                    </a:lnTo>
                    <a:lnTo>
                      <a:pt x="278" y="1001"/>
                    </a:lnTo>
                    <a:lnTo>
                      <a:pt x="278" y="1001"/>
                    </a:lnTo>
                    <a:lnTo>
                      <a:pt x="278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0" y="1001"/>
                    </a:lnTo>
                    <a:lnTo>
                      <a:pt x="281" y="1001"/>
                    </a:lnTo>
                    <a:lnTo>
                      <a:pt x="281" y="1001"/>
                    </a:lnTo>
                    <a:lnTo>
                      <a:pt x="283" y="1001"/>
                    </a:lnTo>
                    <a:lnTo>
                      <a:pt x="283" y="1001"/>
                    </a:lnTo>
                    <a:lnTo>
                      <a:pt x="283" y="1001"/>
                    </a:lnTo>
                    <a:lnTo>
                      <a:pt x="285" y="1001"/>
                    </a:lnTo>
                    <a:lnTo>
                      <a:pt x="287" y="1001"/>
                    </a:lnTo>
                    <a:lnTo>
                      <a:pt x="287" y="1003"/>
                    </a:lnTo>
                    <a:lnTo>
                      <a:pt x="287" y="1003"/>
                    </a:lnTo>
                    <a:lnTo>
                      <a:pt x="289" y="1003"/>
                    </a:lnTo>
                    <a:lnTo>
                      <a:pt x="289" y="1005"/>
                    </a:lnTo>
                    <a:lnTo>
                      <a:pt x="289" y="1005"/>
                    </a:lnTo>
                    <a:lnTo>
                      <a:pt x="291" y="1005"/>
                    </a:lnTo>
                    <a:lnTo>
                      <a:pt x="291" y="1007"/>
                    </a:lnTo>
                    <a:lnTo>
                      <a:pt x="292" y="1007"/>
                    </a:lnTo>
                    <a:lnTo>
                      <a:pt x="292" y="1007"/>
                    </a:lnTo>
                    <a:lnTo>
                      <a:pt x="292" y="1007"/>
                    </a:lnTo>
                    <a:lnTo>
                      <a:pt x="294" y="1007"/>
                    </a:lnTo>
                    <a:lnTo>
                      <a:pt x="294" y="1007"/>
                    </a:lnTo>
                    <a:lnTo>
                      <a:pt x="296" y="1007"/>
                    </a:lnTo>
                    <a:lnTo>
                      <a:pt x="296" y="1008"/>
                    </a:lnTo>
                    <a:lnTo>
                      <a:pt x="298" y="1008"/>
                    </a:lnTo>
                    <a:lnTo>
                      <a:pt x="298" y="1008"/>
                    </a:lnTo>
                    <a:lnTo>
                      <a:pt x="298" y="1010"/>
                    </a:lnTo>
                    <a:lnTo>
                      <a:pt x="298" y="1010"/>
                    </a:lnTo>
                    <a:lnTo>
                      <a:pt x="300" y="1010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0" y="1012"/>
                    </a:lnTo>
                    <a:lnTo>
                      <a:pt x="302" y="1012"/>
                    </a:lnTo>
                    <a:lnTo>
                      <a:pt x="302" y="1012"/>
                    </a:lnTo>
                    <a:lnTo>
                      <a:pt x="302" y="1012"/>
                    </a:lnTo>
                    <a:lnTo>
                      <a:pt x="303" y="1012"/>
                    </a:lnTo>
                    <a:lnTo>
                      <a:pt x="303" y="1010"/>
                    </a:lnTo>
                    <a:lnTo>
                      <a:pt x="305" y="1010"/>
                    </a:lnTo>
                    <a:lnTo>
                      <a:pt x="307" y="1010"/>
                    </a:lnTo>
                    <a:lnTo>
                      <a:pt x="309" y="1012"/>
                    </a:lnTo>
                    <a:lnTo>
                      <a:pt x="311" y="1012"/>
                    </a:lnTo>
                    <a:lnTo>
                      <a:pt x="312" y="1014"/>
                    </a:lnTo>
                    <a:lnTo>
                      <a:pt x="314" y="1014"/>
                    </a:lnTo>
                    <a:lnTo>
                      <a:pt x="314" y="1016"/>
                    </a:lnTo>
                    <a:lnTo>
                      <a:pt x="316" y="1016"/>
                    </a:lnTo>
                    <a:lnTo>
                      <a:pt x="316" y="1016"/>
                    </a:lnTo>
                    <a:lnTo>
                      <a:pt x="316" y="1016"/>
                    </a:lnTo>
                    <a:lnTo>
                      <a:pt x="318" y="1014"/>
                    </a:lnTo>
                    <a:lnTo>
                      <a:pt x="318" y="1014"/>
                    </a:lnTo>
                    <a:lnTo>
                      <a:pt x="318" y="1014"/>
                    </a:lnTo>
                    <a:lnTo>
                      <a:pt x="320" y="1014"/>
                    </a:lnTo>
                    <a:lnTo>
                      <a:pt x="320" y="1014"/>
                    </a:lnTo>
                    <a:lnTo>
                      <a:pt x="322" y="1014"/>
                    </a:lnTo>
                    <a:lnTo>
                      <a:pt x="323" y="1014"/>
                    </a:lnTo>
                    <a:lnTo>
                      <a:pt x="323" y="1014"/>
                    </a:lnTo>
                    <a:lnTo>
                      <a:pt x="323" y="1014"/>
                    </a:lnTo>
                    <a:lnTo>
                      <a:pt x="325" y="1014"/>
                    </a:lnTo>
                    <a:lnTo>
                      <a:pt x="325" y="1014"/>
                    </a:lnTo>
                    <a:lnTo>
                      <a:pt x="327" y="1014"/>
                    </a:lnTo>
                    <a:lnTo>
                      <a:pt x="327" y="1016"/>
                    </a:lnTo>
                    <a:lnTo>
                      <a:pt x="329" y="1016"/>
                    </a:lnTo>
                    <a:lnTo>
                      <a:pt x="331" y="1016"/>
                    </a:lnTo>
                    <a:lnTo>
                      <a:pt x="331" y="1016"/>
                    </a:lnTo>
                    <a:lnTo>
                      <a:pt x="333" y="1016"/>
                    </a:lnTo>
                    <a:lnTo>
                      <a:pt x="333" y="1018"/>
                    </a:lnTo>
                    <a:lnTo>
                      <a:pt x="333" y="1018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4" y="1019"/>
                    </a:lnTo>
                    <a:lnTo>
                      <a:pt x="336" y="1019"/>
                    </a:lnTo>
                    <a:lnTo>
                      <a:pt x="336" y="1021"/>
                    </a:lnTo>
                    <a:lnTo>
                      <a:pt x="336" y="1021"/>
                    </a:lnTo>
                    <a:lnTo>
                      <a:pt x="338" y="1021"/>
                    </a:lnTo>
                    <a:lnTo>
                      <a:pt x="338" y="1021"/>
                    </a:lnTo>
                    <a:lnTo>
                      <a:pt x="338" y="1021"/>
                    </a:lnTo>
                    <a:lnTo>
                      <a:pt x="340" y="1021"/>
                    </a:lnTo>
                    <a:lnTo>
                      <a:pt x="340" y="1023"/>
                    </a:lnTo>
                    <a:lnTo>
                      <a:pt x="340" y="1023"/>
                    </a:lnTo>
                    <a:lnTo>
                      <a:pt x="342" y="1023"/>
                    </a:lnTo>
                    <a:lnTo>
                      <a:pt x="342" y="1025"/>
                    </a:lnTo>
                    <a:lnTo>
                      <a:pt x="344" y="1027"/>
                    </a:lnTo>
                    <a:lnTo>
                      <a:pt x="344" y="1027"/>
                    </a:lnTo>
                    <a:lnTo>
                      <a:pt x="345" y="1027"/>
                    </a:lnTo>
                    <a:lnTo>
                      <a:pt x="345" y="1029"/>
                    </a:lnTo>
                    <a:lnTo>
                      <a:pt x="345" y="1029"/>
                    </a:lnTo>
                    <a:lnTo>
                      <a:pt x="345" y="1029"/>
                    </a:lnTo>
                    <a:lnTo>
                      <a:pt x="345" y="1030"/>
                    </a:lnTo>
                    <a:lnTo>
                      <a:pt x="347" y="1030"/>
                    </a:lnTo>
                    <a:lnTo>
                      <a:pt x="347" y="1030"/>
                    </a:lnTo>
                    <a:lnTo>
                      <a:pt x="349" y="1030"/>
                    </a:lnTo>
                    <a:lnTo>
                      <a:pt x="349" y="1030"/>
                    </a:lnTo>
                    <a:lnTo>
                      <a:pt x="351" y="1032"/>
                    </a:lnTo>
                    <a:lnTo>
                      <a:pt x="351" y="1034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3" y="1036"/>
                    </a:lnTo>
                    <a:lnTo>
                      <a:pt x="355" y="1036"/>
                    </a:lnTo>
                    <a:lnTo>
                      <a:pt x="355" y="1036"/>
                    </a:lnTo>
                    <a:lnTo>
                      <a:pt x="356" y="1036"/>
                    </a:lnTo>
                    <a:lnTo>
                      <a:pt x="356" y="1036"/>
                    </a:lnTo>
                    <a:lnTo>
                      <a:pt x="356" y="1038"/>
                    </a:lnTo>
                    <a:lnTo>
                      <a:pt x="356" y="1038"/>
                    </a:lnTo>
                    <a:lnTo>
                      <a:pt x="358" y="1038"/>
                    </a:lnTo>
                    <a:lnTo>
                      <a:pt x="356" y="1040"/>
                    </a:lnTo>
                    <a:lnTo>
                      <a:pt x="356" y="1040"/>
                    </a:lnTo>
                    <a:lnTo>
                      <a:pt x="356" y="1041"/>
                    </a:lnTo>
                    <a:lnTo>
                      <a:pt x="356" y="1041"/>
                    </a:lnTo>
                    <a:lnTo>
                      <a:pt x="358" y="1041"/>
                    </a:lnTo>
                    <a:lnTo>
                      <a:pt x="358" y="1041"/>
                    </a:lnTo>
                    <a:lnTo>
                      <a:pt x="360" y="1041"/>
                    </a:lnTo>
                    <a:lnTo>
                      <a:pt x="360" y="1041"/>
                    </a:lnTo>
                    <a:lnTo>
                      <a:pt x="360" y="1041"/>
                    </a:lnTo>
                    <a:lnTo>
                      <a:pt x="362" y="1043"/>
                    </a:lnTo>
                    <a:lnTo>
                      <a:pt x="362" y="1043"/>
                    </a:lnTo>
                    <a:lnTo>
                      <a:pt x="362" y="1041"/>
                    </a:lnTo>
                    <a:lnTo>
                      <a:pt x="364" y="1041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4" y="1043"/>
                    </a:lnTo>
                    <a:lnTo>
                      <a:pt x="362" y="1043"/>
                    </a:lnTo>
                    <a:lnTo>
                      <a:pt x="360" y="1043"/>
                    </a:lnTo>
                    <a:lnTo>
                      <a:pt x="358" y="1043"/>
                    </a:lnTo>
                    <a:lnTo>
                      <a:pt x="358" y="1043"/>
                    </a:lnTo>
                    <a:lnTo>
                      <a:pt x="358" y="1043"/>
                    </a:lnTo>
                    <a:lnTo>
                      <a:pt x="358" y="1045"/>
                    </a:lnTo>
                    <a:lnTo>
                      <a:pt x="358" y="1047"/>
                    </a:lnTo>
                    <a:lnTo>
                      <a:pt x="358" y="1049"/>
                    </a:lnTo>
                    <a:lnTo>
                      <a:pt x="358" y="1050"/>
                    </a:lnTo>
                    <a:lnTo>
                      <a:pt x="358" y="1050"/>
                    </a:lnTo>
                    <a:lnTo>
                      <a:pt x="360" y="1052"/>
                    </a:lnTo>
                    <a:lnTo>
                      <a:pt x="360" y="1052"/>
                    </a:lnTo>
                    <a:lnTo>
                      <a:pt x="360" y="1052"/>
                    </a:lnTo>
                    <a:lnTo>
                      <a:pt x="360" y="1054"/>
                    </a:lnTo>
                    <a:lnTo>
                      <a:pt x="360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2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4"/>
                    </a:lnTo>
                    <a:lnTo>
                      <a:pt x="362" y="1056"/>
                    </a:lnTo>
                    <a:lnTo>
                      <a:pt x="364" y="1056"/>
                    </a:lnTo>
                    <a:lnTo>
                      <a:pt x="364" y="1056"/>
                    </a:lnTo>
                    <a:lnTo>
                      <a:pt x="365" y="1058"/>
                    </a:lnTo>
                    <a:lnTo>
                      <a:pt x="365" y="1060"/>
                    </a:lnTo>
                    <a:lnTo>
                      <a:pt x="367" y="1060"/>
                    </a:lnTo>
                    <a:lnTo>
                      <a:pt x="367" y="1060"/>
                    </a:lnTo>
                    <a:lnTo>
                      <a:pt x="369" y="1061"/>
                    </a:lnTo>
                    <a:lnTo>
                      <a:pt x="369" y="1061"/>
                    </a:lnTo>
                    <a:lnTo>
                      <a:pt x="369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71" y="1061"/>
                    </a:lnTo>
                    <a:lnTo>
                      <a:pt x="369" y="1061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69" y="1058"/>
                    </a:lnTo>
                    <a:lnTo>
                      <a:pt x="369" y="1058"/>
                    </a:lnTo>
                    <a:lnTo>
                      <a:pt x="369" y="1060"/>
                    </a:lnTo>
                    <a:lnTo>
                      <a:pt x="369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1" y="1060"/>
                    </a:lnTo>
                    <a:lnTo>
                      <a:pt x="373" y="1060"/>
                    </a:lnTo>
                    <a:lnTo>
                      <a:pt x="373" y="1060"/>
                    </a:lnTo>
                    <a:lnTo>
                      <a:pt x="373" y="1061"/>
                    </a:lnTo>
                    <a:lnTo>
                      <a:pt x="373" y="1061"/>
                    </a:lnTo>
                    <a:lnTo>
                      <a:pt x="375" y="1063"/>
                    </a:lnTo>
                    <a:lnTo>
                      <a:pt x="376" y="1065"/>
                    </a:lnTo>
                    <a:lnTo>
                      <a:pt x="376" y="1065"/>
                    </a:lnTo>
                    <a:lnTo>
                      <a:pt x="378" y="1065"/>
                    </a:lnTo>
                    <a:lnTo>
                      <a:pt x="378" y="1065"/>
                    </a:lnTo>
                    <a:lnTo>
                      <a:pt x="380" y="1067"/>
                    </a:lnTo>
                    <a:lnTo>
                      <a:pt x="380" y="1067"/>
                    </a:lnTo>
                    <a:lnTo>
                      <a:pt x="380" y="1067"/>
                    </a:lnTo>
                    <a:lnTo>
                      <a:pt x="382" y="1069"/>
                    </a:lnTo>
                    <a:lnTo>
                      <a:pt x="382" y="1069"/>
                    </a:lnTo>
                    <a:lnTo>
                      <a:pt x="384" y="1071"/>
                    </a:lnTo>
                    <a:lnTo>
                      <a:pt x="386" y="1071"/>
                    </a:lnTo>
                    <a:lnTo>
                      <a:pt x="386" y="1071"/>
                    </a:lnTo>
                    <a:lnTo>
                      <a:pt x="386" y="1071"/>
                    </a:lnTo>
                    <a:lnTo>
                      <a:pt x="387" y="1071"/>
                    </a:lnTo>
                    <a:lnTo>
                      <a:pt x="387" y="1071"/>
                    </a:lnTo>
                    <a:lnTo>
                      <a:pt x="389" y="1072"/>
                    </a:lnTo>
                    <a:lnTo>
                      <a:pt x="389" y="1072"/>
                    </a:lnTo>
                    <a:lnTo>
                      <a:pt x="391" y="1072"/>
                    </a:lnTo>
                    <a:lnTo>
                      <a:pt x="393" y="1072"/>
                    </a:lnTo>
                    <a:lnTo>
                      <a:pt x="393" y="1072"/>
                    </a:lnTo>
                    <a:lnTo>
                      <a:pt x="395" y="1074"/>
                    </a:lnTo>
                    <a:lnTo>
                      <a:pt x="395" y="1074"/>
                    </a:lnTo>
                    <a:lnTo>
                      <a:pt x="397" y="1074"/>
                    </a:lnTo>
                    <a:lnTo>
                      <a:pt x="398" y="1076"/>
                    </a:lnTo>
                    <a:lnTo>
                      <a:pt x="398" y="1078"/>
                    </a:lnTo>
                    <a:lnTo>
                      <a:pt x="398" y="1078"/>
                    </a:lnTo>
                    <a:lnTo>
                      <a:pt x="398" y="1078"/>
                    </a:lnTo>
                    <a:lnTo>
                      <a:pt x="400" y="1078"/>
                    </a:lnTo>
                    <a:lnTo>
                      <a:pt x="400" y="1076"/>
                    </a:lnTo>
                    <a:lnTo>
                      <a:pt x="400" y="1076"/>
                    </a:lnTo>
                    <a:lnTo>
                      <a:pt x="400" y="1076"/>
                    </a:lnTo>
                    <a:lnTo>
                      <a:pt x="402" y="1076"/>
                    </a:lnTo>
                    <a:lnTo>
                      <a:pt x="404" y="1076"/>
                    </a:lnTo>
                    <a:lnTo>
                      <a:pt x="404" y="1076"/>
                    </a:lnTo>
                    <a:lnTo>
                      <a:pt x="406" y="1076"/>
                    </a:lnTo>
                    <a:lnTo>
                      <a:pt x="407" y="1076"/>
                    </a:lnTo>
                    <a:lnTo>
                      <a:pt x="407" y="1076"/>
                    </a:lnTo>
                    <a:lnTo>
                      <a:pt x="409" y="1076"/>
                    </a:lnTo>
                    <a:lnTo>
                      <a:pt x="411" y="1076"/>
                    </a:lnTo>
                    <a:lnTo>
                      <a:pt x="411" y="1076"/>
                    </a:lnTo>
                    <a:lnTo>
                      <a:pt x="411" y="1076"/>
                    </a:lnTo>
                    <a:lnTo>
                      <a:pt x="413" y="1076"/>
                    </a:lnTo>
                    <a:lnTo>
                      <a:pt x="413" y="1076"/>
                    </a:lnTo>
                    <a:lnTo>
                      <a:pt x="413" y="1076"/>
                    </a:lnTo>
                    <a:lnTo>
                      <a:pt x="415" y="1076"/>
                    </a:lnTo>
                    <a:lnTo>
                      <a:pt x="417" y="1076"/>
                    </a:lnTo>
                    <a:lnTo>
                      <a:pt x="418" y="1076"/>
                    </a:lnTo>
                    <a:lnTo>
                      <a:pt x="420" y="1076"/>
                    </a:lnTo>
                    <a:lnTo>
                      <a:pt x="420" y="1076"/>
                    </a:lnTo>
                    <a:lnTo>
                      <a:pt x="422" y="1076"/>
                    </a:lnTo>
                    <a:lnTo>
                      <a:pt x="424" y="1076"/>
                    </a:lnTo>
                    <a:lnTo>
                      <a:pt x="424" y="1076"/>
                    </a:lnTo>
                    <a:lnTo>
                      <a:pt x="426" y="1078"/>
                    </a:lnTo>
                    <a:lnTo>
                      <a:pt x="426" y="1076"/>
                    </a:lnTo>
                    <a:lnTo>
                      <a:pt x="426" y="1078"/>
                    </a:lnTo>
                    <a:lnTo>
                      <a:pt x="428" y="1078"/>
                    </a:lnTo>
                    <a:lnTo>
                      <a:pt x="428" y="1080"/>
                    </a:lnTo>
                    <a:lnTo>
                      <a:pt x="429" y="1080"/>
                    </a:lnTo>
                    <a:lnTo>
                      <a:pt x="429" y="1080"/>
                    </a:lnTo>
                    <a:lnTo>
                      <a:pt x="431" y="1082"/>
                    </a:lnTo>
                    <a:lnTo>
                      <a:pt x="431" y="1083"/>
                    </a:lnTo>
                    <a:lnTo>
                      <a:pt x="431" y="1083"/>
                    </a:lnTo>
                    <a:lnTo>
                      <a:pt x="433" y="1085"/>
                    </a:lnTo>
                    <a:lnTo>
                      <a:pt x="433" y="1087"/>
                    </a:lnTo>
                    <a:lnTo>
                      <a:pt x="435" y="1089"/>
                    </a:lnTo>
                    <a:lnTo>
                      <a:pt x="435" y="1093"/>
                    </a:lnTo>
                    <a:lnTo>
                      <a:pt x="437" y="1094"/>
                    </a:lnTo>
                    <a:lnTo>
                      <a:pt x="437" y="1098"/>
                    </a:lnTo>
                    <a:lnTo>
                      <a:pt x="437" y="1102"/>
                    </a:lnTo>
                    <a:lnTo>
                      <a:pt x="439" y="1103"/>
                    </a:lnTo>
                    <a:lnTo>
                      <a:pt x="439" y="1105"/>
                    </a:lnTo>
                    <a:lnTo>
                      <a:pt x="439" y="1107"/>
                    </a:lnTo>
                    <a:lnTo>
                      <a:pt x="439" y="1107"/>
                    </a:lnTo>
                    <a:lnTo>
                      <a:pt x="439" y="1107"/>
                    </a:lnTo>
                    <a:lnTo>
                      <a:pt x="439" y="1109"/>
                    </a:lnTo>
                    <a:lnTo>
                      <a:pt x="437" y="1109"/>
                    </a:lnTo>
                    <a:lnTo>
                      <a:pt x="437" y="1109"/>
                    </a:lnTo>
                    <a:lnTo>
                      <a:pt x="435" y="1109"/>
                    </a:lnTo>
                    <a:lnTo>
                      <a:pt x="435" y="1109"/>
                    </a:lnTo>
                    <a:lnTo>
                      <a:pt x="435" y="1109"/>
                    </a:lnTo>
                    <a:lnTo>
                      <a:pt x="435" y="1111"/>
                    </a:lnTo>
                    <a:lnTo>
                      <a:pt x="433" y="1111"/>
                    </a:lnTo>
                    <a:lnTo>
                      <a:pt x="433" y="1111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3" y="1113"/>
                    </a:lnTo>
                    <a:lnTo>
                      <a:pt x="435" y="1114"/>
                    </a:lnTo>
                    <a:lnTo>
                      <a:pt x="435" y="1114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5" y="1116"/>
                    </a:lnTo>
                    <a:lnTo>
                      <a:pt x="437" y="1116"/>
                    </a:lnTo>
                    <a:lnTo>
                      <a:pt x="437" y="1116"/>
                    </a:lnTo>
                    <a:lnTo>
                      <a:pt x="437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6"/>
                    </a:lnTo>
                    <a:lnTo>
                      <a:pt x="439" y="1118"/>
                    </a:lnTo>
                    <a:lnTo>
                      <a:pt x="439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18"/>
                    </a:lnTo>
                    <a:lnTo>
                      <a:pt x="440" y="1120"/>
                    </a:lnTo>
                    <a:lnTo>
                      <a:pt x="440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2" y="1120"/>
                    </a:lnTo>
                    <a:lnTo>
                      <a:pt x="444" y="1120"/>
                    </a:lnTo>
                    <a:lnTo>
                      <a:pt x="444" y="1120"/>
                    </a:lnTo>
                    <a:lnTo>
                      <a:pt x="444" y="1122"/>
                    </a:lnTo>
                    <a:lnTo>
                      <a:pt x="444" y="1122"/>
                    </a:lnTo>
                    <a:lnTo>
                      <a:pt x="444" y="1122"/>
                    </a:lnTo>
                    <a:lnTo>
                      <a:pt x="446" y="1122"/>
                    </a:lnTo>
                    <a:lnTo>
                      <a:pt x="446" y="1122"/>
                    </a:lnTo>
                    <a:lnTo>
                      <a:pt x="446" y="1122"/>
                    </a:lnTo>
                    <a:lnTo>
                      <a:pt x="448" y="1122"/>
                    </a:lnTo>
                    <a:lnTo>
                      <a:pt x="448" y="1122"/>
                    </a:lnTo>
                    <a:lnTo>
                      <a:pt x="448" y="1122"/>
                    </a:lnTo>
                    <a:lnTo>
                      <a:pt x="448" y="1120"/>
                    </a:lnTo>
                    <a:lnTo>
                      <a:pt x="448" y="1122"/>
                    </a:lnTo>
                    <a:lnTo>
                      <a:pt x="448" y="1120"/>
                    </a:lnTo>
                    <a:lnTo>
                      <a:pt x="448" y="1120"/>
                    </a:lnTo>
                    <a:lnTo>
                      <a:pt x="448" y="1120"/>
                    </a:lnTo>
                    <a:lnTo>
                      <a:pt x="448" y="1118"/>
                    </a:lnTo>
                    <a:lnTo>
                      <a:pt x="448" y="1118"/>
                    </a:lnTo>
                    <a:lnTo>
                      <a:pt x="450" y="1116"/>
                    </a:lnTo>
                    <a:lnTo>
                      <a:pt x="450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6"/>
                    </a:lnTo>
                    <a:lnTo>
                      <a:pt x="448" y="1114"/>
                    </a:lnTo>
                    <a:lnTo>
                      <a:pt x="450" y="1114"/>
                    </a:lnTo>
                    <a:lnTo>
                      <a:pt x="450" y="1114"/>
                    </a:lnTo>
                    <a:lnTo>
                      <a:pt x="450" y="1116"/>
                    </a:lnTo>
                    <a:lnTo>
                      <a:pt x="450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1" y="1114"/>
                    </a:lnTo>
                    <a:lnTo>
                      <a:pt x="453" y="1114"/>
                    </a:lnTo>
                    <a:lnTo>
                      <a:pt x="453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4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6"/>
                    </a:lnTo>
                    <a:lnTo>
                      <a:pt x="455" y="1118"/>
                    </a:lnTo>
                    <a:lnTo>
                      <a:pt x="455" y="1118"/>
                    </a:lnTo>
                    <a:lnTo>
                      <a:pt x="457" y="1118"/>
                    </a:lnTo>
                    <a:lnTo>
                      <a:pt x="457" y="1118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7" y="1116"/>
                    </a:lnTo>
                    <a:lnTo>
                      <a:pt x="459" y="1116"/>
                    </a:lnTo>
                    <a:lnTo>
                      <a:pt x="459" y="1116"/>
                    </a:lnTo>
                    <a:lnTo>
                      <a:pt x="459" y="1116"/>
                    </a:lnTo>
                    <a:lnTo>
                      <a:pt x="460" y="1116"/>
                    </a:lnTo>
                    <a:lnTo>
                      <a:pt x="460" y="1116"/>
                    </a:lnTo>
                    <a:lnTo>
                      <a:pt x="460" y="1118"/>
                    </a:lnTo>
                    <a:lnTo>
                      <a:pt x="460" y="1118"/>
                    </a:lnTo>
                    <a:lnTo>
                      <a:pt x="462" y="1118"/>
                    </a:lnTo>
                    <a:lnTo>
                      <a:pt x="462" y="1118"/>
                    </a:lnTo>
                    <a:lnTo>
                      <a:pt x="462" y="1118"/>
                    </a:lnTo>
                    <a:lnTo>
                      <a:pt x="464" y="1120"/>
                    </a:lnTo>
                    <a:lnTo>
                      <a:pt x="464" y="1120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6"/>
                    </a:lnTo>
                    <a:lnTo>
                      <a:pt x="464" y="1116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4" y="1118"/>
                    </a:lnTo>
                    <a:lnTo>
                      <a:pt x="466" y="1118"/>
                    </a:lnTo>
                    <a:lnTo>
                      <a:pt x="466" y="1120"/>
                    </a:lnTo>
                    <a:lnTo>
                      <a:pt x="466" y="1120"/>
                    </a:lnTo>
                    <a:lnTo>
                      <a:pt x="466" y="1120"/>
                    </a:lnTo>
                    <a:lnTo>
                      <a:pt x="468" y="1120"/>
                    </a:lnTo>
                    <a:lnTo>
                      <a:pt x="468" y="1122"/>
                    </a:lnTo>
                    <a:lnTo>
                      <a:pt x="468" y="1122"/>
                    </a:lnTo>
                    <a:lnTo>
                      <a:pt x="468" y="1122"/>
                    </a:lnTo>
                    <a:lnTo>
                      <a:pt x="468" y="1124"/>
                    </a:lnTo>
                    <a:lnTo>
                      <a:pt x="470" y="1124"/>
                    </a:lnTo>
                    <a:lnTo>
                      <a:pt x="470" y="1125"/>
                    </a:lnTo>
                    <a:lnTo>
                      <a:pt x="471" y="1125"/>
                    </a:lnTo>
                    <a:lnTo>
                      <a:pt x="471" y="1127"/>
                    </a:lnTo>
                    <a:lnTo>
                      <a:pt x="471" y="1129"/>
                    </a:lnTo>
                    <a:lnTo>
                      <a:pt x="473" y="1131"/>
                    </a:lnTo>
                    <a:lnTo>
                      <a:pt x="473" y="1131"/>
                    </a:lnTo>
                    <a:lnTo>
                      <a:pt x="475" y="1131"/>
                    </a:lnTo>
                    <a:lnTo>
                      <a:pt x="475" y="1133"/>
                    </a:lnTo>
                    <a:lnTo>
                      <a:pt x="475" y="1135"/>
                    </a:lnTo>
                    <a:lnTo>
                      <a:pt x="477" y="1135"/>
                    </a:lnTo>
                    <a:lnTo>
                      <a:pt x="477" y="1136"/>
                    </a:lnTo>
                    <a:lnTo>
                      <a:pt x="479" y="1136"/>
                    </a:lnTo>
                    <a:lnTo>
                      <a:pt x="479" y="1136"/>
                    </a:lnTo>
                    <a:lnTo>
                      <a:pt x="479" y="1138"/>
                    </a:lnTo>
                    <a:lnTo>
                      <a:pt x="481" y="1138"/>
                    </a:lnTo>
                    <a:lnTo>
                      <a:pt x="481" y="1140"/>
                    </a:lnTo>
                    <a:lnTo>
                      <a:pt x="481" y="1140"/>
                    </a:lnTo>
                    <a:lnTo>
                      <a:pt x="482" y="1140"/>
                    </a:lnTo>
                    <a:lnTo>
                      <a:pt x="484" y="1142"/>
                    </a:lnTo>
                    <a:lnTo>
                      <a:pt x="484" y="1142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4" y="1140"/>
                    </a:lnTo>
                    <a:lnTo>
                      <a:pt x="482" y="1140"/>
                    </a:lnTo>
                    <a:lnTo>
                      <a:pt x="482" y="1138"/>
                    </a:lnTo>
                    <a:lnTo>
                      <a:pt x="481" y="1138"/>
                    </a:lnTo>
                    <a:lnTo>
                      <a:pt x="482" y="1138"/>
                    </a:lnTo>
                    <a:lnTo>
                      <a:pt x="482" y="1138"/>
                    </a:lnTo>
                    <a:lnTo>
                      <a:pt x="484" y="1138"/>
                    </a:lnTo>
                    <a:lnTo>
                      <a:pt x="484" y="1138"/>
                    </a:lnTo>
                    <a:lnTo>
                      <a:pt x="486" y="1138"/>
                    </a:lnTo>
                    <a:lnTo>
                      <a:pt x="486" y="1136"/>
                    </a:lnTo>
                    <a:lnTo>
                      <a:pt x="486" y="1136"/>
                    </a:lnTo>
                    <a:lnTo>
                      <a:pt x="488" y="1135"/>
                    </a:lnTo>
                    <a:lnTo>
                      <a:pt x="488" y="1135"/>
                    </a:lnTo>
                    <a:lnTo>
                      <a:pt x="488" y="1136"/>
                    </a:lnTo>
                    <a:lnTo>
                      <a:pt x="488" y="1136"/>
                    </a:lnTo>
                    <a:lnTo>
                      <a:pt x="486" y="1136"/>
                    </a:lnTo>
                    <a:lnTo>
                      <a:pt x="486" y="1136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38"/>
                    </a:lnTo>
                    <a:lnTo>
                      <a:pt x="486" y="1140"/>
                    </a:lnTo>
                    <a:lnTo>
                      <a:pt x="486" y="1140"/>
                    </a:lnTo>
                    <a:lnTo>
                      <a:pt x="486" y="1142"/>
                    </a:lnTo>
                    <a:lnTo>
                      <a:pt x="486" y="1142"/>
                    </a:lnTo>
                    <a:lnTo>
                      <a:pt x="488" y="1144"/>
                    </a:lnTo>
                    <a:lnTo>
                      <a:pt x="490" y="1146"/>
                    </a:lnTo>
                    <a:lnTo>
                      <a:pt x="490" y="1146"/>
                    </a:lnTo>
                    <a:lnTo>
                      <a:pt x="492" y="1147"/>
                    </a:lnTo>
                    <a:lnTo>
                      <a:pt x="492" y="1147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49"/>
                    </a:lnTo>
                    <a:lnTo>
                      <a:pt x="493" y="1151"/>
                    </a:lnTo>
                    <a:lnTo>
                      <a:pt x="495" y="1151"/>
                    </a:lnTo>
                    <a:lnTo>
                      <a:pt x="495" y="1151"/>
                    </a:lnTo>
                    <a:lnTo>
                      <a:pt x="497" y="1153"/>
                    </a:lnTo>
                    <a:lnTo>
                      <a:pt x="497" y="1153"/>
                    </a:lnTo>
                    <a:lnTo>
                      <a:pt x="497" y="1153"/>
                    </a:lnTo>
                    <a:lnTo>
                      <a:pt x="499" y="1155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499" y="1156"/>
                    </a:lnTo>
                    <a:lnTo>
                      <a:pt x="501" y="1158"/>
                    </a:lnTo>
                    <a:lnTo>
                      <a:pt x="501" y="1158"/>
                    </a:lnTo>
                    <a:lnTo>
                      <a:pt x="501" y="1160"/>
                    </a:lnTo>
                    <a:lnTo>
                      <a:pt x="501" y="1160"/>
                    </a:lnTo>
                    <a:lnTo>
                      <a:pt x="501" y="1160"/>
                    </a:lnTo>
                    <a:lnTo>
                      <a:pt x="503" y="1160"/>
                    </a:lnTo>
                    <a:lnTo>
                      <a:pt x="503" y="1160"/>
                    </a:lnTo>
                    <a:lnTo>
                      <a:pt x="503" y="1160"/>
                    </a:lnTo>
                    <a:lnTo>
                      <a:pt x="504" y="1162"/>
                    </a:lnTo>
                    <a:lnTo>
                      <a:pt x="504" y="1162"/>
                    </a:lnTo>
                    <a:lnTo>
                      <a:pt x="506" y="1162"/>
                    </a:lnTo>
                    <a:lnTo>
                      <a:pt x="506" y="1164"/>
                    </a:lnTo>
                    <a:lnTo>
                      <a:pt x="508" y="1164"/>
                    </a:lnTo>
                    <a:lnTo>
                      <a:pt x="508" y="1166"/>
                    </a:lnTo>
                    <a:lnTo>
                      <a:pt x="510" y="1166"/>
                    </a:lnTo>
                    <a:lnTo>
                      <a:pt x="510" y="1167"/>
                    </a:lnTo>
                    <a:lnTo>
                      <a:pt x="510" y="1167"/>
                    </a:lnTo>
                    <a:lnTo>
                      <a:pt x="512" y="1169"/>
                    </a:lnTo>
                    <a:lnTo>
                      <a:pt x="512" y="1169"/>
                    </a:lnTo>
                    <a:lnTo>
                      <a:pt x="512" y="1171"/>
                    </a:lnTo>
                    <a:lnTo>
                      <a:pt x="512" y="1171"/>
                    </a:lnTo>
                    <a:lnTo>
                      <a:pt x="513" y="1171"/>
                    </a:lnTo>
                    <a:lnTo>
                      <a:pt x="513" y="1173"/>
                    </a:lnTo>
                    <a:lnTo>
                      <a:pt x="513" y="1173"/>
                    </a:lnTo>
                    <a:lnTo>
                      <a:pt x="513" y="1173"/>
                    </a:lnTo>
                    <a:lnTo>
                      <a:pt x="515" y="1173"/>
                    </a:lnTo>
                    <a:lnTo>
                      <a:pt x="515" y="1175"/>
                    </a:lnTo>
                    <a:lnTo>
                      <a:pt x="517" y="1175"/>
                    </a:lnTo>
                    <a:lnTo>
                      <a:pt x="517" y="1177"/>
                    </a:lnTo>
                    <a:lnTo>
                      <a:pt x="519" y="1178"/>
                    </a:lnTo>
                    <a:lnTo>
                      <a:pt x="521" y="1180"/>
                    </a:lnTo>
                    <a:lnTo>
                      <a:pt x="523" y="1184"/>
                    </a:lnTo>
                    <a:lnTo>
                      <a:pt x="524" y="1188"/>
                    </a:lnTo>
                    <a:lnTo>
                      <a:pt x="526" y="1191"/>
                    </a:lnTo>
                    <a:lnTo>
                      <a:pt x="526" y="1191"/>
                    </a:lnTo>
                    <a:lnTo>
                      <a:pt x="528" y="1193"/>
                    </a:lnTo>
                    <a:lnTo>
                      <a:pt x="528" y="1193"/>
                    </a:lnTo>
                    <a:lnTo>
                      <a:pt x="528" y="1193"/>
                    </a:lnTo>
                    <a:lnTo>
                      <a:pt x="528" y="1195"/>
                    </a:lnTo>
                    <a:lnTo>
                      <a:pt x="528" y="1195"/>
                    </a:lnTo>
                    <a:lnTo>
                      <a:pt x="528" y="1197"/>
                    </a:lnTo>
                    <a:lnTo>
                      <a:pt x="528" y="1197"/>
                    </a:lnTo>
                    <a:lnTo>
                      <a:pt x="528" y="1197"/>
                    </a:lnTo>
                    <a:lnTo>
                      <a:pt x="530" y="1199"/>
                    </a:lnTo>
                    <a:lnTo>
                      <a:pt x="532" y="1200"/>
                    </a:lnTo>
                    <a:lnTo>
                      <a:pt x="532" y="1202"/>
                    </a:lnTo>
                    <a:lnTo>
                      <a:pt x="534" y="1206"/>
                    </a:lnTo>
                    <a:lnTo>
                      <a:pt x="534" y="1208"/>
                    </a:lnTo>
                    <a:lnTo>
                      <a:pt x="534" y="1209"/>
                    </a:lnTo>
                    <a:lnTo>
                      <a:pt x="535" y="1211"/>
                    </a:lnTo>
                    <a:lnTo>
                      <a:pt x="535" y="1213"/>
                    </a:lnTo>
                    <a:lnTo>
                      <a:pt x="535" y="1213"/>
                    </a:lnTo>
                    <a:lnTo>
                      <a:pt x="535" y="1215"/>
                    </a:lnTo>
                    <a:lnTo>
                      <a:pt x="535" y="1217"/>
                    </a:lnTo>
                    <a:lnTo>
                      <a:pt x="537" y="1219"/>
                    </a:lnTo>
                    <a:lnTo>
                      <a:pt x="537" y="1219"/>
                    </a:lnTo>
                    <a:lnTo>
                      <a:pt x="537" y="1220"/>
                    </a:lnTo>
                    <a:lnTo>
                      <a:pt x="537" y="1220"/>
                    </a:lnTo>
                    <a:lnTo>
                      <a:pt x="537" y="1222"/>
                    </a:lnTo>
                    <a:lnTo>
                      <a:pt x="537" y="1222"/>
                    </a:lnTo>
                    <a:lnTo>
                      <a:pt x="537" y="1224"/>
                    </a:lnTo>
                    <a:lnTo>
                      <a:pt x="537" y="1226"/>
                    </a:lnTo>
                    <a:lnTo>
                      <a:pt x="537" y="1230"/>
                    </a:lnTo>
                    <a:lnTo>
                      <a:pt x="537" y="1231"/>
                    </a:lnTo>
                    <a:lnTo>
                      <a:pt x="537" y="1233"/>
                    </a:lnTo>
                    <a:lnTo>
                      <a:pt x="537" y="1237"/>
                    </a:lnTo>
                    <a:lnTo>
                      <a:pt x="537" y="1237"/>
                    </a:lnTo>
                    <a:lnTo>
                      <a:pt x="537" y="1241"/>
                    </a:lnTo>
                    <a:lnTo>
                      <a:pt x="537" y="1241"/>
                    </a:lnTo>
                    <a:lnTo>
                      <a:pt x="537" y="1242"/>
                    </a:lnTo>
                    <a:lnTo>
                      <a:pt x="537" y="1242"/>
                    </a:lnTo>
                    <a:lnTo>
                      <a:pt x="537" y="1242"/>
                    </a:lnTo>
                    <a:lnTo>
                      <a:pt x="535" y="1241"/>
                    </a:lnTo>
                    <a:lnTo>
                      <a:pt x="535" y="1241"/>
                    </a:lnTo>
                    <a:lnTo>
                      <a:pt x="534" y="1242"/>
                    </a:lnTo>
                    <a:lnTo>
                      <a:pt x="534" y="1242"/>
                    </a:lnTo>
                    <a:lnTo>
                      <a:pt x="534" y="1244"/>
                    </a:lnTo>
                    <a:lnTo>
                      <a:pt x="535" y="1244"/>
                    </a:lnTo>
                    <a:lnTo>
                      <a:pt x="535" y="1246"/>
                    </a:lnTo>
                    <a:lnTo>
                      <a:pt x="535" y="1248"/>
                    </a:lnTo>
                    <a:lnTo>
                      <a:pt x="535" y="1248"/>
                    </a:lnTo>
                    <a:lnTo>
                      <a:pt x="535" y="1250"/>
                    </a:lnTo>
                    <a:lnTo>
                      <a:pt x="535" y="1251"/>
                    </a:lnTo>
                    <a:lnTo>
                      <a:pt x="537" y="1251"/>
                    </a:lnTo>
                    <a:lnTo>
                      <a:pt x="537" y="1253"/>
                    </a:lnTo>
                    <a:lnTo>
                      <a:pt x="537" y="1251"/>
                    </a:lnTo>
                    <a:lnTo>
                      <a:pt x="537" y="1251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7" y="1250"/>
                    </a:lnTo>
                    <a:lnTo>
                      <a:pt x="539" y="1251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0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9" y="1251"/>
                    </a:lnTo>
                    <a:lnTo>
                      <a:pt x="537" y="1253"/>
                    </a:lnTo>
                    <a:lnTo>
                      <a:pt x="537" y="1253"/>
                    </a:lnTo>
                    <a:lnTo>
                      <a:pt x="537" y="1253"/>
                    </a:lnTo>
                    <a:lnTo>
                      <a:pt x="535" y="1255"/>
                    </a:lnTo>
                    <a:lnTo>
                      <a:pt x="535" y="1257"/>
                    </a:lnTo>
                    <a:lnTo>
                      <a:pt x="535" y="1259"/>
                    </a:lnTo>
                    <a:lnTo>
                      <a:pt x="535" y="1261"/>
                    </a:lnTo>
                    <a:lnTo>
                      <a:pt x="535" y="1262"/>
                    </a:lnTo>
                    <a:lnTo>
                      <a:pt x="535" y="1264"/>
                    </a:lnTo>
                    <a:lnTo>
                      <a:pt x="535" y="1264"/>
                    </a:lnTo>
                    <a:lnTo>
                      <a:pt x="537" y="1264"/>
                    </a:lnTo>
                    <a:lnTo>
                      <a:pt x="537" y="1264"/>
                    </a:lnTo>
                    <a:lnTo>
                      <a:pt x="537" y="1262"/>
                    </a:lnTo>
                    <a:lnTo>
                      <a:pt x="537" y="1261"/>
                    </a:lnTo>
                    <a:lnTo>
                      <a:pt x="537" y="1259"/>
                    </a:lnTo>
                    <a:lnTo>
                      <a:pt x="539" y="1259"/>
                    </a:lnTo>
                    <a:lnTo>
                      <a:pt x="541" y="1257"/>
                    </a:lnTo>
                    <a:lnTo>
                      <a:pt x="541" y="1257"/>
                    </a:lnTo>
                    <a:lnTo>
                      <a:pt x="541" y="1257"/>
                    </a:lnTo>
                    <a:lnTo>
                      <a:pt x="543" y="1257"/>
                    </a:lnTo>
                    <a:lnTo>
                      <a:pt x="543" y="1259"/>
                    </a:lnTo>
                    <a:lnTo>
                      <a:pt x="543" y="1259"/>
                    </a:lnTo>
                    <a:lnTo>
                      <a:pt x="543" y="1259"/>
                    </a:lnTo>
                    <a:lnTo>
                      <a:pt x="543" y="1261"/>
                    </a:lnTo>
                    <a:lnTo>
                      <a:pt x="545" y="1262"/>
                    </a:lnTo>
                    <a:lnTo>
                      <a:pt x="546" y="1262"/>
                    </a:lnTo>
                    <a:lnTo>
                      <a:pt x="548" y="1264"/>
                    </a:lnTo>
                    <a:lnTo>
                      <a:pt x="548" y="1264"/>
                    </a:lnTo>
                    <a:lnTo>
                      <a:pt x="548" y="1266"/>
                    </a:lnTo>
                    <a:lnTo>
                      <a:pt x="548" y="1268"/>
                    </a:lnTo>
                    <a:lnTo>
                      <a:pt x="548" y="1268"/>
                    </a:lnTo>
                    <a:lnTo>
                      <a:pt x="548" y="1268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8" y="1272"/>
                    </a:lnTo>
                    <a:lnTo>
                      <a:pt x="550" y="1272"/>
                    </a:lnTo>
                    <a:lnTo>
                      <a:pt x="550" y="1273"/>
                    </a:lnTo>
                    <a:lnTo>
                      <a:pt x="550" y="1273"/>
                    </a:lnTo>
                    <a:lnTo>
                      <a:pt x="550" y="1273"/>
                    </a:lnTo>
                    <a:lnTo>
                      <a:pt x="550" y="1275"/>
                    </a:lnTo>
                    <a:lnTo>
                      <a:pt x="548" y="1275"/>
                    </a:lnTo>
                    <a:lnTo>
                      <a:pt x="548" y="1275"/>
                    </a:lnTo>
                    <a:lnTo>
                      <a:pt x="548" y="1275"/>
                    </a:lnTo>
                    <a:lnTo>
                      <a:pt x="548" y="1273"/>
                    </a:lnTo>
                    <a:lnTo>
                      <a:pt x="546" y="1272"/>
                    </a:lnTo>
                    <a:lnTo>
                      <a:pt x="548" y="1272"/>
                    </a:lnTo>
                    <a:lnTo>
                      <a:pt x="548" y="1272"/>
                    </a:lnTo>
                    <a:lnTo>
                      <a:pt x="548" y="1270"/>
                    </a:lnTo>
                    <a:lnTo>
                      <a:pt x="548" y="1270"/>
                    </a:lnTo>
                    <a:lnTo>
                      <a:pt x="546" y="1270"/>
                    </a:lnTo>
                    <a:lnTo>
                      <a:pt x="546" y="1268"/>
                    </a:lnTo>
                    <a:lnTo>
                      <a:pt x="546" y="1266"/>
                    </a:lnTo>
                    <a:lnTo>
                      <a:pt x="545" y="1264"/>
                    </a:lnTo>
                    <a:lnTo>
                      <a:pt x="545" y="1262"/>
                    </a:lnTo>
                    <a:lnTo>
                      <a:pt x="543" y="1262"/>
                    </a:lnTo>
                    <a:lnTo>
                      <a:pt x="543" y="1261"/>
                    </a:lnTo>
                    <a:lnTo>
                      <a:pt x="543" y="1261"/>
                    </a:lnTo>
                    <a:lnTo>
                      <a:pt x="541" y="1259"/>
                    </a:lnTo>
                    <a:lnTo>
                      <a:pt x="539" y="1259"/>
                    </a:lnTo>
                    <a:lnTo>
                      <a:pt x="539" y="1261"/>
                    </a:lnTo>
                    <a:lnTo>
                      <a:pt x="537" y="1261"/>
                    </a:lnTo>
                    <a:lnTo>
                      <a:pt x="537" y="1261"/>
                    </a:lnTo>
                    <a:lnTo>
                      <a:pt x="537" y="1262"/>
                    </a:lnTo>
                    <a:lnTo>
                      <a:pt x="537" y="1262"/>
                    </a:lnTo>
                    <a:lnTo>
                      <a:pt x="539" y="1262"/>
                    </a:lnTo>
                    <a:lnTo>
                      <a:pt x="539" y="1262"/>
                    </a:lnTo>
                    <a:lnTo>
                      <a:pt x="541" y="1262"/>
                    </a:lnTo>
                    <a:lnTo>
                      <a:pt x="541" y="1262"/>
                    </a:lnTo>
                    <a:lnTo>
                      <a:pt x="541" y="1264"/>
                    </a:lnTo>
                    <a:lnTo>
                      <a:pt x="543" y="1266"/>
                    </a:lnTo>
                    <a:lnTo>
                      <a:pt x="543" y="1268"/>
                    </a:lnTo>
                    <a:lnTo>
                      <a:pt x="545" y="1270"/>
                    </a:lnTo>
                    <a:lnTo>
                      <a:pt x="545" y="1272"/>
                    </a:lnTo>
                    <a:lnTo>
                      <a:pt x="546" y="1273"/>
                    </a:lnTo>
                    <a:lnTo>
                      <a:pt x="546" y="1273"/>
                    </a:lnTo>
                    <a:lnTo>
                      <a:pt x="546" y="1277"/>
                    </a:lnTo>
                    <a:lnTo>
                      <a:pt x="545" y="1277"/>
                    </a:lnTo>
                    <a:lnTo>
                      <a:pt x="545" y="1279"/>
                    </a:lnTo>
                    <a:lnTo>
                      <a:pt x="545" y="1279"/>
                    </a:lnTo>
                    <a:lnTo>
                      <a:pt x="545" y="1281"/>
                    </a:lnTo>
                    <a:lnTo>
                      <a:pt x="546" y="1281"/>
                    </a:lnTo>
                    <a:lnTo>
                      <a:pt x="546" y="1283"/>
                    </a:lnTo>
                    <a:lnTo>
                      <a:pt x="546" y="1283"/>
                    </a:lnTo>
                    <a:lnTo>
                      <a:pt x="557" y="1283"/>
                    </a:lnTo>
                    <a:lnTo>
                      <a:pt x="652" y="1286"/>
                    </a:lnTo>
                    <a:lnTo>
                      <a:pt x="725" y="1288"/>
                    </a:lnTo>
                    <a:lnTo>
                      <a:pt x="797" y="1290"/>
                    </a:lnTo>
                    <a:lnTo>
                      <a:pt x="797" y="128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88"/>
              <p:cNvSpPr>
                <a:spLocks/>
              </p:cNvSpPr>
              <p:nvPr userDrawn="1"/>
            </p:nvSpPr>
            <p:spPr bwMode="auto">
              <a:xfrm>
                <a:off x="7567613" y="1614488"/>
                <a:ext cx="14288" cy="22225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9" y="2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6" y="3"/>
                  </a:cxn>
                  <a:cxn ang="0">
                    <a:pos x="7" y="3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9"/>
                  </a:cxn>
                  <a:cxn ang="0">
                    <a:pos x="6" y="11"/>
                  </a:cxn>
                  <a:cxn ang="0">
                    <a:pos x="4" y="13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2" y="14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0" t="0" r="r" b="b"/>
                <a:pathLst>
                  <a:path w="9" h="14">
                    <a:moveTo>
                      <a:pt x="7" y="0"/>
                    </a:move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89"/>
              <p:cNvSpPr>
                <a:spLocks/>
              </p:cNvSpPr>
              <p:nvPr userDrawn="1"/>
            </p:nvSpPr>
            <p:spPr bwMode="auto">
              <a:xfrm>
                <a:off x="7559675" y="1636713"/>
                <a:ext cx="14288" cy="20638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7" y="6"/>
                  </a:cxn>
                  <a:cxn ang="0">
                    <a:pos x="5" y="6"/>
                  </a:cxn>
                  <a:cxn ang="0">
                    <a:pos x="3" y="8"/>
                  </a:cxn>
                  <a:cxn ang="0">
                    <a:pos x="1" y="10"/>
                  </a:cxn>
                  <a:cxn ang="0">
                    <a:pos x="1" y="11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</a:cxnLst>
                <a:rect l="0" t="0" r="r" b="b"/>
                <a:pathLst>
                  <a:path w="9" h="13">
                    <a:moveTo>
                      <a:pt x="9" y="2"/>
                    </a:moveTo>
                    <a:lnTo>
                      <a:pt x="9" y="2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90"/>
              <p:cNvSpPr>
                <a:spLocks/>
              </p:cNvSpPr>
              <p:nvPr userDrawn="1"/>
            </p:nvSpPr>
            <p:spPr bwMode="auto">
              <a:xfrm>
                <a:off x="7543800" y="1660525"/>
                <a:ext cx="12700" cy="20638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2"/>
                  </a:cxn>
                  <a:cxn ang="0">
                    <a:pos x="6" y="4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2"/>
                  </a:cxn>
                </a:cxnLst>
                <a:rect l="0" t="0" r="r" b="b"/>
                <a:pathLst>
                  <a:path w="8" h="13">
                    <a:moveTo>
                      <a:pt x="2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91"/>
              <p:cNvSpPr>
                <a:spLocks/>
              </p:cNvSpPr>
              <p:nvPr userDrawn="1"/>
            </p:nvSpPr>
            <p:spPr bwMode="auto">
              <a:xfrm>
                <a:off x="7539038" y="1701800"/>
                <a:ext cx="4763" cy="19050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3" h="12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92"/>
              <p:cNvSpPr>
                <a:spLocks/>
              </p:cNvSpPr>
              <p:nvPr userDrawn="1"/>
            </p:nvSpPr>
            <p:spPr bwMode="auto">
              <a:xfrm>
                <a:off x="7529513" y="1720850"/>
                <a:ext cx="9525" cy="17463"/>
              </a:xfrm>
              <a:custGeom>
                <a:avLst/>
                <a:gdLst/>
                <a:ahLst/>
                <a:cxnLst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6"/>
                  </a:cxn>
                </a:cxnLst>
                <a:rect l="0" t="0" r="r" b="b"/>
                <a:pathLst>
                  <a:path w="6" h="11">
                    <a:moveTo>
                      <a:pt x="4" y="6"/>
                    </a:moveTo>
                    <a:lnTo>
                      <a:pt x="4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93"/>
              <p:cNvSpPr>
                <a:spLocks/>
              </p:cNvSpPr>
              <p:nvPr userDrawn="1"/>
            </p:nvSpPr>
            <p:spPr bwMode="auto">
              <a:xfrm>
                <a:off x="7515225" y="1738313"/>
                <a:ext cx="14288" cy="1270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6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94"/>
              <p:cNvSpPr>
                <a:spLocks/>
              </p:cNvSpPr>
              <p:nvPr userDrawn="1"/>
            </p:nvSpPr>
            <p:spPr bwMode="auto">
              <a:xfrm>
                <a:off x="7542213" y="1684338"/>
                <a:ext cx="4763" cy="17463"/>
              </a:xfrm>
              <a:custGeom>
                <a:avLst/>
                <a:gdLst/>
                <a:ahLst/>
                <a:cxnLst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9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</a:cxnLst>
                <a:rect l="0" t="0" r="r" b="b"/>
                <a:pathLst>
                  <a:path w="3" h="11">
                    <a:moveTo>
                      <a:pt x="1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95"/>
              <p:cNvSpPr>
                <a:spLocks/>
              </p:cNvSpPr>
              <p:nvPr userDrawn="1"/>
            </p:nvSpPr>
            <p:spPr bwMode="auto">
              <a:xfrm>
                <a:off x="7526338" y="1727200"/>
                <a:ext cx="9525" cy="6350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96"/>
              <p:cNvSpPr>
                <a:spLocks/>
              </p:cNvSpPr>
              <p:nvPr userDrawn="1"/>
            </p:nvSpPr>
            <p:spPr bwMode="auto">
              <a:xfrm>
                <a:off x="7515225" y="1941513"/>
                <a:ext cx="9525" cy="20638"/>
              </a:xfrm>
              <a:custGeom>
                <a:avLst/>
                <a:gdLst/>
                <a:ahLst/>
                <a:cxnLst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4"/>
                  </a:cxn>
                  <a:cxn ang="0">
                    <a:pos x="4" y="4"/>
                  </a:cxn>
                  <a:cxn ang="0">
                    <a:pos x="6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4" y="9"/>
                  </a:cxn>
                  <a:cxn ang="0">
                    <a:pos x="4" y="9"/>
                  </a:cxn>
                </a:cxnLst>
                <a:rect l="0" t="0" r="r" b="b"/>
                <a:pathLst>
                  <a:path w="6" h="13">
                    <a:moveTo>
                      <a:pt x="4" y="9"/>
                    </a:move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9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97"/>
              <p:cNvSpPr>
                <a:spLocks/>
              </p:cNvSpPr>
              <p:nvPr userDrawn="1"/>
            </p:nvSpPr>
            <p:spPr bwMode="auto">
              <a:xfrm>
                <a:off x="7581900" y="2351088"/>
                <a:ext cx="23813" cy="20638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4" y="5"/>
                  </a:cxn>
                  <a:cxn ang="0">
                    <a:pos x="4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</a:cxnLst>
                <a:rect l="0" t="0" r="r" b="b"/>
                <a:pathLst>
                  <a:path w="15" h="13">
                    <a:moveTo>
                      <a:pt x="11" y="4"/>
                    </a:move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98"/>
              <p:cNvSpPr>
                <a:spLocks/>
              </p:cNvSpPr>
              <p:nvPr userDrawn="1"/>
            </p:nvSpPr>
            <p:spPr bwMode="auto">
              <a:xfrm>
                <a:off x="7350125" y="2838450"/>
                <a:ext cx="7938" cy="1428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4"/>
                  </a:cxn>
                </a:cxnLst>
                <a:rect l="0" t="0" r="r" b="b"/>
                <a:pathLst>
                  <a:path w="5" h="9">
                    <a:moveTo>
                      <a:pt x="5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99"/>
              <p:cNvSpPr>
                <a:spLocks/>
              </p:cNvSpPr>
              <p:nvPr userDrawn="1"/>
            </p:nvSpPr>
            <p:spPr bwMode="auto">
              <a:xfrm>
                <a:off x="7353300" y="2806700"/>
                <a:ext cx="7938" cy="28575"/>
              </a:xfrm>
              <a:custGeom>
                <a:avLst/>
                <a:gdLst/>
                <a:ahLst/>
                <a:cxnLst>
                  <a:cxn ang="0">
                    <a:pos x="3" y="13"/>
                  </a:cxn>
                  <a:cxn ang="0">
                    <a:pos x="3" y="16"/>
                  </a:cxn>
                  <a:cxn ang="0">
                    <a:pos x="2" y="16"/>
                  </a:cxn>
                  <a:cxn ang="0">
                    <a:pos x="2" y="16"/>
                  </a:cxn>
                  <a:cxn ang="0">
                    <a:pos x="2" y="18"/>
                  </a:cxn>
                  <a:cxn ang="0">
                    <a:pos x="3" y="18"/>
                  </a:cxn>
                  <a:cxn ang="0">
                    <a:pos x="3" y="18"/>
                  </a:cxn>
                  <a:cxn ang="0">
                    <a:pos x="3" y="16"/>
                  </a:cxn>
                  <a:cxn ang="0">
                    <a:pos x="3" y="14"/>
                  </a:cxn>
                  <a:cxn ang="0">
                    <a:pos x="5" y="13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3" y="11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3" y="14"/>
                  </a:cxn>
                  <a:cxn ang="0">
                    <a:pos x="3" y="13"/>
                  </a:cxn>
                </a:cxnLst>
                <a:rect l="0" t="0" r="r" b="b"/>
                <a:pathLst>
                  <a:path w="5" h="18">
                    <a:moveTo>
                      <a:pt x="3" y="13"/>
                    </a:moveTo>
                    <a:lnTo>
                      <a:pt x="3" y="13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00"/>
              <p:cNvSpPr>
                <a:spLocks/>
              </p:cNvSpPr>
              <p:nvPr userDrawn="1"/>
            </p:nvSpPr>
            <p:spPr bwMode="auto">
              <a:xfrm>
                <a:off x="6946900" y="3546475"/>
                <a:ext cx="14288" cy="52388"/>
              </a:xfrm>
              <a:custGeom>
                <a:avLst/>
                <a:gdLst/>
                <a:ahLst/>
                <a:cxnLst>
                  <a:cxn ang="0">
                    <a:pos x="9" y="14"/>
                  </a:cxn>
                  <a:cxn ang="0">
                    <a:pos x="9" y="16"/>
                  </a:cxn>
                  <a:cxn ang="0">
                    <a:pos x="7" y="18"/>
                  </a:cxn>
                  <a:cxn ang="0">
                    <a:pos x="7" y="22"/>
                  </a:cxn>
                  <a:cxn ang="0">
                    <a:pos x="7" y="24"/>
                  </a:cxn>
                  <a:cxn ang="0">
                    <a:pos x="7" y="27"/>
                  </a:cxn>
                  <a:cxn ang="0">
                    <a:pos x="9" y="29"/>
                  </a:cxn>
                  <a:cxn ang="0">
                    <a:pos x="9" y="31"/>
                  </a:cxn>
                  <a:cxn ang="0">
                    <a:pos x="9" y="33"/>
                  </a:cxn>
                  <a:cxn ang="0">
                    <a:pos x="9" y="33"/>
                  </a:cxn>
                  <a:cxn ang="0">
                    <a:pos x="7" y="33"/>
                  </a:cxn>
                  <a:cxn ang="0">
                    <a:pos x="7" y="31"/>
                  </a:cxn>
                  <a:cxn ang="0">
                    <a:pos x="6" y="31"/>
                  </a:cxn>
                  <a:cxn ang="0">
                    <a:pos x="6" y="29"/>
                  </a:cxn>
                  <a:cxn ang="0">
                    <a:pos x="7" y="29"/>
                  </a:cxn>
                  <a:cxn ang="0">
                    <a:pos x="7" y="27"/>
                  </a:cxn>
                  <a:cxn ang="0">
                    <a:pos x="6" y="25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6" y="22"/>
                  </a:cxn>
                  <a:cxn ang="0">
                    <a:pos x="6" y="22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2" y="14"/>
                  </a:cxn>
                  <a:cxn ang="0">
                    <a:pos x="2" y="14"/>
                  </a:cxn>
                  <a:cxn ang="0">
                    <a:pos x="0" y="14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6" y="5"/>
                  </a:cxn>
                  <a:cxn ang="0">
                    <a:pos x="6" y="3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7" y="5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9" y="14"/>
                  </a:cxn>
                </a:cxnLst>
                <a:rect l="0" t="0" r="r" b="b"/>
                <a:pathLst>
                  <a:path w="9" h="33">
                    <a:moveTo>
                      <a:pt x="9" y="14"/>
                    </a:move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7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9" y="1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01"/>
              <p:cNvSpPr>
                <a:spLocks/>
              </p:cNvSpPr>
              <p:nvPr userDrawn="1"/>
            </p:nvSpPr>
            <p:spPr bwMode="auto">
              <a:xfrm>
                <a:off x="6961188" y="3598863"/>
                <a:ext cx="14288" cy="3492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2"/>
                  </a:cxn>
                  <a:cxn ang="0">
                    <a:pos x="6" y="14"/>
                  </a:cxn>
                  <a:cxn ang="0">
                    <a:pos x="6" y="16"/>
                  </a:cxn>
                  <a:cxn ang="0">
                    <a:pos x="7" y="18"/>
                  </a:cxn>
                  <a:cxn ang="0">
                    <a:pos x="7" y="20"/>
                  </a:cxn>
                  <a:cxn ang="0">
                    <a:pos x="9" y="22"/>
                  </a:cxn>
                  <a:cxn ang="0">
                    <a:pos x="7" y="22"/>
                  </a:cxn>
                  <a:cxn ang="0">
                    <a:pos x="7" y="22"/>
                  </a:cxn>
                  <a:cxn ang="0">
                    <a:pos x="7" y="22"/>
                  </a:cxn>
                  <a:cxn ang="0">
                    <a:pos x="6" y="20"/>
                  </a:cxn>
                  <a:cxn ang="0">
                    <a:pos x="6" y="20"/>
                  </a:cxn>
                  <a:cxn ang="0">
                    <a:pos x="6" y="20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4" y="14"/>
                  </a:cxn>
                  <a:cxn ang="0">
                    <a:pos x="2" y="12"/>
                  </a:cxn>
                  <a:cxn ang="0">
                    <a:pos x="2" y="12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02"/>
              <p:cNvSpPr>
                <a:spLocks/>
              </p:cNvSpPr>
              <p:nvPr userDrawn="1"/>
            </p:nvSpPr>
            <p:spPr bwMode="auto">
              <a:xfrm>
                <a:off x="7185025" y="3960813"/>
                <a:ext cx="39688" cy="84138"/>
              </a:xfrm>
              <a:custGeom>
                <a:avLst/>
                <a:gdLst/>
                <a:ahLst/>
                <a:cxnLst>
                  <a:cxn ang="0">
                    <a:pos x="14" y="35"/>
                  </a:cxn>
                  <a:cxn ang="0">
                    <a:pos x="13" y="33"/>
                  </a:cxn>
                  <a:cxn ang="0">
                    <a:pos x="13" y="31"/>
                  </a:cxn>
                  <a:cxn ang="0">
                    <a:pos x="13" y="33"/>
                  </a:cxn>
                  <a:cxn ang="0">
                    <a:pos x="13" y="35"/>
                  </a:cxn>
                  <a:cxn ang="0">
                    <a:pos x="14" y="37"/>
                  </a:cxn>
                  <a:cxn ang="0">
                    <a:pos x="16" y="42"/>
                  </a:cxn>
                  <a:cxn ang="0">
                    <a:pos x="22" y="49"/>
                  </a:cxn>
                  <a:cxn ang="0">
                    <a:pos x="24" y="51"/>
                  </a:cxn>
                  <a:cxn ang="0">
                    <a:pos x="25" y="53"/>
                  </a:cxn>
                  <a:cxn ang="0">
                    <a:pos x="25" y="53"/>
                  </a:cxn>
                  <a:cxn ang="0">
                    <a:pos x="24" y="51"/>
                  </a:cxn>
                  <a:cxn ang="0">
                    <a:pos x="20" y="48"/>
                  </a:cxn>
                  <a:cxn ang="0">
                    <a:pos x="16" y="44"/>
                  </a:cxn>
                  <a:cxn ang="0">
                    <a:pos x="14" y="40"/>
                  </a:cxn>
                  <a:cxn ang="0">
                    <a:pos x="13" y="37"/>
                  </a:cxn>
                  <a:cxn ang="0">
                    <a:pos x="11" y="35"/>
                  </a:cxn>
                  <a:cxn ang="0">
                    <a:pos x="9" y="33"/>
                  </a:cxn>
                  <a:cxn ang="0">
                    <a:pos x="9" y="31"/>
                  </a:cxn>
                  <a:cxn ang="0">
                    <a:pos x="7" y="29"/>
                  </a:cxn>
                  <a:cxn ang="0">
                    <a:pos x="5" y="26"/>
                  </a:cxn>
                  <a:cxn ang="0">
                    <a:pos x="4" y="22"/>
                  </a:cxn>
                  <a:cxn ang="0">
                    <a:pos x="4" y="20"/>
                  </a:cxn>
                  <a:cxn ang="0">
                    <a:pos x="4" y="18"/>
                  </a:cxn>
                  <a:cxn ang="0">
                    <a:pos x="4" y="17"/>
                  </a:cxn>
                  <a:cxn ang="0">
                    <a:pos x="2" y="18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4" y="11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6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1" y="13"/>
                  </a:cxn>
                  <a:cxn ang="0">
                    <a:pos x="11" y="17"/>
                  </a:cxn>
                  <a:cxn ang="0">
                    <a:pos x="11" y="24"/>
                  </a:cxn>
                  <a:cxn ang="0">
                    <a:pos x="13" y="29"/>
                  </a:cxn>
                  <a:cxn ang="0">
                    <a:pos x="14" y="33"/>
                  </a:cxn>
                  <a:cxn ang="0">
                    <a:pos x="14" y="37"/>
                  </a:cxn>
                </a:cxnLst>
                <a:rect l="0" t="0" r="r" b="b"/>
                <a:pathLst>
                  <a:path w="25" h="53">
                    <a:moveTo>
                      <a:pt x="14" y="37"/>
                    </a:moveTo>
                    <a:lnTo>
                      <a:pt x="14" y="37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20" y="48"/>
                    </a:lnTo>
                    <a:lnTo>
                      <a:pt x="22" y="49"/>
                    </a:lnTo>
                    <a:lnTo>
                      <a:pt x="24" y="49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5" y="51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3"/>
                    </a:lnTo>
                    <a:lnTo>
                      <a:pt x="24" y="51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18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3" y="39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8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103"/>
              <p:cNvSpPr>
                <a:spLocks/>
              </p:cNvSpPr>
              <p:nvPr userDrawn="1"/>
            </p:nvSpPr>
            <p:spPr bwMode="auto">
              <a:xfrm>
                <a:off x="7129463" y="3883025"/>
                <a:ext cx="136525" cy="211138"/>
              </a:xfrm>
              <a:custGeom>
                <a:avLst/>
                <a:gdLst/>
                <a:ahLst/>
                <a:cxnLst>
                  <a:cxn ang="0">
                    <a:pos x="29" y="38"/>
                  </a:cxn>
                  <a:cxn ang="0">
                    <a:pos x="28" y="38"/>
                  </a:cxn>
                  <a:cxn ang="0">
                    <a:pos x="29" y="40"/>
                  </a:cxn>
                  <a:cxn ang="0">
                    <a:pos x="28" y="42"/>
                  </a:cxn>
                  <a:cxn ang="0">
                    <a:pos x="26" y="42"/>
                  </a:cxn>
                  <a:cxn ang="0">
                    <a:pos x="28" y="45"/>
                  </a:cxn>
                  <a:cxn ang="0">
                    <a:pos x="26" y="47"/>
                  </a:cxn>
                  <a:cxn ang="0">
                    <a:pos x="28" y="51"/>
                  </a:cxn>
                  <a:cxn ang="0">
                    <a:pos x="31" y="53"/>
                  </a:cxn>
                  <a:cxn ang="0">
                    <a:pos x="35" y="53"/>
                  </a:cxn>
                  <a:cxn ang="0">
                    <a:pos x="39" y="53"/>
                  </a:cxn>
                  <a:cxn ang="0">
                    <a:pos x="40" y="49"/>
                  </a:cxn>
                  <a:cxn ang="0">
                    <a:pos x="44" y="49"/>
                  </a:cxn>
                  <a:cxn ang="0">
                    <a:pos x="44" y="47"/>
                  </a:cxn>
                  <a:cxn ang="0">
                    <a:pos x="48" y="49"/>
                  </a:cxn>
                  <a:cxn ang="0">
                    <a:pos x="49" y="51"/>
                  </a:cxn>
                  <a:cxn ang="0">
                    <a:pos x="53" y="62"/>
                  </a:cxn>
                  <a:cxn ang="0">
                    <a:pos x="51" y="69"/>
                  </a:cxn>
                  <a:cxn ang="0">
                    <a:pos x="51" y="73"/>
                  </a:cxn>
                  <a:cxn ang="0">
                    <a:pos x="51" y="75"/>
                  </a:cxn>
                  <a:cxn ang="0">
                    <a:pos x="53" y="78"/>
                  </a:cxn>
                  <a:cxn ang="0">
                    <a:pos x="53" y="80"/>
                  </a:cxn>
                  <a:cxn ang="0">
                    <a:pos x="53" y="82"/>
                  </a:cxn>
                  <a:cxn ang="0">
                    <a:pos x="55" y="84"/>
                  </a:cxn>
                  <a:cxn ang="0">
                    <a:pos x="57" y="89"/>
                  </a:cxn>
                  <a:cxn ang="0">
                    <a:pos x="57" y="93"/>
                  </a:cxn>
                  <a:cxn ang="0">
                    <a:pos x="59" y="97"/>
                  </a:cxn>
                  <a:cxn ang="0">
                    <a:pos x="62" y="102"/>
                  </a:cxn>
                  <a:cxn ang="0">
                    <a:pos x="64" y="106"/>
                  </a:cxn>
                  <a:cxn ang="0">
                    <a:pos x="68" y="113"/>
                  </a:cxn>
                  <a:cxn ang="0">
                    <a:pos x="71" y="117"/>
                  </a:cxn>
                  <a:cxn ang="0">
                    <a:pos x="77" y="120"/>
                  </a:cxn>
                  <a:cxn ang="0">
                    <a:pos x="77" y="124"/>
                  </a:cxn>
                  <a:cxn ang="0">
                    <a:pos x="82" y="128"/>
                  </a:cxn>
                  <a:cxn ang="0">
                    <a:pos x="86" y="131"/>
                  </a:cxn>
                  <a:cxn ang="0">
                    <a:pos x="82" y="128"/>
                  </a:cxn>
                  <a:cxn ang="0">
                    <a:pos x="66" y="108"/>
                  </a:cxn>
                  <a:cxn ang="0">
                    <a:pos x="55" y="80"/>
                  </a:cxn>
                  <a:cxn ang="0">
                    <a:pos x="51" y="71"/>
                  </a:cxn>
                  <a:cxn ang="0">
                    <a:pos x="59" y="66"/>
                  </a:cxn>
                  <a:cxn ang="0">
                    <a:pos x="55" y="58"/>
                  </a:cxn>
                  <a:cxn ang="0">
                    <a:pos x="44" y="45"/>
                  </a:cxn>
                  <a:cxn ang="0">
                    <a:pos x="29" y="31"/>
                  </a:cxn>
                  <a:cxn ang="0">
                    <a:pos x="15" y="16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2" y="5"/>
                  </a:cxn>
                  <a:cxn ang="0">
                    <a:pos x="4" y="7"/>
                  </a:cxn>
                  <a:cxn ang="0">
                    <a:pos x="7" y="11"/>
                  </a:cxn>
                  <a:cxn ang="0">
                    <a:pos x="15" y="16"/>
                  </a:cxn>
                  <a:cxn ang="0">
                    <a:pos x="20" y="22"/>
                  </a:cxn>
                  <a:cxn ang="0">
                    <a:pos x="24" y="25"/>
                  </a:cxn>
                  <a:cxn ang="0">
                    <a:pos x="28" y="29"/>
                  </a:cxn>
                  <a:cxn ang="0">
                    <a:pos x="29" y="33"/>
                  </a:cxn>
                  <a:cxn ang="0">
                    <a:pos x="31" y="35"/>
                  </a:cxn>
                  <a:cxn ang="0">
                    <a:pos x="37" y="38"/>
                  </a:cxn>
                  <a:cxn ang="0">
                    <a:pos x="40" y="42"/>
                  </a:cxn>
                  <a:cxn ang="0">
                    <a:pos x="39" y="42"/>
                  </a:cxn>
                </a:cxnLst>
                <a:rect l="0" t="0" r="r" b="b"/>
                <a:pathLst>
                  <a:path w="86" h="133">
                    <a:moveTo>
                      <a:pt x="40" y="44"/>
                    </a:moveTo>
                    <a:lnTo>
                      <a:pt x="40" y="44"/>
                    </a:lnTo>
                    <a:lnTo>
                      <a:pt x="39" y="44"/>
                    </a:lnTo>
                    <a:lnTo>
                      <a:pt x="37" y="42"/>
                    </a:lnTo>
                    <a:lnTo>
                      <a:pt x="35" y="42"/>
                    </a:lnTo>
                    <a:lnTo>
                      <a:pt x="35" y="42"/>
                    </a:lnTo>
                    <a:lnTo>
                      <a:pt x="33" y="42"/>
                    </a:lnTo>
                    <a:lnTo>
                      <a:pt x="33" y="40"/>
                    </a:lnTo>
                    <a:lnTo>
                      <a:pt x="29" y="38"/>
                    </a:lnTo>
                    <a:lnTo>
                      <a:pt x="2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38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8" y="44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5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8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9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3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40" y="53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5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44" y="47"/>
                    </a:lnTo>
                    <a:lnTo>
                      <a:pt x="44" y="49"/>
                    </a:lnTo>
                    <a:lnTo>
                      <a:pt x="44" y="49"/>
                    </a:lnTo>
                    <a:lnTo>
                      <a:pt x="46" y="49"/>
                    </a:lnTo>
                    <a:lnTo>
                      <a:pt x="46" y="49"/>
                    </a:lnTo>
                    <a:lnTo>
                      <a:pt x="46" y="47"/>
                    </a:lnTo>
                    <a:lnTo>
                      <a:pt x="46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4" y="47"/>
                    </a:lnTo>
                    <a:lnTo>
                      <a:pt x="46" y="47"/>
                    </a:lnTo>
                    <a:lnTo>
                      <a:pt x="46" y="47"/>
                    </a:lnTo>
                    <a:lnTo>
                      <a:pt x="48" y="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1"/>
                    </a:lnTo>
                    <a:lnTo>
                      <a:pt x="49" y="53"/>
                    </a:lnTo>
                    <a:lnTo>
                      <a:pt x="49" y="53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3"/>
                    </a:lnTo>
                    <a:lnTo>
                      <a:pt x="51" y="55"/>
                    </a:lnTo>
                    <a:lnTo>
                      <a:pt x="51" y="62"/>
                    </a:lnTo>
                    <a:lnTo>
                      <a:pt x="53" y="62"/>
                    </a:lnTo>
                    <a:lnTo>
                      <a:pt x="51" y="64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3" y="67"/>
                    </a:lnTo>
                    <a:lnTo>
                      <a:pt x="53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3" y="73"/>
                    </a:lnTo>
                    <a:lnTo>
                      <a:pt x="53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3" y="78"/>
                    </a:lnTo>
                    <a:lnTo>
                      <a:pt x="55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4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1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3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7" y="95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7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60" y="100"/>
                    </a:lnTo>
                    <a:lnTo>
                      <a:pt x="60" y="102"/>
                    </a:lnTo>
                    <a:lnTo>
                      <a:pt x="62" y="102"/>
                    </a:lnTo>
                    <a:lnTo>
                      <a:pt x="62" y="102"/>
                    </a:lnTo>
                    <a:lnTo>
                      <a:pt x="60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4" y="106"/>
                    </a:lnTo>
                    <a:lnTo>
                      <a:pt x="64" y="106"/>
                    </a:lnTo>
                    <a:lnTo>
                      <a:pt x="64" y="106"/>
                    </a:lnTo>
                    <a:lnTo>
                      <a:pt x="64" y="108"/>
                    </a:lnTo>
                    <a:lnTo>
                      <a:pt x="64" y="109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1"/>
                    </a:lnTo>
                    <a:lnTo>
                      <a:pt x="68" y="111"/>
                    </a:lnTo>
                    <a:lnTo>
                      <a:pt x="68" y="111"/>
                    </a:lnTo>
                    <a:lnTo>
                      <a:pt x="68" y="113"/>
                    </a:lnTo>
                    <a:lnTo>
                      <a:pt x="68" y="113"/>
                    </a:lnTo>
                    <a:lnTo>
                      <a:pt x="70" y="113"/>
                    </a:lnTo>
                    <a:lnTo>
                      <a:pt x="70" y="115"/>
                    </a:lnTo>
                    <a:lnTo>
                      <a:pt x="70" y="115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75" y="119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2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7" y="124"/>
                    </a:lnTo>
                    <a:lnTo>
                      <a:pt x="79" y="126"/>
                    </a:lnTo>
                    <a:lnTo>
                      <a:pt x="79" y="126"/>
                    </a:lnTo>
                    <a:lnTo>
                      <a:pt x="79" y="126"/>
                    </a:lnTo>
                    <a:lnTo>
                      <a:pt x="81" y="126"/>
                    </a:lnTo>
                    <a:lnTo>
                      <a:pt x="81" y="126"/>
                    </a:lnTo>
                    <a:lnTo>
                      <a:pt x="81" y="128"/>
                    </a:lnTo>
                    <a:lnTo>
                      <a:pt x="82" y="128"/>
                    </a:lnTo>
                    <a:lnTo>
                      <a:pt x="82" y="130"/>
                    </a:lnTo>
                    <a:lnTo>
                      <a:pt x="84" y="130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4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3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1"/>
                    </a:lnTo>
                    <a:lnTo>
                      <a:pt x="86" y="130"/>
                    </a:lnTo>
                    <a:lnTo>
                      <a:pt x="84" y="130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79" y="122"/>
                    </a:lnTo>
                    <a:lnTo>
                      <a:pt x="77" y="120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71" y="115"/>
                    </a:lnTo>
                    <a:lnTo>
                      <a:pt x="70" y="113"/>
                    </a:lnTo>
                    <a:lnTo>
                      <a:pt x="68" y="111"/>
                    </a:lnTo>
                    <a:lnTo>
                      <a:pt x="66" y="108"/>
                    </a:lnTo>
                    <a:lnTo>
                      <a:pt x="64" y="104"/>
                    </a:lnTo>
                    <a:lnTo>
                      <a:pt x="62" y="102"/>
                    </a:lnTo>
                    <a:lnTo>
                      <a:pt x="62" y="100"/>
                    </a:lnTo>
                    <a:lnTo>
                      <a:pt x="60" y="97"/>
                    </a:lnTo>
                    <a:lnTo>
                      <a:pt x="59" y="95"/>
                    </a:lnTo>
                    <a:lnTo>
                      <a:pt x="59" y="91"/>
                    </a:lnTo>
                    <a:lnTo>
                      <a:pt x="57" y="88"/>
                    </a:lnTo>
                    <a:lnTo>
                      <a:pt x="57" y="84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5" y="75"/>
                    </a:lnTo>
                    <a:lnTo>
                      <a:pt x="55" y="73"/>
                    </a:lnTo>
                    <a:lnTo>
                      <a:pt x="55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1" y="71"/>
                    </a:lnTo>
                    <a:lnTo>
                      <a:pt x="53" y="71"/>
                    </a:lnTo>
                    <a:lnTo>
                      <a:pt x="53" y="71"/>
                    </a:lnTo>
                    <a:lnTo>
                      <a:pt x="55" y="71"/>
                    </a:lnTo>
                    <a:lnTo>
                      <a:pt x="55" y="71"/>
                    </a:lnTo>
                    <a:lnTo>
                      <a:pt x="55" y="69"/>
                    </a:lnTo>
                    <a:lnTo>
                      <a:pt x="55" y="69"/>
                    </a:lnTo>
                    <a:lnTo>
                      <a:pt x="57" y="67"/>
                    </a:lnTo>
                    <a:lnTo>
                      <a:pt x="57" y="66"/>
                    </a:lnTo>
                    <a:lnTo>
                      <a:pt x="59" y="66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0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8"/>
                    </a:lnTo>
                    <a:lnTo>
                      <a:pt x="55" y="56"/>
                    </a:lnTo>
                    <a:lnTo>
                      <a:pt x="53" y="55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49" y="49"/>
                    </a:lnTo>
                    <a:lnTo>
                      <a:pt x="49" y="47"/>
                    </a:lnTo>
                    <a:lnTo>
                      <a:pt x="48" y="47"/>
                    </a:lnTo>
                    <a:lnTo>
                      <a:pt x="46" y="45"/>
                    </a:lnTo>
                    <a:lnTo>
                      <a:pt x="44" y="45"/>
                    </a:lnTo>
                    <a:lnTo>
                      <a:pt x="42" y="44"/>
                    </a:lnTo>
                    <a:lnTo>
                      <a:pt x="42" y="42"/>
                    </a:lnTo>
                    <a:lnTo>
                      <a:pt x="40" y="40"/>
                    </a:lnTo>
                    <a:lnTo>
                      <a:pt x="39" y="40"/>
                    </a:lnTo>
                    <a:lnTo>
                      <a:pt x="39" y="38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28" y="29"/>
                    </a:lnTo>
                    <a:lnTo>
                      <a:pt x="26" y="27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2" y="25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6" y="27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1" y="33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7" y="38"/>
                    </a:lnTo>
                    <a:lnTo>
                      <a:pt x="37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lnTo>
                      <a:pt x="40" y="4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104"/>
              <p:cNvSpPr>
                <a:spLocks/>
              </p:cNvSpPr>
              <p:nvPr userDrawn="1"/>
            </p:nvSpPr>
            <p:spPr bwMode="auto">
              <a:xfrm>
                <a:off x="7385050" y="4564063"/>
                <a:ext cx="41275" cy="93663"/>
              </a:xfrm>
              <a:custGeom>
                <a:avLst/>
                <a:gdLst/>
                <a:ahLst/>
                <a:cxnLst>
                  <a:cxn ang="0">
                    <a:pos x="2" y="59"/>
                  </a:cxn>
                  <a:cxn ang="0">
                    <a:pos x="4" y="57"/>
                  </a:cxn>
                  <a:cxn ang="0">
                    <a:pos x="5" y="53"/>
                  </a:cxn>
                  <a:cxn ang="0">
                    <a:pos x="7" y="50"/>
                  </a:cxn>
                  <a:cxn ang="0">
                    <a:pos x="7" y="48"/>
                  </a:cxn>
                  <a:cxn ang="0">
                    <a:pos x="9" y="46"/>
                  </a:cxn>
                  <a:cxn ang="0">
                    <a:pos x="11" y="44"/>
                  </a:cxn>
                  <a:cxn ang="0">
                    <a:pos x="13" y="40"/>
                  </a:cxn>
                  <a:cxn ang="0">
                    <a:pos x="13" y="39"/>
                  </a:cxn>
                  <a:cxn ang="0">
                    <a:pos x="15" y="35"/>
                  </a:cxn>
                  <a:cxn ang="0">
                    <a:pos x="15" y="33"/>
                  </a:cxn>
                  <a:cxn ang="0">
                    <a:pos x="15" y="35"/>
                  </a:cxn>
                  <a:cxn ang="0">
                    <a:pos x="16" y="35"/>
                  </a:cxn>
                  <a:cxn ang="0">
                    <a:pos x="18" y="31"/>
                  </a:cxn>
                  <a:cxn ang="0">
                    <a:pos x="20" y="28"/>
                  </a:cxn>
                  <a:cxn ang="0">
                    <a:pos x="20" y="26"/>
                  </a:cxn>
                  <a:cxn ang="0">
                    <a:pos x="18" y="26"/>
                  </a:cxn>
                  <a:cxn ang="0">
                    <a:pos x="20" y="22"/>
                  </a:cxn>
                  <a:cxn ang="0">
                    <a:pos x="20" y="19"/>
                  </a:cxn>
                  <a:cxn ang="0">
                    <a:pos x="22" y="15"/>
                  </a:cxn>
                  <a:cxn ang="0">
                    <a:pos x="24" y="8"/>
                  </a:cxn>
                  <a:cxn ang="0">
                    <a:pos x="26" y="4"/>
                  </a:cxn>
                  <a:cxn ang="0">
                    <a:pos x="26" y="2"/>
                  </a:cxn>
                  <a:cxn ang="0">
                    <a:pos x="24" y="2"/>
                  </a:cxn>
                  <a:cxn ang="0">
                    <a:pos x="24" y="4"/>
                  </a:cxn>
                  <a:cxn ang="0">
                    <a:pos x="22" y="6"/>
                  </a:cxn>
                  <a:cxn ang="0">
                    <a:pos x="20" y="9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8" y="11"/>
                  </a:cxn>
                  <a:cxn ang="0">
                    <a:pos x="20" y="13"/>
                  </a:cxn>
                  <a:cxn ang="0">
                    <a:pos x="20" y="17"/>
                  </a:cxn>
                  <a:cxn ang="0">
                    <a:pos x="18" y="20"/>
                  </a:cxn>
                  <a:cxn ang="0">
                    <a:pos x="16" y="20"/>
                  </a:cxn>
                  <a:cxn ang="0">
                    <a:pos x="16" y="24"/>
                  </a:cxn>
                  <a:cxn ang="0">
                    <a:pos x="16" y="24"/>
                  </a:cxn>
                  <a:cxn ang="0">
                    <a:pos x="16" y="26"/>
                  </a:cxn>
                  <a:cxn ang="0">
                    <a:pos x="15" y="28"/>
                  </a:cxn>
                  <a:cxn ang="0">
                    <a:pos x="13" y="29"/>
                  </a:cxn>
                  <a:cxn ang="0">
                    <a:pos x="13" y="31"/>
                  </a:cxn>
                  <a:cxn ang="0">
                    <a:pos x="13" y="33"/>
                  </a:cxn>
                  <a:cxn ang="0">
                    <a:pos x="13" y="35"/>
                  </a:cxn>
                  <a:cxn ang="0">
                    <a:pos x="11" y="37"/>
                  </a:cxn>
                  <a:cxn ang="0">
                    <a:pos x="9" y="37"/>
                  </a:cxn>
                  <a:cxn ang="0">
                    <a:pos x="11" y="39"/>
                  </a:cxn>
                  <a:cxn ang="0">
                    <a:pos x="9" y="42"/>
                  </a:cxn>
                  <a:cxn ang="0">
                    <a:pos x="7" y="46"/>
                  </a:cxn>
                  <a:cxn ang="0">
                    <a:pos x="7" y="48"/>
                  </a:cxn>
                  <a:cxn ang="0">
                    <a:pos x="5" y="50"/>
                  </a:cxn>
                  <a:cxn ang="0">
                    <a:pos x="4" y="50"/>
                  </a:cxn>
                  <a:cxn ang="0">
                    <a:pos x="4" y="53"/>
                  </a:cxn>
                  <a:cxn ang="0">
                    <a:pos x="2" y="57"/>
                  </a:cxn>
                  <a:cxn ang="0">
                    <a:pos x="0" y="57"/>
                  </a:cxn>
                </a:cxnLst>
                <a:rect l="0" t="0" r="r" b="b"/>
                <a:pathLst>
                  <a:path w="26" h="59">
                    <a:moveTo>
                      <a:pt x="0" y="57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4" y="55"/>
                    </a:lnTo>
                    <a:lnTo>
                      <a:pt x="5" y="55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5" y="37"/>
                    </a:lnTo>
                    <a:lnTo>
                      <a:pt x="15" y="37"/>
                    </a:lnTo>
                    <a:lnTo>
                      <a:pt x="13" y="37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7"/>
                    </a:lnTo>
                    <a:lnTo>
                      <a:pt x="15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1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18" y="19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1" y="33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7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0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7" y="44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105"/>
              <p:cNvSpPr>
                <a:spLocks/>
              </p:cNvSpPr>
              <p:nvPr userDrawn="1"/>
            </p:nvSpPr>
            <p:spPr bwMode="auto">
              <a:xfrm>
                <a:off x="7254875" y="4732338"/>
                <a:ext cx="17463" cy="20638"/>
              </a:xfrm>
              <a:custGeom>
                <a:avLst/>
                <a:gdLst/>
                <a:ahLst/>
                <a:cxnLst>
                  <a:cxn ang="0">
                    <a:pos x="7" y="13"/>
                  </a:cxn>
                  <a:cxn ang="0">
                    <a:pos x="7" y="11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7" y="6"/>
                  </a:cxn>
                  <a:cxn ang="0">
                    <a:pos x="5" y="6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6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7" y="11"/>
                  </a:cxn>
                </a:cxnLst>
                <a:rect l="0" t="0" r="r" b="b"/>
                <a:pathLst>
                  <a:path w="11" h="13">
                    <a:moveTo>
                      <a:pt x="7" y="11"/>
                    </a:move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106"/>
              <p:cNvSpPr>
                <a:spLocks/>
              </p:cNvSpPr>
              <p:nvPr userDrawn="1"/>
            </p:nvSpPr>
            <p:spPr bwMode="auto">
              <a:xfrm>
                <a:off x="7219950" y="4746625"/>
                <a:ext cx="20638" cy="26988"/>
              </a:xfrm>
              <a:custGeom>
                <a:avLst/>
                <a:gdLst/>
                <a:ahLst/>
                <a:cxnLst>
                  <a:cxn ang="0">
                    <a:pos x="3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3" y="11"/>
                  </a:cxn>
                  <a:cxn ang="0">
                    <a:pos x="3" y="11"/>
                  </a:cxn>
                  <a:cxn ang="0">
                    <a:pos x="5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5" y="9"/>
                  </a:cxn>
                  <a:cxn ang="0">
                    <a:pos x="7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11" y="6"/>
                  </a:cxn>
                  <a:cxn ang="0">
                    <a:pos x="11" y="4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6"/>
                  </a:cxn>
                  <a:cxn ang="0">
                    <a:pos x="13" y="8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5" y="13"/>
                  </a:cxn>
                  <a:cxn ang="0">
                    <a:pos x="3" y="13"/>
                  </a:cxn>
                  <a:cxn ang="0">
                    <a:pos x="3" y="15"/>
                  </a:cxn>
                  <a:cxn ang="0">
                    <a:pos x="2" y="15"/>
                  </a:cxn>
                  <a:cxn ang="0">
                    <a:pos x="3" y="15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2" y="13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0" y="9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3" y="6"/>
                  </a:cxn>
                  <a:cxn ang="0">
                    <a:pos x="3" y="8"/>
                  </a:cxn>
                  <a:cxn ang="0">
                    <a:pos x="3" y="9"/>
                  </a:cxn>
                  <a:cxn ang="0">
                    <a:pos x="3" y="11"/>
                  </a:cxn>
                </a:cxnLst>
                <a:rect l="0" t="0" r="r" b="b"/>
                <a:pathLst>
                  <a:path w="13" h="17">
                    <a:moveTo>
                      <a:pt x="3" y="11"/>
                    </a:move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107"/>
              <p:cNvSpPr>
                <a:spLocks/>
              </p:cNvSpPr>
              <p:nvPr userDrawn="1"/>
            </p:nvSpPr>
            <p:spPr bwMode="auto">
              <a:xfrm>
                <a:off x="7205663" y="4770438"/>
                <a:ext cx="11113" cy="1111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108"/>
              <p:cNvSpPr>
                <a:spLocks/>
              </p:cNvSpPr>
              <p:nvPr userDrawn="1"/>
            </p:nvSpPr>
            <p:spPr bwMode="auto">
              <a:xfrm>
                <a:off x="7191375" y="4778375"/>
                <a:ext cx="14288" cy="9525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109"/>
              <p:cNvSpPr>
                <a:spLocks/>
              </p:cNvSpPr>
              <p:nvPr userDrawn="1"/>
            </p:nvSpPr>
            <p:spPr bwMode="auto">
              <a:xfrm>
                <a:off x="7191375" y="4778375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110"/>
              <p:cNvSpPr>
                <a:spLocks/>
              </p:cNvSpPr>
              <p:nvPr userDrawn="1"/>
            </p:nvSpPr>
            <p:spPr bwMode="auto">
              <a:xfrm>
                <a:off x="7346950" y="4689475"/>
                <a:ext cx="11113" cy="7938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111"/>
              <p:cNvSpPr>
                <a:spLocks/>
              </p:cNvSpPr>
              <p:nvPr userDrawn="1"/>
            </p:nvSpPr>
            <p:spPr bwMode="auto">
              <a:xfrm>
                <a:off x="7321550" y="4706938"/>
                <a:ext cx="11113" cy="14288"/>
              </a:xfrm>
              <a:custGeom>
                <a:avLst/>
                <a:gdLst/>
                <a:ahLst/>
                <a:cxnLst>
                  <a:cxn ang="0">
                    <a:pos x="2" y="5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7" y="3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</a:cxnLst>
                <a:rect l="0" t="0" r="r" b="b"/>
                <a:pathLst>
                  <a:path w="7" h="9">
                    <a:moveTo>
                      <a:pt x="2" y="5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112"/>
              <p:cNvSpPr>
                <a:spLocks/>
              </p:cNvSpPr>
              <p:nvPr userDrawn="1"/>
            </p:nvSpPr>
            <p:spPr bwMode="auto">
              <a:xfrm>
                <a:off x="7304088" y="4718050"/>
                <a:ext cx="14288" cy="11113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3" y="7"/>
                  </a:cxn>
                  <a:cxn ang="0">
                    <a:pos x="3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4"/>
                  </a:cxn>
                  <a:cxn ang="0">
                    <a:pos x="3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0" t="0" r="r" b="b"/>
                <a:pathLst>
                  <a:path w="9" h="7">
                    <a:moveTo>
                      <a:pt x="7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113"/>
              <p:cNvSpPr>
                <a:spLocks/>
              </p:cNvSpPr>
              <p:nvPr userDrawn="1"/>
            </p:nvSpPr>
            <p:spPr bwMode="auto">
              <a:xfrm>
                <a:off x="7242175" y="4732338"/>
                <a:ext cx="9525" cy="9525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lnTo>
                      <a:pt x="4" y="6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114"/>
              <p:cNvSpPr>
                <a:spLocks/>
              </p:cNvSpPr>
              <p:nvPr userDrawn="1"/>
            </p:nvSpPr>
            <p:spPr bwMode="auto">
              <a:xfrm>
                <a:off x="7265988" y="4735513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115"/>
              <p:cNvSpPr>
                <a:spLocks/>
              </p:cNvSpPr>
              <p:nvPr userDrawn="1"/>
            </p:nvSpPr>
            <p:spPr bwMode="auto">
              <a:xfrm>
                <a:off x="7280275" y="4738688"/>
                <a:ext cx="317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116"/>
              <p:cNvSpPr>
                <a:spLocks/>
              </p:cNvSpPr>
              <p:nvPr userDrawn="1"/>
            </p:nvSpPr>
            <p:spPr bwMode="auto">
              <a:xfrm>
                <a:off x="7251700" y="4741863"/>
                <a:ext cx="6350" cy="3175"/>
              </a:xfrm>
              <a:custGeom>
                <a:avLst/>
                <a:gdLst/>
                <a:ahLst/>
                <a:cxnLst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117"/>
              <p:cNvSpPr>
                <a:spLocks/>
              </p:cNvSpPr>
              <p:nvPr userDrawn="1"/>
            </p:nvSpPr>
            <p:spPr bwMode="auto">
              <a:xfrm>
                <a:off x="7272338" y="4745038"/>
                <a:ext cx="4763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118"/>
              <p:cNvSpPr>
                <a:spLocks/>
              </p:cNvSpPr>
              <p:nvPr userDrawn="1"/>
            </p:nvSpPr>
            <p:spPr bwMode="auto">
              <a:xfrm>
                <a:off x="7258050" y="4745038"/>
                <a:ext cx="1588" cy="476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1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119"/>
              <p:cNvSpPr>
                <a:spLocks/>
              </p:cNvSpPr>
              <p:nvPr userDrawn="1"/>
            </p:nvSpPr>
            <p:spPr bwMode="auto">
              <a:xfrm>
                <a:off x="7245350" y="4746625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120"/>
              <p:cNvSpPr>
                <a:spLocks/>
              </p:cNvSpPr>
              <p:nvPr userDrawn="1"/>
            </p:nvSpPr>
            <p:spPr bwMode="auto">
              <a:xfrm>
                <a:off x="7234238" y="4745038"/>
                <a:ext cx="11113" cy="7938"/>
              </a:xfrm>
              <a:custGeom>
                <a:avLst/>
                <a:gdLst/>
                <a:ahLst/>
                <a:cxnLst>
                  <a:cxn ang="0">
                    <a:pos x="2" y="1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5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121"/>
              <p:cNvSpPr>
                <a:spLocks/>
              </p:cNvSpPr>
              <p:nvPr userDrawn="1"/>
            </p:nvSpPr>
            <p:spPr bwMode="auto">
              <a:xfrm>
                <a:off x="7275513" y="47386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solidFill>
                  <a:schemeClr val="tx1">
                    <a:lumMod val="50000"/>
                    <a:lumOff val="50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22"/>
              <p:cNvSpPr>
                <a:spLocks/>
              </p:cNvSpPr>
              <p:nvPr userDrawn="1"/>
            </p:nvSpPr>
            <p:spPr bwMode="auto">
              <a:xfrm>
                <a:off x="7275513" y="47386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23"/>
              <p:cNvSpPr>
                <a:spLocks/>
              </p:cNvSpPr>
              <p:nvPr userDrawn="1"/>
            </p:nvSpPr>
            <p:spPr bwMode="auto">
              <a:xfrm>
                <a:off x="7375525" y="4660900"/>
                <a:ext cx="6350" cy="79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24"/>
              <p:cNvSpPr>
                <a:spLocks/>
              </p:cNvSpPr>
              <p:nvPr userDrawn="1"/>
            </p:nvSpPr>
            <p:spPr bwMode="auto">
              <a:xfrm>
                <a:off x="7364413" y="4675188"/>
                <a:ext cx="6350" cy="79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25"/>
              <p:cNvSpPr>
                <a:spLocks/>
              </p:cNvSpPr>
              <p:nvPr userDrawn="1"/>
            </p:nvSpPr>
            <p:spPr bwMode="auto">
              <a:xfrm>
                <a:off x="6378575" y="3935413"/>
                <a:ext cx="23813" cy="1111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2" y="3"/>
                  </a:cxn>
                  <a:cxn ang="0">
                    <a:pos x="5" y="5"/>
                  </a:cxn>
                  <a:cxn ang="0">
                    <a:pos x="9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3"/>
                  </a:cxn>
                  <a:cxn ang="0">
                    <a:pos x="15" y="3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1" y="3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15" h="7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126"/>
              <p:cNvSpPr>
                <a:spLocks/>
              </p:cNvSpPr>
              <p:nvPr userDrawn="1"/>
            </p:nvSpPr>
            <p:spPr bwMode="auto">
              <a:xfrm>
                <a:off x="6402388" y="3905250"/>
                <a:ext cx="63500" cy="47625"/>
              </a:xfrm>
              <a:custGeom>
                <a:avLst/>
                <a:gdLst/>
                <a:ahLst/>
                <a:cxnLst>
                  <a:cxn ang="0">
                    <a:pos x="0" y="26"/>
                  </a:cxn>
                  <a:cxn ang="0">
                    <a:pos x="0" y="28"/>
                  </a:cxn>
                  <a:cxn ang="0">
                    <a:pos x="1" y="28"/>
                  </a:cxn>
                  <a:cxn ang="0">
                    <a:pos x="1" y="28"/>
                  </a:cxn>
                  <a:cxn ang="0">
                    <a:pos x="3" y="30"/>
                  </a:cxn>
                  <a:cxn ang="0">
                    <a:pos x="5" y="30"/>
                  </a:cxn>
                  <a:cxn ang="0">
                    <a:pos x="5" y="30"/>
                  </a:cxn>
                  <a:cxn ang="0">
                    <a:pos x="7" y="30"/>
                  </a:cxn>
                  <a:cxn ang="0">
                    <a:pos x="10" y="28"/>
                  </a:cxn>
                  <a:cxn ang="0">
                    <a:pos x="14" y="26"/>
                  </a:cxn>
                  <a:cxn ang="0">
                    <a:pos x="16" y="24"/>
                  </a:cxn>
                  <a:cxn ang="0">
                    <a:pos x="18" y="22"/>
                  </a:cxn>
                  <a:cxn ang="0">
                    <a:pos x="20" y="21"/>
                  </a:cxn>
                  <a:cxn ang="0">
                    <a:pos x="23" y="19"/>
                  </a:cxn>
                  <a:cxn ang="0">
                    <a:pos x="25" y="15"/>
                  </a:cxn>
                  <a:cxn ang="0">
                    <a:pos x="29" y="13"/>
                  </a:cxn>
                  <a:cxn ang="0">
                    <a:pos x="31" y="11"/>
                  </a:cxn>
                  <a:cxn ang="0">
                    <a:pos x="32" y="10"/>
                  </a:cxn>
                  <a:cxn ang="0">
                    <a:pos x="34" y="8"/>
                  </a:cxn>
                  <a:cxn ang="0">
                    <a:pos x="36" y="6"/>
                  </a:cxn>
                  <a:cxn ang="0">
                    <a:pos x="36" y="4"/>
                  </a:cxn>
                  <a:cxn ang="0">
                    <a:pos x="38" y="4"/>
                  </a:cxn>
                  <a:cxn ang="0">
                    <a:pos x="38" y="2"/>
                  </a:cxn>
                  <a:cxn ang="0">
                    <a:pos x="38" y="0"/>
                  </a:cxn>
                  <a:cxn ang="0">
                    <a:pos x="38" y="0"/>
                  </a:cxn>
                  <a:cxn ang="0">
                    <a:pos x="38" y="2"/>
                  </a:cxn>
                  <a:cxn ang="0">
                    <a:pos x="36" y="4"/>
                  </a:cxn>
                  <a:cxn ang="0">
                    <a:pos x="36" y="6"/>
                  </a:cxn>
                  <a:cxn ang="0">
                    <a:pos x="34" y="6"/>
                  </a:cxn>
                  <a:cxn ang="0">
                    <a:pos x="32" y="8"/>
                  </a:cxn>
                  <a:cxn ang="0">
                    <a:pos x="31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1" y="11"/>
                  </a:cxn>
                  <a:cxn ang="0">
                    <a:pos x="29" y="11"/>
                  </a:cxn>
                  <a:cxn ang="0">
                    <a:pos x="29" y="11"/>
                  </a:cxn>
                  <a:cxn ang="0">
                    <a:pos x="29" y="13"/>
                  </a:cxn>
                  <a:cxn ang="0">
                    <a:pos x="29" y="13"/>
                  </a:cxn>
                  <a:cxn ang="0">
                    <a:pos x="25" y="13"/>
                  </a:cxn>
                  <a:cxn ang="0">
                    <a:pos x="25" y="15"/>
                  </a:cxn>
                  <a:cxn ang="0">
                    <a:pos x="21" y="17"/>
                  </a:cxn>
                  <a:cxn ang="0">
                    <a:pos x="20" y="1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18" y="21"/>
                  </a:cxn>
                  <a:cxn ang="0">
                    <a:pos x="18" y="21"/>
                  </a:cxn>
                  <a:cxn ang="0">
                    <a:pos x="16" y="21"/>
                  </a:cxn>
                  <a:cxn ang="0">
                    <a:pos x="14" y="22"/>
                  </a:cxn>
                  <a:cxn ang="0">
                    <a:pos x="10" y="26"/>
                  </a:cxn>
                  <a:cxn ang="0">
                    <a:pos x="10" y="26"/>
                  </a:cxn>
                  <a:cxn ang="0">
                    <a:pos x="7" y="26"/>
                  </a:cxn>
                  <a:cxn ang="0">
                    <a:pos x="7" y="28"/>
                  </a:cxn>
                  <a:cxn ang="0">
                    <a:pos x="5" y="28"/>
                  </a:cxn>
                  <a:cxn ang="0">
                    <a:pos x="1" y="26"/>
                  </a:cxn>
                  <a:cxn ang="0">
                    <a:pos x="0" y="26"/>
                  </a:cxn>
                </a:cxnLst>
                <a:rect l="0" t="0" r="r" b="b"/>
                <a:pathLst>
                  <a:path w="40" h="30">
                    <a:moveTo>
                      <a:pt x="0" y="26"/>
                    </a:moveTo>
                    <a:lnTo>
                      <a:pt x="0" y="26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5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10" y="28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20" y="21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17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3" y="28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127"/>
              <p:cNvSpPr>
                <a:spLocks/>
              </p:cNvSpPr>
              <p:nvPr userDrawn="1"/>
            </p:nvSpPr>
            <p:spPr bwMode="auto">
              <a:xfrm>
                <a:off x="6469063" y="3887788"/>
                <a:ext cx="14288" cy="1587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1" y="10"/>
                  </a:cxn>
                  <a:cxn ang="0">
                    <a:pos x="1" y="8"/>
                  </a:cxn>
                  <a:cxn ang="0">
                    <a:pos x="3" y="8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</a:cxnLst>
                <a:rect l="0" t="0" r="r" b="b"/>
                <a:pathLst>
                  <a:path w="9" h="10">
                    <a:moveTo>
                      <a:pt x="0" y="8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128"/>
              <p:cNvSpPr>
                <a:spLocks/>
              </p:cNvSpPr>
              <p:nvPr userDrawn="1"/>
            </p:nvSpPr>
            <p:spPr bwMode="auto">
              <a:xfrm>
                <a:off x="5832475" y="3921125"/>
                <a:ext cx="41275" cy="11113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1" y="1"/>
                  </a:cxn>
                  <a:cxn ang="0">
                    <a:pos x="10" y="3"/>
                  </a:cxn>
                  <a:cxn ang="0">
                    <a:pos x="8" y="3"/>
                  </a:cxn>
                  <a:cxn ang="0">
                    <a:pos x="6" y="3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5"/>
                  </a:cxn>
                  <a:cxn ang="0">
                    <a:pos x="8" y="3"/>
                  </a:cxn>
                  <a:cxn ang="0">
                    <a:pos x="10" y="3"/>
                  </a:cxn>
                  <a:cxn ang="0">
                    <a:pos x="11" y="3"/>
                  </a:cxn>
                  <a:cxn ang="0">
                    <a:pos x="13" y="1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6" y="0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</a:cxnLst>
                <a:rect l="0" t="0" r="r" b="b"/>
                <a:pathLst>
                  <a:path w="26" h="7">
                    <a:moveTo>
                      <a:pt x="19" y="0"/>
                    </a:move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129"/>
              <p:cNvSpPr>
                <a:spLocks/>
              </p:cNvSpPr>
              <p:nvPr userDrawn="1"/>
            </p:nvSpPr>
            <p:spPr bwMode="auto">
              <a:xfrm>
                <a:off x="5757863" y="3938588"/>
                <a:ext cx="39688" cy="4763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4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3" y="1"/>
                  </a:cxn>
                  <a:cxn ang="0">
                    <a:pos x="13" y="1"/>
                  </a:cxn>
                  <a:cxn ang="0">
                    <a:pos x="15" y="1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1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4" y="1"/>
                  </a:cxn>
                  <a:cxn ang="0">
                    <a:pos x="22" y="1"/>
                  </a:cxn>
                  <a:cxn ang="0">
                    <a:pos x="20" y="1"/>
                  </a:cxn>
                  <a:cxn ang="0">
                    <a:pos x="20" y="1"/>
                  </a:cxn>
                  <a:cxn ang="0">
                    <a:pos x="18" y="1"/>
                  </a:cxn>
                  <a:cxn ang="0">
                    <a:pos x="16" y="1"/>
                  </a:cxn>
                  <a:cxn ang="0">
                    <a:pos x="15" y="1"/>
                  </a:cxn>
                  <a:cxn ang="0">
                    <a:pos x="15" y="1"/>
                  </a:cxn>
                  <a:cxn ang="0">
                    <a:pos x="13" y="1"/>
                  </a:cxn>
                  <a:cxn ang="0">
                    <a:pos x="13" y="1"/>
                  </a:cxn>
                  <a:cxn ang="0">
                    <a:pos x="11" y="1"/>
                  </a:cxn>
                  <a:cxn ang="0">
                    <a:pos x="11" y="1"/>
                  </a:cxn>
                  <a:cxn ang="0">
                    <a:pos x="9" y="1"/>
                  </a:cxn>
                  <a:cxn ang="0">
                    <a:pos x="9" y="1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25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8" y="1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130"/>
              <p:cNvSpPr>
                <a:spLocks/>
              </p:cNvSpPr>
              <p:nvPr userDrawn="1"/>
            </p:nvSpPr>
            <p:spPr bwMode="auto">
              <a:xfrm>
                <a:off x="5803900" y="3938588"/>
                <a:ext cx="17463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1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131"/>
              <p:cNvSpPr>
                <a:spLocks/>
              </p:cNvSpPr>
              <p:nvPr userDrawn="1"/>
            </p:nvSpPr>
            <p:spPr bwMode="auto">
              <a:xfrm>
                <a:off x="5691188" y="4195763"/>
                <a:ext cx="11113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5" y="6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0" y="11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132"/>
              <p:cNvSpPr>
                <a:spLocks/>
              </p:cNvSpPr>
              <p:nvPr userDrawn="1"/>
            </p:nvSpPr>
            <p:spPr bwMode="auto">
              <a:xfrm>
                <a:off x="4425950" y="4468813"/>
                <a:ext cx="73025" cy="73025"/>
              </a:xfrm>
              <a:custGeom>
                <a:avLst/>
                <a:gdLst/>
                <a:ahLst/>
                <a:cxnLst>
                  <a:cxn ang="0">
                    <a:pos x="6" y="35"/>
                  </a:cxn>
                  <a:cxn ang="0">
                    <a:pos x="6" y="33"/>
                  </a:cxn>
                  <a:cxn ang="0">
                    <a:pos x="6" y="31"/>
                  </a:cxn>
                  <a:cxn ang="0">
                    <a:pos x="8" y="31"/>
                  </a:cxn>
                  <a:cxn ang="0">
                    <a:pos x="4" y="31"/>
                  </a:cxn>
                  <a:cxn ang="0">
                    <a:pos x="4" y="33"/>
                  </a:cxn>
                  <a:cxn ang="0">
                    <a:pos x="2" y="35"/>
                  </a:cxn>
                  <a:cxn ang="0">
                    <a:pos x="4" y="35"/>
                  </a:cxn>
                  <a:cxn ang="0">
                    <a:pos x="4" y="36"/>
                  </a:cxn>
                  <a:cxn ang="0">
                    <a:pos x="4" y="38"/>
                  </a:cxn>
                  <a:cxn ang="0">
                    <a:pos x="4" y="40"/>
                  </a:cxn>
                  <a:cxn ang="0">
                    <a:pos x="2" y="42"/>
                  </a:cxn>
                  <a:cxn ang="0">
                    <a:pos x="2" y="44"/>
                  </a:cxn>
                  <a:cxn ang="0">
                    <a:pos x="2" y="46"/>
                  </a:cxn>
                  <a:cxn ang="0">
                    <a:pos x="6" y="40"/>
                  </a:cxn>
                  <a:cxn ang="0">
                    <a:pos x="13" y="35"/>
                  </a:cxn>
                  <a:cxn ang="0">
                    <a:pos x="17" y="31"/>
                  </a:cxn>
                  <a:cxn ang="0">
                    <a:pos x="22" y="27"/>
                  </a:cxn>
                  <a:cxn ang="0">
                    <a:pos x="26" y="24"/>
                  </a:cxn>
                  <a:cxn ang="0">
                    <a:pos x="31" y="18"/>
                  </a:cxn>
                  <a:cxn ang="0">
                    <a:pos x="40" y="13"/>
                  </a:cxn>
                  <a:cxn ang="0">
                    <a:pos x="46" y="9"/>
                  </a:cxn>
                  <a:cxn ang="0">
                    <a:pos x="46" y="5"/>
                  </a:cxn>
                  <a:cxn ang="0">
                    <a:pos x="46" y="4"/>
                  </a:cxn>
                  <a:cxn ang="0">
                    <a:pos x="44" y="2"/>
                  </a:cxn>
                  <a:cxn ang="0">
                    <a:pos x="42" y="4"/>
                  </a:cxn>
                  <a:cxn ang="0">
                    <a:pos x="42" y="5"/>
                  </a:cxn>
                  <a:cxn ang="0">
                    <a:pos x="42" y="7"/>
                  </a:cxn>
                  <a:cxn ang="0">
                    <a:pos x="42" y="7"/>
                  </a:cxn>
                  <a:cxn ang="0">
                    <a:pos x="40" y="9"/>
                  </a:cxn>
                  <a:cxn ang="0">
                    <a:pos x="35" y="11"/>
                  </a:cxn>
                  <a:cxn ang="0">
                    <a:pos x="31" y="13"/>
                  </a:cxn>
                  <a:cxn ang="0">
                    <a:pos x="31" y="13"/>
                  </a:cxn>
                  <a:cxn ang="0">
                    <a:pos x="35" y="11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3" y="15"/>
                  </a:cxn>
                  <a:cxn ang="0">
                    <a:pos x="31" y="15"/>
                  </a:cxn>
                  <a:cxn ang="0">
                    <a:pos x="29" y="15"/>
                  </a:cxn>
                  <a:cxn ang="0">
                    <a:pos x="29" y="15"/>
                  </a:cxn>
                  <a:cxn ang="0">
                    <a:pos x="29" y="16"/>
                  </a:cxn>
                  <a:cxn ang="0">
                    <a:pos x="28" y="15"/>
                  </a:cxn>
                  <a:cxn ang="0">
                    <a:pos x="26" y="16"/>
                  </a:cxn>
                  <a:cxn ang="0">
                    <a:pos x="24" y="18"/>
                  </a:cxn>
                  <a:cxn ang="0">
                    <a:pos x="26" y="18"/>
                  </a:cxn>
                  <a:cxn ang="0">
                    <a:pos x="24" y="18"/>
                  </a:cxn>
                  <a:cxn ang="0">
                    <a:pos x="22" y="18"/>
                  </a:cxn>
                  <a:cxn ang="0">
                    <a:pos x="24" y="20"/>
                  </a:cxn>
                  <a:cxn ang="0">
                    <a:pos x="20" y="22"/>
                  </a:cxn>
                  <a:cxn ang="0">
                    <a:pos x="20" y="24"/>
                  </a:cxn>
                  <a:cxn ang="0">
                    <a:pos x="19" y="26"/>
                  </a:cxn>
                  <a:cxn ang="0">
                    <a:pos x="17" y="26"/>
                  </a:cxn>
                  <a:cxn ang="0">
                    <a:pos x="15" y="26"/>
                  </a:cxn>
                  <a:cxn ang="0">
                    <a:pos x="17" y="27"/>
                  </a:cxn>
                  <a:cxn ang="0">
                    <a:pos x="15" y="27"/>
                  </a:cxn>
                  <a:cxn ang="0">
                    <a:pos x="11" y="29"/>
                  </a:cxn>
                  <a:cxn ang="0">
                    <a:pos x="9" y="31"/>
                  </a:cxn>
                  <a:cxn ang="0">
                    <a:pos x="8" y="31"/>
                  </a:cxn>
                  <a:cxn ang="0">
                    <a:pos x="8" y="33"/>
                  </a:cxn>
                  <a:cxn ang="0">
                    <a:pos x="8" y="35"/>
                  </a:cxn>
                  <a:cxn ang="0">
                    <a:pos x="8" y="35"/>
                  </a:cxn>
                  <a:cxn ang="0">
                    <a:pos x="6" y="36"/>
                  </a:cxn>
                </a:cxnLst>
                <a:rect l="0" t="0" r="r" b="b"/>
                <a:pathLst>
                  <a:path w="46" h="46">
                    <a:moveTo>
                      <a:pt x="6" y="36"/>
                    </a:moveTo>
                    <a:lnTo>
                      <a:pt x="6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4" y="31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2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9" y="38"/>
                    </a:lnTo>
                    <a:lnTo>
                      <a:pt x="11" y="36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4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8" y="22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5" y="16"/>
                    </a:lnTo>
                    <a:lnTo>
                      <a:pt x="39" y="15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2" y="13"/>
                    </a:lnTo>
                    <a:lnTo>
                      <a:pt x="44" y="11"/>
                    </a:lnTo>
                    <a:lnTo>
                      <a:pt x="46" y="9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5"/>
                    </a:lnTo>
                    <a:lnTo>
                      <a:pt x="44" y="5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29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6" y="36"/>
                    </a:lnTo>
                    <a:lnTo>
                      <a:pt x="6" y="3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133"/>
              <p:cNvSpPr>
                <a:spLocks/>
              </p:cNvSpPr>
              <p:nvPr userDrawn="1"/>
            </p:nvSpPr>
            <p:spPr bwMode="auto">
              <a:xfrm>
                <a:off x="4394200" y="4529138"/>
                <a:ext cx="31750" cy="58738"/>
              </a:xfrm>
              <a:custGeom>
                <a:avLst/>
                <a:gdLst/>
                <a:ahLst/>
                <a:cxnLst>
                  <a:cxn ang="0">
                    <a:pos x="9" y="24"/>
                  </a:cxn>
                  <a:cxn ang="0">
                    <a:pos x="6" y="28"/>
                  </a:cxn>
                  <a:cxn ang="0">
                    <a:pos x="2" y="33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2" y="33"/>
                  </a:cxn>
                  <a:cxn ang="0">
                    <a:pos x="2" y="31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2" y="28"/>
                  </a:cxn>
                  <a:cxn ang="0">
                    <a:pos x="2" y="28"/>
                  </a:cxn>
                  <a:cxn ang="0">
                    <a:pos x="4" y="28"/>
                  </a:cxn>
                  <a:cxn ang="0">
                    <a:pos x="4" y="28"/>
                  </a:cxn>
                  <a:cxn ang="0">
                    <a:pos x="4" y="26"/>
                  </a:cxn>
                  <a:cxn ang="0">
                    <a:pos x="6" y="24"/>
                  </a:cxn>
                  <a:cxn ang="0">
                    <a:pos x="7" y="22"/>
                  </a:cxn>
                  <a:cxn ang="0">
                    <a:pos x="7" y="20"/>
                  </a:cxn>
                  <a:cxn ang="0">
                    <a:pos x="9" y="19"/>
                  </a:cxn>
                  <a:cxn ang="0">
                    <a:pos x="9" y="19"/>
                  </a:cxn>
                  <a:cxn ang="0">
                    <a:pos x="7" y="17"/>
                  </a:cxn>
                  <a:cxn ang="0">
                    <a:pos x="7" y="17"/>
                  </a:cxn>
                  <a:cxn ang="0">
                    <a:pos x="7" y="15"/>
                  </a:cxn>
                  <a:cxn ang="0">
                    <a:pos x="9" y="13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11" y="4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7" y="0"/>
                  </a:cxn>
                  <a:cxn ang="0">
                    <a:pos x="18" y="0"/>
                  </a:cxn>
                  <a:cxn ang="0">
                    <a:pos x="20" y="2"/>
                  </a:cxn>
                  <a:cxn ang="0">
                    <a:pos x="20" y="6"/>
                  </a:cxn>
                  <a:cxn ang="0">
                    <a:pos x="18" y="9"/>
                  </a:cxn>
                  <a:cxn ang="0">
                    <a:pos x="17" y="11"/>
                  </a:cxn>
                  <a:cxn ang="0">
                    <a:pos x="13" y="17"/>
                  </a:cxn>
                  <a:cxn ang="0">
                    <a:pos x="9" y="20"/>
                  </a:cxn>
                </a:cxnLst>
                <a:rect l="0" t="0" r="r" b="b"/>
                <a:pathLst>
                  <a:path w="20" h="37">
                    <a:moveTo>
                      <a:pt x="9" y="20"/>
                    </a:moveTo>
                    <a:lnTo>
                      <a:pt x="9" y="22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9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134"/>
              <p:cNvSpPr>
                <a:spLocks/>
              </p:cNvSpPr>
              <p:nvPr userDrawn="1"/>
            </p:nvSpPr>
            <p:spPr bwMode="auto">
              <a:xfrm>
                <a:off x="4341813" y="4591050"/>
                <a:ext cx="52388" cy="123825"/>
              </a:xfrm>
              <a:custGeom>
                <a:avLst/>
                <a:gdLst/>
                <a:ahLst/>
                <a:cxnLst>
                  <a:cxn ang="0">
                    <a:pos x="13" y="40"/>
                  </a:cxn>
                  <a:cxn ang="0">
                    <a:pos x="11" y="44"/>
                  </a:cxn>
                  <a:cxn ang="0">
                    <a:pos x="8" y="53"/>
                  </a:cxn>
                  <a:cxn ang="0">
                    <a:pos x="6" y="58"/>
                  </a:cxn>
                  <a:cxn ang="0">
                    <a:pos x="4" y="71"/>
                  </a:cxn>
                  <a:cxn ang="0">
                    <a:pos x="2" y="78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2" y="75"/>
                  </a:cxn>
                  <a:cxn ang="0">
                    <a:pos x="0" y="73"/>
                  </a:cxn>
                  <a:cxn ang="0">
                    <a:pos x="2" y="71"/>
                  </a:cxn>
                  <a:cxn ang="0">
                    <a:pos x="2" y="71"/>
                  </a:cxn>
                  <a:cxn ang="0">
                    <a:pos x="4" y="67"/>
                  </a:cxn>
                  <a:cxn ang="0">
                    <a:pos x="2" y="65"/>
                  </a:cxn>
                  <a:cxn ang="0">
                    <a:pos x="2" y="62"/>
                  </a:cxn>
                  <a:cxn ang="0">
                    <a:pos x="4" y="56"/>
                  </a:cxn>
                  <a:cxn ang="0">
                    <a:pos x="6" y="53"/>
                  </a:cxn>
                  <a:cxn ang="0">
                    <a:pos x="6" y="51"/>
                  </a:cxn>
                  <a:cxn ang="0">
                    <a:pos x="6" y="47"/>
                  </a:cxn>
                  <a:cxn ang="0">
                    <a:pos x="6" y="45"/>
                  </a:cxn>
                  <a:cxn ang="0">
                    <a:pos x="9" y="42"/>
                  </a:cxn>
                  <a:cxn ang="0">
                    <a:pos x="11" y="36"/>
                  </a:cxn>
                  <a:cxn ang="0">
                    <a:pos x="11" y="34"/>
                  </a:cxn>
                  <a:cxn ang="0">
                    <a:pos x="13" y="33"/>
                  </a:cxn>
                  <a:cxn ang="0">
                    <a:pos x="13" y="31"/>
                  </a:cxn>
                  <a:cxn ang="0">
                    <a:pos x="13" y="29"/>
                  </a:cxn>
                  <a:cxn ang="0">
                    <a:pos x="13" y="27"/>
                  </a:cxn>
                  <a:cxn ang="0">
                    <a:pos x="11" y="23"/>
                  </a:cxn>
                  <a:cxn ang="0">
                    <a:pos x="13" y="25"/>
                  </a:cxn>
                  <a:cxn ang="0">
                    <a:pos x="17" y="25"/>
                  </a:cxn>
                  <a:cxn ang="0">
                    <a:pos x="17" y="27"/>
                  </a:cxn>
                  <a:cxn ang="0">
                    <a:pos x="19" y="27"/>
                  </a:cxn>
                  <a:cxn ang="0">
                    <a:pos x="19" y="25"/>
                  </a:cxn>
                  <a:cxn ang="0">
                    <a:pos x="19" y="23"/>
                  </a:cxn>
                  <a:cxn ang="0">
                    <a:pos x="19" y="23"/>
                  </a:cxn>
                  <a:cxn ang="0">
                    <a:pos x="20" y="22"/>
                  </a:cxn>
                  <a:cxn ang="0">
                    <a:pos x="20" y="20"/>
                  </a:cxn>
                  <a:cxn ang="0">
                    <a:pos x="20" y="18"/>
                  </a:cxn>
                  <a:cxn ang="0">
                    <a:pos x="22" y="16"/>
                  </a:cxn>
                  <a:cxn ang="0">
                    <a:pos x="22" y="16"/>
                  </a:cxn>
                  <a:cxn ang="0">
                    <a:pos x="22" y="14"/>
                  </a:cxn>
                  <a:cxn ang="0">
                    <a:pos x="24" y="14"/>
                  </a:cxn>
                  <a:cxn ang="0">
                    <a:pos x="24" y="12"/>
                  </a:cxn>
                  <a:cxn ang="0">
                    <a:pos x="26" y="11"/>
                  </a:cxn>
                  <a:cxn ang="0">
                    <a:pos x="26" y="9"/>
                  </a:cxn>
                  <a:cxn ang="0">
                    <a:pos x="28" y="7"/>
                  </a:cxn>
                  <a:cxn ang="0">
                    <a:pos x="28" y="5"/>
                  </a:cxn>
                  <a:cxn ang="0">
                    <a:pos x="28" y="3"/>
                  </a:cxn>
                  <a:cxn ang="0">
                    <a:pos x="29" y="3"/>
                  </a:cxn>
                  <a:cxn ang="0">
                    <a:pos x="29" y="2"/>
                  </a:cxn>
                  <a:cxn ang="0">
                    <a:pos x="28" y="2"/>
                  </a:cxn>
                  <a:cxn ang="0">
                    <a:pos x="26" y="2"/>
                  </a:cxn>
                  <a:cxn ang="0">
                    <a:pos x="31" y="0"/>
                  </a:cxn>
                  <a:cxn ang="0">
                    <a:pos x="33" y="2"/>
                  </a:cxn>
                  <a:cxn ang="0">
                    <a:pos x="29" y="5"/>
                  </a:cxn>
                  <a:cxn ang="0">
                    <a:pos x="26" y="14"/>
                  </a:cxn>
                  <a:cxn ang="0">
                    <a:pos x="20" y="22"/>
                  </a:cxn>
                  <a:cxn ang="0">
                    <a:pos x="15" y="38"/>
                  </a:cxn>
                </a:cxnLst>
                <a:rect l="0" t="0" r="r" b="b"/>
                <a:pathLst>
                  <a:path w="33" h="78">
                    <a:moveTo>
                      <a:pt x="15" y="38"/>
                    </a:moveTo>
                    <a:lnTo>
                      <a:pt x="15" y="38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1" y="44"/>
                    </a:lnTo>
                    <a:lnTo>
                      <a:pt x="11" y="45"/>
                    </a:lnTo>
                    <a:lnTo>
                      <a:pt x="9" y="47"/>
                    </a:lnTo>
                    <a:lnTo>
                      <a:pt x="9" y="49"/>
                    </a:lnTo>
                    <a:lnTo>
                      <a:pt x="8" y="53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6" y="58"/>
                    </a:lnTo>
                    <a:lnTo>
                      <a:pt x="6" y="62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4" y="76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4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7"/>
                    </a:lnTo>
                    <a:lnTo>
                      <a:pt x="6" y="47"/>
                    </a:lnTo>
                    <a:lnTo>
                      <a:pt x="8" y="47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8" y="45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9" y="42"/>
                    </a:lnTo>
                    <a:lnTo>
                      <a:pt x="9" y="40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5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6" y="11"/>
                    </a:lnTo>
                    <a:lnTo>
                      <a:pt x="24" y="11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22" y="18"/>
                    </a:lnTo>
                    <a:lnTo>
                      <a:pt x="20" y="22"/>
                    </a:lnTo>
                    <a:lnTo>
                      <a:pt x="20" y="25"/>
                    </a:lnTo>
                    <a:lnTo>
                      <a:pt x="19" y="29"/>
                    </a:lnTo>
                    <a:lnTo>
                      <a:pt x="17" y="33"/>
                    </a:lnTo>
                    <a:lnTo>
                      <a:pt x="15" y="3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135"/>
              <p:cNvSpPr>
                <a:spLocks/>
              </p:cNvSpPr>
              <p:nvPr userDrawn="1"/>
            </p:nvSpPr>
            <p:spPr bwMode="auto">
              <a:xfrm>
                <a:off x="4341813" y="4718050"/>
                <a:ext cx="58738" cy="217488"/>
              </a:xfrm>
              <a:custGeom>
                <a:avLst/>
                <a:gdLst/>
                <a:ahLst/>
                <a:cxnLst>
                  <a:cxn ang="0">
                    <a:pos x="6" y="48"/>
                  </a:cxn>
                  <a:cxn ang="0">
                    <a:pos x="6" y="44"/>
                  </a:cxn>
                  <a:cxn ang="0">
                    <a:pos x="4" y="40"/>
                  </a:cxn>
                  <a:cxn ang="0">
                    <a:pos x="6" y="37"/>
                  </a:cxn>
                  <a:cxn ang="0">
                    <a:pos x="4" y="35"/>
                  </a:cxn>
                  <a:cxn ang="0">
                    <a:pos x="4" y="31"/>
                  </a:cxn>
                  <a:cxn ang="0">
                    <a:pos x="4" y="29"/>
                  </a:cxn>
                  <a:cxn ang="0">
                    <a:pos x="2" y="26"/>
                  </a:cxn>
                  <a:cxn ang="0">
                    <a:pos x="2" y="22"/>
                  </a:cxn>
                  <a:cxn ang="0">
                    <a:pos x="2" y="17"/>
                  </a:cxn>
                  <a:cxn ang="0">
                    <a:pos x="2" y="11"/>
                  </a:cxn>
                  <a:cxn ang="0">
                    <a:pos x="0" y="7"/>
                  </a:cxn>
                  <a:cxn ang="0">
                    <a:pos x="0" y="6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7"/>
                  </a:cxn>
                  <a:cxn ang="0">
                    <a:pos x="4" y="18"/>
                  </a:cxn>
                  <a:cxn ang="0">
                    <a:pos x="6" y="31"/>
                  </a:cxn>
                  <a:cxn ang="0">
                    <a:pos x="8" y="44"/>
                  </a:cxn>
                  <a:cxn ang="0">
                    <a:pos x="15" y="64"/>
                  </a:cxn>
                  <a:cxn ang="0">
                    <a:pos x="19" y="77"/>
                  </a:cxn>
                  <a:cxn ang="0">
                    <a:pos x="24" y="90"/>
                  </a:cxn>
                  <a:cxn ang="0">
                    <a:pos x="31" y="112"/>
                  </a:cxn>
                  <a:cxn ang="0">
                    <a:pos x="35" y="130"/>
                  </a:cxn>
                  <a:cxn ang="0">
                    <a:pos x="35" y="135"/>
                  </a:cxn>
                  <a:cxn ang="0">
                    <a:pos x="35" y="132"/>
                  </a:cxn>
                  <a:cxn ang="0">
                    <a:pos x="33" y="126"/>
                  </a:cxn>
                  <a:cxn ang="0">
                    <a:pos x="33" y="121"/>
                  </a:cxn>
                  <a:cxn ang="0">
                    <a:pos x="31" y="117"/>
                  </a:cxn>
                  <a:cxn ang="0">
                    <a:pos x="31" y="115"/>
                  </a:cxn>
                  <a:cxn ang="0">
                    <a:pos x="29" y="113"/>
                  </a:cxn>
                  <a:cxn ang="0">
                    <a:pos x="29" y="110"/>
                  </a:cxn>
                  <a:cxn ang="0">
                    <a:pos x="29" y="106"/>
                  </a:cxn>
                  <a:cxn ang="0">
                    <a:pos x="28" y="102"/>
                  </a:cxn>
                  <a:cxn ang="0">
                    <a:pos x="28" y="101"/>
                  </a:cxn>
                  <a:cxn ang="0">
                    <a:pos x="26" y="97"/>
                  </a:cxn>
                  <a:cxn ang="0">
                    <a:pos x="26" y="95"/>
                  </a:cxn>
                  <a:cxn ang="0">
                    <a:pos x="24" y="93"/>
                  </a:cxn>
                  <a:cxn ang="0">
                    <a:pos x="24" y="91"/>
                  </a:cxn>
                  <a:cxn ang="0">
                    <a:pos x="22" y="90"/>
                  </a:cxn>
                  <a:cxn ang="0">
                    <a:pos x="22" y="88"/>
                  </a:cxn>
                  <a:cxn ang="0">
                    <a:pos x="22" y="86"/>
                  </a:cxn>
                  <a:cxn ang="0">
                    <a:pos x="20" y="84"/>
                  </a:cxn>
                  <a:cxn ang="0">
                    <a:pos x="20" y="82"/>
                  </a:cxn>
                  <a:cxn ang="0">
                    <a:pos x="20" y="80"/>
                  </a:cxn>
                  <a:cxn ang="0">
                    <a:pos x="19" y="77"/>
                  </a:cxn>
                  <a:cxn ang="0">
                    <a:pos x="17" y="73"/>
                  </a:cxn>
                  <a:cxn ang="0">
                    <a:pos x="17" y="71"/>
                  </a:cxn>
                  <a:cxn ang="0">
                    <a:pos x="15" y="70"/>
                  </a:cxn>
                  <a:cxn ang="0">
                    <a:pos x="15" y="68"/>
                  </a:cxn>
                  <a:cxn ang="0">
                    <a:pos x="13" y="70"/>
                  </a:cxn>
                  <a:cxn ang="0">
                    <a:pos x="11" y="68"/>
                  </a:cxn>
                  <a:cxn ang="0">
                    <a:pos x="13" y="66"/>
                  </a:cxn>
                  <a:cxn ang="0">
                    <a:pos x="11" y="66"/>
                  </a:cxn>
                  <a:cxn ang="0">
                    <a:pos x="11" y="64"/>
                  </a:cxn>
                  <a:cxn ang="0">
                    <a:pos x="9" y="60"/>
                  </a:cxn>
                  <a:cxn ang="0">
                    <a:pos x="9" y="59"/>
                  </a:cxn>
                  <a:cxn ang="0">
                    <a:pos x="11" y="59"/>
                  </a:cxn>
                  <a:cxn ang="0">
                    <a:pos x="8" y="57"/>
                  </a:cxn>
                  <a:cxn ang="0">
                    <a:pos x="8" y="55"/>
                  </a:cxn>
                  <a:cxn ang="0">
                    <a:pos x="9" y="53"/>
                  </a:cxn>
                </a:cxnLst>
                <a:rect l="0" t="0" r="r" b="b"/>
                <a:pathLst>
                  <a:path w="37" h="137">
                    <a:moveTo>
                      <a:pt x="8" y="51"/>
                    </a:moveTo>
                    <a:lnTo>
                      <a:pt x="8" y="51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4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4" y="31"/>
                    </a:lnTo>
                    <a:lnTo>
                      <a:pt x="6" y="31"/>
                    </a:lnTo>
                    <a:lnTo>
                      <a:pt x="6" y="33"/>
                    </a:lnTo>
                    <a:lnTo>
                      <a:pt x="6" y="35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2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1" y="55"/>
                    </a:lnTo>
                    <a:lnTo>
                      <a:pt x="11" y="57"/>
                    </a:lnTo>
                    <a:lnTo>
                      <a:pt x="13" y="60"/>
                    </a:lnTo>
                    <a:lnTo>
                      <a:pt x="13" y="62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7" y="68"/>
                    </a:lnTo>
                    <a:lnTo>
                      <a:pt x="17" y="70"/>
                    </a:lnTo>
                    <a:lnTo>
                      <a:pt x="17" y="73"/>
                    </a:lnTo>
                    <a:lnTo>
                      <a:pt x="19" y="73"/>
                    </a:lnTo>
                    <a:lnTo>
                      <a:pt x="19" y="77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2"/>
                    </a:lnTo>
                    <a:lnTo>
                      <a:pt x="22" y="84"/>
                    </a:lnTo>
                    <a:lnTo>
                      <a:pt x="24" y="86"/>
                    </a:lnTo>
                    <a:lnTo>
                      <a:pt x="24" y="88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6" y="93"/>
                    </a:lnTo>
                    <a:lnTo>
                      <a:pt x="28" y="95"/>
                    </a:lnTo>
                    <a:lnTo>
                      <a:pt x="28" y="99"/>
                    </a:lnTo>
                    <a:lnTo>
                      <a:pt x="29" y="104"/>
                    </a:lnTo>
                    <a:lnTo>
                      <a:pt x="29" y="106"/>
                    </a:lnTo>
                    <a:lnTo>
                      <a:pt x="31" y="108"/>
                    </a:lnTo>
                    <a:lnTo>
                      <a:pt x="31" y="110"/>
                    </a:lnTo>
                    <a:lnTo>
                      <a:pt x="31" y="112"/>
                    </a:lnTo>
                    <a:lnTo>
                      <a:pt x="31" y="113"/>
                    </a:lnTo>
                    <a:lnTo>
                      <a:pt x="33" y="117"/>
                    </a:lnTo>
                    <a:lnTo>
                      <a:pt x="33" y="119"/>
                    </a:lnTo>
                    <a:lnTo>
                      <a:pt x="33" y="123"/>
                    </a:lnTo>
                    <a:lnTo>
                      <a:pt x="35" y="124"/>
                    </a:lnTo>
                    <a:lnTo>
                      <a:pt x="35" y="126"/>
                    </a:lnTo>
                    <a:lnTo>
                      <a:pt x="35" y="128"/>
                    </a:lnTo>
                    <a:lnTo>
                      <a:pt x="35" y="130"/>
                    </a:lnTo>
                    <a:lnTo>
                      <a:pt x="35" y="132"/>
                    </a:lnTo>
                    <a:lnTo>
                      <a:pt x="37" y="133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5" y="137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5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3" y="132"/>
                    </a:lnTo>
                    <a:lnTo>
                      <a:pt x="33" y="130"/>
                    </a:lnTo>
                    <a:lnTo>
                      <a:pt x="33" y="128"/>
                    </a:lnTo>
                    <a:lnTo>
                      <a:pt x="33" y="128"/>
                    </a:lnTo>
                    <a:lnTo>
                      <a:pt x="35" y="128"/>
                    </a:lnTo>
                    <a:lnTo>
                      <a:pt x="33" y="126"/>
                    </a:lnTo>
                    <a:lnTo>
                      <a:pt x="33" y="126"/>
                    </a:lnTo>
                    <a:lnTo>
                      <a:pt x="33" y="126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3"/>
                    </a:lnTo>
                    <a:lnTo>
                      <a:pt x="33" y="121"/>
                    </a:lnTo>
                    <a:lnTo>
                      <a:pt x="33" y="121"/>
                    </a:lnTo>
                    <a:lnTo>
                      <a:pt x="31" y="121"/>
                    </a:lnTo>
                    <a:lnTo>
                      <a:pt x="33" y="121"/>
                    </a:lnTo>
                    <a:lnTo>
                      <a:pt x="33" y="121"/>
                    </a:lnTo>
                    <a:lnTo>
                      <a:pt x="31" y="121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29" y="113"/>
                    </a:lnTo>
                    <a:lnTo>
                      <a:pt x="31" y="113"/>
                    </a:lnTo>
                    <a:lnTo>
                      <a:pt x="29" y="112"/>
                    </a:lnTo>
                    <a:lnTo>
                      <a:pt x="29" y="112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1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10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9" y="104"/>
                    </a:lnTo>
                    <a:lnTo>
                      <a:pt x="28" y="104"/>
                    </a:lnTo>
                    <a:lnTo>
                      <a:pt x="28" y="104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99"/>
                    </a:lnTo>
                    <a:lnTo>
                      <a:pt x="28" y="99"/>
                    </a:lnTo>
                    <a:lnTo>
                      <a:pt x="26" y="99"/>
                    </a:lnTo>
                    <a:lnTo>
                      <a:pt x="26" y="99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7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6" y="95"/>
                    </a:lnTo>
                    <a:lnTo>
                      <a:pt x="24" y="95"/>
                    </a:lnTo>
                    <a:lnTo>
                      <a:pt x="24" y="95"/>
                    </a:lnTo>
                    <a:lnTo>
                      <a:pt x="24" y="95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1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2" y="90"/>
                    </a:lnTo>
                    <a:lnTo>
                      <a:pt x="22" y="90"/>
                    </a:lnTo>
                    <a:lnTo>
                      <a:pt x="24" y="90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2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9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17" y="75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5" y="71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1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8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3" y="68"/>
                    </a:lnTo>
                    <a:lnTo>
                      <a:pt x="13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3" y="68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8" y="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136"/>
              <p:cNvSpPr>
                <a:spLocks/>
              </p:cNvSpPr>
              <p:nvPr userDrawn="1"/>
            </p:nvSpPr>
            <p:spPr bwMode="auto">
              <a:xfrm>
                <a:off x="501650" y="3203575"/>
                <a:ext cx="23813" cy="11113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1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6"/>
                  </a:cxn>
                  <a:cxn ang="0">
                    <a:pos x="6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5" h="7">
                    <a:moveTo>
                      <a:pt x="11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137"/>
              <p:cNvSpPr>
                <a:spLocks/>
              </p:cNvSpPr>
              <p:nvPr userDrawn="1"/>
            </p:nvSpPr>
            <p:spPr bwMode="auto">
              <a:xfrm>
                <a:off x="533400" y="3217863"/>
                <a:ext cx="44450" cy="26988"/>
              </a:xfrm>
              <a:custGeom>
                <a:avLst/>
                <a:gdLst/>
                <a:ahLst/>
                <a:cxnLst>
                  <a:cxn ang="0">
                    <a:pos x="28" y="13"/>
                  </a:cxn>
                  <a:cxn ang="0">
                    <a:pos x="26" y="13"/>
                  </a:cxn>
                  <a:cxn ang="0">
                    <a:pos x="24" y="13"/>
                  </a:cxn>
                  <a:cxn ang="0">
                    <a:pos x="20" y="15"/>
                  </a:cxn>
                  <a:cxn ang="0">
                    <a:pos x="18" y="17"/>
                  </a:cxn>
                  <a:cxn ang="0">
                    <a:pos x="17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1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9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5" y="2"/>
                  </a:cxn>
                  <a:cxn ang="0">
                    <a:pos x="17" y="2"/>
                  </a:cxn>
                  <a:cxn ang="0">
                    <a:pos x="20" y="2"/>
                  </a:cxn>
                  <a:cxn ang="0">
                    <a:pos x="22" y="0"/>
                  </a:cxn>
                  <a:cxn ang="0">
                    <a:pos x="22" y="0"/>
                  </a:cxn>
                  <a:cxn ang="0">
                    <a:pos x="24" y="0"/>
                  </a:cxn>
                  <a:cxn ang="0">
                    <a:pos x="22" y="4"/>
                  </a:cxn>
                  <a:cxn ang="0">
                    <a:pos x="22" y="4"/>
                  </a:cxn>
                  <a:cxn ang="0">
                    <a:pos x="22" y="6"/>
                  </a:cxn>
                  <a:cxn ang="0">
                    <a:pos x="26" y="9"/>
                  </a:cxn>
                  <a:cxn ang="0">
                    <a:pos x="28" y="8"/>
                  </a:cxn>
                  <a:cxn ang="0">
                    <a:pos x="28" y="9"/>
                  </a:cxn>
                  <a:cxn ang="0">
                    <a:pos x="28" y="11"/>
                  </a:cxn>
                </a:cxnLst>
                <a:rect l="0" t="0" r="r" b="b"/>
                <a:pathLst>
                  <a:path w="28" h="17">
                    <a:moveTo>
                      <a:pt x="28" y="13"/>
                    </a:moveTo>
                    <a:lnTo>
                      <a:pt x="28" y="13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138"/>
              <p:cNvSpPr>
                <a:spLocks/>
              </p:cNvSpPr>
              <p:nvPr userDrawn="1"/>
            </p:nvSpPr>
            <p:spPr bwMode="auto">
              <a:xfrm>
                <a:off x="588963" y="3214688"/>
                <a:ext cx="63500" cy="26988"/>
              </a:xfrm>
              <a:custGeom>
                <a:avLst/>
                <a:gdLst/>
                <a:ahLst/>
                <a:cxnLst>
                  <a:cxn ang="0">
                    <a:pos x="38" y="11"/>
                  </a:cxn>
                  <a:cxn ang="0">
                    <a:pos x="38" y="13"/>
                  </a:cxn>
                  <a:cxn ang="0">
                    <a:pos x="36" y="13"/>
                  </a:cxn>
                  <a:cxn ang="0">
                    <a:pos x="36" y="15"/>
                  </a:cxn>
                  <a:cxn ang="0">
                    <a:pos x="35" y="15"/>
                  </a:cxn>
                  <a:cxn ang="0">
                    <a:pos x="35" y="15"/>
                  </a:cxn>
                  <a:cxn ang="0">
                    <a:pos x="33" y="17"/>
                  </a:cxn>
                  <a:cxn ang="0">
                    <a:pos x="31" y="15"/>
                  </a:cxn>
                  <a:cxn ang="0">
                    <a:pos x="27" y="15"/>
                  </a:cxn>
                  <a:cxn ang="0">
                    <a:pos x="25" y="15"/>
                  </a:cxn>
                  <a:cxn ang="0">
                    <a:pos x="24" y="15"/>
                  </a:cxn>
                  <a:cxn ang="0">
                    <a:pos x="22" y="17"/>
                  </a:cxn>
                  <a:cxn ang="0">
                    <a:pos x="20" y="17"/>
                  </a:cxn>
                  <a:cxn ang="0">
                    <a:pos x="18" y="17"/>
                  </a:cxn>
                  <a:cxn ang="0">
                    <a:pos x="16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1" y="15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4" y="10"/>
                  </a:cxn>
                  <a:cxn ang="0">
                    <a:pos x="4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8" y="6"/>
                  </a:cxn>
                  <a:cxn ang="0">
                    <a:pos x="20" y="8"/>
                  </a:cxn>
                  <a:cxn ang="0">
                    <a:pos x="22" y="8"/>
                  </a:cxn>
                  <a:cxn ang="0">
                    <a:pos x="24" y="10"/>
                  </a:cxn>
                  <a:cxn ang="0">
                    <a:pos x="24" y="10"/>
                  </a:cxn>
                  <a:cxn ang="0">
                    <a:pos x="27" y="11"/>
                  </a:cxn>
                  <a:cxn ang="0">
                    <a:pos x="27" y="11"/>
                  </a:cxn>
                  <a:cxn ang="0">
                    <a:pos x="31" y="11"/>
                  </a:cxn>
                  <a:cxn ang="0">
                    <a:pos x="31" y="10"/>
                  </a:cxn>
                  <a:cxn ang="0">
                    <a:pos x="33" y="10"/>
                  </a:cxn>
                  <a:cxn ang="0">
                    <a:pos x="35" y="8"/>
                  </a:cxn>
                  <a:cxn ang="0">
                    <a:pos x="36" y="10"/>
                  </a:cxn>
                  <a:cxn ang="0">
                    <a:pos x="38" y="10"/>
                  </a:cxn>
                </a:cxnLst>
                <a:rect l="0" t="0" r="r" b="b"/>
                <a:pathLst>
                  <a:path w="40" h="17">
                    <a:moveTo>
                      <a:pt x="40" y="11"/>
                    </a:moveTo>
                    <a:lnTo>
                      <a:pt x="38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3" y="17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40" y="1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139"/>
              <p:cNvSpPr>
                <a:spLocks/>
              </p:cNvSpPr>
              <p:nvPr userDrawn="1"/>
            </p:nvSpPr>
            <p:spPr bwMode="auto">
              <a:xfrm>
                <a:off x="620713" y="3381375"/>
                <a:ext cx="23813" cy="17463"/>
              </a:xfrm>
              <a:custGeom>
                <a:avLst/>
                <a:gdLst/>
                <a:ahLst/>
                <a:cxnLst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5" y="9"/>
                  </a:cxn>
                  <a:cxn ang="0">
                    <a:pos x="5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9"/>
                  </a:cxn>
                </a:cxnLst>
                <a:rect l="0" t="0" r="r" b="b"/>
                <a:pathLst>
                  <a:path w="15" h="11">
                    <a:moveTo>
                      <a:pt x="15" y="9"/>
                    </a:move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140"/>
              <p:cNvSpPr>
                <a:spLocks/>
              </p:cNvSpPr>
              <p:nvPr userDrawn="1"/>
            </p:nvSpPr>
            <p:spPr bwMode="auto">
              <a:xfrm>
                <a:off x="782638" y="3363913"/>
                <a:ext cx="47625" cy="42863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7" y="9"/>
                  </a:cxn>
                  <a:cxn ang="0">
                    <a:pos x="19" y="11"/>
                  </a:cxn>
                  <a:cxn ang="0">
                    <a:pos x="20" y="11"/>
                  </a:cxn>
                  <a:cxn ang="0">
                    <a:pos x="22" y="12"/>
                  </a:cxn>
                  <a:cxn ang="0">
                    <a:pos x="24" y="12"/>
                  </a:cxn>
                  <a:cxn ang="0">
                    <a:pos x="24" y="14"/>
                  </a:cxn>
                  <a:cxn ang="0">
                    <a:pos x="28" y="20"/>
                  </a:cxn>
                  <a:cxn ang="0">
                    <a:pos x="30" y="22"/>
                  </a:cxn>
                  <a:cxn ang="0">
                    <a:pos x="30" y="23"/>
                  </a:cxn>
                  <a:cxn ang="0">
                    <a:pos x="28" y="25"/>
                  </a:cxn>
                  <a:cxn ang="0">
                    <a:pos x="26" y="27"/>
                  </a:cxn>
                  <a:cxn ang="0">
                    <a:pos x="26" y="25"/>
                  </a:cxn>
                  <a:cxn ang="0">
                    <a:pos x="24" y="23"/>
                  </a:cxn>
                  <a:cxn ang="0">
                    <a:pos x="22" y="23"/>
                  </a:cxn>
                  <a:cxn ang="0">
                    <a:pos x="20" y="23"/>
                  </a:cxn>
                  <a:cxn ang="0">
                    <a:pos x="17" y="23"/>
                  </a:cxn>
                  <a:cxn ang="0">
                    <a:pos x="15" y="22"/>
                  </a:cxn>
                  <a:cxn ang="0">
                    <a:pos x="13" y="22"/>
                  </a:cxn>
                  <a:cxn ang="0">
                    <a:pos x="13" y="22"/>
                  </a:cxn>
                  <a:cxn ang="0">
                    <a:pos x="11" y="20"/>
                  </a:cxn>
                  <a:cxn ang="0">
                    <a:pos x="11" y="18"/>
                  </a:cxn>
                  <a:cxn ang="0">
                    <a:pos x="9" y="18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11" y="14"/>
                  </a:cxn>
                  <a:cxn ang="0">
                    <a:pos x="13" y="14"/>
                  </a:cxn>
                  <a:cxn ang="0">
                    <a:pos x="11" y="12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8" y="7"/>
                  </a:cxn>
                  <a:cxn ang="0">
                    <a:pos x="8" y="7"/>
                  </a:cxn>
                  <a:cxn ang="0">
                    <a:pos x="4" y="7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2" y="3"/>
                  </a:cxn>
                  <a:cxn ang="0">
                    <a:pos x="0" y="0"/>
                  </a:cxn>
                </a:cxnLst>
                <a:rect l="0" t="0" r="r" b="b"/>
                <a:pathLst>
                  <a:path w="30" h="27">
                    <a:moveTo>
                      <a:pt x="2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6" y="16"/>
                    </a:lnTo>
                    <a:lnTo>
                      <a:pt x="28" y="20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0" y="25"/>
                    </a:lnTo>
                    <a:lnTo>
                      <a:pt x="28" y="25"/>
                    </a:lnTo>
                    <a:lnTo>
                      <a:pt x="28" y="27"/>
                    </a:lnTo>
                    <a:lnTo>
                      <a:pt x="26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3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141"/>
              <p:cNvSpPr>
                <a:spLocks/>
              </p:cNvSpPr>
              <p:nvPr userDrawn="1"/>
            </p:nvSpPr>
            <p:spPr bwMode="auto">
              <a:xfrm>
                <a:off x="771525" y="3451225"/>
                <a:ext cx="34925" cy="50800"/>
              </a:xfrm>
              <a:custGeom>
                <a:avLst/>
                <a:gdLst/>
                <a:ahLst/>
                <a:cxnLst>
                  <a:cxn ang="0">
                    <a:pos x="7" y="23"/>
                  </a:cxn>
                  <a:cxn ang="0">
                    <a:pos x="7" y="25"/>
                  </a:cxn>
                  <a:cxn ang="0">
                    <a:pos x="9" y="25"/>
                  </a:cxn>
                  <a:cxn ang="0">
                    <a:pos x="11" y="27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5" y="31"/>
                  </a:cxn>
                  <a:cxn ang="0">
                    <a:pos x="15" y="32"/>
                  </a:cxn>
                  <a:cxn ang="0">
                    <a:pos x="15" y="31"/>
                  </a:cxn>
                  <a:cxn ang="0">
                    <a:pos x="16" y="31"/>
                  </a:cxn>
                  <a:cxn ang="0">
                    <a:pos x="16" y="29"/>
                  </a:cxn>
                  <a:cxn ang="0">
                    <a:pos x="18" y="31"/>
                  </a:cxn>
                  <a:cxn ang="0">
                    <a:pos x="20" y="31"/>
                  </a:cxn>
                  <a:cxn ang="0">
                    <a:pos x="20" y="31"/>
                  </a:cxn>
                  <a:cxn ang="0">
                    <a:pos x="22" y="31"/>
                  </a:cxn>
                  <a:cxn ang="0">
                    <a:pos x="20" y="29"/>
                  </a:cxn>
                  <a:cxn ang="0">
                    <a:pos x="18" y="25"/>
                  </a:cxn>
                  <a:cxn ang="0">
                    <a:pos x="16" y="23"/>
                  </a:cxn>
                  <a:cxn ang="0">
                    <a:pos x="16" y="21"/>
                  </a:cxn>
                  <a:cxn ang="0">
                    <a:pos x="15" y="20"/>
                  </a:cxn>
                  <a:cxn ang="0">
                    <a:pos x="13" y="20"/>
                  </a:cxn>
                  <a:cxn ang="0">
                    <a:pos x="11" y="16"/>
                  </a:cxn>
                  <a:cxn ang="0">
                    <a:pos x="9" y="16"/>
                  </a:cxn>
                  <a:cxn ang="0">
                    <a:pos x="7" y="10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4" y="3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9"/>
                  </a:cxn>
                  <a:cxn ang="0">
                    <a:pos x="2" y="10"/>
                  </a:cxn>
                  <a:cxn ang="0">
                    <a:pos x="4" y="12"/>
                  </a:cxn>
                  <a:cxn ang="0">
                    <a:pos x="4" y="14"/>
                  </a:cxn>
                  <a:cxn ang="0">
                    <a:pos x="4" y="16"/>
                  </a:cxn>
                  <a:cxn ang="0">
                    <a:pos x="5" y="18"/>
                  </a:cxn>
                  <a:cxn ang="0">
                    <a:pos x="7" y="21"/>
                  </a:cxn>
                  <a:cxn ang="0">
                    <a:pos x="7" y="21"/>
                  </a:cxn>
                </a:cxnLst>
                <a:rect l="0" t="0" r="r" b="b"/>
                <a:pathLst>
                  <a:path w="22" h="32">
                    <a:moveTo>
                      <a:pt x="7" y="21"/>
                    </a:moveTo>
                    <a:lnTo>
                      <a:pt x="7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9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29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2" y="29"/>
                    </a:lnTo>
                    <a:lnTo>
                      <a:pt x="20" y="29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8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142"/>
              <p:cNvSpPr>
                <a:spLocks/>
              </p:cNvSpPr>
              <p:nvPr userDrawn="1"/>
            </p:nvSpPr>
            <p:spPr bwMode="auto">
              <a:xfrm>
                <a:off x="661988" y="349250"/>
                <a:ext cx="46038" cy="104775"/>
              </a:xfrm>
              <a:custGeom>
                <a:avLst/>
                <a:gdLst/>
                <a:ahLst/>
                <a:cxnLst>
                  <a:cxn ang="0">
                    <a:pos x="5" y="22"/>
                  </a:cxn>
                  <a:cxn ang="0">
                    <a:pos x="7" y="22"/>
                  </a:cxn>
                  <a:cxn ang="0">
                    <a:pos x="11" y="22"/>
                  </a:cxn>
                  <a:cxn ang="0">
                    <a:pos x="12" y="26"/>
                  </a:cxn>
                  <a:cxn ang="0">
                    <a:pos x="14" y="33"/>
                  </a:cxn>
                  <a:cxn ang="0">
                    <a:pos x="14" y="37"/>
                  </a:cxn>
                  <a:cxn ang="0">
                    <a:pos x="14" y="38"/>
                  </a:cxn>
                  <a:cxn ang="0">
                    <a:pos x="16" y="42"/>
                  </a:cxn>
                  <a:cxn ang="0">
                    <a:pos x="14" y="46"/>
                  </a:cxn>
                  <a:cxn ang="0">
                    <a:pos x="14" y="49"/>
                  </a:cxn>
                  <a:cxn ang="0">
                    <a:pos x="18" y="48"/>
                  </a:cxn>
                  <a:cxn ang="0">
                    <a:pos x="18" y="44"/>
                  </a:cxn>
                  <a:cxn ang="0">
                    <a:pos x="18" y="42"/>
                  </a:cxn>
                  <a:cxn ang="0">
                    <a:pos x="18" y="40"/>
                  </a:cxn>
                  <a:cxn ang="0">
                    <a:pos x="22" y="42"/>
                  </a:cxn>
                  <a:cxn ang="0">
                    <a:pos x="25" y="48"/>
                  </a:cxn>
                  <a:cxn ang="0">
                    <a:pos x="29" y="49"/>
                  </a:cxn>
                  <a:cxn ang="0">
                    <a:pos x="27" y="53"/>
                  </a:cxn>
                  <a:cxn ang="0">
                    <a:pos x="27" y="60"/>
                  </a:cxn>
                  <a:cxn ang="0">
                    <a:pos x="25" y="66"/>
                  </a:cxn>
                  <a:cxn ang="0">
                    <a:pos x="23" y="64"/>
                  </a:cxn>
                  <a:cxn ang="0">
                    <a:pos x="20" y="62"/>
                  </a:cxn>
                  <a:cxn ang="0">
                    <a:pos x="20" y="57"/>
                  </a:cxn>
                  <a:cxn ang="0">
                    <a:pos x="18" y="53"/>
                  </a:cxn>
                  <a:cxn ang="0">
                    <a:pos x="12" y="55"/>
                  </a:cxn>
                  <a:cxn ang="0">
                    <a:pos x="12" y="53"/>
                  </a:cxn>
                  <a:cxn ang="0">
                    <a:pos x="12" y="51"/>
                  </a:cxn>
                  <a:cxn ang="0">
                    <a:pos x="11" y="48"/>
                  </a:cxn>
                  <a:cxn ang="0">
                    <a:pos x="11" y="46"/>
                  </a:cxn>
                  <a:cxn ang="0">
                    <a:pos x="11" y="42"/>
                  </a:cxn>
                  <a:cxn ang="0">
                    <a:pos x="11" y="40"/>
                  </a:cxn>
                  <a:cxn ang="0">
                    <a:pos x="12" y="35"/>
                  </a:cxn>
                  <a:cxn ang="0">
                    <a:pos x="12" y="31"/>
                  </a:cxn>
                  <a:cxn ang="0">
                    <a:pos x="9" y="29"/>
                  </a:cxn>
                  <a:cxn ang="0">
                    <a:pos x="7" y="29"/>
                  </a:cxn>
                  <a:cxn ang="0">
                    <a:pos x="5" y="27"/>
                  </a:cxn>
                  <a:cxn ang="0">
                    <a:pos x="3" y="24"/>
                  </a:cxn>
                  <a:cxn ang="0">
                    <a:pos x="0" y="20"/>
                  </a:cxn>
                  <a:cxn ang="0">
                    <a:pos x="3" y="16"/>
                  </a:cxn>
                  <a:cxn ang="0">
                    <a:pos x="5" y="13"/>
                  </a:cxn>
                  <a:cxn ang="0">
                    <a:pos x="11" y="7"/>
                  </a:cxn>
                  <a:cxn ang="0">
                    <a:pos x="12" y="2"/>
                  </a:cxn>
                  <a:cxn ang="0">
                    <a:pos x="14" y="2"/>
                  </a:cxn>
                  <a:cxn ang="0">
                    <a:pos x="16" y="2"/>
                  </a:cxn>
                  <a:cxn ang="0">
                    <a:pos x="18" y="2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22" y="9"/>
                  </a:cxn>
                  <a:cxn ang="0">
                    <a:pos x="23" y="15"/>
                  </a:cxn>
                  <a:cxn ang="0">
                    <a:pos x="20" y="16"/>
                  </a:cxn>
                  <a:cxn ang="0">
                    <a:pos x="18" y="16"/>
                  </a:cxn>
                  <a:cxn ang="0">
                    <a:pos x="14" y="15"/>
                  </a:cxn>
                  <a:cxn ang="0">
                    <a:pos x="14" y="16"/>
                  </a:cxn>
                  <a:cxn ang="0">
                    <a:pos x="12" y="16"/>
                  </a:cxn>
                  <a:cxn ang="0">
                    <a:pos x="12" y="15"/>
                  </a:cxn>
                  <a:cxn ang="0">
                    <a:pos x="11" y="16"/>
                  </a:cxn>
                  <a:cxn ang="0">
                    <a:pos x="11" y="20"/>
                  </a:cxn>
                  <a:cxn ang="0">
                    <a:pos x="7" y="20"/>
                  </a:cxn>
                  <a:cxn ang="0">
                    <a:pos x="5" y="20"/>
                  </a:cxn>
                </a:cxnLst>
                <a:rect l="0" t="0" r="r" b="b"/>
                <a:pathLst>
                  <a:path w="29" h="66">
                    <a:moveTo>
                      <a:pt x="3" y="20"/>
                    </a:moveTo>
                    <a:lnTo>
                      <a:pt x="3" y="20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6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4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3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7" y="51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9" y="55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8"/>
                    </a:lnTo>
                    <a:lnTo>
                      <a:pt x="29" y="60"/>
                    </a:lnTo>
                    <a:lnTo>
                      <a:pt x="27" y="60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5" y="64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4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2" y="58"/>
                    </a:lnTo>
                    <a:lnTo>
                      <a:pt x="22" y="58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143"/>
              <p:cNvSpPr>
                <a:spLocks/>
              </p:cNvSpPr>
              <p:nvPr userDrawn="1"/>
            </p:nvSpPr>
            <p:spPr bwMode="auto">
              <a:xfrm>
                <a:off x="644525" y="282575"/>
                <a:ext cx="36513" cy="25400"/>
              </a:xfrm>
              <a:custGeom>
                <a:avLst/>
                <a:gdLst/>
                <a:ahLst/>
                <a:cxnLst>
                  <a:cxn ang="0">
                    <a:pos x="16" y="16"/>
                  </a:cxn>
                  <a:cxn ang="0">
                    <a:pos x="14" y="16"/>
                  </a:cxn>
                  <a:cxn ang="0">
                    <a:pos x="14" y="15"/>
                  </a:cxn>
                  <a:cxn ang="0">
                    <a:pos x="14" y="13"/>
                  </a:cxn>
                  <a:cxn ang="0">
                    <a:pos x="12" y="11"/>
                  </a:cxn>
                  <a:cxn ang="0">
                    <a:pos x="12" y="9"/>
                  </a:cxn>
                  <a:cxn ang="0">
                    <a:pos x="12" y="7"/>
                  </a:cxn>
                  <a:cxn ang="0">
                    <a:pos x="12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9" y="5"/>
                  </a:cxn>
                  <a:cxn ang="0">
                    <a:pos x="11" y="5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12" y="15"/>
                  </a:cxn>
                  <a:cxn ang="0">
                    <a:pos x="12" y="16"/>
                  </a:cxn>
                  <a:cxn ang="0">
                    <a:pos x="9" y="16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11"/>
                  </a:cxn>
                  <a:cxn ang="0">
                    <a:pos x="3" y="13"/>
                  </a:cxn>
                  <a:cxn ang="0">
                    <a:pos x="1" y="15"/>
                  </a:cxn>
                  <a:cxn ang="0">
                    <a:pos x="0" y="13"/>
                  </a:cxn>
                  <a:cxn ang="0">
                    <a:pos x="1" y="13"/>
                  </a:cxn>
                  <a:cxn ang="0">
                    <a:pos x="1" y="11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1" y="7"/>
                  </a:cxn>
                  <a:cxn ang="0">
                    <a:pos x="3" y="7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4" y="2"/>
                  </a:cxn>
                  <a:cxn ang="0">
                    <a:pos x="16" y="4"/>
                  </a:cxn>
                  <a:cxn ang="0">
                    <a:pos x="20" y="7"/>
                  </a:cxn>
                  <a:cxn ang="0">
                    <a:pos x="22" y="9"/>
                  </a:cxn>
                  <a:cxn ang="0">
                    <a:pos x="23" y="11"/>
                  </a:cxn>
                  <a:cxn ang="0">
                    <a:pos x="23" y="11"/>
                  </a:cxn>
                  <a:cxn ang="0">
                    <a:pos x="22" y="11"/>
                  </a:cxn>
                  <a:cxn ang="0">
                    <a:pos x="18" y="13"/>
                  </a:cxn>
                  <a:cxn ang="0">
                    <a:pos x="18" y="13"/>
                  </a:cxn>
                  <a:cxn ang="0">
                    <a:pos x="16" y="15"/>
                  </a:cxn>
                </a:cxnLst>
                <a:rect l="0" t="0" r="r" b="b"/>
                <a:pathLst>
                  <a:path w="23" h="16">
                    <a:moveTo>
                      <a:pt x="16" y="16"/>
                    </a:move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144"/>
              <p:cNvSpPr>
                <a:spLocks/>
              </p:cNvSpPr>
              <p:nvPr userDrawn="1"/>
            </p:nvSpPr>
            <p:spPr bwMode="auto">
              <a:xfrm>
                <a:off x="687388" y="285750"/>
                <a:ext cx="11113" cy="2063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7" y="9"/>
                  </a:cxn>
                  <a:cxn ang="0">
                    <a:pos x="7" y="11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145"/>
              <p:cNvSpPr>
                <a:spLocks/>
              </p:cNvSpPr>
              <p:nvPr userDrawn="1"/>
            </p:nvSpPr>
            <p:spPr bwMode="auto">
              <a:xfrm>
                <a:off x="644525" y="306388"/>
                <a:ext cx="14288" cy="79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7" y="3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3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46"/>
              <p:cNvSpPr>
                <a:spLocks/>
              </p:cNvSpPr>
              <p:nvPr userDrawn="1"/>
            </p:nvSpPr>
            <p:spPr bwMode="auto">
              <a:xfrm>
                <a:off x="666750" y="311150"/>
                <a:ext cx="6350" cy="95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147"/>
              <p:cNvSpPr>
                <a:spLocks/>
              </p:cNvSpPr>
              <p:nvPr userDrawn="1"/>
            </p:nvSpPr>
            <p:spPr bwMode="auto">
              <a:xfrm>
                <a:off x="679450" y="311150"/>
                <a:ext cx="7938" cy="12700"/>
              </a:xfrm>
              <a:custGeom>
                <a:avLst/>
                <a:gdLst/>
                <a:ahLst/>
                <a:cxnLst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6"/>
                  </a:cxn>
                  <a:cxn ang="0">
                    <a:pos x="3" y="8"/>
                  </a:cxn>
                  <a:cxn ang="0">
                    <a:pos x="3" y="8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148"/>
              <p:cNvSpPr>
                <a:spLocks/>
              </p:cNvSpPr>
              <p:nvPr userDrawn="1"/>
            </p:nvSpPr>
            <p:spPr bwMode="auto">
              <a:xfrm>
                <a:off x="687388" y="314325"/>
                <a:ext cx="11113" cy="11113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7" y="6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7" h="7">
                    <a:moveTo>
                      <a:pt x="4" y="4"/>
                    </a:move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149"/>
              <p:cNvSpPr>
                <a:spLocks/>
              </p:cNvSpPr>
              <p:nvPr userDrawn="1"/>
            </p:nvSpPr>
            <p:spPr bwMode="auto">
              <a:xfrm>
                <a:off x="623888" y="296863"/>
                <a:ext cx="22225" cy="38100"/>
              </a:xfrm>
              <a:custGeom>
                <a:avLst/>
                <a:gdLst/>
                <a:ahLst/>
                <a:cxnLst>
                  <a:cxn ang="0">
                    <a:pos x="14" y="15"/>
                  </a:cxn>
                  <a:cxn ang="0">
                    <a:pos x="14" y="15"/>
                  </a:cxn>
                  <a:cxn ang="0">
                    <a:pos x="13" y="15"/>
                  </a:cxn>
                  <a:cxn ang="0">
                    <a:pos x="11" y="15"/>
                  </a:cxn>
                  <a:cxn ang="0">
                    <a:pos x="11" y="13"/>
                  </a:cxn>
                  <a:cxn ang="0">
                    <a:pos x="11" y="15"/>
                  </a:cxn>
                  <a:cxn ang="0">
                    <a:pos x="9" y="17"/>
                  </a:cxn>
                  <a:cxn ang="0">
                    <a:pos x="9" y="18"/>
                  </a:cxn>
                  <a:cxn ang="0">
                    <a:pos x="11" y="20"/>
                  </a:cxn>
                  <a:cxn ang="0">
                    <a:pos x="11" y="22"/>
                  </a:cxn>
                  <a:cxn ang="0">
                    <a:pos x="14" y="22"/>
                  </a:cxn>
                  <a:cxn ang="0">
                    <a:pos x="13" y="24"/>
                  </a:cxn>
                  <a:cxn ang="0">
                    <a:pos x="13" y="22"/>
                  </a:cxn>
                  <a:cxn ang="0">
                    <a:pos x="9" y="20"/>
                  </a:cxn>
                  <a:cxn ang="0">
                    <a:pos x="5" y="18"/>
                  </a:cxn>
                  <a:cxn ang="0">
                    <a:pos x="5" y="17"/>
                  </a:cxn>
                  <a:cxn ang="0">
                    <a:pos x="5" y="17"/>
                  </a:cxn>
                  <a:cxn ang="0">
                    <a:pos x="3" y="17"/>
                  </a:cxn>
                  <a:cxn ang="0">
                    <a:pos x="3" y="17"/>
                  </a:cxn>
                  <a:cxn ang="0">
                    <a:pos x="2" y="17"/>
                  </a:cxn>
                  <a:cxn ang="0">
                    <a:pos x="2" y="15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7" y="4"/>
                  </a:cxn>
                  <a:cxn ang="0">
                    <a:pos x="7" y="6"/>
                  </a:cxn>
                  <a:cxn ang="0">
                    <a:pos x="11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4" y="13"/>
                  </a:cxn>
                </a:cxnLst>
                <a:rect l="0" t="0" r="r" b="b"/>
                <a:pathLst>
                  <a:path w="14" h="24">
                    <a:moveTo>
                      <a:pt x="14" y="15"/>
                    </a:move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11" y="15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2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4" y="1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150"/>
              <p:cNvSpPr>
                <a:spLocks/>
              </p:cNvSpPr>
              <p:nvPr userDrawn="1"/>
            </p:nvSpPr>
            <p:spPr bwMode="auto">
              <a:xfrm>
                <a:off x="649288" y="311150"/>
                <a:ext cx="17463" cy="31750"/>
              </a:xfrm>
              <a:custGeom>
                <a:avLst/>
                <a:gdLst/>
                <a:ahLst/>
                <a:cxnLst>
                  <a:cxn ang="0">
                    <a:pos x="4" y="19"/>
                  </a:cxn>
                  <a:cxn ang="0">
                    <a:pos x="4" y="19"/>
                  </a:cxn>
                  <a:cxn ang="0">
                    <a:pos x="6" y="20"/>
                  </a:cxn>
                  <a:cxn ang="0">
                    <a:pos x="6" y="19"/>
                  </a:cxn>
                  <a:cxn ang="0">
                    <a:pos x="8" y="19"/>
                  </a:cxn>
                  <a:cxn ang="0">
                    <a:pos x="8" y="20"/>
                  </a:cxn>
                  <a:cxn ang="0">
                    <a:pos x="8" y="20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11" y="17"/>
                  </a:cxn>
                  <a:cxn ang="0">
                    <a:pos x="9" y="15"/>
                  </a:cxn>
                  <a:cxn ang="0">
                    <a:pos x="9" y="15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8" y="15"/>
                  </a:cxn>
                  <a:cxn ang="0">
                    <a:pos x="9" y="15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8" y="15"/>
                  </a:cxn>
                  <a:cxn ang="0">
                    <a:pos x="6" y="15"/>
                  </a:cxn>
                  <a:cxn ang="0">
                    <a:pos x="8" y="13"/>
                  </a:cxn>
                  <a:cxn ang="0">
                    <a:pos x="8" y="11"/>
                  </a:cxn>
                  <a:cxn ang="0">
                    <a:pos x="6" y="9"/>
                  </a:cxn>
                  <a:cxn ang="0">
                    <a:pos x="6" y="8"/>
                  </a:cxn>
                  <a:cxn ang="0">
                    <a:pos x="8" y="8"/>
                  </a:cxn>
                  <a:cxn ang="0">
                    <a:pos x="8" y="6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8" y="6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2"/>
                  </a:cxn>
                  <a:cxn ang="0">
                    <a:pos x="2" y="4"/>
                  </a:cxn>
                  <a:cxn ang="0">
                    <a:pos x="4" y="6"/>
                  </a:cxn>
                  <a:cxn ang="0">
                    <a:pos x="4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4" y="17"/>
                  </a:cxn>
                  <a:cxn ang="0">
                    <a:pos x="6" y="17"/>
                  </a:cxn>
                  <a:cxn ang="0">
                    <a:pos x="4" y="19"/>
                  </a:cxn>
                  <a:cxn ang="0">
                    <a:pos x="4" y="17"/>
                  </a:cxn>
                </a:cxnLst>
                <a:rect l="0" t="0" r="r" b="b"/>
                <a:pathLst>
                  <a:path w="11" h="20">
                    <a:moveTo>
                      <a:pt x="4" y="19"/>
                    </a:moveTo>
                    <a:lnTo>
                      <a:pt x="4" y="19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51"/>
              <p:cNvSpPr>
                <a:spLocks/>
              </p:cNvSpPr>
              <p:nvPr userDrawn="1"/>
            </p:nvSpPr>
            <p:spPr bwMode="auto">
              <a:xfrm>
                <a:off x="8051800" y="381000"/>
                <a:ext cx="31750" cy="46038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0" y="17"/>
                  </a:cxn>
                  <a:cxn ang="0">
                    <a:pos x="0" y="18"/>
                  </a:cxn>
                  <a:cxn ang="0">
                    <a:pos x="0" y="22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4" y="26"/>
                  </a:cxn>
                  <a:cxn ang="0">
                    <a:pos x="6" y="26"/>
                  </a:cxn>
                  <a:cxn ang="0">
                    <a:pos x="6" y="26"/>
                  </a:cxn>
                  <a:cxn ang="0">
                    <a:pos x="7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9" y="28"/>
                  </a:cxn>
                  <a:cxn ang="0">
                    <a:pos x="11" y="28"/>
                  </a:cxn>
                  <a:cxn ang="0">
                    <a:pos x="11" y="29"/>
                  </a:cxn>
                  <a:cxn ang="0">
                    <a:pos x="13" y="29"/>
                  </a:cxn>
                  <a:cxn ang="0">
                    <a:pos x="13" y="28"/>
                  </a:cxn>
                  <a:cxn ang="0">
                    <a:pos x="15" y="26"/>
                  </a:cxn>
                  <a:cxn ang="0">
                    <a:pos x="15" y="22"/>
                  </a:cxn>
                  <a:cxn ang="0">
                    <a:pos x="11" y="22"/>
                  </a:cxn>
                  <a:cxn ang="0">
                    <a:pos x="11" y="20"/>
                  </a:cxn>
                  <a:cxn ang="0">
                    <a:pos x="11" y="20"/>
                  </a:cxn>
                  <a:cxn ang="0">
                    <a:pos x="9" y="20"/>
                  </a:cxn>
                  <a:cxn ang="0">
                    <a:pos x="11" y="18"/>
                  </a:cxn>
                  <a:cxn ang="0">
                    <a:pos x="7" y="13"/>
                  </a:cxn>
                  <a:cxn ang="0">
                    <a:pos x="6" y="11"/>
                  </a:cxn>
                  <a:cxn ang="0">
                    <a:pos x="9" y="11"/>
                  </a:cxn>
                  <a:cxn ang="0">
                    <a:pos x="11" y="17"/>
                  </a:cxn>
                  <a:cxn ang="0">
                    <a:pos x="13" y="18"/>
                  </a:cxn>
                  <a:cxn ang="0">
                    <a:pos x="15" y="18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8" y="15"/>
                  </a:cxn>
                  <a:cxn ang="0">
                    <a:pos x="20" y="13"/>
                  </a:cxn>
                  <a:cxn ang="0">
                    <a:pos x="20" y="11"/>
                  </a:cxn>
                  <a:cxn ang="0">
                    <a:pos x="20" y="9"/>
                  </a:cxn>
                  <a:cxn ang="0">
                    <a:pos x="18" y="7"/>
                  </a:cxn>
                  <a:cxn ang="0">
                    <a:pos x="17" y="6"/>
                  </a:cxn>
                  <a:cxn ang="0">
                    <a:pos x="13" y="4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11"/>
                  </a:cxn>
                </a:cxnLst>
                <a:rect l="0" t="0" r="r" b="b"/>
                <a:pathLst>
                  <a:path w="20" h="29">
                    <a:moveTo>
                      <a:pt x="0" y="13"/>
                    </a:move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1" y="22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52"/>
              <p:cNvSpPr>
                <a:spLocks/>
              </p:cNvSpPr>
              <p:nvPr userDrawn="1"/>
            </p:nvSpPr>
            <p:spPr bwMode="auto">
              <a:xfrm>
                <a:off x="7019925" y="4391025"/>
                <a:ext cx="28575" cy="36513"/>
              </a:xfrm>
              <a:custGeom>
                <a:avLst/>
                <a:gdLst/>
                <a:ahLst/>
                <a:cxnLst>
                  <a:cxn ang="0">
                    <a:pos x="13" y="12"/>
                  </a:cxn>
                  <a:cxn ang="0">
                    <a:pos x="13" y="14"/>
                  </a:cxn>
                  <a:cxn ang="0">
                    <a:pos x="14" y="14"/>
                  </a:cxn>
                  <a:cxn ang="0">
                    <a:pos x="14" y="16"/>
                  </a:cxn>
                  <a:cxn ang="0">
                    <a:pos x="14" y="16"/>
                  </a:cxn>
                  <a:cxn ang="0">
                    <a:pos x="16" y="18"/>
                  </a:cxn>
                  <a:cxn ang="0">
                    <a:pos x="16" y="18"/>
                  </a:cxn>
                  <a:cxn ang="0">
                    <a:pos x="16" y="20"/>
                  </a:cxn>
                  <a:cxn ang="0">
                    <a:pos x="16" y="20"/>
                  </a:cxn>
                  <a:cxn ang="0">
                    <a:pos x="16" y="20"/>
                  </a:cxn>
                  <a:cxn ang="0">
                    <a:pos x="16" y="22"/>
                  </a:cxn>
                  <a:cxn ang="0">
                    <a:pos x="18" y="22"/>
                  </a:cxn>
                  <a:cxn ang="0">
                    <a:pos x="18" y="23"/>
                  </a:cxn>
                  <a:cxn ang="0">
                    <a:pos x="18" y="23"/>
                  </a:cxn>
                  <a:cxn ang="0">
                    <a:pos x="16" y="23"/>
                  </a:cxn>
                  <a:cxn ang="0">
                    <a:pos x="14" y="23"/>
                  </a:cxn>
                  <a:cxn ang="0">
                    <a:pos x="14" y="22"/>
                  </a:cxn>
                  <a:cxn ang="0">
                    <a:pos x="14" y="22"/>
                  </a:cxn>
                  <a:cxn ang="0">
                    <a:pos x="14" y="20"/>
                  </a:cxn>
                  <a:cxn ang="0">
                    <a:pos x="13" y="20"/>
                  </a:cxn>
                  <a:cxn ang="0">
                    <a:pos x="13" y="18"/>
                  </a:cxn>
                  <a:cxn ang="0">
                    <a:pos x="13" y="18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9" y="14"/>
                  </a:cxn>
                  <a:cxn ang="0">
                    <a:pos x="9" y="12"/>
                  </a:cxn>
                  <a:cxn ang="0">
                    <a:pos x="9" y="12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7" y="9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3" y="5"/>
                  </a:cxn>
                  <a:cxn ang="0">
                    <a:pos x="2" y="5"/>
                  </a:cxn>
                  <a:cxn ang="0">
                    <a:pos x="3" y="3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7" y="1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9" y="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13" y="12"/>
                  </a:cxn>
                </a:cxnLst>
                <a:rect l="0" t="0" r="r" b="b"/>
                <a:pathLst>
                  <a:path w="18" h="23">
                    <a:moveTo>
                      <a:pt x="13" y="12"/>
                    </a:move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2"/>
                    </a:lnTo>
                    <a:lnTo>
                      <a:pt x="13" y="1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153"/>
              <p:cNvSpPr>
                <a:spLocks/>
              </p:cNvSpPr>
              <p:nvPr userDrawn="1"/>
            </p:nvSpPr>
            <p:spPr bwMode="auto">
              <a:xfrm>
                <a:off x="7023100" y="4422775"/>
                <a:ext cx="33338" cy="190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3"/>
                  </a:cxn>
                  <a:cxn ang="0">
                    <a:pos x="3" y="5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7" y="9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2" y="11"/>
                  </a:cxn>
                  <a:cxn ang="0">
                    <a:pos x="14" y="11"/>
                  </a:cxn>
                  <a:cxn ang="0">
                    <a:pos x="16" y="12"/>
                  </a:cxn>
                  <a:cxn ang="0">
                    <a:pos x="18" y="11"/>
                  </a:cxn>
                  <a:cxn ang="0">
                    <a:pos x="20" y="9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0" y="5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16" y="9"/>
                  </a:cxn>
                  <a:cxn ang="0">
                    <a:pos x="16" y="9"/>
                  </a:cxn>
                  <a:cxn ang="0">
                    <a:pos x="14" y="7"/>
                  </a:cxn>
                  <a:cxn ang="0">
                    <a:pos x="14" y="7"/>
                  </a:cxn>
                  <a:cxn ang="0">
                    <a:pos x="14" y="7"/>
                  </a:cxn>
                  <a:cxn ang="0">
                    <a:pos x="14" y="9"/>
                  </a:cxn>
                  <a:cxn ang="0">
                    <a:pos x="12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3"/>
                  </a:cxn>
                  <a:cxn ang="0">
                    <a:pos x="3" y="3"/>
                  </a:cxn>
                  <a:cxn ang="0">
                    <a:pos x="3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21" h="1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154"/>
              <p:cNvSpPr>
                <a:spLocks/>
              </p:cNvSpPr>
              <p:nvPr userDrawn="1"/>
            </p:nvSpPr>
            <p:spPr bwMode="auto">
              <a:xfrm>
                <a:off x="7626350" y="2368550"/>
                <a:ext cx="31750" cy="122238"/>
              </a:xfrm>
              <a:custGeom>
                <a:avLst/>
                <a:gdLst/>
                <a:ahLst/>
                <a:cxnLst>
                  <a:cxn ang="0">
                    <a:pos x="20" y="51"/>
                  </a:cxn>
                  <a:cxn ang="0">
                    <a:pos x="20" y="53"/>
                  </a:cxn>
                  <a:cxn ang="0">
                    <a:pos x="20" y="58"/>
                  </a:cxn>
                  <a:cxn ang="0">
                    <a:pos x="20" y="62"/>
                  </a:cxn>
                  <a:cxn ang="0">
                    <a:pos x="20" y="66"/>
                  </a:cxn>
                  <a:cxn ang="0">
                    <a:pos x="16" y="66"/>
                  </a:cxn>
                  <a:cxn ang="0">
                    <a:pos x="12" y="67"/>
                  </a:cxn>
                  <a:cxn ang="0">
                    <a:pos x="11" y="69"/>
                  </a:cxn>
                  <a:cxn ang="0">
                    <a:pos x="7" y="71"/>
                  </a:cxn>
                  <a:cxn ang="0">
                    <a:pos x="5" y="75"/>
                  </a:cxn>
                  <a:cxn ang="0">
                    <a:pos x="1" y="77"/>
                  </a:cxn>
                  <a:cxn ang="0">
                    <a:pos x="0" y="77"/>
                  </a:cxn>
                  <a:cxn ang="0">
                    <a:pos x="1" y="75"/>
                  </a:cxn>
                  <a:cxn ang="0">
                    <a:pos x="3" y="73"/>
                  </a:cxn>
                  <a:cxn ang="0">
                    <a:pos x="3" y="71"/>
                  </a:cxn>
                  <a:cxn ang="0">
                    <a:pos x="3" y="69"/>
                  </a:cxn>
                  <a:cxn ang="0">
                    <a:pos x="5" y="71"/>
                  </a:cxn>
                  <a:cxn ang="0">
                    <a:pos x="7" y="69"/>
                  </a:cxn>
                  <a:cxn ang="0">
                    <a:pos x="9" y="67"/>
                  </a:cxn>
                  <a:cxn ang="0">
                    <a:pos x="12" y="64"/>
                  </a:cxn>
                  <a:cxn ang="0">
                    <a:pos x="12" y="62"/>
                  </a:cxn>
                  <a:cxn ang="0">
                    <a:pos x="14" y="62"/>
                  </a:cxn>
                  <a:cxn ang="0">
                    <a:pos x="18" y="60"/>
                  </a:cxn>
                  <a:cxn ang="0">
                    <a:pos x="18" y="55"/>
                  </a:cxn>
                  <a:cxn ang="0">
                    <a:pos x="18" y="53"/>
                  </a:cxn>
                  <a:cxn ang="0">
                    <a:pos x="16" y="49"/>
                  </a:cxn>
                  <a:cxn ang="0">
                    <a:pos x="16" y="47"/>
                  </a:cxn>
                  <a:cxn ang="0">
                    <a:pos x="16" y="42"/>
                  </a:cxn>
                  <a:cxn ang="0">
                    <a:pos x="16" y="38"/>
                  </a:cxn>
                  <a:cxn ang="0">
                    <a:pos x="14" y="31"/>
                  </a:cxn>
                  <a:cxn ang="0">
                    <a:pos x="12" y="31"/>
                  </a:cxn>
                  <a:cxn ang="0">
                    <a:pos x="12" y="27"/>
                  </a:cxn>
                  <a:cxn ang="0">
                    <a:pos x="12" y="25"/>
                  </a:cxn>
                  <a:cxn ang="0">
                    <a:pos x="12" y="22"/>
                  </a:cxn>
                  <a:cxn ang="0">
                    <a:pos x="11" y="18"/>
                  </a:cxn>
                  <a:cxn ang="0">
                    <a:pos x="7" y="13"/>
                  </a:cxn>
                  <a:cxn ang="0">
                    <a:pos x="5" y="9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5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3" y="2"/>
                  </a:cxn>
                  <a:cxn ang="0">
                    <a:pos x="5" y="5"/>
                  </a:cxn>
                  <a:cxn ang="0">
                    <a:pos x="9" y="11"/>
                  </a:cxn>
                  <a:cxn ang="0">
                    <a:pos x="11" y="14"/>
                  </a:cxn>
                  <a:cxn ang="0">
                    <a:pos x="12" y="18"/>
                  </a:cxn>
                  <a:cxn ang="0">
                    <a:pos x="12" y="22"/>
                  </a:cxn>
                  <a:cxn ang="0">
                    <a:pos x="14" y="27"/>
                  </a:cxn>
                  <a:cxn ang="0">
                    <a:pos x="16" y="33"/>
                  </a:cxn>
                  <a:cxn ang="0">
                    <a:pos x="18" y="42"/>
                  </a:cxn>
                </a:cxnLst>
                <a:rect l="0" t="0" r="r" b="b"/>
                <a:pathLst>
                  <a:path w="20" h="77">
                    <a:moveTo>
                      <a:pt x="18" y="47"/>
                    </a:moveTo>
                    <a:lnTo>
                      <a:pt x="20" y="49"/>
                    </a:lnTo>
                    <a:lnTo>
                      <a:pt x="20" y="49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20" y="57"/>
                    </a:lnTo>
                    <a:lnTo>
                      <a:pt x="20" y="57"/>
                    </a:lnTo>
                    <a:lnTo>
                      <a:pt x="20" y="58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6" y="66"/>
                    </a:lnTo>
                    <a:lnTo>
                      <a:pt x="16" y="67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2" y="67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9" y="69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7" y="71"/>
                    </a:lnTo>
                    <a:lnTo>
                      <a:pt x="7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5" y="75"/>
                    </a:lnTo>
                    <a:lnTo>
                      <a:pt x="3" y="75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1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1" y="75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71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71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4"/>
                    </a:lnTo>
                    <a:lnTo>
                      <a:pt x="12" y="62"/>
                    </a:lnTo>
                    <a:lnTo>
                      <a:pt x="12" y="64"/>
                    </a:lnTo>
                    <a:lnTo>
                      <a:pt x="14" y="64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8" y="5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2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4" y="36"/>
                    </a:lnTo>
                    <a:lnTo>
                      <a:pt x="14" y="35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1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6" y="38"/>
                    </a:lnTo>
                    <a:lnTo>
                      <a:pt x="18" y="40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155"/>
              <p:cNvSpPr>
                <a:spLocks/>
              </p:cNvSpPr>
              <p:nvPr userDrawn="1"/>
            </p:nvSpPr>
            <p:spPr bwMode="auto">
              <a:xfrm>
                <a:off x="4975225" y="688975"/>
                <a:ext cx="7938" cy="2063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1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1" y="11"/>
                  </a:cxn>
                  <a:cxn ang="0">
                    <a:pos x="1" y="11"/>
                  </a:cxn>
                  <a:cxn ang="0">
                    <a:pos x="3" y="11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9"/>
                  </a:cxn>
                  <a:cxn ang="0">
                    <a:pos x="3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56"/>
              <p:cNvSpPr>
                <a:spLocks/>
              </p:cNvSpPr>
              <p:nvPr userDrawn="1"/>
            </p:nvSpPr>
            <p:spPr bwMode="auto">
              <a:xfrm>
                <a:off x="4951413" y="711200"/>
                <a:ext cx="20638" cy="15875"/>
              </a:xfrm>
              <a:custGeom>
                <a:avLst/>
                <a:gdLst/>
                <a:ahLst/>
                <a:cxnLst>
                  <a:cxn ang="0">
                    <a:pos x="9" y="6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7" y="6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7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4" y="10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6"/>
                  </a:cxn>
                  <a:cxn ang="0">
                    <a:pos x="9" y="6"/>
                  </a:cxn>
                </a:cxnLst>
                <a:rect l="0" t="0" r="r" b="b"/>
                <a:pathLst>
                  <a:path w="13" h="10">
                    <a:moveTo>
                      <a:pt x="9" y="6"/>
                    </a:moveTo>
                    <a:lnTo>
                      <a:pt x="9" y="6"/>
                    </a:lnTo>
                    <a:lnTo>
                      <a:pt x="9" y="6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157"/>
              <p:cNvSpPr>
                <a:spLocks/>
              </p:cNvSpPr>
              <p:nvPr userDrawn="1"/>
            </p:nvSpPr>
            <p:spPr bwMode="auto">
              <a:xfrm>
                <a:off x="4940300" y="731838"/>
                <a:ext cx="25400" cy="26988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4"/>
                  </a:cxn>
                  <a:cxn ang="0">
                    <a:pos x="9" y="6"/>
                  </a:cxn>
                  <a:cxn ang="0">
                    <a:pos x="7" y="8"/>
                  </a:cxn>
                  <a:cxn ang="0">
                    <a:pos x="5" y="9"/>
                  </a:cxn>
                  <a:cxn ang="0">
                    <a:pos x="3" y="9"/>
                  </a:cxn>
                  <a:cxn ang="0">
                    <a:pos x="3" y="11"/>
                  </a:cxn>
                  <a:cxn ang="0">
                    <a:pos x="3" y="11"/>
                  </a:cxn>
                  <a:cxn ang="0">
                    <a:pos x="1" y="11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7"/>
                  </a:cxn>
                  <a:cxn ang="0">
                    <a:pos x="3" y="15"/>
                  </a:cxn>
                  <a:cxn ang="0">
                    <a:pos x="3" y="15"/>
                  </a:cxn>
                  <a:cxn ang="0">
                    <a:pos x="5" y="15"/>
                  </a:cxn>
                  <a:cxn ang="0">
                    <a:pos x="5" y="13"/>
                  </a:cxn>
                  <a:cxn ang="0">
                    <a:pos x="5" y="13"/>
                  </a:cxn>
                  <a:cxn ang="0">
                    <a:pos x="7" y="13"/>
                  </a:cxn>
                  <a:cxn ang="0">
                    <a:pos x="9" y="13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9" y="11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8"/>
                  </a:cxn>
                  <a:cxn ang="0">
                    <a:pos x="11" y="6"/>
                  </a:cxn>
                  <a:cxn ang="0">
                    <a:pos x="14" y="4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6" y="2"/>
                  </a:cxn>
                  <a:cxn ang="0">
                    <a:pos x="14" y="2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1" y="2"/>
                  </a:cxn>
                </a:cxnLst>
                <a:rect l="0" t="0" r="r" b="b"/>
                <a:pathLst>
                  <a:path w="16" h="17">
                    <a:moveTo>
                      <a:pt x="11" y="2"/>
                    </a:moveTo>
                    <a:lnTo>
                      <a:pt x="11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158"/>
              <p:cNvSpPr>
                <a:spLocks/>
              </p:cNvSpPr>
              <p:nvPr userDrawn="1"/>
            </p:nvSpPr>
            <p:spPr bwMode="auto">
              <a:xfrm>
                <a:off x="4908550" y="714375"/>
                <a:ext cx="4763" cy="6350"/>
              </a:xfrm>
              <a:custGeom>
                <a:avLst/>
                <a:gdLst/>
                <a:ahLst/>
                <a:cxnLst>
                  <a:cxn ang="0">
                    <a:pos x="3" y="2"/>
                  </a:cxn>
                  <a:cxn ang="0">
                    <a:pos x="3" y="2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159"/>
              <p:cNvSpPr>
                <a:spLocks/>
              </p:cNvSpPr>
              <p:nvPr userDrawn="1"/>
            </p:nvSpPr>
            <p:spPr bwMode="auto">
              <a:xfrm>
                <a:off x="4940300" y="735013"/>
                <a:ext cx="4763" cy="952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6"/>
                  </a:cxn>
                  <a:cxn ang="0">
                    <a:pos x="1" y="4"/>
                  </a:cxn>
                  <a:cxn ang="0">
                    <a:pos x="3" y="4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160"/>
              <p:cNvSpPr>
                <a:spLocks/>
              </p:cNvSpPr>
              <p:nvPr userDrawn="1"/>
            </p:nvSpPr>
            <p:spPr bwMode="auto">
              <a:xfrm>
                <a:off x="5214938" y="555625"/>
                <a:ext cx="115888" cy="109538"/>
              </a:xfrm>
              <a:custGeom>
                <a:avLst/>
                <a:gdLst/>
                <a:ahLst/>
                <a:cxnLst>
                  <a:cxn ang="0">
                    <a:pos x="24" y="66"/>
                  </a:cxn>
                  <a:cxn ang="0">
                    <a:pos x="26" y="64"/>
                  </a:cxn>
                  <a:cxn ang="0">
                    <a:pos x="26" y="60"/>
                  </a:cxn>
                  <a:cxn ang="0">
                    <a:pos x="26" y="56"/>
                  </a:cxn>
                  <a:cxn ang="0">
                    <a:pos x="29" y="51"/>
                  </a:cxn>
                  <a:cxn ang="0">
                    <a:pos x="31" y="45"/>
                  </a:cxn>
                  <a:cxn ang="0">
                    <a:pos x="33" y="47"/>
                  </a:cxn>
                  <a:cxn ang="0">
                    <a:pos x="33" y="45"/>
                  </a:cxn>
                  <a:cxn ang="0">
                    <a:pos x="33" y="40"/>
                  </a:cxn>
                  <a:cxn ang="0">
                    <a:pos x="39" y="36"/>
                  </a:cxn>
                  <a:cxn ang="0">
                    <a:pos x="42" y="31"/>
                  </a:cxn>
                  <a:cxn ang="0">
                    <a:pos x="46" y="25"/>
                  </a:cxn>
                  <a:cxn ang="0">
                    <a:pos x="48" y="23"/>
                  </a:cxn>
                  <a:cxn ang="0">
                    <a:pos x="50" y="22"/>
                  </a:cxn>
                  <a:cxn ang="0">
                    <a:pos x="53" y="18"/>
                  </a:cxn>
                  <a:cxn ang="0">
                    <a:pos x="55" y="16"/>
                  </a:cxn>
                  <a:cxn ang="0">
                    <a:pos x="51" y="14"/>
                  </a:cxn>
                  <a:cxn ang="0">
                    <a:pos x="57" y="11"/>
                  </a:cxn>
                  <a:cxn ang="0">
                    <a:pos x="64" y="11"/>
                  </a:cxn>
                  <a:cxn ang="0">
                    <a:pos x="66" y="9"/>
                  </a:cxn>
                  <a:cxn ang="0">
                    <a:pos x="68" y="9"/>
                  </a:cxn>
                  <a:cxn ang="0">
                    <a:pos x="71" y="7"/>
                  </a:cxn>
                  <a:cxn ang="0">
                    <a:pos x="73" y="5"/>
                  </a:cxn>
                  <a:cxn ang="0">
                    <a:pos x="71" y="3"/>
                  </a:cxn>
                  <a:cxn ang="0">
                    <a:pos x="66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2"/>
                  </a:cxn>
                  <a:cxn ang="0">
                    <a:pos x="55" y="0"/>
                  </a:cxn>
                  <a:cxn ang="0">
                    <a:pos x="46" y="2"/>
                  </a:cxn>
                  <a:cxn ang="0">
                    <a:pos x="44" y="2"/>
                  </a:cxn>
                  <a:cxn ang="0">
                    <a:pos x="40" y="3"/>
                  </a:cxn>
                  <a:cxn ang="0">
                    <a:pos x="37" y="5"/>
                  </a:cxn>
                  <a:cxn ang="0">
                    <a:pos x="35" y="5"/>
                  </a:cxn>
                  <a:cxn ang="0">
                    <a:pos x="35" y="7"/>
                  </a:cxn>
                  <a:cxn ang="0">
                    <a:pos x="31" y="7"/>
                  </a:cxn>
                  <a:cxn ang="0">
                    <a:pos x="29" y="7"/>
                  </a:cxn>
                  <a:cxn ang="0">
                    <a:pos x="28" y="11"/>
                  </a:cxn>
                  <a:cxn ang="0">
                    <a:pos x="24" y="13"/>
                  </a:cxn>
                  <a:cxn ang="0">
                    <a:pos x="20" y="16"/>
                  </a:cxn>
                  <a:cxn ang="0">
                    <a:pos x="17" y="20"/>
                  </a:cxn>
                  <a:cxn ang="0">
                    <a:pos x="13" y="23"/>
                  </a:cxn>
                  <a:cxn ang="0">
                    <a:pos x="8" y="33"/>
                  </a:cxn>
                  <a:cxn ang="0">
                    <a:pos x="2" y="38"/>
                  </a:cxn>
                  <a:cxn ang="0">
                    <a:pos x="0" y="40"/>
                  </a:cxn>
                  <a:cxn ang="0">
                    <a:pos x="2" y="45"/>
                  </a:cxn>
                  <a:cxn ang="0">
                    <a:pos x="0" y="47"/>
                  </a:cxn>
                  <a:cxn ang="0">
                    <a:pos x="2" y="51"/>
                  </a:cxn>
                  <a:cxn ang="0">
                    <a:pos x="8" y="53"/>
                  </a:cxn>
                  <a:cxn ang="0">
                    <a:pos x="13" y="53"/>
                  </a:cxn>
                  <a:cxn ang="0">
                    <a:pos x="15" y="56"/>
                  </a:cxn>
                  <a:cxn ang="0">
                    <a:pos x="20" y="53"/>
                  </a:cxn>
                  <a:cxn ang="0">
                    <a:pos x="18" y="47"/>
                  </a:cxn>
                  <a:cxn ang="0">
                    <a:pos x="17" y="51"/>
                  </a:cxn>
                  <a:cxn ang="0">
                    <a:pos x="17" y="49"/>
                  </a:cxn>
                  <a:cxn ang="0">
                    <a:pos x="20" y="42"/>
                  </a:cxn>
                  <a:cxn ang="0">
                    <a:pos x="20" y="45"/>
                  </a:cxn>
                  <a:cxn ang="0">
                    <a:pos x="20" y="51"/>
                  </a:cxn>
                  <a:cxn ang="0">
                    <a:pos x="18" y="56"/>
                  </a:cxn>
                  <a:cxn ang="0">
                    <a:pos x="17" y="64"/>
                  </a:cxn>
                  <a:cxn ang="0">
                    <a:pos x="20" y="66"/>
                  </a:cxn>
                  <a:cxn ang="0">
                    <a:pos x="22" y="67"/>
                  </a:cxn>
                  <a:cxn ang="0">
                    <a:pos x="22" y="69"/>
                  </a:cxn>
                </a:cxnLst>
                <a:rect l="0" t="0" r="r" b="b"/>
                <a:pathLst>
                  <a:path w="73" h="69">
                    <a:moveTo>
                      <a:pt x="22" y="69"/>
                    </a:move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4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2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58"/>
                    </a:lnTo>
                    <a:lnTo>
                      <a:pt x="26" y="58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6" y="56"/>
                    </a:lnTo>
                    <a:lnTo>
                      <a:pt x="28" y="55"/>
                    </a:lnTo>
                    <a:lnTo>
                      <a:pt x="28" y="53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29" y="49"/>
                    </a:lnTo>
                    <a:lnTo>
                      <a:pt x="29" y="49"/>
                    </a:lnTo>
                    <a:lnTo>
                      <a:pt x="31" y="47"/>
                    </a:lnTo>
                    <a:lnTo>
                      <a:pt x="31" y="47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33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3" y="42"/>
                    </a:lnTo>
                    <a:lnTo>
                      <a:pt x="33" y="42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5" y="38"/>
                    </a:lnTo>
                    <a:lnTo>
                      <a:pt x="35" y="38"/>
                    </a:lnTo>
                    <a:lnTo>
                      <a:pt x="35" y="36"/>
                    </a:lnTo>
                    <a:lnTo>
                      <a:pt x="37" y="36"/>
                    </a:lnTo>
                    <a:lnTo>
                      <a:pt x="39" y="36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0" y="33"/>
                    </a:lnTo>
                    <a:lnTo>
                      <a:pt x="42" y="33"/>
                    </a:lnTo>
                    <a:lnTo>
                      <a:pt x="42" y="33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4" y="29"/>
                    </a:lnTo>
                    <a:lnTo>
                      <a:pt x="44" y="29"/>
                    </a:lnTo>
                    <a:lnTo>
                      <a:pt x="46" y="27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5"/>
                    </a:lnTo>
                    <a:lnTo>
                      <a:pt x="46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1" y="22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53" y="18"/>
                    </a:lnTo>
                    <a:lnTo>
                      <a:pt x="55" y="18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3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1" y="13"/>
                    </a:lnTo>
                    <a:lnTo>
                      <a:pt x="53" y="13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1" y="5"/>
                    </a:lnTo>
                    <a:lnTo>
                      <a:pt x="73" y="3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1" y="2"/>
                    </a:lnTo>
                    <a:lnTo>
                      <a:pt x="70" y="2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4" y="3"/>
                    </a:lnTo>
                    <a:lnTo>
                      <a:pt x="42" y="3"/>
                    </a:lnTo>
                    <a:lnTo>
                      <a:pt x="40" y="3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4"/>
                    </a:lnTo>
                    <a:lnTo>
                      <a:pt x="22" y="14"/>
                    </a:lnTo>
                    <a:lnTo>
                      <a:pt x="20" y="14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20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31"/>
                    </a:lnTo>
                    <a:lnTo>
                      <a:pt x="9" y="31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7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5"/>
                    </a:lnTo>
                    <a:lnTo>
                      <a:pt x="18" y="53"/>
                    </a:lnTo>
                    <a:lnTo>
                      <a:pt x="20" y="53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20" y="55"/>
                    </a:lnTo>
                    <a:lnTo>
                      <a:pt x="18" y="55"/>
                    </a:lnTo>
                    <a:lnTo>
                      <a:pt x="18" y="56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7" y="64"/>
                    </a:lnTo>
                    <a:lnTo>
                      <a:pt x="18" y="64"/>
                    </a:lnTo>
                    <a:lnTo>
                      <a:pt x="18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161"/>
              <p:cNvSpPr>
                <a:spLocks/>
              </p:cNvSpPr>
              <p:nvPr userDrawn="1"/>
            </p:nvSpPr>
            <p:spPr bwMode="auto">
              <a:xfrm>
                <a:off x="5113338" y="430213"/>
                <a:ext cx="96838" cy="87313"/>
              </a:xfrm>
              <a:custGeom>
                <a:avLst/>
                <a:gdLst/>
                <a:ahLst/>
                <a:cxnLst>
                  <a:cxn ang="0">
                    <a:pos x="57" y="2"/>
                  </a:cxn>
                  <a:cxn ang="0">
                    <a:pos x="53" y="6"/>
                  </a:cxn>
                  <a:cxn ang="0">
                    <a:pos x="59" y="2"/>
                  </a:cxn>
                  <a:cxn ang="0">
                    <a:pos x="57" y="4"/>
                  </a:cxn>
                  <a:cxn ang="0">
                    <a:pos x="55" y="7"/>
                  </a:cxn>
                  <a:cxn ang="0">
                    <a:pos x="57" y="4"/>
                  </a:cxn>
                  <a:cxn ang="0">
                    <a:pos x="55" y="7"/>
                  </a:cxn>
                  <a:cxn ang="0">
                    <a:pos x="51" y="11"/>
                  </a:cxn>
                  <a:cxn ang="0">
                    <a:pos x="44" y="18"/>
                  </a:cxn>
                  <a:cxn ang="0">
                    <a:pos x="48" y="17"/>
                  </a:cxn>
                  <a:cxn ang="0">
                    <a:pos x="50" y="15"/>
                  </a:cxn>
                  <a:cxn ang="0">
                    <a:pos x="50" y="17"/>
                  </a:cxn>
                  <a:cxn ang="0">
                    <a:pos x="51" y="18"/>
                  </a:cxn>
                  <a:cxn ang="0">
                    <a:pos x="46" y="24"/>
                  </a:cxn>
                  <a:cxn ang="0">
                    <a:pos x="44" y="24"/>
                  </a:cxn>
                  <a:cxn ang="0">
                    <a:pos x="44" y="26"/>
                  </a:cxn>
                  <a:cxn ang="0">
                    <a:pos x="39" y="29"/>
                  </a:cxn>
                  <a:cxn ang="0">
                    <a:pos x="35" y="31"/>
                  </a:cxn>
                  <a:cxn ang="0">
                    <a:pos x="30" y="33"/>
                  </a:cxn>
                  <a:cxn ang="0">
                    <a:pos x="24" y="37"/>
                  </a:cxn>
                  <a:cxn ang="0">
                    <a:pos x="24" y="39"/>
                  </a:cxn>
                  <a:cxn ang="0">
                    <a:pos x="22" y="40"/>
                  </a:cxn>
                  <a:cxn ang="0">
                    <a:pos x="20" y="42"/>
                  </a:cxn>
                  <a:cxn ang="0">
                    <a:pos x="20" y="44"/>
                  </a:cxn>
                  <a:cxn ang="0">
                    <a:pos x="26" y="42"/>
                  </a:cxn>
                  <a:cxn ang="0">
                    <a:pos x="26" y="44"/>
                  </a:cxn>
                  <a:cxn ang="0">
                    <a:pos x="22" y="46"/>
                  </a:cxn>
                  <a:cxn ang="0">
                    <a:pos x="15" y="51"/>
                  </a:cxn>
                  <a:cxn ang="0">
                    <a:pos x="8" y="55"/>
                  </a:cxn>
                  <a:cxn ang="0">
                    <a:pos x="4" y="55"/>
                  </a:cxn>
                  <a:cxn ang="0">
                    <a:pos x="2" y="53"/>
                  </a:cxn>
                  <a:cxn ang="0">
                    <a:pos x="2" y="51"/>
                  </a:cxn>
                  <a:cxn ang="0">
                    <a:pos x="2" y="48"/>
                  </a:cxn>
                  <a:cxn ang="0">
                    <a:pos x="6" y="46"/>
                  </a:cxn>
                  <a:cxn ang="0">
                    <a:pos x="6" y="44"/>
                  </a:cxn>
                  <a:cxn ang="0">
                    <a:pos x="2" y="48"/>
                  </a:cxn>
                  <a:cxn ang="0">
                    <a:pos x="2" y="44"/>
                  </a:cxn>
                  <a:cxn ang="0">
                    <a:pos x="4" y="40"/>
                  </a:cxn>
                  <a:cxn ang="0">
                    <a:pos x="13" y="35"/>
                  </a:cxn>
                  <a:cxn ang="0">
                    <a:pos x="22" y="28"/>
                  </a:cxn>
                  <a:cxn ang="0">
                    <a:pos x="26" y="24"/>
                  </a:cxn>
                  <a:cxn ang="0">
                    <a:pos x="28" y="24"/>
                  </a:cxn>
                  <a:cxn ang="0">
                    <a:pos x="31" y="22"/>
                  </a:cxn>
                  <a:cxn ang="0">
                    <a:pos x="33" y="20"/>
                  </a:cxn>
                  <a:cxn ang="0">
                    <a:pos x="37" y="17"/>
                  </a:cxn>
                  <a:cxn ang="0">
                    <a:pos x="39" y="15"/>
                  </a:cxn>
                  <a:cxn ang="0">
                    <a:pos x="40" y="15"/>
                  </a:cxn>
                  <a:cxn ang="0">
                    <a:pos x="42" y="11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4" y="11"/>
                  </a:cxn>
                  <a:cxn ang="0">
                    <a:pos x="46" y="9"/>
                  </a:cxn>
                  <a:cxn ang="0">
                    <a:pos x="50" y="6"/>
                  </a:cxn>
                  <a:cxn ang="0">
                    <a:pos x="51" y="7"/>
                  </a:cxn>
                  <a:cxn ang="0">
                    <a:pos x="51" y="4"/>
                  </a:cxn>
                  <a:cxn ang="0">
                    <a:pos x="53" y="4"/>
                  </a:cxn>
                  <a:cxn ang="0">
                    <a:pos x="53" y="6"/>
                  </a:cxn>
                </a:cxnLst>
                <a:rect l="0" t="0" r="r" b="b"/>
                <a:pathLst>
                  <a:path w="61" h="55">
                    <a:moveTo>
                      <a:pt x="55" y="4"/>
                    </a:moveTo>
                    <a:lnTo>
                      <a:pt x="55" y="2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5" y="4"/>
                    </a:lnTo>
                    <a:lnTo>
                      <a:pt x="57" y="4"/>
                    </a:lnTo>
                    <a:lnTo>
                      <a:pt x="59" y="2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9" y="4"/>
                    </a:lnTo>
                    <a:lnTo>
                      <a:pt x="57" y="4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3" y="7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0" y="13"/>
                    </a:lnTo>
                    <a:lnTo>
                      <a:pt x="48" y="15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8"/>
                    </a:lnTo>
                    <a:lnTo>
                      <a:pt x="50" y="20"/>
                    </a:lnTo>
                    <a:lnTo>
                      <a:pt x="48" y="22"/>
                    </a:lnTo>
                    <a:lnTo>
                      <a:pt x="46" y="22"/>
                    </a:lnTo>
                    <a:lnTo>
                      <a:pt x="46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4" y="26"/>
                    </a:lnTo>
                    <a:lnTo>
                      <a:pt x="42" y="26"/>
                    </a:lnTo>
                    <a:lnTo>
                      <a:pt x="42" y="28"/>
                    </a:lnTo>
                    <a:lnTo>
                      <a:pt x="40" y="28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0" y="33"/>
                    </a:lnTo>
                    <a:lnTo>
                      <a:pt x="30" y="35"/>
                    </a:lnTo>
                    <a:lnTo>
                      <a:pt x="28" y="35"/>
                    </a:lnTo>
                    <a:lnTo>
                      <a:pt x="26" y="35"/>
                    </a:lnTo>
                    <a:lnTo>
                      <a:pt x="26" y="37"/>
                    </a:lnTo>
                    <a:lnTo>
                      <a:pt x="24" y="37"/>
                    </a:lnTo>
                    <a:lnTo>
                      <a:pt x="24" y="39"/>
                    </a:lnTo>
                    <a:lnTo>
                      <a:pt x="22" y="39"/>
                    </a:lnTo>
                    <a:lnTo>
                      <a:pt x="22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2" y="40"/>
                    </a:lnTo>
                    <a:lnTo>
                      <a:pt x="20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6" y="42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19" y="49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5" y="49"/>
                    </a:lnTo>
                    <a:lnTo>
                      <a:pt x="15" y="49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9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0" y="53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9" y="37"/>
                    </a:lnTo>
                    <a:lnTo>
                      <a:pt x="13" y="35"/>
                    </a:lnTo>
                    <a:lnTo>
                      <a:pt x="15" y="33"/>
                    </a:lnTo>
                    <a:lnTo>
                      <a:pt x="19" y="31"/>
                    </a:lnTo>
                    <a:lnTo>
                      <a:pt x="20" y="29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4" y="7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6" y="9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4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162"/>
              <p:cNvSpPr>
                <a:spLocks/>
              </p:cNvSpPr>
              <p:nvPr userDrawn="1"/>
            </p:nvSpPr>
            <p:spPr bwMode="auto">
              <a:xfrm>
                <a:off x="5810250" y="784225"/>
                <a:ext cx="31750" cy="17463"/>
              </a:xfrm>
              <a:custGeom>
                <a:avLst/>
                <a:gdLst/>
                <a:ahLst/>
                <a:cxnLst>
                  <a:cxn ang="0">
                    <a:pos x="7" y="9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3" y="11"/>
                  </a:cxn>
                  <a:cxn ang="0">
                    <a:pos x="14" y="11"/>
                  </a:cxn>
                  <a:cxn ang="0">
                    <a:pos x="14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8" y="11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18" y="7"/>
                  </a:cxn>
                  <a:cxn ang="0">
                    <a:pos x="20" y="7"/>
                  </a:cxn>
                  <a:cxn ang="0">
                    <a:pos x="20" y="7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20" y="6"/>
                  </a:cxn>
                  <a:cxn ang="0">
                    <a:pos x="20" y="4"/>
                  </a:cxn>
                  <a:cxn ang="0">
                    <a:pos x="20" y="4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6" y="4"/>
                  </a:cxn>
                  <a:cxn ang="0">
                    <a:pos x="14" y="2"/>
                  </a:cxn>
                  <a:cxn ang="0">
                    <a:pos x="14" y="2"/>
                  </a:cxn>
                  <a:cxn ang="0">
                    <a:pos x="14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2"/>
                  </a:cxn>
                  <a:cxn ang="0">
                    <a:pos x="9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3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7" y="9"/>
                  </a:cxn>
                </a:cxnLst>
                <a:rect l="0" t="0" r="r" b="b"/>
                <a:pathLst>
                  <a:path w="20" h="11">
                    <a:moveTo>
                      <a:pt x="7" y="9"/>
                    </a:moveTo>
                    <a:lnTo>
                      <a:pt x="7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163"/>
              <p:cNvSpPr>
                <a:spLocks/>
              </p:cNvSpPr>
              <p:nvPr userDrawn="1"/>
            </p:nvSpPr>
            <p:spPr bwMode="auto">
              <a:xfrm>
                <a:off x="7518400" y="2628900"/>
                <a:ext cx="20638" cy="6350"/>
              </a:xfrm>
              <a:custGeom>
                <a:avLst/>
                <a:gdLst/>
                <a:ahLst/>
                <a:cxnLst>
                  <a:cxn ang="0">
                    <a:pos x="13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3" y="4"/>
                  </a:cxn>
                </a:cxnLst>
                <a:rect l="0" t="0" r="r" b="b"/>
                <a:pathLst>
                  <a:path w="13" h="4">
                    <a:moveTo>
                      <a:pt x="13" y="4"/>
                    </a:moveTo>
                    <a:lnTo>
                      <a:pt x="13" y="4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164"/>
              <p:cNvSpPr>
                <a:spLocks/>
              </p:cNvSpPr>
              <p:nvPr userDrawn="1"/>
            </p:nvSpPr>
            <p:spPr bwMode="auto">
              <a:xfrm>
                <a:off x="7535863" y="2576513"/>
                <a:ext cx="25400" cy="66675"/>
              </a:xfrm>
              <a:custGeom>
                <a:avLst/>
                <a:gdLst/>
                <a:ahLst/>
                <a:cxnLst>
                  <a:cxn ang="0">
                    <a:pos x="4" y="42"/>
                  </a:cxn>
                  <a:cxn ang="0">
                    <a:pos x="2" y="41"/>
                  </a:cxn>
                  <a:cxn ang="0">
                    <a:pos x="2" y="41"/>
                  </a:cxn>
                  <a:cxn ang="0">
                    <a:pos x="0" y="41"/>
                  </a:cxn>
                  <a:cxn ang="0">
                    <a:pos x="2" y="41"/>
                  </a:cxn>
                  <a:cxn ang="0">
                    <a:pos x="4" y="39"/>
                  </a:cxn>
                  <a:cxn ang="0">
                    <a:pos x="4" y="35"/>
                  </a:cxn>
                  <a:cxn ang="0">
                    <a:pos x="4" y="32"/>
                  </a:cxn>
                  <a:cxn ang="0">
                    <a:pos x="4" y="30"/>
                  </a:cxn>
                  <a:cxn ang="0">
                    <a:pos x="4" y="30"/>
                  </a:cxn>
                  <a:cxn ang="0">
                    <a:pos x="5" y="30"/>
                  </a:cxn>
                  <a:cxn ang="0">
                    <a:pos x="5" y="28"/>
                  </a:cxn>
                  <a:cxn ang="0">
                    <a:pos x="5" y="26"/>
                  </a:cxn>
                  <a:cxn ang="0">
                    <a:pos x="5" y="26"/>
                  </a:cxn>
                  <a:cxn ang="0">
                    <a:pos x="7" y="22"/>
                  </a:cxn>
                  <a:cxn ang="0">
                    <a:pos x="7" y="21"/>
                  </a:cxn>
                  <a:cxn ang="0">
                    <a:pos x="9" y="21"/>
                  </a:cxn>
                  <a:cxn ang="0">
                    <a:pos x="7" y="21"/>
                  </a:cxn>
                  <a:cxn ang="0">
                    <a:pos x="7" y="19"/>
                  </a:cxn>
                  <a:cxn ang="0">
                    <a:pos x="7" y="19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9" y="15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13" y="10"/>
                  </a:cxn>
                  <a:cxn ang="0">
                    <a:pos x="13" y="8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16" y="2"/>
                  </a:cxn>
                  <a:cxn ang="0">
                    <a:pos x="15" y="6"/>
                  </a:cxn>
                  <a:cxn ang="0">
                    <a:pos x="13" y="10"/>
                  </a:cxn>
                  <a:cxn ang="0">
                    <a:pos x="13" y="11"/>
                  </a:cxn>
                  <a:cxn ang="0">
                    <a:pos x="11" y="15"/>
                  </a:cxn>
                  <a:cxn ang="0">
                    <a:pos x="11" y="19"/>
                  </a:cxn>
                  <a:cxn ang="0">
                    <a:pos x="7" y="24"/>
                  </a:cxn>
                  <a:cxn ang="0">
                    <a:pos x="5" y="30"/>
                  </a:cxn>
                  <a:cxn ang="0">
                    <a:pos x="4" y="35"/>
                  </a:cxn>
                  <a:cxn ang="0">
                    <a:pos x="4" y="39"/>
                  </a:cxn>
                  <a:cxn ang="0">
                    <a:pos x="4" y="42"/>
                  </a:cxn>
                  <a:cxn ang="0">
                    <a:pos x="4" y="42"/>
                  </a:cxn>
                </a:cxnLst>
                <a:rect l="0" t="0" r="r" b="b"/>
                <a:pathLst>
                  <a:path w="16" h="42">
                    <a:moveTo>
                      <a:pt x="4" y="42"/>
                    </a:moveTo>
                    <a:lnTo>
                      <a:pt x="4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39"/>
                    </a:lnTo>
                    <a:lnTo>
                      <a:pt x="4" y="39"/>
                    </a:lnTo>
                    <a:lnTo>
                      <a:pt x="2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7" y="24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5" y="30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165"/>
              <p:cNvSpPr>
                <a:spLocks/>
              </p:cNvSpPr>
              <p:nvPr userDrawn="1"/>
            </p:nvSpPr>
            <p:spPr bwMode="auto">
              <a:xfrm>
                <a:off x="7451725" y="2632075"/>
                <a:ext cx="60325" cy="28575"/>
              </a:xfrm>
              <a:custGeom>
                <a:avLst/>
                <a:gdLst/>
                <a:ahLst/>
                <a:cxnLst>
                  <a:cxn ang="0">
                    <a:pos x="0" y="17"/>
                  </a:cxn>
                  <a:cxn ang="0">
                    <a:pos x="0" y="17"/>
                  </a:cxn>
                  <a:cxn ang="0">
                    <a:pos x="0" y="18"/>
                  </a:cxn>
                  <a:cxn ang="0">
                    <a:pos x="0" y="18"/>
                  </a:cxn>
                  <a:cxn ang="0">
                    <a:pos x="2" y="17"/>
                  </a:cxn>
                  <a:cxn ang="0">
                    <a:pos x="4" y="17"/>
                  </a:cxn>
                  <a:cxn ang="0">
                    <a:pos x="4" y="15"/>
                  </a:cxn>
                  <a:cxn ang="0">
                    <a:pos x="5" y="15"/>
                  </a:cxn>
                  <a:cxn ang="0">
                    <a:pos x="7" y="13"/>
                  </a:cxn>
                  <a:cxn ang="0">
                    <a:pos x="11" y="11"/>
                  </a:cxn>
                  <a:cxn ang="0">
                    <a:pos x="13" y="9"/>
                  </a:cxn>
                  <a:cxn ang="0">
                    <a:pos x="16" y="7"/>
                  </a:cxn>
                  <a:cxn ang="0">
                    <a:pos x="18" y="7"/>
                  </a:cxn>
                  <a:cxn ang="0">
                    <a:pos x="20" y="6"/>
                  </a:cxn>
                  <a:cxn ang="0">
                    <a:pos x="22" y="6"/>
                  </a:cxn>
                  <a:cxn ang="0">
                    <a:pos x="26" y="6"/>
                  </a:cxn>
                  <a:cxn ang="0">
                    <a:pos x="26" y="4"/>
                  </a:cxn>
                  <a:cxn ang="0">
                    <a:pos x="27" y="4"/>
                  </a:cxn>
                  <a:cxn ang="0">
                    <a:pos x="29" y="2"/>
                  </a:cxn>
                  <a:cxn ang="0">
                    <a:pos x="31" y="2"/>
                  </a:cxn>
                  <a:cxn ang="0">
                    <a:pos x="31" y="2"/>
                  </a:cxn>
                  <a:cxn ang="0">
                    <a:pos x="33" y="2"/>
                  </a:cxn>
                  <a:cxn ang="0">
                    <a:pos x="37" y="0"/>
                  </a:cxn>
                  <a:cxn ang="0">
                    <a:pos x="38" y="0"/>
                  </a:cxn>
                  <a:cxn ang="0">
                    <a:pos x="37" y="0"/>
                  </a:cxn>
                  <a:cxn ang="0">
                    <a:pos x="37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1" y="2"/>
                  </a:cxn>
                  <a:cxn ang="0">
                    <a:pos x="29" y="2"/>
                  </a:cxn>
                  <a:cxn ang="0">
                    <a:pos x="27" y="2"/>
                  </a:cxn>
                  <a:cxn ang="0">
                    <a:pos x="27" y="2"/>
                  </a:cxn>
                  <a:cxn ang="0">
                    <a:pos x="26" y="2"/>
                  </a:cxn>
                  <a:cxn ang="0">
                    <a:pos x="24" y="4"/>
                  </a:cxn>
                  <a:cxn ang="0">
                    <a:pos x="24" y="4"/>
                  </a:cxn>
                  <a:cxn ang="0">
                    <a:pos x="22" y="4"/>
                  </a:cxn>
                  <a:cxn ang="0">
                    <a:pos x="20" y="6"/>
                  </a:cxn>
                  <a:cxn ang="0">
                    <a:pos x="20" y="6"/>
                  </a:cxn>
                  <a:cxn ang="0">
                    <a:pos x="18" y="6"/>
                  </a:cxn>
                  <a:cxn ang="0">
                    <a:pos x="16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9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4" y="15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5"/>
                  </a:cxn>
                </a:cxnLst>
                <a:rect l="0" t="0" r="r" b="b"/>
                <a:pathLst>
                  <a:path w="38" h="18">
                    <a:moveTo>
                      <a:pt x="0" y="15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166"/>
              <p:cNvSpPr>
                <a:spLocks/>
              </p:cNvSpPr>
              <p:nvPr userDrawn="1"/>
            </p:nvSpPr>
            <p:spPr bwMode="auto">
              <a:xfrm>
                <a:off x="4298950" y="323850"/>
                <a:ext cx="31750" cy="42863"/>
              </a:xfrm>
              <a:custGeom>
                <a:avLst/>
                <a:gdLst/>
                <a:ahLst/>
                <a:cxnLst>
                  <a:cxn ang="0">
                    <a:pos x="5" y="27"/>
                  </a:cxn>
                  <a:cxn ang="0">
                    <a:pos x="16" y="21"/>
                  </a:cxn>
                  <a:cxn ang="0">
                    <a:pos x="20" y="18"/>
                  </a:cxn>
                  <a:cxn ang="0">
                    <a:pos x="20" y="11"/>
                  </a:cxn>
                  <a:cxn ang="0">
                    <a:pos x="18" y="5"/>
                  </a:cxn>
                  <a:cxn ang="0">
                    <a:pos x="13" y="1"/>
                  </a:cxn>
                  <a:cxn ang="0">
                    <a:pos x="7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23"/>
                  </a:cxn>
                  <a:cxn ang="0">
                    <a:pos x="3" y="23"/>
                  </a:cxn>
                  <a:cxn ang="0">
                    <a:pos x="5" y="27"/>
                  </a:cxn>
                </a:cxnLst>
                <a:rect l="0" t="0" r="r" b="b"/>
                <a:pathLst>
                  <a:path w="20" h="27">
                    <a:moveTo>
                      <a:pt x="5" y="27"/>
                    </a:moveTo>
                    <a:lnTo>
                      <a:pt x="16" y="21"/>
                    </a:lnTo>
                    <a:lnTo>
                      <a:pt x="20" y="18"/>
                    </a:lnTo>
                    <a:lnTo>
                      <a:pt x="20" y="11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167"/>
              <p:cNvSpPr>
                <a:spLocks/>
              </p:cNvSpPr>
              <p:nvPr userDrawn="1"/>
            </p:nvSpPr>
            <p:spPr bwMode="auto">
              <a:xfrm>
                <a:off x="4035425" y="395288"/>
                <a:ext cx="1038225" cy="1093788"/>
              </a:xfrm>
              <a:custGeom>
                <a:avLst/>
                <a:gdLst/>
                <a:ahLst/>
                <a:cxnLst>
                  <a:cxn ang="0">
                    <a:pos x="632" y="61"/>
                  </a:cxn>
                  <a:cxn ang="0">
                    <a:pos x="606" y="57"/>
                  </a:cxn>
                  <a:cxn ang="0">
                    <a:pos x="564" y="59"/>
                  </a:cxn>
                  <a:cxn ang="0">
                    <a:pos x="537" y="48"/>
                  </a:cxn>
                  <a:cxn ang="0">
                    <a:pos x="500" y="75"/>
                  </a:cxn>
                  <a:cxn ang="0">
                    <a:pos x="473" y="73"/>
                  </a:cxn>
                  <a:cxn ang="0">
                    <a:pos x="455" y="64"/>
                  </a:cxn>
                  <a:cxn ang="0">
                    <a:pos x="433" y="48"/>
                  </a:cxn>
                  <a:cxn ang="0">
                    <a:pos x="409" y="64"/>
                  </a:cxn>
                  <a:cxn ang="0">
                    <a:pos x="381" y="39"/>
                  </a:cxn>
                  <a:cxn ang="0">
                    <a:pos x="341" y="26"/>
                  </a:cxn>
                  <a:cxn ang="0">
                    <a:pos x="305" y="44"/>
                  </a:cxn>
                  <a:cxn ang="0">
                    <a:pos x="281" y="33"/>
                  </a:cxn>
                  <a:cxn ang="0">
                    <a:pos x="224" y="29"/>
                  </a:cxn>
                  <a:cxn ang="0">
                    <a:pos x="173" y="13"/>
                  </a:cxn>
                  <a:cxn ang="0">
                    <a:pos x="3" y="28"/>
                  </a:cxn>
                  <a:cxn ang="0">
                    <a:pos x="11" y="51"/>
                  </a:cxn>
                  <a:cxn ang="0">
                    <a:pos x="9" y="62"/>
                  </a:cxn>
                  <a:cxn ang="0">
                    <a:pos x="11" y="73"/>
                  </a:cxn>
                  <a:cxn ang="0">
                    <a:pos x="12" y="86"/>
                  </a:cxn>
                  <a:cxn ang="0">
                    <a:pos x="12" y="93"/>
                  </a:cxn>
                  <a:cxn ang="0">
                    <a:pos x="14" y="108"/>
                  </a:cxn>
                  <a:cxn ang="0">
                    <a:pos x="16" y="124"/>
                  </a:cxn>
                  <a:cxn ang="0">
                    <a:pos x="27" y="152"/>
                  </a:cxn>
                  <a:cxn ang="0">
                    <a:pos x="43" y="185"/>
                  </a:cxn>
                  <a:cxn ang="0">
                    <a:pos x="45" y="209"/>
                  </a:cxn>
                  <a:cxn ang="0">
                    <a:pos x="51" y="236"/>
                  </a:cxn>
                  <a:cxn ang="0">
                    <a:pos x="53" y="262"/>
                  </a:cxn>
                  <a:cxn ang="0">
                    <a:pos x="58" y="271"/>
                  </a:cxn>
                  <a:cxn ang="0">
                    <a:pos x="62" y="307"/>
                  </a:cxn>
                  <a:cxn ang="0">
                    <a:pos x="80" y="340"/>
                  </a:cxn>
                  <a:cxn ang="0">
                    <a:pos x="84" y="377"/>
                  </a:cxn>
                  <a:cxn ang="0">
                    <a:pos x="65" y="426"/>
                  </a:cxn>
                  <a:cxn ang="0">
                    <a:pos x="96" y="457"/>
                  </a:cxn>
                  <a:cxn ang="0">
                    <a:pos x="217" y="680"/>
                  </a:cxn>
                  <a:cxn ang="0">
                    <a:pos x="588" y="629"/>
                  </a:cxn>
                  <a:cxn ang="0">
                    <a:pos x="561" y="576"/>
                  </a:cxn>
                  <a:cxn ang="0">
                    <a:pos x="513" y="543"/>
                  </a:cxn>
                  <a:cxn ang="0">
                    <a:pos x="476" y="521"/>
                  </a:cxn>
                  <a:cxn ang="0">
                    <a:pos x="434" y="503"/>
                  </a:cxn>
                  <a:cxn ang="0">
                    <a:pos x="429" y="466"/>
                  </a:cxn>
                  <a:cxn ang="0">
                    <a:pos x="425" y="432"/>
                  </a:cxn>
                  <a:cxn ang="0">
                    <a:pos x="420" y="399"/>
                  </a:cxn>
                  <a:cxn ang="0">
                    <a:pos x="416" y="366"/>
                  </a:cxn>
                  <a:cxn ang="0">
                    <a:pos x="440" y="344"/>
                  </a:cxn>
                  <a:cxn ang="0">
                    <a:pos x="444" y="258"/>
                  </a:cxn>
                  <a:cxn ang="0">
                    <a:pos x="458" y="241"/>
                  </a:cxn>
                  <a:cxn ang="0">
                    <a:pos x="473" y="227"/>
                  </a:cxn>
                  <a:cxn ang="0">
                    <a:pos x="484" y="214"/>
                  </a:cxn>
                  <a:cxn ang="0">
                    <a:pos x="493" y="207"/>
                  </a:cxn>
                  <a:cxn ang="0">
                    <a:pos x="500" y="196"/>
                  </a:cxn>
                  <a:cxn ang="0">
                    <a:pos x="513" y="179"/>
                  </a:cxn>
                  <a:cxn ang="0">
                    <a:pos x="524" y="165"/>
                  </a:cxn>
                  <a:cxn ang="0">
                    <a:pos x="539" y="145"/>
                  </a:cxn>
                  <a:cxn ang="0">
                    <a:pos x="564" y="119"/>
                  </a:cxn>
                  <a:cxn ang="0">
                    <a:pos x="581" y="106"/>
                  </a:cxn>
                  <a:cxn ang="0">
                    <a:pos x="597" y="99"/>
                  </a:cxn>
                  <a:cxn ang="0">
                    <a:pos x="612" y="90"/>
                  </a:cxn>
                  <a:cxn ang="0">
                    <a:pos x="630" y="79"/>
                  </a:cxn>
                  <a:cxn ang="0">
                    <a:pos x="641" y="66"/>
                  </a:cxn>
                  <a:cxn ang="0">
                    <a:pos x="646" y="62"/>
                  </a:cxn>
                </a:cxnLst>
                <a:rect l="0" t="0" r="r" b="b"/>
                <a:pathLst>
                  <a:path w="654" h="689">
                    <a:moveTo>
                      <a:pt x="654" y="61"/>
                    </a:moveTo>
                    <a:lnTo>
                      <a:pt x="654" y="61"/>
                    </a:lnTo>
                    <a:lnTo>
                      <a:pt x="654" y="61"/>
                    </a:lnTo>
                    <a:lnTo>
                      <a:pt x="652" y="61"/>
                    </a:lnTo>
                    <a:lnTo>
                      <a:pt x="652" y="61"/>
                    </a:lnTo>
                    <a:lnTo>
                      <a:pt x="650" y="61"/>
                    </a:lnTo>
                    <a:lnTo>
                      <a:pt x="650" y="61"/>
                    </a:lnTo>
                    <a:lnTo>
                      <a:pt x="650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8" y="61"/>
                    </a:lnTo>
                    <a:lnTo>
                      <a:pt x="646" y="61"/>
                    </a:lnTo>
                    <a:lnTo>
                      <a:pt x="646" y="61"/>
                    </a:lnTo>
                    <a:lnTo>
                      <a:pt x="646" y="61"/>
                    </a:lnTo>
                    <a:lnTo>
                      <a:pt x="645" y="61"/>
                    </a:lnTo>
                    <a:lnTo>
                      <a:pt x="639" y="61"/>
                    </a:lnTo>
                    <a:lnTo>
                      <a:pt x="637" y="61"/>
                    </a:lnTo>
                    <a:lnTo>
                      <a:pt x="634" y="61"/>
                    </a:lnTo>
                    <a:lnTo>
                      <a:pt x="632" y="61"/>
                    </a:lnTo>
                    <a:lnTo>
                      <a:pt x="628" y="62"/>
                    </a:lnTo>
                    <a:lnTo>
                      <a:pt x="626" y="62"/>
                    </a:lnTo>
                    <a:lnTo>
                      <a:pt x="626" y="64"/>
                    </a:lnTo>
                    <a:lnTo>
                      <a:pt x="624" y="66"/>
                    </a:lnTo>
                    <a:lnTo>
                      <a:pt x="623" y="66"/>
                    </a:lnTo>
                    <a:lnTo>
                      <a:pt x="621" y="66"/>
                    </a:lnTo>
                    <a:lnTo>
                      <a:pt x="619" y="66"/>
                    </a:lnTo>
                    <a:lnTo>
                      <a:pt x="619" y="66"/>
                    </a:lnTo>
                    <a:lnTo>
                      <a:pt x="619" y="64"/>
                    </a:lnTo>
                    <a:lnTo>
                      <a:pt x="617" y="64"/>
                    </a:lnTo>
                    <a:lnTo>
                      <a:pt x="615" y="64"/>
                    </a:lnTo>
                    <a:lnTo>
                      <a:pt x="615" y="64"/>
                    </a:lnTo>
                    <a:lnTo>
                      <a:pt x="613" y="64"/>
                    </a:lnTo>
                    <a:lnTo>
                      <a:pt x="613" y="64"/>
                    </a:lnTo>
                    <a:lnTo>
                      <a:pt x="613" y="64"/>
                    </a:lnTo>
                    <a:lnTo>
                      <a:pt x="612" y="62"/>
                    </a:lnTo>
                    <a:lnTo>
                      <a:pt x="610" y="59"/>
                    </a:lnTo>
                    <a:lnTo>
                      <a:pt x="610" y="57"/>
                    </a:lnTo>
                    <a:lnTo>
                      <a:pt x="608" y="57"/>
                    </a:lnTo>
                    <a:lnTo>
                      <a:pt x="606" y="57"/>
                    </a:lnTo>
                    <a:lnTo>
                      <a:pt x="606" y="55"/>
                    </a:lnTo>
                    <a:lnTo>
                      <a:pt x="604" y="55"/>
                    </a:lnTo>
                    <a:lnTo>
                      <a:pt x="599" y="55"/>
                    </a:lnTo>
                    <a:lnTo>
                      <a:pt x="595" y="55"/>
                    </a:lnTo>
                    <a:lnTo>
                      <a:pt x="590" y="57"/>
                    </a:lnTo>
                    <a:lnTo>
                      <a:pt x="582" y="59"/>
                    </a:lnTo>
                    <a:lnTo>
                      <a:pt x="582" y="59"/>
                    </a:lnTo>
                    <a:lnTo>
                      <a:pt x="575" y="61"/>
                    </a:lnTo>
                    <a:lnTo>
                      <a:pt x="571" y="61"/>
                    </a:lnTo>
                    <a:lnTo>
                      <a:pt x="571" y="61"/>
                    </a:lnTo>
                    <a:lnTo>
                      <a:pt x="568" y="61"/>
                    </a:lnTo>
                    <a:lnTo>
                      <a:pt x="568" y="62"/>
                    </a:lnTo>
                    <a:lnTo>
                      <a:pt x="566" y="62"/>
                    </a:lnTo>
                    <a:lnTo>
                      <a:pt x="564" y="62"/>
                    </a:lnTo>
                    <a:lnTo>
                      <a:pt x="562" y="62"/>
                    </a:lnTo>
                    <a:lnTo>
                      <a:pt x="562" y="62"/>
                    </a:lnTo>
                    <a:lnTo>
                      <a:pt x="562" y="62"/>
                    </a:lnTo>
                    <a:lnTo>
                      <a:pt x="564" y="62"/>
                    </a:lnTo>
                    <a:lnTo>
                      <a:pt x="564" y="61"/>
                    </a:lnTo>
                    <a:lnTo>
                      <a:pt x="564" y="59"/>
                    </a:lnTo>
                    <a:lnTo>
                      <a:pt x="562" y="59"/>
                    </a:lnTo>
                    <a:lnTo>
                      <a:pt x="562" y="59"/>
                    </a:lnTo>
                    <a:lnTo>
                      <a:pt x="557" y="62"/>
                    </a:lnTo>
                    <a:lnTo>
                      <a:pt x="553" y="64"/>
                    </a:lnTo>
                    <a:lnTo>
                      <a:pt x="550" y="66"/>
                    </a:lnTo>
                    <a:lnTo>
                      <a:pt x="548" y="66"/>
                    </a:lnTo>
                    <a:lnTo>
                      <a:pt x="548" y="64"/>
                    </a:lnTo>
                    <a:lnTo>
                      <a:pt x="546" y="62"/>
                    </a:lnTo>
                    <a:lnTo>
                      <a:pt x="544" y="62"/>
                    </a:lnTo>
                    <a:lnTo>
                      <a:pt x="544" y="61"/>
                    </a:lnTo>
                    <a:lnTo>
                      <a:pt x="546" y="59"/>
                    </a:lnTo>
                    <a:lnTo>
                      <a:pt x="546" y="59"/>
                    </a:lnTo>
                    <a:lnTo>
                      <a:pt x="546" y="59"/>
                    </a:lnTo>
                    <a:lnTo>
                      <a:pt x="544" y="57"/>
                    </a:lnTo>
                    <a:lnTo>
                      <a:pt x="542" y="57"/>
                    </a:lnTo>
                    <a:lnTo>
                      <a:pt x="542" y="55"/>
                    </a:lnTo>
                    <a:lnTo>
                      <a:pt x="540" y="55"/>
                    </a:lnTo>
                    <a:lnTo>
                      <a:pt x="540" y="55"/>
                    </a:lnTo>
                    <a:lnTo>
                      <a:pt x="539" y="50"/>
                    </a:lnTo>
                    <a:lnTo>
                      <a:pt x="537" y="48"/>
                    </a:lnTo>
                    <a:lnTo>
                      <a:pt x="537" y="46"/>
                    </a:lnTo>
                    <a:lnTo>
                      <a:pt x="535" y="48"/>
                    </a:lnTo>
                    <a:lnTo>
                      <a:pt x="533" y="48"/>
                    </a:lnTo>
                    <a:lnTo>
                      <a:pt x="529" y="50"/>
                    </a:lnTo>
                    <a:lnTo>
                      <a:pt x="529" y="51"/>
                    </a:lnTo>
                    <a:lnTo>
                      <a:pt x="524" y="55"/>
                    </a:lnTo>
                    <a:lnTo>
                      <a:pt x="522" y="57"/>
                    </a:lnTo>
                    <a:lnTo>
                      <a:pt x="520" y="59"/>
                    </a:lnTo>
                    <a:lnTo>
                      <a:pt x="517" y="61"/>
                    </a:lnTo>
                    <a:lnTo>
                      <a:pt x="517" y="61"/>
                    </a:lnTo>
                    <a:lnTo>
                      <a:pt x="515" y="62"/>
                    </a:lnTo>
                    <a:lnTo>
                      <a:pt x="515" y="64"/>
                    </a:lnTo>
                    <a:lnTo>
                      <a:pt x="513" y="66"/>
                    </a:lnTo>
                    <a:lnTo>
                      <a:pt x="511" y="66"/>
                    </a:lnTo>
                    <a:lnTo>
                      <a:pt x="511" y="68"/>
                    </a:lnTo>
                    <a:lnTo>
                      <a:pt x="509" y="70"/>
                    </a:lnTo>
                    <a:lnTo>
                      <a:pt x="509" y="71"/>
                    </a:lnTo>
                    <a:lnTo>
                      <a:pt x="508" y="73"/>
                    </a:lnTo>
                    <a:lnTo>
                      <a:pt x="506" y="73"/>
                    </a:lnTo>
                    <a:lnTo>
                      <a:pt x="500" y="75"/>
                    </a:lnTo>
                    <a:lnTo>
                      <a:pt x="497" y="75"/>
                    </a:lnTo>
                    <a:lnTo>
                      <a:pt x="497" y="77"/>
                    </a:lnTo>
                    <a:lnTo>
                      <a:pt x="495" y="79"/>
                    </a:lnTo>
                    <a:lnTo>
                      <a:pt x="495" y="79"/>
                    </a:lnTo>
                    <a:lnTo>
                      <a:pt x="491" y="77"/>
                    </a:lnTo>
                    <a:lnTo>
                      <a:pt x="489" y="77"/>
                    </a:lnTo>
                    <a:lnTo>
                      <a:pt x="487" y="77"/>
                    </a:lnTo>
                    <a:lnTo>
                      <a:pt x="482" y="81"/>
                    </a:lnTo>
                    <a:lnTo>
                      <a:pt x="480" y="81"/>
                    </a:lnTo>
                    <a:lnTo>
                      <a:pt x="480" y="81"/>
                    </a:lnTo>
                    <a:lnTo>
                      <a:pt x="480" y="79"/>
                    </a:lnTo>
                    <a:lnTo>
                      <a:pt x="480" y="75"/>
                    </a:lnTo>
                    <a:lnTo>
                      <a:pt x="480" y="73"/>
                    </a:lnTo>
                    <a:lnTo>
                      <a:pt x="480" y="73"/>
                    </a:lnTo>
                    <a:lnTo>
                      <a:pt x="480" y="73"/>
                    </a:lnTo>
                    <a:lnTo>
                      <a:pt x="478" y="73"/>
                    </a:lnTo>
                    <a:lnTo>
                      <a:pt x="478" y="73"/>
                    </a:lnTo>
                    <a:lnTo>
                      <a:pt x="476" y="73"/>
                    </a:lnTo>
                    <a:lnTo>
                      <a:pt x="475" y="75"/>
                    </a:lnTo>
                    <a:lnTo>
                      <a:pt x="473" y="73"/>
                    </a:lnTo>
                    <a:lnTo>
                      <a:pt x="471" y="73"/>
                    </a:lnTo>
                    <a:lnTo>
                      <a:pt x="471" y="73"/>
                    </a:lnTo>
                    <a:lnTo>
                      <a:pt x="471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3"/>
                    </a:lnTo>
                    <a:lnTo>
                      <a:pt x="469" y="70"/>
                    </a:lnTo>
                    <a:lnTo>
                      <a:pt x="467" y="66"/>
                    </a:lnTo>
                    <a:lnTo>
                      <a:pt x="467" y="66"/>
                    </a:lnTo>
                    <a:lnTo>
                      <a:pt x="467" y="64"/>
                    </a:lnTo>
                    <a:lnTo>
                      <a:pt x="467" y="64"/>
                    </a:lnTo>
                    <a:lnTo>
                      <a:pt x="465" y="62"/>
                    </a:lnTo>
                    <a:lnTo>
                      <a:pt x="465" y="62"/>
                    </a:lnTo>
                    <a:lnTo>
                      <a:pt x="462" y="64"/>
                    </a:lnTo>
                    <a:lnTo>
                      <a:pt x="460" y="64"/>
                    </a:lnTo>
                    <a:lnTo>
                      <a:pt x="460" y="64"/>
                    </a:lnTo>
                    <a:lnTo>
                      <a:pt x="458" y="64"/>
                    </a:lnTo>
                    <a:lnTo>
                      <a:pt x="458" y="62"/>
                    </a:lnTo>
                    <a:lnTo>
                      <a:pt x="455" y="64"/>
                    </a:lnTo>
                    <a:lnTo>
                      <a:pt x="451" y="62"/>
                    </a:lnTo>
                    <a:lnTo>
                      <a:pt x="451" y="61"/>
                    </a:lnTo>
                    <a:lnTo>
                      <a:pt x="449" y="61"/>
                    </a:lnTo>
                    <a:lnTo>
                      <a:pt x="447" y="61"/>
                    </a:lnTo>
                    <a:lnTo>
                      <a:pt x="447" y="61"/>
                    </a:lnTo>
                    <a:lnTo>
                      <a:pt x="445" y="61"/>
                    </a:lnTo>
                    <a:lnTo>
                      <a:pt x="444" y="61"/>
                    </a:lnTo>
                    <a:lnTo>
                      <a:pt x="442" y="59"/>
                    </a:lnTo>
                    <a:lnTo>
                      <a:pt x="442" y="59"/>
                    </a:lnTo>
                    <a:lnTo>
                      <a:pt x="440" y="57"/>
                    </a:lnTo>
                    <a:lnTo>
                      <a:pt x="440" y="55"/>
                    </a:lnTo>
                    <a:lnTo>
                      <a:pt x="440" y="55"/>
                    </a:lnTo>
                    <a:lnTo>
                      <a:pt x="440" y="55"/>
                    </a:lnTo>
                    <a:lnTo>
                      <a:pt x="440" y="53"/>
                    </a:lnTo>
                    <a:lnTo>
                      <a:pt x="438" y="50"/>
                    </a:lnTo>
                    <a:lnTo>
                      <a:pt x="438" y="50"/>
                    </a:lnTo>
                    <a:lnTo>
                      <a:pt x="438" y="48"/>
                    </a:lnTo>
                    <a:lnTo>
                      <a:pt x="436" y="48"/>
                    </a:lnTo>
                    <a:lnTo>
                      <a:pt x="436" y="48"/>
                    </a:lnTo>
                    <a:lnTo>
                      <a:pt x="433" y="48"/>
                    </a:lnTo>
                    <a:lnTo>
                      <a:pt x="429" y="48"/>
                    </a:lnTo>
                    <a:lnTo>
                      <a:pt x="425" y="50"/>
                    </a:lnTo>
                    <a:lnTo>
                      <a:pt x="423" y="50"/>
                    </a:lnTo>
                    <a:lnTo>
                      <a:pt x="423" y="50"/>
                    </a:lnTo>
                    <a:lnTo>
                      <a:pt x="420" y="51"/>
                    </a:lnTo>
                    <a:lnTo>
                      <a:pt x="418" y="51"/>
                    </a:lnTo>
                    <a:lnTo>
                      <a:pt x="418" y="51"/>
                    </a:lnTo>
                    <a:lnTo>
                      <a:pt x="416" y="51"/>
                    </a:lnTo>
                    <a:lnTo>
                      <a:pt x="416" y="53"/>
                    </a:lnTo>
                    <a:lnTo>
                      <a:pt x="416" y="55"/>
                    </a:lnTo>
                    <a:lnTo>
                      <a:pt x="416" y="59"/>
                    </a:lnTo>
                    <a:lnTo>
                      <a:pt x="416" y="61"/>
                    </a:lnTo>
                    <a:lnTo>
                      <a:pt x="420" y="64"/>
                    </a:lnTo>
                    <a:lnTo>
                      <a:pt x="420" y="64"/>
                    </a:lnTo>
                    <a:lnTo>
                      <a:pt x="418" y="66"/>
                    </a:lnTo>
                    <a:lnTo>
                      <a:pt x="416" y="66"/>
                    </a:lnTo>
                    <a:lnTo>
                      <a:pt x="414" y="66"/>
                    </a:lnTo>
                    <a:lnTo>
                      <a:pt x="411" y="68"/>
                    </a:lnTo>
                    <a:lnTo>
                      <a:pt x="411" y="68"/>
                    </a:lnTo>
                    <a:lnTo>
                      <a:pt x="409" y="64"/>
                    </a:lnTo>
                    <a:lnTo>
                      <a:pt x="407" y="61"/>
                    </a:lnTo>
                    <a:lnTo>
                      <a:pt x="402" y="53"/>
                    </a:lnTo>
                    <a:lnTo>
                      <a:pt x="400" y="53"/>
                    </a:lnTo>
                    <a:lnTo>
                      <a:pt x="400" y="51"/>
                    </a:lnTo>
                    <a:lnTo>
                      <a:pt x="402" y="50"/>
                    </a:lnTo>
                    <a:lnTo>
                      <a:pt x="402" y="48"/>
                    </a:lnTo>
                    <a:lnTo>
                      <a:pt x="402" y="46"/>
                    </a:lnTo>
                    <a:lnTo>
                      <a:pt x="398" y="42"/>
                    </a:lnTo>
                    <a:lnTo>
                      <a:pt x="396" y="42"/>
                    </a:lnTo>
                    <a:lnTo>
                      <a:pt x="396" y="42"/>
                    </a:lnTo>
                    <a:lnTo>
                      <a:pt x="387" y="44"/>
                    </a:lnTo>
                    <a:lnTo>
                      <a:pt x="385" y="44"/>
                    </a:lnTo>
                    <a:lnTo>
                      <a:pt x="383" y="46"/>
                    </a:lnTo>
                    <a:lnTo>
                      <a:pt x="381" y="44"/>
                    </a:lnTo>
                    <a:lnTo>
                      <a:pt x="380" y="44"/>
                    </a:lnTo>
                    <a:lnTo>
                      <a:pt x="380" y="42"/>
                    </a:lnTo>
                    <a:lnTo>
                      <a:pt x="380" y="40"/>
                    </a:lnTo>
                    <a:lnTo>
                      <a:pt x="380" y="39"/>
                    </a:lnTo>
                    <a:lnTo>
                      <a:pt x="380" y="39"/>
                    </a:lnTo>
                    <a:lnTo>
                      <a:pt x="381" y="39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7"/>
                    </a:lnTo>
                    <a:lnTo>
                      <a:pt x="385" y="35"/>
                    </a:lnTo>
                    <a:lnTo>
                      <a:pt x="385" y="33"/>
                    </a:lnTo>
                    <a:lnTo>
                      <a:pt x="385" y="33"/>
                    </a:lnTo>
                    <a:lnTo>
                      <a:pt x="383" y="31"/>
                    </a:lnTo>
                    <a:lnTo>
                      <a:pt x="383" y="31"/>
                    </a:lnTo>
                    <a:lnTo>
                      <a:pt x="381" y="31"/>
                    </a:lnTo>
                    <a:lnTo>
                      <a:pt x="380" y="33"/>
                    </a:lnTo>
                    <a:lnTo>
                      <a:pt x="376" y="33"/>
                    </a:lnTo>
                    <a:lnTo>
                      <a:pt x="367" y="29"/>
                    </a:lnTo>
                    <a:lnTo>
                      <a:pt x="360" y="26"/>
                    </a:lnTo>
                    <a:lnTo>
                      <a:pt x="358" y="26"/>
                    </a:lnTo>
                    <a:lnTo>
                      <a:pt x="358" y="26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45" y="26"/>
                    </a:lnTo>
                    <a:lnTo>
                      <a:pt x="341" y="26"/>
                    </a:lnTo>
                    <a:lnTo>
                      <a:pt x="338" y="26"/>
                    </a:lnTo>
                    <a:lnTo>
                      <a:pt x="334" y="26"/>
                    </a:lnTo>
                    <a:lnTo>
                      <a:pt x="332" y="26"/>
                    </a:lnTo>
                    <a:lnTo>
                      <a:pt x="328" y="28"/>
                    </a:lnTo>
                    <a:lnTo>
                      <a:pt x="327" y="28"/>
                    </a:lnTo>
                    <a:lnTo>
                      <a:pt x="325" y="29"/>
                    </a:lnTo>
                    <a:lnTo>
                      <a:pt x="323" y="29"/>
                    </a:lnTo>
                    <a:lnTo>
                      <a:pt x="321" y="31"/>
                    </a:lnTo>
                    <a:lnTo>
                      <a:pt x="319" y="31"/>
                    </a:lnTo>
                    <a:lnTo>
                      <a:pt x="319" y="31"/>
                    </a:lnTo>
                    <a:lnTo>
                      <a:pt x="317" y="33"/>
                    </a:lnTo>
                    <a:lnTo>
                      <a:pt x="316" y="35"/>
                    </a:lnTo>
                    <a:lnTo>
                      <a:pt x="316" y="35"/>
                    </a:lnTo>
                    <a:lnTo>
                      <a:pt x="316" y="35"/>
                    </a:lnTo>
                    <a:lnTo>
                      <a:pt x="316" y="39"/>
                    </a:lnTo>
                    <a:lnTo>
                      <a:pt x="316" y="40"/>
                    </a:lnTo>
                    <a:lnTo>
                      <a:pt x="310" y="42"/>
                    </a:lnTo>
                    <a:lnTo>
                      <a:pt x="307" y="44"/>
                    </a:lnTo>
                    <a:lnTo>
                      <a:pt x="307" y="44"/>
                    </a:lnTo>
                    <a:lnTo>
                      <a:pt x="305" y="44"/>
                    </a:lnTo>
                    <a:lnTo>
                      <a:pt x="305" y="44"/>
                    </a:lnTo>
                    <a:lnTo>
                      <a:pt x="303" y="44"/>
                    </a:lnTo>
                    <a:lnTo>
                      <a:pt x="301" y="44"/>
                    </a:lnTo>
                    <a:lnTo>
                      <a:pt x="301" y="44"/>
                    </a:lnTo>
                    <a:lnTo>
                      <a:pt x="299" y="46"/>
                    </a:lnTo>
                    <a:lnTo>
                      <a:pt x="296" y="46"/>
                    </a:lnTo>
                    <a:lnTo>
                      <a:pt x="294" y="46"/>
                    </a:lnTo>
                    <a:lnTo>
                      <a:pt x="290" y="48"/>
                    </a:lnTo>
                    <a:lnTo>
                      <a:pt x="288" y="46"/>
                    </a:lnTo>
                    <a:lnTo>
                      <a:pt x="288" y="46"/>
                    </a:lnTo>
                    <a:lnTo>
                      <a:pt x="288" y="46"/>
                    </a:lnTo>
                    <a:lnTo>
                      <a:pt x="286" y="44"/>
                    </a:lnTo>
                    <a:lnTo>
                      <a:pt x="286" y="42"/>
                    </a:lnTo>
                    <a:lnTo>
                      <a:pt x="286" y="42"/>
                    </a:lnTo>
                    <a:lnTo>
                      <a:pt x="286" y="40"/>
                    </a:lnTo>
                    <a:lnTo>
                      <a:pt x="286" y="37"/>
                    </a:lnTo>
                    <a:lnTo>
                      <a:pt x="285" y="35"/>
                    </a:lnTo>
                    <a:lnTo>
                      <a:pt x="283" y="33"/>
                    </a:lnTo>
                    <a:lnTo>
                      <a:pt x="283" y="33"/>
                    </a:lnTo>
                    <a:lnTo>
                      <a:pt x="281" y="33"/>
                    </a:lnTo>
                    <a:lnTo>
                      <a:pt x="274" y="33"/>
                    </a:lnTo>
                    <a:lnTo>
                      <a:pt x="272" y="33"/>
                    </a:lnTo>
                    <a:lnTo>
                      <a:pt x="257" y="33"/>
                    </a:lnTo>
                    <a:lnTo>
                      <a:pt x="254" y="33"/>
                    </a:lnTo>
                    <a:lnTo>
                      <a:pt x="250" y="33"/>
                    </a:lnTo>
                    <a:lnTo>
                      <a:pt x="250" y="33"/>
                    </a:lnTo>
                    <a:lnTo>
                      <a:pt x="248" y="33"/>
                    </a:lnTo>
                    <a:lnTo>
                      <a:pt x="248" y="31"/>
                    </a:lnTo>
                    <a:lnTo>
                      <a:pt x="248" y="29"/>
                    </a:lnTo>
                    <a:lnTo>
                      <a:pt x="246" y="28"/>
                    </a:lnTo>
                    <a:lnTo>
                      <a:pt x="243" y="28"/>
                    </a:lnTo>
                    <a:lnTo>
                      <a:pt x="241" y="28"/>
                    </a:lnTo>
                    <a:lnTo>
                      <a:pt x="235" y="28"/>
                    </a:lnTo>
                    <a:lnTo>
                      <a:pt x="235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2" y="29"/>
                    </a:lnTo>
                    <a:lnTo>
                      <a:pt x="232" y="29"/>
                    </a:lnTo>
                    <a:lnTo>
                      <a:pt x="226" y="29"/>
                    </a:lnTo>
                    <a:lnTo>
                      <a:pt x="224" y="29"/>
                    </a:lnTo>
                    <a:lnTo>
                      <a:pt x="224" y="29"/>
                    </a:lnTo>
                    <a:lnTo>
                      <a:pt x="224" y="29"/>
                    </a:lnTo>
                    <a:lnTo>
                      <a:pt x="222" y="29"/>
                    </a:lnTo>
                    <a:lnTo>
                      <a:pt x="221" y="29"/>
                    </a:lnTo>
                    <a:lnTo>
                      <a:pt x="219" y="28"/>
                    </a:lnTo>
                    <a:lnTo>
                      <a:pt x="215" y="26"/>
                    </a:lnTo>
                    <a:lnTo>
                      <a:pt x="213" y="26"/>
                    </a:lnTo>
                    <a:lnTo>
                      <a:pt x="213" y="24"/>
                    </a:lnTo>
                    <a:lnTo>
                      <a:pt x="212" y="24"/>
                    </a:lnTo>
                    <a:lnTo>
                      <a:pt x="210" y="22"/>
                    </a:lnTo>
                    <a:lnTo>
                      <a:pt x="210" y="20"/>
                    </a:lnTo>
                    <a:lnTo>
                      <a:pt x="210" y="19"/>
                    </a:lnTo>
                    <a:lnTo>
                      <a:pt x="210" y="17"/>
                    </a:lnTo>
                    <a:lnTo>
                      <a:pt x="210" y="15"/>
                    </a:lnTo>
                    <a:lnTo>
                      <a:pt x="202" y="15"/>
                    </a:lnTo>
                    <a:lnTo>
                      <a:pt x="197" y="13"/>
                    </a:lnTo>
                    <a:lnTo>
                      <a:pt x="188" y="4"/>
                    </a:lnTo>
                    <a:lnTo>
                      <a:pt x="182" y="2"/>
                    </a:lnTo>
                    <a:lnTo>
                      <a:pt x="177" y="6"/>
                    </a:lnTo>
                    <a:lnTo>
                      <a:pt x="173" y="13"/>
                    </a:lnTo>
                    <a:lnTo>
                      <a:pt x="164" y="15"/>
                    </a:lnTo>
                    <a:lnTo>
                      <a:pt x="159" y="13"/>
                    </a:lnTo>
                    <a:lnTo>
                      <a:pt x="155" y="6"/>
                    </a:lnTo>
                    <a:lnTo>
                      <a:pt x="157" y="4"/>
                    </a:lnTo>
                    <a:lnTo>
                      <a:pt x="162" y="0"/>
                    </a:lnTo>
                    <a:lnTo>
                      <a:pt x="162" y="0"/>
                    </a:lnTo>
                    <a:lnTo>
                      <a:pt x="160" y="0"/>
                    </a:lnTo>
                    <a:lnTo>
                      <a:pt x="67" y="9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8"/>
                    </a:lnTo>
                    <a:lnTo>
                      <a:pt x="3" y="28"/>
                    </a:lnTo>
                    <a:lnTo>
                      <a:pt x="3" y="29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5" y="37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2" y="53"/>
                    </a:lnTo>
                    <a:lnTo>
                      <a:pt x="12" y="55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1" y="59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11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9" y="70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9" y="71"/>
                    </a:lnTo>
                    <a:lnTo>
                      <a:pt x="11" y="71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2" y="77"/>
                    </a:lnTo>
                    <a:lnTo>
                      <a:pt x="12" y="79"/>
                    </a:lnTo>
                    <a:lnTo>
                      <a:pt x="11" y="77"/>
                    </a:lnTo>
                    <a:lnTo>
                      <a:pt x="11" y="79"/>
                    </a:lnTo>
                    <a:lnTo>
                      <a:pt x="11" y="79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1" y="92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2"/>
                    </a:lnTo>
                    <a:lnTo>
                      <a:pt x="11" y="92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5"/>
                    </a:lnTo>
                    <a:lnTo>
                      <a:pt x="14" y="95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99"/>
                    </a:lnTo>
                    <a:lnTo>
                      <a:pt x="14" y="101"/>
                    </a:lnTo>
                    <a:lnTo>
                      <a:pt x="16" y="101"/>
                    </a:lnTo>
                    <a:lnTo>
                      <a:pt x="14" y="101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4" y="110"/>
                    </a:lnTo>
                    <a:lnTo>
                      <a:pt x="16" y="112"/>
                    </a:lnTo>
                    <a:lnTo>
                      <a:pt x="16" y="112"/>
                    </a:lnTo>
                    <a:lnTo>
                      <a:pt x="16" y="112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6" y="117"/>
                    </a:lnTo>
                    <a:lnTo>
                      <a:pt x="16" y="119"/>
                    </a:lnTo>
                    <a:lnTo>
                      <a:pt x="14" y="119"/>
                    </a:lnTo>
                    <a:lnTo>
                      <a:pt x="16" y="119"/>
                    </a:lnTo>
                    <a:lnTo>
                      <a:pt x="16" y="121"/>
                    </a:lnTo>
                    <a:lnTo>
                      <a:pt x="16" y="123"/>
                    </a:lnTo>
                    <a:lnTo>
                      <a:pt x="16" y="123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8" y="124"/>
                    </a:lnTo>
                    <a:lnTo>
                      <a:pt x="18" y="124"/>
                    </a:lnTo>
                    <a:lnTo>
                      <a:pt x="20" y="128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4"/>
                    </a:lnTo>
                    <a:lnTo>
                      <a:pt x="21" y="135"/>
                    </a:lnTo>
                    <a:lnTo>
                      <a:pt x="21" y="135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9"/>
                    </a:lnTo>
                    <a:lnTo>
                      <a:pt x="23" y="143"/>
                    </a:lnTo>
                    <a:lnTo>
                      <a:pt x="23" y="143"/>
                    </a:lnTo>
                    <a:lnTo>
                      <a:pt x="25" y="145"/>
                    </a:lnTo>
                    <a:lnTo>
                      <a:pt x="27" y="145"/>
                    </a:lnTo>
                    <a:lnTo>
                      <a:pt x="27" y="146"/>
                    </a:lnTo>
                    <a:lnTo>
                      <a:pt x="27" y="150"/>
                    </a:lnTo>
                    <a:lnTo>
                      <a:pt x="27" y="150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9" y="154"/>
                    </a:lnTo>
                    <a:lnTo>
                      <a:pt x="31" y="156"/>
                    </a:lnTo>
                    <a:lnTo>
                      <a:pt x="31" y="157"/>
                    </a:lnTo>
                    <a:lnTo>
                      <a:pt x="31" y="161"/>
                    </a:lnTo>
                    <a:lnTo>
                      <a:pt x="31" y="161"/>
                    </a:lnTo>
                    <a:lnTo>
                      <a:pt x="32" y="161"/>
                    </a:lnTo>
                    <a:lnTo>
                      <a:pt x="32" y="161"/>
                    </a:lnTo>
                    <a:lnTo>
                      <a:pt x="34" y="163"/>
                    </a:lnTo>
                    <a:lnTo>
                      <a:pt x="36" y="165"/>
                    </a:lnTo>
                    <a:lnTo>
                      <a:pt x="38" y="170"/>
                    </a:lnTo>
                    <a:lnTo>
                      <a:pt x="38" y="170"/>
                    </a:lnTo>
                    <a:lnTo>
                      <a:pt x="40" y="174"/>
                    </a:lnTo>
                    <a:lnTo>
                      <a:pt x="40" y="174"/>
                    </a:lnTo>
                    <a:lnTo>
                      <a:pt x="40" y="176"/>
                    </a:lnTo>
                    <a:lnTo>
                      <a:pt x="42" y="177"/>
                    </a:lnTo>
                    <a:lnTo>
                      <a:pt x="42" y="179"/>
                    </a:lnTo>
                    <a:lnTo>
                      <a:pt x="42" y="181"/>
                    </a:lnTo>
                    <a:lnTo>
                      <a:pt x="43" y="183"/>
                    </a:lnTo>
                    <a:lnTo>
                      <a:pt x="43" y="185"/>
                    </a:lnTo>
                    <a:lnTo>
                      <a:pt x="43" y="185"/>
                    </a:lnTo>
                    <a:lnTo>
                      <a:pt x="43" y="190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4"/>
                    </a:lnTo>
                    <a:lnTo>
                      <a:pt x="43" y="194"/>
                    </a:lnTo>
                    <a:lnTo>
                      <a:pt x="43" y="196"/>
                    </a:lnTo>
                    <a:lnTo>
                      <a:pt x="45" y="196"/>
                    </a:lnTo>
                    <a:lnTo>
                      <a:pt x="45" y="196"/>
                    </a:lnTo>
                    <a:lnTo>
                      <a:pt x="45" y="198"/>
                    </a:lnTo>
                    <a:lnTo>
                      <a:pt x="45" y="198"/>
                    </a:lnTo>
                    <a:lnTo>
                      <a:pt x="45" y="198"/>
                    </a:lnTo>
                    <a:lnTo>
                      <a:pt x="45" y="199"/>
                    </a:lnTo>
                    <a:lnTo>
                      <a:pt x="45" y="199"/>
                    </a:lnTo>
                    <a:lnTo>
                      <a:pt x="45" y="201"/>
                    </a:lnTo>
                    <a:lnTo>
                      <a:pt x="45" y="201"/>
                    </a:lnTo>
                    <a:lnTo>
                      <a:pt x="45" y="203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9"/>
                    </a:lnTo>
                    <a:lnTo>
                      <a:pt x="45" y="209"/>
                    </a:lnTo>
                    <a:lnTo>
                      <a:pt x="47" y="212"/>
                    </a:lnTo>
                    <a:lnTo>
                      <a:pt x="47" y="214"/>
                    </a:lnTo>
                    <a:lnTo>
                      <a:pt x="47" y="214"/>
                    </a:lnTo>
                    <a:lnTo>
                      <a:pt x="49" y="220"/>
                    </a:lnTo>
                    <a:lnTo>
                      <a:pt x="49" y="220"/>
                    </a:lnTo>
                    <a:lnTo>
                      <a:pt x="47" y="221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5"/>
                    </a:lnTo>
                    <a:lnTo>
                      <a:pt x="49" y="229"/>
                    </a:lnTo>
                    <a:lnTo>
                      <a:pt x="49" y="229"/>
                    </a:lnTo>
                    <a:lnTo>
                      <a:pt x="49" y="230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9" y="234"/>
                    </a:lnTo>
                    <a:lnTo>
                      <a:pt x="49" y="234"/>
                    </a:lnTo>
                    <a:lnTo>
                      <a:pt x="51" y="236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49" y="240"/>
                    </a:lnTo>
                    <a:lnTo>
                      <a:pt x="49" y="240"/>
                    </a:lnTo>
                    <a:lnTo>
                      <a:pt x="51" y="241"/>
                    </a:lnTo>
                    <a:lnTo>
                      <a:pt x="51" y="241"/>
                    </a:lnTo>
                    <a:lnTo>
                      <a:pt x="51" y="243"/>
                    </a:lnTo>
                    <a:lnTo>
                      <a:pt x="51" y="245"/>
                    </a:lnTo>
                    <a:lnTo>
                      <a:pt x="53" y="245"/>
                    </a:lnTo>
                    <a:lnTo>
                      <a:pt x="53" y="249"/>
                    </a:lnTo>
                    <a:lnTo>
                      <a:pt x="51" y="251"/>
                    </a:lnTo>
                    <a:lnTo>
                      <a:pt x="53" y="252"/>
                    </a:lnTo>
                    <a:lnTo>
                      <a:pt x="53" y="252"/>
                    </a:lnTo>
                    <a:lnTo>
                      <a:pt x="51" y="256"/>
                    </a:lnTo>
                    <a:lnTo>
                      <a:pt x="51" y="256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60"/>
                    </a:lnTo>
                    <a:lnTo>
                      <a:pt x="53" y="260"/>
                    </a:lnTo>
                    <a:lnTo>
                      <a:pt x="53" y="262"/>
                    </a:lnTo>
                    <a:lnTo>
                      <a:pt x="53" y="262"/>
                    </a:lnTo>
                    <a:lnTo>
                      <a:pt x="54" y="263"/>
                    </a:lnTo>
                    <a:lnTo>
                      <a:pt x="54" y="263"/>
                    </a:lnTo>
                    <a:lnTo>
                      <a:pt x="54" y="262"/>
                    </a:lnTo>
                    <a:lnTo>
                      <a:pt x="54" y="263"/>
                    </a:lnTo>
                    <a:lnTo>
                      <a:pt x="56" y="263"/>
                    </a:lnTo>
                    <a:lnTo>
                      <a:pt x="54" y="265"/>
                    </a:lnTo>
                    <a:lnTo>
                      <a:pt x="56" y="265"/>
                    </a:lnTo>
                    <a:lnTo>
                      <a:pt x="56" y="265"/>
                    </a:lnTo>
                    <a:lnTo>
                      <a:pt x="56" y="265"/>
                    </a:lnTo>
                    <a:lnTo>
                      <a:pt x="56" y="267"/>
                    </a:lnTo>
                    <a:lnTo>
                      <a:pt x="56" y="267"/>
                    </a:lnTo>
                    <a:lnTo>
                      <a:pt x="56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7"/>
                    </a:lnTo>
                    <a:lnTo>
                      <a:pt x="58" y="269"/>
                    </a:lnTo>
                    <a:lnTo>
                      <a:pt x="58" y="269"/>
                    </a:lnTo>
                    <a:lnTo>
                      <a:pt x="58" y="271"/>
                    </a:lnTo>
                    <a:lnTo>
                      <a:pt x="58" y="271"/>
                    </a:lnTo>
                    <a:lnTo>
                      <a:pt x="58" y="273"/>
                    </a:lnTo>
                    <a:lnTo>
                      <a:pt x="58" y="274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58" y="280"/>
                    </a:lnTo>
                    <a:lnTo>
                      <a:pt x="56" y="282"/>
                    </a:lnTo>
                    <a:lnTo>
                      <a:pt x="58" y="283"/>
                    </a:lnTo>
                    <a:lnTo>
                      <a:pt x="58" y="287"/>
                    </a:lnTo>
                    <a:lnTo>
                      <a:pt x="58" y="289"/>
                    </a:lnTo>
                    <a:lnTo>
                      <a:pt x="58" y="293"/>
                    </a:lnTo>
                    <a:lnTo>
                      <a:pt x="60" y="293"/>
                    </a:lnTo>
                    <a:lnTo>
                      <a:pt x="58" y="296"/>
                    </a:lnTo>
                    <a:lnTo>
                      <a:pt x="58" y="300"/>
                    </a:lnTo>
                    <a:lnTo>
                      <a:pt x="58" y="302"/>
                    </a:lnTo>
                    <a:lnTo>
                      <a:pt x="60" y="304"/>
                    </a:lnTo>
                    <a:lnTo>
                      <a:pt x="60" y="304"/>
                    </a:lnTo>
                    <a:lnTo>
                      <a:pt x="60" y="305"/>
                    </a:lnTo>
                    <a:lnTo>
                      <a:pt x="62" y="305"/>
                    </a:lnTo>
                    <a:lnTo>
                      <a:pt x="62" y="307"/>
                    </a:lnTo>
                    <a:lnTo>
                      <a:pt x="62" y="307"/>
                    </a:lnTo>
                    <a:lnTo>
                      <a:pt x="64" y="309"/>
                    </a:lnTo>
                    <a:lnTo>
                      <a:pt x="64" y="311"/>
                    </a:lnTo>
                    <a:lnTo>
                      <a:pt x="64" y="315"/>
                    </a:lnTo>
                    <a:lnTo>
                      <a:pt x="65" y="316"/>
                    </a:lnTo>
                    <a:lnTo>
                      <a:pt x="65" y="320"/>
                    </a:lnTo>
                    <a:lnTo>
                      <a:pt x="65" y="322"/>
                    </a:lnTo>
                    <a:lnTo>
                      <a:pt x="65" y="322"/>
                    </a:lnTo>
                    <a:lnTo>
                      <a:pt x="65" y="322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7"/>
                    </a:lnTo>
                    <a:lnTo>
                      <a:pt x="69" y="327"/>
                    </a:lnTo>
                    <a:lnTo>
                      <a:pt x="71" y="331"/>
                    </a:lnTo>
                    <a:lnTo>
                      <a:pt x="74" y="336"/>
                    </a:lnTo>
                    <a:lnTo>
                      <a:pt x="76" y="336"/>
                    </a:lnTo>
                    <a:lnTo>
                      <a:pt x="78" y="338"/>
                    </a:lnTo>
                    <a:lnTo>
                      <a:pt x="78" y="340"/>
                    </a:lnTo>
                    <a:lnTo>
                      <a:pt x="78" y="340"/>
                    </a:lnTo>
                    <a:lnTo>
                      <a:pt x="80" y="340"/>
                    </a:lnTo>
                    <a:lnTo>
                      <a:pt x="80" y="342"/>
                    </a:lnTo>
                    <a:lnTo>
                      <a:pt x="78" y="344"/>
                    </a:lnTo>
                    <a:lnTo>
                      <a:pt x="80" y="347"/>
                    </a:lnTo>
                    <a:lnTo>
                      <a:pt x="80" y="347"/>
                    </a:lnTo>
                    <a:lnTo>
                      <a:pt x="80" y="349"/>
                    </a:lnTo>
                    <a:lnTo>
                      <a:pt x="80" y="349"/>
                    </a:lnTo>
                    <a:lnTo>
                      <a:pt x="80" y="353"/>
                    </a:lnTo>
                    <a:lnTo>
                      <a:pt x="82" y="353"/>
                    </a:lnTo>
                    <a:lnTo>
                      <a:pt x="82" y="355"/>
                    </a:lnTo>
                    <a:lnTo>
                      <a:pt x="82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4" y="366"/>
                    </a:lnTo>
                    <a:lnTo>
                      <a:pt x="85" y="366"/>
                    </a:lnTo>
                    <a:lnTo>
                      <a:pt x="85" y="368"/>
                    </a:lnTo>
                    <a:lnTo>
                      <a:pt x="85" y="369"/>
                    </a:lnTo>
                    <a:lnTo>
                      <a:pt x="84" y="373"/>
                    </a:lnTo>
                    <a:lnTo>
                      <a:pt x="84" y="375"/>
                    </a:lnTo>
                    <a:lnTo>
                      <a:pt x="84" y="375"/>
                    </a:lnTo>
                    <a:lnTo>
                      <a:pt x="84" y="377"/>
                    </a:lnTo>
                    <a:lnTo>
                      <a:pt x="84" y="377"/>
                    </a:lnTo>
                    <a:lnTo>
                      <a:pt x="85" y="384"/>
                    </a:lnTo>
                    <a:lnTo>
                      <a:pt x="87" y="386"/>
                    </a:lnTo>
                    <a:lnTo>
                      <a:pt x="85" y="388"/>
                    </a:lnTo>
                    <a:lnTo>
                      <a:pt x="85" y="391"/>
                    </a:lnTo>
                    <a:lnTo>
                      <a:pt x="85" y="395"/>
                    </a:lnTo>
                    <a:lnTo>
                      <a:pt x="85" y="399"/>
                    </a:lnTo>
                    <a:lnTo>
                      <a:pt x="85" y="402"/>
                    </a:lnTo>
                    <a:lnTo>
                      <a:pt x="84" y="404"/>
                    </a:lnTo>
                    <a:lnTo>
                      <a:pt x="84" y="406"/>
                    </a:lnTo>
                    <a:lnTo>
                      <a:pt x="84" y="408"/>
                    </a:lnTo>
                    <a:lnTo>
                      <a:pt x="82" y="410"/>
                    </a:lnTo>
                    <a:lnTo>
                      <a:pt x="80" y="411"/>
                    </a:lnTo>
                    <a:lnTo>
                      <a:pt x="78" y="415"/>
                    </a:lnTo>
                    <a:lnTo>
                      <a:pt x="76" y="415"/>
                    </a:lnTo>
                    <a:lnTo>
                      <a:pt x="71" y="422"/>
                    </a:lnTo>
                    <a:lnTo>
                      <a:pt x="69" y="422"/>
                    </a:lnTo>
                    <a:lnTo>
                      <a:pt x="67" y="424"/>
                    </a:lnTo>
                    <a:lnTo>
                      <a:pt x="65" y="424"/>
                    </a:lnTo>
                    <a:lnTo>
                      <a:pt x="65" y="426"/>
                    </a:lnTo>
                    <a:lnTo>
                      <a:pt x="65" y="428"/>
                    </a:lnTo>
                    <a:lnTo>
                      <a:pt x="64" y="430"/>
                    </a:lnTo>
                    <a:lnTo>
                      <a:pt x="65" y="432"/>
                    </a:lnTo>
                    <a:lnTo>
                      <a:pt x="65" y="433"/>
                    </a:lnTo>
                    <a:lnTo>
                      <a:pt x="65" y="435"/>
                    </a:lnTo>
                    <a:lnTo>
                      <a:pt x="67" y="435"/>
                    </a:lnTo>
                    <a:lnTo>
                      <a:pt x="69" y="437"/>
                    </a:lnTo>
                    <a:lnTo>
                      <a:pt x="71" y="439"/>
                    </a:lnTo>
                    <a:lnTo>
                      <a:pt x="73" y="441"/>
                    </a:lnTo>
                    <a:lnTo>
                      <a:pt x="74" y="446"/>
                    </a:lnTo>
                    <a:lnTo>
                      <a:pt x="76" y="450"/>
                    </a:lnTo>
                    <a:lnTo>
                      <a:pt x="78" y="452"/>
                    </a:lnTo>
                    <a:lnTo>
                      <a:pt x="80" y="453"/>
                    </a:lnTo>
                    <a:lnTo>
                      <a:pt x="84" y="453"/>
                    </a:lnTo>
                    <a:lnTo>
                      <a:pt x="87" y="453"/>
                    </a:lnTo>
                    <a:lnTo>
                      <a:pt x="87" y="453"/>
                    </a:lnTo>
                    <a:lnTo>
                      <a:pt x="89" y="455"/>
                    </a:lnTo>
                    <a:lnTo>
                      <a:pt x="91" y="455"/>
                    </a:lnTo>
                    <a:lnTo>
                      <a:pt x="96" y="457"/>
                    </a:lnTo>
                    <a:lnTo>
                      <a:pt x="96" y="457"/>
                    </a:lnTo>
                    <a:lnTo>
                      <a:pt x="98" y="461"/>
                    </a:lnTo>
                    <a:lnTo>
                      <a:pt x="100" y="461"/>
                    </a:lnTo>
                    <a:lnTo>
                      <a:pt x="100" y="464"/>
                    </a:lnTo>
                    <a:lnTo>
                      <a:pt x="100" y="464"/>
                    </a:lnTo>
                    <a:lnTo>
                      <a:pt x="102" y="466"/>
                    </a:lnTo>
                    <a:lnTo>
                      <a:pt x="104" y="468"/>
                    </a:lnTo>
                    <a:lnTo>
                      <a:pt x="106" y="506"/>
                    </a:lnTo>
                    <a:lnTo>
                      <a:pt x="107" y="527"/>
                    </a:lnTo>
                    <a:lnTo>
                      <a:pt x="109" y="548"/>
                    </a:lnTo>
                    <a:lnTo>
                      <a:pt x="111" y="559"/>
                    </a:lnTo>
                    <a:lnTo>
                      <a:pt x="115" y="601"/>
                    </a:lnTo>
                    <a:lnTo>
                      <a:pt x="115" y="603"/>
                    </a:lnTo>
                    <a:lnTo>
                      <a:pt x="118" y="645"/>
                    </a:lnTo>
                    <a:lnTo>
                      <a:pt x="118" y="645"/>
                    </a:lnTo>
                    <a:lnTo>
                      <a:pt x="122" y="689"/>
                    </a:lnTo>
                    <a:lnTo>
                      <a:pt x="122" y="689"/>
                    </a:lnTo>
                    <a:lnTo>
                      <a:pt x="157" y="686"/>
                    </a:lnTo>
                    <a:lnTo>
                      <a:pt x="175" y="686"/>
                    </a:lnTo>
                    <a:lnTo>
                      <a:pt x="212" y="680"/>
                    </a:lnTo>
                    <a:lnTo>
                      <a:pt x="217" y="680"/>
                    </a:lnTo>
                    <a:lnTo>
                      <a:pt x="259" y="676"/>
                    </a:lnTo>
                    <a:lnTo>
                      <a:pt x="265" y="675"/>
                    </a:lnTo>
                    <a:lnTo>
                      <a:pt x="301" y="671"/>
                    </a:lnTo>
                    <a:lnTo>
                      <a:pt x="319" y="669"/>
                    </a:lnTo>
                    <a:lnTo>
                      <a:pt x="343" y="667"/>
                    </a:lnTo>
                    <a:lnTo>
                      <a:pt x="372" y="664"/>
                    </a:lnTo>
                    <a:lnTo>
                      <a:pt x="387" y="662"/>
                    </a:lnTo>
                    <a:lnTo>
                      <a:pt x="427" y="656"/>
                    </a:lnTo>
                    <a:lnTo>
                      <a:pt x="429" y="656"/>
                    </a:lnTo>
                    <a:lnTo>
                      <a:pt x="471" y="651"/>
                    </a:lnTo>
                    <a:lnTo>
                      <a:pt x="480" y="649"/>
                    </a:lnTo>
                    <a:lnTo>
                      <a:pt x="513" y="645"/>
                    </a:lnTo>
                    <a:lnTo>
                      <a:pt x="544" y="642"/>
                    </a:lnTo>
                    <a:lnTo>
                      <a:pt x="555" y="640"/>
                    </a:lnTo>
                    <a:lnTo>
                      <a:pt x="590" y="634"/>
                    </a:lnTo>
                    <a:lnTo>
                      <a:pt x="590" y="634"/>
                    </a:lnTo>
                    <a:lnTo>
                      <a:pt x="590" y="633"/>
                    </a:lnTo>
                    <a:lnTo>
                      <a:pt x="590" y="633"/>
                    </a:lnTo>
                    <a:lnTo>
                      <a:pt x="588" y="631"/>
                    </a:lnTo>
                    <a:lnTo>
                      <a:pt x="588" y="629"/>
                    </a:lnTo>
                    <a:lnTo>
                      <a:pt x="588" y="625"/>
                    </a:lnTo>
                    <a:lnTo>
                      <a:pt x="588" y="623"/>
                    </a:lnTo>
                    <a:lnTo>
                      <a:pt x="584" y="618"/>
                    </a:lnTo>
                    <a:lnTo>
                      <a:pt x="584" y="614"/>
                    </a:lnTo>
                    <a:lnTo>
                      <a:pt x="582" y="609"/>
                    </a:lnTo>
                    <a:lnTo>
                      <a:pt x="582" y="609"/>
                    </a:lnTo>
                    <a:lnTo>
                      <a:pt x="582" y="603"/>
                    </a:lnTo>
                    <a:lnTo>
                      <a:pt x="582" y="600"/>
                    </a:lnTo>
                    <a:lnTo>
                      <a:pt x="582" y="598"/>
                    </a:lnTo>
                    <a:lnTo>
                      <a:pt x="581" y="596"/>
                    </a:lnTo>
                    <a:lnTo>
                      <a:pt x="579" y="594"/>
                    </a:lnTo>
                    <a:lnTo>
                      <a:pt x="577" y="594"/>
                    </a:lnTo>
                    <a:lnTo>
                      <a:pt x="575" y="590"/>
                    </a:lnTo>
                    <a:lnTo>
                      <a:pt x="573" y="589"/>
                    </a:lnTo>
                    <a:lnTo>
                      <a:pt x="568" y="581"/>
                    </a:lnTo>
                    <a:lnTo>
                      <a:pt x="568" y="581"/>
                    </a:lnTo>
                    <a:lnTo>
                      <a:pt x="564" y="580"/>
                    </a:lnTo>
                    <a:lnTo>
                      <a:pt x="562" y="578"/>
                    </a:lnTo>
                    <a:lnTo>
                      <a:pt x="562" y="578"/>
                    </a:lnTo>
                    <a:lnTo>
                      <a:pt x="561" y="576"/>
                    </a:lnTo>
                    <a:lnTo>
                      <a:pt x="557" y="574"/>
                    </a:lnTo>
                    <a:lnTo>
                      <a:pt x="553" y="572"/>
                    </a:lnTo>
                    <a:lnTo>
                      <a:pt x="551" y="572"/>
                    </a:lnTo>
                    <a:lnTo>
                      <a:pt x="550" y="574"/>
                    </a:lnTo>
                    <a:lnTo>
                      <a:pt x="548" y="574"/>
                    </a:lnTo>
                    <a:lnTo>
                      <a:pt x="546" y="572"/>
                    </a:lnTo>
                    <a:lnTo>
                      <a:pt x="544" y="572"/>
                    </a:lnTo>
                    <a:lnTo>
                      <a:pt x="542" y="570"/>
                    </a:lnTo>
                    <a:lnTo>
                      <a:pt x="537" y="567"/>
                    </a:lnTo>
                    <a:lnTo>
                      <a:pt x="531" y="563"/>
                    </a:lnTo>
                    <a:lnTo>
                      <a:pt x="531" y="561"/>
                    </a:lnTo>
                    <a:lnTo>
                      <a:pt x="526" y="561"/>
                    </a:lnTo>
                    <a:lnTo>
                      <a:pt x="522" y="558"/>
                    </a:lnTo>
                    <a:lnTo>
                      <a:pt x="520" y="556"/>
                    </a:lnTo>
                    <a:lnTo>
                      <a:pt x="518" y="552"/>
                    </a:lnTo>
                    <a:lnTo>
                      <a:pt x="518" y="550"/>
                    </a:lnTo>
                    <a:lnTo>
                      <a:pt x="517" y="548"/>
                    </a:lnTo>
                    <a:lnTo>
                      <a:pt x="513" y="547"/>
                    </a:lnTo>
                    <a:lnTo>
                      <a:pt x="513" y="545"/>
                    </a:lnTo>
                    <a:lnTo>
                      <a:pt x="513" y="543"/>
                    </a:lnTo>
                    <a:lnTo>
                      <a:pt x="513" y="543"/>
                    </a:lnTo>
                    <a:lnTo>
                      <a:pt x="513" y="541"/>
                    </a:lnTo>
                    <a:lnTo>
                      <a:pt x="511" y="539"/>
                    </a:lnTo>
                    <a:lnTo>
                      <a:pt x="511" y="539"/>
                    </a:lnTo>
                    <a:lnTo>
                      <a:pt x="509" y="539"/>
                    </a:lnTo>
                    <a:lnTo>
                      <a:pt x="509" y="537"/>
                    </a:lnTo>
                    <a:lnTo>
                      <a:pt x="502" y="536"/>
                    </a:lnTo>
                    <a:lnTo>
                      <a:pt x="500" y="534"/>
                    </a:lnTo>
                    <a:lnTo>
                      <a:pt x="497" y="532"/>
                    </a:lnTo>
                    <a:lnTo>
                      <a:pt x="493" y="532"/>
                    </a:lnTo>
                    <a:lnTo>
                      <a:pt x="491" y="532"/>
                    </a:lnTo>
                    <a:lnTo>
                      <a:pt x="489" y="532"/>
                    </a:lnTo>
                    <a:lnTo>
                      <a:pt x="487" y="530"/>
                    </a:lnTo>
                    <a:lnTo>
                      <a:pt x="486" y="530"/>
                    </a:lnTo>
                    <a:lnTo>
                      <a:pt x="484" y="530"/>
                    </a:lnTo>
                    <a:lnTo>
                      <a:pt x="482" y="530"/>
                    </a:lnTo>
                    <a:lnTo>
                      <a:pt x="478" y="527"/>
                    </a:lnTo>
                    <a:lnTo>
                      <a:pt x="478" y="525"/>
                    </a:lnTo>
                    <a:lnTo>
                      <a:pt x="476" y="525"/>
                    </a:lnTo>
                    <a:lnTo>
                      <a:pt x="476" y="521"/>
                    </a:lnTo>
                    <a:lnTo>
                      <a:pt x="475" y="519"/>
                    </a:lnTo>
                    <a:lnTo>
                      <a:pt x="475" y="519"/>
                    </a:lnTo>
                    <a:lnTo>
                      <a:pt x="473" y="519"/>
                    </a:lnTo>
                    <a:lnTo>
                      <a:pt x="465" y="517"/>
                    </a:lnTo>
                    <a:lnTo>
                      <a:pt x="464" y="517"/>
                    </a:lnTo>
                    <a:lnTo>
                      <a:pt x="460" y="517"/>
                    </a:lnTo>
                    <a:lnTo>
                      <a:pt x="458" y="517"/>
                    </a:lnTo>
                    <a:lnTo>
                      <a:pt x="456" y="517"/>
                    </a:lnTo>
                    <a:lnTo>
                      <a:pt x="455" y="516"/>
                    </a:lnTo>
                    <a:lnTo>
                      <a:pt x="453" y="516"/>
                    </a:lnTo>
                    <a:lnTo>
                      <a:pt x="449" y="514"/>
                    </a:lnTo>
                    <a:lnTo>
                      <a:pt x="447" y="514"/>
                    </a:lnTo>
                    <a:lnTo>
                      <a:pt x="447" y="512"/>
                    </a:lnTo>
                    <a:lnTo>
                      <a:pt x="447" y="512"/>
                    </a:lnTo>
                    <a:lnTo>
                      <a:pt x="447" y="512"/>
                    </a:lnTo>
                    <a:lnTo>
                      <a:pt x="445" y="510"/>
                    </a:lnTo>
                    <a:lnTo>
                      <a:pt x="444" y="508"/>
                    </a:lnTo>
                    <a:lnTo>
                      <a:pt x="438" y="505"/>
                    </a:lnTo>
                    <a:lnTo>
                      <a:pt x="436" y="503"/>
                    </a:lnTo>
                    <a:lnTo>
                      <a:pt x="434" y="503"/>
                    </a:lnTo>
                    <a:lnTo>
                      <a:pt x="433" y="503"/>
                    </a:lnTo>
                    <a:lnTo>
                      <a:pt x="429" y="501"/>
                    </a:lnTo>
                    <a:lnTo>
                      <a:pt x="429" y="499"/>
                    </a:lnTo>
                    <a:lnTo>
                      <a:pt x="429" y="497"/>
                    </a:lnTo>
                    <a:lnTo>
                      <a:pt x="429" y="495"/>
                    </a:lnTo>
                    <a:lnTo>
                      <a:pt x="431" y="494"/>
                    </a:lnTo>
                    <a:lnTo>
                      <a:pt x="431" y="494"/>
                    </a:lnTo>
                    <a:lnTo>
                      <a:pt x="433" y="488"/>
                    </a:lnTo>
                    <a:lnTo>
                      <a:pt x="431" y="484"/>
                    </a:lnTo>
                    <a:lnTo>
                      <a:pt x="431" y="484"/>
                    </a:lnTo>
                    <a:lnTo>
                      <a:pt x="431" y="483"/>
                    </a:lnTo>
                    <a:lnTo>
                      <a:pt x="429" y="481"/>
                    </a:lnTo>
                    <a:lnTo>
                      <a:pt x="429" y="481"/>
                    </a:lnTo>
                    <a:lnTo>
                      <a:pt x="431" y="479"/>
                    </a:lnTo>
                    <a:lnTo>
                      <a:pt x="431" y="479"/>
                    </a:lnTo>
                    <a:lnTo>
                      <a:pt x="431" y="477"/>
                    </a:lnTo>
                    <a:lnTo>
                      <a:pt x="431" y="475"/>
                    </a:lnTo>
                    <a:lnTo>
                      <a:pt x="431" y="474"/>
                    </a:lnTo>
                    <a:lnTo>
                      <a:pt x="429" y="468"/>
                    </a:lnTo>
                    <a:lnTo>
                      <a:pt x="429" y="466"/>
                    </a:lnTo>
                    <a:lnTo>
                      <a:pt x="427" y="463"/>
                    </a:lnTo>
                    <a:lnTo>
                      <a:pt x="425" y="463"/>
                    </a:lnTo>
                    <a:lnTo>
                      <a:pt x="425" y="461"/>
                    </a:lnTo>
                    <a:lnTo>
                      <a:pt x="425" y="461"/>
                    </a:lnTo>
                    <a:lnTo>
                      <a:pt x="425" y="459"/>
                    </a:lnTo>
                    <a:lnTo>
                      <a:pt x="425" y="459"/>
                    </a:lnTo>
                    <a:lnTo>
                      <a:pt x="427" y="455"/>
                    </a:lnTo>
                    <a:lnTo>
                      <a:pt x="429" y="453"/>
                    </a:lnTo>
                    <a:lnTo>
                      <a:pt x="429" y="450"/>
                    </a:lnTo>
                    <a:lnTo>
                      <a:pt x="429" y="448"/>
                    </a:lnTo>
                    <a:lnTo>
                      <a:pt x="425" y="444"/>
                    </a:lnTo>
                    <a:lnTo>
                      <a:pt x="425" y="444"/>
                    </a:lnTo>
                    <a:lnTo>
                      <a:pt x="425" y="442"/>
                    </a:lnTo>
                    <a:lnTo>
                      <a:pt x="427" y="442"/>
                    </a:lnTo>
                    <a:lnTo>
                      <a:pt x="427" y="441"/>
                    </a:lnTo>
                    <a:lnTo>
                      <a:pt x="425" y="439"/>
                    </a:lnTo>
                    <a:lnTo>
                      <a:pt x="425" y="437"/>
                    </a:lnTo>
                    <a:lnTo>
                      <a:pt x="425" y="435"/>
                    </a:lnTo>
                    <a:lnTo>
                      <a:pt x="425" y="432"/>
                    </a:lnTo>
                    <a:lnTo>
                      <a:pt x="425" y="432"/>
                    </a:lnTo>
                    <a:lnTo>
                      <a:pt x="427" y="430"/>
                    </a:lnTo>
                    <a:lnTo>
                      <a:pt x="429" y="428"/>
                    </a:lnTo>
                    <a:lnTo>
                      <a:pt x="429" y="428"/>
                    </a:lnTo>
                    <a:lnTo>
                      <a:pt x="431" y="422"/>
                    </a:lnTo>
                    <a:lnTo>
                      <a:pt x="433" y="419"/>
                    </a:lnTo>
                    <a:lnTo>
                      <a:pt x="433" y="419"/>
                    </a:lnTo>
                    <a:lnTo>
                      <a:pt x="433" y="417"/>
                    </a:lnTo>
                    <a:lnTo>
                      <a:pt x="433" y="415"/>
                    </a:lnTo>
                    <a:lnTo>
                      <a:pt x="433" y="413"/>
                    </a:lnTo>
                    <a:lnTo>
                      <a:pt x="431" y="411"/>
                    </a:lnTo>
                    <a:lnTo>
                      <a:pt x="429" y="410"/>
                    </a:lnTo>
                    <a:lnTo>
                      <a:pt x="427" y="406"/>
                    </a:lnTo>
                    <a:lnTo>
                      <a:pt x="425" y="406"/>
                    </a:lnTo>
                    <a:lnTo>
                      <a:pt x="425" y="404"/>
                    </a:lnTo>
                    <a:lnTo>
                      <a:pt x="423" y="402"/>
                    </a:lnTo>
                    <a:lnTo>
                      <a:pt x="423" y="400"/>
                    </a:lnTo>
                    <a:lnTo>
                      <a:pt x="423" y="400"/>
                    </a:lnTo>
                    <a:lnTo>
                      <a:pt x="422" y="399"/>
                    </a:lnTo>
                    <a:lnTo>
                      <a:pt x="420" y="399"/>
                    </a:lnTo>
                    <a:lnTo>
                      <a:pt x="420" y="399"/>
                    </a:lnTo>
                    <a:lnTo>
                      <a:pt x="418" y="399"/>
                    </a:lnTo>
                    <a:lnTo>
                      <a:pt x="416" y="399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3" y="399"/>
                    </a:lnTo>
                    <a:lnTo>
                      <a:pt x="411" y="399"/>
                    </a:lnTo>
                    <a:lnTo>
                      <a:pt x="409" y="393"/>
                    </a:lnTo>
                    <a:lnTo>
                      <a:pt x="409" y="391"/>
                    </a:lnTo>
                    <a:lnTo>
                      <a:pt x="409" y="389"/>
                    </a:lnTo>
                    <a:lnTo>
                      <a:pt x="409" y="389"/>
                    </a:lnTo>
                    <a:lnTo>
                      <a:pt x="409" y="386"/>
                    </a:lnTo>
                    <a:lnTo>
                      <a:pt x="409" y="384"/>
                    </a:lnTo>
                    <a:lnTo>
                      <a:pt x="409" y="382"/>
                    </a:lnTo>
                    <a:lnTo>
                      <a:pt x="411" y="380"/>
                    </a:lnTo>
                    <a:lnTo>
                      <a:pt x="411" y="379"/>
                    </a:lnTo>
                    <a:lnTo>
                      <a:pt x="414" y="377"/>
                    </a:lnTo>
                    <a:lnTo>
                      <a:pt x="416" y="375"/>
                    </a:lnTo>
                    <a:lnTo>
                      <a:pt x="416" y="369"/>
                    </a:lnTo>
                    <a:lnTo>
                      <a:pt x="416" y="369"/>
                    </a:lnTo>
                    <a:lnTo>
                      <a:pt x="416" y="366"/>
                    </a:lnTo>
                    <a:lnTo>
                      <a:pt x="416" y="366"/>
                    </a:lnTo>
                    <a:lnTo>
                      <a:pt x="418" y="364"/>
                    </a:lnTo>
                    <a:lnTo>
                      <a:pt x="418" y="360"/>
                    </a:lnTo>
                    <a:lnTo>
                      <a:pt x="420" y="357"/>
                    </a:lnTo>
                    <a:lnTo>
                      <a:pt x="422" y="357"/>
                    </a:lnTo>
                    <a:lnTo>
                      <a:pt x="423" y="355"/>
                    </a:lnTo>
                    <a:lnTo>
                      <a:pt x="423" y="353"/>
                    </a:lnTo>
                    <a:lnTo>
                      <a:pt x="423" y="353"/>
                    </a:lnTo>
                    <a:lnTo>
                      <a:pt x="427" y="351"/>
                    </a:lnTo>
                    <a:lnTo>
                      <a:pt x="431" y="349"/>
                    </a:lnTo>
                    <a:lnTo>
                      <a:pt x="433" y="349"/>
                    </a:lnTo>
                    <a:lnTo>
                      <a:pt x="433" y="347"/>
                    </a:lnTo>
                    <a:lnTo>
                      <a:pt x="433" y="347"/>
                    </a:lnTo>
                    <a:lnTo>
                      <a:pt x="433" y="346"/>
                    </a:lnTo>
                    <a:lnTo>
                      <a:pt x="434" y="344"/>
                    </a:lnTo>
                    <a:lnTo>
                      <a:pt x="436" y="344"/>
                    </a:lnTo>
                    <a:lnTo>
                      <a:pt x="438" y="344"/>
                    </a:lnTo>
                    <a:lnTo>
                      <a:pt x="438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2"/>
                    </a:lnTo>
                    <a:lnTo>
                      <a:pt x="442" y="340"/>
                    </a:lnTo>
                    <a:lnTo>
                      <a:pt x="442" y="340"/>
                    </a:lnTo>
                    <a:lnTo>
                      <a:pt x="442" y="338"/>
                    </a:lnTo>
                    <a:lnTo>
                      <a:pt x="442" y="338"/>
                    </a:lnTo>
                    <a:lnTo>
                      <a:pt x="444" y="338"/>
                    </a:lnTo>
                    <a:lnTo>
                      <a:pt x="447" y="338"/>
                    </a:lnTo>
                    <a:lnTo>
                      <a:pt x="449" y="338"/>
                    </a:lnTo>
                    <a:lnTo>
                      <a:pt x="449" y="338"/>
                    </a:lnTo>
                    <a:lnTo>
                      <a:pt x="449" y="335"/>
                    </a:lnTo>
                    <a:lnTo>
                      <a:pt x="449" y="333"/>
                    </a:lnTo>
                    <a:lnTo>
                      <a:pt x="451" y="333"/>
                    </a:lnTo>
                    <a:lnTo>
                      <a:pt x="451" y="331"/>
                    </a:lnTo>
                    <a:lnTo>
                      <a:pt x="453" y="331"/>
                    </a:lnTo>
                    <a:lnTo>
                      <a:pt x="453" y="331"/>
                    </a:lnTo>
                    <a:lnTo>
                      <a:pt x="451" y="320"/>
                    </a:lnTo>
                    <a:lnTo>
                      <a:pt x="447" y="289"/>
                    </a:lnTo>
                    <a:lnTo>
                      <a:pt x="444" y="258"/>
                    </a:lnTo>
                    <a:lnTo>
                      <a:pt x="444" y="258"/>
                    </a:lnTo>
                    <a:lnTo>
                      <a:pt x="445" y="260"/>
                    </a:lnTo>
                    <a:lnTo>
                      <a:pt x="447" y="260"/>
                    </a:lnTo>
                    <a:lnTo>
                      <a:pt x="449" y="258"/>
                    </a:lnTo>
                    <a:lnTo>
                      <a:pt x="451" y="258"/>
                    </a:lnTo>
                    <a:lnTo>
                      <a:pt x="451" y="256"/>
                    </a:lnTo>
                    <a:lnTo>
                      <a:pt x="451" y="254"/>
                    </a:lnTo>
                    <a:lnTo>
                      <a:pt x="451" y="252"/>
                    </a:lnTo>
                    <a:lnTo>
                      <a:pt x="453" y="251"/>
                    </a:lnTo>
                    <a:lnTo>
                      <a:pt x="453" y="251"/>
                    </a:lnTo>
                    <a:lnTo>
                      <a:pt x="455" y="251"/>
                    </a:lnTo>
                    <a:lnTo>
                      <a:pt x="455" y="249"/>
                    </a:lnTo>
                    <a:lnTo>
                      <a:pt x="455" y="249"/>
                    </a:lnTo>
                    <a:lnTo>
                      <a:pt x="456" y="245"/>
                    </a:lnTo>
                    <a:lnTo>
                      <a:pt x="458" y="245"/>
                    </a:lnTo>
                    <a:lnTo>
                      <a:pt x="458" y="243"/>
                    </a:lnTo>
                    <a:lnTo>
                      <a:pt x="458" y="243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1"/>
                    </a:lnTo>
                    <a:lnTo>
                      <a:pt x="458" y="240"/>
                    </a:lnTo>
                    <a:lnTo>
                      <a:pt x="458" y="240"/>
                    </a:lnTo>
                    <a:lnTo>
                      <a:pt x="458" y="240"/>
                    </a:lnTo>
                    <a:lnTo>
                      <a:pt x="460" y="240"/>
                    </a:lnTo>
                    <a:lnTo>
                      <a:pt x="460" y="238"/>
                    </a:lnTo>
                    <a:lnTo>
                      <a:pt x="462" y="238"/>
                    </a:lnTo>
                    <a:lnTo>
                      <a:pt x="462" y="236"/>
                    </a:lnTo>
                    <a:lnTo>
                      <a:pt x="464" y="236"/>
                    </a:lnTo>
                    <a:lnTo>
                      <a:pt x="464" y="234"/>
                    </a:lnTo>
                    <a:lnTo>
                      <a:pt x="464" y="234"/>
                    </a:lnTo>
                    <a:lnTo>
                      <a:pt x="465" y="234"/>
                    </a:lnTo>
                    <a:lnTo>
                      <a:pt x="465" y="232"/>
                    </a:lnTo>
                    <a:lnTo>
                      <a:pt x="467" y="232"/>
                    </a:lnTo>
                    <a:lnTo>
                      <a:pt x="467" y="232"/>
                    </a:lnTo>
                    <a:lnTo>
                      <a:pt x="469" y="230"/>
                    </a:lnTo>
                    <a:lnTo>
                      <a:pt x="469" y="230"/>
                    </a:lnTo>
                    <a:lnTo>
                      <a:pt x="469" y="229"/>
                    </a:lnTo>
                    <a:lnTo>
                      <a:pt x="471" y="229"/>
                    </a:lnTo>
                    <a:lnTo>
                      <a:pt x="471" y="229"/>
                    </a:lnTo>
                    <a:lnTo>
                      <a:pt x="473" y="227"/>
                    </a:lnTo>
                    <a:lnTo>
                      <a:pt x="473" y="225"/>
                    </a:lnTo>
                    <a:lnTo>
                      <a:pt x="473" y="225"/>
                    </a:lnTo>
                    <a:lnTo>
                      <a:pt x="475" y="225"/>
                    </a:lnTo>
                    <a:lnTo>
                      <a:pt x="475" y="223"/>
                    </a:lnTo>
                    <a:lnTo>
                      <a:pt x="476" y="223"/>
                    </a:lnTo>
                    <a:lnTo>
                      <a:pt x="476" y="221"/>
                    </a:lnTo>
                    <a:lnTo>
                      <a:pt x="476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78" y="221"/>
                    </a:lnTo>
                    <a:lnTo>
                      <a:pt x="480" y="221"/>
                    </a:lnTo>
                    <a:lnTo>
                      <a:pt x="480" y="220"/>
                    </a:lnTo>
                    <a:lnTo>
                      <a:pt x="480" y="220"/>
                    </a:lnTo>
                    <a:lnTo>
                      <a:pt x="482" y="220"/>
                    </a:lnTo>
                    <a:lnTo>
                      <a:pt x="482" y="218"/>
                    </a:lnTo>
                    <a:lnTo>
                      <a:pt x="482" y="218"/>
                    </a:lnTo>
                    <a:lnTo>
                      <a:pt x="484" y="216"/>
                    </a:lnTo>
                    <a:lnTo>
                      <a:pt x="484" y="216"/>
                    </a:lnTo>
                    <a:lnTo>
                      <a:pt x="484" y="214"/>
                    </a:lnTo>
                    <a:lnTo>
                      <a:pt x="486" y="212"/>
                    </a:lnTo>
                    <a:lnTo>
                      <a:pt x="487" y="212"/>
                    </a:lnTo>
                    <a:lnTo>
                      <a:pt x="487" y="210"/>
                    </a:lnTo>
                    <a:lnTo>
                      <a:pt x="487" y="210"/>
                    </a:lnTo>
                    <a:lnTo>
                      <a:pt x="487" y="210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89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9"/>
                    </a:lnTo>
                    <a:lnTo>
                      <a:pt x="491" y="207"/>
                    </a:lnTo>
                    <a:lnTo>
                      <a:pt x="491" y="207"/>
                    </a:lnTo>
                    <a:lnTo>
                      <a:pt x="491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7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5"/>
                    </a:lnTo>
                    <a:lnTo>
                      <a:pt x="493" y="203"/>
                    </a:lnTo>
                    <a:lnTo>
                      <a:pt x="493" y="203"/>
                    </a:lnTo>
                    <a:lnTo>
                      <a:pt x="495" y="203"/>
                    </a:lnTo>
                    <a:lnTo>
                      <a:pt x="495" y="201"/>
                    </a:lnTo>
                    <a:lnTo>
                      <a:pt x="495" y="201"/>
                    </a:lnTo>
                    <a:lnTo>
                      <a:pt x="497" y="201"/>
                    </a:lnTo>
                    <a:lnTo>
                      <a:pt x="497" y="199"/>
                    </a:lnTo>
                    <a:lnTo>
                      <a:pt x="497" y="199"/>
                    </a:lnTo>
                    <a:lnTo>
                      <a:pt x="497" y="199"/>
                    </a:lnTo>
                    <a:lnTo>
                      <a:pt x="498" y="198"/>
                    </a:lnTo>
                    <a:lnTo>
                      <a:pt x="498" y="198"/>
                    </a:lnTo>
                    <a:lnTo>
                      <a:pt x="498" y="198"/>
                    </a:lnTo>
                    <a:lnTo>
                      <a:pt x="500" y="198"/>
                    </a:lnTo>
                    <a:lnTo>
                      <a:pt x="500" y="196"/>
                    </a:lnTo>
                    <a:lnTo>
                      <a:pt x="500" y="196"/>
                    </a:lnTo>
                    <a:lnTo>
                      <a:pt x="500" y="196"/>
                    </a:lnTo>
                    <a:lnTo>
                      <a:pt x="502" y="196"/>
                    </a:lnTo>
                    <a:lnTo>
                      <a:pt x="502" y="194"/>
                    </a:lnTo>
                    <a:lnTo>
                      <a:pt x="504" y="194"/>
                    </a:lnTo>
                    <a:lnTo>
                      <a:pt x="504" y="192"/>
                    </a:lnTo>
                    <a:lnTo>
                      <a:pt x="506" y="192"/>
                    </a:lnTo>
                    <a:lnTo>
                      <a:pt x="506" y="190"/>
                    </a:lnTo>
                    <a:lnTo>
                      <a:pt x="506" y="190"/>
                    </a:lnTo>
                    <a:lnTo>
                      <a:pt x="508" y="190"/>
                    </a:lnTo>
                    <a:lnTo>
                      <a:pt x="508" y="188"/>
                    </a:lnTo>
                    <a:lnTo>
                      <a:pt x="508" y="188"/>
                    </a:lnTo>
                    <a:lnTo>
                      <a:pt x="508" y="187"/>
                    </a:lnTo>
                    <a:lnTo>
                      <a:pt x="509" y="187"/>
                    </a:lnTo>
                    <a:lnTo>
                      <a:pt x="509" y="185"/>
                    </a:lnTo>
                    <a:lnTo>
                      <a:pt x="509" y="185"/>
                    </a:lnTo>
                    <a:lnTo>
                      <a:pt x="511" y="183"/>
                    </a:lnTo>
                    <a:lnTo>
                      <a:pt x="513" y="183"/>
                    </a:lnTo>
                    <a:lnTo>
                      <a:pt x="513" y="181"/>
                    </a:lnTo>
                    <a:lnTo>
                      <a:pt x="513" y="181"/>
                    </a:lnTo>
                    <a:lnTo>
                      <a:pt x="513" y="181"/>
                    </a:lnTo>
                    <a:lnTo>
                      <a:pt x="513" y="179"/>
                    </a:lnTo>
                    <a:lnTo>
                      <a:pt x="515" y="179"/>
                    </a:lnTo>
                    <a:lnTo>
                      <a:pt x="513" y="179"/>
                    </a:lnTo>
                    <a:lnTo>
                      <a:pt x="515" y="177"/>
                    </a:lnTo>
                    <a:lnTo>
                      <a:pt x="517" y="176"/>
                    </a:lnTo>
                    <a:lnTo>
                      <a:pt x="517" y="176"/>
                    </a:lnTo>
                    <a:lnTo>
                      <a:pt x="517" y="174"/>
                    </a:lnTo>
                    <a:lnTo>
                      <a:pt x="518" y="174"/>
                    </a:lnTo>
                    <a:lnTo>
                      <a:pt x="518" y="174"/>
                    </a:lnTo>
                    <a:lnTo>
                      <a:pt x="518" y="174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18" y="172"/>
                    </a:lnTo>
                    <a:lnTo>
                      <a:pt x="520" y="170"/>
                    </a:lnTo>
                    <a:lnTo>
                      <a:pt x="522" y="168"/>
                    </a:lnTo>
                    <a:lnTo>
                      <a:pt x="522" y="167"/>
                    </a:lnTo>
                    <a:lnTo>
                      <a:pt x="522" y="167"/>
                    </a:lnTo>
                    <a:lnTo>
                      <a:pt x="524" y="167"/>
                    </a:lnTo>
                    <a:lnTo>
                      <a:pt x="524" y="165"/>
                    </a:lnTo>
                    <a:lnTo>
                      <a:pt x="524" y="165"/>
                    </a:lnTo>
                    <a:lnTo>
                      <a:pt x="524" y="163"/>
                    </a:lnTo>
                    <a:lnTo>
                      <a:pt x="526" y="163"/>
                    </a:lnTo>
                    <a:lnTo>
                      <a:pt x="526" y="163"/>
                    </a:lnTo>
                    <a:lnTo>
                      <a:pt x="526" y="161"/>
                    </a:lnTo>
                    <a:lnTo>
                      <a:pt x="526" y="159"/>
                    </a:lnTo>
                    <a:lnTo>
                      <a:pt x="528" y="157"/>
                    </a:lnTo>
                    <a:lnTo>
                      <a:pt x="528" y="157"/>
                    </a:lnTo>
                    <a:lnTo>
                      <a:pt x="528" y="156"/>
                    </a:lnTo>
                    <a:lnTo>
                      <a:pt x="529" y="156"/>
                    </a:lnTo>
                    <a:lnTo>
                      <a:pt x="529" y="154"/>
                    </a:lnTo>
                    <a:lnTo>
                      <a:pt x="529" y="154"/>
                    </a:lnTo>
                    <a:lnTo>
                      <a:pt x="531" y="152"/>
                    </a:lnTo>
                    <a:lnTo>
                      <a:pt x="531" y="152"/>
                    </a:lnTo>
                    <a:lnTo>
                      <a:pt x="533" y="152"/>
                    </a:lnTo>
                    <a:lnTo>
                      <a:pt x="533" y="148"/>
                    </a:lnTo>
                    <a:lnTo>
                      <a:pt x="535" y="148"/>
                    </a:lnTo>
                    <a:lnTo>
                      <a:pt x="535" y="146"/>
                    </a:lnTo>
                    <a:lnTo>
                      <a:pt x="539" y="145"/>
                    </a:lnTo>
                    <a:lnTo>
                      <a:pt x="539" y="145"/>
                    </a:lnTo>
                    <a:lnTo>
                      <a:pt x="539" y="145"/>
                    </a:lnTo>
                    <a:lnTo>
                      <a:pt x="539" y="143"/>
                    </a:lnTo>
                    <a:lnTo>
                      <a:pt x="539" y="143"/>
                    </a:lnTo>
                    <a:lnTo>
                      <a:pt x="542" y="139"/>
                    </a:lnTo>
                    <a:lnTo>
                      <a:pt x="544" y="137"/>
                    </a:lnTo>
                    <a:lnTo>
                      <a:pt x="546" y="135"/>
                    </a:lnTo>
                    <a:lnTo>
                      <a:pt x="548" y="134"/>
                    </a:lnTo>
                    <a:lnTo>
                      <a:pt x="550" y="132"/>
                    </a:lnTo>
                    <a:lnTo>
                      <a:pt x="551" y="130"/>
                    </a:lnTo>
                    <a:lnTo>
                      <a:pt x="551" y="130"/>
                    </a:lnTo>
                    <a:lnTo>
                      <a:pt x="553" y="128"/>
                    </a:lnTo>
                    <a:lnTo>
                      <a:pt x="553" y="126"/>
                    </a:lnTo>
                    <a:lnTo>
                      <a:pt x="555" y="124"/>
                    </a:lnTo>
                    <a:lnTo>
                      <a:pt x="557" y="124"/>
                    </a:lnTo>
                    <a:lnTo>
                      <a:pt x="557" y="123"/>
                    </a:lnTo>
                    <a:lnTo>
                      <a:pt x="559" y="123"/>
                    </a:lnTo>
                    <a:lnTo>
                      <a:pt x="561" y="121"/>
                    </a:lnTo>
                    <a:lnTo>
                      <a:pt x="561" y="121"/>
                    </a:lnTo>
                    <a:lnTo>
                      <a:pt x="562" y="119"/>
                    </a:lnTo>
                    <a:lnTo>
                      <a:pt x="564" y="119"/>
                    </a:lnTo>
                    <a:lnTo>
                      <a:pt x="564" y="119"/>
                    </a:lnTo>
                    <a:lnTo>
                      <a:pt x="564" y="117"/>
                    </a:lnTo>
                    <a:lnTo>
                      <a:pt x="566" y="117"/>
                    </a:lnTo>
                    <a:lnTo>
                      <a:pt x="566" y="117"/>
                    </a:lnTo>
                    <a:lnTo>
                      <a:pt x="566" y="115"/>
                    </a:lnTo>
                    <a:lnTo>
                      <a:pt x="568" y="115"/>
                    </a:lnTo>
                    <a:lnTo>
                      <a:pt x="568" y="115"/>
                    </a:lnTo>
                    <a:lnTo>
                      <a:pt x="570" y="114"/>
                    </a:lnTo>
                    <a:lnTo>
                      <a:pt x="570" y="114"/>
                    </a:lnTo>
                    <a:lnTo>
                      <a:pt x="571" y="114"/>
                    </a:lnTo>
                    <a:lnTo>
                      <a:pt x="571" y="112"/>
                    </a:lnTo>
                    <a:lnTo>
                      <a:pt x="573" y="112"/>
                    </a:lnTo>
                    <a:lnTo>
                      <a:pt x="573" y="112"/>
                    </a:lnTo>
                    <a:lnTo>
                      <a:pt x="573" y="110"/>
                    </a:lnTo>
                    <a:lnTo>
                      <a:pt x="575" y="110"/>
                    </a:lnTo>
                    <a:lnTo>
                      <a:pt x="575" y="108"/>
                    </a:lnTo>
                    <a:lnTo>
                      <a:pt x="577" y="108"/>
                    </a:lnTo>
                    <a:lnTo>
                      <a:pt x="579" y="108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1" y="106"/>
                    </a:lnTo>
                    <a:lnTo>
                      <a:pt x="582" y="106"/>
                    </a:lnTo>
                    <a:lnTo>
                      <a:pt x="582" y="104"/>
                    </a:lnTo>
                    <a:lnTo>
                      <a:pt x="582" y="104"/>
                    </a:lnTo>
                    <a:lnTo>
                      <a:pt x="584" y="104"/>
                    </a:lnTo>
                    <a:lnTo>
                      <a:pt x="584" y="104"/>
                    </a:lnTo>
                    <a:lnTo>
                      <a:pt x="586" y="103"/>
                    </a:lnTo>
                    <a:lnTo>
                      <a:pt x="588" y="103"/>
                    </a:lnTo>
                    <a:lnTo>
                      <a:pt x="588" y="103"/>
                    </a:lnTo>
                    <a:lnTo>
                      <a:pt x="590" y="103"/>
                    </a:lnTo>
                    <a:lnTo>
                      <a:pt x="590" y="103"/>
                    </a:lnTo>
                    <a:lnTo>
                      <a:pt x="590" y="103"/>
                    </a:lnTo>
                    <a:lnTo>
                      <a:pt x="590" y="101"/>
                    </a:lnTo>
                    <a:lnTo>
                      <a:pt x="592" y="101"/>
                    </a:lnTo>
                    <a:lnTo>
                      <a:pt x="592" y="101"/>
                    </a:lnTo>
                    <a:lnTo>
                      <a:pt x="592" y="101"/>
                    </a:lnTo>
                    <a:lnTo>
                      <a:pt x="593" y="99"/>
                    </a:lnTo>
                    <a:lnTo>
                      <a:pt x="593" y="99"/>
                    </a:lnTo>
                    <a:lnTo>
                      <a:pt x="597" y="99"/>
                    </a:lnTo>
                    <a:lnTo>
                      <a:pt x="599" y="97"/>
                    </a:lnTo>
                    <a:lnTo>
                      <a:pt x="599" y="97"/>
                    </a:lnTo>
                    <a:lnTo>
                      <a:pt x="601" y="97"/>
                    </a:lnTo>
                    <a:lnTo>
                      <a:pt x="601" y="97"/>
                    </a:lnTo>
                    <a:lnTo>
                      <a:pt x="603" y="97"/>
                    </a:lnTo>
                    <a:lnTo>
                      <a:pt x="603" y="95"/>
                    </a:lnTo>
                    <a:lnTo>
                      <a:pt x="603" y="95"/>
                    </a:lnTo>
                    <a:lnTo>
                      <a:pt x="603" y="95"/>
                    </a:lnTo>
                    <a:lnTo>
                      <a:pt x="604" y="95"/>
                    </a:lnTo>
                    <a:lnTo>
                      <a:pt x="604" y="95"/>
                    </a:lnTo>
                    <a:lnTo>
                      <a:pt x="606" y="93"/>
                    </a:lnTo>
                    <a:lnTo>
                      <a:pt x="606" y="93"/>
                    </a:lnTo>
                    <a:lnTo>
                      <a:pt x="606" y="93"/>
                    </a:lnTo>
                    <a:lnTo>
                      <a:pt x="608" y="92"/>
                    </a:lnTo>
                    <a:lnTo>
                      <a:pt x="610" y="92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12" y="90"/>
                    </a:lnTo>
                    <a:lnTo>
                      <a:pt x="612" y="90"/>
                    </a:lnTo>
                    <a:lnTo>
                      <a:pt x="612" y="90"/>
                    </a:lnTo>
                    <a:lnTo>
                      <a:pt x="613" y="90"/>
                    </a:lnTo>
                    <a:lnTo>
                      <a:pt x="615" y="90"/>
                    </a:lnTo>
                    <a:lnTo>
                      <a:pt x="615" y="88"/>
                    </a:lnTo>
                    <a:lnTo>
                      <a:pt x="617" y="88"/>
                    </a:lnTo>
                    <a:lnTo>
                      <a:pt x="617" y="86"/>
                    </a:lnTo>
                    <a:lnTo>
                      <a:pt x="617" y="86"/>
                    </a:lnTo>
                    <a:lnTo>
                      <a:pt x="619" y="86"/>
                    </a:lnTo>
                    <a:lnTo>
                      <a:pt x="619" y="86"/>
                    </a:lnTo>
                    <a:lnTo>
                      <a:pt x="621" y="84"/>
                    </a:lnTo>
                    <a:lnTo>
                      <a:pt x="621" y="84"/>
                    </a:lnTo>
                    <a:lnTo>
                      <a:pt x="621" y="82"/>
                    </a:lnTo>
                    <a:lnTo>
                      <a:pt x="621" y="82"/>
                    </a:lnTo>
                    <a:lnTo>
                      <a:pt x="623" y="82"/>
                    </a:lnTo>
                    <a:lnTo>
                      <a:pt x="623" y="82"/>
                    </a:lnTo>
                    <a:lnTo>
                      <a:pt x="624" y="81"/>
                    </a:lnTo>
                    <a:lnTo>
                      <a:pt x="624" y="81"/>
                    </a:lnTo>
                    <a:lnTo>
                      <a:pt x="626" y="81"/>
                    </a:lnTo>
                    <a:lnTo>
                      <a:pt x="628" y="79"/>
                    </a:lnTo>
                    <a:lnTo>
                      <a:pt x="630" y="79"/>
                    </a:lnTo>
                    <a:lnTo>
                      <a:pt x="630" y="79"/>
                    </a:lnTo>
                    <a:lnTo>
                      <a:pt x="632" y="77"/>
                    </a:lnTo>
                    <a:lnTo>
                      <a:pt x="634" y="75"/>
                    </a:lnTo>
                    <a:lnTo>
                      <a:pt x="634" y="75"/>
                    </a:lnTo>
                    <a:lnTo>
                      <a:pt x="634" y="75"/>
                    </a:lnTo>
                    <a:lnTo>
                      <a:pt x="635" y="75"/>
                    </a:lnTo>
                    <a:lnTo>
                      <a:pt x="635" y="73"/>
                    </a:lnTo>
                    <a:lnTo>
                      <a:pt x="635" y="73"/>
                    </a:lnTo>
                    <a:lnTo>
                      <a:pt x="637" y="71"/>
                    </a:lnTo>
                    <a:lnTo>
                      <a:pt x="637" y="71"/>
                    </a:lnTo>
                    <a:lnTo>
                      <a:pt x="637" y="70"/>
                    </a:lnTo>
                    <a:lnTo>
                      <a:pt x="639" y="70"/>
                    </a:lnTo>
                    <a:lnTo>
                      <a:pt x="639" y="70"/>
                    </a:lnTo>
                    <a:lnTo>
                      <a:pt x="639" y="70"/>
                    </a:lnTo>
                    <a:lnTo>
                      <a:pt x="641" y="70"/>
                    </a:lnTo>
                    <a:lnTo>
                      <a:pt x="641" y="68"/>
                    </a:lnTo>
                    <a:lnTo>
                      <a:pt x="641" y="68"/>
                    </a:lnTo>
                    <a:lnTo>
                      <a:pt x="639" y="68"/>
                    </a:lnTo>
                    <a:lnTo>
                      <a:pt x="639" y="68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8"/>
                    </a:lnTo>
                    <a:lnTo>
                      <a:pt x="643" y="68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6"/>
                    </a:lnTo>
                    <a:lnTo>
                      <a:pt x="643" y="64"/>
                    </a:lnTo>
                    <a:lnTo>
                      <a:pt x="643" y="64"/>
                    </a:lnTo>
                    <a:lnTo>
                      <a:pt x="643" y="64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5" y="62"/>
                    </a:lnTo>
                    <a:lnTo>
                      <a:pt x="646" y="62"/>
                    </a:lnTo>
                    <a:lnTo>
                      <a:pt x="646" y="64"/>
                    </a:lnTo>
                    <a:lnTo>
                      <a:pt x="646" y="62"/>
                    </a:lnTo>
                    <a:lnTo>
                      <a:pt x="646" y="62"/>
                    </a:lnTo>
                    <a:lnTo>
                      <a:pt x="648" y="62"/>
                    </a:lnTo>
                    <a:lnTo>
                      <a:pt x="650" y="62"/>
                    </a:lnTo>
                    <a:lnTo>
                      <a:pt x="652" y="61"/>
                    </a:lnTo>
                    <a:lnTo>
                      <a:pt x="652" y="61"/>
                    </a:lnTo>
                    <a:lnTo>
                      <a:pt x="654" y="61"/>
                    </a:lnTo>
                    <a:lnTo>
                      <a:pt x="654" y="61"/>
                    </a:lnTo>
                    <a:lnTo>
                      <a:pt x="654" y="6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168"/>
              <p:cNvSpPr>
                <a:spLocks/>
              </p:cNvSpPr>
              <p:nvPr userDrawn="1"/>
            </p:nvSpPr>
            <p:spPr bwMode="auto">
              <a:xfrm>
                <a:off x="7343775" y="1597025"/>
                <a:ext cx="188913" cy="269875"/>
              </a:xfrm>
              <a:custGeom>
                <a:avLst/>
                <a:gdLst/>
                <a:ahLst/>
                <a:cxnLst>
                  <a:cxn ang="0">
                    <a:pos x="115" y="144"/>
                  </a:cxn>
                  <a:cxn ang="0">
                    <a:pos x="112" y="133"/>
                  </a:cxn>
                  <a:cxn ang="0">
                    <a:pos x="112" y="137"/>
                  </a:cxn>
                  <a:cxn ang="0">
                    <a:pos x="110" y="139"/>
                  </a:cxn>
                  <a:cxn ang="0">
                    <a:pos x="110" y="140"/>
                  </a:cxn>
                  <a:cxn ang="0">
                    <a:pos x="108" y="139"/>
                  </a:cxn>
                  <a:cxn ang="0">
                    <a:pos x="105" y="140"/>
                  </a:cxn>
                  <a:cxn ang="0">
                    <a:pos x="103" y="142"/>
                  </a:cxn>
                  <a:cxn ang="0">
                    <a:pos x="101" y="146"/>
                  </a:cxn>
                  <a:cxn ang="0">
                    <a:pos x="101" y="144"/>
                  </a:cxn>
                  <a:cxn ang="0">
                    <a:pos x="101" y="140"/>
                  </a:cxn>
                  <a:cxn ang="0">
                    <a:pos x="97" y="142"/>
                  </a:cxn>
                  <a:cxn ang="0">
                    <a:pos x="94" y="144"/>
                  </a:cxn>
                  <a:cxn ang="0">
                    <a:pos x="94" y="142"/>
                  </a:cxn>
                  <a:cxn ang="0">
                    <a:pos x="99" y="140"/>
                  </a:cxn>
                  <a:cxn ang="0">
                    <a:pos x="103" y="139"/>
                  </a:cxn>
                  <a:cxn ang="0">
                    <a:pos x="103" y="137"/>
                  </a:cxn>
                  <a:cxn ang="0">
                    <a:pos x="106" y="135"/>
                  </a:cxn>
                  <a:cxn ang="0">
                    <a:pos x="108" y="133"/>
                  </a:cxn>
                  <a:cxn ang="0">
                    <a:pos x="105" y="133"/>
                  </a:cxn>
                  <a:cxn ang="0">
                    <a:pos x="103" y="133"/>
                  </a:cxn>
                  <a:cxn ang="0">
                    <a:pos x="99" y="131"/>
                  </a:cxn>
                  <a:cxn ang="0">
                    <a:pos x="101" y="131"/>
                  </a:cxn>
                  <a:cxn ang="0">
                    <a:pos x="103" y="131"/>
                  </a:cxn>
                  <a:cxn ang="0">
                    <a:pos x="105" y="131"/>
                  </a:cxn>
                  <a:cxn ang="0">
                    <a:pos x="103" y="128"/>
                  </a:cxn>
                  <a:cxn ang="0">
                    <a:pos x="101" y="126"/>
                  </a:cxn>
                  <a:cxn ang="0">
                    <a:pos x="103" y="128"/>
                  </a:cxn>
                  <a:cxn ang="0">
                    <a:pos x="105" y="126"/>
                  </a:cxn>
                  <a:cxn ang="0">
                    <a:pos x="106" y="126"/>
                  </a:cxn>
                  <a:cxn ang="0">
                    <a:pos x="108" y="130"/>
                  </a:cxn>
                  <a:cxn ang="0">
                    <a:pos x="110" y="133"/>
                  </a:cxn>
                  <a:cxn ang="0">
                    <a:pos x="108" y="126"/>
                  </a:cxn>
                  <a:cxn ang="0">
                    <a:pos x="103" y="115"/>
                  </a:cxn>
                  <a:cxn ang="0">
                    <a:pos x="101" y="115"/>
                  </a:cxn>
                  <a:cxn ang="0">
                    <a:pos x="94" y="115"/>
                  </a:cxn>
                  <a:cxn ang="0">
                    <a:pos x="88" y="111"/>
                  </a:cxn>
                  <a:cxn ang="0">
                    <a:pos x="77" y="106"/>
                  </a:cxn>
                  <a:cxn ang="0">
                    <a:pos x="75" y="98"/>
                  </a:cxn>
                  <a:cxn ang="0">
                    <a:pos x="70" y="93"/>
                  </a:cxn>
                  <a:cxn ang="0">
                    <a:pos x="62" y="87"/>
                  </a:cxn>
                  <a:cxn ang="0">
                    <a:pos x="61" y="84"/>
                  </a:cxn>
                  <a:cxn ang="0">
                    <a:pos x="59" y="78"/>
                  </a:cxn>
                  <a:cxn ang="0">
                    <a:pos x="57" y="71"/>
                  </a:cxn>
                  <a:cxn ang="0">
                    <a:pos x="57" y="69"/>
                  </a:cxn>
                  <a:cxn ang="0">
                    <a:pos x="50" y="62"/>
                  </a:cxn>
                  <a:cxn ang="0">
                    <a:pos x="44" y="60"/>
                  </a:cxn>
                  <a:cxn ang="0">
                    <a:pos x="42" y="60"/>
                  </a:cxn>
                  <a:cxn ang="0">
                    <a:pos x="42" y="56"/>
                  </a:cxn>
                  <a:cxn ang="0">
                    <a:pos x="39" y="55"/>
                  </a:cxn>
                  <a:cxn ang="0">
                    <a:pos x="39" y="55"/>
                  </a:cxn>
                  <a:cxn ang="0">
                    <a:pos x="35" y="51"/>
                  </a:cxn>
                  <a:cxn ang="0">
                    <a:pos x="31" y="49"/>
                  </a:cxn>
                  <a:cxn ang="0">
                    <a:pos x="30" y="36"/>
                  </a:cxn>
                  <a:cxn ang="0">
                    <a:pos x="26" y="33"/>
                  </a:cxn>
                  <a:cxn ang="0">
                    <a:pos x="24" y="25"/>
                  </a:cxn>
                  <a:cxn ang="0">
                    <a:pos x="28" y="18"/>
                  </a:cxn>
                  <a:cxn ang="0">
                    <a:pos x="28" y="9"/>
                  </a:cxn>
                  <a:cxn ang="0">
                    <a:pos x="30" y="2"/>
                  </a:cxn>
                  <a:cxn ang="0">
                    <a:pos x="4" y="9"/>
                  </a:cxn>
                  <a:cxn ang="0">
                    <a:pos x="15" y="62"/>
                  </a:cxn>
                  <a:cxn ang="0">
                    <a:pos x="112" y="153"/>
                  </a:cxn>
                  <a:cxn ang="0">
                    <a:pos x="119" y="151"/>
                  </a:cxn>
                </a:cxnLst>
                <a:rect l="0" t="0" r="r" b="b"/>
                <a:pathLst>
                  <a:path w="119" h="170">
                    <a:moveTo>
                      <a:pt x="119" y="151"/>
                    </a:moveTo>
                    <a:lnTo>
                      <a:pt x="119" y="151"/>
                    </a:lnTo>
                    <a:lnTo>
                      <a:pt x="119" y="151"/>
                    </a:lnTo>
                    <a:lnTo>
                      <a:pt x="117" y="150"/>
                    </a:lnTo>
                    <a:lnTo>
                      <a:pt x="117" y="150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7" y="146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5" y="140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7"/>
                    </a:lnTo>
                    <a:lnTo>
                      <a:pt x="114" y="137"/>
                    </a:lnTo>
                    <a:lnTo>
                      <a:pt x="112" y="137"/>
                    </a:lnTo>
                    <a:lnTo>
                      <a:pt x="112" y="135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2" y="133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2" y="135"/>
                    </a:lnTo>
                    <a:lnTo>
                      <a:pt x="112" y="135"/>
                    </a:lnTo>
                    <a:lnTo>
                      <a:pt x="112" y="135"/>
                    </a:lnTo>
                    <a:lnTo>
                      <a:pt x="112" y="137"/>
                    </a:lnTo>
                    <a:lnTo>
                      <a:pt x="112" y="137"/>
                    </a:lnTo>
                    <a:lnTo>
                      <a:pt x="112" y="137"/>
                    </a:lnTo>
                    <a:lnTo>
                      <a:pt x="112" y="139"/>
                    </a:lnTo>
                    <a:lnTo>
                      <a:pt x="112" y="139"/>
                    </a:lnTo>
                    <a:lnTo>
                      <a:pt x="112" y="139"/>
                    </a:lnTo>
                    <a:lnTo>
                      <a:pt x="110" y="137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2" y="140"/>
                    </a:lnTo>
                    <a:lnTo>
                      <a:pt x="110" y="142"/>
                    </a:lnTo>
                    <a:lnTo>
                      <a:pt x="110" y="142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10" y="140"/>
                    </a:lnTo>
                    <a:lnTo>
                      <a:pt x="108" y="140"/>
                    </a:lnTo>
                    <a:lnTo>
                      <a:pt x="110" y="140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8" y="139"/>
                    </a:lnTo>
                    <a:lnTo>
                      <a:pt x="106" y="139"/>
                    </a:lnTo>
                    <a:lnTo>
                      <a:pt x="106" y="139"/>
                    </a:lnTo>
                    <a:lnTo>
                      <a:pt x="105" y="139"/>
                    </a:lnTo>
                    <a:lnTo>
                      <a:pt x="105" y="139"/>
                    </a:lnTo>
                    <a:lnTo>
                      <a:pt x="105" y="139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3" y="140"/>
                    </a:lnTo>
                    <a:lnTo>
                      <a:pt x="103" y="140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3" y="142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6"/>
                    </a:lnTo>
                    <a:lnTo>
                      <a:pt x="103" y="146"/>
                    </a:lnTo>
                    <a:lnTo>
                      <a:pt x="103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6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1" y="142"/>
                    </a:lnTo>
                    <a:lnTo>
                      <a:pt x="103" y="142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9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2" y="144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2" y="142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5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2"/>
                    </a:lnTo>
                    <a:lnTo>
                      <a:pt x="97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99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1" y="140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5" y="137"/>
                    </a:lnTo>
                    <a:lnTo>
                      <a:pt x="105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8" y="135"/>
                    </a:lnTo>
                    <a:lnTo>
                      <a:pt x="108" y="135"/>
                    </a:lnTo>
                    <a:lnTo>
                      <a:pt x="108" y="135"/>
                    </a:lnTo>
                    <a:lnTo>
                      <a:pt x="106" y="135"/>
                    </a:lnTo>
                    <a:lnTo>
                      <a:pt x="106" y="135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8" y="133"/>
                    </a:lnTo>
                    <a:lnTo>
                      <a:pt x="106" y="133"/>
                    </a:lnTo>
                    <a:lnTo>
                      <a:pt x="106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3"/>
                    </a:lnTo>
                    <a:lnTo>
                      <a:pt x="103" y="131"/>
                    </a:lnTo>
                    <a:lnTo>
                      <a:pt x="101" y="133"/>
                    </a:lnTo>
                    <a:lnTo>
                      <a:pt x="101" y="133"/>
                    </a:lnTo>
                    <a:lnTo>
                      <a:pt x="99" y="133"/>
                    </a:lnTo>
                    <a:lnTo>
                      <a:pt x="99" y="133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1"/>
                    </a:lnTo>
                    <a:lnTo>
                      <a:pt x="103" y="133"/>
                    </a:lnTo>
                    <a:lnTo>
                      <a:pt x="105" y="133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1"/>
                    </a:lnTo>
                    <a:lnTo>
                      <a:pt x="105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30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8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6"/>
                    </a:lnTo>
                    <a:lnTo>
                      <a:pt x="101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3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6"/>
                    </a:lnTo>
                    <a:lnTo>
                      <a:pt x="106" y="124"/>
                    </a:lnTo>
                    <a:lnTo>
                      <a:pt x="106" y="126"/>
                    </a:lnTo>
                    <a:lnTo>
                      <a:pt x="108" y="128"/>
                    </a:lnTo>
                    <a:lnTo>
                      <a:pt x="108" y="128"/>
                    </a:lnTo>
                    <a:lnTo>
                      <a:pt x="108" y="130"/>
                    </a:lnTo>
                    <a:lnTo>
                      <a:pt x="108" y="130"/>
                    </a:lnTo>
                    <a:lnTo>
                      <a:pt x="108" y="130"/>
                    </a:lnTo>
                    <a:lnTo>
                      <a:pt x="108" y="131"/>
                    </a:lnTo>
                    <a:lnTo>
                      <a:pt x="108" y="131"/>
                    </a:lnTo>
                    <a:lnTo>
                      <a:pt x="108" y="131"/>
                    </a:lnTo>
                    <a:lnTo>
                      <a:pt x="110" y="131"/>
                    </a:lnTo>
                    <a:lnTo>
                      <a:pt x="110" y="131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2" y="133"/>
                    </a:lnTo>
                    <a:lnTo>
                      <a:pt x="110" y="131"/>
                    </a:lnTo>
                    <a:lnTo>
                      <a:pt x="110" y="130"/>
                    </a:lnTo>
                    <a:lnTo>
                      <a:pt x="110" y="130"/>
                    </a:lnTo>
                    <a:lnTo>
                      <a:pt x="110" y="128"/>
                    </a:lnTo>
                    <a:lnTo>
                      <a:pt x="108" y="128"/>
                    </a:lnTo>
                    <a:lnTo>
                      <a:pt x="108" y="126"/>
                    </a:lnTo>
                    <a:lnTo>
                      <a:pt x="108" y="126"/>
                    </a:lnTo>
                    <a:lnTo>
                      <a:pt x="108" y="124"/>
                    </a:lnTo>
                    <a:lnTo>
                      <a:pt x="106" y="122"/>
                    </a:lnTo>
                    <a:lnTo>
                      <a:pt x="106" y="122"/>
                    </a:lnTo>
                    <a:lnTo>
                      <a:pt x="105" y="120"/>
                    </a:lnTo>
                    <a:lnTo>
                      <a:pt x="105" y="119"/>
                    </a:lnTo>
                    <a:lnTo>
                      <a:pt x="105" y="117"/>
                    </a:lnTo>
                    <a:lnTo>
                      <a:pt x="105" y="115"/>
                    </a:lnTo>
                    <a:lnTo>
                      <a:pt x="103" y="115"/>
                    </a:lnTo>
                    <a:lnTo>
                      <a:pt x="103" y="113"/>
                    </a:lnTo>
                    <a:lnTo>
                      <a:pt x="103" y="113"/>
                    </a:lnTo>
                    <a:lnTo>
                      <a:pt x="103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3"/>
                    </a:lnTo>
                    <a:lnTo>
                      <a:pt x="101" y="115"/>
                    </a:lnTo>
                    <a:lnTo>
                      <a:pt x="101" y="115"/>
                    </a:lnTo>
                    <a:lnTo>
                      <a:pt x="101" y="115"/>
                    </a:lnTo>
                    <a:lnTo>
                      <a:pt x="99" y="115"/>
                    </a:lnTo>
                    <a:lnTo>
                      <a:pt x="99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15"/>
                    </a:lnTo>
                    <a:lnTo>
                      <a:pt x="95" y="115"/>
                    </a:lnTo>
                    <a:lnTo>
                      <a:pt x="95" y="115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2" y="115"/>
                    </a:lnTo>
                    <a:lnTo>
                      <a:pt x="92" y="115"/>
                    </a:lnTo>
                    <a:lnTo>
                      <a:pt x="92" y="115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8" y="111"/>
                    </a:lnTo>
                    <a:lnTo>
                      <a:pt x="88" y="111"/>
                    </a:lnTo>
                    <a:lnTo>
                      <a:pt x="88" y="111"/>
                    </a:lnTo>
                    <a:lnTo>
                      <a:pt x="86" y="111"/>
                    </a:lnTo>
                    <a:lnTo>
                      <a:pt x="86" y="109"/>
                    </a:lnTo>
                    <a:lnTo>
                      <a:pt x="84" y="109"/>
                    </a:lnTo>
                    <a:lnTo>
                      <a:pt x="83" y="108"/>
                    </a:lnTo>
                    <a:lnTo>
                      <a:pt x="83" y="108"/>
                    </a:lnTo>
                    <a:lnTo>
                      <a:pt x="81" y="106"/>
                    </a:lnTo>
                    <a:lnTo>
                      <a:pt x="81" y="106"/>
                    </a:lnTo>
                    <a:lnTo>
                      <a:pt x="79" y="106"/>
                    </a:lnTo>
                    <a:lnTo>
                      <a:pt x="77" y="106"/>
                    </a:lnTo>
                    <a:lnTo>
                      <a:pt x="77" y="106"/>
                    </a:lnTo>
                    <a:lnTo>
                      <a:pt x="77" y="104"/>
                    </a:lnTo>
                    <a:lnTo>
                      <a:pt x="77" y="104"/>
                    </a:lnTo>
                    <a:lnTo>
                      <a:pt x="75" y="102"/>
                    </a:lnTo>
                    <a:lnTo>
                      <a:pt x="77" y="102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3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8" y="91"/>
                    </a:lnTo>
                    <a:lnTo>
                      <a:pt x="66" y="91"/>
                    </a:lnTo>
                    <a:lnTo>
                      <a:pt x="64" y="91"/>
                    </a:lnTo>
                    <a:lnTo>
                      <a:pt x="64" y="91"/>
                    </a:lnTo>
                    <a:lnTo>
                      <a:pt x="64" y="89"/>
                    </a:lnTo>
                    <a:lnTo>
                      <a:pt x="62" y="89"/>
                    </a:lnTo>
                    <a:lnTo>
                      <a:pt x="62" y="89"/>
                    </a:lnTo>
                    <a:lnTo>
                      <a:pt x="62" y="87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2" y="86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4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5"/>
                    </a:lnTo>
                    <a:lnTo>
                      <a:pt x="59" y="75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57" y="73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71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5" y="67"/>
                    </a:lnTo>
                    <a:lnTo>
                      <a:pt x="53" y="66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2" y="64"/>
                    </a:lnTo>
                    <a:lnTo>
                      <a:pt x="50" y="62"/>
                    </a:lnTo>
                    <a:lnTo>
                      <a:pt x="50" y="62"/>
                    </a:lnTo>
                    <a:lnTo>
                      <a:pt x="50" y="62"/>
                    </a:lnTo>
                    <a:lnTo>
                      <a:pt x="48" y="62"/>
                    </a:lnTo>
                    <a:lnTo>
                      <a:pt x="48" y="6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4" y="62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42" y="58"/>
                    </a:lnTo>
                    <a:lnTo>
                      <a:pt x="41" y="58"/>
                    </a:lnTo>
                    <a:lnTo>
                      <a:pt x="41" y="58"/>
                    </a:lnTo>
                    <a:lnTo>
                      <a:pt x="41" y="56"/>
                    </a:lnTo>
                    <a:lnTo>
                      <a:pt x="41" y="56"/>
                    </a:lnTo>
                    <a:lnTo>
                      <a:pt x="41" y="56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37" y="51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3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1" y="49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30" y="44"/>
                    </a:lnTo>
                    <a:lnTo>
                      <a:pt x="30" y="42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4" y="31"/>
                    </a:lnTo>
                    <a:lnTo>
                      <a:pt x="24" y="31"/>
                    </a:lnTo>
                    <a:lnTo>
                      <a:pt x="22" y="29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25"/>
                    </a:lnTo>
                    <a:lnTo>
                      <a:pt x="24" y="25"/>
                    </a:lnTo>
                    <a:lnTo>
                      <a:pt x="26" y="25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8" y="11"/>
                    </a:lnTo>
                    <a:lnTo>
                      <a:pt x="28" y="9"/>
                    </a:lnTo>
                    <a:lnTo>
                      <a:pt x="28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5" y="62"/>
                    </a:lnTo>
                    <a:lnTo>
                      <a:pt x="19" y="73"/>
                    </a:lnTo>
                    <a:lnTo>
                      <a:pt x="20" y="78"/>
                    </a:lnTo>
                    <a:lnTo>
                      <a:pt x="26" y="89"/>
                    </a:lnTo>
                    <a:lnTo>
                      <a:pt x="39" y="126"/>
                    </a:lnTo>
                    <a:lnTo>
                      <a:pt x="48" y="148"/>
                    </a:lnTo>
                    <a:lnTo>
                      <a:pt x="52" y="159"/>
                    </a:lnTo>
                    <a:lnTo>
                      <a:pt x="55" y="170"/>
                    </a:lnTo>
                    <a:lnTo>
                      <a:pt x="88" y="161"/>
                    </a:lnTo>
                    <a:lnTo>
                      <a:pt x="112" y="153"/>
                    </a:lnTo>
                    <a:lnTo>
                      <a:pt x="112" y="153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2" y="151"/>
                    </a:lnTo>
                    <a:lnTo>
                      <a:pt x="114" y="153"/>
                    </a:lnTo>
                    <a:lnTo>
                      <a:pt x="114" y="153"/>
                    </a:lnTo>
                    <a:lnTo>
                      <a:pt x="119" y="15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rnd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5" name="Group 174"/>
            <p:cNvGrpSpPr/>
            <p:nvPr userDrawn="1"/>
          </p:nvGrpSpPr>
          <p:grpSpPr>
            <a:xfrm>
              <a:off x="2267854" y="4945040"/>
              <a:ext cx="3870574" cy="1912960"/>
              <a:chOff x="996950" y="3594100"/>
              <a:chExt cx="3413125" cy="1681163"/>
            </a:xfrm>
            <a:solidFill>
              <a:schemeClr val="bg1">
                <a:lumMod val="85000"/>
                <a:alpha val="50000"/>
              </a:schemeClr>
            </a:solidFill>
          </p:grpSpPr>
          <p:sp>
            <p:nvSpPr>
              <p:cNvPr id="176" name="Freeform 5"/>
              <p:cNvSpPr>
                <a:spLocks/>
              </p:cNvSpPr>
              <p:nvPr userDrawn="1"/>
            </p:nvSpPr>
            <p:spPr bwMode="auto">
              <a:xfrm>
                <a:off x="1366837" y="3786188"/>
                <a:ext cx="20638" cy="22225"/>
              </a:xfrm>
              <a:custGeom>
                <a:avLst/>
                <a:gdLst/>
                <a:ahLst/>
                <a:cxnLst>
                  <a:cxn ang="0">
                    <a:pos x="13" y="14"/>
                  </a:cxn>
                  <a:cxn ang="0">
                    <a:pos x="9" y="13"/>
                  </a:cxn>
                  <a:cxn ang="0">
                    <a:pos x="8" y="14"/>
                  </a:cxn>
                  <a:cxn ang="0">
                    <a:pos x="2" y="11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11" y="9"/>
                  </a:cxn>
                  <a:cxn ang="0">
                    <a:pos x="13" y="14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lnTo>
                      <a:pt x="9" y="13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1" y="9"/>
                    </a:lnTo>
                    <a:lnTo>
                      <a:pt x="13" y="14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6"/>
              <p:cNvSpPr>
                <a:spLocks/>
              </p:cNvSpPr>
              <p:nvPr userDrawn="1"/>
            </p:nvSpPr>
            <p:spPr bwMode="auto">
              <a:xfrm>
                <a:off x="1692275" y="4327525"/>
                <a:ext cx="65088" cy="95250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21" y="5"/>
                  </a:cxn>
                  <a:cxn ang="0">
                    <a:pos x="26" y="2"/>
                  </a:cxn>
                  <a:cxn ang="0">
                    <a:pos x="37" y="0"/>
                  </a:cxn>
                  <a:cxn ang="0">
                    <a:pos x="35" y="13"/>
                  </a:cxn>
                  <a:cxn ang="0">
                    <a:pos x="39" y="24"/>
                  </a:cxn>
                  <a:cxn ang="0">
                    <a:pos x="41" y="33"/>
                  </a:cxn>
                  <a:cxn ang="0">
                    <a:pos x="32" y="55"/>
                  </a:cxn>
                  <a:cxn ang="0">
                    <a:pos x="33" y="58"/>
                  </a:cxn>
                  <a:cxn ang="0">
                    <a:pos x="28" y="60"/>
                  </a:cxn>
                  <a:cxn ang="0">
                    <a:pos x="21" y="58"/>
                  </a:cxn>
                  <a:cxn ang="0">
                    <a:pos x="17" y="53"/>
                  </a:cxn>
                  <a:cxn ang="0">
                    <a:pos x="11" y="53"/>
                  </a:cxn>
                  <a:cxn ang="0">
                    <a:pos x="0" y="42"/>
                  </a:cxn>
                  <a:cxn ang="0">
                    <a:pos x="8" y="35"/>
                  </a:cxn>
                  <a:cxn ang="0">
                    <a:pos x="8" y="29"/>
                  </a:cxn>
                  <a:cxn ang="0">
                    <a:pos x="10" y="16"/>
                  </a:cxn>
                  <a:cxn ang="0">
                    <a:pos x="11" y="9"/>
                  </a:cxn>
                  <a:cxn ang="0">
                    <a:pos x="17" y="5"/>
                  </a:cxn>
                </a:cxnLst>
                <a:rect l="0" t="0" r="r" b="b"/>
                <a:pathLst>
                  <a:path w="41" h="60">
                    <a:moveTo>
                      <a:pt x="17" y="5"/>
                    </a:moveTo>
                    <a:lnTo>
                      <a:pt x="21" y="5"/>
                    </a:lnTo>
                    <a:lnTo>
                      <a:pt x="26" y="2"/>
                    </a:lnTo>
                    <a:lnTo>
                      <a:pt x="37" y="0"/>
                    </a:lnTo>
                    <a:lnTo>
                      <a:pt x="35" y="13"/>
                    </a:lnTo>
                    <a:lnTo>
                      <a:pt x="39" y="24"/>
                    </a:lnTo>
                    <a:lnTo>
                      <a:pt x="41" y="33"/>
                    </a:lnTo>
                    <a:lnTo>
                      <a:pt x="32" y="55"/>
                    </a:lnTo>
                    <a:lnTo>
                      <a:pt x="33" y="58"/>
                    </a:lnTo>
                    <a:lnTo>
                      <a:pt x="28" y="60"/>
                    </a:lnTo>
                    <a:lnTo>
                      <a:pt x="21" y="58"/>
                    </a:lnTo>
                    <a:lnTo>
                      <a:pt x="17" y="53"/>
                    </a:lnTo>
                    <a:lnTo>
                      <a:pt x="11" y="53"/>
                    </a:lnTo>
                    <a:lnTo>
                      <a:pt x="0" y="42"/>
                    </a:lnTo>
                    <a:lnTo>
                      <a:pt x="8" y="35"/>
                    </a:lnTo>
                    <a:lnTo>
                      <a:pt x="8" y="29"/>
                    </a:lnTo>
                    <a:lnTo>
                      <a:pt x="10" y="16"/>
                    </a:lnTo>
                    <a:lnTo>
                      <a:pt x="11" y="9"/>
                    </a:lnTo>
                    <a:lnTo>
                      <a:pt x="17" y="5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7"/>
              <p:cNvSpPr>
                <a:spLocks/>
              </p:cNvSpPr>
              <p:nvPr userDrawn="1"/>
            </p:nvSpPr>
            <p:spPr bwMode="auto">
              <a:xfrm>
                <a:off x="1524000" y="4240213"/>
                <a:ext cx="73025" cy="1190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2"/>
                  </a:cxn>
                  <a:cxn ang="0">
                    <a:pos x="4" y="3"/>
                  </a:cxn>
                  <a:cxn ang="0">
                    <a:pos x="7" y="3"/>
                  </a:cxn>
                  <a:cxn ang="0">
                    <a:pos x="11" y="5"/>
                  </a:cxn>
                  <a:cxn ang="0">
                    <a:pos x="18" y="14"/>
                  </a:cxn>
                  <a:cxn ang="0">
                    <a:pos x="20" y="14"/>
                  </a:cxn>
                  <a:cxn ang="0">
                    <a:pos x="24" y="25"/>
                  </a:cxn>
                  <a:cxn ang="0">
                    <a:pos x="22" y="35"/>
                  </a:cxn>
                  <a:cxn ang="0">
                    <a:pos x="29" y="38"/>
                  </a:cxn>
                  <a:cxn ang="0">
                    <a:pos x="42" y="40"/>
                  </a:cxn>
                  <a:cxn ang="0">
                    <a:pos x="40" y="60"/>
                  </a:cxn>
                  <a:cxn ang="0">
                    <a:pos x="42" y="66"/>
                  </a:cxn>
                  <a:cxn ang="0">
                    <a:pos x="46" y="69"/>
                  </a:cxn>
                  <a:cxn ang="0">
                    <a:pos x="44" y="75"/>
                  </a:cxn>
                  <a:cxn ang="0">
                    <a:pos x="33" y="68"/>
                  </a:cxn>
                  <a:cxn ang="0">
                    <a:pos x="28" y="58"/>
                  </a:cxn>
                  <a:cxn ang="0">
                    <a:pos x="17" y="47"/>
                  </a:cxn>
                  <a:cxn ang="0">
                    <a:pos x="13" y="38"/>
                  </a:cxn>
                  <a:cxn ang="0">
                    <a:pos x="7" y="36"/>
                  </a:cxn>
                  <a:cxn ang="0">
                    <a:pos x="4" y="25"/>
                  </a:cxn>
                  <a:cxn ang="0">
                    <a:pos x="0" y="18"/>
                  </a:cxn>
                  <a:cxn ang="0">
                    <a:pos x="2" y="11"/>
                  </a:cxn>
                  <a:cxn ang="0">
                    <a:pos x="2" y="0"/>
                  </a:cxn>
                </a:cxnLst>
                <a:rect l="0" t="0" r="r" b="b"/>
                <a:pathLst>
                  <a:path w="46" h="75">
                    <a:moveTo>
                      <a:pt x="2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11" y="5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4" y="25"/>
                    </a:lnTo>
                    <a:lnTo>
                      <a:pt x="22" y="35"/>
                    </a:lnTo>
                    <a:lnTo>
                      <a:pt x="29" y="38"/>
                    </a:lnTo>
                    <a:lnTo>
                      <a:pt x="42" y="40"/>
                    </a:lnTo>
                    <a:lnTo>
                      <a:pt x="40" y="60"/>
                    </a:lnTo>
                    <a:lnTo>
                      <a:pt x="42" y="66"/>
                    </a:lnTo>
                    <a:lnTo>
                      <a:pt x="46" y="69"/>
                    </a:lnTo>
                    <a:lnTo>
                      <a:pt x="44" y="75"/>
                    </a:lnTo>
                    <a:lnTo>
                      <a:pt x="33" y="68"/>
                    </a:lnTo>
                    <a:lnTo>
                      <a:pt x="28" y="58"/>
                    </a:lnTo>
                    <a:lnTo>
                      <a:pt x="17" y="47"/>
                    </a:lnTo>
                    <a:lnTo>
                      <a:pt x="13" y="38"/>
                    </a:lnTo>
                    <a:lnTo>
                      <a:pt x="7" y="36"/>
                    </a:lnTo>
                    <a:lnTo>
                      <a:pt x="4" y="25"/>
                    </a:lnTo>
                    <a:lnTo>
                      <a:pt x="0" y="18"/>
                    </a:lnTo>
                    <a:lnTo>
                      <a:pt x="2" y="1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8"/>
              <p:cNvSpPr>
                <a:spLocks/>
              </p:cNvSpPr>
              <p:nvPr userDrawn="1"/>
            </p:nvSpPr>
            <p:spPr bwMode="auto">
              <a:xfrm>
                <a:off x="4335462" y="5167313"/>
                <a:ext cx="17463" cy="50800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4" y="2"/>
                  </a:cxn>
                  <a:cxn ang="0">
                    <a:pos x="3" y="8"/>
                  </a:cxn>
                  <a:cxn ang="0">
                    <a:pos x="1" y="13"/>
                  </a:cxn>
                  <a:cxn ang="0">
                    <a:pos x="1" y="17"/>
                  </a:cxn>
                  <a:cxn ang="0">
                    <a:pos x="5" y="4"/>
                  </a:cxn>
                </a:cxnLst>
                <a:rect l="0" t="0" r="r" b="b"/>
                <a:pathLst>
                  <a:path w="6" h="17">
                    <a:moveTo>
                      <a:pt x="5" y="4"/>
                    </a:moveTo>
                    <a:cubicBezTo>
                      <a:pt x="6" y="2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1" y="10"/>
                      <a:pt x="2" y="11"/>
                      <a:pt x="1" y="13"/>
                    </a:cubicBezTo>
                    <a:cubicBezTo>
                      <a:pt x="1" y="14"/>
                      <a:pt x="0" y="16"/>
                      <a:pt x="1" y="17"/>
                    </a:cubicBezTo>
                    <a:cubicBezTo>
                      <a:pt x="2" y="13"/>
                      <a:pt x="4" y="8"/>
                      <a:pt x="5" y="4"/>
                    </a:cubicBez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9"/>
              <p:cNvSpPr>
                <a:spLocks/>
              </p:cNvSpPr>
              <p:nvPr userDrawn="1"/>
            </p:nvSpPr>
            <p:spPr bwMode="auto">
              <a:xfrm>
                <a:off x="996950" y="3594100"/>
                <a:ext cx="3413125" cy="1681163"/>
              </a:xfrm>
              <a:custGeom>
                <a:avLst/>
                <a:gdLst/>
                <a:ahLst/>
                <a:cxnLst>
                  <a:cxn ang="0">
                    <a:pos x="55" y="178"/>
                  </a:cxn>
                  <a:cxn ang="0">
                    <a:pos x="30" y="89"/>
                  </a:cxn>
                  <a:cxn ang="0">
                    <a:pos x="17" y="69"/>
                  </a:cxn>
                  <a:cxn ang="0">
                    <a:pos x="22" y="57"/>
                  </a:cxn>
                  <a:cxn ang="0">
                    <a:pos x="20" y="48"/>
                  </a:cxn>
                  <a:cxn ang="0">
                    <a:pos x="0" y="5"/>
                  </a:cxn>
                  <a:cxn ang="0">
                    <a:pos x="375" y="118"/>
                  </a:cxn>
                  <a:cxn ang="0">
                    <a:pos x="620" y="116"/>
                  </a:cxn>
                  <a:cxn ang="0">
                    <a:pos x="649" y="140"/>
                  </a:cxn>
                  <a:cxn ang="0">
                    <a:pos x="668" y="159"/>
                  </a:cxn>
                  <a:cxn ang="0">
                    <a:pos x="681" y="166"/>
                  </a:cxn>
                  <a:cxn ang="0">
                    <a:pos x="692" y="175"/>
                  </a:cxn>
                  <a:cxn ang="0">
                    <a:pos x="699" y="190"/>
                  </a:cxn>
                  <a:cxn ang="0">
                    <a:pos x="710" y="209"/>
                  </a:cxn>
                  <a:cxn ang="0">
                    <a:pos x="713" y="227"/>
                  </a:cxn>
                  <a:cxn ang="0">
                    <a:pos x="722" y="244"/>
                  </a:cxn>
                  <a:cxn ang="0">
                    <a:pos x="740" y="259"/>
                  </a:cxn>
                  <a:cxn ang="0">
                    <a:pos x="761" y="268"/>
                  </a:cxn>
                  <a:cxn ang="0">
                    <a:pos x="777" y="276"/>
                  </a:cxn>
                  <a:cxn ang="0">
                    <a:pos x="793" y="287"/>
                  </a:cxn>
                  <a:cxn ang="0">
                    <a:pos x="808" y="277"/>
                  </a:cxn>
                  <a:cxn ang="0">
                    <a:pos x="817" y="261"/>
                  </a:cxn>
                  <a:cxn ang="0">
                    <a:pos x="824" y="242"/>
                  </a:cxn>
                  <a:cxn ang="0">
                    <a:pos x="841" y="232"/>
                  </a:cxn>
                  <a:cxn ang="0">
                    <a:pos x="855" y="228"/>
                  </a:cxn>
                  <a:cxn ang="0">
                    <a:pos x="876" y="230"/>
                  </a:cxn>
                  <a:cxn ang="0">
                    <a:pos x="895" y="229"/>
                  </a:cxn>
                  <a:cxn ang="0">
                    <a:pos x="909" y="240"/>
                  </a:cxn>
                  <a:cxn ang="0">
                    <a:pos x="932" y="260"/>
                  </a:cxn>
                  <a:cxn ang="0">
                    <a:pos x="950" y="284"/>
                  </a:cxn>
                  <a:cxn ang="0">
                    <a:pos x="959" y="302"/>
                  </a:cxn>
                  <a:cxn ang="0">
                    <a:pos x="974" y="330"/>
                  </a:cxn>
                  <a:cxn ang="0">
                    <a:pos x="998" y="356"/>
                  </a:cxn>
                  <a:cxn ang="0">
                    <a:pos x="1020" y="372"/>
                  </a:cxn>
                  <a:cxn ang="0">
                    <a:pos x="1028" y="396"/>
                  </a:cxn>
                  <a:cxn ang="0">
                    <a:pos x="1043" y="429"/>
                  </a:cxn>
                  <a:cxn ang="0">
                    <a:pos x="1063" y="452"/>
                  </a:cxn>
                  <a:cxn ang="0">
                    <a:pos x="1079" y="461"/>
                  </a:cxn>
                  <a:cxn ang="0">
                    <a:pos x="1094" y="461"/>
                  </a:cxn>
                  <a:cxn ang="0">
                    <a:pos x="1105" y="470"/>
                  </a:cxn>
                  <a:cxn ang="0">
                    <a:pos x="1118" y="472"/>
                  </a:cxn>
                  <a:cxn ang="0">
                    <a:pos x="1133" y="470"/>
                  </a:cxn>
                  <a:cxn ang="0">
                    <a:pos x="1143" y="472"/>
                  </a:cxn>
                  <a:cxn ang="0">
                    <a:pos x="1152" y="479"/>
                  </a:cxn>
                  <a:cxn ang="0">
                    <a:pos x="1161" y="481"/>
                  </a:cxn>
                  <a:cxn ang="0">
                    <a:pos x="1167" y="474"/>
                  </a:cxn>
                  <a:cxn ang="0">
                    <a:pos x="1158" y="523"/>
                  </a:cxn>
                  <a:cxn ang="0">
                    <a:pos x="1157" y="508"/>
                  </a:cxn>
                  <a:cxn ang="0">
                    <a:pos x="1154" y="512"/>
                  </a:cxn>
                  <a:cxn ang="0">
                    <a:pos x="1150" y="517"/>
                  </a:cxn>
                  <a:cxn ang="0">
                    <a:pos x="1141" y="512"/>
                  </a:cxn>
                  <a:cxn ang="0">
                    <a:pos x="1136" y="522"/>
                  </a:cxn>
                  <a:cxn ang="0">
                    <a:pos x="1139" y="530"/>
                  </a:cxn>
                  <a:cxn ang="0">
                    <a:pos x="498" y="567"/>
                  </a:cxn>
                  <a:cxn ang="0">
                    <a:pos x="475" y="534"/>
                  </a:cxn>
                  <a:cxn ang="0">
                    <a:pos x="426" y="506"/>
                  </a:cxn>
                  <a:cxn ang="0">
                    <a:pos x="431" y="458"/>
                  </a:cxn>
                  <a:cxn ang="0">
                    <a:pos x="351" y="375"/>
                  </a:cxn>
                  <a:cxn ang="0">
                    <a:pos x="306" y="326"/>
                  </a:cxn>
                  <a:cxn ang="0">
                    <a:pos x="235" y="185"/>
                  </a:cxn>
                  <a:cxn ang="0">
                    <a:pos x="132" y="68"/>
                  </a:cxn>
                  <a:cxn ang="0">
                    <a:pos x="176" y="247"/>
                  </a:cxn>
                  <a:cxn ang="0">
                    <a:pos x="299" y="478"/>
                  </a:cxn>
                </a:cxnLst>
                <a:rect l="0" t="0" r="r" b="b"/>
                <a:pathLst>
                  <a:path w="1173" h="578">
                    <a:moveTo>
                      <a:pt x="283" y="578"/>
                    </a:moveTo>
                    <a:cubicBezTo>
                      <a:pt x="283" y="577"/>
                      <a:pt x="283" y="576"/>
                      <a:pt x="282" y="576"/>
                    </a:cubicBezTo>
                    <a:cubicBezTo>
                      <a:pt x="271" y="571"/>
                      <a:pt x="263" y="561"/>
                      <a:pt x="259" y="550"/>
                    </a:cubicBezTo>
                    <a:cubicBezTo>
                      <a:pt x="257" y="550"/>
                      <a:pt x="255" y="551"/>
                      <a:pt x="253" y="548"/>
                    </a:cubicBezTo>
                    <a:cubicBezTo>
                      <a:pt x="246" y="539"/>
                      <a:pt x="256" y="526"/>
                      <a:pt x="251" y="517"/>
                    </a:cubicBezTo>
                    <a:cubicBezTo>
                      <a:pt x="254" y="507"/>
                      <a:pt x="259" y="493"/>
                      <a:pt x="249" y="483"/>
                    </a:cubicBezTo>
                    <a:cubicBezTo>
                      <a:pt x="247" y="470"/>
                      <a:pt x="247" y="470"/>
                      <a:pt x="247" y="470"/>
                    </a:cubicBezTo>
                    <a:cubicBezTo>
                      <a:pt x="240" y="457"/>
                      <a:pt x="240" y="457"/>
                      <a:pt x="240" y="457"/>
                    </a:cubicBezTo>
                    <a:cubicBezTo>
                      <a:pt x="238" y="454"/>
                      <a:pt x="239" y="451"/>
                      <a:pt x="236" y="449"/>
                    </a:cubicBezTo>
                    <a:cubicBezTo>
                      <a:pt x="229" y="450"/>
                      <a:pt x="224" y="442"/>
                      <a:pt x="219" y="439"/>
                    </a:cubicBezTo>
                    <a:cubicBezTo>
                      <a:pt x="209" y="431"/>
                      <a:pt x="194" y="425"/>
                      <a:pt x="194" y="410"/>
                    </a:cubicBezTo>
                    <a:cubicBezTo>
                      <a:pt x="192" y="407"/>
                      <a:pt x="189" y="412"/>
                      <a:pt x="187" y="413"/>
                    </a:cubicBezTo>
                    <a:cubicBezTo>
                      <a:pt x="182" y="413"/>
                      <a:pt x="177" y="405"/>
                      <a:pt x="172" y="410"/>
                    </a:cubicBezTo>
                    <a:cubicBezTo>
                      <a:pt x="172" y="411"/>
                      <a:pt x="172" y="412"/>
                      <a:pt x="171" y="413"/>
                    </a:cubicBezTo>
                    <a:cubicBezTo>
                      <a:pt x="166" y="412"/>
                      <a:pt x="164" y="407"/>
                      <a:pt x="160" y="405"/>
                    </a:cubicBezTo>
                    <a:cubicBezTo>
                      <a:pt x="157" y="403"/>
                      <a:pt x="158" y="399"/>
                      <a:pt x="154" y="397"/>
                    </a:cubicBezTo>
                    <a:cubicBezTo>
                      <a:pt x="146" y="400"/>
                      <a:pt x="144" y="387"/>
                      <a:pt x="136" y="385"/>
                    </a:cubicBezTo>
                    <a:cubicBezTo>
                      <a:pt x="134" y="387"/>
                      <a:pt x="130" y="385"/>
                      <a:pt x="128" y="382"/>
                    </a:cubicBezTo>
                    <a:cubicBezTo>
                      <a:pt x="125" y="380"/>
                      <a:pt x="119" y="380"/>
                      <a:pt x="117" y="376"/>
                    </a:cubicBezTo>
                    <a:cubicBezTo>
                      <a:pt x="119" y="369"/>
                      <a:pt x="116" y="363"/>
                      <a:pt x="109" y="357"/>
                    </a:cubicBezTo>
                    <a:cubicBezTo>
                      <a:pt x="107" y="356"/>
                      <a:pt x="105" y="357"/>
                      <a:pt x="104" y="356"/>
                    </a:cubicBezTo>
                    <a:cubicBezTo>
                      <a:pt x="102" y="351"/>
                      <a:pt x="98" y="347"/>
                      <a:pt x="94" y="342"/>
                    </a:cubicBezTo>
                    <a:cubicBezTo>
                      <a:pt x="92" y="335"/>
                      <a:pt x="92" y="335"/>
                      <a:pt x="92" y="335"/>
                    </a:cubicBezTo>
                    <a:cubicBezTo>
                      <a:pt x="93" y="333"/>
                      <a:pt x="93" y="333"/>
                      <a:pt x="93" y="333"/>
                    </a:cubicBezTo>
                    <a:cubicBezTo>
                      <a:pt x="104" y="335"/>
                      <a:pt x="104" y="335"/>
                      <a:pt x="104" y="335"/>
                    </a:cubicBezTo>
                    <a:cubicBezTo>
                      <a:pt x="110" y="336"/>
                      <a:pt x="117" y="346"/>
                      <a:pt x="123" y="342"/>
                    </a:cubicBezTo>
                    <a:cubicBezTo>
                      <a:pt x="126" y="342"/>
                      <a:pt x="125" y="338"/>
                      <a:pt x="128" y="338"/>
                    </a:cubicBezTo>
                    <a:cubicBezTo>
                      <a:pt x="129" y="339"/>
                      <a:pt x="129" y="341"/>
                      <a:pt x="128" y="342"/>
                    </a:cubicBezTo>
                    <a:cubicBezTo>
                      <a:pt x="128" y="350"/>
                      <a:pt x="139" y="347"/>
                      <a:pt x="144" y="349"/>
                    </a:cubicBezTo>
                    <a:cubicBezTo>
                      <a:pt x="147" y="348"/>
                      <a:pt x="149" y="356"/>
                      <a:pt x="151" y="350"/>
                    </a:cubicBezTo>
                    <a:cubicBezTo>
                      <a:pt x="152" y="348"/>
                      <a:pt x="150" y="344"/>
                      <a:pt x="148" y="342"/>
                    </a:cubicBezTo>
                    <a:cubicBezTo>
                      <a:pt x="145" y="336"/>
                      <a:pt x="140" y="340"/>
                      <a:pt x="137" y="342"/>
                    </a:cubicBezTo>
                    <a:cubicBezTo>
                      <a:pt x="131" y="340"/>
                      <a:pt x="135" y="335"/>
                      <a:pt x="135" y="332"/>
                    </a:cubicBezTo>
                    <a:cubicBezTo>
                      <a:pt x="135" y="330"/>
                      <a:pt x="131" y="329"/>
                      <a:pt x="133" y="327"/>
                    </a:cubicBezTo>
                    <a:cubicBezTo>
                      <a:pt x="139" y="330"/>
                      <a:pt x="141" y="322"/>
                      <a:pt x="146" y="320"/>
                    </a:cubicBezTo>
                    <a:cubicBezTo>
                      <a:pt x="151" y="317"/>
                      <a:pt x="146" y="314"/>
                      <a:pt x="144" y="311"/>
                    </a:cubicBezTo>
                    <a:cubicBezTo>
                      <a:pt x="140" y="304"/>
                      <a:pt x="152" y="297"/>
                      <a:pt x="150" y="288"/>
                    </a:cubicBezTo>
                    <a:cubicBezTo>
                      <a:pt x="144" y="276"/>
                      <a:pt x="132" y="266"/>
                      <a:pt x="122" y="258"/>
                    </a:cubicBezTo>
                    <a:cubicBezTo>
                      <a:pt x="118" y="246"/>
                      <a:pt x="108" y="239"/>
                      <a:pt x="102" y="229"/>
                    </a:cubicBezTo>
                    <a:cubicBezTo>
                      <a:pt x="95" y="230"/>
                      <a:pt x="89" y="221"/>
                      <a:pt x="83" y="216"/>
                    </a:cubicBezTo>
                    <a:cubicBezTo>
                      <a:pt x="75" y="208"/>
                      <a:pt x="75" y="208"/>
                      <a:pt x="75" y="208"/>
                    </a:cubicBezTo>
                    <a:cubicBezTo>
                      <a:pt x="68" y="210"/>
                      <a:pt x="67" y="203"/>
                      <a:pt x="63" y="200"/>
                    </a:cubicBezTo>
                    <a:cubicBezTo>
                      <a:pt x="59" y="196"/>
                      <a:pt x="67" y="185"/>
                      <a:pt x="57" y="183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5"/>
                      <a:pt x="55" y="175"/>
                      <a:pt x="55" y="175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59"/>
                      <a:pt x="56" y="159"/>
                      <a:pt x="56" y="159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49" y="153"/>
                      <a:pt x="49" y="153"/>
                      <a:pt x="49" y="153"/>
                    </a:cubicBezTo>
                    <a:cubicBezTo>
                      <a:pt x="51" y="150"/>
                      <a:pt x="51" y="150"/>
                      <a:pt x="51" y="150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46" y="149"/>
                      <a:pt x="46" y="149"/>
                      <a:pt x="46" y="149"/>
                    </a:cubicBezTo>
                    <a:cubicBezTo>
                      <a:pt x="47" y="154"/>
                      <a:pt x="47" y="154"/>
                      <a:pt x="47" y="154"/>
                    </a:cubicBezTo>
                    <a:cubicBezTo>
                      <a:pt x="46" y="154"/>
                      <a:pt x="46" y="154"/>
                      <a:pt x="46" y="154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5" y="148"/>
                      <a:pt x="45" y="148"/>
                      <a:pt x="45" y="148"/>
                    </a:cubicBezTo>
                    <a:cubicBezTo>
                      <a:pt x="46" y="140"/>
                      <a:pt x="46" y="140"/>
                      <a:pt x="46" y="140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36" y="113"/>
                      <a:pt x="36" y="113"/>
                      <a:pt x="36" y="113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2" y="112"/>
                      <a:pt x="32" y="112"/>
                      <a:pt x="32" y="112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5" y="102"/>
                      <a:pt x="35" y="102"/>
                      <a:pt x="35" y="102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4" y="94"/>
                      <a:pt x="34" y="94"/>
                      <a:pt x="34" y="94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2"/>
                      <a:pt x="33" y="92"/>
                      <a:pt x="33" y="92"/>
                    </a:cubicBezTo>
                    <a:cubicBezTo>
                      <a:pt x="33" y="92"/>
                      <a:pt x="33" y="92"/>
                      <a:pt x="33" y="92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8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3" y="76"/>
                      <a:pt x="23" y="76"/>
                      <a:pt x="23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138" y="4"/>
                      <a:pt x="138" y="4"/>
                      <a:pt x="138" y="4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36" y="7"/>
                      <a:pt x="136" y="7"/>
                      <a:pt x="136" y="7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2" y="10"/>
                      <a:pt x="132" y="10"/>
                      <a:pt x="132" y="10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31" y="15"/>
                      <a:pt x="131" y="15"/>
                      <a:pt x="131" y="15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1" y="16"/>
                      <a:pt x="131" y="16"/>
                      <a:pt x="131" y="16"/>
                    </a:cubicBezTo>
                    <a:cubicBezTo>
                      <a:pt x="132" y="16"/>
                      <a:pt x="132" y="16"/>
                      <a:pt x="132" y="16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1" y="19"/>
                      <a:pt x="131" y="19"/>
                      <a:pt x="131" y="19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9" y="32"/>
                      <a:pt x="159" y="32"/>
                      <a:pt x="159" y="32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94" y="49"/>
                      <a:pt x="194" y="49"/>
                      <a:pt x="194" y="49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48" y="74"/>
                      <a:pt x="248" y="74"/>
                      <a:pt x="248" y="74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22" y="108"/>
                      <a:pt x="322" y="108"/>
                      <a:pt x="322" y="108"/>
                    </a:cubicBezTo>
                    <a:cubicBezTo>
                      <a:pt x="334" y="113"/>
                      <a:pt x="334" y="113"/>
                      <a:pt x="334" y="113"/>
                    </a:cubicBezTo>
                    <a:cubicBezTo>
                      <a:pt x="336" y="115"/>
                      <a:pt x="336" y="115"/>
                      <a:pt x="336" y="115"/>
                    </a:cubicBezTo>
                    <a:cubicBezTo>
                      <a:pt x="338" y="115"/>
                      <a:pt x="338" y="115"/>
                      <a:pt x="338" y="115"/>
                    </a:cubicBezTo>
                    <a:cubicBezTo>
                      <a:pt x="339" y="115"/>
                      <a:pt x="339" y="115"/>
                      <a:pt x="339" y="115"/>
                    </a:cubicBezTo>
                    <a:cubicBezTo>
                      <a:pt x="375" y="118"/>
                      <a:pt x="375" y="118"/>
                      <a:pt x="375" y="118"/>
                    </a:cubicBezTo>
                    <a:cubicBezTo>
                      <a:pt x="384" y="118"/>
                      <a:pt x="384" y="118"/>
                      <a:pt x="384" y="118"/>
                    </a:cubicBezTo>
                    <a:cubicBezTo>
                      <a:pt x="401" y="119"/>
                      <a:pt x="401" y="119"/>
                      <a:pt x="401" y="119"/>
                    </a:cubicBezTo>
                    <a:cubicBezTo>
                      <a:pt x="416" y="120"/>
                      <a:pt x="416" y="120"/>
                      <a:pt x="416" y="120"/>
                    </a:cubicBezTo>
                    <a:cubicBezTo>
                      <a:pt x="423" y="120"/>
                      <a:pt x="423" y="120"/>
                      <a:pt x="423" y="120"/>
                    </a:cubicBezTo>
                    <a:cubicBezTo>
                      <a:pt x="426" y="121"/>
                      <a:pt x="426" y="121"/>
                      <a:pt x="426" y="121"/>
                    </a:cubicBezTo>
                    <a:cubicBezTo>
                      <a:pt x="431" y="121"/>
                      <a:pt x="431" y="121"/>
                      <a:pt x="431" y="121"/>
                    </a:cubicBezTo>
                    <a:cubicBezTo>
                      <a:pt x="447" y="121"/>
                      <a:pt x="447" y="121"/>
                      <a:pt x="447" y="121"/>
                    </a:cubicBezTo>
                    <a:cubicBezTo>
                      <a:pt x="457" y="122"/>
                      <a:pt x="457" y="122"/>
                      <a:pt x="457" y="122"/>
                    </a:cubicBezTo>
                    <a:cubicBezTo>
                      <a:pt x="469" y="122"/>
                      <a:pt x="469" y="122"/>
                      <a:pt x="469" y="122"/>
                    </a:cubicBezTo>
                    <a:cubicBezTo>
                      <a:pt x="469" y="122"/>
                      <a:pt x="469" y="122"/>
                      <a:pt x="469" y="122"/>
                    </a:cubicBezTo>
                    <a:cubicBezTo>
                      <a:pt x="483" y="123"/>
                      <a:pt x="483" y="123"/>
                      <a:pt x="483" y="123"/>
                    </a:cubicBezTo>
                    <a:cubicBezTo>
                      <a:pt x="505" y="124"/>
                      <a:pt x="505" y="124"/>
                      <a:pt x="505" y="124"/>
                    </a:cubicBezTo>
                    <a:cubicBezTo>
                      <a:pt x="505" y="115"/>
                      <a:pt x="505" y="115"/>
                      <a:pt x="505" y="115"/>
                    </a:cubicBezTo>
                    <a:cubicBezTo>
                      <a:pt x="506" y="93"/>
                      <a:pt x="506" y="93"/>
                      <a:pt x="506" y="93"/>
                    </a:cubicBezTo>
                    <a:cubicBezTo>
                      <a:pt x="506" y="93"/>
                      <a:pt x="506" y="93"/>
                      <a:pt x="506" y="93"/>
                    </a:cubicBezTo>
                    <a:cubicBezTo>
                      <a:pt x="559" y="95"/>
                      <a:pt x="559" y="95"/>
                      <a:pt x="559" y="95"/>
                    </a:cubicBezTo>
                    <a:cubicBezTo>
                      <a:pt x="576" y="96"/>
                      <a:pt x="576" y="96"/>
                      <a:pt x="576" y="96"/>
                    </a:cubicBezTo>
                    <a:cubicBezTo>
                      <a:pt x="602" y="96"/>
                      <a:pt x="602" y="96"/>
                      <a:pt x="602" y="96"/>
                    </a:cubicBezTo>
                    <a:cubicBezTo>
                      <a:pt x="603" y="97"/>
                      <a:pt x="603" y="97"/>
                      <a:pt x="603" y="97"/>
                    </a:cubicBezTo>
                    <a:cubicBezTo>
                      <a:pt x="604" y="98"/>
                      <a:pt x="604" y="98"/>
                      <a:pt x="604" y="98"/>
                    </a:cubicBezTo>
                    <a:cubicBezTo>
                      <a:pt x="605" y="99"/>
                      <a:pt x="605" y="99"/>
                      <a:pt x="605" y="99"/>
                    </a:cubicBezTo>
                    <a:cubicBezTo>
                      <a:pt x="606" y="99"/>
                      <a:pt x="606" y="99"/>
                      <a:pt x="606" y="99"/>
                    </a:cubicBezTo>
                    <a:cubicBezTo>
                      <a:pt x="607" y="98"/>
                      <a:pt x="607" y="98"/>
                      <a:pt x="607" y="98"/>
                    </a:cubicBezTo>
                    <a:cubicBezTo>
                      <a:pt x="608" y="98"/>
                      <a:pt x="608" y="98"/>
                      <a:pt x="608" y="98"/>
                    </a:cubicBezTo>
                    <a:cubicBezTo>
                      <a:pt x="608" y="98"/>
                      <a:pt x="608" y="98"/>
                      <a:pt x="608" y="98"/>
                    </a:cubicBezTo>
                    <a:cubicBezTo>
                      <a:pt x="609" y="99"/>
                      <a:pt x="609" y="99"/>
                      <a:pt x="609" y="99"/>
                    </a:cubicBezTo>
                    <a:cubicBezTo>
                      <a:pt x="610" y="100"/>
                      <a:pt x="610" y="100"/>
                      <a:pt x="610" y="100"/>
                    </a:cubicBezTo>
                    <a:cubicBezTo>
                      <a:pt x="611" y="100"/>
                      <a:pt x="611" y="100"/>
                      <a:pt x="611" y="100"/>
                    </a:cubicBezTo>
                    <a:cubicBezTo>
                      <a:pt x="612" y="101"/>
                      <a:pt x="612" y="101"/>
                      <a:pt x="612" y="101"/>
                    </a:cubicBezTo>
                    <a:cubicBezTo>
                      <a:pt x="612" y="102"/>
                      <a:pt x="612" y="102"/>
                      <a:pt x="612" y="102"/>
                    </a:cubicBezTo>
                    <a:cubicBezTo>
                      <a:pt x="613" y="102"/>
                      <a:pt x="613" y="102"/>
                      <a:pt x="613" y="102"/>
                    </a:cubicBezTo>
                    <a:cubicBezTo>
                      <a:pt x="613" y="103"/>
                      <a:pt x="613" y="103"/>
                      <a:pt x="613" y="103"/>
                    </a:cubicBezTo>
                    <a:cubicBezTo>
                      <a:pt x="613" y="105"/>
                      <a:pt x="613" y="105"/>
                      <a:pt x="613" y="105"/>
                    </a:cubicBezTo>
                    <a:cubicBezTo>
                      <a:pt x="614" y="105"/>
                      <a:pt x="614" y="105"/>
                      <a:pt x="614" y="105"/>
                    </a:cubicBezTo>
                    <a:cubicBezTo>
                      <a:pt x="614" y="106"/>
                      <a:pt x="614" y="106"/>
                      <a:pt x="614" y="106"/>
                    </a:cubicBezTo>
                    <a:cubicBezTo>
                      <a:pt x="615" y="107"/>
                      <a:pt x="615" y="107"/>
                      <a:pt x="615" y="107"/>
                    </a:cubicBezTo>
                    <a:cubicBezTo>
                      <a:pt x="615" y="107"/>
                      <a:pt x="615" y="107"/>
                      <a:pt x="615" y="107"/>
                    </a:cubicBezTo>
                    <a:cubicBezTo>
                      <a:pt x="615" y="108"/>
                      <a:pt x="615" y="108"/>
                      <a:pt x="615" y="108"/>
                    </a:cubicBezTo>
                    <a:cubicBezTo>
                      <a:pt x="616" y="109"/>
                      <a:pt x="616" y="109"/>
                      <a:pt x="616" y="109"/>
                    </a:cubicBezTo>
                    <a:cubicBezTo>
                      <a:pt x="616" y="110"/>
                      <a:pt x="616" y="110"/>
                      <a:pt x="616" y="110"/>
                    </a:cubicBezTo>
                    <a:cubicBezTo>
                      <a:pt x="617" y="111"/>
                      <a:pt x="617" y="111"/>
                      <a:pt x="617" y="111"/>
                    </a:cubicBezTo>
                    <a:cubicBezTo>
                      <a:pt x="617" y="111"/>
                      <a:pt x="617" y="111"/>
                      <a:pt x="617" y="111"/>
                    </a:cubicBezTo>
                    <a:cubicBezTo>
                      <a:pt x="617" y="112"/>
                      <a:pt x="617" y="112"/>
                      <a:pt x="617" y="112"/>
                    </a:cubicBezTo>
                    <a:cubicBezTo>
                      <a:pt x="619" y="113"/>
                      <a:pt x="619" y="113"/>
                      <a:pt x="619" y="113"/>
                    </a:cubicBezTo>
                    <a:cubicBezTo>
                      <a:pt x="620" y="116"/>
                      <a:pt x="620" y="116"/>
                      <a:pt x="620" y="116"/>
                    </a:cubicBezTo>
                    <a:cubicBezTo>
                      <a:pt x="620" y="117"/>
                      <a:pt x="620" y="117"/>
                      <a:pt x="620" y="117"/>
                    </a:cubicBezTo>
                    <a:cubicBezTo>
                      <a:pt x="621" y="118"/>
                      <a:pt x="621" y="118"/>
                      <a:pt x="621" y="118"/>
                    </a:cubicBezTo>
                    <a:cubicBezTo>
                      <a:pt x="622" y="119"/>
                      <a:pt x="622" y="119"/>
                      <a:pt x="622" y="119"/>
                    </a:cubicBezTo>
                    <a:cubicBezTo>
                      <a:pt x="623" y="119"/>
                      <a:pt x="623" y="119"/>
                      <a:pt x="623" y="119"/>
                    </a:cubicBezTo>
                    <a:cubicBezTo>
                      <a:pt x="624" y="120"/>
                      <a:pt x="624" y="120"/>
                      <a:pt x="624" y="120"/>
                    </a:cubicBezTo>
                    <a:cubicBezTo>
                      <a:pt x="625" y="120"/>
                      <a:pt x="625" y="120"/>
                      <a:pt x="625" y="120"/>
                    </a:cubicBezTo>
                    <a:cubicBezTo>
                      <a:pt x="625" y="121"/>
                      <a:pt x="625" y="121"/>
                      <a:pt x="625" y="121"/>
                    </a:cubicBezTo>
                    <a:cubicBezTo>
                      <a:pt x="627" y="121"/>
                      <a:pt x="627" y="121"/>
                      <a:pt x="627" y="121"/>
                    </a:cubicBezTo>
                    <a:cubicBezTo>
                      <a:pt x="628" y="123"/>
                      <a:pt x="628" y="123"/>
                      <a:pt x="628" y="123"/>
                    </a:cubicBezTo>
                    <a:cubicBezTo>
                      <a:pt x="628" y="123"/>
                      <a:pt x="628" y="123"/>
                      <a:pt x="628" y="123"/>
                    </a:cubicBezTo>
                    <a:cubicBezTo>
                      <a:pt x="630" y="123"/>
                      <a:pt x="630" y="123"/>
                      <a:pt x="630" y="123"/>
                    </a:cubicBezTo>
                    <a:cubicBezTo>
                      <a:pt x="631" y="123"/>
                      <a:pt x="631" y="123"/>
                      <a:pt x="631" y="123"/>
                    </a:cubicBezTo>
                    <a:cubicBezTo>
                      <a:pt x="633" y="124"/>
                      <a:pt x="633" y="124"/>
                      <a:pt x="633" y="124"/>
                    </a:cubicBezTo>
                    <a:cubicBezTo>
                      <a:pt x="633" y="124"/>
                      <a:pt x="633" y="124"/>
                      <a:pt x="633" y="124"/>
                    </a:cubicBezTo>
                    <a:cubicBezTo>
                      <a:pt x="634" y="124"/>
                      <a:pt x="634" y="124"/>
                      <a:pt x="634" y="124"/>
                    </a:cubicBezTo>
                    <a:cubicBezTo>
                      <a:pt x="634" y="124"/>
                      <a:pt x="634" y="124"/>
                      <a:pt x="634" y="124"/>
                    </a:cubicBezTo>
                    <a:cubicBezTo>
                      <a:pt x="634" y="125"/>
                      <a:pt x="634" y="125"/>
                      <a:pt x="634" y="125"/>
                    </a:cubicBezTo>
                    <a:cubicBezTo>
                      <a:pt x="636" y="125"/>
                      <a:pt x="636" y="125"/>
                      <a:pt x="636" y="125"/>
                    </a:cubicBezTo>
                    <a:cubicBezTo>
                      <a:pt x="636" y="126"/>
                      <a:pt x="636" y="126"/>
                      <a:pt x="636" y="126"/>
                    </a:cubicBezTo>
                    <a:cubicBezTo>
                      <a:pt x="636" y="127"/>
                      <a:pt x="636" y="127"/>
                      <a:pt x="636" y="127"/>
                    </a:cubicBezTo>
                    <a:cubicBezTo>
                      <a:pt x="636" y="127"/>
                      <a:pt x="636" y="127"/>
                      <a:pt x="636" y="127"/>
                    </a:cubicBezTo>
                    <a:cubicBezTo>
                      <a:pt x="636" y="128"/>
                      <a:pt x="636" y="128"/>
                      <a:pt x="636" y="128"/>
                    </a:cubicBezTo>
                    <a:cubicBezTo>
                      <a:pt x="637" y="128"/>
                      <a:pt x="637" y="128"/>
                      <a:pt x="637" y="128"/>
                    </a:cubicBezTo>
                    <a:cubicBezTo>
                      <a:pt x="637" y="129"/>
                      <a:pt x="637" y="129"/>
                      <a:pt x="637" y="129"/>
                    </a:cubicBezTo>
                    <a:cubicBezTo>
                      <a:pt x="638" y="128"/>
                      <a:pt x="638" y="128"/>
                      <a:pt x="638" y="128"/>
                    </a:cubicBezTo>
                    <a:cubicBezTo>
                      <a:pt x="638" y="129"/>
                      <a:pt x="638" y="129"/>
                      <a:pt x="638" y="129"/>
                    </a:cubicBezTo>
                    <a:cubicBezTo>
                      <a:pt x="639" y="129"/>
                      <a:pt x="639" y="129"/>
                      <a:pt x="639" y="129"/>
                    </a:cubicBezTo>
                    <a:cubicBezTo>
                      <a:pt x="639" y="130"/>
                      <a:pt x="639" y="130"/>
                      <a:pt x="639" y="130"/>
                    </a:cubicBezTo>
                    <a:cubicBezTo>
                      <a:pt x="641" y="131"/>
                      <a:pt x="641" y="131"/>
                      <a:pt x="641" y="131"/>
                    </a:cubicBezTo>
                    <a:cubicBezTo>
                      <a:pt x="642" y="131"/>
                      <a:pt x="642" y="131"/>
                      <a:pt x="642" y="131"/>
                    </a:cubicBezTo>
                    <a:cubicBezTo>
                      <a:pt x="642" y="132"/>
                      <a:pt x="642" y="132"/>
                      <a:pt x="642" y="132"/>
                    </a:cubicBezTo>
                    <a:cubicBezTo>
                      <a:pt x="642" y="132"/>
                      <a:pt x="642" y="132"/>
                      <a:pt x="642" y="132"/>
                    </a:cubicBezTo>
                    <a:cubicBezTo>
                      <a:pt x="643" y="134"/>
                      <a:pt x="643" y="134"/>
                      <a:pt x="643" y="134"/>
                    </a:cubicBezTo>
                    <a:cubicBezTo>
                      <a:pt x="644" y="134"/>
                      <a:pt x="644" y="134"/>
                      <a:pt x="644" y="134"/>
                    </a:cubicBezTo>
                    <a:cubicBezTo>
                      <a:pt x="644" y="135"/>
                      <a:pt x="644" y="135"/>
                      <a:pt x="644" y="135"/>
                    </a:cubicBezTo>
                    <a:cubicBezTo>
                      <a:pt x="644" y="136"/>
                      <a:pt x="644" y="136"/>
                      <a:pt x="644" y="136"/>
                    </a:cubicBezTo>
                    <a:cubicBezTo>
                      <a:pt x="646" y="137"/>
                      <a:pt x="646" y="137"/>
                      <a:pt x="646" y="137"/>
                    </a:cubicBezTo>
                    <a:cubicBezTo>
                      <a:pt x="646" y="137"/>
                      <a:pt x="646" y="137"/>
                      <a:pt x="646" y="137"/>
                    </a:cubicBezTo>
                    <a:cubicBezTo>
                      <a:pt x="646" y="138"/>
                      <a:pt x="646" y="138"/>
                      <a:pt x="646" y="138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7" y="139"/>
                      <a:pt x="647" y="139"/>
                      <a:pt x="647" y="139"/>
                    </a:cubicBezTo>
                    <a:cubicBezTo>
                      <a:pt x="648" y="139"/>
                      <a:pt x="648" y="139"/>
                      <a:pt x="648" y="139"/>
                    </a:cubicBezTo>
                    <a:cubicBezTo>
                      <a:pt x="649" y="140"/>
                      <a:pt x="649" y="140"/>
                      <a:pt x="649" y="140"/>
                    </a:cubicBezTo>
                    <a:cubicBezTo>
                      <a:pt x="649" y="140"/>
                      <a:pt x="649" y="140"/>
                      <a:pt x="649" y="140"/>
                    </a:cubicBezTo>
                    <a:cubicBezTo>
                      <a:pt x="650" y="140"/>
                      <a:pt x="650" y="140"/>
                      <a:pt x="650" y="140"/>
                    </a:cubicBezTo>
                    <a:cubicBezTo>
                      <a:pt x="650" y="141"/>
                      <a:pt x="650" y="141"/>
                      <a:pt x="650" y="141"/>
                    </a:cubicBezTo>
                    <a:cubicBezTo>
                      <a:pt x="653" y="142"/>
                      <a:pt x="653" y="142"/>
                      <a:pt x="653" y="142"/>
                    </a:cubicBezTo>
                    <a:cubicBezTo>
                      <a:pt x="653" y="142"/>
                      <a:pt x="653" y="142"/>
                      <a:pt x="653" y="142"/>
                    </a:cubicBezTo>
                    <a:cubicBezTo>
                      <a:pt x="654" y="143"/>
                      <a:pt x="654" y="143"/>
                      <a:pt x="654" y="143"/>
                    </a:cubicBezTo>
                    <a:cubicBezTo>
                      <a:pt x="654" y="144"/>
                      <a:pt x="654" y="144"/>
                      <a:pt x="654" y="144"/>
                    </a:cubicBezTo>
                    <a:cubicBezTo>
                      <a:pt x="655" y="144"/>
                      <a:pt x="655" y="144"/>
                      <a:pt x="655" y="144"/>
                    </a:cubicBezTo>
                    <a:cubicBezTo>
                      <a:pt x="655" y="144"/>
                      <a:pt x="655" y="144"/>
                      <a:pt x="655" y="144"/>
                    </a:cubicBezTo>
                    <a:cubicBezTo>
                      <a:pt x="656" y="144"/>
                      <a:pt x="656" y="144"/>
                      <a:pt x="656" y="144"/>
                    </a:cubicBezTo>
                    <a:cubicBezTo>
                      <a:pt x="656" y="145"/>
                      <a:pt x="656" y="145"/>
                      <a:pt x="656" y="145"/>
                    </a:cubicBezTo>
                    <a:cubicBezTo>
                      <a:pt x="656" y="145"/>
                      <a:pt x="656" y="145"/>
                      <a:pt x="656" y="145"/>
                    </a:cubicBezTo>
                    <a:cubicBezTo>
                      <a:pt x="657" y="146"/>
                      <a:pt x="657" y="146"/>
                      <a:pt x="657" y="146"/>
                    </a:cubicBezTo>
                    <a:cubicBezTo>
                      <a:pt x="657" y="147"/>
                      <a:pt x="657" y="147"/>
                      <a:pt x="657" y="147"/>
                    </a:cubicBezTo>
                    <a:cubicBezTo>
                      <a:pt x="658" y="147"/>
                      <a:pt x="658" y="147"/>
                      <a:pt x="658" y="147"/>
                    </a:cubicBezTo>
                    <a:cubicBezTo>
                      <a:pt x="658" y="149"/>
                      <a:pt x="658" y="149"/>
                      <a:pt x="658" y="149"/>
                    </a:cubicBezTo>
                    <a:cubicBezTo>
                      <a:pt x="658" y="150"/>
                      <a:pt x="658" y="150"/>
                      <a:pt x="658" y="150"/>
                    </a:cubicBezTo>
                    <a:cubicBezTo>
                      <a:pt x="659" y="151"/>
                      <a:pt x="659" y="151"/>
                      <a:pt x="659" y="151"/>
                    </a:cubicBezTo>
                    <a:cubicBezTo>
                      <a:pt x="660" y="152"/>
                      <a:pt x="660" y="152"/>
                      <a:pt x="660" y="152"/>
                    </a:cubicBezTo>
                    <a:cubicBezTo>
                      <a:pt x="660" y="152"/>
                      <a:pt x="660" y="152"/>
                      <a:pt x="660" y="152"/>
                    </a:cubicBezTo>
                    <a:cubicBezTo>
                      <a:pt x="661" y="152"/>
                      <a:pt x="661" y="152"/>
                      <a:pt x="661" y="152"/>
                    </a:cubicBezTo>
                    <a:cubicBezTo>
                      <a:pt x="661" y="152"/>
                      <a:pt x="661" y="152"/>
                      <a:pt x="661" y="152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2" y="153"/>
                      <a:pt x="662" y="153"/>
                      <a:pt x="662" y="153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2" y="154"/>
                      <a:pt x="662" y="154"/>
                      <a:pt x="662" y="154"/>
                    </a:cubicBezTo>
                    <a:cubicBezTo>
                      <a:pt x="662" y="154"/>
                      <a:pt x="662" y="154"/>
                      <a:pt x="662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3" y="154"/>
                      <a:pt x="663" y="154"/>
                      <a:pt x="663" y="154"/>
                    </a:cubicBezTo>
                    <a:cubicBezTo>
                      <a:pt x="664" y="155"/>
                      <a:pt x="664" y="155"/>
                      <a:pt x="664" y="155"/>
                    </a:cubicBezTo>
                    <a:cubicBezTo>
                      <a:pt x="664" y="155"/>
                      <a:pt x="664" y="155"/>
                      <a:pt x="664" y="155"/>
                    </a:cubicBezTo>
                    <a:cubicBezTo>
                      <a:pt x="664" y="156"/>
                      <a:pt x="664" y="156"/>
                      <a:pt x="664" y="156"/>
                    </a:cubicBezTo>
                    <a:cubicBezTo>
                      <a:pt x="665" y="155"/>
                      <a:pt x="665" y="155"/>
                      <a:pt x="665" y="155"/>
                    </a:cubicBezTo>
                    <a:cubicBezTo>
                      <a:pt x="665" y="156"/>
                      <a:pt x="665" y="156"/>
                      <a:pt x="665" y="156"/>
                    </a:cubicBezTo>
                    <a:cubicBezTo>
                      <a:pt x="666" y="156"/>
                      <a:pt x="666" y="156"/>
                      <a:pt x="666" y="156"/>
                    </a:cubicBezTo>
                    <a:cubicBezTo>
                      <a:pt x="666" y="156"/>
                      <a:pt x="666" y="156"/>
                      <a:pt x="666" y="156"/>
                    </a:cubicBezTo>
                    <a:cubicBezTo>
                      <a:pt x="666" y="157"/>
                      <a:pt x="666" y="157"/>
                      <a:pt x="666" y="157"/>
                    </a:cubicBezTo>
                    <a:cubicBezTo>
                      <a:pt x="666" y="157"/>
                      <a:pt x="666" y="157"/>
                      <a:pt x="666" y="157"/>
                    </a:cubicBezTo>
                    <a:cubicBezTo>
                      <a:pt x="667" y="157"/>
                      <a:pt x="667" y="157"/>
                      <a:pt x="667" y="157"/>
                    </a:cubicBezTo>
                    <a:cubicBezTo>
                      <a:pt x="667" y="157"/>
                      <a:pt x="667" y="157"/>
                      <a:pt x="667" y="157"/>
                    </a:cubicBezTo>
                    <a:cubicBezTo>
                      <a:pt x="668" y="158"/>
                      <a:pt x="668" y="158"/>
                      <a:pt x="668" y="158"/>
                    </a:cubicBezTo>
                    <a:cubicBezTo>
                      <a:pt x="668" y="158"/>
                      <a:pt x="668" y="158"/>
                      <a:pt x="668" y="158"/>
                    </a:cubicBezTo>
                    <a:cubicBezTo>
                      <a:pt x="668" y="159"/>
                      <a:pt x="668" y="159"/>
                      <a:pt x="668" y="159"/>
                    </a:cubicBezTo>
                    <a:cubicBezTo>
                      <a:pt x="668" y="159"/>
                      <a:pt x="668" y="159"/>
                      <a:pt x="668" y="159"/>
                    </a:cubicBezTo>
                    <a:cubicBezTo>
                      <a:pt x="669" y="159"/>
                      <a:pt x="669" y="159"/>
                      <a:pt x="669" y="159"/>
                    </a:cubicBezTo>
                    <a:cubicBezTo>
                      <a:pt x="668" y="160"/>
                      <a:pt x="668" y="160"/>
                      <a:pt x="668" y="160"/>
                    </a:cubicBezTo>
                    <a:cubicBezTo>
                      <a:pt x="668" y="160"/>
                      <a:pt x="668" y="160"/>
                      <a:pt x="668" y="160"/>
                    </a:cubicBezTo>
                    <a:cubicBezTo>
                      <a:pt x="668" y="161"/>
                      <a:pt x="668" y="161"/>
                      <a:pt x="668" y="161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69" y="160"/>
                      <a:pt x="669" y="160"/>
                      <a:pt x="669" y="160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69" y="161"/>
                      <a:pt x="669" y="161"/>
                      <a:pt x="669" y="161"/>
                    </a:cubicBezTo>
                    <a:cubicBezTo>
                      <a:pt x="670" y="161"/>
                      <a:pt x="670" y="161"/>
                      <a:pt x="670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1" y="161"/>
                      <a:pt x="671" y="161"/>
                      <a:pt x="671" y="161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2" y="162"/>
                      <a:pt x="672" y="162"/>
                      <a:pt x="672" y="162"/>
                    </a:cubicBezTo>
                    <a:cubicBezTo>
                      <a:pt x="673" y="162"/>
                      <a:pt x="673" y="162"/>
                      <a:pt x="673" y="162"/>
                    </a:cubicBezTo>
                    <a:cubicBezTo>
                      <a:pt x="673" y="162"/>
                      <a:pt x="673" y="162"/>
                      <a:pt x="673" y="162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3" y="163"/>
                      <a:pt x="673" y="163"/>
                      <a:pt x="673" y="163"/>
                    </a:cubicBezTo>
                    <a:cubicBezTo>
                      <a:pt x="674" y="163"/>
                      <a:pt x="674" y="163"/>
                      <a:pt x="674" y="163"/>
                    </a:cubicBezTo>
                    <a:cubicBezTo>
                      <a:pt x="674" y="162"/>
                      <a:pt x="674" y="162"/>
                      <a:pt x="674" y="162"/>
                    </a:cubicBezTo>
                    <a:cubicBezTo>
                      <a:pt x="674" y="162"/>
                      <a:pt x="674" y="162"/>
                      <a:pt x="674" y="162"/>
                    </a:cubicBezTo>
                    <a:cubicBezTo>
                      <a:pt x="675" y="162"/>
                      <a:pt x="675" y="162"/>
                      <a:pt x="675" y="162"/>
                    </a:cubicBezTo>
                    <a:cubicBezTo>
                      <a:pt x="675" y="163"/>
                      <a:pt x="675" y="163"/>
                      <a:pt x="675" y="163"/>
                    </a:cubicBezTo>
                    <a:cubicBezTo>
                      <a:pt x="675" y="164"/>
                      <a:pt x="675" y="164"/>
                      <a:pt x="675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6" y="164"/>
                      <a:pt x="676" y="164"/>
                      <a:pt x="676" y="164"/>
                    </a:cubicBezTo>
                    <a:cubicBezTo>
                      <a:pt x="677" y="164"/>
                      <a:pt x="677" y="164"/>
                      <a:pt x="677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8" y="164"/>
                      <a:pt x="678" y="164"/>
                      <a:pt x="678" y="164"/>
                    </a:cubicBezTo>
                    <a:cubicBezTo>
                      <a:pt x="679" y="164"/>
                      <a:pt x="679" y="164"/>
                      <a:pt x="679" y="164"/>
                    </a:cubicBezTo>
                    <a:cubicBezTo>
                      <a:pt x="679" y="164"/>
                      <a:pt x="679" y="164"/>
                      <a:pt x="679" y="164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79" y="165"/>
                      <a:pt x="679" y="165"/>
                      <a:pt x="679" y="165"/>
                    </a:cubicBezTo>
                    <a:cubicBezTo>
                      <a:pt x="680" y="165"/>
                      <a:pt x="680" y="165"/>
                      <a:pt x="680" y="165"/>
                    </a:cubicBezTo>
                    <a:cubicBezTo>
                      <a:pt x="680" y="165"/>
                      <a:pt x="680" y="165"/>
                      <a:pt x="680" y="165"/>
                    </a:cubicBezTo>
                    <a:cubicBezTo>
                      <a:pt x="681" y="166"/>
                      <a:pt x="681" y="166"/>
                      <a:pt x="681" y="166"/>
                    </a:cubicBezTo>
                    <a:cubicBezTo>
                      <a:pt x="681" y="166"/>
                      <a:pt x="681" y="166"/>
                      <a:pt x="681" y="166"/>
                    </a:cubicBezTo>
                    <a:cubicBezTo>
                      <a:pt x="682" y="166"/>
                      <a:pt x="682" y="166"/>
                      <a:pt x="682" y="166"/>
                    </a:cubicBezTo>
                    <a:cubicBezTo>
                      <a:pt x="682" y="166"/>
                      <a:pt x="682" y="166"/>
                      <a:pt x="682" y="166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2" y="167"/>
                      <a:pt x="682" y="167"/>
                      <a:pt x="682" y="167"/>
                    </a:cubicBezTo>
                    <a:cubicBezTo>
                      <a:pt x="683" y="167"/>
                      <a:pt x="683" y="167"/>
                      <a:pt x="683" y="167"/>
                    </a:cubicBezTo>
                    <a:cubicBezTo>
                      <a:pt x="683" y="167"/>
                      <a:pt x="683" y="167"/>
                      <a:pt x="683" y="167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4" y="168"/>
                      <a:pt x="684" y="168"/>
                      <a:pt x="684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8"/>
                      <a:pt x="685" y="168"/>
                      <a:pt x="685" y="168"/>
                    </a:cubicBezTo>
                    <a:cubicBezTo>
                      <a:pt x="685" y="169"/>
                      <a:pt x="685" y="169"/>
                      <a:pt x="685" y="169"/>
                    </a:cubicBezTo>
                    <a:cubicBezTo>
                      <a:pt x="685" y="169"/>
                      <a:pt x="685" y="169"/>
                      <a:pt x="685" y="169"/>
                    </a:cubicBezTo>
                    <a:cubicBezTo>
                      <a:pt x="685" y="170"/>
                      <a:pt x="685" y="170"/>
                      <a:pt x="685" y="170"/>
                    </a:cubicBezTo>
                    <a:cubicBezTo>
                      <a:pt x="686" y="169"/>
                      <a:pt x="686" y="169"/>
                      <a:pt x="686" y="169"/>
                    </a:cubicBezTo>
                    <a:cubicBezTo>
                      <a:pt x="686" y="170"/>
                      <a:pt x="686" y="170"/>
                      <a:pt x="686" y="170"/>
                    </a:cubicBezTo>
                    <a:cubicBezTo>
                      <a:pt x="686" y="170"/>
                      <a:pt x="686" y="170"/>
                      <a:pt x="686" y="170"/>
                    </a:cubicBezTo>
                    <a:cubicBezTo>
                      <a:pt x="687" y="171"/>
                      <a:pt x="687" y="171"/>
                      <a:pt x="687" y="171"/>
                    </a:cubicBezTo>
                    <a:cubicBezTo>
                      <a:pt x="687" y="171"/>
                      <a:pt x="687" y="171"/>
                      <a:pt x="687" y="171"/>
                    </a:cubicBezTo>
                    <a:cubicBezTo>
                      <a:pt x="688" y="171"/>
                      <a:pt x="688" y="171"/>
                      <a:pt x="688" y="171"/>
                    </a:cubicBezTo>
                    <a:cubicBezTo>
                      <a:pt x="688" y="171"/>
                      <a:pt x="688" y="171"/>
                      <a:pt x="688" y="171"/>
                    </a:cubicBezTo>
                    <a:cubicBezTo>
                      <a:pt x="687" y="172"/>
                      <a:pt x="687" y="172"/>
                      <a:pt x="687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8" y="172"/>
                      <a:pt x="688" y="172"/>
                      <a:pt x="688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89" y="172"/>
                      <a:pt x="689" y="172"/>
                      <a:pt x="689" y="172"/>
                    </a:cubicBezTo>
                    <a:cubicBezTo>
                      <a:pt x="690" y="172"/>
                      <a:pt x="690" y="172"/>
                      <a:pt x="690" y="172"/>
                    </a:cubicBezTo>
                    <a:cubicBezTo>
                      <a:pt x="690" y="172"/>
                      <a:pt x="690" y="172"/>
                      <a:pt x="690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1" y="172"/>
                      <a:pt x="691" y="172"/>
                      <a:pt x="691" y="172"/>
                    </a:cubicBezTo>
                    <a:cubicBezTo>
                      <a:pt x="692" y="173"/>
                      <a:pt x="692" y="173"/>
                      <a:pt x="692" y="173"/>
                    </a:cubicBezTo>
                    <a:cubicBezTo>
                      <a:pt x="692" y="173"/>
                      <a:pt x="692" y="173"/>
                      <a:pt x="692" y="173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5"/>
                      <a:pt x="692" y="175"/>
                      <a:pt x="692" y="175"/>
                    </a:cubicBezTo>
                    <a:cubicBezTo>
                      <a:pt x="692" y="175"/>
                      <a:pt x="692" y="175"/>
                      <a:pt x="692" y="175"/>
                    </a:cubicBezTo>
                    <a:cubicBezTo>
                      <a:pt x="692" y="176"/>
                      <a:pt x="692" y="176"/>
                      <a:pt x="692" y="176"/>
                    </a:cubicBezTo>
                    <a:cubicBezTo>
                      <a:pt x="692" y="177"/>
                      <a:pt x="692" y="177"/>
                      <a:pt x="692" y="177"/>
                    </a:cubicBezTo>
                    <a:cubicBezTo>
                      <a:pt x="693" y="177"/>
                      <a:pt x="693" y="177"/>
                      <a:pt x="693" y="177"/>
                    </a:cubicBezTo>
                    <a:cubicBezTo>
                      <a:pt x="693" y="177"/>
                      <a:pt x="693" y="177"/>
                      <a:pt x="693" y="177"/>
                    </a:cubicBezTo>
                    <a:cubicBezTo>
                      <a:pt x="694" y="178"/>
                      <a:pt x="694" y="178"/>
                      <a:pt x="694" y="178"/>
                    </a:cubicBezTo>
                    <a:cubicBezTo>
                      <a:pt x="694" y="177"/>
                      <a:pt x="694" y="177"/>
                      <a:pt x="694" y="177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7"/>
                      <a:pt x="695" y="177"/>
                      <a:pt x="695" y="177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5" y="178"/>
                      <a:pt x="695" y="178"/>
                      <a:pt x="695" y="178"/>
                    </a:cubicBezTo>
                    <a:cubicBezTo>
                      <a:pt x="696" y="178"/>
                      <a:pt x="696" y="178"/>
                      <a:pt x="696" y="178"/>
                    </a:cubicBezTo>
                    <a:cubicBezTo>
                      <a:pt x="696" y="178"/>
                      <a:pt x="696" y="178"/>
                      <a:pt x="696" y="178"/>
                    </a:cubicBezTo>
                    <a:cubicBezTo>
                      <a:pt x="696" y="179"/>
                      <a:pt x="696" y="179"/>
                      <a:pt x="696" y="179"/>
                    </a:cubicBezTo>
                    <a:cubicBezTo>
                      <a:pt x="697" y="179"/>
                      <a:pt x="697" y="179"/>
                      <a:pt x="697" y="179"/>
                    </a:cubicBezTo>
                    <a:cubicBezTo>
                      <a:pt x="697" y="180"/>
                      <a:pt x="697" y="180"/>
                      <a:pt x="697" y="180"/>
                    </a:cubicBezTo>
                    <a:cubicBezTo>
                      <a:pt x="697" y="180"/>
                      <a:pt x="697" y="180"/>
                      <a:pt x="697" y="180"/>
                    </a:cubicBezTo>
                    <a:cubicBezTo>
                      <a:pt x="697" y="181"/>
                      <a:pt x="697" y="181"/>
                      <a:pt x="697" y="181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2"/>
                      <a:pt x="698" y="182"/>
                      <a:pt x="698" y="182"/>
                    </a:cubicBezTo>
                    <a:cubicBezTo>
                      <a:pt x="698" y="183"/>
                      <a:pt x="698" y="183"/>
                      <a:pt x="698" y="183"/>
                    </a:cubicBezTo>
                    <a:cubicBezTo>
                      <a:pt x="698" y="184"/>
                      <a:pt x="698" y="184"/>
                      <a:pt x="698" y="184"/>
                    </a:cubicBezTo>
                    <a:cubicBezTo>
                      <a:pt x="698" y="184"/>
                      <a:pt x="698" y="184"/>
                      <a:pt x="698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4"/>
                      <a:pt x="699" y="184"/>
                      <a:pt x="699" y="184"/>
                    </a:cubicBezTo>
                    <a:cubicBezTo>
                      <a:pt x="699" y="185"/>
                      <a:pt x="699" y="185"/>
                      <a:pt x="699" y="185"/>
                    </a:cubicBezTo>
                    <a:cubicBezTo>
                      <a:pt x="699" y="185"/>
                      <a:pt x="699" y="185"/>
                      <a:pt x="699" y="185"/>
                    </a:cubicBezTo>
                    <a:cubicBezTo>
                      <a:pt x="699" y="186"/>
                      <a:pt x="699" y="186"/>
                      <a:pt x="699" y="186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7"/>
                      <a:pt x="699" y="187"/>
                      <a:pt x="699" y="187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8"/>
                      <a:pt x="699" y="188"/>
                      <a:pt x="699" y="188"/>
                    </a:cubicBezTo>
                    <a:cubicBezTo>
                      <a:pt x="699" y="189"/>
                      <a:pt x="699" y="189"/>
                      <a:pt x="699" y="189"/>
                    </a:cubicBezTo>
                    <a:cubicBezTo>
                      <a:pt x="699" y="189"/>
                      <a:pt x="699" y="189"/>
                      <a:pt x="699" y="189"/>
                    </a:cubicBezTo>
                    <a:cubicBezTo>
                      <a:pt x="700" y="189"/>
                      <a:pt x="700" y="189"/>
                      <a:pt x="700" y="189"/>
                    </a:cubicBezTo>
                    <a:cubicBezTo>
                      <a:pt x="700" y="189"/>
                      <a:pt x="700" y="189"/>
                      <a:pt x="700" y="189"/>
                    </a:cubicBezTo>
                    <a:cubicBezTo>
                      <a:pt x="699" y="190"/>
                      <a:pt x="699" y="190"/>
                      <a:pt x="699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0"/>
                      <a:pt x="700" y="190"/>
                      <a:pt x="700" y="190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1"/>
                      <a:pt x="700" y="191"/>
                      <a:pt x="700" y="191"/>
                    </a:cubicBezTo>
                    <a:cubicBezTo>
                      <a:pt x="700" y="192"/>
                      <a:pt x="700" y="192"/>
                      <a:pt x="700" y="192"/>
                    </a:cubicBezTo>
                    <a:cubicBezTo>
                      <a:pt x="701" y="193"/>
                      <a:pt x="701" y="193"/>
                      <a:pt x="701" y="193"/>
                    </a:cubicBezTo>
                    <a:cubicBezTo>
                      <a:pt x="701" y="193"/>
                      <a:pt x="701" y="193"/>
                      <a:pt x="701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3"/>
                      <a:pt x="702" y="193"/>
                      <a:pt x="702" y="193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4"/>
                      <a:pt x="702" y="194"/>
                      <a:pt x="702" y="194"/>
                    </a:cubicBezTo>
                    <a:cubicBezTo>
                      <a:pt x="702" y="195"/>
                      <a:pt x="702" y="195"/>
                      <a:pt x="702" y="195"/>
                    </a:cubicBezTo>
                    <a:cubicBezTo>
                      <a:pt x="702" y="195"/>
                      <a:pt x="702" y="195"/>
                      <a:pt x="702" y="195"/>
                    </a:cubicBezTo>
                    <a:cubicBezTo>
                      <a:pt x="702" y="196"/>
                      <a:pt x="702" y="196"/>
                      <a:pt x="702" y="196"/>
                    </a:cubicBezTo>
                    <a:cubicBezTo>
                      <a:pt x="704" y="197"/>
                      <a:pt x="704" y="197"/>
                      <a:pt x="704" y="197"/>
                    </a:cubicBezTo>
                    <a:cubicBezTo>
                      <a:pt x="704" y="198"/>
                      <a:pt x="704" y="198"/>
                      <a:pt x="704" y="198"/>
                    </a:cubicBezTo>
                    <a:cubicBezTo>
                      <a:pt x="705" y="198"/>
                      <a:pt x="705" y="198"/>
                      <a:pt x="705" y="198"/>
                    </a:cubicBezTo>
                    <a:cubicBezTo>
                      <a:pt x="705" y="198"/>
                      <a:pt x="705" y="198"/>
                      <a:pt x="705" y="198"/>
                    </a:cubicBezTo>
                    <a:cubicBezTo>
                      <a:pt x="705" y="199"/>
                      <a:pt x="705" y="199"/>
                      <a:pt x="705" y="199"/>
                    </a:cubicBezTo>
                    <a:cubicBezTo>
                      <a:pt x="705" y="199"/>
                      <a:pt x="705" y="199"/>
                      <a:pt x="705" y="199"/>
                    </a:cubicBezTo>
                    <a:cubicBezTo>
                      <a:pt x="705" y="200"/>
                      <a:pt x="705" y="200"/>
                      <a:pt x="705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0"/>
                      <a:pt x="706" y="200"/>
                      <a:pt x="706" y="200"/>
                    </a:cubicBezTo>
                    <a:cubicBezTo>
                      <a:pt x="706" y="201"/>
                      <a:pt x="706" y="201"/>
                      <a:pt x="706" y="201"/>
                    </a:cubicBezTo>
                    <a:cubicBezTo>
                      <a:pt x="707" y="201"/>
                      <a:pt x="707" y="201"/>
                      <a:pt x="707" y="201"/>
                    </a:cubicBezTo>
                    <a:cubicBezTo>
                      <a:pt x="707" y="201"/>
                      <a:pt x="707" y="201"/>
                      <a:pt x="707" y="201"/>
                    </a:cubicBezTo>
                    <a:cubicBezTo>
                      <a:pt x="708" y="201"/>
                      <a:pt x="708" y="201"/>
                      <a:pt x="708" y="201"/>
                    </a:cubicBezTo>
                    <a:cubicBezTo>
                      <a:pt x="708" y="202"/>
                      <a:pt x="708" y="202"/>
                      <a:pt x="708" y="202"/>
                    </a:cubicBezTo>
                    <a:cubicBezTo>
                      <a:pt x="708" y="203"/>
                      <a:pt x="708" y="203"/>
                      <a:pt x="708" y="203"/>
                    </a:cubicBezTo>
                    <a:cubicBezTo>
                      <a:pt x="709" y="205"/>
                      <a:pt x="709" y="205"/>
                      <a:pt x="709" y="205"/>
                    </a:cubicBezTo>
                    <a:cubicBezTo>
                      <a:pt x="709" y="205"/>
                      <a:pt x="709" y="205"/>
                      <a:pt x="709" y="205"/>
                    </a:cubicBezTo>
                    <a:cubicBezTo>
                      <a:pt x="710" y="206"/>
                      <a:pt x="710" y="206"/>
                      <a:pt x="710" y="206"/>
                    </a:cubicBezTo>
                    <a:cubicBezTo>
                      <a:pt x="710" y="207"/>
                      <a:pt x="710" y="207"/>
                      <a:pt x="710" y="207"/>
                    </a:cubicBezTo>
                    <a:cubicBezTo>
                      <a:pt x="710" y="208"/>
                      <a:pt x="710" y="208"/>
                      <a:pt x="710" y="208"/>
                    </a:cubicBezTo>
                    <a:cubicBezTo>
                      <a:pt x="710" y="208"/>
                      <a:pt x="710" y="208"/>
                      <a:pt x="710" y="208"/>
                    </a:cubicBezTo>
                    <a:cubicBezTo>
                      <a:pt x="710" y="209"/>
                      <a:pt x="710" y="209"/>
                      <a:pt x="710" y="209"/>
                    </a:cubicBezTo>
                    <a:cubicBezTo>
                      <a:pt x="710" y="209"/>
                      <a:pt x="710" y="209"/>
                      <a:pt x="710" y="209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09" y="210"/>
                      <a:pt x="709" y="210"/>
                      <a:pt x="709" y="210"/>
                    </a:cubicBezTo>
                    <a:cubicBezTo>
                      <a:pt x="710" y="211"/>
                      <a:pt x="710" y="211"/>
                      <a:pt x="710" y="211"/>
                    </a:cubicBezTo>
                    <a:cubicBezTo>
                      <a:pt x="709" y="212"/>
                      <a:pt x="709" y="212"/>
                      <a:pt x="709" y="212"/>
                    </a:cubicBezTo>
                    <a:cubicBezTo>
                      <a:pt x="709" y="212"/>
                      <a:pt x="709" y="212"/>
                      <a:pt x="709" y="212"/>
                    </a:cubicBezTo>
                    <a:cubicBezTo>
                      <a:pt x="710" y="212"/>
                      <a:pt x="710" y="212"/>
                      <a:pt x="710" y="212"/>
                    </a:cubicBezTo>
                    <a:cubicBezTo>
                      <a:pt x="710" y="213"/>
                      <a:pt x="710" y="213"/>
                      <a:pt x="710" y="213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4"/>
                      <a:pt x="709" y="214"/>
                      <a:pt x="709" y="214"/>
                    </a:cubicBezTo>
                    <a:cubicBezTo>
                      <a:pt x="709" y="215"/>
                      <a:pt x="709" y="215"/>
                      <a:pt x="709" y="215"/>
                    </a:cubicBezTo>
                    <a:cubicBezTo>
                      <a:pt x="709" y="215"/>
                      <a:pt x="709" y="215"/>
                      <a:pt x="709" y="215"/>
                    </a:cubicBezTo>
                    <a:cubicBezTo>
                      <a:pt x="709" y="216"/>
                      <a:pt x="709" y="216"/>
                      <a:pt x="709" y="216"/>
                    </a:cubicBezTo>
                    <a:cubicBezTo>
                      <a:pt x="709" y="216"/>
                      <a:pt x="709" y="216"/>
                      <a:pt x="709" y="216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7"/>
                      <a:pt x="709" y="217"/>
                      <a:pt x="709" y="217"/>
                    </a:cubicBezTo>
                    <a:cubicBezTo>
                      <a:pt x="709" y="218"/>
                      <a:pt x="709" y="218"/>
                      <a:pt x="709" y="218"/>
                    </a:cubicBezTo>
                    <a:cubicBezTo>
                      <a:pt x="709" y="218"/>
                      <a:pt x="709" y="218"/>
                      <a:pt x="709" y="218"/>
                    </a:cubicBezTo>
                    <a:cubicBezTo>
                      <a:pt x="710" y="219"/>
                      <a:pt x="710" y="219"/>
                      <a:pt x="710" y="219"/>
                    </a:cubicBezTo>
                    <a:cubicBezTo>
                      <a:pt x="709" y="219"/>
                      <a:pt x="709" y="219"/>
                      <a:pt x="709" y="219"/>
                    </a:cubicBezTo>
                    <a:cubicBezTo>
                      <a:pt x="709" y="220"/>
                      <a:pt x="709" y="220"/>
                      <a:pt x="709" y="220"/>
                    </a:cubicBezTo>
                    <a:cubicBezTo>
                      <a:pt x="709" y="220"/>
                      <a:pt x="709" y="220"/>
                      <a:pt x="709" y="220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1"/>
                      <a:pt x="710" y="221"/>
                      <a:pt x="710" y="221"/>
                    </a:cubicBezTo>
                    <a:cubicBezTo>
                      <a:pt x="710" y="222"/>
                      <a:pt x="710" y="222"/>
                      <a:pt x="710" y="222"/>
                    </a:cubicBezTo>
                    <a:cubicBezTo>
                      <a:pt x="710" y="222"/>
                      <a:pt x="710" y="222"/>
                      <a:pt x="710" y="222"/>
                    </a:cubicBezTo>
                    <a:cubicBezTo>
                      <a:pt x="710" y="223"/>
                      <a:pt x="710" y="223"/>
                      <a:pt x="710" y="223"/>
                    </a:cubicBezTo>
                    <a:cubicBezTo>
                      <a:pt x="710" y="223"/>
                      <a:pt x="710" y="223"/>
                      <a:pt x="710" y="223"/>
                    </a:cubicBezTo>
                    <a:cubicBezTo>
                      <a:pt x="710" y="224"/>
                      <a:pt x="710" y="224"/>
                      <a:pt x="710" y="224"/>
                    </a:cubicBezTo>
                    <a:cubicBezTo>
                      <a:pt x="710" y="224"/>
                      <a:pt x="710" y="224"/>
                      <a:pt x="710" y="224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0" y="225"/>
                      <a:pt x="710" y="225"/>
                      <a:pt x="710" y="225"/>
                    </a:cubicBezTo>
                    <a:cubicBezTo>
                      <a:pt x="711" y="225"/>
                      <a:pt x="711" y="225"/>
                      <a:pt x="711" y="225"/>
                    </a:cubicBezTo>
                    <a:cubicBezTo>
                      <a:pt x="711" y="225"/>
                      <a:pt x="711" y="225"/>
                      <a:pt x="711" y="225"/>
                    </a:cubicBezTo>
                    <a:cubicBezTo>
                      <a:pt x="711" y="226"/>
                      <a:pt x="711" y="226"/>
                      <a:pt x="711" y="226"/>
                    </a:cubicBezTo>
                    <a:cubicBezTo>
                      <a:pt x="712" y="226"/>
                      <a:pt x="712" y="226"/>
                      <a:pt x="712" y="226"/>
                    </a:cubicBezTo>
                    <a:cubicBezTo>
                      <a:pt x="712" y="227"/>
                      <a:pt x="712" y="227"/>
                      <a:pt x="712" y="227"/>
                    </a:cubicBezTo>
                    <a:cubicBezTo>
                      <a:pt x="712" y="227"/>
                      <a:pt x="712" y="227"/>
                      <a:pt x="712" y="227"/>
                    </a:cubicBezTo>
                    <a:cubicBezTo>
                      <a:pt x="713" y="227"/>
                      <a:pt x="713" y="227"/>
                      <a:pt x="713" y="227"/>
                    </a:cubicBezTo>
                    <a:cubicBezTo>
                      <a:pt x="713" y="227"/>
                      <a:pt x="713" y="227"/>
                      <a:pt x="713" y="227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3" y="228"/>
                      <a:pt x="713" y="228"/>
                      <a:pt x="713" y="228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29"/>
                      <a:pt x="714" y="229"/>
                      <a:pt x="714" y="229"/>
                    </a:cubicBezTo>
                    <a:cubicBezTo>
                      <a:pt x="714" y="230"/>
                      <a:pt x="714" y="230"/>
                      <a:pt x="714" y="230"/>
                    </a:cubicBezTo>
                    <a:cubicBezTo>
                      <a:pt x="714" y="230"/>
                      <a:pt x="714" y="230"/>
                      <a:pt x="714" y="230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1"/>
                      <a:pt x="715" y="231"/>
                      <a:pt x="715" y="231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6" y="233"/>
                      <a:pt x="716" y="233"/>
                      <a:pt x="716" y="233"/>
                    </a:cubicBezTo>
                    <a:cubicBezTo>
                      <a:pt x="717" y="234"/>
                      <a:pt x="717" y="234"/>
                      <a:pt x="717" y="234"/>
                    </a:cubicBezTo>
                    <a:cubicBezTo>
                      <a:pt x="717" y="234"/>
                      <a:pt x="717" y="234"/>
                      <a:pt x="717" y="234"/>
                    </a:cubicBezTo>
                    <a:cubicBezTo>
                      <a:pt x="716" y="235"/>
                      <a:pt x="716" y="235"/>
                      <a:pt x="716" y="235"/>
                    </a:cubicBezTo>
                    <a:cubicBezTo>
                      <a:pt x="717" y="236"/>
                      <a:pt x="717" y="236"/>
                      <a:pt x="717" y="236"/>
                    </a:cubicBezTo>
                    <a:cubicBezTo>
                      <a:pt x="717" y="237"/>
                      <a:pt x="717" y="237"/>
                      <a:pt x="717" y="237"/>
                    </a:cubicBezTo>
                    <a:cubicBezTo>
                      <a:pt x="718" y="237"/>
                      <a:pt x="718" y="237"/>
                      <a:pt x="718" y="237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8"/>
                      <a:pt x="718" y="238"/>
                      <a:pt x="718" y="238"/>
                    </a:cubicBezTo>
                    <a:cubicBezTo>
                      <a:pt x="718" y="239"/>
                      <a:pt x="718" y="239"/>
                      <a:pt x="718" y="239"/>
                    </a:cubicBezTo>
                    <a:cubicBezTo>
                      <a:pt x="719" y="239"/>
                      <a:pt x="719" y="239"/>
                      <a:pt x="719" y="239"/>
                    </a:cubicBezTo>
                    <a:cubicBezTo>
                      <a:pt x="718" y="240"/>
                      <a:pt x="718" y="240"/>
                      <a:pt x="718" y="240"/>
                    </a:cubicBezTo>
                    <a:cubicBezTo>
                      <a:pt x="718" y="240"/>
                      <a:pt x="718" y="240"/>
                      <a:pt x="718" y="240"/>
                    </a:cubicBezTo>
                    <a:cubicBezTo>
                      <a:pt x="718" y="241"/>
                      <a:pt x="718" y="241"/>
                      <a:pt x="718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1"/>
                      <a:pt x="719" y="241"/>
                      <a:pt x="719" y="241"/>
                    </a:cubicBezTo>
                    <a:cubicBezTo>
                      <a:pt x="719" y="242"/>
                      <a:pt x="719" y="242"/>
                      <a:pt x="719" y="242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0" y="243"/>
                      <a:pt x="720" y="243"/>
                      <a:pt x="720" y="243"/>
                    </a:cubicBezTo>
                    <a:cubicBezTo>
                      <a:pt x="721" y="243"/>
                      <a:pt x="721" y="243"/>
                      <a:pt x="721" y="243"/>
                    </a:cubicBezTo>
                    <a:cubicBezTo>
                      <a:pt x="722" y="243"/>
                      <a:pt x="722" y="243"/>
                      <a:pt x="722" y="243"/>
                    </a:cubicBezTo>
                    <a:cubicBezTo>
                      <a:pt x="722" y="244"/>
                      <a:pt x="722" y="244"/>
                      <a:pt x="722" y="244"/>
                    </a:cubicBezTo>
                    <a:cubicBezTo>
                      <a:pt x="722" y="244"/>
                      <a:pt x="722" y="244"/>
                      <a:pt x="722" y="244"/>
                    </a:cubicBezTo>
                    <a:cubicBezTo>
                      <a:pt x="723" y="244"/>
                      <a:pt x="723" y="244"/>
                      <a:pt x="723" y="244"/>
                    </a:cubicBezTo>
                    <a:cubicBezTo>
                      <a:pt x="722" y="245"/>
                      <a:pt x="722" y="245"/>
                      <a:pt x="722" y="245"/>
                    </a:cubicBezTo>
                    <a:cubicBezTo>
                      <a:pt x="723" y="245"/>
                      <a:pt x="723" y="245"/>
                      <a:pt x="723" y="245"/>
                    </a:cubicBezTo>
                    <a:cubicBezTo>
                      <a:pt x="723" y="245"/>
                      <a:pt x="723" y="245"/>
                      <a:pt x="723" y="245"/>
                    </a:cubicBezTo>
                    <a:cubicBezTo>
                      <a:pt x="723" y="246"/>
                      <a:pt x="723" y="246"/>
                      <a:pt x="723" y="246"/>
                    </a:cubicBezTo>
                    <a:cubicBezTo>
                      <a:pt x="723" y="246"/>
                      <a:pt x="723" y="246"/>
                      <a:pt x="723" y="246"/>
                    </a:cubicBezTo>
                    <a:cubicBezTo>
                      <a:pt x="724" y="247"/>
                      <a:pt x="724" y="247"/>
                      <a:pt x="724" y="247"/>
                    </a:cubicBezTo>
                    <a:cubicBezTo>
                      <a:pt x="725" y="248"/>
                      <a:pt x="725" y="248"/>
                      <a:pt x="725" y="248"/>
                    </a:cubicBezTo>
                    <a:cubicBezTo>
                      <a:pt x="726" y="248"/>
                      <a:pt x="726" y="248"/>
                      <a:pt x="726" y="248"/>
                    </a:cubicBezTo>
                    <a:cubicBezTo>
                      <a:pt x="727" y="248"/>
                      <a:pt x="727" y="248"/>
                      <a:pt x="727" y="248"/>
                    </a:cubicBezTo>
                    <a:cubicBezTo>
                      <a:pt x="727" y="249"/>
                      <a:pt x="727" y="249"/>
                      <a:pt x="727" y="249"/>
                    </a:cubicBezTo>
                    <a:cubicBezTo>
                      <a:pt x="727" y="249"/>
                      <a:pt x="727" y="249"/>
                      <a:pt x="727" y="249"/>
                    </a:cubicBezTo>
                    <a:cubicBezTo>
                      <a:pt x="728" y="250"/>
                      <a:pt x="728" y="250"/>
                      <a:pt x="728" y="250"/>
                    </a:cubicBezTo>
                    <a:cubicBezTo>
                      <a:pt x="728" y="250"/>
                      <a:pt x="728" y="250"/>
                      <a:pt x="728" y="250"/>
                    </a:cubicBezTo>
                    <a:cubicBezTo>
                      <a:pt x="729" y="250"/>
                      <a:pt x="729" y="250"/>
                      <a:pt x="729" y="250"/>
                    </a:cubicBezTo>
                    <a:cubicBezTo>
                      <a:pt x="729" y="251"/>
                      <a:pt x="729" y="251"/>
                      <a:pt x="729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0" y="251"/>
                      <a:pt x="730" y="251"/>
                      <a:pt x="730" y="251"/>
                    </a:cubicBezTo>
                    <a:cubicBezTo>
                      <a:pt x="731" y="251"/>
                      <a:pt x="731" y="251"/>
                      <a:pt x="731" y="251"/>
                    </a:cubicBezTo>
                    <a:cubicBezTo>
                      <a:pt x="731" y="251"/>
                      <a:pt x="731" y="251"/>
                      <a:pt x="731" y="251"/>
                    </a:cubicBezTo>
                    <a:cubicBezTo>
                      <a:pt x="731" y="250"/>
                      <a:pt x="731" y="250"/>
                      <a:pt x="731" y="250"/>
                    </a:cubicBezTo>
                    <a:cubicBezTo>
                      <a:pt x="731" y="250"/>
                      <a:pt x="731" y="250"/>
                      <a:pt x="731" y="250"/>
                    </a:cubicBezTo>
                    <a:cubicBezTo>
                      <a:pt x="732" y="251"/>
                      <a:pt x="732" y="251"/>
                      <a:pt x="732" y="251"/>
                    </a:cubicBezTo>
                    <a:cubicBezTo>
                      <a:pt x="732" y="251"/>
                      <a:pt x="732" y="251"/>
                      <a:pt x="732" y="251"/>
                    </a:cubicBezTo>
                    <a:cubicBezTo>
                      <a:pt x="733" y="251"/>
                      <a:pt x="733" y="251"/>
                      <a:pt x="733" y="251"/>
                    </a:cubicBezTo>
                    <a:cubicBezTo>
                      <a:pt x="733" y="251"/>
                      <a:pt x="733" y="251"/>
                      <a:pt x="733" y="251"/>
                    </a:cubicBezTo>
                    <a:cubicBezTo>
                      <a:pt x="734" y="252"/>
                      <a:pt x="734" y="252"/>
                      <a:pt x="734" y="252"/>
                    </a:cubicBezTo>
                    <a:cubicBezTo>
                      <a:pt x="735" y="252"/>
                      <a:pt x="735" y="252"/>
                      <a:pt x="735" y="252"/>
                    </a:cubicBezTo>
                    <a:cubicBezTo>
                      <a:pt x="735" y="252"/>
                      <a:pt x="735" y="252"/>
                      <a:pt x="735" y="252"/>
                    </a:cubicBezTo>
                    <a:cubicBezTo>
                      <a:pt x="736" y="252"/>
                      <a:pt x="736" y="252"/>
                      <a:pt x="736" y="252"/>
                    </a:cubicBezTo>
                    <a:cubicBezTo>
                      <a:pt x="736" y="253"/>
                      <a:pt x="736" y="253"/>
                      <a:pt x="736" y="253"/>
                    </a:cubicBezTo>
                    <a:cubicBezTo>
                      <a:pt x="736" y="254"/>
                      <a:pt x="736" y="254"/>
                      <a:pt x="736" y="254"/>
                    </a:cubicBezTo>
                    <a:cubicBezTo>
                      <a:pt x="737" y="254"/>
                      <a:pt x="737" y="254"/>
                      <a:pt x="737" y="254"/>
                    </a:cubicBezTo>
                    <a:cubicBezTo>
                      <a:pt x="737" y="254"/>
                      <a:pt x="737" y="254"/>
                      <a:pt x="737" y="254"/>
                    </a:cubicBezTo>
                    <a:cubicBezTo>
                      <a:pt x="738" y="254"/>
                      <a:pt x="738" y="254"/>
                      <a:pt x="738" y="254"/>
                    </a:cubicBezTo>
                    <a:cubicBezTo>
                      <a:pt x="738" y="254"/>
                      <a:pt x="738" y="254"/>
                      <a:pt x="738" y="254"/>
                    </a:cubicBezTo>
                    <a:cubicBezTo>
                      <a:pt x="737" y="256"/>
                      <a:pt x="737" y="256"/>
                      <a:pt x="737" y="256"/>
                    </a:cubicBezTo>
                    <a:cubicBezTo>
                      <a:pt x="738" y="257"/>
                      <a:pt x="738" y="257"/>
                      <a:pt x="738" y="257"/>
                    </a:cubicBezTo>
                    <a:cubicBezTo>
                      <a:pt x="739" y="257"/>
                      <a:pt x="739" y="257"/>
                      <a:pt x="739" y="257"/>
                    </a:cubicBezTo>
                    <a:cubicBezTo>
                      <a:pt x="739" y="257"/>
                      <a:pt x="739" y="257"/>
                      <a:pt x="739" y="257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59"/>
                      <a:pt x="740" y="259"/>
                      <a:pt x="740" y="259"/>
                    </a:cubicBezTo>
                    <a:cubicBezTo>
                      <a:pt x="740" y="260"/>
                      <a:pt x="740" y="260"/>
                      <a:pt x="740" y="260"/>
                    </a:cubicBezTo>
                    <a:cubicBezTo>
                      <a:pt x="740" y="260"/>
                      <a:pt x="740" y="260"/>
                      <a:pt x="740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1" y="260"/>
                      <a:pt x="741" y="260"/>
                      <a:pt x="741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43" y="260"/>
                      <a:pt x="743" y="260"/>
                      <a:pt x="743" y="260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3" y="261"/>
                      <a:pt x="743" y="261"/>
                      <a:pt x="743" y="261"/>
                    </a:cubicBezTo>
                    <a:cubicBezTo>
                      <a:pt x="745" y="262"/>
                      <a:pt x="745" y="262"/>
                      <a:pt x="745" y="262"/>
                    </a:cubicBezTo>
                    <a:cubicBezTo>
                      <a:pt x="745" y="262"/>
                      <a:pt x="745" y="262"/>
                      <a:pt x="745" y="262"/>
                    </a:cubicBezTo>
                    <a:cubicBezTo>
                      <a:pt x="746" y="263"/>
                      <a:pt x="746" y="263"/>
                      <a:pt x="746" y="263"/>
                    </a:cubicBezTo>
                    <a:cubicBezTo>
                      <a:pt x="746" y="263"/>
                      <a:pt x="746" y="263"/>
                      <a:pt x="746" y="263"/>
                    </a:cubicBezTo>
                    <a:cubicBezTo>
                      <a:pt x="747" y="264"/>
                      <a:pt x="747" y="264"/>
                      <a:pt x="747" y="264"/>
                    </a:cubicBezTo>
                    <a:cubicBezTo>
                      <a:pt x="747" y="264"/>
                      <a:pt x="747" y="264"/>
                      <a:pt x="747" y="264"/>
                    </a:cubicBezTo>
                    <a:cubicBezTo>
                      <a:pt x="748" y="264"/>
                      <a:pt x="748" y="264"/>
                      <a:pt x="748" y="264"/>
                    </a:cubicBezTo>
                    <a:cubicBezTo>
                      <a:pt x="749" y="265"/>
                      <a:pt x="749" y="265"/>
                      <a:pt x="749" y="265"/>
                    </a:cubicBezTo>
                    <a:cubicBezTo>
                      <a:pt x="750" y="265"/>
                      <a:pt x="750" y="265"/>
                      <a:pt x="750" y="265"/>
                    </a:cubicBezTo>
                    <a:cubicBezTo>
                      <a:pt x="751" y="266"/>
                      <a:pt x="751" y="266"/>
                      <a:pt x="751" y="266"/>
                    </a:cubicBezTo>
                    <a:cubicBezTo>
                      <a:pt x="752" y="266"/>
                      <a:pt x="752" y="266"/>
                      <a:pt x="752" y="266"/>
                    </a:cubicBezTo>
                    <a:cubicBezTo>
                      <a:pt x="753" y="266"/>
                      <a:pt x="753" y="266"/>
                      <a:pt x="753" y="266"/>
                    </a:cubicBezTo>
                    <a:cubicBezTo>
                      <a:pt x="753" y="266"/>
                      <a:pt x="753" y="266"/>
                      <a:pt x="753" y="266"/>
                    </a:cubicBezTo>
                    <a:cubicBezTo>
                      <a:pt x="754" y="266"/>
                      <a:pt x="754" y="266"/>
                      <a:pt x="754" y="266"/>
                    </a:cubicBezTo>
                    <a:cubicBezTo>
                      <a:pt x="755" y="266"/>
                      <a:pt x="755" y="266"/>
                      <a:pt x="755" y="266"/>
                    </a:cubicBezTo>
                    <a:cubicBezTo>
                      <a:pt x="755" y="266"/>
                      <a:pt x="755" y="266"/>
                      <a:pt x="755" y="266"/>
                    </a:cubicBezTo>
                    <a:cubicBezTo>
                      <a:pt x="755" y="267"/>
                      <a:pt x="755" y="267"/>
                      <a:pt x="755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6" y="267"/>
                      <a:pt x="756" y="267"/>
                      <a:pt x="756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7" y="267"/>
                      <a:pt x="757" y="267"/>
                      <a:pt x="757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8" y="267"/>
                      <a:pt x="758" y="267"/>
                      <a:pt x="758" y="267"/>
                    </a:cubicBezTo>
                    <a:cubicBezTo>
                      <a:pt x="759" y="267"/>
                      <a:pt x="759" y="267"/>
                      <a:pt x="759" y="267"/>
                    </a:cubicBezTo>
                    <a:cubicBezTo>
                      <a:pt x="759" y="267"/>
                      <a:pt x="759" y="267"/>
                      <a:pt x="759" y="267"/>
                    </a:cubicBezTo>
                    <a:cubicBezTo>
                      <a:pt x="760" y="267"/>
                      <a:pt x="760" y="267"/>
                      <a:pt x="760" y="267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1" y="268"/>
                      <a:pt x="761" y="268"/>
                      <a:pt x="761" y="268"/>
                    </a:cubicBezTo>
                    <a:cubicBezTo>
                      <a:pt x="762" y="268"/>
                      <a:pt x="762" y="268"/>
                      <a:pt x="762" y="268"/>
                    </a:cubicBezTo>
                    <a:cubicBezTo>
                      <a:pt x="762" y="269"/>
                      <a:pt x="762" y="269"/>
                      <a:pt x="762" y="269"/>
                    </a:cubicBezTo>
                    <a:cubicBezTo>
                      <a:pt x="762" y="269"/>
                      <a:pt x="762" y="269"/>
                      <a:pt x="762" y="269"/>
                    </a:cubicBezTo>
                    <a:cubicBezTo>
                      <a:pt x="762" y="268"/>
                      <a:pt x="762" y="268"/>
                      <a:pt x="762" y="268"/>
                    </a:cubicBezTo>
                    <a:cubicBezTo>
                      <a:pt x="763" y="268"/>
                      <a:pt x="763" y="268"/>
                      <a:pt x="763" y="268"/>
                    </a:cubicBezTo>
                    <a:cubicBezTo>
                      <a:pt x="763" y="267"/>
                      <a:pt x="763" y="267"/>
                      <a:pt x="763" y="267"/>
                    </a:cubicBezTo>
                    <a:cubicBezTo>
                      <a:pt x="763" y="267"/>
                      <a:pt x="763" y="267"/>
                      <a:pt x="763" y="267"/>
                    </a:cubicBezTo>
                    <a:cubicBezTo>
                      <a:pt x="764" y="268"/>
                      <a:pt x="764" y="268"/>
                      <a:pt x="764" y="268"/>
                    </a:cubicBezTo>
                    <a:cubicBezTo>
                      <a:pt x="764" y="268"/>
                      <a:pt x="764" y="268"/>
                      <a:pt x="764" y="268"/>
                    </a:cubicBezTo>
                    <a:cubicBezTo>
                      <a:pt x="763" y="270"/>
                      <a:pt x="763" y="270"/>
                      <a:pt x="763" y="270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3" y="271"/>
                      <a:pt x="763" y="271"/>
                      <a:pt x="763" y="271"/>
                    </a:cubicBezTo>
                    <a:cubicBezTo>
                      <a:pt x="764" y="270"/>
                      <a:pt x="764" y="270"/>
                      <a:pt x="764" y="270"/>
                    </a:cubicBezTo>
                    <a:cubicBezTo>
                      <a:pt x="764" y="270"/>
                      <a:pt x="764" y="270"/>
                      <a:pt x="764" y="270"/>
                    </a:cubicBezTo>
                    <a:cubicBezTo>
                      <a:pt x="764" y="271"/>
                      <a:pt x="764" y="271"/>
                      <a:pt x="764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5" y="271"/>
                      <a:pt x="765" y="271"/>
                      <a:pt x="765" y="271"/>
                    </a:cubicBezTo>
                    <a:cubicBezTo>
                      <a:pt x="766" y="272"/>
                      <a:pt x="766" y="272"/>
                      <a:pt x="766" y="272"/>
                    </a:cubicBezTo>
                    <a:cubicBezTo>
                      <a:pt x="766" y="272"/>
                      <a:pt x="766" y="272"/>
                      <a:pt x="766" y="272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7" y="274"/>
                      <a:pt x="767" y="274"/>
                      <a:pt x="767" y="274"/>
                    </a:cubicBezTo>
                    <a:cubicBezTo>
                      <a:pt x="769" y="274"/>
                      <a:pt x="769" y="274"/>
                      <a:pt x="769" y="274"/>
                    </a:cubicBezTo>
                    <a:cubicBezTo>
                      <a:pt x="770" y="274"/>
                      <a:pt x="770" y="274"/>
                      <a:pt x="770" y="274"/>
                    </a:cubicBezTo>
                    <a:cubicBezTo>
                      <a:pt x="770" y="274"/>
                      <a:pt x="770" y="274"/>
                      <a:pt x="770" y="274"/>
                    </a:cubicBezTo>
                    <a:cubicBezTo>
                      <a:pt x="771" y="276"/>
                      <a:pt x="771" y="276"/>
                      <a:pt x="771" y="276"/>
                    </a:cubicBezTo>
                    <a:cubicBezTo>
                      <a:pt x="771" y="276"/>
                      <a:pt x="771" y="276"/>
                      <a:pt x="771" y="276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5"/>
                      <a:pt x="772" y="275"/>
                      <a:pt x="772" y="275"/>
                    </a:cubicBezTo>
                    <a:cubicBezTo>
                      <a:pt x="772" y="274"/>
                      <a:pt x="772" y="274"/>
                      <a:pt x="772" y="274"/>
                    </a:cubicBezTo>
                    <a:cubicBezTo>
                      <a:pt x="773" y="274"/>
                      <a:pt x="773" y="274"/>
                      <a:pt x="773" y="274"/>
                    </a:cubicBezTo>
                    <a:cubicBezTo>
                      <a:pt x="773" y="275"/>
                      <a:pt x="773" y="275"/>
                      <a:pt x="773" y="275"/>
                    </a:cubicBezTo>
                    <a:cubicBezTo>
                      <a:pt x="774" y="275"/>
                      <a:pt x="774" y="275"/>
                      <a:pt x="774" y="275"/>
                    </a:cubicBezTo>
                    <a:cubicBezTo>
                      <a:pt x="774" y="276"/>
                      <a:pt x="774" y="276"/>
                      <a:pt x="774" y="276"/>
                    </a:cubicBezTo>
                    <a:cubicBezTo>
                      <a:pt x="775" y="276"/>
                      <a:pt x="775" y="276"/>
                      <a:pt x="775" y="276"/>
                    </a:cubicBezTo>
                    <a:cubicBezTo>
                      <a:pt x="776" y="275"/>
                      <a:pt x="776" y="275"/>
                      <a:pt x="776" y="275"/>
                    </a:cubicBezTo>
                    <a:cubicBezTo>
                      <a:pt x="776" y="276"/>
                      <a:pt x="776" y="276"/>
                      <a:pt x="776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7" y="276"/>
                      <a:pt x="777" y="276"/>
                      <a:pt x="777" y="276"/>
                    </a:cubicBezTo>
                    <a:cubicBezTo>
                      <a:pt x="778" y="276"/>
                      <a:pt x="778" y="276"/>
                      <a:pt x="778" y="276"/>
                    </a:cubicBezTo>
                    <a:cubicBezTo>
                      <a:pt x="778" y="277"/>
                      <a:pt x="778" y="277"/>
                      <a:pt x="778" y="277"/>
                    </a:cubicBezTo>
                    <a:cubicBezTo>
                      <a:pt x="778" y="277"/>
                      <a:pt x="778" y="277"/>
                      <a:pt x="778" y="277"/>
                    </a:cubicBezTo>
                    <a:cubicBezTo>
                      <a:pt x="778" y="278"/>
                      <a:pt x="778" y="278"/>
                      <a:pt x="778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79" y="278"/>
                      <a:pt x="779" y="278"/>
                      <a:pt x="779" y="278"/>
                    </a:cubicBezTo>
                    <a:cubicBezTo>
                      <a:pt x="780" y="279"/>
                      <a:pt x="780" y="279"/>
                      <a:pt x="780" y="279"/>
                    </a:cubicBezTo>
                    <a:cubicBezTo>
                      <a:pt x="781" y="280"/>
                      <a:pt x="781" y="280"/>
                      <a:pt x="781" y="280"/>
                    </a:cubicBezTo>
                    <a:cubicBezTo>
                      <a:pt x="781" y="281"/>
                      <a:pt x="781" y="281"/>
                      <a:pt x="781" y="281"/>
                    </a:cubicBezTo>
                    <a:cubicBezTo>
                      <a:pt x="781" y="281"/>
                      <a:pt x="781" y="281"/>
                      <a:pt x="781" y="281"/>
                    </a:cubicBezTo>
                    <a:cubicBezTo>
                      <a:pt x="782" y="282"/>
                      <a:pt x="782" y="282"/>
                      <a:pt x="782" y="282"/>
                    </a:cubicBezTo>
                    <a:cubicBezTo>
                      <a:pt x="782" y="281"/>
                      <a:pt x="782" y="281"/>
                      <a:pt x="782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3" y="281"/>
                      <a:pt x="783" y="281"/>
                      <a:pt x="783" y="281"/>
                    </a:cubicBezTo>
                    <a:cubicBezTo>
                      <a:pt x="784" y="282"/>
                      <a:pt x="784" y="282"/>
                      <a:pt x="784" y="282"/>
                    </a:cubicBezTo>
                    <a:cubicBezTo>
                      <a:pt x="785" y="283"/>
                      <a:pt x="785" y="283"/>
                      <a:pt x="785" y="283"/>
                    </a:cubicBezTo>
                    <a:cubicBezTo>
                      <a:pt x="785" y="283"/>
                      <a:pt x="785" y="283"/>
                      <a:pt x="785" y="283"/>
                    </a:cubicBezTo>
                    <a:cubicBezTo>
                      <a:pt x="786" y="284"/>
                      <a:pt x="786" y="284"/>
                      <a:pt x="786" y="284"/>
                    </a:cubicBezTo>
                    <a:cubicBezTo>
                      <a:pt x="787" y="283"/>
                      <a:pt x="787" y="283"/>
                      <a:pt x="787" y="283"/>
                    </a:cubicBezTo>
                    <a:cubicBezTo>
                      <a:pt x="787" y="284"/>
                      <a:pt x="787" y="284"/>
                      <a:pt x="787" y="284"/>
                    </a:cubicBezTo>
                    <a:cubicBezTo>
                      <a:pt x="787" y="284"/>
                      <a:pt x="787" y="284"/>
                      <a:pt x="787" y="284"/>
                    </a:cubicBezTo>
                    <a:cubicBezTo>
                      <a:pt x="788" y="284"/>
                      <a:pt x="788" y="284"/>
                      <a:pt x="788" y="284"/>
                    </a:cubicBezTo>
                    <a:cubicBezTo>
                      <a:pt x="789" y="283"/>
                      <a:pt x="789" y="283"/>
                      <a:pt x="789" y="283"/>
                    </a:cubicBezTo>
                    <a:cubicBezTo>
                      <a:pt x="790" y="283"/>
                      <a:pt x="790" y="283"/>
                      <a:pt x="790" y="283"/>
                    </a:cubicBezTo>
                    <a:cubicBezTo>
                      <a:pt x="790" y="283"/>
                      <a:pt x="790" y="283"/>
                      <a:pt x="790" y="283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0" y="284"/>
                      <a:pt x="790" y="284"/>
                      <a:pt x="790" y="284"/>
                    </a:cubicBezTo>
                    <a:cubicBezTo>
                      <a:pt x="791" y="284"/>
                      <a:pt x="791" y="284"/>
                      <a:pt x="791" y="284"/>
                    </a:cubicBezTo>
                    <a:cubicBezTo>
                      <a:pt x="792" y="284"/>
                      <a:pt x="792" y="284"/>
                      <a:pt x="792" y="284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1" y="285"/>
                      <a:pt x="791" y="285"/>
                      <a:pt x="791" y="285"/>
                    </a:cubicBezTo>
                    <a:cubicBezTo>
                      <a:pt x="792" y="285"/>
                      <a:pt x="792" y="285"/>
                      <a:pt x="792" y="285"/>
                    </a:cubicBezTo>
                    <a:cubicBezTo>
                      <a:pt x="792" y="286"/>
                      <a:pt x="792" y="286"/>
                      <a:pt x="792" y="286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7"/>
                      <a:pt x="793" y="287"/>
                      <a:pt x="793" y="287"/>
                    </a:cubicBezTo>
                    <a:cubicBezTo>
                      <a:pt x="793" y="286"/>
                      <a:pt x="793" y="286"/>
                      <a:pt x="793" y="286"/>
                    </a:cubicBezTo>
                    <a:cubicBezTo>
                      <a:pt x="794" y="286"/>
                      <a:pt x="794" y="286"/>
                      <a:pt x="794" y="286"/>
                    </a:cubicBezTo>
                    <a:cubicBezTo>
                      <a:pt x="794" y="286"/>
                      <a:pt x="794" y="286"/>
                      <a:pt x="794" y="286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96" y="286"/>
                      <a:pt x="796" y="286"/>
                      <a:pt x="796" y="286"/>
                    </a:cubicBezTo>
                    <a:cubicBezTo>
                      <a:pt x="797" y="286"/>
                      <a:pt x="797" y="286"/>
                      <a:pt x="797" y="286"/>
                    </a:cubicBezTo>
                    <a:cubicBezTo>
                      <a:pt x="799" y="287"/>
                      <a:pt x="799" y="287"/>
                      <a:pt x="799" y="287"/>
                    </a:cubicBezTo>
                    <a:cubicBezTo>
                      <a:pt x="799" y="287"/>
                      <a:pt x="799" y="287"/>
                      <a:pt x="799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0" y="287"/>
                      <a:pt x="800" y="287"/>
                      <a:pt x="800" y="287"/>
                    </a:cubicBezTo>
                    <a:cubicBezTo>
                      <a:pt x="801" y="287"/>
                      <a:pt x="801" y="287"/>
                      <a:pt x="801" y="287"/>
                    </a:cubicBezTo>
                    <a:cubicBezTo>
                      <a:pt x="801" y="286"/>
                      <a:pt x="801" y="286"/>
                      <a:pt x="801" y="286"/>
                    </a:cubicBezTo>
                    <a:cubicBezTo>
                      <a:pt x="803" y="286"/>
                      <a:pt x="803" y="286"/>
                      <a:pt x="803" y="286"/>
                    </a:cubicBezTo>
                    <a:cubicBezTo>
                      <a:pt x="803" y="285"/>
                      <a:pt x="803" y="285"/>
                      <a:pt x="803" y="285"/>
                    </a:cubicBezTo>
                    <a:cubicBezTo>
                      <a:pt x="803" y="284"/>
                      <a:pt x="803" y="284"/>
                      <a:pt x="803" y="284"/>
                    </a:cubicBezTo>
                    <a:cubicBezTo>
                      <a:pt x="804" y="284"/>
                      <a:pt x="804" y="284"/>
                      <a:pt x="804" y="284"/>
                    </a:cubicBezTo>
                    <a:cubicBezTo>
                      <a:pt x="803" y="283"/>
                      <a:pt x="803" y="283"/>
                      <a:pt x="803" y="283"/>
                    </a:cubicBezTo>
                    <a:cubicBezTo>
                      <a:pt x="803" y="282"/>
                      <a:pt x="803" y="282"/>
                      <a:pt x="803" y="282"/>
                    </a:cubicBezTo>
                    <a:cubicBezTo>
                      <a:pt x="804" y="282"/>
                      <a:pt x="804" y="282"/>
                      <a:pt x="804" y="282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4" y="281"/>
                      <a:pt x="804" y="281"/>
                      <a:pt x="804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1"/>
                      <a:pt x="805" y="281"/>
                      <a:pt x="805" y="281"/>
                    </a:cubicBezTo>
                    <a:cubicBezTo>
                      <a:pt x="805" y="280"/>
                      <a:pt x="805" y="280"/>
                      <a:pt x="805" y="280"/>
                    </a:cubicBezTo>
                    <a:cubicBezTo>
                      <a:pt x="805" y="279"/>
                      <a:pt x="805" y="279"/>
                      <a:pt x="805" y="279"/>
                    </a:cubicBezTo>
                    <a:cubicBezTo>
                      <a:pt x="805" y="279"/>
                      <a:pt x="805" y="279"/>
                      <a:pt x="805" y="279"/>
                    </a:cubicBezTo>
                    <a:cubicBezTo>
                      <a:pt x="806" y="279"/>
                      <a:pt x="806" y="279"/>
                      <a:pt x="806" y="279"/>
                    </a:cubicBezTo>
                    <a:cubicBezTo>
                      <a:pt x="806" y="279"/>
                      <a:pt x="806" y="279"/>
                      <a:pt x="806" y="279"/>
                    </a:cubicBezTo>
                    <a:cubicBezTo>
                      <a:pt x="806" y="278"/>
                      <a:pt x="806" y="278"/>
                      <a:pt x="806" y="278"/>
                    </a:cubicBezTo>
                    <a:cubicBezTo>
                      <a:pt x="807" y="278"/>
                      <a:pt x="807" y="278"/>
                      <a:pt x="807" y="278"/>
                    </a:cubicBezTo>
                    <a:cubicBezTo>
                      <a:pt x="807" y="279"/>
                      <a:pt x="807" y="279"/>
                      <a:pt x="807" y="279"/>
                    </a:cubicBezTo>
                    <a:cubicBezTo>
                      <a:pt x="808" y="278"/>
                      <a:pt x="808" y="278"/>
                      <a:pt x="808" y="278"/>
                    </a:cubicBezTo>
                    <a:cubicBezTo>
                      <a:pt x="807" y="277"/>
                      <a:pt x="807" y="277"/>
                      <a:pt x="807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7"/>
                      <a:pt x="808" y="277"/>
                      <a:pt x="808" y="277"/>
                    </a:cubicBezTo>
                    <a:cubicBezTo>
                      <a:pt x="808" y="276"/>
                      <a:pt x="808" y="276"/>
                      <a:pt x="808" y="276"/>
                    </a:cubicBezTo>
                    <a:cubicBezTo>
                      <a:pt x="809" y="276"/>
                      <a:pt x="809" y="276"/>
                      <a:pt x="809" y="276"/>
                    </a:cubicBezTo>
                    <a:cubicBezTo>
                      <a:pt x="809" y="275"/>
                      <a:pt x="809" y="275"/>
                      <a:pt x="809" y="275"/>
                    </a:cubicBezTo>
                    <a:cubicBezTo>
                      <a:pt x="809" y="275"/>
                      <a:pt x="809" y="275"/>
                      <a:pt x="809" y="275"/>
                    </a:cubicBezTo>
                    <a:cubicBezTo>
                      <a:pt x="810" y="275"/>
                      <a:pt x="810" y="275"/>
                      <a:pt x="810" y="275"/>
                    </a:cubicBezTo>
                    <a:cubicBezTo>
                      <a:pt x="810" y="274"/>
                      <a:pt x="810" y="274"/>
                      <a:pt x="810" y="274"/>
                    </a:cubicBezTo>
                    <a:cubicBezTo>
                      <a:pt x="810" y="274"/>
                      <a:pt x="810" y="274"/>
                      <a:pt x="810" y="274"/>
                    </a:cubicBezTo>
                    <a:cubicBezTo>
                      <a:pt x="810" y="273"/>
                      <a:pt x="810" y="273"/>
                      <a:pt x="810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1" y="273"/>
                      <a:pt x="811" y="273"/>
                      <a:pt x="811" y="273"/>
                    </a:cubicBezTo>
                    <a:cubicBezTo>
                      <a:pt x="812" y="273"/>
                      <a:pt x="812" y="273"/>
                      <a:pt x="812" y="273"/>
                    </a:cubicBezTo>
                    <a:cubicBezTo>
                      <a:pt x="813" y="274"/>
                      <a:pt x="813" y="274"/>
                      <a:pt x="813" y="274"/>
                    </a:cubicBezTo>
                    <a:cubicBezTo>
                      <a:pt x="813" y="273"/>
                      <a:pt x="813" y="273"/>
                      <a:pt x="813" y="273"/>
                    </a:cubicBezTo>
                    <a:cubicBezTo>
                      <a:pt x="813" y="273"/>
                      <a:pt x="813" y="273"/>
                      <a:pt x="813" y="273"/>
                    </a:cubicBezTo>
                    <a:cubicBezTo>
                      <a:pt x="813" y="272"/>
                      <a:pt x="813" y="272"/>
                      <a:pt x="813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4" y="272"/>
                      <a:pt x="814" y="272"/>
                      <a:pt x="814" y="272"/>
                    </a:cubicBezTo>
                    <a:cubicBezTo>
                      <a:pt x="815" y="271"/>
                      <a:pt x="815" y="271"/>
                      <a:pt x="815" y="271"/>
                    </a:cubicBezTo>
                    <a:cubicBezTo>
                      <a:pt x="815" y="271"/>
                      <a:pt x="815" y="271"/>
                      <a:pt x="815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6" y="271"/>
                      <a:pt x="816" y="271"/>
                      <a:pt x="816" y="271"/>
                    </a:cubicBezTo>
                    <a:cubicBezTo>
                      <a:pt x="818" y="270"/>
                      <a:pt x="818" y="270"/>
                      <a:pt x="818" y="270"/>
                    </a:cubicBezTo>
                    <a:cubicBezTo>
                      <a:pt x="818" y="270"/>
                      <a:pt x="818" y="270"/>
                      <a:pt x="818" y="270"/>
                    </a:cubicBezTo>
                    <a:cubicBezTo>
                      <a:pt x="817" y="270"/>
                      <a:pt x="817" y="270"/>
                      <a:pt x="817" y="270"/>
                    </a:cubicBezTo>
                    <a:cubicBezTo>
                      <a:pt x="817" y="269"/>
                      <a:pt x="817" y="269"/>
                      <a:pt x="817" y="269"/>
                    </a:cubicBezTo>
                    <a:cubicBezTo>
                      <a:pt x="817" y="269"/>
                      <a:pt x="817" y="269"/>
                      <a:pt x="817" y="269"/>
                    </a:cubicBezTo>
                    <a:cubicBezTo>
                      <a:pt x="816" y="269"/>
                      <a:pt x="816" y="269"/>
                      <a:pt x="816" y="269"/>
                    </a:cubicBezTo>
                    <a:cubicBezTo>
                      <a:pt x="816" y="268"/>
                      <a:pt x="816" y="268"/>
                      <a:pt x="816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8"/>
                      <a:pt x="815" y="268"/>
                      <a:pt x="815" y="268"/>
                    </a:cubicBezTo>
                    <a:cubicBezTo>
                      <a:pt x="815" y="267"/>
                      <a:pt x="815" y="267"/>
                      <a:pt x="815" y="267"/>
                    </a:cubicBezTo>
                    <a:cubicBezTo>
                      <a:pt x="815" y="267"/>
                      <a:pt x="815" y="267"/>
                      <a:pt x="815" y="267"/>
                    </a:cubicBezTo>
                    <a:cubicBezTo>
                      <a:pt x="815" y="266"/>
                      <a:pt x="815" y="266"/>
                      <a:pt x="815" y="266"/>
                    </a:cubicBezTo>
                    <a:cubicBezTo>
                      <a:pt x="816" y="265"/>
                      <a:pt x="816" y="265"/>
                      <a:pt x="816" y="265"/>
                    </a:cubicBezTo>
                    <a:cubicBezTo>
                      <a:pt x="816" y="264"/>
                      <a:pt x="816" y="264"/>
                      <a:pt x="816" y="264"/>
                    </a:cubicBezTo>
                    <a:cubicBezTo>
                      <a:pt x="816" y="263"/>
                      <a:pt x="816" y="263"/>
                      <a:pt x="816" y="263"/>
                    </a:cubicBezTo>
                    <a:cubicBezTo>
                      <a:pt x="817" y="263"/>
                      <a:pt x="817" y="263"/>
                      <a:pt x="817" y="263"/>
                    </a:cubicBezTo>
                    <a:cubicBezTo>
                      <a:pt x="816" y="262"/>
                      <a:pt x="816" y="262"/>
                      <a:pt x="816" y="262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7" y="261"/>
                      <a:pt x="817" y="261"/>
                      <a:pt x="817" y="261"/>
                    </a:cubicBezTo>
                    <a:cubicBezTo>
                      <a:pt x="818" y="262"/>
                      <a:pt x="818" y="262"/>
                      <a:pt x="818" y="262"/>
                    </a:cubicBezTo>
                    <a:cubicBezTo>
                      <a:pt x="818" y="261"/>
                      <a:pt x="818" y="261"/>
                      <a:pt x="818" y="261"/>
                    </a:cubicBezTo>
                    <a:cubicBezTo>
                      <a:pt x="819" y="261"/>
                      <a:pt x="819" y="261"/>
                      <a:pt x="819" y="261"/>
                    </a:cubicBezTo>
                    <a:cubicBezTo>
                      <a:pt x="818" y="260"/>
                      <a:pt x="818" y="260"/>
                      <a:pt x="818" y="260"/>
                    </a:cubicBezTo>
                    <a:cubicBezTo>
                      <a:pt x="818" y="260"/>
                      <a:pt x="818" y="260"/>
                      <a:pt x="818" y="260"/>
                    </a:cubicBezTo>
                    <a:cubicBezTo>
                      <a:pt x="820" y="259"/>
                      <a:pt x="820" y="259"/>
                      <a:pt x="820" y="259"/>
                    </a:cubicBezTo>
                    <a:cubicBezTo>
                      <a:pt x="820" y="259"/>
                      <a:pt x="820" y="259"/>
                      <a:pt x="820" y="259"/>
                    </a:cubicBezTo>
                    <a:cubicBezTo>
                      <a:pt x="819" y="258"/>
                      <a:pt x="819" y="258"/>
                      <a:pt x="819" y="258"/>
                    </a:cubicBezTo>
                    <a:cubicBezTo>
                      <a:pt x="820" y="258"/>
                      <a:pt x="820" y="258"/>
                      <a:pt x="820" y="258"/>
                    </a:cubicBezTo>
                    <a:cubicBezTo>
                      <a:pt x="820" y="257"/>
                      <a:pt x="820" y="257"/>
                      <a:pt x="820" y="257"/>
                    </a:cubicBezTo>
                    <a:cubicBezTo>
                      <a:pt x="820" y="256"/>
                      <a:pt x="820" y="256"/>
                      <a:pt x="820" y="256"/>
                    </a:cubicBezTo>
                    <a:cubicBezTo>
                      <a:pt x="820" y="256"/>
                      <a:pt x="820" y="256"/>
                      <a:pt x="820" y="256"/>
                    </a:cubicBezTo>
                    <a:cubicBezTo>
                      <a:pt x="820" y="255"/>
                      <a:pt x="820" y="255"/>
                      <a:pt x="820" y="255"/>
                    </a:cubicBezTo>
                    <a:cubicBezTo>
                      <a:pt x="820" y="255"/>
                      <a:pt x="820" y="255"/>
                      <a:pt x="820" y="255"/>
                    </a:cubicBezTo>
                    <a:cubicBezTo>
                      <a:pt x="820" y="254"/>
                      <a:pt x="820" y="254"/>
                      <a:pt x="820" y="254"/>
                    </a:cubicBezTo>
                    <a:cubicBezTo>
                      <a:pt x="820" y="254"/>
                      <a:pt x="820" y="254"/>
                      <a:pt x="820" y="254"/>
                    </a:cubicBezTo>
                    <a:cubicBezTo>
                      <a:pt x="820" y="253"/>
                      <a:pt x="820" y="253"/>
                      <a:pt x="820" y="253"/>
                    </a:cubicBezTo>
                    <a:cubicBezTo>
                      <a:pt x="820" y="253"/>
                      <a:pt x="820" y="253"/>
                      <a:pt x="820" y="253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2"/>
                      <a:pt x="821" y="252"/>
                      <a:pt x="821" y="252"/>
                    </a:cubicBezTo>
                    <a:cubicBezTo>
                      <a:pt x="821" y="251"/>
                      <a:pt x="821" y="251"/>
                      <a:pt x="821" y="251"/>
                    </a:cubicBezTo>
                    <a:cubicBezTo>
                      <a:pt x="821" y="251"/>
                      <a:pt x="821" y="251"/>
                      <a:pt x="821" y="251"/>
                    </a:cubicBezTo>
                    <a:cubicBezTo>
                      <a:pt x="821" y="250"/>
                      <a:pt x="821" y="250"/>
                      <a:pt x="821" y="250"/>
                    </a:cubicBezTo>
                    <a:cubicBezTo>
                      <a:pt x="821" y="249"/>
                      <a:pt x="821" y="249"/>
                      <a:pt x="821" y="249"/>
                    </a:cubicBezTo>
                    <a:cubicBezTo>
                      <a:pt x="822" y="249"/>
                      <a:pt x="822" y="249"/>
                      <a:pt x="822" y="249"/>
                    </a:cubicBezTo>
                    <a:cubicBezTo>
                      <a:pt x="821" y="248"/>
                      <a:pt x="821" y="248"/>
                      <a:pt x="821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2" y="248"/>
                      <a:pt x="822" y="248"/>
                      <a:pt x="822" y="248"/>
                    </a:cubicBezTo>
                    <a:cubicBezTo>
                      <a:pt x="823" y="248"/>
                      <a:pt x="823" y="248"/>
                      <a:pt x="823" y="248"/>
                    </a:cubicBezTo>
                    <a:cubicBezTo>
                      <a:pt x="823" y="247"/>
                      <a:pt x="823" y="247"/>
                      <a:pt x="823" y="247"/>
                    </a:cubicBezTo>
                    <a:cubicBezTo>
                      <a:pt x="823" y="246"/>
                      <a:pt x="823" y="246"/>
                      <a:pt x="823" y="246"/>
                    </a:cubicBezTo>
                    <a:cubicBezTo>
                      <a:pt x="823" y="246"/>
                      <a:pt x="823" y="246"/>
                      <a:pt x="823" y="246"/>
                    </a:cubicBezTo>
                    <a:cubicBezTo>
                      <a:pt x="823" y="245"/>
                      <a:pt x="823" y="245"/>
                      <a:pt x="823" y="245"/>
                    </a:cubicBezTo>
                    <a:cubicBezTo>
                      <a:pt x="823" y="245"/>
                      <a:pt x="823" y="245"/>
                      <a:pt x="823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5"/>
                      <a:pt x="824" y="245"/>
                      <a:pt x="824" y="245"/>
                    </a:cubicBezTo>
                    <a:cubicBezTo>
                      <a:pt x="824" y="244"/>
                      <a:pt x="824" y="244"/>
                      <a:pt x="824" y="244"/>
                    </a:cubicBezTo>
                    <a:cubicBezTo>
                      <a:pt x="825" y="243"/>
                      <a:pt x="825" y="243"/>
                      <a:pt x="825" y="243"/>
                    </a:cubicBezTo>
                    <a:cubicBezTo>
                      <a:pt x="824" y="242"/>
                      <a:pt x="824" y="242"/>
                      <a:pt x="824" y="242"/>
                    </a:cubicBezTo>
                    <a:cubicBezTo>
                      <a:pt x="824" y="242"/>
                      <a:pt x="824" y="242"/>
                      <a:pt x="824" y="242"/>
                    </a:cubicBezTo>
                    <a:cubicBezTo>
                      <a:pt x="825" y="241"/>
                      <a:pt x="825" y="241"/>
                      <a:pt x="825" y="241"/>
                    </a:cubicBezTo>
                    <a:cubicBezTo>
                      <a:pt x="826" y="241"/>
                      <a:pt x="826" y="241"/>
                      <a:pt x="826" y="241"/>
                    </a:cubicBezTo>
                    <a:cubicBezTo>
                      <a:pt x="826" y="241"/>
                      <a:pt x="826" y="241"/>
                      <a:pt x="826" y="241"/>
                    </a:cubicBezTo>
                    <a:cubicBezTo>
                      <a:pt x="827" y="240"/>
                      <a:pt x="827" y="240"/>
                      <a:pt x="827" y="240"/>
                    </a:cubicBezTo>
                    <a:cubicBezTo>
                      <a:pt x="827" y="239"/>
                      <a:pt x="827" y="239"/>
                      <a:pt x="827" y="239"/>
                    </a:cubicBezTo>
                    <a:cubicBezTo>
                      <a:pt x="828" y="238"/>
                      <a:pt x="828" y="238"/>
                      <a:pt x="828" y="238"/>
                    </a:cubicBezTo>
                    <a:cubicBezTo>
                      <a:pt x="827" y="237"/>
                      <a:pt x="827" y="237"/>
                      <a:pt x="827" y="237"/>
                    </a:cubicBezTo>
                    <a:cubicBezTo>
                      <a:pt x="828" y="236"/>
                      <a:pt x="828" y="236"/>
                      <a:pt x="828" y="236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9" y="235"/>
                      <a:pt x="829" y="235"/>
                      <a:pt x="829" y="235"/>
                    </a:cubicBezTo>
                    <a:cubicBezTo>
                      <a:pt x="829" y="236"/>
                      <a:pt x="829" y="236"/>
                      <a:pt x="829" y="236"/>
                    </a:cubicBezTo>
                    <a:cubicBezTo>
                      <a:pt x="829" y="236"/>
                      <a:pt x="829" y="236"/>
                      <a:pt x="829" y="236"/>
                    </a:cubicBezTo>
                    <a:cubicBezTo>
                      <a:pt x="830" y="236"/>
                      <a:pt x="830" y="236"/>
                      <a:pt x="830" y="236"/>
                    </a:cubicBezTo>
                    <a:cubicBezTo>
                      <a:pt x="830" y="236"/>
                      <a:pt x="830" y="236"/>
                      <a:pt x="830" y="236"/>
                    </a:cubicBezTo>
                    <a:cubicBezTo>
                      <a:pt x="831" y="236"/>
                      <a:pt x="831" y="236"/>
                      <a:pt x="831" y="236"/>
                    </a:cubicBezTo>
                    <a:cubicBezTo>
                      <a:pt x="831" y="236"/>
                      <a:pt x="831" y="236"/>
                      <a:pt x="831" y="236"/>
                    </a:cubicBezTo>
                    <a:cubicBezTo>
                      <a:pt x="832" y="235"/>
                      <a:pt x="832" y="235"/>
                      <a:pt x="832" y="235"/>
                    </a:cubicBezTo>
                    <a:cubicBezTo>
                      <a:pt x="832" y="234"/>
                      <a:pt x="832" y="234"/>
                      <a:pt x="832" y="234"/>
                    </a:cubicBezTo>
                    <a:cubicBezTo>
                      <a:pt x="833" y="235"/>
                      <a:pt x="833" y="235"/>
                      <a:pt x="833" y="235"/>
                    </a:cubicBezTo>
                    <a:cubicBezTo>
                      <a:pt x="833" y="234"/>
                      <a:pt x="833" y="234"/>
                      <a:pt x="833" y="234"/>
                    </a:cubicBezTo>
                    <a:cubicBezTo>
                      <a:pt x="834" y="234"/>
                      <a:pt x="834" y="234"/>
                      <a:pt x="834" y="234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4" y="233"/>
                      <a:pt x="834" y="233"/>
                      <a:pt x="834" y="233"/>
                    </a:cubicBezTo>
                    <a:cubicBezTo>
                      <a:pt x="835" y="233"/>
                      <a:pt x="835" y="233"/>
                      <a:pt x="835" y="233"/>
                    </a:cubicBezTo>
                    <a:cubicBezTo>
                      <a:pt x="835" y="234"/>
                      <a:pt x="835" y="234"/>
                      <a:pt x="835" y="234"/>
                    </a:cubicBezTo>
                    <a:cubicBezTo>
                      <a:pt x="835" y="235"/>
                      <a:pt x="835" y="235"/>
                      <a:pt x="835" y="235"/>
                    </a:cubicBezTo>
                    <a:cubicBezTo>
                      <a:pt x="836" y="235"/>
                      <a:pt x="836" y="235"/>
                      <a:pt x="836" y="235"/>
                    </a:cubicBezTo>
                    <a:cubicBezTo>
                      <a:pt x="836" y="235"/>
                      <a:pt x="836" y="235"/>
                      <a:pt x="836" y="235"/>
                    </a:cubicBezTo>
                    <a:cubicBezTo>
                      <a:pt x="836" y="234"/>
                      <a:pt x="836" y="234"/>
                      <a:pt x="836" y="234"/>
                    </a:cubicBezTo>
                    <a:cubicBezTo>
                      <a:pt x="836" y="234"/>
                      <a:pt x="836" y="234"/>
                      <a:pt x="836" y="234"/>
                    </a:cubicBezTo>
                    <a:cubicBezTo>
                      <a:pt x="838" y="233"/>
                      <a:pt x="838" y="233"/>
                      <a:pt x="838" y="233"/>
                    </a:cubicBezTo>
                    <a:cubicBezTo>
                      <a:pt x="837" y="233"/>
                      <a:pt x="837" y="233"/>
                      <a:pt x="837" y="233"/>
                    </a:cubicBezTo>
                    <a:cubicBezTo>
                      <a:pt x="837" y="233"/>
                      <a:pt x="837" y="233"/>
                      <a:pt x="837" y="233"/>
                    </a:cubicBezTo>
                    <a:cubicBezTo>
                      <a:pt x="837" y="232"/>
                      <a:pt x="837" y="232"/>
                      <a:pt x="837" y="232"/>
                    </a:cubicBezTo>
                    <a:cubicBezTo>
                      <a:pt x="838" y="232"/>
                      <a:pt x="838" y="232"/>
                      <a:pt x="838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39" y="232"/>
                      <a:pt x="839" y="232"/>
                      <a:pt x="839" y="232"/>
                    </a:cubicBezTo>
                    <a:cubicBezTo>
                      <a:pt x="840" y="232"/>
                      <a:pt x="840" y="232"/>
                      <a:pt x="840" y="232"/>
                    </a:cubicBezTo>
                    <a:cubicBezTo>
                      <a:pt x="840" y="232"/>
                      <a:pt x="840" y="232"/>
                      <a:pt x="840" y="232"/>
                    </a:cubicBezTo>
                    <a:cubicBezTo>
                      <a:pt x="841" y="232"/>
                      <a:pt x="841" y="232"/>
                      <a:pt x="841" y="232"/>
                    </a:cubicBezTo>
                    <a:cubicBezTo>
                      <a:pt x="841" y="232"/>
                      <a:pt x="841" y="232"/>
                      <a:pt x="841" y="232"/>
                    </a:cubicBezTo>
                    <a:cubicBezTo>
                      <a:pt x="841" y="233"/>
                      <a:pt x="841" y="233"/>
                      <a:pt x="841" y="233"/>
                    </a:cubicBezTo>
                    <a:cubicBezTo>
                      <a:pt x="842" y="233"/>
                      <a:pt x="842" y="233"/>
                      <a:pt x="842" y="233"/>
                    </a:cubicBezTo>
                    <a:cubicBezTo>
                      <a:pt x="842" y="233"/>
                      <a:pt x="842" y="233"/>
                      <a:pt x="842" y="233"/>
                    </a:cubicBezTo>
                    <a:cubicBezTo>
                      <a:pt x="843" y="232"/>
                      <a:pt x="843" y="232"/>
                      <a:pt x="843" y="232"/>
                    </a:cubicBezTo>
                    <a:cubicBezTo>
                      <a:pt x="844" y="233"/>
                      <a:pt x="844" y="233"/>
                      <a:pt x="844" y="233"/>
                    </a:cubicBezTo>
                    <a:cubicBezTo>
                      <a:pt x="844" y="233"/>
                      <a:pt x="844" y="233"/>
                      <a:pt x="844" y="233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3"/>
                      <a:pt x="845" y="233"/>
                      <a:pt x="845" y="233"/>
                    </a:cubicBezTo>
                    <a:cubicBezTo>
                      <a:pt x="846" y="233"/>
                      <a:pt x="846" y="233"/>
                      <a:pt x="846" y="233"/>
                    </a:cubicBezTo>
                    <a:cubicBezTo>
                      <a:pt x="846" y="233"/>
                      <a:pt x="846" y="233"/>
                      <a:pt x="846" y="233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2"/>
                      <a:pt x="845" y="232"/>
                      <a:pt x="845" y="232"/>
                    </a:cubicBezTo>
                    <a:cubicBezTo>
                      <a:pt x="845" y="231"/>
                      <a:pt x="845" y="231"/>
                      <a:pt x="845" y="231"/>
                    </a:cubicBezTo>
                    <a:cubicBezTo>
                      <a:pt x="846" y="231"/>
                      <a:pt x="846" y="231"/>
                      <a:pt x="846" y="231"/>
                    </a:cubicBezTo>
                    <a:cubicBezTo>
                      <a:pt x="846" y="229"/>
                      <a:pt x="846" y="229"/>
                      <a:pt x="846" y="229"/>
                    </a:cubicBezTo>
                    <a:cubicBezTo>
                      <a:pt x="846" y="228"/>
                      <a:pt x="846" y="228"/>
                      <a:pt x="846" y="228"/>
                    </a:cubicBezTo>
                    <a:cubicBezTo>
                      <a:pt x="846" y="227"/>
                      <a:pt x="846" y="227"/>
                      <a:pt x="846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7"/>
                      <a:pt x="847" y="227"/>
                      <a:pt x="847" y="227"/>
                    </a:cubicBezTo>
                    <a:cubicBezTo>
                      <a:pt x="847" y="226"/>
                      <a:pt x="847" y="226"/>
                      <a:pt x="847" y="226"/>
                    </a:cubicBezTo>
                    <a:cubicBezTo>
                      <a:pt x="847" y="226"/>
                      <a:pt x="847" y="226"/>
                      <a:pt x="847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8" y="226"/>
                      <a:pt x="848" y="226"/>
                      <a:pt x="848" y="226"/>
                    </a:cubicBezTo>
                    <a:cubicBezTo>
                      <a:pt x="849" y="226"/>
                      <a:pt x="849" y="226"/>
                      <a:pt x="849" y="226"/>
                    </a:cubicBezTo>
                    <a:cubicBezTo>
                      <a:pt x="849" y="225"/>
                      <a:pt x="849" y="225"/>
                      <a:pt x="849" y="225"/>
                    </a:cubicBezTo>
                    <a:cubicBezTo>
                      <a:pt x="849" y="225"/>
                      <a:pt x="849" y="225"/>
                      <a:pt x="849" y="225"/>
                    </a:cubicBezTo>
                    <a:cubicBezTo>
                      <a:pt x="850" y="226"/>
                      <a:pt x="850" y="226"/>
                      <a:pt x="850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1" y="226"/>
                      <a:pt x="851" y="226"/>
                      <a:pt x="851" y="226"/>
                    </a:cubicBezTo>
                    <a:cubicBezTo>
                      <a:pt x="852" y="226"/>
                      <a:pt x="852" y="226"/>
                      <a:pt x="852" y="226"/>
                    </a:cubicBezTo>
                    <a:cubicBezTo>
                      <a:pt x="852" y="226"/>
                      <a:pt x="852" y="226"/>
                      <a:pt x="852" y="226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2" y="227"/>
                      <a:pt x="852" y="227"/>
                      <a:pt x="852" y="227"/>
                    </a:cubicBezTo>
                    <a:cubicBezTo>
                      <a:pt x="853" y="227"/>
                      <a:pt x="853" y="227"/>
                      <a:pt x="853" y="227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3" y="226"/>
                      <a:pt x="853" y="226"/>
                      <a:pt x="853" y="226"/>
                    </a:cubicBezTo>
                    <a:cubicBezTo>
                      <a:pt x="854" y="227"/>
                      <a:pt x="854" y="227"/>
                      <a:pt x="854" y="227"/>
                    </a:cubicBezTo>
                    <a:cubicBezTo>
                      <a:pt x="854" y="227"/>
                      <a:pt x="854" y="227"/>
                      <a:pt x="854" y="227"/>
                    </a:cubicBezTo>
                    <a:cubicBezTo>
                      <a:pt x="855" y="227"/>
                      <a:pt x="855" y="227"/>
                      <a:pt x="855" y="227"/>
                    </a:cubicBezTo>
                    <a:cubicBezTo>
                      <a:pt x="855" y="227"/>
                      <a:pt x="855" y="227"/>
                      <a:pt x="855" y="227"/>
                    </a:cubicBezTo>
                    <a:cubicBezTo>
                      <a:pt x="855" y="228"/>
                      <a:pt x="855" y="228"/>
                      <a:pt x="855" y="228"/>
                    </a:cubicBezTo>
                    <a:cubicBezTo>
                      <a:pt x="856" y="228"/>
                      <a:pt x="856" y="228"/>
                      <a:pt x="856" y="228"/>
                    </a:cubicBezTo>
                    <a:cubicBezTo>
                      <a:pt x="856" y="228"/>
                      <a:pt x="856" y="228"/>
                      <a:pt x="856" y="228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7"/>
                      <a:pt x="857" y="227"/>
                      <a:pt x="857" y="227"/>
                    </a:cubicBezTo>
                    <a:cubicBezTo>
                      <a:pt x="857" y="229"/>
                      <a:pt x="857" y="229"/>
                      <a:pt x="857" y="229"/>
                    </a:cubicBezTo>
                    <a:cubicBezTo>
                      <a:pt x="858" y="229"/>
                      <a:pt x="858" y="229"/>
                      <a:pt x="858" y="229"/>
                    </a:cubicBezTo>
                    <a:cubicBezTo>
                      <a:pt x="858" y="229"/>
                      <a:pt x="858" y="229"/>
                      <a:pt x="858" y="229"/>
                    </a:cubicBezTo>
                    <a:cubicBezTo>
                      <a:pt x="858" y="230"/>
                      <a:pt x="858" y="230"/>
                      <a:pt x="858" y="230"/>
                    </a:cubicBezTo>
                    <a:cubicBezTo>
                      <a:pt x="859" y="230"/>
                      <a:pt x="859" y="230"/>
                      <a:pt x="859" y="230"/>
                    </a:cubicBezTo>
                    <a:cubicBezTo>
                      <a:pt x="860" y="230"/>
                      <a:pt x="860" y="230"/>
                      <a:pt x="860" y="230"/>
                    </a:cubicBezTo>
                    <a:cubicBezTo>
                      <a:pt x="861" y="230"/>
                      <a:pt x="861" y="230"/>
                      <a:pt x="861" y="230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2" y="231"/>
                      <a:pt x="862" y="231"/>
                      <a:pt x="862" y="231"/>
                    </a:cubicBezTo>
                    <a:cubicBezTo>
                      <a:pt x="863" y="231"/>
                      <a:pt x="863" y="231"/>
                      <a:pt x="863" y="231"/>
                    </a:cubicBezTo>
                    <a:cubicBezTo>
                      <a:pt x="864" y="231"/>
                      <a:pt x="864" y="231"/>
                      <a:pt x="864" y="231"/>
                    </a:cubicBezTo>
                    <a:cubicBezTo>
                      <a:pt x="864" y="231"/>
                      <a:pt x="864" y="231"/>
                      <a:pt x="864" y="231"/>
                    </a:cubicBezTo>
                    <a:cubicBezTo>
                      <a:pt x="865" y="232"/>
                      <a:pt x="865" y="232"/>
                      <a:pt x="865" y="232"/>
                    </a:cubicBezTo>
                    <a:cubicBezTo>
                      <a:pt x="865" y="231"/>
                      <a:pt x="865" y="231"/>
                      <a:pt x="865" y="231"/>
                    </a:cubicBezTo>
                    <a:cubicBezTo>
                      <a:pt x="866" y="231"/>
                      <a:pt x="866" y="231"/>
                      <a:pt x="866" y="231"/>
                    </a:cubicBezTo>
                    <a:cubicBezTo>
                      <a:pt x="866" y="230"/>
                      <a:pt x="866" y="230"/>
                      <a:pt x="866" y="230"/>
                    </a:cubicBezTo>
                    <a:cubicBezTo>
                      <a:pt x="866" y="230"/>
                      <a:pt x="866" y="230"/>
                      <a:pt x="866" y="230"/>
                    </a:cubicBezTo>
                    <a:cubicBezTo>
                      <a:pt x="867" y="230"/>
                      <a:pt x="867" y="230"/>
                      <a:pt x="867" y="230"/>
                    </a:cubicBezTo>
                    <a:cubicBezTo>
                      <a:pt x="867" y="230"/>
                      <a:pt x="867" y="230"/>
                      <a:pt x="867" y="230"/>
                    </a:cubicBezTo>
                    <a:cubicBezTo>
                      <a:pt x="868" y="230"/>
                      <a:pt x="868" y="230"/>
                      <a:pt x="868" y="230"/>
                    </a:cubicBezTo>
                    <a:cubicBezTo>
                      <a:pt x="868" y="230"/>
                      <a:pt x="868" y="230"/>
                      <a:pt x="868" y="230"/>
                    </a:cubicBezTo>
                    <a:cubicBezTo>
                      <a:pt x="869" y="231"/>
                      <a:pt x="869" y="231"/>
                      <a:pt x="869" y="231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9" y="229"/>
                      <a:pt x="869" y="229"/>
                      <a:pt x="869" y="229"/>
                    </a:cubicBezTo>
                    <a:cubicBezTo>
                      <a:pt x="870" y="229"/>
                      <a:pt x="870" y="229"/>
                      <a:pt x="870" y="229"/>
                    </a:cubicBezTo>
                    <a:cubicBezTo>
                      <a:pt x="870" y="229"/>
                      <a:pt x="870" y="229"/>
                      <a:pt x="870" y="229"/>
                    </a:cubicBezTo>
                    <a:cubicBezTo>
                      <a:pt x="870" y="230"/>
                      <a:pt x="870" y="230"/>
                      <a:pt x="870" y="230"/>
                    </a:cubicBezTo>
                    <a:cubicBezTo>
                      <a:pt x="871" y="230"/>
                      <a:pt x="871" y="230"/>
                      <a:pt x="871" y="230"/>
                    </a:cubicBezTo>
                    <a:cubicBezTo>
                      <a:pt x="872" y="230"/>
                      <a:pt x="872" y="230"/>
                      <a:pt x="872" y="230"/>
                    </a:cubicBezTo>
                    <a:cubicBezTo>
                      <a:pt x="872" y="230"/>
                      <a:pt x="872" y="230"/>
                      <a:pt x="872" y="230"/>
                    </a:cubicBezTo>
                    <a:cubicBezTo>
                      <a:pt x="872" y="231"/>
                      <a:pt x="872" y="231"/>
                      <a:pt x="872" y="231"/>
                    </a:cubicBezTo>
                    <a:cubicBezTo>
                      <a:pt x="873" y="231"/>
                      <a:pt x="873" y="231"/>
                      <a:pt x="873" y="231"/>
                    </a:cubicBezTo>
                    <a:cubicBezTo>
                      <a:pt x="873" y="230"/>
                      <a:pt x="873" y="230"/>
                      <a:pt x="873" y="230"/>
                    </a:cubicBezTo>
                    <a:cubicBezTo>
                      <a:pt x="874" y="230"/>
                      <a:pt x="874" y="230"/>
                      <a:pt x="874" y="230"/>
                    </a:cubicBezTo>
                    <a:cubicBezTo>
                      <a:pt x="875" y="230"/>
                      <a:pt x="875" y="230"/>
                      <a:pt x="875" y="230"/>
                    </a:cubicBezTo>
                    <a:cubicBezTo>
                      <a:pt x="876" y="230"/>
                      <a:pt x="876" y="230"/>
                      <a:pt x="876" y="230"/>
                    </a:cubicBezTo>
                    <a:cubicBezTo>
                      <a:pt x="877" y="229"/>
                      <a:pt x="877" y="229"/>
                      <a:pt x="877" y="229"/>
                    </a:cubicBezTo>
                    <a:cubicBezTo>
                      <a:pt x="877" y="229"/>
                      <a:pt x="877" y="229"/>
                      <a:pt x="877" y="229"/>
                    </a:cubicBezTo>
                    <a:cubicBezTo>
                      <a:pt x="878" y="229"/>
                      <a:pt x="878" y="229"/>
                      <a:pt x="878" y="229"/>
                    </a:cubicBezTo>
                    <a:cubicBezTo>
                      <a:pt x="878" y="230"/>
                      <a:pt x="878" y="230"/>
                      <a:pt x="878" y="230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79" y="229"/>
                      <a:pt x="879" y="229"/>
                      <a:pt x="879" y="229"/>
                    </a:cubicBezTo>
                    <a:cubicBezTo>
                      <a:pt x="879" y="229"/>
                      <a:pt x="879" y="229"/>
                      <a:pt x="879" y="229"/>
                    </a:cubicBezTo>
                    <a:cubicBezTo>
                      <a:pt x="880" y="229"/>
                      <a:pt x="880" y="229"/>
                      <a:pt x="880" y="229"/>
                    </a:cubicBezTo>
                    <a:cubicBezTo>
                      <a:pt x="880" y="229"/>
                      <a:pt x="880" y="229"/>
                      <a:pt x="880" y="229"/>
                    </a:cubicBezTo>
                    <a:cubicBezTo>
                      <a:pt x="879" y="230"/>
                      <a:pt x="879" y="230"/>
                      <a:pt x="879" y="230"/>
                    </a:cubicBezTo>
                    <a:cubicBezTo>
                      <a:pt x="880" y="231"/>
                      <a:pt x="880" y="231"/>
                      <a:pt x="880" y="231"/>
                    </a:cubicBezTo>
                    <a:cubicBezTo>
                      <a:pt x="880" y="231"/>
                      <a:pt x="880" y="231"/>
                      <a:pt x="880" y="231"/>
                    </a:cubicBezTo>
                    <a:cubicBezTo>
                      <a:pt x="881" y="231"/>
                      <a:pt x="881" y="231"/>
                      <a:pt x="881" y="231"/>
                    </a:cubicBezTo>
                    <a:cubicBezTo>
                      <a:pt x="881" y="231"/>
                      <a:pt x="881" y="231"/>
                      <a:pt x="881" y="231"/>
                    </a:cubicBezTo>
                    <a:cubicBezTo>
                      <a:pt x="882" y="230"/>
                      <a:pt x="882" y="230"/>
                      <a:pt x="882" y="230"/>
                    </a:cubicBezTo>
                    <a:cubicBezTo>
                      <a:pt x="882" y="230"/>
                      <a:pt x="882" y="230"/>
                      <a:pt x="882" y="230"/>
                    </a:cubicBezTo>
                    <a:cubicBezTo>
                      <a:pt x="883" y="231"/>
                      <a:pt x="883" y="231"/>
                      <a:pt x="883" y="231"/>
                    </a:cubicBezTo>
                    <a:cubicBezTo>
                      <a:pt x="884" y="231"/>
                      <a:pt x="884" y="231"/>
                      <a:pt x="884" y="231"/>
                    </a:cubicBezTo>
                    <a:cubicBezTo>
                      <a:pt x="885" y="231"/>
                      <a:pt x="885" y="231"/>
                      <a:pt x="885" y="231"/>
                    </a:cubicBezTo>
                    <a:cubicBezTo>
                      <a:pt x="885" y="231"/>
                      <a:pt x="885" y="231"/>
                      <a:pt x="885" y="231"/>
                    </a:cubicBezTo>
                    <a:cubicBezTo>
                      <a:pt x="885" y="232"/>
                      <a:pt x="885" y="232"/>
                      <a:pt x="885" y="232"/>
                    </a:cubicBezTo>
                    <a:cubicBezTo>
                      <a:pt x="885" y="232"/>
                      <a:pt x="885" y="232"/>
                      <a:pt x="885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7" y="232"/>
                      <a:pt x="887" y="232"/>
                      <a:pt x="887" y="232"/>
                    </a:cubicBezTo>
                    <a:cubicBezTo>
                      <a:pt x="888" y="232"/>
                      <a:pt x="888" y="232"/>
                      <a:pt x="888" y="232"/>
                    </a:cubicBezTo>
                    <a:cubicBezTo>
                      <a:pt x="888" y="231"/>
                      <a:pt x="888" y="231"/>
                      <a:pt x="888" y="231"/>
                    </a:cubicBezTo>
                    <a:cubicBezTo>
                      <a:pt x="888" y="231"/>
                      <a:pt x="888" y="231"/>
                      <a:pt x="888" y="231"/>
                    </a:cubicBezTo>
                    <a:cubicBezTo>
                      <a:pt x="889" y="232"/>
                      <a:pt x="889" y="232"/>
                      <a:pt x="889" y="232"/>
                    </a:cubicBezTo>
                    <a:cubicBezTo>
                      <a:pt x="889" y="233"/>
                      <a:pt x="889" y="233"/>
                      <a:pt x="889" y="233"/>
                    </a:cubicBezTo>
                    <a:cubicBezTo>
                      <a:pt x="889" y="233"/>
                      <a:pt x="889" y="233"/>
                      <a:pt x="889" y="233"/>
                    </a:cubicBezTo>
                    <a:cubicBezTo>
                      <a:pt x="890" y="232"/>
                      <a:pt x="890" y="232"/>
                      <a:pt x="890" y="232"/>
                    </a:cubicBezTo>
                    <a:cubicBezTo>
                      <a:pt x="890" y="232"/>
                      <a:pt x="890" y="232"/>
                      <a:pt x="890" y="232"/>
                    </a:cubicBezTo>
                    <a:cubicBezTo>
                      <a:pt x="890" y="231"/>
                      <a:pt x="890" y="231"/>
                      <a:pt x="890" y="231"/>
                    </a:cubicBezTo>
                    <a:cubicBezTo>
                      <a:pt x="890" y="231"/>
                      <a:pt x="890" y="231"/>
                      <a:pt x="890" y="231"/>
                    </a:cubicBezTo>
                    <a:cubicBezTo>
                      <a:pt x="891" y="231"/>
                      <a:pt x="891" y="231"/>
                      <a:pt x="891" y="231"/>
                    </a:cubicBezTo>
                    <a:cubicBezTo>
                      <a:pt x="893" y="232"/>
                      <a:pt x="893" y="232"/>
                      <a:pt x="893" y="232"/>
                    </a:cubicBezTo>
                    <a:cubicBezTo>
                      <a:pt x="893" y="231"/>
                      <a:pt x="893" y="231"/>
                      <a:pt x="893" y="231"/>
                    </a:cubicBezTo>
                    <a:cubicBezTo>
                      <a:pt x="894" y="231"/>
                      <a:pt x="894" y="231"/>
                      <a:pt x="894" y="231"/>
                    </a:cubicBezTo>
                    <a:cubicBezTo>
                      <a:pt x="894" y="230"/>
                      <a:pt x="894" y="230"/>
                      <a:pt x="894" y="230"/>
                    </a:cubicBezTo>
                    <a:cubicBezTo>
                      <a:pt x="894" y="230"/>
                      <a:pt x="894" y="230"/>
                      <a:pt x="894" y="230"/>
                    </a:cubicBezTo>
                    <a:cubicBezTo>
                      <a:pt x="894" y="229"/>
                      <a:pt x="894" y="229"/>
                      <a:pt x="894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29"/>
                      <a:pt x="895" y="229"/>
                      <a:pt x="895" y="229"/>
                    </a:cubicBezTo>
                    <a:cubicBezTo>
                      <a:pt x="895" y="230"/>
                      <a:pt x="895" y="230"/>
                      <a:pt x="895" y="230"/>
                    </a:cubicBezTo>
                    <a:cubicBezTo>
                      <a:pt x="895" y="232"/>
                      <a:pt x="895" y="232"/>
                      <a:pt x="895" y="232"/>
                    </a:cubicBezTo>
                    <a:cubicBezTo>
                      <a:pt x="896" y="232"/>
                      <a:pt x="896" y="232"/>
                      <a:pt x="896" y="232"/>
                    </a:cubicBezTo>
                    <a:cubicBezTo>
                      <a:pt x="896" y="231"/>
                      <a:pt x="896" y="231"/>
                      <a:pt x="896" y="231"/>
                    </a:cubicBezTo>
                    <a:cubicBezTo>
                      <a:pt x="897" y="232"/>
                      <a:pt x="897" y="232"/>
                      <a:pt x="897" y="232"/>
                    </a:cubicBezTo>
                    <a:cubicBezTo>
                      <a:pt x="898" y="232"/>
                      <a:pt x="898" y="232"/>
                      <a:pt x="898" y="232"/>
                    </a:cubicBezTo>
                    <a:cubicBezTo>
                      <a:pt x="899" y="230"/>
                      <a:pt x="899" y="230"/>
                      <a:pt x="899" y="230"/>
                    </a:cubicBezTo>
                    <a:cubicBezTo>
                      <a:pt x="900" y="230"/>
                      <a:pt x="900" y="230"/>
                      <a:pt x="900" y="230"/>
                    </a:cubicBezTo>
                    <a:cubicBezTo>
                      <a:pt x="900" y="230"/>
                      <a:pt x="900" y="230"/>
                      <a:pt x="900" y="230"/>
                    </a:cubicBezTo>
                    <a:cubicBezTo>
                      <a:pt x="900" y="231"/>
                      <a:pt x="900" y="231"/>
                      <a:pt x="900" y="231"/>
                    </a:cubicBezTo>
                    <a:cubicBezTo>
                      <a:pt x="901" y="232"/>
                      <a:pt x="901" y="232"/>
                      <a:pt x="901" y="232"/>
                    </a:cubicBezTo>
                    <a:cubicBezTo>
                      <a:pt x="901" y="232"/>
                      <a:pt x="901" y="232"/>
                      <a:pt x="901" y="232"/>
                    </a:cubicBezTo>
                    <a:cubicBezTo>
                      <a:pt x="902" y="232"/>
                      <a:pt x="902" y="232"/>
                      <a:pt x="902" y="232"/>
                    </a:cubicBezTo>
                    <a:cubicBezTo>
                      <a:pt x="903" y="231"/>
                      <a:pt x="903" y="231"/>
                      <a:pt x="903" y="231"/>
                    </a:cubicBezTo>
                    <a:cubicBezTo>
                      <a:pt x="903" y="231"/>
                      <a:pt x="903" y="231"/>
                      <a:pt x="903" y="231"/>
                    </a:cubicBezTo>
                    <a:cubicBezTo>
                      <a:pt x="904" y="231"/>
                      <a:pt x="904" y="231"/>
                      <a:pt x="904" y="231"/>
                    </a:cubicBezTo>
                    <a:cubicBezTo>
                      <a:pt x="904" y="231"/>
                      <a:pt x="904" y="231"/>
                      <a:pt x="904" y="231"/>
                    </a:cubicBezTo>
                    <a:cubicBezTo>
                      <a:pt x="904" y="232"/>
                      <a:pt x="904" y="232"/>
                      <a:pt x="904" y="232"/>
                    </a:cubicBezTo>
                    <a:cubicBezTo>
                      <a:pt x="903" y="232"/>
                      <a:pt x="903" y="232"/>
                      <a:pt x="903" y="232"/>
                    </a:cubicBezTo>
                    <a:cubicBezTo>
                      <a:pt x="903" y="232"/>
                      <a:pt x="903" y="232"/>
                      <a:pt x="903" y="232"/>
                    </a:cubicBezTo>
                    <a:cubicBezTo>
                      <a:pt x="903" y="233"/>
                      <a:pt x="903" y="233"/>
                      <a:pt x="903" y="233"/>
                    </a:cubicBezTo>
                    <a:cubicBezTo>
                      <a:pt x="903" y="233"/>
                      <a:pt x="903" y="233"/>
                      <a:pt x="903" y="233"/>
                    </a:cubicBezTo>
                    <a:cubicBezTo>
                      <a:pt x="904" y="233"/>
                      <a:pt x="904" y="233"/>
                      <a:pt x="904" y="233"/>
                    </a:cubicBezTo>
                    <a:cubicBezTo>
                      <a:pt x="904" y="234"/>
                      <a:pt x="904" y="234"/>
                      <a:pt x="904" y="234"/>
                    </a:cubicBezTo>
                    <a:cubicBezTo>
                      <a:pt x="904" y="234"/>
                      <a:pt x="904" y="234"/>
                      <a:pt x="904" y="234"/>
                    </a:cubicBezTo>
                    <a:cubicBezTo>
                      <a:pt x="904" y="235"/>
                      <a:pt x="904" y="235"/>
                      <a:pt x="904" y="235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6"/>
                      <a:pt x="905" y="236"/>
                      <a:pt x="905" y="236"/>
                    </a:cubicBezTo>
                    <a:cubicBezTo>
                      <a:pt x="905" y="237"/>
                      <a:pt x="905" y="237"/>
                      <a:pt x="905" y="237"/>
                    </a:cubicBezTo>
                    <a:cubicBezTo>
                      <a:pt x="905" y="237"/>
                      <a:pt x="905" y="237"/>
                      <a:pt x="905" y="237"/>
                    </a:cubicBezTo>
                    <a:cubicBezTo>
                      <a:pt x="905" y="238"/>
                      <a:pt x="905" y="238"/>
                      <a:pt x="905" y="238"/>
                    </a:cubicBezTo>
                    <a:cubicBezTo>
                      <a:pt x="906" y="238"/>
                      <a:pt x="906" y="238"/>
                      <a:pt x="906" y="238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6" y="239"/>
                      <a:pt x="906" y="239"/>
                      <a:pt x="906" y="239"/>
                    </a:cubicBezTo>
                    <a:cubicBezTo>
                      <a:pt x="907" y="238"/>
                      <a:pt x="907" y="238"/>
                      <a:pt x="907" y="238"/>
                    </a:cubicBezTo>
                    <a:cubicBezTo>
                      <a:pt x="908" y="238"/>
                      <a:pt x="908" y="238"/>
                      <a:pt x="908" y="238"/>
                    </a:cubicBezTo>
                    <a:cubicBezTo>
                      <a:pt x="908" y="238"/>
                      <a:pt x="908" y="238"/>
                      <a:pt x="908" y="238"/>
                    </a:cubicBezTo>
                    <a:cubicBezTo>
                      <a:pt x="909" y="238"/>
                      <a:pt x="909" y="238"/>
                      <a:pt x="909" y="238"/>
                    </a:cubicBezTo>
                    <a:cubicBezTo>
                      <a:pt x="909" y="239"/>
                      <a:pt x="909" y="239"/>
                      <a:pt x="909" y="239"/>
                    </a:cubicBezTo>
                    <a:cubicBezTo>
                      <a:pt x="909" y="239"/>
                      <a:pt x="909" y="239"/>
                      <a:pt x="909" y="239"/>
                    </a:cubicBezTo>
                    <a:cubicBezTo>
                      <a:pt x="909" y="240"/>
                      <a:pt x="909" y="240"/>
                      <a:pt x="909" y="240"/>
                    </a:cubicBezTo>
                    <a:cubicBezTo>
                      <a:pt x="909" y="242"/>
                      <a:pt x="909" y="242"/>
                      <a:pt x="909" y="242"/>
                    </a:cubicBezTo>
                    <a:cubicBezTo>
                      <a:pt x="909" y="243"/>
                      <a:pt x="909" y="243"/>
                      <a:pt x="909" y="243"/>
                    </a:cubicBezTo>
                    <a:cubicBezTo>
                      <a:pt x="909" y="244"/>
                      <a:pt x="909" y="244"/>
                      <a:pt x="909" y="244"/>
                    </a:cubicBezTo>
                    <a:cubicBezTo>
                      <a:pt x="910" y="244"/>
                      <a:pt x="910" y="244"/>
                      <a:pt x="910" y="244"/>
                    </a:cubicBezTo>
                    <a:cubicBezTo>
                      <a:pt x="911" y="243"/>
                      <a:pt x="911" y="243"/>
                      <a:pt x="911" y="243"/>
                    </a:cubicBezTo>
                    <a:cubicBezTo>
                      <a:pt x="912" y="242"/>
                      <a:pt x="912" y="242"/>
                      <a:pt x="912" y="242"/>
                    </a:cubicBezTo>
                    <a:cubicBezTo>
                      <a:pt x="911" y="241"/>
                      <a:pt x="911" y="241"/>
                      <a:pt x="911" y="241"/>
                    </a:cubicBezTo>
                    <a:cubicBezTo>
                      <a:pt x="912" y="240"/>
                      <a:pt x="912" y="240"/>
                      <a:pt x="912" y="240"/>
                    </a:cubicBezTo>
                    <a:cubicBezTo>
                      <a:pt x="912" y="240"/>
                      <a:pt x="912" y="240"/>
                      <a:pt x="912" y="240"/>
                    </a:cubicBezTo>
                    <a:cubicBezTo>
                      <a:pt x="913" y="241"/>
                      <a:pt x="913" y="241"/>
                      <a:pt x="913" y="241"/>
                    </a:cubicBezTo>
                    <a:cubicBezTo>
                      <a:pt x="913" y="241"/>
                      <a:pt x="913" y="241"/>
                      <a:pt x="913" y="241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3" y="246"/>
                      <a:pt x="913" y="246"/>
                      <a:pt x="913" y="246"/>
                    </a:cubicBezTo>
                    <a:cubicBezTo>
                      <a:pt x="912" y="247"/>
                      <a:pt x="912" y="247"/>
                      <a:pt x="912" y="247"/>
                    </a:cubicBezTo>
                    <a:cubicBezTo>
                      <a:pt x="912" y="248"/>
                      <a:pt x="912" y="248"/>
                      <a:pt x="912" y="248"/>
                    </a:cubicBezTo>
                    <a:cubicBezTo>
                      <a:pt x="913" y="247"/>
                      <a:pt x="913" y="247"/>
                      <a:pt x="913" y="247"/>
                    </a:cubicBezTo>
                    <a:cubicBezTo>
                      <a:pt x="914" y="247"/>
                      <a:pt x="914" y="247"/>
                      <a:pt x="914" y="247"/>
                    </a:cubicBezTo>
                    <a:cubicBezTo>
                      <a:pt x="915" y="247"/>
                      <a:pt x="915" y="247"/>
                      <a:pt x="915" y="247"/>
                    </a:cubicBezTo>
                    <a:cubicBezTo>
                      <a:pt x="916" y="247"/>
                      <a:pt x="916" y="247"/>
                      <a:pt x="916" y="247"/>
                    </a:cubicBezTo>
                    <a:cubicBezTo>
                      <a:pt x="917" y="248"/>
                      <a:pt x="917" y="248"/>
                      <a:pt x="917" y="248"/>
                    </a:cubicBezTo>
                    <a:cubicBezTo>
                      <a:pt x="918" y="248"/>
                      <a:pt x="918" y="248"/>
                      <a:pt x="918" y="248"/>
                    </a:cubicBezTo>
                    <a:cubicBezTo>
                      <a:pt x="918" y="250"/>
                      <a:pt x="918" y="250"/>
                      <a:pt x="918" y="250"/>
                    </a:cubicBezTo>
                    <a:cubicBezTo>
                      <a:pt x="920" y="250"/>
                      <a:pt x="920" y="250"/>
                      <a:pt x="920" y="250"/>
                    </a:cubicBezTo>
                    <a:cubicBezTo>
                      <a:pt x="920" y="250"/>
                      <a:pt x="920" y="250"/>
                      <a:pt x="920" y="250"/>
                    </a:cubicBezTo>
                    <a:cubicBezTo>
                      <a:pt x="921" y="250"/>
                      <a:pt x="921" y="250"/>
                      <a:pt x="921" y="250"/>
                    </a:cubicBezTo>
                    <a:cubicBezTo>
                      <a:pt x="923" y="251"/>
                      <a:pt x="923" y="251"/>
                      <a:pt x="923" y="251"/>
                    </a:cubicBezTo>
                    <a:cubicBezTo>
                      <a:pt x="924" y="250"/>
                      <a:pt x="924" y="250"/>
                      <a:pt x="924" y="250"/>
                    </a:cubicBezTo>
                    <a:cubicBezTo>
                      <a:pt x="924" y="251"/>
                      <a:pt x="924" y="251"/>
                      <a:pt x="924" y="251"/>
                    </a:cubicBezTo>
                    <a:cubicBezTo>
                      <a:pt x="924" y="252"/>
                      <a:pt x="924" y="252"/>
                      <a:pt x="924" y="252"/>
                    </a:cubicBezTo>
                    <a:cubicBezTo>
                      <a:pt x="924" y="252"/>
                      <a:pt x="924" y="252"/>
                      <a:pt x="924" y="252"/>
                    </a:cubicBezTo>
                    <a:cubicBezTo>
                      <a:pt x="925" y="253"/>
                      <a:pt x="925" y="253"/>
                      <a:pt x="925" y="253"/>
                    </a:cubicBezTo>
                    <a:cubicBezTo>
                      <a:pt x="925" y="253"/>
                      <a:pt x="925" y="253"/>
                      <a:pt x="925" y="253"/>
                    </a:cubicBezTo>
                    <a:cubicBezTo>
                      <a:pt x="926" y="254"/>
                      <a:pt x="926" y="254"/>
                      <a:pt x="926" y="254"/>
                    </a:cubicBezTo>
                    <a:cubicBezTo>
                      <a:pt x="926" y="255"/>
                      <a:pt x="926" y="255"/>
                      <a:pt x="926" y="255"/>
                    </a:cubicBezTo>
                    <a:cubicBezTo>
                      <a:pt x="927" y="256"/>
                      <a:pt x="927" y="256"/>
                      <a:pt x="927" y="256"/>
                    </a:cubicBezTo>
                    <a:cubicBezTo>
                      <a:pt x="927" y="256"/>
                      <a:pt x="927" y="256"/>
                      <a:pt x="927" y="256"/>
                    </a:cubicBezTo>
                    <a:cubicBezTo>
                      <a:pt x="928" y="257"/>
                      <a:pt x="928" y="257"/>
                      <a:pt x="928" y="257"/>
                    </a:cubicBezTo>
                    <a:cubicBezTo>
                      <a:pt x="928" y="258"/>
                      <a:pt x="928" y="258"/>
                      <a:pt x="928" y="258"/>
                    </a:cubicBezTo>
                    <a:cubicBezTo>
                      <a:pt x="929" y="258"/>
                      <a:pt x="929" y="258"/>
                      <a:pt x="929" y="258"/>
                    </a:cubicBezTo>
                    <a:cubicBezTo>
                      <a:pt x="930" y="258"/>
                      <a:pt x="930" y="258"/>
                      <a:pt x="930" y="258"/>
                    </a:cubicBezTo>
                    <a:cubicBezTo>
                      <a:pt x="931" y="259"/>
                      <a:pt x="931" y="259"/>
                      <a:pt x="931" y="259"/>
                    </a:cubicBezTo>
                    <a:cubicBezTo>
                      <a:pt x="932" y="260"/>
                      <a:pt x="932" y="260"/>
                      <a:pt x="932" y="260"/>
                    </a:cubicBezTo>
                    <a:cubicBezTo>
                      <a:pt x="933" y="260"/>
                      <a:pt x="933" y="260"/>
                      <a:pt x="933" y="260"/>
                    </a:cubicBezTo>
                    <a:cubicBezTo>
                      <a:pt x="933" y="260"/>
                      <a:pt x="933" y="260"/>
                      <a:pt x="933" y="260"/>
                    </a:cubicBezTo>
                    <a:cubicBezTo>
                      <a:pt x="934" y="261"/>
                      <a:pt x="934" y="261"/>
                      <a:pt x="934" y="261"/>
                    </a:cubicBezTo>
                    <a:cubicBezTo>
                      <a:pt x="935" y="261"/>
                      <a:pt x="935" y="261"/>
                      <a:pt x="935" y="261"/>
                    </a:cubicBezTo>
                    <a:cubicBezTo>
                      <a:pt x="935" y="261"/>
                      <a:pt x="935" y="261"/>
                      <a:pt x="935" y="261"/>
                    </a:cubicBezTo>
                    <a:cubicBezTo>
                      <a:pt x="935" y="262"/>
                      <a:pt x="935" y="262"/>
                      <a:pt x="935" y="262"/>
                    </a:cubicBezTo>
                    <a:cubicBezTo>
                      <a:pt x="935" y="262"/>
                      <a:pt x="935" y="262"/>
                      <a:pt x="935" y="262"/>
                    </a:cubicBezTo>
                    <a:cubicBezTo>
                      <a:pt x="936" y="263"/>
                      <a:pt x="936" y="263"/>
                      <a:pt x="936" y="263"/>
                    </a:cubicBezTo>
                    <a:cubicBezTo>
                      <a:pt x="937" y="264"/>
                      <a:pt x="937" y="264"/>
                      <a:pt x="937" y="264"/>
                    </a:cubicBezTo>
                    <a:cubicBezTo>
                      <a:pt x="938" y="264"/>
                      <a:pt x="938" y="264"/>
                      <a:pt x="938" y="264"/>
                    </a:cubicBezTo>
                    <a:cubicBezTo>
                      <a:pt x="938" y="264"/>
                      <a:pt x="938" y="264"/>
                      <a:pt x="938" y="264"/>
                    </a:cubicBezTo>
                    <a:cubicBezTo>
                      <a:pt x="939" y="264"/>
                      <a:pt x="939" y="264"/>
                      <a:pt x="939" y="264"/>
                    </a:cubicBezTo>
                    <a:cubicBezTo>
                      <a:pt x="939" y="264"/>
                      <a:pt x="939" y="264"/>
                      <a:pt x="939" y="264"/>
                    </a:cubicBezTo>
                    <a:cubicBezTo>
                      <a:pt x="940" y="264"/>
                      <a:pt x="940" y="264"/>
                      <a:pt x="940" y="264"/>
                    </a:cubicBezTo>
                    <a:cubicBezTo>
                      <a:pt x="939" y="265"/>
                      <a:pt x="939" y="265"/>
                      <a:pt x="939" y="265"/>
                    </a:cubicBezTo>
                    <a:cubicBezTo>
                      <a:pt x="940" y="265"/>
                      <a:pt x="940" y="265"/>
                      <a:pt x="940" y="265"/>
                    </a:cubicBezTo>
                    <a:cubicBezTo>
                      <a:pt x="940" y="265"/>
                      <a:pt x="940" y="265"/>
                      <a:pt x="940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5"/>
                      <a:pt x="941" y="265"/>
                      <a:pt x="941" y="265"/>
                    </a:cubicBezTo>
                    <a:cubicBezTo>
                      <a:pt x="941" y="266"/>
                      <a:pt x="941" y="266"/>
                      <a:pt x="941" y="266"/>
                    </a:cubicBezTo>
                    <a:cubicBezTo>
                      <a:pt x="941" y="267"/>
                      <a:pt x="941" y="267"/>
                      <a:pt x="941" y="267"/>
                    </a:cubicBezTo>
                    <a:cubicBezTo>
                      <a:pt x="942" y="267"/>
                      <a:pt x="942" y="267"/>
                      <a:pt x="942" y="267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8"/>
                      <a:pt x="942" y="268"/>
                      <a:pt x="942" y="268"/>
                    </a:cubicBezTo>
                    <a:cubicBezTo>
                      <a:pt x="942" y="269"/>
                      <a:pt x="942" y="269"/>
                      <a:pt x="942" y="269"/>
                    </a:cubicBezTo>
                    <a:cubicBezTo>
                      <a:pt x="942" y="270"/>
                      <a:pt x="942" y="270"/>
                      <a:pt x="942" y="270"/>
                    </a:cubicBezTo>
                    <a:cubicBezTo>
                      <a:pt x="942" y="270"/>
                      <a:pt x="942" y="270"/>
                      <a:pt x="942" y="270"/>
                    </a:cubicBezTo>
                    <a:cubicBezTo>
                      <a:pt x="943" y="270"/>
                      <a:pt x="943" y="270"/>
                      <a:pt x="943" y="270"/>
                    </a:cubicBezTo>
                    <a:cubicBezTo>
                      <a:pt x="943" y="271"/>
                      <a:pt x="943" y="271"/>
                      <a:pt x="943" y="271"/>
                    </a:cubicBezTo>
                    <a:cubicBezTo>
                      <a:pt x="944" y="271"/>
                      <a:pt x="944" y="271"/>
                      <a:pt x="944" y="271"/>
                    </a:cubicBezTo>
                    <a:cubicBezTo>
                      <a:pt x="945" y="272"/>
                      <a:pt x="945" y="272"/>
                      <a:pt x="945" y="272"/>
                    </a:cubicBezTo>
                    <a:cubicBezTo>
                      <a:pt x="946" y="273"/>
                      <a:pt x="946" y="273"/>
                      <a:pt x="946" y="273"/>
                    </a:cubicBezTo>
                    <a:cubicBezTo>
                      <a:pt x="946" y="273"/>
                      <a:pt x="946" y="273"/>
                      <a:pt x="946" y="273"/>
                    </a:cubicBezTo>
                    <a:cubicBezTo>
                      <a:pt x="947" y="274"/>
                      <a:pt x="947" y="274"/>
                      <a:pt x="947" y="274"/>
                    </a:cubicBezTo>
                    <a:cubicBezTo>
                      <a:pt x="949" y="276"/>
                      <a:pt x="949" y="276"/>
                      <a:pt x="949" y="276"/>
                    </a:cubicBezTo>
                    <a:cubicBezTo>
                      <a:pt x="949" y="278"/>
                      <a:pt x="949" y="278"/>
                      <a:pt x="949" y="278"/>
                    </a:cubicBezTo>
                    <a:cubicBezTo>
                      <a:pt x="949" y="279"/>
                      <a:pt x="949" y="279"/>
                      <a:pt x="949" y="279"/>
                    </a:cubicBezTo>
                    <a:cubicBezTo>
                      <a:pt x="949" y="280"/>
                      <a:pt x="949" y="280"/>
                      <a:pt x="949" y="280"/>
                    </a:cubicBezTo>
                    <a:cubicBezTo>
                      <a:pt x="950" y="281"/>
                      <a:pt x="950" y="281"/>
                      <a:pt x="950" y="281"/>
                    </a:cubicBezTo>
                    <a:cubicBezTo>
                      <a:pt x="950" y="282"/>
                      <a:pt x="950" y="282"/>
                      <a:pt x="950" y="282"/>
                    </a:cubicBezTo>
                    <a:cubicBezTo>
                      <a:pt x="950" y="283"/>
                      <a:pt x="950" y="283"/>
                      <a:pt x="950" y="283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50" y="285"/>
                      <a:pt x="950" y="285"/>
                      <a:pt x="950" y="285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1" y="286"/>
                      <a:pt x="951" y="286"/>
                      <a:pt x="951" y="286"/>
                    </a:cubicBezTo>
                    <a:cubicBezTo>
                      <a:pt x="952" y="286"/>
                      <a:pt x="952" y="286"/>
                      <a:pt x="952" y="286"/>
                    </a:cubicBezTo>
                    <a:cubicBezTo>
                      <a:pt x="951" y="287"/>
                      <a:pt x="951" y="287"/>
                      <a:pt x="951" y="287"/>
                    </a:cubicBezTo>
                    <a:cubicBezTo>
                      <a:pt x="951" y="287"/>
                      <a:pt x="951" y="287"/>
                      <a:pt x="951" y="287"/>
                    </a:cubicBezTo>
                    <a:cubicBezTo>
                      <a:pt x="951" y="288"/>
                      <a:pt x="951" y="288"/>
                      <a:pt x="951" y="288"/>
                    </a:cubicBezTo>
                    <a:cubicBezTo>
                      <a:pt x="952" y="288"/>
                      <a:pt x="952" y="288"/>
                      <a:pt x="952" y="288"/>
                    </a:cubicBezTo>
                    <a:cubicBezTo>
                      <a:pt x="952" y="288"/>
                      <a:pt x="952" y="288"/>
                      <a:pt x="952" y="288"/>
                    </a:cubicBezTo>
                    <a:cubicBezTo>
                      <a:pt x="953" y="288"/>
                      <a:pt x="953" y="288"/>
                      <a:pt x="953" y="288"/>
                    </a:cubicBezTo>
                    <a:cubicBezTo>
                      <a:pt x="953" y="288"/>
                      <a:pt x="953" y="288"/>
                      <a:pt x="953" y="288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3" y="289"/>
                      <a:pt x="953" y="289"/>
                      <a:pt x="953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4" y="289"/>
                      <a:pt x="954" y="289"/>
                      <a:pt x="954" y="289"/>
                    </a:cubicBezTo>
                    <a:cubicBezTo>
                      <a:pt x="953" y="290"/>
                      <a:pt x="953" y="290"/>
                      <a:pt x="953" y="290"/>
                    </a:cubicBezTo>
                    <a:cubicBezTo>
                      <a:pt x="954" y="290"/>
                      <a:pt x="954" y="290"/>
                      <a:pt x="954" y="290"/>
                    </a:cubicBezTo>
                    <a:cubicBezTo>
                      <a:pt x="954" y="290"/>
                      <a:pt x="954" y="290"/>
                      <a:pt x="954" y="290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1"/>
                      <a:pt x="955" y="291"/>
                      <a:pt x="955" y="291"/>
                    </a:cubicBezTo>
                    <a:cubicBezTo>
                      <a:pt x="955" y="292"/>
                      <a:pt x="955" y="292"/>
                      <a:pt x="955" y="292"/>
                    </a:cubicBezTo>
                    <a:cubicBezTo>
                      <a:pt x="955" y="292"/>
                      <a:pt x="955" y="292"/>
                      <a:pt x="955" y="292"/>
                    </a:cubicBezTo>
                    <a:cubicBezTo>
                      <a:pt x="955" y="293"/>
                      <a:pt x="955" y="293"/>
                      <a:pt x="955" y="293"/>
                    </a:cubicBezTo>
                    <a:cubicBezTo>
                      <a:pt x="956" y="293"/>
                      <a:pt x="956" y="293"/>
                      <a:pt x="956" y="293"/>
                    </a:cubicBezTo>
                    <a:cubicBezTo>
                      <a:pt x="957" y="293"/>
                      <a:pt x="957" y="293"/>
                      <a:pt x="957" y="293"/>
                    </a:cubicBezTo>
                    <a:cubicBezTo>
                      <a:pt x="957" y="294"/>
                      <a:pt x="957" y="294"/>
                      <a:pt x="957" y="294"/>
                    </a:cubicBezTo>
                    <a:cubicBezTo>
                      <a:pt x="958" y="295"/>
                      <a:pt x="958" y="295"/>
                      <a:pt x="958" y="295"/>
                    </a:cubicBezTo>
                    <a:cubicBezTo>
                      <a:pt x="958" y="296"/>
                      <a:pt x="958" y="296"/>
                      <a:pt x="958" y="296"/>
                    </a:cubicBezTo>
                    <a:cubicBezTo>
                      <a:pt x="958" y="297"/>
                      <a:pt x="958" y="297"/>
                      <a:pt x="958" y="297"/>
                    </a:cubicBezTo>
                    <a:cubicBezTo>
                      <a:pt x="958" y="298"/>
                      <a:pt x="958" y="298"/>
                      <a:pt x="958" y="298"/>
                    </a:cubicBezTo>
                    <a:cubicBezTo>
                      <a:pt x="958" y="298"/>
                      <a:pt x="958" y="298"/>
                      <a:pt x="958" y="298"/>
                    </a:cubicBezTo>
                    <a:cubicBezTo>
                      <a:pt x="959" y="298"/>
                      <a:pt x="959" y="298"/>
                      <a:pt x="959" y="298"/>
                    </a:cubicBezTo>
                    <a:cubicBezTo>
                      <a:pt x="959" y="298"/>
                      <a:pt x="959" y="298"/>
                      <a:pt x="959" y="298"/>
                    </a:cubicBezTo>
                    <a:cubicBezTo>
                      <a:pt x="959" y="299"/>
                      <a:pt x="959" y="299"/>
                      <a:pt x="959" y="299"/>
                    </a:cubicBezTo>
                    <a:cubicBezTo>
                      <a:pt x="960" y="299"/>
                      <a:pt x="960" y="299"/>
                      <a:pt x="960" y="299"/>
                    </a:cubicBezTo>
                    <a:cubicBezTo>
                      <a:pt x="959" y="301"/>
                      <a:pt x="959" y="301"/>
                      <a:pt x="959" y="301"/>
                    </a:cubicBezTo>
                    <a:cubicBezTo>
                      <a:pt x="959" y="302"/>
                      <a:pt x="959" y="302"/>
                      <a:pt x="959" y="302"/>
                    </a:cubicBezTo>
                    <a:cubicBezTo>
                      <a:pt x="960" y="303"/>
                      <a:pt x="960" y="303"/>
                      <a:pt x="960" y="303"/>
                    </a:cubicBezTo>
                    <a:cubicBezTo>
                      <a:pt x="960" y="304"/>
                      <a:pt x="960" y="304"/>
                      <a:pt x="960" y="304"/>
                    </a:cubicBezTo>
                    <a:cubicBezTo>
                      <a:pt x="961" y="304"/>
                      <a:pt x="961" y="304"/>
                      <a:pt x="961" y="304"/>
                    </a:cubicBezTo>
                    <a:cubicBezTo>
                      <a:pt x="961" y="304"/>
                      <a:pt x="961" y="304"/>
                      <a:pt x="961" y="304"/>
                    </a:cubicBezTo>
                    <a:cubicBezTo>
                      <a:pt x="962" y="305"/>
                      <a:pt x="962" y="305"/>
                      <a:pt x="962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5"/>
                      <a:pt x="963" y="305"/>
                      <a:pt x="963" y="305"/>
                    </a:cubicBezTo>
                    <a:cubicBezTo>
                      <a:pt x="963" y="306"/>
                      <a:pt x="963" y="306"/>
                      <a:pt x="963" y="306"/>
                    </a:cubicBezTo>
                    <a:cubicBezTo>
                      <a:pt x="963" y="307"/>
                      <a:pt x="963" y="307"/>
                      <a:pt x="963" y="307"/>
                    </a:cubicBezTo>
                    <a:cubicBezTo>
                      <a:pt x="963" y="307"/>
                      <a:pt x="963" y="307"/>
                      <a:pt x="963" y="307"/>
                    </a:cubicBezTo>
                    <a:cubicBezTo>
                      <a:pt x="964" y="307"/>
                      <a:pt x="964" y="307"/>
                      <a:pt x="964" y="307"/>
                    </a:cubicBezTo>
                    <a:cubicBezTo>
                      <a:pt x="965" y="308"/>
                      <a:pt x="965" y="308"/>
                      <a:pt x="965" y="308"/>
                    </a:cubicBezTo>
                    <a:cubicBezTo>
                      <a:pt x="965" y="308"/>
                      <a:pt x="965" y="308"/>
                      <a:pt x="965" y="308"/>
                    </a:cubicBezTo>
                    <a:cubicBezTo>
                      <a:pt x="966" y="309"/>
                      <a:pt x="966" y="309"/>
                      <a:pt x="966" y="309"/>
                    </a:cubicBezTo>
                    <a:cubicBezTo>
                      <a:pt x="967" y="309"/>
                      <a:pt x="967" y="309"/>
                      <a:pt x="967" y="309"/>
                    </a:cubicBezTo>
                    <a:cubicBezTo>
                      <a:pt x="966" y="310"/>
                      <a:pt x="966" y="310"/>
                      <a:pt x="966" y="310"/>
                    </a:cubicBezTo>
                    <a:cubicBezTo>
                      <a:pt x="966" y="311"/>
                      <a:pt x="966" y="311"/>
                      <a:pt x="966" y="311"/>
                    </a:cubicBezTo>
                    <a:cubicBezTo>
                      <a:pt x="965" y="312"/>
                      <a:pt x="965" y="312"/>
                      <a:pt x="965" y="312"/>
                    </a:cubicBezTo>
                    <a:cubicBezTo>
                      <a:pt x="966" y="312"/>
                      <a:pt x="966" y="312"/>
                      <a:pt x="966" y="312"/>
                    </a:cubicBezTo>
                    <a:cubicBezTo>
                      <a:pt x="967" y="313"/>
                      <a:pt x="967" y="313"/>
                      <a:pt x="967" y="313"/>
                    </a:cubicBezTo>
                    <a:cubicBezTo>
                      <a:pt x="967" y="313"/>
                      <a:pt x="967" y="313"/>
                      <a:pt x="967" y="313"/>
                    </a:cubicBezTo>
                    <a:cubicBezTo>
                      <a:pt x="967" y="314"/>
                      <a:pt x="967" y="314"/>
                      <a:pt x="967" y="314"/>
                    </a:cubicBezTo>
                    <a:cubicBezTo>
                      <a:pt x="968" y="314"/>
                      <a:pt x="968" y="314"/>
                      <a:pt x="968" y="314"/>
                    </a:cubicBezTo>
                    <a:cubicBezTo>
                      <a:pt x="969" y="314"/>
                      <a:pt x="969" y="314"/>
                      <a:pt x="969" y="314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70" y="315"/>
                      <a:pt x="970" y="315"/>
                      <a:pt x="970" y="315"/>
                    </a:cubicBezTo>
                    <a:cubicBezTo>
                      <a:pt x="968" y="316"/>
                      <a:pt x="968" y="316"/>
                      <a:pt x="968" y="316"/>
                    </a:cubicBezTo>
                    <a:cubicBezTo>
                      <a:pt x="968" y="316"/>
                      <a:pt x="968" y="316"/>
                      <a:pt x="968" y="316"/>
                    </a:cubicBezTo>
                    <a:cubicBezTo>
                      <a:pt x="968" y="317"/>
                      <a:pt x="968" y="317"/>
                      <a:pt x="968" y="317"/>
                    </a:cubicBezTo>
                    <a:cubicBezTo>
                      <a:pt x="969" y="317"/>
                      <a:pt x="969" y="317"/>
                      <a:pt x="969" y="317"/>
                    </a:cubicBezTo>
                    <a:cubicBezTo>
                      <a:pt x="970" y="318"/>
                      <a:pt x="970" y="318"/>
                      <a:pt x="970" y="318"/>
                    </a:cubicBezTo>
                    <a:cubicBezTo>
                      <a:pt x="970" y="319"/>
                      <a:pt x="970" y="319"/>
                      <a:pt x="970" y="319"/>
                    </a:cubicBezTo>
                    <a:cubicBezTo>
                      <a:pt x="970" y="320"/>
                      <a:pt x="970" y="320"/>
                      <a:pt x="970" y="320"/>
                    </a:cubicBezTo>
                    <a:cubicBezTo>
                      <a:pt x="970" y="321"/>
                      <a:pt x="970" y="321"/>
                      <a:pt x="970" y="321"/>
                    </a:cubicBezTo>
                    <a:cubicBezTo>
                      <a:pt x="970" y="322"/>
                      <a:pt x="970" y="322"/>
                      <a:pt x="970" y="322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1" y="323"/>
                      <a:pt x="971" y="323"/>
                      <a:pt x="971" y="323"/>
                    </a:cubicBezTo>
                    <a:cubicBezTo>
                      <a:pt x="972" y="325"/>
                      <a:pt x="972" y="325"/>
                      <a:pt x="972" y="325"/>
                    </a:cubicBezTo>
                    <a:cubicBezTo>
                      <a:pt x="973" y="326"/>
                      <a:pt x="973" y="326"/>
                      <a:pt x="973" y="326"/>
                    </a:cubicBezTo>
                    <a:cubicBezTo>
                      <a:pt x="974" y="326"/>
                      <a:pt x="974" y="326"/>
                      <a:pt x="974" y="326"/>
                    </a:cubicBezTo>
                    <a:cubicBezTo>
                      <a:pt x="974" y="328"/>
                      <a:pt x="974" y="328"/>
                      <a:pt x="974" y="328"/>
                    </a:cubicBezTo>
                    <a:cubicBezTo>
                      <a:pt x="974" y="329"/>
                      <a:pt x="974" y="329"/>
                      <a:pt x="974" y="329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4" y="330"/>
                      <a:pt x="974" y="330"/>
                      <a:pt x="974" y="330"/>
                    </a:cubicBezTo>
                    <a:cubicBezTo>
                      <a:pt x="975" y="331"/>
                      <a:pt x="975" y="331"/>
                      <a:pt x="975" y="331"/>
                    </a:cubicBezTo>
                    <a:cubicBezTo>
                      <a:pt x="976" y="332"/>
                      <a:pt x="976" y="332"/>
                      <a:pt x="976" y="332"/>
                    </a:cubicBezTo>
                    <a:cubicBezTo>
                      <a:pt x="976" y="332"/>
                      <a:pt x="976" y="332"/>
                      <a:pt x="976" y="332"/>
                    </a:cubicBezTo>
                    <a:cubicBezTo>
                      <a:pt x="977" y="332"/>
                      <a:pt x="977" y="332"/>
                      <a:pt x="977" y="332"/>
                    </a:cubicBezTo>
                    <a:cubicBezTo>
                      <a:pt x="978" y="332"/>
                      <a:pt x="978" y="332"/>
                      <a:pt x="978" y="332"/>
                    </a:cubicBezTo>
                    <a:cubicBezTo>
                      <a:pt x="978" y="332"/>
                      <a:pt x="978" y="332"/>
                      <a:pt x="978" y="332"/>
                    </a:cubicBezTo>
                    <a:cubicBezTo>
                      <a:pt x="978" y="333"/>
                      <a:pt x="978" y="333"/>
                      <a:pt x="978" y="333"/>
                    </a:cubicBezTo>
                    <a:cubicBezTo>
                      <a:pt x="979" y="334"/>
                      <a:pt x="979" y="334"/>
                      <a:pt x="979" y="334"/>
                    </a:cubicBezTo>
                    <a:cubicBezTo>
                      <a:pt x="979" y="335"/>
                      <a:pt x="979" y="335"/>
                      <a:pt x="979" y="335"/>
                    </a:cubicBezTo>
                    <a:cubicBezTo>
                      <a:pt x="980" y="335"/>
                      <a:pt x="980" y="335"/>
                      <a:pt x="980" y="335"/>
                    </a:cubicBezTo>
                    <a:cubicBezTo>
                      <a:pt x="980" y="335"/>
                      <a:pt x="980" y="335"/>
                      <a:pt x="980" y="335"/>
                    </a:cubicBezTo>
                    <a:cubicBezTo>
                      <a:pt x="981" y="336"/>
                      <a:pt x="981" y="336"/>
                      <a:pt x="981" y="336"/>
                    </a:cubicBezTo>
                    <a:cubicBezTo>
                      <a:pt x="981" y="336"/>
                      <a:pt x="981" y="336"/>
                      <a:pt x="981" y="336"/>
                    </a:cubicBezTo>
                    <a:cubicBezTo>
                      <a:pt x="983" y="336"/>
                      <a:pt x="983" y="336"/>
                      <a:pt x="983" y="336"/>
                    </a:cubicBezTo>
                    <a:cubicBezTo>
                      <a:pt x="983" y="336"/>
                      <a:pt x="983" y="336"/>
                      <a:pt x="983" y="336"/>
                    </a:cubicBezTo>
                    <a:cubicBezTo>
                      <a:pt x="984" y="337"/>
                      <a:pt x="984" y="337"/>
                      <a:pt x="984" y="337"/>
                    </a:cubicBezTo>
                    <a:cubicBezTo>
                      <a:pt x="985" y="337"/>
                      <a:pt x="985" y="337"/>
                      <a:pt x="985" y="337"/>
                    </a:cubicBezTo>
                    <a:cubicBezTo>
                      <a:pt x="985" y="337"/>
                      <a:pt x="985" y="337"/>
                      <a:pt x="985" y="337"/>
                    </a:cubicBezTo>
                    <a:cubicBezTo>
                      <a:pt x="987" y="338"/>
                      <a:pt x="987" y="338"/>
                      <a:pt x="987" y="338"/>
                    </a:cubicBezTo>
                    <a:cubicBezTo>
                      <a:pt x="987" y="339"/>
                      <a:pt x="987" y="339"/>
                      <a:pt x="987" y="339"/>
                    </a:cubicBezTo>
                    <a:cubicBezTo>
                      <a:pt x="988" y="341"/>
                      <a:pt x="988" y="341"/>
                      <a:pt x="988" y="341"/>
                    </a:cubicBezTo>
                    <a:cubicBezTo>
                      <a:pt x="988" y="341"/>
                      <a:pt x="988" y="341"/>
                      <a:pt x="988" y="341"/>
                    </a:cubicBezTo>
                    <a:cubicBezTo>
                      <a:pt x="991" y="343"/>
                      <a:pt x="991" y="343"/>
                      <a:pt x="991" y="343"/>
                    </a:cubicBezTo>
                    <a:cubicBezTo>
                      <a:pt x="991" y="343"/>
                      <a:pt x="991" y="343"/>
                      <a:pt x="991" y="343"/>
                    </a:cubicBezTo>
                    <a:cubicBezTo>
                      <a:pt x="991" y="345"/>
                      <a:pt x="991" y="345"/>
                      <a:pt x="991" y="345"/>
                    </a:cubicBezTo>
                    <a:cubicBezTo>
                      <a:pt x="992" y="346"/>
                      <a:pt x="992" y="346"/>
                      <a:pt x="992" y="346"/>
                    </a:cubicBezTo>
                    <a:cubicBezTo>
                      <a:pt x="993" y="347"/>
                      <a:pt x="993" y="347"/>
                      <a:pt x="993" y="347"/>
                    </a:cubicBezTo>
                    <a:cubicBezTo>
                      <a:pt x="994" y="348"/>
                      <a:pt x="994" y="348"/>
                      <a:pt x="994" y="348"/>
                    </a:cubicBezTo>
                    <a:cubicBezTo>
                      <a:pt x="996" y="348"/>
                      <a:pt x="996" y="348"/>
                      <a:pt x="996" y="348"/>
                    </a:cubicBezTo>
                    <a:cubicBezTo>
                      <a:pt x="996" y="349"/>
                      <a:pt x="996" y="349"/>
                      <a:pt x="996" y="349"/>
                    </a:cubicBezTo>
                    <a:cubicBezTo>
                      <a:pt x="996" y="349"/>
                      <a:pt x="996" y="349"/>
                      <a:pt x="996" y="349"/>
                    </a:cubicBezTo>
                    <a:cubicBezTo>
                      <a:pt x="996" y="351"/>
                      <a:pt x="996" y="351"/>
                      <a:pt x="996" y="351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7" y="352"/>
                      <a:pt x="997" y="352"/>
                      <a:pt x="997" y="352"/>
                    </a:cubicBezTo>
                    <a:cubicBezTo>
                      <a:pt x="998" y="352"/>
                      <a:pt x="998" y="352"/>
                      <a:pt x="998" y="352"/>
                    </a:cubicBezTo>
                    <a:cubicBezTo>
                      <a:pt x="998" y="353"/>
                      <a:pt x="998" y="353"/>
                      <a:pt x="998" y="353"/>
                    </a:cubicBezTo>
                    <a:cubicBezTo>
                      <a:pt x="999" y="354"/>
                      <a:pt x="999" y="354"/>
                      <a:pt x="999" y="354"/>
                    </a:cubicBezTo>
                    <a:cubicBezTo>
                      <a:pt x="999" y="354"/>
                      <a:pt x="999" y="354"/>
                      <a:pt x="999" y="354"/>
                    </a:cubicBezTo>
                    <a:cubicBezTo>
                      <a:pt x="998" y="355"/>
                      <a:pt x="998" y="355"/>
                      <a:pt x="998" y="355"/>
                    </a:cubicBezTo>
                    <a:cubicBezTo>
                      <a:pt x="998" y="355"/>
                      <a:pt x="998" y="355"/>
                      <a:pt x="998" y="355"/>
                    </a:cubicBezTo>
                    <a:cubicBezTo>
                      <a:pt x="998" y="356"/>
                      <a:pt x="998" y="356"/>
                      <a:pt x="998" y="356"/>
                    </a:cubicBezTo>
                    <a:cubicBezTo>
                      <a:pt x="999" y="356"/>
                      <a:pt x="999" y="356"/>
                      <a:pt x="999" y="356"/>
                    </a:cubicBezTo>
                    <a:cubicBezTo>
                      <a:pt x="1000" y="357"/>
                      <a:pt x="1000" y="357"/>
                      <a:pt x="1000" y="357"/>
                    </a:cubicBezTo>
                    <a:cubicBezTo>
                      <a:pt x="1000" y="358"/>
                      <a:pt x="1000" y="358"/>
                      <a:pt x="1000" y="358"/>
                    </a:cubicBezTo>
                    <a:cubicBezTo>
                      <a:pt x="1000" y="359"/>
                      <a:pt x="1000" y="359"/>
                      <a:pt x="1000" y="359"/>
                    </a:cubicBezTo>
                    <a:cubicBezTo>
                      <a:pt x="1000" y="360"/>
                      <a:pt x="1000" y="360"/>
                      <a:pt x="1000" y="360"/>
                    </a:cubicBezTo>
                    <a:cubicBezTo>
                      <a:pt x="1001" y="361"/>
                      <a:pt x="1001" y="361"/>
                      <a:pt x="1001" y="361"/>
                    </a:cubicBezTo>
                    <a:cubicBezTo>
                      <a:pt x="1001" y="361"/>
                      <a:pt x="1001" y="361"/>
                      <a:pt x="1001" y="361"/>
                    </a:cubicBezTo>
                    <a:cubicBezTo>
                      <a:pt x="1002" y="361"/>
                      <a:pt x="1002" y="361"/>
                      <a:pt x="1002" y="361"/>
                    </a:cubicBezTo>
                    <a:cubicBezTo>
                      <a:pt x="1002" y="362"/>
                      <a:pt x="1002" y="362"/>
                      <a:pt x="1002" y="362"/>
                    </a:cubicBezTo>
                    <a:cubicBezTo>
                      <a:pt x="1003" y="362"/>
                      <a:pt x="1003" y="362"/>
                      <a:pt x="1003" y="362"/>
                    </a:cubicBezTo>
                    <a:cubicBezTo>
                      <a:pt x="1003" y="363"/>
                      <a:pt x="1003" y="363"/>
                      <a:pt x="1003" y="363"/>
                    </a:cubicBezTo>
                    <a:cubicBezTo>
                      <a:pt x="1004" y="362"/>
                      <a:pt x="1004" y="362"/>
                      <a:pt x="1004" y="362"/>
                    </a:cubicBezTo>
                    <a:cubicBezTo>
                      <a:pt x="1004" y="362"/>
                      <a:pt x="1004" y="362"/>
                      <a:pt x="1004" y="362"/>
                    </a:cubicBezTo>
                    <a:cubicBezTo>
                      <a:pt x="1005" y="363"/>
                      <a:pt x="1005" y="363"/>
                      <a:pt x="1005" y="363"/>
                    </a:cubicBezTo>
                    <a:cubicBezTo>
                      <a:pt x="1005" y="364"/>
                      <a:pt x="1005" y="364"/>
                      <a:pt x="1005" y="364"/>
                    </a:cubicBezTo>
                    <a:cubicBezTo>
                      <a:pt x="1006" y="364"/>
                      <a:pt x="1006" y="364"/>
                      <a:pt x="1006" y="364"/>
                    </a:cubicBezTo>
                    <a:cubicBezTo>
                      <a:pt x="1007" y="365"/>
                      <a:pt x="1007" y="365"/>
                      <a:pt x="1007" y="365"/>
                    </a:cubicBezTo>
                    <a:cubicBezTo>
                      <a:pt x="1008" y="365"/>
                      <a:pt x="1008" y="365"/>
                      <a:pt x="1008" y="365"/>
                    </a:cubicBezTo>
                    <a:cubicBezTo>
                      <a:pt x="1008" y="365"/>
                      <a:pt x="1008" y="365"/>
                      <a:pt x="1008" y="365"/>
                    </a:cubicBezTo>
                    <a:cubicBezTo>
                      <a:pt x="1008" y="366"/>
                      <a:pt x="1008" y="366"/>
                      <a:pt x="1008" y="366"/>
                    </a:cubicBezTo>
                    <a:cubicBezTo>
                      <a:pt x="1009" y="367"/>
                      <a:pt x="1009" y="367"/>
                      <a:pt x="1009" y="367"/>
                    </a:cubicBezTo>
                    <a:cubicBezTo>
                      <a:pt x="1010" y="369"/>
                      <a:pt x="1010" y="369"/>
                      <a:pt x="1010" y="369"/>
                    </a:cubicBezTo>
                    <a:cubicBezTo>
                      <a:pt x="1010" y="369"/>
                      <a:pt x="1010" y="369"/>
                      <a:pt x="1010" y="369"/>
                    </a:cubicBezTo>
                    <a:cubicBezTo>
                      <a:pt x="1011" y="369"/>
                      <a:pt x="1011" y="369"/>
                      <a:pt x="1011" y="369"/>
                    </a:cubicBezTo>
                    <a:cubicBezTo>
                      <a:pt x="1012" y="368"/>
                      <a:pt x="1012" y="368"/>
                      <a:pt x="1012" y="368"/>
                    </a:cubicBezTo>
                    <a:cubicBezTo>
                      <a:pt x="1012" y="369"/>
                      <a:pt x="1012" y="369"/>
                      <a:pt x="1012" y="369"/>
                    </a:cubicBezTo>
                    <a:cubicBezTo>
                      <a:pt x="1012" y="369"/>
                      <a:pt x="1012" y="369"/>
                      <a:pt x="1012" y="369"/>
                    </a:cubicBezTo>
                    <a:cubicBezTo>
                      <a:pt x="1013" y="369"/>
                      <a:pt x="1013" y="369"/>
                      <a:pt x="1013" y="369"/>
                    </a:cubicBezTo>
                    <a:cubicBezTo>
                      <a:pt x="1013" y="369"/>
                      <a:pt x="1013" y="369"/>
                      <a:pt x="1013" y="369"/>
                    </a:cubicBezTo>
                    <a:cubicBezTo>
                      <a:pt x="1014" y="370"/>
                      <a:pt x="1014" y="370"/>
                      <a:pt x="1014" y="370"/>
                    </a:cubicBezTo>
                    <a:cubicBezTo>
                      <a:pt x="1014" y="371"/>
                      <a:pt x="1014" y="371"/>
                      <a:pt x="1014" y="371"/>
                    </a:cubicBezTo>
                    <a:cubicBezTo>
                      <a:pt x="1014" y="371"/>
                      <a:pt x="1014" y="371"/>
                      <a:pt x="1014" y="371"/>
                    </a:cubicBezTo>
                    <a:cubicBezTo>
                      <a:pt x="1015" y="371"/>
                      <a:pt x="1015" y="371"/>
                      <a:pt x="1015" y="371"/>
                    </a:cubicBezTo>
                    <a:cubicBezTo>
                      <a:pt x="1016" y="371"/>
                      <a:pt x="1016" y="371"/>
                      <a:pt x="1016" y="371"/>
                    </a:cubicBezTo>
                    <a:cubicBezTo>
                      <a:pt x="1016" y="371"/>
                      <a:pt x="1016" y="371"/>
                      <a:pt x="1016" y="371"/>
                    </a:cubicBezTo>
                    <a:cubicBezTo>
                      <a:pt x="1016" y="369"/>
                      <a:pt x="1016" y="369"/>
                      <a:pt x="1016" y="369"/>
                    </a:cubicBezTo>
                    <a:cubicBezTo>
                      <a:pt x="1017" y="370"/>
                      <a:pt x="1017" y="370"/>
                      <a:pt x="1017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0"/>
                      <a:pt x="1018" y="370"/>
                      <a:pt x="1018" y="370"/>
                    </a:cubicBezTo>
                    <a:cubicBezTo>
                      <a:pt x="1018" y="371"/>
                      <a:pt x="1018" y="371"/>
                      <a:pt x="1018" y="371"/>
                    </a:cubicBezTo>
                    <a:cubicBezTo>
                      <a:pt x="1019" y="371"/>
                      <a:pt x="1019" y="371"/>
                      <a:pt x="1019" y="371"/>
                    </a:cubicBezTo>
                    <a:cubicBezTo>
                      <a:pt x="1019" y="372"/>
                      <a:pt x="1019" y="372"/>
                      <a:pt x="1019" y="372"/>
                    </a:cubicBezTo>
                    <a:cubicBezTo>
                      <a:pt x="1019" y="372"/>
                      <a:pt x="1019" y="372"/>
                      <a:pt x="1019" y="372"/>
                    </a:cubicBezTo>
                    <a:cubicBezTo>
                      <a:pt x="1020" y="372"/>
                      <a:pt x="1020" y="372"/>
                      <a:pt x="1020" y="372"/>
                    </a:cubicBezTo>
                    <a:cubicBezTo>
                      <a:pt x="1021" y="372"/>
                      <a:pt x="1021" y="372"/>
                      <a:pt x="1021" y="372"/>
                    </a:cubicBezTo>
                    <a:cubicBezTo>
                      <a:pt x="1021" y="372"/>
                      <a:pt x="1021" y="372"/>
                      <a:pt x="1021" y="372"/>
                    </a:cubicBezTo>
                    <a:cubicBezTo>
                      <a:pt x="1022" y="374"/>
                      <a:pt x="1022" y="374"/>
                      <a:pt x="1022" y="374"/>
                    </a:cubicBezTo>
                    <a:cubicBezTo>
                      <a:pt x="1023" y="374"/>
                      <a:pt x="1023" y="374"/>
                      <a:pt x="1023" y="374"/>
                    </a:cubicBezTo>
                    <a:cubicBezTo>
                      <a:pt x="1023" y="375"/>
                      <a:pt x="1023" y="375"/>
                      <a:pt x="1023" y="375"/>
                    </a:cubicBezTo>
                    <a:cubicBezTo>
                      <a:pt x="1023" y="376"/>
                      <a:pt x="1023" y="376"/>
                      <a:pt x="1023" y="376"/>
                    </a:cubicBezTo>
                    <a:cubicBezTo>
                      <a:pt x="1023" y="377"/>
                      <a:pt x="1023" y="377"/>
                      <a:pt x="1023" y="377"/>
                    </a:cubicBezTo>
                    <a:cubicBezTo>
                      <a:pt x="1023" y="378"/>
                      <a:pt x="1023" y="378"/>
                      <a:pt x="1023" y="378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3" y="379"/>
                      <a:pt x="1023" y="379"/>
                      <a:pt x="1023" y="379"/>
                    </a:cubicBezTo>
                    <a:cubicBezTo>
                      <a:pt x="1024" y="379"/>
                      <a:pt x="1024" y="379"/>
                      <a:pt x="1024" y="379"/>
                    </a:cubicBezTo>
                    <a:cubicBezTo>
                      <a:pt x="1024" y="379"/>
                      <a:pt x="1024" y="379"/>
                      <a:pt x="1024" y="379"/>
                    </a:cubicBezTo>
                    <a:cubicBezTo>
                      <a:pt x="1025" y="380"/>
                      <a:pt x="1025" y="380"/>
                      <a:pt x="1025" y="380"/>
                    </a:cubicBezTo>
                    <a:cubicBezTo>
                      <a:pt x="1025" y="380"/>
                      <a:pt x="1025" y="380"/>
                      <a:pt x="1025" y="380"/>
                    </a:cubicBezTo>
                    <a:cubicBezTo>
                      <a:pt x="1025" y="381"/>
                      <a:pt x="1025" y="381"/>
                      <a:pt x="1025" y="381"/>
                    </a:cubicBezTo>
                    <a:cubicBezTo>
                      <a:pt x="1025" y="382"/>
                      <a:pt x="1025" y="382"/>
                      <a:pt x="1025" y="382"/>
                    </a:cubicBezTo>
                    <a:cubicBezTo>
                      <a:pt x="1024" y="383"/>
                      <a:pt x="1024" y="383"/>
                      <a:pt x="1024" y="383"/>
                    </a:cubicBezTo>
                    <a:cubicBezTo>
                      <a:pt x="1025" y="386"/>
                      <a:pt x="1025" y="386"/>
                      <a:pt x="1025" y="386"/>
                    </a:cubicBezTo>
                    <a:cubicBezTo>
                      <a:pt x="1025" y="387"/>
                      <a:pt x="1025" y="387"/>
                      <a:pt x="1025" y="387"/>
                    </a:cubicBezTo>
                    <a:cubicBezTo>
                      <a:pt x="1024" y="388"/>
                      <a:pt x="1024" y="388"/>
                      <a:pt x="1024" y="388"/>
                    </a:cubicBezTo>
                    <a:cubicBezTo>
                      <a:pt x="1024" y="390"/>
                      <a:pt x="1024" y="390"/>
                      <a:pt x="1024" y="390"/>
                    </a:cubicBezTo>
                    <a:cubicBezTo>
                      <a:pt x="1024" y="390"/>
                      <a:pt x="1024" y="390"/>
                      <a:pt x="1024" y="390"/>
                    </a:cubicBezTo>
                    <a:cubicBezTo>
                      <a:pt x="1024" y="391"/>
                      <a:pt x="1024" y="391"/>
                      <a:pt x="1024" y="391"/>
                    </a:cubicBezTo>
                    <a:cubicBezTo>
                      <a:pt x="1022" y="391"/>
                      <a:pt x="1022" y="391"/>
                      <a:pt x="1022" y="391"/>
                    </a:cubicBezTo>
                    <a:cubicBezTo>
                      <a:pt x="1022" y="392"/>
                      <a:pt x="1022" y="392"/>
                      <a:pt x="1022" y="392"/>
                    </a:cubicBezTo>
                    <a:cubicBezTo>
                      <a:pt x="1022" y="392"/>
                      <a:pt x="1022" y="392"/>
                      <a:pt x="1022" y="392"/>
                    </a:cubicBezTo>
                    <a:cubicBezTo>
                      <a:pt x="1023" y="392"/>
                      <a:pt x="1023" y="392"/>
                      <a:pt x="1023" y="392"/>
                    </a:cubicBezTo>
                    <a:cubicBezTo>
                      <a:pt x="1023" y="393"/>
                      <a:pt x="1023" y="393"/>
                      <a:pt x="1023" y="393"/>
                    </a:cubicBezTo>
                    <a:cubicBezTo>
                      <a:pt x="1023" y="393"/>
                      <a:pt x="1023" y="393"/>
                      <a:pt x="1023" y="393"/>
                    </a:cubicBezTo>
                    <a:cubicBezTo>
                      <a:pt x="1024" y="392"/>
                      <a:pt x="1024" y="392"/>
                      <a:pt x="1024" y="392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3"/>
                      <a:pt x="1025" y="393"/>
                      <a:pt x="1025" y="393"/>
                    </a:cubicBezTo>
                    <a:cubicBezTo>
                      <a:pt x="1025" y="394"/>
                      <a:pt x="1025" y="394"/>
                      <a:pt x="1025" y="394"/>
                    </a:cubicBezTo>
                    <a:cubicBezTo>
                      <a:pt x="1025" y="394"/>
                      <a:pt x="1025" y="394"/>
                      <a:pt x="1025" y="394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5" y="395"/>
                      <a:pt x="1025" y="395"/>
                      <a:pt x="1025" y="395"/>
                    </a:cubicBezTo>
                    <a:cubicBezTo>
                      <a:pt x="1026" y="395"/>
                      <a:pt x="1026" y="395"/>
                      <a:pt x="1026" y="395"/>
                    </a:cubicBezTo>
                    <a:cubicBezTo>
                      <a:pt x="1026" y="395"/>
                      <a:pt x="1026" y="395"/>
                      <a:pt x="1026" y="395"/>
                    </a:cubicBezTo>
                    <a:cubicBezTo>
                      <a:pt x="1027" y="394"/>
                      <a:pt x="1027" y="394"/>
                      <a:pt x="1027" y="394"/>
                    </a:cubicBezTo>
                    <a:cubicBezTo>
                      <a:pt x="1028" y="395"/>
                      <a:pt x="1028" y="395"/>
                      <a:pt x="1028" y="395"/>
                    </a:cubicBezTo>
                    <a:cubicBezTo>
                      <a:pt x="1028" y="396"/>
                      <a:pt x="1028" y="396"/>
                      <a:pt x="1028" y="396"/>
                    </a:cubicBezTo>
                    <a:cubicBezTo>
                      <a:pt x="1028" y="396"/>
                      <a:pt x="1028" y="396"/>
                      <a:pt x="1028" y="396"/>
                    </a:cubicBezTo>
                    <a:cubicBezTo>
                      <a:pt x="1028" y="398"/>
                      <a:pt x="1028" y="398"/>
                      <a:pt x="1028" y="398"/>
                    </a:cubicBezTo>
                    <a:cubicBezTo>
                      <a:pt x="1029" y="398"/>
                      <a:pt x="1029" y="398"/>
                      <a:pt x="1029" y="398"/>
                    </a:cubicBezTo>
                    <a:cubicBezTo>
                      <a:pt x="1029" y="400"/>
                      <a:pt x="1029" y="400"/>
                      <a:pt x="1029" y="400"/>
                    </a:cubicBezTo>
                    <a:cubicBezTo>
                      <a:pt x="1030" y="401"/>
                      <a:pt x="1030" y="401"/>
                      <a:pt x="1030" y="401"/>
                    </a:cubicBezTo>
                    <a:cubicBezTo>
                      <a:pt x="1029" y="401"/>
                      <a:pt x="1029" y="401"/>
                      <a:pt x="1029" y="401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2"/>
                      <a:pt x="1029" y="402"/>
                      <a:pt x="1029" y="402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4"/>
                      <a:pt x="1029" y="404"/>
                      <a:pt x="1029" y="404"/>
                    </a:cubicBezTo>
                    <a:cubicBezTo>
                      <a:pt x="1029" y="405"/>
                      <a:pt x="1029" y="405"/>
                      <a:pt x="1029" y="405"/>
                    </a:cubicBezTo>
                    <a:cubicBezTo>
                      <a:pt x="1029" y="405"/>
                      <a:pt x="1029" y="405"/>
                      <a:pt x="1029" y="405"/>
                    </a:cubicBezTo>
                    <a:cubicBezTo>
                      <a:pt x="1029" y="406"/>
                      <a:pt x="1029" y="406"/>
                      <a:pt x="1029" y="406"/>
                    </a:cubicBezTo>
                    <a:cubicBezTo>
                      <a:pt x="1028" y="408"/>
                      <a:pt x="1028" y="408"/>
                      <a:pt x="1028" y="408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29" y="411"/>
                      <a:pt x="1029" y="411"/>
                      <a:pt x="1029" y="411"/>
                    </a:cubicBezTo>
                    <a:cubicBezTo>
                      <a:pt x="1030" y="411"/>
                      <a:pt x="1030" y="411"/>
                      <a:pt x="1030" y="411"/>
                    </a:cubicBezTo>
                    <a:cubicBezTo>
                      <a:pt x="1031" y="411"/>
                      <a:pt x="1031" y="411"/>
                      <a:pt x="1031" y="411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2" y="412"/>
                      <a:pt x="1032" y="412"/>
                      <a:pt x="1032" y="412"/>
                    </a:cubicBezTo>
                    <a:cubicBezTo>
                      <a:pt x="1033" y="413"/>
                      <a:pt x="1033" y="413"/>
                      <a:pt x="1033" y="413"/>
                    </a:cubicBezTo>
                    <a:cubicBezTo>
                      <a:pt x="1033" y="413"/>
                      <a:pt x="1033" y="413"/>
                      <a:pt x="1033" y="413"/>
                    </a:cubicBezTo>
                    <a:cubicBezTo>
                      <a:pt x="1033" y="414"/>
                      <a:pt x="1033" y="414"/>
                      <a:pt x="1033" y="414"/>
                    </a:cubicBezTo>
                    <a:cubicBezTo>
                      <a:pt x="1033" y="415"/>
                      <a:pt x="1033" y="415"/>
                      <a:pt x="1033" y="415"/>
                    </a:cubicBezTo>
                    <a:cubicBezTo>
                      <a:pt x="1033" y="415"/>
                      <a:pt x="1033" y="415"/>
                      <a:pt x="1033" y="415"/>
                    </a:cubicBezTo>
                    <a:cubicBezTo>
                      <a:pt x="1033" y="416"/>
                      <a:pt x="1033" y="416"/>
                      <a:pt x="1033" y="416"/>
                    </a:cubicBezTo>
                    <a:cubicBezTo>
                      <a:pt x="1034" y="417"/>
                      <a:pt x="1034" y="417"/>
                      <a:pt x="1034" y="417"/>
                    </a:cubicBezTo>
                    <a:cubicBezTo>
                      <a:pt x="1036" y="417"/>
                      <a:pt x="1036" y="417"/>
                      <a:pt x="1036" y="417"/>
                    </a:cubicBezTo>
                    <a:cubicBezTo>
                      <a:pt x="1036" y="417"/>
                      <a:pt x="1036" y="417"/>
                      <a:pt x="1036" y="417"/>
                    </a:cubicBezTo>
                    <a:cubicBezTo>
                      <a:pt x="1037" y="418"/>
                      <a:pt x="1037" y="418"/>
                      <a:pt x="1037" y="418"/>
                    </a:cubicBezTo>
                    <a:cubicBezTo>
                      <a:pt x="1037" y="418"/>
                      <a:pt x="1037" y="418"/>
                      <a:pt x="1037" y="418"/>
                    </a:cubicBezTo>
                    <a:cubicBezTo>
                      <a:pt x="1037" y="421"/>
                      <a:pt x="1037" y="421"/>
                      <a:pt x="1037" y="421"/>
                    </a:cubicBezTo>
                    <a:cubicBezTo>
                      <a:pt x="1038" y="421"/>
                      <a:pt x="1038" y="421"/>
                      <a:pt x="1038" y="421"/>
                    </a:cubicBezTo>
                    <a:cubicBezTo>
                      <a:pt x="1038" y="421"/>
                      <a:pt x="1038" y="421"/>
                      <a:pt x="1038" y="421"/>
                    </a:cubicBezTo>
                    <a:cubicBezTo>
                      <a:pt x="1039" y="421"/>
                      <a:pt x="1039" y="421"/>
                      <a:pt x="1039" y="421"/>
                    </a:cubicBezTo>
                    <a:cubicBezTo>
                      <a:pt x="1040" y="422"/>
                      <a:pt x="1040" y="422"/>
                      <a:pt x="1040" y="422"/>
                    </a:cubicBezTo>
                    <a:cubicBezTo>
                      <a:pt x="1040" y="422"/>
                      <a:pt x="1040" y="422"/>
                      <a:pt x="1040" y="422"/>
                    </a:cubicBezTo>
                    <a:cubicBezTo>
                      <a:pt x="1040" y="424"/>
                      <a:pt x="1040" y="424"/>
                      <a:pt x="1040" y="424"/>
                    </a:cubicBezTo>
                    <a:cubicBezTo>
                      <a:pt x="1042" y="426"/>
                      <a:pt x="1042" y="426"/>
                      <a:pt x="1042" y="426"/>
                    </a:cubicBezTo>
                    <a:cubicBezTo>
                      <a:pt x="1042" y="427"/>
                      <a:pt x="1042" y="427"/>
                      <a:pt x="1042" y="427"/>
                    </a:cubicBezTo>
                    <a:cubicBezTo>
                      <a:pt x="1042" y="429"/>
                      <a:pt x="1042" y="429"/>
                      <a:pt x="1042" y="429"/>
                    </a:cubicBezTo>
                    <a:cubicBezTo>
                      <a:pt x="1043" y="429"/>
                      <a:pt x="1043" y="429"/>
                      <a:pt x="1043" y="429"/>
                    </a:cubicBezTo>
                    <a:cubicBezTo>
                      <a:pt x="1044" y="429"/>
                      <a:pt x="1044" y="429"/>
                      <a:pt x="1044" y="429"/>
                    </a:cubicBezTo>
                    <a:cubicBezTo>
                      <a:pt x="1044" y="430"/>
                      <a:pt x="1044" y="430"/>
                      <a:pt x="1044" y="430"/>
                    </a:cubicBezTo>
                    <a:cubicBezTo>
                      <a:pt x="1045" y="433"/>
                      <a:pt x="1045" y="433"/>
                      <a:pt x="1045" y="433"/>
                    </a:cubicBezTo>
                    <a:cubicBezTo>
                      <a:pt x="1046" y="436"/>
                      <a:pt x="1046" y="436"/>
                      <a:pt x="1046" y="436"/>
                    </a:cubicBezTo>
                    <a:cubicBezTo>
                      <a:pt x="1046" y="437"/>
                      <a:pt x="1046" y="437"/>
                      <a:pt x="1046" y="437"/>
                    </a:cubicBezTo>
                    <a:cubicBezTo>
                      <a:pt x="1047" y="437"/>
                      <a:pt x="1047" y="437"/>
                      <a:pt x="1047" y="437"/>
                    </a:cubicBezTo>
                    <a:cubicBezTo>
                      <a:pt x="1047" y="437"/>
                      <a:pt x="1047" y="437"/>
                      <a:pt x="1047" y="437"/>
                    </a:cubicBezTo>
                    <a:cubicBezTo>
                      <a:pt x="1047" y="439"/>
                      <a:pt x="1047" y="439"/>
                      <a:pt x="1047" y="439"/>
                    </a:cubicBezTo>
                    <a:cubicBezTo>
                      <a:pt x="1047" y="439"/>
                      <a:pt x="1047" y="439"/>
                      <a:pt x="1047" y="439"/>
                    </a:cubicBezTo>
                    <a:cubicBezTo>
                      <a:pt x="1048" y="440"/>
                      <a:pt x="1048" y="440"/>
                      <a:pt x="1048" y="440"/>
                    </a:cubicBezTo>
                    <a:cubicBezTo>
                      <a:pt x="1048" y="440"/>
                      <a:pt x="1048" y="440"/>
                      <a:pt x="1048" y="440"/>
                    </a:cubicBezTo>
                    <a:cubicBezTo>
                      <a:pt x="1048" y="441"/>
                      <a:pt x="1048" y="441"/>
                      <a:pt x="1048" y="441"/>
                    </a:cubicBezTo>
                    <a:cubicBezTo>
                      <a:pt x="1048" y="442"/>
                      <a:pt x="1048" y="442"/>
                      <a:pt x="1048" y="442"/>
                    </a:cubicBezTo>
                    <a:cubicBezTo>
                      <a:pt x="1048" y="443"/>
                      <a:pt x="1048" y="443"/>
                      <a:pt x="1048" y="443"/>
                    </a:cubicBezTo>
                    <a:cubicBezTo>
                      <a:pt x="1049" y="443"/>
                      <a:pt x="1049" y="443"/>
                      <a:pt x="1049" y="443"/>
                    </a:cubicBezTo>
                    <a:cubicBezTo>
                      <a:pt x="1049" y="443"/>
                      <a:pt x="1049" y="443"/>
                      <a:pt x="1049" y="443"/>
                    </a:cubicBezTo>
                    <a:cubicBezTo>
                      <a:pt x="1050" y="443"/>
                      <a:pt x="1050" y="443"/>
                      <a:pt x="1050" y="443"/>
                    </a:cubicBezTo>
                    <a:cubicBezTo>
                      <a:pt x="1051" y="444"/>
                      <a:pt x="1051" y="444"/>
                      <a:pt x="1051" y="444"/>
                    </a:cubicBezTo>
                    <a:cubicBezTo>
                      <a:pt x="1051" y="444"/>
                      <a:pt x="1051" y="444"/>
                      <a:pt x="1051" y="444"/>
                    </a:cubicBezTo>
                    <a:cubicBezTo>
                      <a:pt x="1052" y="445"/>
                      <a:pt x="1052" y="445"/>
                      <a:pt x="1052" y="445"/>
                    </a:cubicBezTo>
                    <a:cubicBezTo>
                      <a:pt x="1053" y="446"/>
                      <a:pt x="1053" y="446"/>
                      <a:pt x="1053" y="446"/>
                    </a:cubicBezTo>
                    <a:cubicBezTo>
                      <a:pt x="1053" y="448"/>
                      <a:pt x="1053" y="448"/>
                      <a:pt x="1053" y="448"/>
                    </a:cubicBezTo>
                    <a:cubicBezTo>
                      <a:pt x="1053" y="448"/>
                      <a:pt x="1053" y="448"/>
                      <a:pt x="1053" y="448"/>
                    </a:cubicBezTo>
                    <a:cubicBezTo>
                      <a:pt x="1052" y="449"/>
                      <a:pt x="1052" y="449"/>
                      <a:pt x="1052" y="449"/>
                    </a:cubicBezTo>
                    <a:cubicBezTo>
                      <a:pt x="1052" y="450"/>
                      <a:pt x="1052" y="450"/>
                      <a:pt x="1052" y="450"/>
                    </a:cubicBezTo>
                    <a:cubicBezTo>
                      <a:pt x="1053" y="451"/>
                      <a:pt x="1053" y="451"/>
                      <a:pt x="1053" y="451"/>
                    </a:cubicBezTo>
                    <a:cubicBezTo>
                      <a:pt x="1053" y="451"/>
                      <a:pt x="1053" y="451"/>
                      <a:pt x="1053" y="451"/>
                    </a:cubicBezTo>
                    <a:cubicBezTo>
                      <a:pt x="1054" y="451"/>
                      <a:pt x="1054" y="451"/>
                      <a:pt x="1054" y="451"/>
                    </a:cubicBezTo>
                    <a:cubicBezTo>
                      <a:pt x="1054" y="452"/>
                      <a:pt x="1054" y="452"/>
                      <a:pt x="1054" y="452"/>
                    </a:cubicBezTo>
                    <a:cubicBezTo>
                      <a:pt x="1055" y="452"/>
                      <a:pt x="1055" y="452"/>
                      <a:pt x="1055" y="452"/>
                    </a:cubicBezTo>
                    <a:cubicBezTo>
                      <a:pt x="1055" y="452"/>
                      <a:pt x="1055" y="452"/>
                      <a:pt x="1055" y="452"/>
                    </a:cubicBezTo>
                    <a:cubicBezTo>
                      <a:pt x="1056" y="452"/>
                      <a:pt x="1056" y="452"/>
                      <a:pt x="1056" y="452"/>
                    </a:cubicBezTo>
                    <a:cubicBezTo>
                      <a:pt x="1057" y="451"/>
                      <a:pt x="1057" y="451"/>
                      <a:pt x="1057" y="451"/>
                    </a:cubicBezTo>
                    <a:cubicBezTo>
                      <a:pt x="1058" y="451"/>
                      <a:pt x="1058" y="451"/>
                      <a:pt x="1058" y="451"/>
                    </a:cubicBezTo>
                    <a:cubicBezTo>
                      <a:pt x="1059" y="452"/>
                      <a:pt x="1059" y="452"/>
                      <a:pt x="1059" y="452"/>
                    </a:cubicBezTo>
                    <a:cubicBezTo>
                      <a:pt x="1059" y="451"/>
                      <a:pt x="1059" y="451"/>
                      <a:pt x="1059" y="451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2"/>
                      <a:pt x="1061" y="452"/>
                      <a:pt x="1061" y="452"/>
                    </a:cubicBezTo>
                    <a:cubicBezTo>
                      <a:pt x="1061" y="453"/>
                      <a:pt x="1061" y="453"/>
                      <a:pt x="1061" y="453"/>
                    </a:cubicBezTo>
                    <a:cubicBezTo>
                      <a:pt x="1061" y="453"/>
                      <a:pt x="1061" y="453"/>
                      <a:pt x="1061" y="453"/>
                    </a:cubicBezTo>
                    <a:cubicBezTo>
                      <a:pt x="1062" y="453"/>
                      <a:pt x="1062" y="453"/>
                      <a:pt x="1062" y="453"/>
                    </a:cubicBezTo>
                    <a:cubicBezTo>
                      <a:pt x="1062" y="453"/>
                      <a:pt x="1062" y="453"/>
                      <a:pt x="1062" y="453"/>
                    </a:cubicBezTo>
                    <a:cubicBezTo>
                      <a:pt x="1062" y="452"/>
                      <a:pt x="1062" y="452"/>
                      <a:pt x="1062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2"/>
                      <a:pt x="1063" y="452"/>
                      <a:pt x="1063" y="452"/>
                    </a:cubicBezTo>
                    <a:cubicBezTo>
                      <a:pt x="1063" y="453"/>
                      <a:pt x="1063" y="453"/>
                      <a:pt x="1063" y="453"/>
                    </a:cubicBezTo>
                    <a:cubicBezTo>
                      <a:pt x="1064" y="453"/>
                      <a:pt x="1064" y="453"/>
                      <a:pt x="1064" y="453"/>
                    </a:cubicBezTo>
                    <a:cubicBezTo>
                      <a:pt x="1064" y="453"/>
                      <a:pt x="1064" y="453"/>
                      <a:pt x="1064" y="453"/>
                    </a:cubicBezTo>
                    <a:cubicBezTo>
                      <a:pt x="1065" y="454"/>
                      <a:pt x="1065" y="454"/>
                      <a:pt x="1065" y="454"/>
                    </a:cubicBezTo>
                    <a:cubicBezTo>
                      <a:pt x="1065" y="454"/>
                      <a:pt x="1065" y="454"/>
                      <a:pt x="1065" y="454"/>
                    </a:cubicBezTo>
                    <a:cubicBezTo>
                      <a:pt x="1066" y="453"/>
                      <a:pt x="1066" y="453"/>
                      <a:pt x="1066" y="453"/>
                    </a:cubicBezTo>
                    <a:cubicBezTo>
                      <a:pt x="1067" y="453"/>
                      <a:pt x="1067" y="453"/>
                      <a:pt x="1067" y="453"/>
                    </a:cubicBezTo>
                    <a:cubicBezTo>
                      <a:pt x="1068" y="453"/>
                      <a:pt x="1068" y="453"/>
                      <a:pt x="1068" y="453"/>
                    </a:cubicBezTo>
                    <a:cubicBezTo>
                      <a:pt x="1068" y="453"/>
                      <a:pt x="1068" y="453"/>
                      <a:pt x="1068" y="453"/>
                    </a:cubicBezTo>
                    <a:cubicBezTo>
                      <a:pt x="1069" y="453"/>
                      <a:pt x="1069" y="453"/>
                      <a:pt x="1069" y="453"/>
                    </a:cubicBezTo>
                    <a:cubicBezTo>
                      <a:pt x="1069" y="453"/>
                      <a:pt x="1069" y="453"/>
                      <a:pt x="1069" y="453"/>
                    </a:cubicBezTo>
                    <a:cubicBezTo>
                      <a:pt x="1070" y="453"/>
                      <a:pt x="1070" y="453"/>
                      <a:pt x="1070" y="453"/>
                    </a:cubicBezTo>
                    <a:cubicBezTo>
                      <a:pt x="1071" y="453"/>
                      <a:pt x="1071" y="453"/>
                      <a:pt x="1071" y="453"/>
                    </a:cubicBezTo>
                    <a:cubicBezTo>
                      <a:pt x="1071" y="453"/>
                      <a:pt x="1071" y="453"/>
                      <a:pt x="1071" y="453"/>
                    </a:cubicBezTo>
                    <a:cubicBezTo>
                      <a:pt x="1071" y="454"/>
                      <a:pt x="1071" y="454"/>
                      <a:pt x="1071" y="454"/>
                    </a:cubicBezTo>
                    <a:cubicBezTo>
                      <a:pt x="1071" y="455"/>
                      <a:pt x="1071" y="455"/>
                      <a:pt x="1071" y="455"/>
                    </a:cubicBezTo>
                    <a:cubicBezTo>
                      <a:pt x="1072" y="455"/>
                      <a:pt x="1072" y="455"/>
                      <a:pt x="1072" y="455"/>
                    </a:cubicBezTo>
                    <a:cubicBezTo>
                      <a:pt x="1072" y="456"/>
                      <a:pt x="1072" y="456"/>
                      <a:pt x="1072" y="456"/>
                    </a:cubicBezTo>
                    <a:cubicBezTo>
                      <a:pt x="1073" y="456"/>
                      <a:pt x="1073" y="456"/>
                      <a:pt x="1073" y="456"/>
                    </a:cubicBezTo>
                    <a:cubicBezTo>
                      <a:pt x="1073" y="455"/>
                      <a:pt x="1073" y="455"/>
                      <a:pt x="1073" y="455"/>
                    </a:cubicBezTo>
                    <a:cubicBezTo>
                      <a:pt x="1074" y="455"/>
                      <a:pt x="1074" y="455"/>
                      <a:pt x="1074" y="455"/>
                    </a:cubicBezTo>
                    <a:cubicBezTo>
                      <a:pt x="1074" y="456"/>
                      <a:pt x="1074" y="456"/>
                      <a:pt x="1074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6"/>
                      <a:pt x="1075" y="456"/>
                      <a:pt x="1075" y="456"/>
                    </a:cubicBezTo>
                    <a:cubicBezTo>
                      <a:pt x="1075" y="457"/>
                      <a:pt x="1075" y="457"/>
                      <a:pt x="1075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4" y="457"/>
                      <a:pt x="1074" y="457"/>
                      <a:pt x="1074" y="457"/>
                    </a:cubicBezTo>
                    <a:cubicBezTo>
                      <a:pt x="1075" y="457"/>
                      <a:pt x="1075" y="457"/>
                      <a:pt x="1075" y="457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6" y="458"/>
                      <a:pt x="1076" y="458"/>
                      <a:pt x="1076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7" y="458"/>
                      <a:pt x="1077" y="458"/>
                      <a:pt x="1077" y="458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6" y="459"/>
                      <a:pt x="1076" y="459"/>
                      <a:pt x="1076" y="459"/>
                    </a:cubicBezTo>
                    <a:cubicBezTo>
                      <a:pt x="1078" y="459"/>
                      <a:pt x="1078" y="459"/>
                      <a:pt x="1078" y="459"/>
                    </a:cubicBezTo>
                    <a:cubicBezTo>
                      <a:pt x="1078" y="460"/>
                      <a:pt x="1078" y="460"/>
                      <a:pt x="1078" y="460"/>
                    </a:cubicBezTo>
                    <a:cubicBezTo>
                      <a:pt x="1079" y="460"/>
                      <a:pt x="1079" y="460"/>
                      <a:pt x="1079" y="460"/>
                    </a:cubicBezTo>
                    <a:cubicBezTo>
                      <a:pt x="1079" y="461"/>
                      <a:pt x="1079" y="461"/>
                      <a:pt x="1079" y="461"/>
                    </a:cubicBezTo>
                    <a:cubicBezTo>
                      <a:pt x="1080" y="461"/>
                      <a:pt x="1080" y="461"/>
                      <a:pt x="1080" y="461"/>
                    </a:cubicBezTo>
                    <a:cubicBezTo>
                      <a:pt x="1080" y="461"/>
                      <a:pt x="1080" y="461"/>
                      <a:pt x="1080" y="461"/>
                    </a:cubicBezTo>
                    <a:cubicBezTo>
                      <a:pt x="1081" y="461"/>
                      <a:pt x="1081" y="461"/>
                      <a:pt x="1081" y="461"/>
                    </a:cubicBezTo>
                    <a:cubicBezTo>
                      <a:pt x="1081" y="460"/>
                      <a:pt x="1081" y="460"/>
                      <a:pt x="1081" y="460"/>
                    </a:cubicBezTo>
                    <a:cubicBezTo>
                      <a:pt x="1081" y="460"/>
                      <a:pt x="1081" y="460"/>
                      <a:pt x="1081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2" y="460"/>
                      <a:pt x="1082" y="460"/>
                      <a:pt x="1082" y="460"/>
                    </a:cubicBezTo>
                    <a:cubicBezTo>
                      <a:pt x="1083" y="460"/>
                      <a:pt x="1083" y="460"/>
                      <a:pt x="1083" y="460"/>
                    </a:cubicBezTo>
                    <a:cubicBezTo>
                      <a:pt x="1083" y="459"/>
                      <a:pt x="1083" y="459"/>
                      <a:pt x="1083" y="459"/>
                    </a:cubicBezTo>
                    <a:cubicBezTo>
                      <a:pt x="1084" y="459"/>
                      <a:pt x="1084" y="459"/>
                      <a:pt x="1084" y="459"/>
                    </a:cubicBezTo>
                    <a:cubicBezTo>
                      <a:pt x="1084" y="460"/>
                      <a:pt x="1084" y="460"/>
                      <a:pt x="1084" y="460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5" y="461"/>
                      <a:pt x="1085" y="461"/>
                      <a:pt x="1085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1"/>
                      <a:pt x="1086" y="461"/>
                      <a:pt x="1086" y="461"/>
                    </a:cubicBezTo>
                    <a:cubicBezTo>
                      <a:pt x="1086" y="460"/>
                      <a:pt x="1086" y="460"/>
                      <a:pt x="1086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0"/>
                      <a:pt x="1087" y="460"/>
                      <a:pt x="1087" y="460"/>
                    </a:cubicBezTo>
                    <a:cubicBezTo>
                      <a:pt x="1087" y="461"/>
                      <a:pt x="1087" y="461"/>
                      <a:pt x="1087" y="461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8" y="461"/>
                      <a:pt x="1088" y="461"/>
                      <a:pt x="1088" y="461"/>
                    </a:cubicBezTo>
                    <a:cubicBezTo>
                      <a:pt x="1088" y="461"/>
                      <a:pt x="1088" y="461"/>
                      <a:pt x="1088" y="461"/>
                    </a:cubicBezTo>
                    <a:cubicBezTo>
                      <a:pt x="1088" y="462"/>
                      <a:pt x="1088" y="462"/>
                      <a:pt x="1088" y="462"/>
                    </a:cubicBezTo>
                    <a:cubicBezTo>
                      <a:pt x="1089" y="462"/>
                      <a:pt x="1089" y="462"/>
                      <a:pt x="1089" y="462"/>
                    </a:cubicBezTo>
                    <a:cubicBezTo>
                      <a:pt x="1089" y="462"/>
                      <a:pt x="1089" y="462"/>
                      <a:pt x="1089" y="462"/>
                    </a:cubicBezTo>
                    <a:cubicBezTo>
                      <a:pt x="1090" y="462"/>
                      <a:pt x="1090" y="462"/>
                      <a:pt x="1090" y="462"/>
                    </a:cubicBezTo>
                    <a:cubicBezTo>
                      <a:pt x="1090" y="462"/>
                      <a:pt x="1090" y="462"/>
                      <a:pt x="1090" y="462"/>
                    </a:cubicBezTo>
                    <a:cubicBezTo>
                      <a:pt x="1090" y="463"/>
                      <a:pt x="1090" y="463"/>
                      <a:pt x="1090" y="463"/>
                    </a:cubicBezTo>
                    <a:cubicBezTo>
                      <a:pt x="1090" y="463"/>
                      <a:pt x="1090" y="463"/>
                      <a:pt x="1090" y="463"/>
                    </a:cubicBezTo>
                    <a:cubicBezTo>
                      <a:pt x="1091" y="463"/>
                      <a:pt x="1091" y="463"/>
                      <a:pt x="1091" y="463"/>
                    </a:cubicBezTo>
                    <a:cubicBezTo>
                      <a:pt x="1091" y="463"/>
                      <a:pt x="1091" y="463"/>
                      <a:pt x="1091" y="463"/>
                    </a:cubicBezTo>
                    <a:cubicBezTo>
                      <a:pt x="1092" y="463"/>
                      <a:pt x="1092" y="463"/>
                      <a:pt x="1092" y="463"/>
                    </a:cubicBezTo>
                    <a:cubicBezTo>
                      <a:pt x="1091" y="462"/>
                      <a:pt x="1091" y="462"/>
                      <a:pt x="1091" y="462"/>
                    </a:cubicBezTo>
                    <a:cubicBezTo>
                      <a:pt x="1091" y="462"/>
                      <a:pt x="1091" y="462"/>
                      <a:pt x="1091" y="462"/>
                    </a:cubicBezTo>
                    <a:cubicBezTo>
                      <a:pt x="1092" y="462"/>
                      <a:pt x="1092" y="462"/>
                      <a:pt x="1092" y="462"/>
                    </a:cubicBezTo>
                    <a:cubicBezTo>
                      <a:pt x="1093" y="462"/>
                      <a:pt x="1093" y="462"/>
                      <a:pt x="1093" y="462"/>
                    </a:cubicBezTo>
                    <a:cubicBezTo>
                      <a:pt x="1093" y="461"/>
                      <a:pt x="1093" y="461"/>
                      <a:pt x="1093" y="461"/>
                    </a:cubicBezTo>
                    <a:cubicBezTo>
                      <a:pt x="1094" y="461"/>
                      <a:pt x="1094" y="461"/>
                      <a:pt x="1094" y="461"/>
                    </a:cubicBezTo>
                    <a:cubicBezTo>
                      <a:pt x="1094" y="461"/>
                      <a:pt x="1094" y="461"/>
                      <a:pt x="1094" y="461"/>
                    </a:cubicBezTo>
                    <a:cubicBezTo>
                      <a:pt x="1094" y="462"/>
                      <a:pt x="1094" y="462"/>
                      <a:pt x="1094" y="462"/>
                    </a:cubicBezTo>
                    <a:cubicBezTo>
                      <a:pt x="1094" y="463"/>
                      <a:pt x="1094" y="463"/>
                      <a:pt x="1094" y="463"/>
                    </a:cubicBezTo>
                    <a:cubicBezTo>
                      <a:pt x="1096" y="464"/>
                      <a:pt x="1096" y="464"/>
                      <a:pt x="1096" y="464"/>
                    </a:cubicBezTo>
                    <a:cubicBezTo>
                      <a:pt x="1096" y="464"/>
                      <a:pt x="1096" y="464"/>
                      <a:pt x="1096" y="464"/>
                    </a:cubicBezTo>
                    <a:cubicBezTo>
                      <a:pt x="1097" y="464"/>
                      <a:pt x="1097" y="464"/>
                      <a:pt x="1097" y="464"/>
                    </a:cubicBezTo>
                    <a:cubicBezTo>
                      <a:pt x="1097" y="465"/>
                      <a:pt x="1097" y="465"/>
                      <a:pt x="1097" y="465"/>
                    </a:cubicBezTo>
                    <a:cubicBezTo>
                      <a:pt x="1098" y="466"/>
                      <a:pt x="1098" y="466"/>
                      <a:pt x="1098" y="466"/>
                    </a:cubicBezTo>
                    <a:cubicBezTo>
                      <a:pt x="1099" y="466"/>
                      <a:pt x="1099" y="466"/>
                      <a:pt x="1099" y="466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099" y="465"/>
                      <a:pt x="1099" y="465"/>
                      <a:pt x="1099" y="465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0" y="465"/>
                      <a:pt x="1100" y="465"/>
                      <a:pt x="1100" y="465"/>
                    </a:cubicBezTo>
                    <a:cubicBezTo>
                      <a:pt x="1100" y="465"/>
                      <a:pt x="1100" y="465"/>
                      <a:pt x="1100" y="465"/>
                    </a:cubicBezTo>
                    <a:cubicBezTo>
                      <a:pt x="1101" y="466"/>
                      <a:pt x="1101" y="466"/>
                      <a:pt x="1101" y="466"/>
                    </a:cubicBezTo>
                    <a:cubicBezTo>
                      <a:pt x="1100" y="466"/>
                      <a:pt x="1100" y="466"/>
                      <a:pt x="1100" y="466"/>
                    </a:cubicBezTo>
                    <a:cubicBezTo>
                      <a:pt x="1101" y="466"/>
                      <a:pt x="1101" y="466"/>
                      <a:pt x="1101" y="466"/>
                    </a:cubicBezTo>
                    <a:cubicBezTo>
                      <a:pt x="1101" y="467"/>
                      <a:pt x="1101" y="467"/>
                      <a:pt x="1101" y="467"/>
                    </a:cubicBezTo>
                    <a:cubicBezTo>
                      <a:pt x="1101" y="467"/>
                      <a:pt x="1101" y="467"/>
                      <a:pt x="1101" y="467"/>
                    </a:cubicBezTo>
                    <a:cubicBezTo>
                      <a:pt x="1101" y="468"/>
                      <a:pt x="1101" y="468"/>
                      <a:pt x="1101" y="468"/>
                    </a:cubicBezTo>
                    <a:cubicBezTo>
                      <a:pt x="1102" y="468"/>
                      <a:pt x="1102" y="468"/>
                      <a:pt x="1102" y="468"/>
                    </a:cubicBezTo>
                    <a:cubicBezTo>
                      <a:pt x="1102" y="469"/>
                      <a:pt x="1102" y="469"/>
                      <a:pt x="1102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9"/>
                      <a:pt x="1103" y="469"/>
                      <a:pt x="1103" y="469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7"/>
                      <a:pt x="1103" y="467"/>
                      <a:pt x="1103" y="467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3" y="468"/>
                      <a:pt x="1103" y="468"/>
                      <a:pt x="1103" y="468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4" y="467"/>
                      <a:pt x="1104" y="467"/>
                      <a:pt x="1104" y="467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5" y="467"/>
                      <a:pt x="1105" y="467"/>
                      <a:pt x="1105" y="467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5" y="468"/>
                      <a:pt x="1105" y="468"/>
                      <a:pt x="1105" y="468"/>
                    </a:cubicBezTo>
                    <a:cubicBezTo>
                      <a:pt x="1104" y="468"/>
                      <a:pt x="1104" y="468"/>
                      <a:pt x="1104" y="468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4" y="469"/>
                      <a:pt x="1104" y="469"/>
                      <a:pt x="1104" y="469"/>
                    </a:cubicBezTo>
                    <a:cubicBezTo>
                      <a:pt x="1105" y="470"/>
                      <a:pt x="1105" y="470"/>
                      <a:pt x="1105" y="470"/>
                    </a:cubicBezTo>
                    <a:cubicBezTo>
                      <a:pt x="1106" y="470"/>
                      <a:pt x="1106" y="470"/>
                      <a:pt x="1106" y="470"/>
                    </a:cubicBezTo>
                    <a:cubicBezTo>
                      <a:pt x="1106" y="470"/>
                      <a:pt x="1106" y="470"/>
                      <a:pt x="1106" y="470"/>
                    </a:cubicBezTo>
                    <a:cubicBezTo>
                      <a:pt x="1107" y="471"/>
                      <a:pt x="1107" y="471"/>
                      <a:pt x="1107" y="471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8" y="470"/>
                      <a:pt x="1108" y="470"/>
                      <a:pt x="1108" y="470"/>
                    </a:cubicBezTo>
                    <a:cubicBezTo>
                      <a:pt x="1109" y="471"/>
                      <a:pt x="1109" y="471"/>
                      <a:pt x="1109" y="471"/>
                    </a:cubicBezTo>
                    <a:cubicBezTo>
                      <a:pt x="1110" y="472"/>
                      <a:pt x="1110" y="472"/>
                      <a:pt x="1110" y="472"/>
                    </a:cubicBezTo>
                    <a:cubicBezTo>
                      <a:pt x="1110" y="471"/>
                      <a:pt x="1110" y="471"/>
                      <a:pt x="1110" y="471"/>
                    </a:cubicBezTo>
                    <a:cubicBezTo>
                      <a:pt x="1110" y="471"/>
                      <a:pt x="1110" y="471"/>
                      <a:pt x="1110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1" y="470"/>
                      <a:pt x="1111" y="470"/>
                      <a:pt x="1111" y="470"/>
                    </a:cubicBezTo>
                    <a:cubicBezTo>
                      <a:pt x="1111" y="470"/>
                      <a:pt x="1111" y="470"/>
                      <a:pt x="1111" y="470"/>
                    </a:cubicBezTo>
                    <a:cubicBezTo>
                      <a:pt x="1111" y="471"/>
                      <a:pt x="1111" y="471"/>
                      <a:pt x="1111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2" y="471"/>
                      <a:pt x="1112" y="471"/>
                      <a:pt x="1112" y="471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2"/>
                      <a:pt x="1113" y="472"/>
                      <a:pt x="1113" y="472"/>
                    </a:cubicBezTo>
                    <a:cubicBezTo>
                      <a:pt x="1113" y="471"/>
                      <a:pt x="1113" y="471"/>
                      <a:pt x="1113" y="471"/>
                    </a:cubicBezTo>
                    <a:cubicBezTo>
                      <a:pt x="1113" y="470"/>
                      <a:pt x="1113" y="470"/>
                      <a:pt x="1113" y="470"/>
                    </a:cubicBezTo>
                    <a:cubicBezTo>
                      <a:pt x="1114" y="470"/>
                      <a:pt x="1114" y="470"/>
                      <a:pt x="1114" y="470"/>
                    </a:cubicBezTo>
                    <a:cubicBezTo>
                      <a:pt x="1114" y="471"/>
                      <a:pt x="1114" y="471"/>
                      <a:pt x="1114" y="471"/>
                    </a:cubicBezTo>
                    <a:cubicBezTo>
                      <a:pt x="1114" y="471"/>
                      <a:pt x="1114" y="471"/>
                      <a:pt x="1114" y="471"/>
                    </a:cubicBezTo>
                    <a:cubicBezTo>
                      <a:pt x="1115" y="470"/>
                      <a:pt x="1115" y="470"/>
                      <a:pt x="1115" y="470"/>
                    </a:cubicBezTo>
                    <a:cubicBezTo>
                      <a:pt x="1116" y="471"/>
                      <a:pt x="1116" y="471"/>
                      <a:pt x="1116" y="471"/>
                    </a:cubicBezTo>
                    <a:cubicBezTo>
                      <a:pt x="1116" y="471"/>
                      <a:pt x="1116" y="471"/>
                      <a:pt x="1116" y="471"/>
                    </a:cubicBezTo>
                    <a:cubicBezTo>
                      <a:pt x="1117" y="470"/>
                      <a:pt x="1117" y="470"/>
                      <a:pt x="1117" y="470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1"/>
                      <a:pt x="1117" y="471"/>
                      <a:pt x="1117" y="471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2"/>
                      <a:pt x="1117" y="472"/>
                      <a:pt x="1117" y="472"/>
                    </a:cubicBezTo>
                    <a:cubicBezTo>
                      <a:pt x="1117" y="473"/>
                      <a:pt x="1117" y="473"/>
                      <a:pt x="1117" y="473"/>
                    </a:cubicBezTo>
                    <a:cubicBezTo>
                      <a:pt x="1117" y="473"/>
                      <a:pt x="1117" y="473"/>
                      <a:pt x="1117" y="473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8" y="472"/>
                      <a:pt x="1118" y="472"/>
                      <a:pt x="1118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2"/>
                      <a:pt x="1119" y="472"/>
                      <a:pt x="1119" y="472"/>
                    </a:cubicBezTo>
                    <a:cubicBezTo>
                      <a:pt x="1119" y="471"/>
                      <a:pt x="1119" y="471"/>
                      <a:pt x="1119" y="471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0" y="470"/>
                      <a:pt x="1120" y="470"/>
                      <a:pt x="1120" y="470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1" y="471"/>
                      <a:pt x="1121" y="471"/>
                      <a:pt x="1121" y="471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1" y="470"/>
                      <a:pt x="1121" y="470"/>
                      <a:pt x="1121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2" y="470"/>
                      <a:pt x="1122" y="470"/>
                      <a:pt x="1122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3" y="470"/>
                      <a:pt x="1123" y="470"/>
                      <a:pt x="1123" y="470"/>
                    </a:cubicBezTo>
                    <a:cubicBezTo>
                      <a:pt x="1124" y="470"/>
                      <a:pt x="1124" y="470"/>
                      <a:pt x="1124" y="470"/>
                    </a:cubicBezTo>
                    <a:cubicBezTo>
                      <a:pt x="1124" y="470"/>
                      <a:pt x="1124" y="470"/>
                      <a:pt x="1124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5" y="470"/>
                      <a:pt x="1125" y="470"/>
                      <a:pt x="1125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6" y="470"/>
                      <a:pt x="1126" y="470"/>
                      <a:pt x="1126" y="470"/>
                    </a:cubicBezTo>
                    <a:cubicBezTo>
                      <a:pt x="1127" y="470"/>
                      <a:pt x="1127" y="470"/>
                      <a:pt x="1127" y="470"/>
                    </a:cubicBezTo>
                    <a:cubicBezTo>
                      <a:pt x="1127" y="470"/>
                      <a:pt x="1127" y="470"/>
                      <a:pt x="1127" y="470"/>
                    </a:cubicBezTo>
                    <a:cubicBezTo>
                      <a:pt x="1128" y="470"/>
                      <a:pt x="1128" y="470"/>
                      <a:pt x="1128" y="470"/>
                    </a:cubicBezTo>
                    <a:cubicBezTo>
                      <a:pt x="1128" y="470"/>
                      <a:pt x="1128" y="470"/>
                      <a:pt x="1128" y="470"/>
                    </a:cubicBezTo>
                    <a:cubicBezTo>
                      <a:pt x="1129" y="469"/>
                      <a:pt x="1129" y="469"/>
                      <a:pt x="1129" y="469"/>
                    </a:cubicBezTo>
                    <a:cubicBezTo>
                      <a:pt x="1129" y="469"/>
                      <a:pt x="1129" y="469"/>
                      <a:pt x="1129" y="469"/>
                    </a:cubicBezTo>
                    <a:cubicBezTo>
                      <a:pt x="1129" y="470"/>
                      <a:pt x="1129" y="470"/>
                      <a:pt x="1129" y="470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0" y="469"/>
                      <a:pt x="1130" y="469"/>
                      <a:pt x="1130" y="469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0" y="470"/>
                      <a:pt x="1130" y="470"/>
                      <a:pt x="1130" y="470"/>
                    </a:cubicBezTo>
                    <a:cubicBezTo>
                      <a:pt x="1131" y="470"/>
                      <a:pt x="1131" y="470"/>
                      <a:pt x="1131" y="470"/>
                    </a:cubicBezTo>
                    <a:cubicBezTo>
                      <a:pt x="1132" y="470"/>
                      <a:pt x="1132" y="470"/>
                      <a:pt x="1132" y="470"/>
                    </a:cubicBezTo>
                    <a:cubicBezTo>
                      <a:pt x="1132" y="470"/>
                      <a:pt x="1132" y="470"/>
                      <a:pt x="1132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70"/>
                      <a:pt x="1133" y="470"/>
                      <a:pt x="1133" y="470"/>
                    </a:cubicBezTo>
                    <a:cubicBezTo>
                      <a:pt x="1133" y="469"/>
                      <a:pt x="1133" y="469"/>
                      <a:pt x="1133" y="469"/>
                    </a:cubicBezTo>
                    <a:cubicBezTo>
                      <a:pt x="1134" y="469"/>
                      <a:pt x="1134" y="469"/>
                      <a:pt x="1134" y="469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0"/>
                      <a:pt x="1134" y="470"/>
                      <a:pt x="1134" y="470"/>
                    </a:cubicBezTo>
                    <a:cubicBezTo>
                      <a:pt x="1134" y="471"/>
                      <a:pt x="1134" y="471"/>
                      <a:pt x="1134" y="471"/>
                    </a:cubicBezTo>
                    <a:cubicBezTo>
                      <a:pt x="1134" y="471"/>
                      <a:pt x="1134" y="471"/>
                      <a:pt x="1134" y="471"/>
                    </a:cubicBezTo>
                    <a:cubicBezTo>
                      <a:pt x="1135" y="471"/>
                      <a:pt x="1135" y="471"/>
                      <a:pt x="1135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5" y="470"/>
                      <a:pt x="1135" y="470"/>
                      <a:pt x="1135" y="470"/>
                    </a:cubicBezTo>
                    <a:cubicBezTo>
                      <a:pt x="1136" y="470"/>
                      <a:pt x="1136" y="470"/>
                      <a:pt x="1136" y="470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6" y="471"/>
                      <a:pt x="1136" y="471"/>
                      <a:pt x="1136" y="471"/>
                    </a:cubicBezTo>
                    <a:cubicBezTo>
                      <a:pt x="1137" y="472"/>
                      <a:pt x="1137" y="472"/>
                      <a:pt x="1137" y="472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8" y="471"/>
                      <a:pt x="1138" y="471"/>
                      <a:pt x="1138" y="471"/>
                    </a:cubicBezTo>
                    <a:cubicBezTo>
                      <a:pt x="1139" y="472"/>
                      <a:pt x="1139" y="472"/>
                      <a:pt x="1139" y="472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39" y="471"/>
                      <a:pt x="1139" y="471"/>
                      <a:pt x="1139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1"/>
                      <a:pt x="1140" y="471"/>
                      <a:pt x="1140" y="471"/>
                    </a:cubicBezTo>
                    <a:cubicBezTo>
                      <a:pt x="1140" y="472"/>
                      <a:pt x="1140" y="472"/>
                      <a:pt x="1140" y="472"/>
                    </a:cubicBezTo>
                    <a:cubicBezTo>
                      <a:pt x="1141" y="472"/>
                      <a:pt x="1141" y="472"/>
                      <a:pt x="1141" y="472"/>
                    </a:cubicBezTo>
                    <a:cubicBezTo>
                      <a:pt x="1141" y="472"/>
                      <a:pt x="1141" y="472"/>
                      <a:pt x="1141" y="472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1" y="471"/>
                      <a:pt x="1141" y="471"/>
                      <a:pt x="1141" y="471"/>
                    </a:cubicBezTo>
                    <a:cubicBezTo>
                      <a:pt x="1142" y="471"/>
                      <a:pt x="1142" y="471"/>
                      <a:pt x="1142" y="471"/>
                    </a:cubicBezTo>
                    <a:cubicBezTo>
                      <a:pt x="1142" y="471"/>
                      <a:pt x="1142" y="471"/>
                      <a:pt x="1142" y="471"/>
                    </a:cubicBezTo>
                    <a:cubicBezTo>
                      <a:pt x="1142" y="472"/>
                      <a:pt x="1142" y="472"/>
                      <a:pt x="1142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2"/>
                      <a:pt x="1143" y="472"/>
                      <a:pt x="1143" y="472"/>
                    </a:cubicBezTo>
                    <a:cubicBezTo>
                      <a:pt x="1143" y="471"/>
                      <a:pt x="1143" y="471"/>
                      <a:pt x="1143" y="471"/>
                    </a:cubicBezTo>
                    <a:cubicBezTo>
                      <a:pt x="1144" y="471"/>
                      <a:pt x="1144" y="471"/>
                      <a:pt x="1144" y="471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2"/>
                      <a:pt x="1144" y="472"/>
                      <a:pt x="1144" y="472"/>
                    </a:cubicBezTo>
                    <a:cubicBezTo>
                      <a:pt x="1144" y="473"/>
                      <a:pt x="1144" y="473"/>
                      <a:pt x="1144" y="473"/>
                    </a:cubicBezTo>
                    <a:cubicBezTo>
                      <a:pt x="1145" y="472"/>
                      <a:pt x="1145" y="472"/>
                      <a:pt x="1145" y="472"/>
                    </a:cubicBezTo>
                    <a:cubicBezTo>
                      <a:pt x="1145" y="472"/>
                      <a:pt x="1145" y="472"/>
                      <a:pt x="1145" y="472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5" y="473"/>
                      <a:pt x="1145" y="473"/>
                      <a:pt x="1145" y="473"/>
                    </a:cubicBezTo>
                    <a:cubicBezTo>
                      <a:pt x="1144" y="473"/>
                      <a:pt x="1144" y="473"/>
                      <a:pt x="1144" y="473"/>
                    </a:cubicBezTo>
                    <a:cubicBezTo>
                      <a:pt x="1145" y="474"/>
                      <a:pt x="1145" y="474"/>
                      <a:pt x="1145" y="474"/>
                    </a:cubicBezTo>
                    <a:cubicBezTo>
                      <a:pt x="1145" y="474"/>
                      <a:pt x="1145" y="474"/>
                      <a:pt x="1145" y="474"/>
                    </a:cubicBezTo>
                    <a:cubicBezTo>
                      <a:pt x="1146" y="474"/>
                      <a:pt x="1146" y="474"/>
                      <a:pt x="1146" y="474"/>
                    </a:cubicBezTo>
                    <a:cubicBezTo>
                      <a:pt x="1146" y="474"/>
                      <a:pt x="1146" y="474"/>
                      <a:pt x="1146" y="474"/>
                    </a:cubicBezTo>
                    <a:cubicBezTo>
                      <a:pt x="1146" y="475"/>
                      <a:pt x="1146" y="475"/>
                      <a:pt x="1146" y="475"/>
                    </a:cubicBezTo>
                    <a:cubicBezTo>
                      <a:pt x="1147" y="475"/>
                      <a:pt x="1147" y="475"/>
                      <a:pt x="1147" y="475"/>
                    </a:cubicBezTo>
                    <a:cubicBezTo>
                      <a:pt x="1147" y="475"/>
                      <a:pt x="1147" y="475"/>
                      <a:pt x="1147" y="475"/>
                    </a:cubicBezTo>
                    <a:cubicBezTo>
                      <a:pt x="1148" y="475"/>
                      <a:pt x="1148" y="475"/>
                      <a:pt x="1148" y="475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9" y="476"/>
                      <a:pt x="1149" y="476"/>
                      <a:pt x="1149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6"/>
                      <a:pt x="1148" y="476"/>
                      <a:pt x="1148" y="476"/>
                    </a:cubicBezTo>
                    <a:cubicBezTo>
                      <a:pt x="1148" y="477"/>
                      <a:pt x="1148" y="477"/>
                      <a:pt x="1148" y="477"/>
                    </a:cubicBezTo>
                    <a:cubicBezTo>
                      <a:pt x="1148" y="477"/>
                      <a:pt x="1148" y="477"/>
                      <a:pt x="1148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49" y="477"/>
                      <a:pt x="1149" y="477"/>
                      <a:pt x="1149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7"/>
                      <a:pt x="1150" y="477"/>
                      <a:pt x="1150" y="477"/>
                    </a:cubicBezTo>
                    <a:cubicBezTo>
                      <a:pt x="1150" y="478"/>
                      <a:pt x="1150" y="478"/>
                      <a:pt x="1150" y="478"/>
                    </a:cubicBezTo>
                    <a:cubicBezTo>
                      <a:pt x="1151" y="478"/>
                      <a:pt x="1151" y="478"/>
                      <a:pt x="1151" y="478"/>
                    </a:cubicBezTo>
                    <a:cubicBezTo>
                      <a:pt x="1151" y="478"/>
                      <a:pt x="1151" y="478"/>
                      <a:pt x="1151" y="478"/>
                    </a:cubicBezTo>
                    <a:cubicBezTo>
                      <a:pt x="1152" y="479"/>
                      <a:pt x="1152" y="479"/>
                      <a:pt x="1152" y="479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2" y="480"/>
                      <a:pt x="1152" y="480"/>
                      <a:pt x="1152" y="480"/>
                    </a:cubicBezTo>
                    <a:cubicBezTo>
                      <a:pt x="1153" y="479"/>
                      <a:pt x="1153" y="479"/>
                      <a:pt x="1153" y="479"/>
                    </a:cubicBezTo>
                    <a:cubicBezTo>
                      <a:pt x="1153" y="479"/>
                      <a:pt x="1153" y="479"/>
                      <a:pt x="1153" y="479"/>
                    </a:cubicBezTo>
                    <a:cubicBezTo>
                      <a:pt x="1153" y="480"/>
                      <a:pt x="1153" y="480"/>
                      <a:pt x="1153" y="480"/>
                    </a:cubicBezTo>
                    <a:cubicBezTo>
                      <a:pt x="1153" y="480"/>
                      <a:pt x="1153" y="480"/>
                      <a:pt x="1153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4" y="480"/>
                      <a:pt x="1154" y="480"/>
                      <a:pt x="1154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79"/>
                      <a:pt x="1155" y="479"/>
                      <a:pt x="1155" y="479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5" y="480"/>
                      <a:pt x="1155" y="480"/>
                      <a:pt x="1155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0"/>
                      <a:pt x="1156" y="480"/>
                      <a:pt x="1156" y="480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1"/>
                      <a:pt x="1156" y="481"/>
                      <a:pt x="1156" y="481"/>
                    </a:cubicBezTo>
                    <a:cubicBezTo>
                      <a:pt x="1156" y="482"/>
                      <a:pt x="1156" y="482"/>
                      <a:pt x="1156" y="482"/>
                    </a:cubicBezTo>
                    <a:cubicBezTo>
                      <a:pt x="1156" y="482"/>
                      <a:pt x="1156" y="482"/>
                      <a:pt x="1156" y="482"/>
                    </a:cubicBezTo>
                    <a:cubicBezTo>
                      <a:pt x="1157" y="482"/>
                      <a:pt x="1157" y="482"/>
                      <a:pt x="1157" y="482"/>
                    </a:cubicBezTo>
                    <a:cubicBezTo>
                      <a:pt x="1157" y="482"/>
                      <a:pt x="1157" y="482"/>
                      <a:pt x="1157" y="482"/>
                    </a:cubicBezTo>
                    <a:cubicBezTo>
                      <a:pt x="1158" y="482"/>
                      <a:pt x="1158" y="482"/>
                      <a:pt x="1158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8" y="481"/>
                      <a:pt x="1158" y="481"/>
                      <a:pt x="1158" y="481"/>
                    </a:cubicBezTo>
                    <a:cubicBezTo>
                      <a:pt x="1158" y="481"/>
                      <a:pt x="1158" y="481"/>
                      <a:pt x="1158" y="481"/>
                    </a:cubicBezTo>
                    <a:cubicBezTo>
                      <a:pt x="1159" y="481"/>
                      <a:pt x="1159" y="481"/>
                      <a:pt x="1159" y="481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59" y="482"/>
                      <a:pt x="1159" y="482"/>
                      <a:pt x="1159" y="482"/>
                    </a:cubicBezTo>
                    <a:cubicBezTo>
                      <a:pt x="1160" y="482"/>
                      <a:pt x="1160" y="482"/>
                      <a:pt x="1160" y="482"/>
                    </a:cubicBezTo>
                    <a:cubicBezTo>
                      <a:pt x="1160" y="482"/>
                      <a:pt x="1160" y="482"/>
                      <a:pt x="1160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2"/>
                      <a:pt x="1161" y="482"/>
                      <a:pt x="1161" y="482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1" y="481"/>
                      <a:pt x="1161" y="481"/>
                      <a:pt x="1161" y="481"/>
                    </a:cubicBezTo>
                    <a:cubicBezTo>
                      <a:pt x="1162" y="481"/>
                      <a:pt x="1162" y="481"/>
                      <a:pt x="1162" y="481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2" y="480"/>
                      <a:pt x="1162" y="480"/>
                      <a:pt x="1162" y="480"/>
                    </a:cubicBezTo>
                    <a:cubicBezTo>
                      <a:pt x="1161" y="480"/>
                      <a:pt x="1161" y="480"/>
                      <a:pt x="1161" y="480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2" y="479"/>
                      <a:pt x="1162" y="479"/>
                      <a:pt x="1162" y="479"/>
                    </a:cubicBezTo>
                    <a:cubicBezTo>
                      <a:pt x="1162" y="479"/>
                      <a:pt x="1162" y="479"/>
                      <a:pt x="1162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9"/>
                      <a:pt x="1161" y="479"/>
                      <a:pt x="1161" y="479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8"/>
                      <a:pt x="1161" y="478"/>
                      <a:pt x="1161" y="478"/>
                    </a:cubicBezTo>
                    <a:cubicBezTo>
                      <a:pt x="1161" y="477"/>
                      <a:pt x="1161" y="477"/>
                      <a:pt x="1161" y="477"/>
                    </a:cubicBezTo>
                    <a:cubicBezTo>
                      <a:pt x="1161" y="477"/>
                      <a:pt x="1161" y="477"/>
                      <a:pt x="1161" y="477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2" y="476"/>
                      <a:pt x="1162" y="476"/>
                      <a:pt x="1162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7"/>
                      <a:pt x="1163" y="477"/>
                      <a:pt x="1163" y="477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3" y="476"/>
                      <a:pt x="1163" y="476"/>
                      <a:pt x="1163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6"/>
                      <a:pt x="1164" y="476"/>
                      <a:pt x="1164" y="476"/>
                    </a:cubicBezTo>
                    <a:cubicBezTo>
                      <a:pt x="1164" y="475"/>
                      <a:pt x="1164" y="475"/>
                      <a:pt x="1164" y="475"/>
                    </a:cubicBezTo>
                    <a:cubicBezTo>
                      <a:pt x="1165" y="476"/>
                      <a:pt x="1165" y="476"/>
                      <a:pt x="1165" y="476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5"/>
                      <a:pt x="1166" y="475"/>
                      <a:pt x="1166" y="475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5" y="474"/>
                      <a:pt x="1165" y="474"/>
                      <a:pt x="1165" y="474"/>
                    </a:cubicBezTo>
                    <a:cubicBezTo>
                      <a:pt x="1165" y="474"/>
                      <a:pt x="1165" y="474"/>
                      <a:pt x="1165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6" y="474"/>
                      <a:pt x="1166" y="474"/>
                      <a:pt x="1166" y="474"/>
                    </a:cubicBezTo>
                    <a:cubicBezTo>
                      <a:pt x="1167" y="474"/>
                      <a:pt x="1167" y="474"/>
                      <a:pt x="1167" y="474"/>
                    </a:cubicBezTo>
                    <a:cubicBezTo>
                      <a:pt x="1168" y="474"/>
                      <a:pt x="1168" y="474"/>
                      <a:pt x="1168" y="474"/>
                    </a:cubicBezTo>
                    <a:cubicBezTo>
                      <a:pt x="1169" y="473"/>
                      <a:pt x="1169" y="473"/>
                      <a:pt x="1169" y="473"/>
                    </a:cubicBezTo>
                    <a:cubicBezTo>
                      <a:pt x="1169" y="474"/>
                      <a:pt x="1169" y="474"/>
                      <a:pt x="1169" y="474"/>
                    </a:cubicBezTo>
                    <a:cubicBezTo>
                      <a:pt x="1169" y="473"/>
                      <a:pt x="1169" y="473"/>
                      <a:pt x="1169" y="473"/>
                    </a:cubicBezTo>
                    <a:cubicBezTo>
                      <a:pt x="1170" y="473"/>
                      <a:pt x="1170" y="473"/>
                      <a:pt x="1170" y="473"/>
                    </a:cubicBezTo>
                    <a:cubicBezTo>
                      <a:pt x="1170" y="473"/>
                      <a:pt x="1170" y="473"/>
                      <a:pt x="1170" y="473"/>
                    </a:cubicBezTo>
                    <a:cubicBezTo>
                      <a:pt x="1170" y="474"/>
                      <a:pt x="1170" y="474"/>
                      <a:pt x="1170" y="474"/>
                    </a:cubicBezTo>
                    <a:cubicBezTo>
                      <a:pt x="1171" y="473"/>
                      <a:pt x="1171" y="473"/>
                      <a:pt x="1171" y="473"/>
                    </a:cubicBezTo>
                    <a:cubicBezTo>
                      <a:pt x="1171" y="473"/>
                      <a:pt x="1171" y="473"/>
                      <a:pt x="1171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2" y="473"/>
                      <a:pt x="1172" y="473"/>
                      <a:pt x="1172" y="473"/>
                    </a:cubicBezTo>
                    <a:cubicBezTo>
                      <a:pt x="1173" y="473"/>
                      <a:pt x="1173" y="473"/>
                      <a:pt x="1173" y="473"/>
                    </a:cubicBezTo>
                    <a:cubicBezTo>
                      <a:pt x="1173" y="474"/>
                      <a:pt x="1173" y="474"/>
                      <a:pt x="1173" y="474"/>
                    </a:cubicBezTo>
                    <a:cubicBezTo>
                      <a:pt x="1173" y="474"/>
                      <a:pt x="1173" y="474"/>
                      <a:pt x="1173" y="474"/>
                    </a:cubicBezTo>
                    <a:cubicBezTo>
                      <a:pt x="1173" y="475"/>
                      <a:pt x="1173" y="475"/>
                      <a:pt x="1173" y="475"/>
                    </a:cubicBezTo>
                    <a:cubicBezTo>
                      <a:pt x="1173" y="477"/>
                      <a:pt x="1173" y="477"/>
                      <a:pt x="1173" y="477"/>
                    </a:cubicBezTo>
                    <a:cubicBezTo>
                      <a:pt x="1173" y="479"/>
                      <a:pt x="1173" y="479"/>
                      <a:pt x="1173" y="479"/>
                    </a:cubicBezTo>
                    <a:cubicBezTo>
                      <a:pt x="1173" y="483"/>
                      <a:pt x="1173" y="483"/>
                      <a:pt x="1173" y="483"/>
                    </a:cubicBezTo>
                    <a:cubicBezTo>
                      <a:pt x="1173" y="485"/>
                      <a:pt x="1173" y="485"/>
                      <a:pt x="1173" y="485"/>
                    </a:cubicBezTo>
                    <a:cubicBezTo>
                      <a:pt x="1173" y="487"/>
                      <a:pt x="1173" y="487"/>
                      <a:pt x="1173" y="487"/>
                    </a:cubicBezTo>
                    <a:cubicBezTo>
                      <a:pt x="1173" y="489"/>
                      <a:pt x="1173" y="489"/>
                      <a:pt x="1173" y="489"/>
                    </a:cubicBezTo>
                    <a:cubicBezTo>
                      <a:pt x="1172" y="491"/>
                      <a:pt x="1172" y="491"/>
                      <a:pt x="1172" y="491"/>
                    </a:cubicBezTo>
                    <a:cubicBezTo>
                      <a:pt x="1171" y="494"/>
                      <a:pt x="1171" y="494"/>
                      <a:pt x="1171" y="494"/>
                    </a:cubicBezTo>
                    <a:cubicBezTo>
                      <a:pt x="1169" y="499"/>
                      <a:pt x="1169" y="499"/>
                      <a:pt x="1169" y="499"/>
                    </a:cubicBezTo>
                    <a:cubicBezTo>
                      <a:pt x="1169" y="500"/>
                      <a:pt x="1169" y="500"/>
                      <a:pt x="1169" y="500"/>
                    </a:cubicBezTo>
                    <a:cubicBezTo>
                      <a:pt x="1167" y="503"/>
                      <a:pt x="1167" y="503"/>
                      <a:pt x="1167" y="503"/>
                    </a:cubicBezTo>
                    <a:cubicBezTo>
                      <a:pt x="1166" y="505"/>
                      <a:pt x="1166" y="505"/>
                      <a:pt x="1166" y="505"/>
                    </a:cubicBezTo>
                    <a:cubicBezTo>
                      <a:pt x="1165" y="509"/>
                      <a:pt x="1165" y="509"/>
                      <a:pt x="1165" y="509"/>
                    </a:cubicBezTo>
                    <a:cubicBezTo>
                      <a:pt x="1163" y="512"/>
                      <a:pt x="1163" y="512"/>
                      <a:pt x="1163" y="512"/>
                    </a:cubicBezTo>
                    <a:cubicBezTo>
                      <a:pt x="1161" y="517"/>
                      <a:pt x="1161" y="517"/>
                      <a:pt x="1161" y="517"/>
                    </a:cubicBezTo>
                    <a:cubicBezTo>
                      <a:pt x="1160" y="520"/>
                      <a:pt x="1160" y="520"/>
                      <a:pt x="1160" y="520"/>
                    </a:cubicBezTo>
                    <a:cubicBezTo>
                      <a:pt x="1159" y="524"/>
                      <a:pt x="1159" y="524"/>
                      <a:pt x="1159" y="524"/>
                    </a:cubicBezTo>
                    <a:cubicBezTo>
                      <a:pt x="1157" y="528"/>
                      <a:pt x="1157" y="528"/>
                      <a:pt x="1157" y="528"/>
                    </a:cubicBezTo>
                    <a:cubicBezTo>
                      <a:pt x="1155" y="535"/>
                      <a:pt x="1155" y="535"/>
                      <a:pt x="1155" y="535"/>
                    </a:cubicBezTo>
                    <a:cubicBezTo>
                      <a:pt x="1154" y="532"/>
                      <a:pt x="1154" y="532"/>
                      <a:pt x="1154" y="532"/>
                    </a:cubicBezTo>
                    <a:cubicBezTo>
                      <a:pt x="1155" y="530"/>
                      <a:pt x="1155" y="530"/>
                      <a:pt x="1155" y="530"/>
                    </a:cubicBezTo>
                    <a:cubicBezTo>
                      <a:pt x="1156" y="530"/>
                      <a:pt x="1156" y="530"/>
                      <a:pt x="1156" y="530"/>
                    </a:cubicBezTo>
                    <a:cubicBezTo>
                      <a:pt x="1156" y="529"/>
                      <a:pt x="1156" y="529"/>
                      <a:pt x="1156" y="529"/>
                    </a:cubicBezTo>
                    <a:cubicBezTo>
                      <a:pt x="1156" y="528"/>
                      <a:pt x="1156" y="528"/>
                      <a:pt x="1156" y="528"/>
                    </a:cubicBezTo>
                    <a:cubicBezTo>
                      <a:pt x="1157" y="527"/>
                      <a:pt x="1157" y="527"/>
                      <a:pt x="1157" y="527"/>
                    </a:cubicBezTo>
                    <a:cubicBezTo>
                      <a:pt x="1157" y="526"/>
                      <a:pt x="1157" y="526"/>
                      <a:pt x="1157" y="526"/>
                    </a:cubicBezTo>
                    <a:cubicBezTo>
                      <a:pt x="1157" y="525"/>
                      <a:pt x="1157" y="525"/>
                      <a:pt x="1157" y="525"/>
                    </a:cubicBezTo>
                    <a:cubicBezTo>
                      <a:pt x="1157" y="525"/>
                      <a:pt x="1157" y="525"/>
                      <a:pt x="1157" y="525"/>
                    </a:cubicBezTo>
                    <a:cubicBezTo>
                      <a:pt x="1158" y="523"/>
                      <a:pt x="1158" y="523"/>
                      <a:pt x="1158" y="523"/>
                    </a:cubicBezTo>
                    <a:cubicBezTo>
                      <a:pt x="1158" y="522"/>
                      <a:pt x="1158" y="522"/>
                      <a:pt x="1158" y="522"/>
                    </a:cubicBezTo>
                    <a:cubicBezTo>
                      <a:pt x="1158" y="521"/>
                      <a:pt x="1158" y="521"/>
                      <a:pt x="1158" y="521"/>
                    </a:cubicBezTo>
                    <a:cubicBezTo>
                      <a:pt x="1159" y="519"/>
                      <a:pt x="1159" y="519"/>
                      <a:pt x="1159" y="519"/>
                    </a:cubicBezTo>
                    <a:cubicBezTo>
                      <a:pt x="1160" y="518"/>
                      <a:pt x="1160" y="518"/>
                      <a:pt x="1160" y="518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7"/>
                      <a:pt x="1160" y="517"/>
                      <a:pt x="1160" y="517"/>
                    </a:cubicBezTo>
                    <a:cubicBezTo>
                      <a:pt x="1160" y="516"/>
                      <a:pt x="1160" y="516"/>
                      <a:pt x="1160" y="516"/>
                    </a:cubicBezTo>
                    <a:cubicBezTo>
                      <a:pt x="1161" y="516"/>
                      <a:pt x="1161" y="516"/>
                      <a:pt x="1161" y="516"/>
                    </a:cubicBezTo>
                    <a:cubicBezTo>
                      <a:pt x="1161" y="515"/>
                      <a:pt x="1161" y="515"/>
                      <a:pt x="1161" y="515"/>
                    </a:cubicBezTo>
                    <a:cubicBezTo>
                      <a:pt x="1161" y="514"/>
                      <a:pt x="1161" y="514"/>
                      <a:pt x="1161" y="514"/>
                    </a:cubicBezTo>
                    <a:cubicBezTo>
                      <a:pt x="1162" y="513"/>
                      <a:pt x="1162" y="513"/>
                      <a:pt x="1162" y="513"/>
                    </a:cubicBezTo>
                    <a:cubicBezTo>
                      <a:pt x="1162" y="513"/>
                      <a:pt x="1162" y="513"/>
                      <a:pt x="1162" y="513"/>
                    </a:cubicBezTo>
                    <a:cubicBezTo>
                      <a:pt x="1162" y="512"/>
                      <a:pt x="1162" y="512"/>
                      <a:pt x="1162" y="512"/>
                    </a:cubicBezTo>
                    <a:cubicBezTo>
                      <a:pt x="1161" y="512"/>
                      <a:pt x="1161" y="512"/>
                      <a:pt x="1161" y="512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4"/>
                      <a:pt x="1160" y="514"/>
                      <a:pt x="1160" y="514"/>
                    </a:cubicBezTo>
                    <a:cubicBezTo>
                      <a:pt x="1160" y="513"/>
                      <a:pt x="1160" y="513"/>
                      <a:pt x="1160" y="513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60" y="512"/>
                      <a:pt x="1160" y="512"/>
                      <a:pt x="1160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8" y="513"/>
                      <a:pt x="1158" y="513"/>
                      <a:pt x="1158" y="513"/>
                    </a:cubicBezTo>
                    <a:cubicBezTo>
                      <a:pt x="1159" y="512"/>
                      <a:pt x="1159" y="512"/>
                      <a:pt x="1159" y="512"/>
                    </a:cubicBezTo>
                    <a:cubicBezTo>
                      <a:pt x="1159" y="511"/>
                      <a:pt x="1159" y="511"/>
                      <a:pt x="1159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1"/>
                      <a:pt x="1160" y="511"/>
                      <a:pt x="1160" y="511"/>
                    </a:cubicBezTo>
                    <a:cubicBezTo>
                      <a:pt x="1160" y="510"/>
                      <a:pt x="1160" y="510"/>
                      <a:pt x="1160" y="510"/>
                    </a:cubicBezTo>
                    <a:cubicBezTo>
                      <a:pt x="1161" y="510"/>
                      <a:pt x="1161" y="510"/>
                      <a:pt x="1161" y="510"/>
                    </a:cubicBezTo>
                    <a:cubicBezTo>
                      <a:pt x="1161" y="510"/>
                      <a:pt x="1161" y="510"/>
                      <a:pt x="1161" y="510"/>
                    </a:cubicBezTo>
                    <a:cubicBezTo>
                      <a:pt x="1160" y="510"/>
                      <a:pt x="1160" y="510"/>
                      <a:pt x="1160" y="510"/>
                    </a:cubicBezTo>
                    <a:cubicBezTo>
                      <a:pt x="1160" y="509"/>
                      <a:pt x="1160" y="509"/>
                      <a:pt x="1160" y="509"/>
                    </a:cubicBezTo>
                    <a:cubicBezTo>
                      <a:pt x="1160" y="509"/>
                      <a:pt x="1160" y="509"/>
                      <a:pt x="1160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9" y="509"/>
                      <a:pt x="1159" y="509"/>
                      <a:pt x="1159" y="509"/>
                    </a:cubicBezTo>
                    <a:cubicBezTo>
                      <a:pt x="1158" y="509"/>
                      <a:pt x="1158" y="509"/>
                      <a:pt x="1158" y="509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7"/>
                      <a:pt x="1157" y="507"/>
                      <a:pt x="1157" y="507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7" y="508"/>
                      <a:pt x="1157" y="508"/>
                      <a:pt x="1157" y="508"/>
                    </a:cubicBezTo>
                    <a:cubicBezTo>
                      <a:pt x="1156" y="508"/>
                      <a:pt x="1156" y="508"/>
                      <a:pt x="1156" y="508"/>
                    </a:cubicBezTo>
                    <a:cubicBezTo>
                      <a:pt x="1156" y="508"/>
                      <a:pt x="1156" y="508"/>
                      <a:pt x="1156" y="508"/>
                    </a:cubicBezTo>
                    <a:cubicBezTo>
                      <a:pt x="1155" y="507"/>
                      <a:pt x="1155" y="507"/>
                      <a:pt x="1155" y="507"/>
                    </a:cubicBezTo>
                    <a:cubicBezTo>
                      <a:pt x="1154" y="507"/>
                      <a:pt x="1154" y="507"/>
                      <a:pt x="1154" y="507"/>
                    </a:cubicBezTo>
                    <a:cubicBezTo>
                      <a:pt x="1154" y="507"/>
                      <a:pt x="1154" y="507"/>
                      <a:pt x="1154" y="507"/>
                    </a:cubicBezTo>
                    <a:cubicBezTo>
                      <a:pt x="1153" y="507"/>
                      <a:pt x="1153" y="507"/>
                      <a:pt x="1153" y="507"/>
                    </a:cubicBezTo>
                    <a:cubicBezTo>
                      <a:pt x="1153" y="507"/>
                      <a:pt x="1153" y="507"/>
                      <a:pt x="1153" y="507"/>
                    </a:cubicBezTo>
                    <a:cubicBezTo>
                      <a:pt x="1152" y="506"/>
                      <a:pt x="1152" y="506"/>
                      <a:pt x="1152" y="506"/>
                    </a:cubicBezTo>
                    <a:cubicBezTo>
                      <a:pt x="1152" y="505"/>
                      <a:pt x="1152" y="505"/>
                      <a:pt x="1152" y="505"/>
                    </a:cubicBezTo>
                    <a:cubicBezTo>
                      <a:pt x="1152" y="505"/>
                      <a:pt x="1152" y="505"/>
                      <a:pt x="1152" y="505"/>
                    </a:cubicBezTo>
                    <a:cubicBezTo>
                      <a:pt x="1151" y="506"/>
                      <a:pt x="1151" y="506"/>
                      <a:pt x="1151" y="506"/>
                    </a:cubicBezTo>
                    <a:cubicBezTo>
                      <a:pt x="1151" y="505"/>
                      <a:pt x="1151" y="505"/>
                      <a:pt x="1151" y="505"/>
                    </a:cubicBezTo>
                    <a:cubicBezTo>
                      <a:pt x="1150" y="505"/>
                      <a:pt x="1150" y="505"/>
                      <a:pt x="1150" y="505"/>
                    </a:cubicBezTo>
                    <a:cubicBezTo>
                      <a:pt x="1150" y="505"/>
                      <a:pt x="1150" y="505"/>
                      <a:pt x="1150" y="505"/>
                    </a:cubicBezTo>
                    <a:cubicBezTo>
                      <a:pt x="1149" y="506"/>
                      <a:pt x="1149" y="506"/>
                      <a:pt x="1149" y="506"/>
                    </a:cubicBezTo>
                    <a:cubicBezTo>
                      <a:pt x="1150" y="506"/>
                      <a:pt x="1150" y="506"/>
                      <a:pt x="1150" y="506"/>
                    </a:cubicBezTo>
                    <a:cubicBezTo>
                      <a:pt x="1150" y="507"/>
                      <a:pt x="1150" y="507"/>
                      <a:pt x="1150" y="507"/>
                    </a:cubicBezTo>
                    <a:cubicBezTo>
                      <a:pt x="1150" y="507"/>
                      <a:pt x="1150" y="507"/>
                      <a:pt x="1150" y="507"/>
                    </a:cubicBezTo>
                    <a:cubicBezTo>
                      <a:pt x="1149" y="508"/>
                      <a:pt x="1149" y="508"/>
                      <a:pt x="1149" y="508"/>
                    </a:cubicBezTo>
                    <a:cubicBezTo>
                      <a:pt x="1150" y="508"/>
                      <a:pt x="1150" y="508"/>
                      <a:pt x="1150" y="508"/>
                    </a:cubicBezTo>
                    <a:cubicBezTo>
                      <a:pt x="1150" y="509"/>
                      <a:pt x="1150" y="509"/>
                      <a:pt x="1150" y="509"/>
                    </a:cubicBezTo>
                    <a:cubicBezTo>
                      <a:pt x="1150" y="509"/>
                      <a:pt x="1150" y="509"/>
                      <a:pt x="1150" y="509"/>
                    </a:cubicBezTo>
                    <a:cubicBezTo>
                      <a:pt x="1151" y="509"/>
                      <a:pt x="1151" y="509"/>
                      <a:pt x="1151" y="509"/>
                    </a:cubicBezTo>
                    <a:cubicBezTo>
                      <a:pt x="1151" y="509"/>
                      <a:pt x="1151" y="509"/>
                      <a:pt x="1151" y="509"/>
                    </a:cubicBezTo>
                    <a:cubicBezTo>
                      <a:pt x="1152" y="509"/>
                      <a:pt x="1152" y="509"/>
                      <a:pt x="1152" y="509"/>
                    </a:cubicBezTo>
                    <a:cubicBezTo>
                      <a:pt x="1152" y="509"/>
                      <a:pt x="1152" y="509"/>
                      <a:pt x="1152" y="509"/>
                    </a:cubicBezTo>
                    <a:cubicBezTo>
                      <a:pt x="1153" y="510"/>
                      <a:pt x="1153" y="510"/>
                      <a:pt x="1153" y="510"/>
                    </a:cubicBezTo>
                    <a:cubicBezTo>
                      <a:pt x="1153" y="511"/>
                      <a:pt x="1153" y="511"/>
                      <a:pt x="1153" y="511"/>
                    </a:cubicBezTo>
                    <a:cubicBezTo>
                      <a:pt x="1153" y="511"/>
                      <a:pt x="1153" y="511"/>
                      <a:pt x="1153" y="511"/>
                    </a:cubicBezTo>
                    <a:cubicBezTo>
                      <a:pt x="1154" y="511"/>
                      <a:pt x="1154" y="511"/>
                      <a:pt x="1154" y="511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4" y="512"/>
                      <a:pt x="1154" y="512"/>
                      <a:pt x="1154" y="512"/>
                    </a:cubicBezTo>
                    <a:cubicBezTo>
                      <a:pt x="1154" y="512"/>
                      <a:pt x="1154" y="512"/>
                      <a:pt x="1154" y="512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3"/>
                      <a:pt x="1155" y="513"/>
                      <a:pt x="1155" y="513"/>
                    </a:cubicBezTo>
                    <a:cubicBezTo>
                      <a:pt x="1155" y="514"/>
                      <a:pt x="1155" y="514"/>
                      <a:pt x="1155" y="514"/>
                    </a:cubicBezTo>
                    <a:cubicBezTo>
                      <a:pt x="1154" y="514"/>
                      <a:pt x="1154" y="514"/>
                      <a:pt x="1154" y="514"/>
                    </a:cubicBezTo>
                    <a:cubicBezTo>
                      <a:pt x="1154" y="514"/>
                      <a:pt x="1154" y="514"/>
                      <a:pt x="1154" y="514"/>
                    </a:cubicBezTo>
                    <a:cubicBezTo>
                      <a:pt x="1154" y="513"/>
                      <a:pt x="1154" y="513"/>
                      <a:pt x="1154" y="513"/>
                    </a:cubicBezTo>
                    <a:cubicBezTo>
                      <a:pt x="1154" y="513"/>
                      <a:pt x="1154" y="513"/>
                      <a:pt x="1154" y="513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3" y="512"/>
                      <a:pt x="1153" y="512"/>
                      <a:pt x="1153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2" y="512"/>
                      <a:pt x="1152" y="512"/>
                      <a:pt x="1152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2"/>
                      <a:pt x="1151" y="512"/>
                      <a:pt x="1151" y="512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3"/>
                      <a:pt x="1151" y="513"/>
                      <a:pt x="1151" y="513"/>
                    </a:cubicBezTo>
                    <a:cubicBezTo>
                      <a:pt x="1151" y="514"/>
                      <a:pt x="1151" y="514"/>
                      <a:pt x="1151" y="514"/>
                    </a:cubicBezTo>
                    <a:cubicBezTo>
                      <a:pt x="1151" y="514"/>
                      <a:pt x="1151" y="514"/>
                      <a:pt x="1151" y="514"/>
                    </a:cubicBezTo>
                    <a:cubicBezTo>
                      <a:pt x="1151" y="515"/>
                      <a:pt x="1151" y="515"/>
                      <a:pt x="1151" y="515"/>
                    </a:cubicBezTo>
                    <a:cubicBezTo>
                      <a:pt x="1151" y="515"/>
                      <a:pt x="1151" y="515"/>
                      <a:pt x="1151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5"/>
                      <a:pt x="1152" y="515"/>
                      <a:pt x="1152" y="515"/>
                    </a:cubicBezTo>
                    <a:cubicBezTo>
                      <a:pt x="1152" y="516"/>
                      <a:pt x="1152" y="516"/>
                      <a:pt x="1152" y="516"/>
                    </a:cubicBezTo>
                    <a:cubicBezTo>
                      <a:pt x="1152" y="516"/>
                      <a:pt x="1152" y="516"/>
                      <a:pt x="1152" y="516"/>
                    </a:cubicBezTo>
                    <a:cubicBezTo>
                      <a:pt x="1152" y="517"/>
                      <a:pt x="1152" y="517"/>
                      <a:pt x="1152" y="517"/>
                    </a:cubicBezTo>
                    <a:cubicBezTo>
                      <a:pt x="1152" y="517"/>
                      <a:pt x="1152" y="517"/>
                      <a:pt x="1152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7"/>
                      <a:pt x="1153" y="517"/>
                      <a:pt x="1153" y="517"/>
                    </a:cubicBezTo>
                    <a:cubicBezTo>
                      <a:pt x="1153" y="518"/>
                      <a:pt x="1153" y="518"/>
                      <a:pt x="1153" y="518"/>
                    </a:cubicBezTo>
                    <a:cubicBezTo>
                      <a:pt x="1153" y="518"/>
                      <a:pt x="1153" y="518"/>
                      <a:pt x="1153" y="518"/>
                    </a:cubicBezTo>
                    <a:cubicBezTo>
                      <a:pt x="1152" y="519"/>
                      <a:pt x="1152" y="519"/>
                      <a:pt x="1152" y="519"/>
                    </a:cubicBezTo>
                    <a:cubicBezTo>
                      <a:pt x="1151" y="519"/>
                      <a:pt x="1151" y="519"/>
                      <a:pt x="1151" y="519"/>
                    </a:cubicBezTo>
                    <a:cubicBezTo>
                      <a:pt x="1150" y="519"/>
                      <a:pt x="1150" y="519"/>
                      <a:pt x="1150" y="519"/>
                    </a:cubicBezTo>
                    <a:cubicBezTo>
                      <a:pt x="1151" y="518"/>
                      <a:pt x="1151" y="518"/>
                      <a:pt x="1151" y="518"/>
                    </a:cubicBezTo>
                    <a:cubicBezTo>
                      <a:pt x="1151" y="518"/>
                      <a:pt x="1151" y="518"/>
                      <a:pt x="1151" y="518"/>
                    </a:cubicBezTo>
                    <a:cubicBezTo>
                      <a:pt x="1150" y="517"/>
                      <a:pt x="1150" y="517"/>
                      <a:pt x="1150" y="517"/>
                    </a:cubicBezTo>
                    <a:cubicBezTo>
                      <a:pt x="1150" y="517"/>
                      <a:pt x="1150" y="517"/>
                      <a:pt x="1150" y="517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50" y="516"/>
                      <a:pt x="1150" y="516"/>
                      <a:pt x="1150" y="516"/>
                    </a:cubicBezTo>
                    <a:cubicBezTo>
                      <a:pt x="1149" y="516"/>
                      <a:pt x="1149" y="516"/>
                      <a:pt x="1149" y="516"/>
                    </a:cubicBezTo>
                    <a:cubicBezTo>
                      <a:pt x="1149" y="517"/>
                      <a:pt x="1149" y="517"/>
                      <a:pt x="1149" y="517"/>
                    </a:cubicBezTo>
                    <a:cubicBezTo>
                      <a:pt x="1148" y="517"/>
                      <a:pt x="1148" y="517"/>
                      <a:pt x="1148" y="517"/>
                    </a:cubicBezTo>
                    <a:cubicBezTo>
                      <a:pt x="1148" y="517"/>
                      <a:pt x="1148" y="517"/>
                      <a:pt x="1148" y="517"/>
                    </a:cubicBezTo>
                    <a:cubicBezTo>
                      <a:pt x="1148" y="516"/>
                      <a:pt x="1148" y="516"/>
                      <a:pt x="1148" y="516"/>
                    </a:cubicBezTo>
                    <a:cubicBezTo>
                      <a:pt x="1147" y="516"/>
                      <a:pt x="1147" y="516"/>
                      <a:pt x="1147" y="516"/>
                    </a:cubicBezTo>
                    <a:cubicBezTo>
                      <a:pt x="1147" y="516"/>
                      <a:pt x="1147" y="516"/>
                      <a:pt x="1147" y="516"/>
                    </a:cubicBezTo>
                    <a:cubicBezTo>
                      <a:pt x="1146" y="516"/>
                      <a:pt x="1146" y="516"/>
                      <a:pt x="1146" y="516"/>
                    </a:cubicBezTo>
                    <a:cubicBezTo>
                      <a:pt x="1145" y="516"/>
                      <a:pt x="1145" y="516"/>
                      <a:pt x="1145" y="516"/>
                    </a:cubicBezTo>
                    <a:cubicBezTo>
                      <a:pt x="1145" y="515"/>
                      <a:pt x="1145" y="515"/>
                      <a:pt x="1145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6" y="515"/>
                      <a:pt x="1146" y="515"/>
                      <a:pt x="1146" y="515"/>
                    </a:cubicBezTo>
                    <a:cubicBezTo>
                      <a:pt x="1147" y="515"/>
                      <a:pt x="1147" y="515"/>
                      <a:pt x="1147" y="515"/>
                    </a:cubicBezTo>
                    <a:cubicBezTo>
                      <a:pt x="1147" y="515"/>
                      <a:pt x="1147" y="515"/>
                      <a:pt x="1147" y="515"/>
                    </a:cubicBezTo>
                    <a:cubicBezTo>
                      <a:pt x="1147" y="514"/>
                      <a:pt x="1147" y="514"/>
                      <a:pt x="1147" y="514"/>
                    </a:cubicBezTo>
                    <a:cubicBezTo>
                      <a:pt x="1147" y="513"/>
                      <a:pt x="1147" y="513"/>
                      <a:pt x="1147" y="513"/>
                    </a:cubicBezTo>
                    <a:cubicBezTo>
                      <a:pt x="1147" y="513"/>
                      <a:pt x="1147" y="513"/>
                      <a:pt x="1147" y="513"/>
                    </a:cubicBezTo>
                    <a:cubicBezTo>
                      <a:pt x="1146" y="514"/>
                      <a:pt x="1146" y="514"/>
                      <a:pt x="1146" y="514"/>
                    </a:cubicBezTo>
                    <a:cubicBezTo>
                      <a:pt x="1146" y="514"/>
                      <a:pt x="1146" y="514"/>
                      <a:pt x="1146" y="514"/>
                    </a:cubicBezTo>
                    <a:cubicBezTo>
                      <a:pt x="1146" y="513"/>
                      <a:pt x="1146" y="513"/>
                      <a:pt x="1146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2"/>
                      <a:pt x="1145" y="512"/>
                      <a:pt x="1145" y="512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5" y="513"/>
                      <a:pt x="1145" y="513"/>
                      <a:pt x="1145" y="513"/>
                    </a:cubicBezTo>
                    <a:cubicBezTo>
                      <a:pt x="1144" y="514"/>
                      <a:pt x="1144" y="514"/>
                      <a:pt x="1144" y="514"/>
                    </a:cubicBezTo>
                    <a:cubicBezTo>
                      <a:pt x="1144" y="514"/>
                      <a:pt x="1144" y="514"/>
                      <a:pt x="1144" y="514"/>
                    </a:cubicBezTo>
                    <a:cubicBezTo>
                      <a:pt x="1144" y="513"/>
                      <a:pt x="1144" y="513"/>
                      <a:pt x="1144" y="513"/>
                    </a:cubicBezTo>
                    <a:cubicBezTo>
                      <a:pt x="1143" y="513"/>
                      <a:pt x="1143" y="513"/>
                      <a:pt x="1143" y="513"/>
                    </a:cubicBezTo>
                    <a:cubicBezTo>
                      <a:pt x="1143" y="513"/>
                      <a:pt x="1143" y="513"/>
                      <a:pt x="1143" y="513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2"/>
                      <a:pt x="1142" y="512"/>
                      <a:pt x="1142" y="512"/>
                    </a:cubicBezTo>
                    <a:cubicBezTo>
                      <a:pt x="1142" y="511"/>
                      <a:pt x="1142" y="511"/>
                      <a:pt x="1142" y="511"/>
                    </a:cubicBezTo>
                    <a:cubicBezTo>
                      <a:pt x="1142" y="511"/>
                      <a:pt x="1142" y="511"/>
                      <a:pt x="1142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0" y="511"/>
                      <a:pt x="1140" y="511"/>
                      <a:pt x="1140" y="511"/>
                    </a:cubicBezTo>
                    <a:cubicBezTo>
                      <a:pt x="1140" y="511"/>
                      <a:pt x="1140" y="511"/>
                      <a:pt x="1140" y="511"/>
                    </a:cubicBezTo>
                    <a:cubicBezTo>
                      <a:pt x="1141" y="511"/>
                      <a:pt x="1141" y="511"/>
                      <a:pt x="1141" y="511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2"/>
                      <a:pt x="1141" y="512"/>
                      <a:pt x="1141" y="512"/>
                    </a:cubicBezTo>
                    <a:cubicBezTo>
                      <a:pt x="1141" y="513"/>
                      <a:pt x="1141" y="513"/>
                      <a:pt x="1141" y="513"/>
                    </a:cubicBezTo>
                    <a:cubicBezTo>
                      <a:pt x="1141" y="513"/>
                      <a:pt x="1141" y="513"/>
                      <a:pt x="1141" y="513"/>
                    </a:cubicBezTo>
                    <a:cubicBezTo>
                      <a:pt x="1140" y="513"/>
                      <a:pt x="1140" y="513"/>
                      <a:pt x="1140" y="513"/>
                    </a:cubicBezTo>
                    <a:cubicBezTo>
                      <a:pt x="1140" y="513"/>
                      <a:pt x="1140" y="513"/>
                      <a:pt x="1140" y="513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4"/>
                      <a:pt x="1140" y="514"/>
                      <a:pt x="1140" y="514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0" y="515"/>
                      <a:pt x="1140" y="515"/>
                      <a:pt x="1140" y="515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0" y="516"/>
                      <a:pt x="1140" y="516"/>
                      <a:pt x="1140" y="516"/>
                    </a:cubicBezTo>
                    <a:cubicBezTo>
                      <a:pt x="1141" y="516"/>
                      <a:pt x="1141" y="516"/>
                      <a:pt x="1141" y="516"/>
                    </a:cubicBezTo>
                    <a:cubicBezTo>
                      <a:pt x="1141" y="517"/>
                      <a:pt x="1141" y="517"/>
                      <a:pt x="1141" y="517"/>
                    </a:cubicBezTo>
                    <a:cubicBezTo>
                      <a:pt x="1141" y="517"/>
                      <a:pt x="1141" y="517"/>
                      <a:pt x="1141" y="517"/>
                    </a:cubicBezTo>
                    <a:cubicBezTo>
                      <a:pt x="1142" y="517"/>
                      <a:pt x="1142" y="517"/>
                      <a:pt x="1142" y="517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8"/>
                      <a:pt x="1142" y="518"/>
                      <a:pt x="1142" y="518"/>
                    </a:cubicBezTo>
                    <a:cubicBezTo>
                      <a:pt x="1142" y="519"/>
                      <a:pt x="1142" y="519"/>
                      <a:pt x="1142" y="519"/>
                    </a:cubicBezTo>
                    <a:cubicBezTo>
                      <a:pt x="1141" y="520"/>
                      <a:pt x="1141" y="520"/>
                      <a:pt x="1141" y="520"/>
                    </a:cubicBezTo>
                    <a:cubicBezTo>
                      <a:pt x="1141" y="521"/>
                      <a:pt x="1141" y="521"/>
                      <a:pt x="1141" y="521"/>
                    </a:cubicBezTo>
                    <a:cubicBezTo>
                      <a:pt x="1141" y="521"/>
                      <a:pt x="1141" y="521"/>
                      <a:pt x="1141" y="521"/>
                    </a:cubicBezTo>
                    <a:cubicBezTo>
                      <a:pt x="1141" y="522"/>
                      <a:pt x="1141" y="522"/>
                      <a:pt x="1141" y="522"/>
                    </a:cubicBezTo>
                    <a:cubicBezTo>
                      <a:pt x="1141" y="522"/>
                      <a:pt x="1141" y="522"/>
                      <a:pt x="1141" y="522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40" y="521"/>
                      <a:pt x="1140" y="521"/>
                      <a:pt x="1140" y="521"/>
                    </a:cubicBezTo>
                    <a:cubicBezTo>
                      <a:pt x="1139" y="520"/>
                      <a:pt x="1139" y="520"/>
                      <a:pt x="1139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7" y="519"/>
                      <a:pt x="1137" y="519"/>
                      <a:pt x="1137" y="519"/>
                    </a:cubicBezTo>
                    <a:cubicBezTo>
                      <a:pt x="1137" y="520"/>
                      <a:pt x="1137" y="520"/>
                      <a:pt x="1137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0"/>
                      <a:pt x="1138" y="520"/>
                      <a:pt x="1138" y="520"/>
                    </a:cubicBezTo>
                    <a:cubicBezTo>
                      <a:pt x="1138" y="521"/>
                      <a:pt x="1138" y="521"/>
                      <a:pt x="1138" y="521"/>
                    </a:cubicBezTo>
                    <a:cubicBezTo>
                      <a:pt x="1137" y="521"/>
                      <a:pt x="1137" y="521"/>
                      <a:pt x="1137" y="521"/>
                    </a:cubicBezTo>
                    <a:cubicBezTo>
                      <a:pt x="1137" y="521"/>
                      <a:pt x="1137" y="521"/>
                      <a:pt x="1137" y="521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5" y="522"/>
                      <a:pt x="1135" y="522"/>
                      <a:pt x="1135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6" y="522"/>
                      <a:pt x="1136" y="522"/>
                      <a:pt x="1136" y="522"/>
                    </a:cubicBezTo>
                    <a:cubicBezTo>
                      <a:pt x="1137" y="522"/>
                      <a:pt x="1137" y="522"/>
                      <a:pt x="1137" y="522"/>
                    </a:cubicBezTo>
                    <a:cubicBezTo>
                      <a:pt x="1137" y="522"/>
                      <a:pt x="1137" y="522"/>
                      <a:pt x="1137" y="522"/>
                    </a:cubicBezTo>
                    <a:cubicBezTo>
                      <a:pt x="1138" y="521"/>
                      <a:pt x="1138" y="521"/>
                      <a:pt x="1138" y="521"/>
                    </a:cubicBezTo>
                    <a:cubicBezTo>
                      <a:pt x="1139" y="521"/>
                      <a:pt x="1139" y="521"/>
                      <a:pt x="1139" y="521"/>
                    </a:cubicBezTo>
                    <a:cubicBezTo>
                      <a:pt x="1139" y="521"/>
                      <a:pt x="1139" y="521"/>
                      <a:pt x="1139" y="521"/>
                    </a:cubicBezTo>
                    <a:cubicBezTo>
                      <a:pt x="1140" y="522"/>
                      <a:pt x="1140" y="522"/>
                      <a:pt x="1140" y="522"/>
                    </a:cubicBezTo>
                    <a:cubicBezTo>
                      <a:pt x="1140" y="523"/>
                      <a:pt x="1140" y="523"/>
                      <a:pt x="1140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1" y="523"/>
                      <a:pt x="1141" y="523"/>
                      <a:pt x="1141" y="523"/>
                    </a:cubicBezTo>
                    <a:cubicBezTo>
                      <a:pt x="1142" y="522"/>
                      <a:pt x="1142" y="522"/>
                      <a:pt x="1142" y="522"/>
                    </a:cubicBezTo>
                    <a:cubicBezTo>
                      <a:pt x="1142" y="523"/>
                      <a:pt x="1142" y="523"/>
                      <a:pt x="1142" y="523"/>
                    </a:cubicBezTo>
                    <a:cubicBezTo>
                      <a:pt x="1143" y="523"/>
                      <a:pt x="1143" y="523"/>
                      <a:pt x="1143" y="523"/>
                    </a:cubicBezTo>
                    <a:cubicBezTo>
                      <a:pt x="1143" y="524"/>
                      <a:pt x="1143" y="524"/>
                      <a:pt x="1143" y="524"/>
                    </a:cubicBezTo>
                    <a:cubicBezTo>
                      <a:pt x="1143" y="524"/>
                      <a:pt x="1143" y="524"/>
                      <a:pt x="1143" y="524"/>
                    </a:cubicBezTo>
                    <a:cubicBezTo>
                      <a:pt x="1143" y="525"/>
                      <a:pt x="1143" y="525"/>
                      <a:pt x="1143" y="525"/>
                    </a:cubicBezTo>
                    <a:cubicBezTo>
                      <a:pt x="1143" y="525"/>
                      <a:pt x="1143" y="525"/>
                      <a:pt x="1143" y="525"/>
                    </a:cubicBezTo>
                    <a:cubicBezTo>
                      <a:pt x="1143" y="526"/>
                      <a:pt x="1143" y="526"/>
                      <a:pt x="1143" y="526"/>
                    </a:cubicBezTo>
                    <a:cubicBezTo>
                      <a:pt x="1144" y="526"/>
                      <a:pt x="1144" y="526"/>
                      <a:pt x="1144" y="526"/>
                    </a:cubicBezTo>
                    <a:cubicBezTo>
                      <a:pt x="1144" y="527"/>
                      <a:pt x="1144" y="527"/>
                      <a:pt x="1144" y="527"/>
                    </a:cubicBezTo>
                    <a:cubicBezTo>
                      <a:pt x="1144" y="528"/>
                      <a:pt x="1144" y="528"/>
                      <a:pt x="1144" y="528"/>
                    </a:cubicBezTo>
                    <a:cubicBezTo>
                      <a:pt x="1144" y="528"/>
                      <a:pt x="1144" y="528"/>
                      <a:pt x="1144" y="528"/>
                    </a:cubicBezTo>
                    <a:cubicBezTo>
                      <a:pt x="1143" y="528"/>
                      <a:pt x="1143" y="528"/>
                      <a:pt x="1143" y="528"/>
                    </a:cubicBezTo>
                    <a:cubicBezTo>
                      <a:pt x="1141" y="528"/>
                      <a:pt x="1141" y="528"/>
                      <a:pt x="1141" y="528"/>
                    </a:cubicBezTo>
                    <a:cubicBezTo>
                      <a:pt x="1141" y="528"/>
                      <a:pt x="1141" y="528"/>
                      <a:pt x="1141" y="528"/>
                    </a:cubicBezTo>
                    <a:cubicBezTo>
                      <a:pt x="1141" y="527"/>
                      <a:pt x="1141" y="527"/>
                      <a:pt x="1141" y="527"/>
                    </a:cubicBezTo>
                    <a:cubicBezTo>
                      <a:pt x="1141" y="526"/>
                      <a:pt x="1141" y="526"/>
                      <a:pt x="1141" y="526"/>
                    </a:cubicBezTo>
                    <a:cubicBezTo>
                      <a:pt x="1141" y="526"/>
                      <a:pt x="1141" y="526"/>
                      <a:pt x="1141" y="526"/>
                    </a:cubicBezTo>
                    <a:cubicBezTo>
                      <a:pt x="1141" y="525"/>
                      <a:pt x="1141" y="525"/>
                      <a:pt x="1141" y="525"/>
                    </a:cubicBezTo>
                    <a:cubicBezTo>
                      <a:pt x="1140" y="525"/>
                      <a:pt x="1140" y="525"/>
                      <a:pt x="1140" y="525"/>
                    </a:cubicBezTo>
                    <a:cubicBezTo>
                      <a:pt x="1140" y="525"/>
                      <a:pt x="1140" y="525"/>
                      <a:pt x="1140" y="525"/>
                    </a:cubicBezTo>
                    <a:cubicBezTo>
                      <a:pt x="1140" y="526"/>
                      <a:pt x="1140" y="526"/>
                      <a:pt x="1140" y="526"/>
                    </a:cubicBezTo>
                    <a:cubicBezTo>
                      <a:pt x="1140" y="526"/>
                      <a:pt x="1140" y="526"/>
                      <a:pt x="1140" y="526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7"/>
                      <a:pt x="1140" y="527"/>
                      <a:pt x="1140" y="527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40" y="528"/>
                      <a:pt x="1140" y="528"/>
                      <a:pt x="1140" y="528"/>
                    </a:cubicBezTo>
                    <a:cubicBezTo>
                      <a:pt x="1139" y="529"/>
                      <a:pt x="1139" y="529"/>
                      <a:pt x="1139" y="529"/>
                    </a:cubicBezTo>
                    <a:cubicBezTo>
                      <a:pt x="1138" y="530"/>
                      <a:pt x="1138" y="530"/>
                      <a:pt x="1138" y="530"/>
                    </a:cubicBezTo>
                    <a:cubicBezTo>
                      <a:pt x="1138" y="530"/>
                      <a:pt x="1138" y="530"/>
                      <a:pt x="1138" y="530"/>
                    </a:cubicBezTo>
                    <a:cubicBezTo>
                      <a:pt x="1139" y="530"/>
                      <a:pt x="1139" y="530"/>
                      <a:pt x="1139" y="530"/>
                    </a:cubicBezTo>
                    <a:cubicBezTo>
                      <a:pt x="1139" y="530"/>
                      <a:pt x="1139" y="530"/>
                      <a:pt x="1139" y="530"/>
                    </a:cubicBezTo>
                    <a:cubicBezTo>
                      <a:pt x="1140" y="530"/>
                      <a:pt x="1140" y="530"/>
                      <a:pt x="1140" y="530"/>
                    </a:cubicBezTo>
                    <a:cubicBezTo>
                      <a:pt x="1140" y="529"/>
                      <a:pt x="1140" y="529"/>
                      <a:pt x="1140" y="529"/>
                    </a:cubicBezTo>
                    <a:cubicBezTo>
                      <a:pt x="1140" y="530"/>
                      <a:pt x="1140" y="530"/>
                      <a:pt x="1140" y="530"/>
                    </a:cubicBezTo>
                    <a:cubicBezTo>
                      <a:pt x="1141" y="530"/>
                      <a:pt x="1141" y="530"/>
                      <a:pt x="1141" y="530"/>
                    </a:cubicBezTo>
                    <a:cubicBezTo>
                      <a:pt x="1141" y="530"/>
                      <a:pt x="1141" y="530"/>
                      <a:pt x="1141" y="530"/>
                    </a:cubicBezTo>
                    <a:cubicBezTo>
                      <a:pt x="1141" y="529"/>
                      <a:pt x="1141" y="529"/>
                      <a:pt x="1141" y="529"/>
                    </a:cubicBezTo>
                    <a:cubicBezTo>
                      <a:pt x="1142" y="529"/>
                      <a:pt x="1142" y="529"/>
                      <a:pt x="1142" y="529"/>
                    </a:cubicBezTo>
                    <a:cubicBezTo>
                      <a:pt x="1142" y="529"/>
                      <a:pt x="1142" y="529"/>
                      <a:pt x="1142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29"/>
                      <a:pt x="1143" y="529"/>
                      <a:pt x="1143" y="529"/>
                    </a:cubicBezTo>
                    <a:cubicBezTo>
                      <a:pt x="1143" y="530"/>
                      <a:pt x="1143" y="530"/>
                      <a:pt x="1143" y="530"/>
                    </a:cubicBezTo>
                    <a:cubicBezTo>
                      <a:pt x="1143" y="530"/>
                      <a:pt x="1143" y="530"/>
                      <a:pt x="1143" y="530"/>
                    </a:cubicBezTo>
                    <a:cubicBezTo>
                      <a:pt x="1143" y="531"/>
                      <a:pt x="1143" y="531"/>
                      <a:pt x="1143" y="531"/>
                    </a:cubicBezTo>
                    <a:cubicBezTo>
                      <a:pt x="1143" y="533"/>
                      <a:pt x="1143" y="533"/>
                      <a:pt x="1143" y="533"/>
                    </a:cubicBezTo>
                    <a:cubicBezTo>
                      <a:pt x="1141" y="534"/>
                      <a:pt x="1141" y="534"/>
                      <a:pt x="1141" y="534"/>
                    </a:cubicBezTo>
                    <a:cubicBezTo>
                      <a:pt x="1140" y="535"/>
                      <a:pt x="1140" y="535"/>
                      <a:pt x="1140" y="535"/>
                    </a:cubicBezTo>
                    <a:cubicBezTo>
                      <a:pt x="1141" y="538"/>
                      <a:pt x="1141" y="538"/>
                      <a:pt x="1141" y="538"/>
                    </a:cubicBezTo>
                    <a:cubicBezTo>
                      <a:pt x="1142" y="537"/>
                      <a:pt x="1142" y="537"/>
                      <a:pt x="1142" y="537"/>
                    </a:cubicBezTo>
                    <a:cubicBezTo>
                      <a:pt x="1143" y="539"/>
                      <a:pt x="1143" y="539"/>
                      <a:pt x="1143" y="539"/>
                    </a:cubicBezTo>
                    <a:cubicBezTo>
                      <a:pt x="1144" y="540"/>
                      <a:pt x="1144" y="540"/>
                      <a:pt x="1144" y="540"/>
                    </a:cubicBezTo>
                    <a:cubicBezTo>
                      <a:pt x="1145" y="541"/>
                      <a:pt x="1145" y="541"/>
                      <a:pt x="1145" y="541"/>
                    </a:cubicBezTo>
                    <a:cubicBezTo>
                      <a:pt x="1146" y="543"/>
                      <a:pt x="1146" y="543"/>
                      <a:pt x="1146" y="543"/>
                    </a:cubicBezTo>
                    <a:cubicBezTo>
                      <a:pt x="1145" y="545"/>
                      <a:pt x="1145" y="545"/>
                      <a:pt x="1145" y="545"/>
                    </a:cubicBezTo>
                    <a:cubicBezTo>
                      <a:pt x="1144" y="545"/>
                      <a:pt x="1144" y="545"/>
                      <a:pt x="1144" y="545"/>
                    </a:cubicBezTo>
                    <a:cubicBezTo>
                      <a:pt x="1143" y="546"/>
                      <a:pt x="1143" y="546"/>
                      <a:pt x="1143" y="546"/>
                    </a:cubicBezTo>
                    <a:cubicBezTo>
                      <a:pt x="1143" y="547"/>
                      <a:pt x="1143" y="547"/>
                      <a:pt x="1143" y="547"/>
                    </a:cubicBezTo>
                    <a:cubicBezTo>
                      <a:pt x="1143" y="548"/>
                      <a:pt x="1143" y="548"/>
                      <a:pt x="1143" y="548"/>
                    </a:cubicBezTo>
                    <a:cubicBezTo>
                      <a:pt x="1144" y="550"/>
                      <a:pt x="1144" y="550"/>
                      <a:pt x="1144" y="550"/>
                    </a:cubicBezTo>
                    <a:cubicBezTo>
                      <a:pt x="1143" y="552"/>
                      <a:pt x="1143" y="552"/>
                      <a:pt x="1143" y="552"/>
                    </a:cubicBezTo>
                    <a:cubicBezTo>
                      <a:pt x="1143" y="552"/>
                      <a:pt x="1144" y="554"/>
                      <a:pt x="1144" y="554"/>
                    </a:cubicBezTo>
                    <a:cubicBezTo>
                      <a:pt x="1144" y="554"/>
                      <a:pt x="1143" y="556"/>
                      <a:pt x="1143" y="556"/>
                    </a:cubicBezTo>
                    <a:cubicBezTo>
                      <a:pt x="1145" y="558"/>
                      <a:pt x="1145" y="558"/>
                      <a:pt x="1145" y="560"/>
                    </a:cubicBezTo>
                    <a:cubicBezTo>
                      <a:pt x="1146" y="561"/>
                      <a:pt x="1145" y="562"/>
                      <a:pt x="1146" y="562"/>
                    </a:cubicBezTo>
                    <a:cubicBezTo>
                      <a:pt x="1145" y="563"/>
                      <a:pt x="1144" y="563"/>
                      <a:pt x="1143" y="562"/>
                    </a:cubicBezTo>
                    <a:cubicBezTo>
                      <a:pt x="1141" y="562"/>
                      <a:pt x="1143" y="564"/>
                      <a:pt x="1144" y="565"/>
                    </a:cubicBezTo>
                    <a:cubicBezTo>
                      <a:pt x="1144" y="566"/>
                      <a:pt x="1145" y="568"/>
                      <a:pt x="1145" y="569"/>
                    </a:cubicBezTo>
                    <a:cubicBezTo>
                      <a:pt x="1146" y="569"/>
                      <a:pt x="1146" y="567"/>
                      <a:pt x="1147" y="566"/>
                    </a:cubicBezTo>
                    <a:cubicBezTo>
                      <a:pt x="1148" y="567"/>
                      <a:pt x="1147" y="571"/>
                      <a:pt x="1147" y="573"/>
                    </a:cubicBezTo>
                    <a:cubicBezTo>
                      <a:pt x="1147" y="574"/>
                      <a:pt x="1147" y="575"/>
                      <a:pt x="1147" y="576"/>
                    </a:cubicBezTo>
                    <a:cubicBezTo>
                      <a:pt x="1146" y="577"/>
                      <a:pt x="1146" y="577"/>
                      <a:pt x="1146" y="578"/>
                    </a:cubicBezTo>
                    <a:cubicBezTo>
                      <a:pt x="502" y="578"/>
                      <a:pt x="502" y="578"/>
                      <a:pt x="502" y="578"/>
                    </a:cubicBezTo>
                    <a:cubicBezTo>
                      <a:pt x="500" y="570"/>
                      <a:pt x="500" y="570"/>
                      <a:pt x="500" y="570"/>
                    </a:cubicBezTo>
                    <a:cubicBezTo>
                      <a:pt x="498" y="567"/>
                      <a:pt x="498" y="567"/>
                      <a:pt x="498" y="567"/>
                    </a:cubicBezTo>
                    <a:cubicBezTo>
                      <a:pt x="499" y="567"/>
                      <a:pt x="499" y="567"/>
                      <a:pt x="499" y="567"/>
                    </a:cubicBezTo>
                    <a:cubicBezTo>
                      <a:pt x="502" y="569"/>
                      <a:pt x="502" y="569"/>
                      <a:pt x="502" y="569"/>
                    </a:cubicBezTo>
                    <a:cubicBezTo>
                      <a:pt x="503" y="568"/>
                      <a:pt x="503" y="568"/>
                      <a:pt x="503" y="568"/>
                    </a:cubicBezTo>
                    <a:cubicBezTo>
                      <a:pt x="503" y="567"/>
                      <a:pt x="503" y="567"/>
                      <a:pt x="503" y="567"/>
                    </a:cubicBezTo>
                    <a:cubicBezTo>
                      <a:pt x="501" y="564"/>
                      <a:pt x="501" y="564"/>
                      <a:pt x="501" y="564"/>
                    </a:cubicBezTo>
                    <a:cubicBezTo>
                      <a:pt x="501" y="563"/>
                      <a:pt x="501" y="563"/>
                      <a:pt x="501" y="563"/>
                    </a:cubicBezTo>
                    <a:cubicBezTo>
                      <a:pt x="501" y="559"/>
                      <a:pt x="501" y="559"/>
                      <a:pt x="501" y="559"/>
                    </a:cubicBezTo>
                    <a:cubicBezTo>
                      <a:pt x="502" y="555"/>
                      <a:pt x="502" y="555"/>
                      <a:pt x="502" y="555"/>
                    </a:cubicBezTo>
                    <a:cubicBezTo>
                      <a:pt x="499" y="553"/>
                      <a:pt x="499" y="553"/>
                      <a:pt x="499" y="553"/>
                    </a:cubicBezTo>
                    <a:cubicBezTo>
                      <a:pt x="500" y="558"/>
                      <a:pt x="500" y="558"/>
                      <a:pt x="500" y="558"/>
                    </a:cubicBezTo>
                    <a:cubicBezTo>
                      <a:pt x="499" y="564"/>
                      <a:pt x="499" y="564"/>
                      <a:pt x="499" y="564"/>
                    </a:cubicBezTo>
                    <a:cubicBezTo>
                      <a:pt x="498" y="564"/>
                      <a:pt x="498" y="564"/>
                      <a:pt x="498" y="564"/>
                    </a:cubicBezTo>
                    <a:cubicBezTo>
                      <a:pt x="496" y="564"/>
                      <a:pt x="496" y="564"/>
                      <a:pt x="496" y="564"/>
                    </a:cubicBezTo>
                    <a:cubicBezTo>
                      <a:pt x="495" y="564"/>
                      <a:pt x="495" y="564"/>
                      <a:pt x="495" y="564"/>
                    </a:cubicBezTo>
                    <a:cubicBezTo>
                      <a:pt x="493" y="563"/>
                      <a:pt x="493" y="563"/>
                      <a:pt x="493" y="563"/>
                    </a:cubicBezTo>
                    <a:cubicBezTo>
                      <a:pt x="488" y="550"/>
                      <a:pt x="488" y="550"/>
                      <a:pt x="488" y="550"/>
                    </a:cubicBezTo>
                    <a:cubicBezTo>
                      <a:pt x="482" y="545"/>
                      <a:pt x="482" y="545"/>
                      <a:pt x="482" y="545"/>
                    </a:cubicBezTo>
                    <a:cubicBezTo>
                      <a:pt x="485" y="545"/>
                      <a:pt x="485" y="545"/>
                      <a:pt x="485" y="545"/>
                    </a:cubicBezTo>
                    <a:cubicBezTo>
                      <a:pt x="488" y="548"/>
                      <a:pt x="488" y="548"/>
                      <a:pt x="488" y="548"/>
                    </a:cubicBezTo>
                    <a:cubicBezTo>
                      <a:pt x="490" y="553"/>
                      <a:pt x="490" y="553"/>
                      <a:pt x="490" y="553"/>
                    </a:cubicBezTo>
                    <a:cubicBezTo>
                      <a:pt x="492" y="553"/>
                      <a:pt x="492" y="553"/>
                      <a:pt x="492" y="553"/>
                    </a:cubicBezTo>
                    <a:cubicBezTo>
                      <a:pt x="494" y="554"/>
                      <a:pt x="494" y="554"/>
                      <a:pt x="494" y="554"/>
                    </a:cubicBezTo>
                    <a:cubicBezTo>
                      <a:pt x="493" y="551"/>
                      <a:pt x="493" y="551"/>
                      <a:pt x="493" y="551"/>
                    </a:cubicBezTo>
                    <a:cubicBezTo>
                      <a:pt x="492" y="551"/>
                      <a:pt x="492" y="551"/>
                      <a:pt x="492" y="551"/>
                    </a:cubicBezTo>
                    <a:cubicBezTo>
                      <a:pt x="492" y="550"/>
                      <a:pt x="492" y="550"/>
                      <a:pt x="492" y="550"/>
                    </a:cubicBezTo>
                    <a:cubicBezTo>
                      <a:pt x="493" y="550"/>
                      <a:pt x="493" y="550"/>
                      <a:pt x="493" y="550"/>
                    </a:cubicBezTo>
                    <a:cubicBezTo>
                      <a:pt x="493" y="548"/>
                      <a:pt x="493" y="548"/>
                      <a:pt x="493" y="548"/>
                    </a:cubicBezTo>
                    <a:cubicBezTo>
                      <a:pt x="496" y="551"/>
                      <a:pt x="496" y="551"/>
                      <a:pt x="496" y="551"/>
                    </a:cubicBezTo>
                    <a:cubicBezTo>
                      <a:pt x="502" y="552"/>
                      <a:pt x="502" y="552"/>
                      <a:pt x="502" y="552"/>
                    </a:cubicBezTo>
                    <a:cubicBezTo>
                      <a:pt x="501" y="550"/>
                      <a:pt x="501" y="550"/>
                      <a:pt x="501" y="550"/>
                    </a:cubicBezTo>
                    <a:cubicBezTo>
                      <a:pt x="499" y="547"/>
                      <a:pt x="499" y="547"/>
                      <a:pt x="499" y="547"/>
                    </a:cubicBezTo>
                    <a:cubicBezTo>
                      <a:pt x="494" y="544"/>
                      <a:pt x="494" y="544"/>
                      <a:pt x="494" y="544"/>
                    </a:cubicBezTo>
                    <a:cubicBezTo>
                      <a:pt x="494" y="545"/>
                      <a:pt x="494" y="545"/>
                      <a:pt x="494" y="545"/>
                    </a:cubicBezTo>
                    <a:cubicBezTo>
                      <a:pt x="492" y="545"/>
                      <a:pt x="492" y="545"/>
                      <a:pt x="492" y="545"/>
                    </a:cubicBezTo>
                    <a:cubicBezTo>
                      <a:pt x="489" y="541"/>
                      <a:pt x="489" y="541"/>
                      <a:pt x="489" y="541"/>
                    </a:cubicBezTo>
                    <a:cubicBezTo>
                      <a:pt x="485" y="542"/>
                      <a:pt x="485" y="542"/>
                      <a:pt x="485" y="542"/>
                    </a:cubicBezTo>
                    <a:cubicBezTo>
                      <a:pt x="480" y="541"/>
                      <a:pt x="480" y="541"/>
                      <a:pt x="480" y="541"/>
                    </a:cubicBezTo>
                    <a:cubicBezTo>
                      <a:pt x="480" y="538"/>
                      <a:pt x="480" y="538"/>
                      <a:pt x="480" y="538"/>
                    </a:cubicBezTo>
                    <a:cubicBezTo>
                      <a:pt x="483" y="539"/>
                      <a:pt x="483" y="539"/>
                      <a:pt x="483" y="539"/>
                    </a:cubicBezTo>
                    <a:cubicBezTo>
                      <a:pt x="483" y="536"/>
                      <a:pt x="483" y="536"/>
                      <a:pt x="483" y="536"/>
                    </a:cubicBezTo>
                    <a:cubicBezTo>
                      <a:pt x="480" y="534"/>
                      <a:pt x="480" y="534"/>
                      <a:pt x="480" y="534"/>
                    </a:cubicBezTo>
                    <a:cubicBezTo>
                      <a:pt x="479" y="538"/>
                      <a:pt x="479" y="538"/>
                      <a:pt x="479" y="538"/>
                    </a:cubicBezTo>
                    <a:cubicBezTo>
                      <a:pt x="477" y="542"/>
                      <a:pt x="477" y="542"/>
                      <a:pt x="477" y="542"/>
                    </a:cubicBezTo>
                    <a:cubicBezTo>
                      <a:pt x="478" y="538"/>
                      <a:pt x="478" y="538"/>
                      <a:pt x="478" y="538"/>
                    </a:cubicBezTo>
                    <a:cubicBezTo>
                      <a:pt x="475" y="534"/>
                      <a:pt x="475" y="534"/>
                      <a:pt x="475" y="534"/>
                    </a:cubicBezTo>
                    <a:cubicBezTo>
                      <a:pt x="464" y="528"/>
                      <a:pt x="464" y="528"/>
                      <a:pt x="464" y="528"/>
                    </a:cubicBezTo>
                    <a:cubicBezTo>
                      <a:pt x="457" y="527"/>
                      <a:pt x="457" y="527"/>
                      <a:pt x="457" y="527"/>
                    </a:cubicBezTo>
                    <a:cubicBezTo>
                      <a:pt x="457" y="526"/>
                      <a:pt x="457" y="526"/>
                      <a:pt x="457" y="526"/>
                    </a:cubicBezTo>
                    <a:cubicBezTo>
                      <a:pt x="460" y="526"/>
                      <a:pt x="460" y="526"/>
                      <a:pt x="460" y="526"/>
                    </a:cubicBezTo>
                    <a:cubicBezTo>
                      <a:pt x="466" y="528"/>
                      <a:pt x="466" y="528"/>
                      <a:pt x="466" y="528"/>
                    </a:cubicBezTo>
                    <a:cubicBezTo>
                      <a:pt x="462" y="525"/>
                      <a:pt x="462" y="525"/>
                      <a:pt x="462" y="525"/>
                    </a:cubicBezTo>
                    <a:cubicBezTo>
                      <a:pt x="455" y="525"/>
                      <a:pt x="455" y="525"/>
                      <a:pt x="455" y="525"/>
                    </a:cubicBezTo>
                    <a:cubicBezTo>
                      <a:pt x="455" y="524"/>
                      <a:pt x="455" y="524"/>
                      <a:pt x="455" y="524"/>
                    </a:cubicBezTo>
                    <a:cubicBezTo>
                      <a:pt x="457" y="524"/>
                      <a:pt x="457" y="524"/>
                      <a:pt x="457" y="524"/>
                    </a:cubicBezTo>
                    <a:cubicBezTo>
                      <a:pt x="456" y="521"/>
                      <a:pt x="456" y="521"/>
                      <a:pt x="456" y="521"/>
                    </a:cubicBezTo>
                    <a:cubicBezTo>
                      <a:pt x="455" y="522"/>
                      <a:pt x="455" y="522"/>
                      <a:pt x="455" y="522"/>
                    </a:cubicBezTo>
                    <a:cubicBezTo>
                      <a:pt x="455" y="514"/>
                      <a:pt x="455" y="514"/>
                      <a:pt x="455" y="514"/>
                    </a:cubicBezTo>
                    <a:cubicBezTo>
                      <a:pt x="453" y="515"/>
                      <a:pt x="453" y="515"/>
                      <a:pt x="453" y="515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47" y="513"/>
                      <a:pt x="447" y="513"/>
                      <a:pt x="447" y="513"/>
                    </a:cubicBezTo>
                    <a:cubicBezTo>
                      <a:pt x="449" y="516"/>
                      <a:pt x="449" y="516"/>
                      <a:pt x="449" y="516"/>
                    </a:cubicBezTo>
                    <a:cubicBezTo>
                      <a:pt x="448" y="518"/>
                      <a:pt x="448" y="518"/>
                      <a:pt x="448" y="518"/>
                    </a:cubicBezTo>
                    <a:cubicBezTo>
                      <a:pt x="446" y="520"/>
                      <a:pt x="446" y="520"/>
                      <a:pt x="446" y="520"/>
                    </a:cubicBezTo>
                    <a:cubicBezTo>
                      <a:pt x="444" y="519"/>
                      <a:pt x="444" y="519"/>
                      <a:pt x="444" y="519"/>
                    </a:cubicBezTo>
                    <a:cubicBezTo>
                      <a:pt x="445" y="517"/>
                      <a:pt x="445" y="517"/>
                      <a:pt x="445" y="517"/>
                    </a:cubicBezTo>
                    <a:cubicBezTo>
                      <a:pt x="444" y="517"/>
                      <a:pt x="444" y="517"/>
                      <a:pt x="444" y="517"/>
                    </a:cubicBezTo>
                    <a:cubicBezTo>
                      <a:pt x="440" y="517"/>
                      <a:pt x="440" y="517"/>
                      <a:pt x="440" y="517"/>
                    </a:cubicBezTo>
                    <a:cubicBezTo>
                      <a:pt x="440" y="519"/>
                      <a:pt x="440" y="519"/>
                      <a:pt x="440" y="519"/>
                    </a:cubicBezTo>
                    <a:cubicBezTo>
                      <a:pt x="439" y="519"/>
                      <a:pt x="439" y="519"/>
                      <a:pt x="439" y="519"/>
                    </a:cubicBezTo>
                    <a:cubicBezTo>
                      <a:pt x="434" y="515"/>
                      <a:pt x="434" y="515"/>
                      <a:pt x="434" y="515"/>
                    </a:cubicBezTo>
                    <a:cubicBezTo>
                      <a:pt x="438" y="511"/>
                      <a:pt x="438" y="511"/>
                      <a:pt x="438" y="511"/>
                    </a:cubicBezTo>
                    <a:cubicBezTo>
                      <a:pt x="441" y="512"/>
                      <a:pt x="441" y="512"/>
                      <a:pt x="441" y="512"/>
                    </a:cubicBezTo>
                    <a:cubicBezTo>
                      <a:pt x="442" y="514"/>
                      <a:pt x="442" y="514"/>
                      <a:pt x="442" y="514"/>
                    </a:cubicBezTo>
                    <a:cubicBezTo>
                      <a:pt x="443" y="511"/>
                      <a:pt x="443" y="511"/>
                      <a:pt x="443" y="511"/>
                    </a:cubicBezTo>
                    <a:cubicBezTo>
                      <a:pt x="447" y="508"/>
                      <a:pt x="447" y="508"/>
                      <a:pt x="447" y="508"/>
                    </a:cubicBezTo>
                    <a:cubicBezTo>
                      <a:pt x="448" y="505"/>
                      <a:pt x="448" y="505"/>
                      <a:pt x="448" y="505"/>
                    </a:cubicBezTo>
                    <a:cubicBezTo>
                      <a:pt x="449" y="506"/>
                      <a:pt x="449" y="506"/>
                      <a:pt x="449" y="506"/>
                    </a:cubicBezTo>
                    <a:cubicBezTo>
                      <a:pt x="449" y="502"/>
                      <a:pt x="449" y="502"/>
                      <a:pt x="449" y="502"/>
                    </a:cubicBezTo>
                    <a:cubicBezTo>
                      <a:pt x="452" y="500"/>
                      <a:pt x="452" y="500"/>
                      <a:pt x="452" y="500"/>
                    </a:cubicBezTo>
                    <a:cubicBezTo>
                      <a:pt x="452" y="497"/>
                      <a:pt x="452" y="497"/>
                      <a:pt x="452" y="497"/>
                    </a:cubicBezTo>
                    <a:cubicBezTo>
                      <a:pt x="451" y="497"/>
                      <a:pt x="451" y="497"/>
                      <a:pt x="451" y="497"/>
                    </a:cubicBezTo>
                    <a:cubicBezTo>
                      <a:pt x="451" y="499"/>
                      <a:pt x="451" y="499"/>
                      <a:pt x="451" y="499"/>
                    </a:cubicBezTo>
                    <a:cubicBezTo>
                      <a:pt x="448" y="504"/>
                      <a:pt x="448" y="504"/>
                      <a:pt x="448" y="504"/>
                    </a:cubicBezTo>
                    <a:cubicBezTo>
                      <a:pt x="441" y="506"/>
                      <a:pt x="441" y="506"/>
                      <a:pt x="441" y="506"/>
                    </a:cubicBezTo>
                    <a:cubicBezTo>
                      <a:pt x="439" y="509"/>
                      <a:pt x="439" y="509"/>
                      <a:pt x="439" y="509"/>
                    </a:cubicBezTo>
                    <a:cubicBezTo>
                      <a:pt x="437" y="511"/>
                      <a:pt x="437" y="511"/>
                      <a:pt x="437" y="511"/>
                    </a:cubicBezTo>
                    <a:cubicBezTo>
                      <a:pt x="433" y="511"/>
                      <a:pt x="433" y="511"/>
                      <a:pt x="433" y="511"/>
                    </a:cubicBezTo>
                    <a:cubicBezTo>
                      <a:pt x="431" y="506"/>
                      <a:pt x="431" y="506"/>
                      <a:pt x="431" y="506"/>
                    </a:cubicBezTo>
                    <a:cubicBezTo>
                      <a:pt x="425" y="504"/>
                      <a:pt x="425" y="504"/>
                      <a:pt x="425" y="504"/>
                    </a:cubicBezTo>
                    <a:cubicBezTo>
                      <a:pt x="426" y="506"/>
                      <a:pt x="426" y="506"/>
                      <a:pt x="426" y="506"/>
                    </a:cubicBezTo>
                    <a:cubicBezTo>
                      <a:pt x="432" y="511"/>
                      <a:pt x="432" y="511"/>
                      <a:pt x="432" y="511"/>
                    </a:cubicBezTo>
                    <a:cubicBezTo>
                      <a:pt x="431" y="513"/>
                      <a:pt x="431" y="513"/>
                      <a:pt x="431" y="513"/>
                    </a:cubicBezTo>
                    <a:cubicBezTo>
                      <a:pt x="426" y="507"/>
                      <a:pt x="426" y="507"/>
                      <a:pt x="426" y="507"/>
                    </a:cubicBezTo>
                    <a:cubicBezTo>
                      <a:pt x="416" y="506"/>
                      <a:pt x="416" y="506"/>
                      <a:pt x="416" y="506"/>
                    </a:cubicBezTo>
                    <a:cubicBezTo>
                      <a:pt x="419" y="504"/>
                      <a:pt x="419" y="504"/>
                      <a:pt x="419" y="504"/>
                    </a:cubicBezTo>
                    <a:cubicBezTo>
                      <a:pt x="423" y="505"/>
                      <a:pt x="423" y="505"/>
                      <a:pt x="423" y="505"/>
                    </a:cubicBezTo>
                    <a:cubicBezTo>
                      <a:pt x="424" y="502"/>
                      <a:pt x="424" y="502"/>
                      <a:pt x="424" y="502"/>
                    </a:cubicBezTo>
                    <a:cubicBezTo>
                      <a:pt x="422" y="500"/>
                      <a:pt x="422" y="500"/>
                      <a:pt x="422" y="500"/>
                    </a:cubicBezTo>
                    <a:cubicBezTo>
                      <a:pt x="418" y="498"/>
                      <a:pt x="418" y="498"/>
                      <a:pt x="418" y="498"/>
                    </a:cubicBezTo>
                    <a:cubicBezTo>
                      <a:pt x="417" y="499"/>
                      <a:pt x="417" y="499"/>
                      <a:pt x="417" y="499"/>
                    </a:cubicBezTo>
                    <a:cubicBezTo>
                      <a:pt x="417" y="504"/>
                      <a:pt x="417" y="504"/>
                      <a:pt x="417" y="504"/>
                    </a:cubicBezTo>
                    <a:cubicBezTo>
                      <a:pt x="416" y="503"/>
                      <a:pt x="416" y="503"/>
                      <a:pt x="416" y="503"/>
                    </a:cubicBezTo>
                    <a:cubicBezTo>
                      <a:pt x="417" y="499"/>
                      <a:pt x="417" y="499"/>
                      <a:pt x="417" y="499"/>
                    </a:cubicBezTo>
                    <a:cubicBezTo>
                      <a:pt x="414" y="495"/>
                      <a:pt x="414" y="495"/>
                      <a:pt x="414" y="495"/>
                    </a:cubicBezTo>
                    <a:cubicBezTo>
                      <a:pt x="416" y="492"/>
                      <a:pt x="416" y="492"/>
                      <a:pt x="416" y="492"/>
                    </a:cubicBezTo>
                    <a:cubicBezTo>
                      <a:pt x="417" y="491"/>
                      <a:pt x="417" y="491"/>
                      <a:pt x="417" y="491"/>
                    </a:cubicBezTo>
                    <a:cubicBezTo>
                      <a:pt x="417" y="492"/>
                      <a:pt x="417" y="492"/>
                      <a:pt x="417" y="492"/>
                    </a:cubicBezTo>
                    <a:cubicBezTo>
                      <a:pt x="416" y="492"/>
                      <a:pt x="416" y="492"/>
                      <a:pt x="416" y="492"/>
                    </a:cubicBezTo>
                    <a:cubicBezTo>
                      <a:pt x="416" y="488"/>
                      <a:pt x="416" y="488"/>
                      <a:pt x="416" y="488"/>
                    </a:cubicBezTo>
                    <a:cubicBezTo>
                      <a:pt x="415" y="486"/>
                      <a:pt x="415" y="486"/>
                      <a:pt x="415" y="486"/>
                    </a:cubicBezTo>
                    <a:cubicBezTo>
                      <a:pt x="416" y="480"/>
                      <a:pt x="416" y="480"/>
                      <a:pt x="416" y="480"/>
                    </a:cubicBezTo>
                    <a:cubicBezTo>
                      <a:pt x="421" y="474"/>
                      <a:pt x="421" y="474"/>
                      <a:pt x="421" y="474"/>
                    </a:cubicBezTo>
                    <a:cubicBezTo>
                      <a:pt x="428" y="462"/>
                      <a:pt x="428" y="462"/>
                      <a:pt x="428" y="462"/>
                    </a:cubicBezTo>
                    <a:cubicBezTo>
                      <a:pt x="428" y="464"/>
                      <a:pt x="428" y="464"/>
                      <a:pt x="428" y="464"/>
                    </a:cubicBezTo>
                    <a:cubicBezTo>
                      <a:pt x="426" y="465"/>
                      <a:pt x="426" y="465"/>
                      <a:pt x="426" y="465"/>
                    </a:cubicBezTo>
                    <a:cubicBezTo>
                      <a:pt x="425" y="467"/>
                      <a:pt x="425" y="467"/>
                      <a:pt x="425" y="467"/>
                    </a:cubicBezTo>
                    <a:cubicBezTo>
                      <a:pt x="425" y="471"/>
                      <a:pt x="425" y="471"/>
                      <a:pt x="425" y="471"/>
                    </a:cubicBezTo>
                    <a:cubicBezTo>
                      <a:pt x="425" y="472"/>
                      <a:pt x="425" y="472"/>
                      <a:pt x="425" y="472"/>
                    </a:cubicBezTo>
                    <a:cubicBezTo>
                      <a:pt x="426" y="472"/>
                      <a:pt x="426" y="472"/>
                      <a:pt x="426" y="472"/>
                    </a:cubicBezTo>
                    <a:cubicBezTo>
                      <a:pt x="429" y="464"/>
                      <a:pt x="429" y="464"/>
                      <a:pt x="429" y="464"/>
                    </a:cubicBezTo>
                    <a:cubicBezTo>
                      <a:pt x="429" y="461"/>
                      <a:pt x="429" y="461"/>
                      <a:pt x="429" y="461"/>
                    </a:cubicBezTo>
                    <a:cubicBezTo>
                      <a:pt x="430" y="460"/>
                      <a:pt x="430" y="460"/>
                      <a:pt x="430" y="460"/>
                    </a:cubicBezTo>
                    <a:cubicBezTo>
                      <a:pt x="433" y="461"/>
                      <a:pt x="433" y="461"/>
                      <a:pt x="433" y="461"/>
                    </a:cubicBezTo>
                    <a:cubicBezTo>
                      <a:pt x="434" y="464"/>
                      <a:pt x="434" y="464"/>
                      <a:pt x="434" y="464"/>
                    </a:cubicBezTo>
                    <a:cubicBezTo>
                      <a:pt x="432" y="465"/>
                      <a:pt x="432" y="465"/>
                      <a:pt x="432" y="465"/>
                    </a:cubicBezTo>
                    <a:cubicBezTo>
                      <a:pt x="434" y="465"/>
                      <a:pt x="434" y="465"/>
                      <a:pt x="434" y="465"/>
                    </a:cubicBezTo>
                    <a:cubicBezTo>
                      <a:pt x="434" y="466"/>
                      <a:pt x="434" y="466"/>
                      <a:pt x="434" y="466"/>
                    </a:cubicBezTo>
                    <a:cubicBezTo>
                      <a:pt x="437" y="469"/>
                      <a:pt x="437" y="469"/>
                      <a:pt x="437" y="469"/>
                    </a:cubicBezTo>
                    <a:cubicBezTo>
                      <a:pt x="436" y="465"/>
                      <a:pt x="436" y="465"/>
                      <a:pt x="436" y="465"/>
                    </a:cubicBezTo>
                    <a:cubicBezTo>
                      <a:pt x="438" y="464"/>
                      <a:pt x="438" y="464"/>
                      <a:pt x="438" y="464"/>
                    </a:cubicBezTo>
                    <a:cubicBezTo>
                      <a:pt x="435" y="462"/>
                      <a:pt x="435" y="462"/>
                      <a:pt x="435" y="462"/>
                    </a:cubicBezTo>
                    <a:cubicBezTo>
                      <a:pt x="434" y="457"/>
                      <a:pt x="434" y="457"/>
                      <a:pt x="434" y="457"/>
                    </a:cubicBezTo>
                    <a:cubicBezTo>
                      <a:pt x="432" y="457"/>
                      <a:pt x="432" y="457"/>
                      <a:pt x="432" y="457"/>
                    </a:cubicBezTo>
                    <a:cubicBezTo>
                      <a:pt x="433" y="459"/>
                      <a:pt x="433" y="459"/>
                      <a:pt x="433" y="459"/>
                    </a:cubicBezTo>
                    <a:cubicBezTo>
                      <a:pt x="431" y="458"/>
                      <a:pt x="431" y="458"/>
                      <a:pt x="431" y="458"/>
                    </a:cubicBezTo>
                    <a:cubicBezTo>
                      <a:pt x="428" y="460"/>
                      <a:pt x="428" y="460"/>
                      <a:pt x="428" y="460"/>
                    </a:cubicBezTo>
                    <a:cubicBezTo>
                      <a:pt x="429" y="452"/>
                      <a:pt x="429" y="452"/>
                      <a:pt x="429" y="452"/>
                    </a:cubicBezTo>
                    <a:cubicBezTo>
                      <a:pt x="427" y="446"/>
                      <a:pt x="427" y="446"/>
                      <a:pt x="427" y="446"/>
                    </a:cubicBezTo>
                    <a:cubicBezTo>
                      <a:pt x="423" y="443"/>
                      <a:pt x="423" y="443"/>
                      <a:pt x="423" y="443"/>
                    </a:cubicBezTo>
                    <a:cubicBezTo>
                      <a:pt x="419" y="437"/>
                      <a:pt x="419" y="437"/>
                      <a:pt x="419" y="437"/>
                    </a:cubicBezTo>
                    <a:cubicBezTo>
                      <a:pt x="415" y="435"/>
                      <a:pt x="415" y="435"/>
                      <a:pt x="415" y="435"/>
                    </a:cubicBezTo>
                    <a:cubicBezTo>
                      <a:pt x="416" y="435"/>
                      <a:pt x="416" y="435"/>
                      <a:pt x="416" y="435"/>
                    </a:cubicBezTo>
                    <a:cubicBezTo>
                      <a:pt x="418" y="435"/>
                      <a:pt x="418" y="435"/>
                      <a:pt x="418" y="435"/>
                    </a:cubicBezTo>
                    <a:cubicBezTo>
                      <a:pt x="418" y="435"/>
                      <a:pt x="418" y="435"/>
                      <a:pt x="418" y="435"/>
                    </a:cubicBezTo>
                    <a:cubicBezTo>
                      <a:pt x="415" y="432"/>
                      <a:pt x="415" y="432"/>
                      <a:pt x="415" y="432"/>
                    </a:cubicBezTo>
                    <a:cubicBezTo>
                      <a:pt x="414" y="433"/>
                      <a:pt x="414" y="433"/>
                      <a:pt x="414" y="433"/>
                    </a:cubicBezTo>
                    <a:cubicBezTo>
                      <a:pt x="413" y="430"/>
                      <a:pt x="413" y="430"/>
                      <a:pt x="413" y="430"/>
                    </a:cubicBezTo>
                    <a:cubicBezTo>
                      <a:pt x="410" y="432"/>
                      <a:pt x="410" y="432"/>
                      <a:pt x="410" y="432"/>
                    </a:cubicBezTo>
                    <a:cubicBezTo>
                      <a:pt x="412" y="433"/>
                      <a:pt x="412" y="433"/>
                      <a:pt x="412" y="433"/>
                    </a:cubicBezTo>
                    <a:cubicBezTo>
                      <a:pt x="412" y="434"/>
                      <a:pt x="412" y="434"/>
                      <a:pt x="412" y="434"/>
                    </a:cubicBezTo>
                    <a:cubicBezTo>
                      <a:pt x="414" y="435"/>
                      <a:pt x="414" y="435"/>
                      <a:pt x="414" y="435"/>
                    </a:cubicBezTo>
                    <a:cubicBezTo>
                      <a:pt x="413" y="436"/>
                      <a:pt x="413" y="436"/>
                      <a:pt x="413" y="436"/>
                    </a:cubicBezTo>
                    <a:cubicBezTo>
                      <a:pt x="406" y="434"/>
                      <a:pt x="406" y="434"/>
                      <a:pt x="406" y="434"/>
                    </a:cubicBezTo>
                    <a:cubicBezTo>
                      <a:pt x="403" y="436"/>
                      <a:pt x="403" y="436"/>
                      <a:pt x="403" y="436"/>
                    </a:cubicBezTo>
                    <a:cubicBezTo>
                      <a:pt x="402" y="436"/>
                      <a:pt x="402" y="436"/>
                      <a:pt x="402" y="436"/>
                    </a:cubicBezTo>
                    <a:cubicBezTo>
                      <a:pt x="398" y="434"/>
                      <a:pt x="398" y="434"/>
                      <a:pt x="398" y="434"/>
                    </a:cubicBezTo>
                    <a:cubicBezTo>
                      <a:pt x="395" y="431"/>
                      <a:pt x="395" y="431"/>
                      <a:pt x="395" y="431"/>
                    </a:cubicBezTo>
                    <a:cubicBezTo>
                      <a:pt x="395" y="431"/>
                      <a:pt x="395" y="431"/>
                      <a:pt x="395" y="431"/>
                    </a:cubicBezTo>
                    <a:cubicBezTo>
                      <a:pt x="392" y="425"/>
                      <a:pt x="392" y="425"/>
                      <a:pt x="392" y="425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88" y="414"/>
                      <a:pt x="388" y="414"/>
                      <a:pt x="388" y="414"/>
                    </a:cubicBezTo>
                    <a:cubicBezTo>
                      <a:pt x="388" y="413"/>
                      <a:pt x="388" y="413"/>
                      <a:pt x="388" y="413"/>
                    </a:cubicBezTo>
                    <a:cubicBezTo>
                      <a:pt x="390" y="417"/>
                      <a:pt x="390" y="417"/>
                      <a:pt x="390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89" y="409"/>
                      <a:pt x="389" y="409"/>
                      <a:pt x="389" y="409"/>
                    </a:cubicBezTo>
                    <a:cubicBezTo>
                      <a:pt x="387" y="406"/>
                      <a:pt x="387" y="406"/>
                      <a:pt x="387" y="406"/>
                    </a:cubicBezTo>
                    <a:cubicBezTo>
                      <a:pt x="384" y="405"/>
                      <a:pt x="384" y="405"/>
                      <a:pt x="384" y="405"/>
                    </a:cubicBezTo>
                    <a:cubicBezTo>
                      <a:pt x="381" y="406"/>
                      <a:pt x="381" y="406"/>
                      <a:pt x="381" y="406"/>
                    </a:cubicBezTo>
                    <a:cubicBezTo>
                      <a:pt x="367" y="401"/>
                      <a:pt x="367" y="401"/>
                      <a:pt x="367" y="401"/>
                    </a:cubicBezTo>
                    <a:cubicBezTo>
                      <a:pt x="366" y="401"/>
                      <a:pt x="366" y="401"/>
                      <a:pt x="366" y="401"/>
                    </a:cubicBezTo>
                    <a:cubicBezTo>
                      <a:pt x="360" y="394"/>
                      <a:pt x="360" y="394"/>
                      <a:pt x="360" y="394"/>
                    </a:cubicBezTo>
                    <a:cubicBezTo>
                      <a:pt x="355" y="391"/>
                      <a:pt x="355" y="391"/>
                      <a:pt x="355" y="391"/>
                    </a:cubicBezTo>
                    <a:cubicBezTo>
                      <a:pt x="358" y="391"/>
                      <a:pt x="358" y="391"/>
                      <a:pt x="358" y="391"/>
                    </a:cubicBezTo>
                    <a:cubicBezTo>
                      <a:pt x="357" y="388"/>
                      <a:pt x="357" y="388"/>
                      <a:pt x="357" y="388"/>
                    </a:cubicBezTo>
                    <a:cubicBezTo>
                      <a:pt x="357" y="386"/>
                      <a:pt x="357" y="386"/>
                      <a:pt x="357" y="386"/>
                    </a:cubicBezTo>
                    <a:cubicBezTo>
                      <a:pt x="355" y="385"/>
                      <a:pt x="355" y="385"/>
                      <a:pt x="355" y="385"/>
                    </a:cubicBezTo>
                    <a:cubicBezTo>
                      <a:pt x="352" y="386"/>
                      <a:pt x="352" y="386"/>
                      <a:pt x="352" y="386"/>
                    </a:cubicBezTo>
                    <a:cubicBezTo>
                      <a:pt x="353" y="382"/>
                      <a:pt x="353" y="382"/>
                      <a:pt x="353" y="382"/>
                    </a:cubicBezTo>
                    <a:cubicBezTo>
                      <a:pt x="351" y="379"/>
                      <a:pt x="351" y="379"/>
                      <a:pt x="351" y="379"/>
                    </a:cubicBezTo>
                    <a:cubicBezTo>
                      <a:pt x="351" y="375"/>
                      <a:pt x="351" y="375"/>
                      <a:pt x="351" y="375"/>
                    </a:cubicBezTo>
                    <a:cubicBezTo>
                      <a:pt x="349" y="370"/>
                      <a:pt x="349" y="370"/>
                      <a:pt x="349" y="370"/>
                    </a:cubicBezTo>
                    <a:cubicBezTo>
                      <a:pt x="348" y="366"/>
                      <a:pt x="348" y="366"/>
                      <a:pt x="348" y="366"/>
                    </a:cubicBezTo>
                    <a:cubicBezTo>
                      <a:pt x="349" y="365"/>
                      <a:pt x="349" y="365"/>
                      <a:pt x="349" y="365"/>
                    </a:cubicBezTo>
                    <a:cubicBezTo>
                      <a:pt x="350" y="367"/>
                      <a:pt x="350" y="367"/>
                      <a:pt x="350" y="367"/>
                    </a:cubicBezTo>
                    <a:cubicBezTo>
                      <a:pt x="352" y="365"/>
                      <a:pt x="352" y="365"/>
                      <a:pt x="352" y="365"/>
                    </a:cubicBezTo>
                    <a:cubicBezTo>
                      <a:pt x="352" y="364"/>
                      <a:pt x="352" y="364"/>
                      <a:pt x="352" y="364"/>
                    </a:cubicBezTo>
                    <a:cubicBezTo>
                      <a:pt x="351" y="365"/>
                      <a:pt x="351" y="365"/>
                      <a:pt x="351" y="365"/>
                    </a:cubicBezTo>
                    <a:cubicBezTo>
                      <a:pt x="351" y="362"/>
                      <a:pt x="351" y="362"/>
                      <a:pt x="351" y="362"/>
                    </a:cubicBezTo>
                    <a:cubicBezTo>
                      <a:pt x="354" y="361"/>
                      <a:pt x="354" y="361"/>
                      <a:pt x="354" y="361"/>
                    </a:cubicBezTo>
                    <a:cubicBezTo>
                      <a:pt x="351" y="360"/>
                      <a:pt x="351" y="360"/>
                      <a:pt x="351" y="360"/>
                    </a:cubicBezTo>
                    <a:cubicBezTo>
                      <a:pt x="352" y="358"/>
                      <a:pt x="352" y="358"/>
                      <a:pt x="352" y="358"/>
                    </a:cubicBezTo>
                    <a:cubicBezTo>
                      <a:pt x="351" y="357"/>
                      <a:pt x="351" y="357"/>
                      <a:pt x="351" y="357"/>
                    </a:cubicBezTo>
                    <a:cubicBezTo>
                      <a:pt x="351" y="355"/>
                      <a:pt x="351" y="355"/>
                      <a:pt x="351" y="355"/>
                    </a:cubicBezTo>
                    <a:cubicBezTo>
                      <a:pt x="352" y="356"/>
                      <a:pt x="352" y="356"/>
                      <a:pt x="352" y="356"/>
                    </a:cubicBezTo>
                    <a:cubicBezTo>
                      <a:pt x="352" y="354"/>
                      <a:pt x="352" y="354"/>
                      <a:pt x="352" y="354"/>
                    </a:cubicBezTo>
                    <a:cubicBezTo>
                      <a:pt x="356" y="354"/>
                      <a:pt x="356" y="354"/>
                      <a:pt x="356" y="354"/>
                    </a:cubicBezTo>
                    <a:cubicBezTo>
                      <a:pt x="357" y="353"/>
                      <a:pt x="357" y="353"/>
                      <a:pt x="357" y="353"/>
                    </a:cubicBezTo>
                    <a:cubicBezTo>
                      <a:pt x="356" y="353"/>
                      <a:pt x="356" y="353"/>
                      <a:pt x="356" y="353"/>
                    </a:cubicBezTo>
                    <a:cubicBezTo>
                      <a:pt x="351" y="351"/>
                      <a:pt x="351" y="351"/>
                      <a:pt x="351" y="351"/>
                    </a:cubicBezTo>
                    <a:cubicBezTo>
                      <a:pt x="351" y="353"/>
                      <a:pt x="351" y="353"/>
                      <a:pt x="351" y="353"/>
                    </a:cubicBezTo>
                    <a:cubicBezTo>
                      <a:pt x="347" y="350"/>
                      <a:pt x="347" y="350"/>
                      <a:pt x="347" y="350"/>
                    </a:cubicBezTo>
                    <a:cubicBezTo>
                      <a:pt x="341" y="348"/>
                      <a:pt x="341" y="348"/>
                      <a:pt x="341" y="348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39" y="348"/>
                      <a:pt x="339" y="348"/>
                      <a:pt x="339" y="348"/>
                    </a:cubicBezTo>
                    <a:cubicBezTo>
                      <a:pt x="338" y="345"/>
                      <a:pt x="338" y="345"/>
                      <a:pt x="338" y="345"/>
                    </a:cubicBezTo>
                    <a:cubicBezTo>
                      <a:pt x="338" y="344"/>
                      <a:pt x="338" y="344"/>
                      <a:pt x="338" y="344"/>
                    </a:cubicBezTo>
                    <a:cubicBezTo>
                      <a:pt x="337" y="343"/>
                      <a:pt x="337" y="343"/>
                      <a:pt x="337" y="343"/>
                    </a:cubicBezTo>
                    <a:cubicBezTo>
                      <a:pt x="337" y="343"/>
                      <a:pt x="337" y="343"/>
                      <a:pt x="337" y="343"/>
                    </a:cubicBezTo>
                    <a:cubicBezTo>
                      <a:pt x="336" y="347"/>
                      <a:pt x="336" y="347"/>
                      <a:pt x="336" y="347"/>
                    </a:cubicBezTo>
                    <a:cubicBezTo>
                      <a:pt x="334" y="349"/>
                      <a:pt x="334" y="349"/>
                      <a:pt x="334" y="349"/>
                    </a:cubicBezTo>
                    <a:cubicBezTo>
                      <a:pt x="336" y="349"/>
                      <a:pt x="336" y="349"/>
                      <a:pt x="336" y="349"/>
                    </a:cubicBezTo>
                    <a:cubicBezTo>
                      <a:pt x="334" y="353"/>
                      <a:pt x="334" y="353"/>
                      <a:pt x="334" y="353"/>
                    </a:cubicBezTo>
                    <a:cubicBezTo>
                      <a:pt x="333" y="352"/>
                      <a:pt x="333" y="352"/>
                      <a:pt x="333" y="352"/>
                    </a:cubicBezTo>
                    <a:cubicBezTo>
                      <a:pt x="333" y="350"/>
                      <a:pt x="333" y="350"/>
                      <a:pt x="333" y="350"/>
                    </a:cubicBezTo>
                    <a:cubicBezTo>
                      <a:pt x="331" y="351"/>
                      <a:pt x="331" y="351"/>
                      <a:pt x="331" y="351"/>
                    </a:cubicBezTo>
                    <a:cubicBezTo>
                      <a:pt x="330" y="348"/>
                      <a:pt x="330" y="348"/>
                      <a:pt x="330" y="348"/>
                    </a:cubicBezTo>
                    <a:cubicBezTo>
                      <a:pt x="331" y="347"/>
                      <a:pt x="331" y="347"/>
                      <a:pt x="331" y="347"/>
                    </a:cubicBezTo>
                    <a:cubicBezTo>
                      <a:pt x="328" y="344"/>
                      <a:pt x="328" y="344"/>
                      <a:pt x="328" y="344"/>
                    </a:cubicBezTo>
                    <a:cubicBezTo>
                      <a:pt x="321" y="345"/>
                      <a:pt x="321" y="345"/>
                      <a:pt x="321" y="345"/>
                    </a:cubicBezTo>
                    <a:cubicBezTo>
                      <a:pt x="322" y="344"/>
                      <a:pt x="322" y="344"/>
                      <a:pt x="322" y="344"/>
                    </a:cubicBezTo>
                    <a:cubicBezTo>
                      <a:pt x="320" y="344"/>
                      <a:pt x="320" y="344"/>
                      <a:pt x="320" y="344"/>
                    </a:cubicBezTo>
                    <a:cubicBezTo>
                      <a:pt x="319" y="342"/>
                      <a:pt x="319" y="342"/>
                      <a:pt x="319" y="342"/>
                    </a:cubicBezTo>
                    <a:cubicBezTo>
                      <a:pt x="314" y="337"/>
                      <a:pt x="314" y="337"/>
                      <a:pt x="314" y="337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6" y="322"/>
                      <a:pt x="306" y="322"/>
                      <a:pt x="306" y="322"/>
                    </a:cubicBezTo>
                    <a:cubicBezTo>
                      <a:pt x="302" y="317"/>
                      <a:pt x="302" y="317"/>
                      <a:pt x="302" y="317"/>
                    </a:cubicBezTo>
                    <a:cubicBezTo>
                      <a:pt x="303" y="314"/>
                      <a:pt x="303" y="314"/>
                      <a:pt x="303" y="314"/>
                    </a:cubicBezTo>
                    <a:cubicBezTo>
                      <a:pt x="301" y="314"/>
                      <a:pt x="301" y="314"/>
                      <a:pt x="301" y="314"/>
                    </a:cubicBezTo>
                    <a:cubicBezTo>
                      <a:pt x="288" y="307"/>
                      <a:pt x="288" y="307"/>
                      <a:pt x="288" y="307"/>
                    </a:cubicBezTo>
                    <a:cubicBezTo>
                      <a:pt x="285" y="298"/>
                      <a:pt x="285" y="298"/>
                      <a:pt x="285" y="298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7" y="285"/>
                      <a:pt x="277" y="285"/>
                      <a:pt x="277" y="285"/>
                    </a:cubicBezTo>
                    <a:cubicBezTo>
                      <a:pt x="280" y="288"/>
                      <a:pt x="280" y="288"/>
                      <a:pt x="280" y="288"/>
                    </a:cubicBezTo>
                    <a:cubicBezTo>
                      <a:pt x="280" y="284"/>
                      <a:pt x="280" y="284"/>
                      <a:pt x="280" y="284"/>
                    </a:cubicBezTo>
                    <a:cubicBezTo>
                      <a:pt x="277" y="284"/>
                      <a:pt x="277" y="284"/>
                      <a:pt x="277" y="284"/>
                    </a:cubicBezTo>
                    <a:cubicBezTo>
                      <a:pt x="274" y="281"/>
                      <a:pt x="274" y="281"/>
                      <a:pt x="274" y="281"/>
                    </a:cubicBezTo>
                    <a:cubicBezTo>
                      <a:pt x="270" y="278"/>
                      <a:pt x="270" y="278"/>
                      <a:pt x="270" y="278"/>
                    </a:cubicBezTo>
                    <a:cubicBezTo>
                      <a:pt x="270" y="276"/>
                      <a:pt x="270" y="276"/>
                      <a:pt x="270" y="276"/>
                    </a:cubicBezTo>
                    <a:cubicBezTo>
                      <a:pt x="266" y="272"/>
                      <a:pt x="266" y="272"/>
                      <a:pt x="266" y="272"/>
                    </a:cubicBezTo>
                    <a:cubicBezTo>
                      <a:pt x="263" y="271"/>
                      <a:pt x="263" y="271"/>
                      <a:pt x="263" y="271"/>
                    </a:cubicBezTo>
                    <a:cubicBezTo>
                      <a:pt x="264" y="269"/>
                      <a:pt x="264" y="269"/>
                      <a:pt x="264" y="269"/>
                    </a:cubicBezTo>
                    <a:cubicBezTo>
                      <a:pt x="263" y="265"/>
                      <a:pt x="263" y="265"/>
                      <a:pt x="263" y="265"/>
                    </a:cubicBezTo>
                    <a:cubicBezTo>
                      <a:pt x="264" y="260"/>
                      <a:pt x="264" y="260"/>
                      <a:pt x="264" y="260"/>
                    </a:cubicBezTo>
                    <a:cubicBezTo>
                      <a:pt x="263" y="257"/>
                      <a:pt x="263" y="257"/>
                      <a:pt x="263" y="257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2" y="249"/>
                      <a:pt x="262" y="249"/>
                      <a:pt x="262" y="249"/>
                    </a:cubicBezTo>
                    <a:cubicBezTo>
                      <a:pt x="260" y="246"/>
                      <a:pt x="260" y="246"/>
                      <a:pt x="260" y="246"/>
                    </a:cubicBezTo>
                    <a:cubicBezTo>
                      <a:pt x="255" y="246"/>
                      <a:pt x="255" y="246"/>
                      <a:pt x="255" y="246"/>
                    </a:cubicBezTo>
                    <a:cubicBezTo>
                      <a:pt x="255" y="248"/>
                      <a:pt x="255" y="248"/>
                      <a:pt x="255" y="248"/>
                    </a:cubicBezTo>
                    <a:cubicBezTo>
                      <a:pt x="254" y="249"/>
                      <a:pt x="254" y="249"/>
                      <a:pt x="254" y="249"/>
                    </a:cubicBezTo>
                    <a:cubicBezTo>
                      <a:pt x="251" y="246"/>
                      <a:pt x="251" y="246"/>
                      <a:pt x="251" y="246"/>
                    </a:cubicBezTo>
                    <a:cubicBezTo>
                      <a:pt x="251" y="242"/>
                      <a:pt x="251" y="242"/>
                      <a:pt x="251" y="242"/>
                    </a:cubicBezTo>
                    <a:cubicBezTo>
                      <a:pt x="253" y="238"/>
                      <a:pt x="253" y="238"/>
                      <a:pt x="253" y="238"/>
                    </a:cubicBezTo>
                    <a:cubicBezTo>
                      <a:pt x="253" y="234"/>
                      <a:pt x="253" y="234"/>
                      <a:pt x="253" y="234"/>
                    </a:cubicBezTo>
                    <a:cubicBezTo>
                      <a:pt x="251" y="233"/>
                      <a:pt x="251" y="233"/>
                      <a:pt x="251" y="233"/>
                    </a:cubicBezTo>
                    <a:cubicBezTo>
                      <a:pt x="251" y="230"/>
                      <a:pt x="251" y="230"/>
                      <a:pt x="251" y="230"/>
                    </a:cubicBezTo>
                    <a:cubicBezTo>
                      <a:pt x="247" y="226"/>
                      <a:pt x="247" y="226"/>
                      <a:pt x="247" y="226"/>
                    </a:cubicBezTo>
                    <a:cubicBezTo>
                      <a:pt x="245" y="221"/>
                      <a:pt x="245" y="221"/>
                      <a:pt x="245" y="221"/>
                    </a:cubicBezTo>
                    <a:cubicBezTo>
                      <a:pt x="242" y="219"/>
                      <a:pt x="242" y="219"/>
                      <a:pt x="242" y="219"/>
                    </a:cubicBezTo>
                    <a:cubicBezTo>
                      <a:pt x="242" y="216"/>
                      <a:pt x="242" y="216"/>
                      <a:pt x="242" y="216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8" y="206"/>
                      <a:pt x="238" y="206"/>
                      <a:pt x="238" y="206"/>
                    </a:cubicBezTo>
                    <a:cubicBezTo>
                      <a:pt x="236" y="204"/>
                      <a:pt x="236" y="204"/>
                      <a:pt x="236" y="204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5" y="198"/>
                      <a:pt x="235" y="198"/>
                      <a:pt x="235" y="198"/>
                    </a:cubicBezTo>
                    <a:cubicBezTo>
                      <a:pt x="234" y="195"/>
                      <a:pt x="234" y="195"/>
                      <a:pt x="234" y="195"/>
                    </a:cubicBezTo>
                    <a:cubicBezTo>
                      <a:pt x="235" y="185"/>
                      <a:pt x="235" y="185"/>
                      <a:pt x="235" y="185"/>
                    </a:cubicBezTo>
                    <a:cubicBezTo>
                      <a:pt x="232" y="180"/>
                      <a:pt x="232" y="180"/>
                      <a:pt x="232" y="180"/>
                    </a:cubicBezTo>
                    <a:cubicBezTo>
                      <a:pt x="229" y="179"/>
                      <a:pt x="229" y="179"/>
                      <a:pt x="229" y="179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29" y="169"/>
                      <a:pt x="229" y="169"/>
                      <a:pt x="229" y="169"/>
                    </a:cubicBezTo>
                    <a:cubicBezTo>
                      <a:pt x="223" y="158"/>
                      <a:pt x="223" y="158"/>
                      <a:pt x="223" y="158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7" y="142"/>
                      <a:pt x="217" y="142"/>
                      <a:pt x="217" y="142"/>
                    </a:cubicBezTo>
                    <a:cubicBezTo>
                      <a:pt x="220" y="133"/>
                      <a:pt x="220" y="133"/>
                      <a:pt x="220" y="133"/>
                    </a:cubicBezTo>
                    <a:cubicBezTo>
                      <a:pt x="219" y="125"/>
                      <a:pt x="219" y="125"/>
                      <a:pt x="219" y="125"/>
                    </a:cubicBezTo>
                    <a:cubicBezTo>
                      <a:pt x="220" y="125"/>
                      <a:pt x="220" y="125"/>
                      <a:pt x="220" y="125"/>
                    </a:cubicBezTo>
                    <a:cubicBezTo>
                      <a:pt x="221" y="130"/>
                      <a:pt x="221" y="130"/>
                      <a:pt x="221" y="130"/>
                    </a:cubicBezTo>
                    <a:cubicBezTo>
                      <a:pt x="224" y="123"/>
                      <a:pt x="224" y="123"/>
                      <a:pt x="224" y="123"/>
                    </a:cubicBezTo>
                    <a:cubicBezTo>
                      <a:pt x="224" y="118"/>
                      <a:pt x="224" y="118"/>
                      <a:pt x="224" y="118"/>
                    </a:cubicBezTo>
                    <a:cubicBezTo>
                      <a:pt x="223" y="118"/>
                      <a:pt x="223" y="118"/>
                      <a:pt x="223" y="118"/>
                    </a:cubicBezTo>
                    <a:cubicBezTo>
                      <a:pt x="221" y="114"/>
                      <a:pt x="221" y="114"/>
                      <a:pt x="221" y="114"/>
                    </a:cubicBezTo>
                    <a:cubicBezTo>
                      <a:pt x="218" y="114"/>
                      <a:pt x="218" y="114"/>
                      <a:pt x="218" y="114"/>
                    </a:cubicBezTo>
                    <a:cubicBezTo>
                      <a:pt x="220" y="115"/>
                      <a:pt x="220" y="115"/>
                      <a:pt x="220" y="115"/>
                    </a:cubicBezTo>
                    <a:cubicBezTo>
                      <a:pt x="219" y="116"/>
                      <a:pt x="219" y="116"/>
                      <a:pt x="219" y="116"/>
                    </a:cubicBezTo>
                    <a:cubicBezTo>
                      <a:pt x="215" y="112"/>
                      <a:pt x="215" y="112"/>
                      <a:pt x="215" y="112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1" y="110"/>
                      <a:pt x="211" y="110"/>
                      <a:pt x="211" y="110"/>
                    </a:cubicBezTo>
                    <a:cubicBezTo>
                      <a:pt x="214" y="112"/>
                      <a:pt x="214" y="112"/>
                      <a:pt x="214" y="112"/>
                    </a:cubicBezTo>
                    <a:cubicBezTo>
                      <a:pt x="212" y="112"/>
                      <a:pt x="212" y="112"/>
                      <a:pt x="212" y="112"/>
                    </a:cubicBezTo>
                    <a:cubicBezTo>
                      <a:pt x="202" y="108"/>
                      <a:pt x="202" y="108"/>
                      <a:pt x="202" y="108"/>
                    </a:cubicBezTo>
                    <a:cubicBezTo>
                      <a:pt x="199" y="108"/>
                      <a:pt x="199" y="108"/>
                      <a:pt x="199" y="108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2" y="103"/>
                      <a:pt x="192" y="103"/>
                      <a:pt x="192" y="10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81" y="86"/>
                      <a:pt x="181" y="86"/>
                      <a:pt x="181" y="86"/>
                    </a:cubicBezTo>
                    <a:cubicBezTo>
                      <a:pt x="179" y="85"/>
                      <a:pt x="179" y="85"/>
                      <a:pt x="179" y="85"/>
                    </a:cubicBezTo>
                    <a:cubicBezTo>
                      <a:pt x="178" y="84"/>
                      <a:pt x="178" y="84"/>
                      <a:pt x="178" y="84"/>
                    </a:cubicBezTo>
                    <a:cubicBezTo>
                      <a:pt x="175" y="84"/>
                      <a:pt x="175" y="84"/>
                      <a:pt x="175" y="84"/>
                    </a:cubicBezTo>
                    <a:cubicBezTo>
                      <a:pt x="173" y="80"/>
                      <a:pt x="173" y="80"/>
                      <a:pt x="173" y="80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4" y="86"/>
                      <a:pt x="174" y="86"/>
                      <a:pt x="174" y="86"/>
                    </a:cubicBezTo>
                    <a:cubicBezTo>
                      <a:pt x="171" y="90"/>
                      <a:pt x="171" y="90"/>
                      <a:pt x="171" y="90"/>
                    </a:cubicBezTo>
                    <a:cubicBezTo>
                      <a:pt x="170" y="89"/>
                      <a:pt x="170" y="89"/>
                      <a:pt x="170" y="89"/>
                    </a:cubicBezTo>
                    <a:cubicBezTo>
                      <a:pt x="170" y="91"/>
                      <a:pt x="170" y="91"/>
                      <a:pt x="170" y="91"/>
                    </a:cubicBezTo>
                    <a:cubicBezTo>
                      <a:pt x="163" y="90"/>
                      <a:pt x="163" y="90"/>
                      <a:pt x="163" y="90"/>
                    </a:cubicBezTo>
                    <a:cubicBezTo>
                      <a:pt x="158" y="88"/>
                      <a:pt x="158" y="88"/>
                      <a:pt x="158" y="88"/>
                    </a:cubicBezTo>
                    <a:cubicBezTo>
                      <a:pt x="153" y="84"/>
                      <a:pt x="153" y="84"/>
                      <a:pt x="153" y="84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44" y="76"/>
                      <a:pt x="144" y="76"/>
                      <a:pt x="144" y="76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32" y="68"/>
                      <a:pt x="132" y="68"/>
                      <a:pt x="132" y="68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27" y="64"/>
                      <a:pt x="127" y="64"/>
                      <a:pt x="127" y="64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57"/>
                      <a:pt x="115" y="57"/>
                      <a:pt x="115" y="57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7" y="76"/>
                      <a:pt x="127" y="76"/>
                      <a:pt x="127" y="76"/>
                    </a:cubicBezTo>
                    <a:cubicBezTo>
                      <a:pt x="124" y="80"/>
                      <a:pt x="124" y="80"/>
                      <a:pt x="124" y="80"/>
                    </a:cubicBezTo>
                    <a:cubicBezTo>
                      <a:pt x="122" y="84"/>
                      <a:pt x="122" y="84"/>
                      <a:pt x="122" y="84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19" y="120"/>
                      <a:pt x="119" y="120"/>
                      <a:pt x="119" y="120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6" y="125"/>
                      <a:pt x="126" y="125"/>
                      <a:pt x="126" y="125"/>
                    </a:cubicBezTo>
                    <a:cubicBezTo>
                      <a:pt x="126" y="134"/>
                      <a:pt x="126" y="134"/>
                      <a:pt x="126" y="134"/>
                    </a:cubicBezTo>
                    <a:cubicBezTo>
                      <a:pt x="125" y="144"/>
                      <a:pt x="125" y="144"/>
                      <a:pt x="125" y="144"/>
                    </a:cubicBezTo>
                    <a:cubicBezTo>
                      <a:pt x="127" y="150"/>
                      <a:pt x="127" y="150"/>
                      <a:pt x="127" y="150"/>
                    </a:cubicBezTo>
                    <a:cubicBezTo>
                      <a:pt x="128" y="155"/>
                      <a:pt x="128" y="155"/>
                      <a:pt x="128" y="155"/>
                    </a:cubicBezTo>
                    <a:cubicBezTo>
                      <a:pt x="124" y="169"/>
                      <a:pt x="124" y="169"/>
                      <a:pt x="124" y="169"/>
                    </a:cubicBezTo>
                    <a:cubicBezTo>
                      <a:pt x="125" y="170"/>
                      <a:pt x="125" y="170"/>
                      <a:pt x="125" y="170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5" y="179"/>
                      <a:pt x="125" y="179"/>
                      <a:pt x="125" y="179"/>
                    </a:cubicBezTo>
                    <a:cubicBezTo>
                      <a:pt x="127" y="181"/>
                      <a:pt x="127" y="181"/>
                      <a:pt x="127" y="181"/>
                    </a:cubicBezTo>
                    <a:cubicBezTo>
                      <a:pt x="129" y="189"/>
                      <a:pt x="129" y="189"/>
                      <a:pt x="129" y="189"/>
                    </a:cubicBezTo>
                    <a:cubicBezTo>
                      <a:pt x="132" y="191"/>
                      <a:pt x="132" y="191"/>
                      <a:pt x="132" y="191"/>
                    </a:cubicBezTo>
                    <a:cubicBezTo>
                      <a:pt x="134" y="195"/>
                      <a:pt x="134" y="195"/>
                      <a:pt x="134" y="195"/>
                    </a:cubicBezTo>
                    <a:cubicBezTo>
                      <a:pt x="136" y="195"/>
                      <a:pt x="136" y="195"/>
                      <a:pt x="136" y="195"/>
                    </a:cubicBezTo>
                    <a:cubicBezTo>
                      <a:pt x="137" y="199"/>
                      <a:pt x="137" y="199"/>
                      <a:pt x="137" y="199"/>
                    </a:cubicBezTo>
                    <a:cubicBezTo>
                      <a:pt x="136" y="201"/>
                      <a:pt x="136" y="201"/>
                      <a:pt x="136" y="201"/>
                    </a:cubicBezTo>
                    <a:cubicBezTo>
                      <a:pt x="137" y="204"/>
                      <a:pt x="137" y="204"/>
                      <a:pt x="137" y="204"/>
                    </a:cubicBezTo>
                    <a:cubicBezTo>
                      <a:pt x="141" y="207"/>
                      <a:pt x="141" y="207"/>
                      <a:pt x="141" y="207"/>
                    </a:cubicBezTo>
                    <a:cubicBezTo>
                      <a:pt x="144" y="205"/>
                      <a:pt x="144" y="205"/>
                      <a:pt x="144" y="205"/>
                    </a:cubicBezTo>
                    <a:cubicBezTo>
                      <a:pt x="144" y="206"/>
                      <a:pt x="144" y="206"/>
                      <a:pt x="144" y="206"/>
                    </a:cubicBezTo>
                    <a:cubicBezTo>
                      <a:pt x="147" y="207"/>
                      <a:pt x="147" y="207"/>
                      <a:pt x="147" y="207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6" y="229"/>
                      <a:pt x="166" y="229"/>
                      <a:pt x="166" y="229"/>
                    </a:cubicBezTo>
                    <a:cubicBezTo>
                      <a:pt x="167" y="231"/>
                      <a:pt x="167" y="231"/>
                      <a:pt x="167" y="231"/>
                    </a:cubicBezTo>
                    <a:cubicBezTo>
                      <a:pt x="172" y="237"/>
                      <a:pt x="172" y="237"/>
                      <a:pt x="172" y="237"/>
                    </a:cubicBezTo>
                    <a:cubicBezTo>
                      <a:pt x="176" y="244"/>
                      <a:pt x="176" y="244"/>
                      <a:pt x="176" y="244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177" y="249"/>
                      <a:pt x="177" y="249"/>
                      <a:pt x="177" y="249"/>
                    </a:cubicBezTo>
                    <a:cubicBezTo>
                      <a:pt x="179" y="251"/>
                      <a:pt x="179" y="251"/>
                      <a:pt x="179" y="251"/>
                    </a:cubicBezTo>
                    <a:cubicBezTo>
                      <a:pt x="181" y="255"/>
                      <a:pt x="181" y="255"/>
                      <a:pt x="181" y="255"/>
                    </a:cubicBezTo>
                    <a:cubicBezTo>
                      <a:pt x="182" y="259"/>
                      <a:pt x="182" y="259"/>
                      <a:pt x="182" y="259"/>
                    </a:cubicBezTo>
                    <a:cubicBezTo>
                      <a:pt x="181" y="260"/>
                      <a:pt x="181" y="260"/>
                      <a:pt x="181" y="260"/>
                    </a:cubicBezTo>
                    <a:cubicBezTo>
                      <a:pt x="182" y="264"/>
                      <a:pt x="182" y="264"/>
                      <a:pt x="182" y="264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2" y="269"/>
                      <a:pt x="182" y="269"/>
                      <a:pt x="182" y="269"/>
                    </a:cubicBezTo>
                    <a:cubicBezTo>
                      <a:pt x="186" y="270"/>
                      <a:pt x="186" y="270"/>
                      <a:pt x="186" y="270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6" y="266"/>
                      <a:pt x="186" y="266"/>
                      <a:pt x="186" y="266"/>
                    </a:cubicBezTo>
                    <a:cubicBezTo>
                      <a:pt x="189" y="265"/>
                      <a:pt x="189" y="265"/>
                      <a:pt x="189" y="265"/>
                    </a:cubicBezTo>
                    <a:cubicBezTo>
                      <a:pt x="189" y="267"/>
                      <a:pt x="189" y="267"/>
                      <a:pt x="189" y="267"/>
                    </a:cubicBezTo>
                    <a:cubicBezTo>
                      <a:pt x="191" y="267"/>
                      <a:pt x="191" y="267"/>
                      <a:pt x="191" y="267"/>
                    </a:cubicBezTo>
                    <a:cubicBezTo>
                      <a:pt x="191" y="268"/>
                      <a:pt x="191" y="268"/>
                      <a:pt x="191" y="268"/>
                    </a:cubicBezTo>
                    <a:cubicBezTo>
                      <a:pt x="192" y="269"/>
                      <a:pt x="192" y="269"/>
                      <a:pt x="192" y="269"/>
                    </a:cubicBezTo>
                    <a:cubicBezTo>
                      <a:pt x="192" y="277"/>
                      <a:pt x="192" y="277"/>
                      <a:pt x="192" y="277"/>
                    </a:cubicBezTo>
                    <a:cubicBezTo>
                      <a:pt x="194" y="277"/>
                      <a:pt x="194" y="277"/>
                      <a:pt x="194" y="277"/>
                    </a:cubicBezTo>
                    <a:cubicBezTo>
                      <a:pt x="195" y="276"/>
                      <a:pt x="195" y="276"/>
                      <a:pt x="195" y="276"/>
                    </a:cubicBezTo>
                    <a:cubicBezTo>
                      <a:pt x="199" y="275"/>
                      <a:pt x="199" y="275"/>
                      <a:pt x="199" y="275"/>
                    </a:cubicBezTo>
                    <a:cubicBezTo>
                      <a:pt x="201" y="277"/>
                      <a:pt x="201" y="277"/>
                      <a:pt x="201" y="277"/>
                    </a:cubicBezTo>
                    <a:cubicBezTo>
                      <a:pt x="202" y="279"/>
                      <a:pt x="202" y="279"/>
                      <a:pt x="202" y="279"/>
                    </a:cubicBezTo>
                    <a:cubicBezTo>
                      <a:pt x="201" y="282"/>
                      <a:pt x="201" y="282"/>
                      <a:pt x="201" y="282"/>
                    </a:cubicBezTo>
                    <a:cubicBezTo>
                      <a:pt x="202" y="285"/>
                      <a:pt x="202" y="285"/>
                      <a:pt x="202" y="285"/>
                    </a:cubicBezTo>
                    <a:cubicBezTo>
                      <a:pt x="202" y="288"/>
                      <a:pt x="202" y="288"/>
                      <a:pt x="202" y="288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204" y="299"/>
                      <a:pt x="204" y="299"/>
                      <a:pt x="204" y="299"/>
                    </a:cubicBezTo>
                    <a:cubicBezTo>
                      <a:pt x="209" y="303"/>
                      <a:pt x="209" y="303"/>
                      <a:pt x="209" y="303"/>
                    </a:cubicBezTo>
                    <a:cubicBezTo>
                      <a:pt x="211" y="303"/>
                      <a:pt x="215" y="301"/>
                      <a:pt x="217" y="302"/>
                    </a:cubicBezTo>
                    <a:cubicBezTo>
                      <a:pt x="219" y="307"/>
                      <a:pt x="223" y="311"/>
                      <a:pt x="220" y="316"/>
                    </a:cubicBezTo>
                    <a:cubicBezTo>
                      <a:pt x="220" y="324"/>
                      <a:pt x="225" y="329"/>
                      <a:pt x="225" y="337"/>
                    </a:cubicBezTo>
                    <a:cubicBezTo>
                      <a:pt x="225" y="342"/>
                      <a:pt x="223" y="347"/>
                      <a:pt x="223" y="351"/>
                    </a:cubicBezTo>
                    <a:cubicBezTo>
                      <a:pt x="228" y="354"/>
                      <a:pt x="234" y="358"/>
                      <a:pt x="235" y="365"/>
                    </a:cubicBezTo>
                    <a:cubicBezTo>
                      <a:pt x="250" y="379"/>
                      <a:pt x="250" y="379"/>
                      <a:pt x="250" y="379"/>
                    </a:cubicBezTo>
                    <a:cubicBezTo>
                      <a:pt x="255" y="391"/>
                      <a:pt x="255" y="391"/>
                      <a:pt x="255" y="391"/>
                    </a:cubicBezTo>
                    <a:cubicBezTo>
                      <a:pt x="266" y="398"/>
                      <a:pt x="266" y="398"/>
                      <a:pt x="266" y="398"/>
                    </a:cubicBezTo>
                    <a:cubicBezTo>
                      <a:pt x="269" y="401"/>
                      <a:pt x="268" y="406"/>
                      <a:pt x="265" y="409"/>
                    </a:cubicBezTo>
                    <a:cubicBezTo>
                      <a:pt x="273" y="416"/>
                      <a:pt x="268" y="426"/>
                      <a:pt x="274" y="434"/>
                    </a:cubicBezTo>
                    <a:cubicBezTo>
                      <a:pt x="276" y="435"/>
                      <a:pt x="279" y="434"/>
                      <a:pt x="281" y="433"/>
                    </a:cubicBezTo>
                    <a:cubicBezTo>
                      <a:pt x="282" y="427"/>
                      <a:pt x="278" y="424"/>
                      <a:pt x="276" y="420"/>
                    </a:cubicBezTo>
                    <a:cubicBezTo>
                      <a:pt x="275" y="419"/>
                      <a:pt x="277" y="418"/>
                      <a:pt x="278" y="418"/>
                    </a:cubicBezTo>
                    <a:cubicBezTo>
                      <a:pt x="289" y="424"/>
                      <a:pt x="289" y="424"/>
                      <a:pt x="289" y="424"/>
                    </a:cubicBezTo>
                    <a:cubicBezTo>
                      <a:pt x="290" y="430"/>
                      <a:pt x="292" y="435"/>
                      <a:pt x="294" y="440"/>
                    </a:cubicBezTo>
                    <a:cubicBezTo>
                      <a:pt x="297" y="449"/>
                      <a:pt x="298" y="460"/>
                      <a:pt x="303" y="471"/>
                    </a:cubicBezTo>
                    <a:cubicBezTo>
                      <a:pt x="302" y="473"/>
                      <a:pt x="298" y="475"/>
                      <a:pt x="299" y="478"/>
                    </a:cubicBezTo>
                    <a:cubicBezTo>
                      <a:pt x="299" y="489"/>
                      <a:pt x="306" y="496"/>
                      <a:pt x="311" y="505"/>
                    </a:cubicBezTo>
                    <a:cubicBezTo>
                      <a:pt x="313" y="505"/>
                      <a:pt x="316" y="505"/>
                      <a:pt x="318" y="508"/>
                    </a:cubicBezTo>
                    <a:cubicBezTo>
                      <a:pt x="320" y="514"/>
                      <a:pt x="313" y="526"/>
                      <a:pt x="323" y="530"/>
                    </a:cubicBezTo>
                    <a:cubicBezTo>
                      <a:pt x="322" y="535"/>
                      <a:pt x="327" y="538"/>
                      <a:pt x="331" y="542"/>
                    </a:cubicBezTo>
                    <a:cubicBezTo>
                      <a:pt x="332" y="551"/>
                      <a:pt x="343" y="560"/>
                      <a:pt x="334" y="568"/>
                    </a:cubicBezTo>
                    <a:cubicBezTo>
                      <a:pt x="336" y="571"/>
                      <a:pt x="334" y="574"/>
                      <a:pt x="334" y="578"/>
                    </a:cubicBezTo>
                    <a:lnTo>
                      <a:pt x="283" y="578"/>
                    </a:lnTo>
                    <a:close/>
                  </a:path>
                </a:pathLst>
              </a:custGeom>
              <a:grpFill/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81" name="Group 180"/>
            <p:cNvGrpSpPr/>
            <p:nvPr userDrawn="1"/>
          </p:nvGrpSpPr>
          <p:grpSpPr>
            <a:xfrm>
              <a:off x="1127724" y="0"/>
              <a:ext cx="9936553" cy="2552420"/>
              <a:chOff x="-20638" y="-760167"/>
              <a:chExt cx="8772526" cy="2243138"/>
            </a:xfrm>
          </p:grpSpPr>
          <p:sp>
            <p:nvSpPr>
              <p:cNvPr id="182" name="Freeform 163"/>
              <p:cNvSpPr>
                <a:spLocks/>
              </p:cNvSpPr>
              <p:nvPr userDrawn="1"/>
            </p:nvSpPr>
            <p:spPr bwMode="auto">
              <a:xfrm>
                <a:off x="104284" y="-760167"/>
                <a:ext cx="7769226" cy="2243138"/>
              </a:xfrm>
              <a:custGeom>
                <a:avLst/>
                <a:gdLst/>
                <a:ahLst/>
                <a:cxnLst>
                  <a:cxn ang="0">
                    <a:pos x="116" y="332"/>
                  </a:cxn>
                  <a:cxn ang="0">
                    <a:pos x="282" y="493"/>
                  </a:cxn>
                  <a:cxn ang="0">
                    <a:pos x="275" y="524"/>
                  </a:cxn>
                  <a:cxn ang="0">
                    <a:pos x="334" y="566"/>
                  </a:cxn>
                  <a:cxn ang="0">
                    <a:pos x="337" y="621"/>
                  </a:cxn>
                  <a:cxn ang="0">
                    <a:pos x="2663" y="664"/>
                  </a:cxn>
                  <a:cxn ang="0">
                    <a:pos x="2761" y="762"/>
                  </a:cxn>
                  <a:cxn ang="0">
                    <a:pos x="2799" y="744"/>
                  </a:cxn>
                  <a:cxn ang="0">
                    <a:pos x="2794" y="731"/>
                  </a:cxn>
                  <a:cxn ang="0">
                    <a:pos x="2806" y="735"/>
                  </a:cxn>
                  <a:cxn ang="0">
                    <a:pos x="2817" y="750"/>
                  </a:cxn>
                  <a:cxn ang="0">
                    <a:pos x="2838" y="729"/>
                  </a:cxn>
                  <a:cxn ang="0">
                    <a:pos x="2830" y="746"/>
                  </a:cxn>
                  <a:cxn ang="0">
                    <a:pos x="2850" y="755"/>
                  </a:cxn>
                  <a:cxn ang="0">
                    <a:pos x="2898" y="766"/>
                  </a:cxn>
                  <a:cxn ang="0">
                    <a:pos x="2929" y="790"/>
                  </a:cxn>
                  <a:cxn ang="0">
                    <a:pos x="2999" y="781"/>
                  </a:cxn>
                  <a:cxn ang="0">
                    <a:pos x="3017" y="779"/>
                  </a:cxn>
                  <a:cxn ang="0">
                    <a:pos x="3135" y="783"/>
                  </a:cxn>
                  <a:cxn ang="0">
                    <a:pos x="3147" y="740"/>
                  </a:cxn>
                  <a:cxn ang="0">
                    <a:pos x="3177" y="742"/>
                  </a:cxn>
                  <a:cxn ang="0">
                    <a:pos x="3199" y="676"/>
                  </a:cxn>
                  <a:cxn ang="0">
                    <a:pos x="3208" y="709"/>
                  </a:cxn>
                  <a:cxn ang="0">
                    <a:pos x="3233" y="689"/>
                  </a:cxn>
                  <a:cxn ang="0">
                    <a:pos x="3272" y="656"/>
                  </a:cxn>
                  <a:cxn ang="0">
                    <a:pos x="3345" y="653"/>
                  </a:cxn>
                  <a:cxn ang="0">
                    <a:pos x="3387" y="673"/>
                  </a:cxn>
                  <a:cxn ang="0">
                    <a:pos x="3420" y="728"/>
                  </a:cxn>
                  <a:cxn ang="0">
                    <a:pos x="3516" y="724"/>
                  </a:cxn>
                  <a:cxn ang="0">
                    <a:pos x="3540" y="783"/>
                  </a:cxn>
                  <a:cxn ang="0">
                    <a:pos x="3580" y="839"/>
                  </a:cxn>
                  <a:cxn ang="0">
                    <a:pos x="3585" y="896"/>
                  </a:cxn>
                  <a:cxn ang="0">
                    <a:pos x="3644" y="905"/>
                  </a:cxn>
                  <a:cxn ang="0">
                    <a:pos x="3721" y="905"/>
                  </a:cxn>
                  <a:cxn ang="0">
                    <a:pos x="3778" y="893"/>
                  </a:cxn>
                  <a:cxn ang="0">
                    <a:pos x="3835" y="893"/>
                  </a:cxn>
                  <a:cxn ang="0">
                    <a:pos x="3875" y="894"/>
                  </a:cxn>
                  <a:cxn ang="0">
                    <a:pos x="3928" y="898"/>
                  </a:cxn>
                  <a:cxn ang="0">
                    <a:pos x="3958" y="918"/>
                  </a:cxn>
                  <a:cxn ang="0">
                    <a:pos x="4000" y="949"/>
                  </a:cxn>
                  <a:cxn ang="0">
                    <a:pos x="4016" y="981"/>
                  </a:cxn>
                  <a:cxn ang="0">
                    <a:pos x="4045" y="1006"/>
                  </a:cxn>
                  <a:cxn ang="0">
                    <a:pos x="4020" y="1019"/>
                  </a:cxn>
                  <a:cxn ang="0">
                    <a:pos x="3932" y="1028"/>
                  </a:cxn>
                  <a:cxn ang="0">
                    <a:pos x="3860" y="990"/>
                  </a:cxn>
                  <a:cxn ang="0">
                    <a:pos x="3906" y="1034"/>
                  </a:cxn>
                  <a:cxn ang="0">
                    <a:pos x="3893" y="1142"/>
                  </a:cxn>
                  <a:cxn ang="0">
                    <a:pos x="3866" y="1318"/>
                  </a:cxn>
                  <a:cxn ang="0">
                    <a:pos x="3870" y="1365"/>
                  </a:cxn>
                  <a:cxn ang="0">
                    <a:pos x="3910" y="1369"/>
                  </a:cxn>
                  <a:cxn ang="0">
                    <a:pos x="4029" y="1289"/>
                  </a:cxn>
                  <a:cxn ang="0">
                    <a:pos x="4058" y="1274"/>
                  </a:cxn>
                  <a:cxn ang="0">
                    <a:pos x="4135" y="1226"/>
                  </a:cxn>
                  <a:cxn ang="0">
                    <a:pos x="4144" y="1171"/>
                  </a:cxn>
                  <a:cxn ang="0">
                    <a:pos x="4174" y="1080"/>
                  </a:cxn>
                  <a:cxn ang="0">
                    <a:pos x="4284" y="1041"/>
                  </a:cxn>
                  <a:cxn ang="0">
                    <a:pos x="4298" y="1025"/>
                  </a:cxn>
                  <a:cxn ang="0">
                    <a:pos x="4278" y="1014"/>
                  </a:cxn>
                  <a:cxn ang="0">
                    <a:pos x="4337" y="990"/>
                  </a:cxn>
                  <a:cxn ang="0">
                    <a:pos x="4452" y="849"/>
                  </a:cxn>
                  <a:cxn ang="0">
                    <a:pos x="4537" y="729"/>
                  </a:cxn>
                  <a:cxn ang="0">
                    <a:pos x="4645" y="565"/>
                  </a:cxn>
                  <a:cxn ang="0">
                    <a:pos x="4857" y="75"/>
                  </a:cxn>
                </a:cxnLst>
                <a:rect l="0" t="0" r="r" b="b"/>
                <a:pathLst>
                  <a:path w="4894" h="1413">
                    <a:moveTo>
                      <a:pt x="130" y="108"/>
                    </a:moveTo>
                    <a:lnTo>
                      <a:pt x="130" y="110"/>
                    </a:lnTo>
                    <a:lnTo>
                      <a:pt x="123" y="119"/>
                    </a:lnTo>
                    <a:lnTo>
                      <a:pt x="116" y="119"/>
                    </a:lnTo>
                    <a:lnTo>
                      <a:pt x="101" y="128"/>
                    </a:lnTo>
                    <a:lnTo>
                      <a:pt x="99" y="136"/>
                    </a:lnTo>
                    <a:lnTo>
                      <a:pt x="103" y="141"/>
                    </a:lnTo>
                    <a:lnTo>
                      <a:pt x="101" y="145"/>
                    </a:lnTo>
                    <a:lnTo>
                      <a:pt x="103" y="148"/>
                    </a:lnTo>
                    <a:lnTo>
                      <a:pt x="108" y="152"/>
                    </a:lnTo>
                    <a:lnTo>
                      <a:pt x="116" y="154"/>
                    </a:lnTo>
                    <a:lnTo>
                      <a:pt x="119" y="152"/>
                    </a:lnTo>
                    <a:lnTo>
                      <a:pt x="132" y="150"/>
                    </a:lnTo>
                    <a:lnTo>
                      <a:pt x="136" y="154"/>
                    </a:lnTo>
                    <a:lnTo>
                      <a:pt x="125" y="154"/>
                    </a:lnTo>
                    <a:lnTo>
                      <a:pt x="119" y="156"/>
                    </a:lnTo>
                    <a:lnTo>
                      <a:pt x="117" y="159"/>
                    </a:lnTo>
                    <a:lnTo>
                      <a:pt x="119" y="165"/>
                    </a:lnTo>
                    <a:lnTo>
                      <a:pt x="117" y="170"/>
                    </a:lnTo>
                    <a:lnTo>
                      <a:pt x="127" y="183"/>
                    </a:lnTo>
                    <a:lnTo>
                      <a:pt x="132" y="194"/>
                    </a:lnTo>
                    <a:lnTo>
                      <a:pt x="130" y="202"/>
                    </a:lnTo>
                    <a:lnTo>
                      <a:pt x="127" y="189"/>
                    </a:lnTo>
                    <a:lnTo>
                      <a:pt x="116" y="172"/>
                    </a:lnTo>
                    <a:lnTo>
                      <a:pt x="116" y="165"/>
                    </a:lnTo>
                    <a:lnTo>
                      <a:pt x="114" y="158"/>
                    </a:lnTo>
                    <a:lnTo>
                      <a:pt x="101" y="154"/>
                    </a:lnTo>
                    <a:lnTo>
                      <a:pt x="94" y="159"/>
                    </a:lnTo>
                    <a:lnTo>
                      <a:pt x="88" y="161"/>
                    </a:lnTo>
                    <a:lnTo>
                      <a:pt x="84" y="161"/>
                    </a:lnTo>
                    <a:lnTo>
                      <a:pt x="79" y="163"/>
                    </a:lnTo>
                    <a:lnTo>
                      <a:pt x="75" y="165"/>
                    </a:lnTo>
                    <a:lnTo>
                      <a:pt x="75" y="176"/>
                    </a:lnTo>
                    <a:lnTo>
                      <a:pt x="68" y="176"/>
                    </a:lnTo>
                    <a:lnTo>
                      <a:pt x="64" y="174"/>
                    </a:lnTo>
                    <a:lnTo>
                      <a:pt x="61" y="178"/>
                    </a:lnTo>
                    <a:lnTo>
                      <a:pt x="57" y="180"/>
                    </a:lnTo>
                    <a:lnTo>
                      <a:pt x="62" y="172"/>
                    </a:lnTo>
                    <a:lnTo>
                      <a:pt x="70" y="174"/>
                    </a:lnTo>
                    <a:lnTo>
                      <a:pt x="72" y="172"/>
                    </a:lnTo>
                    <a:lnTo>
                      <a:pt x="72" y="167"/>
                    </a:lnTo>
                    <a:lnTo>
                      <a:pt x="64" y="167"/>
                    </a:lnTo>
                    <a:lnTo>
                      <a:pt x="57" y="176"/>
                    </a:lnTo>
                    <a:lnTo>
                      <a:pt x="51" y="187"/>
                    </a:lnTo>
                    <a:lnTo>
                      <a:pt x="44" y="185"/>
                    </a:lnTo>
                    <a:lnTo>
                      <a:pt x="35" y="189"/>
                    </a:lnTo>
                    <a:lnTo>
                      <a:pt x="31" y="200"/>
                    </a:lnTo>
                    <a:lnTo>
                      <a:pt x="29" y="209"/>
                    </a:lnTo>
                    <a:lnTo>
                      <a:pt x="28" y="216"/>
                    </a:lnTo>
                    <a:lnTo>
                      <a:pt x="31" y="222"/>
                    </a:lnTo>
                    <a:lnTo>
                      <a:pt x="29" y="225"/>
                    </a:lnTo>
                    <a:lnTo>
                      <a:pt x="31" y="227"/>
                    </a:lnTo>
                    <a:lnTo>
                      <a:pt x="29" y="235"/>
                    </a:lnTo>
                    <a:lnTo>
                      <a:pt x="39" y="236"/>
                    </a:lnTo>
                    <a:lnTo>
                      <a:pt x="40" y="240"/>
                    </a:lnTo>
                    <a:lnTo>
                      <a:pt x="31" y="238"/>
                    </a:lnTo>
                    <a:lnTo>
                      <a:pt x="31" y="240"/>
                    </a:lnTo>
                    <a:lnTo>
                      <a:pt x="35" y="244"/>
                    </a:lnTo>
                    <a:lnTo>
                      <a:pt x="40" y="246"/>
                    </a:lnTo>
                    <a:lnTo>
                      <a:pt x="46" y="240"/>
                    </a:lnTo>
                    <a:lnTo>
                      <a:pt x="48" y="238"/>
                    </a:lnTo>
                    <a:lnTo>
                      <a:pt x="48" y="233"/>
                    </a:lnTo>
                    <a:lnTo>
                      <a:pt x="53" y="225"/>
                    </a:lnTo>
                    <a:lnTo>
                      <a:pt x="57" y="227"/>
                    </a:lnTo>
                    <a:lnTo>
                      <a:pt x="59" y="225"/>
                    </a:lnTo>
                    <a:lnTo>
                      <a:pt x="59" y="224"/>
                    </a:lnTo>
                    <a:lnTo>
                      <a:pt x="53" y="222"/>
                    </a:lnTo>
                    <a:lnTo>
                      <a:pt x="46" y="216"/>
                    </a:lnTo>
                    <a:lnTo>
                      <a:pt x="61" y="220"/>
                    </a:lnTo>
                    <a:lnTo>
                      <a:pt x="62" y="213"/>
                    </a:lnTo>
                    <a:lnTo>
                      <a:pt x="68" y="213"/>
                    </a:lnTo>
                    <a:lnTo>
                      <a:pt x="73" y="203"/>
                    </a:lnTo>
                    <a:lnTo>
                      <a:pt x="75" y="205"/>
                    </a:lnTo>
                    <a:lnTo>
                      <a:pt x="70" y="214"/>
                    </a:lnTo>
                    <a:lnTo>
                      <a:pt x="64" y="214"/>
                    </a:lnTo>
                    <a:lnTo>
                      <a:pt x="61" y="224"/>
                    </a:lnTo>
                    <a:lnTo>
                      <a:pt x="62" y="225"/>
                    </a:lnTo>
                    <a:lnTo>
                      <a:pt x="68" y="224"/>
                    </a:lnTo>
                    <a:lnTo>
                      <a:pt x="70" y="222"/>
                    </a:lnTo>
                    <a:lnTo>
                      <a:pt x="75" y="225"/>
                    </a:lnTo>
                    <a:lnTo>
                      <a:pt x="92" y="227"/>
                    </a:lnTo>
                    <a:lnTo>
                      <a:pt x="95" y="231"/>
                    </a:lnTo>
                    <a:lnTo>
                      <a:pt x="119" y="238"/>
                    </a:lnTo>
                    <a:lnTo>
                      <a:pt x="125" y="235"/>
                    </a:lnTo>
                    <a:lnTo>
                      <a:pt x="125" y="224"/>
                    </a:lnTo>
                    <a:lnTo>
                      <a:pt x="127" y="233"/>
                    </a:lnTo>
                    <a:lnTo>
                      <a:pt x="125" y="238"/>
                    </a:lnTo>
                    <a:lnTo>
                      <a:pt x="123" y="238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0" y="238"/>
                    </a:lnTo>
                    <a:lnTo>
                      <a:pt x="101" y="236"/>
                    </a:lnTo>
                    <a:lnTo>
                      <a:pt x="88" y="231"/>
                    </a:lnTo>
                    <a:lnTo>
                      <a:pt x="66" y="229"/>
                    </a:lnTo>
                    <a:lnTo>
                      <a:pt x="55" y="229"/>
                    </a:lnTo>
                    <a:lnTo>
                      <a:pt x="53" y="233"/>
                    </a:lnTo>
                    <a:lnTo>
                      <a:pt x="51" y="240"/>
                    </a:lnTo>
                    <a:lnTo>
                      <a:pt x="48" y="244"/>
                    </a:lnTo>
                    <a:lnTo>
                      <a:pt x="48" y="246"/>
                    </a:lnTo>
                    <a:lnTo>
                      <a:pt x="44" y="246"/>
                    </a:lnTo>
                    <a:lnTo>
                      <a:pt x="35" y="253"/>
                    </a:lnTo>
                    <a:lnTo>
                      <a:pt x="31" y="253"/>
                    </a:lnTo>
                    <a:lnTo>
                      <a:pt x="26" y="255"/>
                    </a:lnTo>
                    <a:lnTo>
                      <a:pt x="26" y="258"/>
                    </a:lnTo>
                    <a:lnTo>
                      <a:pt x="40" y="262"/>
                    </a:lnTo>
                    <a:lnTo>
                      <a:pt x="50" y="260"/>
                    </a:lnTo>
                    <a:lnTo>
                      <a:pt x="51" y="262"/>
                    </a:lnTo>
                    <a:lnTo>
                      <a:pt x="46" y="266"/>
                    </a:lnTo>
                    <a:lnTo>
                      <a:pt x="62" y="271"/>
                    </a:lnTo>
                    <a:lnTo>
                      <a:pt x="72" y="269"/>
                    </a:lnTo>
                    <a:lnTo>
                      <a:pt x="79" y="264"/>
                    </a:lnTo>
                    <a:lnTo>
                      <a:pt x="75" y="271"/>
                    </a:lnTo>
                    <a:lnTo>
                      <a:pt x="66" y="273"/>
                    </a:lnTo>
                    <a:lnTo>
                      <a:pt x="55" y="273"/>
                    </a:lnTo>
                    <a:lnTo>
                      <a:pt x="51" y="269"/>
                    </a:lnTo>
                    <a:lnTo>
                      <a:pt x="40" y="266"/>
                    </a:lnTo>
                    <a:lnTo>
                      <a:pt x="26" y="268"/>
                    </a:lnTo>
                    <a:lnTo>
                      <a:pt x="22" y="269"/>
                    </a:lnTo>
                    <a:lnTo>
                      <a:pt x="20" y="277"/>
                    </a:lnTo>
                    <a:lnTo>
                      <a:pt x="22" y="280"/>
                    </a:lnTo>
                    <a:lnTo>
                      <a:pt x="26" y="282"/>
                    </a:lnTo>
                    <a:lnTo>
                      <a:pt x="28" y="284"/>
                    </a:lnTo>
                    <a:lnTo>
                      <a:pt x="26" y="288"/>
                    </a:lnTo>
                    <a:lnTo>
                      <a:pt x="28" y="288"/>
                    </a:lnTo>
                    <a:lnTo>
                      <a:pt x="40" y="288"/>
                    </a:lnTo>
                    <a:lnTo>
                      <a:pt x="42" y="291"/>
                    </a:lnTo>
                    <a:lnTo>
                      <a:pt x="40" y="291"/>
                    </a:lnTo>
                    <a:lnTo>
                      <a:pt x="35" y="302"/>
                    </a:lnTo>
                    <a:lnTo>
                      <a:pt x="39" y="306"/>
                    </a:lnTo>
                    <a:lnTo>
                      <a:pt x="42" y="306"/>
                    </a:lnTo>
                    <a:lnTo>
                      <a:pt x="42" y="308"/>
                    </a:lnTo>
                    <a:lnTo>
                      <a:pt x="40" y="310"/>
                    </a:lnTo>
                    <a:lnTo>
                      <a:pt x="42" y="313"/>
                    </a:lnTo>
                    <a:lnTo>
                      <a:pt x="48" y="313"/>
                    </a:lnTo>
                    <a:lnTo>
                      <a:pt x="48" y="317"/>
                    </a:lnTo>
                    <a:lnTo>
                      <a:pt x="53" y="317"/>
                    </a:lnTo>
                    <a:lnTo>
                      <a:pt x="55" y="323"/>
                    </a:lnTo>
                    <a:lnTo>
                      <a:pt x="62" y="326"/>
                    </a:lnTo>
                    <a:lnTo>
                      <a:pt x="68" y="334"/>
                    </a:lnTo>
                    <a:lnTo>
                      <a:pt x="79" y="328"/>
                    </a:lnTo>
                    <a:lnTo>
                      <a:pt x="68" y="324"/>
                    </a:lnTo>
                    <a:lnTo>
                      <a:pt x="61" y="317"/>
                    </a:lnTo>
                    <a:lnTo>
                      <a:pt x="66" y="317"/>
                    </a:lnTo>
                    <a:lnTo>
                      <a:pt x="70" y="323"/>
                    </a:lnTo>
                    <a:lnTo>
                      <a:pt x="81" y="324"/>
                    </a:lnTo>
                    <a:lnTo>
                      <a:pt x="83" y="326"/>
                    </a:lnTo>
                    <a:lnTo>
                      <a:pt x="84" y="323"/>
                    </a:lnTo>
                    <a:lnTo>
                      <a:pt x="86" y="323"/>
                    </a:lnTo>
                    <a:lnTo>
                      <a:pt x="95" y="332"/>
                    </a:lnTo>
                    <a:lnTo>
                      <a:pt x="99" y="334"/>
                    </a:lnTo>
                    <a:lnTo>
                      <a:pt x="101" y="332"/>
                    </a:lnTo>
                    <a:lnTo>
                      <a:pt x="108" y="332"/>
                    </a:lnTo>
                    <a:lnTo>
                      <a:pt x="112" y="328"/>
                    </a:lnTo>
                    <a:lnTo>
                      <a:pt x="112" y="319"/>
                    </a:lnTo>
                    <a:lnTo>
                      <a:pt x="116" y="313"/>
                    </a:lnTo>
                    <a:lnTo>
                      <a:pt x="116" y="323"/>
                    </a:lnTo>
                    <a:lnTo>
                      <a:pt x="117" y="328"/>
                    </a:lnTo>
                    <a:lnTo>
                      <a:pt x="134" y="335"/>
                    </a:lnTo>
                    <a:lnTo>
                      <a:pt x="139" y="334"/>
                    </a:lnTo>
                    <a:lnTo>
                      <a:pt x="139" y="335"/>
                    </a:lnTo>
                    <a:lnTo>
                      <a:pt x="134" y="337"/>
                    </a:lnTo>
                    <a:lnTo>
                      <a:pt x="116" y="334"/>
                    </a:lnTo>
                    <a:lnTo>
                      <a:pt x="116" y="332"/>
                    </a:lnTo>
                    <a:lnTo>
                      <a:pt x="108" y="335"/>
                    </a:lnTo>
                    <a:lnTo>
                      <a:pt x="106" y="339"/>
                    </a:lnTo>
                    <a:lnTo>
                      <a:pt x="110" y="343"/>
                    </a:lnTo>
                    <a:lnTo>
                      <a:pt x="116" y="343"/>
                    </a:lnTo>
                    <a:lnTo>
                      <a:pt x="121" y="341"/>
                    </a:lnTo>
                    <a:lnTo>
                      <a:pt x="132" y="343"/>
                    </a:lnTo>
                    <a:lnTo>
                      <a:pt x="132" y="345"/>
                    </a:lnTo>
                    <a:lnTo>
                      <a:pt x="138" y="343"/>
                    </a:lnTo>
                    <a:lnTo>
                      <a:pt x="134" y="348"/>
                    </a:lnTo>
                    <a:lnTo>
                      <a:pt x="134" y="354"/>
                    </a:lnTo>
                    <a:lnTo>
                      <a:pt x="138" y="356"/>
                    </a:lnTo>
                    <a:lnTo>
                      <a:pt x="147" y="354"/>
                    </a:lnTo>
                    <a:lnTo>
                      <a:pt x="145" y="357"/>
                    </a:lnTo>
                    <a:lnTo>
                      <a:pt x="130" y="361"/>
                    </a:lnTo>
                    <a:lnTo>
                      <a:pt x="128" y="363"/>
                    </a:lnTo>
                    <a:lnTo>
                      <a:pt x="130" y="367"/>
                    </a:lnTo>
                    <a:lnTo>
                      <a:pt x="143" y="367"/>
                    </a:lnTo>
                    <a:lnTo>
                      <a:pt x="147" y="365"/>
                    </a:lnTo>
                    <a:lnTo>
                      <a:pt x="150" y="365"/>
                    </a:lnTo>
                    <a:lnTo>
                      <a:pt x="152" y="368"/>
                    </a:lnTo>
                    <a:lnTo>
                      <a:pt x="158" y="368"/>
                    </a:lnTo>
                    <a:lnTo>
                      <a:pt x="167" y="370"/>
                    </a:lnTo>
                    <a:lnTo>
                      <a:pt x="172" y="363"/>
                    </a:lnTo>
                    <a:lnTo>
                      <a:pt x="176" y="363"/>
                    </a:lnTo>
                    <a:lnTo>
                      <a:pt x="178" y="361"/>
                    </a:lnTo>
                    <a:lnTo>
                      <a:pt x="174" y="357"/>
                    </a:lnTo>
                    <a:lnTo>
                      <a:pt x="176" y="352"/>
                    </a:lnTo>
                    <a:lnTo>
                      <a:pt x="183" y="350"/>
                    </a:lnTo>
                    <a:lnTo>
                      <a:pt x="187" y="350"/>
                    </a:lnTo>
                    <a:lnTo>
                      <a:pt x="189" y="346"/>
                    </a:lnTo>
                    <a:lnTo>
                      <a:pt x="187" y="343"/>
                    </a:lnTo>
                    <a:lnTo>
                      <a:pt x="185" y="324"/>
                    </a:lnTo>
                    <a:lnTo>
                      <a:pt x="191" y="334"/>
                    </a:lnTo>
                    <a:lnTo>
                      <a:pt x="193" y="346"/>
                    </a:lnTo>
                    <a:lnTo>
                      <a:pt x="187" y="356"/>
                    </a:lnTo>
                    <a:lnTo>
                      <a:pt x="180" y="354"/>
                    </a:lnTo>
                    <a:lnTo>
                      <a:pt x="180" y="365"/>
                    </a:lnTo>
                    <a:lnTo>
                      <a:pt x="172" y="368"/>
                    </a:lnTo>
                    <a:lnTo>
                      <a:pt x="169" y="374"/>
                    </a:lnTo>
                    <a:lnTo>
                      <a:pt x="167" y="374"/>
                    </a:lnTo>
                    <a:lnTo>
                      <a:pt x="167" y="372"/>
                    </a:lnTo>
                    <a:lnTo>
                      <a:pt x="160" y="372"/>
                    </a:lnTo>
                    <a:lnTo>
                      <a:pt x="152" y="374"/>
                    </a:lnTo>
                    <a:lnTo>
                      <a:pt x="143" y="370"/>
                    </a:lnTo>
                    <a:lnTo>
                      <a:pt x="139" y="372"/>
                    </a:lnTo>
                    <a:lnTo>
                      <a:pt x="125" y="368"/>
                    </a:lnTo>
                    <a:lnTo>
                      <a:pt x="125" y="374"/>
                    </a:lnTo>
                    <a:lnTo>
                      <a:pt x="127" y="376"/>
                    </a:lnTo>
                    <a:lnTo>
                      <a:pt x="147" y="374"/>
                    </a:lnTo>
                    <a:lnTo>
                      <a:pt x="150" y="376"/>
                    </a:lnTo>
                    <a:lnTo>
                      <a:pt x="147" y="378"/>
                    </a:lnTo>
                    <a:lnTo>
                      <a:pt x="130" y="378"/>
                    </a:lnTo>
                    <a:lnTo>
                      <a:pt x="128" y="379"/>
                    </a:lnTo>
                    <a:lnTo>
                      <a:pt x="128" y="385"/>
                    </a:lnTo>
                    <a:lnTo>
                      <a:pt x="123" y="381"/>
                    </a:lnTo>
                    <a:lnTo>
                      <a:pt x="119" y="381"/>
                    </a:lnTo>
                    <a:lnTo>
                      <a:pt x="119" y="383"/>
                    </a:lnTo>
                    <a:lnTo>
                      <a:pt x="130" y="389"/>
                    </a:lnTo>
                    <a:lnTo>
                      <a:pt x="134" y="389"/>
                    </a:lnTo>
                    <a:lnTo>
                      <a:pt x="136" y="392"/>
                    </a:lnTo>
                    <a:lnTo>
                      <a:pt x="145" y="394"/>
                    </a:lnTo>
                    <a:lnTo>
                      <a:pt x="154" y="392"/>
                    </a:lnTo>
                    <a:lnTo>
                      <a:pt x="156" y="389"/>
                    </a:lnTo>
                    <a:lnTo>
                      <a:pt x="163" y="392"/>
                    </a:lnTo>
                    <a:lnTo>
                      <a:pt x="158" y="394"/>
                    </a:lnTo>
                    <a:lnTo>
                      <a:pt x="163" y="403"/>
                    </a:lnTo>
                    <a:lnTo>
                      <a:pt x="171" y="401"/>
                    </a:lnTo>
                    <a:lnTo>
                      <a:pt x="171" y="396"/>
                    </a:lnTo>
                    <a:lnTo>
                      <a:pt x="176" y="392"/>
                    </a:lnTo>
                    <a:lnTo>
                      <a:pt x="182" y="379"/>
                    </a:lnTo>
                    <a:lnTo>
                      <a:pt x="189" y="374"/>
                    </a:lnTo>
                    <a:lnTo>
                      <a:pt x="193" y="374"/>
                    </a:lnTo>
                    <a:lnTo>
                      <a:pt x="189" y="378"/>
                    </a:lnTo>
                    <a:lnTo>
                      <a:pt x="185" y="379"/>
                    </a:lnTo>
                    <a:lnTo>
                      <a:pt x="182" y="383"/>
                    </a:lnTo>
                    <a:lnTo>
                      <a:pt x="180" y="389"/>
                    </a:lnTo>
                    <a:lnTo>
                      <a:pt x="180" y="394"/>
                    </a:lnTo>
                    <a:lnTo>
                      <a:pt x="174" y="401"/>
                    </a:lnTo>
                    <a:lnTo>
                      <a:pt x="187" y="403"/>
                    </a:lnTo>
                    <a:lnTo>
                      <a:pt x="193" y="396"/>
                    </a:lnTo>
                    <a:lnTo>
                      <a:pt x="194" y="400"/>
                    </a:lnTo>
                    <a:lnTo>
                      <a:pt x="193" y="403"/>
                    </a:lnTo>
                    <a:lnTo>
                      <a:pt x="196" y="407"/>
                    </a:lnTo>
                    <a:lnTo>
                      <a:pt x="202" y="403"/>
                    </a:lnTo>
                    <a:lnTo>
                      <a:pt x="200" y="407"/>
                    </a:lnTo>
                    <a:lnTo>
                      <a:pt x="204" y="414"/>
                    </a:lnTo>
                    <a:lnTo>
                      <a:pt x="209" y="412"/>
                    </a:lnTo>
                    <a:lnTo>
                      <a:pt x="213" y="405"/>
                    </a:lnTo>
                    <a:lnTo>
                      <a:pt x="218" y="403"/>
                    </a:lnTo>
                    <a:lnTo>
                      <a:pt x="220" y="400"/>
                    </a:lnTo>
                    <a:lnTo>
                      <a:pt x="224" y="400"/>
                    </a:lnTo>
                    <a:lnTo>
                      <a:pt x="227" y="396"/>
                    </a:lnTo>
                    <a:lnTo>
                      <a:pt x="227" y="398"/>
                    </a:lnTo>
                    <a:lnTo>
                      <a:pt x="231" y="394"/>
                    </a:lnTo>
                    <a:lnTo>
                      <a:pt x="231" y="389"/>
                    </a:lnTo>
                    <a:lnTo>
                      <a:pt x="235" y="381"/>
                    </a:lnTo>
                    <a:lnTo>
                      <a:pt x="235" y="379"/>
                    </a:lnTo>
                    <a:lnTo>
                      <a:pt x="231" y="378"/>
                    </a:lnTo>
                    <a:lnTo>
                      <a:pt x="231" y="374"/>
                    </a:lnTo>
                    <a:lnTo>
                      <a:pt x="229" y="372"/>
                    </a:lnTo>
                    <a:lnTo>
                      <a:pt x="237" y="368"/>
                    </a:lnTo>
                    <a:lnTo>
                      <a:pt x="240" y="363"/>
                    </a:lnTo>
                    <a:lnTo>
                      <a:pt x="244" y="357"/>
                    </a:lnTo>
                    <a:lnTo>
                      <a:pt x="246" y="359"/>
                    </a:lnTo>
                    <a:lnTo>
                      <a:pt x="248" y="365"/>
                    </a:lnTo>
                    <a:lnTo>
                      <a:pt x="244" y="367"/>
                    </a:lnTo>
                    <a:lnTo>
                      <a:pt x="238" y="372"/>
                    </a:lnTo>
                    <a:lnTo>
                      <a:pt x="235" y="374"/>
                    </a:lnTo>
                    <a:lnTo>
                      <a:pt x="240" y="383"/>
                    </a:lnTo>
                    <a:lnTo>
                      <a:pt x="237" y="389"/>
                    </a:lnTo>
                    <a:lnTo>
                      <a:pt x="233" y="398"/>
                    </a:lnTo>
                    <a:lnTo>
                      <a:pt x="235" y="400"/>
                    </a:lnTo>
                    <a:lnTo>
                      <a:pt x="231" y="403"/>
                    </a:lnTo>
                    <a:lnTo>
                      <a:pt x="227" y="403"/>
                    </a:lnTo>
                    <a:lnTo>
                      <a:pt x="224" y="409"/>
                    </a:lnTo>
                    <a:lnTo>
                      <a:pt x="216" y="409"/>
                    </a:lnTo>
                    <a:lnTo>
                      <a:pt x="213" y="422"/>
                    </a:lnTo>
                    <a:lnTo>
                      <a:pt x="209" y="423"/>
                    </a:lnTo>
                    <a:lnTo>
                      <a:pt x="209" y="427"/>
                    </a:lnTo>
                    <a:lnTo>
                      <a:pt x="211" y="429"/>
                    </a:lnTo>
                    <a:lnTo>
                      <a:pt x="213" y="425"/>
                    </a:lnTo>
                    <a:lnTo>
                      <a:pt x="216" y="425"/>
                    </a:lnTo>
                    <a:lnTo>
                      <a:pt x="220" y="416"/>
                    </a:lnTo>
                    <a:lnTo>
                      <a:pt x="222" y="423"/>
                    </a:lnTo>
                    <a:lnTo>
                      <a:pt x="220" y="429"/>
                    </a:lnTo>
                    <a:lnTo>
                      <a:pt x="229" y="433"/>
                    </a:lnTo>
                    <a:lnTo>
                      <a:pt x="237" y="429"/>
                    </a:lnTo>
                    <a:lnTo>
                      <a:pt x="244" y="422"/>
                    </a:lnTo>
                    <a:lnTo>
                      <a:pt x="253" y="423"/>
                    </a:lnTo>
                    <a:lnTo>
                      <a:pt x="266" y="422"/>
                    </a:lnTo>
                    <a:lnTo>
                      <a:pt x="271" y="418"/>
                    </a:lnTo>
                    <a:lnTo>
                      <a:pt x="273" y="420"/>
                    </a:lnTo>
                    <a:lnTo>
                      <a:pt x="266" y="425"/>
                    </a:lnTo>
                    <a:lnTo>
                      <a:pt x="255" y="427"/>
                    </a:lnTo>
                    <a:lnTo>
                      <a:pt x="249" y="425"/>
                    </a:lnTo>
                    <a:lnTo>
                      <a:pt x="246" y="427"/>
                    </a:lnTo>
                    <a:lnTo>
                      <a:pt x="242" y="431"/>
                    </a:lnTo>
                    <a:lnTo>
                      <a:pt x="238" y="433"/>
                    </a:lnTo>
                    <a:lnTo>
                      <a:pt x="244" y="438"/>
                    </a:lnTo>
                    <a:lnTo>
                      <a:pt x="246" y="445"/>
                    </a:lnTo>
                    <a:lnTo>
                      <a:pt x="242" y="453"/>
                    </a:lnTo>
                    <a:lnTo>
                      <a:pt x="238" y="456"/>
                    </a:lnTo>
                    <a:lnTo>
                      <a:pt x="238" y="458"/>
                    </a:lnTo>
                    <a:lnTo>
                      <a:pt x="235" y="460"/>
                    </a:lnTo>
                    <a:lnTo>
                      <a:pt x="237" y="464"/>
                    </a:lnTo>
                    <a:lnTo>
                      <a:pt x="233" y="469"/>
                    </a:lnTo>
                    <a:lnTo>
                      <a:pt x="233" y="475"/>
                    </a:lnTo>
                    <a:lnTo>
                      <a:pt x="224" y="462"/>
                    </a:lnTo>
                    <a:lnTo>
                      <a:pt x="226" y="473"/>
                    </a:lnTo>
                    <a:lnTo>
                      <a:pt x="229" y="480"/>
                    </a:lnTo>
                    <a:lnTo>
                      <a:pt x="238" y="489"/>
                    </a:lnTo>
                    <a:lnTo>
                      <a:pt x="242" y="493"/>
                    </a:lnTo>
                    <a:lnTo>
                      <a:pt x="242" y="500"/>
                    </a:lnTo>
                    <a:lnTo>
                      <a:pt x="248" y="506"/>
                    </a:lnTo>
                    <a:lnTo>
                      <a:pt x="255" y="506"/>
                    </a:lnTo>
                    <a:lnTo>
                      <a:pt x="260" y="511"/>
                    </a:lnTo>
                    <a:lnTo>
                      <a:pt x="262" y="506"/>
                    </a:lnTo>
                    <a:lnTo>
                      <a:pt x="268" y="508"/>
                    </a:lnTo>
                    <a:lnTo>
                      <a:pt x="275" y="508"/>
                    </a:lnTo>
                    <a:lnTo>
                      <a:pt x="277" y="504"/>
                    </a:lnTo>
                    <a:lnTo>
                      <a:pt x="281" y="502"/>
                    </a:lnTo>
                    <a:lnTo>
                      <a:pt x="279" y="499"/>
                    </a:lnTo>
                    <a:lnTo>
                      <a:pt x="282" y="493"/>
                    </a:lnTo>
                    <a:lnTo>
                      <a:pt x="284" y="495"/>
                    </a:lnTo>
                    <a:lnTo>
                      <a:pt x="282" y="499"/>
                    </a:lnTo>
                    <a:lnTo>
                      <a:pt x="284" y="502"/>
                    </a:lnTo>
                    <a:lnTo>
                      <a:pt x="282" y="506"/>
                    </a:lnTo>
                    <a:lnTo>
                      <a:pt x="284" y="508"/>
                    </a:lnTo>
                    <a:lnTo>
                      <a:pt x="288" y="506"/>
                    </a:lnTo>
                    <a:lnTo>
                      <a:pt x="290" y="506"/>
                    </a:lnTo>
                    <a:lnTo>
                      <a:pt x="292" y="502"/>
                    </a:lnTo>
                    <a:lnTo>
                      <a:pt x="288" y="495"/>
                    </a:lnTo>
                    <a:lnTo>
                      <a:pt x="288" y="484"/>
                    </a:lnTo>
                    <a:lnTo>
                      <a:pt x="301" y="480"/>
                    </a:lnTo>
                    <a:lnTo>
                      <a:pt x="306" y="475"/>
                    </a:lnTo>
                    <a:lnTo>
                      <a:pt x="301" y="469"/>
                    </a:lnTo>
                    <a:lnTo>
                      <a:pt x="295" y="464"/>
                    </a:lnTo>
                    <a:lnTo>
                      <a:pt x="293" y="458"/>
                    </a:lnTo>
                    <a:lnTo>
                      <a:pt x="306" y="469"/>
                    </a:lnTo>
                    <a:lnTo>
                      <a:pt x="310" y="478"/>
                    </a:lnTo>
                    <a:lnTo>
                      <a:pt x="304" y="482"/>
                    </a:lnTo>
                    <a:lnTo>
                      <a:pt x="299" y="482"/>
                    </a:lnTo>
                    <a:lnTo>
                      <a:pt x="290" y="488"/>
                    </a:lnTo>
                    <a:lnTo>
                      <a:pt x="290" y="493"/>
                    </a:lnTo>
                    <a:lnTo>
                      <a:pt x="295" y="495"/>
                    </a:lnTo>
                    <a:lnTo>
                      <a:pt x="295" y="500"/>
                    </a:lnTo>
                    <a:lnTo>
                      <a:pt x="293" y="508"/>
                    </a:lnTo>
                    <a:lnTo>
                      <a:pt x="288" y="511"/>
                    </a:lnTo>
                    <a:lnTo>
                      <a:pt x="288" y="511"/>
                    </a:lnTo>
                    <a:lnTo>
                      <a:pt x="290" y="513"/>
                    </a:lnTo>
                    <a:lnTo>
                      <a:pt x="290" y="515"/>
                    </a:lnTo>
                    <a:lnTo>
                      <a:pt x="290" y="515"/>
                    </a:lnTo>
                    <a:lnTo>
                      <a:pt x="292" y="519"/>
                    </a:lnTo>
                    <a:lnTo>
                      <a:pt x="292" y="519"/>
                    </a:lnTo>
                    <a:lnTo>
                      <a:pt x="293" y="521"/>
                    </a:lnTo>
                    <a:lnTo>
                      <a:pt x="293" y="522"/>
                    </a:lnTo>
                    <a:lnTo>
                      <a:pt x="293" y="522"/>
                    </a:lnTo>
                    <a:lnTo>
                      <a:pt x="295" y="522"/>
                    </a:lnTo>
                    <a:lnTo>
                      <a:pt x="297" y="522"/>
                    </a:lnTo>
                    <a:lnTo>
                      <a:pt x="297" y="522"/>
                    </a:lnTo>
                    <a:lnTo>
                      <a:pt x="299" y="521"/>
                    </a:lnTo>
                    <a:lnTo>
                      <a:pt x="301" y="521"/>
                    </a:lnTo>
                    <a:lnTo>
                      <a:pt x="301" y="521"/>
                    </a:lnTo>
                    <a:lnTo>
                      <a:pt x="303" y="517"/>
                    </a:lnTo>
                    <a:lnTo>
                      <a:pt x="303" y="517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5"/>
                    </a:lnTo>
                    <a:lnTo>
                      <a:pt x="304" y="517"/>
                    </a:lnTo>
                    <a:lnTo>
                      <a:pt x="304" y="517"/>
                    </a:lnTo>
                    <a:lnTo>
                      <a:pt x="303" y="517"/>
                    </a:lnTo>
                    <a:lnTo>
                      <a:pt x="303" y="519"/>
                    </a:lnTo>
                    <a:lnTo>
                      <a:pt x="303" y="519"/>
                    </a:lnTo>
                    <a:lnTo>
                      <a:pt x="303" y="521"/>
                    </a:lnTo>
                    <a:lnTo>
                      <a:pt x="303" y="521"/>
                    </a:lnTo>
                    <a:lnTo>
                      <a:pt x="301" y="521"/>
                    </a:lnTo>
                    <a:lnTo>
                      <a:pt x="299" y="522"/>
                    </a:lnTo>
                    <a:lnTo>
                      <a:pt x="299" y="522"/>
                    </a:lnTo>
                    <a:lnTo>
                      <a:pt x="297" y="522"/>
                    </a:lnTo>
                    <a:lnTo>
                      <a:pt x="295" y="524"/>
                    </a:lnTo>
                    <a:lnTo>
                      <a:pt x="295" y="526"/>
                    </a:lnTo>
                    <a:lnTo>
                      <a:pt x="295" y="526"/>
                    </a:lnTo>
                    <a:lnTo>
                      <a:pt x="293" y="526"/>
                    </a:lnTo>
                    <a:lnTo>
                      <a:pt x="293" y="526"/>
                    </a:lnTo>
                    <a:lnTo>
                      <a:pt x="293" y="528"/>
                    </a:lnTo>
                    <a:lnTo>
                      <a:pt x="293" y="528"/>
                    </a:lnTo>
                    <a:lnTo>
                      <a:pt x="293" y="528"/>
                    </a:lnTo>
                    <a:lnTo>
                      <a:pt x="293" y="532"/>
                    </a:lnTo>
                    <a:lnTo>
                      <a:pt x="293" y="532"/>
                    </a:lnTo>
                    <a:lnTo>
                      <a:pt x="295" y="532"/>
                    </a:lnTo>
                    <a:lnTo>
                      <a:pt x="299" y="532"/>
                    </a:lnTo>
                    <a:lnTo>
                      <a:pt x="301" y="530"/>
                    </a:lnTo>
                    <a:lnTo>
                      <a:pt x="303" y="530"/>
                    </a:lnTo>
                    <a:lnTo>
                      <a:pt x="306" y="532"/>
                    </a:lnTo>
                    <a:lnTo>
                      <a:pt x="308" y="530"/>
                    </a:lnTo>
                    <a:lnTo>
                      <a:pt x="308" y="530"/>
                    </a:lnTo>
                    <a:lnTo>
                      <a:pt x="310" y="530"/>
                    </a:lnTo>
                    <a:lnTo>
                      <a:pt x="310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4" y="530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7" y="526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5" y="528"/>
                    </a:lnTo>
                    <a:lnTo>
                      <a:pt x="315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2" y="530"/>
                    </a:lnTo>
                    <a:lnTo>
                      <a:pt x="310" y="532"/>
                    </a:lnTo>
                    <a:lnTo>
                      <a:pt x="308" y="532"/>
                    </a:lnTo>
                    <a:lnTo>
                      <a:pt x="304" y="532"/>
                    </a:lnTo>
                    <a:lnTo>
                      <a:pt x="303" y="532"/>
                    </a:lnTo>
                    <a:lnTo>
                      <a:pt x="303" y="532"/>
                    </a:lnTo>
                    <a:lnTo>
                      <a:pt x="303" y="532"/>
                    </a:lnTo>
                    <a:lnTo>
                      <a:pt x="301" y="533"/>
                    </a:lnTo>
                    <a:lnTo>
                      <a:pt x="299" y="533"/>
                    </a:lnTo>
                    <a:lnTo>
                      <a:pt x="299" y="533"/>
                    </a:lnTo>
                    <a:lnTo>
                      <a:pt x="299" y="533"/>
                    </a:lnTo>
                    <a:lnTo>
                      <a:pt x="297" y="535"/>
                    </a:lnTo>
                    <a:lnTo>
                      <a:pt x="295" y="535"/>
                    </a:lnTo>
                    <a:lnTo>
                      <a:pt x="295" y="537"/>
                    </a:lnTo>
                    <a:lnTo>
                      <a:pt x="295" y="537"/>
                    </a:lnTo>
                    <a:lnTo>
                      <a:pt x="295" y="537"/>
                    </a:lnTo>
                    <a:lnTo>
                      <a:pt x="295" y="539"/>
                    </a:lnTo>
                    <a:lnTo>
                      <a:pt x="295" y="539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43"/>
                    </a:lnTo>
                    <a:lnTo>
                      <a:pt x="295" y="543"/>
                    </a:lnTo>
                    <a:lnTo>
                      <a:pt x="295" y="544"/>
                    </a:lnTo>
                    <a:lnTo>
                      <a:pt x="295" y="544"/>
                    </a:lnTo>
                    <a:lnTo>
                      <a:pt x="295" y="546"/>
                    </a:lnTo>
                    <a:lnTo>
                      <a:pt x="295" y="546"/>
                    </a:lnTo>
                    <a:lnTo>
                      <a:pt x="295" y="548"/>
                    </a:lnTo>
                    <a:lnTo>
                      <a:pt x="295" y="550"/>
                    </a:lnTo>
                    <a:lnTo>
                      <a:pt x="295" y="550"/>
                    </a:lnTo>
                    <a:lnTo>
                      <a:pt x="295" y="550"/>
                    </a:lnTo>
                    <a:lnTo>
                      <a:pt x="293" y="550"/>
                    </a:lnTo>
                    <a:lnTo>
                      <a:pt x="293" y="548"/>
                    </a:lnTo>
                    <a:lnTo>
                      <a:pt x="293" y="548"/>
                    </a:lnTo>
                    <a:lnTo>
                      <a:pt x="293" y="548"/>
                    </a:lnTo>
                    <a:lnTo>
                      <a:pt x="293" y="546"/>
                    </a:lnTo>
                    <a:lnTo>
                      <a:pt x="292" y="546"/>
                    </a:lnTo>
                    <a:lnTo>
                      <a:pt x="292" y="546"/>
                    </a:lnTo>
                    <a:lnTo>
                      <a:pt x="292" y="544"/>
                    </a:lnTo>
                    <a:lnTo>
                      <a:pt x="293" y="544"/>
                    </a:lnTo>
                    <a:lnTo>
                      <a:pt x="293" y="544"/>
                    </a:lnTo>
                    <a:lnTo>
                      <a:pt x="293" y="544"/>
                    </a:lnTo>
                    <a:lnTo>
                      <a:pt x="293" y="543"/>
                    </a:lnTo>
                    <a:lnTo>
                      <a:pt x="293" y="543"/>
                    </a:lnTo>
                    <a:lnTo>
                      <a:pt x="293" y="541"/>
                    </a:lnTo>
                    <a:lnTo>
                      <a:pt x="293" y="541"/>
                    </a:lnTo>
                    <a:lnTo>
                      <a:pt x="293" y="539"/>
                    </a:lnTo>
                    <a:lnTo>
                      <a:pt x="293" y="539"/>
                    </a:lnTo>
                    <a:lnTo>
                      <a:pt x="292" y="535"/>
                    </a:lnTo>
                    <a:lnTo>
                      <a:pt x="292" y="535"/>
                    </a:lnTo>
                    <a:lnTo>
                      <a:pt x="292" y="530"/>
                    </a:lnTo>
                    <a:lnTo>
                      <a:pt x="292" y="528"/>
                    </a:lnTo>
                    <a:lnTo>
                      <a:pt x="292" y="526"/>
                    </a:lnTo>
                    <a:lnTo>
                      <a:pt x="290" y="522"/>
                    </a:lnTo>
                    <a:lnTo>
                      <a:pt x="290" y="519"/>
                    </a:lnTo>
                    <a:lnTo>
                      <a:pt x="290" y="517"/>
                    </a:lnTo>
                    <a:lnTo>
                      <a:pt x="288" y="517"/>
                    </a:lnTo>
                    <a:lnTo>
                      <a:pt x="288" y="515"/>
                    </a:lnTo>
                    <a:lnTo>
                      <a:pt x="286" y="513"/>
                    </a:lnTo>
                    <a:lnTo>
                      <a:pt x="286" y="513"/>
                    </a:lnTo>
                    <a:lnTo>
                      <a:pt x="284" y="511"/>
                    </a:lnTo>
                    <a:lnTo>
                      <a:pt x="284" y="513"/>
                    </a:lnTo>
                    <a:lnTo>
                      <a:pt x="281" y="515"/>
                    </a:lnTo>
                    <a:lnTo>
                      <a:pt x="279" y="517"/>
                    </a:lnTo>
                    <a:lnTo>
                      <a:pt x="277" y="521"/>
                    </a:lnTo>
                    <a:lnTo>
                      <a:pt x="275" y="521"/>
                    </a:lnTo>
                    <a:lnTo>
                      <a:pt x="275" y="521"/>
                    </a:lnTo>
                    <a:lnTo>
                      <a:pt x="275" y="521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2"/>
                    </a:lnTo>
                    <a:lnTo>
                      <a:pt x="275" y="524"/>
                    </a:lnTo>
                    <a:lnTo>
                      <a:pt x="275" y="524"/>
                    </a:lnTo>
                    <a:lnTo>
                      <a:pt x="275" y="524"/>
                    </a:lnTo>
                    <a:lnTo>
                      <a:pt x="275" y="526"/>
                    </a:lnTo>
                    <a:lnTo>
                      <a:pt x="275" y="526"/>
                    </a:lnTo>
                    <a:lnTo>
                      <a:pt x="275" y="526"/>
                    </a:lnTo>
                    <a:lnTo>
                      <a:pt x="277" y="528"/>
                    </a:lnTo>
                    <a:lnTo>
                      <a:pt x="277" y="528"/>
                    </a:lnTo>
                    <a:lnTo>
                      <a:pt x="277" y="528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0"/>
                    </a:lnTo>
                    <a:lnTo>
                      <a:pt x="277" y="532"/>
                    </a:lnTo>
                    <a:lnTo>
                      <a:pt x="277" y="535"/>
                    </a:lnTo>
                    <a:lnTo>
                      <a:pt x="277" y="537"/>
                    </a:lnTo>
                    <a:lnTo>
                      <a:pt x="279" y="537"/>
                    </a:lnTo>
                    <a:lnTo>
                      <a:pt x="279" y="539"/>
                    </a:lnTo>
                    <a:lnTo>
                      <a:pt x="279" y="539"/>
                    </a:lnTo>
                    <a:lnTo>
                      <a:pt x="279" y="539"/>
                    </a:lnTo>
                    <a:lnTo>
                      <a:pt x="279" y="541"/>
                    </a:lnTo>
                    <a:lnTo>
                      <a:pt x="281" y="541"/>
                    </a:lnTo>
                    <a:lnTo>
                      <a:pt x="281" y="541"/>
                    </a:lnTo>
                    <a:lnTo>
                      <a:pt x="281" y="543"/>
                    </a:lnTo>
                    <a:lnTo>
                      <a:pt x="279" y="543"/>
                    </a:lnTo>
                    <a:lnTo>
                      <a:pt x="279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1" y="544"/>
                    </a:lnTo>
                    <a:lnTo>
                      <a:pt x="284" y="544"/>
                    </a:lnTo>
                    <a:lnTo>
                      <a:pt x="284" y="544"/>
                    </a:lnTo>
                    <a:lnTo>
                      <a:pt x="284" y="544"/>
                    </a:lnTo>
                    <a:lnTo>
                      <a:pt x="282" y="546"/>
                    </a:lnTo>
                    <a:lnTo>
                      <a:pt x="282" y="546"/>
                    </a:lnTo>
                    <a:lnTo>
                      <a:pt x="282" y="546"/>
                    </a:lnTo>
                    <a:lnTo>
                      <a:pt x="282" y="548"/>
                    </a:lnTo>
                    <a:lnTo>
                      <a:pt x="286" y="550"/>
                    </a:lnTo>
                    <a:lnTo>
                      <a:pt x="286" y="550"/>
                    </a:lnTo>
                    <a:lnTo>
                      <a:pt x="286" y="550"/>
                    </a:lnTo>
                    <a:lnTo>
                      <a:pt x="286" y="548"/>
                    </a:lnTo>
                    <a:lnTo>
                      <a:pt x="286" y="548"/>
                    </a:lnTo>
                    <a:lnTo>
                      <a:pt x="288" y="548"/>
                    </a:lnTo>
                    <a:lnTo>
                      <a:pt x="288" y="550"/>
                    </a:lnTo>
                    <a:lnTo>
                      <a:pt x="288" y="550"/>
                    </a:lnTo>
                    <a:lnTo>
                      <a:pt x="290" y="550"/>
                    </a:lnTo>
                    <a:lnTo>
                      <a:pt x="290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2" y="552"/>
                    </a:lnTo>
                    <a:lnTo>
                      <a:pt x="295" y="552"/>
                    </a:lnTo>
                    <a:lnTo>
                      <a:pt x="295" y="552"/>
                    </a:lnTo>
                    <a:lnTo>
                      <a:pt x="295" y="554"/>
                    </a:lnTo>
                    <a:lnTo>
                      <a:pt x="295" y="555"/>
                    </a:lnTo>
                    <a:lnTo>
                      <a:pt x="295" y="555"/>
                    </a:lnTo>
                    <a:lnTo>
                      <a:pt x="295" y="555"/>
                    </a:lnTo>
                    <a:lnTo>
                      <a:pt x="297" y="555"/>
                    </a:lnTo>
                    <a:lnTo>
                      <a:pt x="297" y="557"/>
                    </a:lnTo>
                    <a:lnTo>
                      <a:pt x="299" y="557"/>
                    </a:lnTo>
                    <a:lnTo>
                      <a:pt x="299" y="557"/>
                    </a:lnTo>
                    <a:lnTo>
                      <a:pt x="301" y="557"/>
                    </a:lnTo>
                    <a:lnTo>
                      <a:pt x="303" y="559"/>
                    </a:lnTo>
                    <a:lnTo>
                      <a:pt x="303" y="561"/>
                    </a:lnTo>
                    <a:lnTo>
                      <a:pt x="306" y="561"/>
                    </a:lnTo>
                    <a:lnTo>
                      <a:pt x="306" y="563"/>
                    </a:lnTo>
                    <a:lnTo>
                      <a:pt x="306" y="563"/>
                    </a:lnTo>
                    <a:lnTo>
                      <a:pt x="308" y="565"/>
                    </a:lnTo>
                    <a:lnTo>
                      <a:pt x="310" y="566"/>
                    </a:lnTo>
                    <a:lnTo>
                      <a:pt x="312" y="566"/>
                    </a:lnTo>
                    <a:lnTo>
                      <a:pt x="312" y="565"/>
                    </a:lnTo>
                    <a:lnTo>
                      <a:pt x="312" y="565"/>
                    </a:lnTo>
                    <a:lnTo>
                      <a:pt x="314" y="565"/>
                    </a:lnTo>
                    <a:lnTo>
                      <a:pt x="315" y="563"/>
                    </a:lnTo>
                    <a:lnTo>
                      <a:pt x="315" y="561"/>
                    </a:lnTo>
                    <a:lnTo>
                      <a:pt x="315" y="561"/>
                    </a:lnTo>
                    <a:lnTo>
                      <a:pt x="315" y="557"/>
                    </a:lnTo>
                    <a:lnTo>
                      <a:pt x="317" y="555"/>
                    </a:lnTo>
                    <a:lnTo>
                      <a:pt x="317" y="554"/>
                    </a:lnTo>
                    <a:lnTo>
                      <a:pt x="317" y="552"/>
                    </a:lnTo>
                    <a:lnTo>
                      <a:pt x="317" y="552"/>
                    </a:lnTo>
                    <a:lnTo>
                      <a:pt x="319" y="550"/>
                    </a:lnTo>
                    <a:lnTo>
                      <a:pt x="319" y="550"/>
                    </a:lnTo>
                    <a:lnTo>
                      <a:pt x="319" y="550"/>
                    </a:lnTo>
                    <a:lnTo>
                      <a:pt x="323" y="548"/>
                    </a:lnTo>
                    <a:lnTo>
                      <a:pt x="326" y="548"/>
                    </a:lnTo>
                    <a:lnTo>
                      <a:pt x="326" y="548"/>
                    </a:lnTo>
                    <a:lnTo>
                      <a:pt x="326" y="546"/>
                    </a:lnTo>
                    <a:lnTo>
                      <a:pt x="328" y="546"/>
                    </a:lnTo>
                    <a:lnTo>
                      <a:pt x="330" y="546"/>
                    </a:lnTo>
                    <a:lnTo>
                      <a:pt x="332" y="546"/>
                    </a:lnTo>
                    <a:lnTo>
                      <a:pt x="334" y="546"/>
                    </a:lnTo>
                    <a:lnTo>
                      <a:pt x="334" y="544"/>
                    </a:lnTo>
                    <a:lnTo>
                      <a:pt x="336" y="544"/>
                    </a:lnTo>
                    <a:lnTo>
                      <a:pt x="337" y="543"/>
                    </a:lnTo>
                    <a:lnTo>
                      <a:pt x="337" y="539"/>
                    </a:lnTo>
                    <a:lnTo>
                      <a:pt x="337" y="539"/>
                    </a:lnTo>
                    <a:lnTo>
                      <a:pt x="337" y="537"/>
                    </a:lnTo>
                    <a:lnTo>
                      <a:pt x="337" y="537"/>
                    </a:lnTo>
                    <a:lnTo>
                      <a:pt x="337" y="535"/>
                    </a:lnTo>
                    <a:lnTo>
                      <a:pt x="339" y="535"/>
                    </a:lnTo>
                    <a:lnTo>
                      <a:pt x="339" y="535"/>
                    </a:lnTo>
                    <a:lnTo>
                      <a:pt x="341" y="535"/>
                    </a:lnTo>
                    <a:lnTo>
                      <a:pt x="341" y="535"/>
                    </a:lnTo>
                    <a:lnTo>
                      <a:pt x="341" y="535"/>
                    </a:lnTo>
                    <a:lnTo>
                      <a:pt x="343" y="535"/>
                    </a:lnTo>
                    <a:lnTo>
                      <a:pt x="343" y="535"/>
                    </a:lnTo>
                    <a:lnTo>
                      <a:pt x="345" y="533"/>
                    </a:lnTo>
                    <a:lnTo>
                      <a:pt x="345" y="533"/>
                    </a:lnTo>
                    <a:lnTo>
                      <a:pt x="345" y="532"/>
                    </a:lnTo>
                    <a:lnTo>
                      <a:pt x="347" y="532"/>
                    </a:lnTo>
                    <a:lnTo>
                      <a:pt x="347" y="530"/>
                    </a:lnTo>
                    <a:lnTo>
                      <a:pt x="347" y="530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26"/>
                    </a:lnTo>
                    <a:lnTo>
                      <a:pt x="348" y="528"/>
                    </a:lnTo>
                    <a:lnTo>
                      <a:pt x="348" y="528"/>
                    </a:lnTo>
                    <a:lnTo>
                      <a:pt x="348" y="530"/>
                    </a:lnTo>
                    <a:lnTo>
                      <a:pt x="348" y="530"/>
                    </a:lnTo>
                    <a:lnTo>
                      <a:pt x="347" y="532"/>
                    </a:lnTo>
                    <a:lnTo>
                      <a:pt x="347" y="532"/>
                    </a:lnTo>
                    <a:lnTo>
                      <a:pt x="347" y="533"/>
                    </a:lnTo>
                    <a:lnTo>
                      <a:pt x="347" y="533"/>
                    </a:lnTo>
                    <a:lnTo>
                      <a:pt x="347" y="533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7" y="535"/>
                    </a:lnTo>
                    <a:lnTo>
                      <a:pt x="345" y="537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3" y="539"/>
                    </a:lnTo>
                    <a:lnTo>
                      <a:pt x="341" y="539"/>
                    </a:lnTo>
                    <a:lnTo>
                      <a:pt x="341" y="539"/>
                    </a:lnTo>
                    <a:lnTo>
                      <a:pt x="341" y="541"/>
                    </a:lnTo>
                    <a:lnTo>
                      <a:pt x="341" y="543"/>
                    </a:lnTo>
                    <a:lnTo>
                      <a:pt x="341" y="543"/>
                    </a:lnTo>
                    <a:lnTo>
                      <a:pt x="341" y="543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4"/>
                    </a:lnTo>
                    <a:lnTo>
                      <a:pt x="339" y="548"/>
                    </a:lnTo>
                    <a:lnTo>
                      <a:pt x="339" y="548"/>
                    </a:lnTo>
                    <a:lnTo>
                      <a:pt x="337" y="548"/>
                    </a:lnTo>
                    <a:lnTo>
                      <a:pt x="337" y="550"/>
                    </a:lnTo>
                    <a:lnTo>
                      <a:pt x="337" y="550"/>
                    </a:lnTo>
                    <a:lnTo>
                      <a:pt x="336" y="552"/>
                    </a:lnTo>
                    <a:lnTo>
                      <a:pt x="334" y="554"/>
                    </a:lnTo>
                    <a:lnTo>
                      <a:pt x="336" y="557"/>
                    </a:lnTo>
                    <a:lnTo>
                      <a:pt x="336" y="557"/>
                    </a:lnTo>
                    <a:lnTo>
                      <a:pt x="336" y="557"/>
                    </a:lnTo>
                    <a:lnTo>
                      <a:pt x="336" y="559"/>
                    </a:lnTo>
                    <a:lnTo>
                      <a:pt x="336" y="561"/>
                    </a:lnTo>
                    <a:lnTo>
                      <a:pt x="334" y="561"/>
                    </a:lnTo>
                    <a:lnTo>
                      <a:pt x="334" y="561"/>
                    </a:lnTo>
                    <a:lnTo>
                      <a:pt x="336" y="565"/>
                    </a:lnTo>
                    <a:lnTo>
                      <a:pt x="334" y="565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4" y="566"/>
                    </a:lnTo>
                    <a:lnTo>
                      <a:pt x="332" y="568"/>
                    </a:lnTo>
                    <a:lnTo>
                      <a:pt x="332" y="568"/>
                    </a:lnTo>
                    <a:lnTo>
                      <a:pt x="332" y="570"/>
                    </a:lnTo>
                    <a:lnTo>
                      <a:pt x="332" y="570"/>
                    </a:lnTo>
                    <a:lnTo>
                      <a:pt x="328" y="572"/>
                    </a:lnTo>
                    <a:lnTo>
                      <a:pt x="328" y="572"/>
                    </a:lnTo>
                    <a:lnTo>
                      <a:pt x="328" y="574"/>
                    </a:lnTo>
                    <a:lnTo>
                      <a:pt x="330" y="576"/>
                    </a:lnTo>
                    <a:lnTo>
                      <a:pt x="332" y="576"/>
                    </a:lnTo>
                    <a:lnTo>
                      <a:pt x="334" y="576"/>
                    </a:lnTo>
                    <a:lnTo>
                      <a:pt x="334" y="577"/>
                    </a:lnTo>
                    <a:lnTo>
                      <a:pt x="334" y="577"/>
                    </a:lnTo>
                    <a:lnTo>
                      <a:pt x="337" y="577"/>
                    </a:lnTo>
                    <a:lnTo>
                      <a:pt x="339" y="579"/>
                    </a:lnTo>
                    <a:lnTo>
                      <a:pt x="343" y="579"/>
                    </a:lnTo>
                    <a:lnTo>
                      <a:pt x="345" y="581"/>
                    </a:lnTo>
                    <a:lnTo>
                      <a:pt x="347" y="581"/>
                    </a:lnTo>
                    <a:lnTo>
                      <a:pt x="350" y="583"/>
                    </a:lnTo>
                    <a:lnTo>
                      <a:pt x="350" y="583"/>
                    </a:lnTo>
                    <a:lnTo>
                      <a:pt x="352" y="583"/>
                    </a:lnTo>
                    <a:lnTo>
                      <a:pt x="354" y="583"/>
                    </a:lnTo>
                    <a:lnTo>
                      <a:pt x="354" y="583"/>
                    </a:lnTo>
                    <a:lnTo>
                      <a:pt x="354" y="583"/>
                    </a:lnTo>
                    <a:lnTo>
                      <a:pt x="356" y="581"/>
                    </a:lnTo>
                    <a:lnTo>
                      <a:pt x="358" y="581"/>
                    </a:lnTo>
                    <a:lnTo>
                      <a:pt x="358" y="579"/>
                    </a:lnTo>
                    <a:lnTo>
                      <a:pt x="359" y="579"/>
                    </a:lnTo>
                    <a:lnTo>
                      <a:pt x="359" y="579"/>
                    </a:lnTo>
                    <a:lnTo>
                      <a:pt x="359" y="579"/>
                    </a:lnTo>
                    <a:lnTo>
                      <a:pt x="361" y="577"/>
                    </a:lnTo>
                    <a:lnTo>
                      <a:pt x="361" y="577"/>
                    </a:lnTo>
                    <a:lnTo>
                      <a:pt x="361" y="574"/>
                    </a:lnTo>
                    <a:lnTo>
                      <a:pt x="363" y="572"/>
                    </a:lnTo>
                    <a:lnTo>
                      <a:pt x="363" y="570"/>
                    </a:lnTo>
                    <a:lnTo>
                      <a:pt x="363" y="570"/>
                    </a:lnTo>
                    <a:lnTo>
                      <a:pt x="363" y="568"/>
                    </a:lnTo>
                    <a:lnTo>
                      <a:pt x="363" y="565"/>
                    </a:lnTo>
                    <a:lnTo>
                      <a:pt x="365" y="565"/>
                    </a:lnTo>
                    <a:lnTo>
                      <a:pt x="365" y="566"/>
                    </a:lnTo>
                    <a:lnTo>
                      <a:pt x="365" y="566"/>
                    </a:lnTo>
                    <a:lnTo>
                      <a:pt x="365" y="572"/>
                    </a:lnTo>
                    <a:lnTo>
                      <a:pt x="365" y="574"/>
                    </a:lnTo>
                    <a:lnTo>
                      <a:pt x="363" y="576"/>
                    </a:lnTo>
                    <a:lnTo>
                      <a:pt x="363" y="579"/>
                    </a:lnTo>
                    <a:lnTo>
                      <a:pt x="363" y="579"/>
                    </a:lnTo>
                    <a:lnTo>
                      <a:pt x="363" y="579"/>
                    </a:lnTo>
                    <a:lnTo>
                      <a:pt x="363" y="581"/>
                    </a:lnTo>
                    <a:lnTo>
                      <a:pt x="363" y="581"/>
                    </a:lnTo>
                    <a:lnTo>
                      <a:pt x="361" y="581"/>
                    </a:lnTo>
                    <a:lnTo>
                      <a:pt x="361" y="579"/>
                    </a:lnTo>
                    <a:lnTo>
                      <a:pt x="361" y="577"/>
                    </a:lnTo>
                    <a:lnTo>
                      <a:pt x="361" y="577"/>
                    </a:lnTo>
                    <a:lnTo>
                      <a:pt x="361" y="579"/>
                    </a:lnTo>
                    <a:lnTo>
                      <a:pt x="359" y="581"/>
                    </a:lnTo>
                    <a:lnTo>
                      <a:pt x="358" y="583"/>
                    </a:lnTo>
                    <a:lnTo>
                      <a:pt x="358" y="583"/>
                    </a:lnTo>
                    <a:lnTo>
                      <a:pt x="358" y="585"/>
                    </a:lnTo>
                    <a:lnTo>
                      <a:pt x="358" y="585"/>
                    </a:lnTo>
                    <a:lnTo>
                      <a:pt x="361" y="585"/>
                    </a:lnTo>
                    <a:lnTo>
                      <a:pt x="363" y="587"/>
                    </a:lnTo>
                    <a:lnTo>
                      <a:pt x="361" y="588"/>
                    </a:lnTo>
                    <a:lnTo>
                      <a:pt x="361" y="588"/>
                    </a:lnTo>
                    <a:lnTo>
                      <a:pt x="361" y="588"/>
                    </a:lnTo>
                    <a:lnTo>
                      <a:pt x="359" y="588"/>
                    </a:lnTo>
                    <a:lnTo>
                      <a:pt x="359" y="588"/>
                    </a:lnTo>
                    <a:lnTo>
                      <a:pt x="359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8" y="587"/>
                    </a:lnTo>
                    <a:lnTo>
                      <a:pt x="356" y="585"/>
                    </a:lnTo>
                    <a:lnTo>
                      <a:pt x="352" y="585"/>
                    </a:lnTo>
                    <a:lnTo>
                      <a:pt x="352" y="585"/>
                    </a:lnTo>
                    <a:lnTo>
                      <a:pt x="348" y="585"/>
                    </a:lnTo>
                    <a:lnTo>
                      <a:pt x="343" y="583"/>
                    </a:lnTo>
                    <a:lnTo>
                      <a:pt x="343" y="583"/>
                    </a:lnTo>
                    <a:lnTo>
                      <a:pt x="341" y="583"/>
                    </a:lnTo>
                    <a:lnTo>
                      <a:pt x="341" y="583"/>
                    </a:lnTo>
                    <a:lnTo>
                      <a:pt x="341" y="581"/>
                    </a:lnTo>
                    <a:lnTo>
                      <a:pt x="341" y="581"/>
                    </a:lnTo>
                    <a:lnTo>
                      <a:pt x="339" y="581"/>
                    </a:lnTo>
                    <a:lnTo>
                      <a:pt x="339" y="581"/>
                    </a:lnTo>
                    <a:lnTo>
                      <a:pt x="337" y="581"/>
                    </a:lnTo>
                    <a:lnTo>
                      <a:pt x="337" y="581"/>
                    </a:lnTo>
                    <a:lnTo>
                      <a:pt x="337" y="581"/>
                    </a:lnTo>
                    <a:lnTo>
                      <a:pt x="337" y="583"/>
                    </a:lnTo>
                    <a:lnTo>
                      <a:pt x="337" y="583"/>
                    </a:lnTo>
                    <a:lnTo>
                      <a:pt x="339" y="583"/>
                    </a:lnTo>
                    <a:lnTo>
                      <a:pt x="339" y="585"/>
                    </a:lnTo>
                    <a:lnTo>
                      <a:pt x="339" y="585"/>
                    </a:lnTo>
                    <a:lnTo>
                      <a:pt x="337" y="585"/>
                    </a:lnTo>
                    <a:lnTo>
                      <a:pt x="336" y="585"/>
                    </a:lnTo>
                    <a:lnTo>
                      <a:pt x="336" y="583"/>
                    </a:lnTo>
                    <a:lnTo>
                      <a:pt x="334" y="583"/>
                    </a:lnTo>
                    <a:lnTo>
                      <a:pt x="334" y="583"/>
                    </a:lnTo>
                    <a:lnTo>
                      <a:pt x="332" y="583"/>
                    </a:lnTo>
                    <a:lnTo>
                      <a:pt x="332" y="583"/>
                    </a:lnTo>
                    <a:lnTo>
                      <a:pt x="330" y="583"/>
                    </a:lnTo>
                    <a:lnTo>
                      <a:pt x="330" y="583"/>
                    </a:lnTo>
                    <a:lnTo>
                      <a:pt x="328" y="583"/>
                    </a:lnTo>
                    <a:lnTo>
                      <a:pt x="328" y="583"/>
                    </a:lnTo>
                    <a:lnTo>
                      <a:pt x="328" y="583"/>
                    </a:lnTo>
                    <a:lnTo>
                      <a:pt x="328" y="585"/>
                    </a:lnTo>
                    <a:lnTo>
                      <a:pt x="328" y="587"/>
                    </a:lnTo>
                    <a:lnTo>
                      <a:pt x="330" y="587"/>
                    </a:lnTo>
                    <a:lnTo>
                      <a:pt x="330" y="587"/>
                    </a:lnTo>
                    <a:lnTo>
                      <a:pt x="330" y="588"/>
                    </a:lnTo>
                    <a:lnTo>
                      <a:pt x="332" y="588"/>
                    </a:lnTo>
                    <a:lnTo>
                      <a:pt x="332" y="590"/>
                    </a:lnTo>
                    <a:lnTo>
                      <a:pt x="334" y="592"/>
                    </a:lnTo>
                    <a:lnTo>
                      <a:pt x="336" y="592"/>
                    </a:lnTo>
                    <a:lnTo>
                      <a:pt x="336" y="592"/>
                    </a:lnTo>
                    <a:lnTo>
                      <a:pt x="336" y="594"/>
                    </a:lnTo>
                    <a:lnTo>
                      <a:pt x="337" y="594"/>
                    </a:lnTo>
                    <a:lnTo>
                      <a:pt x="337" y="594"/>
                    </a:lnTo>
                    <a:lnTo>
                      <a:pt x="339" y="596"/>
                    </a:lnTo>
                    <a:lnTo>
                      <a:pt x="347" y="603"/>
                    </a:lnTo>
                    <a:lnTo>
                      <a:pt x="347" y="603"/>
                    </a:lnTo>
                    <a:lnTo>
                      <a:pt x="345" y="603"/>
                    </a:lnTo>
                    <a:lnTo>
                      <a:pt x="345" y="605"/>
                    </a:lnTo>
                    <a:lnTo>
                      <a:pt x="343" y="605"/>
                    </a:lnTo>
                    <a:lnTo>
                      <a:pt x="343" y="605"/>
                    </a:lnTo>
                    <a:lnTo>
                      <a:pt x="343" y="605"/>
                    </a:lnTo>
                    <a:lnTo>
                      <a:pt x="343" y="607"/>
                    </a:lnTo>
                    <a:lnTo>
                      <a:pt x="343" y="607"/>
                    </a:lnTo>
                    <a:lnTo>
                      <a:pt x="341" y="607"/>
                    </a:lnTo>
                    <a:lnTo>
                      <a:pt x="341" y="609"/>
                    </a:lnTo>
                    <a:lnTo>
                      <a:pt x="341" y="609"/>
                    </a:lnTo>
                    <a:lnTo>
                      <a:pt x="341" y="609"/>
                    </a:lnTo>
                    <a:lnTo>
                      <a:pt x="339" y="609"/>
                    </a:lnTo>
                    <a:lnTo>
                      <a:pt x="339" y="610"/>
                    </a:lnTo>
                    <a:lnTo>
                      <a:pt x="339" y="610"/>
                    </a:lnTo>
                    <a:lnTo>
                      <a:pt x="337" y="610"/>
                    </a:lnTo>
                    <a:lnTo>
                      <a:pt x="337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0"/>
                    </a:lnTo>
                    <a:lnTo>
                      <a:pt x="336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4" y="612"/>
                    </a:lnTo>
                    <a:lnTo>
                      <a:pt x="336" y="614"/>
                    </a:lnTo>
                    <a:lnTo>
                      <a:pt x="336" y="614"/>
                    </a:lnTo>
                    <a:lnTo>
                      <a:pt x="337" y="614"/>
                    </a:lnTo>
                    <a:lnTo>
                      <a:pt x="337" y="616"/>
                    </a:lnTo>
                    <a:lnTo>
                      <a:pt x="337" y="616"/>
                    </a:lnTo>
                    <a:lnTo>
                      <a:pt x="337" y="616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18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0"/>
                    </a:lnTo>
                    <a:lnTo>
                      <a:pt x="337" y="621"/>
                    </a:lnTo>
                    <a:lnTo>
                      <a:pt x="337" y="621"/>
                    </a:lnTo>
                    <a:lnTo>
                      <a:pt x="337" y="621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6" y="623"/>
                    </a:lnTo>
                    <a:lnTo>
                      <a:pt x="336" y="625"/>
                    </a:lnTo>
                    <a:lnTo>
                      <a:pt x="337" y="625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7" y="623"/>
                    </a:lnTo>
                    <a:lnTo>
                      <a:pt x="339" y="623"/>
                    </a:lnTo>
                    <a:lnTo>
                      <a:pt x="339" y="623"/>
                    </a:lnTo>
                    <a:lnTo>
                      <a:pt x="339" y="623"/>
                    </a:lnTo>
                    <a:lnTo>
                      <a:pt x="339" y="625"/>
                    </a:lnTo>
                    <a:lnTo>
                      <a:pt x="341" y="625"/>
                    </a:lnTo>
                    <a:lnTo>
                      <a:pt x="341" y="625"/>
                    </a:lnTo>
                    <a:lnTo>
                      <a:pt x="341" y="625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3"/>
                    </a:lnTo>
                    <a:lnTo>
                      <a:pt x="341" y="621"/>
                    </a:lnTo>
                    <a:lnTo>
                      <a:pt x="341" y="621"/>
                    </a:lnTo>
                    <a:lnTo>
                      <a:pt x="341" y="620"/>
                    </a:lnTo>
                    <a:lnTo>
                      <a:pt x="339" y="618"/>
                    </a:lnTo>
                    <a:lnTo>
                      <a:pt x="341" y="618"/>
                    </a:lnTo>
                    <a:lnTo>
                      <a:pt x="341" y="616"/>
                    </a:lnTo>
                    <a:lnTo>
                      <a:pt x="341" y="616"/>
                    </a:lnTo>
                    <a:lnTo>
                      <a:pt x="341" y="616"/>
                    </a:lnTo>
                    <a:lnTo>
                      <a:pt x="343" y="616"/>
                    </a:lnTo>
                    <a:lnTo>
                      <a:pt x="343" y="614"/>
                    </a:lnTo>
                    <a:lnTo>
                      <a:pt x="343" y="614"/>
                    </a:lnTo>
                    <a:lnTo>
                      <a:pt x="345" y="614"/>
                    </a:lnTo>
                    <a:lnTo>
                      <a:pt x="347" y="614"/>
                    </a:lnTo>
                    <a:lnTo>
                      <a:pt x="348" y="614"/>
                    </a:lnTo>
                    <a:lnTo>
                      <a:pt x="348" y="614"/>
                    </a:lnTo>
                    <a:lnTo>
                      <a:pt x="350" y="614"/>
                    </a:lnTo>
                    <a:lnTo>
                      <a:pt x="350" y="614"/>
                    </a:lnTo>
                    <a:lnTo>
                      <a:pt x="352" y="614"/>
                    </a:lnTo>
                    <a:lnTo>
                      <a:pt x="352" y="614"/>
                    </a:lnTo>
                    <a:lnTo>
                      <a:pt x="354" y="612"/>
                    </a:lnTo>
                    <a:lnTo>
                      <a:pt x="354" y="612"/>
                    </a:lnTo>
                    <a:lnTo>
                      <a:pt x="354" y="614"/>
                    </a:lnTo>
                    <a:lnTo>
                      <a:pt x="356" y="614"/>
                    </a:lnTo>
                    <a:lnTo>
                      <a:pt x="356" y="614"/>
                    </a:lnTo>
                    <a:lnTo>
                      <a:pt x="356" y="612"/>
                    </a:lnTo>
                    <a:lnTo>
                      <a:pt x="356" y="612"/>
                    </a:lnTo>
                    <a:lnTo>
                      <a:pt x="356" y="612"/>
                    </a:lnTo>
                    <a:lnTo>
                      <a:pt x="358" y="612"/>
                    </a:lnTo>
                    <a:lnTo>
                      <a:pt x="358" y="614"/>
                    </a:lnTo>
                    <a:lnTo>
                      <a:pt x="359" y="614"/>
                    </a:lnTo>
                    <a:lnTo>
                      <a:pt x="359" y="614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8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6"/>
                    </a:lnTo>
                    <a:lnTo>
                      <a:pt x="359" y="618"/>
                    </a:lnTo>
                    <a:lnTo>
                      <a:pt x="359" y="618"/>
                    </a:lnTo>
                    <a:lnTo>
                      <a:pt x="358" y="618"/>
                    </a:lnTo>
                    <a:lnTo>
                      <a:pt x="358" y="618"/>
                    </a:lnTo>
                    <a:lnTo>
                      <a:pt x="358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6" y="618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4" y="620"/>
                    </a:lnTo>
                    <a:lnTo>
                      <a:pt x="356" y="621"/>
                    </a:lnTo>
                    <a:lnTo>
                      <a:pt x="356" y="621"/>
                    </a:lnTo>
                    <a:lnTo>
                      <a:pt x="356" y="621"/>
                    </a:lnTo>
                    <a:lnTo>
                      <a:pt x="358" y="621"/>
                    </a:lnTo>
                    <a:lnTo>
                      <a:pt x="358" y="621"/>
                    </a:lnTo>
                    <a:lnTo>
                      <a:pt x="359" y="621"/>
                    </a:lnTo>
                    <a:lnTo>
                      <a:pt x="359" y="621"/>
                    </a:lnTo>
                    <a:lnTo>
                      <a:pt x="361" y="623"/>
                    </a:lnTo>
                    <a:lnTo>
                      <a:pt x="361" y="623"/>
                    </a:lnTo>
                    <a:lnTo>
                      <a:pt x="363" y="623"/>
                    </a:lnTo>
                    <a:lnTo>
                      <a:pt x="363" y="623"/>
                    </a:lnTo>
                    <a:lnTo>
                      <a:pt x="363" y="625"/>
                    </a:lnTo>
                    <a:lnTo>
                      <a:pt x="363" y="625"/>
                    </a:lnTo>
                    <a:lnTo>
                      <a:pt x="363" y="625"/>
                    </a:lnTo>
                    <a:lnTo>
                      <a:pt x="398" y="632"/>
                    </a:lnTo>
                    <a:lnTo>
                      <a:pt x="403" y="634"/>
                    </a:lnTo>
                    <a:lnTo>
                      <a:pt x="431" y="638"/>
                    </a:lnTo>
                    <a:lnTo>
                      <a:pt x="466" y="645"/>
                    </a:lnTo>
                    <a:lnTo>
                      <a:pt x="499" y="651"/>
                    </a:lnTo>
                    <a:lnTo>
                      <a:pt x="519" y="654"/>
                    </a:lnTo>
                    <a:lnTo>
                      <a:pt x="554" y="660"/>
                    </a:lnTo>
                    <a:lnTo>
                      <a:pt x="598" y="667"/>
                    </a:lnTo>
                    <a:lnTo>
                      <a:pt x="638" y="673"/>
                    </a:lnTo>
                    <a:lnTo>
                      <a:pt x="686" y="680"/>
                    </a:lnTo>
                    <a:lnTo>
                      <a:pt x="737" y="687"/>
                    </a:lnTo>
                    <a:lnTo>
                      <a:pt x="801" y="697"/>
                    </a:lnTo>
                    <a:lnTo>
                      <a:pt x="834" y="702"/>
                    </a:lnTo>
                    <a:lnTo>
                      <a:pt x="915" y="711"/>
                    </a:lnTo>
                    <a:lnTo>
                      <a:pt x="1023" y="724"/>
                    </a:lnTo>
                    <a:lnTo>
                      <a:pt x="1078" y="729"/>
                    </a:lnTo>
                    <a:lnTo>
                      <a:pt x="1116" y="733"/>
                    </a:lnTo>
                    <a:lnTo>
                      <a:pt x="1234" y="744"/>
                    </a:lnTo>
                    <a:lnTo>
                      <a:pt x="1309" y="748"/>
                    </a:lnTo>
                    <a:lnTo>
                      <a:pt x="1353" y="751"/>
                    </a:lnTo>
                    <a:lnTo>
                      <a:pt x="1415" y="755"/>
                    </a:lnTo>
                    <a:lnTo>
                      <a:pt x="1457" y="757"/>
                    </a:lnTo>
                    <a:lnTo>
                      <a:pt x="1529" y="761"/>
                    </a:lnTo>
                    <a:lnTo>
                      <a:pt x="1560" y="762"/>
                    </a:lnTo>
                    <a:lnTo>
                      <a:pt x="1633" y="764"/>
                    </a:lnTo>
                    <a:lnTo>
                      <a:pt x="1633" y="764"/>
                    </a:lnTo>
                    <a:lnTo>
                      <a:pt x="1648" y="764"/>
                    </a:lnTo>
                    <a:lnTo>
                      <a:pt x="1650" y="764"/>
                    </a:lnTo>
                    <a:lnTo>
                      <a:pt x="1681" y="766"/>
                    </a:lnTo>
                    <a:lnTo>
                      <a:pt x="1705" y="766"/>
                    </a:lnTo>
                    <a:lnTo>
                      <a:pt x="1738" y="766"/>
                    </a:lnTo>
                    <a:lnTo>
                      <a:pt x="1826" y="766"/>
                    </a:lnTo>
                    <a:lnTo>
                      <a:pt x="1908" y="766"/>
                    </a:lnTo>
                    <a:lnTo>
                      <a:pt x="1963" y="766"/>
                    </a:lnTo>
                    <a:lnTo>
                      <a:pt x="2002" y="766"/>
                    </a:lnTo>
                    <a:lnTo>
                      <a:pt x="2031" y="764"/>
                    </a:lnTo>
                    <a:lnTo>
                      <a:pt x="2077" y="764"/>
                    </a:lnTo>
                    <a:lnTo>
                      <a:pt x="2121" y="762"/>
                    </a:lnTo>
                    <a:lnTo>
                      <a:pt x="2132" y="762"/>
                    </a:lnTo>
                    <a:lnTo>
                      <a:pt x="2218" y="759"/>
                    </a:lnTo>
                    <a:lnTo>
                      <a:pt x="2231" y="759"/>
                    </a:lnTo>
                    <a:lnTo>
                      <a:pt x="2242" y="757"/>
                    </a:lnTo>
                    <a:lnTo>
                      <a:pt x="2284" y="755"/>
                    </a:lnTo>
                    <a:lnTo>
                      <a:pt x="2330" y="753"/>
                    </a:lnTo>
                    <a:lnTo>
                      <a:pt x="2414" y="748"/>
                    </a:lnTo>
                    <a:lnTo>
                      <a:pt x="2416" y="748"/>
                    </a:lnTo>
                    <a:lnTo>
                      <a:pt x="2420" y="748"/>
                    </a:lnTo>
                    <a:lnTo>
                      <a:pt x="2475" y="744"/>
                    </a:lnTo>
                    <a:lnTo>
                      <a:pt x="2475" y="742"/>
                    </a:lnTo>
                    <a:lnTo>
                      <a:pt x="2544" y="737"/>
                    </a:lnTo>
                    <a:lnTo>
                      <a:pt x="2638" y="728"/>
                    </a:lnTo>
                    <a:lnTo>
                      <a:pt x="2640" y="728"/>
                    </a:lnTo>
                    <a:lnTo>
                      <a:pt x="2640" y="726"/>
                    </a:lnTo>
                    <a:lnTo>
                      <a:pt x="2636" y="724"/>
                    </a:lnTo>
                    <a:lnTo>
                      <a:pt x="2634" y="720"/>
                    </a:lnTo>
                    <a:lnTo>
                      <a:pt x="2634" y="715"/>
                    </a:lnTo>
                    <a:lnTo>
                      <a:pt x="2636" y="709"/>
                    </a:lnTo>
                    <a:lnTo>
                      <a:pt x="2640" y="708"/>
                    </a:lnTo>
                    <a:lnTo>
                      <a:pt x="2643" y="708"/>
                    </a:lnTo>
                    <a:lnTo>
                      <a:pt x="2645" y="708"/>
                    </a:lnTo>
                    <a:lnTo>
                      <a:pt x="2643" y="682"/>
                    </a:lnTo>
                    <a:lnTo>
                      <a:pt x="2645" y="682"/>
                    </a:lnTo>
                    <a:lnTo>
                      <a:pt x="2647" y="684"/>
                    </a:lnTo>
                    <a:lnTo>
                      <a:pt x="2649" y="684"/>
                    </a:lnTo>
                    <a:lnTo>
                      <a:pt x="2649" y="684"/>
                    </a:lnTo>
                    <a:lnTo>
                      <a:pt x="2654" y="682"/>
                    </a:lnTo>
                    <a:lnTo>
                      <a:pt x="2658" y="678"/>
                    </a:lnTo>
                    <a:lnTo>
                      <a:pt x="2660" y="680"/>
                    </a:lnTo>
                    <a:lnTo>
                      <a:pt x="2662" y="678"/>
                    </a:lnTo>
                    <a:lnTo>
                      <a:pt x="2662" y="675"/>
                    </a:lnTo>
                    <a:lnTo>
                      <a:pt x="2660" y="675"/>
                    </a:lnTo>
                    <a:lnTo>
                      <a:pt x="2662" y="669"/>
                    </a:lnTo>
                    <a:lnTo>
                      <a:pt x="2665" y="669"/>
                    </a:lnTo>
                    <a:lnTo>
                      <a:pt x="2665" y="667"/>
                    </a:lnTo>
                    <a:lnTo>
                      <a:pt x="2663" y="664"/>
                    </a:lnTo>
                    <a:lnTo>
                      <a:pt x="2667" y="662"/>
                    </a:lnTo>
                    <a:lnTo>
                      <a:pt x="2671" y="662"/>
                    </a:lnTo>
                    <a:lnTo>
                      <a:pt x="2678" y="658"/>
                    </a:lnTo>
                    <a:lnTo>
                      <a:pt x="2684" y="647"/>
                    </a:lnTo>
                    <a:lnTo>
                      <a:pt x="2680" y="645"/>
                    </a:lnTo>
                    <a:lnTo>
                      <a:pt x="2673" y="649"/>
                    </a:lnTo>
                    <a:lnTo>
                      <a:pt x="2671" y="653"/>
                    </a:lnTo>
                    <a:lnTo>
                      <a:pt x="2663" y="656"/>
                    </a:lnTo>
                    <a:lnTo>
                      <a:pt x="2665" y="660"/>
                    </a:lnTo>
                    <a:lnTo>
                      <a:pt x="2658" y="664"/>
                    </a:lnTo>
                    <a:lnTo>
                      <a:pt x="2656" y="667"/>
                    </a:lnTo>
                    <a:lnTo>
                      <a:pt x="2643" y="675"/>
                    </a:lnTo>
                    <a:lnTo>
                      <a:pt x="2640" y="671"/>
                    </a:lnTo>
                    <a:lnTo>
                      <a:pt x="2645" y="662"/>
                    </a:lnTo>
                    <a:lnTo>
                      <a:pt x="2643" y="658"/>
                    </a:lnTo>
                    <a:lnTo>
                      <a:pt x="2638" y="656"/>
                    </a:lnTo>
                    <a:lnTo>
                      <a:pt x="2638" y="654"/>
                    </a:lnTo>
                    <a:lnTo>
                      <a:pt x="2643" y="649"/>
                    </a:lnTo>
                    <a:lnTo>
                      <a:pt x="2647" y="651"/>
                    </a:lnTo>
                    <a:lnTo>
                      <a:pt x="2656" y="651"/>
                    </a:lnTo>
                    <a:lnTo>
                      <a:pt x="2652" y="656"/>
                    </a:lnTo>
                    <a:lnTo>
                      <a:pt x="2654" y="658"/>
                    </a:lnTo>
                    <a:lnTo>
                      <a:pt x="2662" y="656"/>
                    </a:lnTo>
                    <a:lnTo>
                      <a:pt x="2663" y="654"/>
                    </a:lnTo>
                    <a:lnTo>
                      <a:pt x="2667" y="649"/>
                    </a:lnTo>
                    <a:lnTo>
                      <a:pt x="2667" y="647"/>
                    </a:lnTo>
                    <a:lnTo>
                      <a:pt x="2660" y="647"/>
                    </a:lnTo>
                    <a:lnTo>
                      <a:pt x="2665" y="642"/>
                    </a:lnTo>
                    <a:lnTo>
                      <a:pt x="2678" y="638"/>
                    </a:lnTo>
                    <a:lnTo>
                      <a:pt x="2691" y="638"/>
                    </a:lnTo>
                    <a:lnTo>
                      <a:pt x="2691" y="636"/>
                    </a:lnTo>
                    <a:lnTo>
                      <a:pt x="2685" y="632"/>
                    </a:lnTo>
                    <a:lnTo>
                      <a:pt x="2687" y="627"/>
                    </a:lnTo>
                    <a:lnTo>
                      <a:pt x="2682" y="620"/>
                    </a:lnTo>
                    <a:lnTo>
                      <a:pt x="2682" y="618"/>
                    </a:lnTo>
                    <a:lnTo>
                      <a:pt x="2678" y="616"/>
                    </a:lnTo>
                    <a:lnTo>
                      <a:pt x="2671" y="610"/>
                    </a:lnTo>
                    <a:lnTo>
                      <a:pt x="2673" y="605"/>
                    </a:lnTo>
                    <a:lnTo>
                      <a:pt x="2678" y="601"/>
                    </a:lnTo>
                    <a:lnTo>
                      <a:pt x="2684" y="605"/>
                    </a:lnTo>
                    <a:lnTo>
                      <a:pt x="2687" y="612"/>
                    </a:lnTo>
                    <a:lnTo>
                      <a:pt x="2685" y="618"/>
                    </a:lnTo>
                    <a:lnTo>
                      <a:pt x="2689" y="621"/>
                    </a:lnTo>
                    <a:lnTo>
                      <a:pt x="2691" y="627"/>
                    </a:lnTo>
                    <a:lnTo>
                      <a:pt x="2695" y="634"/>
                    </a:lnTo>
                    <a:lnTo>
                      <a:pt x="2696" y="634"/>
                    </a:lnTo>
                    <a:lnTo>
                      <a:pt x="2700" y="632"/>
                    </a:lnTo>
                    <a:lnTo>
                      <a:pt x="2704" y="634"/>
                    </a:lnTo>
                    <a:lnTo>
                      <a:pt x="2706" y="632"/>
                    </a:lnTo>
                    <a:lnTo>
                      <a:pt x="2707" y="636"/>
                    </a:lnTo>
                    <a:lnTo>
                      <a:pt x="2711" y="636"/>
                    </a:lnTo>
                    <a:lnTo>
                      <a:pt x="2707" y="642"/>
                    </a:lnTo>
                    <a:lnTo>
                      <a:pt x="2702" y="645"/>
                    </a:lnTo>
                    <a:lnTo>
                      <a:pt x="2713" y="649"/>
                    </a:lnTo>
                    <a:lnTo>
                      <a:pt x="2702" y="649"/>
                    </a:lnTo>
                    <a:lnTo>
                      <a:pt x="2700" y="651"/>
                    </a:lnTo>
                    <a:lnTo>
                      <a:pt x="2707" y="656"/>
                    </a:lnTo>
                    <a:lnTo>
                      <a:pt x="2709" y="660"/>
                    </a:lnTo>
                    <a:lnTo>
                      <a:pt x="2717" y="660"/>
                    </a:lnTo>
                    <a:lnTo>
                      <a:pt x="2729" y="664"/>
                    </a:lnTo>
                    <a:lnTo>
                      <a:pt x="2729" y="665"/>
                    </a:lnTo>
                    <a:lnTo>
                      <a:pt x="2724" y="664"/>
                    </a:lnTo>
                    <a:lnTo>
                      <a:pt x="2722" y="665"/>
                    </a:lnTo>
                    <a:lnTo>
                      <a:pt x="2729" y="673"/>
                    </a:lnTo>
                    <a:lnTo>
                      <a:pt x="2735" y="673"/>
                    </a:lnTo>
                    <a:lnTo>
                      <a:pt x="2735" y="675"/>
                    </a:lnTo>
                    <a:lnTo>
                      <a:pt x="2733" y="676"/>
                    </a:lnTo>
                    <a:lnTo>
                      <a:pt x="2735" y="680"/>
                    </a:lnTo>
                    <a:lnTo>
                      <a:pt x="2737" y="687"/>
                    </a:lnTo>
                    <a:lnTo>
                      <a:pt x="2729" y="697"/>
                    </a:lnTo>
                    <a:lnTo>
                      <a:pt x="2728" y="697"/>
                    </a:lnTo>
                    <a:lnTo>
                      <a:pt x="2728" y="693"/>
                    </a:lnTo>
                    <a:lnTo>
                      <a:pt x="2731" y="689"/>
                    </a:lnTo>
                    <a:lnTo>
                      <a:pt x="2733" y="686"/>
                    </a:lnTo>
                    <a:lnTo>
                      <a:pt x="2724" y="680"/>
                    </a:lnTo>
                    <a:lnTo>
                      <a:pt x="2720" y="680"/>
                    </a:lnTo>
                    <a:lnTo>
                      <a:pt x="2720" y="673"/>
                    </a:lnTo>
                    <a:lnTo>
                      <a:pt x="2718" y="669"/>
                    </a:lnTo>
                    <a:lnTo>
                      <a:pt x="2713" y="676"/>
                    </a:lnTo>
                    <a:lnTo>
                      <a:pt x="2711" y="675"/>
                    </a:lnTo>
                    <a:lnTo>
                      <a:pt x="2715" y="669"/>
                    </a:lnTo>
                    <a:lnTo>
                      <a:pt x="2715" y="665"/>
                    </a:lnTo>
                    <a:lnTo>
                      <a:pt x="2718" y="664"/>
                    </a:lnTo>
                    <a:lnTo>
                      <a:pt x="2711" y="662"/>
                    </a:lnTo>
                    <a:lnTo>
                      <a:pt x="2696" y="665"/>
                    </a:lnTo>
                    <a:lnTo>
                      <a:pt x="2687" y="669"/>
                    </a:lnTo>
                    <a:lnTo>
                      <a:pt x="2685" y="667"/>
                    </a:lnTo>
                    <a:lnTo>
                      <a:pt x="2680" y="673"/>
                    </a:lnTo>
                    <a:lnTo>
                      <a:pt x="2674" y="673"/>
                    </a:lnTo>
                    <a:lnTo>
                      <a:pt x="2671" y="684"/>
                    </a:lnTo>
                    <a:lnTo>
                      <a:pt x="2674" y="687"/>
                    </a:lnTo>
                    <a:lnTo>
                      <a:pt x="2674" y="684"/>
                    </a:lnTo>
                    <a:lnTo>
                      <a:pt x="2678" y="682"/>
                    </a:lnTo>
                    <a:lnTo>
                      <a:pt x="2678" y="686"/>
                    </a:lnTo>
                    <a:lnTo>
                      <a:pt x="2680" y="680"/>
                    </a:lnTo>
                    <a:lnTo>
                      <a:pt x="2682" y="680"/>
                    </a:lnTo>
                    <a:lnTo>
                      <a:pt x="2687" y="682"/>
                    </a:lnTo>
                    <a:lnTo>
                      <a:pt x="2691" y="680"/>
                    </a:lnTo>
                    <a:lnTo>
                      <a:pt x="2691" y="682"/>
                    </a:lnTo>
                    <a:lnTo>
                      <a:pt x="2687" y="684"/>
                    </a:lnTo>
                    <a:lnTo>
                      <a:pt x="2687" y="686"/>
                    </a:lnTo>
                    <a:lnTo>
                      <a:pt x="2696" y="691"/>
                    </a:lnTo>
                    <a:lnTo>
                      <a:pt x="2698" y="695"/>
                    </a:lnTo>
                    <a:lnTo>
                      <a:pt x="2704" y="695"/>
                    </a:lnTo>
                    <a:lnTo>
                      <a:pt x="2707" y="689"/>
                    </a:lnTo>
                    <a:lnTo>
                      <a:pt x="2711" y="686"/>
                    </a:lnTo>
                    <a:lnTo>
                      <a:pt x="2713" y="689"/>
                    </a:lnTo>
                    <a:lnTo>
                      <a:pt x="2715" y="689"/>
                    </a:lnTo>
                    <a:lnTo>
                      <a:pt x="2715" y="693"/>
                    </a:lnTo>
                    <a:lnTo>
                      <a:pt x="2718" y="691"/>
                    </a:lnTo>
                    <a:lnTo>
                      <a:pt x="2718" y="697"/>
                    </a:lnTo>
                    <a:lnTo>
                      <a:pt x="2717" y="700"/>
                    </a:lnTo>
                    <a:lnTo>
                      <a:pt x="2739" y="697"/>
                    </a:lnTo>
                    <a:lnTo>
                      <a:pt x="2735" y="698"/>
                    </a:lnTo>
                    <a:lnTo>
                      <a:pt x="2735" y="700"/>
                    </a:lnTo>
                    <a:lnTo>
                      <a:pt x="2731" y="706"/>
                    </a:lnTo>
                    <a:lnTo>
                      <a:pt x="2728" y="709"/>
                    </a:lnTo>
                    <a:lnTo>
                      <a:pt x="2724" y="709"/>
                    </a:lnTo>
                    <a:lnTo>
                      <a:pt x="2720" y="706"/>
                    </a:lnTo>
                    <a:lnTo>
                      <a:pt x="2715" y="708"/>
                    </a:lnTo>
                    <a:lnTo>
                      <a:pt x="2713" y="709"/>
                    </a:lnTo>
                    <a:lnTo>
                      <a:pt x="2715" y="713"/>
                    </a:lnTo>
                    <a:lnTo>
                      <a:pt x="2706" y="724"/>
                    </a:lnTo>
                    <a:lnTo>
                      <a:pt x="2706" y="726"/>
                    </a:lnTo>
                    <a:lnTo>
                      <a:pt x="2695" y="731"/>
                    </a:lnTo>
                    <a:lnTo>
                      <a:pt x="2689" y="742"/>
                    </a:lnTo>
                    <a:lnTo>
                      <a:pt x="2687" y="742"/>
                    </a:lnTo>
                    <a:lnTo>
                      <a:pt x="2685" y="744"/>
                    </a:lnTo>
                    <a:lnTo>
                      <a:pt x="2687" y="746"/>
                    </a:lnTo>
                    <a:lnTo>
                      <a:pt x="2687" y="748"/>
                    </a:lnTo>
                    <a:lnTo>
                      <a:pt x="2687" y="751"/>
                    </a:lnTo>
                    <a:lnTo>
                      <a:pt x="2689" y="751"/>
                    </a:lnTo>
                    <a:lnTo>
                      <a:pt x="2691" y="753"/>
                    </a:lnTo>
                    <a:lnTo>
                      <a:pt x="2691" y="753"/>
                    </a:lnTo>
                    <a:lnTo>
                      <a:pt x="2693" y="753"/>
                    </a:lnTo>
                    <a:lnTo>
                      <a:pt x="2696" y="755"/>
                    </a:lnTo>
                    <a:lnTo>
                      <a:pt x="2698" y="757"/>
                    </a:lnTo>
                    <a:lnTo>
                      <a:pt x="2698" y="757"/>
                    </a:lnTo>
                    <a:lnTo>
                      <a:pt x="2702" y="757"/>
                    </a:lnTo>
                    <a:lnTo>
                      <a:pt x="2702" y="757"/>
                    </a:lnTo>
                    <a:lnTo>
                      <a:pt x="2702" y="757"/>
                    </a:lnTo>
                    <a:lnTo>
                      <a:pt x="2702" y="759"/>
                    </a:lnTo>
                    <a:lnTo>
                      <a:pt x="2709" y="759"/>
                    </a:lnTo>
                    <a:lnTo>
                      <a:pt x="2709" y="757"/>
                    </a:lnTo>
                    <a:lnTo>
                      <a:pt x="2711" y="757"/>
                    </a:lnTo>
                    <a:lnTo>
                      <a:pt x="2711" y="757"/>
                    </a:lnTo>
                    <a:lnTo>
                      <a:pt x="2711" y="755"/>
                    </a:lnTo>
                    <a:lnTo>
                      <a:pt x="2713" y="755"/>
                    </a:lnTo>
                    <a:lnTo>
                      <a:pt x="2718" y="757"/>
                    </a:lnTo>
                    <a:lnTo>
                      <a:pt x="2720" y="755"/>
                    </a:lnTo>
                    <a:lnTo>
                      <a:pt x="2722" y="755"/>
                    </a:lnTo>
                    <a:lnTo>
                      <a:pt x="2726" y="757"/>
                    </a:lnTo>
                    <a:lnTo>
                      <a:pt x="2726" y="759"/>
                    </a:lnTo>
                    <a:lnTo>
                      <a:pt x="2726" y="761"/>
                    </a:lnTo>
                    <a:lnTo>
                      <a:pt x="2728" y="761"/>
                    </a:lnTo>
                    <a:lnTo>
                      <a:pt x="2728" y="761"/>
                    </a:lnTo>
                    <a:lnTo>
                      <a:pt x="2731" y="761"/>
                    </a:lnTo>
                    <a:lnTo>
                      <a:pt x="2735" y="761"/>
                    </a:lnTo>
                    <a:lnTo>
                      <a:pt x="2750" y="761"/>
                    </a:lnTo>
                    <a:lnTo>
                      <a:pt x="2751" y="762"/>
                    </a:lnTo>
                    <a:lnTo>
                      <a:pt x="2759" y="761"/>
                    </a:lnTo>
                    <a:lnTo>
                      <a:pt x="2761" y="761"/>
                    </a:lnTo>
                    <a:lnTo>
                      <a:pt x="2761" y="762"/>
                    </a:lnTo>
                    <a:lnTo>
                      <a:pt x="2762" y="762"/>
                    </a:lnTo>
                    <a:lnTo>
                      <a:pt x="2762" y="764"/>
                    </a:lnTo>
                    <a:lnTo>
                      <a:pt x="2764" y="768"/>
                    </a:lnTo>
                    <a:lnTo>
                      <a:pt x="2764" y="770"/>
                    </a:lnTo>
                    <a:lnTo>
                      <a:pt x="2764" y="772"/>
                    </a:lnTo>
                    <a:lnTo>
                      <a:pt x="2764" y="773"/>
                    </a:lnTo>
                    <a:lnTo>
                      <a:pt x="2766" y="773"/>
                    </a:lnTo>
                    <a:lnTo>
                      <a:pt x="2766" y="773"/>
                    </a:lnTo>
                    <a:lnTo>
                      <a:pt x="2766" y="775"/>
                    </a:lnTo>
                    <a:lnTo>
                      <a:pt x="2768" y="775"/>
                    </a:lnTo>
                    <a:lnTo>
                      <a:pt x="2772" y="773"/>
                    </a:lnTo>
                    <a:lnTo>
                      <a:pt x="2773" y="773"/>
                    </a:lnTo>
                    <a:lnTo>
                      <a:pt x="2777" y="773"/>
                    </a:lnTo>
                    <a:lnTo>
                      <a:pt x="2779" y="773"/>
                    </a:lnTo>
                    <a:lnTo>
                      <a:pt x="2779" y="772"/>
                    </a:lnTo>
                    <a:lnTo>
                      <a:pt x="2781" y="772"/>
                    </a:lnTo>
                    <a:lnTo>
                      <a:pt x="2781" y="772"/>
                    </a:lnTo>
                    <a:lnTo>
                      <a:pt x="2783" y="772"/>
                    </a:lnTo>
                    <a:lnTo>
                      <a:pt x="2784" y="772"/>
                    </a:lnTo>
                    <a:lnTo>
                      <a:pt x="2784" y="772"/>
                    </a:lnTo>
                    <a:lnTo>
                      <a:pt x="2788" y="770"/>
                    </a:lnTo>
                    <a:lnTo>
                      <a:pt x="2792" y="768"/>
                    </a:lnTo>
                    <a:lnTo>
                      <a:pt x="2794" y="766"/>
                    </a:lnTo>
                    <a:lnTo>
                      <a:pt x="2792" y="762"/>
                    </a:lnTo>
                    <a:lnTo>
                      <a:pt x="2792" y="762"/>
                    </a:lnTo>
                    <a:lnTo>
                      <a:pt x="2792" y="762"/>
                    </a:lnTo>
                    <a:lnTo>
                      <a:pt x="2795" y="761"/>
                    </a:lnTo>
                    <a:lnTo>
                      <a:pt x="2795" y="761"/>
                    </a:lnTo>
                    <a:lnTo>
                      <a:pt x="2797" y="759"/>
                    </a:lnTo>
                    <a:lnTo>
                      <a:pt x="2799" y="759"/>
                    </a:lnTo>
                    <a:lnTo>
                      <a:pt x="2801" y="759"/>
                    </a:lnTo>
                    <a:lnTo>
                      <a:pt x="2801" y="759"/>
                    </a:lnTo>
                    <a:lnTo>
                      <a:pt x="2801" y="759"/>
                    </a:lnTo>
                    <a:lnTo>
                      <a:pt x="2801" y="757"/>
                    </a:lnTo>
                    <a:lnTo>
                      <a:pt x="2801" y="757"/>
                    </a:lnTo>
                    <a:lnTo>
                      <a:pt x="2801" y="757"/>
                    </a:lnTo>
                    <a:lnTo>
                      <a:pt x="2803" y="757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5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3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801" y="755"/>
                    </a:lnTo>
                    <a:lnTo>
                      <a:pt x="2799" y="755"/>
                    </a:lnTo>
                    <a:lnTo>
                      <a:pt x="2799" y="755"/>
                    </a:lnTo>
                    <a:lnTo>
                      <a:pt x="2801" y="755"/>
                    </a:lnTo>
                    <a:lnTo>
                      <a:pt x="2799" y="755"/>
                    </a:lnTo>
                    <a:lnTo>
                      <a:pt x="2801" y="753"/>
                    </a:lnTo>
                    <a:lnTo>
                      <a:pt x="2801" y="753"/>
                    </a:lnTo>
                    <a:lnTo>
                      <a:pt x="2803" y="753"/>
                    </a:lnTo>
                    <a:lnTo>
                      <a:pt x="2803" y="753"/>
                    </a:lnTo>
                    <a:lnTo>
                      <a:pt x="2803" y="753"/>
                    </a:lnTo>
                    <a:lnTo>
                      <a:pt x="2801" y="753"/>
                    </a:lnTo>
                    <a:lnTo>
                      <a:pt x="2801" y="753"/>
                    </a:lnTo>
                    <a:lnTo>
                      <a:pt x="2799" y="753"/>
                    </a:lnTo>
                    <a:lnTo>
                      <a:pt x="2799" y="753"/>
                    </a:lnTo>
                    <a:lnTo>
                      <a:pt x="2799" y="753"/>
                    </a:lnTo>
                    <a:lnTo>
                      <a:pt x="2797" y="755"/>
                    </a:lnTo>
                    <a:lnTo>
                      <a:pt x="2797" y="755"/>
                    </a:lnTo>
                    <a:lnTo>
                      <a:pt x="2797" y="755"/>
                    </a:lnTo>
                    <a:lnTo>
                      <a:pt x="2797" y="753"/>
                    </a:lnTo>
                    <a:lnTo>
                      <a:pt x="2795" y="753"/>
                    </a:lnTo>
                    <a:lnTo>
                      <a:pt x="2795" y="753"/>
                    </a:lnTo>
                    <a:lnTo>
                      <a:pt x="2795" y="753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1"/>
                    </a:lnTo>
                    <a:lnTo>
                      <a:pt x="2795" y="750"/>
                    </a:lnTo>
                    <a:lnTo>
                      <a:pt x="2794" y="750"/>
                    </a:lnTo>
                    <a:lnTo>
                      <a:pt x="2794" y="750"/>
                    </a:lnTo>
                    <a:lnTo>
                      <a:pt x="2794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5" y="750"/>
                    </a:lnTo>
                    <a:lnTo>
                      <a:pt x="2797" y="750"/>
                    </a:lnTo>
                    <a:lnTo>
                      <a:pt x="2797" y="750"/>
                    </a:lnTo>
                    <a:lnTo>
                      <a:pt x="2797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8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6"/>
                    </a:lnTo>
                    <a:lnTo>
                      <a:pt x="2795" y="744"/>
                    </a:lnTo>
                    <a:lnTo>
                      <a:pt x="2795" y="744"/>
                    </a:lnTo>
                    <a:lnTo>
                      <a:pt x="2795" y="746"/>
                    </a:lnTo>
                    <a:lnTo>
                      <a:pt x="2797" y="746"/>
                    </a:lnTo>
                    <a:lnTo>
                      <a:pt x="2797" y="746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48"/>
                    </a:lnTo>
                    <a:lnTo>
                      <a:pt x="2797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48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0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799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1" y="751"/>
                    </a:lnTo>
                    <a:lnTo>
                      <a:pt x="2803" y="751"/>
                    </a:lnTo>
                    <a:lnTo>
                      <a:pt x="2803" y="751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3" y="750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1" y="748"/>
                    </a:lnTo>
                    <a:lnTo>
                      <a:pt x="2803" y="748"/>
                    </a:lnTo>
                    <a:lnTo>
                      <a:pt x="2803" y="748"/>
                    </a:lnTo>
                    <a:lnTo>
                      <a:pt x="2803" y="748"/>
                    </a:lnTo>
                    <a:lnTo>
                      <a:pt x="2803" y="746"/>
                    </a:lnTo>
                    <a:lnTo>
                      <a:pt x="2803" y="744"/>
                    </a:lnTo>
                    <a:lnTo>
                      <a:pt x="2801" y="744"/>
                    </a:lnTo>
                    <a:lnTo>
                      <a:pt x="2801" y="744"/>
                    </a:lnTo>
                    <a:lnTo>
                      <a:pt x="2801" y="744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6"/>
                    </a:lnTo>
                    <a:lnTo>
                      <a:pt x="2801" y="748"/>
                    </a:lnTo>
                    <a:lnTo>
                      <a:pt x="2799" y="746"/>
                    </a:lnTo>
                    <a:lnTo>
                      <a:pt x="2801" y="746"/>
                    </a:lnTo>
                    <a:lnTo>
                      <a:pt x="2799" y="746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4"/>
                    </a:lnTo>
                    <a:lnTo>
                      <a:pt x="2799" y="742"/>
                    </a:lnTo>
                    <a:lnTo>
                      <a:pt x="2799" y="742"/>
                    </a:lnTo>
                    <a:lnTo>
                      <a:pt x="2801" y="740"/>
                    </a:lnTo>
                    <a:lnTo>
                      <a:pt x="2801" y="740"/>
                    </a:lnTo>
                    <a:lnTo>
                      <a:pt x="2801" y="740"/>
                    </a:lnTo>
                    <a:lnTo>
                      <a:pt x="2799" y="740"/>
                    </a:lnTo>
                    <a:lnTo>
                      <a:pt x="2799" y="740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9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5" y="739"/>
                    </a:lnTo>
                    <a:lnTo>
                      <a:pt x="2797" y="739"/>
                    </a:lnTo>
                    <a:lnTo>
                      <a:pt x="2797" y="739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7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7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7"/>
                    </a:lnTo>
                    <a:lnTo>
                      <a:pt x="2794" y="737"/>
                    </a:lnTo>
                    <a:lnTo>
                      <a:pt x="2794" y="737"/>
                    </a:lnTo>
                    <a:lnTo>
                      <a:pt x="2794" y="737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5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4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2" y="737"/>
                    </a:lnTo>
                    <a:lnTo>
                      <a:pt x="2792" y="737"/>
                    </a:lnTo>
                    <a:lnTo>
                      <a:pt x="2792" y="739"/>
                    </a:lnTo>
                    <a:lnTo>
                      <a:pt x="2792" y="739"/>
                    </a:lnTo>
                    <a:lnTo>
                      <a:pt x="2790" y="737"/>
                    </a:lnTo>
                    <a:lnTo>
                      <a:pt x="2792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90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8" y="737"/>
                    </a:lnTo>
                    <a:lnTo>
                      <a:pt x="2786" y="737"/>
                    </a:lnTo>
                    <a:lnTo>
                      <a:pt x="2786" y="737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6" y="735"/>
                    </a:lnTo>
                    <a:lnTo>
                      <a:pt x="2784" y="733"/>
                    </a:lnTo>
                    <a:lnTo>
                      <a:pt x="2784" y="733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4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5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5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7"/>
                    </a:lnTo>
                    <a:lnTo>
                      <a:pt x="2781" y="739"/>
                    </a:lnTo>
                    <a:lnTo>
                      <a:pt x="2781" y="739"/>
                    </a:lnTo>
                    <a:lnTo>
                      <a:pt x="2779" y="739"/>
                    </a:lnTo>
                    <a:lnTo>
                      <a:pt x="2779" y="739"/>
                    </a:lnTo>
                    <a:lnTo>
                      <a:pt x="2779" y="739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9" y="737"/>
                    </a:lnTo>
                    <a:lnTo>
                      <a:pt x="2777" y="737"/>
                    </a:lnTo>
                    <a:lnTo>
                      <a:pt x="2777" y="737"/>
                    </a:lnTo>
                    <a:lnTo>
                      <a:pt x="2777" y="737"/>
                    </a:lnTo>
                    <a:lnTo>
                      <a:pt x="2775" y="737"/>
                    </a:lnTo>
                    <a:lnTo>
                      <a:pt x="2775" y="737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5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7" y="735"/>
                    </a:lnTo>
                    <a:lnTo>
                      <a:pt x="2779" y="735"/>
                    </a:lnTo>
                    <a:lnTo>
                      <a:pt x="2779" y="735"/>
                    </a:lnTo>
                    <a:lnTo>
                      <a:pt x="2779" y="735"/>
                    </a:lnTo>
                    <a:lnTo>
                      <a:pt x="2779" y="733"/>
                    </a:lnTo>
                    <a:lnTo>
                      <a:pt x="2781" y="733"/>
                    </a:lnTo>
                    <a:lnTo>
                      <a:pt x="2779" y="733"/>
                    </a:lnTo>
                    <a:lnTo>
                      <a:pt x="2781" y="733"/>
                    </a:lnTo>
                    <a:lnTo>
                      <a:pt x="2781" y="733"/>
                    </a:lnTo>
                    <a:lnTo>
                      <a:pt x="2781" y="733"/>
                    </a:lnTo>
                    <a:lnTo>
                      <a:pt x="2783" y="733"/>
                    </a:lnTo>
                    <a:lnTo>
                      <a:pt x="2783" y="733"/>
                    </a:lnTo>
                    <a:lnTo>
                      <a:pt x="2783" y="731"/>
                    </a:lnTo>
                    <a:lnTo>
                      <a:pt x="2783" y="731"/>
                    </a:lnTo>
                    <a:lnTo>
                      <a:pt x="2784" y="731"/>
                    </a:lnTo>
                    <a:lnTo>
                      <a:pt x="2784" y="731"/>
                    </a:lnTo>
                    <a:lnTo>
                      <a:pt x="2784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6" y="733"/>
                    </a:lnTo>
                    <a:lnTo>
                      <a:pt x="2788" y="735"/>
                    </a:lnTo>
                    <a:lnTo>
                      <a:pt x="2788" y="735"/>
                    </a:lnTo>
                    <a:lnTo>
                      <a:pt x="2790" y="735"/>
                    </a:lnTo>
                    <a:lnTo>
                      <a:pt x="2792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4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5"/>
                    </a:lnTo>
                    <a:lnTo>
                      <a:pt x="2795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3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4" y="731"/>
                    </a:lnTo>
                    <a:lnTo>
                      <a:pt x="2792" y="731"/>
                    </a:lnTo>
                    <a:lnTo>
                      <a:pt x="2792" y="731"/>
                    </a:lnTo>
                    <a:lnTo>
                      <a:pt x="2792" y="731"/>
                    </a:lnTo>
                    <a:lnTo>
                      <a:pt x="2790" y="731"/>
                    </a:lnTo>
                    <a:lnTo>
                      <a:pt x="2790" y="731"/>
                    </a:lnTo>
                    <a:lnTo>
                      <a:pt x="2790" y="731"/>
                    </a:lnTo>
                    <a:lnTo>
                      <a:pt x="2790" y="729"/>
                    </a:lnTo>
                    <a:lnTo>
                      <a:pt x="2788" y="729"/>
                    </a:lnTo>
                    <a:lnTo>
                      <a:pt x="2788" y="729"/>
                    </a:lnTo>
                    <a:lnTo>
                      <a:pt x="2790" y="729"/>
                    </a:lnTo>
                    <a:lnTo>
                      <a:pt x="2790" y="729"/>
                    </a:lnTo>
                    <a:lnTo>
                      <a:pt x="2792" y="729"/>
                    </a:lnTo>
                    <a:lnTo>
                      <a:pt x="2792" y="729"/>
                    </a:lnTo>
                    <a:lnTo>
                      <a:pt x="2792" y="729"/>
                    </a:lnTo>
                    <a:lnTo>
                      <a:pt x="2794" y="729"/>
                    </a:lnTo>
                    <a:lnTo>
                      <a:pt x="2794" y="729"/>
                    </a:lnTo>
                    <a:lnTo>
                      <a:pt x="2795" y="729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7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5" y="728"/>
                    </a:lnTo>
                    <a:lnTo>
                      <a:pt x="2794" y="728"/>
                    </a:lnTo>
                    <a:lnTo>
                      <a:pt x="2794" y="728"/>
                    </a:lnTo>
                    <a:lnTo>
                      <a:pt x="2794" y="728"/>
                    </a:lnTo>
                    <a:lnTo>
                      <a:pt x="2792" y="728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8"/>
                    </a:lnTo>
                    <a:lnTo>
                      <a:pt x="2792" y="728"/>
                    </a:lnTo>
                    <a:lnTo>
                      <a:pt x="2792" y="728"/>
                    </a:lnTo>
                    <a:lnTo>
                      <a:pt x="2790" y="728"/>
                    </a:lnTo>
                    <a:lnTo>
                      <a:pt x="2790" y="728"/>
                    </a:lnTo>
                    <a:lnTo>
                      <a:pt x="2790" y="728"/>
                    </a:lnTo>
                    <a:lnTo>
                      <a:pt x="2790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8"/>
                    </a:lnTo>
                    <a:lnTo>
                      <a:pt x="2786" y="728"/>
                    </a:lnTo>
                    <a:lnTo>
                      <a:pt x="2786" y="728"/>
                    </a:lnTo>
                    <a:lnTo>
                      <a:pt x="2786" y="728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6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6"/>
                    </a:lnTo>
                    <a:lnTo>
                      <a:pt x="2788" y="724"/>
                    </a:lnTo>
                    <a:lnTo>
                      <a:pt x="2788" y="724"/>
                    </a:lnTo>
                    <a:lnTo>
                      <a:pt x="2790" y="724"/>
                    </a:lnTo>
                    <a:lnTo>
                      <a:pt x="2790" y="724"/>
                    </a:lnTo>
                    <a:lnTo>
                      <a:pt x="2790" y="724"/>
                    </a:lnTo>
                    <a:lnTo>
                      <a:pt x="2790" y="722"/>
                    </a:lnTo>
                    <a:lnTo>
                      <a:pt x="2792" y="722"/>
                    </a:lnTo>
                    <a:lnTo>
                      <a:pt x="2794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5" y="722"/>
                    </a:lnTo>
                    <a:lnTo>
                      <a:pt x="2794" y="722"/>
                    </a:lnTo>
                    <a:lnTo>
                      <a:pt x="2794" y="722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4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6"/>
                    </a:lnTo>
                    <a:lnTo>
                      <a:pt x="2792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4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5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7" y="724"/>
                    </a:lnTo>
                    <a:lnTo>
                      <a:pt x="2799" y="722"/>
                    </a:lnTo>
                    <a:lnTo>
                      <a:pt x="2799" y="722"/>
                    </a:lnTo>
                    <a:lnTo>
                      <a:pt x="2799" y="722"/>
                    </a:lnTo>
                    <a:lnTo>
                      <a:pt x="2799" y="720"/>
                    </a:lnTo>
                    <a:lnTo>
                      <a:pt x="2799" y="718"/>
                    </a:lnTo>
                    <a:lnTo>
                      <a:pt x="2799" y="718"/>
                    </a:lnTo>
                    <a:lnTo>
                      <a:pt x="2797" y="717"/>
                    </a:lnTo>
                    <a:lnTo>
                      <a:pt x="2795" y="717"/>
                    </a:lnTo>
                    <a:lnTo>
                      <a:pt x="2795" y="715"/>
                    </a:lnTo>
                    <a:lnTo>
                      <a:pt x="2795" y="715"/>
                    </a:lnTo>
                    <a:lnTo>
                      <a:pt x="2797" y="715"/>
                    </a:lnTo>
                    <a:lnTo>
                      <a:pt x="2799" y="713"/>
                    </a:lnTo>
                    <a:lnTo>
                      <a:pt x="2799" y="711"/>
                    </a:lnTo>
                    <a:lnTo>
                      <a:pt x="2799" y="711"/>
                    </a:lnTo>
                    <a:lnTo>
                      <a:pt x="2801" y="713"/>
                    </a:lnTo>
                    <a:lnTo>
                      <a:pt x="2799" y="715"/>
                    </a:lnTo>
                    <a:lnTo>
                      <a:pt x="2797" y="715"/>
                    </a:lnTo>
                    <a:lnTo>
                      <a:pt x="2797" y="715"/>
                    </a:lnTo>
                    <a:lnTo>
                      <a:pt x="2797" y="717"/>
                    </a:lnTo>
                    <a:lnTo>
                      <a:pt x="2799" y="717"/>
                    </a:lnTo>
                    <a:lnTo>
                      <a:pt x="2801" y="718"/>
                    </a:lnTo>
                    <a:lnTo>
                      <a:pt x="2801" y="720"/>
                    </a:lnTo>
                    <a:lnTo>
                      <a:pt x="2801" y="720"/>
                    </a:lnTo>
                    <a:lnTo>
                      <a:pt x="2801" y="720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2"/>
                    </a:lnTo>
                    <a:lnTo>
                      <a:pt x="2801" y="724"/>
                    </a:lnTo>
                    <a:lnTo>
                      <a:pt x="2801" y="724"/>
                    </a:lnTo>
                    <a:lnTo>
                      <a:pt x="2803" y="724"/>
                    </a:lnTo>
                    <a:lnTo>
                      <a:pt x="2803" y="724"/>
                    </a:lnTo>
                    <a:lnTo>
                      <a:pt x="2803" y="726"/>
                    </a:lnTo>
                    <a:lnTo>
                      <a:pt x="2803" y="726"/>
                    </a:lnTo>
                    <a:lnTo>
                      <a:pt x="2803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5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8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3" y="729"/>
                    </a:lnTo>
                    <a:lnTo>
                      <a:pt x="2805" y="729"/>
                    </a:lnTo>
                    <a:lnTo>
                      <a:pt x="2805" y="729"/>
                    </a:lnTo>
                    <a:lnTo>
                      <a:pt x="2803" y="729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1" y="731"/>
                    </a:lnTo>
                    <a:lnTo>
                      <a:pt x="2801" y="733"/>
                    </a:lnTo>
                    <a:lnTo>
                      <a:pt x="2803" y="733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3" y="731"/>
                    </a:lnTo>
                    <a:lnTo>
                      <a:pt x="2805" y="731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5" y="733"/>
                    </a:lnTo>
                    <a:lnTo>
                      <a:pt x="2806" y="733"/>
                    </a:lnTo>
                    <a:lnTo>
                      <a:pt x="2806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5"/>
                    </a:lnTo>
                    <a:lnTo>
                      <a:pt x="2808" y="733"/>
                    </a:lnTo>
                    <a:lnTo>
                      <a:pt x="2808" y="733"/>
                    </a:lnTo>
                    <a:lnTo>
                      <a:pt x="2808" y="733"/>
                    </a:lnTo>
                    <a:lnTo>
                      <a:pt x="2810" y="733"/>
                    </a:lnTo>
                    <a:lnTo>
                      <a:pt x="2810" y="733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0" y="735"/>
                    </a:lnTo>
                    <a:lnTo>
                      <a:pt x="2812" y="735"/>
                    </a:lnTo>
                    <a:lnTo>
                      <a:pt x="2812" y="735"/>
                    </a:lnTo>
                    <a:lnTo>
                      <a:pt x="2812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4" y="735"/>
                    </a:lnTo>
                    <a:lnTo>
                      <a:pt x="2812" y="735"/>
                    </a:lnTo>
                    <a:lnTo>
                      <a:pt x="2814" y="737"/>
                    </a:lnTo>
                    <a:lnTo>
                      <a:pt x="2814" y="737"/>
                    </a:lnTo>
                    <a:lnTo>
                      <a:pt x="2814" y="737"/>
                    </a:lnTo>
                    <a:lnTo>
                      <a:pt x="2816" y="737"/>
                    </a:lnTo>
                    <a:lnTo>
                      <a:pt x="2817" y="735"/>
                    </a:lnTo>
                    <a:lnTo>
                      <a:pt x="2819" y="735"/>
                    </a:lnTo>
                    <a:lnTo>
                      <a:pt x="2819" y="735"/>
                    </a:lnTo>
                    <a:lnTo>
                      <a:pt x="2819" y="737"/>
                    </a:lnTo>
                    <a:lnTo>
                      <a:pt x="2819" y="737"/>
                    </a:lnTo>
                    <a:lnTo>
                      <a:pt x="2819" y="737"/>
                    </a:lnTo>
                    <a:lnTo>
                      <a:pt x="2817" y="737"/>
                    </a:lnTo>
                    <a:lnTo>
                      <a:pt x="2817" y="737"/>
                    </a:lnTo>
                    <a:lnTo>
                      <a:pt x="2816" y="737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39"/>
                    </a:lnTo>
                    <a:lnTo>
                      <a:pt x="2814" y="740"/>
                    </a:lnTo>
                    <a:lnTo>
                      <a:pt x="2814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2" y="740"/>
                    </a:lnTo>
                    <a:lnTo>
                      <a:pt x="2810" y="740"/>
                    </a:lnTo>
                    <a:lnTo>
                      <a:pt x="2810" y="742"/>
                    </a:lnTo>
                    <a:lnTo>
                      <a:pt x="2810" y="742"/>
                    </a:lnTo>
                    <a:lnTo>
                      <a:pt x="2810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2" y="742"/>
                    </a:lnTo>
                    <a:lnTo>
                      <a:pt x="2814" y="742"/>
                    </a:lnTo>
                    <a:lnTo>
                      <a:pt x="2814" y="742"/>
                    </a:lnTo>
                    <a:lnTo>
                      <a:pt x="2816" y="742"/>
                    </a:lnTo>
                    <a:lnTo>
                      <a:pt x="2816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0"/>
                    </a:lnTo>
                    <a:lnTo>
                      <a:pt x="2817" y="742"/>
                    </a:lnTo>
                    <a:lnTo>
                      <a:pt x="2817" y="742"/>
                    </a:lnTo>
                    <a:lnTo>
                      <a:pt x="2816" y="742"/>
                    </a:lnTo>
                    <a:lnTo>
                      <a:pt x="2816" y="742"/>
                    </a:lnTo>
                    <a:lnTo>
                      <a:pt x="2814" y="744"/>
                    </a:lnTo>
                    <a:lnTo>
                      <a:pt x="2814" y="744"/>
                    </a:lnTo>
                    <a:lnTo>
                      <a:pt x="2814" y="744"/>
                    </a:lnTo>
                    <a:lnTo>
                      <a:pt x="2812" y="746"/>
                    </a:lnTo>
                    <a:lnTo>
                      <a:pt x="2812" y="746"/>
                    </a:lnTo>
                    <a:lnTo>
                      <a:pt x="2812" y="746"/>
                    </a:lnTo>
                    <a:lnTo>
                      <a:pt x="2812" y="748"/>
                    </a:lnTo>
                    <a:lnTo>
                      <a:pt x="2812" y="748"/>
                    </a:lnTo>
                    <a:lnTo>
                      <a:pt x="2810" y="748"/>
                    </a:lnTo>
                    <a:lnTo>
                      <a:pt x="2810" y="748"/>
                    </a:lnTo>
                    <a:lnTo>
                      <a:pt x="2808" y="748"/>
                    </a:lnTo>
                    <a:lnTo>
                      <a:pt x="2808" y="748"/>
                    </a:lnTo>
                    <a:lnTo>
                      <a:pt x="2808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48"/>
                    </a:lnTo>
                    <a:lnTo>
                      <a:pt x="2806" y="750"/>
                    </a:lnTo>
                    <a:lnTo>
                      <a:pt x="2806" y="748"/>
                    </a:lnTo>
                    <a:lnTo>
                      <a:pt x="2808" y="750"/>
                    </a:lnTo>
                    <a:lnTo>
                      <a:pt x="2808" y="750"/>
                    </a:lnTo>
                    <a:lnTo>
                      <a:pt x="2808" y="750"/>
                    </a:lnTo>
                    <a:lnTo>
                      <a:pt x="2810" y="750"/>
                    </a:lnTo>
                    <a:lnTo>
                      <a:pt x="2810" y="750"/>
                    </a:lnTo>
                    <a:lnTo>
                      <a:pt x="2810" y="750"/>
                    </a:lnTo>
                    <a:lnTo>
                      <a:pt x="2812" y="750"/>
                    </a:lnTo>
                    <a:lnTo>
                      <a:pt x="2812" y="750"/>
                    </a:lnTo>
                    <a:lnTo>
                      <a:pt x="2812" y="750"/>
                    </a:lnTo>
                    <a:lnTo>
                      <a:pt x="2814" y="750"/>
                    </a:lnTo>
                    <a:lnTo>
                      <a:pt x="2814" y="750"/>
                    </a:lnTo>
                    <a:lnTo>
                      <a:pt x="2814" y="750"/>
                    </a:lnTo>
                    <a:lnTo>
                      <a:pt x="2814" y="748"/>
                    </a:lnTo>
                    <a:lnTo>
                      <a:pt x="2814" y="748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4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6"/>
                    </a:lnTo>
                    <a:lnTo>
                      <a:pt x="2816" y="744"/>
                    </a:lnTo>
                    <a:lnTo>
                      <a:pt x="2816" y="744"/>
                    </a:lnTo>
                    <a:lnTo>
                      <a:pt x="2816" y="744"/>
                    </a:lnTo>
                    <a:lnTo>
                      <a:pt x="2817" y="744"/>
                    </a:lnTo>
                    <a:lnTo>
                      <a:pt x="2817" y="744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9" y="746"/>
                    </a:lnTo>
                    <a:lnTo>
                      <a:pt x="2819" y="744"/>
                    </a:lnTo>
                    <a:lnTo>
                      <a:pt x="2819" y="744"/>
                    </a:lnTo>
                    <a:lnTo>
                      <a:pt x="2821" y="744"/>
                    </a:lnTo>
                    <a:lnTo>
                      <a:pt x="2821" y="744"/>
                    </a:lnTo>
                    <a:lnTo>
                      <a:pt x="2821" y="746"/>
                    </a:lnTo>
                    <a:lnTo>
                      <a:pt x="2819" y="746"/>
                    </a:lnTo>
                    <a:lnTo>
                      <a:pt x="2819" y="746"/>
                    </a:lnTo>
                    <a:lnTo>
                      <a:pt x="2819" y="746"/>
                    </a:lnTo>
                    <a:lnTo>
                      <a:pt x="2817" y="746"/>
                    </a:lnTo>
                    <a:lnTo>
                      <a:pt x="2817" y="746"/>
                    </a:lnTo>
                    <a:lnTo>
                      <a:pt x="2817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6" y="748"/>
                    </a:lnTo>
                    <a:lnTo>
                      <a:pt x="2817" y="750"/>
                    </a:lnTo>
                    <a:lnTo>
                      <a:pt x="2819" y="748"/>
                    </a:lnTo>
                    <a:lnTo>
                      <a:pt x="2819" y="748"/>
                    </a:lnTo>
                    <a:lnTo>
                      <a:pt x="2821" y="748"/>
                    </a:lnTo>
                    <a:lnTo>
                      <a:pt x="2821" y="746"/>
                    </a:lnTo>
                    <a:lnTo>
                      <a:pt x="2823" y="746"/>
                    </a:lnTo>
                    <a:lnTo>
                      <a:pt x="2823" y="746"/>
                    </a:lnTo>
                    <a:lnTo>
                      <a:pt x="2825" y="744"/>
                    </a:lnTo>
                    <a:lnTo>
                      <a:pt x="2825" y="744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6"/>
                    </a:lnTo>
                    <a:lnTo>
                      <a:pt x="2825" y="748"/>
                    </a:lnTo>
                    <a:lnTo>
                      <a:pt x="2823" y="748"/>
                    </a:lnTo>
                    <a:lnTo>
                      <a:pt x="2821" y="748"/>
                    </a:lnTo>
                    <a:lnTo>
                      <a:pt x="2819" y="750"/>
                    </a:lnTo>
                    <a:lnTo>
                      <a:pt x="2817" y="750"/>
                    </a:lnTo>
                    <a:lnTo>
                      <a:pt x="2817" y="750"/>
                    </a:lnTo>
                    <a:lnTo>
                      <a:pt x="2817" y="750"/>
                    </a:lnTo>
                    <a:lnTo>
                      <a:pt x="2817" y="751"/>
                    </a:lnTo>
                    <a:lnTo>
                      <a:pt x="2817" y="751"/>
                    </a:lnTo>
                    <a:lnTo>
                      <a:pt x="2817" y="750"/>
                    </a:lnTo>
                    <a:lnTo>
                      <a:pt x="2819" y="750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19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1" y="751"/>
                    </a:lnTo>
                    <a:lnTo>
                      <a:pt x="2823" y="751"/>
                    </a:lnTo>
                    <a:lnTo>
                      <a:pt x="2823" y="751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3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5" y="750"/>
                    </a:lnTo>
                    <a:lnTo>
                      <a:pt x="2827" y="750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50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7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28" y="748"/>
                    </a:lnTo>
                    <a:lnTo>
                      <a:pt x="2830" y="748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8" y="746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7" y="744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2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40"/>
                    </a:lnTo>
                    <a:lnTo>
                      <a:pt x="2828" y="739"/>
                    </a:lnTo>
                    <a:lnTo>
                      <a:pt x="2828" y="739"/>
                    </a:lnTo>
                    <a:lnTo>
                      <a:pt x="2828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5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9"/>
                    </a:lnTo>
                    <a:lnTo>
                      <a:pt x="2827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0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5"/>
                    </a:lnTo>
                    <a:lnTo>
                      <a:pt x="2830" y="735"/>
                    </a:lnTo>
                    <a:lnTo>
                      <a:pt x="2828" y="737"/>
                    </a:lnTo>
                    <a:lnTo>
                      <a:pt x="2828" y="737"/>
                    </a:lnTo>
                    <a:lnTo>
                      <a:pt x="2827" y="737"/>
                    </a:lnTo>
                    <a:lnTo>
                      <a:pt x="2827" y="737"/>
                    </a:lnTo>
                    <a:lnTo>
                      <a:pt x="2827" y="737"/>
                    </a:lnTo>
                    <a:lnTo>
                      <a:pt x="2825" y="737"/>
                    </a:lnTo>
                    <a:lnTo>
                      <a:pt x="2825" y="737"/>
                    </a:lnTo>
                    <a:lnTo>
                      <a:pt x="2825" y="737"/>
                    </a:lnTo>
                    <a:lnTo>
                      <a:pt x="2825" y="739"/>
                    </a:lnTo>
                    <a:lnTo>
                      <a:pt x="2825" y="739"/>
                    </a:lnTo>
                    <a:lnTo>
                      <a:pt x="2825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3" y="739"/>
                    </a:lnTo>
                    <a:lnTo>
                      <a:pt x="2821" y="739"/>
                    </a:lnTo>
                    <a:lnTo>
                      <a:pt x="2821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19" y="739"/>
                    </a:lnTo>
                    <a:lnTo>
                      <a:pt x="2821" y="739"/>
                    </a:lnTo>
                    <a:lnTo>
                      <a:pt x="2821" y="739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3" y="737"/>
                    </a:lnTo>
                    <a:lnTo>
                      <a:pt x="2821" y="735"/>
                    </a:lnTo>
                    <a:lnTo>
                      <a:pt x="2823" y="735"/>
                    </a:lnTo>
                    <a:lnTo>
                      <a:pt x="2823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5" y="735"/>
                    </a:lnTo>
                    <a:lnTo>
                      <a:pt x="2827" y="735"/>
                    </a:lnTo>
                    <a:lnTo>
                      <a:pt x="2827" y="735"/>
                    </a:lnTo>
                    <a:lnTo>
                      <a:pt x="2827" y="735"/>
                    </a:lnTo>
                    <a:lnTo>
                      <a:pt x="2828" y="735"/>
                    </a:lnTo>
                    <a:lnTo>
                      <a:pt x="2828" y="735"/>
                    </a:lnTo>
                    <a:lnTo>
                      <a:pt x="2830" y="735"/>
                    </a:lnTo>
                    <a:lnTo>
                      <a:pt x="2830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0" y="733"/>
                    </a:lnTo>
                    <a:lnTo>
                      <a:pt x="2830" y="733"/>
                    </a:lnTo>
                    <a:lnTo>
                      <a:pt x="2830" y="733"/>
                    </a:lnTo>
                    <a:lnTo>
                      <a:pt x="2830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2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31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4" y="729"/>
                    </a:lnTo>
                    <a:lnTo>
                      <a:pt x="2836" y="729"/>
                    </a:lnTo>
                    <a:lnTo>
                      <a:pt x="2836" y="729"/>
                    </a:lnTo>
                    <a:lnTo>
                      <a:pt x="2836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8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29"/>
                    </a:lnTo>
                    <a:lnTo>
                      <a:pt x="2838" y="731"/>
                    </a:lnTo>
                    <a:lnTo>
                      <a:pt x="2838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1"/>
                    </a:lnTo>
                    <a:lnTo>
                      <a:pt x="2836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1"/>
                    </a:lnTo>
                    <a:lnTo>
                      <a:pt x="2834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2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4" y="733"/>
                    </a:lnTo>
                    <a:lnTo>
                      <a:pt x="2836" y="733"/>
                    </a:lnTo>
                    <a:lnTo>
                      <a:pt x="2836" y="733"/>
                    </a:lnTo>
                    <a:lnTo>
                      <a:pt x="2836" y="733"/>
                    </a:lnTo>
                    <a:lnTo>
                      <a:pt x="2838" y="733"/>
                    </a:lnTo>
                    <a:lnTo>
                      <a:pt x="2838" y="731"/>
                    </a:lnTo>
                    <a:lnTo>
                      <a:pt x="2839" y="731"/>
                    </a:lnTo>
                    <a:lnTo>
                      <a:pt x="2839" y="731"/>
                    </a:lnTo>
                    <a:lnTo>
                      <a:pt x="2839" y="731"/>
                    </a:lnTo>
                    <a:lnTo>
                      <a:pt x="2839" y="729"/>
                    </a:lnTo>
                    <a:lnTo>
                      <a:pt x="2839" y="729"/>
                    </a:lnTo>
                    <a:lnTo>
                      <a:pt x="2839" y="729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39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1" y="728"/>
                    </a:lnTo>
                    <a:lnTo>
                      <a:pt x="2843" y="728"/>
                    </a:lnTo>
                    <a:lnTo>
                      <a:pt x="2843" y="728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6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3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5" y="724"/>
                    </a:lnTo>
                    <a:lnTo>
                      <a:pt x="2847" y="724"/>
                    </a:lnTo>
                    <a:lnTo>
                      <a:pt x="2847" y="726"/>
                    </a:lnTo>
                    <a:lnTo>
                      <a:pt x="2847" y="724"/>
                    </a:lnTo>
                    <a:lnTo>
                      <a:pt x="2847" y="724"/>
                    </a:lnTo>
                    <a:lnTo>
                      <a:pt x="2847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4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6"/>
                    </a:lnTo>
                    <a:lnTo>
                      <a:pt x="2849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8"/>
                    </a:lnTo>
                    <a:lnTo>
                      <a:pt x="2847" y="726"/>
                    </a:lnTo>
                    <a:lnTo>
                      <a:pt x="2847" y="726"/>
                    </a:lnTo>
                    <a:lnTo>
                      <a:pt x="2845" y="726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8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5" y="729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3" y="729"/>
                    </a:lnTo>
                    <a:lnTo>
                      <a:pt x="2843" y="731"/>
                    </a:lnTo>
                    <a:lnTo>
                      <a:pt x="2843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1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41" y="733"/>
                    </a:lnTo>
                    <a:lnTo>
                      <a:pt x="2839" y="733"/>
                    </a:lnTo>
                    <a:lnTo>
                      <a:pt x="2839" y="733"/>
                    </a:lnTo>
                    <a:lnTo>
                      <a:pt x="2839" y="733"/>
                    </a:lnTo>
                    <a:lnTo>
                      <a:pt x="2839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8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6" y="735"/>
                    </a:lnTo>
                    <a:lnTo>
                      <a:pt x="2834" y="735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4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7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39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0"/>
                    </a:lnTo>
                    <a:lnTo>
                      <a:pt x="2832" y="742"/>
                    </a:lnTo>
                    <a:lnTo>
                      <a:pt x="2832" y="742"/>
                    </a:lnTo>
                    <a:lnTo>
                      <a:pt x="2832" y="742"/>
                    </a:lnTo>
                    <a:lnTo>
                      <a:pt x="2830" y="742"/>
                    </a:lnTo>
                    <a:lnTo>
                      <a:pt x="2830" y="742"/>
                    </a:lnTo>
                    <a:lnTo>
                      <a:pt x="2830" y="742"/>
                    </a:lnTo>
                    <a:lnTo>
                      <a:pt x="2830" y="744"/>
                    </a:lnTo>
                    <a:lnTo>
                      <a:pt x="2828" y="744"/>
                    </a:lnTo>
                    <a:lnTo>
                      <a:pt x="2828" y="744"/>
                    </a:lnTo>
                    <a:lnTo>
                      <a:pt x="2828" y="744"/>
                    </a:lnTo>
                    <a:lnTo>
                      <a:pt x="2830" y="744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0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6"/>
                    </a:lnTo>
                    <a:lnTo>
                      <a:pt x="2832" y="744"/>
                    </a:lnTo>
                    <a:lnTo>
                      <a:pt x="2832" y="744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4" y="746"/>
                    </a:lnTo>
                    <a:lnTo>
                      <a:pt x="2834" y="744"/>
                    </a:lnTo>
                    <a:lnTo>
                      <a:pt x="2834" y="744"/>
                    </a:lnTo>
                    <a:lnTo>
                      <a:pt x="2836" y="744"/>
                    </a:lnTo>
                    <a:lnTo>
                      <a:pt x="2836" y="744"/>
                    </a:lnTo>
                    <a:lnTo>
                      <a:pt x="2836" y="744"/>
                    </a:lnTo>
                    <a:lnTo>
                      <a:pt x="2838" y="744"/>
                    </a:lnTo>
                    <a:lnTo>
                      <a:pt x="2838" y="744"/>
                    </a:lnTo>
                    <a:lnTo>
                      <a:pt x="2836" y="746"/>
                    </a:lnTo>
                    <a:lnTo>
                      <a:pt x="2836" y="746"/>
                    </a:lnTo>
                    <a:lnTo>
                      <a:pt x="2836" y="748"/>
                    </a:lnTo>
                    <a:lnTo>
                      <a:pt x="2834" y="748"/>
                    </a:lnTo>
                    <a:lnTo>
                      <a:pt x="2834" y="748"/>
                    </a:lnTo>
                    <a:lnTo>
                      <a:pt x="2832" y="748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30" y="750"/>
                    </a:lnTo>
                    <a:lnTo>
                      <a:pt x="2828" y="750"/>
                    </a:lnTo>
                    <a:lnTo>
                      <a:pt x="2828" y="750"/>
                    </a:lnTo>
                    <a:lnTo>
                      <a:pt x="2828" y="751"/>
                    </a:lnTo>
                    <a:lnTo>
                      <a:pt x="2828" y="751"/>
                    </a:lnTo>
                    <a:lnTo>
                      <a:pt x="2828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0" y="751"/>
                    </a:lnTo>
                    <a:lnTo>
                      <a:pt x="2832" y="751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2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4" y="750"/>
                    </a:lnTo>
                    <a:lnTo>
                      <a:pt x="2836" y="750"/>
                    </a:lnTo>
                    <a:lnTo>
                      <a:pt x="2836" y="750"/>
                    </a:lnTo>
                    <a:lnTo>
                      <a:pt x="2836" y="750"/>
                    </a:lnTo>
                    <a:lnTo>
                      <a:pt x="2838" y="750"/>
                    </a:lnTo>
                    <a:lnTo>
                      <a:pt x="2838" y="750"/>
                    </a:lnTo>
                    <a:lnTo>
                      <a:pt x="2838" y="750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8" y="748"/>
                    </a:lnTo>
                    <a:lnTo>
                      <a:pt x="2839" y="748"/>
                    </a:lnTo>
                    <a:lnTo>
                      <a:pt x="2839" y="748"/>
                    </a:lnTo>
                    <a:lnTo>
                      <a:pt x="2841" y="748"/>
                    </a:lnTo>
                    <a:lnTo>
                      <a:pt x="2843" y="748"/>
                    </a:lnTo>
                    <a:lnTo>
                      <a:pt x="2843" y="748"/>
                    </a:lnTo>
                    <a:lnTo>
                      <a:pt x="2845" y="746"/>
                    </a:lnTo>
                    <a:lnTo>
                      <a:pt x="2845" y="746"/>
                    </a:lnTo>
                    <a:lnTo>
                      <a:pt x="2847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6"/>
                    </a:lnTo>
                    <a:lnTo>
                      <a:pt x="2849" y="748"/>
                    </a:lnTo>
                    <a:lnTo>
                      <a:pt x="2849" y="748"/>
                    </a:lnTo>
                    <a:lnTo>
                      <a:pt x="2849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48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7" y="750"/>
                    </a:lnTo>
                    <a:lnTo>
                      <a:pt x="2845" y="751"/>
                    </a:lnTo>
                    <a:lnTo>
                      <a:pt x="2845" y="751"/>
                    </a:lnTo>
                    <a:lnTo>
                      <a:pt x="2843" y="751"/>
                    </a:lnTo>
                    <a:lnTo>
                      <a:pt x="2843" y="751"/>
                    </a:lnTo>
                    <a:lnTo>
                      <a:pt x="2843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50"/>
                    </a:lnTo>
                    <a:lnTo>
                      <a:pt x="2845" y="748"/>
                    </a:lnTo>
                    <a:lnTo>
                      <a:pt x="2845" y="748"/>
                    </a:lnTo>
                    <a:lnTo>
                      <a:pt x="2845" y="748"/>
                    </a:lnTo>
                    <a:lnTo>
                      <a:pt x="2843" y="748"/>
                    </a:lnTo>
                    <a:lnTo>
                      <a:pt x="2843" y="750"/>
                    </a:lnTo>
                    <a:lnTo>
                      <a:pt x="2841" y="750"/>
                    </a:lnTo>
                    <a:lnTo>
                      <a:pt x="2841" y="750"/>
                    </a:lnTo>
                    <a:lnTo>
                      <a:pt x="2841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39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1" y="751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1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3" y="753"/>
                    </a:lnTo>
                    <a:lnTo>
                      <a:pt x="2841" y="753"/>
                    </a:lnTo>
                    <a:lnTo>
                      <a:pt x="2841" y="753"/>
                    </a:lnTo>
                    <a:lnTo>
                      <a:pt x="2841" y="753"/>
                    </a:lnTo>
                    <a:lnTo>
                      <a:pt x="2839" y="753"/>
                    </a:lnTo>
                    <a:lnTo>
                      <a:pt x="2839" y="753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39" y="755"/>
                    </a:lnTo>
                    <a:lnTo>
                      <a:pt x="2841" y="755"/>
                    </a:lnTo>
                    <a:lnTo>
                      <a:pt x="2841" y="755"/>
                    </a:lnTo>
                    <a:lnTo>
                      <a:pt x="2841" y="755"/>
                    </a:lnTo>
                    <a:lnTo>
                      <a:pt x="2843" y="755"/>
                    </a:lnTo>
                    <a:lnTo>
                      <a:pt x="2843" y="755"/>
                    </a:lnTo>
                    <a:lnTo>
                      <a:pt x="2845" y="755"/>
                    </a:lnTo>
                    <a:lnTo>
                      <a:pt x="2845" y="755"/>
                    </a:lnTo>
                    <a:lnTo>
                      <a:pt x="2847" y="755"/>
                    </a:lnTo>
                    <a:lnTo>
                      <a:pt x="2847" y="755"/>
                    </a:lnTo>
                    <a:lnTo>
                      <a:pt x="2847" y="753"/>
                    </a:lnTo>
                    <a:lnTo>
                      <a:pt x="2849" y="753"/>
                    </a:lnTo>
                    <a:lnTo>
                      <a:pt x="2849" y="753"/>
                    </a:lnTo>
                    <a:lnTo>
                      <a:pt x="2849" y="753"/>
                    </a:lnTo>
                    <a:lnTo>
                      <a:pt x="2849" y="755"/>
                    </a:lnTo>
                    <a:lnTo>
                      <a:pt x="2849" y="755"/>
                    </a:lnTo>
                    <a:lnTo>
                      <a:pt x="2849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2" y="755"/>
                    </a:lnTo>
                    <a:lnTo>
                      <a:pt x="2850" y="755"/>
                    </a:lnTo>
                    <a:lnTo>
                      <a:pt x="2850" y="755"/>
                    </a:lnTo>
                    <a:lnTo>
                      <a:pt x="2852" y="755"/>
                    </a:lnTo>
                    <a:lnTo>
                      <a:pt x="2852" y="755"/>
                    </a:lnTo>
                    <a:lnTo>
                      <a:pt x="2852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4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5"/>
                    </a:lnTo>
                    <a:lnTo>
                      <a:pt x="2856" y="757"/>
                    </a:lnTo>
                    <a:lnTo>
                      <a:pt x="2856" y="757"/>
                    </a:lnTo>
                    <a:lnTo>
                      <a:pt x="2854" y="757"/>
                    </a:lnTo>
                    <a:lnTo>
                      <a:pt x="2854" y="757"/>
                    </a:lnTo>
                    <a:lnTo>
                      <a:pt x="2854" y="757"/>
                    </a:lnTo>
                    <a:lnTo>
                      <a:pt x="2854" y="759"/>
                    </a:lnTo>
                    <a:lnTo>
                      <a:pt x="2852" y="759"/>
                    </a:lnTo>
                    <a:lnTo>
                      <a:pt x="2852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4" y="759"/>
                    </a:lnTo>
                    <a:lnTo>
                      <a:pt x="2856" y="759"/>
                    </a:lnTo>
                    <a:lnTo>
                      <a:pt x="2856" y="759"/>
                    </a:lnTo>
                    <a:lnTo>
                      <a:pt x="2856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7"/>
                    </a:lnTo>
                    <a:lnTo>
                      <a:pt x="2858" y="755"/>
                    </a:lnTo>
                    <a:lnTo>
                      <a:pt x="2858" y="755"/>
                    </a:lnTo>
                    <a:lnTo>
                      <a:pt x="2858" y="755"/>
                    </a:lnTo>
                    <a:lnTo>
                      <a:pt x="2858" y="753"/>
                    </a:lnTo>
                    <a:lnTo>
                      <a:pt x="2860" y="753"/>
                    </a:lnTo>
                    <a:lnTo>
                      <a:pt x="2860" y="753"/>
                    </a:lnTo>
                    <a:lnTo>
                      <a:pt x="2860" y="753"/>
                    </a:lnTo>
                    <a:lnTo>
                      <a:pt x="2860" y="755"/>
                    </a:lnTo>
                    <a:lnTo>
                      <a:pt x="2860" y="755"/>
                    </a:lnTo>
                    <a:lnTo>
                      <a:pt x="2860" y="755"/>
                    </a:lnTo>
                    <a:lnTo>
                      <a:pt x="2860" y="757"/>
                    </a:lnTo>
                    <a:lnTo>
                      <a:pt x="2860" y="757"/>
                    </a:lnTo>
                    <a:lnTo>
                      <a:pt x="2860" y="759"/>
                    </a:lnTo>
                    <a:lnTo>
                      <a:pt x="2860" y="759"/>
                    </a:lnTo>
                    <a:lnTo>
                      <a:pt x="2861" y="759"/>
                    </a:lnTo>
                    <a:lnTo>
                      <a:pt x="2861" y="759"/>
                    </a:lnTo>
                    <a:lnTo>
                      <a:pt x="2861" y="759"/>
                    </a:lnTo>
                    <a:lnTo>
                      <a:pt x="2863" y="757"/>
                    </a:lnTo>
                    <a:lnTo>
                      <a:pt x="2863" y="759"/>
                    </a:lnTo>
                    <a:lnTo>
                      <a:pt x="2863" y="757"/>
                    </a:lnTo>
                    <a:lnTo>
                      <a:pt x="2863" y="757"/>
                    </a:lnTo>
                    <a:lnTo>
                      <a:pt x="2865" y="757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5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7" y="759"/>
                    </a:lnTo>
                    <a:lnTo>
                      <a:pt x="2869" y="759"/>
                    </a:lnTo>
                    <a:lnTo>
                      <a:pt x="2869" y="757"/>
                    </a:lnTo>
                    <a:lnTo>
                      <a:pt x="2869" y="757"/>
                    </a:lnTo>
                    <a:lnTo>
                      <a:pt x="2869" y="759"/>
                    </a:lnTo>
                    <a:lnTo>
                      <a:pt x="2869" y="759"/>
                    </a:lnTo>
                    <a:lnTo>
                      <a:pt x="2869" y="759"/>
                    </a:lnTo>
                    <a:lnTo>
                      <a:pt x="2871" y="759"/>
                    </a:lnTo>
                    <a:lnTo>
                      <a:pt x="2869" y="761"/>
                    </a:lnTo>
                    <a:lnTo>
                      <a:pt x="2869" y="761"/>
                    </a:lnTo>
                    <a:lnTo>
                      <a:pt x="2869" y="761"/>
                    </a:lnTo>
                    <a:lnTo>
                      <a:pt x="2867" y="761"/>
                    </a:lnTo>
                    <a:lnTo>
                      <a:pt x="2867" y="762"/>
                    </a:lnTo>
                    <a:lnTo>
                      <a:pt x="2867" y="762"/>
                    </a:lnTo>
                    <a:lnTo>
                      <a:pt x="2867" y="764"/>
                    </a:lnTo>
                    <a:lnTo>
                      <a:pt x="2867" y="764"/>
                    </a:lnTo>
                    <a:lnTo>
                      <a:pt x="2867" y="764"/>
                    </a:lnTo>
                    <a:lnTo>
                      <a:pt x="2865" y="766"/>
                    </a:lnTo>
                    <a:lnTo>
                      <a:pt x="2867" y="766"/>
                    </a:lnTo>
                    <a:lnTo>
                      <a:pt x="2867" y="766"/>
                    </a:lnTo>
                    <a:lnTo>
                      <a:pt x="2867" y="766"/>
                    </a:lnTo>
                    <a:lnTo>
                      <a:pt x="2869" y="766"/>
                    </a:lnTo>
                    <a:lnTo>
                      <a:pt x="2869" y="764"/>
                    </a:lnTo>
                    <a:lnTo>
                      <a:pt x="2871" y="764"/>
                    </a:lnTo>
                    <a:lnTo>
                      <a:pt x="2871" y="764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71" y="766"/>
                    </a:lnTo>
                    <a:lnTo>
                      <a:pt x="2869" y="766"/>
                    </a:lnTo>
                    <a:lnTo>
                      <a:pt x="2869" y="766"/>
                    </a:lnTo>
                    <a:lnTo>
                      <a:pt x="2869" y="766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5" y="768"/>
                    </a:lnTo>
                    <a:lnTo>
                      <a:pt x="2867" y="768"/>
                    </a:lnTo>
                    <a:lnTo>
                      <a:pt x="2867" y="768"/>
                    </a:lnTo>
                    <a:lnTo>
                      <a:pt x="2867" y="770"/>
                    </a:lnTo>
                    <a:lnTo>
                      <a:pt x="2867" y="770"/>
                    </a:lnTo>
                    <a:lnTo>
                      <a:pt x="2867" y="770"/>
                    </a:lnTo>
                    <a:lnTo>
                      <a:pt x="2869" y="770"/>
                    </a:lnTo>
                    <a:lnTo>
                      <a:pt x="2869" y="770"/>
                    </a:lnTo>
                    <a:lnTo>
                      <a:pt x="2869" y="770"/>
                    </a:lnTo>
                    <a:lnTo>
                      <a:pt x="2871" y="770"/>
                    </a:lnTo>
                    <a:lnTo>
                      <a:pt x="2871" y="770"/>
                    </a:lnTo>
                    <a:lnTo>
                      <a:pt x="2872" y="770"/>
                    </a:lnTo>
                    <a:lnTo>
                      <a:pt x="2872" y="770"/>
                    </a:lnTo>
                    <a:lnTo>
                      <a:pt x="2872" y="770"/>
                    </a:lnTo>
                    <a:lnTo>
                      <a:pt x="2874" y="770"/>
                    </a:lnTo>
                    <a:lnTo>
                      <a:pt x="2876" y="770"/>
                    </a:lnTo>
                    <a:lnTo>
                      <a:pt x="2876" y="768"/>
                    </a:lnTo>
                    <a:lnTo>
                      <a:pt x="2876" y="768"/>
                    </a:lnTo>
                    <a:lnTo>
                      <a:pt x="2878" y="768"/>
                    </a:lnTo>
                    <a:lnTo>
                      <a:pt x="2878" y="768"/>
                    </a:lnTo>
                    <a:lnTo>
                      <a:pt x="2878" y="768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0" y="770"/>
                    </a:lnTo>
                    <a:lnTo>
                      <a:pt x="2882" y="770"/>
                    </a:lnTo>
                    <a:lnTo>
                      <a:pt x="2882" y="770"/>
                    </a:lnTo>
                    <a:lnTo>
                      <a:pt x="2882" y="770"/>
                    </a:lnTo>
                    <a:lnTo>
                      <a:pt x="2883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7" y="770"/>
                    </a:lnTo>
                    <a:lnTo>
                      <a:pt x="2887" y="770"/>
                    </a:lnTo>
                    <a:lnTo>
                      <a:pt x="2887" y="770"/>
                    </a:lnTo>
                    <a:lnTo>
                      <a:pt x="2885" y="770"/>
                    </a:lnTo>
                    <a:lnTo>
                      <a:pt x="2885" y="770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5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9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7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89" y="768"/>
                    </a:lnTo>
                    <a:lnTo>
                      <a:pt x="2891" y="768"/>
                    </a:lnTo>
                    <a:lnTo>
                      <a:pt x="2891" y="768"/>
                    </a:lnTo>
                    <a:lnTo>
                      <a:pt x="2891" y="768"/>
                    </a:lnTo>
                    <a:lnTo>
                      <a:pt x="2893" y="768"/>
                    </a:lnTo>
                    <a:lnTo>
                      <a:pt x="2893" y="768"/>
                    </a:lnTo>
                    <a:lnTo>
                      <a:pt x="2893" y="768"/>
                    </a:lnTo>
                    <a:lnTo>
                      <a:pt x="2893" y="766"/>
                    </a:lnTo>
                    <a:lnTo>
                      <a:pt x="2894" y="766"/>
                    </a:lnTo>
                    <a:lnTo>
                      <a:pt x="2894" y="766"/>
                    </a:lnTo>
                    <a:lnTo>
                      <a:pt x="2896" y="766"/>
                    </a:lnTo>
                    <a:lnTo>
                      <a:pt x="2898" y="766"/>
                    </a:lnTo>
                    <a:lnTo>
                      <a:pt x="2898" y="766"/>
                    </a:lnTo>
                    <a:lnTo>
                      <a:pt x="2898" y="766"/>
                    </a:lnTo>
                    <a:lnTo>
                      <a:pt x="2900" y="768"/>
                    </a:lnTo>
                    <a:lnTo>
                      <a:pt x="2900" y="768"/>
                    </a:lnTo>
                    <a:lnTo>
                      <a:pt x="2900" y="770"/>
                    </a:lnTo>
                    <a:lnTo>
                      <a:pt x="2900" y="770"/>
                    </a:lnTo>
                    <a:lnTo>
                      <a:pt x="2902" y="770"/>
                    </a:lnTo>
                    <a:lnTo>
                      <a:pt x="2902" y="770"/>
                    </a:lnTo>
                    <a:lnTo>
                      <a:pt x="2904" y="770"/>
                    </a:lnTo>
                    <a:lnTo>
                      <a:pt x="2905" y="768"/>
                    </a:lnTo>
                    <a:lnTo>
                      <a:pt x="2905" y="768"/>
                    </a:lnTo>
                    <a:lnTo>
                      <a:pt x="2907" y="766"/>
                    </a:lnTo>
                    <a:lnTo>
                      <a:pt x="2909" y="766"/>
                    </a:lnTo>
                    <a:lnTo>
                      <a:pt x="2909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09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11" y="766"/>
                    </a:lnTo>
                    <a:lnTo>
                      <a:pt x="2913" y="766"/>
                    </a:lnTo>
                    <a:lnTo>
                      <a:pt x="2913" y="768"/>
                    </a:lnTo>
                    <a:lnTo>
                      <a:pt x="2913" y="768"/>
                    </a:lnTo>
                    <a:lnTo>
                      <a:pt x="2911" y="768"/>
                    </a:lnTo>
                    <a:lnTo>
                      <a:pt x="2911" y="768"/>
                    </a:lnTo>
                    <a:lnTo>
                      <a:pt x="2911" y="770"/>
                    </a:lnTo>
                    <a:lnTo>
                      <a:pt x="2911" y="770"/>
                    </a:lnTo>
                    <a:lnTo>
                      <a:pt x="2909" y="770"/>
                    </a:lnTo>
                    <a:lnTo>
                      <a:pt x="2909" y="770"/>
                    </a:lnTo>
                    <a:lnTo>
                      <a:pt x="2909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7" y="770"/>
                    </a:lnTo>
                    <a:lnTo>
                      <a:pt x="2905" y="768"/>
                    </a:lnTo>
                    <a:lnTo>
                      <a:pt x="2905" y="768"/>
                    </a:lnTo>
                    <a:lnTo>
                      <a:pt x="2904" y="770"/>
                    </a:lnTo>
                    <a:lnTo>
                      <a:pt x="2904" y="770"/>
                    </a:lnTo>
                    <a:lnTo>
                      <a:pt x="2904" y="770"/>
                    </a:lnTo>
                    <a:lnTo>
                      <a:pt x="2902" y="770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2" y="772"/>
                    </a:lnTo>
                    <a:lnTo>
                      <a:pt x="2904" y="772"/>
                    </a:lnTo>
                    <a:lnTo>
                      <a:pt x="2904" y="772"/>
                    </a:lnTo>
                    <a:lnTo>
                      <a:pt x="2904" y="772"/>
                    </a:lnTo>
                    <a:lnTo>
                      <a:pt x="2904" y="773"/>
                    </a:lnTo>
                    <a:lnTo>
                      <a:pt x="2904" y="773"/>
                    </a:lnTo>
                    <a:lnTo>
                      <a:pt x="2904" y="773"/>
                    </a:lnTo>
                    <a:lnTo>
                      <a:pt x="2904" y="775"/>
                    </a:lnTo>
                    <a:lnTo>
                      <a:pt x="2904" y="775"/>
                    </a:lnTo>
                    <a:lnTo>
                      <a:pt x="2904" y="775"/>
                    </a:lnTo>
                    <a:lnTo>
                      <a:pt x="2904" y="777"/>
                    </a:lnTo>
                    <a:lnTo>
                      <a:pt x="2905" y="777"/>
                    </a:lnTo>
                    <a:lnTo>
                      <a:pt x="2905" y="777"/>
                    </a:lnTo>
                    <a:lnTo>
                      <a:pt x="2905" y="777"/>
                    </a:lnTo>
                    <a:lnTo>
                      <a:pt x="2905" y="775"/>
                    </a:lnTo>
                    <a:lnTo>
                      <a:pt x="2907" y="775"/>
                    </a:lnTo>
                    <a:lnTo>
                      <a:pt x="2907" y="775"/>
                    </a:lnTo>
                    <a:lnTo>
                      <a:pt x="2907" y="775"/>
                    </a:lnTo>
                    <a:lnTo>
                      <a:pt x="2909" y="775"/>
                    </a:lnTo>
                    <a:lnTo>
                      <a:pt x="2909" y="775"/>
                    </a:lnTo>
                    <a:lnTo>
                      <a:pt x="2909" y="775"/>
                    </a:lnTo>
                    <a:lnTo>
                      <a:pt x="2909" y="773"/>
                    </a:lnTo>
                    <a:lnTo>
                      <a:pt x="2909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1" y="773"/>
                    </a:lnTo>
                    <a:lnTo>
                      <a:pt x="2913" y="773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3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5" y="775"/>
                    </a:lnTo>
                    <a:lnTo>
                      <a:pt x="2916" y="775"/>
                    </a:lnTo>
                    <a:lnTo>
                      <a:pt x="2916" y="775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3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5" y="772"/>
                    </a:lnTo>
                    <a:lnTo>
                      <a:pt x="2916" y="772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6" y="773"/>
                    </a:lnTo>
                    <a:lnTo>
                      <a:pt x="2918" y="773"/>
                    </a:lnTo>
                    <a:lnTo>
                      <a:pt x="2918" y="775"/>
                    </a:lnTo>
                    <a:lnTo>
                      <a:pt x="2918" y="773"/>
                    </a:lnTo>
                    <a:lnTo>
                      <a:pt x="2918" y="773"/>
                    </a:lnTo>
                    <a:lnTo>
                      <a:pt x="2918" y="773"/>
                    </a:lnTo>
                    <a:lnTo>
                      <a:pt x="2920" y="773"/>
                    </a:lnTo>
                    <a:lnTo>
                      <a:pt x="2920" y="773"/>
                    </a:lnTo>
                    <a:lnTo>
                      <a:pt x="2922" y="773"/>
                    </a:lnTo>
                    <a:lnTo>
                      <a:pt x="2922" y="773"/>
                    </a:lnTo>
                    <a:lnTo>
                      <a:pt x="2922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4" y="773"/>
                    </a:lnTo>
                    <a:lnTo>
                      <a:pt x="2926" y="775"/>
                    </a:lnTo>
                    <a:lnTo>
                      <a:pt x="2926" y="775"/>
                    </a:lnTo>
                    <a:lnTo>
                      <a:pt x="2927" y="775"/>
                    </a:lnTo>
                    <a:lnTo>
                      <a:pt x="2927" y="775"/>
                    </a:lnTo>
                    <a:lnTo>
                      <a:pt x="2927" y="775"/>
                    </a:lnTo>
                    <a:lnTo>
                      <a:pt x="2927" y="777"/>
                    </a:lnTo>
                    <a:lnTo>
                      <a:pt x="2929" y="777"/>
                    </a:lnTo>
                    <a:lnTo>
                      <a:pt x="2927" y="777"/>
                    </a:lnTo>
                    <a:lnTo>
                      <a:pt x="2927" y="777"/>
                    </a:lnTo>
                    <a:lnTo>
                      <a:pt x="2927" y="777"/>
                    </a:lnTo>
                    <a:lnTo>
                      <a:pt x="2926" y="777"/>
                    </a:lnTo>
                    <a:lnTo>
                      <a:pt x="2926" y="777"/>
                    </a:lnTo>
                    <a:lnTo>
                      <a:pt x="2926" y="779"/>
                    </a:lnTo>
                    <a:lnTo>
                      <a:pt x="2926" y="779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4" y="781"/>
                    </a:lnTo>
                    <a:lnTo>
                      <a:pt x="2924" y="781"/>
                    </a:lnTo>
                    <a:lnTo>
                      <a:pt x="2924" y="781"/>
                    </a:lnTo>
                    <a:lnTo>
                      <a:pt x="2924" y="783"/>
                    </a:lnTo>
                    <a:lnTo>
                      <a:pt x="2924" y="783"/>
                    </a:lnTo>
                    <a:lnTo>
                      <a:pt x="2926" y="783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1"/>
                    </a:lnTo>
                    <a:lnTo>
                      <a:pt x="2926" y="783"/>
                    </a:lnTo>
                    <a:lnTo>
                      <a:pt x="2926" y="783"/>
                    </a:lnTo>
                    <a:lnTo>
                      <a:pt x="2926" y="784"/>
                    </a:lnTo>
                    <a:lnTo>
                      <a:pt x="2926" y="784"/>
                    </a:lnTo>
                    <a:lnTo>
                      <a:pt x="2927" y="784"/>
                    </a:lnTo>
                    <a:lnTo>
                      <a:pt x="2927" y="784"/>
                    </a:lnTo>
                    <a:lnTo>
                      <a:pt x="2927" y="786"/>
                    </a:lnTo>
                    <a:lnTo>
                      <a:pt x="2927" y="786"/>
                    </a:lnTo>
                    <a:lnTo>
                      <a:pt x="2927" y="786"/>
                    </a:lnTo>
                    <a:lnTo>
                      <a:pt x="2926" y="786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88"/>
                    </a:lnTo>
                    <a:lnTo>
                      <a:pt x="2926" y="790"/>
                    </a:lnTo>
                    <a:lnTo>
                      <a:pt x="2927" y="788"/>
                    </a:lnTo>
                    <a:lnTo>
                      <a:pt x="2927" y="790"/>
                    </a:lnTo>
                    <a:lnTo>
                      <a:pt x="2927" y="790"/>
                    </a:lnTo>
                    <a:lnTo>
                      <a:pt x="2929" y="790"/>
                    </a:lnTo>
                    <a:lnTo>
                      <a:pt x="2929" y="788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29" y="790"/>
                    </a:lnTo>
                    <a:lnTo>
                      <a:pt x="2931" y="790"/>
                    </a:lnTo>
                    <a:lnTo>
                      <a:pt x="2931" y="788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1" y="790"/>
                    </a:lnTo>
                    <a:lnTo>
                      <a:pt x="2933" y="790"/>
                    </a:lnTo>
                    <a:lnTo>
                      <a:pt x="2933" y="790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3" y="792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0"/>
                    </a:lnTo>
                    <a:lnTo>
                      <a:pt x="2937" y="792"/>
                    </a:lnTo>
                    <a:lnTo>
                      <a:pt x="2937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40" y="792"/>
                    </a:lnTo>
                    <a:lnTo>
                      <a:pt x="2940" y="792"/>
                    </a:lnTo>
                    <a:lnTo>
                      <a:pt x="2938" y="792"/>
                    </a:lnTo>
                    <a:lnTo>
                      <a:pt x="2938" y="792"/>
                    </a:lnTo>
                    <a:lnTo>
                      <a:pt x="2938" y="790"/>
                    </a:lnTo>
                    <a:lnTo>
                      <a:pt x="2938" y="790"/>
                    </a:lnTo>
                    <a:lnTo>
                      <a:pt x="2938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90"/>
                    </a:lnTo>
                    <a:lnTo>
                      <a:pt x="2940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2" y="788"/>
                    </a:lnTo>
                    <a:lnTo>
                      <a:pt x="2944" y="788"/>
                    </a:lnTo>
                    <a:lnTo>
                      <a:pt x="2944" y="788"/>
                    </a:lnTo>
                    <a:lnTo>
                      <a:pt x="2944" y="788"/>
                    </a:lnTo>
                    <a:lnTo>
                      <a:pt x="2944" y="790"/>
                    </a:lnTo>
                    <a:lnTo>
                      <a:pt x="2944" y="790"/>
                    </a:lnTo>
                    <a:lnTo>
                      <a:pt x="2944" y="790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4" y="792"/>
                    </a:lnTo>
                    <a:lnTo>
                      <a:pt x="2946" y="792"/>
                    </a:lnTo>
                    <a:lnTo>
                      <a:pt x="2946" y="792"/>
                    </a:lnTo>
                    <a:lnTo>
                      <a:pt x="2946" y="792"/>
                    </a:lnTo>
                    <a:lnTo>
                      <a:pt x="2946" y="794"/>
                    </a:lnTo>
                    <a:lnTo>
                      <a:pt x="2946" y="794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6" y="795"/>
                    </a:lnTo>
                    <a:lnTo>
                      <a:pt x="2948" y="797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8" y="799"/>
                    </a:lnTo>
                    <a:lnTo>
                      <a:pt x="2946" y="801"/>
                    </a:lnTo>
                    <a:lnTo>
                      <a:pt x="2948" y="801"/>
                    </a:lnTo>
                    <a:lnTo>
                      <a:pt x="2948" y="803"/>
                    </a:lnTo>
                    <a:lnTo>
                      <a:pt x="2948" y="801"/>
                    </a:lnTo>
                    <a:lnTo>
                      <a:pt x="2949" y="801"/>
                    </a:lnTo>
                    <a:lnTo>
                      <a:pt x="2949" y="803"/>
                    </a:lnTo>
                    <a:lnTo>
                      <a:pt x="2949" y="803"/>
                    </a:lnTo>
                    <a:lnTo>
                      <a:pt x="2951" y="801"/>
                    </a:lnTo>
                    <a:lnTo>
                      <a:pt x="2953" y="803"/>
                    </a:lnTo>
                    <a:lnTo>
                      <a:pt x="2955" y="803"/>
                    </a:lnTo>
                    <a:lnTo>
                      <a:pt x="2955" y="801"/>
                    </a:lnTo>
                    <a:lnTo>
                      <a:pt x="2957" y="801"/>
                    </a:lnTo>
                    <a:lnTo>
                      <a:pt x="2959" y="803"/>
                    </a:lnTo>
                    <a:lnTo>
                      <a:pt x="2959" y="801"/>
                    </a:lnTo>
                    <a:lnTo>
                      <a:pt x="2959" y="803"/>
                    </a:lnTo>
                    <a:lnTo>
                      <a:pt x="2959" y="803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59" y="808"/>
                    </a:lnTo>
                    <a:lnTo>
                      <a:pt x="2966" y="805"/>
                    </a:lnTo>
                    <a:lnTo>
                      <a:pt x="2968" y="805"/>
                    </a:lnTo>
                    <a:lnTo>
                      <a:pt x="2970" y="805"/>
                    </a:lnTo>
                    <a:lnTo>
                      <a:pt x="2973" y="806"/>
                    </a:lnTo>
                    <a:lnTo>
                      <a:pt x="2973" y="806"/>
                    </a:lnTo>
                    <a:lnTo>
                      <a:pt x="2975" y="805"/>
                    </a:lnTo>
                    <a:lnTo>
                      <a:pt x="2975" y="805"/>
                    </a:lnTo>
                    <a:lnTo>
                      <a:pt x="2979" y="803"/>
                    </a:lnTo>
                    <a:lnTo>
                      <a:pt x="2982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801"/>
                    </a:lnTo>
                    <a:lnTo>
                      <a:pt x="2986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9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7"/>
                    </a:lnTo>
                    <a:lnTo>
                      <a:pt x="2988" y="795"/>
                    </a:lnTo>
                    <a:lnTo>
                      <a:pt x="2988" y="795"/>
                    </a:lnTo>
                    <a:lnTo>
                      <a:pt x="2988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0" y="795"/>
                    </a:lnTo>
                    <a:lnTo>
                      <a:pt x="2992" y="794"/>
                    </a:lnTo>
                    <a:lnTo>
                      <a:pt x="2993" y="792"/>
                    </a:lnTo>
                    <a:lnTo>
                      <a:pt x="2993" y="792"/>
                    </a:lnTo>
                    <a:lnTo>
                      <a:pt x="2993" y="792"/>
                    </a:lnTo>
                    <a:lnTo>
                      <a:pt x="2993" y="790"/>
                    </a:lnTo>
                    <a:lnTo>
                      <a:pt x="2993" y="790"/>
                    </a:lnTo>
                    <a:lnTo>
                      <a:pt x="2995" y="790"/>
                    </a:lnTo>
                    <a:lnTo>
                      <a:pt x="2995" y="788"/>
                    </a:lnTo>
                    <a:lnTo>
                      <a:pt x="2997" y="786"/>
                    </a:lnTo>
                    <a:lnTo>
                      <a:pt x="2997" y="786"/>
                    </a:lnTo>
                    <a:lnTo>
                      <a:pt x="2997" y="786"/>
                    </a:lnTo>
                    <a:lnTo>
                      <a:pt x="2997" y="784"/>
                    </a:lnTo>
                    <a:lnTo>
                      <a:pt x="2997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4"/>
                    </a:lnTo>
                    <a:lnTo>
                      <a:pt x="2999" y="786"/>
                    </a:lnTo>
                    <a:lnTo>
                      <a:pt x="2999" y="786"/>
                    </a:lnTo>
                    <a:lnTo>
                      <a:pt x="2999" y="786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4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3001" y="783"/>
                    </a:lnTo>
                    <a:lnTo>
                      <a:pt x="2999" y="781"/>
                    </a:lnTo>
                    <a:lnTo>
                      <a:pt x="2999" y="781"/>
                    </a:lnTo>
                    <a:lnTo>
                      <a:pt x="2999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1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3" y="781"/>
                    </a:lnTo>
                    <a:lnTo>
                      <a:pt x="3004" y="781"/>
                    </a:lnTo>
                    <a:lnTo>
                      <a:pt x="3004" y="783"/>
                    </a:lnTo>
                    <a:lnTo>
                      <a:pt x="3004" y="781"/>
                    </a:lnTo>
                    <a:lnTo>
                      <a:pt x="3004" y="783"/>
                    </a:lnTo>
                    <a:lnTo>
                      <a:pt x="3006" y="781"/>
                    </a:lnTo>
                    <a:lnTo>
                      <a:pt x="3006" y="779"/>
                    </a:lnTo>
                    <a:lnTo>
                      <a:pt x="3006" y="779"/>
                    </a:lnTo>
                    <a:lnTo>
                      <a:pt x="3006" y="779"/>
                    </a:lnTo>
                    <a:lnTo>
                      <a:pt x="3008" y="777"/>
                    </a:lnTo>
                    <a:lnTo>
                      <a:pt x="3008" y="777"/>
                    </a:lnTo>
                    <a:lnTo>
                      <a:pt x="3008" y="777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0" y="775"/>
                    </a:lnTo>
                    <a:lnTo>
                      <a:pt x="3012" y="775"/>
                    </a:lnTo>
                    <a:lnTo>
                      <a:pt x="3012" y="773"/>
                    </a:lnTo>
                    <a:lnTo>
                      <a:pt x="3012" y="773"/>
                    </a:lnTo>
                    <a:lnTo>
                      <a:pt x="3014" y="773"/>
                    </a:lnTo>
                    <a:lnTo>
                      <a:pt x="3014" y="772"/>
                    </a:lnTo>
                    <a:lnTo>
                      <a:pt x="3015" y="772"/>
                    </a:lnTo>
                    <a:lnTo>
                      <a:pt x="3015" y="772"/>
                    </a:lnTo>
                    <a:lnTo>
                      <a:pt x="3015" y="772"/>
                    </a:lnTo>
                    <a:lnTo>
                      <a:pt x="3017" y="772"/>
                    </a:lnTo>
                    <a:lnTo>
                      <a:pt x="3017" y="770"/>
                    </a:lnTo>
                    <a:lnTo>
                      <a:pt x="3017" y="770"/>
                    </a:lnTo>
                    <a:lnTo>
                      <a:pt x="3019" y="770"/>
                    </a:lnTo>
                    <a:lnTo>
                      <a:pt x="3019" y="770"/>
                    </a:lnTo>
                    <a:lnTo>
                      <a:pt x="3019" y="770"/>
                    </a:lnTo>
                    <a:lnTo>
                      <a:pt x="3021" y="770"/>
                    </a:lnTo>
                    <a:lnTo>
                      <a:pt x="3021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3" y="770"/>
                    </a:lnTo>
                    <a:lnTo>
                      <a:pt x="3025" y="768"/>
                    </a:lnTo>
                    <a:lnTo>
                      <a:pt x="3026" y="768"/>
                    </a:lnTo>
                    <a:lnTo>
                      <a:pt x="3026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6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28" y="764"/>
                    </a:lnTo>
                    <a:lnTo>
                      <a:pt x="3030" y="764"/>
                    </a:lnTo>
                    <a:lnTo>
                      <a:pt x="3030" y="764"/>
                    </a:lnTo>
                    <a:lnTo>
                      <a:pt x="3030" y="764"/>
                    </a:lnTo>
                    <a:lnTo>
                      <a:pt x="3032" y="764"/>
                    </a:lnTo>
                    <a:lnTo>
                      <a:pt x="3032" y="766"/>
                    </a:lnTo>
                    <a:lnTo>
                      <a:pt x="3034" y="766"/>
                    </a:lnTo>
                    <a:lnTo>
                      <a:pt x="3032" y="766"/>
                    </a:lnTo>
                    <a:lnTo>
                      <a:pt x="3032" y="766"/>
                    </a:lnTo>
                    <a:lnTo>
                      <a:pt x="3032" y="766"/>
                    </a:lnTo>
                    <a:lnTo>
                      <a:pt x="3032" y="768"/>
                    </a:lnTo>
                    <a:lnTo>
                      <a:pt x="3032" y="768"/>
                    </a:lnTo>
                    <a:lnTo>
                      <a:pt x="3032" y="768"/>
                    </a:lnTo>
                    <a:lnTo>
                      <a:pt x="3030" y="768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0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2" y="770"/>
                    </a:lnTo>
                    <a:lnTo>
                      <a:pt x="3034" y="770"/>
                    </a:lnTo>
                    <a:lnTo>
                      <a:pt x="3034" y="770"/>
                    </a:lnTo>
                    <a:lnTo>
                      <a:pt x="3036" y="770"/>
                    </a:lnTo>
                    <a:lnTo>
                      <a:pt x="3036" y="772"/>
                    </a:lnTo>
                    <a:lnTo>
                      <a:pt x="3037" y="772"/>
                    </a:lnTo>
                    <a:lnTo>
                      <a:pt x="3037" y="772"/>
                    </a:lnTo>
                    <a:lnTo>
                      <a:pt x="3037" y="772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3"/>
                    </a:lnTo>
                    <a:lnTo>
                      <a:pt x="3037" y="775"/>
                    </a:lnTo>
                    <a:lnTo>
                      <a:pt x="3036" y="775"/>
                    </a:lnTo>
                    <a:lnTo>
                      <a:pt x="3036" y="775"/>
                    </a:lnTo>
                    <a:lnTo>
                      <a:pt x="3037" y="775"/>
                    </a:lnTo>
                    <a:lnTo>
                      <a:pt x="3037" y="775"/>
                    </a:lnTo>
                    <a:lnTo>
                      <a:pt x="3037" y="775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6" y="777"/>
                    </a:lnTo>
                    <a:lnTo>
                      <a:pt x="3034" y="777"/>
                    </a:lnTo>
                    <a:lnTo>
                      <a:pt x="3034" y="779"/>
                    </a:lnTo>
                    <a:lnTo>
                      <a:pt x="3032" y="779"/>
                    </a:lnTo>
                    <a:lnTo>
                      <a:pt x="3032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30" y="779"/>
                    </a:lnTo>
                    <a:lnTo>
                      <a:pt x="3028" y="779"/>
                    </a:lnTo>
                    <a:lnTo>
                      <a:pt x="3028" y="779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8" y="777"/>
                    </a:lnTo>
                    <a:lnTo>
                      <a:pt x="3026" y="777"/>
                    </a:lnTo>
                    <a:lnTo>
                      <a:pt x="3026" y="779"/>
                    </a:lnTo>
                    <a:lnTo>
                      <a:pt x="3026" y="779"/>
                    </a:lnTo>
                    <a:lnTo>
                      <a:pt x="3026" y="779"/>
                    </a:lnTo>
                    <a:lnTo>
                      <a:pt x="3026" y="781"/>
                    </a:lnTo>
                    <a:lnTo>
                      <a:pt x="3026" y="781"/>
                    </a:lnTo>
                    <a:lnTo>
                      <a:pt x="3025" y="781"/>
                    </a:lnTo>
                    <a:lnTo>
                      <a:pt x="3025" y="781"/>
                    </a:lnTo>
                    <a:lnTo>
                      <a:pt x="3025" y="781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5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3" y="779"/>
                    </a:lnTo>
                    <a:lnTo>
                      <a:pt x="3025" y="779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6" y="777"/>
                    </a:lnTo>
                    <a:lnTo>
                      <a:pt x="3026" y="777"/>
                    </a:lnTo>
                    <a:lnTo>
                      <a:pt x="3026" y="775"/>
                    </a:lnTo>
                    <a:lnTo>
                      <a:pt x="3025" y="775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5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3" y="777"/>
                    </a:lnTo>
                    <a:lnTo>
                      <a:pt x="3021" y="777"/>
                    </a:lnTo>
                    <a:lnTo>
                      <a:pt x="3021" y="777"/>
                    </a:lnTo>
                    <a:lnTo>
                      <a:pt x="3021" y="777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21" y="775"/>
                    </a:lnTo>
                    <a:lnTo>
                      <a:pt x="3019" y="775"/>
                    </a:lnTo>
                    <a:lnTo>
                      <a:pt x="3019" y="777"/>
                    </a:lnTo>
                    <a:lnTo>
                      <a:pt x="3019" y="777"/>
                    </a:lnTo>
                    <a:lnTo>
                      <a:pt x="3017" y="777"/>
                    </a:lnTo>
                    <a:lnTo>
                      <a:pt x="3017" y="777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79"/>
                    </a:lnTo>
                    <a:lnTo>
                      <a:pt x="3017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1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19" y="783"/>
                    </a:lnTo>
                    <a:lnTo>
                      <a:pt x="3021" y="783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1" y="784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3" y="786"/>
                    </a:lnTo>
                    <a:lnTo>
                      <a:pt x="3025" y="786"/>
                    </a:lnTo>
                    <a:lnTo>
                      <a:pt x="3025" y="788"/>
                    </a:lnTo>
                    <a:lnTo>
                      <a:pt x="3025" y="786"/>
                    </a:lnTo>
                    <a:lnTo>
                      <a:pt x="3026" y="788"/>
                    </a:lnTo>
                    <a:lnTo>
                      <a:pt x="3025" y="788"/>
                    </a:lnTo>
                    <a:lnTo>
                      <a:pt x="3025" y="788"/>
                    </a:lnTo>
                    <a:lnTo>
                      <a:pt x="3025" y="788"/>
                    </a:lnTo>
                    <a:lnTo>
                      <a:pt x="3023" y="788"/>
                    </a:lnTo>
                    <a:lnTo>
                      <a:pt x="3023" y="788"/>
                    </a:lnTo>
                    <a:lnTo>
                      <a:pt x="3023" y="790"/>
                    </a:lnTo>
                    <a:lnTo>
                      <a:pt x="3023" y="790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5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6" y="792"/>
                    </a:lnTo>
                    <a:lnTo>
                      <a:pt x="3028" y="792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6" y="794"/>
                    </a:lnTo>
                    <a:lnTo>
                      <a:pt x="3028" y="794"/>
                    </a:lnTo>
                    <a:lnTo>
                      <a:pt x="3032" y="792"/>
                    </a:lnTo>
                    <a:lnTo>
                      <a:pt x="3036" y="790"/>
                    </a:lnTo>
                    <a:lnTo>
                      <a:pt x="3039" y="788"/>
                    </a:lnTo>
                    <a:lnTo>
                      <a:pt x="3041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3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7" y="786"/>
                    </a:lnTo>
                    <a:lnTo>
                      <a:pt x="3047" y="786"/>
                    </a:lnTo>
                    <a:lnTo>
                      <a:pt x="3047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50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8" y="786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7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5" y="788"/>
                    </a:lnTo>
                    <a:lnTo>
                      <a:pt x="3043" y="788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1" y="790"/>
                    </a:lnTo>
                    <a:lnTo>
                      <a:pt x="3041" y="790"/>
                    </a:lnTo>
                    <a:lnTo>
                      <a:pt x="3041" y="790"/>
                    </a:lnTo>
                    <a:lnTo>
                      <a:pt x="3043" y="790"/>
                    </a:lnTo>
                    <a:lnTo>
                      <a:pt x="3043" y="790"/>
                    </a:lnTo>
                    <a:lnTo>
                      <a:pt x="3047" y="790"/>
                    </a:lnTo>
                    <a:lnTo>
                      <a:pt x="3047" y="790"/>
                    </a:lnTo>
                    <a:lnTo>
                      <a:pt x="3048" y="788"/>
                    </a:lnTo>
                    <a:lnTo>
                      <a:pt x="3050" y="788"/>
                    </a:lnTo>
                    <a:lnTo>
                      <a:pt x="3052" y="788"/>
                    </a:lnTo>
                    <a:lnTo>
                      <a:pt x="3059" y="788"/>
                    </a:lnTo>
                    <a:lnTo>
                      <a:pt x="3061" y="786"/>
                    </a:lnTo>
                    <a:lnTo>
                      <a:pt x="3069" y="784"/>
                    </a:lnTo>
                    <a:lnTo>
                      <a:pt x="3074" y="784"/>
                    </a:lnTo>
                    <a:lnTo>
                      <a:pt x="3078" y="783"/>
                    </a:lnTo>
                    <a:lnTo>
                      <a:pt x="3083" y="783"/>
                    </a:lnTo>
                    <a:lnTo>
                      <a:pt x="3083" y="784"/>
                    </a:lnTo>
                    <a:lnTo>
                      <a:pt x="3085" y="784"/>
                    </a:lnTo>
                    <a:lnTo>
                      <a:pt x="3087" y="784"/>
                    </a:lnTo>
                    <a:lnTo>
                      <a:pt x="3089" y="786"/>
                    </a:lnTo>
                    <a:lnTo>
                      <a:pt x="3089" y="786"/>
                    </a:lnTo>
                    <a:lnTo>
                      <a:pt x="3091" y="790"/>
                    </a:lnTo>
                    <a:lnTo>
                      <a:pt x="3091" y="792"/>
                    </a:lnTo>
                    <a:lnTo>
                      <a:pt x="3092" y="792"/>
                    </a:lnTo>
                    <a:lnTo>
                      <a:pt x="3092" y="792"/>
                    </a:lnTo>
                    <a:lnTo>
                      <a:pt x="3094" y="794"/>
                    </a:lnTo>
                    <a:lnTo>
                      <a:pt x="3094" y="794"/>
                    </a:lnTo>
                    <a:lnTo>
                      <a:pt x="3096" y="792"/>
                    </a:lnTo>
                    <a:lnTo>
                      <a:pt x="3096" y="792"/>
                    </a:lnTo>
                    <a:lnTo>
                      <a:pt x="3098" y="794"/>
                    </a:lnTo>
                    <a:lnTo>
                      <a:pt x="3098" y="794"/>
                    </a:lnTo>
                    <a:lnTo>
                      <a:pt x="3100" y="794"/>
                    </a:lnTo>
                    <a:lnTo>
                      <a:pt x="3102" y="794"/>
                    </a:lnTo>
                    <a:lnTo>
                      <a:pt x="3103" y="794"/>
                    </a:lnTo>
                    <a:lnTo>
                      <a:pt x="3105" y="792"/>
                    </a:lnTo>
                    <a:lnTo>
                      <a:pt x="3105" y="792"/>
                    </a:lnTo>
                    <a:lnTo>
                      <a:pt x="3107" y="790"/>
                    </a:lnTo>
                    <a:lnTo>
                      <a:pt x="3111" y="788"/>
                    </a:lnTo>
                    <a:lnTo>
                      <a:pt x="3113" y="788"/>
                    </a:lnTo>
                    <a:lnTo>
                      <a:pt x="3116" y="790"/>
                    </a:lnTo>
                    <a:lnTo>
                      <a:pt x="3118" y="788"/>
                    </a:lnTo>
                    <a:lnTo>
                      <a:pt x="3124" y="788"/>
                    </a:lnTo>
                    <a:lnTo>
                      <a:pt x="3125" y="788"/>
                    </a:lnTo>
                    <a:lnTo>
                      <a:pt x="3125" y="790"/>
                    </a:lnTo>
                    <a:lnTo>
                      <a:pt x="3127" y="790"/>
                    </a:lnTo>
                    <a:lnTo>
                      <a:pt x="3127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29" y="788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6"/>
                    </a:lnTo>
                    <a:lnTo>
                      <a:pt x="3131" y="784"/>
                    </a:lnTo>
                    <a:lnTo>
                      <a:pt x="3131" y="784"/>
                    </a:lnTo>
                    <a:lnTo>
                      <a:pt x="3131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3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5" y="784"/>
                    </a:lnTo>
                    <a:lnTo>
                      <a:pt x="3136" y="784"/>
                    </a:lnTo>
                    <a:lnTo>
                      <a:pt x="3136" y="784"/>
                    </a:lnTo>
                    <a:lnTo>
                      <a:pt x="3136" y="784"/>
                    </a:lnTo>
                    <a:lnTo>
                      <a:pt x="3135" y="784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5" y="783"/>
                    </a:lnTo>
                    <a:lnTo>
                      <a:pt x="3136" y="783"/>
                    </a:lnTo>
                    <a:lnTo>
                      <a:pt x="3136" y="783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38" y="781"/>
                    </a:lnTo>
                    <a:lnTo>
                      <a:pt x="3140" y="779"/>
                    </a:lnTo>
                    <a:lnTo>
                      <a:pt x="3140" y="779"/>
                    </a:lnTo>
                    <a:lnTo>
                      <a:pt x="3140" y="779"/>
                    </a:lnTo>
                    <a:lnTo>
                      <a:pt x="3138" y="779"/>
                    </a:lnTo>
                    <a:lnTo>
                      <a:pt x="3138" y="779"/>
                    </a:lnTo>
                    <a:lnTo>
                      <a:pt x="3138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6" y="781"/>
                    </a:lnTo>
                    <a:lnTo>
                      <a:pt x="3135" y="781"/>
                    </a:lnTo>
                    <a:lnTo>
                      <a:pt x="3135" y="781"/>
                    </a:lnTo>
                    <a:lnTo>
                      <a:pt x="3136" y="781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9"/>
                    </a:lnTo>
                    <a:lnTo>
                      <a:pt x="3136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7"/>
                    </a:lnTo>
                    <a:lnTo>
                      <a:pt x="3138" y="779"/>
                    </a:lnTo>
                    <a:lnTo>
                      <a:pt x="3138" y="779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0" y="777"/>
                    </a:lnTo>
                    <a:lnTo>
                      <a:pt x="3142" y="777"/>
                    </a:lnTo>
                    <a:lnTo>
                      <a:pt x="3142" y="777"/>
                    </a:lnTo>
                    <a:lnTo>
                      <a:pt x="3142" y="777"/>
                    </a:lnTo>
                    <a:lnTo>
                      <a:pt x="3142" y="775"/>
                    </a:lnTo>
                    <a:lnTo>
                      <a:pt x="3142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4" y="775"/>
                    </a:lnTo>
                    <a:lnTo>
                      <a:pt x="3146" y="773"/>
                    </a:lnTo>
                    <a:lnTo>
                      <a:pt x="3146" y="773"/>
                    </a:lnTo>
                    <a:lnTo>
                      <a:pt x="3146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3"/>
                    </a:lnTo>
                    <a:lnTo>
                      <a:pt x="3144" y="772"/>
                    </a:lnTo>
                    <a:lnTo>
                      <a:pt x="3144" y="772"/>
                    </a:lnTo>
                    <a:lnTo>
                      <a:pt x="3144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2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70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8"/>
                    </a:lnTo>
                    <a:lnTo>
                      <a:pt x="3146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6"/>
                    </a:lnTo>
                    <a:lnTo>
                      <a:pt x="3147" y="764"/>
                    </a:lnTo>
                    <a:lnTo>
                      <a:pt x="3146" y="766"/>
                    </a:lnTo>
                    <a:lnTo>
                      <a:pt x="3146" y="766"/>
                    </a:lnTo>
                    <a:lnTo>
                      <a:pt x="3146" y="766"/>
                    </a:lnTo>
                    <a:lnTo>
                      <a:pt x="3146" y="764"/>
                    </a:lnTo>
                    <a:lnTo>
                      <a:pt x="3146" y="764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2"/>
                    </a:lnTo>
                    <a:lnTo>
                      <a:pt x="3146" y="764"/>
                    </a:lnTo>
                    <a:lnTo>
                      <a:pt x="3146" y="764"/>
                    </a:lnTo>
                    <a:lnTo>
                      <a:pt x="3147" y="764"/>
                    </a:lnTo>
                    <a:lnTo>
                      <a:pt x="3147" y="764"/>
                    </a:lnTo>
                    <a:lnTo>
                      <a:pt x="3147" y="764"/>
                    </a:lnTo>
                    <a:lnTo>
                      <a:pt x="3149" y="762"/>
                    </a:lnTo>
                    <a:lnTo>
                      <a:pt x="3149" y="762"/>
                    </a:lnTo>
                    <a:lnTo>
                      <a:pt x="3149" y="762"/>
                    </a:lnTo>
                    <a:lnTo>
                      <a:pt x="3147" y="762"/>
                    </a:lnTo>
                    <a:lnTo>
                      <a:pt x="3147" y="762"/>
                    </a:lnTo>
                    <a:lnTo>
                      <a:pt x="3147" y="762"/>
                    </a:lnTo>
                    <a:lnTo>
                      <a:pt x="3147" y="761"/>
                    </a:lnTo>
                    <a:lnTo>
                      <a:pt x="3147" y="761"/>
                    </a:lnTo>
                    <a:lnTo>
                      <a:pt x="3147" y="761"/>
                    </a:lnTo>
                    <a:lnTo>
                      <a:pt x="3147" y="759"/>
                    </a:lnTo>
                    <a:lnTo>
                      <a:pt x="3147" y="759"/>
                    </a:lnTo>
                    <a:lnTo>
                      <a:pt x="3147" y="757"/>
                    </a:lnTo>
                    <a:lnTo>
                      <a:pt x="3147" y="757"/>
                    </a:lnTo>
                    <a:lnTo>
                      <a:pt x="3147" y="755"/>
                    </a:lnTo>
                    <a:lnTo>
                      <a:pt x="3147" y="755"/>
                    </a:lnTo>
                    <a:lnTo>
                      <a:pt x="3149" y="753"/>
                    </a:lnTo>
                    <a:lnTo>
                      <a:pt x="3149" y="753"/>
                    </a:lnTo>
                    <a:lnTo>
                      <a:pt x="3149" y="751"/>
                    </a:lnTo>
                    <a:lnTo>
                      <a:pt x="3149" y="751"/>
                    </a:lnTo>
                    <a:lnTo>
                      <a:pt x="3149" y="750"/>
                    </a:lnTo>
                    <a:lnTo>
                      <a:pt x="3149" y="750"/>
                    </a:lnTo>
                    <a:lnTo>
                      <a:pt x="3149" y="750"/>
                    </a:lnTo>
                    <a:lnTo>
                      <a:pt x="3149" y="748"/>
                    </a:lnTo>
                    <a:lnTo>
                      <a:pt x="3149" y="748"/>
                    </a:lnTo>
                    <a:lnTo>
                      <a:pt x="3149" y="748"/>
                    </a:lnTo>
                    <a:lnTo>
                      <a:pt x="3151" y="748"/>
                    </a:lnTo>
                    <a:lnTo>
                      <a:pt x="3151" y="750"/>
                    </a:lnTo>
                    <a:lnTo>
                      <a:pt x="3151" y="750"/>
                    </a:lnTo>
                    <a:lnTo>
                      <a:pt x="3151" y="748"/>
                    </a:lnTo>
                    <a:lnTo>
                      <a:pt x="3151" y="748"/>
                    </a:lnTo>
                    <a:lnTo>
                      <a:pt x="3151" y="748"/>
                    </a:lnTo>
                    <a:lnTo>
                      <a:pt x="3153" y="748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6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51" y="744"/>
                    </a:lnTo>
                    <a:lnTo>
                      <a:pt x="3149" y="744"/>
                    </a:lnTo>
                    <a:lnTo>
                      <a:pt x="3149" y="744"/>
                    </a:lnTo>
                    <a:lnTo>
                      <a:pt x="3151" y="744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9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7" y="742"/>
                    </a:lnTo>
                    <a:lnTo>
                      <a:pt x="3146" y="742"/>
                    </a:lnTo>
                    <a:lnTo>
                      <a:pt x="3146" y="742"/>
                    </a:lnTo>
                    <a:lnTo>
                      <a:pt x="3146" y="742"/>
                    </a:lnTo>
                    <a:lnTo>
                      <a:pt x="3146" y="740"/>
                    </a:lnTo>
                    <a:lnTo>
                      <a:pt x="3146" y="740"/>
                    </a:lnTo>
                    <a:lnTo>
                      <a:pt x="3147" y="740"/>
                    </a:lnTo>
                    <a:lnTo>
                      <a:pt x="3147" y="740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9"/>
                    </a:lnTo>
                    <a:lnTo>
                      <a:pt x="3147" y="737"/>
                    </a:lnTo>
                    <a:lnTo>
                      <a:pt x="3147" y="737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5"/>
                    </a:lnTo>
                    <a:lnTo>
                      <a:pt x="3147" y="733"/>
                    </a:lnTo>
                    <a:lnTo>
                      <a:pt x="3149" y="733"/>
                    </a:lnTo>
                    <a:lnTo>
                      <a:pt x="3149" y="733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49" y="731"/>
                    </a:lnTo>
                    <a:lnTo>
                      <a:pt x="3151" y="731"/>
                    </a:lnTo>
                    <a:lnTo>
                      <a:pt x="3151" y="729"/>
                    </a:lnTo>
                    <a:lnTo>
                      <a:pt x="3151" y="729"/>
                    </a:lnTo>
                    <a:lnTo>
                      <a:pt x="3151" y="728"/>
                    </a:lnTo>
                    <a:lnTo>
                      <a:pt x="3151" y="728"/>
                    </a:lnTo>
                    <a:lnTo>
                      <a:pt x="3151" y="728"/>
                    </a:lnTo>
                    <a:lnTo>
                      <a:pt x="3153" y="728"/>
                    </a:lnTo>
                    <a:lnTo>
                      <a:pt x="3153" y="726"/>
                    </a:lnTo>
                    <a:lnTo>
                      <a:pt x="3153" y="726"/>
                    </a:lnTo>
                    <a:lnTo>
                      <a:pt x="3155" y="726"/>
                    </a:lnTo>
                    <a:lnTo>
                      <a:pt x="3155" y="726"/>
                    </a:lnTo>
                    <a:lnTo>
                      <a:pt x="3155" y="726"/>
                    </a:lnTo>
                    <a:lnTo>
                      <a:pt x="3157" y="726"/>
                    </a:lnTo>
                    <a:lnTo>
                      <a:pt x="3157" y="726"/>
                    </a:lnTo>
                    <a:lnTo>
                      <a:pt x="3158" y="724"/>
                    </a:lnTo>
                    <a:lnTo>
                      <a:pt x="3158" y="724"/>
                    </a:lnTo>
                    <a:lnTo>
                      <a:pt x="3158" y="724"/>
                    </a:lnTo>
                    <a:lnTo>
                      <a:pt x="3160" y="724"/>
                    </a:lnTo>
                    <a:lnTo>
                      <a:pt x="3160" y="724"/>
                    </a:lnTo>
                    <a:lnTo>
                      <a:pt x="3160" y="722"/>
                    </a:lnTo>
                    <a:lnTo>
                      <a:pt x="3160" y="722"/>
                    </a:lnTo>
                    <a:lnTo>
                      <a:pt x="3162" y="722"/>
                    </a:lnTo>
                    <a:lnTo>
                      <a:pt x="3162" y="722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4" y="720"/>
                    </a:lnTo>
                    <a:lnTo>
                      <a:pt x="3166" y="720"/>
                    </a:lnTo>
                    <a:lnTo>
                      <a:pt x="3166" y="720"/>
                    </a:lnTo>
                    <a:lnTo>
                      <a:pt x="3166" y="720"/>
                    </a:lnTo>
                    <a:lnTo>
                      <a:pt x="3168" y="720"/>
                    </a:lnTo>
                    <a:lnTo>
                      <a:pt x="3168" y="720"/>
                    </a:lnTo>
                    <a:lnTo>
                      <a:pt x="3168" y="720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8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8"/>
                    </a:lnTo>
                    <a:lnTo>
                      <a:pt x="3169" y="717"/>
                    </a:lnTo>
                    <a:lnTo>
                      <a:pt x="3171" y="717"/>
                    </a:lnTo>
                    <a:lnTo>
                      <a:pt x="3171" y="717"/>
                    </a:lnTo>
                    <a:lnTo>
                      <a:pt x="3169" y="717"/>
                    </a:lnTo>
                    <a:lnTo>
                      <a:pt x="3171" y="717"/>
                    </a:lnTo>
                    <a:lnTo>
                      <a:pt x="3171" y="715"/>
                    </a:lnTo>
                    <a:lnTo>
                      <a:pt x="3171" y="715"/>
                    </a:lnTo>
                    <a:lnTo>
                      <a:pt x="3173" y="715"/>
                    </a:lnTo>
                    <a:lnTo>
                      <a:pt x="3173" y="715"/>
                    </a:lnTo>
                    <a:lnTo>
                      <a:pt x="3173" y="715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7"/>
                    </a:lnTo>
                    <a:lnTo>
                      <a:pt x="3173" y="715"/>
                    </a:lnTo>
                    <a:lnTo>
                      <a:pt x="3175" y="715"/>
                    </a:lnTo>
                    <a:lnTo>
                      <a:pt x="3175" y="715"/>
                    </a:lnTo>
                    <a:lnTo>
                      <a:pt x="3175" y="713"/>
                    </a:lnTo>
                    <a:lnTo>
                      <a:pt x="3175" y="713"/>
                    </a:lnTo>
                    <a:lnTo>
                      <a:pt x="3175" y="713"/>
                    </a:lnTo>
                    <a:lnTo>
                      <a:pt x="3177" y="713"/>
                    </a:lnTo>
                    <a:lnTo>
                      <a:pt x="3177" y="713"/>
                    </a:lnTo>
                    <a:lnTo>
                      <a:pt x="3179" y="711"/>
                    </a:lnTo>
                    <a:lnTo>
                      <a:pt x="3179" y="711"/>
                    </a:lnTo>
                    <a:lnTo>
                      <a:pt x="3180" y="711"/>
                    </a:lnTo>
                    <a:lnTo>
                      <a:pt x="3180" y="709"/>
                    </a:lnTo>
                    <a:lnTo>
                      <a:pt x="3182" y="709"/>
                    </a:lnTo>
                    <a:lnTo>
                      <a:pt x="3182" y="711"/>
                    </a:lnTo>
                    <a:lnTo>
                      <a:pt x="3182" y="711"/>
                    </a:lnTo>
                    <a:lnTo>
                      <a:pt x="3182" y="711"/>
                    </a:lnTo>
                    <a:lnTo>
                      <a:pt x="3184" y="711"/>
                    </a:lnTo>
                    <a:lnTo>
                      <a:pt x="3184" y="713"/>
                    </a:lnTo>
                    <a:lnTo>
                      <a:pt x="3184" y="713"/>
                    </a:lnTo>
                    <a:lnTo>
                      <a:pt x="3182" y="715"/>
                    </a:lnTo>
                    <a:lnTo>
                      <a:pt x="3182" y="715"/>
                    </a:lnTo>
                    <a:lnTo>
                      <a:pt x="3182" y="717"/>
                    </a:lnTo>
                    <a:lnTo>
                      <a:pt x="3182" y="717"/>
                    </a:lnTo>
                    <a:lnTo>
                      <a:pt x="3182" y="717"/>
                    </a:lnTo>
                    <a:lnTo>
                      <a:pt x="3182" y="718"/>
                    </a:lnTo>
                    <a:lnTo>
                      <a:pt x="3180" y="718"/>
                    </a:lnTo>
                    <a:lnTo>
                      <a:pt x="3180" y="718"/>
                    </a:lnTo>
                    <a:lnTo>
                      <a:pt x="3180" y="720"/>
                    </a:lnTo>
                    <a:lnTo>
                      <a:pt x="3180" y="720"/>
                    </a:lnTo>
                    <a:lnTo>
                      <a:pt x="3180" y="722"/>
                    </a:lnTo>
                    <a:lnTo>
                      <a:pt x="3179" y="722"/>
                    </a:lnTo>
                    <a:lnTo>
                      <a:pt x="3179" y="722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79" y="724"/>
                    </a:lnTo>
                    <a:lnTo>
                      <a:pt x="3180" y="726"/>
                    </a:lnTo>
                    <a:lnTo>
                      <a:pt x="3179" y="726"/>
                    </a:lnTo>
                    <a:lnTo>
                      <a:pt x="3179" y="726"/>
                    </a:lnTo>
                    <a:lnTo>
                      <a:pt x="3179" y="728"/>
                    </a:lnTo>
                    <a:lnTo>
                      <a:pt x="3179" y="729"/>
                    </a:lnTo>
                    <a:lnTo>
                      <a:pt x="3179" y="729"/>
                    </a:lnTo>
                    <a:lnTo>
                      <a:pt x="3177" y="731"/>
                    </a:lnTo>
                    <a:lnTo>
                      <a:pt x="3177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1"/>
                    </a:lnTo>
                    <a:lnTo>
                      <a:pt x="3179" y="733"/>
                    </a:lnTo>
                    <a:lnTo>
                      <a:pt x="3179" y="733"/>
                    </a:lnTo>
                    <a:lnTo>
                      <a:pt x="3179" y="733"/>
                    </a:lnTo>
                    <a:lnTo>
                      <a:pt x="3177" y="735"/>
                    </a:lnTo>
                    <a:lnTo>
                      <a:pt x="3177" y="735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9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7" y="737"/>
                    </a:lnTo>
                    <a:lnTo>
                      <a:pt x="3175" y="737"/>
                    </a:lnTo>
                    <a:lnTo>
                      <a:pt x="3175" y="737"/>
                    </a:lnTo>
                    <a:lnTo>
                      <a:pt x="3175" y="739"/>
                    </a:lnTo>
                    <a:lnTo>
                      <a:pt x="3175" y="739"/>
                    </a:lnTo>
                    <a:lnTo>
                      <a:pt x="3175" y="739"/>
                    </a:lnTo>
                    <a:lnTo>
                      <a:pt x="3175" y="740"/>
                    </a:lnTo>
                    <a:lnTo>
                      <a:pt x="3175" y="740"/>
                    </a:lnTo>
                    <a:lnTo>
                      <a:pt x="3175" y="742"/>
                    </a:lnTo>
                    <a:lnTo>
                      <a:pt x="3173" y="742"/>
                    </a:lnTo>
                    <a:lnTo>
                      <a:pt x="3173" y="742"/>
                    </a:lnTo>
                    <a:lnTo>
                      <a:pt x="3173" y="742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3" y="744"/>
                    </a:lnTo>
                    <a:lnTo>
                      <a:pt x="3175" y="744"/>
                    </a:lnTo>
                    <a:lnTo>
                      <a:pt x="3175" y="744"/>
                    </a:lnTo>
                    <a:lnTo>
                      <a:pt x="3175" y="742"/>
                    </a:lnTo>
                    <a:lnTo>
                      <a:pt x="3175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7" y="742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79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0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2" y="740"/>
                    </a:lnTo>
                    <a:lnTo>
                      <a:pt x="3184" y="740"/>
                    </a:lnTo>
                    <a:lnTo>
                      <a:pt x="3184" y="739"/>
                    </a:lnTo>
                    <a:lnTo>
                      <a:pt x="3184" y="739"/>
                    </a:lnTo>
                    <a:lnTo>
                      <a:pt x="3184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9"/>
                    </a:lnTo>
                    <a:lnTo>
                      <a:pt x="3186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7"/>
                    </a:lnTo>
                    <a:lnTo>
                      <a:pt x="3188" y="735"/>
                    </a:lnTo>
                    <a:lnTo>
                      <a:pt x="3188" y="735"/>
                    </a:lnTo>
                    <a:lnTo>
                      <a:pt x="3188" y="735"/>
                    </a:lnTo>
                    <a:lnTo>
                      <a:pt x="3190" y="735"/>
                    </a:lnTo>
                    <a:lnTo>
                      <a:pt x="3190" y="735"/>
                    </a:lnTo>
                    <a:lnTo>
                      <a:pt x="3190" y="735"/>
                    </a:lnTo>
                    <a:lnTo>
                      <a:pt x="3190" y="733"/>
                    </a:lnTo>
                    <a:lnTo>
                      <a:pt x="3190" y="733"/>
                    </a:lnTo>
                    <a:lnTo>
                      <a:pt x="3190" y="733"/>
                    </a:lnTo>
                    <a:lnTo>
                      <a:pt x="3190" y="731"/>
                    </a:lnTo>
                    <a:lnTo>
                      <a:pt x="3190" y="731"/>
                    </a:lnTo>
                    <a:lnTo>
                      <a:pt x="3190" y="729"/>
                    </a:lnTo>
                    <a:lnTo>
                      <a:pt x="3190" y="728"/>
                    </a:lnTo>
                    <a:lnTo>
                      <a:pt x="3191" y="726"/>
                    </a:lnTo>
                    <a:lnTo>
                      <a:pt x="3191" y="726"/>
                    </a:lnTo>
                    <a:lnTo>
                      <a:pt x="3191" y="726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4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2"/>
                    </a:lnTo>
                    <a:lnTo>
                      <a:pt x="3191" y="720"/>
                    </a:lnTo>
                    <a:lnTo>
                      <a:pt x="3191" y="720"/>
                    </a:lnTo>
                    <a:lnTo>
                      <a:pt x="3190" y="720"/>
                    </a:lnTo>
                    <a:lnTo>
                      <a:pt x="3190" y="720"/>
                    </a:lnTo>
                    <a:lnTo>
                      <a:pt x="3190" y="720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0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1" y="718"/>
                    </a:lnTo>
                    <a:lnTo>
                      <a:pt x="3193" y="718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7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5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5"/>
                    </a:lnTo>
                    <a:lnTo>
                      <a:pt x="3193" y="713"/>
                    </a:lnTo>
                    <a:lnTo>
                      <a:pt x="3193" y="713"/>
                    </a:lnTo>
                    <a:lnTo>
                      <a:pt x="3193" y="713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11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9"/>
                    </a:lnTo>
                    <a:lnTo>
                      <a:pt x="3193" y="708"/>
                    </a:lnTo>
                    <a:lnTo>
                      <a:pt x="3193" y="708"/>
                    </a:lnTo>
                    <a:lnTo>
                      <a:pt x="3193" y="708"/>
                    </a:lnTo>
                    <a:lnTo>
                      <a:pt x="3193" y="706"/>
                    </a:lnTo>
                    <a:lnTo>
                      <a:pt x="3193" y="706"/>
                    </a:lnTo>
                    <a:lnTo>
                      <a:pt x="3193" y="706"/>
                    </a:lnTo>
                    <a:lnTo>
                      <a:pt x="3193" y="704"/>
                    </a:lnTo>
                    <a:lnTo>
                      <a:pt x="3193" y="704"/>
                    </a:lnTo>
                    <a:lnTo>
                      <a:pt x="3193" y="702"/>
                    </a:lnTo>
                    <a:lnTo>
                      <a:pt x="3193" y="702"/>
                    </a:lnTo>
                    <a:lnTo>
                      <a:pt x="3193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5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2"/>
                    </a:lnTo>
                    <a:lnTo>
                      <a:pt x="3197" y="700"/>
                    </a:lnTo>
                    <a:lnTo>
                      <a:pt x="3197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700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8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9" y="697"/>
                    </a:lnTo>
                    <a:lnTo>
                      <a:pt x="3197" y="695"/>
                    </a:lnTo>
                    <a:lnTo>
                      <a:pt x="3197" y="695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7" y="693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199" y="691"/>
                    </a:lnTo>
                    <a:lnTo>
                      <a:pt x="3201" y="691"/>
                    </a:lnTo>
                    <a:lnTo>
                      <a:pt x="3201" y="691"/>
                    </a:lnTo>
                    <a:lnTo>
                      <a:pt x="3201" y="691"/>
                    </a:lnTo>
                    <a:lnTo>
                      <a:pt x="3199" y="691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9" y="689"/>
                    </a:lnTo>
                    <a:lnTo>
                      <a:pt x="3197" y="689"/>
                    </a:lnTo>
                    <a:lnTo>
                      <a:pt x="3197" y="689"/>
                    </a:lnTo>
                    <a:lnTo>
                      <a:pt x="3197" y="689"/>
                    </a:lnTo>
                    <a:lnTo>
                      <a:pt x="3197" y="687"/>
                    </a:lnTo>
                    <a:lnTo>
                      <a:pt x="3197" y="687"/>
                    </a:lnTo>
                    <a:lnTo>
                      <a:pt x="3197" y="689"/>
                    </a:lnTo>
                    <a:lnTo>
                      <a:pt x="3197" y="687"/>
                    </a:lnTo>
                    <a:lnTo>
                      <a:pt x="3197" y="686"/>
                    </a:lnTo>
                    <a:lnTo>
                      <a:pt x="3197" y="684"/>
                    </a:lnTo>
                    <a:lnTo>
                      <a:pt x="3197" y="684"/>
                    </a:lnTo>
                    <a:lnTo>
                      <a:pt x="3197" y="682"/>
                    </a:lnTo>
                    <a:lnTo>
                      <a:pt x="3197" y="682"/>
                    </a:lnTo>
                    <a:lnTo>
                      <a:pt x="3197" y="680"/>
                    </a:lnTo>
                    <a:lnTo>
                      <a:pt x="3197" y="680"/>
                    </a:lnTo>
                    <a:lnTo>
                      <a:pt x="3199" y="676"/>
                    </a:lnTo>
                    <a:lnTo>
                      <a:pt x="3199" y="676"/>
                    </a:lnTo>
                    <a:lnTo>
                      <a:pt x="3201" y="675"/>
                    </a:lnTo>
                    <a:lnTo>
                      <a:pt x="3201" y="675"/>
                    </a:lnTo>
                    <a:lnTo>
                      <a:pt x="3199" y="675"/>
                    </a:lnTo>
                    <a:lnTo>
                      <a:pt x="3199" y="675"/>
                    </a:lnTo>
                    <a:lnTo>
                      <a:pt x="3199" y="675"/>
                    </a:lnTo>
                    <a:lnTo>
                      <a:pt x="3201" y="673"/>
                    </a:lnTo>
                    <a:lnTo>
                      <a:pt x="3201" y="673"/>
                    </a:lnTo>
                    <a:lnTo>
                      <a:pt x="3202" y="671"/>
                    </a:lnTo>
                    <a:lnTo>
                      <a:pt x="3204" y="673"/>
                    </a:lnTo>
                    <a:lnTo>
                      <a:pt x="3204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6" y="673"/>
                    </a:lnTo>
                    <a:lnTo>
                      <a:pt x="3208" y="673"/>
                    </a:lnTo>
                    <a:lnTo>
                      <a:pt x="3208" y="673"/>
                    </a:lnTo>
                    <a:lnTo>
                      <a:pt x="3210" y="673"/>
                    </a:lnTo>
                    <a:lnTo>
                      <a:pt x="3211" y="673"/>
                    </a:lnTo>
                    <a:lnTo>
                      <a:pt x="3211" y="675"/>
                    </a:lnTo>
                    <a:lnTo>
                      <a:pt x="3213" y="675"/>
                    </a:lnTo>
                    <a:lnTo>
                      <a:pt x="3213" y="676"/>
                    </a:lnTo>
                    <a:lnTo>
                      <a:pt x="3213" y="676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3" y="678"/>
                    </a:lnTo>
                    <a:lnTo>
                      <a:pt x="3215" y="680"/>
                    </a:lnTo>
                    <a:lnTo>
                      <a:pt x="3215" y="680"/>
                    </a:lnTo>
                    <a:lnTo>
                      <a:pt x="3215" y="680"/>
                    </a:lnTo>
                    <a:lnTo>
                      <a:pt x="3217" y="680"/>
                    </a:lnTo>
                    <a:lnTo>
                      <a:pt x="3217" y="682"/>
                    </a:lnTo>
                    <a:lnTo>
                      <a:pt x="3217" y="682"/>
                    </a:lnTo>
                    <a:lnTo>
                      <a:pt x="3215" y="684"/>
                    </a:lnTo>
                    <a:lnTo>
                      <a:pt x="3215" y="686"/>
                    </a:lnTo>
                    <a:lnTo>
                      <a:pt x="3215" y="687"/>
                    </a:lnTo>
                    <a:lnTo>
                      <a:pt x="3215" y="689"/>
                    </a:lnTo>
                    <a:lnTo>
                      <a:pt x="3215" y="691"/>
                    </a:lnTo>
                    <a:lnTo>
                      <a:pt x="3215" y="693"/>
                    </a:lnTo>
                    <a:lnTo>
                      <a:pt x="3215" y="693"/>
                    </a:lnTo>
                    <a:lnTo>
                      <a:pt x="3215" y="693"/>
                    </a:lnTo>
                    <a:lnTo>
                      <a:pt x="3213" y="693"/>
                    </a:lnTo>
                    <a:lnTo>
                      <a:pt x="3213" y="693"/>
                    </a:lnTo>
                    <a:lnTo>
                      <a:pt x="3213" y="693"/>
                    </a:lnTo>
                    <a:lnTo>
                      <a:pt x="3211" y="695"/>
                    </a:lnTo>
                    <a:lnTo>
                      <a:pt x="3211" y="695"/>
                    </a:lnTo>
                    <a:lnTo>
                      <a:pt x="3210" y="698"/>
                    </a:lnTo>
                    <a:lnTo>
                      <a:pt x="3208" y="700"/>
                    </a:lnTo>
                    <a:lnTo>
                      <a:pt x="3208" y="700"/>
                    </a:lnTo>
                    <a:lnTo>
                      <a:pt x="3208" y="700"/>
                    </a:lnTo>
                    <a:lnTo>
                      <a:pt x="3208" y="702"/>
                    </a:lnTo>
                    <a:lnTo>
                      <a:pt x="3208" y="702"/>
                    </a:lnTo>
                    <a:lnTo>
                      <a:pt x="3206" y="702"/>
                    </a:lnTo>
                    <a:lnTo>
                      <a:pt x="3206" y="702"/>
                    </a:lnTo>
                    <a:lnTo>
                      <a:pt x="3206" y="704"/>
                    </a:lnTo>
                    <a:lnTo>
                      <a:pt x="3206" y="704"/>
                    </a:lnTo>
                    <a:lnTo>
                      <a:pt x="3206" y="704"/>
                    </a:lnTo>
                    <a:lnTo>
                      <a:pt x="3206" y="706"/>
                    </a:lnTo>
                    <a:lnTo>
                      <a:pt x="3206" y="706"/>
                    </a:lnTo>
                    <a:lnTo>
                      <a:pt x="3204" y="706"/>
                    </a:lnTo>
                    <a:lnTo>
                      <a:pt x="3204" y="708"/>
                    </a:lnTo>
                    <a:lnTo>
                      <a:pt x="3204" y="708"/>
                    </a:lnTo>
                    <a:lnTo>
                      <a:pt x="3202" y="708"/>
                    </a:lnTo>
                    <a:lnTo>
                      <a:pt x="3202" y="709"/>
                    </a:lnTo>
                    <a:lnTo>
                      <a:pt x="3202" y="709"/>
                    </a:lnTo>
                    <a:lnTo>
                      <a:pt x="3202" y="709"/>
                    </a:lnTo>
                    <a:lnTo>
                      <a:pt x="3202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1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3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5"/>
                    </a:lnTo>
                    <a:lnTo>
                      <a:pt x="3201" y="717"/>
                    </a:lnTo>
                    <a:lnTo>
                      <a:pt x="3199" y="717"/>
                    </a:lnTo>
                    <a:lnTo>
                      <a:pt x="3199" y="717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199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18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0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2"/>
                    </a:lnTo>
                    <a:lnTo>
                      <a:pt x="3201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4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6"/>
                    </a:lnTo>
                    <a:lnTo>
                      <a:pt x="3202" y="728"/>
                    </a:lnTo>
                    <a:lnTo>
                      <a:pt x="3202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4"/>
                    </a:lnTo>
                    <a:lnTo>
                      <a:pt x="3204" y="724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4" y="726"/>
                    </a:lnTo>
                    <a:lnTo>
                      <a:pt x="3206" y="724"/>
                    </a:lnTo>
                    <a:lnTo>
                      <a:pt x="3206" y="724"/>
                    </a:lnTo>
                    <a:lnTo>
                      <a:pt x="3206" y="724"/>
                    </a:lnTo>
                    <a:lnTo>
                      <a:pt x="3204" y="724"/>
                    </a:lnTo>
                    <a:lnTo>
                      <a:pt x="3204" y="722"/>
                    </a:lnTo>
                    <a:lnTo>
                      <a:pt x="3206" y="722"/>
                    </a:lnTo>
                    <a:lnTo>
                      <a:pt x="3204" y="722"/>
                    </a:lnTo>
                    <a:lnTo>
                      <a:pt x="3204" y="722"/>
                    </a:lnTo>
                    <a:lnTo>
                      <a:pt x="3204" y="720"/>
                    </a:lnTo>
                    <a:lnTo>
                      <a:pt x="3204" y="720"/>
                    </a:lnTo>
                    <a:lnTo>
                      <a:pt x="3206" y="720"/>
                    </a:lnTo>
                    <a:lnTo>
                      <a:pt x="3206" y="720"/>
                    </a:lnTo>
                    <a:lnTo>
                      <a:pt x="3206" y="720"/>
                    </a:lnTo>
                    <a:lnTo>
                      <a:pt x="3208" y="720"/>
                    </a:lnTo>
                    <a:lnTo>
                      <a:pt x="3208" y="720"/>
                    </a:lnTo>
                    <a:lnTo>
                      <a:pt x="3208" y="720"/>
                    </a:lnTo>
                    <a:lnTo>
                      <a:pt x="3208" y="718"/>
                    </a:lnTo>
                    <a:lnTo>
                      <a:pt x="3208" y="718"/>
                    </a:lnTo>
                    <a:lnTo>
                      <a:pt x="3208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7"/>
                    </a:lnTo>
                    <a:lnTo>
                      <a:pt x="3206" y="715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6" y="713"/>
                    </a:lnTo>
                    <a:lnTo>
                      <a:pt x="3208" y="713"/>
                    </a:lnTo>
                    <a:lnTo>
                      <a:pt x="3208" y="713"/>
                    </a:lnTo>
                    <a:lnTo>
                      <a:pt x="3208" y="711"/>
                    </a:lnTo>
                    <a:lnTo>
                      <a:pt x="3208" y="711"/>
                    </a:lnTo>
                    <a:lnTo>
                      <a:pt x="3208" y="709"/>
                    </a:lnTo>
                    <a:lnTo>
                      <a:pt x="3210" y="709"/>
                    </a:lnTo>
                    <a:lnTo>
                      <a:pt x="3210" y="709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0" y="706"/>
                    </a:lnTo>
                    <a:lnTo>
                      <a:pt x="3210" y="706"/>
                    </a:lnTo>
                    <a:lnTo>
                      <a:pt x="3211" y="706"/>
                    </a:lnTo>
                    <a:lnTo>
                      <a:pt x="3211" y="706"/>
                    </a:lnTo>
                    <a:lnTo>
                      <a:pt x="3210" y="708"/>
                    </a:lnTo>
                    <a:lnTo>
                      <a:pt x="3210" y="708"/>
                    </a:lnTo>
                    <a:lnTo>
                      <a:pt x="3211" y="708"/>
                    </a:lnTo>
                    <a:lnTo>
                      <a:pt x="3211" y="709"/>
                    </a:lnTo>
                    <a:lnTo>
                      <a:pt x="3211" y="709"/>
                    </a:lnTo>
                    <a:lnTo>
                      <a:pt x="3211" y="709"/>
                    </a:lnTo>
                    <a:lnTo>
                      <a:pt x="3211" y="708"/>
                    </a:lnTo>
                    <a:lnTo>
                      <a:pt x="3213" y="708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3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9"/>
                    </a:lnTo>
                    <a:lnTo>
                      <a:pt x="3215" y="708"/>
                    </a:lnTo>
                    <a:lnTo>
                      <a:pt x="3215" y="708"/>
                    </a:lnTo>
                    <a:lnTo>
                      <a:pt x="3215" y="708"/>
                    </a:lnTo>
                    <a:lnTo>
                      <a:pt x="3215" y="706"/>
                    </a:lnTo>
                    <a:lnTo>
                      <a:pt x="3215" y="706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7" y="704"/>
                    </a:lnTo>
                    <a:lnTo>
                      <a:pt x="3219" y="704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6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19" y="704"/>
                    </a:lnTo>
                    <a:lnTo>
                      <a:pt x="3221" y="704"/>
                    </a:lnTo>
                    <a:lnTo>
                      <a:pt x="3221" y="704"/>
                    </a:lnTo>
                    <a:lnTo>
                      <a:pt x="3221" y="704"/>
                    </a:lnTo>
                    <a:lnTo>
                      <a:pt x="3221" y="702"/>
                    </a:lnTo>
                    <a:lnTo>
                      <a:pt x="3221" y="702"/>
                    </a:lnTo>
                    <a:lnTo>
                      <a:pt x="3221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9" y="702"/>
                    </a:lnTo>
                    <a:lnTo>
                      <a:pt x="3217" y="702"/>
                    </a:lnTo>
                    <a:lnTo>
                      <a:pt x="3217" y="702"/>
                    </a:lnTo>
                    <a:lnTo>
                      <a:pt x="3217" y="700"/>
                    </a:lnTo>
                    <a:lnTo>
                      <a:pt x="3217" y="700"/>
                    </a:lnTo>
                    <a:lnTo>
                      <a:pt x="3217" y="700"/>
                    </a:lnTo>
                    <a:lnTo>
                      <a:pt x="3217" y="698"/>
                    </a:lnTo>
                    <a:lnTo>
                      <a:pt x="3217" y="697"/>
                    </a:lnTo>
                    <a:lnTo>
                      <a:pt x="3217" y="697"/>
                    </a:lnTo>
                    <a:lnTo>
                      <a:pt x="3217" y="697"/>
                    </a:lnTo>
                    <a:lnTo>
                      <a:pt x="3215" y="697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5" y="695"/>
                    </a:lnTo>
                    <a:lnTo>
                      <a:pt x="3217" y="693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7" y="695"/>
                    </a:lnTo>
                    <a:lnTo>
                      <a:pt x="3219" y="695"/>
                    </a:lnTo>
                    <a:lnTo>
                      <a:pt x="3219" y="695"/>
                    </a:lnTo>
                    <a:lnTo>
                      <a:pt x="3219" y="697"/>
                    </a:lnTo>
                    <a:lnTo>
                      <a:pt x="3219" y="697"/>
                    </a:lnTo>
                    <a:lnTo>
                      <a:pt x="3221" y="698"/>
                    </a:lnTo>
                    <a:lnTo>
                      <a:pt x="3221" y="698"/>
                    </a:lnTo>
                    <a:lnTo>
                      <a:pt x="3221" y="698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1" y="698"/>
                    </a:lnTo>
                    <a:lnTo>
                      <a:pt x="3222" y="698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1" y="700"/>
                    </a:lnTo>
                    <a:lnTo>
                      <a:pt x="3221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700"/>
                    </a:lnTo>
                    <a:lnTo>
                      <a:pt x="3222" y="698"/>
                    </a:lnTo>
                    <a:lnTo>
                      <a:pt x="3222" y="698"/>
                    </a:lnTo>
                    <a:lnTo>
                      <a:pt x="3222" y="698"/>
                    </a:lnTo>
                    <a:lnTo>
                      <a:pt x="3224" y="698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4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6" y="697"/>
                    </a:lnTo>
                    <a:lnTo>
                      <a:pt x="3224" y="697"/>
                    </a:lnTo>
                    <a:lnTo>
                      <a:pt x="3224" y="698"/>
                    </a:lnTo>
                    <a:lnTo>
                      <a:pt x="3224" y="698"/>
                    </a:lnTo>
                    <a:lnTo>
                      <a:pt x="3224" y="698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0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4" y="702"/>
                    </a:lnTo>
                    <a:lnTo>
                      <a:pt x="3226" y="702"/>
                    </a:lnTo>
                    <a:lnTo>
                      <a:pt x="3226" y="700"/>
                    </a:lnTo>
                    <a:lnTo>
                      <a:pt x="3226" y="700"/>
                    </a:lnTo>
                    <a:lnTo>
                      <a:pt x="3228" y="700"/>
                    </a:lnTo>
                    <a:lnTo>
                      <a:pt x="3228" y="698"/>
                    </a:lnTo>
                    <a:lnTo>
                      <a:pt x="3226" y="698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700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698"/>
                    </a:lnTo>
                    <a:lnTo>
                      <a:pt x="3228" y="697"/>
                    </a:lnTo>
                    <a:lnTo>
                      <a:pt x="3228" y="697"/>
                    </a:lnTo>
                    <a:lnTo>
                      <a:pt x="3230" y="697"/>
                    </a:lnTo>
                    <a:lnTo>
                      <a:pt x="3228" y="697"/>
                    </a:lnTo>
                    <a:lnTo>
                      <a:pt x="3228" y="695"/>
                    </a:lnTo>
                    <a:lnTo>
                      <a:pt x="3230" y="695"/>
                    </a:lnTo>
                    <a:lnTo>
                      <a:pt x="3230" y="695"/>
                    </a:lnTo>
                    <a:lnTo>
                      <a:pt x="3230" y="695"/>
                    </a:lnTo>
                    <a:lnTo>
                      <a:pt x="3230" y="693"/>
                    </a:lnTo>
                    <a:lnTo>
                      <a:pt x="3230" y="693"/>
                    </a:lnTo>
                    <a:lnTo>
                      <a:pt x="3230" y="693"/>
                    </a:lnTo>
                    <a:lnTo>
                      <a:pt x="3232" y="691"/>
                    </a:lnTo>
                    <a:lnTo>
                      <a:pt x="3232" y="691"/>
                    </a:lnTo>
                    <a:lnTo>
                      <a:pt x="3232" y="691"/>
                    </a:lnTo>
                    <a:lnTo>
                      <a:pt x="3232" y="689"/>
                    </a:lnTo>
                    <a:lnTo>
                      <a:pt x="3232" y="689"/>
                    </a:lnTo>
                    <a:lnTo>
                      <a:pt x="3233" y="689"/>
                    </a:lnTo>
                    <a:lnTo>
                      <a:pt x="3233" y="687"/>
                    </a:lnTo>
                    <a:lnTo>
                      <a:pt x="3233" y="687"/>
                    </a:lnTo>
                    <a:lnTo>
                      <a:pt x="3233" y="687"/>
                    </a:lnTo>
                    <a:lnTo>
                      <a:pt x="3233" y="686"/>
                    </a:lnTo>
                    <a:lnTo>
                      <a:pt x="3233" y="686"/>
                    </a:lnTo>
                    <a:lnTo>
                      <a:pt x="3233" y="686"/>
                    </a:lnTo>
                    <a:lnTo>
                      <a:pt x="3233" y="684"/>
                    </a:lnTo>
                    <a:lnTo>
                      <a:pt x="3233" y="684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2"/>
                    </a:lnTo>
                    <a:lnTo>
                      <a:pt x="3233" y="680"/>
                    </a:lnTo>
                    <a:lnTo>
                      <a:pt x="3232" y="680"/>
                    </a:lnTo>
                    <a:lnTo>
                      <a:pt x="3232" y="678"/>
                    </a:lnTo>
                    <a:lnTo>
                      <a:pt x="3233" y="678"/>
                    </a:lnTo>
                    <a:lnTo>
                      <a:pt x="3233" y="676"/>
                    </a:lnTo>
                    <a:lnTo>
                      <a:pt x="3233" y="676"/>
                    </a:lnTo>
                    <a:lnTo>
                      <a:pt x="3232" y="675"/>
                    </a:lnTo>
                    <a:lnTo>
                      <a:pt x="3232" y="675"/>
                    </a:lnTo>
                    <a:lnTo>
                      <a:pt x="3232" y="673"/>
                    </a:lnTo>
                    <a:lnTo>
                      <a:pt x="3232" y="675"/>
                    </a:lnTo>
                    <a:lnTo>
                      <a:pt x="3230" y="675"/>
                    </a:lnTo>
                    <a:lnTo>
                      <a:pt x="3230" y="675"/>
                    </a:lnTo>
                    <a:lnTo>
                      <a:pt x="3230" y="673"/>
                    </a:lnTo>
                    <a:lnTo>
                      <a:pt x="3230" y="673"/>
                    </a:lnTo>
                    <a:lnTo>
                      <a:pt x="3228" y="673"/>
                    </a:lnTo>
                    <a:lnTo>
                      <a:pt x="3228" y="671"/>
                    </a:lnTo>
                    <a:lnTo>
                      <a:pt x="3228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6" y="671"/>
                    </a:lnTo>
                    <a:lnTo>
                      <a:pt x="3224" y="671"/>
                    </a:lnTo>
                    <a:lnTo>
                      <a:pt x="3224" y="671"/>
                    </a:lnTo>
                    <a:lnTo>
                      <a:pt x="3224" y="671"/>
                    </a:lnTo>
                    <a:lnTo>
                      <a:pt x="3222" y="671"/>
                    </a:lnTo>
                    <a:lnTo>
                      <a:pt x="3222" y="671"/>
                    </a:lnTo>
                    <a:lnTo>
                      <a:pt x="3222" y="669"/>
                    </a:lnTo>
                    <a:lnTo>
                      <a:pt x="3221" y="669"/>
                    </a:lnTo>
                    <a:lnTo>
                      <a:pt x="3221" y="669"/>
                    </a:lnTo>
                    <a:lnTo>
                      <a:pt x="3219" y="667"/>
                    </a:lnTo>
                    <a:lnTo>
                      <a:pt x="3219" y="667"/>
                    </a:lnTo>
                    <a:lnTo>
                      <a:pt x="3219" y="665"/>
                    </a:lnTo>
                    <a:lnTo>
                      <a:pt x="3219" y="664"/>
                    </a:lnTo>
                    <a:lnTo>
                      <a:pt x="3219" y="664"/>
                    </a:lnTo>
                    <a:lnTo>
                      <a:pt x="3219" y="664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2"/>
                    </a:lnTo>
                    <a:lnTo>
                      <a:pt x="3219" y="660"/>
                    </a:lnTo>
                    <a:lnTo>
                      <a:pt x="3219" y="660"/>
                    </a:lnTo>
                    <a:lnTo>
                      <a:pt x="3219" y="660"/>
                    </a:lnTo>
                    <a:lnTo>
                      <a:pt x="3219" y="658"/>
                    </a:lnTo>
                    <a:lnTo>
                      <a:pt x="3217" y="658"/>
                    </a:lnTo>
                    <a:lnTo>
                      <a:pt x="3217" y="658"/>
                    </a:lnTo>
                    <a:lnTo>
                      <a:pt x="3217" y="658"/>
                    </a:lnTo>
                    <a:lnTo>
                      <a:pt x="3217" y="656"/>
                    </a:lnTo>
                    <a:lnTo>
                      <a:pt x="3215" y="656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4"/>
                    </a:lnTo>
                    <a:lnTo>
                      <a:pt x="3215" y="653"/>
                    </a:lnTo>
                    <a:lnTo>
                      <a:pt x="3217" y="653"/>
                    </a:lnTo>
                    <a:lnTo>
                      <a:pt x="3217" y="654"/>
                    </a:lnTo>
                    <a:lnTo>
                      <a:pt x="3217" y="654"/>
                    </a:lnTo>
                    <a:lnTo>
                      <a:pt x="3217" y="654"/>
                    </a:lnTo>
                    <a:lnTo>
                      <a:pt x="3217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19" y="656"/>
                    </a:lnTo>
                    <a:lnTo>
                      <a:pt x="3221" y="654"/>
                    </a:lnTo>
                    <a:lnTo>
                      <a:pt x="3221" y="654"/>
                    </a:lnTo>
                    <a:lnTo>
                      <a:pt x="3221" y="654"/>
                    </a:lnTo>
                    <a:lnTo>
                      <a:pt x="3222" y="654"/>
                    </a:lnTo>
                    <a:lnTo>
                      <a:pt x="3222" y="654"/>
                    </a:lnTo>
                    <a:lnTo>
                      <a:pt x="3222" y="656"/>
                    </a:lnTo>
                    <a:lnTo>
                      <a:pt x="3224" y="656"/>
                    </a:lnTo>
                    <a:lnTo>
                      <a:pt x="3224" y="656"/>
                    </a:lnTo>
                    <a:lnTo>
                      <a:pt x="3224" y="654"/>
                    </a:lnTo>
                    <a:lnTo>
                      <a:pt x="3224" y="654"/>
                    </a:lnTo>
                    <a:lnTo>
                      <a:pt x="3222" y="654"/>
                    </a:lnTo>
                    <a:lnTo>
                      <a:pt x="3224" y="654"/>
                    </a:lnTo>
                    <a:lnTo>
                      <a:pt x="3224" y="653"/>
                    </a:lnTo>
                    <a:lnTo>
                      <a:pt x="3224" y="653"/>
                    </a:lnTo>
                    <a:lnTo>
                      <a:pt x="3226" y="653"/>
                    </a:lnTo>
                    <a:lnTo>
                      <a:pt x="3226" y="651"/>
                    </a:lnTo>
                    <a:lnTo>
                      <a:pt x="3235" y="651"/>
                    </a:lnTo>
                    <a:lnTo>
                      <a:pt x="3235" y="651"/>
                    </a:lnTo>
                    <a:lnTo>
                      <a:pt x="3235" y="651"/>
                    </a:lnTo>
                    <a:lnTo>
                      <a:pt x="3235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7" y="653"/>
                    </a:lnTo>
                    <a:lnTo>
                      <a:pt x="3239" y="653"/>
                    </a:lnTo>
                    <a:lnTo>
                      <a:pt x="3239" y="653"/>
                    </a:lnTo>
                    <a:lnTo>
                      <a:pt x="3239" y="653"/>
                    </a:lnTo>
                    <a:lnTo>
                      <a:pt x="3241" y="653"/>
                    </a:lnTo>
                    <a:lnTo>
                      <a:pt x="3241" y="654"/>
                    </a:lnTo>
                    <a:lnTo>
                      <a:pt x="3241" y="654"/>
                    </a:lnTo>
                    <a:lnTo>
                      <a:pt x="3243" y="654"/>
                    </a:lnTo>
                    <a:lnTo>
                      <a:pt x="3243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4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6" y="654"/>
                    </a:lnTo>
                    <a:lnTo>
                      <a:pt x="3248" y="654"/>
                    </a:lnTo>
                    <a:lnTo>
                      <a:pt x="3248" y="654"/>
                    </a:lnTo>
                    <a:lnTo>
                      <a:pt x="3248" y="654"/>
                    </a:lnTo>
                    <a:lnTo>
                      <a:pt x="3250" y="654"/>
                    </a:lnTo>
                    <a:lnTo>
                      <a:pt x="3250" y="654"/>
                    </a:lnTo>
                    <a:lnTo>
                      <a:pt x="3250" y="654"/>
                    </a:lnTo>
                    <a:lnTo>
                      <a:pt x="3250" y="656"/>
                    </a:lnTo>
                    <a:lnTo>
                      <a:pt x="3250" y="656"/>
                    </a:lnTo>
                    <a:lnTo>
                      <a:pt x="3252" y="656"/>
                    </a:lnTo>
                    <a:lnTo>
                      <a:pt x="3252" y="656"/>
                    </a:lnTo>
                    <a:lnTo>
                      <a:pt x="3252" y="656"/>
                    </a:lnTo>
                    <a:lnTo>
                      <a:pt x="3252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4" y="654"/>
                    </a:lnTo>
                    <a:lnTo>
                      <a:pt x="3255" y="654"/>
                    </a:lnTo>
                    <a:lnTo>
                      <a:pt x="3255" y="654"/>
                    </a:lnTo>
                    <a:lnTo>
                      <a:pt x="3257" y="654"/>
                    </a:lnTo>
                    <a:lnTo>
                      <a:pt x="3257" y="654"/>
                    </a:lnTo>
                    <a:lnTo>
                      <a:pt x="3257" y="654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7" y="656"/>
                    </a:lnTo>
                    <a:lnTo>
                      <a:pt x="3259" y="656"/>
                    </a:lnTo>
                    <a:lnTo>
                      <a:pt x="3259" y="654"/>
                    </a:lnTo>
                    <a:lnTo>
                      <a:pt x="3261" y="654"/>
                    </a:lnTo>
                    <a:lnTo>
                      <a:pt x="3261" y="656"/>
                    </a:lnTo>
                    <a:lnTo>
                      <a:pt x="3261" y="656"/>
                    </a:lnTo>
                    <a:lnTo>
                      <a:pt x="3263" y="656"/>
                    </a:lnTo>
                    <a:lnTo>
                      <a:pt x="3263" y="656"/>
                    </a:lnTo>
                    <a:lnTo>
                      <a:pt x="3265" y="656"/>
                    </a:lnTo>
                    <a:lnTo>
                      <a:pt x="3265" y="656"/>
                    </a:lnTo>
                    <a:lnTo>
                      <a:pt x="3265" y="656"/>
                    </a:lnTo>
                    <a:lnTo>
                      <a:pt x="3266" y="658"/>
                    </a:lnTo>
                    <a:lnTo>
                      <a:pt x="3266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68" y="660"/>
                    </a:lnTo>
                    <a:lnTo>
                      <a:pt x="3270" y="660"/>
                    </a:lnTo>
                    <a:lnTo>
                      <a:pt x="3270" y="658"/>
                    </a:lnTo>
                    <a:lnTo>
                      <a:pt x="3272" y="658"/>
                    </a:lnTo>
                    <a:lnTo>
                      <a:pt x="3272" y="658"/>
                    </a:lnTo>
                    <a:lnTo>
                      <a:pt x="3272" y="658"/>
                    </a:lnTo>
                    <a:lnTo>
                      <a:pt x="3272" y="656"/>
                    </a:lnTo>
                    <a:lnTo>
                      <a:pt x="3272" y="656"/>
                    </a:lnTo>
                    <a:lnTo>
                      <a:pt x="3274" y="656"/>
                    </a:lnTo>
                    <a:lnTo>
                      <a:pt x="3274" y="656"/>
                    </a:lnTo>
                    <a:lnTo>
                      <a:pt x="3276" y="656"/>
                    </a:lnTo>
                    <a:lnTo>
                      <a:pt x="3276" y="656"/>
                    </a:lnTo>
                    <a:lnTo>
                      <a:pt x="3276" y="656"/>
                    </a:lnTo>
                    <a:lnTo>
                      <a:pt x="3276" y="658"/>
                    </a:lnTo>
                    <a:lnTo>
                      <a:pt x="3276" y="658"/>
                    </a:lnTo>
                    <a:lnTo>
                      <a:pt x="3276" y="658"/>
                    </a:lnTo>
                    <a:lnTo>
                      <a:pt x="3276" y="660"/>
                    </a:lnTo>
                    <a:lnTo>
                      <a:pt x="3276" y="660"/>
                    </a:lnTo>
                    <a:lnTo>
                      <a:pt x="3276" y="660"/>
                    </a:lnTo>
                    <a:lnTo>
                      <a:pt x="3276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7" y="662"/>
                    </a:lnTo>
                    <a:lnTo>
                      <a:pt x="3279" y="662"/>
                    </a:lnTo>
                    <a:lnTo>
                      <a:pt x="3279" y="662"/>
                    </a:lnTo>
                    <a:lnTo>
                      <a:pt x="3279" y="660"/>
                    </a:lnTo>
                    <a:lnTo>
                      <a:pt x="3279" y="660"/>
                    </a:lnTo>
                    <a:lnTo>
                      <a:pt x="3281" y="660"/>
                    </a:lnTo>
                    <a:lnTo>
                      <a:pt x="3281" y="660"/>
                    </a:lnTo>
                    <a:lnTo>
                      <a:pt x="3281" y="660"/>
                    </a:lnTo>
                    <a:lnTo>
                      <a:pt x="3283" y="660"/>
                    </a:lnTo>
                    <a:lnTo>
                      <a:pt x="3283" y="660"/>
                    </a:lnTo>
                    <a:lnTo>
                      <a:pt x="3285" y="660"/>
                    </a:lnTo>
                    <a:lnTo>
                      <a:pt x="3285" y="660"/>
                    </a:lnTo>
                    <a:lnTo>
                      <a:pt x="3285" y="658"/>
                    </a:lnTo>
                    <a:lnTo>
                      <a:pt x="3287" y="658"/>
                    </a:lnTo>
                    <a:lnTo>
                      <a:pt x="3287" y="658"/>
                    </a:lnTo>
                    <a:lnTo>
                      <a:pt x="3288" y="660"/>
                    </a:lnTo>
                    <a:lnTo>
                      <a:pt x="3288" y="660"/>
                    </a:lnTo>
                    <a:lnTo>
                      <a:pt x="3288" y="660"/>
                    </a:lnTo>
                    <a:lnTo>
                      <a:pt x="3288" y="662"/>
                    </a:lnTo>
                    <a:lnTo>
                      <a:pt x="3290" y="662"/>
                    </a:lnTo>
                    <a:lnTo>
                      <a:pt x="3292" y="662"/>
                    </a:lnTo>
                    <a:lnTo>
                      <a:pt x="3292" y="662"/>
                    </a:lnTo>
                    <a:lnTo>
                      <a:pt x="3294" y="664"/>
                    </a:lnTo>
                    <a:lnTo>
                      <a:pt x="3294" y="664"/>
                    </a:lnTo>
                    <a:lnTo>
                      <a:pt x="3296" y="664"/>
                    </a:lnTo>
                    <a:lnTo>
                      <a:pt x="3296" y="662"/>
                    </a:lnTo>
                    <a:lnTo>
                      <a:pt x="3296" y="662"/>
                    </a:lnTo>
                    <a:lnTo>
                      <a:pt x="3298" y="662"/>
                    </a:lnTo>
                    <a:lnTo>
                      <a:pt x="3298" y="662"/>
                    </a:lnTo>
                    <a:lnTo>
                      <a:pt x="3298" y="662"/>
                    </a:lnTo>
                    <a:lnTo>
                      <a:pt x="3299" y="662"/>
                    </a:lnTo>
                    <a:lnTo>
                      <a:pt x="3299" y="662"/>
                    </a:lnTo>
                    <a:lnTo>
                      <a:pt x="3299" y="662"/>
                    </a:lnTo>
                    <a:lnTo>
                      <a:pt x="3299" y="664"/>
                    </a:lnTo>
                    <a:lnTo>
                      <a:pt x="3299" y="664"/>
                    </a:lnTo>
                    <a:lnTo>
                      <a:pt x="3299" y="664"/>
                    </a:lnTo>
                    <a:lnTo>
                      <a:pt x="3298" y="665"/>
                    </a:lnTo>
                    <a:lnTo>
                      <a:pt x="3298" y="665"/>
                    </a:lnTo>
                    <a:lnTo>
                      <a:pt x="3298" y="665"/>
                    </a:lnTo>
                    <a:lnTo>
                      <a:pt x="3299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1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3" y="665"/>
                    </a:lnTo>
                    <a:lnTo>
                      <a:pt x="3305" y="665"/>
                    </a:lnTo>
                    <a:lnTo>
                      <a:pt x="3305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5"/>
                    </a:lnTo>
                    <a:lnTo>
                      <a:pt x="3307" y="664"/>
                    </a:lnTo>
                    <a:lnTo>
                      <a:pt x="3309" y="664"/>
                    </a:lnTo>
                    <a:lnTo>
                      <a:pt x="3309" y="664"/>
                    </a:lnTo>
                    <a:lnTo>
                      <a:pt x="3309" y="664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09" y="662"/>
                    </a:lnTo>
                    <a:lnTo>
                      <a:pt x="3310" y="662"/>
                    </a:lnTo>
                    <a:lnTo>
                      <a:pt x="3310" y="662"/>
                    </a:lnTo>
                    <a:lnTo>
                      <a:pt x="3310" y="664"/>
                    </a:lnTo>
                    <a:lnTo>
                      <a:pt x="3310" y="662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2" y="664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4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6" y="662"/>
                    </a:lnTo>
                    <a:lnTo>
                      <a:pt x="3318" y="660"/>
                    </a:lnTo>
                    <a:lnTo>
                      <a:pt x="3318" y="660"/>
                    </a:lnTo>
                    <a:lnTo>
                      <a:pt x="3318" y="660"/>
                    </a:lnTo>
                    <a:lnTo>
                      <a:pt x="3320" y="660"/>
                    </a:lnTo>
                    <a:lnTo>
                      <a:pt x="3320" y="658"/>
                    </a:lnTo>
                    <a:lnTo>
                      <a:pt x="3321" y="658"/>
                    </a:lnTo>
                    <a:lnTo>
                      <a:pt x="3321" y="658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1" y="660"/>
                    </a:lnTo>
                    <a:lnTo>
                      <a:pt x="3323" y="660"/>
                    </a:lnTo>
                    <a:lnTo>
                      <a:pt x="3323" y="660"/>
                    </a:lnTo>
                    <a:lnTo>
                      <a:pt x="3323" y="658"/>
                    </a:lnTo>
                    <a:lnTo>
                      <a:pt x="3323" y="658"/>
                    </a:lnTo>
                    <a:lnTo>
                      <a:pt x="3321" y="658"/>
                    </a:lnTo>
                    <a:lnTo>
                      <a:pt x="3321" y="656"/>
                    </a:lnTo>
                    <a:lnTo>
                      <a:pt x="3321" y="656"/>
                    </a:lnTo>
                    <a:lnTo>
                      <a:pt x="3323" y="656"/>
                    </a:lnTo>
                    <a:lnTo>
                      <a:pt x="3323" y="656"/>
                    </a:lnTo>
                    <a:lnTo>
                      <a:pt x="3323" y="656"/>
                    </a:lnTo>
                    <a:lnTo>
                      <a:pt x="3325" y="654"/>
                    </a:lnTo>
                    <a:lnTo>
                      <a:pt x="3325" y="654"/>
                    </a:lnTo>
                    <a:lnTo>
                      <a:pt x="3325" y="654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6"/>
                    </a:lnTo>
                    <a:lnTo>
                      <a:pt x="3325" y="658"/>
                    </a:lnTo>
                    <a:lnTo>
                      <a:pt x="3325" y="658"/>
                    </a:lnTo>
                    <a:lnTo>
                      <a:pt x="3327" y="658"/>
                    </a:lnTo>
                    <a:lnTo>
                      <a:pt x="3327" y="660"/>
                    </a:lnTo>
                    <a:lnTo>
                      <a:pt x="3329" y="660"/>
                    </a:lnTo>
                    <a:lnTo>
                      <a:pt x="3329" y="660"/>
                    </a:lnTo>
                    <a:lnTo>
                      <a:pt x="3331" y="660"/>
                    </a:lnTo>
                    <a:lnTo>
                      <a:pt x="3331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0"/>
                    </a:lnTo>
                    <a:lnTo>
                      <a:pt x="3332" y="662"/>
                    </a:lnTo>
                    <a:lnTo>
                      <a:pt x="3334" y="662"/>
                    </a:lnTo>
                    <a:lnTo>
                      <a:pt x="3334" y="662"/>
                    </a:lnTo>
                    <a:lnTo>
                      <a:pt x="3336" y="662"/>
                    </a:lnTo>
                    <a:lnTo>
                      <a:pt x="3336" y="662"/>
                    </a:lnTo>
                    <a:lnTo>
                      <a:pt x="3336" y="660"/>
                    </a:lnTo>
                    <a:lnTo>
                      <a:pt x="3336" y="660"/>
                    </a:lnTo>
                    <a:lnTo>
                      <a:pt x="3338" y="660"/>
                    </a:lnTo>
                    <a:lnTo>
                      <a:pt x="3338" y="660"/>
                    </a:lnTo>
                    <a:lnTo>
                      <a:pt x="3338" y="660"/>
                    </a:lnTo>
                    <a:lnTo>
                      <a:pt x="3338" y="658"/>
                    </a:lnTo>
                    <a:lnTo>
                      <a:pt x="3340" y="658"/>
                    </a:lnTo>
                    <a:lnTo>
                      <a:pt x="3340" y="658"/>
                    </a:lnTo>
                    <a:lnTo>
                      <a:pt x="3340" y="658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0" y="656"/>
                    </a:lnTo>
                    <a:lnTo>
                      <a:pt x="3342" y="656"/>
                    </a:lnTo>
                    <a:lnTo>
                      <a:pt x="3342" y="656"/>
                    </a:lnTo>
                    <a:lnTo>
                      <a:pt x="3342" y="656"/>
                    </a:lnTo>
                    <a:lnTo>
                      <a:pt x="3343" y="654"/>
                    </a:lnTo>
                    <a:lnTo>
                      <a:pt x="3343" y="654"/>
                    </a:lnTo>
                    <a:lnTo>
                      <a:pt x="3345" y="654"/>
                    </a:lnTo>
                    <a:lnTo>
                      <a:pt x="3345" y="654"/>
                    </a:lnTo>
                    <a:lnTo>
                      <a:pt x="3345" y="654"/>
                    </a:lnTo>
                    <a:lnTo>
                      <a:pt x="3345" y="653"/>
                    </a:lnTo>
                    <a:lnTo>
                      <a:pt x="3345" y="653"/>
                    </a:lnTo>
                    <a:lnTo>
                      <a:pt x="3345" y="653"/>
                    </a:lnTo>
                    <a:lnTo>
                      <a:pt x="3347" y="653"/>
                    </a:lnTo>
                    <a:lnTo>
                      <a:pt x="3347" y="651"/>
                    </a:lnTo>
                    <a:lnTo>
                      <a:pt x="3347" y="651"/>
                    </a:lnTo>
                    <a:lnTo>
                      <a:pt x="3347" y="651"/>
                    </a:lnTo>
                    <a:lnTo>
                      <a:pt x="3347" y="653"/>
                    </a:lnTo>
                    <a:lnTo>
                      <a:pt x="3349" y="653"/>
                    </a:lnTo>
                    <a:lnTo>
                      <a:pt x="3349" y="653"/>
                    </a:lnTo>
                    <a:lnTo>
                      <a:pt x="3349" y="653"/>
                    </a:lnTo>
                    <a:lnTo>
                      <a:pt x="3351" y="653"/>
                    </a:lnTo>
                    <a:lnTo>
                      <a:pt x="3351" y="653"/>
                    </a:lnTo>
                    <a:lnTo>
                      <a:pt x="3351" y="653"/>
                    </a:lnTo>
                    <a:lnTo>
                      <a:pt x="3353" y="653"/>
                    </a:lnTo>
                    <a:lnTo>
                      <a:pt x="3354" y="653"/>
                    </a:lnTo>
                    <a:lnTo>
                      <a:pt x="3354" y="653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4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6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4" y="658"/>
                    </a:lnTo>
                    <a:lnTo>
                      <a:pt x="3356" y="658"/>
                    </a:lnTo>
                    <a:lnTo>
                      <a:pt x="3356" y="658"/>
                    </a:lnTo>
                    <a:lnTo>
                      <a:pt x="3356" y="658"/>
                    </a:lnTo>
                    <a:lnTo>
                      <a:pt x="3358" y="658"/>
                    </a:lnTo>
                    <a:lnTo>
                      <a:pt x="3358" y="658"/>
                    </a:lnTo>
                    <a:lnTo>
                      <a:pt x="3358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0" y="658"/>
                    </a:lnTo>
                    <a:lnTo>
                      <a:pt x="3362" y="658"/>
                    </a:lnTo>
                    <a:lnTo>
                      <a:pt x="3362" y="658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2" y="656"/>
                    </a:lnTo>
                    <a:lnTo>
                      <a:pt x="3364" y="654"/>
                    </a:lnTo>
                    <a:lnTo>
                      <a:pt x="3364" y="654"/>
                    </a:lnTo>
                    <a:lnTo>
                      <a:pt x="3364" y="654"/>
                    </a:lnTo>
                    <a:lnTo>
                      <a:pt x="3364" y="653"/>
                    </a:lnTo>
                    <a:lnTo>
                      <a:pt x="3364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5" y="653"/>
                    </a:lnTo>
                    <a:lnTo>
                      <a:pt x="3367" y="653"/>
                    </a:lnTo>
                    <a:lnTo>
                      <a:pt x="3367" y="653"/>
                    </a:lnTo>
                    <a:lnTo>
                      <a:pt x="3367" y="653"/>
                    </a:lnTo>
                    <a:lnTo>
                      <a:pt x="3369" y="653"/>
                    </a:lnTo>
                    <a:lnTo>
                      <a:pt x="3369" y="651"/>
                    </a:lnTo>
                    <a:lnTo>
                      <a:pt x="3369" y="651"/>
                    </a:lnTo>
                    <a:lnTo>
                      <a:pt x="3369" y="651"/>
                    </a:lnTo>
                    <a:lnTo>
                      <a:pt x="3369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3"/>
                    </a:lnTo>
                    <a:lnTo>
                      <a:pt x="3371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4"/>
                    </a:lnTo>
                    <a:lnTo>
                      <a:pt x="3369" y="656"/>
                    </a:lnTo>
                    <a:lnTo>
                      <a:pt x="3369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1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3" y="654"/>
                    </a:lnTo>
                    <a:lnTo>
                      <a:pt x="3375" y="654"/>
                    </a:lnTo>
                    <a:lnTo>
                      <a:pt x="3375" y="654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5" y="656"/>
                    </a:lnTo>
                    <a:lnTo>
                      <a:pt x="3373" y="656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3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58"/>
                    </a:lnTo>
                    <a:lnTo>
                      <a:pt x="3375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0"/>
                    </a:lnTo>
                    <a:lnTo>
                      <a:pt x="3376" y="662"/>
                    </a:lnTo>
                    <a:lnTo>
                      <a:pt x="3376" y="662"/>
                    </a:lnTo>
                    <a:lnTo>
                      <a:pt x="3378" y="662"/>
                    </a:lnTo>
                    <a:lnTo>
                      <a:pt x="3378" y="662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78" y="664"/>
                    </a:lnTo>
                    <a:lnTo>
                      <a:pt x="3380" y="664"/>
                    </a:lnTo>
                    <a:lnTo>
                      <a:pt x="3378" y="664"/>
                    </a:lnTo>
                    <a:lnTo>
                      <a:pt x="3378" y="665"/>
                    </a:lnTo>
                    <a:lnTo>
                      <a:pt x="3378" y="665"/>
                    </a:lnTo>
                    <a:lnTo>
                      <a:pt x="3380" y="665"/>
                    </a:lnTo>
                    <a:lnTo>
                      <a:pt x="3380" y="665"/>
                    </a:lnTo>
                    <a:lnTo>
                      <a:pt x="3380" y="664"/>
                    </a:lnTo>
                    <a:lnTo>
                      <a:pt x="3382" y="664"/>
                    </a:lnTo>
                    <a:lnTo>
                      <a:pt x="3382" y="664"/>
                    </a:lnTo>
                    <a:lnTo>
                      <a:pt x="3382" y="664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5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2" y="667"/>
                    </a:lnTo>
                    <a:lnTo>
                      <a:pt x="3380" y="667"/>
                    </a:lnTo>
                    <a:lnTo>
                      <a:pt x="3380" y="667"/>
                    </a:lnTo>
                    <a:lnTo>
                      <a:pt x="3382" y="667"/>
                    </a:lnTo>
                    <a:lnTo>
                      <a:pt x="3382" y="669"/>
                    </a:lnTo>
                    <a:lnTo>
                      <a:pt x="3382" y="669"/>
                    </a:lnTo>
                    <a:lnTo>
                      <a:pt x="3382" y="669"/>
                    </a:lnTo>
                    <a:lnTo>
                      <a:pt x="3384" y="669"/>
                    </a:lnTo>
                    <a:lnTo>
                      <a:pt x="3384" y="669"/>
                    </a:lnTo>
                    <a:lnTo>
                      <a:pt x="3384" y="669"/>
                    </a:lnTo>
                    <a:lnTo>
                      <a:pt x="3386" y="669"/>
                    </a:lnTo>
                    <a:lnTo>
                      <a:pt x="3386" y="669"/>
                    </a:lnTo>
                    <a:lnTo>
                      <a:pt x="3384" y="671"/>
                    </a:lnTo>
                    <a:lnTo>
                      <a:pt x="3384" y="671"/>
                    </a:lnTo>
                    <a:lnTo>
                      <a:pt x="3384" y="671"/>
                    </a:lnTo>
                    <a:lnTo>
                      <a:pt x="3386" y="671"/>
                    </a:lnTo>
                    <a:lnTo>
                      <a:pt x="3386" y="671"/>
                    </a:lnTo>
                    <a:lnTo>
                      <a:pt x="3386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6" y="671"/>
                    </a:lnTo>
                    <a:lnTo>
                      <a:pt x="3387" y="671"/>
                    </a:lnTo>
                    <a:lnTo>
                      <a:pt x="3387" y="671"/>
                    </a:lnTo>
                    <a:lnTo>
                      <a:pt x="3389" y="671"/>
                    </a:lnTo>
                    <a:lnTo>
                      <a:pt x="3389" y="673"/>
                    </a:lnTo>
                    <a:lnTo>
                      <a:pt x="3389" y="673"/>
                    </a:lnTo>
                    <a:lnTo>
                      <a:pt x="3387" y="673"/>
                    </a:lnTo>
                    <a:lnTo>
                      <a:pt x="3387" y="673"/>
                    </a:lnTo>
                    <a:lnTo>
                      <a:pt x="3387" y="673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7" y="675"/>
                    </a:lnTo>
                    <a:lnTo>
                      <a:pt x="3389" y="675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6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78"/>
                    </a:lnTo>
                    <a:lnTo>
                      <a:pt x="3389" y="680"/>
                    </a:lnTo>
                    <a:lnTo>
                      <a:pt x="3391" y="680"/>
                    </a:lnTo>
                    <a:lnTo>
                      <a:pt x="3391" y="680"/>
                    </a:lnTo>
                    <a:lnTo>
                      <a:pt x="3391" y="680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2"/>
                    </a:lnTo>
                    <a:lnTo>
                      <a:pt x="3391" y="684"/>
                    </a:lnTo>
                    <a:lnTo>
                      <a:pt x="3391" y="684"/>
                    </a:lnTo>
                    <a:lnTo>
                      <a:pt x="3393" y="684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6"/>
                    </a:lnTo>
                    <a:lnTo>
                      <a:pt x="3393" y="687"/>
                    </a:lnTo>
                    <a:lnTo>
                      <a:pt x="3395" y="687"/>
                    </a:lnTo>
                    <a:lnTo>
                      <a:pt x="3395" y="687"/>
                    </a:lnTo>
                    <a:lnTo>
                      <a:pt x="3395" y="687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89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5" y="691"/>
                    </a:lnTo>
                    <a:lnTo>
                      <a:pt x="3397" y="691"/>
                    </a:lnTo>
                    <a:lnTo>
                      <a:pt x="3397" y="691"/>
                    </a:lnTo>
                    <a:lnTo>
                      <a:pt x="3397" y="691"/>
                    </a:lnTo>
                    <a:lnTo>
                      <a:pt x="3397" y="693"/>
                    </a:lnTo>
                    <a:lnTo>
                      <a:pt x="3397" y="693"/>
                    </a:lnTo>
                    <a:lnTo>
                      <a:pt x="3397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3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5"/>
                    </a:lnTo>
                    <a:lnTo>
                      <a:pt x="3398" y="697"/>
                    </a:lnTo>
                    <a:lnTo>
                      <a:pt x="3400" y="697"/>
                    </a:lnTo>
                    <a:lnTo>
                      <a:pt x="3400" y="697"/>
                    </a:lnTo>
                    <a:lnTo>
                      <a:pt x="3400" y="698"/>
                    </a:lnTo>
                    <a:lnTo>
                      <a:pt x="3400" y="698"/>
                    </a:lnTo>
                    <a:lnTo>
                      <a:pt x="3398" y="698"/>
                    </a:lnTo>
                    <a:lnTo>
                      <a:pt x="3400" y="698"/>
                    </a:lnTo>
                    <a:lnTo>
                      <a:pt x="3400" y="698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0"/>
                    </a:lnTo>
                    <a:lnTo>
                      <a:pt x="3400" y="702"/>
                    </a:lnTo>
                    <a:lnTo>
                      <a:pt x="3402" y="702"/>
                    </a:lnTo>
                    <a:lnTo>
                      <a:pt x="3402" y="702"/>
                    </a:lnTo>
                    <a:lnTo>
                      <a:pt x="3402" y="702"/>
                    </a:lnTo>
                    <a:lnTo>
                      <a:pt x="3402" y="704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4" y="706"/>
                    </a:lnTo>
                    <a:lnTo>
                      <a:pt x="3406" y="706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8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09"/>
                    </a:lnTo>
                    <a:lnTo>
                      <a:pt x="3406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1"/>
                    </a:lnTo>
                    <a:lnTo>
                      <a:pt x="3408" y="713"/>
                    </a:lnTo>
                    <a:lnTo>
                      <a:pt x="3409" y="713"/>
                    </a:lnTo>
                    <a:lnTo>
                      <a:pt x="3409" y="713"/>
                    </a:lnTo>
                    <a:lnTo>
                      <a:pt x="3409" y="713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09" y="715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7"/>
                    </a:lnTo>
                    <a:lnTo>
                      <a:pt x="3411" y="718"/>
                    </a:lnTo>
                    <a:lnTo>
                      <a:pt x="3413" y="718"/>
                    </a:lnTo>
                    <a:lnTo>
                      <a:pt x="3413" y="718"/>
                    </a:lnTo>
                    <a:lnTo>
                      <a:pt x="3413" y="718"/>
                    </a:lnTo>
                    <a:lnTo>
                      <a:pt x="3413" y="720"/>
                    </a:lnTo>
                    <a:lnTo>
                      <a:pt x="3413" y="720"/>
                    </a:lnTo>
                    <a:lnTo>
                      <a:pt x="3413" y="720"/>
                    </a:lnTo>
                    <a:lnTo>
                      <a:pt x="3415" y="720"/>
                    </a:lnTo>
                    <a:lnTo>
                      <a:pt x="3415" y="720"/>
                    </a:lnTo>
                    <a:lnTo>
                      <a:pt x="3415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7" y="722"/>
                    </a:lnTo>
                    <a:lnTo>
                      <a:pt x="3419" y="724"/>
                    </a:lnTo>
                    <a:lnTo>
                      <a:pt x="3419" y="724"/>
                    </a:lnTo>
                    <a:lnTo>
                      <a:pt x="3419" y="724"/>
                    </a:lnTo>
                    <a:lnTo>
                      <a:pt x="3419" y="726"/>
                    </a:lnTo>
                    <a:lnTo>
                      <a:pt x="3419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22" y="726"/>
                    </a:lnTo>
                    <a:lnTo>
                      <a:pt x="3422" y="726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20" y="726"/>
                    </a:lnTo>
                    <a:lnTo>
                      <a:pt x="3420" y="726"/>
                    </a:lnTo>
                    <a:lnTo>
                      <a:pt x="3419" y="726"/>
                    </a:lnTo>
                    <a:lnTo>
                      <a:pt x="3419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20" y="728"/>
                    </a:lnTo>
                    <a:lnTo>
                      <a:pt x="3419" y="728"/>
                    </a:lnTo>
                    <a:lnTo>
                      <a:pt x="3420" y="728"/>
                    </a:lnTo>
                    <a:lnTo>
                      <a:pt x="3420" y="729"/>
                    </a:lnTo>
                    <a:lnTo>
                      <a:pt x="3420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2" y="728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4" y="729"/>
                    </a:lnTo>
                    <a:lnTo>
                      <a:pt x="3426" y="729"/>
                    </a:lnTo>
                    <a:lnTo>
                      <a:pt x="3426" y="729"/>
                    </a:lnTo>
                    <a:lnTo>
                      <a:pt x="3426" y="729"/>
                    </a:lnTo>
                    <a:lnTo>
                      <a:pt x="3426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1"/>
                    </a:lnTo>
                    <a:lnTo>
                      <a:pt x="3428" y="733"/>
                    </a:lnTo>
                    <a:lnTo>
                      <a:pt x="3428" y="733"/>
                    </a:lnTo>
                    <a:lnTo>
                      <a:pt x="3428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1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0" y="733"/>
                    </a:lnTo>
                    <a:lnTo>
                      <a:pt x="3431" y="733"/>
                    </a:lnTo>
                    <a:lnTo>
                      <a:pt x="3431" y="733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1" y="735"/>
                    </a:lnTo>
                    <a:lnTo>
                      <a:pt x="3433" y="735"/>
                    </a:lnTo>
                    <a:lnTo>
                      <a:pt x="3433" y="737"/>
                    </a:lnTo>
                    <a:lnTo>
                      <a:pt x="3435" y="737"/>
                    </a:lnTo>
                    <a:lnTo>
                      <a:pt x="3437" y="739"/>
                    </a:lnTo>
                    <a:lnTo>
                      <a:pt x="3439" y="739"/>
                    </a:lnTo>
                    <a:lnTo>
                      <a:pt x="3442" y="740"/>
                    </a:lnTo>
                    <a:lnTo>
                      <a:pt x="3442" y="740"/>
                    </a:lnTo>
                    <a:lnTo>
                      <a:pt x="3442" y="740"/>
                    </a:lnTo>
                    <a:lnTo>
                      <a:pt x="3444" y="740"/>
                    </a:lnTo>
                    <a:lnTo>
                      <a:pt x="3444" y="740"/>
                    </a:lnTo>
                    <a:lnTo>
                      <a:pt x="3446" y="740"/>
                    </a:lnTo>
                    <a:lnTo>
                      <a:pt x="3446" y="740"/>
                    </a:lnTo>
                    <a:lnTo>
                      <a:pt x="3446" y="740"/>
                    </a:lnTo>
                    <a:lnTo>
                      <a:pt x="3448" y="740"/>
                    </a:lnTo>
                    <a:lnTo>
                      <a:pt x="3448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0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2" y="740"/>
                    </a:lnTo>
                    <a:lnTo>
                      <a:pt x="3453" y="740"/>
                    </a:lnTo>
                    <a:lnTo>
                      <a:pt x="3455" y="740"/>
                    </a:lnTo>
                    <a:lnTo>
                      <a:pt x="3455" y="740"/>
                    </a:lnTo>
                    <a:lnTo>
                      <a:pt x="3459" y="740"/>
                    </a:lnTo>
                    <a:lnTo>
                      <a:pt x="3459" y="740"/>
                    </a:lnTo>
                    <a:lnTo>
                      <a:pt x="3459" y="740"/>
                    </a:lnTo>
                    <a:lnTo>
                      <a:pt x="3461" y="740"/>
                    </a:lnTo>
                    <a:lnTo>
                      <a:pt x="3461" y="740"/>
                    </a:lnTo>
                    <a:lnTo>
                      <a:pt x="3463" y="740"/>
                    </a:lnTo>
                    <a:lnTo>
                      <a:pt x="3463" y="739"/>
                    </a:lnTo>
                    <a:lnTo>
                      <a:pt x="3464" y="739"/>
                    </a:lnTo>
                    <a:lnTo>
                      <a:pt x="3464" y="739"/>
                    </a:lnTo>
                    <a:lnTo>
                      <a:pt x="3466" y="739"/>
                    </a:lnTo>
                    <a:lnTo>
                      <a:pt x="3466" y="739"/>
                    </a:lnTo>
                    <a:lnTo>
                      <a:pt x="3468" y="739"/>
                    </a:lnTo>
                    <a:lnTo>
                      <a:pt x="3468" y="739"/>
                    </a:lnTo>
                    <a:lnTo>
                      <a:pt x="3468" y="739"/>
                    </a:lnTo>
                    <a:lnTo>
                      <a:pt x="3470" y="739"/>
                    </a:lnTo>
                    <a:lnTo>
                      <a:pt x="3470" y="739"/>
                    </a:lnTo>
                    <a:lnTo>
                      <a:pt x="3470" y="739"/>
                    </a:lnTo>
                    <a:lnTo>
                      <a:pt x="3472" y="737"/>
                    </a:lnTo>
                    <a:lnTo>
                      <a:pt x="3474" y="737"/>
                    </a:lnTo>
                    <a:lnTo>
                      <a:pt x="3475" y="737"/>
                    </a:lnTo>
                    <a:lnTo>
                      <a:pt x="3475" y="737"/>
                    </a:lnTo>
                    <a:lnTo>
                      <a:pt x="3475" y="735"/>
                    </a:lnTo>
                    <a:lnTo>
                      <a:pt x="3477" y="735"/>
                    </a:lnTo>
                    <a:lnTo>
                      <a:pt x="3477" y="733"/>
                    </a:lnTo>
                    <a:lnTo>
                      <a:pt x="3479" y="733"/>
                    </a:lnTo>
                    <a:lnTo>
                      <a:pt x="3481" y="731"/>
                    </a:lnTo>
                    <a:lnTo>
                      <a:pt x="3481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3" y="731"/>
                    </a:lnTo>
                    <a:lnTo>
                      <a:pt x="3485" y="729"/>
                    </a:lnTo>
                    <a:lnTo>
                      <a:pt x="3485" y="729"/>
                    </a:lnTo>
                    <a:lnTo>
                      <a:pt x="3486" y="729"/>
                    </a:lnTo>
                    <a:lnTo>
                      <a:pt x="3486" y="729"/>
                    </a:lnTo>
                    <a:lnTo>
                      <a:pt x="3486" y="731"/>
                    </a:lnTo>
                    <a:lnTo>
                      <a:pt x="3486" y="731"/>
                    </a:lnTo>
                    <a:lnTo>
                      <a:pt x="3488" y="731"/>
                    </a:lnTo>
                    <a:lnTo>
                      <a:pt x="3488" y="729"/>
                    </a:lnTo>
                    <a:lnTo>
                      <a:pt x="3488" y="729"/>
                    </a:lnTo>
                    <a:lnTo>
                      <a:pt x="3490" y="729"/>
                    </a:lnTo>
                    <a:lnTo>
                      <a:pt x="3490" y="729"/>
                    </a:lnTo>
                    <a:lnTo>
                      <a:pt x="3490" y="729"/>
                    </a:lnTo>
                    <a:lnTo>
                      <a:pt x="3492" y="729"/>
                    </a:lnTo>
                    <a:lnTo>
                      <a:pt x="3492" y="728"/>
                    </a:lnTo>
                    <a:lnTo>
                      <a:pt x="3494" y="728"/>
                    </a:lnTo>
                    <a:lnTo>
                      <a:pt x="3494" y="728"/>
                    </a:lnTo>
                    <a:lnTo>
                      <a:pt x="3494" y="728"/>
                    </a:lnTo>
                    <a:lnTo>
                      <a:pt x="3496" y="728"/>
                    </a:lnTo>
                    <a:lnTo>
                      <a:pt x="3496" y="728"/>
                    </a:lnTo>
                    <a:lnTo>
                      <a:pt x="3496" y="728"/>
                    </a:lnTo>
                    <a:lnTo>
                      <a:pt x="3497" y="728"/>
                    </a:lnTo>
                    <a:lnTo>
                      <a:pt x="3497" y="728"/>
                    </a:lnTo>
                    <a:lnTo>
                      <a:pt x="3499" y="728"/>
                    </a:lnTo>
                    <a:lnTo>
                      <a:pt x="3499" y="728"/>
                    </a:lnTo>
                    <a:lnTo>
                      <a:pt x="3499" y="728"/>
                    </a:lnTo>
                    <a:lnTo>
                      <a:pt x="3501" y="726"/>
                    </a:lnTo>
                    <a:lnTo>
                      <a:pt x="3501" y="726"/>
                    </a:lnTo>
                    <a:lnTo>
                      <a:pt x="3503" y="726"/>
                    </a:lnTo>
                    <a:lnTo>
                      <a:pt x="3503" y="726"/>
                    </a:lnTo>
                    <a:lnTo>
                      <a:pt x="3503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5" y="726"/>
                    </a:lnTo>
                    <a:lnTo>
                      <a:pt x="3507" y="726"/>
                    </a:lnTo>
                    <a:lnTo>
                      <a:pt x="3507" y="726"/>
                    </a:lnTo>
                    <a:lnTo>
                      <a:pt x="3508" y="726"/>
                    </a:lnTo>
                    <a:lnTo>
                      <a:pt x="3508" y="724"/>
                    </a:lnTo>
                    <a:lnTo>
                      <a:pt x="3508" y="726"/>
                    </a:lnTo>
                    <a:lnTo>
                      <a:pt x="3508" y="726"/>
                    </a:lnTo>
                    <a:lnTo>
                      <a:pt x="3508" y="726"/>
                    </a:lnTo>
                    <a:lnTo>
                      <a:pt x="3510" y="726"/>
                    </a:lnTo>
                    <a:lnTo>
                      <a:pt x="3510" y="726"/>
                    </a:lnTo>
                    <a:lnTo>
                      <a:pt x="3510" y="724"/>
                    </a:lnTo>
                    <a:lnTo>
                      <a:pt x="3510" y="724"/>
                    </a:lnTo>
                    <a:lnTo>
                      <a:pt x="3510" y="724"/>
                    </a:lnTo>
                    <a:lnTo>
                      <a:pt x="3512" y="724"/>
                    </a:lnTo>
                    <a:lnTo>
                      <a:pt x="3512" y="724"/>
                    </a:lnTo>
                    <a:lnTo>
                      <a:pt x="3512" y="724"/>
                    </a:lnTo>
                    <a:lnTo>
                      <a:pt x="3514" y="724"/>
                    </a:lnTo>
                    <a:lnTo>
                      <a:pt x="3514" y="724"/>
                    </a:lnTo>
                    <a:lnTo>
                      <a:pt x="3514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6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6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8" y="724"/>
                    </a:lnTo>
                    <a:lnTo>
                      <a:pt x="3519" y="724"/>
                    </a:lnTo>
                    <a:lnTo>
                      <a:pt x="3519" y="724"/>
                    </a:lnTo>
                    <a:lnTo>
                      <a:pt x="3519" y="724"/>
                    </a:lnTo>
                    <a:lnTo>
                      <a:pt x="3519" y="726"/>
                    </a:lnTo>
                    <a:lnTo>
                      <a:pt x="3521" y="726"/>
                    </a:lnTo>
                    <a:lnTo>
                      <a:pt x="3521" y="726"/>
                    </a:lnTo>
                    <a:lnTo>
                      <a:pt x="3521" y="726"/>
                    </a:lnTo>
                    <a:lnTo>
                      <a:pt x="3521" y="728"/>
                    </a:lnTo>
                    <a:lnTo>
                      <a:pt x="3523" y="728"/>
                    </a:lnTo>
                    <a:lnTo>
                      <a:pt x="3523" y="728"/>
                    </a:lnTo>
                    <a:lnTo>
                      <a:pt x="3521" y="729"/>
                    </a:lnTo>
                    <a:lnTo>
                      <a:pt x="3521" y="729"/>
                    </a:lnTo>
                    <a:lnTo>
                      <a:pt x="3521" y="729"/>
                    </a:lnTo>
                    <a:lnTo>
                      <a:pt x="3521" y="731"/>
                    </a:lnTo>
                    <a:lnTo>
                      <a:pt x="3519" y="731"/>
                    </a:lnTo>
                    <a:lnTo>
                      <a:pt x="3519" y="733"/>
                    </a:lnTo>
                    <a:lnTo>
                      <a:pt x="3519" y="733"/>
                    </a:lnTo>
                    <a:lnTo>
                      <a:pt x="3519" y="733"/>
                    </a:lnTo>
                    <a:lnTo>
                      <a:pt x="3518" y="735"/>
                    </a:lnTo>
                    <a:lnTo>
                      <a:pt x="3518" y="735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8" y="737"/>
                    </a:lnTo>
                    <a:lnTo>
                      <a:pt x="3516" y="737"/>
                    </a:lnTo>
                    <a:lnTo>
                      <a:pt x="3516" y="737"/>
                    </a:lnTo>
                    <a:lnTo>
                      <a:pt x="3516" y="739"/>
                    </a:lnTo>
                    <a:lnTo>
                      <a:pt x="3516" y="739"/>
                    </a:lnTo>
                    <a:lnTo>
                      <a:pt x="3516" y="739"/>
                    </a:lnTo>
                    <a:lnTo>
                      <a:pt x="3516" y="740"/>
                    </a:lnTo>
                    <a:lnTo>
                      <a:pt x="3516" y="740"/>
                    </a:lnTo>
                    <a:lnTo>
                      <a:pt x="3516" y="740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2"/>
                    </a:lnTo>
                    <a:lnTo>
                      <a:pt x="3516" y="740"/>
                    </a:lnTo>
                    <a:lnTo>
                      <a:pt x="3518" y="740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2"/>
                    </a:lnTo>
                    <a:lnTo>
                      <a:pt x="3518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19" y="744"/>
                    </a:lnTo>
                    <a:lnTo>
                      <a:pt x="3521" y="744"/>
                    </a:lnTo>
                    <a:lnTo>
                      <a:pt x="3521" y="744"/>
                    </a:lnTo>
                    <a:lnTo>
                      <a:pt x="3521" y="744"/>
                    </a:lnTo>
                    <a:lnTo>
                      <a:pt x="3519" y="744"/>
                    </a:lnTo>
                    <a:lnTo>
                      <a:pt x="3519" y="746"/>
                    </a:lnTo>
                    <a:lnTo>
                      <a:pt x="3519" y="746"/>
                    </a:lnTo>
                    <a:lnTo>
                      <a:pt x="3519" y="748"/>
                    </a:lnTo>
                    <a:lnTo>
                      <a:pt x="3519" y="750"/>
                    </a:lnTo>
                    <a:lnTo>
                      <a:pt x="3519" y="750"/>
                    </a:lnTo>
                    <a:lnTo>
                      <a:pt x="3518" y="750"/>
                    </a:lnTo>
                    <a:lnTo>
                      <a:pt x="3518" y="751"/>
                    </a:lnTo>
                    <a:lnTo>
                      <a:pt x="3518" y="751"/>
                    </a:lnTo>
                    <a:lnTo>
                      <a:pt x="3518" y="751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6" y="753"/>
                    </a:lnTo>
                    <a:lnTo>
                      <a:pt x="3514" y="753"/>
                    </a:lnTo>
                    <a:lnTo>
                      <a:pt x="3516" y="753"/>
                    </a:lnTo>
                    <a:lnTo>
                      <a:pt x="3514" y="753"/>
                    </a:lnTo>
                    <a:lnTo>
                      <a:pt x="3514" y="755"/>
                    </a:lnTo>
                    <a:lnTo>
                      <a:pt x="3514" y="755"/>
                    </a:lnTo>
                    <a:lnTo>
                      <a:pt x="3514" y="757"/>
                    </a:lnTo>
                    <a:lnTo>
                      <a:pt x="3514" y="757"/>
                    </a:lnTo>
                    <a:lnTo>
                      <a:pt x="3514" y="757"/>
                    </a:lnTo>
                    <a:lnTo>
                      <a:pt x="3516" y="757"/>
                    </a:lnTo>
                    <a:lnTo>
                      <a:pt x="3516" y="759"/>
                    </a:lnTo>
                    <a:lnTo>
                      <a:pt x="3516" y="759"/>
                    </a:lnTo>
                    <a:lnTo>
                      <a:pt x="3518" y="761"/>
                    </a:lnTo>
                    <a:lnTo>
                      <a:pt x="3516" y="761"/>
                    </a:lnTo>
                    <a:lnTo>
                      <a:pt x="3516" y="761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6" y="762"/>
                    </a:lnTo>
                    <a:lnTo>
                      <a:pt x="3514" y="764"/>
                    </a:lnTo>
                    <a:lnTo>
                      <a:pt x="3514" y="764"/>
                    </a:lnTo>
                    <a:lnTo>
                      <a:pt x="3514" y="764"/>
                    </a:lnTo>
                    <a:lnTo>
                      <a:pt x="3514" y="766"/>
                    </a:lnTo>
                    <a:lnTo>
                      <a:pt x="3514" y="766"/>
                    </a:lnTo>
                    <a:lnTo>
                      <a:pt x="3514" y="768"/>
                    </a:lnTo>
                    <a:lnTo>
                      <a:pt x="3516" y="768"/>
                    </a:lnTo>
                    <a:lnTo>
                      <a:pt x="3516" y="768"/>
                    </a:lnTo>
                    <a:lnTo>
                      <a:pt x="3516" y="768"/>
                    </a:lnTo>
                    <a:lnTo>
                      <a:pt x="3514" y="768"/>
                    </a:lnTo>
                    <a:lnTo>
                      <a:pt x="3514" y="768"/>
                    </a:lnTo>
                    <a:lnTo>
                      <a:pt x="3514" y="768"/>
                    </a:lnTo>
                    <a:lnTo>
                      <a:pt x="3512" y="768"/>
                    </a:lnTo>
                    <a:lnTo>
                      <a:pt x="3512" y="768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4" y="770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6" y="772"/>
                    </a:lnTo>
                    <a:lnTo>
                      <a:pt x="3516" y="770"/>
                    </a:lnTo>
                    <a:lnTo>
                      <a:pt x="3516" y="770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8" y="772"/>
                    </a:lnTo>
                    <a:lnTo>
                      <a:pt x="3519" y="772"/>
                    </a:lnTo>
                    <a:lnTo>
                      <a:pt x="3519" y="772"/>
                    </a:lnTo>
                    <a:lnTo>
                      <a:pt x="3519" y="773"/>
                    </a:lnTo>
                    <a:lnTo>
                      <a:pt x="3519" y="773"/>
                    </a:lnTo>
                    <a:lnTo>
                      <a:pt x="3519" y="772"/>
                    </a:lnTo>
                    <a:lnTo>
                      <a:pt x="3521" y="772"/>
                    </a:lnTo>
                    <a:lnTo>
                      <a:pt x="3521" y="772"/>
                    </a:lnTo>
                    <a:lnTo>
                      <a:pt x="3521" y="773"/>
                    </a:lnTo>
                    <a:lnTo>
                      <a:pt x="3521" y="773"/>
                    </a:lnTo>
                    <a:lnTo>
                      <a:pt x="3521" y="773"/>
                    </a:lnTo>
                    <a:lnTo>
                      <a:pt x="3521" y="775"/>
                    </a:lnTo>
                    <a:lnTo>
                      <a:pt x="3521" y="775"/>
                    </a:lnTo>
                    <a:lnTo>
                      <a:pt x="3521" y="775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3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5" y="777"/>
                    </a:lnTo>
                    <a:lnTo>
                      <a:pt x="3527" y="777"/>
                    </a:lnTo>
                    <a:lnTo>
                      <a:pt x="3527" y="777"/>
                    </a:lnTo>
                    <a:lnTo>
                      <a:pt x="3527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29" y="779"/>
                    </a:lnTo>
                    <a:lnTo>
                      <a:pt x="3530" y="779"/>
                    </a:lnTo>
                    <a:lnTo>
                      <a:pt x="3530" y="779"/>
                    </a:lnTo>
                    <a:lnTo>
                      <a:pt x="3532" y="779"/>
                    </a:lnTo>
                    <a:lnTo>
                      <a:pt x="3534" y="781"/>
                    </a:lnTo>
                    <a:lnTo>
                      <a:pt x="3536" y="781"/>
                    </a:lnTo>
                    <a:lnTo>
                      <a:pt x="3536" y="781"/>
                    </a:lnTo>
                    <a:lnTo>
                      <a:pt x="3536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38" y="781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0" y="783"/>
                    </a:lnTo>
                    <a:lnTo>
                      <a:pt x="3541" y="784"/>
                    </a:lnTo>
                    <a:lnTo>
                      <a:pt x="3541" y="784"/>
                    </a:lnTo>
                    <a:lnTo>
                      <a:pt x="3543" y="784"/>
                    </a:lnTo>
                    <a:lnTo>
                      <a:pt x="3543" y="786"/>
                    </a:lnTo>
                    <a:lnTo>
                      <a:pt x="3545" y="786"/>
                    </a:lnTo>
                    <a:lnTo>
                      <a:pt x="3545" y="786"/>
                    </a:lnTo>
                    <a:lnTo>
                      <a:pt x="3545" y="788"/>
                    </a:lnTo>
                    <a:lnTo>
                      <a:pt x="3547" y="788"/>
                    </a:lnTo>
                    <a:lnTo>
                      <a:pt x="3547" y="790"/>
                    </a:lnTo>
                    <a:lnTo>
                      <a:pt x="3547" y="790"/>
                    </a:lnTo>
                    <a:lnTo>
                      <a:pt x="3547" y="790"/>
                    </a:lnTo>
                    <a:lnTo>
                      <a:pt x="3547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49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1" y="792"/>
                    </a:lnTo>
                    <a:lnTo>
                      <a:pt x="3552" y="792"/>
                    </a:lnTo>
                    <a:lnTo>
                      <a:pt x="3552" y="792"/>
                    </a:lnTo>
                    <a:lnTo>
                      <a:pt x="3554" y="792"/>
                    </a:lnTo>
                    <a:lnTo>
                      <a:pt x="3554" y="794"/>
                    </a:lnTo>
                    <a:lnTo>
                      <a:pt x="3554" y="794"/>
                    </a:lnTo>
                    <a:lnTo>
                      <a:pt x="3554" y="794"/>
                    </a:lnTo>
                    <a:lnTo>
                      <a:pt x="3554" y="795"/>
                    </a:lnTo>
                    <a:lnTo>
                      <a:pt x="3556" y="795"/>
                    </a:lnTo>
                    <a:lnTo>
                      <a:pt x="3556" y="795"/>
                    </a:lnTo>
                    <a:lnTo>
                      <a:pt x="3556" y="797"/>
                    </a:lnTo>
                    <a:lnTo>
                      <a:pt x="3556" y="797"/>
                    </a:lnTo>
                    <a:lnTo>
                      <a:pt x="3556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7"/>
                    </a:lnTo>
                    <a:lnTo>
                      <a:pt x="3558" y="799"/>
                    </a:lnTo>
                    <a:lnTo>
                      <a:pt x="3558" y="799"/>
                    </a:lnTo>
                    <a:lnTo>
                      <a:pt x="3558" y="799"/>
                    </a:lnTo>
                    <a:lnTo>
                      <a:pt x="3558" y="801"/>
                    </a:lnTo>
                    <a:lnTo>
                      <a:pt x="3558" y="801"/>
                    </a:lnTo>
                    <a:lnTo>
                      <a:pt x="3556" y="803"/>
                    </a:lnTo>
                    <a:lnTo>
                      <a:pt x="3556" y="803"/>
                    </a:lnTo>
                    <a:lnTo>
                      <a:pt x="3556" y="805"/>
                    </a:lnTo>
                    <a:lnTo>
                      <a:pt x="3554" y="805"/>
                    </a:lnTo>
                    <a:lnTo>
                      <a:pt x="3554" y="806"/>
                    </a:lnTo>
                    <a:lnTo>
                      <a:pt x="3554" y="808"/>
                    </a:lnTo>
                    <a:lnTo>
                      <a:pt x="3554" y="810"/>
                    </a:lnTo>
                    <a:lnTo>
                      <a:pt x="3554" y="812"/>
                    </a:lnTo>
                    <a:lnTo>
                      <a:pt x="3552" y="812"/>
                    </a:lnTo>
                    <a:lnTo>
                      <a:pt x="3552" y="814"/>
                    </a:lnTo>
                    <a:lnTo>
                      <a:pt x="3551" y="814"/>
                    </a:lnTo>
                    <a:lnTo>
                      <a:pt x="3551" y="814"/>
                    </a:lnTo>
                    <a:lnTo>
                      <a:pt x="3551" y="816"/>
                    </a:lnTo>
                    <a:lnTo>
                      <a:pt x="3552" y="816"/>
                    </a:lnTo>
                    <a:lnTo>
                      <a:pt x="3552" y="816"/>
                    </a:lnTo>
                    <a:lnTo>
                      <a:pt x="3552" y="816"/>
                    </a:lnTo>
                    <a:lnTo>
                      <a:pt x="3552" y="817"/>
                    </a:lnTo>
                    <a:lnTo>
                      <a:pt x="3552" y="817"/>
                    </a:lnTo>
                    <a:lnTo>
                      <a:pt x="3551" y="817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19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1" y="821"/>
                    </a:lnTo>
                    <a:lnTo>
                      <a:pt x="3552" y="821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3"/>
                    </a:lnTo>
                    <a:lnTo>
                      <a:pt x="3552" y="825"/>
                    </a:lnTo>
                    <a:lnTo>
                      <a:pt x="3552" y="825"/>
                    </a:lnTo>
                    <a:lnTo>
                      <a:pt x="3552" y="825"/>
                    </a:lnTo>
                    <a:lnTo>
                      <a:pt x="3552" y="827"/>
                    </a:lnTo>
                    <a:lnTo>
                      <a:pt x="3552" y="827"/>
                    </a:lnTo>
                    <a:lnTo>
                      <a:pt x="3552" y="827"/>
                    </a:lnTo>
                    <a:lnTo>
                      <a:pt x="3551" y="827"/>
                    </a:lnTo>
                    <a:lnTo>
                      <a:pt x="3551" y="828"/>
                    </a:lnTo>
                    <a:lnTo>
                      <a:pt x="3551" y="830"/>
                    </a:lnTo>
                    <a:lnTo>
                      <a:pt x="3549" y="830"/>
                    </a:lnTo>
                    <a:lnTo>
                      <a:pt x="3549" y="830"/>
                    </a:lnTo>
                    <a:lnTo>
                      <a:pt x="3549" y="832"/>
                    </a:lnTo>
                    <a:lnTo>
                      <a:pt x="3549" y="834"/>
                    </a:lnTo>
                    <a:lnTo>
                      <a:pt x="3549" y="834"/>
                    </a:lnTo>
                    <a:lnTo>
                      <a:pt x="3549" y="834"/>
                    </a:lnTo>
                    <a:lnTo>
                      <a:pt x="3551" y="834"/>
                    </a:lnTo>
                    <a:lnTo>
                      <a:pt x="3551" y="836"/>
                    </a:lnTo>
                    <a:lnTo>
                      <a:pt x="3551" y="836"/>
                    </a:lnTo>
                    <a:lnTo>
                      <a:pt x="3549" y="836"/>
                    </a:lnTo>
                    <a:lnTo>
                      <a:pt x="3549" y="836"/>
                    </a:lnTo>
                    <a:lnTo>
                      <a:pt x="3549" y="838"/>
                    </a:lnTo>
                    <a:lnTo>
                      <a:pt x="3549" y="838"/>
                    </a:lnTo>
                    <a:lnTo>
                      <a:pt x="3549" y="838"/>
                    </a:lnTo>
                    <a:lnTo>
                      <a:pt x="3549" y="839"/>
                    </a:lnTo>
                    <a:lnTo>
                      <a:pt x="3549" y="839"/>
                    </a:lnTo>
                    <a:lnTo>
                      <a:pt x="3551" y="839"/>
                    </a:lnTo>
                    <a:lnTo>
                      <a:pt x="3551" y="839"/>
                    </a:lnTo>
                    <a:lnTo>
                      <a:pt x="3551" y="841"/>
                    </a:lnTo>
                    <a:lnTo>
                      <a:pt x="3551" y="841"/>
                    </a:lnTo>
                    <a:lnTo>
                      <a:pt x="3551" y="841"/>
                    </a:lnTo>
                    <a:lnTo>
                      <a:pt x="3552" y="841"/>
                    </a:lnTo>
                    <a:lnTo>
                      <a:pt x="3552" y="841"/>
                    </a:lnTo>
                    <a:lnTo>
                      <a:pt x="3554" y="841"/>
                    </a:lnTo>
                    <a:lnTo>
                      <a:pt x="3554" y="841"/>
                    </a:lnTo>
                    <a:lnTo>
                      <a:pt x="3554" y="843"/>
                    </a:lnTo>
                    <a:lnTo>
                      <a:pt x="3556" y="843"/>
                    </a:lnTo>
                    <a:lnTo>
                      <a:pt x="3556" y="843"/>
                    </a:lnTo>
                    <a:lnTo>
                      <a:pt x="3556" y="843"/>
                    </a:lnTo>
                    <a:lnTo>
                      <a:pt x="3556" y="841"/>
                    </a:lnTo>
                    <a:lnTo>
                      <a:pt x="3556" y="841"/>
                    </a:lnTo>
                    <a:lnTo>
                      <a:pt x="3558" y="841"/>
                    </a:lnTo>
                    <a:lnTo>
                      <a:pt x="3558" y="841"/>
                    </a:lnTo>
                    <a:lnTo>
                      <a:pt x="3558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0" y="841"/>
                    </a:lnTo>
                    <a:lnTo>
                      <a:pt x="3562" y="841"/>
                    </a:lnTo>
                    <a:lnTo>
                      <a:pt x="3562" y="843"/>
                    </a:lnTo>
                    <a:lnTo>
                      <a:pt x="3562" y="843"/>
                    </a:lnTo>
                    <a:lnTo>
                      <a:pt x="3562" y="845"/>
                    </a:lnTo>
                    <a:lnTo>
                      <a:pt x="3562" y="845"/>
                    </a:lnTo>
                    <a:lnTo>
                      <a:pt x="3563" y="847"/>
                    </a:lnTo>
                    <a:lnTo>
                      <a:pt x="3563" y="847"/>
                    </a:lnTo>
                    <a:lnTo>
                      <a:pt x="3565" y="847"/>
                    </a:lnTo>
                    <a:lnTo>
                      <a:pt x="3565" y="849"/>
                    </a:lnTo>
                    <a:lnTo>
                      <a:pt x="3565" y="849"/>
                    </a:lnTo>
                    <a:lnTo>
                      <a:pt x="3567" y="849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7"/>
                    </a:lnTo>
                    <a:lnTo>
                      <a:pt x="3567" y="845"/>
                    </a:lnTo>
                    <a:lnTo>
                      <a:pt x="3567" y="845"/>
                    </a:lnTo>
                    <a:lnTo>
                      <a:pt x="3567" y="845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3"/>
                    </a:lnTo>
                    <a:lnTo>
                      <a:pt x="3567" y="841"/>
                    </a:lnTo>
                    <a:lnTo>
                      <a:pt x="3567" y="841"/>
                    </a:lnTo>
                    <a:lnTo>
                      <a:pt x="3569" y="841"/>
                    </a:lnTo>
                    <a:lnTo>
                      <a:pt x="3569" y="841"/>
                    </a:lnTo>
                    <a:lnTo>
                      <a:pt x="3571" y="841"/>
                    </a:lnTo>
                    <a:lnTo>
                      <a:pt x="3573" y="841"/>
                    </a:lnTo>
                    <a:lnTo>
                      <a:pt x="3573" y="841"/>
                    </a:lnTo>
                    <a:lnTo>
                      <a:pt x="3573" y="841"/>
                    </a:lnTo>
                    <a:lnTo>
                      <a:pt x="3573" y="843"/>
                    </a:lnTo>
                    <a:lnTo>
                      <a:pt x="3574" y="843"/>
                    </a:lnTo>
                    <a:lnTo>
                      <a:pt x="3574" y="841"/>
                    </a:lnTo>
                    <a:lnTo>
                      <a:pt x="3574" y="841"/>
                    </a:lnTo>
                    <a:lnTo>
                      <a:pt x="3576" y="841"/>
                    </a:lnTo>
                    <a:lnTo>
                      <a:pt x="3576" y="841"/>
                    </a:lnTo>
                    <a:lnTo>
                      <a:pt x="3578" y="839"/>
                    </a:lnTo>
                    <a:lnTo>
                      <a:pt x="3580" y="839"/>
                    </a:lnTo>
                    <a:lnTo>
                      <a:pt x="3580" y="839"/>
                    </a:lnTo>
                    <a:lnTo>
                      <a:pt x="3580" y="839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2" y="841"/>
                    </a:lnTo>
                    <a:lnTo>
                      <a:pt x="3584" y="841"/>
                    </a:lnTo>
                    <a:lnTo>
                      <a:pt x="3585" y="843"/>
                    </a:lnTo>
                    <a:lnTo>
                      <a:pt x="3585" y="843"/>
                    </a:lnTo>
                    <a:lnTo>
                      <a:pt x="3587" y="843"/>
                    </a:lnTo>
                    <a:lnTo>
                      <a:pt x="3587" y="843"/>
                    </a:lnTo>
                    <a:lnTo>
                      <a:pt x="3589" y="843"/>
                    </a:lnTo>
                    <a:lnTo>
                      <a:pt x="3589" y="845"/>
                    </a:lnTo>
                    <a:lnTo>
                      <a:pt x="3589" y="845"/>
                    </a:lnTo>
                    <a:lnTo>
                      <a:pt x="3589" y="845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7"/>
                    </a:lnTo>
                    <a:lnTo>
                      <a:pt x="3589" y="849"/>
                    </a:lnTo>
                    <a:lnTo>
                      <a:pt x="3589" y="849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0"/>
                    </a:lnTo>
                    <a:lnTo>
                      <a:pt x="3587" y="852"/>
                    </a:lnTo>
                    <a:lnTo>
                      <a:pt x="3587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5" y="852"/>
                    </a:lnTo>
                    <a:lnTo>
                      <a:pt x="3584" y="852"/>
                    </a:lnTo>
                    <a:lnTo>
                      <a:pt x="3584" y="852"/>
                    </a:lnTo>
                    <a:lnTo>
                      <a:pt x="3584" y="850"/>
                    </a:lnTo>
                    <a:lnTo>
                      <a:pt x="3582" y="850"/>
                    </a:lnTo>
                    <a:lnTo>
                      <a:pt x="3582" y="850"/>
                    </a:lnTo>
                    <a:lnTo>
                      <a:pt x="3582" y="850"/>
                    </a:lnTo>
                    <a:lnTo>
                      <a:pt x="3580" y="850"/>
                    </a:lnTo>
                    <a:lnTo>
                      <a:pt x="3580" y="850"/>
                    </a:lnTo>
                    <a:lnTo>
                      <a:pt x="3580" y="852"/>
                    </a:lnTo>
                    <a:lnTo>
                      <a:pt x="3578" y="852"/>
                    </a:lnTo>
                    <a:lnTo>
                      <a:pt x="3580" y="852"/>
                    </a:lnTo>
                    <a:lnTo>
                      <a:pt x="3578" y="852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8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6" y="854"/>
                    </a:lnTo>
                    <a:lnTo>
                      <a:pt x="3574" y="854"/>
                    </a:lnTo>
                    <a:lnTo>
                      <a:pt x="3574" y="854"/>
                    </a:lnTo>
                    <a:lnTo>
                      <a:pt x="3574" y="856"/>
                    </a:lnTo>
                    <a:lnTo>
                      <a:pt x="3574" y="856"/>
                    </a:lnTo>
                    <a:lnTo>
                      <a:pt x="3574" y="856"/>
                    </a:lnTo>
                    <a:lnTo>
                      <a:pt x="3574" y="858"/>
                    </a:lnTo>
                    <a:lnTo>
                      <a:pt x="3576" y="858"/>
                    </a:lnTo>
                    <a:lnTo>
                      <a:pt x="3576" y="858"/>
                    </a:lnTo>
                    <a:lnTo>
                      <a:pt x="3576" y="860"/>
                    </a:lnTo>
                    <a:lnTo>
                      <a:pt x="3576" y="860"/>
                    </a:lnTo>
                    <a:lnTo>
                      <a:pt x="3574" y="861"/>
                    </a:lnTo>
                    <a:lnTo>
                      <a:pt x="3574" y="861"/>
                    </a:lnTo>
                    <a:lnTo>
                      <a:pt x="3574" y="861"/>
                    </a:lnTo>
                    <a:lnTo>
                      <a:pt x="3574" y="863"/>
                    </a:lnTo>
                    <a:lnTo>
                      <a:pt x="3576" y="863"/>
                    </a:lnTo>
                    <a:lnTo>
                      <a:pt x="3576" y="863"/>
                    </a:lnTo>
                    <a:lnTo>
                      <a:pt x="3576" y="865"/>
                    </a:lnTo>
                    <a:lnTo>
                      <a:pt x="3576" y="865"/>
                    </a:lnTo>
                    <a:lnTo>
                      <a:pt x="3576" y="865"/>
                    </a:lnTo>
                    <a:lnTo>
                      <a:pt x="3574" y="865"/>
                    </a:lnTo>
                    <a:lnTo>
                      <a:pt x="3574" y="865"/>
                    </a:lnTo>
                    <a:lnTo>
                      <a:pt x="3574" y="867"/>
                    </a:lnTo>
                    <a:lnTo>
                      <a:pt x="3574" y="867"/>
                    </a:lnTo>
                    <a:lnTo>
                      <a:pt x="3574" y="869"/>
                    </a:lnTo>
                    <a:lnTo>
                      <a:pt x="3574" y="871"/>
                    </a:lnTo>
                    <a:lnTo>
                      <a:pt x="3574" y="871"/>
                    </a:lnTo>
                    <a:lnTo>
                      <a:pt x="3576" y="871"/>
                    </a:lnTo>
                    <a:lnTo>
                      <a:pt x="3576" y="872"/>
                    </a:lnTo>
                    <a:lnTo>
                      <a:pt x="3576" y="872"/>
                    </a:lnTo>
                    <a:lnTo>
                      <a:pt x="3576" y="872"/>
                    </a:lnTo>
                    <a:lnTo>
                      <a:pt x="3578" y="872"/>
                    </a:lnTo>
                    <a:lnTo>
                      <a:pt x="3578" y="871"/>
                    </a:lnTo>
                    <a:lnTo>
                      <a:pt x="3578" y="871"/>
                    </a:lnTo>
                    <a:lnTo>
                      <a:pt x="3580" y="871"/>
                    </a:lnTo>
                    <a:lnTo>
                      <a:pt x="3580" y="871"/>
                    </a:lnTo>
                    <a:lnTo>
                      <a:pt x="3580" y="869"/>
                    </a:lnTo>
                    <a:lnTo>
                      <a:pt x="3580" y="869"/>
                    </a:lnTo>
                    <a:lnTo>
                      <a:pt x="3580" y="869"/>
                    </a:lnTo>
                    <a:lnTo>
                      <a:pt x="3580" y="867"/>
                    </a:lnTo>
                    <a:lnTo>
                      <a:pt x="3580" y="867"/>
                    </a:lnTo>
                    <a:lnTo>
                      <a:pt x="3580" y="865"/>
                    </a:lnTo>
                    <a:lnTo>
                      <a:pt x="3580" y="865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3"/>
                    </a:lnTo>
                    <a:lnTo>
                      <a:pt x="3580" y="861"/>
                    </a:lnTo>
                    <a:lnTo>
                      <a:pt x="3582" y="861"/>
                    </a:lnTo>
                    <a:lnTo>
                      <a:pt x="3582" y="861"/>
                    </a:lnTo>
                    <a:lnTo>
                      <a:pt x="3582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4" y="861"/>
                    </a:lnTo>
                    <a:lnTo>
                      <a:pt x="3585" y="861"/>
                    </a:lnTo>
                    <a:lnTo>
                      <a:pt x="3585" y="863"/>
                    </a:lnTo>
                    <a:lnTo>
                      <a:pt x="3585" y="863"/>
                    </a:lnTo>
                    <a:lnTo>
                      <a:pt x="3587" y="863"/>
                    </a:lnTo>
                    <a:lnTo>
                      <a:pt x="3587" y="863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5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7"/>
                    </a:lnTo>
                    <a:lnTo>
                      <a:pt x="3587" y="869"/>
                    </a:lnTo>
                    <a:lnTo>
                      <a:pt x="3589" y="869"/>
                    </a:lnTo>
                    <a:lnTo>
                      <a:pt x="3589" y="869"/>
                    </a:lnTo>
                    <a:lnTo>
                      <a:pt x="3589" y="869"/>
                    </a:lnTo>
                    <a:lnTo>
                      <a:pt x="3587" y="871"/>
                    </a:lnTo>
                    <a:lnTo>
                      <a:pt x="3587" y="871"/>
                    </a:lnTo>
                    <a:lnTo>
                      <a:pt x="3587" y="871"/>
                    </a:lnTo>
                    <a:lnTo>
                      <a:pt x="3585" y="872"/>
                    </a:lnTo>
                    <a:lnTo>
                      <a:pt x="3585" y="872"/>
                    </a:lnTo>
                    <a:lnTo>
                      <a:pt x="3585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2"/>
                    </a:lnTo>
                    <a:lnTo>
                      <a:pt x="3584" y="874"/>
                    </a:lnTo>
                    <a:lnTo>
                      <a:pt x="3584" y="874"/>
                    </a:lnTo>
                    <a:lnTo>
                      <a:pt x="3584" y="874"/>
                    </a:lnTo>
                    <a:lnTo>
                      <a:pt x="3584" y="876"/>
                    </a:lnTo>
                    <a:lnTo>
                      <a:pt x="3584" y="876"/>
                    </a:lnTo>
                    <a:lnTo>
                      <a:pt x="3582" y="878"/>
                    </a:lnTo>
                    <a:lnTo>
                      <a:pt x="3582" y="878"/>
                    </a:lnTo>
                    <a:lnTo>
                      <a:pt x="3582" y="880"/>
                    </a:lnTo>
                    <a:lnTo>
                      <a:pt x="3582" y="880"/>
                    </a:lnTo>
                    <a:lnTo>
                      <a:pt x="3580" y="882"/>
                    </a:lnTo>
                    <a:lnTo>
                      <a:pt x="3580" y="882"/>
                    </a:lnTo>
                    <a:lnTo>
                      <a:pt x="3578" y="883"/>
                    </a:lnTo>
                    <a:lnTo>
                      <a:pt x="3578" y="883"/>
                    </a:lnTo>
                    <a:lnTo>
                      <a:pt x="3578" y="885"/>
                    </a:lnTo>
                    <a:lnTo>
                      <a:pt x="3578" y="887"/>
                    </a:lnTo>
                    <a:lnTo>
                      <a:pt x="3578" y="889"/>
                    </a:lnTo>
                    <a:lnTo>
                      <a:pt x="3578" y="889"/>
                    </a:lnTo>
                    <a:lnTo>
                      <a:pt x="3578" y="891"/>
                    </a:lnTo>
                    <a:lnTo>
                      <a:pt x="3578" y="891"/>
                    </a:lnTo>
                    <a:lnTo>
                      <a:pt x="3580" y="891"/>
                    </a:lnTo>
                    <a:lnTo>
                      <a:pt x="3580" y="893"/>
                    </a:lnTo>
                    <a:lnTo>
                      <a:pt x="3582" y="893"/>
                    </a:lnTo>
                    <a:lnTo>
                      <a:pt x="3582" y="893"/>
                    </a:lnTo>
                    <a:lnTo>
                      <a:pt x="3584" y="893"/>
                    </a:lnTo>
                    <a:lnTo>
                      <a:pt x="3584" y="893"/>
                    </a:lnTo>
                    <a:lnTo>
                      <a:pt x="3584" y="894"/>
                    </a:lnTo>
                    <a:lnTo>
                      <a:pt x="3585" y="894"/>
                    </a:lnTo>
                    <a:lnTo>
                      <a:pt x="3585" y="896"/>
                    </a:lnTo>
                    <a:lnTo>
                      <a:pt x="3585" y="896"/>
                    </a:lnTo>
                    <a:lnTo>
                      <a:pt x="3585" y="896"/>
                    </a:lnTo>
                    <a:lnTo>
                      <a:pt x="3585" y="898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6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89" y="894"/>
                    </a:lnTo>
                    <a:lnTo>
                      <a:pt x="3591" y="893"/>
                    </a:lnTo>
                    <a:lnTo>
                      <a:pt x="3591" y="893"/>
                    </a:lnTo>
                    <a:lnTo>
                      <a:pt x="3591" y="893"/>
                    </a:lnTo>
                    <a:lnTo>
                      <a:pt x="3593" y="893"/>
                    </a:lnTo>
                    <a:lnTo>
                      <a:pt x="3593" y="893"/>
                    </a:lnTo>
                    <a:lnTo>
                      <a:pt x="3593" y="891"/>
                    </a:lnTo>
                    <a:lnTo>
                      <a:pt x="3593" y="891"/>
                    </a:lnTo>
                    <a:lnTo>
                      <a:pt x="3593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5" y="891"/>
                    </a:lnTo>
                    <a:lnTo>
                      <a:pt x="3596" y="889"/>
                    </a:lnTo>
                    <a:lnTo>
                      <a:pt x="3596" y="889"/>
                    </a:lnTo>
                    <a:lnTo>
                      <a:pt x="3596" y="889"/>
                    </a:lnTo>
                    <a:lnTo>
                      <a:pt x="3598" y="889"/>
                    </a:lnTo>
                    <a:lnTo>
                      <a:pt x="3598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0" y="889"/>
                    </a:lnTo>
                    <a:lnTo>
                      <a:pt x="3604" y="889"/>
                    </a:lnTo>
                    <a:lnTo>
                      <a:pt x="3606" y="887"/>
                    </a:lnTo>
                    <a:lnTo>
                      <a:pt x="3607" y="887"/>
                    </a:lnTo>
                    <a:lnTo>
                      <a:pt x="3607" y="887"/>
                    </a:lnTo>
                    <a:lnTo>
                      <a:pt x="3607" y="887"/>
                    </a:lnTo>
                    <a:lnTo>
                      <a:pt x="3607" y="885"/>
                    </a:lnTo>
                    <a:lnTo>
                      <a:pt x="3607" y="885"/>
                    </a:lnTo>
                    <a:lnTo>
                      <a:pt x="3607" y="885"/>
                    </a:lnTo>
                    <a:lnTo>
                      <a:pt x="3609" y="883"/>
                    </a:lnTo>
                    <a:lnTo>
                      <a:pt x="3609" y="883"/>
                    </a:lnTo>
                    <a:lnTo>
                      <a:pt x="3609" y="883"/>
                    </a:lnTo>
                    <a:lnTo>
                      <a:pt x="3611" y="882"/>
                    </a:lnTo>
                    <a:lnTo>
                      <a:pt x="3611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3" y="882"/>
                    </a:lnTo>
                    <a:lnTo>
                      <a:pt x="3617" y="882"/>
                    </a:lnTo>
                    <a:lnTo>
                      <a:pt x="3618" y="882"/>
                    </a:lnTo>
                    <a:lnTo>
                      <a:pt x="3618" y="882"/>
                    </a:lnTo>
                    <a:lnTo>
                      <a:pt x="3618" y="883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0" y="885"/>
                    </a:lnTo>
                    <a:lnTo>
                      <a:pt x="3622" y="885"/>
                    </a:lnTo>
                    <a:lnTo>
                      <a:pt x="3622" y="885"/>
                    </a:lnTo>
                    <a:lnTo>
                      <a:pt x="3622" y="885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2" y="883"/>
                    </a:lnTo>
                    <a:lnTo>
                      <a:pt x="3624" y="883"/>
                    </a:lnTo>
                    <a:lnTo>
                      <a:pt x="3624" y="883"/>
                    </a:lnTo>
                    <a:lnTo>
                      <a:pt x="3624" y="883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5"/>
                    </a:lnTo>
                    <a:lnTo>
                      <a:pt x="3624" y="887"/>
                    </a:lnTo>
                    <a:lnTo>
                      <a:pt x="3622" y="887"/>
                    </a:lnTo>
                    <a:lnTo>
                      <a:pt x="3622" y="887"/>
                    </a:lnTo>
                    <a:lnTo>
                      <a:pt x="3622" y="889"/>
                    </a:lnTo>
                    <a:lnTo>
                      <a:pt x="3622" y="889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1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3"/>
                    </a:lnTo>
                    <a:lnTo>
                      <a:pt x="3622" y="894"/>
                    </a:lnTo>
                    <a:lnTo>
                      <a:pt x="3622" y="894"/>
                    </a:lnTo>
                    <a:lnTo>
                      <a:pt x="3622" y="894"/>
                    </a:lnTo>
                    <a:lnTo>
                      <a:pt x="3622" y="896"/>
                    </a:lnTo>
                    <a:lnTo>
                      <a:pt x="3622" y="896"/>
                    </a:lnTo>
                    <a:lnTo>
                      <a:pt x="3622" y="896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2" y="898"/>
                    </a:lnTo>
                    <a:lnTo>
                      <a:pt x="3620" y="898"/>
                    </a:lnTo>
                    <a:lnTo>
                      <a:pt x="3620" y="898"/>
                    </a:lnTo>
                    <a:lnTo>
                      <a:pt x="3620" y="900"/>
                    </a:lnTo>
                    <a:lnTo>
                      <a:pt x="3620" y="900"/>
                    </a:lnTo>
                    <a:lnTo>
                      <a:pt x="3622" y="900"/>
                    </a:lnTo>
                    <a:lnTo>
                      <a:pt x="3622" y="902"/>
                    </a:lnTo>
                    <a:lnTo>
                      <a:pt x="3622" y="902"/>
                    </a:lnTo>
                    <a:lnTo>
                      <a:pt x="3622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4" y="904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5"/>
                    </a:lnTo>
                    <a:lnTo>
                      <a:pt x="3626" y="904"/>
                    </a:lnTo>
                    <a:lnTo>
                      <a:pt x="3626" y="904"/>
                    </a:lnTo>
                    <a:lnTo>
                      <a:pt x="3626" y="905"/>
                    </a:lnTo>
                    <a:lnTo>
                      <a:pt x="3628" y="905"/>
                    </a:lnTo>
                    <a:lnTo>
                      <a:pt x="3628" y="905"/>
                    </a:lnTo>
                    <a:lnTo>
                      <a:pt x="3628" y="905"/>
                    </a:lnTo>
                    <a:lnTo>
                      <a:pt x="3628" y="907"/>
                    </a:lnTo>
                    <a:lnTo>
                      <a:pt x="3628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29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1" y="907"/>
                    </a:lnTo>
                    <a:lnTo>
                      <a:pt x="3633" y="907"/>
                    </a:lnTo>
                    <a:lnTo>
                      <a:pt x="3633" y="905"/>
                    </a:lnTo>
                    <a:lnTo>
                      <a:pt x="3635" y="905"/>
                    </a:lnTo>
                    <a:lnTo>
                      <a:pt x="3635" y="905"/>
                    </a:lnTo>
                    <a:lnTo>
                      <a:pt x="3635" y="905"/>
                    </a:lnTo>
                    <a:lnTo>
                      <a:pt x="3637" y="905"/>
                    </a:lnTo>
                    <a:lnTo>
                      <a:pt x="3637" y="904"/>
                    </a:lnTo>
                    <a:lnTo>
                      <a:pt x="3637" y="904"/>
                    </a:lnTo>
                    <a:lnTo>
                      <a:pt x="3637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39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4"/>
                    </a:lnTo>
                    <a:lnTo>
                      <a:pt x="3640" y="902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2" y="904"/>
                    </a:lnTo>
                    <a:lnTo>
                      <a:pt x="3644" y="904"/>
                    </a:lnTo>
                    <a:lnTo>
                      <a:pt x="3644" y="904"/>
                    </a:lnTo>
                    <a:lnTo>
                      <a:pt x="3644" y="905"/>
                    </a:lnTo>
                    <a:lnTo>
                      <a:pt x="3644" y="905"/>
                    </a:lnTo>
                    <a:lnTo>
                      <a:pt x="3644" y="905"/>
                    </a:lnTo>
                    <a:lnTo>
                      <a:pt x="3644" y="907"/>
                    </a:lnTo>
                    <a:lnTo>
                      <a:pt x="3646" y="907"/>
                    </a:lnTo>
                    <a:lnTo>
                      <a:pt x="3646" y="907"/>
                    </a:lnTo>
                    <a:lnTo>
                      <a:pt x="3648" y="905"/>
                    </a:lnTo>
                    <a:lnTo>
                      <a:pt x="3648" y="905"/>
                    </a:lnTo>
                    <a:lnTo>
                      <a:pt x="3650" y="905"/>
                    </a:lnTo>
                    <a:lnTo>
                      <a:pt x="3650" y="905"/>
                    </a:lnTo>
                    <a:lnTo>
                      <a:pt x="3650" y="907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1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3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5"/>
                    </a:lnTo>
                    <a:lnTo>
                      <a:pt x="3655" y="907"/>
                    </a:lnTo>
                    <a:lnTo>
                      <a:pt x="3655" y="905"/>
                    </a:lnTo>
                    <a:lnTo>
                      <a:pt x="3657" y="905"/>
                    </a:lnTo>
                    <a:lnTo>
                      <a:pt x="3657" y="905"/>
                    </a:lnTo>
                    <a:lnTo>
                      <a:pt x="3659" y="905"/>
                    </a:lnTo>
                    <a:lnTo>
                      <a:pt x="3659" y="905"/>
                    </a:lnTo>
                    <a:lnTo>
                      <a:pt x="3659" y="905"/>
                    </a:lnTo>
                    <a:lnTo>
                      <a:pt x="3659" y="907"/>
                    </a:lnTo>
                    <a:lnTo>
                      <a:pt x="3659" y="907"/>
                    </a:lnTo>
                    <a:lnTo>
                      <a:pt x="3661" y="907"/>
                    </a:lnTo>
                    <a:lnTo>
                      <a:pt x="3661" y="907"/>
                    </a:lnTo>
                    <a:lnTo>
                      <a:pt x="3661" y="907"/>
                    </a:lnTo>
                    <a:lnTo>
                      <a:pt x="3661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2" y="905"/>
                    </a:lnTo>
                    <a:lnTo>
                      <a:pt x="3664" y="905"/>
                    </a:lnTo>
                    <a:lnTo>
                      <a:pt x="3664" y="905"/>
                    </a:lnTo>
                    <a:lnTo>
                      <a:pt x="3666" y="905"/>
                    </a:lnTo>
                    <a:lnTo>
                      <a:pt x="3666" y="904"/>
                    </a:lnTo>
                    <a:lnTo>
                      <a:pt x="3666" y="904"/>
                    </a:lnTo>
                    <a:lnTo>
                      <a:pt x="3666" y="904"/>
                    </a:lnTo>
                    <a:lnTo>
                      <a:pt x="3668" y="904"/>
                    </a:lnTo>
                    <a:lnTo>
                      <a:pt x="3668" y="904"/>
                    </a:lnTo>
                    <a:lnTo>
                      <a:pt x="3668" y="904"/>
                    </a:lnTo>
                    <a:lnTo>
                      <a:pt x="3670" y="904"/>
                    </a:lnTo>
                    <a:lnTo>
                      <a:pt x="3670" y="904"/>
                    </a:lnTo>
                    <a:lnTo>
                      <a:pt x="3670" y="905"/>
                    </a:lnTo>
                    <a:lnTo>
                      <a:pt x="3670" y="905"/>
                    </a:lnTo>
                    <a:lnTo>
                      <a:pt x="3670" y="905"/>
                    </a:lnTo>
                    <a:lnTo>
                      <a:pt x="3672" y="905"/>
                    </a:lnTo>
                    <a:lnTo>
                      <a:pt x="3672" y="905"/>
                    </a:lnTo>
                    <a:lnTo>
                      <a:pt x="3672" y="905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2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7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3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5" y="905"/>
                    </a:lnTo>
                    <a:lnTo>
                      <a:pt x="3677" y="905"/>
                    </a:lnTo>
                    <a:lnTo>
                      <a:pt x="3677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79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1" y="905"/>
                    </a:lnTo>
                    <a:lnTo>
                      <a:pt x="3683" y="905"/>
                    </a:lnTo>
                    <a:lnTo>
                      <a:pt x="3683" y="905"/>
                    </a:lnTo>
                    <a:lnTo>
                      <a:pt x="3684" y="905"/>
                    </a:lnTo>
                    <a:lnTo>
                      <a:pt x="3684" y="905"/>
                    </a:lnTo>
                    <a:lnTo>
                      <a:pt x="3686" y="905"/>
                    </a:lnTo>
                    <a:lnTo>
                      <a:pt x="3688" y="905"/>
                    </a:lnTo>
                    <a:lnTo>
                      <a:pt x="3690" y="905"/>
                    </a:lnTo>
                    <a:lnTo>
                      <a:pt x="3692" y="905"/>
                    </a:lnTo>
                    <a:lnTo>
                      <a:pt x="3694" y="905"/>
                    </a:lnTo>
                    <a:lnTo>
                      <a:pt x="3694" y="905"/>
                    </a:lnTo>
                    <a:lnTo>
                      <a:pt x="3694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5"/>
                    </a:lnTo>
                    <a:lnTo>
                      <a:pt x="3695" y="907"/>
                    </a:lnTo>
                    <a:lnTo>
                      <a:pt x="3697" y="907"/>
                    </a:lnTo>
                    <a:lnTo>
                      <a:pt x="3697" y="905"/>
                    </a:lnTo>
                    <a:lnTo>
                      <a:pt x="3697" y="905"/>
                    </a:lnTo>
                    <a:lnTo>
                      <a:pt x="3697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699" y="905"/>
                    </a:lnTo>
                    <a:lnTo>
                      <a:pt x="3701" y="905"/>
                    </a:lnTo>
                    <a:lnTo>
                      <a:pt x="3701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5"/>
                    </a:lnTo>
                    <a:lnTo>
                      <a:pt x="3703" y="907"/>
                    </a:lnTo>
                    <a:lnTo>
                      <a:pt x="3703" y="907"/>
                    </a:lnTo>
                    <a:lnTo>
                      <a:pt x="3705" y="907"/>
                    </a:lnTo>
                    <a:lnTo>
                      <a:pt x="3705" y="907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5" y="905"/>
                    </a:lnTo>
                    <a:lnTo>
                      <a:pt x="3706" y="905"/>
                    </a:lnTo>
                    <a:lnTo>
                      <a:pt x="3706" y="905"/>
                    </a:lnTo>
                    <a:lnTo>
                      <a:pt x="3706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6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08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0" y="905"/>
                    </a:lnTo>
                    <a:lnTo>
                      <a:pt x="3712" y="905"/>
                    </a:lnTo>
                    <a:lnTo>
                      <a:pt x="3712" y="905"/>
                    </a:lnTo>
                    <a:lnTo>
                      <a:pt x="3712" y="905"/>
                    </a:lnTo>
                    <a:lnTo>
                      <a:pt x="3712" y="904"/>
                    </a:lnTo>
                    <a:lnTo>
                      <a:pt x="3714" y="904"/>
                    </a:lnTo>
                    <a:lnTo>
                      <a:pt x="3714" y="904"/>
                    </a:lnTo>
                    <a:lnTo>
                      <a:pt x="3716" y="905"/>
                    </a:lnTo>
                    <a:lnTo>
                      <a:pt x="3716" y="905"/>
                    </a:lnTo>
                    <a:lnTo>
                      <a:pt x="3716" y="905"/>
                    </a:lnTo>
                    <a:lnTo>
                      <a:pt x="3717" y="905"/>
                    </a:lnTo>
                    <a:lnTo>
                      <a:pt x="3717" y="905"/>
                    </a:lnTo>
                    <a:lnTo>
                      <a:pt x="3717" y="907"/>
                    </a:lnTo>
                    <a:lnTo>
                      <a:pt x="3717" y="907"/>
                    </a:lnTo>
                    <a:lnTo>
                      <a:pt x="3717" y="907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19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1" y="905"/>
                    </a:lnTo>
                    <a:lnTo>
                      <a:pt x="3723" y="905"/>
                    </a:lnTo>
                    <a:lnTo>
                      <a:pt x="3723" y="905"/>
                    </a:lnTo>
                    <a:lnTo>
                      <a:pt x="3723" y="905"/>
                    </a:lnTo>
                    <a:lnTo>
                      <a:pt x="3725" y="905"/>
                    </a:lnTo>
                    <a:lnTo>
                      <a:pt x="3725" y="905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5" y="904"/>
                    </a:lnTo>
                    <a:lnTo>
                      <a:pt x="3727" y="904"/>
                    </a:lnTo>
                    <a:lnTo>
                      <a:pt x="3727" y="904"/>
                    </a:lnTo>
                    <a:lnTo>
                      <a:pt x="3727" y="904"/>
                    </a:lnTo>
                    <a:lnTo>
                      <a:pt x="3727" y="902"/>
                    </a:lnTo>
                    <a:lnTo>
                      <a:pt x="3728" y="902"/>
                    </a:lnTo>
                    <a:lnTo>
                      <a:pt x="3728" y="902"/>
                    </a:lnTo>
                    <a:lnTo>
                      <a:pt x="3728" y="902"/>
                    </a:lnTo>
                    <a:lnTo>
                      <a:pt x="3730" y="904"/>
                    </a:lnTo>
                    <a:lnTo>
                      <a:pt x="3730" y="902"/>
                    </a:lnTo>
                    <a:lnTo>
                      <a:pt x="3732" y="902"/>
                    </a:lnTo>
                    <a:lnTo>
                      <a:pt x="3732" y="902"/>
                    </a:lnTo>
                    <a:lnTo>
                      <a:pt x="3732" y="902"/>
                    </a:lnTo>
                    <a:lnTo>
                      <a:pt x="3734" y="902"/>
                    </a:lnTo>
                    <a:lnTo>
                      <a:pt x="3734" y="902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6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900"/>
                    </a:lnTo>
                    <a:lnTo>
                      <a:pt x="3738" y="898"/>
                    </a:lnTo>
                    <a:lnTo>
                      <a:pt x="3739" y="898"/>
                    </a:lnTo>
                    <a:lnTo>
                      <a:pt x="3739" y="898"/>
                    </a:lnTo>
                    <a:lnTo>
                      <a:pt x="3741" y="898"/>
                    </a:lnTo>
                    <a:lnTo>
                      <a:pt x="3741" y="898"/>
                    </a:lnTo>
                    <a:lnTo>
                      <a:pt x="3743" y="898"/>
                    </a:lnTo>
                    <a:lnTo>
                      <a:pt x="3743" y="898"/>
                    </a:lnTo>
                    <a:lnTo>
                      <a:pt x="3745" y="898"/>
                    </a:lnTo>
                    <a:lnTo>
                      <a:pt x="3745" y="896"/>
                    </a:lnTo>
                    <a:lnTo>
                      <a:pt x="3747" y="896"/>
                    </a:lnTo>
                    <a:lnTo>
                      <a:pt x="3747" y="896"/>
                    </a:lnTo>
                    <a:lnTo>
                      <a:pt x="3749" y="894"/>
                    </a:lnTo>
                    <a:lnTo>
                      <a:pt x="3750" y="894"/>
                    </a:lnTo>
                    <a:lnTo>
                      <a:pt x="3750" y="894"/>
                    </a:lnTo>
                    <a:lnTo>
                      <a:pt x="3750" y="894"/>
                    </a:lnTo>
                    <a:lnTo>
                      <a:pt x="3752" y="893"/>
                    </a:lnTo>
                    <a:lnTo>
                      <a:pt x="3752" y="893"/>
                    </a:lnTo>
                    <a:lnTo>
                      <a:pt x="3752" y="894"/>
                    </a:lnTo>
                    <a:lnTo>
                      <a:pt x="3752" y="894"/>
                    </a:lnTo>
                    <a:lnTo>
                      <a:pt x="3752" y="894"/>
                    </a:lnTo>
                    <a:lnTo>
                      <a:pt x="3750" y="894"/>
                    </a:lnTo>
                    <a:lnTo>
                      <a:pt x="3750" y="896"/>
                    </a:lnTo>
                    <a:lnTo>
                      <a:pt x="3749" y="896"/>
                    </a:lnTo>
                    <a:lnTo>
                      <a:pt x="3749" y="896"/>
                    </a:lnTo>
                    <a:lnTo>
                      <a:pt x="3749" y="896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898"/>
                    </a:lnTo>
                    <a:lnTo>
                      <a:pt x="3747" y="900"/>
                    </a:lnTo>
                    <a:lnTo>
                      <a:pt x="3747" y="900"/>
                    </a:lnTo>
                    <a:lnTo>
                      <a:pt x="3747" y="900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898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49" y="900"/>
                    </a:lnTo>
                    <a:lnTo>
                      <a:pt x="3750" y="900"/>
                    </a:lnTo>
                    <a:lnTo>
                      <a:pt x="3750" y="900"/>
                    </a:lnTo>
                    <a:lnTo>
                      <a:pt x="3752" y="898"/>
                    </a:lnTo>
                    <a:lnTo>
                      <a:pt x="3752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4" y="898"/>
                    </a:lnTo>
                    <a:lnTo>
                      <a:pt x="3756" y="898"/>
                    </a:lnTo>
                    <a:lnTo>
                      <a:pt x="3756" y="898"/>
                    </a:lnTo>
                    <a:lnTo>
                      <a:pt x="3756" y="898"/>
                    </a:lnTo>
                    <a:lnTo>
                      <a:pt x="3756" y="896"/>
                    </a:lnTo>
                    <a:lnTo>
                      <a:pt x="3756" y="896"/>
                    </a:lnTo>
                    <a:lnTo>
                      <a:pt x="3756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58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0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1" y="896"/>
                    </a:lnTo>
                    <a:lnTo>
                      <a:pt x="3763" y="896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3" y="894"/>
                    </a:lnTo>
                    <a:lnTo>
                      <a:pt x="3765" y="893"/>
                    </a:lnTo>
                    <a:lnTo>
                      <a:pt x="3765" y="893"/>
                    </a:lnTo>
                    <a:lnTo>
                      <a:pt x="3765" y="893"/>
                    </a:lnTo>
                    <a:lnTo>
                      <a:pt x="3767" y="891"/>
                    </a:lnTo>
                    <a:lnTo>
                      <a:pt x="3767" y="891"/>
                    </a:lnTo>
                    <a:lnTo>
                      <a:pt x="3769" y="891"/>
                    </a:lnTo>
                    <a:lnTo>
                      <a:pt x="3769" y="891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7" y="893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4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69" y="893"/>
                    </a:lnTo>
                    <a:lnTo>
                      <a:pt x="3771" y="893"/>
                    </a:lnTo>
                    <a:lnTo>
                      <a:pt x="3771" y="893"/>
                    </a:lnTo>
                    <a:lnTo>
                      <a:pt x="3771" y="891"/>
                    </a:lnTo>
                    <a:lnTo>
                      <a:pt x="3771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2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3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4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6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78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1"/>
                    </a:lnTo>
                    <a:lnTo>
                      <a:pt x="3780" y="893"/>
                    </a:lnTo>
                    <a:lnTo>
                      <a:pt x="3780" y="893"/>
                    </a:lnTo>
                    <a:lnTo>
                      <a:pt x="3778" y="893"/>
                    </a:lnTo>
                    <a:lnTo>
                      <a:pt x="3778" y="893"/>
                    </a:lnTo>
                    <a:lnTo>
                      <a:pt x="3776" y="893"/>
                    </a:lnTo>
                    <a:lnTo>
                      <a:pt x="3776" y="893"/>
                    </a:lnTo>
                    <a:lnTo>
                      <a:pt x="3774" y="893"/>
                    </a:lnTo>
                    <a:lnTo>
                      <a:pt x="3774" y="893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2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4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6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3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78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0" y="894"/>
                    </a:lnTo>
                    <a:lnTo>
                      <a:pt x="3782" y="894"/>
                    </a:lnTo>
                    <a:lnTo>
                      <a:pt x="3782" y="896"/>
                    </a:lnTo>
                    <a:lnTo>
                      <a:pt x="3782" y="896"/>
                    </a:lnTo>
                    <a:lnTo>
                      <a:pt x="3783" y="896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3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5" y="894"/>
                    </a:lnTo>
                    <a:lnTo>
                      <a:pt x="3787" y="894"/>
                    </a:lnTo>
                    <a:lnTo>
                      <a:pt x="3787" y="893"/>
                    </a:lnTo>
                    <a:lnTo>
                      <a:pt x="3787" y="893"/>
                    </a:lnTo>
                    <a:lnTo>
                      <a:pt x="3787" y="893"/>
                    </a:lnTo>
                    <a:lnTo>
                      <a:pt x="3789" y="893"/>
                    </a:lnTo>
                    <a:lnTo>
                      <a:pt x="3789" y="894"/>
                    </a:lnTo>
                    <a:lnTo>
                      <a:pt x="3789" y="894"/>
                    </a:lnTo>
                    <a:lnTo>
                      <a:pt x="3789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1" y="894"/>
                    </a:lnTo>
                    <a:lnTo>
                      <a:pt x="3793" y="894"/>
                    </a:lnTo>
                    <a:lnTo>
                      <a:pt x="3793" y="894"/>
                    </a:lnTo>
                    <a:lnTo>
                      <a:pt x="3793" y="894"/>
                    </a:lnTo>
                    <a:lnTo>
                      <a:pt x="3793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6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4" y="894"/>
                    </a:lnTo>
                    <a:lnTo>
                      <a:pt x="3796" y="894"/>
                    </a:lnTo>
                    <a:lnTo>
                      <a:pt x="3794" y="894"/>
                    </a:lnTo>
                    <a:lnTo>
                      <a:pt x="3796" y="894"/>
                    </a:lnTo>
                    <a:lnTo>
                      <a:pt x="3796" y="894"/>
                    </a:lnTo>
                    <a:lnTo>
                      <a:pt x="3796" y="896"/>
                    </a:lnTo>
                    <a:lnTo>
                      <a:pt x="3796" y="896"/>
                    </a:lnTo>
                    <a:lnTo>
                      <a:pt x="3796" y="896"/>
                    </a:lnTo>
                    <a:lnTo>
                      <a:pt x="3798" y="896"/>
                    </a:lnTo>
                    <a:lnTo>
                      <a:pt x="3798" y="896"/>
                    </a:lnTo>
                    <a:lnTo>
                      <a:pt x="3798" y="896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6" y="894"/>
                    </a:lnTo>
                    <a:lnTo>
                      <a:pt x="3796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798" y="894"/>
                    </a:lnTo>
                    <a:lnTo>
                      <a:pt x="3800" y="894"/>
                    </a:lnTo>
                    <a:lnTo>
                      <a:pt x="3800" y="894"/>
                    </a:lnTo>
                    <a:lnTo>
                      <a:pt x="3802" y="893"/>
                    </a:lnTo>
                    <a:lnTo>
                      <a:pt x="3802" y="893"/>
                    </a:lnTo>
                    <a:lnTo>
                      <a:pt x="3804" y="893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4" y="894"/>
                    </a:lnTo>
                    <a:lnTo>
                      <a:pt x="3805" y="894"/>
                    </a:lnTo>
                    <a:lnTo>
                      <a:pt x="3805" y="893"/>
                    </a:lnTo>
                    <a:lnTo>
                      <a:pt x="3805" y="893"/>
                    </a:lnTo>
                    <a:lnTo>
                      <a:pt x="3805" y="893"/>
                    </a:lnTo>
                    <a:lnTo>
                      <a:pt x="3807" y="893"/>
                    </a:lnTo>
                    <a:lnTo>
                      <a:pt x="3807" y="893"/>
                    </a:lnTo>
                    <a:lnTo>
                      <a:pt x="3809" y="893"/>
                    </a:lnTo>
                    <a:lnTo>
                      <a:pt x="3809" y="894"/>
                    </a:lnTo>
                    <a:lnTo>
                      <a:pt x="3811" y="893"/>
                    </a:lnTo>
                    <a:lnTo>
                      <a:pt x="3811" y="893"/>
                    </a:lnTo>
                    <a:lnTo>
                      <a:pt x="3811" y="893"/>
                    </a:lnTo>
                    <a:lnTo>
                      <a:pt x="3813" y="893"/>
                    </a:lnTo>
                    <a:lnTo>
                      <a:pt x="3816" y="891"/>
                    </a:lnTo>
                    <a:lnTo>
                      <a:pt x="3818" y="891"/>
                    </a:lnTo>
                    <a:lnTo>
                      <a:pt x="3820" y="891"/>
                    </a:lnTo>
                    <a:lnTo>
                      <a:pt x="3820" y="891"/>
                    </a:lnTo>
                    <a:lnTo>
                      <a:pt x="3824" y="889"/>
                    </a:lnTo>
                    <a:lnTo>
                      <a:pt x="3824" y="889"/>
                    </a:lnTo>
                    <a:lnTo>
                      <a:pt x="3824" y="889"/>
                    </a:lnTo>
                    <a:lnTo>
                      <a:pt x="3826" y="889"/>
                    </a:lnTo>
                    <a:lnTo>
                      <a:pt x="3827" y="889"/>
                    </a:lnTo>
                    <a:lnTo>
                      <a:pt x="3827" y="887"/>
                    </a:lnTo>
                    <a:lnTo>
                      <a:pt x="3829" y="887"/>
                    </a:lnTo>
                    <a:lnTo>
                      <a:pt x="3831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7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33" y="889"/>
                    </a:lnTo>
                    <a:lnTo>
                      <a:pt x="3829" y="891"/>
                    </a:lnTo>
                    <a:lnTo>
                      <a:pt x="3829" y="893"/>
                    </a:lnTo>
                    <a:lnTo>
                      <a:pt x="3829" y="893"/>
                    </a:lnTo>
                    <a:lnTo>
                      <a:pt x="3829" y="893"/>
                    </a:lnTo>
                    <a:lnTo>
                      <a:pt x="3829" y="894"/>
                    </a:lnTo>
                    <a:lnTo>
                      <a:pt x="3829" y="898"/>
                    </a:lnTo>
                    <a:lnTo>
                      <a:pt x="3831" y="898"/>
                    </a:lnTo>
                    <a:lnTo>
                      <a:pt x="3829" y="898"/>
                    </a:lnTo>
                    <a:lnTo>
                      <a:pt x="3831" y="898"/>
                    </a:lnTo>
                    <a:lnTo>
                      <a:pt x="3831" y="900"/>
                    </a:lnTo>
                    <a:lnTo>
                      <a:pt x="3831" y="900"/>
                    </a:lnTo>
                    <a:lnTo>
                      <a:pt x="3833" y="898"/>
                    </a:lnTo>
                    <a:lnTo>
                      <a:pt x="3833" y="896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3" y="894"/>
                    </a:lnTo>
                    <a:lnTo>
                      <a:pt x="3831" y="893"/>
                    </a:lnTo>
                    <a:lnTo>
                      <a:pt x="3831" y="893"/>
                    </a:lnTo>
                    <a:lnTo>
                      <a:pt x="3831" y="893"/>
                    </a:lnTo>
                    <a:lnTo>
                      <a:pt x="3831" y="891"/>
                    </a:lnTo>
                    <a:lnTo>
                      <a:pt x="3831" y="893"/>
                    </a:lnTo>
                    <a:lnTo>
                      <a:pt x="3833" y="893"/>
                    </a:lnTo>
                    <a:lnTo>
                      <a:pt x="3835" y="893"/>
                    </a:lnTo>
                    <a:lnTo>
                      <a:pt x="3835" y="891"/>
                    </a:lnTo>
                    <a:lnTo>
                      <a:pt x="3835" y="891"/>
                    </a:lnTo>
                    <a:lnTo>
                      <a:pt x="3837" y="891"/>
                    </a:lnTo>
                    <a:lnTo>
                      <a:pt x="3838" y="889"/>
                    </a:lnTo>
                    <a:lnTo>
                      <a:pt x="3838" y="887"/>
                    </a:lnTo>
                    <a:lnTo>
                      <a:pt x="3838" y="887"/>
                    </a:lnTo>
                    <a:lnTo>
                      <a:pt x="3838" y="887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38" y="885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2" y="883"/>
                    </a:lnTo>
                    <a:lnTo>
                      <a:pt x="3840" y="885"/>
                    </a:lnTo>
                    <a:lnTo>
                      <a:pt x="3840" y="885"/>
                    </a:lnTo>
                    <a:lnTo>
                      <a:pt x="3842" y="885"/>
                    </a:lnTo>
                    <a:lnTo>
                      <a:pt x="3842" y="885"/>
                    </a:lnTo>
                    <a:lnTo>
                      <a:pt x="3842" y="885"/>
                    </a:lnTo>
                    <a:lnTo>
                      <a:pt x="3844" y="885"/>
                    </a:lnTo>
                    <a:lnTo>
                      <a:pt x="3846" y="885"/>
                    </a:lnTo>
                    <a:lnTo>
                      <a:pt x="3846" y="885"/>
                    </a:lnTo>
                    <a:lnTo>
                      <a:pt x="3846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5"/>
                    </a:lnTo>
                    <a:lnTo>
                      <a:pt x="3848" y="887"/>
                    </a:lnTo>
                    <a:lnTo>
                      <a:pt x="3848" y="889"/>
                    </a:lnTo>
                    <a:lnTo>
                      <a:pt x="3848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89"/>
                    </a:lnTo>
                    <a:lnTo>
                      <a:pt x="3849" y="891"/>
                    </a:lnTo>
                    <a:lnTo>
                      <a:pt x="3848" y="891"/>
                    </a:lnTo>
                    <a:lnTo>
                      <a:pt x="3842" y="893"/>
                    </a:lnTo>
                    <a:lnTo>
                      <a:pt x="3840" y="894"/>
                    </a:lnTo>
                    <a:lnTo>
                      <a:pt x="3838" y="896"/>
                    </a:lnTo>
                    <a:lnTo>
                      <a:pt x="3837" y="896"/>
                    </a:lnTo>
                    <a:lnTo>
                      <a:pt x="3837" y="896"/>
                    </a:lnTo>
                    <a:lnTo>
                      <a:pt x="3837" y="898"/>
                    </a:lnTo>
                    <a:lnTo>
                      <a:pt x="3838" y="898"/>
                    </a:lnTo>
                    <a:lnTo>
                      <a:pt x="3840" y="896"/>
                    </a:lnTo>
                    <a:lnTo>
                      <a:pt x="3840" y="896"/>
                    </a:lnTo>
                    <a:lnTo>
                      <a:pt x="3842" y="896"/>
                    </a:lnTo>
                    <a:lnTo>
                      <a:pt x="3842" y="894"/>
                    </a:lnTo>
                    <a:lnTo>
                      <a:pt x="3842" y="894"/>
                    </a:lnTo>
                    <a:lnTo>
                      <a:pt x="3842" y="894"/>
                    </a:lnTo>
                    <a:lnTo>
                      <a:pt x="3844" y="894"/>
                    </a:lnTo>
                    <a:lnTo>
                      <a:pt x="3846" y="894"/>
                    </a:lnTo>
                    <a:lnTo>
                      <a:pt x="3846" y="893"/>
                    </a:lnTo>
                    <a:lnTo>
                      <a:pt x="3846" y="893"/>
                    </a:lnTo>
                    <a:lnTo>
                      <a:pt x="3848" y="891"/>
                    </a:lnTo>
                    <a:lnTo>
                      <a:pt x="3849" y="891"/>
                    </a:lnTo>
                    <a:lnTo>
                      <a:pt x="3851" y="891"/>
                    </a:lnTo>
                    <a:lnTo>
                      <a:pt x="3851" y="891"/>
                    </a:lnTo>
                    <a:lnTo>
                      <a:pt x="3853" y="891"/>
                    </a:lnTo>
                    <a:lnTo>
                      <a:pt x="3853" y="891"/>
                    </a:lnTo>
                    <a:lnTo>
                      <a:pt x="3853" y="891"/>
                    </a:lnTo>
                    <a:lnTo>
                      <a:pt x="3851" y="893"/>
                    </a:lnTo>
                    <a:lnTo>
                      <a:pt x="3849" y="893"/>
                    </a:lnTo>
                    <a:lnTo>
                      <a:pt x="3848" y="894"/>
                    </a:lnTo>
                    <a:lnTo>
                      <a:pt x="3846" y="894"/>
                    </a:lnTo>
                    <a:lnTo>
                      <a:pt x="3846" y="894"/>
                    </a:lnTo>
                    <a:lnTo>
                      <a:pt x="3844" y="894"/>
                    </a:lnTo>
                    <a:lnTo>
                      <a:pt x="3844" y="894"/>
                    </a:lnTo>
                    <a:lnTo>
                      <a:pt x="3844" y="894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2" y="896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0" y="898"/>
                    </a:lnTo>
                    <a:lnTo>
                      <a:pt x="3842" y="898"/>
                    </a:lnTo>
                    <a:lnTo>
                      <a:pt x="3844" y="898"/>
                    </a:lnTo>
                    <a:lnTo>
                      <a:pt x="3844" y="896"/>
                    </a:lnTo>
                    <a:lnTo>
                      <a:pt x="3844" y="896"/>
                    </a:lnTo>
                    <a:lnTo>
                      <a:pt x="3846" y="896"/>
                    </a:lnTo>
                    <a:lnTo>
                      <a:pt x="3848" y="896"/>
                    </a:lnTo>
                    <a:lnTo>
                      <a:pt x="3848" y="896"/>
                    </a:lnTo>
                    <a:lnTo>
                      <a:pt x="3848" y="896"/>
                    </a:lnTo>
                    <a:lnTo>
                      <a:pt x="3849" y="896"/>
                    </a:lnTo>
                    <a:lnTo>
                      <a:pt x="3849" y="896"/>
                    </a:lnTo>
                    <a:lnTo>
                      <a:pt x="3849" y="898"/>
                    </a:lnTo>
                    <a:lnTo>
                      <a:pt x="3848" y="898"/>
                    </a:lnTo>
                    <a:lnTo>
                      <a:pt x="3848" y="898"/>
                    </a:lnTo>
                    <a:lnTo>
                      <a:pt x="3846" y="898"/>
                    </a:lnTo>
                    <a:lnTo>
                      <a:pt x="3846" y="900"/>
                    </a:lnTo>
                    <a:lnTo>
                      <a:pt x="3846" y="900"/>
                    </a:lnTo>
                    <a:lnTo>
                      <a:pt x="3844" y="900"/>
                    </a:lnTo>
                    <a:lnTo>
                      <a:pt x="3844" y="902"/>
                    </a:lnTo>
                    <a:lnTo>
                      <a:pt x="3842" y="904"/>
                    </a:lnTo>
                    <a:lnTo>
                      <a:pt x="3842" y="904"/>
                    </a:lnTo>
                    <a:lnTo>
                      <a:pt x="3840" y="904"/>
                    </a:lnTo>
                    <a:lnTo>
                      <a:pt x="3840" y="904"/>
                    </a:lnTo>
                    <a:lnTo>
                      <a:pt x="3840" y="905"/>
                    </a:lnTo>
                    <a:lnTo>
                      <a:pt x="3840" y="905"/>
                    </a:lnTo>
                    <a:lnTo>
                      <a:pt x="3840" y="905"/>
                    </a:lnTo>
                    <a:lnTo>
                      <a:pt x="3842" y="904"/>
                    </a:lnTo>
                    <a:lnTo>
                      <a:pt x="3844" y="904"/>
                    </a:lnTo>
                    <a:lnTo>
                      <a:pt x="3844" y="904"/>
                    </a:lnTo>
                    <a:lnTo>
                      <a:pt x="3844" y="902"/>
                    </a:lnTo>
                    <a:lnTo>
                      <a:pt x="3846" y="902"/>
                    </a:lnTo>
                    <a:lnTo>
                      <a:pt x="3846" y="900"/>
                    </a:lnTo>
                    <a:lnTo>
                      <a:pt x="3848" y="900"/>
                    </a:lnTo>
                    <a:lnTo>
                      <a:pt x="3848" y="898"/>
                    </a:lnTo>
                    <a:lnTo>
                      <a:pt x="3848" y="898"/>
                    </a:lnTo>
                    <a:lnTo>
                      <a:pt x="3849" y="896"/>
                    </a:lnTo>
                    <a:lnTo>
                      <a:pt x="3851" y="896"/>
                    </a:lnTo>
                    <a:lnTo>
                      <a:pt x="3851" y="896"/>
                    </a:lnTo>
                    <a:lnTo>
                      <a:pt x="3851" y="896"/>
                    </a:lnTo>
                    <a:lnTo>
                      <a:pt x="3853" y="896"/>
                    </a:lnTo>
                    <a:lnTo>
                      <a:pt x="3853" y="894"/>
                    </a:lnTo>
                    <a:lnTo>
                      <a:pt x="3853" y="894"/>
                    </a:lnTo>
                    <a:lnTo>
                      <a:pt x="3853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4"/>
                    </a:lnTo>
                    <a:lnTo>
                      <a:pt x="3855" y="896"/>
                    </a:lnTo>
                    <a:lnTo>
                      <a:pt x="3855" y="896"/>
                    </a:lnTo>
                    <a:lnTo>
                      <a:pt x="3853" y="896"/>
                    </a:lnTo>
                    <a:lnTo>
                      <a:pt x="3853" y="898"/>
                    </a:lnTo>
                    <a:lnTo>
                      <a:pt x="3855" y="898"/>
                    </a:lnTo>
                    <a:lnTo>
                      <a:pt x="3855" y="898"/>
                    </a:lnTo>
                    <a:lnTo>
                      <a:pt x="3855" y="898"/>
                    </a:lnTo>
                    <a:lnTo>
                      <a:pt x="3857" y="896"/>
                    </a:lnTo>
                    <a:lnTo>
                      <a:pt x="3859" y="896"/>
                    </a:lnTo>
                    <a:lnTo>
                      <a:pt x="3859" y="894"/>
                    </a:lnTo>
                    <a:lnTo>
                      <a:pt x="3859" y="894"/>
                    </a:lnTo>
                    <a:lnTo>
                      <a:pt x="3862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4" y="894"/>
                    </a:lnTo>
                    <a:lnTo>
                      <a:pt x="3868" y="894"/>
                    </a:lnTo>
                    <a:lnTo>
                      <a:pt x="3868" y="894"/>
                    </a:lnTo>
                    <a:lnTo>
                      <a:pt x="3868" y="896"/>
                    </a:lnTo>
                    <a:lnTo>
                      <a:pt x="3868" y="894"/>
                    </a:lnTo>
                    <a:lnTo>
                      <a:pt x="3870" y="894"/>
                    </a:lnTo>
                    <a:lnTo>
                      <a:pt x="3870" y="894"/>
                    </a:lnTo>
                    <a:lnTo>
                      <a:pt x="3870" y="894"/>
                    </a:lnTo>
                    <a:lnTo>
                      <a:pt x="3873" y="894"/>
                    </a:lnTo>
                    <a:lnTo>
                      <a:pt x="3873" y="894"/>
                    </a:lnTo>
                    <a:lnTo>
                      <a:pt x="3873" y="893"/>
                    </a:lnTo>
                    <a:lnTo>
                      <a:pt x="3873" y="893"/>
                    </a:lnTo>
                    <a:lnTo>
                      <a:pt x="3873" y="893"/>
                    </a:lnTo>
                    <a:lnTo>
                      <a:pt x="3873" y="894"/>
                    </a:lnTo>
                    <a:lnTo>
                      <a:pt x="3875" y="894"/>
                    </a:lnTo>
                    <a:lnTo>
                      <a:pt x="3875" y="894"/>
                    </a:lnTo>
                    <a:lnTo>
                      <a:pt x="3875" y="894"/>
                    </a:lnTo>
                    <a:lnTo>
                      <a:pt x="3877" y="894"/>
                    </a:lnTo>
                    <a:lnTo>
                      <a:pt x="3879" y="894"/>
                    </a:lnTo>
                    <a:lnTo>
                      <a:pt x="3879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3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1" y="891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2" y="889"/>
                    </a:lnTo>
                    <a:lnTo>
                      <a:pt x="3881" y="889"/>
                    </a:lnTo>
                    <a:lnTo>
                      <a:pt x="3881" y="889"/>
                    </a:lnTo>
                    <a:lnTo>
                      <a:pt x="3879" y="891"/>
                    </a:lnTo>
                    <a:lnTo>
                      <a:pt x="3879" y="891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4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3"/>
                    </a:lnTo>
                    <a:lnTo>
                      <a:pt x="3877" y="891"/>
                    </a:lnTo>
                    <a:lnTo>
                      <a:pt x="3877" y="891"/>
                    </a:lnTo>
                    <a:lnTo>
                      <a:pt x="3877" y="891"/>
                    </a:lnTo>
                    <a:lnTo>
                      <a:pt x="3879" y="889"/>
                    </a:lnTo>
                    <a:lnTo>
                      <a:pt x="3879" y="889"/>
                    </a:lnTo>
                    <a:lnTo>
                      <a:pt x="3879" y="889"/>
                    </a:lnTo>
                    <a:lnTo>
                      <a:pt x="3879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1" y="887"/>
                    </a:lnTo>
                    <a:lnTo>
                      <a:pt x="3882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7"/>
                    </a:lnTo>
                    <a:lnTo>
                      <a:pt x="3884" y="889"/>
                    </a:lnTo>
                    <a:lnTo>
                      <a:pt x="3884" y="889"/>
                    </a:lnTo>
                    <a:lnTo>
                      <a:pt x="3886" y="891"/>
                    </a:lnTo>
                    <a:lnTo>
                      <a:pt x="3884" y="891"/>
                    </a:lnTo>
                    <a:lnTo>
                      <a:pt x="3884" y="891"/>
                    </a:lnTo>
                    <a:lnTo>
                      <a:pt x="3884" y="891"/>
                    </a:lnTo>
                    <a:lnTo>
                      <a:pt x="3884" y="893"/>
                    </a:lnTo>
                    <a:lnTo>
                      <a:pt x="3884" y="893"/>
                    </a:lnTo>
                    <a:lnTo>
                      <a:pt x="3882" y="893"/>
                    </a:lnTo>
                    <a:lnTo>
                      <a:pt x="3882" y="893"/>
                    </a:lnTo>
                    <a:lnTo>
                      <a:pt x="3882" y="893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2" y="894"/>
                    </a:lnTo>
                    <a:lnTo>
                      <a:pt x="3884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2" y="896"/>
                    </a:lnTo>
                    <a:lnTo>
                      <a:pt x="3884" y="896"/>
                    </a:lnTo>
                    <a:lnTo>
                      <a:pt x="3884" y="896"/>
                    </a:lnTo>
                    <a:lnTo>
                      <a:pt x="3884" y="896"/>
                    </a:lnTo>
                    <a:lnTo>
                      <a:pt x="3886" y="896"/>
                    </a:lnTo>
                    <a:lnTo>
                      <a:pt x="3886" y="898"/>
                    </a:lnTo>
                    <a:lnTo>
                      <a:pt x="3886" y="896"/>
                    </a:lnTo>
                    <a:lnTo>
                      <a:pt x="3886" y="896"/>
                    </a:lnTo>
                    <a:lnTo>
                      <a:pt x="3886" y="896"/>
                    </a:lnTo>
                    <a:lnTo>
                      <a:pt x="3886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88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0" y="894"/>
                    </a:lnTo>
                    <a:lnTo>
                      <a:pt x="3892" y="894"/>
                    </a:lnTo>
                    <a:lnTo>
                      <a:pt x="3892" y="894"/>
                    </a:lnTo>
                    <a:lnTo>
                      <a:pt x="3893" y="893"/>
                    </a:lnTo>
                    <a:lnTo>
                      <a:pt x="3893" y="891"/>
                    </a:lnTo>
                    <a:lnTo>
                      <a:pt x="3893" y="891"/>
                    </a:lnTo>
                    <a:lnTo>
                      <a:pt x="3893" y="891"/>
                    </a:lnTo>
                    <a:lnTo>
                      <a:pt x="3895" y="891"/>
                    </a:lnTo>
                    <a:lnTo>
                      <a:pt x="3897" y="891"/>
                    </a:lnTo>
                    <a:lnTo>
                      <a:pt x="3897" y="891"/>
                    </a:lnTo>
                    <a:lnTo>
                      <a:pt x="3899" y="891"/>
                    </a:lnTo>
                    <a:lnTo>
                      <a:pt x="3899" y="891"/>
                    </a:lnTo>
                    <a:lnTo>
                      <a:pt x="3899" y="891"/>
                    </a:lnTo>
                    <a:lnTo>
                      <a:pt x="3901" y="889"/>
                    </a:lnTo>
                    <a:lnTo>
                      <a:pt x="3901" y="889"/>
                    </a:lnTo>
                    <a:lnTo>
                      <a:pt x="3901" y="891"/>
                    </a:lnTo>
                    <a:lnTo>
                      <a:pt x="3903" y="891"/>
                    </a:lnTo>
                    <a:lnTo>
                      <a:pt x="3903" y="891"/>
                    </a:lnTo>
                    <a:lnTo>
                      <a:pt x="3904" y="891"/>
                    </a:lnTo>
                    <a:lnTo>
                      <a:pt x="3906" y="891"/>
                    </a:lnTo>
                    <a:lnTo>
                      <a:pt x="3906" y="891"/>
                    </a:lnTo>
                    <a:lnTo>
                      <a:pt x="3906" y="889"/>
                    </a:lnTo>
                    <a:lnTo>
                      <a:pt x="3908" y="889"/>
                    </a:lnTo>
                    <a:lnTo>
                      <a:pt x="3908" y="891"/>
                    </a:lnTo>
                    <a:lnTo>
                      <a:pt x="3910" y="891"/>
                    </a:lnTo>
                    <a:lnTo>
                      <a:pt x="3912" y="891"/>
                    </a:lnTo>
                    <a:lnTo>
                      <a:pt x="3912" y="891"/>
                    </a:lnTo>
                    <a:lnTo>
                      <a:pt x="3912" y="891"/>
                    </a:lnTo>
                    <a:lnTo>
                      <a:pt x="3914" y="891"/>
                    </a:lnTo>
                    <a:lnTo>
                      <a:pt x="3912" y="889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7"/>
                    </a:lnTo>
                    <a:lnTo>
                      <a:pt x="3914" y="885"/>
                    </a:lnTo>
                    <a:lnTo>
                      <a:pt x="3915" y="889"/>
                    </a:lnTo>
                    <a:lnTo>
                      <a:pt x="3915" y="891"/>
                    </a:lnTo>
                    <a:lnTo>
                      <a:pt x="3915" y="893"/>
                    </a:lnTo>
                    <a:lnTo>
                      <a:pt x="3915" y="893"/>
                    </a:lnTo>
                    <a:lnTo>
                      <a:pt x="3915" y="893"/>
                    </a:lnTo>
                    <a:lnTo>
                      <a:pt x="3917" y="891"/>
                    </a:lnTo>
                    <a:lnTo>
                      <a:pt x="3917" y="889"/>
                    </a:lnTo>
                    <a:lnTo>
                      <a:pt x="3917" y="889"/>
                    </a:lnTo>
                    <a:lnTo>
                      <a:pt x="3917" y="889"/>
                    </a:lnTo>
                    <a:lnTo>
                      <a:pt x="3919" y="889"/>
                    </a:lnTo>
                    <a:lnTo>
                      <a:pt x="3919" y="889"/>
                    </a:lnTo>
                    <a:lnTo>
                      <a:pt x="3921" y="889"/>
                    </a:lnTo>
                    <a:lnTo>
                      <a:pt x="3921" y="889"/>
                    </a:lnTo>
                    <a:lnTo>
                      <a:pt x="3921" y="889"/>
                    </a:lnTo>
                    <a:lnTo>
                      <a:pt x="3921" y="891"/>
                    </a:lnTo>
                    <a:lnTo>
                      <a:pt x="3921" y="891"/>
                    </a:lnTo>
                    <a:lnTo>
                      <a:pt x="3921" y="891"/>
                    </a:lnTo>
                    <a:lnTo>
                      <a:pt x="3923" y="891"/>
                    </a:lnTo>
                    <a:lnTo>
                      <a:pt x="3923" y="891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3"/>
                    </a:lnTo>
                    <a:lnTo>
                      <a:pt x="3923" y="896"/>
                    </a:lnTo>
                    <a:lnTo>
                      <a:pt x="3925" y="896"/>
                    </a:lnTo>
                    <a:lnTo>
                      <a:pt x="3925" y="896"/>
                    </a:lnTo>
                    <a:lnTo>
                      <a:pt x="3925" y="894"/>
                    </a:lnTo>
                    <a:lnTo>
                      <a:pt x="3925" y="894"/>
                    </a:lnTo>
                    <a:lnTo>
                      <a:pt x="3925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6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28" y="896"/>
                    </a:lnTo>
                    <a:lnTo>
                      <a:pt x="3930" y="896"/>
                    </a:lnTo>
                    <a:lnTo>
                      <a:pt x="3930" y="896"/>
                    </a:lnTo>
                    <a:lnTo>
                      <a:pt x="3930" y="896"/>
                    </a:lnTo>
                    <a:lnTo>
                      <a:pt x="3928" y="898"/>
                    </a:lnTo>
                    <a:lnTo>
                      <a:pt x="3928" y="898"/>
                    </a:lnTo>
                    <a:lnTo>
                      <a:pt x="3928" y="898"/>
                    </a:lnTo>
                    <a:lnTo>
                      <a:pt x="3926" y="898"/>
                    </a:lnTo>
                    <a:lnTo>
                      <a:pt x="3925" y="898"/>
                    </a:lnTo>
                    <a:lnTo>
                      <a:pt x="3925" y="898"/>
                    </a:lnTo>
                    <a:lnTo>
                      <a:pt x="3925" y="898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0"/>
                    </a:lnTo>
                    <a:lnTo>
                      <a:pt x="3926" y="902"/>
                    </a:lnTo>
                    <a:lnTo>
                      <a:pt x="3928" y="900"/>
                    </a:lnTo>
                    <a:lnTo>
                      <a:pt x="3928" y="900"/>
                    </a:lnTo>
                    <a:lnTo>
                      <a:pt x="3928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0"/>
                    </a:lnTo>
                    <a:lnTo>
                      <a:pt x="3930" y="902"/>
                    </a:lnTo>
                    <a:lnTo>
                      <a:pt x="3930" y="902"/>
                    </a:lnTo>
                    <a:lnTo>
                      <a:pt x="3930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2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2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4" y="904"/>
                    </a:lnTo>
                    <a:lnTo>
                      <a:pt x="3936" y="904"/>
                    </a:lnTo>
                    <a:lnTo>
                      <a:pt x="3934" y="904"/>
                    </a:lnTo>
                    <a:lnTo>
                      <a:pt x="3934" y="905"/>
                    </a:lnTo>
                    <a:lnTo>
                      <a:pt x="3934" y="905"/>
                    </a:lnTo>
                    <a:lnTo>
                      <a:pt x="3934" y="907"/>
                    </a:lnTo>
                    <a:lnTo>
                      <a:pt x="3934" y="907"/>
                    </a:lnTo>
                    <a:lnTo>
                      <a:pt x="3934" y="907"/>
                    </a:lnTo>
                    <a:lnTo>
                      <a:pt x="3936" y="907"/>
                    </a:lnTo>
                    <a:lnTo>
                      <a:pt x="3934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6" y="909"/>
                    </a:lnTo>
                    <a:lnTo>
                      <a:pt x="3937" y="909"/>
                    </a:lnTo>
                    <a:lnTo>
                      <a:pt x="3937" y="909"/>
                    </a:lnTo>
                    <a:lnTo>
                      <a:pt x="3937" y="909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7" y="911"/>
                    </a:lnTo>
                    <a:lnTo>
                      <a:pt x="3939" y="913"/>
                    </a:lnTo>
                    <a:lnTo>
                      <a:pt x="3939" y="913"/>
                    </a:lnTo>
                    <a:lnTo>
                      <a:pt x="3939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41" y="913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39" y="915"/>
                    </a:lnTo>
                    <a:lnTo>
                      <a:pt x="3941" y="915"/>
                    </a:lnTo>
                    <a:lnTo>
                      <a:pt x="3941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5"/>
                    </a:lnTo>
                    <a:lnTo>
                      <a:pt x="3943" y="916"/>
                    </a:lnTo>
                    <a:lnTo>
                      <a:pt x="3943" y="916"/>
                    </a:lnTo>
                    <a:lnTo>
                      <a:pt x="3941" y="916"/>
                    </a:lnTo>
                    <a:lnTo>
                      <a:pt x="3943" y="916"/>
                    </a:lnTo>
                    <a:lnTo>
                      <a:pt x="3943" y="916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3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18"/>
                    </a:lnTo>
                    <a:lnTo>
                      <a:pt x="3945" y="920"/>
                    </a:lnTo>
                    <a:lnTo>
                      <a:pt x="3945" y="920"/>
                    </a:lnTo>
                    <a:lnTo>
                      <a:pt x="3945" y="918"/>
                    </a:lnTo>
                    <a:lnTo>
                      <a:pt x="3947" y="918"/>
                    </a:lnTo>
                    <a:lnTo>
                      <a:pt x="3947" y="920"/>
                    </a:lnTo>
                    <a:lnTo>
                      <a:pt x="3947" y="920"/>
                    </a:lnTo>
                    <a:lnTo>
                      <a:pt x="3947" y="918"/>
                    </a:lnTo>
                    <a:lnTo>
                      <a:pt x="3947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18"/>
                    </a:lnTo>
                    <a:lnTo>
                      <a:pt x="3948" y="920"/>
                    </a:lnTo>
                    <a:lnTo>
                      <a:pt x="3950" y="918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0"/>
                    </a:lnTo>
                    <a:lnTo>
                      <a:pt x="3950" y="922"/>
                    </a:lnTo>
                    <a:lnTo>
                      <a:pt x="3948" y="922"/>
                    </a:lnTo>
                    <a:lnTo>
                      <a:pt x="3948" y="922"/>
                    </a:lnTo>
                    <a:lnTo>
                      <a:pt x="3948" y="922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0" y="924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0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2"/>
                    </a:lnTo>
                    <a:lnTo>
                      <a:pt x="3952" y="924"/>
                    </a:lnTo>
                    <a:lnTo>
                      <a:pt x="3952" y="924"/>
                    </a:lnTo>
                    <a:lnTo>
                      <a:pt x="3952" y="924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2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6"/>
                    </a:lnTo>
                    <a:lnTo>
                      <a:pt x="3954" y="924"/>
                    </a:lnTo>
                    <a:lnTo>
                      <a:pt x="3956" y="924"/>
                    </a:lnTo>
                    <a:lnTo>
                      <a:pt x="3956" y="924"/>
                    </a:lnTo>
                    <a:lnTo>
                      <a:pt x="3956" y="924"/>
                    </a:lnTo>
                    <a:lnTo>
                      <a:pt x="3958" y="922"/>
                    </a:lnTo>
                    <a:lnTo>
                      <a:pt x="3958" y="922"/>
                    </a:lnTo>
                    <a:lnTo>
                      <a:pt x="3959" y="922"/>
                    </a:lnTo>
                    <a:lnTo>
                      <a:pt x="3959" y="922"/>
                    </a:lnTo>
                    <a:lnTo>
                      <a:pt x="3959" y="920"/>
                    </a:lnTo>
                    <a:lnTo>
                      <a:pt x="3959" y="920"/>
                    </a:lnTo>
                    <a:lnTo>
                      <a:pt x="3959" y="920"/>
                    </a:lnTo>
                    <a:lnTo>
                      <a:pt x="3958" y="920"/>
                    </a:lnTo>
                    <a:lnTo>
                      <a:pt x="3958" y="920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6" y="918"/>
                    </a:lnTo>
                    <a:lnTo>
                      <a:pt x="3958" y="918"/>
                    </a:lnTo>
                    <a:lnTo>
                      <a:pt x="3958" y="916"/>
                    </a:lnTo>
                    <a:lnTo>
                      <a:pt x="3958" y="916"/>
                    </a:lnTo>
                    <a:lnTo>
                      <a:pt x="3958" y="916"/>
                    </a:lnTo>
                    <a:lnTo>
                      <a:pt x="3958" y="918"/>
                    </a:lnTo>
                    <a:lnTo>
                      <a:pt x="3958" y="918"/>
                    </a:lnTo>
                    <a:lnTo>
                      <a:pt x="3958" y="918"/>
                    </a:lnTo>
                    <a:lnTo>
                      <a:pt x="3959" y="918"/>
                    </a:lnTo>
                    <a:lnTo>
                      <a:pt x="3959" y="920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18"/>
                    </a:lnTo>
                    <a:lnTo>
                      <a:pt x="3959" y="920"/>
                    </a:lnTo>
                    <a:lnTo>
                      <a:pt x="3961" y="920"/>
                    </a:lnTo>
                    <a:lnTo>
                      <a:pt x="3961" y="920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61" y="922"/>
                    </a:lnTo>
                    <a:lnTo>
                      <a:pt x="3959" y="924"/>
                    </a:lnTo>
                    <a:lnTo>
                      <a:pt x="3959" y="924"/>
                    </a:lnTo>
                    <a:lnTo>
                      <a:pt x="3961" y="924"/>
                    </a:lnTo>
                    <a:lnTo>
                      <a:pt x="3961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3" y="924"/>
                    </a:lnTo>
                    <a:lnTo>
                      <a:pt x="3965" y="924"/>
                    </a:lnTo>
                    <a:lnTo>
                      <a:pt x="3963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7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5" y="924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6"/>
                    </a:lnTo>
                    <a:lnTo>
                      <a:pt x="3963" y="927"/>
                    </a:lnTo>
                    <a:lnTo>
                      <a:pt x="3963" y="927"/>
                    </a:lnTo>
                    <a:lnTo>
                      <a:pt x="3965" y="927"/>
                    </a:lnTo>
                    <a:lnTo>
                      <a:pt x="3965" y="929"/>
                    </a:lnTo>
                    <a:lnTo>
                      <a:pt x="3965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29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3" y="931"/>
                    </a:lnTo>
                    <a:lnTo>
                      <a:pt x="3965" y="933"/>
                    </a:lnTo>
                    <a:lnTo>
                      <a:pt x="3963" y="933"/>
                    </a:lnTo>
                    <a:lnTo>
                      <a:pt x="3965" y="933"/>
                    </a:lnTo>
                    <a:lnTo>
                      <a:pt x="3963" y="933"/>
                    </a:lnTo>
                    <a:lnTo>
                      <a:pt x="3963" y="933"/>
                    </a:lnTo>
                    <a:lnTo>
                      <a:pt x="3963" y="935"/>
                    </a:lnTo>
                    <a:lnTo>
                      <a:pt x="3965" y="935"/>
                    </a:lnTo>
                    <a:lnTo>
                      <a:pt x="3965" y="935"/>
                    </a:lnTo>
                    <a:lnTo>
                      <a:pt x="3965" y="937"/>
                    </a:lnTo>
                    <a:lnTo>
                      <a:pt x="3965" y="937"/>
                    </a:lnTo>
                    <a:lnTo>
                      <a:pt x="3965" y="937"/>
                    </a:lnTo>
                    <a:lnTo>
                      <a:pt x="3965" y="938"/>
                    </a:lnTo>
                    <a:lnTo>
                      <a:pt x="3965" y="938"/>
                    </a:lnTo>
                    <a:lnTo>
                      <a:pt x="3967" y="938"/>
                    </a:lnTo>
                    <a:lnTo>
                      <a:pt x="3967" y="938"/>
                    </a:lnTo>
                    <a:lnTo>
                      <a:pt x="3967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69" y="938"/>
                    </a:lnTo>
                    <a:lnTo>
                      <a:pt x="3970" y="938"/>
                    </a:lnTo>
                    <a:lnTo>
                      <a:pt x="3970" y="938"/>
                    </a:lnTo>
                    <a:lnTo>
                      <a:pt x="3972" y="938"/>
                    </a:lnTo>
                    <a:lnTo>
                      <a:pt x="3972" y="938"/>
                    </a:lnTo>
                    <a:lnTo>
                      <a:pt x="3972" y="938"/>
                    </a:lnTo>
                    <a:lnTo>
                      <a:pt x="3974" y="938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0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2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4"/>
                    </a:lnTo>
                    <a:lnTo>
                      <a:pt x="3974" y="946"/>
                    </a:lnTo>
                    <a:lnTo>
                      <a:pt x="3976" y="946"/>
                    </a:lnTo>
                    <a:lnTo>
                      <a:pt x="3976" y="946"/>
                    </a:lnTo>
                    <a:lnTo>
                      <a:pt x="3976" y="946"/>
                    </a:lnTo>
                    <a:lnTo>
                      <a:pt x="3976" y="948"/>
                    </a:lnTo>
                    <a:lnTo>
                      <a:pt x="3976" y="948"/>
                    </a:lnTo>
                    <a:lnTo>
                      <a:pt x="3978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0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1" y="946"/>
                    </a:lnTo>
                    <a:lnTo>
                      <a:pt x="3983" y="946"/>
                    </a:lnTo>
                    <a:lnTo>
                      <a:pt x="3983" y="946"/>
                    </a:lnTo>
                    <a:lnTo>
                      <a:pt x="3985" y="946"/>
                    </a:lnTo>
                    <a:lnTo>
                      <a:pt x="3985" y="946"/>
                    </a:lnTo>
                    <a:lnTo>
                      <a:pt x="3987" y="946"/>
                    </a:lnTo>
                    <a:lnTo>
                      <a:pt x="3985" y="944"/>
                    </a:lnTo>
                    <a:lnTo>
                      <a:pt x="3985" y="944"/>
                    </a:lnTo>
                    <a:lnTo>
                      <a:pt x="3983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1" y="942"/>
                    </a:lnTo>
                    <a:lnTo>
                      <a:pt x="3983" y="942"/>
                    </a:lnTo>
                    <a:lnTo>
                      <a:pt x="3983" y="940"/>
                    </a:lnTo>
                    <a:lnTo>
                      <a:pt x="3981" y="940"/>
                    </a:lnTo>
                    <a:lnTo>
                      <a:pt x="3981" y="940"/>
                    </a:lnTo>
                    <a:lnTo>
                      <a:pt x="3985" y="940"/>
                    </a:lnTo>
                    <a:lnTo>
                      <a:pt x="3985" y="938"/>
                    </a:lnTo>
                    <a:lnTo>
                      <a:pt x="3983" y="938"/>
                    </a:lnTo>
                    <a:lnTo>
                      <a:pt x="3985" y="938"/>
                    </a:lnTo>
                    <a:lnTo>
                      <a:pt x="3987" y="937"/>
                    </a:lnTo>
                    <a:lnTo>
                      <a:pt x="3989" y="937"/>
                    </a:lnTo>
                    <a:lnTo>
                      <a:pt x="3991" y="937"/>
                    </a:lnTo>
                    <a:lnTo>
                      <a:pt x="3992" y="937"/>
                    </a:lnTo>
                    <a:lnTo>
                      <a:pt x="3992" y="937"/>
                    </a:lnTo>
                    <a:lnTo>
                      <a:pt x="3992" y="937"/>
                    </a:lnTo>
                    <a:lnTo>
                      <a:pt x="3994" y="937"/>
                    </a:lnTo>
                    <a:lnTo>
                      <a:pt x="3994" y="937"/>
                    </a:lnTo>
                    <a:lnTo>
                      <a:pt x="3994" y="938"/>
                    </a:lnTo>
                    <a:lnTo>
                      <a:pt x="3994" y="938"/>
                    </a:lnTo>
                    <a:lnTo>
                      <a:pt x="3994" y="938"/>
                    </a:lnTo>
                    <a:lnTo>
                      <a:pt x="3996" y="938"/>
                    </a:lnTo>
                    <a:lnTo>
                      <a:pt x="3996" y="940"/>
                    </a:lnTo>
                    <a:lnTo>
                      <a:pt x="3996" y="940"/>
                    </a:lnTo>
                    <a:lnTo>
                      <a:pt x="3996" y="940"/>
                    </a:lnTo>
                    <a:lnTo>
                      <a:pt x="3996" y="942"/>
                    </a:lnTo>
                    <a:lnTo>
                      <a:pt x="3998" y="942"/>
                    </a:lnTo>
                    <a:lnTo>
                      <a:pt x="3998" y="942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4"/>
                    </a:lnTo>
                    <a:lnTo>
                      <a:pt x="4000" y="946"/>
                    </a:lnTo>
                    <a:lnTo>
                      <a:pt x="4000" y="948"/>
                    </a:lnTo>
                    <a:lnTo>
                      <a:pt x="4000" y="948"/>
                    </a:lnTo>
                    <a:lnTo>
                      <a:pt x="4000" y="949"/>
                    </a:lnTo>
                    <a:lnTo>
                      <a:pt x="4000" y="949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1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8" y="953"/>
                    </a:lnTo>
                    <a:lnTo>
                      <a:pt x="3996" y="953"/>
                    </a:lnTo>
                    <a:lnTo>
                      <a:pt x="3996" y="953"/>
                    </a:lnTo>
                    <a:lnTo>
                      <a:pt x="3996" y="953"/>
                    </a:lnTo>
                    <a:lnTo>
                      <a:pt x="3996" y="955"/>
                    </a:lnTo>
                    <a:lnTo>
                      <a:pt x="3994" y="955"/>
                    </a:lnTo>
                    <a:lnTo>
                      <a:pt x="3994" y="955"/>
                    </a:lnTo>
                    <a:lnTo>
                      <a:pt x="3994" y="955"/>
                    </a:lnTo>
                    <a:lnTo>
                      <a:pt x="3994" y="957"/>
                    </a:lnTo>
                    <a:lnTo>
                      <a:pt x="3994" y="957"/>
                    </a:lnTo>
                    <a:lnTo>
                      <a:pt x="3994" y="957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4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6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59"/>
                    </a:lnTo>
                    <a:lnTo>
                      <a:pt x="3998" y="960"/>
                    </a:lnTo>
                    <a:lnTo>
                      <a:pt x="3998" y="960"/>
                    </a:lnTo>
                    <a:lnTo>
                      <a:pt x="3996" y="960"/>
                    </a:lnTo>
                    <a:lnTo>
                      <a:pt x="3996" y="960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2"/>
                    </a:lnTo>
                    <a:lnTo>
                      <a:pt x="3996" y="964"/>
                    </a:lnTo>
                    <a:lnTo>
                      <a:pt x="3998" y="964"/>
                    </a:lnTo>
                    <a:lnTo>
                      <a:pt x="3998" y="964"/>
                    </a:lnTo>
                    <a:lnTo>
                      <a:pt x="3998" y="962"/>
                    </a:lnTo>
                    <a:lnTo>
                      <a:pt x="4000" y="962"/>
                    </a:lnTo>
                    <a:lnTo>
                      <a:pt x="3998" y="962"/>
                    </a:lnTo>
                    <a:lnTo>
                      <a:pt x="3998" y="960"/>
                    </a:lnTo>
                    <a:lnTo>
                      <a:pt x="3998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0" y="959"/>
                    </a:lnTo>
                    <a:lnTo>
                      <a:pt x="4000" y="959"/>
                    </a:lnTo>
                    <a:lnTo>
                      <a:pt x="4002" y="959"/>
                    </a:lnTo>
                    <a:lnTo>
                      <a:pt x="4002" y="959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0" y="960"/>
                    </a:lnTo>
                    <a:lnTo>
                      <a:pt x="4000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0"/>
                    </a:lnTo>
                    <a:lnTo>
                      <a:pt x="4002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3" y="962"/>
                    </a:lnTo>
                    <a:lnTo>
                      <a:pt x="4005" y="960"/>
                    </a:lnTo>
                    <a:lnTo>
                      <a:pt x="4003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0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5" y="962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4"/>
                    </a:lnTo>
                    <a:lnTo>
                      <a:pt x="4007" y="966"/>
                    </a:lnTo>
                    <a:lnTo>
                      <a:pt x="4007" y="966"/>
                    </a:lnTo>
                    <a:lnTo>
                      <a:pt x="4007" y="964"/>
                    </a:lnTo>
                    <a:lnTo>
                      <a:pt x="4009" y="964"/>
                    </a:lnTo>
                    <a:lnTo>
                      <a:pt x="4009" y="966"/>
                    </a:lnTo>
                    <a:lnTo>
                      <a:pt x="4009" y="966"/>
                    </a:lnTo>
                    <a:lnTo>
                      <a:pt x="4009" y="968"/>
                    </a:lnTo>
                    <a:lnTo>
                      <a:pt x="4009" y="968"/>
                    </a:lnTo>
                    <a:lnTo>
                      <a:pt x="4007" y="968"/>
                    </a:lnTo>
                    <a:lnTo>
                      <a:pt x="4009" y="970"/>
                    </a:lnTo>
                    <a:lnTo>
                      <a:pt x="4009" y="970"/>
                    </a:lnTo>
                    <a:lnTo>
                      <a:pt x="4007" y="970"/>
                    </a:lnTo>
                    <a:lnTo>
                      <a:pt x="4007" y="970"/>
                    </a:lnTo>
                    <a:lnTo>
                      <a:pt x="4005" y="970"/>
                    </a:lnTo>
                    <a:lnTo>
                      <a:pt x="4005" y="970"/>
                    </a:lnTo>
                    <a:lnTo>
                      <a:pt x="4005" y="971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2" y="971"/>
                    </a:lnTo>
                    <a:lnTo>
                      <a:pt x="4002" y="971"/>
                    </a:lnTo>
                    <a:lnTo>
                      <a:pt x="4002" y="971"/>
                    </a:lnTo>
                    <a:lnTo>
                      <a:pt x="4002" y="970"/>
                    </a:lnTo>
                    <a:lnTo>
                      <a:pt x="4000" y="970"/>
                    </a:lnTo>
                    <a:lnTo>
                      <a:pt x="4000" y="970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0" y="971"/>
                    </a:lnTo>
                    <a:lnTo>
                      <a:pt x="4002" y="971"/>
                    </a:lnTo>
                    <a:lnTo>
                      <a:pt x="4002" y="973"/>
                    </a:lnTo>
                    <a:lnTo>
                      <a:pt x="4003" y="973"/>
                    </a:lnTo>
                    <a:lnTo>
                      <a:pt x="4003" y="971"/>
                    </a:lnTo>
                    <a:lnTo>
                      <a:pt x="4003" y="971"/>
                    </a:lnTo>
                    <a:lnTo>
                      <a:pt x="4003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9" y="973"/>
                    </a:lnTo>
                    <a:lnTo>
                      <a:pt x="4009" y="973"/>
                    </a:lnTo>
                    <a:lnTo>
                      <a:pt x="4007" y="973"/>
                    </a:lnTo>
                    <a:lnTo>
                      <a:pt x="4007" y="973"/>
                    </a:lnTo>
                    <a:lnTo>
                      <a:pt x="4005" y="973"/>
                    </a:lnTo>
                    <a:lnTo>
                      <a:pt x="4005" y="973"/>
                    </a:lnTo>
                    <a:lnTo>
                      <a:pt x="4003" y="975"/>
                    </a:lnTo>
                    <a:lnTo>
                      <a:pt x="4003" y="975"/>
                    </a:lnTo>
                    <a:lnTo>
                      <a:pt x="4003" y="973"/>
                    </a:lnTo>
                    <a:lnTo>
                      <a:pt x="4003" y="973"/>
                    </a:lnTo>
                    <a:lnTo>
                      <a:pt x="4003" y="975"/>
                    </a:lnTo>
                    <a:lnTo>
                      <a:pt x="4003" y="975"/>
                    </a:lnTo>
                    <a:lnTo>
                      <a:pt x="4005" y="975"/>
                    </a:lnTo>
                    <a:lnTo>
                      <a:pt x="4007" y="975"/>
                    </a:lnTo>
                    <a:lnTo>
                      <a:pt x="4009" y="975"/>
                    </a:lnTo>
                    <a:lnTo>
                      <a:pt x="4009" y="977"/>
                    </a:lnTo>
                    <a:lnTo>
                      <a:pt x="4009" y="977"/>
                    </a:lnTo>
                    <a:lnTo>
                      <a:pt x="4009" y="977"/>
                    </a:lnTo>
                    <a:lnTo>
                      <a:pt x="4011" y="979"/>
                    </a:lnTo>
                    <a:lnTo>
                      <a:pt x="4011" y="979"/>
                    </a:lnTo>
                    <a:lnTo>
                      <a:pt x="4009" y="979"/>
                    </a:lnTo>
                    <a:lnTo>
                      <a:pt x="4009" y="979"/>
                    </a:lnTo>
                    <a:lnTo>
                      <a:pt x="4011" y="981"/>
                    </a:lnTo>
                    <a:lnTo>
                      <a:pt x="4011" y="981"/>
                    </a:lnTo>
                    <a:lnTo>
                      <a:pt x="4011" y="981"/>
                    </a:lnTo>
                    <a:lnTo>
                      <a:pt x="4012" y="981"/>
                    </a:lnTo>
                    <a:lnTo>
                      <a:pt x="4012" y="981"/>
                    </a:lnTo>
                    <a:lnTo>
                      <a:pt x="4014" y="981"/>
                    </a:lnTo>
                    <a:lnTo>
                      <a:pt x="4014" y="981"/>
                    </a:lnTo>
                    <a:lnTo>
                      <a:pt x="4014" y="979"/>
                    </a:lnTo>
                    <a:lnTo>
                      <a:pt x="4016" y="979"/>
                    </a:lnTo>
                    <a:lnTo>
                      <a:pt x="4016" y="981"/>
                    </a:lnTo>
                    <a:lnTo>
                      <a:pt x="4016" y="981"/>
                    </a:lnTo>
                    <a:lnTo>
                      <a:pt x="4018" y="982"/>
                    </a:lnTo>
                    <a:lnTo>
                      <a:pt x="4016" y="982"/>
                    </a:lnTo>
                    <a:lnTo>
                      <a:pt x="4016" y="982"/>
                    </a:lnTo>
                    <a:lnTo>
                      <a:pt x="4016" y="982"/>
                    </a:lnTo>
                    <a:lnTo>
                      <a:pt x="4016" y="984"/>
                    </a:lnTo>
                    <a:lnTo>
                      <a:pt x="4018" y="984"/>
                    </a:lnTo>
                    <a:lnTo>
                      <a:pt x="4018" y="986"/>
                    </a:lnTo>
                    <a:lnTo>
                      <a:pt x="4018" y="986"/>
                    </a:lnTo>
                    <a:lnTo>
                      <a:pt x="4020" y="986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0" y="988"/>
                    </a:lnTo>
                    <a:lnTo>
                      <a:pt x="4022" y="988"/>
                    </a:lnTo>
                    <a:lnTo>
                      <a:pt x="4022" y="986"/>
                    </a:lnTo>
                    <a:lnTo>
                      <a:pt x="4022" y="986"/>
                    </a:lnTo>
                    <a:lnTo>
                      <a:pt x="4023" y="984"/>
                    </a:lnTo>
                    <a:lnTo>
                      <a:pt x="4025" y="984"/>
                    </a:lnTo>
                    <a:lnTo>
                      <a:pt x="4025" y="984"/>
                    </a:lnTo>
                    <a:lnTo>
                      <a:pt x="4027" y="986"/>
                    </a:lnTo>
                    <a:lnTo>
                      <a:pt x="4027" y="986"/>
                    </a:lnTo>
                    <a:lnTo>
                      <a:pt x="4029" y="986"/>
                    </a:lnTo>
                    <a:lnTo>
                      <a:pt x="4029" y="988"/>
                    </a:lnTo>
                    <a:lnTo>
                      <a:pt x="4029" y="988"/>
                    </a:lnTo>
                    <a:lnTo>
                      <a:pt x="4027" y="988"/>
                    </a:lnTo>
                    <a:lnTo>
                      <a:pt x="4027" y="990"/>
                    </a:lnTo>
                    <a:lnTo>
                      <a:pt x="4027" y="990"/>
                    </a:lnTo>
                    <a:lnTo>
                      <a:pt x="4027" y="990"/>
                    </a:lnTo>
                    <a:lnTo>
                      <a:pt x="4029" y="990"/>
                    </a:lnTo>
                    <a:lnTo>
                      <a:pt x="4029" y="992"/>
                    </a:lnTo>
                    <a:lnTo>
                      <a:pt x="4029" y="992"/>
                    </a:lnTo>
                    <a:lnTo>
                      <a:pt x="4031" y="992"/>
                    </a:lnTo>
                    <a:lnTo>
                      <a:pt x="4031" y="992"/>
                    </a:lnTo>
                    <a:lnTo>
                      <a:pt x="4033" y="990"/>
                    </a:lnTo>
                    <a:lnTo>
                      <a:pt x="4033" y="992"/>
                    </a:lnTo>
                    <a:lnTo>
                      <a:pt x="4033" y="992"/>
                    </a:lnTo>
                    <a:lnTo>
                      <a:pt x="4033" y="992"/>
                    </a:lnTo>
                    <a:lnTo>
                      <a:pt x="4033" y="993"/>
                    </a:lnTo>
                    <a:lnTo>
                      <a:pt x="4033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3"/>
                    </a:lnTo>
                    <a:lnTo>
                      <a:pt x="4034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5"/>
                    </a:lnTo>
                    <a:lnTo>
                      <a:pt x="4033" y="997"/>
                    </a:lnTo>
                    <a:lnTo>
                      <a:pt x="4034" y="997"/>
                    </a:lnTo>
                    <a:lnTo>
                      <a:pt x="4034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7"/>
                    </a:lnTo>
                    <a:lnTo>
                      <a:pt x="4036" y="999"/>
                    </a:lnTo>
                    <a:lnTo>
                      <a:pt x="4036" y="999"/>
                    </a:lnTo>
                    <a:lnTo>
                      <a:pt x="4036" y="999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1"/>
                    </a:lnTo>
                    <a:lnTo>
                      <a:pt x="4036" y="1003"/>
                    </a:lnTo>
                    <a:lnTo>
                      <a:pt x="4038" y="1001"/>
                    </a:lnTo>
                    <a:lnTo>
                      <a:pt x="4038" y="1001"/>
                    </a:lnTo>
                    <a:lnTo>
                      <a:pt x="4040" y="1003"/>
                    </a:lnTo>
                    <a:lnTo>
                      <a:pt x="4040" y="1003"/>
                    </a:lnTo>
                    <a:lnTo>
                      <a:pt x="4042" y="1003"/>
                    </a:lnTo>
                    <a:lnTo>
                      <a:pt x="4042" y="1003"/>
                    </a:lnTo>
                    <a:lnTo>
                      <a:pt x="4042" y="1003"/>
                    </a:lnTo>
                    <a:lnTo>
                      <a:pt x="4042" y="1001"/>
                    </a:lnTo>
                    <a:lnTo>
                      <a:pt x="4042" y="1001"/>
                    </a:lnTo>
                    <a:lnTo>
                      <a:pt x="4040" y="1001"/>
                    </a:lnTo>
                    <a:lnTo>
                      <a:pt x="4042" y="999"/>
                    </a:lnTo>
                    <a:lnTo>
                      <a:pt x="4042" y="999"/>
                    </a:lnTo>
                    <a:lnTo>
                      <a:pt x="4042" y="999"/>
                    </a:lnTo>
                    <a:lnTo>
                      <a:pt x="4042" y="997"/>
                    </a:lnTo>
                    <a:lnTo>
                      <a:pt x="4042" y="997"/>
                    </a:lnTo>
                    <a:lnTo>
                      <a:pt x="4044" y="997"/>
                    </a:lnTo>
                    <a:lnTo>
                      <a:pt x="4044" y="997"/>
                    </a:lnTo>
                    <a:lnTo>
                      <a:pt x="4044" y="995"/>
                    </a:lnTo>
                    <a:lnTo>
                      <a:pt x="4042" y="995"/>
                    </a:lnTo>
                    <a:lnTo>
                      <a:pt x="4042" y="995"/>
                    </a:lnTo>
                    <a:lnTo>
                      <a:pt x="4040" y="995"/>
                    </a:lnTo>
                    <a:lnTo>
                      <a:pt x="4040" y="995"/>
                    </a:lnTo>
                    <a:lnTo>
                      <a:pt x="4040" y="995"/>
                    </a:lnTo>
                    <a:lnTo>
                      <a:pt x="4038" y="993"/>
                    </a:lnTo>
                    <a:lnTo>
                      <a:pt x="4038" y="993"/>
                    </a:lnTo>
                    <a:lnTo>
                      <a:pt x="4038" y="993"/>
                    </a:lnTo>
                    <a:lnTo>
                      <a:pt x="4040" y="993"/>
                    </a:lnTo>
                    <a:lnTo>
                      <a:pt x="4040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2" y="993"/>
                    </a:lnTo>
                    <a:lnTo>
                      <a:pt x="4040" y="993"/>
                    </a:lnTo>
                    <a:lnTo>
                      <a:pt x="4040" y="993"/>
                    </a:lnTo>
                    <a:lnTo>
                      <a:pt x="4040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2" y="992"/>
                    </a:lnTo>
                    <a:lnTo>
                      <a:pt x="4044" y="992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0"/>
                    </a:lnTo>
                    <a:lnTo>
                      <a:pt x="4044" y="992"/>
                    </a:lnTo>
                    <a:lnTo>
                      <a:pt x="4044" y="992"/>
                    </a:lnTo>
                    <a:lnTo>
                      <a:pt x="4044" y="992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4" y="993"/>
                    </a:lnTo>
                    <a:lnTo>
                      <a:pt x="4045" y="995"/>
                    </a:lnTo>
                    <a:lnTo>
                      <a:pt x="4045" y="995"/>
                    </a:lnTo>
                    <a:lnTo>
                      <a:pt x="4045" y="995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7"/>
                    </a:lnTo>
                    <a:lnTo>
                      <a:pt x="4045" y="999"/>
                    </a:lnTo>
                    <a:lnTo>
                      <a:pt x="4045" y="999"/>
                    </a:lnTo>
                    <a:lnTo>
                      <a:pt x="4044" y="999"/>
                    </a:lnTo>
                    <a:lnTo>
                      <a:pt x="4044" y="999"/>
                    </a:lnTo>
                    <a:lnTo>
                      <a:pt x="4044" y="1001"/>
                    </a:lnTo>
                    <a:lnTo>
                      <a:pt x="4044" y="1001"/>
                    </a:lnTo>
                    <a:lnTo>
                      <a:pt x="4044" y="1003"/>
                    </a:lnTo>
                    <a:lnTo>
                      <a:pt x="4044" y="1003"/>
                    </a:lnTo>
                    <a:lnTo>
                      <a:pt x="4044" y="1004"/>
                    </a:lnTo>
                    <a:lnTo>
                      <a:pt x="4044" y="1004"/>
                    </a:lnTo>
                    <a:lnTo>
                      <a:pt x="4044" y="1004"/>
                    </a:lnTo>
                    <a:lnTo>
                      <a:pt x="4045" y="1004"/>
                    </a:lnTo>
                    <a:lnTo>
                      <a:pt x="4045" y="1004"/>
                    </a:lnTo>
                    <a:lnTo>
                      <a:pt x="4047" y="1004"/>
                    </a:lnTo>
                    <a:lnTo>
                      <a:pt x="4047" y="1004"/>
                    </a:lnTo>
                    <a:lnTo>
                      <a:pt x="4047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4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51" y="1006"/>
                    </a:lnTo>
                    <a:lnTo>
                      <a:pt x="4051" y="1008"/>
                    </a:lnTo>
                    <a:lnTo>
                      <a:pt x="4049" y="1008"/>
                    </a:lnTo>
                    <a:lnTo>
                      <a:pt x="4049" y="1006"/>
                    </a:lnTo>
                    <a:lnTo>
                      <a:pt x="4049" y="1006"/>
                    </a:lnTo>
                    <a:lnTo>
                      <a:pt x="4047" y="1006"/>
                    </a:lnTo>
                    <a:lnTo>
                      <a:pt x="4047" y="1006"/>
                    </a:lnTo>
                    <a:lnTo>
                      <a:pt x="4045" y="1006"/>
                    </a:lnTo>
                    <a:lnTo>
                      <a:pt x="4045" y="1006"/>
                    </a:lnTo>
                    <a:lnTo>
                      <a:pt x="4045" y="1006"/>
                    </a:lnTo>
                    <a:lnTo>
                      <a:pt x="4044" y="1006"/>
                    </a:lnTo>
                    <a:lnTo>
                      <a:pt x="4044" y="1006"/>
                    </a:lnTo>
                    <a:lnTo>
                      <a:pt x="4044" y="1008"/>
                    </a:lnTo>
                    <a:lnTo>
                      <a:pt x="4044" y="1008"/>
                    </a:lnTo>
                    <a:lnTo>
                      <a:pt x="4044" y="1008"/>
                    </a:lnTo>
                    <a:lnTo>
                      <a:pt x="4044" y="1010"/>
                    </a:lnTo>
                    <a:lnTo>
                      <a:pt x="4042" y="1010"/>
                    </a:lnTo>
                    <a:lnTo>
                      <a:pt x="4042" y="1008"/>
                    </a:lnTo>
                    <a:lnTo>
                      <a:pt x="4042" y="1008"/>
                    </a:lnTo>
                    <a:lnTo>
                      <a:pt x="4042" y="1008"/>
                    </a:lnTo>
                    <a:lnTo>
                      <a:pt x="4042" y="1006"/>
                    </a:lnTo>
                    <a:lnTo>
                      <a:pt x="4042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40" y="1006"/>
                    </a:lnTo>
                    <a:lnTo>
                      <a:pt x="4038" y="1008"/>
                    </a:lnTo>
                    <a:lnTo>
                      <a:pt x="4038" y="1008"/>
                    </a:lnTo>
                    <a:lnTo>
                      <a:pt x="4040" y="1008"/>
                    </a:lnTo>
                    <a:lnTo>
                      <a:pt x="4040" y="1008"/>
                    </a:lnTo>
                    <a:lnTo>
                      <a:pt x="4040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10"/>
                    </a:lnTo>
                    <a:lnTo>
                      <a:pt x="4038" y="1008"/>
                    </a:lnTo>
                    <a:lnTo>
                      <a:pt x="4038" y="1008"/>
                    </a:lnTo>
                    <a:lnTo>
                      <a:pt x="4036" y="1008"/>
                    </a:lnTo>
                    <a:lnTo>
                      <a:pt x="4036" y="1008"/>
                    </a:lnTo>
                    <a:lnTo>
                      <a:pt x="4036" y="1008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6"/>
                    </a:lnTo>
                    <a:lnTo>
                      <a:pt x="4036" y="1008"/>
                    </a:lnTo>
                    <a:lnTo>
                      <a:pt x="4034" y="1008"/>
                    </a:lnTo>
                    <a:lnTo>
                      <a:pt x="4034" y="1008"/>
                    </a:lnTo>
                    <a:lnTo>
                      <a:pt x="4033" y="1008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3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31" y="1010"/>
                    </a:lnTo>
                    <a:lnTo>
                      <a:pt x="4029" y="1010"/>
                    </a:lnTo>
                    <a:lnTo>
                      <a:pt x="4029" y="1010"/>
                    </a:lnTo>
                    <a:lnTo>
                      <a:pt x="4029" y="1010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29" y="1008"/>
                    </a:lnTo>
                    <a:lnTo>
                      <a:pt x="4031" y="1006"/>
                    </a:lnTo>
                    <a:lnTo>
                      <a:pt x="4031" y="1006"/>
                    </a:lnTo>
                    <a:lnTo>
                      <a:pt x="4031" y="1006"/>
                    </a:lnTo>
                    <a:lnTo>
                      <a:pt x="4029" y="1006"/>
                    </a:lnTo>
                    <a:lnTo>
                      <a:pt x="4029" y="1004"/>
                    </a:lnTo>
                    <a:lnTo>
                      <a:pt x="4029" y="1004"/>
                    </a:lnTo>
                    <a:lnTo>
                      <a:pt x="4027" y="1003"/>
                    </a:lnTo>
                    <a:lnTo>
                      <a:pt x="4027" y="1004"/>
                    </a:lnTo>
                    <a:lnTo>
                      <a:pt x="4027" y="1004"/>
                    </a:lnTo>
                    <a:lnTo>
                      <a:pt x="4027" y="1004"/>
                    </a:lnTo>
                    <a:lnTo>
                      <a:pt x="4025" y="1004"/>
                    </a:lnTo>
                    <a:lnTo>
                      <a:pt x="4025" y="1004"/>
                    </a:lnTo>
                    <a:lnTo>
                      <a:pt x="4023" y="1004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5" y="1006"/>
                    </a:lnTo>
                    <a:lnTo>
                      <a:pt x="4025" y="1006"/>
                    </a:lnTo>
                    <a:lnTo>
                      <a:pt x="4025" y="1006"/>
                    </a:lnTo>
                    <a:lnTo>
                      <a:pt x="4025" y="1008"/>
                    </a:lnTo>
                    <a:lnTo>
                      <a:pt x="4025" y="1008"/>
                    </a:lnTo>
                    <a:lnTo>
                      <a:pt x="4025" y="1008"/>
                    </a:lnTo>
                    <a:lnTo>
                      <a:pt x="4025" y="1010"/>
                    </a:lnTo>
                    <a:lnTo>
                      <a:pt x="4023" y="1010"/>
                    </a:lnTo>
                    <a:lnTo>
                      <a:pt x="4023" y="1010"/>
                    </a:lnTo>
                    <a:lnTo>
                      <a:pt x="4023" y="1010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8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3" y="1006"/>
                    </a:lnTo>
                    <a:lnTo>
                      <a:pt x="4022" y="1006"/>
                    </a:lnTo>
                    <a:lnTo>
                      <a:pt x="4022" y="1006"/>
                    </a:lnTo>
                    <a:lnTo>
                      <a:pt x="4023" y="1006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3" y="1004"/>
                    </a:lnTo>
                    <a:lnTo>
                      <a:pt x="4025" y="1003"/>
                    </a:lnTo>
                    <a:lnTo>
                      <a:pt x="4025" y="1003"/>
                    </a:lnTo>
                    <a:lnTo>
                      <a:pt x="4025" y="1003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1001"/>
                    </a:lnTo>
                    <a:lnTo>
                      <a:pt x="4025" y="999"/>
                    </a:lnTo>
                    <a:lnTo>
                      <a:pt x="4023" y="999"/>
                    </a:lnTo>
                    <a:lnTo>
                      <a:pt x="4023" y="999"/>
                    </a:lnTo>
                    <a:lnTo>
                      <a:pt x="4023" y="999"/>
                    </a:lnTo>
                    <a:lnTo>
                      <a:pt x="4022" y="997"/>
                    </a:lnTo>
                    <a:lnTo>
                      <a:pt x="4020" y="997"/>
                    </a:lnTo>
                    <a:lnTo>
                      <a:pt x="4020" y="997"/>
                    </a:lnTo>
                    <a:lnTo>
                      <a:pt x="4020" y="997"/>
                    </a:lnTo>
                    <a:lnTo>
                      <a:pt x="4018" y="999"/>
                    </a:lnTo>
                    <a:lnTo>
                      <a:pt x="4016" y="1001"/>
                    </a:lnTo>
                    <a:lnTo>
                      <a:pt x="4014" y="1001"/>
                    </a:lnTo>
                    <a:lnTo>
                      <a:pt x="4014" y="1001"/>
                    </a:lnTo>
                    <a:lnTo>
                      <a:pt x="4014" y="1003"/>
                    </a:lnTo>
                    <a:lnTo>
                      <a:pt x="4014" y="1004"/>
                    </a:lnTo>
                    <a:lnTo>
                      <a:pt x="4012" y="1004"/>
                    </a:lnTo>
                    <a:lnTo>
                      <a:pt x="4012" y="1004"/>
                    </a:lnTo>
                    <a:lnTo>
                      <a:pt x="4014" y="1006"/>
                    </a:lnTo>
                    <a:lnTo>
                      <a:pt x="4012" y="1008"/>
                    </a:lnTo>
                    <a:lnTo>
                      <a:pt x="4012" y="1008"/>
                    </a:lnTo>
                    <a:lnTo>
                      <a:pt x="4012" y="1006"/>
                    </a:lnTo>
                    <a:lnTo>
                      <a:pt x="4012" y="1006"/>
                    </a:lnTo>
                    <a:lnTo>
                      <a:pt x="4011" y="1006"/>
                    </a:lnTo>
                    <a:lnTo>
                      <a:pt x="4011" y="1008"/>
                    </a:lnTo>
                    <a:lnTo>
                      <a:pt x="4011" y="1008"/>
                    </a:lnTo>
                    <a:lnTo>
                      <a:pt x="4009" y="1008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0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2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4"/>
                    </a:lnTo>
                    <a:lnTo>
                      <a:pt x="4009" y="1015"/>
                    </a:lnTo>
                    <a:lnTo>
                      <a:pt x="4009" y="1015"/>
                    </a:lnTo>
                    <a:lnTo>
                      <a:pt x="4011" y="1015"/>
                    </a:lnTo>
                    <a:lnTo>
                      <a:pt x="4011" y="1017"/>
                    </a:lnTo>
                    <a:lnTo>
                      <a:pt x="4012" y="1015"/>
                    </a:lnTo>
                    <a:lnTo>
                      <a:pt x="4012" y="1017"/>
                    </a:lnTo>
                    <a:lnTo>
                      <a:pt x="4012" y="1017"/>
                    </a:lnTo>
                    <a:lnTo>
                      <a:pt x="4014" y="1017"/>
                    </a:lnTo>
                    <a:lnTo>
                      <a:pt x="4014" y="1017"/>
                    </a:lnTo>
                    <a:lnTo>
                      <a:pt x="4014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6" y="1017"/>
                    </a:lnTo>
                    <a:lnTo>
                      <a:pt x="4018" y="1017"/>
                    </a:lnTo>
                    <a:lnTo>
                      <a:pt x="4018" y="1017"/>
                    </a:lnTo>
                    <a:lnTo>
                      <a:pt x="4018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0" y="1019"/>
                    </a:lnTo>
                    <a:lnTo>
                      <a:pt x="4022" y="1019"/>
                    </a:lnTo>
                    <a:lnTo>
                      <a:pt x="4022" y="1019"/>
                    </a:lnTo>
                    <a:lnTo>
                      <a:pt x="4022" y="1021"/>
                    </a:lnTo>
                    <a:lnTo>
                      <a:pt x="4022" y="1021"/>
                    </a:lnTo>
                    <a:lnTo>
                      <a:pt x="4023" y="1023"/>
                    </a:lnTo>
                    <a:lnTo>
                      <a:pt x="4023" y="1023"/>
                    </a:lnTo>
                    <a:lnTo>
                      <a:pt x="4023" y="1023"/>
                    </a:lnTo>
                    <a:lnTo>
                      <a:pt x="4023" y="1028"/>
                    </a:lnTo>
                    <a:lnTo>
                      <a:pt x="4023" y="1030"/>
                    </a:lnTo>
                    <a:lnTo>
                      <a:pt x="4023" y="1032"/>
                    </a:lnTo>
                    <a:lnTo>
                      <a:pt x="4025" y="1032"/>
                    </a:lnTo>
                    <a:lnTo>
                      <a:pt x="4025" y="1034"/>
                    </a:lnTo>
                    <a:lnTo>
                      <a:pt x="4025" y="1036"/>
                    </a:lnTo>
                    <a:lnTo>
                      <a:pt x="4025" y="1037"/>
                    </a:lnTo>
                    <a:lnTo>
                      <a:pt x="4025" y="1037"/>
                    </a:lnTo>
                    <a:lnTo>
                      <a:pt x="4025" y="1037"/>
                    </a:lnTo>
                    <a:lnTo>
                      <a:pt x="4025" y="1039"/>
                    </a:lnTo>
                    <a:lnTo>
                      <a:pt x="4025" y="1041"/>
                    </a:lnTo>
                    <a:lnTo>
                      <a:pt x="4023" y="1041"/>
                    </a:lnTo>
                    <a:lnTo>
                      <a:pt x="4023" y="1041"/>
                    </a:lnTo>
                    <a:lnTo>
                      <a:pt x="4023" y="1043"/>
                    </a:lnTo>
                    <a:lnTo>
                      <a:pt x="4023" y="1045"/>
                    </a:lnTo>
                    <a:lnTo>
                      <a:pt x="4023" y="1045"/>
                    </a:lnTo>
                    <a:lnTo>
                      <a:pt x="4023" y="1047"/>
                    </a:lnTo>
                    <a:lnTo>
                      <a:pt x="4022" y="1047"/>
                    </a:lnTo>
                    <a:lnTo>
                      <a:pt x="4022" y="1047"/>
                    </a:lnTo>
                    <a:lnTo>
                      <a:pt x="4022" y="1048"/>
                    </a:lnTo>
                    <a:lnTo>
                      <a:pt x="4018" y="1048"/>
                    </a:lnTo>
                    <a:lnTo>
                      <a:pt x="4018" y="1048"/>
                    </a:lnTo>
                    <a:lnTo>
                      <a:pt x="4014" y="1048"/>
                    </a:lnTo>
                    <a:lnTo>
                      <a:pt x="4009" y="1047"/>
                    </a:lnTo>
                    <a:lnTo>
                      <a:pt x="4009" y="1047"/>
                    </a:lnTo>
                    <a:lnTo>
                      <a:pt x="4009" y="1047"/>
                    </a:lnTo>
                    <a:lnTo>
                      <a:pt x="4007" y="1047"/>
                    </a:lnTo>
                    <a:lnTo>
                      <a:pt x="4007" y="1047"/>
                    </a:lnTo>
                    <a:lnTo>
                      <a:pt x="4007" y="1047"/>
                    </a:lnTo>
                    <a:lnTo>
                      <a:pt x="4005" y="1047"/>
                    </a:lnTo>
                    <a:lnTo>
                      <a:pt x="4005" y="1047"/>
                    </a:lnTo>
                    <a:lnTo>
                      <a:pt x="4003" y="1047"/>
                    </a:lnTo>
                    <a:lnTo>
                      <a:pt x="4002" y="1045"/>
                    </a:lnTo>
                    <a:lnTo>
                      <a:pt x="4002" y="1045"/>
                    </a:lnTo>
                    <a:lnTo>
                      <a:pt x="4002" y="1047"/>
                    </a:lnTo>
                    <a:lnTo>
                      <a:pt x="4000" y="1047"/>
                    </a:lnTo>
                    <a:lnTo>
                      <a:pt x="3998" y="1047"/>
                    </a:lnTo>
                    <a:lnTo>
                      <a:pt x="3996" y="1047"/>
                    </a:lnTo>
                    <a:lnTo>
                      <a:pt x="3992" y="1047"/>
                    </a:lnTo>
                    <a:lnTo>
                      <a:pt x="3992" y="1047"/>
                    </a:lnTo>
                    <a:lnTo>
                      <a:pt x="3989" y="1047"/>
                    </a:lnTo>
                    <a:lnTo>
                      <a:pt x="3989" y="1045"/>
                    </a:lnTo>
                    <a:lnTo>
                      <a:pt x="3987" y="1045"/>
                    </a:lnTo>
                    <a:lnTo>
                      <a:pt x="3987" y="1045"/>
                    </a:lnTo>
                    <a:lnTo>
                      <a:pt x="3985" y="1045"/>
                    </a:lnTo>
                    <a:lnTo>
                      <a:pt x="3985" y="1045"/>
                    </a:lnTo>
                    <a:lnTo>
                      <a:pt x="3985" y="1045"/>
                    </a:lnTo>
                    <a:lnTo>
                      <a:pt x="3983" y="1045"/>
                    </a:lnTo>
                    <a:lnTo>
                      <a:pt x="3983" y="1045"/>
                    </a:lnTo>
                    <a:lnTo>
                      <a:pt x="3981" y="1043"/>
                    </a:lnTo>
                    <a:lnTo>
                      <a:pt x="3981" y="1043"/>
                    </a:lnTo>
                    <a:lnTo>
                      <a:pt x="3980" y="1043"/>
                    </a:lnTo>
                    <a:lnTo>
                      <a:pt x="3980" y="1043"/>
                    </a:lnTo>
                    <a:lnTo>
                      <a:pt x="3980" y="1043"/>
                    </a:lnTo>
                    <a:lnTo>
                      <a:pt x="3978" y="1043"/>
                    </a:lnTo>
                    <a:lnTo>
                      <a:pt x="3976" y="1043"/>
                    </a:lnTo>
                    <a:lnTo>
                      <a:pt x="3976" y="1043"/>
                    </a:lnTo>
                    <a:lnTo>
                      <a:pt x="3972" y="1041"/>
                    </a:lnTo>
                    <a:lnTo>
                      <a:pt x="3972" y="1043"/>
                    </a:lnTo>
                    <a:lnTo>
                      <a:pt x="3970" y="1041"/>
                    </a:lnTo>
                    <a:lnTo>
                      <a:pt x="3970" y="1041"/>
                    </a:lnTo>
                    <a:lnTo>
                      <a:pt x="3970" y="1039"/>
                    </a:lnTo>
                    <a:lnTo>
                      <a:pt x="3970" y="1039"/>
                    </a:lnTo>
                    <a:lnTo>
                      <a:pt x="3970" y="1037"/>
                    </a:lnTo>
                    <a:lnTo>
                      <a:pt x="3970" y="1037"/>
                    </a:lnTo>
                    <a:lnTo>
                      <a:pt x="3970" y="1036"/>
                    </a:lnTo>
                    <a:lnTo>
                      <a:pt x="3970" y="1036"/>
                    </a:lnTo>
                    <a:lnTo>
                      <a:pt x="3969" y="1034"/>
                    </a:lnTo>
                    <a:lnTo>
                      <a:pt x="3969" y="1034"/>
                    </a:lnTo>
                    <a:lnTo>
                      <a:pt x="3969" y="1034"/>
                    </a:lnTo>
                    <a:lnTo>
                      <a:pt x="3969" y="1032"/>
                    </a:lnTo>
                    <a:lnTo>
                      <a:pt x="3969" y="1032"/>
                    </a:lnTo>
                    <a:lnTo>
                      <a:pt x="3967" y="1032"/>
                    </a:lnTo>
                    <a:lnTo>
                      <a:pt x="3967" y="1032"/>
                    </a:lnTo>
                    <a:lnTo>
                      <a:pt x="3967" y="1032"/>
                    </a:lnTo>
                    <a:lnTo>
                      <a:pt x="3965" y="1032"/>
                    </a:lnTo>
                    <a:lnTo>
                      <a:pt x="3963" y="1032"/>
                    </a:lnTo>
                    <a:lnTo>
                      <a:pt x="3963" y="1032"/>
                    </a:lnTo>
                    <a:lnTo>
                      <a:pt x="3961" y="1032"/>
                    </a:lnTo>
                    <a:lnTo>
                      <a:pt x="3959" y="1034"/>
                    </a:lnTo>
                    <a:lnTo>
                      <a:pt x="3959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8" y="1034"/>
                    </a:lnTo>
                    <a:lnTo>
                      <a:pt x="3956" y="1034"/>
                    </a:lnTo>
                    <a:lnTo>
                      <a:pt x="3956" y="1036"/>
                    </a:lnTo>
                    <a:lnTo>
                      <a:pt x="3956" y="1036"/>
                    </a:lnTo>
                    <a:lnTo>
                      <a:pt x="3956" y="1036"/>
                    </a:lnTo>
                    <a:lnTo>
                      <a:pt x="3954" y="1037"/>
                    </a:lnTo>
                    <a:lnTo>
                      <a:pt x="3954" y="1037"/>
                    </a:lnTo>
                    <a:lnTo>
                      <a:pt x="3954" y="1039"/>
                    </a:lnTo>
                    <a:lnTo>
                      <a:pt x="3952" y="1039"/>
                    </a:lnTo>
                    <a:lnTo>
                      <a:pt x="3952" y="1041"/>
                    </a:lnTo>
                    <a:lnTo>
                      <a:pt x="3952" y="1041"/>
                    </a:lnTo>
                    <a:lnTo>
                      <a:pt x="3950" y="1043"/>
                    </a:lnTo>
                    <a:lnTo>
                      <a:pt x="3950" y="1045"/>
                    </a:lnTo>
                    <a:lnTo>
                      <a:pt x="3950" y="1045"/>
                    </a:lnTo>
                    <a:lnTo>
                      <a:pt x="3950" y="1047"/>
                    </a:lnTo>
                    <a:lnTo>
                      <a:pt x="3950" y="1047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8" y="1048"/>
                    </a:lnTo>
                    <a:lnTo>
                      <a:pt x="3947" y="1048"/>
                    </a:lnTo>
                    <a:lnTo>
                      <a:pt x="3947" y="1050"/>
                    </a:lnTo>
                    <a:lnTo>
                      <a:pt x="3947" y="1050"/>
                    </a:lnTo>
                    <a:lnTo>
                      <a:pt x="3947" y="1052"/>
                    </a:lnTo>
                    <a:lnTo>
                      <a:pt x="3947" y="1054"/>
                    </a:lnTo>
                    <a:lnTo>
                      <a:pt x="3945" y="1054"/>
                    </a:lnTo>
                    <a:lnTo>
                      <a:pt x="3945" y="1054"/>
                    </a:lnTo>
                    <a:lnTo>
                      <a:pt x="3945" y="1052"/>
                    </a:lnTo>
                    <a:lnTo>
                      <a:pt x="3945" y="1052"/>
                    </a:lnTo>
                    <a:lnTo>
                      <a:pt x="3945" y="1052"/>
                    </a:lnTo>
                    <a:lnTo>
                      <a:pt x="3945" y="1050"/>
                    </a:lnTo>
                    <a:lnTo>
                      <a:pt x="3945" y="1050"/>
                    </a:lnTo>
                    <a:lnTo>
                      <a:pt x="3945" y="1050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8"/>
                    </a:lnTo>
                    <a:lnTo>
                      <a:pt x="3945" y="1047"/>
                    </a:lnTo>
                    <a:lnTo>
                      <a:pt x="3945" y="1047"/>
                    </a:lnTo>
                    <a:lnTo>
                      <a:pt x="3945" y="1045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3"/>
                    </a:lnTo>
                    <a:lnTo>
                      <a:pt x="3945" y="1041"/>
                    </a:lnTo>
                    <a:lnTo>
                      <a:pt x="3945" y="1041"/>
                    </a:lnTo>
                    <a:lnTo>
                      <a:pt x="3945" y="1041"/>
                    </a:lnTo>
                    <a:lnTo>
                      <a:pt x="3945" y="1039"/>
                    </a:lnTo>
                    <a:lnTo>
                      <a:pt x="3945" y="1039"/>
                    </a:lnTo>
                    <a:lnTo>
                      <a:pt x="3945" y="1037"/>
                    </a:lnTo>
                    <a:lnTo>
                      <a:pt x="3945" y="1037"/>
                    </a:lnTo>
                    <a:lnTo>
                      <a:pt x="3945" y="1036"/>
                    </a:lnTo>
                    <a:lnTo>
                      <a:pt x="3945" y="1036"/>
                    </a:lnTo>
                    <a:lnTo>
                      <a:pt x="3945" y="1034"/>
                    </a:lnTo>
                    <a:lnTo>
                      <a:pt x="3945" y="1032"/>
                    </a:lnTo>
                    <a:lnTo>
                      <a:pt x="3945" y="1030"/>
                    </a:lnTo>
                    <a:lnTo>
                      <a:pt x="3943" y="1028"/>
                    </a:lnTo>
                    <a:lnTo>
                      <a:pt x="3941" y="1028"/>
                    </a:lnTo>
                    <a:lnTo>
                      <a:pt x="3941" y="1028"/>
                    </a:lnTo>
                    <a:lnTo>
                      <a:pt x="3941" y="1028"/>
                    </a:lnTo>
                    <a:lnTo>
                      <a:pt x="3939" y="1028"/>
                    </a:lnTo>
                    <a:lnTo>
                      <a:pt x="3939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7" y="1028"/>
                    </a:lnTo>
                    <a:lnTo>
                      <a:pt x="3936" y="1028"/>
                    </a:lnTo>
                    <a:lnTo>
                      <a:pt x="3934" y="1028"/>
                    </a:lnTo>
                    <a:lnTo>
                      <a:pt x="3932" y="1028"/>
                    </a:lnTo>
                    <a:lnTo>
                      <a:pt x="3932" y="1028"/>
                    </a:lnTo>
                    <a:lnTo>
                      <a:pt x="3932" y="1028"/>
                    </a:lnTo>
                    <a:lnTo>
                      <a:pt x="3930" y="1032"/>
                    </a:lnTo>
                    <a:lnTo>
                      <a:pt x="3928" y="1032"/>
                    </a:lnTo>
                    <a:lnTo>
                      <a:pt x="3928" y="1032"/>
                    </a:lnTo>
                    <a:lnTo>
                      <a:pt x="3926" y="1034"/>
                    </a:lnTo>
                    <a:lnTo>
                      <a:pt x="3926" y="1034"/>
                    </a:lnTo>
                    <a:lnTo>
                      <a:pt x="3926" y="1036"/>
                    </a:lnTo>
                    <a:lnTo>
                      <a:pt x="3926" y="1036"/>
                    </a:lnTo>
                    <a:lnTo>
                      <a:pt x="3925" y="1037"/>
                    </a:lnTo>
                    <a:lnTo>
                      <a:pt x="3923" y="1039"/>
                    </a:lnTo>
                    <a:lnTo>
                      <a:pt x="3923" y="1039"/>
                    </a:lnTo>
                    <a:lnTo>
                      <a:pt x="3923" y="1039"/>
                    </a:lnTo>
                    <a:lnTo>
                      <a:pt x="3923" y="1036"/>
                    </a:lnTo>
                    <a:lnTo>
                      <a:pt x="3923" y="1034"/>
                    </a:lnTo>
                    <a:lnTo>
                      <a:pt x="3925" y="1032"/>
                    </a:lnTo>
                    <a:lnTo>
                      <a:pt x="3928" y="1026"/>
                    </a:lnTo>
                    <a:lnTo>
                      <a:pt x="3930" y="1023"/>
                    </a:lnTo>
                    <a:lnTo>
                      <a:pt x="3930" y="1021"/>
                    </a:lnTo>
                    <a:lnTo>
                      <a:pt x="3930" y="1021"/>
                    </a:lnTo>
                    <a:lnTo>
                      <a:pt x="3930" y="1021"/>
                    </a:lnTo>
                    <a:lnTo>
                      <a:pt x="3930" y="1019"/>
                    </a:lnTo>
                    <a:lnTo>
                      <a:pt x="3928" y="1019"/>
                    </a:lnTo>
                    <a:lnTo>
                      <a:pt x="3928" y="1019"/>
                    </a:lnTo>
                    <a:lnTo>
                      <a:pt x="3928" y="1019"/>
                    </a:lnTo>
                    <a:lnTo>
                      <a:pt x="3928" y="1015"/>
                    </a:lnTo>
                    <a:lnTo>
                      <a:pt x="3928" y="1015"/>
                    </a:lnTo>
                    <a:lnTo>
                      <a:pt x="3928" y="1014"/>
                    </a:lnTo>
                    <a:lnTo>
                      <a:pt x="3930" y="1014"/>
                    </a:lnTo>
                    <a:lnTo>
                      <a:pt x="3930" y="1014"/>
                    </a:lnTo>
                    <a:lnTo>
                      <a:pt x="3930" y="1012"/>
                    </a:lnTo>
                    <a:lnTo>
                      <a:pt x="3930" y="1010"/>
                    </a:lnTo>
                    <a:lnTo>
                      <a:pt x="3932" y="1010"/>
                    </a:lnTo>
                    <a:lnTo>
                      <a:pt x="3932" y="1010"/>
                    </a:lnTo>
                    <a:lnTo>
                      <a:pt x="3932" y="1010"/>
                    </a:lnTo>
                    <a:lnTo>
                      <a:pt x="3930" y="1010"/>
                    </a:lnTo>
                    <a:lnTo>
                      <a:pt x="3930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8" y="1010"/>
                    </a:lnTo>
                    <a:lnTo>
                      <a:pt x="3926" y="1010"/>
                    </a:lnTo>
                    <a:lnTo>
                      <a:pt x="3925" y="1010"/>
                    </a:lnTo>
                    <a:lnTo>
                      <a:pt x="3925" y="1010"/>
                    </a:lnTo>
                    <a:lnTo>
                      <a:pt x="3925" y="1012"/>
                    </a:lnTo>
                    <a:lnTo>
                      <a:pt x="3925" y="1012"/>
                    </a:lnTo>
                    <a:lnTo>
                      <a:pt x="3925" y="1012"/>
                    </a:lnTo>
                    <a:lnTo>
                      <a:pt x="3925" y="1014"/>
                    </a:lnTo>
                    <a:lnTo>
                      <a:pt x="3925" y="1014"/>
                    </a:lnTo>
                    <a:lnTo>
                      <a:pt x="3925" y="1014"/>
                    </a:lnTo>
                    <a:lnTo>
                      <a:pt x="3926" y="1014"/>
                    </a:lnTo>
                    <a:lnTo>
                      <a:pt x="3926" y="1014"/>
                    </a:lnTo>
                    <a:lnTo>
                      <a:pt x="3926" y="1014"/>
                    </a:lnTo>
                    <a:lnTo>
                      <a:pt x="3926" y="1015"/>
                    </a:lnTo>
                    <a:lnTo>
                      <a:pt x="3925" y="1017"/>
                    </a:lnTo>
                    <a:lnTo>
                      <a:pt x="3925" y="1019"/>
                    </a:lnTo>
                    <a:lnTo>
                      <a:pt x="3923" y="1019"/>
                    </a:lnTo>
                    <a:lnTo>
                      <a:pt x="3921" y="1019"/>
                    </a:lnTo>
                    <a:lnTo>
                      <a:pt x="3921" y="1019"/>
                    </a:lnTo>
                    <a:lnTo>
                      <a:pt x="3921" y="1019"/>
                    </a:lnTo>
                    <a:lnTo>
                      <a:pt x="3921" y="1017"/>
                    </a:lnTo>
                    <a:lnTo>
                      <a:pt x="3921" y="1017"/>
                    </a:lnTo>
                    <a:lnTo>
                      <a:pt x="3919" y="1017"/>
                    </a:lnTo>
                    <a:lnTo>
                      <a:pt x="3919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7" y="1019"/>
                    </a:lnTo>
                    <a:lnTo>
                      <a:pt x="3919" y="1017"/>
                    </a:lnTo>
                    <a:lnTo>
                      <a:pt x="3919" y="1017"/>
                    </a:lnTo>
                    <a:lnTo>
                      <a:pt x="3919" y="1017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5"/>
                    </a:lnTo>
                    <a:lnTo>
                      <a:pt x="3919" y="1014"/>
                    </a:lnTo>
                    <a:lnTo>
                      <a:pt x="3919" y="1014"/>
                    </a:lnTo>
                    <a:lnTo>
                      <a:pt x="3919" y="1014"/>
                    </a:lnTo>
                    <a:lnTo>
                      <a:pt x="3917" y="1014"/>
                    </a:lnTo>
                    <a:lnTo>
                      <a:pt x="3917" y="1014"/>
                    </a:lnTo>
                    <a:lnTo>
                      <a:pt x="3915" y="1014"/>
                    </a:lnTo>
                    <a:lnTo>
                      <a:pt x="3912" y="1014"/>
                    </a:lnTo>
                    <a:lnTo>
                      <a:pt x="3910" y="1014"/>
                    </a:lnTo>
                    <a:lnTo>
                      <a:pt x="3910" y="1014"/>
                    </a:lnTo>
                    <a:lnTo>
                      <a:pt x="3910" y="1012"/>
                    </a:lnTo>
                    <a:lnTo>
                      <a:pt x="3910" y="1012"/>
                    </a:lnTo>
                    <a:lnTo>
                      <a:pt x="3912" y="1010"/>
                    </a:lnTo>
                    <a:lnTo>
                      <a:pt x="3912" y="1010"/>
                    </a:lnTo>
                    <a:lnTo>
                      <a:pt x="3912" y="1010"/>
                    </a:lnTo>
                    <a:lnTo>
                      <a:pt x="3910" y="1010"/>
                    </a:lnTo>
                    <a:lnTo>
                      <a:pt x="3910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0"/>
                    </a:lnTo>
                    <a:lnTo>
                      <a:pt x="3908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6" y="1012"/>
                    </a:lnTo>
                    <a:lnTo>
                      <a:pt x="3904" y="1012"/>
                    </a:lnTo>
                    <a:lnTo>
                      <a:pt x="3904" y="1012"/>
                    </a:lnTo>
                    <a:lnTo>
                      <a:pt x="3904" y="1010"/>
                    </a:lnTo>
                    <a:lnTo>
                      <a:pt x="3904" y="1010"/>
                    </a:lnTo>
                    <a:lnTo>
                      <a:pt x="3903" y="1010"/>
                    </a:lnTo>
                    <a:lnTo>
                      <a:pt x="3903" y="1008"/>
                    </a:lnTo>
                    <a:lnTo>
                      <a:pt x="3903" y="1008"/>
                    </a:lnTo>
                    <a:lnTo>
                      <a:pt x="3903" y="1006"/>
                    </a:lnTo>
                    <a:lnTo>
                      <a:pt x="3903" y="1006"/>
                    </a:lnTo>
                    <a:lnTo>
                      <a:pt x="3903" y="1003"/>
                    </a:lnTo>
                    <a:lnTo>
                      <a:pt x="3903" y="1001"/>
                    </a:lnTo>
                    <a:lnTo>
                      <a:pt x="3901" y="1001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901" y="999"/>
                    </a:lnTo>
                    <a:lnTo>
                      <a:pt x="3899" y="997"/>
                    </a:lnTo>
                    <a:lnTo>
                      <a:pt x="3899" y="997"/>
                    </a:lnTo>
                    <a:lnTo>
                      <a:pt x="3899" y="997"/>
                    </a:lnTo>
                    <a:lnTo>
                      <a:pt x="3897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5" y="995"/>
                    </a:lnTo>
                    <a:lnTo>
                      <a:pt x="3893" y="993"/>
                    </a:lnTo>
                    <a:lnTo>
                      <a:pt x="3893" y="993"/>
                    </a:lnTo>
                    <a:lnTo>
                      <a:pt x="3893" y="992"/>
                    </a:lnTo>
                    <a:lnTo>
                      <a:pt x="3893" y="990"/>
                    </a:lnTo>
                    <a:lnTo>
                      <a:pt x="3893" y="986"/>
                    </a:lnTo>
                    <a:lnTo>
                      <a:pt x="3893" y="986"/>
                    </a:lnTo>
                    <a:lnTo>
                      <a:pt x="3895" y="986"/>
                    </a:lnTo>
                    <a:lnTo>
                      <a:pt x="3895" y="984"/>
                    </a:lnTo>
                    <a:lnTo>
                      <a:pt x="3895" y="982"/>
                    </a:lnTo>
                    <a:lnTo>
                      <a:pt x="3895" y="982"/>
                    </a:lnTo>
                    <a:lnTo>
                      <a:pt x="3895" y="982"/>
                    </a:lnTo>
                    <a:lnTo>
                      <a:pt x="3893" y="982"/>
                    </a:lnTo>
                    <a:lnTo>
                      <a:pt x="3892" y="982"/>
                    </a:lnTo>
                    <a:lnTo>
                      <a:pt x="3890" y="984"/>
                    </a:lnTo>
                    <a:lnTo>
                      <a:pt x="3888" y="982"/>
                    </a:lnTo>
                    <a:lnTo>
                      <a:pt x="3882" y="986"/>
                    </a:lnTo>
                    <a:lnTo>
                      <a:pt x="3877" y="986"/>
                    </a:lnTo>
                    <a:lnTo>
                      <a:pt x="3873" y="986"/>
                    </a:lnTo>
                    <a:lnTo>
                      <a:pt x="3871" y="988"/>
                    </a:lnTo>
                    <a:lnTo>
                      <a:pt x="3870" y="988"/>
                    </a:lnTo>
                    <a:lnTo>
                      <a:pt x="3870" y="988"/>
                    </a:lnTo>
                    <a:lnTo>
                      <a:pt x="3868" y="988"/>
                    </a:lnTo>
                    <a:lnTo>
                      <a:pt x="3866" y="988"/>
                    </a:lnTo>
                    <a:lnTo>
                      <a:pt x="3866" y="988"/>
                    </a:lnTo>
                    <a:lnTo>
                      <a:pt x="3866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4" y="988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2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0"/>
                    </a:lnTo>
                    <a:lnTo>
                      <a:pt x="3860" y="992"/>
                    </a:lnTo>
                    <a:lnTo>
                      <a:pt x="3860" y="992"/>
                    </a:lnTo>
                    <a:lnTo>
                      <a:pt x="3862" y="992"/>
                    </a:lnTo>
                    <a:lnTo>
                      <a:pt x="3862" y="992"/>
                    </a:lnTo>
                    <a:lnTo>
                      <a:pt x="3862" y="992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60" y="993"/>
                    </a:lnTo>
                    <a:lnTo>
                      <a:pt x="3859" y="993"/>
                    </a:lnTo>
                    <a:lnTo>
                      <a:pt x="3859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0" y="995"/>
                    </a:lnTo>
                    <a:lnTo>
                      <a:pt x="3862" y="995"/>
                    </a:lnTo>
                    <a:lnTo>
                      <a:pt x="3862" y="995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2" y="997"/>
                    </a:lnTo>
                    <a:lnTo>
                      <a:pt x="3864" y="997"/>
                    </a:lnTo>
                    <a:lnTo>
                      <a:pt x="3864" y="997"/>
                    </a:lnTo>
                    <a:lnTo>
                      <a:pt x="3864" y="995"/>
                    </a:lnTo>
                    <a:lnTo>
                      <a:pt x="3864" y="995"/>
                    </a:lnTo>
                    <a:lnTo>
                      <a:pt x="3864" y="997"/>
                    </a:lnTo>
                    <a:lnTo>
                      <a:pt x="3866" y="995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6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68" y="997"/>
                    </a:lnTo>
                    <a:lnTo>
                      <a:pt x="3870" y="997"/>
                    </a:lnTo>
                    <a:lnTo>
                      <a:pt x="3870" y="995"/>
                    </a:lnTo>
                    <a:lnTo>
                      <a:pt x="3870" y="997"/>
                    </a:lnTo>
                    <a:lnTo>
                      <a:pt x="3870" y="997"/>
                    </a:lnTo>
                    <a:lnTo>
                      <a:pt x="3870" y="997"/>
                    </a:lnTo>
                    <a:lnTo>
                      <a:pt x="3871" y="997"/>
                    </a:lnTo>
                    <a:lnTo>
                      <a:pt x="3871" y="997"/>
                    </a:lnTo>
                    <a:lnTo>
                      <a:pt x="3871" y="995"/>
                    </a:lnTo>
                    <a:lnTo>
                      <a:pt x="3873" y="995"/>
                    </a:lnTo>
                    <a:lnTo>
                      <a:pt x="3873" y="995"/>
                    </a:lnTo>
                    <a:lnTo>
                      <a:pt x="3873" y="997"/>
                    </a:lnTo>
                    <a:lnTo>
                      <a:pt x="3873" y="999"/>
                    </a:lnTo>
                    <a:lnTo>
                      <a:pt x="3871" y="999"/>
                    </a:lnTo>
                    <a:lnTo>
                      <a:pt x="3873" y="1001"/>
                    </a:lnTo>
                    <a:lnTo>
                      <a:pt x="3873" y="1001"/>
                    </a:lnTo>
                    <a:lnTo>
                      <a:pt x="3873" y="1001"/>
                    </a:lnTo>
                    <a:lnTo>
                      <a:pt x="3873" y="999"/>
                    </a:lnTo>
                    <a:lnTo>
                      <a:pt x="3873" y="1001"/>
                    </a:lnTo>
                    <a:lnTo>
                      <a:pt x="3875" y="1001"/>
                    </a:lnTo>
                    <a:lnTo>
                      <a:pt x="3875" y="1001"/>
                    </a:lnTo>
                    <a:lnTo>
                      <a:pt x="3875" y="1001"/>
                    </a:lnTo>
                    <a:lnTo>
                      <a:pt x="3875" y="1003"/>
                    </a:lnTo>
                    <a:lnTo>
                      <a:pt x="3875" y="1003"/>
                    </a:lnTo>
                    <a:lnTo>
                      <a:pt x="3877" y="1003"/>
                    </a:lnTo>
                    <a:lnTo>
                      <a:pt x="3877" y="1003"/>
                    </a:lnTo>
                    <a:lnTo>
                      <a:pt x="3877" y="1003"/>
                    </a:lnTo>
                    <a:lnTo>
                      <a:pt x="3877" y="1004"/>
                    </a:lnTo>
                    <a:lnTo>
                      <a:pt x="3877" y="1004"/>
                    </a:lnTo>
                    <a:lnTo>
                      <a:pt x="3877" y="1004"/>
                    </a:lnTo>
                    <a:lnTo>
                      <a:pt x="3877" y="1003"/>
                    </a:lnTo>
                    <a:lnTo>
                      <a:pt x="3879" y="1003"/>
                    </a:lnTo>
                    <a:lnTo>
                      <a:pt x="3879" y="1004"/>
                    </a:lnTo>
                    <a:lnTo>
                      <a:pt x="3879" y="1004"/>
                    </a:lnTo>
                    <a:lnTo>
                      <a:pt x="3879" y="1004"/>
                    </a:lnTo>
                    <a:lnTo>
                      <a:pt x="3881" y="1004"/>
                    </a:lnTo>
                    <a:lnTo>
                      <a:pt x="3881" y="1004"/>
                    </a:lnTo>
                    <a:lnTo>
                      <a:pt x="3881" y="1006"/>
                    </a:lnTo>
                    <a:lnTo>
                      <a:pt x="3881" y="1006"/>
                    </a:lnTo>
                    <a:lnTo>
                      <a:pt x="3881" y="1006"/>
                    </a:lnTo>
                    <a:lnTo>
                      <a:pt x="3882" y="1006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2" y="1008"/>
                    </a:lnTo>
                    <a:lnTo>
                      <a:pt x="3884" y="1008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4" y="1010"/>
                    </a:lnTo>
                    <a:lnTo>
                      <a:pt x="3886" y="1012"/>
                    </a:lnTo>
                    <a:lnTo>
                      <a:pt x="3886" y="1010"/>
                    </a:lnTo>
                    <a:lnTo>
                      <a:pt x="3886" y="1010"/>
                    </a:lnTo>
                    <a:lnTo>
                      <a:pt x="3886" y="1010"/>
                    </a:lnTo>
                    <a:lnTo>
                      <a:pt x="3886" y="1012"/>
                    </a:lnTo>
                    <a:lnTo>
                      <a:pt x="3888" y="1012"/>
                    </a:lnTo>
                    <a:lnTo>
                      <a:pt x="3888" y="1012"/>
                    </a:lnTo>
                    <a:lnTo>
                      <a:pt x="3888" y="1012"/>
                    </a:lnTo>
                    <a:lnTo>
                      <a:pt x="3890" y="1014"/>
                    </a:lnTo>
                    <a:lnTo>
                      <a:pt x="3890" y="1015"/>
                    </a:lnTo>
                    <a:lnTo>
                      <a:pt x="3892" y="1017"/>
                    </a:lnTo>
                    <a:lnTo>
                      <a:pt x="3892" y="1017"/>
                    </a:lnTo>
                    <a:lnTo>
                      <a:pt x="3892" y="1017"/>
                    </a:lnTo>
                    <a:lnTo>
                      <a:pt x="3892" y="1015"/>
                    </a:lnTo>
                    <a:lnTo>
                      <a:pt x="3892" y="1015"/>
                    </a:lnTo>
                    <a:lnTo>
                      <a:pt x="3892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7"/>
                    </a:lnTo>
                    <a:lnTo>
                      <a:pt x="3893" y="1015"/>
                    </a:lnTo>
                    <a:lnTo>
                      <a:pt x="3893" y="1015"/>
                    </a:lnTo>
                    <a:lnTo>
                      <a:pt x="3895" y="1015"/>
                    </a:lnTo>
                    <a:lnTo>
                      <a:pt x="3895" y="1015"/>
                    </a:lnTo>
                    <a:lnTo>
                      <a:pt x="3897" y="1015"/>
                    </a:lnTo>
                    <a:lnTo>
                      <a:pt x="3897" y="1017"/>
                    </a:lnTo>
                    <a:lnTo>
                      <a:pt x="3897" y="1017"/>
                    </a:lnTo>
                    <a:lnTo>
                      <a:pt x="3897" y="1017"/>
                    </a:lnTo>
                    <a:lnTo>
                      <a:pt x="3899" y="1017"/>
                    </a:lnTo>
                    <a:lnTo>
                      <a:pt x="3897" y="1019"/>
                    </a:lnTo>
                    <a:lnTo>
                      <a:pt x="3899" y="1021"/>
                    </a:lnTo>
                    <a:lnTo>
                      <a:pt x="3899" y="1021"/>
                    </a:lnTo>
                    <a:lnTo>
                      <a:pt x="3897" y="1021"/>
                    </a:lnTo>
                    <a:lnTo>
                      <a:pt x="3899" y="1023"/>
                    </a:lnTo>
                    <a:lnTo>
                      <a:pt x="3899" y="1023"/>
                    </a:lnTo>
                    <a:lnTo>
                      <a:pt x="3899" y="1025"/>
                    </a:lnTo>
                    <a:lnTo>
                      <a:pt x="3899" y="1025"/>
                    </a:lnTo>
                    <a:lnTo>
                      <a:pt x="3899" y="1025"/>
                    </a:lnTo>
                    <a:lnTo>
                      <a:pt x="3899" y="1026"/>
                    </a:lnTo>
                    <a:lnTo>
                      <a:pt x="3899" y="1026"/>
                    </a:lnTo>
                    <a:lnTo>
                      <a:pt x="3899" y="1026"/>
                    </a:lnTo>
                    <a:lnTo>
                      <a:pt x="3901" y="1026"/>
                    </a:lnTo>
                    <a:lnTo>
                      <a:pt x="3901" y="1028"/>
                    </a:lnTo>
                    <a:lnTo>
                      <a:pt x="3901" y="1028"/>
                    </a:lnTo>
                    <a:lnTo>
                      <a:pt x="3901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3" y="1028"/>
                    </a:lnTo>
                    <a:lnTo>
                      <a:pt x="3904" y="1030"/>
                    </a:lnTo>
                    <a:lnTo>
                      <a:pt x="3904" y="1030"/>
                    </a:lnTo>
                    <a:lnTo>
                      <a:pt x="3904" y="1030"/>
                    </a:lnTo>
                    <a:lnTo>
                      <a:pt x="3904" y="1032"/>
                    </a:lnTo>
                    <a:lnTo>
                      <a:pt x="3904" y="1032"/>
                    </a:lnTo>
                    <a:lnTo>
                      <a:pt x="3904" y="1032"/>
                    </a:lnTo>
                    <a:lnTo>
                      <a:pt x="3904" y="1034"/>
                    </a:lnTo>
                    <a:lnTo>
                      <a:pt x="3904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4"/>
                    </a:lnTo>
                    <a:lnTo>
                      <a:pt x="3906" y="1036"/>
                    </a:lnTo>
                    <a:lnTo>
                      <a:pt x="3906" y="1034"/>
                    </a:lnTo>
                    <a:lnTo>
                      <a:pt x="3908" y="1034"/>
                    </a:lnTo>
                    <a:lnTo>
                      <a:pt x="3908" y="1034"/>
                    </a:lnTo>
                    <a:lnTo>
                      <a:pt x="3908" y="1036"/>
                    </a:lnTo>
                    <a:lnTo>
                      <a:pt x="3910" y="1036"/>
                    </a:lnTo>
                    <a:lnTo>
                      <a:pt x="3910" y="1036"/>
                    </a:lnTo>
                    <a:lnTo>
                      <a:pt x="3910" y="1037"/>
                    </a:lnTo>
                    <a:lnTo>
                      <a:pt x="3908" y="1037"/>
                    </a:lnTo>
                    <a:lnTo>
                      <a:pt x="3908" y="1037"/>
                    </a:lnTo>
                    <a:lnTo>
                      <a:pt x="3908" y="1037"/>
                    </a:lnTo>
                    <a:lnTo>
                      <a:pt x="3908" y="1039"/>
                    </a:lnTo>
                    <a:lnTo>
                      <a:pt x="3910" y="1039"/>
                    </a:lnTo>
                    <a:lnTo>
                      <a:pt x="3910" y="1039"/>
                    </a:lnTo>
                    <a:lnTo>
                      <a:pt x="3910" y="1039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1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3"/>
                    </a:lnTo>
                    <a:lnTo>
                      <a:pt x="3912" y="1045"/>
                    </a:lnTo>
                    <a:lnTo>
                      <a:pt x="3912" y="1045"/>
                    </a:lnTo>
                    <a:lnTo>
                      <a:pt x="3912" y="1045"/>
                    </a:lnTo>
                    <a:lnTo>
                      <a:pt x="3912" y="1047"/>
                    </a:lnTo>
                    <a:lnTo>
                      <a:pt x="3914" y="1047"/>
                    </a:lnTo>
                    <a:lnTo>
                      <a:pt x="3914" y="1047"/>
                    </a:lnTo>
                    <a:lnTo>
                      <a:pt x="3914" y="1047"/>
                    </a:lnTo>
                    <a:lnTo>
                      <a:pt x="3914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48"/>
                    </a:lnTo>
                    <a:lnTo>
                      <a:pt x="3912" y="1050"/>
                    </a:lnTo>
                    <a:lnTo>
                      <a:pt x="3912" y="1050"/>
                    </a:lnTo>
                    <a:lnTo>
                      <a:pt x="3914" y="1052"/>
                    </a:lnTo>
                    <a:lnTo>
                      <a:pt x="3914" y="1052"/>
                    </a:lnTo>
                    <a:lnTo>
                      <a:pt x="3915" y="1052"/>
                    </a:lnTo>
                    <a:lnTo>
                      <a:pt x="3915" y="1054"/>
                    </a:lnTo>
                    <a:lnTo>
                      <a:pt x="3915" y="1054"/>
                    </a:lnTo>
                    <a:lnTo>
                      <a:pt x="3915" y="1056"/>
                    </a:lnTo>
                    <a:lnTo>
                      <a:pt x="3915" y="1058"/>
                    </a:lnTo>
                    <a:lnTo>
                      <a:pt x="3914" y="1059"/>
                    </a:lnTo>
                    <a:lnTo>
                      <a:pt x="3914" y="1061"/>
                    </a:lnTo>
                    <a:lnTo>
                      <a:pt x="3914" y="1063"/>
                    </a:lnTo>
                    <a:lnTo>
                      <a:pt x="3914" y="1063"/>
                    </a:lnTo>
                    <a:lnTo>
                      <a:pt x="3914" y="1063"/>
                    </a:lnTo>
                    <a:lnTo>
                      <a:pt x="3914" y="1067"/>
                    </a:lnTo>
                    <a:lnTo>
                      <a:pt x="3912" y="1067"/>
                    </a:lnTo>
                    <a:lnTo>
                      <a:pt x="3912" y="1069"/>
                    </a:lnTo>
                    <a:lnTo>
                      <a:pt x="3910" y="1070"/>
                    </a:lnTo>
                    <a:lnTo>
                      <a:pt x="3910" y="1072"/>
                    </a:lnTo>
                    <a:lnTo>
                      <a:pt x="3910" y="1074"/>
                    </a:lnTo>
                    <a:lnTo>
                      <a:pt x="3910" y="1076"/>
                    </a:lnTo>
                    <a:lnTo>
                      <a:pt x="3908" y="1076"/>
                    </a:lnTo>
                    <a:lnTo>
                      <a:pt x="3910" y="1076"/>
                    </a:lnTo>
                    <a:lnTo>
                      <a:pt x="3908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78"/>
                    </a:lnTo>
                    <a:lnTo>
                      <a:pt x="3910" y="1080"/>
                    </a:lnTo>
                    <a:lnTo>
                      <a:pt x="3910" y="1080"/>
                    </a:lnTo>
                    <a:lnTo>
                      <a:pt x="3910" y="1080"/>
                    </a:lnTo>
                    <a:lnTo>
                      <a:pt x="3908" y="1080"/>
                    </a:lnTo>
                    <a:lnTo>
                      <a:pt x="3910" y="1080"/>
                    </a:lnTo>
                    <a:lnTo>
                      <a:pt x="3910" y="1081"/>
                    </a:lnTo>
                    <a:lnTo>
                      <a:pt x="3910" y="1083"/>
                    </a:lnTo>
                    <a:lnTo>
                      <a:pt x="3910" y="1083"/>
                    </a:lnTo>
                    <a:lnTo>
                      <a:pt x="3908" y="1085"/>
                    </a:lnTo>
                    <a:lnTo>
                      <a:pt x="3908" y="1085"/>
                    </a:lnTo>
                    <a:lnTo>
                      <a:pt x="3906" y="1085"/>
                    </a:lnTo>
                    <a:lnTo>
                      <a:pt x="3906" y="1085"/>
                    </a:lnTo>
                    <a:lnTo>
                      <a:pt x="3906" y="1085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4" y="1087"/>
                    </a:lnTo>
                    <a:lnTo>
                      <a:pt x="3903" y="1087"/>
                    </a:lnTo>
                    <a:lnTo>
                      <a:pt x="3903" y="1087"/>
                    </a:lnTo>
                    <a:lnTo>
                      <a:pt x="3903" y="1087"/>
                    </a:lnTo>
                    <a:lnTo>
                      <a:pt x="3903" y="1089"/>
                    </a:lnTo>
                    <a:lnTo>
                      <a:pt x="3903" y="1089"/>
                    </a:lnTo>
                    <a:lnTo>
                      <a:pt x="3903" y="1089"/>
                    </a:lnTo>
                    <a:lnTo>
                      <a:pt x="3901" y="1091"/>
                    </a:lnTo>
                    <a:lnTo>
                      <a:pt x="3901" y="1091"/>
                    </a:lnTo>
                    <a:lnTo>
                      <a:pt x="3901" y="1091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2"/>
                    </a:lnTo>
                    <a:lnTo>
                      <a:pt x="3901" y="1094"/>
                    </a:lnTo>
                    <a:lnTo>
                      <a:pt x="3901" y="1094"/>
                    </a:lnTo>
                    <a:lnTo>
                      <a:pt x="3899" y="1094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899" y="1096"/>
                    </a:lnTo>
                    <a:lnTo>
                      <a:pt x="3901" y="1096"/>
                    </a:lnTo>
                    <a:lnTo>
                      <a:pt x="3901" y="1098"/>
                    </a:lnTo>
                    <a:lnTo>
                      <a:pt x="3899" y="1098"/>
                    </a:lnTo>
                    <a:lnTo>
                      <a:pt x="3899" y="1098"/>
                    </a:lnTo>
                    <a:lnTo>
                      <a:pt x="3899" y="1098"/>
                    </a:lnTo>
                    <a:lnTo>
                      <a:pt x="3897" y="1098"/>
                    </a:lnTo>
                    <a:lnTo>
                      <a:pt x="3897" y="1098"/>
                    </a:lnTo>
                    <a:lnTo>
                      <a:pt x="3897" y="1098"/>
                    </a:lnTo>
                    <a:lnTo>
                      <a:pt x="3897" y="1100"/>
                    </a:lnTo>
                    <a:lnTo>
                      <a:pt x="3897" y="1100"/>
                    </a:lnTo>
                    <a:lnTo>
                      <a:pt x="3897" y="1100"/>
                    </a:lnTo>
                    <a:lnTo>
                      <a:pt x="3895" y="1100"/>
                    </a:lnTo>
                    <a:lnTo>
                      <a:pt x="3895" y="1102"/>
                    </a:lnTo>
                    <a:lnTo>
                      <a:pt x="3897" y="1102"/>
                    </a:lnTo>
                    <a:lnTo>
                      <a:pt x="3897" y="1102"/>
                    </a:lnTo>
                    <a:lnTo>
                      <a:pt x="3897" y="1103"/>
                    </a:lnTo>
                    <a:lnTo>
                      <a:pt x="3897" y="1103"/>
                    </a:lnTo>
                    <a:lnTo>
                      <a:pt x="3897" y="1103"/>
                    </a:lnTo>
                    <a:lnTo>
                      <a:pt x="3897" y="1105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7" y="1107"/>
                    </a:lnTo>
                    <a:lnTo>
                      <a:pt x="3899" y="1109"/>
                    </a:lnTo>
                    <a:lnTo>
                      <a:pt x="3899" y="1111"/>
                    </a:lnTo>
                    <a:lnTo>
                      <a:pt x="3897" y="1111"/>
                    </a:lnTo>
                    <a:lnTo>
                      <a:pt x="3899" y="1113"/>
                    </a:lnTo>
                    <a:lnTo>
                      <a:pt x="3899" y="1114"/>
                    </a:lnTo>
                    <a:lnTo>
                      <a:pt x="3899" y="1114"/>
                    </a:lnTo>
                    <a:lnTo>
                      <a:pt x="3897" y="1114"/>
                    </a:lnTo>
                    <a:lnTo>
                      <a:pt x="3897" y="1116"/>
                    </a:lnTo>
                    <a:lnTo>
                      <a:pt x="3897" y="1118"/>
                    </a:lnTo>
                    <a:lnTo>
                      <a:pt x="3897" y="1120"/>
                    </a:lnTo>
                    <a:lnTo>
                      <a:pt x="3897" y="1122"/>
                    </a:lnTo>
                    <a:lnTo>
                      <a:pt x="3895" y="1124"/>
                    </a:lnTo>
                    <a:lnTo>
                      <a:pt x="3895" y="1125"/>
                    </a:lnTo>
                    <a:lnTo>
                      <a:pt x="3895" y="1125"/>
                    </a:lnTo>
                    <a:lnTo>
                      <a:pt x="3893" y="1125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3" y="1127"/>
                    </a:lnTo>
                    <a:lnTo>
                      <a:pt x="3892" y="1129"/>
                    </a:lnTo>
                    <a:lnTo>
                      <a:pt x="3892" y="1129"/>
                    </a:lnTo>
                    <a:lnTo>
                      <a:pt x="3892" y="1131"/>
                    </a:lnTo>
                    <a:lnTo>
                      <a:pt x="3892" y="1131"/>
                    </a:lnTo>
                    <a:lnTo>
                      <a:pt x="3890" y="1133"/>
                    </a:lnTo>
                    <a:lnTo>
                      <a:pt x="3890" y="1135"/>
                    </a:lnTo>
                    <a:lnTo>
                      <a:pt x="3892" y="1135"/>
                    </a:lnTo>
                    <a:lnTo>
                      <a:pt x="3892" y="1136"/>
                    </a:lnTo>
                    <a:lnTo>
                      <a:pt x="3892" y="1136"/>
                    </a:lnTo>
                    <a:lnTo>
                      <a:pt x="3892" y="1136"/>
                    </a:lnTo>
                    <a:lnTo>
                      <a:pt x="3892" y="1138"/>
                    </a:lnTo>
                    <a:lnTo>
                      <a:pt x="3893" y="1138"/>
                    </a:lnTo>
                    <a:lnTo>
                      <a:pt x="3893" y="1138"/>
                    </a:lnTo>
                    <a:lnTo>
                      <a:pt x="3893" y="1140"/>
                    </a:lnTo>
                    <a:lnTo>
                      <a:pt x="3893" y="1140"/>
                    </a:lnTo>
                    <a:lnTo>
                      <a:pt x="3893" y="1142"/>
                    </a:lnTo>
                    <a:lnTo>
                      <a:pt x="3895" y="1142"/>
                    </a:lnTo>
                    <a:lnTo>
                      <a:pt x="3895" y="1144"/>
                    </a:lnTo>
                    <a:lnTo>
                      <a:pt x="3895" y="1146"/>
                    </a:lnTo>
                    <a:lnTo>
                      <a:pt x="3895" y="1146"/>
                    </a:lnTo>
                    <a:lnTo>
                      <a:pt x="3895" y="1147"/>
                    </a:lnTo>
                    <a:lnTo>
                      <a:pt x="3895" y="1147"/>
                    </a:lnTo>
                    <a:lnTo>
                      <a:pt x="3897" y="1147"/>
                    </a:lnTo>
                    <a:lnTo>
                      <a:pt x="3897" y="1149"/>
                    </a:lnTo>
                    <a:lnTo>
                      <a:pt x="3897" y="1151"/>
                    </a:lnTo>
                    <a:lnTo>
                      <a:pt x="3897" y="1153"/>
                    </a:lnTo>
                    <a:lnTo>
                      <a:pt x="3899" y="1153"/>
                    </a:lnTo>
                    <a:lnTo>
                      <a:pt x="3899" y="1155"/>
                    </a:lnTo>
                    <a:lnTo>
                      <a:pt x="3899" y="1157"/>
                    </a:lnTo>
                    <a:lnTo>
                      <a:pt x="3899" y="1157"/>
                    </a:lnTo>
                    <a:lnTo>
                      <a:pt x="3899" y="1158"/>
                    </a:lnTo>
                    <a:lnTo>
                      <a:pt x="3899" y="1158"/>
                    </a:lnTo>
                    <a:lnTo>
                      <a:pt x="3899" y="1158"/>
                    </a:lnTo>
                    <a:lnTo>
                      <a:pt x="3899" y="1160"/>
                    </a:lnTo>
                    <a:lnTo>
                      <a:pt x="3899" y="1160"/>
                    </a:lnTo>
                    <a:lnTo>
                      <a:pt x="3899" y="1160"/>
                    </a:lnTo>
                    <a:lnTo>
                      <a:pt x="3901" y="1162"/>
                    </a:lnTo>
                    <a:lnTo>
                      <a:pt x="3901" y="1162"/>
                    </a:lnTo>
                    <a:lnTo>
                      <a:pt x="3901" y="1164"/>
                    </a:lnTo>
                    <a:lnTo>
                      <a:pt x="3901" y="1164"/>
                    </a:lnTo>
                    <a:lnTo>
                      <a:pt x="3901" y="1166"/>
                    </a:lnTo>
                    <a:lnTo>
                      <a:pt x="3901" y="1168"/>
                    </a:lnTo>
                    <a:lnTo>
                      <a:pt x="3901" y="1168"/>
                    </a:lnTo>
                    <a:lnTo>
                      <a:pt x="3901" y="1171"/>
                    </a:lnTo>
                    <a:lnTo>
                      <a:pt x="3903" y="1171"/>
                    </a:lnTo>
                    <a:lnTo>
                      <a:pt x="3903" y="1173"/>
                    </a:lnTo>
                    <a:lnTo>
                      <a:pt x="3903" y="1175"/>
                    </a:lnTo>
                    <a:lnTo>
                      <a:pt x="3903" y="1180"/>
                    </a:lnTo>
                    <a:lnTo>
                      <a:pt x="3904" y="1180"/>
                    </a:lnTo>
                    <a:lnTo>
                      <a:pt x="3904" y="1182"/>
                    </a:lnTo>
                    <a:lnTo>
                      <a:pt x="3906" y="1186"/>
                    </a:lnTo>
                    <a:lnTo>
                      <a:pt x="3906" y="1188"/>
                    </a:lnTo>
                    <a:lnTo>
                      <a:pt x="3906" y="1188"/>
                    </a:lnTo>
                    <a:lnTo>
                      <a:pt x="3906" y="1188"/>
                    </a:lnTo>
                    <a:lnTo>
                      <a:pt x="3908" y="1190"/>
                    </a:lnTo>
                    <a:lnTo>
                      <a:pt x="3908" y="1193"/>
                    </a:lnTo>
                    <a:lnTo>
                      <a:pt x="3910" y="1195"/>
                    </a:lnTo>
                    <a:lnTo>
                      <a:pt x="3910" y="1197"/>
                    </a:lnTo>
                    <a:lnTo>
                      <a:pt x="3910" y="1199"/>
                    </a:lnTo>
                    <a:lnTo>
                      <a:pt x="3912" y="1206"/>
                    </a:lnTo>
                    <a:lnTo>
                      <a:pt x="3912" y="1208"/>
                    </a:lnTo>
                    <a:lnTo>
                      <a:pt x="3912" y="1210"/>
                    </a:lnTo>
                    <a:lnTo>
                      <a:pt x="3914" y="1212"/>
                    </a:lnTo>
                    <a:lnTo>
                      <a:pt x="3914" y="1213"/>
                    </a:lnTo>
                    <a:lnTo>
                      <a:pt x="3914" y="1219"/>
                    </a:lnTo>
                    <a:lnTo>
                      <a:pt x="3914" y="1221"/>
                    </a:lnTo>
                    <a:lnTo>
                      <a:pt x="3914" y="1221"/>
                    </a:lnTo>
                    <a:lnTo>
                      <a:pt x="3912" y="1224"/>
                    </a:lnTo>
                    <a:lnTo>
                      <a:pt x="3912" y="1224"/>
                    </a:lnTo>
                    <a:lnTo>
                      <a:pt x="3910" y="1228"/>
                    </a:lnTo>
                    <a:lnTo>
                      <a:pt x="3910" y="1228"/>
                    </a:lnTo>
                    <a:lnTo>
                      <a:pt x="3908" y="1230"/>
                    </a:lnTo>
                    <a:lnTo>
                      <a:pt x="3906" y="1230"/>
                    </a:lnTo>
                    <a:lnTo>
                      <a:pt x="3904" y="1234"/>
                    </a:lnTo>
                    <a:lnTo>
                      <a:pt x="3904" y="1235"/>
                    </a:lnTo>
                    <a:lnTo>
                      <a:pt x="3904" y="1235"/>
                    </a:lnTo>
                    <a:lnTo>
                      <a:pt x="3904" y="1235"/>
                    </a:lnTo>
                    <a:lnTo>
                      <a:pt x="3901" y="1237"/>
                    </a:lnTo>
                    <a:lnTo>
                      <a:pt x="3899" y="1239"/>
                    </a:lnTo>
                    <a:lnTo>
                      <a:pt x="3899" y="1241"/>
                    </a:lnTo>
                    <a:lnTo>
                      <a:pt x="3899" y="1241"/>
                    </a:lnTo>
                    <a:lnTo>
                      <a:pt x="3897" y="1243"/>
                    </a:lnTo>
                    <a:lnTo>
                      <a:pt x="3895" y="1243"/>
                    </a:lnTo>
                    <a:lnTo>
                      <a:pt x="3895" y="1243"/>
                    </a:lnTo>
                    <a:lnTo>
                      <a:pt x="3895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3"/>
                    </a:lnTo>
                    <a:lnTo>
                      <a:pt x="3892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5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6"/>
                    </a:lnTo>
                    <a:lnTo>
                      <a:pt x="3893" y="1248"/>
                    </a:lnTo>
                    <a:lnTo>
                      <a:pt x="3893" y="1248"/>
                    </a:lnTo>
                    <a:lnTo>
                      <a:pt x="3893" y="1250"/>
                    </a:lnTo>
                    <a:lnTo>
                      <a:pt x="3892" y="1250"/>
                    </a:lnTo>
                    <a:lnTo>
                      <a:pt x="3892" y="1252"/>
                    </a:lnTo>
                    <a:lnTo>
                      <a:pt x="3890" y="1254"/>
                    </a:lnTo>
                    <a:lnTo>
                      <a:pt x="3890" y="1256"/>
                    </a:lnTo>
                    <a:lnTo>
                      <a:pt x="3888" y="1257"/>
                    </a:lnTo>
                    <a:lnTo>
                      <a:pt x="3888" y="1259"/>
                    </a:lnTo>
                    <a:lnTo>
                      <a:pt x="3886" y="1259"/>
                    </a:lnTo>
                    <a:lnTo>
                      <a:pt x="3886" y="1261"/>
                    </a:lnTo>
                    <a:lnTo>
                      <a:pt x="3886" y="1261"/>
                    </a:lnTo>
                    <a:lnTo>
                      <a:pt x="3884" y="1261"/>
                    </a:lnTo>
                    <a:lnTo>
                      <a:pt x="3884" y="1263"/>
                    </a:lnTo>
                    <a:lnTo>
                      <a:pt x="3884" y="1263"/>
                    </a:lnTo>
                    <a:lnTo>
                      <a:pt x="3884" y="1265"/>
                    </a:lnTo>
                    <a:lnTo>
                      <a:pt x="3882" y="1265"/>
                    </a:lnTo>
                    <a:lnTo>
                      <a:pt x="3882" y="1267"/>
                    </a:lnTo>
                    <a:lnTo>
                      <a:pt x="3882" y="1267"/>
                    </a:lnTo>
                    <a:lnTo>
                      <a:pt x="3881" y="1268"/>
                    </a:lnTo>
                    <a:lnTo>
                      <a:pt x="3881" y="1268"/>
                    </a:lnTo>
                    <a:lnTo>
                      <a:pt x="3879" y="1268"/>
                    </a:lnTo>
                    <a:lnTo>
                      <a:pt x="3875" y="1270"/>
                    </a:lnTo>
                    <a:lnTo>
                      <a:pt x="3873" y="1272"/>
                    </a:lnTo>
                    <a:lnTo>
                      <a:pt x="3873" y="1272"/>
                    </a:lnTo>
                    <a:lnTo>
                      <a:pt x="3871" y="1272"/>
                    </a:lnTo>
                    <a:lnTo>
                      <a:pt x="3871" y="1272"/>
                    </a:lnTo>
                    <a:lnTo>
                      <a:pt x="3870" y="1274"/>
                    </a:lnTo>
                    <a:lnTo>
                      <a:pt x="3870" y="1274"/>
                    </a:lnTo>
                    <a:lnTo>
                      <a:pt x="3868" y="1274"/>
                    </a:lnTo>
                    <a:lnTo>
                      <a:pt x="3868" y="1276"/>
                    </a:lnTo>
                    <a:lnTo>
                      <a:pt x="3866" y="1276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8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79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1"/>
                    </a:lnTo>
                    <a:lnTo>
                      <a:pt x="3864" y="1283"/>
                    </a:lnTo>
                    <a:lnTo>
                      <a:pt x="3864" y="1283"/>
                    </a:lnTo>
                    <a:lnTo>
                      <a:pt x="3864" y="1285"/>
                    </a:lnTo>
                    <a:lnTo>
                      <a:pt x="3864" y="1285"/>
                    </a:lnTo>
                    <a:lnTo>
                      <a:pt x="3864" y="1285"/>
                    </a:lnTo>
                    <a:lnTo>
                      <a:pt x="3864" y="1287"/>
                    </a:lnTo>
                    <a:lnTo>
                      <a:pt x="3862" y="1289"/>
                    </a:lnTo>
                    <a:lnTo>
                      <a:pt x="3862" y="1289"/>
                    </a:lnTo>
                    <a:lnTo>
                      <a:pt x="3862" y="1290"/>
                    </a:lnTo>
                    <a:lnTo>
                      <a:pt x="3862" y="1290"/>
                    </a:lnTo>
                    <a:lnTo>
                      <a:pt x="3862" y="1292"/>
                    </a:lnTo>
                    <a:lnTo>
                      <a:pt x="3862" y="1292"/>
                    </a:lnTo>
                    <a:lnTo>
                      <a:pt x="3862" y="1294"/>
                    </a:lnTo>
                    <a:lnTo>
                      <a:pt x="3864" y="1294"/>
                    </a:lnTo>
                    <a:lnTo>
                      <a:pt x="3864" y="1296"/>
                    </a:lnTo>
                    <a:lnTo>
                      <a:pt x="3864" y="1296"/>
                    </a:lnTo>
                    <a:lnTo>
                      <a:pt x="3864" y="1298"/>
                    </a:lnTo>
                    <a:lnTo>
                      <a:pt x="3864" y="1298"/>
                    </a:lnTo>
                    <a:lnTo>
                      <a:pt x="3864" y="1300"/>
                    </a:lnTo>
                    <a:lnTo>
                      <a:pt x="3864" y="1300"/>
                    </a:lnTo>
                    <a:lnTo>
                      <a:pt x="3864" y="1301"/>
                    </a:lnTo>
                    <a:lnTo>
                      <a:pt x="3864" y="1301"/>
                    </a:lnTo>
                    <a:lnTo>
                      <a:pt x="3864" y="1301"/>
                    </a:lnTo>
                    <a:lnTo>
                      <a:pt x="3866" y="1307"/>
                    </a:lnTo>
                    <a:lnTo>
                      <a:pt x="3866" y="1307"/>
                    </a:lnTo>
                    <a:lnTo>
                      <a:pt x="3866" y="1309"/>
                    </a:lnTo>
                    <a:lnTo>
                      <a:pt x="3866" y="1309"/>
                    </a:lnTo>
                    <a:lnTo>
                      <a:pt x="3866" y="1309"/>
                    </a:lnTo>
                    <a:lnTo>
                      <a:pt x="3866" y="1311"/>
                    </a:lnTo>
                    <a:lnTo>
                      <a:pt x="3866" y="1311"/>
                    </a:lnTo>
                    <a:lnTo>
                      <a:pt x="3866" y="1312"/>
                    </a:lnTo>
                    <a:lnTo>
                      <a:pt x="3866" y="1312"/>
                    </a:lnTo>
                    <a:lnTo>
                      <a:pt x="3866" y="1314"/>
                    </a:lnTo>
                    <a:lnTo>
                      <a:pt x="3866" y="1314"/>
                    </a:lnTo>
                    <a:lnTo>
                      <a:pt x="3866" y="1316"/>
                    </a:lnTo>
                    <a:lnTo>
                      <a:pt x="3866" y="1316"/>
                    </a:lnTo>
                    <a:lnTo>
                      <a:pt x="3866" y="1318"/>
                    </a:lnTo>
                    <a:lnTo>
                      <a:pt x="3866" y="1318"/>
                    </a:lnTo>
                    <a:lnTo>
                      <a:pt x="3866" y="1320"/>
                    </a:lnTo>
                    <a:lnTo>
                      <a:pt x="3866" y="1320"/>
                    </a:lnTo>
                    <a:lnTo>
                      <a:pt x="3866" y="1322"/>
                    </a:lnTo>
                    <a:lnTo>
                      <a:pt x="3866" y="1322"/>
                    </a:lnTo>
                    <a:lnTo>
                      <a:pt x="3866" y="1323"/>
                    </a:lnTo>
                    <a:lnTo>
                      <a:pt x="3866" y="1325"/>
                    </a:lnTo>
                    <a:lnTo>
                      <a:pt x="3866" y="1325"/>
                    </a:lnTo>
                    <a:lnTo>
                      <a:pt x="3866" y="1325"/>
                    </a:lnTo>
                    <a:lnTo>
                      <a:pt x="3866" y="1327"/>
                    </a:lnTo>
                    <a:lnTo>
                      <a:pt x="3866" y="1327"/>
                    </a:lnTo>
                    <a:lnTo>
                      <a:pt x="3864" y="1329"/>
                    </a:lnTo>
                    <a:lnTo>
                      <a:pt x="3864" y="1331"/>
                    </a:lnTo>
                    <a:lnTo>
                      <a:pt x="3864" y="1331"/>
                    </a:lnTo>
                    <a:lnTo>
                      <a:pt x="3864" y="1333"/>
                    </a:lnTo>
                    <a:lnTo>
                      <a:pt x="3862" y="1333"/>
                    </a:lnTo>
                    <a:lnTo>
                      <a:pt x="3862" y="1334"/>
                    </a:lnTo>
                    <a:lnTo>
                      <a:pt x="3862" y="1334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6"/>
                    </a:lnTo>
                    <a:lnTo>
                      <a:pt x="3862" y="1338"/>
                    </a:lnTo>
                    <a:lnTo>
                      <a:pt x="3862" y="1338"/>
                    </a:lnTo>
                    <a:lnTo>
                      <a:pt x="3862" y="1340"/>
                    </a:lnTo>
                    <a:lnTo>
                      <a:pt x="3862" y="1340"/>
                    </a:lnTo>
                    <a:lnTo>
                      <a:pt x="3862" y="1340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2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2" y="1344"/>
                    </a:lnTo>
                    <a:lnTo>
                      <a:pt x="3864" y="1344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4" y="1342"/>
                    </a:lnTo>
                    <a:lnTo>
                      <a:pt x="3866" y="1342"/>
                    </a:lnTo>
                    <a:lnTo>
                      <a:pt x="3866" y="1344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6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68" y="1342"/>
                    </a:lnTo>
                    <a:lnTo>
                      <a:pt x="3870" y="1342"/>
                    </a:lnTo>
                    <a:lnTo>
                      <a:pt x="3870" y="1344"/>
                    </a:lnTo>
                    <a:lnTo>
                      <a:pt x="3870" y="1342"/>
                    </a:lnTo>
                    <a:lnTo>
                      <a:pt x="3870" y="1342"/>
                    </a:lnTo>
                    <a:lnTo>
                      <a:pt x="3870" y="1342"/>
                    </a:lnTo>
                    <a:lnTo>
                      <a:pt x="3870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38"/>
                    </a:lnTo>
                    <a:lnTo>
                      <a:pt x="3873" y="1340"/>
                    </a:lnTo>
                    <a:lnTo>
                      <a:pt x="3873" y="1340"/>
                    </a:lnTo>
                    <a:lnTo>
                      <a:pt x="3871" y="1340"/>
                    </a:lnTo>
                    <a:lnTo>
                      <a:pt x="3871" y="1340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0" y="1342"/>
                    </a:lnTo>
                    <a:lnTo>
                      <a:pt x="3870" y="1344"/>
                    </a:lnTo>
                    <a:lnTo>
                      <a:pt x="3870" y="1344"/>
                    </a:lnTo>
                    <a:lnTo>
                      <a:pt x="3870" y="1342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1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3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5" y="1342"/>
                    </a:lnTo>
                    <a:lnTo>
                      <a:pt x="3873" y="1342"/>
                    </a:lnTo>
                    <a:lnTo>
                      <a:pt x="3875" y="1344"/>
                    </a:lnTo>
                    <a:lnTo>
                      <a:pt x="3875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3" y="1344"/>
                    </a:lnTo>
                    <a:lnTo>
                      <a:pt x="3875" y="1344"/>
                    </a:lnTo>
                    <a:lnTo>
                      <a:pt x="3875" y="1344"/>
                    </a:lnTo>
                    <a:lnTo>
                      <a:pt x="3877" y="1344"/>
                    </a:lnTo>
                    <a:lnTo>
                      <a:pt x="3877" y="1342"/>
                    </a:lnTo>
                    <a:lnTo>
                      <a:pt x="3877" y="1342"/>
                    </a:lnTo>
                    <a:lnTo>
                      <a:pt x="3879" y="1342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0"/>
                    </a:lnTo>
                    <a:lnTo>
                      <a:pt x="3879" y="1342"/>
                    </a:lnTo>
                    <a:lnTo>
                      <a:pt x="3879" y="1342"/>
                    </a:lnTo>
                    <a:lnTo>
                      <a:pt x="3879" y="1342"/>
                    </a:lnTo>
                    <a:lnTo>
                      <a:pt x="3879" y="1344"/>
                    </a:lnTo>
                    <a:lnTo>
                      <a:pt x="3879" y="1344"/>
                    </a:lnTo>
                    <a:lnTo>
                      <a:pt x="3879" y="1344"/>
                    </a:lnTo>
                    <a:lnTo>
                      <a:pt x="3881" y="1344"/>
                    </a:lnTo>
                    <a:lnTo>
                      <a:pt x="3881" y="1344"/>
                    </a:lnTo>
                    <a:lnTo>
                      <a:pt x="3881" y="1344"/>
                    </a:lnTo>
                    <a:lnTo>
                      <a:pt x="3881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81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5"/>
                    </a:lnTo>
                    <a:lnTo>
                      <a:pt x="3879" y="1347"/>
                    </a:lnTo>
                    <a:lnTo>
                      <a:pt x="3879" y="1347"/>
                    </a:lnTo>
                    <a:lnTo>
                      <a:pt x="3879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7"/>
                    </a:lnTo>
                    <a:lnTo>
                      <a:pt x="3881" y="1349"/>
                    </a:lnTo>
                    <a:lnTo>
                      <a:pt x="3881" y="1349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2" y="1351"/>
                    </a:lnTo>
                    <a:lnTo>
                      <a:pt x="3882" y="1351"/>
                    </a:lnTo>
                    <a:lnTo>
                      <a:pt x="3881" y="1351"/>
                    </a:lnTo>
                    <a:lnTo>
                      <a:pt x="3881" y="1351"/>
                    </a:lnTo>
                    <a:lnTo>
                      <a:pt x="3881" y="1353"/>
                    </a:lnTo>
                    <a:lnTo>
                      <a:pt x="3882" y="1353"/>
                    </a:lnTo>
                    <a:lnTo>
                      <a:pt x="3882" y="1354"/>
                    </a:lnTo>
                    <a:lnTo>
                      <a:pt x="3882" y="1354"/>
                    </a:lnTo>
                    <a:lnTo>
                      <a:pt x="3882" y="1356"/>
                    </a:lnTo>
                    <a:lnTo>
                      <a:pt x="3882" y="1356"/>
                    </a:lnTo>
                    <a:lnTo>
                      <a:pt x="3882" y="1358"/>
                    </a:lnTo>
                    <a:lnTo>
                      <a:pt x="3881" y="1358"/>
                    </a:lnTo>
                    <a:lnTo>
                      <a:pt x="3881" y="1360"/>
                    </a:lnTo>
                    <a:lnTo>
                      <a:pt x="3881" y="1362"/>
                    </a:lnTo>
                    <a:lnTo>
                      <a:pt x="3881" y="1362"/>
                    </a:lnTo>
                    <a:lnTo>
                      <a:pt x="3881" y="1362"/>
                    </a:lnTo>
                    <a:lnTo>
                      <a:pt x="3881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9" y="1364"/>
                    </a:lnTo>
                    <a:lnTo>
                      <a:pt x="3877" y="1364"/>
                    </a:lnTo>
                    <a:lnTo>
                      <a:pt x="3877" y="1364"/>
                    </a:lnTo>
                    <a:lnTo>
                      <a:pt x="3875" y="1364"/>
                    </a:lnTo>
                    <a:lnTo>
                      <a:pt x="3875" y="1365"/>
                    </a:lnTo>
                    <a:lnTo>
                      <a:pt x="3873" y="1364"/>
                    </a:lnTo>
                    <a:lnTo>
                      <a:pt x="3873" y="1364"/>
                    </a:lnTo>
                    <a:lnTo>
                      <a:pt x="3871" y="1364"/>
                    </a:lnTo>
                    <a:lnTo>
                      <a:pt x="3870" y="1365"/>
                    </a:lnTo>
                    <a:lnTo>
                      <a:pt x="3870" y="1365"/>
                    </a:lnTo>
                    <a:lnTo>
                      <a:pt x="3870" y="1365"/>
                    </a:lnTo>
                    <a:lnTo>
                      <a:pt x="3868" y="1367"/>
                    </a:lnTo>
                    <a:lnTo>
                      <a:pt x="3868" y="1367"/>
                    </a:lnTo>
                    <a:lnTo>
                      <a:pt x="3866" y="1367"/>
                    </a:lnTo>
                    <a:lnTo>
                      <a:pt x="3866" y="1367"/>
                    </a:lnTo>
                    <a:lnTo>
                      <a:pt x="3864" y="1367"/>
                    </a:lnTo>
                    <a:lnTo>
                      <a:pt x="3862" y="1369"/>
                    </a:lnTo>
                    <a:lnTo>
                      <a:pt x="3862" y="1369"/>
                    </a:lnTo>
                    <a:lnTo>
                      <a:pt x="3860" y="1369"/>
                    </a:lnTo>
                    <a:lnTo>
                      <a:pt x="3859" y="1369"/>
                    </a:lnTo>
                    <a:lnTo>
                      <a:pt x="3859" y="1369"/>
                    </a:lnTo>
                    <a:lnTo>
                      <a:pt x="3857" y="1369"/>
                    </a:lnTo>
                    <a:lnTo>
                      <a:pt x="3855" y="1371"/>
                    </a:lnTo>
                    <a:lnTo>
                      <a:pt x="3855" y="1371"/>
                    </a:lnTo>
                    <a:lnTo>
                      <a:pt x="3853" y="1371"/>
                    </a:lnTo>
                    <a:lnTo>
                      <a:pt x="3853" y="1371"/>
                    </a:lnTo>
                    <a:lnTo>
                      <a:pt x="3853" y="1371"/>
                    </a:lnTo>
                    <a:lnTo>
                      <a:pt x="3851" y="1371"/>
                    </a:lnTo>
                    <a:lnTo>
                      <a:pt x="3851" y="1371"/>
                    </a:lnTo>
                    <a:lnTo>
                      <a:pt x="3849" y="1371"/>
                    </a:lnTo>
                    <a:lnTo>
                      <a:pt x="3849" y="1371"/>
                    </a:lnTo>
                    <a:lnTo>
                      <a:pt x="3848" y="1371"/>
                    </a:lnTo>
                    <a:lnTo>
                      <a:pt x="3848" y="1371"/>
                    </a:lnTo>
                    <a:lnTo>
                      <a:pt x="3846" y="1371"/>
                    </a:lnTo>
                    <a:lnTo>
                      <a:pt x="3844" y="1369"/>
                    </a:lnTo>
                    <a:lnTo>
                      <a:pt x="3842" y="1369"/>
                    </a:lnTo>
                    <a:lnTo>
                      <a:pt x="3842" y="1369"/>
                    </a:lnTo>
                    <a:lnTo>
                      <a:pt x="3840" y="1369"/>
                    </a:lnTo>
                    <a:lnTo>
                      <a:pt x="3840" y="1369"/>
                    </a:lnTo>
                    <a:lnTo>
                      <a:pt x="3840" y="1369"/>
                    </a:lnTo>
                    <a:lnTo>
                      <a:pt x="3838" y="1369"/>
                    </a:lnTo>
                    <a:lnTo>
                      <a:pt x="3838" y="1369"/>
                    </a:lnTo>
                    <a:lnTo>
                      <a:pt x="3838" y="1369"/>
                    </a:lnTo>
                    <a:lnTo>
                      <a:pt x="3837" y="1369"/>
                    </a:lnTo>
                    <a:lnTo>
                      <a:pt x="3837" y="1369"/>
                    </a:lnTo>
                    <a:lnTo>
                      <a:pt x="3837" y="1369"/>
                    </a:lnTo>
                    <a:lnTo>
                      <a:pt x="3835" y="1369"/>
                    </a:lnTo>
                    <a:lnTo>
                      <a:pt x="3835" y="1369"/>
                    </a:lnTo>
                    <a:lnTo>
                      <a:pt x="3835" y="1369"/>
                    </a:lnTo>
                    <a:lnTo>
                      <a:pt x="3833" y="1371"/>
                    </a:lnTo>
                    <a:lnTo>
                      <a:pt x="3833" y="1371"/>
                    </a:lnTo>
                    <a:lnTo>
                      <a:pt x="3831" y="1373"/>
                    </a:lnTo>
                    <a:lnTo>
                      <a:pt x="3831" y="1373"/>
                    </a:lnTo>
                    <a:lnTo>
                      <a:pt x="3829" y="1373"/>
                    </a:lnTo>
                    <a:lnTo>
                      <a:pt x="3829" y="1375"/>
                    </a:lnTo>
                    <a:lnTo>
                      <a:pt x="3827" y="1375"/>
                    </a:lnTo>
                    <a:lnTo>
                      <a:pt x="3826" y="1375"/>
                    </a:lnTo>
                    <a:lnTo>
                      <a:pt x="3826" y="1376"/>
                    </a:lnTo>
                    <a:lnTo>
                      <a:pt x="3824" y="1376"/>
                    </a:lnTo>
                    <a:lnTo>
                      <a:pt x="3824" y="1378"/>
                    </a:lnTo>
                    <a:lnTo>
                      <a:pt x="3824" y="1380"/>
                    </a:lnTo>
                    <a:lnTo>
                      <a:pt x="3824" y="1382"/>
                    </a:lnTo>
                    <a:lnTo>
                      <a:pt x="3824" y="1384"/>
                    </a:lnTo>
                    <a:lnTo>
                      <a:pt x="3824" y="1384"/>
                    </a:lnTo>
                    <a:lnTo>
                      <a:pt x="3824" y="1386"/>
                    </a:lnTo>
                    <a:lnTo>
                      <a:pt x="3824" y="1387"/>
                    </a:lnTo>
                    <a:lnTo>
                      <a:pt x="3826" y="1389"/>
                    </a:lnTo>
                    <a:lnTo>
                      <a:pt x="3826" y="1393"/>
                    </a:lnTo>
                    <a:lnTo>
                      <a:pt x="3826" y="1393"/>
                    </a:lnTo>
                    <a:lnTo>
                      <a:pt x="3826" y="1395"/>
                    </a:lnTo>
                    <a:lnTo>
                      <a:pt x="3826" y="1397"/>
                    </a:lnTo>
                    <a:lnTo>
                      <a:pt x="3826" y="1397"/>
                    </a:lnTo>
                    <a:lnTo>
                      <a:pt x="3826" y="1398"/>
                    </a:lnTo>
                    <a:lnTo>
                      <a:pt x="3826" y="1400"/>
                    </a:lnTo>
                    <a:lnTo>
                      <a:pt x="3826" y="1400"/>
                    </a:lnTo>
                    <a:lnTo>
                      <a:pt x="3827" y="1402"/>
                    </a:lnTo>
                    <a:lnTo>
                      <a:pt x="3827" y="1404"/>
                    </a:lnTo>
                    <a:lnTo>
                      <a:pt x="3827" y="1404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6"/>
                    </a:lnTo>
                    <a:lnTo>
                      <a:pt x="3827" y="1408"/>
                    </a:lnTo>
                    <a:lnTo>
                      <a:pt x="3827" y="1408"/>
                    </a:lnTo>
                    <a:lnTo>
                      <a:pt x="3827" y="1408"/>
                    </a:lnTo>
                    <a:lnTo>
                      <a:pt x="3829" y="1409"/>
                    </a:lnTo>
                    <a:lnTo>
                      <a:pt x="3829" y="1409"/>
                    </a:lnTo>
                    <a:lnTo>
                      <a:pt x="3831" y="1409"/>
                    </a:lnTo>
                    <a:lnTo>
                      <a:pt x="3833" y="1409"/>
                    </a:lnTo>
                    <a:lnTo>
                      <a:pt x="3835" y="1409"/>
                    </a:lnTo>
                    <a:lnTo>
                      <a:pt x="3837" y="1409"/>
                    </a:lnTo>
                    <a:lnTo>
                      <a:pt x="3837" y="1409"/>
                    </a:lnTo>
                    <a:lnTo>
                      <a:pt x="3838" y="1409"/>
                    </a:lnTo>
                    <a:lnTo>
                      <a:pt x="3840" y="1409"/>
                    </a:lnTo>
                    <a:lnTo>
                      <a:pt x="3842" y="1411"/>
                    </a:lnTo>
                    <a:lnTo>
                      <a:pt x="3844" y="1413"/>
                    </a:lnTo>
                    <a:lnTo>
                      <a:pt x="3848" y="1413"/>
                    </a:lnTo>
                    <a:lnTo>
                      <a:pt x="3849" y="1411"/>
                    </a:lnTo>
                    <a:lnTo>
                      <a:pt x="3849" y="1411"/>
                    </a:lnTo>
                    <a:lnTo>
                      <a:pt x="3851" y="1411"/>
                    </a:lnTo>
                    <a:lnTo>
                      <a:pt x="3853" y="1409"/>
                    </a:lnTo>
                    <a:lnTo>
                      <a:pt x="3855" y="1409"/>
                    </a:lnTo>
                    <a:lnTo>
                      <a:pt x="3859" y="1408"/>
                    </a:lnTo>
                    <a:lnTo>
                      <a:pt x="3859" y="1408"/>
                    </a:lnTo>
                    <a:lnTo>
                      <a:pt x="3859" y="1408"/>
                    </a:lnTo>
                    <a:lnTo>
                      <a:pt x="3859" y="1406"/>
                    </a:lnTo>
                    <a:lnTo>
                      <a:pt x="3860" y="1404"/>
                    </a:lnTo>
                    <a:lnTo>
                      <a:pt x="3862" y="1402"/>
                    </a:lnTo>
                    <a:lnTo>
                      <a:pt x="3864" y="1402"/>
                    </a:lnTo>
                    <a:lnTo>
                      <a:pt x="3868" y="1400"/>
                    </a:lnTo>
                    <a:lnTo>
                      <a:pt x="3873" y="1398"/>
                    </a:lnTo>
                    <a:lnTo>
                      <a:pt x="3875" y="1398"/>
                    </a:lnTo>
                    <a:lnTo>
                      <a:pt x="3877" y="1400"/>
                    </a:lnTo>
                    <a:lnTo>
                      <a:pt x="3877" y="1400"/>
                    </a:lnTo>
                    <a:lnTo>
                      <a:pt x="3879" y="1402"/>
                    </a:lnTo>
                    <a:lnTo>
                      <a:pt x="3881" y="1404"/>
                    </a:lnTo>
                    <a:lnTo>
                      <a:pt x="3882" y="1406"/>
                    </a:lnTo>
                    <a:lnTo>
                      <a:pt x="3882" y="1406"/>
                    </a:lnTo>
                    <a:lnTo>
                      <a:pt x="3882" y="1406"/>
                    </a:lnTo>
                    <a:lnTo>
                      <a:pt x="3884" y="1408"/>
                    </a:lnTo>
                    <a:lnTo>
                      <a:pt x="3884" y="1408"/>
                    </a:lnTo>
                    <a:lnTo>
                      <a:pt x="3884" y="1409"/>
                    </a:lnTo>
                    <a:lnTo>
                      <a:pt x="3884" y="1409"/>
                    </a:lnTo>
                    <a:lnTo>
                      <a:pt x="3886" y="1411"/>
                    </a:lnTo>
                    <a:lnTo>
                      <a:pt x="3886" y="1411"/>
                    </a:lnTo>
                    <a:lnTo>
                      <a:pt x="3886" y="1411"/>
                    </a:lnTo>
                    <a:lnTo>
                      <a:pt x="3886" y="1413"/>
                    </a:lnTo>
                    <a:lnTo>
                      <a:pt x="3888" y="1411"/>
                    </a:lnTo>
                    <a:lnTo>
                      <a:pt x="3886" y="1411"/>
                    </a:lnTo>
                    <a:lnTo>
                      <a:pt x="3886" y="1409"/>
                    </a:lnTo>
                    <a:lnTo>
                      <a:pt x="3886" y="1408"/>
                    </a:lnTo>
                    <a:lnTo>
                      <a:pt x="3886" y="1408"/>
                    </a:lnTo>
                    <a:lnTo>
                      <a:pt x="3886" y="1408"/>
                    </a:lnTo>
                    <a:lnTo>
                      <a:pt x="3886" y="1406"/>
                    </a:lnTo>
                    <a:lnTo>
                      <a:pt x="3886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4" y="1406"/>
                    </a:lnTo>
                    <a:lnTo>
                      <a:pt x="3886" y="1404"/>
                    </a:lnTo>
                    <a:lnTo>
                      <a:pt x="3886" y="1404"/>
                    </a:lnTo>
                    <a:lnTo>
                      <a:pt x="3886" y="1402"/>
                    </a:lnTo>
                    <a:lnTo>
                      <a:pt x="3886" y="1402"/>
                    </a:lnTo>
                    <a:lnTo>
                      <a:pt x="3886" y="1400"/>
                    </a:lnTo>
                    <a:lnTo>
                      <a:pt x="3886" y="1398"/>
                    </a:lnTo>
                    <a:lnTo>
                      <a:pt x="3886" y="1397"/>
                    </a:lnTo>
                    <a:lnTo>
                      <a:pt x="3886" y="1395"/>
                    </a:lnTo>
                    <a:lnTo>
                      <a:pt x="3886" y="1393"/>
                    </a:lnTo>
                    <a:lnTo>
                      <a:pt x="3888" y="1391"/>
                    </a:lnTo>
                    <a:lnTo>
                      <a:pt x="3888" y="1389"/>
                    </a:lnTo>
                    <a:lnTo>
                      <a:pt x="3890" y="1389"/>
                    </a:lnTo>
                    <a:lnTo>
                      <a:pt x="3890" y="1387"/>
                    </a:lnTo>
                    <a:lnTo>
                      <a:pt x="3890" y="1386"/>
                    </a:lnTo>
                    <a:lnTo>
                      <a:pt x="3892" y="1386"/>
                    </a:lnTo>
                    <a:lnTo>
                      <a:pt x="3892" y="1386"/>
                    </a:lnTo>
                    <a:lnTo>
                      <a:pt x="3892" y="1384"/>
                    </a:lnTo>
                    <a:lnTo>
                      <a:pt x="3895" y="1382"/>
                    </a:lnTo>
                    <a:lnTo>
                      <a:pt x="3897" y="1380"/>
                    </a:lnTo>
                    <a:lnTo>
                      <a:pt x="3897" y="1380"/>
                    </a:lnTo>
                    <a:lnTo>
                      <a:pt x="3899" y="1378"/>
                    </a:lnTo>
                    <a:lnTo>
                      <a:pt x="3901" y="1376"/>
                    </a:lnTo>
                    <a:lnTo>
                      <a:pt x="3903" y="1376"/>
                    </a:lnTo>
                    <a:lnTo>
                      <a:pt x="3903" y="1375"/>
                    </a:lnTo>
                    <a:lnTo>
                      <a:pt x="3903" y="1375"/>
                    </a:lnTo>
                    <a:lnTo>
                      <a:pt x="3906" y="1373"/>
                    </a:lnTo>
                    <a:lnTo>
                      <a:pt x="3906" y="1373"/>
                    </a:lnTo>
                    <a:lnTo>
                      <a:pt x="3906" y="1371"/>
                    </a:lnTo>
                    <a:lnTo>
                      <a:pt x="3908" y="1371"/>
                    </a:lnTo>
                    <a:lnTo>
                      <a:pt x="3908" y="1369"/>
                    </a:lnTo>
                    <a:lnTo>
                      <a:pt x="3910" y="1369"/>
                    </a:lnTo>
                    <a:lnTo>
                      <a:pt x="3910" y="1367"/>
                    </a:lnTo>
                    <a:lnTo>
                      <a:pt x="3910" y="1367"/>
                    </a:lnTo>
                    <a:lnTo>
                      <a:pt x="3912" y="1365"/>
                    </a:lnTo>
                    <a:lnTo>
                      <a:pt x="3912" y="1365"/>
                    </a:lnTo>
                    <a:lnTo>
                      <a:pt x="3914" y="1365"/>
                    </a:lnTo>
                    <a:lnTo>
                      <a:pt x="3915" y="1364"/>
                    </a:lnTo>
                    <a:lnTo>
                      <a:pt x="3917" y="1364"/>
                    </a:lnTo>
                    <a:lnTo>
                      <a:pt x="3917" y="1362"/>
                    </a:lnTo>
                    <a:lnTo>
                      <a:pt x="3917" y="1362"/>
                    </a:lnTo>
                    <a:lnTo>
                      <a:pt x="3917" y="1362"/>
                    </a:lnTo>
                    <a:lnTo>
                      <a:pt x="3919" y="1360"/>
                    </a:lnTo>
                    <a:lnTo>
                      <a:pt x="3919" y="1360"/>
                    </a:lnTo>
                    <a:lnTo>
                      <a:pt x="3923" y="1358"/>
                    </a:lnTo>
                    <a:lnTo>
                      <a:pt x="3923" y="1358"/>
                    </a:lnTo>
                    <a:lnTo>
                      <a:pt x="3926" y="1358"/>
                    </a:lnTo>
                    <a:lnTo>
                      <a:pt x="3928" y="1358"/>
                    </a:lnTo>
                    <a:lnTo>
                      <a:pt x="3928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30" y="1358"/>
                    </a:lnTo>
                    <a:lnTo>
                      <a:pt x="3928" y="1358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6"/>
                    </a:lnTo>
                    <a:lnTo>
                      <a:pt x="3928" y="1354"/>
                    </a:lnTo>
                    <a:lnTo>
                      <a:pt x="3928" y="1353"/>
                    </a:lnTo>
                    <a:lnTo>
                      <a:pt x="3928" y="1351"/>
                    </a:lnTo>
                    <a:lnTo>
                      <a:pt x="3928" y="1351"/>
                    </a:lnTo>
                    <a:lnTo>
                      <a:pt x="3930" y="1351"/>
                    </a:lnTo>
                    <a:lnTo>
                      <a:pt x="3930" y="1351"/>
                    </a:lnTo>
                    <a:lnTo>
                      <a:pt x="3932" y="1349"/>
                    </a:lnTo>
                    <a:lnTo>
                      <a:pt x="3932" y="1347"/>
                    </a:lnTo>
                    <a:lnTo>
                      <a:pt x="3932" y="1347"/>
                    </a:lnTo>
                    <a:lnTo>
                      <a:pt x="3934" y="1349"/>
                    </a:lnTo>
                    <a:lnTo>
                      <a:pt x="3932" y="1351"/>
                    </a:lnTo>
                    <a:lnTo>
                      <a:pt x="3932" y="1351"/>
                    </a:lnTo>
                    <a:lnTo>
                      <a:pt x="3932" y="1353"/>
                    </a:lnTo>
                    <a:lnTo>
                      <a:pt x="3934" y="1353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4"/>
                    </a:lnTo>
                    <a:lnTo>
                      <a:pt x="3934" y="1356"/>
                    </a:lnTo>
                    <a:lnTo>
                      <a:pt x="3934" y="1356"/>
                    </a:lnTo>
                    <a:lnTo>
                      <a:pt x="3934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6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2" y="1358"/>
                    </a:lnTo>
                    <a:lnTo>
                      <a:pt x="3934" y="1358"/>
                    </a:lnTo>
                    <a:lnTo>
                      <a:pt x="3934" y="1358"/>
                    </a:lnTo>
                    <a:lnTo>
                      <a:pt x="3936" y="1358"/>
                    </a:lnTo>
                    <a:lnTo>
                      <a:pt x="3936" y="1358"/>
                    </a:lnTo>
                    <a:lnTo>
                      <a:pt x="3936" y="1358"/>
                    </a:lnTo>
                    <a:lnTo>
                      <a:pt x="3936" y="1356"/>
                    </a:lnTo>
                    <a:lnTo>
                      <a:pt x="3936" y="1356"/>
                    </a:lnTo>
                    <a:lnTo>
                      <a:pt x="3936" y="1354"/>
                    </a:lnTo>
                    <a:lnTo>
                      <a:pt x="3936" y="1353"/>
                    </a:lnTo>
                    <a:lnTo>
                      <a:pt x="3936" y="1353"/>
                    </a:lnTo>
                    <a:lnTo>
                      <a:pt x="3936" y="1353"/>
                    </a:lnTo>
                    <a:lnTo>
                      <a:pt x="3936" y="1351"/>
                    </a:lnTo>
                    <a:lnTo>
                      <a:pt x="3934" y="1347"/>
                    </a:lnTo>
                    <a:lnTo>
                      <a:pt x="3934" y="1347"/>
                    </a:lnTo>
                    <a:lnTo>
                      <a:pt x="3934" y="1345"/>
                    </a:lnTo>
                    <a:lnTo>
                      <a:pt x="3934" y="1345"/>
                    </a:lnTo>
                    <a:lnTo>
                      <a:pt x="3934" y="1344"/>
                    </a:lnTo>
                    <a:lnTo>
                      <a:pt x="3936" y="1342"/>
                    </a:lnTo>
                    <a:lnTo>
                      <a:pt x="3936" y="1342"/>
                    </a:lnTo>
                    <a:lnTo>
                      <a:pt x="3936" y="1340"/>
                    </a:lnTo>
                    <a:lnTo>
                      <a:pt x="3936" y="1340"/>
                    </a:lnTo>
                    <a:lnTo>
                      <a:pt x="3936" y="1338"/>
                    </a:lnTo>
                    <a:lnTo>
                      <a:pt x="3937" y="1338"/>
                    </a:lnTo>
                    <a:lnTo>
                      <a:pt x="3937" y="1336"/>
                    </a:lnTo>
                    <a:lnTo>
                      <a:pt x="3937" y="1336"/>
                    </a:lnTo>
                    <a:lnTo>
                      <a:pt x="3939" y="1336"/>
                    </a:lnTo>
                    <a:lnTo>
                      <a:pt x="3939" y="1334"/>
                    </a:lnTo>
                    <a:lnTo>
                      <a:pt x="3939" y="1334"/>
                    </a:lnTo>
                    <a:lnTo>
                      <a:pt x="3941" y="1333"/>
                    </a:lnTo>
                    <a:lnTo>
                      <a:pt x="3941" y="1333"/>
                    </a:lnTo>
                    <a:lnTo>
                      <a:pt x="3941" y="1331"/>
                    </a:lnTo>
                    <a:lnTo>
                      <a:pt x="3943" y="1329"/>
                    </a:lnTo>
                    <a:lnTo>
                      <a:pt x="3945" y="1329"/>
                    </a:lnTo>
                    <a:lnTo>
                      <a:pt x="3945" y="1327"/>
                    </a:lnTo>
                    <a:lnTo>
                      <a:pt x="3947" y="1325"/>
                    </a:lnTo>
                    <a:lnTo>
                      <a:pt x="3947" y="1325"/>
                    </a:lnTo>
                    <a:lnTo>
                      <a:pt x="3948" y="1323"/>
                    </a:lnTo>
                    <a:lnTo>
                      <a:pt x="3948" y="1322"/>
                    </a:lnTo>
                    <a:lnTo>
                      <a:pt x="3950" y="1322"/>
                    </a:lnTo>
                    <a:lnTo>
                      <a:pt x="3950" y="1320"/>
                    </a:lnTo>
                    <a:lnTo>
                      <a:pt x="3950" y="1320"/>
                    </a:lnTo>
                    <a:lnTo>
                      <a:pt x="3950" y="1318"/>
                    </a:lnTo>
                    <a:lnTo>
                      <a:pt x="3952" y="1318"/>
                    </a:lnTo>
                    <a:lnTo>
                      <a:pt x="3952" y="1316"/>
                    </a:lnTo>
                    <a:lnTo>
                      <a:pt x="3952" y="1316"/>
                    </a:lnTo>
                    <a:lnTo>
                      <a:pt x="3952" y="1314"/>
                    </a:lnTo>
                    <a:lnTo>
                      <a:pt x="3954" y="1314"/>
                    </a:lnTo>
                    <a:lnTo>
                      <a:pt x="3956" y="1311"/>
                    </a:lnTo>
                    <a:lnTo>
                      <a:pt x="3958" y="1309"/>
                    </a:lnTo>
                    <a:lnTo>
                      <a:pt x="3959" y="1309"/>
                    </a:lnTo>
                    <a:lnTo>
                      <a:pt x="3959" y="1307"/>
                    </a:lnTo>
                    <a:lnTo>
                      <a:pt x="3959" y="1307"/>
                    </a:lnTo>
                    <a:lnTo>
                      <a:pt x="3959" y="1307"/>
                    </a:lnTo>
                    <a:lnTo>
                      <a:pt x="3959" y="1305"/>
                    </a:lnTo>
                    <a:lnTo>
                      <a:pt x="3959" y="1305"/>
                    </a:lnTo>
                    <a:lnTo>
                      <a:pt x="3963" y="1303"/>
                    </a:lnTo>
                    <a:lnTo>
                      <a:pt x="3965" y="1303"/>
                    </a:lnTo>
                    <a:lnTo>
                      <a:pt x="3965" y="1303"/>
                    </a:lnTo>
                    <a:lnTo>
                      <a:pt x="3965" y="1301"/>
                    </a:lnTo>
                    <a:lnTo>
                      <a:pt x="3967" y="1300"/>
                    </a:lnTo>
                    <a:lnTo>
                      <a:pt x="3967" y="1300"/>
                    </a:lnTo>
                    <a:lnTo>
                      <a:pt x="3967" y="1300"/>
                    </a:lnTo>
                    <a:lnTo>
                      <a:pt x="3967" y="1298"/>
                    </a:lnTo>
                    <a:lnTo>
                      <a:pt x="3967" y="1298"/>
                    </a:lnTo>
                    <a:lnTo>
                      <a:pt x="3970" y="1296"/>
                    </a:lnTo>
                    <a:lnTo>
                      <a:pt x="3970" y="1296"/>
                    </a:lnTo>
                    <a:lnTo>
                      <a:pt x="3972" y="1294"/>
                    </a:lnTo>
                    <a:lnTo>
                      <a:pt x="3976" y="1292"/>
                    </a:lnTo>
                    <a:lnTo>
                      <a:pt x="3978" y="1292"/>
                    </a:lnTo>
                    <a:lnTo>
                      <a:pt x="3978" y="1292"/>
                    </a:lnTo>
                    <a:lnTo>
                      <a:pt x="3983" y="1290"/>
                    </a:lnTo>
                    <a:lnTo>
                      <a:pt x="3991" y="1290"/>
                    </a:lnTo>
                    <a:lnTo>
                      <a:pt x="3994" y="1289"/>
                    </a:lnTo>
                    <a:lnTo>
                      <a:pt x="3998" y="1289"/>
                    </a:lnTo>
                    <a:lnTo>
                      <a:pt x="3998" y="1289"/>
                    </a:lnTo>
                    <a:lnTo>
                      <a:pt x="4000" y="1289"/>
                    </a:lnTo>
                    <a:lnTo>
                      <a:pt x="4000" y="1289"/>
                    </a:lnTo>
                    <a:lnTo>
                      <a:pt x="4000" y="1289"/>
                    </a:lnTo>
                    <a:lnTo>
                      <a:pt x="4002" y="1289"/>
                    </a:lnTo>
                    <a:lnTo>
                      <a:pt x="4003" y="1287"/>
                    </a:lnTo>
                    <a:lnTo>
                      <a:pt x="4005" y="1287"/>
                    </a:lnTo>
                    <a:lnTo>
                      <a:pt x="4007" y="1287"/>
                    </a:lnTo>
                    <a:lnTo>
                      <a:pt x="4009" y="1287"/>
                    </a:lnTo>
                    <a:lnTo>
                      <a:pt x="4012" y="1287"/>
                    </a:lnTo>
                    <a:lnTo>
                      <a:pt x="4014" y="1287"/>
                    </a:lnTo>
                    <a:lnTo>
                      <a:pt x="4016" y="1287"/>
                    </a:lnTo>
                    <a:lnTo>
                      <a:pt x="4016" y="1287"/>
                    </a:lnTo>
                    <a:lnTo>
                      <a:pt x="4018" y="1287"/>
                    </a:lnTo>
                    <a:lnTo>
                      <a:pt x="4018" y="1287"/>
                    </a:lnTo>
                    <a:lnTo>
                      <a:pt x="4018" y="1287"/>
                    </a:lnTo>
                    <a:lnTo>
                      <a:pt x="4020" y="1287"/>
                    </a:lnTo>
                    <a:lnTo>
                      <a:pt x="4020" y="1287"/>
                    </a:lnTo>
                    <a:lnTo>
                      <a:pt x="4020" y="1287"/>
                    </a:lnTo>
                    <a:lnTo>
                      <a:pt x="4022" y="1287"/>
                    </a:lnTo>
                    <a:lnTo>
                      <a:pt x="4022" y="1287"/>
                    </a:lnTo>
                    <a:lnTo>
                      <a:pt x="4023" y="1287"/>
                    </a:lnTo>
                    <a:lnTo>
                      <a:pt x="4025" y="1289"/>
                    </a:lnTo>
                    <a:lnTo>
                      <a:pt x="4025" y="1289"/>
                    </a:lnTo>
                    <a:lnTo>
                      <a:pt x="4025" y="1289"/>
                    </a:lnTo>
                    <a:lnTo>
                      <a:pt x="4027" y="1287"/>
                    </a:lnTo>
                    <a:lnTo>
                      <a:pt x="4027" y="1289"/>
                    </a:lnTo>
                    <a:lnTo>
                      <a:pt x="4029" y="1289"/>
                    </a:lnTo>
                    <a:lnTo>
                      <a:pt x="4029" y="1289"/>
                    </a:lnTo>
                    <a:lnTo>
                      <a:pt x="4031" y="1289"/>
                    </a:lnTo>
                    <a:lnTo>
                      <a:pt x="4033" y="1290"/>
                    </a:lnTo>
                    <a:lnTo>
                      <a:pt x="4034" y="1290"/>
                    </a:lnTo>
                    <a:lnTo>
                      <a:pt x="4034" y="1290"/>
                    </a:lnTo>
                    <a:lnTo>
                      <a:pt x="4036" y="1290"/>
                    </a:lnTo>
                    <a:lnTo>
                      <a:pt x="4036" y="1290"/>
                    </a:lnTo>
                    <a:lnTo>
                      <a:pt x="4038" y="1290"/>
                    </a:lnTo>
                    <a:lnTo>
                      <a:pt x="4038" y="1290"/>
                    </a:lnTo>
                    <a:lnTo>
                      <a:pt x="4040" y="1289"/>
                    </a:lnTo>
                    <a:lnTo>
                      <a:pt x="4042" y="1289"/>
                    </a:lnTo>
                    <a:lnTo>
                      <a:pt x="4042" y="1289"/>
                    </a:lnTo>
                    <a:lnTo>
                      <a:pt x="4044" y="1289"/>
                    </a:lnTo>
                    <a:lnTo>
                      <a:pt x="4044" y="1289"/>
                    </a:lnTo>
                    <a:lnTo>
                      <a:pt x="4045" y="1289"/>
                    </a:lnTo>
                    <a:lnTo>
                      <a:pt x="4045" y="1289"/>
                    </a:lnTo>
                    <a:lnTo>
                      <a:pt x="4047" y="1287"/>
                    </a:lnTo>
                    <a:lnTo>
                      <a:pt x="4047" y="1287"/>
                    </a:lnTo>
                    <a:lnTo>
                      <a:pt x="4051" y="1287"/>
                    </a:lnTo>
                    <a:lnTo>
                      <a:pt x="4051" y="1285"/>
                    </a:lnTo>
                    <a:lnTo>
                      <a:pt x="4053" y="1285"/>
                    </a:lnTo>
                    <a:lnTo>
                      <a:pt x="4053" y="1285"/>
                    </a:lnTo>
                    <a:lnTo>
                      <a:pt x="4053" y="1285"/>
                    </a:lnTo>
                    <a:lnTo>
                      <a:pt x="4055" y="1285"/>
                    </a:lnTo>
                    <a:lnTo>
                      <a:pt x="4056" y="1285"/>
                    </a:lnTo>
                    <a:lnTo>
                      <a:pt x="4058" y="1285"/>
                    </a:lnTo>
                    <a:lnTo>
                      <a:pt x="4058" y="1285"/>
                    </a:lnTo>
                    <a:lnTo>
                      <a:pt x="4060" y="1285"/>
                    </a:lnTo>
                    <a:lnTo>
                      <a:pt x="4060" y="1285"/>
                    </a:lnTo>
                    <a:lnTo>
                      <a:pt x="4062" y="1285"/>
                    </a:lnTo>
                    <a:lnTo>
                      <a:pt x="4062" y="1285"/>
                    </a:lnTo>
                    <a:lnTo>
                      <a:pt x="4064" y="1285"/>
                    </a:lnTo>
                    <a:lnTo>
                      <a:pt x="4066" y="1285"/>
                    </a:lnTo>
                    <a:lnTo>
                      <a:pt x="4066" y="1285"/>
                    </a:lnTo>
                    <a:lnTo>
                      <a:pt x="4066" y="1285"/>
                    </a:lnTo>
                    <a:lnTo>
                      <a:pt x="4067" y="1285"/>
                    </a:lnTo>
                    <a:lnTo>
                      <a:pt x="4069" y="1285"/>
                    </a:lnTo>
                    <a:lnTo>
                      <a:pt x="4071" y="1283"/>
                    </a:lnTo>
                    <a:lnTo>
                      <a:pt x="4071" y="1283"/>
                    </a:lnTo>
                    <a:lnTo>
                      <a:pt x="4073" y="1283"/>
                    </a:lnTo>
                    <a:lnTo>
                      <a:pt x="4075" y="1283"/>
                    </a:lnTo>
                    <a:lnTo>
                      <a:pt x="4077" y="1283"/>
                    </a:lnTo>
                    <a:lnTo>
                      <a:pt x="4077" y="1283"/>
                    </a:lnTo>
                    <a:lnTo>
                      <a:pt x="4077" y="1283"/>
                    </a:lnTo>
                    <a:lnTo>
                      <a:pt x="4078" y="1283"/>
                    </a:lnTo>
                    <a:lnTo>
                      <a:pt x="4078" y="1283"/>
                    </a:lnTo>
                    <a:lnTo>
                      <a:pt x="4080" y="1283"/>
                    </a:lnTo>
                    <a:lnTo>
                      <a:pt x="4082" y="1283"/>
                    </a:lnTo>
                    <a:lnTo>
                      <a:pt x="4082" y="1283"/>
                    </a:lnTo>
                    <a:lnTo>
                      <a:pt x="4084" y="1281"/>
                    </a:lnTo>
                    <a:lnTo>
                      <a:pt x="4084" y="1281"/>
                    </a:lnTo>
                    <a:lnTo>
                      <a:pt x="4086" y="1281"/>
                    </a:lnTo>
                    <a:lnTo>
                      <a:pt x="4086" y="1281"/>
                    </a:lnTo>
                    <a:lnTo>
                      <a:pt x="4088" y="1281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8" y="1279"/>
                    </a:lnTo>
                    <a:lnTo>
                      <a:pt x="4086" y="1279"/>
                    </a:lnTo>
                    <a:lnTo>
                      <a:pt x="4084" y="1279"/>
                    </a:lnTo>
                    <a:lnTo>
                      <a:pt x="4084" y="1279"/>
                    </a:lnTo>
                    <a:lnTo>
                      <a:pt x="4082" y="1281"/>
                    </a:lnTo>
                    <a:lnTo>
                      <a:pt x="4082" y="1281"/>
                    </a:lnTo>
                    <a:lnTo>
                      <a:pt x="4082" y="1281"/>
                    </a:lnTo>
                    <a:lnTo>
                      <a:pt x="4080" y="1281"/>
                    </a:lnTo>
                    <a:lnTo>
                      <a:pt x="4080" y="1281"/>
                    </a:lnTo>
                    <a:lnTo>
                      <a:pt x="4080" y="1279"/>
                    </a:lnTo>
                    <a:lnTo>
                      <a:pt x="4080" y="1279"/>
                    </a:lnTo>
                    <a:lnTo>
                      <a:pt x="4080" y="1279"/>
                    </a:lnTo>
                    <a:lnTo>
                      <a:pt x="4078" y="1279"/>
                    </a:lnTo>
                    <a:lnTo>
                      <a:pt x="4078" y="1279"/>
                    </a:lnTo>
                    <a:lnTo>
                      <a:pt x="4077" y="1279"/>
                    </a:lnTo>
                    <a:lnTo>
                      <a:pt x="4077" y="1279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8" y="1281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7" y="1281"/>
                    </a:lnTo>
                    <a:lnTo>
                      <a:pt x="4075" y="1281"/>
                    </a:lnTo>
                    <a:lnTo>
                      <a:pt x="4075" y="1281"/>
                    </a:lnTo>
                    <a:lnTo>
                      <a:pt x="4073" y="1281"/>
                    </a:lnTo>
                    <a:lnTo>
                      <a:pt x="4073" y="1283"/>
                    </a:lnTo>
                    <a:lnTo>
                      <a:pt x="4071" y="1283"/>
                    </a:lnTo>
                    <a:lnTo>
                      <a:pt x="4071" y="1283"/>
                    </a:lnTo>
                    <a:lnTo>
                      <a:pt x="4069" y="1283"/>
                    </a:lnTo>
                    <a:lnTo>
                      <a:pt x="4069" y="1283"/>
                    </a:lnTo>
                    <a:lnTo>
                      <a:pt x="4067" y="1283"/>
                    </a:lnTo>
                    <a:lnTo>
                      <a:pt x="4067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6" y="1283"/>
                    </a:lnTo>
                    <a:lnTo>
                      <a:pt x="4067" y="1281"/>
                    </a:lnTo>
                    <a:lnTo>
                      <a:pt x="4067" y="1281"/>
                    </a:lnTo>
                    <a:lnTo>
                      <a:pt x="4066" y="1281"/>
                    </a:lnTo>
                    <a:lnTo>
                      <a:pt x="4066" y="1281"/>
                    </a:lnTo>
                    <a:lnTo>
                      <a:pt x="4066" y="1283"/>
                    </a:lnTo>
                    <a:lnTo>
                      <a:pt x="4064" y="1283"/>
                    </a:lnTo>
                    <a:lnTo>
                      <a:pt x="4064" y="1283"/>
                    </a:lnTo>
                    <a:lnTo>
                      <a:pt x="4064" y="1283"/>
                    </a:lnTo>
                    <a:lnTo>
                      <a:pt x="4062" y="1283"/>
                    </a:lnTo>
                    <a:lnTo>
                      <a:pt x="4062" y="1283"/>
                    </a:lnTo>
                    <a:lnTo>
                      <a:pt x="4060" y="1283"/>
                    </a:lnTo>
                    <a:lnTo>
                      <a:pt x="4060" y="1283"/>
                    </a:lnTo>
                    <a:lnTo>
                      <a:pt x="4060" y="1283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60" y="1281"/>
                    </a:lnTo>
                    <a:lnTo>
                      <a:pt x="4058" y="1281"/>
                    </a:lnTo>
                    <a:lnTo>
                      <a:pt x="4058" y="1281"/>
                    </a:lnTo>
                    <a:lnTo>
                      <a:pt x="4058" y="1283"/>
                    </a:lnTo>
                    <a:lnTo>
                      <a:pt x="4058" y="1283"/>
                    </a:lnTo>
                    <a:lnTo>
                      <a:pt x="4056" y="1283"/>
                    </a:lnTo>
                    <a:lnTo>
                      <a:pt x="4056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5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3"/>
                    </a:lnTo>
                    <a:lnTo>
                      <a:pt x="4053" y="1285"/>
                    </a:lnTo>
                    <a:lnTo>
                      <a:pt x="4051" y="1285"/>
                    </a:lnTo>
                    <a:lnTo>
                      <a:pt x="4051" y="1285"/>
                    </a:lnTo>
                    <a:lnTo>
                      <a:pt x="4051" y="1283"/>
                    </a:lnTo>
                    <a:lnTo>
                      <a:pt x="4051" y="1283"/>
                    </a:lnTo>
                    <a:lnTo>
                      <a:pt x="4049" y="1281"/>
                    </a:lnTo>
                    <a:lnTo>
                      <a:pt x="4049" y="1281"/>
                    </a:lnTo>
                    <a:lnTo>
                      <a:pt x="4049" y="1281"/>
                    </a:lnTo>
                    <a:lnTo>
                      <a:pt x="4049" y="1279"/>
                    </a:lnTo>
                    <a:lnTo>
                      <a:pt x="4049" y="1279"/>
                    </a:lnTo>
                    <a:lnTo>
                      <a:pt x="4049" y="1279"/>
                    </a:lnTo>
                    <a:lnTo>
                      <a:pt x="4051" y="1279"/>
                    </a:lnTo>
                    <a:lnTo>
                      <a:pt x="4051" y="1278"/>
                    </a:lnTo>
                    <a:lnTo>
                      <a:pt x="4051" y="1278"/>
                    </a:lnTo>
                    <a:lnTo>
                      <a:pt x="4051" y="1276"/>
                    </a:lnTo>
                    <a:lnTo>
                      <a:pt x="4051" y="1276"/>
                    </a:lnTo>
                    <a:lnTo>
                      <a:pt x="4053" y="1276"/>
                    </a:lnTo>
                    <a:lnTo>
                      <a:pt x="4053" y="1276"/>
                    </a:lnTo>
                    <a:lnTo>
                      <a:pt x="4053" y="1274"/>
                    </a:lnTo>
                    <a:lnTo>
                      <a:pt x="4053" y="1274"/>
                    </a:lnTo>
                    <a:lnTo>
                      <a:pt x="4055" y="1274"/>
                    </a:lnTo>
                    <a:lnTo>
                      <a:pt x="4055" y="1274"/>
                    </a:lnTo>
                    <a:lnTo>
                      <a:pt x="4053" y="1274"/>
                    </a:lnTo>
                    <a:lnTo>
                      <a:pt x="4055" y="1272"/>
                    </a:lnTo>
                    <a:lnTo>
                      <a:pt x="4055" y="1272"/>
                    </a:lnTo>
                    <a:lnTo>
                      <a:pt x="4056" y="1272"/>
                    </a:lnTo>
                    <a:lnTo>
                      <a:pt x="4056" y="1274"/>
                    </a:lnTo>
                    <a:lnTo>
                      <a:pt x="4055" y="1274"/>
                    </a:lnTo>
                    <a:lnTo>
                      <a:pt x="4055" y="1274"/>
                    </a:lnTo>
                    <a:lnTo>
                      <a:pt x="4056" y="1274"/>
                    </a:lnTo>
                    <a:lnTo>
                      <a:pt x="4056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4"/>
                    </a:lnTo>
                    <a:lnTo>
                      <a:pt x="4058" y="1272"/>
                    </a:lnTo>
                    <a:lnTo>
                      <a:pt x="4058" y="1272"/>
                    </a:lnTo>
                    <a:lnTo>
                      <a:pt x="4058" y="1270"/>
                    </a:lnTo>
                    <a:lnTo>
                      <a:pt x="4058" y="1270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58" y="1268"/>
                    </a:lnTo>
                    <a:lnTo>
                      <a:pt x="4060" y="1267"/>
                    </a:lnTo>
                    <a:lnTo>
                      <a:pt x="4060" y="1267"/>
                    </a:lnTo>
                    <a:lnTo>
                      <a:pt x="4060" y="1265"/>
                    </a:lnTo>
                    <a:lnTo>
                      <a:pt x="4060" y="1265"/>
                    </a:lnTo>
                    <a:lnTo>
                      <a:pt x="4060" y="1263"/>
                    </a:lnTo>
                    <a:lnTo>
                      <a:pt x="4062" y="1263"/>
                    </a:lnTo>
                    <a:lnTo>
                      <a:pt x="4062" y="1263"/>
                    </a:lnTo>
                    <a:lnTo>
                      <a:pt x="4062" y="1261"/>
                    </a:lnTo>
                    <a:lnTo>
                      <a:pt x="4062" y="1261"/>
                    </a:lnTo>
                    <a:lnTo>
                      <a:pt x="4064" y="1259"/>
                    </a:lnTo>
                    <a:lnTo>
                      <a:pt x="4064" y="1259"/>
                    </a:lnTo>
                    <a:lnTo>
                      <a:pt x="4064" y="1257"/>
                    </a:lnTo>
                    <a:lnTo>
                      <a:pt x="4064" y="1257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6" y="1256"/>
                    </a:lnTo>
                    <a:lnTo>
                      <a:pt x="4067" y="1256"/>
                    </a:lnTo>
                    <a:lnTo>
                      <a:pt x="4067" y="1256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69" y="1254"/>
                    </a:lnTo>
                    <a:lnTo>
                      <a:pt x="4071" y="1254"/>
                    </a:lnTo>
                    <a:lnTo>
                      <a:pt x="4071" y="1254"/>
                    </a:lnTo>
                    <a:lnTo>
                      <a:pt x="4071" y="1254"/>
                    </a:lnTo>
                    <a:lnTo>
                      <a:pt x="4073" y="1254"/>
                    </a:lnTo>
                    <a:lnTo>
                      <a:pt x="4075" y="1252"/>
                    </a:lnTo>
                    <a:lnTo>
                      <a:pt x="4075" y="1252"/>
                    </a:lnTo>
                    <a:lnTo>
                      <a:pt x="4077" y="1252"/>
                    </a:lnTo>
                    <a:lnTo>
                      <a:pt x="4077" y="1252"/>
                    </a:lnTo>
                    <a:lnTo>
                      <a:pt x="4078" y="1252"/>
                    </a:lnTo>
                    <a:lnTo>
                      <a:pt x="4078" y="1252"/>
                    </a:lnTo>
                    <a:lnTo>
                      <a:pt x="4078" y="1252"/>
                    </a:lnTo>
                    <a:lnTo>
                      <a:pt x="4078" y="1250"/>
                    </a:lnTo>
                    <a:lnTo>
                      <a:pt x="4078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0" y="1250"/>
                    </a:lnTo>
                    <a:lnTo>
                      <a:pt x="4082" y="1248"/>
                    </a:lnTo>
                    <a:lnTo>
                      <a:pt x="4082" y="1248"/>
                    </a:lnTo>
                    <a:lnTo>
                      <a:pt x="4082" y="1248"/>
                    </a:lnTo>
                    <a:lnTo>
                      <a:pt x="4084" y="1248"/>
                    </a:lnTo>
                    <a:lnTo>
                      <a:pt x="4084" y="1248"/>
                    </a:lnTo>
                    <a:lnTo>
                      <a:pt x="4084" y="1248"/>
                    </a:lnTo>
                    <a:lnTo>
                      <a:pt x="4086" y="1250"/>
                    </a:lnTo>
                    <a:lnTo>
                      <a:pt x="4086" y="1250"/>
                    </a:lnTo>
                    <a:lnTo>
                      <a:pt x="4086" y="1248"/>
                    </a:lnTo>
                    <a:lnTo>
                      <a:pt x="4086" y="1248"/>
                    </a:lnTo>
                    <a:lnTo>
                      <a:pt x="4086" y="1248"/>
                    </a:lnTo>
                    <a:lnTo>
                      <a:pt x="4088" y="1246"/>
                    </a:lnTo>
                    <a:lnTo>
                      <a:pt x="4088" y="1246"/>
                    </a:lnTo>
                    <a:lnTo>
                      <a:pt x="4088" y="1246"/>
                    </a:lnTo>
                    <a:lnTo>
                      <a:pt x="4089" y="1246"/>
                    </a:lnTo>
                    <a:lnTo>
                      <a:pt x="4089" y="1246"/>
                    </a:lnTo>
                    <a:lnTo>
                      <a:pt x="4089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1" y="1245"/>
                    </a:lnTo>
                    <a:lnTo>
                      <a:pt x="4093" y="1245"/>
                    </a:lnTo>
                    <a:lnTo>
                      <a:pt x="4093" y="1245"/>
                    </a:lnTo>
                    <a:lnTo>
                      <a:pt x="4093" y="1243"/>
                    </a:lnTo>
                    <a:lnTo>
                      <a:pt x="4093" y="1243"/>
                    </a:lnTo>
                    <a:lnTo>
                      <a:pt x="4093" y="1243"/>
                    </a:lnTo>
                    <a:lnTo>
                      <a:pt x="4095" y="1243"/>
                    </a:lnTo>
                    <a:lnTo>
                      <a:pt x="4095" y="1243"/>
                    </a:lnTo>
                    <a:lnTo>
                      <a:pt x="4097" y="1243"/>
                    </a:lnTo>
                    <a:lnTo>
                      <a:pt x="4097" y="1243"/>
                    </a:lnTo>
                    <a:lnTo>
                      <a:pt x="4097" y="1243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7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099" y="1241"/>
                    </a:lnTo>
                    <a:lnTo>
                      <a:pt x="4100" y="1241"/>
                    </a:lnTo>
                    <a:lnTo>
                      <a:pt x="4100" y="1239"/>
                    </a:lnTo>
                    <a:lnTo>
                      <a:pt x="4102" y="1239"/>
                    </a:lnTo>
                    <a:lnTo>
                      <a:pt x="4102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7"/>
                    </a:lnTo>
                    <a:lnTo>
                      <a:pt x="4104" y="1235"/>
                    </a:lnTo>
                    <a:lnTo>
                      <a:pt x="4106" y="1235"/>
                    </a:lnTo>
                    <a:lnTo>
                      <a:pt x="4106" y="1235"/>
                    </a:lnTo>
                    <a:lnTo>
                      <a:pt x="4106" y="1235"/>
                    </a:lnTo>
                    <a:lnTo>
                      <a:pt x="4108" y="1235"/>
                    </a:lnTo>
                    <a:lnTo>
                      <a:pt x="4108" y="1235"/>
                    </a:lnTo>
                    <a:lnTo>
                      <a:pt x="4108" y="1234"/>
                    </a:lnTo>
                    <a:lnTo>
                      <a:pt x="4108" y="1234"/>
                    </a:lnTo>
                    <a:lnTo>
                      <a:pt x="4110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1" y="1235"/>
                    </a:lnTo>
                    <a:lnTo>
                      <a:pt x="4113" y="1235"/>
                    </a:lnTo>
                    <a:lnTo>
                      <a:pt x="4111" y="1235"/>
                    </a:lnTo>
                    <a:lnTo>
                      <a:pt x="4113" y="1235"/>
                    </a:lnTo>
                    <a:lnTo>
                      <a:pt x="4113" y="1235"/>
                    </a:lnTo>
                    <a:lnTo>
                      <a:pt x="4113" y="1235"/>
                    </a:lnTo>
                    <a:lnTo>
                      <a:pt x="4115" y="1235"/>
                    </a:lnTo>
                    <a:lnTo>
                      <a:pt x="4115" y="1235"/>
                    </a:lnTo>
                    <a:lnTo>
                      <a:pt x="4117" y="1234"/>
                    </a:lnTo>
                    <a:lnTo>
                      <a:pt x="4117" y="1234"/>
                    </a:lnTo>
                    <a:lnTo>
                      <a:pt x="4117" y="1234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19" y="1232"/>
                    </a:lnTo>
                    <a:lnTo>
                      <a:pt x="4121" y="1232"/>
                    </a:lnTo>
                    <a:lnTo>
                      <a:pt x="4121" y="1234"/>
                    </a:lnTo>
                    <a:lnTo>
                      <a:pt x="4121" y="1234"/>
                    </a:lnTo>
                    <a:lnTo>
                      <a:pt x="4122" y="1234"/>
                    </a:lnTo>
                    <a:lnTo>
                      <a:pt x="4122" y="1234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2" y="1232"/>
                    </a:lnTo>
                    <a:lnTo>
                      <a:pt x="4124" y="1232"/>
                    </a:lnTo>
                    <a:lnTo>
                      <a:pt x="4124" y="1232"/>
                    </a:lnTo>
                    <a:lnTo>
                      <a:pt x="4124" y="1232"/>
                    </a:lnTo>
                    <a:lnTo>
                      <a:pt x="4126" y="1232"/>
                    </a:lnTo>
                    <a:lnTo>
                      <a:pt x="4126" y="1232"/>
                    </a:lnTo>
                    <a:lnTo>
                      <a:pt x="4128" y="1232"/>
                    </a:lnTo>
                    <a:lnTo>
                      <a:pt x="4128" y="1230"/>
                    </a:lnTo>
                    <a:lnTo>
                      <a:pt x="4128" y="1230"/>
                    </a:lnTo>
                    <a:lnTo>
                      <a:pt x="4128" y="1230"/>
                    </a:lnTo>
                    <a:lnTo>
                      <a:pt x="4128" y="1228"/>
                    </a:lnTo>
                    <a:lnTo>
                      <a:pt x="4128" y="1228"/>
                    </a:lnTo>
                    <a:lnTo>
                      <a:pt x="4128" y="1228"/>
                    </a:lnTo>
                    <a:lnTo>
                      <a:pt x="4130" y="1228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0" y="1226"/>
                    </a:lnTo>
                    <a:lnTo>
                      <a:pt x="4132" y="1226"/>
                    </a:lnTo>
                    <a:lnTo>
                      <a:pt x="4132" y="1226"/>
                    </a:lnTo>
                    <a:lnTo>
                      <a:pt x="4133" y="1226"/>
                    </a:lnTo>
                    <a:lnTo>
                      <a:pt x="4133" y="1226"/>
                    </a:lnTo>
                    <a:lnTo>
                      <a:pt x="4133" y="1226"/>
                    </a:lnTo>
                    <a:lnTo>
                      <a:pt x="4135" y="1226"/>
                    </a:lnTo>
                    <a:lnTo>
                      <a:pt x="4135" y="1226"/>
                    </a:lnTo>
                    <a:lnTo>
                      <a:pt x="4137" y="1226"/>
                    </a:lnTo>
                    <a:lnTo>
                      <a:pt x="4137" y="1226"/>
                    </a:lnTo>
                    <a:lnTo>
                      <a:pt x="4137" y="1226"/>
                    </a:lnTo>
                    <a:lnTo>
                      <a:pt x="4139" y="1226"/>
                    </a:lnTo>
                    <a:lnTo>
                      <a:pt x="4139" y="1226"/>
                    </a:lnTo>
                    <a:lnTo>
                      <a:pt x="4139" y="1226"/>
                    </a:lnTo>
                    <a:lnTo>
                      <a:pt x="4139" y="1224"/>
                    </a:lnTo>
                    <a:lnTo>
                      <a:pt x="4141" y="1224"/>
                    </a:lnTo>
                    <a:lnTo>
                      <a:pt x="4141" y="1224"/>
                    </a:lnTo>
                    <a:lnTo>
                      <a:pt x="4143" y="1224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3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4" y="1223"/>
                    </a:lnTo>
                    <a:lnTo>
                      <a:pt x="4146" y="1223"/>
                    </a:lnTo>
                    <a:lnTo>
                      <a:pt x="4146" y="1223"/>
                    </a:lnTo>
                    <a:lnTo>
                      <a:pt x="4146" y="1223"/>
                    </a:lnTo>
                    <a:lnTo>
                      <a:pt x="4148" y="1223"/>
                    </a:lnTo>
                    <a:lnTo>
                      <a:pt x="4148" y="1223"/>
                    </a:lnTo>
                    <a:lnTo>
                      <a:pt x="4150" y="1223"/>
                    </a:lnTo>
                    <a:lnTo>
                      <a:pt x="4150" y="1221"/>
                    </a:lnTo>
                    <a:lnTo>
                      <a:pt x="4150" y="1221"/>
                    </a:lnTo>
                    <a:lnTo>
                      <a:pt x="4152" y="1221"/>
                    </a:lnTo>
                    <a:lnTo>
                      <a:pt x="4152" y="1221"/>
                    </a:lnTo>
                    <a:lnTo>
                      <a:pt x="4152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21"/>
                    </a:lnTo>
                    <a:lnTo>
                      <a:pt x="4154" y="1219"/>
                    </a:lnTo>
                    <a:lnTo>
                      <a:pt x="4155" y="1221"/>
                    </a:lnTo>
                    <a:lnTo>
                      <a:pt x="4157" y="1219"/>
                    </a:lnTo>
                    <a:lnTo>
                      <a:pt x="4157" y="1221"/>
                    </a:lnTo>
                    <a:lnTo>
                      <a:pt x="4159" y="1221"/>
                    </a:lnTo>
                    <a:lnTo>
                      <a:pt x="4159" y="1221"/>
                    </a:lnTo>
                    <a:lnTo>
                      <a:pt x="4159" y="1221"/>
                    </a:lnTo>
                    <a:lnTo>
                      <a:pt x="4161" y="1223"/>
                    </a:lnTo>
                    <a:lnTo>
                      <a:pt x="4161" y="1223"/>
                    </a:lnTo>
                    <a:lnTo>
                      <a:pt x="4161" y="1223"/>
                    </a:lnTo>
                    <a:lnTo>
                      <a:pt x="4163" y="1223"/>
                    </a:lnTo>
                    <a:lnTo>
                      <a:pt x="4163" y="1223"/>
                    </a:lnTo>
                    <a:lnTo>
                      <a:pt x="4163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21"/>
                    </a:lnTo>
                    <a:lnTo>
                      <a:pt x="4161" y="1219"/>
                    </a:lnTo>
                    <a:lnTo>
                      <a:pt x="4163" y="1219"/>
                    </a:lnTo>
                    <a:lnTo>
                      <a:pt x="4163" y="1219"/>
                    </a:lnTo>
                    <a:lnTo>
                      <a:pt x="4165" y="1219"/>
                    </a:lnTo>
                    <a:lnTo>
                      <a:pt x="4165" y="1219"/>
                    </a:lnTo>
                    <a:lnTo>
                      <a:pt x="4165" y="1217"/>
                    </a:lnTo>
                    <a:lnTo>
                      <a:pt x="4166" y="1217"/>
                    </a:lnTo>
                    <a:lnTo>
                      <a:pt x="4166" y="1217"/>
                    </a:lnTo>
                    <a:lnTo>
                      <a:pt x="4166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7"/>
                    </a:lnTo>
                    <a:lnTo>
                      <a:pt x="4168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0" y="1215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2" y="1213"/>
                    </a:lnTo>
                    <a:lnTo>
                      <a:pt x="4174" y="1213"/>
                    </a:lnTo>
                    <a:lnTo>
                      <a:pt x="4174" y="1213"/>
                    </a:lnTo>
                    <a:lnTo>
                      <a:pt x="4174" y="1213"/>
                    </a:lnTo>
                    <a:lnTo>
                      <a:pt x="4174" y="1212"/>
                    </a:lnTo>
                    <a:lnTo>
                      <a:pt x="4176" y="1210"/>
                    </a:lnTo>
                    <a:lnTo>
                      <a:pt x="4176" y="1208"/>
                    </a:lnTo>
                    <a:lnTo>
                      <a:pt x="4174" y="1208"/>
                    </a:lnTo>
                    <a:lnTo>
                      <a:pt x="4174" y="1208"/>
                    </a:lnTo>
                    <a:lnTo>
                      <a:pt x="4174" y="1208"/>
                    </a:lnTo>
                    <a:lnTo>
                      <a:pt x="4174" y="1206"/>
                    </a:lnTo>
                    <a:lnTo>
                      <a:pt x="4174" y="1206"/>
                    </a:lnTo>
                    <a:lnTo>
                      <a:pt x="4174" y="1206"/>
                    </a:lnTo>
                    <a:lnTo>
                      <a:pt x="4172" y="1206"/>
                    </a:lnTo>
                    <a:lnTo>
                      <a:pt x="4172" y="1206"/>
                    </a:lnTo>
                    <a:lnTo>
                      <a:pt x="4172" y="1206"/>
                    </a:lnTo>
                    <a:lnTo>
                      <a:pt x="4170" y="1206"/>
                    </a:lnTo>
                    <a:lnTo>
                      <a:pt x="4170" y="1206"/>
                    </a:lnTo>
                    <a:lnTo>
                      <a:pt x="4168" y="1206"/>
                    </a:lnTo>
                    <a:lnTo>
                      <a:pt x="4168" y="1206"/>
                    </a:lnTo>
                    <a:lnTo>
                      <a:pt x="4168" y="1206"/>
                    </a:lnTo>
                    <a:lnTo>
                      <a:pt x="4168" y="1204"/>
                    </a:lnTo>
                    <a:lnTo>
                      <a:pt x="4166" y="1204"/>
                    </a:lnTo>
                    <a:lnTo>
                      <a:pt x="4166" y="1204"/>
                    </a:lnTo>
                    <a:lnTo>
                      <a:pt x="4165" y="1204"/>
                    </a:lnTo>
                    <a:lnTo>
                      <a:pt x="4165" y="1204"/>
                    </a:lnTo>
                    <a:lnTo>
                      <a:pt x="4163" y="1204"/>
                    </a:lnTo>
                    <a:lnTo>
                      <a:pt x="4163" y="1202"/>
                    </a:lnTo>
                    <a:lnTo>
                      <a:pt x="4161" y="1202"/>
                    </a:lnTo>
                    <a:lnTo>
                      <a:pt x="4161" y="1201"/>
                    </a:lnTo>
                    <a:lnTo>
                      <a:pt x="4161" y="1201"/>
                    </a:lnTo>
                    <a:lnTo>
                      <a:pt x="4161" y="1201"/>
                    </a:lnTo>
                    <a:lnTo>
                      <a:pt x="4161" y="1199"/>
                    </a:lnTo>
                    <a:lnTo>
                      <a:pt x="4161" y="1199"/>
                    </a:lnTo>
                    <a:lnTo>
                      <a:pt x="4161" y="1197"/>
                    </a:lnTo>
                    <a:lnTo>
                      <a:pt x="4161" y="1197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61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9" y="1195"/>
                    </a:lnTo>
                    <a:lnTo>
                      <a:pt x="4157" y="1195"/>
                    </a:lnTo>
                    <a:lnTo>
                      <a:pt x="4157" y="1195"/>
                    </a:lnTo>
                    <a:lnTo>
                      <a:pt x="4157" y="1193"/>
                    </a:lnTo>
                    <a:lnTo>
                      <a:pt x="4157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5" y="1193"/>
                    </a:lnTo>
                    <a:lnTo>
                      <a:pt x="4154" y="1191"/>
                    </a:lnTo>
                    <a:lnTo>
                      <a:pt x="4155" y="1191"/>
                    </a:lnTo>
                    <a:lnTo>
                      <a:pt x="4155" y="1191"/>
                    </a:lnTo>
                    <a:lnTo>
                      <a:pt x="4155" y="1191"/>
                    </a:lnTo>
                    <a:lnTo>
                      <a:pt x="4155" y="1190"/>
                    </a:lnTo>
                    <a:lnTo>
                      <a:pt x="4155" y="1190"/>
                    </a:lnTo>
                    <a:lnTo>
                      <a:pt x="4155" y="1190"/>
                    </a:lnTo>
                    <a:lnTo>
                      <a:pt x="4154" y="1190"/>
                    </a:lnTo>
                    <a:lnTo>
                      <a:pt x="4154" y="1188"/>
                    </a:lnTo>
                    <a:lnTo>
                      <a:pt x="4155" y="1188"/>
                    </a:lnTo>
                    <a:lnTo>
                      <a:pt x="4154" y="1188"/>
                    </a:lnTo>
                    <a:lnTo>
                      <a:pt x="4154" y="1188"/>
                    </a:lnTo>
                    <a:lnTo>
                      <a:pt x="4154" y="1186"/>
                    </a:lnTo>
                    <a:lnTo>
                      <a:pt x="4154" y="1186"/>
                    </a:lnTo>
                    <a:lnTo>
                      <a:pt x="4154" y="1184"/>
                    </a:lnTo>
                    <a:lnTo>
                      <a:pt x="4155" y="1184"/>
                    </a:lnTo>
                    <a:lnTo>
                      <a:pt x="4155" y="1184"/>
                    </a:lnTo>
                    <a:lnTo>
                      <a:pt x="4155" y="1184"/>
                    </a:lnTo>
                    <a:lnTo>
                      <a:pt x="4155" y="1182"/>
                    </a:lnTo>
                    <a:lnTo>
                      <a:pt x="4154" y="1180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4" y="1179"/>
                    </a:lnTo>
                    <a:lnTo>
                      <a:pt x="4152" y="1177"/>
                    </a:lnTo>
                    <a:lnTo>
                      <a:pt x="4152" y="1177"/>
                    </a:lnTo>
                    <a:lnTo>
                      <a:pt x="4152" y="1175"/>
                    </a:lnTo>
                    <a:lnTo>
                      <a:pt x="4152" y="1175"/>
                    </a:lnTo>
                    <a:lnTo>
                      <a:pt x="4150" y="1173"/>
                    </a:lnTo>
                    <a:lnTo>
                      <a:pt x="4150" y="1171"/>
                    </a:lnTo>
                    <a:lnTo>
                      <a:pt x="4150" y="1171"/>
                    </a:lnTo>
                    <a:lnTo>
                      <a:pt x="4150" y="1171"/>
                    </a:lnTo>
                    <a:lnTo>
                      <a:pt x="4150" y="1169"/>
                    </a:lnTo>
                    <a:lnTo>
                      <a:pt x="4148" y="1169"/>
                    </a:lnTo>
                    <a:lnTo>
                      <a:pt x="4148" y="1169"/>
                    </a:lnTo>
                    <a:lnTo>
                      <a:pt x="4146" y="1171"/>
                    </a:lnTo>
                    <a:lnTo>
                      <a:pt x="4146" y="1171"/>
                    </a:lnTo>
                    <a:lnTo>
                      <a:pt x="4144" y="1171"/>
                    </a:lnTo>
                    <a:lnTo>
                      <a:pt x="4144" y="1171"/>
                    </a:lnTo>
                    <a:lnTo>
                      <a:pt x="4144" y="1171"/>
                    </a:lnTo>
                    <a:lnTo>
                      <a:pt x="4143" y="1173"/>
                    </a:lnTo>
                    <a:lnTo>
                      <a:pt x="4141" y="1175"/>
                    </a:lnTo>
                    <a:lnTo>
                      <a:pt x="4141" y="1175"/>
                    </a:lnTo>
                    <a:lnTo>
                      <a:pt x="4139" y="1177"/>
                    </a:lnTo>
                    <a:lnTo>
                      <a:pt x="4137" y="1177"/>
                    </a:lnTo>
                    <a:lnTo>
                      <a:pt x="4137" y="1179"/>
                    </a:lnTo>
                    <a:lnTo>
                      <a:pt x="4135" y="1179"/>
                    </a:lnTo>
                    <a:lnTo>
                      <a:pt x="4133" y="1180"/>
                    </a:lnTo>
                    <a:lnTo>
                      <a:pt x="4133" y="1182"/>
                    </a:lnTo>
                    <a:lnTo>
                      <a:pt x="4132" y="1182"/>
                    </a:lnTo>
                    <a:lnTo>
                      <a:pt x="4130" y="1184"/>
                    </a:lnTo>
                    <a:lnTo>
                      <a:pt x="4130" y="1184"/>
                    </a:lnTo>
                    <a:lnTo>
                      <a:pt x="4128" y="1186"/>
                    </a:lnTo>
                    <a:lnTo>
                      <a:pt x="4126" y="1186"/>
                    </a:lnTo>
                    <a:lnTo>
                      <a:pt x="4126" y="1186"/>
                    </a:lnTo>
                    <a:lnTo>
                      <a:pt x="4122" y="1186"/>
                    </a:lnTo>
                    <a:lnTo>
                      <a:pt x="4122" y="1184"/>
                    </a:lnTo>
                    <a:lnTo>
                      <a:pt x="4121" y="1186"/>
                    </a:lnTo>
                    <a:lnTo>
                      <a:pt x="4121" y="1186"/>
                    </a:lnTo>
                    <a:lnTo>
                      <a:pt x="4119" y="1186"/>
                    </a:lnTo>
                    <a:lnTo>
                      <a:pt x="4119" y="1186"/>
                    </a:lnTo>
                    <a:lnTo>
                      <a:pt x="4117" y="1186"/>
                    </a:lnTo>
                    <a:lnTo>
                      <a:pt x="4117" y="1186"/>
                    </a:lnTo>
                    <a:lnTo>
                      <a:pt x="4115" y="1188"/>
                    </a:lnTo>
                    <a:lnTo>
                      <a:pt x="4115" y="1188"/>
                    </a:lnTo>
                    <a:lnTo>
                      <a:pt x="4113" y="1188"/>
                    </a:lnTo>
                    <a:lnTo>
                      <a:pt x="4113" y="1188"/>
                    </a:lnTo>
                    <a:lnTo>
                      <a:pt x="4111" y="1188"/>
                    </a:lnTo>
                    <a:lnTo>
                      <a:pt x="4111" y="1188"/>
                    </a:lnTo>
                    <a:lnTo>
                      <a:pt x="4110" y="1188"/>
                    </a:lnTo>
                    <a:lnTo>
                      <a:pt x="4108" y="1188"/>
                    </a:lnTo>
                    <a:lnTo>
                      <a:pt x="4108" y="1188"/>
                    </a:lnTo>
                    <a:lnTo>
                      <a:pt x="4106" y="1188"/>
                    </a:lnTo>
                    <a:lnTo>
                      <a:pt x="4104" y="1188"/>
                    </a:lnTo>
                    <a:lnTo>
                      <a:pt x="4102" y="1188"/>
                    </a:lnTo>
                    <a:lnTo>
                      <a:pt x="4102" y="1188"/>
                    </a:lnTo>
                    <a:lnTo>
                      <a:pt x="4100" y="1188"/>
                    </a:lnTo>
                    <a:lnTo>
                      <a:pt x="4100" y="1188"/>
                    </a:lnTo>
                    <a:lnTo>
                      <a:pt x="4099" y="1188"/>
                    </a:lnTo>
                    <a:lnTo>
                      <a:pt x="4097" y="1188"/>
                    </a:lnTo>
                    <a:lnTo>
                      <a:pt x="4097" y="1188"/>
                    </a:lnTo>
                    <a:lnTo>
                      <a:pt x="4095" y="1188"/>
                    </a:lnTo>
                    <a:lnTo>
                      <a:pt x="4093" y="1188"/>
                    </a:lnTo>
                    <a:lnTo>
                      <a:pt x="4093" y="1186"/>
                    </a:lnTo>
                    <a:lnTo>
                      <a:pt x="4091" y="1186"/>
                    </a:lnTo>
                    <a:lnTo>
                      <a:pt x="4091" y="1186"/>
                    </a:lnTo>
                    <a:lnTo>
                      <a:pt x="4089" y="1186"/>
                    </a:lnTo>
                    <a:lnTo>
                      <a:pt x="4088" y="1182"/>
                    </a:lnTo>
                    <a:lnTo>
                      <a:pt x="4086" y="1180"/>
                    </a:lnTo>
                    <a:lnTo>
                      <a:pt x="4086" y="1179"/>
                    </a:lnTo>
                    <a:lnTo>
                      <a:pt x="4086" y="1179"/>
                    </a:lnTo>
                    <a:lnTo>
                      <a:pt x="4086" y="1177"/>
                    </a:lnTo>
                    <a:lnTo>
                      <a:pt x="4086" y="1177"/>
                    </a:lnTo>
                    <a:lnTo>
                      <a:pt x="4086" y="1175"/>
                    </a:lnTo>
                    <a:lnTo>
                      <a:pt x="4088" y="1173"/>
                    </a:lnTo>
                    <a:lnTo>
                      <a:pt x="4088" y="1173"/>
                    </a:lnTo>
                    <a:lnTo>
                      <a:pt x="4088" y="1171"/>
                    </a:lnTo>
                    <a:lnTo>
                      <a:pt x="4089" y="1171"/>
                    </a:lnTo>
                    <a:lnTo>
                      <a:pt x="4089" y="1168"/>
                    </a:lnTo>
                    <a:lnTo>
                      <a:pt x="4089" y="1168"/>
                    </a:lnTo>
                    <a:lnTo>
                      <a:pt x="4091" y="1168"/>
                    </a:lnTo>
                    <a:lnTo>
                      <a:pt x="4091" y="1166"/>
                    </a:lnTo>
                    <a:lnTo>
                      <a:pt x="4091" y="1164"/>
                    </a:lnTo>
                    <a:lnTo>
                      <a:pt x="4091" y="1162"/>
                    </a:lnTo>
                    <a:lnTo>
                      <a:pt x="4093" y="1160"/>
                    </a:lnTo>
                    <a:lnTo>
                      <a:pt x="4093" y="1158"/>
                    </a:lnTo>
                    <a:lnTo>
                      <a:pt x="4095" y="1155"/>
                    </a:lnTo>
                    <a:lnTo>
                      <a:pt x="4095" y="1153"/>
                    </a:lnTo>
                    <a:lnTo>
                      <a:pt x="4095" y="1149"/>
                    </a:lnTo>
                    <a:lnTo>
                      <a:pt x="4095" y="1149"/>
                    </a:lnTo>
                    <a:lnTo>
                      <a:pt x="4095" y="1147"/>
                    </a:lnTo>
                    <a:lnTo>
                      <a:pt x="4095" y="1146"/>
                    </a:lnTo>
                    <a:lnTo>
                      <a:pt x="4095" y="1146"/>
                    </a:lnTo>
                    <a:lnTo>
                      <a:pt x="4097" y="1144"/>
                    </a:lnTo>
                    <a:lnTo>
                      <a:pt x="4097" y="1144"/>
                    </a:lnTo>
                    <a:lnTo>
                      <a:pt x="4097" y="1144"/>
                    </a:lnTo>
                    <a:lnTo>
                      <a:pt x="4097" y="1142"/>
                    </a:lnTo>
                    <a:lnTo>
                      <a:pt x="4099" y="1142"/>
                    </a:lnTo>
                    <a:lnTo>
                      <a:pt x="4099" y="1140"/>
                    </a:lnTo>
                    <a:lnTo>
                      <a:pt x="4099" y="1140"/>
                    </a:lnTo>
                    <a:lnTo>
                      <a:pt x="4100" y="1140"/>
                    </a:lnTo>
                    <a:lnTo>
                      <a:pt x="4102" y="1138"/>
                    </a:lnTo>
                    <a:lnTo>
                      <a:pt x="4100" y="1136"/>
                    </a:lnTo>
                    <a:lnTo>
                      <a:pt x="4102" y="1136"/>
                    </a:lnTo>
                    <a:lnTo>
                      <a:pt x="4102" y="1135"/>
                    </a:lnTo>
                    <a:lnTo>
                      <a:pt x="4102" y="1133"/>
                    </a:lnTo>
                    <a:lnTo>
                      <a:pt x="4102" y="1133"/>
                    </a:lnTo>
                    <a:lnTo>
                      <a:pt x="4104" y="1133"/>
                    </a:lnTo>
                    <a:lnTo>
                      <a:pt x="4104" y="1133"/>
                    </a:lnTo>
                    <a:lnTo>
                      <a:pt x="4106" y="1133"/>
                    </a:lnTo>
                    <a:lnTo>
                      <a:pt x="4106" y="1133"/>
                    </a:lnTo>
                    <a:lnTo>
                      <a:pt x="4108" y="1133"/>
                    </a:lnTo>
                    <a:lnTo>
                      <a:pt x="4108" y="1131"/>
                    </a:lnTo>
                    <a:lnTo>
                      <a:pt x="4110" y="1131"/>
                    </a:lnTo>
                    <a:lnTo>
                      <a:pt x="4111" y="1129"/>
                    </a:lnTo>
                    <a:lnTo>
                      <a:pt x="4111" y="1129"/>
                    </a:lnTo>
                    <a:lnTo>
                      <a:pt x="4113" y="1129"/>
                    </a:lnTo>
                    <a:lnTo>
                      <a:pt x="4113" y="1129"/>
                    </a:lnTo>
                    <a:lnTo>
                      <a:pt x="4113" y="1127"/>
                    </a:lnTo>
                    <a:lnTo>
                      <a:pt x="4113" y="1127"/>
                    </a:lnTo>
                    <a:lnTo>
                      <a:pt x="4115" y="1127"/>
                    </a:lnTo>
                    <a:lnTo>
                      <a:pt x="4115" y="1125"/>
                    </a:lnTo>
                    <a:lnTo>
                      <a:pt x="4117" y="1125"/>
                    </a:lnTo>
                    <a:lnTo>
                      <a:pt x="4117" y="1124"/>
                    </a:lnTo>
                    <a:lnTo>
                      <a:pt x="4119" y="1122"/>
                    </a:lnTo>
                    <a:lnTo>
                      <a:pt x="4121" y="1118"/>
                    </a:lnTo>
                    <a:lnTo>
                      <a:pt x="4121" y="1116"/>
                    </a:lnTo>
                    <a:lnTo>
                      <a:pt x="4122" y="1114"/>
                    </a:lnTo>
                    <a:lnTo>
                      <a:pt x="4122" y="1113"/>
                    </a:lnTo>
                    <a:lnTo>
                      <a:pt x="4122" y="1113"/>
                    </a:lnTo>
                    <a:lnTo>
                      <a:pt x="4126" y="1111"/>
                    </a:lnTo>
                    <a:lnTo>
                      <a:pt x="4126" y="1111"/>
                    </a:lnTo>
                    <a:lnTo>
                      <a:pt x="4126" y="1109"/>
                    </a:lnTo>
                    <a:lnTo>
                      <a:pt x="4128" y="1107"/>
                    </a:lnTo>
                    <a:lnTo>
                      <a:pt x="4128" y="1105"/>
                    </a:lnTo>
                    <a:lnTo>
                      <a:pt x="4128" y="1103"/>
                    </a:lnTo>
                    <a:lnTo>
                      <a:pt x="4128" y="1103"/>
                    </a:lnTo>
                    <a:lnTo>
                      <a:pt x="4130" y="1103"/>
                    </a:lnTo>
                    <a:lnTo>
                      <a:pt x="4130" y="1103"/>
                    </a:lnTo>
                    <a:lnTo>
                      <a:pt x="4130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2" y="1102"/>
                    </a:lnTo>
                    <a:lnTo>
                      <a:pt x="4133" y="1102"/>
                    </a:lnTo>
                    <a:lnTo>
                      <a:pt x="4133" y="1102"/>
                    </a:lnTo>
                    <a:lnTo>
                      <a:pt x="4135" y="1100"/>
                    </a:lnTo>
                    <a:lnTo>
                      <a:pt x="4135" y="1100"/>
                    </a:lnTo>
                    <a:lnTo>
                      <a:pt x="4135" y="1100"/>
                    </a:lnTo>
                    <a:lnTo>
                      <a:pt x="4137" y="1100"/>
                    </a:lnTo>
                    <a:lnTo>
                      <a:pt x="4139" y="1098"/>
                    </a:lnTo>
                    <a:lnTo>
                      <a:pt x="4139" y="1098"/>
                    </a:lnTo>
                    <a:lnTo>
                      <a:pt x="4139" y="1096"/>
                    </a:lnTo>
                    <a:lnTo>
                      <a:pt x="4141" y="1094"/>
                    </a:lnTo>
                    <a:lnTo>
                      <a:pt x="4143" y="1094"/>
                    </a:lnTo>
                    <a:lnTo>
                      <a:pt x="4143" y="1094"/>
                    </a:lnTo>
                    <a:lnTo>
                      <a:pt x="4144" y="1094"/>
                    </a:lnTo>
                    <a:lnTo>
                      <a:pt x="4144" y="1094"/>
                    </a:lnTo>
                    <a:lnTo>
                      <a:pt x="4144" y="1092"/>
                    </a:lnTo>
                    <a:lnTo>
                      <a:pt x="4146" y="1092"/>
                    </a:lnTo>
                    <a:lnTo>
                      <a:pt x="4146" y="1092"/>
                    </a:lnTo>
                    <a:lnTo>
                      <a:pt x="4148" y="1092"/>
                    </a:lnTo>
                    <a:lnTo>
                      <a:pt x="4150" y="1091"/>
                    </a:lnTo>
                    <a:lnTo>
                      <a:pt x="4150" y="1091"/>
                    </a:lnTo>
                    <a:lnTo>
                      <a:pt x="4152" y="1089"/>
                    </a:lnTo>
                    <a:lnTo>
                      <a:pt x="4154" y="1089"/>
                    </a:lnTo>
                    <a:lnTo>
                      <a:pt x="4155" y="1089"/>
                    </a:lnTo>
                    <a:lnTo>
                      <a:pt x="4155" y="1089"/>
                    </a:lnTo>
                    <a:lnTo>
                      <a:pt x="4157" y="1087"/>
                    </a:lnTo>
                    <a:lnTo>
                      <a:pt x="4159" y="1087"/>
                    </a:lnTo>
                    <a:lnTo>
                      <a:pt x="4159" y="1087"/>
                    </a:lnTo>
                    <a:lnTo>
                      <a:pt x="4161" y="1087"/>
                    </a:lnTo>
                    <a:lnTo>
                      <a:pt x="4161" y="1087"/>
                    </a:lnTo>
                    <a:lnTo>
                      <a:pt x="4163" y="1085"/>
                    </a:lnTo>
                    <a:lnTo>
                      <a:pt x="4163" y="1085"/>
                    </a:lnTo>
                    <a:lnTo>
                      <a:pt x="4166" y="1081"/>
                    </a:lnTo>
                    <a:lnTo>
                      <a:pt x="4168" y="1081"/>
                    </a:lnTo>
                    <a:lnTo>
                      <a:pt x="4170" y="1081"/>
                    </a:lnTo>
                    <a:lnTo>
                      <a:pt x="4170" y="1081"/>
                    </a:lnTo>
                    <a:lnTo>
                      <a:pt x="4170" y="1081"/>
                    </a:lnTo>
                    <a:lnTo>
                      <a:pt x="4172" y="1080"/>
                    </a:lnTo>
                    <a:lnTo>
                      <a:pt x="4174" y="1080"/>
                    </a:lnTo>
                    <a:lnTo>
                      <a:pt x="4176" y="1080"/>
                    </a:lnTo>
                    <a:lnTo>
                      <a:pt x="4177" y="1078"/>
                    </a:lnTo>
                    <a:lnTo>
                      <a:pt x="4179" y="1078"/>
                    </a:lnTo>
                    <a:lnTo>
                      <a:pt x="4183" y="1076"/>
                    </a:lnTo>
                    <a:lnTo>
                      <a:pt x="4185" y="1074"/>
                    </a:lnTo>
                    <a:lnTo>
                      <a:pt x="4187" y="1072"/>
                    </a:lnTo>
                    <a:lnTo>
                      <a:pt x="4188" y="1070"/>
                    </a:lnTo>
                    <a:lnTo>
                      <a:pt x="4192" y="1069"/>
                    </a:lnTo>
                    <a:lnTo>
                      <a:pt x="4194" y="1069"/>
                    </a:lnTo>
                    <a:lnTo>
                      <a:pt x="4196" y="1067"/>
                    </a:lnTo>
                    <a:lnTo>
                      <a:pt x="4198" y="1065"/>
                    </a:lnTo>
                    <a:lnTo>
                      <a:pt x="4198" y="1065"/>
                    </a:lnTo>
                    <a:lnTo>
                      <a:pt x="4199" y="1065"/>
                    </a:lnTo>
                    <a:lnTo>
                      <a:pt x="4199" y="1065"/>
                    </a:lnTo>
                    <a:lnTo>
                      <a:pt x="4201" y="1065"/>
                    </a:lnTo>
                    <a:lnTo>
                      <a:pt x="4203" y="1063"/>
                    </a:lnTo>
                    <a:lnTo>
                      <a:pt x="4203" y="1063"/>
                    </a:lnTo>
                    <a:lnTo>
                      <a:pt x="4207" y="1063"/>
                    </a:lnTo>
                    <a:lnTo>
                      <a:pt x="4209" y="1061"/>
                    </a:lnTo>
                    <a:lnTo>
                      <a:pt x="4209" y="1061"/>
                    </a:lnTo>
                    <a:lnTo>
                      <a:pt x="4210" y="1059"/>
                    </a:lnTo>
                    <a:lnTo>
                      <a:pt x="4212" y="1059"/>
                    </a:lnTo>
                    <a:lnTo>
                      <a:pt x="4214" y="1059"/>
                    </a:lnTo>
                    <a:lnTo>
                      <a:pt x="4214" y="1059"/>
                    </a:lnTo>
                    <a:lnTo>
                      <a:pt x="4216" y="1058"/>
                    </a:lnTo>
                    <a:lnTo>
                      <a:pt x="4216" y="1058"/>
                    </a:lnTo>
                    <a:lnTo>
                      <a:pt x="4218" y="1058"/>
                    </a:lnTo>
                    <a:lnTo>
                      <a:pt x="4220" y="1058"/>
                    </a:lnTo>
                    <a:lnTo>
                      <a:pt x="4221" y="1056"/>
                    </a:lnTo>
                    <a:lnTo>
                      <a:pt x="4223" y="1056"/>
                    </a:lnTo>
                    <a:lnTo>
                      <a:pt x="4225" y="1056"/>
                    </a:lnTo>
                    <a:lnTo>
                      <a:pt x="4225" y="1054"/>
                    </a:lnTo>
                    <a:lnTo>
                      <a:pt x="4227" y="1054"/>
                    </a:lnTo>
                    <a:lnTo>
                      <a:pt x="4227" y="1054"/>
                    </a:lnTo>
                    <a:lnTo>
                      <a:pt x="4229" y="1052"/>
                    </a:lnTo>
                    <a:lnTo>
                      <a:pt x="4229" y="1052"/>
                    </a:lnTo>
                    <a:lnTo>
                      <a:pt x="4231" y="1052"/>
                    </a:lnTo>
                    <a:lnTo>
                      <a:pt x="4231" y="1050"/>
                    </a:lnTo>
                    <a:lnTo>
                      <a:pt x="4232" y="1050"/>
                    </a:lnTo>
                    <a:lnTo>
                      <a:pt x="4232" y="1048"/>
                    </a:lnTo>
                    <a:lnTo>
                      <a:pt x="4234" y="1048"/>
                    </a:lnTo>
                    <a:lnTo>
                      <a:pt x="4236" y="1047"/>
                    </a:lnTo>
                    <a:lnTo>
                      <a:pt x="4238" y="1047"/>
                    </a:lnTo>
                    <a:lnTo>
                      <a:pt x="4240" y="1047"/>
                    </a:lnTo>
                    <a:lnTo>
                      <a:pt x="4240" y="1048"/>
                    </a:lnTo>
                    <a:lnTo>
                      <a:pt x="4242" y="1048"/>
                    </a:lnTo>
                    <a:lnTo>
                      <a:pt x="4242" y="1048"/>
                    </a:lnTo>
                    <a:lnTo>
                      <a:pt x="4245" y="1047"/>
                    </a:lnTo>
                    <a:lnTo>
                      <a:pt x="4245" y="1047"/>
                    </a:lnTo>
                    <a:lnTo>
                      <a:pt x="4245" y="1045"/>
                    </a:lnTo>
                    <a:lnTo>
                      <a:pt x="4243" y="1045"/>
                    </a:lnTo>
                    <a:lnTo>
                      <a:pt x="4243" y="1045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2" y="1047"/>
                    </a:lnTo>
                    <a:lnTo>
                      <a:pt x="4240" y="1047"/>
                    </a:lnTo>
                    <a:lnTo>
                      <a:pt x="4240" y="1047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5"/>
                    </a:lnTo>
                    <a:lnTo>
                      <a:pt x="4240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2" y="1043"/>
                    </a:lnTo>
                    <a:lnTo>
                      <a:pt x="4243" y="1043"/>
                    </a:lnTo>
                    <a:lnTo>
                      <a:pt x="4243" y="1041"/>
                    </a:lnTo>
                    <a:lnTo>
                      <a:pt x="4243" y="1041"/>
                    </a:lnTo>
                    <a:lnTo>
                      <a:pt x="4243" y="1041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3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5" y="1043"/>
                    </a:lnTo>
                    <a:lnTo>
                      <a:pt x="4247" y="1043"/>
                    </a:lnTo>
                    <a:lnTo>
                      <a:pt x="4247" y="1041"/>
                    </a:lnTo>
                    <a:lnTo>
                      <a:pt x="4249" y="1041"/>
                    </a:lnTo>
                    <a:lnTo>
                      <a:pt x="4249" y="1041"/>
                    </a:lnTo>
                    <a:lnTo>
                      <a:pt x="4249" y="1041"/>
                    </a:lnTo>
                    <a:lnTo>
                      <a:pt x="4251" y="1039"/>
                    </a:lnTo>
                    <a:lnTo>
                      <a:pt x="4251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3" y="1041"/>
                    </a:lnTo>
                    <a:lnTo>
                      <a:pt x="4254" y="1043"/>
                    </a:lnTo>
                    <a:lnTo>
                      <a:pt x="4254" y="1041"/>
                    </a:lnTo>
                    <a:lnTo>
                      <a:pt x="4254" y="1041"/>
                    </a:lnTo>
                    <a:lnTo>
                      <a:pt x="4256" y="1041"/>
                    </a:lnTo>
                    <a:lnTo>
                      <a:pt x="4256" y="1041"/>
                    </a:lnTo>
                    <a:lnTo>
                      <a:pt x="4256" y="1041"/>
                    </a:lnTo>
                    <a:lnTo>
                      <a:pt x="4258" y="1041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8" y="1043"/>
                    </a:lnTo>
                    <a:lnTo>
                      <a:pt x="4256" y="1045"/>
                    </a:lnTo>
                    <a:lnTo>
                      <a:pt x="4256" y="1045"/>
                    </a:lnTo>
                    <a:lnTo>
                      <a:pt x="4256" y="1045"/>
                    </a:lnTo>
                    <a:lnTo>
                      <a:pt x="4254" y="1045"/>
                    </a:lnTo>
                    <a:lnTo>
                      <a:pt x="4254" y="1045"/>
                    </a:lnTo>
                    <a:lnTo>
                      <a:pt x="4254" y="1045"/>
                    </a:lnTo>
                    <a:lnTo>
                      <a:pt x="4253" y="1045"/>
                    </a:lnTo>
                    <a:lnTo>
                      <a:pt x="4253" y="1045"/>
                    </a:lnTo>
                    <a:lnTo>
                      <a:pt x="4254" y="1045"/>
                    </a:lnTo>
                    <a:lnTo>
                      <a:pt x="4254" y="1047"/>
                    </a:lnTo>
                    <a:lnTo>
                      <a:pt x="4256" y="1047"/>
                    </a:lnTo>
                    <a:lnTo>
                      <a:pt x="4258" y="1047"/>
                    </a:lnTo>
                    <a:lnTo>
                      <a:pt x="4258" y="1047"/>
                    </a:lnTo>
                    <a:lnTo>
                      <a:pt x="4260" y="1047"/>
                    </a:lnTo>
                    <a:lnTo>
                      <a:pt x="4260" y="1047"/>
                    </a:lnTo>
                    <a:lnTo>
                      <a:pt x="4260" y="1047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5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7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2" y="1048"/>
                    </a:lnTo>
                    <a:lnTo>
                      <a:pt x="4264" y="1050"/>
                    </a:lnTo>
                    <a:lnTo>
                      <a:pt x="4264" y="1050"/>
                    </a:lnTo>
                    <a:lnTo>
                      <a:pt x="4264" y="1050"/>
                    </a:lnTo>
                    <a:lnTo>
                      <a:pt x="4265" y="1048"/>
                    </a:lnTo>
                    <a:lnTo>
                      <a:pt x="4267" y="1048"/>
                    </a:lnTo>
                    <a:lnTo>
                      <a:pt x="4269" y="1047"/>
                    </a:lnTo>
                    <a:lnTo>
                      <a:pt x="4273" y="1045"/>
                    </a:lnTo>
                    <a:lnTo>
                      <a:pt x="4276" y="1043"/>
                    </a:lnTo>
                    <a:lnTo>
                      <a:pt x="4276" y="1043"/>
                    </a:lnTo>
                    <a:lnTo>
                      <a:pt x="4278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1"/>
                    </a:lnTo>
                    <a:lnTo>
                      <a:pt x="4280" y="1043"/>
                    </a:lnTo>
                    <a:lnTo>
                      <a:pt x="4280" y="1043"/>
                    </a:lnTo>
                    <a:lnTo>
                      <a:pt x="4280" y="1041"/>
                    </a:lnTo>
                    <a:lnTo>
                      <a:pt x="4282" y="1041"/>
                    </a:lnTo>
                    <a:lnTo>
                      <a:pt x="4282" y="1041"/>
                    </a:lnTo>
                    <a:lnTo>
                      <a:pt x="4284" y="1039"/>
                    </a:lnTo>
                    <a:lnTo>
                      <a:pt x="4284" y="1039"/>
                    </a:lnTo>
                    <a:lnTo>
                      <a:pt x="4284" y="1039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1"/>
                    </a:lnTo>
                    <a:lnTo>
                      <a:pt x="4284" y="1043"/>
                    </a:lnTo>
                    <a:lnTo>
                      <a:pt x="4284" y="1043"/>
                    </a:lnTo>
                    <a:lnTo>
                      <a:pt x="4284" y="1043"/>
                    </a:lnTo>
                    <a:lnTo>
                      <a:pt x="4282" y="1043"/>
                    </a:lnTo>
                    <a:lnTo>
                      <a:pt x="4282" y="1043"/>
                    </a:lnTo>
                    <a:lnTo>
                      <a:pt x="4282" y="1043"/>
                    </a:lnTo>
                    <a:lnTo>
                      <a:pt x="4282" y="1045"/>
                    </a:lnTo>
                    <a:lnTo>
                      <a:pt x="4282" y="1043"/>
                    </a:lnTo>
                    <a:lnTo>
                      <a:pt x="4284" y="1043"/>
                    </a:lnTo>
                    <a:lnTo>
                      <a:pt x="4284" y="1045"/>
                    </a:lnTo>
                    <a:lnTo>
                      <a:pt x="4282" y="1045"/>
                    </a:lnTo>
                    <a:lnTo>
                      <a:pt x="4282" y="1045"/>
                    </a:lnTo>
                    <a:lnTo>
                      <a:pt x="4282" y="1045"/>
                    </a:lnTo>
                    <a:lnTo>
                      <a:pt x="4280" y="1045"/>
                    </a:lnTo>
                    <a:lnTo>
                      <a:pt x="4278" y="1045"/>
                    </a:lnTo>
                    <a:lnTo>
                      <a:pt x="4278" y="1043"/>
                    </a:lnTo>
                    <a:lnTo>
                      <a:pt x="4278" y="1043"/>
                    </a:lnTo>
                    <a:lnTo>
                      <a:pt x="4278" y="1043"/>
                    </a:lnTo>
                    <a:lnTo>
                      <a:pt x="4276" y="1043"/>
                    </a:lnTo>
                    <a:lnTo>
                      <a:pt x="4276" y="1043"/>
                    </a:lnTo>
                    <a:lnTo>
                      <a:pt x="4278" y="1045"/>
                    </a:lnTo>
                    <a:lnTo>
                      <a:pt x="4278" y="1045"/>
                    </a:lnTo>
                    <a:lnTo>
                      <a:pt x="4280" y="1045"/>
                    </a:lnTo>
                    <a:lnTo>
                      <a:pt x="4282" y="1047"/>
                    </a:lnTo>
                    <a:lnTo>
                      <a:pt x="4282" y="1047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4" y="1048"/>
                    </a:lnTo>
                    <a:lnTo>
                      <a:pt x="4286" y="1047"/>
                    </a:lnTo>
                    <a:lnTo>
                      <a:pt x="4286" y="1047"/>
                    </a:lnTo>
                    <a:lnTo>
                      <a:pt x="4286" y="1047"/>
                    </a:lnTo>
                    <a:lnTo>
                      <a:pt x="4287" y="1047"/>
                    </a:lnTo>
                    <a:lnTo>
                      <a:pt x="4287" y="1047"/>
                    </a:lnTo>
                    <a:lnTo>
                      <a:pt x="4289" y="1047"/>
                    </a:lnTo>
                    <a:lnTo>
                      <a:pt x="4289" y="1048"/>
                    </a:lnTo>
                    <a:lnTo>
                      <a:pt x="4289" y="1048"/>
                    </a:lnTo>
                    <a:lnTo>
                      <a:pt x="4287" y="1050"/>
                    </a:lnTo>
                    <a:lnTo>
                      <a:pt x="4287" y="1050"/>
                    </a:lnTo>
                    <a:lnTo>
                      <a:pt x="4287" y="1052"/>
                    </a:lnTo>
                    <a:lnTo>
                      <a:pt x="4289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1" y="1050"/>
                    </a:lnTo>
                    <a:lnTo>
                      <a:pt x="4293" y="1050"/>
                    </a:lnTo>
                    <a:lnTo>
                      <a:pt x="4293" y="1050"/>
                    </a:lnTo>
                    <a:lnTo>
                      <a:pt x="4295" y="1048"/>
                    </a:lnTo>
                    <a:lnTo>
                      <a:pt x="4295" y="1050"/>
                    </a:lnTo>
                    <a:lnTo>
                      <a:pt x="4295" y="1050"/>
                    </a:lnTo>
                    <a:lnTo>
                      <a:pt x="4295" y="1050"/>
                    </a:lnTo>
                    <a:lnTo>
                      <a:pt x="4295" y="1052"/>
                    </a:lnTo>
                    <a:lnTo>
                      <a:pt x="4297" y="1052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7" y="1050"/>
                    </a:lnTo>
                    <a:lnTo>
                      <a:pt x="4298" y="1050"/>
                    </a:lnTo>
                    <a:lnTo>
                      <a:pt x="4298" y="1048"/>
                    </a:lnTo>
                    <a:lnTo>
                      <a:pt x="4298" y="1048"/>
                    </a:lnTo>
                    <a:lnTo>
                      <a:pt x="4300" y="1047"/>
                    </a:lnTo>
                    <a:lnTo>
                      <a:pt x="4300" y="1047"/>
                    </a:lnTo>
                    <a:lnTo>
                      <a:pt x="4300" y="1047"/>
                    </a:lnTo>
                    <a:lnTo>
                      <a:pt x="4302" y="1045"/>
                    </a:lnTo>
                    <a:lnTo>
                      <a:pt x="4302" y="1043"/>
                    </a:lnTo>
                    <a:lnTo>
                      <a:pt x="4304" y="1043"/>
                    </a:lnTo>
                    <a:lnTo>
                      <a:pt x="4304" y="1043"/>
                    </a:lnTo>
                    <a:lnTo>
                      <a:pt x="4304" y="1043"/>
                    </a:lnTo>
                    <a:lnTo>
                      <a:pt x="4306" y="1041"/>
                    </a:lnTo>
                    <a:lnTo>
                      <a:pt x="4306" y="1041"/>
                    </a:lnTo>
                    <a:lnTo>
                      <a:pt x="4308" y="1039"/>
                    </a:lnTo>
                    <a:lnTo>
                      <a:pt x="4308" y="1039"/>
                    </a:lnTo>
                    <a:lnTo>
                      <a:pt x="4309" y="1039"/>
                    </a:lnTo>
                    <a:lnTo>
                      <a:pt x="4309" y="1039"/>
                    </a:lnTo>
                    <a:lnTo>
                      <a:pt x="4309" y="1037"/>
                    </a:lnTo>
                    <a:lnTo>
                      <a:pt x="4311" y="1037"/>
                    </a:lnTo>
                    <a:lnTo>
                      <a:pt x="4311" y="1037"/>
                    </a:lnTo>
                    <a:lnTo>
                      <a:pt x="4311" y="1037"/>
                    </a:lnTo>
                    <a:lnTo>
                      <a:pt x="4313" y="1036"/>
                    </a:lnTo>
                    <a:lnTo>
                      <a:pt x="4313" y="1036"/>
                    </a:lnTo>
                    <a:lnTo>
                      <a:pt x="4315" y="1036"/>
                    </a:lnTo>
                    <a:lnTo>
                      <a:pt x="4315" y="1034"/>
                    </a:lnTo>
                    <a:lnTo>
                      <a:pt x="4315" y="1034"/>
                    </a:lnTo>
                    <a:lnTo>
                      <a:pt x="4317" y="1034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9" y="1032"/>
                    </a:lnTo>
                    <a:lnTo>
                      <a:pt x="4317" y="1030"/>
                    </a:lnTo>
                    <a:lnTo>
                      <a:pt x="4317" y="1032"/>
                    </a:lnTo>
                    <a:lnTo>
                      <a:pt x="4315" y="1032"/>
                    </a:lnTo>
                    <a:lnTo>
                      <a:pt x="4313" y="1034"/>
                    </a:lnTo>
                    <a:lnTo>
                      <a:pt x="4311" y="1034"/>
                    </a:lnTo>
                    <a:lnTo>
                      <a:pt x="4311" y="1036"/>
                    </a:lnTo>
                    <a:lnTo>
                      <a:pt x="4309" y="1034"/>
                    </a:lnTo>
                    <a:lnTo>
                      <a:pt x="4309" y="1034"/>
                    </a:lnTo>
                    <a:lnTo>
                      <a:pt x="4309" y="1034"/>
                    </a:lnTo>
                    <a:lnTo>
                      <a:pt x="4308" y="1036"/>
                    </a:lnTo>
                    <a:lnTo>
                      <a:pt x="4308" y="1036"/>
                    </a:lnTo>
                    <a:lnTo>
                      <a:pt x="4306" y="1036"/>
                    </a:lnTo>
                    <a:lnTo>
                      <a:pt x="4306" y="1036"/>
                    </a:lnTo>
                    <a:lnTo>
                      <a:pt x="4306" y="1036"/>
                    </a:lnTo>
                    <a:lnTo>
                      <a:pt x="4304" y="1036"/>
                    </a:lnTo>
                    <a:lnTo>
                      <a:pt x="4304" y="1036"/>
                    </a:lnTo>
                    <a:lnTo>
                      <a:pt x="4304" y="1037"/>
                    </a:lnTo>
                    <a:lnTo>
                      <a:pt x="4304" y="1039"/>
                    </a:lnTo>
                    <a:lnTo>
                      <a:pt x="4304" y="1039"/>
                    </a:lnTo>
                    <a:lnTo>
                      <a:pt x="4302" y="1039"/>
                    </a:lnTo>
                    <a:lnTo>
                      <a:pt x="4302" y="1037"/>
                    </a:lnTo>
                    <a:lnTo>
                      <a:pt x="4302" y="1036"/>
                    </a:lnTo>
                    <a:lnTo>
                      <a:pt x="4302" y="1036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4"/>
                    </a:lnTo>
                    <a:lnTo>
                      <a:pt x="4302" y="1032"/>
                    </a:lnTo>
                    <a:lnTo>
                      <a:pt x="4302" y="1032"/>
                    </a:lnTo>
                    <a:lnTo>
                      <a:pt x="4304" y="1032"/>
                    </a:lnTo>
                    <a:lnTo>
                      <a:pt x="4304" y="1032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4" y="1030"/>
                    </a:lnTo>
                    <a:lnTo>
                      <a:pt x="4302" y="1030"/>
                    </a:lnTo>
                    <a:lnTo>
                      <a:pt x="4302" y="1030"/>
                    </a:lnTo>
                    <a:lnTo>
                      <a:pt x="4302" y="1030"/>
                    </a:lnTo>
                    <a:lnTo>
                      <a:pt x="4302" y="1028"/>
                    </a:lnTo>
                    <a:lnTo>
                      <a:pt x="4302" y="1028"/>
                    </a:lnTo>
                    <a:lnTo>
                      <a:pt x="4304" y="1028"/>
                    </a:lnTo>
                    <a:lnTo>
                      <a:pt x="4304" y="1028"/>
                    </a:lnTo>
                    <a:lnTo>
                      <a:pt x="4306" y="1026"/>
                    </a:lnTo>
                    <a:lnTo>
                      <a:pt x="4306" y="1026"/>
                    </a:lnTo>
                    <a:lnTo>
                      <a:pt x="4306" y="1025"/>
                    </a:lnTo>
                    <a:lnTo>
                      <a:pt x="4308" y="1025"/>
                    </a:lnTo>
                    <a:lnTo>
                      <a:pt x="4311" y="1021"/>
                    </a:lnTo>
                    <a:lnTo>
                      <a:pt x="4311" y="1021"/>
                    </a:lnTo>
                    <a:lnTo>
                      <a:pt x="4309" y="1019"/>
                    </a:lnTo>
                    <a:lnTo>
                      <a:pt x="4309" y="1019"/>
                    </a:lnTo>
                    <a:lnTo>
                      <a:pt x="4311" y="1017"/>
                    </a:lnTo>
                    <a:lnTo>
                      <a:pt x="4311" y="1017"/>
                    </a:lnTo>
                    <a:lnTo>
                      <a:pt x="4313" y="1015"/>
                    </a:lnTo>
                    <a:lnTo>
                      <a:pt x="4313" y="1014"/>
                    </a:lnTo>
                    <a:lnTo>
                      <a:pt x="4313" y="1012"/>
                    </a:lnTo>
                    <a:lnTo>
                      <a:pt x="4313" y="1012"/>
                    </a:lnTo>
                    <a:lnTo>
                      <a:pt x="4313" y="1012"/>
                    </a:lnTo>
                    <a:lnTo>
                      <a:pt x="4311" y="1012"/>
                    </a:lnTo>
                    <a:lnTo>
                      <a:pt x="4311" y="1012"/>
                    </a:lnTo>
                    <a:lnTo>
                      <a:pt x="4311" y="1014"/>
                    </a:lnTo>
                    <a:lnTo>
                      <a:pt x="4309" y="1014"/>
                    </a:lnTo>
                    <a:lnTo>
                      <a:pt x="4309" y="1014"/>
                    </a:lnTo>
                    <a:lnTo>
                      <a:pt x="4309" y="1014"/>
                    </a:lnTo>
                    <a:lnTo>
                      <a:pt x="4309" y="1015"/>
                    </a:lnTo>
                    <a:lnTo>
                      <a:pt x="4308" y="1017"/>
                    </a:lnTo>
                    <a:lnTo>
                      <a:pt x="4308" y="1017"/>
                    </a:lnTo>
                    <a:lnTo>
                      <a:pt x="4306" y="1019"/>
                    </a:lnTo>
                    <a:lnTo>
                      <a:pt x="4306" y="1021"/>
                    </a:lnTo>
                    <a:lnTo>
                      <a:pt x="4306" y="1021"/>
                    </a:lnTo>
                    <a:lnTo>
                      <a:pt x="4304" y="1023"/>
                    </a:lnTo>
                    <a:lnTo>
                      <a:pt x="4302" y="1023"/>
                    </a:lnTo>
                    <a:lnTo>
                      <a:pt x="4300" y="1025"/>
                    </a:lnTo>
                    <a:lnTo>
                      <a:pt x="4300" y="1025"/>
                    </a:lnTo>
                    <a:lnTo>
                      <a:pt x="4298" y="1025"/>
                    </a:lnTo>
                    <a:lnTo>
                      <a:pt x="4297" y="1025"/>
                    </a:lnTo>
                    <a:lnTo>
                      <a:pt x="4297" y="1025"/>
                    </a:lnTo>
                    <a:lnTo>
                      <a:pt x="4295" y="1026"/>
                    </a:lnTo>
                    <a:lnTo>
                      <a:pt x="4293" y="1026"/>
                    </a:lnTo>
                    <a:lnTo>
                      <a:pt x="4291" y="1028"/>
                    </a:lnTo>
                    <a:lnTo>
                      <a:pt x="4291" y="1030"/>
                    </a:lnTo>
                    <a:lnTo>
                      <a:pt x="4291" y="1030"/>
                    </a:lnTo>
                    <a:lnTo>
                      <a:pt x="4291" y="1028"/>
                    </a:lnTo>
                    <a:lnTo>
                      <a:pt x="4291" y="1028"/>
                    </a:lnTo>
                    <a:lnTo>
                      <a:pt x="4291" y="1026"/>
                    </a:lnTo>
                    <a:lnTo>
                      <a:pt x="4291" y="1026"/>
                    </a:lnTo>
                    <a:lnTo>
                      <a:pt x="4291" y="1025"/>
                    </a:lnTo>
                    <a:lnTo>
                      <a:pt x="4291" y="1025"/>
                    </a:lnTo>
                    <a:lnTo>
                      <a:pt x="4291" y="1023"/>
                    </a:lnTo>
                    <a:lnTo>
                      <a:pt x="4291" y="1023"/>
                    </a:lnTo>
                    <a:lnTo>
                      <a:pt x="4293" y="1021"/>
                    </a:lnTo>
                    <a:lnTo>
                      <a:pt x="4293" y="1021"/>
                    </a:lnTo>
                    <a:lnTo>
                      <a:pt x="4293" y="1019"/>
                    </a:lnTo>
                    <a:lnTo>
                      <a:pt x="4293" y="1019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7"/>
                    </a:lnTo>
                    <a:lnTo>
                      <a:pt x="4293" y="1015"/>
                    </a:lnTo>
                    <a:lnTo>
                      <a:pt x="4293" y="1014"/>
                    </a:lnTo>
                    <a:lnTo>
                      <a:pt x="4293" y="1014"/>
                    </a:lnTo>
                    <a:lnTo>
                      <a:pt x="4293" y="1012"/>
                    </a:lnTo>
                    <a:lnTo>
                      <a:pt x="4293" y="1012"/>
                    </a:lnTo>
                    <a:lnTo>
                      <a:pt x="4293" y="1010"/>
                    </a:lnTo>
                    <a:lnTo>
                      <a:pt x="4293" y="1010"/>
                    </a:lnTo>
                    <a:lnTo>
                      <a:pt x="4291" y="1010"/>
                    </a:lnTo>
                    <a:lnTo>
                      <a:pt x="4289" y="1010"/>
                    </a:lnTo>
                    <a:lnTo>
                      <a:pt x="4289" y="1012"/>
                    </a:lnTo>
                    <a:lnTo>
                      <a:pt x="4287" y="1012"/>
                    </a:lnTo>
                    <a:lnTo>
                      <a:pt x="4287" y="1014"/>
                    </a:lnTo>
                    <a:lnTo>
                      <a:pt x="4286" y="1014"/>
                    </a:lnTo>
                    <a:lnTo>
                      <a:pt x="4286" y="1014"/>
                    </a:lnTo>
                    <a:lnTo>
                      <a:pt x="4284" y="1015"/>
                    </a:lnTo>
                    <a:lnTo>
                      <a:pt x="4284" y="1015"/>
                    </a:lnTo>
                    <a:lnTo>
                      <a:pt x="4282" y="1017"/>
                    </a:lnTo>
                    <a:lnTo>
                      <a:pt x="4282" y="1019"/>
                    </a:lnTo>
                    <a:lnTo>
                      <a:pt x="4280" y="1019"/>
                    </a:lnTo>
                    <a:lnTo>
                      <a:pt x="4280" y="1017"/>
                    </a:lnTo>
                    <a:lnTo>
                      <a:pt x="4280" y="1017"/>
                    </a:lnTo>
                    <a:lnTo>
                      <a:pt x="4278" y="1019"/>
                    </a:lnTo>
                    <a:lnTo>
                      <a:pt x="4278" y="1019"/>
                    </a:lnTo>
                    <a:lnTo>
                      <a:pt x="4276" y="1019"/>
                    </a:lnTo>
                    <a:lnTo>
                      <a:pt x="4276" y="1021"/>
                    </a:lnTo>
                    <a:lnTo>
                      <a:pt x="4275" y="1021"/>
                    </a:lnTo>
                    <a:lnTo>
                      <a:pt x="4275" y="1023"/>
                    </a:lnTo>
                    <a:lnTo>
                      <a:pt x="4275" y="1023"/>
                    </a:lnTo>
                    <a:lnTo>
                      <a:pt x="4275" y="1023"/>
                    </a:lnTo>
                    <a:lnTo>
                      <a:pt x="4275" y="1025"/>
                    </a:lnTo>
                    <a:lnTo>
                      <a:pt x="4275" y="1025"/>
                    </a:lnTo>
                    <a:lnTo>
                      <a:pt x="4275" y="1025"/>
                    </a:lnTo>
                    <a:lnTo>
                      <a:pt x="4276" y="1025"/>
                    </a:lnTo>
                    <a:lnTo>
                      <a:pt x="4278" y="1023"/>
                    </a:lnTo>
                    <a:lnTo>
                      <a:pt x="4278" y="1023"/>
                    </a:lnTo>
                    <a:lnTo>
                      <a:pt x="4278" y="1023"/>
                    </a:lnTo>
                    <a:lnTo>
                      <a:pt x="4280" y="1023"/>
                    </a:lnTo>
                    <a:lnTo>
                      <a:pt x="4278" y="1023"/>
                    </a:lnTo>
                    <a:lnTo>
                      <a:pt x="4278" y="1025"/>
                    </a:lnTo>
                    <a:lnTo>
                      <a:pt x="4278" y="1025"/>
                    </a:lnTo>
                    <a:lnTo>
                      <a:pt x="4278" y="1025"/>
                    </a:lnTo>
                    <a:lnTo>
                      <a:pt x="4276" y="1025"/>
                    </a:lnTo>
                    <a:lnTo>
                      <a:pt x="4276" y="1026"/>
                    </a:lnTo>
                    <a:lnTo>
                      <a:pt x="4275" y="1026"/>
                    </a:lnTo>
                    <a:lnTo>
                      <a:pt x="4275" y="1026"/>
                    </a:lnTo>
                    <a:lnTo>
                      <a:pt x="4273" y="1026"/>
                    </a:lnTo>
                    <a:lnTo>
                      <a:pt x="4273" y="1026"/>
                    </a:lnTo>
                    <a:lnTo>
                      <a:pt x="4273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6"/>
                    </a:lnTo>
                    <a:lnTo>
                      <a:pt x="4271" y="1025"/>
                    </a:lnTo>
                    <a:lnTo>
                      <a:pt x="4271" y="1025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3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71" y="1023"/>
                    </a:lnTo>
                    <a:lnTo>
                      <a:pt x="4269" y="1023"/>
                    </a:lnTo>
                    <a:lnTo>
                      <a:pt x="4271" y="1023"/>
                    </a:lnTo>
                    <a:lnTo>
                      <a:pt x="4273" y="1021"/>
                    </a:lnTo>
                    <a:lnTo>
                      <a:pt x="4273" y="1019"/>
                    </a:lnTo>
                    <a:lnTo>
                      <a:pt x="4273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71" y="1019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9" y="1021"/>
                    </a:lnTo>
                    <a:lnTo>
                      <a:pt x="4267" y="1021"/>
                    </a:lnTo>
                    <a:lnTo>
                      <a:pt x="4267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5" y="1021"/>
                    </a:lnTo>
                    <a:lnTo>
                      <a:pt x="4264" y="1023"/>
                    </a:lnTo>
                    <a:lnTo>
                      <a:pt x="4264" y="1023"/>
                    </a:lnTo>
                    <a:lnTo>
                      <a:pt x="4262" y="1025"/>
                    </a:lnTo>
                    <a:lnTo>
                      <a:pt x="4262" y="1026"/>
                    </a:lnTo>
                    <a:lnTo>
                      <a:pt x="4258" y="1028"/>
                    </a:lnTo>
                    <a:lnTo>
                      <a:pt x="4258" y="1028"/>
                    </a:lnTo>
                    <a:lnTo>
                      <a:pt x="4258" y="1028"/>
                    </a:lnTo>
                    <a:lnTo>
                      <a:pt x="4256" y="1028"/>
                    </a:lnTo>
                    <a:lnTo>
                      <a:pt x="4256" y="1030"/>
                    </a:lnTo>
                    <a:lnTo>
                      <a:pt x="4256" y="1030"/>
                    </a:lnTo>
                    <a:lnTo>
                      <a:pt x="4254" y="1032"/>
                    </a:lnTo>
                    <a:lnTo>
                      <a:pt x="4254" y="1034"/>
                    </a:lnTo>
                    <a:lnTo>
                      <a:pt x="4253" y="1036"/>
                    </a:lnTo>
                    <a:lnTo>
                      <a:pt x="4253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6"/>
                    </a:lnTo>
                    <a:lnTo>
                      <a:pt x="4251" y="1034"/>
                    </a:lnTo>
                    <a:lnTo>
                      <a:pt x="4251" y="1032"/>
                    </a:lnTo>
                    <a:lnTo>
                      <a:pt x="4251" y="1032"/>
                    </a:lnTo>
                    <a:lnTo>
                      <a:pt x="4251" y="1030"/>
                    </a:lnTo>
                    <a:lnTo>
                      <a:pt x="4253" y="1030"/>
                    </a:lnTo>
                    <a:lnTo>
                      <a:pt x="4254" y="1030"/>
                    </a:lnTo>
                    <a:lnTo>
                      <a:pt x="4254" y="1028"/>
                    </a:lnTo>
                    <a:lnTo>
                      <a:pt x="4256" y="1026"/>
                    </a:lnTo>
                    <a:lnTo>
                      <a:pt x="4256" y="1028"/>
                    </a:lnTo>
                    <a:lnTo>
                      <a:pt x="4258" y="1026"/>
                    </a:lnTo>
                    <a:lnTo>
                      <a:pt x="4258" y="1026"/>
                    </a:lnTo>
                    <a:lnTo>
                      <a:pt x="4258" y="1025"/>
                    </a:lnTo>
                    <a:lnTo>
                      <a:pt x="4260" y="1025"/>
                    </a:lnTo>
                    <a:lnTo>
                      <a:pt x="4260" y="1025"/>
                    </a:lnTo>
                    <a:lnTo>
                      <a:pt x="4262" y="1023"/>
                    </a:lnTo>
                    <a:lnTo>
                      <a:pt x="4262" y="1023"/>
                    </a:lnTo>
                    <a:lnTo>
                      <a:pt x="4264" y="1023"/>
                    </a:lnTo>
                    <a:lnTo>
                      <a:pt x="4264" y="1021"/>
                    </a:lnTo>
                    <a:lnTo>
                      <a:pt x="4264" y="1021"/>
                    </a:lnTo>
                    <a:lnTo>
                      <a:pt x="4264" y="1021"/>
                    </a:lnTo>
                    <a:lnTo>
                      <a:pt x="4265" y="1019"/>
                    </a:lnTo>
                    <a:lnTo>
                      <a:pt x="4265" y="1019"/>
                    </a:lnTo>
                    <a:lnTo>
                      <a:pt x="4265" y="1019"/>
                    </a:lnTo>
                    <a:lnTo>
                      <a:pt x="4267" y="1017"/>
                    </a:lnTo>
                    <a:lnTo>
                      <a:pt x="4269" y="1017"/>
                    </a:lnTo>
                    <a:lnTo>
                      <a:pt x="4269" y="1017"/>
                    </a:lnTo>
                    <a:lnTo>
                      <a:pt x="4271" y="1017"/>
                    </a:lnTo>
                    <a:lnTo>
                      <a:pt x="4271" y="1017"/>
                    </a:lnTo>
                    <a:lnTo>
                      <a:pt x="4271" y="1017"/>
                    </a:lnTo>
                    <a:lnTo>
                      <a:pt x="4273" y="1017"/>
                    </a:lnTo>
                    <a:lnTo>
                      <a:pt x="4273" y="1017"/>
                    </a:lnTo>
                    <a:lnTo>
                      <a:pt x="4273" y="1015"/>
                    </a:lnTo>
                    <a:lnTo>
                      <a:pt x="4275" y="1014"/>
                    </a:lnTo>
                    <a:lnTo>
                      <a:pt x="4275" y="1014"/>
                    </a:lnTo>
                    <a:lnTo>
                      <a:pt x="4276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78" y="1014"/>
                    </a:lnTo>
                    <a:lnTo>
                      <a:pt x="4280" y="1015"/>
                    </a:lnTo>
                    <a:lnTo>
                      <a:pt x="4280" y="1015"/>
                    </a:lnTo>
                    <a:lnTo>
                      <a:pt x="4280" y="1015"/>
                    </a:lnTo>
                    <a:lnTo>
                      <a:pt x="4282" y="1014"/>
                    </a:lnTo>
                    <a:lnTo>
                      <a:pt x="4282" y="1014"/>
                    </a:lnTo>
                    <a:lnTo>
                      <a:pt x="4282" y="1014"/>
                    </a:lnTo>
                    <a:lnTo>
                      <a:pt x="4284" y="1014"/>
                    </a:lnTo>
                    <a:lnTo>
                      <a:pt x="4284" y="1014"/>
                    </a:lnTo>
                    <a:lnTo>
                      <a:pt x="4286" y="1012"/>
                    </a:lnTo>
                    <a:lnTo>
                      <a:pt x="4286" y="1012"/>
                    </a:lnTo>
                    <a:lnTo>
                      <a:pt x="4286" y="1010"/>
                    </a:lnTo>
                    <a:lnTo>
                      <a:pt x="4286" y="1012"/>
                    </a:lnTo>
                    <a:lnTo>
                      <a:pt x="4287" y="1012"/>
                    </a:lnTo>
                    <a:lnTo>
                      <a:pt x="4287" y="1012"/>
                    </a:lnTo>
                    <a:lnTo>
                      <a:pt x="4289" y="1010"/>
                    </a:lnTo>
                    <a:lnTo>
                      <a:pt x="4291" y="1008"/>
                    </a:lnTo>
                    <a:lnTo>
                      <a:pt x="4291" y="1006"/>
                    </a:lnTo>
                    <a:lnTo>
                      <a:pt x="4291" y="1008"/>
                    </a:lnTo>
                    <a:lnTo>
                      <a:pt x="4293" y="1006"/>
                    </a:lnTo>
                    <a:lnTo>
                      <a:pt x="4293" y="1006"/>
                    </a:lnTo>
                    <a:lnTo>
                      <a:pt x="4293" y="1006"/>
                    </a:lnTo>
                    <a:lnTo>
                      <a:pt x="4295" y="1004"/>
                    </a:lnTo>
                    <a:lnTo>
                      <a:pt x="4297" y="1004"/>
                    </a:lnTo>
                    <a:lnTo>
                      <a:pt x="4297" y="1006"/>
                    </a:lnTo>
                    <a:lnTo>
                      <a:pt x="4297" y="1006"/>
                    </a:lnTo>
                    <a:lnTo>
                      <a:pt x="4297" y="1006"/>
                    </a:lnTo>
                    <a:lnTo>
                      <a:pt x="4295" y="1006"/>
                    </a:lnTo>
                    <a:lnTo>
                      <a:pt x="4295" y="1006"/>
                    </a:lnTo>
                    <a:lnTo>
                      <a:pt x="4295" y="1006"/>
                    </a:lnTo>
                    <a:lnTo>
                      <a:pt x="4295" y="1008"/>
                    </a:lnTo>
                    <a:lnTo>
                      <a:pt x="4295" y="1008"/>
                    </a:lnTo>
                    <a:lnTo>
                      <a:pt x="4293" y="1008"/>
                    </a:lnTo>
                    <a:lnTo>
                      <a:pt x="4293" y="1010"/>
                    </a:lnTo>
                    <a:lnTo>
                      <a:pt x="4293" y="1010"/>
                    </a:lnTo>
                    <a:lnTo>
                      <a:pt x="4293" y="1012"/>
                    </a:lnTo>
                    <a:lnTo>
                      <a:pt x="4293" y="1014"/>
                    </a:lnTo>
                    <a:lnTo>
                      <a:pt x="4295" y="1015"/>
                    </a:lnTo>
                    <a:lnTo>
                      <a:pt x="4295" y="1015"/>
                    </a:lnTo>
                    <a:lnTo>
                      <a:pt x="4295" y="1017"/>
                    </a:lnTo>
                    <a:lnTo>
                      <a:pt x="4295" y="1015"/>
                    </a:lnTo>
                    <a:lnTo>
                      <a:pt x="4297" y="1015"/>
                    </a:lnTo>
                    <a:lnTo>
                      <a:pt x="4297" y="1014"/>
                    </a:lnTo>
                    <a:lnTo>
                      <a:pt x="4297" y="1012"/>
                    </a:lnTo>
                    <a:lnTo>
                      <a:pt x="4298" y="1012"/>
                    </a:lnTo>
                    <a:lnTo>
                      <a:pt x="4298" y="1010"/>
                    </a:lnTo>
                    <a:lnTo>
                      <a:pt x="4300" y="1010"/>
                    </a:lnTo>
                    <a:lnTo>
                      <a:pt x="4300" y="1010"/>
                    </a:lnTo>
                    <a:lnTo>
                      <a:pt x="4300" y="1008"/>
                    </a:lnTo>
                    <a:lnTo>
                      <a:pt x="4300" y="1008"/>
                    </a:lnTo>
                    <a:lnTo>
                      <a:pt x="4300" y="1008"/>
                    </a:lnTo>
                    <a:lnTo>
                      <a:pt x="4300" y="1006"/>
                    </a:lnTo>
                    <a:lnTo>
                      <a:pt x="4302" y="1006"/>
                    </a:lnTo>
                    <a:lnTo>
                      <a:pt x="4302" y="1006"/>
                    </a:lnTo>
                    <a:lnTo>
                      <a:pt x="4302" y="1004"/>
                    </a:lnTo>
                    <a:lnTo>
                      <a:pt x="4304" y="1004"/>
                    </a:lnTo>
                    <a:lnTo>
                      <a:pt x="4304" y="1004"/>
                    </a:lnTo>
                    <a:lnTo>
                      <a:pt x="4304" y="1004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6" y="1006"/>
                    </a:lnTo>
                    <a:lnTo>
                      <a:pt x="4308" y="1006"/>
                    </a:lnTo>
                    <a:lnTo>
                      <a:pt x="4306" y="1006"/>
                    </a:lnTo>
                    <a:lnTo>
                      <a:pt x="4306" y="1008"/>
                    </a:lnTo>
                    <a:lnTo>
                      <a:pt x="4306" y="1008"/>
                    </a:lnTo>
                    <a:lnTo>
                      <a:pt x="4306" y="1008"/>
                    </a:lnTo>
                    <a:lnTo>
                      <a:pt x="4304" y="1008"/>
                    </a:lnTo>
                    <a:lnTo>
                      <a:pt x="4304" y="1008"/>
                    </a:lnTo>
                    <a:lnTo>
                      <a:pt x="4304" y="1010"/>
                    </a:lnTo>
                    <a:lnTo>
                      <a:pt x="4304" y="1010"/>
                    </a:lnTo>
                    <a:lnTo>
                      <a:pt x="4302" y="1010"/>
                    </a:lnTo>
                    <a:lnTo>
                      <a:pt x="4302" y="1010"/>
                    </a:lnTo>
                    <a:lnTo>
                      <a:pt x="4300" y="1012"/>
                    </a:lnTo>
                    <a:lnTo>
                      <a:pt x="4300" y="1012"/>
                    </a:lnTo>
                    <a:lnTo>
                      <a:pt x="4298" y="1012"/>
                    </a:lnTo>
                    <a:lnTo>
                      <a:pt x="4298" y="1012"/>
                    </a:lnTo>
                    <a:lnTo>
                      <a:pt x="4298" y="1014"/>
                    </a:lnTo>
                    <a:lnTo>
                      <a:pt x="4298" y="1014"/>
                    </a:lnTo>
                    <a:lnTo>
                      <a:pt x="4298" y="1015"/>
                    </a:lnTo>
                    <a:lnTo>
                      <a:pt x="4298" y="1015"/>
                    </a:lnTo>
                    <a:lnTo>
                      <a:pt x="4298" y="1017"/>
                    </a:lnTo>
                    <a:lnTo>
                      <a:pt x="4297" y="1017"/>
                    </a:lnTo>
                    <a:lnTo>
                      <a:pt x="4297" y="1017"/>
                    </a:lnTo>
                    <a:lnTo>
                      <a:pt x="4297" y="1019"/>
                    </a:lnTo>
                    <a:lnTo>
                      <a:pt x="4295" y="1019"/>
                    </a:lnTo>
                    <a:lnTo>
                      <a:pt x="4295" y="1019"/>
                    </a:lnTo>
                    <a:lnTo>
                      <a:pt x="4293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5" y="1021"/>
                    </a:lnTo>
                    <a:lnTo>
                      <a:pt x="4297" y="1021"/>
                    </a:lnTo>
                    <a:lnTo>
                      <a:pt x="4297" y="1021"/>
                    </a:lnTo>
                    <a:lnTo>
                      <a:pt x="4297" y="1021"/>
                    </a:lnTo>
                    <a:lnTo>
                      <a:pt x="4298" y="1021"/>
                    </a:lnTo>
                    <a:lnTo>
                      <a:pt x="4298" y="1019"/>
                    </a:lnTo>
                    <a:lnTo>
                      <a:pt x="4298" y="1021"/>
                    </a:lnTo>
                    <a:lnTo>
                      <a:pt x="4298" y="1021"/>
                    </a:lnTo>
                    <a:lnTo>
                      <a:pt x="4298" y="1021"/>
                    </a:lnTo>
                    <a:lnTo>
                      <a:pt x="4297" y="1023"/>
                    </a:lnTo>
                    <a:lnTo>
                      <a:pt x="4297" y="1023"/>
                    </a:lnTo>
                    <a:lnTo>
                      <a:pt x="4297" y="1023"/>
                    </a:lnTo>
                    <a:lnTo>
                      <a:pt x="4297" y="1025"/>
                    </a:lnTo>
                    <a:lnTo>
                      <a:pt x="4298" y="1023"/>
                    </a:lnTo>
                    <a:lnTo>
                      <a:pt x="4298" y="1023"/>
                    </a:lnTo>
                    <a:lnTo>
                      <a:pt x="4298" y="1023"/>
                    </a:lnTo>
                    <a:lnTo>
                      <a:pt x="4300" y="1023"/>
                    </a:lnTo>
                    <a:lnTo>
                      <a:pt x="4300" y="1021"/>
                    </a:lnTo>
                    <a:lnTo>
                      <a:pt x="4302" y="1021"/>
                    </a:lnTo>
                    <a:lnTo>
                      <a:pt x="4302" y="1021"/>
                    </a:lnTo>
                    <a:lnTo>
                      <a:pt x="4302" y="1021"/>
                    </a:lnTo>
                    <a:lnTo>
                      <a:pt x="4304" y="1019"/>
                    </a:lnTo>
                    <a:lnTo>
                      <a:pt x="4304" y="1019"/>
                    </a:lnTo>
                    <a:lnTo>
                      <a:pt x="4304" y="1019"/>
                    </a:lnTo>
                    <a:lnTo>
                      <a:pt x="4304" y="1017"/>
                    </a:lnTo>
                    <a:lnTo>
                      <a:pt x="4306" y="1015"/>
                    </a:lnTo>
                    <a:lnTo>
                      <a:pt x="4306" y="1014"/>
                    </a:lnTo>
                    <a:lnTo>
                      <a:pt x="4308" y="1012"/>
                    </a:lnTo>
                    <a:lnTo>
                      <a:pt x="4309" y="1012"/>
                    </a:lnTo>
                    <a:lnTo>
                      <a:pt x="4311" y="1008"/>
                    </a:lnTo>
                    <a:lnTo>
                      <a:pt x="4315" y="1004"/>
                    </a:lnTo>
                    <a:lnTo>
                      <a:pt x="4315" y="1003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7" y="1001"/>
                    </a:lnTo>
                    <a:lnTo>
                      <a:pt x="4319" y="1001"/>
                    </a:lnTo>
                    <a:lnTo>
                      <a:pt x="4319" y="999"/>
                    </a:lnTo>
                    <a:lnTo>
                      <a:pt x="4319" y="997"/>
                    </a:lnTo>
                    <a:lnTo>
                      <a:pt x="4320" y="997"/>
                    </a:lnTo>
                    <a:lnTo>
                      <a:pt x="4320" y="997"/>
                    </a:lnTo>
                    <a:lnTo>
                      <a:pt x="4320" y="995"/>
                    </a:lnTo>
                    <a:lnTo>
                      <a:pt x="4322" y="995"/>
                    </a:lnTo>
                    <a:lnTo>
                      <a:pt x="4322" y="995"/>
                    </a:lnTo>
                    <a:lnTo>
                      <a:pt x="4322" y="995"/>
                    </a:lnTo>
                    <a:lnTo>
                      <a:pt x="4322" y="997"/>
                    </a:lnTo>
                    <a:lnTo>
                      <a:pt x="4322" y="995"/>
                    </a:lnTo>
                    <a:lnTo>
                      <a:pt x="4324" y="995"/>
                    </a:lnTo>
                    <a:lnTo>
                      <a:pt x="4326" y="993"/>
                    </a:lnTo>
                    <a:lnTo>
                      <a:pt x="4326" y="993"/>
                    </a:lnTo>
                    <a:lnTo>
                      <a:pt x="4326" y="992"/>
                    </a:lnTo>
                    <a:lnTo>
                      <a:pt x="4328" y="992"/>
                    </a:lnTo>
                    <a:lnTo>
                      <a:pt x="4328" y="990"/>
                    </a:lnTo>
                    <a:lnTo>
                      <a:pt x="4328" y="992"/>
                    </a:lnTo>
                    <a:lnTo>
                      <a:pt x="4328" y="992"/>
                    </a:lnTo>
                    <a:lnTo>
                      <a:pt x="4328" y="993"/>
                    </a:lnTo>
                    <a:lnTo>
                      <a:pt x="4328" y="993"/>
                    </a:lnTo>
                    <a:lnTo>
                      <a:pt x="4328" y="993"/>
                    </a:lnTo>
                    <a:lnTo>
                      <a:pt x="4330" y="993"/>
                    </a:lnTo>
                    <a:lnTo>
                      <a:pt x="4331" y="993"/>
                    </a:lnTo>
                    <a:lnTo>
                      <a:pt x="4331" y="992"/>
                    </a:lnTo>
                    <a:lnTo>
                      <a:pt x="4331" y="992"/>
                    </a:lnTo>
                    <a:lnTo>
                      <a:pt x="4333" y="992"/>
                    </a:lnTo>
                    <a:lnTo>
                      <a:pt x="4333" y="992"/>
                    </a:lnTo>
                    <a:lnTo>
                      <a:pt x="4335" y="992"/>
                    </a:lnTo>
                    <a:lnTo>
                      <a:pt x="4335" y="992"/>
                    </a:lnTo>
                    <a:lnTo>
                      <a:pt x="4335" y="992"/>
                    </a:lnTo>
                    <a:lnTo>
                      <a:pt x="4335" y="990"/>
                    </a:lnTo>
                    <a:lnTo>
                      <a:pt x="4335" y="990"/>
                    </a:lnTo>
                    <a:lnTo>
                      <a:pt x="4337" y="990"/>
                    </a:lnTo>
                    <a:lnTo>
                      <a:pt x="4337" y="990"/>
                    </a:lnTo>
                    <a:lnTo>
                      <a:pt x="4339" y="990"/>
                    </a:lnTo>
                    <a:lnTo>
                      <a:pt x="4339" y="988"/>
                    </a:lnTo>
                    <a:lnTo>
                      <a:pt x="4339" y="986"/>
                    </a:lnTo>
                    <a:lnTo>
                      <a:pt x="4339" y="986"/>
                    </a:lnTo>
                    <a:lnTo>
                      <a:pt x="4339" y="986"/>
                    </a:lnTo>
                    <a:lnTo>
                      <a:pt x="4339" y="984"/>
                    </a:lnTo>
                    <a:lnTo>
                      <a:pt x="4339" y="984"/>
                    </a:lnTo>
                    <a:lnTo>
                      <a:pt x="4339" y="982"/>
                    </a:lnTo>
                    <a:lnTo>
                      <a:pt x="4339" y="982"/>
                    </a:lnTo>
                    <a:lnTo>
                      <a:pt x="4341" y="982"/>
                    </a:lnTo>
                    <a:lnTo>
                      <a:pt x="4339" y="982"/>
                    </a:lnTo>
                    <a:lnTo>
                      <a:pt x="4339" y="982"/>
                    </a:lnTo>
                    <a:lnTo>
                      <a:pt x="4341" y="984"/>
                    </a:lnTo>
                    <a:lnTo>
                      <a:pt x="4341" y="984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1" y="986"/>
                    </a:lnTo>
                    <a:lnTo>
                      <a:pt x="4342" y="986"/>
                    </a:lnTo>
                    <a:lnTo>
                      <a:pt x="4342" y="984"/>
                    </a:lnTo>
                    <a:lnTo>
                      <a:pt x="4344" y="982"/>
                    </a:lnTo>
                    <a:lnTo>
                      <a:pt x="4346" y="982"/>
                    </a:lnTo>
                    <a:lnTo>
                      <a:pt x="4346" y="981"/>
                    </a:lnTo>
                    <a:lnTo>
                      <a:pt x="4346" y="981"/>
                    </a:lnTo>
                    <a:lnTo>
                      <a:pt x="4348" y="981"/>
                    </a:lnTo>
                    <a:lnTo>
                      <a:pt x="4348" y="981"/>
                    </a:lnTo>
                    <a:lnTo>
                      <a:pt x="4350" y="979"/>
                    </a:lnTo>
                    <a:lnTo>
                      <a:pt x="4350" y="977"/>
                    </a:lnTo>
                    <a:lnTo>
                      <a:pt x="4352" y="977"/>
                    </a:lnTo>
                    <a:lnTo>
                      <a:pt x="4352" y="975"/>
                    </a:lnTo>
                    <a:lnTo>
                      <a:pt x="4352" y="975"/>
                    </a:lnTo>
                    <a:lnTo>
                      <a:pt x="4352" y="975"/>
                    </a:lnTo>
                    <a:lnTo>
                      <a:pt x="4355" y="973"/>
                    </a:lnTo>
                    <a:lnTo>
                      <a:pt x="4357" y="971"/>
                    </a:lnTo>
                    <a:lnTo>
                      <a:pt x="4357" y="971"/>
                    </a:lnTo>
                    <a:lnTo>
                      <a:pt x="4359" y="971"/>
                    </a:lnTo>
                    <a:lnTo>
                      <a:pt x="4359" y="971"/>
                    </a:lnTo>
                    <a:lnTo>
                      <a:pt x="4359" y="971"/>
                    </a:lnTo>
                    <a:lnTo>
                      <a:pt x="4361" y="970"/>
                    </a:lnTo>
                    <a:lnTo>
                      <a:pt x="4361" y="971"/>
                    </a:lnTo>
                    <a:lnTo>
                      <a:pt x="4361" y="971"/>
                    </a:lnTo>
                    <a:lnTo>
                      <a:pt x="4361" y="970"/>
                    </a:lnTo>
                    <a:lnTo>
                      <a:pt x="4363" y="970"/>
                    </a:lnTo>
                    <a:lnTo>
                      <a:pt x="4364" y="968"/>
                    </a:lnTo>
                    <a:lnTo>
                      <a:pt x="4364" y="968"/>
                    </a:lnTo>
                    <a:lnTo>
                      <a:pt x="4366" y="966"/>
                    </a:lnTo>
                    <a:lnTo>
                      <a:pt x="4368" y="964"/>
                    </a:lnTo>
                    <a:lnTo>
                      <a:pt x="4370" y="962"/>
                    </a:lnTo>
                    <a:lnTo>
                      <a:pt x="4372" y="962"/>
                    </a:lnTo>
                    <a:lnTo>
                      <a:pt x="4374" y="960"/>
                    </a:lnTo>
                    <a:lnTo>
                      <a:pt x="4375" y="959"/>
                    </a:lnTo>
                    <a:lnTo>
                      <a:pt x="4377" y="957"/>
                    </a:lnTo>
                    <a:lnTo>
                      <a:pt x="4379" y="955"/>
                    </a:lnTo>
                    <a:lnTo>
                      <a:pt x="4381" y="953"/>
                    </a:lnTo>
                    <a:lnTo>
                      <a:pt x="4381" y="951"/>
                    </a:lnTo>
                    <a:lnTo>
                      <a:pt x="4381" y="949"/>
                    </a:lnTo>
                    <a:lnTo>
                      <a:pt x="4381" y="949"/>
                    </a:lnTo>
                    <a:lnTo>
                      <a:pt x="4383" y="948"/>
                    </a:lnTo>
                    <a:lnTo>
                      <a:pt x="4383" y="946"/>
                    </a:lnTo>
                    <a:lnTo>
                      <a:pt x="4385" y="944"/>
                    </a:lnTo>
                    <a:lnTo>
                      <a:pt x="4385" y="942"/>
                    </a:lnTo>
                    <a:lnTo>
                      <a:pt x="4386" y="940"/>
                    </a:lnTo>
                    <a:lnTo>
                      <a:pt x="4386" y="938"/>
                    </a:lnTo>
                    <a:lnTo>
                      <a:pt x="4386" y="937"/>
                    </a:lnTo>
                    <a:lnTo>
                      <a:pt x="4388" y="937"/>
                    </a:lnTo>
                    <a:lnTo>
                      <a:pt x="4388" y="935"/>
                    </a:lnTo>
                    <a:lnTo>
                      <a:pt x="4390" y="931"/>
                    </a:lnTo>
                    <a:lnTo>
                      <a:pt x="4392" y="927"/>
                    </a:lnTo>
                    <a:lnTo>
                      <a:pt x="4392" y="927"/>
                    </a:lnTo>
                    <a:lnTo>
                      <a:pt x="4394" y="926"/>
                    </a:lnTo>
                    <a:lnTo>
                      <a:pt x="4394" y="924"/>
                    </a:lnTo>
                    <a:lnTo>
                      <a:pt x="4394" y="924"/>
                    </a:lnTo>
                    <a:lnTo>
                      <a:pt x="4394" y="922"/>
                    </a:lnTo>
                    <a:lnTo>
                      <a:pt x="4396" y="920"/>
                    </a:lnTo>
                    <a:lnTo>
                      <a:pt x="4396" y="918"/>
                    </a:lnTo>
                    <a:lnTo>
                      <a:pt x="4397" y="916"/>
                    </a:lnTo>
                    <a:lnTo>
                      <a:pt x="4399" y="915"/>
                    </a:lnTo>
                    <a:lnTo>
                      <a:pt x="4399" y="913"/>
                    </a:lnTo>
                    <a:lnTo>
                      <a:pt x="4399" y="911"/>
                    </a:lnTo>
                    <a:lnTo>
                      <a:pt x="4401" y="911"/>
                    </a:lnTo>
                    <a:lnTo>
                      <a:pt x="4401" y="909"/>
                    </a:lnTo>
                    <a:lnTo>
                      <a:pt x="4403" y="905"/>
                    </a:lnTo>
                    <a:lnTo>
                      <a:pt x="4407" y="902"/>
                    </a:lnTo>
                    <a:lnTo>
                      <a:pt x="4407" y="900"/>
                    </a:lnTo>
                    <a:lnTo>
                      <a:pt x="4407" y="898"/>
                    </a:lnTo>
                    <a:lnTo>
                      <a:pt x="4407" y="898"/>
                    </a:lnTo>
                    <a:lnTo>
                      <a:pt x="4408" y="896"/>
                    </a:lnTo>
                    <a:lnTo>
                      <a:pt x="4408" y="894"/>
                    </a:lnTo>
                    <a:lnTo>
                      <a:pt x="4408" y="894"/>
                    </a:lnTo>
                    <a:lnTo>
                      <a:pt x="4410" y="893"/>
                    </a:lnTo>
                    <a:lnTo>
                      <a:pt x="4412" y="893"/>
                    </a:lnTo>
                    <a:lnTo>
                      <a:pt x="4412" y="891"/>
                    </a:lnTo>
                    <a:lnTo>
                      <a:pt x="4412" y="891"/>
                    </a:lnTo>
                    <a:lnTo>
                      <a:pt x="4414" y="889"/>
                    </a:lnTo>
                    <a:lnTo>
                      <a:pt x="4414" y="887"/>
                    </a:lnTo>
                    <a:lnTo>
                      <a:pt x="4414" y="887"/>
                    </a:lnTo>
                    <a:lnTo>
                      <a:pt x="4414" y="887"/>
                    </a:lnTo>
                    <a:lnTo>
                      <a:pt x="4416" y="885"/>
                    </a:lnTo>
                    <a:lnTo>
                      <a:pt x="4416" y="885"/>
                    </a:lnTo>
                    <a:lnTo>
                      <a:pt x="4416" y="883"/>
                    </a:lnTo>
                    <a:lnTo>
                      <a:pt x="4418" y="882"/>
                    </a:lnTo>
                    <a:lnTo>
                      <a:pt x="4418" y="882"/>
                    </a:lnTo>
                    <a:lnTo>
                      <a:pt x="4419" y="880"/>
                    </a:lnTo>
                    <a:lnTo>
                      <a:pt x="4419" y="880"/>
                    </a:lnTo>
                    <a:lnTo>
                      <a:pt x="4421" y="878"/>
                    </a:lnTo>
                    <a:lnTo>
                      <a:pt x="4423" y="876"/>
                    </a:lnTo>
                    <a:lnTo>
                      <a:pt x="4425" y="874"/>
                    </a:lnTo>
                    <a:lnTo>
                      <a:pt x="4425" y="872"/>
                    </a:lnTo>
                    <a:lnTo>
                      <a:pt x="4427" y="871"/>
                    </a:lnTo>
                    <a:lnTo>
                      <a:pt x="4427" y="869"/>
                    </a:lnTo>
                    <a:lnTo>
                      <a:pt x="4429" y="869"/>
                    </a:lnTo>
                    <a:lnTo>
                      <a:pt x="4429" y="869"/>
                    </a:lnTo>
                    <a:lnTo>
                      <a:pt x="4430" y="869"/>
                    </a:lnTo>
                    <a:lnTo>
                      <a:pt x="4430" y="867"/>
                    </a:lnTo>
                    <a:lnTo>
                      <a:pt x="4432" y="867"/>
                    </a:lnTo>
                    <a:lnTo>
                      <a:pt x="4432" y="867"/>
                    </a:lnTo>
                    <a:lnTo>
                      <a:pt x="4432" y="867"/>
                    </a:lnTo>
                    <a:lnTo>
                      <a:pt x="4432" y="865"/>
                    </a:lnTo>
                    <a:lnTo>
                      <a:pt x="4432" y="863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5"/>
                    </a:lnTo>
                    <a:lnTo>
                      <a:pt x="4434" y="863"/>
                    </a:lnTo>
                    <a:lnTo>
                      <a:pt x="4434" y="863"/>
                    </a:lnTo>
                    <a:lnTo>
                      <a:pt x="4434" y="863"/>
                    </a:lnTo>
                    <a:lnTo>
                      <a:pt x="4436" y="861"/>
                    </a:lnTo>
                    <a:lnTo>
                      <a:pt x="4436" y="861"/>
                    </a:lnTo>
                    <a:lnTo>
                      <a:pt x="4436" y="860"/>
                    </a:lnTo>
                    <a:lnTo>
                      <a:pt x="4436" y="860"/>
                    </a:lnTo>
                    <a:lnTo>
                      <a:pt x="4434" y="861"/>
                    </a:lnTo>
                    <a:lnTo>
                      <a:pt x="4434" y="861"/>
                    </a:lnTo>
                    <a:lnTo>
                      <a:pt x="4434" y="861"/>
                    </a:lnTo>
                    <a:lnTo>
                      <a:pt x="4434" y="860"/>
                    </a:lnTo>
                    <a:lnTo>
                      <a:pt x="4436" y="858"/>
                    </a:lnTo>
                    <a:lnTo>
                      <a:pt x="4438" y="858"/>
                    </a:lnTo>
                    <a:lnTo>
                      <a:pt x="4438" y="856"/>
                    </a:lnTo>
                    <a:lnTo>
                      <a:pt x="4438" y="858"/>
                    </a:lnTo>
                    <a:lnTo>
                      <a:pt x="4438" y="858"/>
                    </a:lnTo>
                    <a:lnTo>
                      <a:pt x="4438" y="858"/>
                    </a:lnTo>
                    <a:lnTo>
                      <a:pt x="4440" y="858"/>
                    </a:lnTo>
                    <a:lnTo>
                      <a:pt x="4440" y="856"/>
                    </a:lnTo>
                    <a:lnTo>
                      <a:pt x="4440" y="856"/>
                    </a:lnTo>
                    <a:lnTo>
                      <a:pt x="4438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0" y="854"/>
                    </a:lnTo>
                    <a:lnTo>
                      <a:pt x="4441" y="854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1" y="852"/>
                    </a:lnTo>
                    <a:lnTo>
                      <a:pt x="4443" y="850"/>
                    </a:lnTo>
                    <a:lnTo>
                      <a:pt x="4445" y="850"/>
                    </a:lnTo>
                    <a:lnTo>
                      <a:pt x="4447" y="850"/>
                    </a:lnTo>
                    <a:lnTo>
                      <a:pt x="4447" y="849"/>
                    </a:lnTo>
                    <a:lnTo>
                      <a:pt x="4449" y="849"/>
                    </a:lnTo>
                    <a:lnTo>
                      <a:pt x="4449" y="849"/>
                    </a:lnTo>
                    <a:lnTo>
                      <a:pt x="4449" y="849"/>
                    </a:lnTo>
                    <a:lnTo>
                      <a:pt x="4451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2" y="849"/>
                    </a:lnTo>
                    <a:lnTo>
                      <a:pt x="4454" y="849"/>
                    </a:lnTo>
                    <a:lnTo>
                      <a:pt x="4456" y="849"/>
                    </a:lnTo>
                    <a:lnTo>
                      <a:pt x="4458" y="847"/>
                    </a:lnTo>
                    <a:lnTo>
                      <a:pt x="4460" y="847"/>
                    </a:lnTo>
                    <a:lnTo>
                      <a:pt x="4462" y="845"/>
                    </a:lnTo>
                    <a:lnTo>
                      <a:pt x="4463" y="845"/>
                    </a:lnTo>
                    <a:lnTo>
                      <a:pt x="4463" y="843"/>
                    </a:lnTo>
                    <a:lnTo>
                      <a:pt x="4463" y="843"/>
                    </a:lnTo>
                    <a:lnTo>
                      <a:pt x="4465" y="843"/>
                    </a:lnTo>
                    <a:lnTo>
                      <a:pt x="4467" y="841"/>
                    </a:lnTo>
                    <a:lnTo>
                      <a:pt x="4467" y="841"/>
                    </a:lnTo>
                    <a:lnTo>
                      <a:pt x="4467" y="841"/>
                    </a:lnTo>
                    <a:lnTo>
                      <a:pt x="4469" y="839"/>
                    </a:lnTo>
                    <a:lnTo>
                      <a:pt x="4469" y="839"/>
                    </a:lnTo>
                    <a:lnTo>
                      <a:pt x="4469" y="838"/>
                    </a:lnTo>
                    <a:lnTo>
                      <a:pt x="4471" y="836"/>
                    </a:lnTo>
                    <a:lnTo>
                      <a:pt x="4473" y="834"/>
                    </a:lnTo>
                    <a:lnTo>
                      <a:pt x="4473" y="834"/>
                    </a:lnTo>
                    <a:lnTo>
                      <a:pt x="4473" y="832"/>
                    </a:lnTo>
                    <a:lnTo>
                      <a:pt x="4474" y="832"/>
                    </a:lnTo>
                    <a:lnTo>
                      <a:pt x="4474" y="830"/>
                    </a:lnTo>
                    <a:lnTo>
                      <a:pt x="4474" y="828"/>
                    </a:lnTo>
                    <a:lnTo>
                      <a:pt x="4474" y="827"/>
                    </a:lnTo>
                    <a:lnTo>
                      <a:pt x="4476" y="823"/>
                    </a:lnTo>
                    <a:lnTo>
                      <a:pt x="4480" y="819"/>
                    </a:lnTo>
                    <a:lnTo>
                      <a:pt x="4480" y="819"/>
                    </a:lnTo>
                    <a:lnTo>
                      <a:pt x="4480" y="817"/>
                    </a:lnTo>
                    <a:lnTo>
                      <a:pt x="4482" y="817"/>
                    </a:lnTo>
                    <a:lnTo>
                      <a:pt x="4482" y="816"/>
                    </a:lnTo>
                    <a:lnTo>
                      <a:pt x="4482" y="816"/>
                    </a:lnTo>
                    <a:lnTo>
                      <a:pt x="4484" y="814"/>
                    </a:lnTo>
                    <a:lnTo>
                      <a:pt x="4484" y="814"/>
                    </a:lnTo>
                    <a:lnTo>
                      <a:pt x="4485" y="814"/>
                    </a:lnTo>
                    <a:lnTo>
                      <a:pt x="4485" y="812"/>
                    </a:lnTo>
                    <a:lnTo>
                      <a:pt x="4485" y="812"/>
                    </a:lnTo>
                    <a:lnTo>
                      <a:pt x="4485" y="812"/>
                    </a:lnTo>
                    <a:lnTo>
                      <a:pt x="4487" y="810"/>
                    </a:lnTo>
                    <a:lnTo>
                      <a:pt x="4487" y="810"/>
                    </a:lnTo>
                    <a:lnTo>
                      <a:pt x="4489" y="810"/>
                    </a:lnTo>
                    <a:lnTo>
                      <a:pt x="4489" y="808"/>
                    </a:lnTo>
                    <a:lnTo>
                      <a:pt x="4489" y="808"/>
                    </a:lnTo>
                    <a:lnTo>
                      <a:pt x="4489" y="806"/>
                    </a:lnTo>
                    <a:lnTo>
                      <a:pt x="4489" y="806"/>
                    </a:lnTo>
                    <a:lnTo>
                      <a:pt x="4491" y="805"/>
                    </a:lnTo>
                    <a:lnTo>
                      <a:pt x="4491" y="805"/>
                    </a:lnTo>
                    <a:lnTo>
                      <a:pt x="4495" y="799"/>
                    </a:lnTo>
                    <a:lnTo>
                      <a:pt x="4495" y="797"/>
                    </a:lnTo>
                    <a:lnTo>
                      <a:pt x="4495" y="797"/>
                    </a:lnTo>
                    <a:lnTo>
                      <a:pt x="4496" y="795"/>
                    </a:lnTo>
                    <a:lnTo>
                      <a:pt x="4496" y="795"/>
                    </a:lnTo>
                    <a:lnTo>
                      <a:pt x="4498" y="795"/>
                    </a:lnTo>
                    <a:lnTo>
                      <a:pt x="4498" y="795"/>
                    </a:lnTo>
                    <a:lnTo>
                      <a:pt x="4498" y="795"/>
                    </a:lnTo>
                    <a:lnTo>
                      <a:pt x="4500" y="795"/>
                    </a:lnTo>
                    <a:lnTo>
                      <a:pt x="4500" y="794"/>
                    </a:lnTo>
                    <a:lnTo>
                      <a:pt x="4502" y="794"/>
                    </a:lnTo>
                    <a:lnTo>
                      <a:pt x="4502" y="794"/>
                    </a:lnTo>
                    <a:lnTo>
                      <a:pt x="4502" y="794"/>
                    </a:lnTo>
                    <a:lnTo>
                      <a:pt x="4504" y="794"/>
                    </a:lnTo>
                    <a:lnTo>
                      <a:pt x="4504" y="792"/>
                    </a:lnTo>
                    <a:lnTo>
                      <a:pt x="4504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6" y="792"/>
                    </a:lnTo>
                    <a:lnTo>
                      <a:pt x="4507" y="792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7" y="790"/>
                    </a:lnTo>
                    <a:lnTo>
                      <a:pt x="4509" y="788"/>
                    </a:lnTo>
                    <a:lnTo>
                      <a:pt x="4509" y="788"/>
                    </a:lnTo>
                    <a:lnTo>
                      <a:pt x="4509" y="786"/>
                    </a:lnTo>
                    <a:lnTo>
                      <a:pt x="4511" y="786"/>
                    </a:lnTo>
                    <a:lnTo>
                      <a:pt x="4509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7" y="786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4"/>
                    </a:lnTo>
                    <a:lnTo>
                      <a:pt x="4504" y="783"/>
                    </a:lnTo>
                    <a:lnTo>
                      <a:pt x="4504" y="783"/>
                    </a:lnTo>
                    <a:lnTo>
                      <a:pt x="4502" y="783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81"/>
                    </a:lnTo>
                    <a:lnTo>
                      <a:pt x="4502" y="779"/>
                    </a:lnTo>
                    <a:lnTo>
                      <a:pt x="4504" y="779"/>
                    </a:lnTo>
                    <a:lnTo>
                      <a:pt x="4504" y="779"/>
                    </a:lnTo>
                    <a:lnTo>
                      <a:pt x="4502" y="779"/>
                    </a:lnTo>
                    <a:lnTo>
                      <a:pt x="4502" y="779"/>
                    </a:lnTo>
                    <a:lnTo>
                      <a:pt x="4500" y="779"/>
                    </a:lnTo>
                    <a:lnTo>
                      <a:pt x="4500" y="781"/>
                    </a:lnTo>
                    <a:lnTo>
                      <a:pt x="4498" y="781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8" y="779"/>
                    </a:lnTo>
                    <a:lnTo>
                      <a:pt x="4496" y="777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5" y="779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5" y="777"/>
                    </a:lnTo>
                    <a:lnTo>
                      <a:pt x="4493" y="775"/>
                    </a:lnTo>
                    <a:lnTo>
                      <a:pt x="4493" y="775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498" y="773"/>
                    </a:lnTo>
                    <a:lnTo>
                      <a:pt x="4500" y="773"/>
                    </a:lnTo>
                    <a:lnTo>
                      <a:pt x="4502" y="770"/>
                    </a:lnTo>
                    <a:lnTo>
                      <a:pt x="4504" y="768"/>
                    </a:lnTo>
                    <a:lnTo>
                      <a:pt x="4504" y="766"/>
                    </a:lnTo>
                    <a:lnTo>
                      <a:pt x="4504" y="766"/>
                    </a:lnTo>
                    <a:lnTo>
                      <a:pt x="4504" y="766"/>
                    </a:lnTo>
                    <a:lnTo>
                      <a:pt x="4506" y="762"/>
                    </a:lnTo>
                    <a:lnTo>
                      <a:pt x="4507" y="762"/>
                    </a:lnTo>
                    <a:lnTo>
                      <a:pt x="4507" y="761"/>
                    </a:lnTo>
                    <a:lnTo>
                      <a:pt x="4507" y="761"/>
                    </a:lnTo>
                    <a:lnTo>
                      <a:pt x="4507" y="761"/>
                    </a:lnTo>
                    <a:lnTo>
                      <a:pt x="4507" y="759"/>
                    </a:lnTo>
                    <a:lnTo>
                      <a:pt x="4507" y="759"/>
                    </a:lnTo>
                    <a:lnTo>
                      <a:pt x="4507" y="757"/>
                    </a:lnTo>
                    <a:lnTo>
                      <a:pt x="4509" y="757"/>
                    </a:lnTo>
                    <a:lnTo>
                      <a:pt x="4509" y="755"/>
                    </a:lnTo>
                    <a:lnTo>
                      <a:pt x="4509" y="755"/>
                    </a:lnTo>
                    <a:lnTo>
                      <a:pt x="4509" y="755"/>
                    </a:lnTo>
                    <a:lnTo>
                      <a:pt x="4509" y="753"/>
                    </a:lnTo>
                    <a:lnTo>
                      <a:pt x="4509" y="751"/>
                    </a:lnTo>
                    <a:lnTo>
                      <a:pt x="4509" y="751"/>
                    </a:lnTo>
                    <a:lnTo>
                      <a:pt x="4511" y="750"/>
                    </a:lnTo>
                    <a:lnTo>
                      <a:pt x="4511" y="750"/>
                    </a:lnTo>
                    <a:lnTo>
                      <a:pt x="4511" y="750"/>
                    </a:lnTo>
                    <a:lnTo>
                      <a:pt x="4513" y="746"/>
                    </a:lnTo>
                    <a:lnTo>
                      <a:pt x="4513" y="744"/>
                    </a:lnTo>
                    <a:lnTo>
                      <a:pt x="4515" y="742"/>
                    </a:lnTo>
                    <a:lnTo>
                      <a:pt x="4515" y="740"/>
                    </a:lnTo>
                    <a:lnTo>
                      <a:pt x="4517" y="740"/>
                    </a:lnTo>
                    <a:lnTo>
                      <a:pt x="4520" y="737"/>
                    </a:lnTo>
                    <a:lnTo>
                      <a:pt x="4520" y="737"/>
                    </a:lnTo>
                    <a:lnTo>
                      <a:pt x="4522" y="737"/>
                    </a:lnTo>
                    <a:lnTo>
                      <a:pt x="4524" y="737"/>
                    </a:lnTo>
                    <a:lnTo>
                      <a:pt x="4526" y="735"/>
                    </a:lnTo>
                    <a:lnTo>
                      <a:pt x="4526" y="735"/>
                    </a:lnTo>
                    <a:lnTo>
                      <a:pt x="4526" y="735"/>
                    </a:lnTo>
                    <a:lnTo>
                      <a:pt x="4528" y="735"/>
                    </a:lnTo>
                    <a:lnTo>
                      <a:pt x="4528" y="733"/>
                    </a:lnTo>
                    <a:lnTo>
                      <a:pt x="4529" y="733"/>
                    </a:lnTo>
                    <a:lnTo>
                      <a:pt x="4531" y="731"/>
                    </a:lnTo>
                    <a:lnTo>
                      <a:pt x="4533" y="731"/>
                    </a:lnTo>
                    <a:lnTo>
                      <a:pt x="4533" y="731"/>
                    </a:lnTo>
                    <a:lnTo>
                      <a:pt x="4535" y="729"/>
                    </a:lnTo>
                    <a:lnTo>
                      <a:pt x="4537" y="729"/>
                    </a:lnTo>
                    <a:lnTo>
                      <a:pt x="4537" y="728"/>
                    </a:lnTo>
                    <a:lnTo>
                      <a:pt x="4537" y="728"/>
                    </a:lnTo>
                    <a:lnTo>
                      <a:pt x="4537" y="726"/>
                    </a:lnTo>
                    <a:lnTo>
                      <a:pt x="4537" y="724"/>
                    </a:lnTo>
                    <a:lnTo>
                      <a:pt x="4539" y="724"/>
                    </a:lnTo>
                    <a:lnTo>
                      <a:pt x="4540" y="718"/>
                    </a:lnTo>
                    <a:lnTo>
                      <a:pt x="4540" y="715"/>
                    </a:lnTo>
                    <a:lnTo>
                      <a:pt x="4542" y="711"/>
                    </a:lnTo>
                    <a:lnTo>
                      <a:pt x="4544" y="709"/>
                    </a:lnTo>
                    <a:lnTo>
                      <a:pt x="4544" y="708"/>
                    </a:lnTo>
                    <a:lnTo>
                      <a:pt x="4544" y="706"/>
                    </a:lnTo>
                    <a:lnTo>
                      <a:pt x="4544" y="706"/>
                    </a:lnTo>
                    <a:lnTo>
                      <a:pt x="4546" y="704"/>
                    </a:lnTo>
                    <a:lnTo>
                      <a:pt x="4546" y="697"/>
                    </a:lnTo>
                    <a:lnTo>
                      <a:pt x="4546" y="697"/>
                    </a:lnTo>
                    <a:lnTo>
                      <a:pt x="4546" y="695"/>
                    </a:lnTo>
                    <a:lnTo>
                      <a:pt x="4548" y="691"/>
                    </a:lnTo>
                    <a:lnTo>
                      <a:pt x="4548" y="689"/>
                    </a:lnTo>
                    <a:lnTo>
                      <a:pt x="4548" y="687"/>
                    </a:lnTo>
                    <a:lnTo>
                      <a:pt x="4548" y="686"/>
                    </a:lnTo>
                    <a:lnTo>
                      <a:pt x="4548" y="686"/>
                    </a:lnTo>
                    <a:lnTo>
                      <a:pt x="4546" y="684"/>
                    </a:lnTo>
                    <a:lnTo>
                      <a:pt x="4546" y="684"/>
                    </a:lnTo>
                    <a:lnTo>
                      <a:pt x="4546" y="682"/>
                    </a:lnTo>
                    <a:lnTo>
                      <a:pt x="4546" y="678"/>
                    </a:lnTo>
                    <a:lnTo>
                      <a:pt x="4546" y="678"/>
                    </a:lnTo>
                    <a:lnTo>
                      <a:pt x="4546" y="676"/>
                    </a:lnTo>
                    <a:lnTo>
                      <a:pt x="4546" y="675"/>
                    </a:lnTo>
                    <a:lnTo>
                      <a:pt x="4546" y="675"/>
                    </a:lnTo>
                    <a:lnTo>
                      <a:pt x="4546" y="675"/>
                    </a:lnTo>
                    <a:lnTo>
                      <a:pt x="4546" y="673"/>
                    </a:lnTo>
                    <a:lnTo>
                      <a:pt x="4548" y="673"/>
                    </a:lnTo>
                    <a:lnTo>
                      <a:pt x="4548" y="671"/>
                    </a:lnTo>
                    <a:lnTo>
                      <a:pt x="4548" y="671"/>
                    </a:lnTo>
                    <a:lnTo>
                      <a:pt x="4550" y="671"/>
                    </a:lnTo>
                    <a:lnTo>
                      <a:pt x="4550" y="671"/>
                    </a:lnTo>
                    <a:lnTo>
                      <a:pt x="4550" y="669"/>
                    </a:lnTo>
                    <a:lnTo>
                      <a:pt x="4551" y="667"/>
                    </a:lnTo>
                    <a:lnTo>
                      <a:pt x="4551" y="667"/>
                    </a:lnTo>
                    <a:lnTo>
                      <a:pt x="4553" y="665"/>
                    </a:lnTo>
                    <a:lnTo>
                      <a:pt x="4553" y="665"/>
                    </a:lnTo>
                    <a:lnTo>
                      <a:pt x="4555" y="665"/>
                    </a:lnTo>
                    <a:lnTo>
                      <a:pt x="4555" y="665"/>
                    </a:lnTo>
                    <a:lnTo>
                      <a:pt x="4555" y="664"/>
                    </a:lnTo>
                    <a:lnTo>
                      <a:pt x="4555" y="664"/>
                    </a:lnTo>
                    <a:lnTo>
                      <a:pt x="4557" y="664"/>
                    </a:lnTo>
                    <a:lnTo>
                      <a:pt x="4557" y="664"/>
                    </a:lnTo>
                    <a:lnTo>
                      <a:pt x="4557" y="662"/>
                    </a:lnTo>
                    <a:lnTo>
                      <a:pt x="4557" y="662"/>
                    </a:lnTo>
                    <a:lnTo>
                      <a:pt x="4557" y="660"/>
                    </a:lnTo>
                    <a:lnTo>
                      <a:pt x="4557" y="660"/>
                    </a:lnTo>
                    <a:lnTo>
                      <a:pt x="4555" y="660"/>
                    </a:lnTo>
                    <a:lnTo>
                      <a:pt x="4557" y="660"/>
                    </a:lnTo>
                    <a:lnTo>
                      <a:pt x="4557" y="658"/>
                    </a:lnTo>
                    <a:lnTo>
                      <a:pt x="4557" y="658"/>
                    </a:lnTo>
                    <a:lnTo>
                      <a:pt x="4559" y="656"/>
                    </a:lnTo>
                    <a:lnTo>
                      <a:pt x="4559" y="656"/>
                    </a:lnTo>
                    <a:lnTo>
                      <a:pt x="4559" y="656"/>
                    </a:lnTo>
                    <a:lnTo>
                      <a:pt x="4559" y="654"/>
                    </a:lnTo>
                    <a:lnTo>
                      <a:pt x="4561" y="654"/>
                    </a:lnTo>
                    <a:lnTo>
                      <a:pt x="4561" y="654"/>
                    </a:lnTo>
                    <a:lnTo>
                      <a:pt x="4561" y="654"/>
                    </a:lnTo>
                    <a:lnTo>
                      <a:pt x="4562" y="651"/>
                    </a:lnTo>
                    <a:lnTo>
                      <a:pt x="4564" y="651"/>
                    </a:lnTo>
                    <a:lnTo>
                      <a:pt x="4564" y="649"/>
                    </a:lnTo>
                    <a:lnTo>
                      <a:pt x="4564" y="649"/>
                    </a:lnTo>
                    <a:lnTo>
                      <a:pt x="4566" y="649"/>
                    </a:lnTo>
                    <a:lnTo>
                      <a:pt x="4566" y="647"/>
                    </a:lnTo>
                    <a:lnTo>
                      <a:pt x="4566" y="647"/>
                    </a:lnTo>
                    <a:lnTo>
                      <a:pt x="4570" y="645"/>
                    </a:lnTo>
                    <a:lnTo>
                      <a:pt x="4570" y="645"/>
                    </a:lnTo>
                    <a:lnTo>
                      <a:pt x="4572" y="643"/>
                    </a:lnTo>
                    <a:lnTo>
                      <a:pt x="4573" y="642"/>
                    </a:lnTo>
                    <a:lnTo>
                      <a:pt x="4573" y="642"/>
                    </a:lnTo>
                    <a:lnTo>
                      <a:pt x="4575" y="642"/>
                    </a:lnTo>
                    <a:lnTo>
                      <a:pt x="4581" y="640"/>
                    </a:lnTo>
                    <a:lnTo>
                      <a:pt x="4581" y="640"/>
                    </a:lnTo>
                    <a:lnTo>
                      <a:pt x="4583" y="638"/>
                    </a:lnTo>
                    <a:lnTo>
                      <a:pt x="4584" y="636"/>
                    </a:lnTo>
                    <a:lnTo>
                      <a:pt x="4584" y="634"/>
                    </a:lnTo>
                    <a:lnTo>
                      <a:pt x="4586" y="631"/>
                    </a:lnTo>
                    <a:lnTo>
                      <a:pt x="4588" y="631"/>
                    </a:lnTo>
                    <a:lnTo>
                      <a:pt x="4588" y="629"/>
                    </a:lnTo>
                    <a:lnTo>
                      <a:pt x="4588" y="629"/>
                    </a:lnTo>
                    <a:lnTo>
                      <a:pt x="4588" y="629"/>
                    </a:lnTo>
                    <a:lnTo>
                      <a:pt x="4586" y="627"/>
                    </a:lnTo>
                    <a:lnTo>
                      <a:pt x="4586" y="627"/>
                    </a:lnTo>
                    <a:lnTo>
                      <a:pt x="4588" y="627"/>
                    </a:lnTo>
                    <a:lnTo>
                      <a:pt x="4588" y="627"/>
                    </a:lnTo>
                    <a:lnTo>
                      <a:pt x="4590" y="625"/>
                    </a:lnTo>
                    <a:lnTo>
                      <a:pt x="4590" y="625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0" y="623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2" y="621"/>
                    </a:lnTo>
                    <a:lnTo>
                      <a:pt x="4594" y="620"/>
                    </a:lnTo>
                    <a:lnTo>
                      <a:pt x="4594" y="618"/>
                    </a:lnTo>
                    <a:lnTo>
                      <a:pt x="4594" y="618"/>
                    </a:lnTo>
                    <a:lnTo>
                      <a:pt x="4595" y="618"/>
                    </a:lnTo>
                    <a:lnTo>
                      <a:pt x="4595" y="616"/>
                    </a:lnTo>
                    <a:lnTo>
                      <a:pt x="4599" y="614"/>
                    </a:lnTo>
                    <a:lnTo>
                      <a:pt x="4599" y="612"/>
                    </a:lnTo>
                    <a:lnTo>
                      <a:pt x="4601" y="612"/>
                    </a:lnTo>
                    <a:lnTo>
                      <a:pt x="4603" y="610"/>
                    </a:lnTo>
                    <a:lnTo>
                      <a:pt x="4605" y="605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8"/>
                    </a:lnTo>
                    <a:lnTo>
                      <a:pt x="4605" y="596"/>
                    </a:lnTo>
                    <a:lnTo>
                      <a:pt x="4605" y="596"/>
                    </a:lnTo>
                    <a:lnTo>
                      <a:pt x="4606" y="594"/>
                    </a:lnTo>
                    <a:lnTo>
                      <a:pt x="4606" y="594"/>
                    </a:lnTo>
                    <a:lnTo>
                      <a:pt x="4608" y="592"/>
                    </a:lnTo>
                    <a:lnTo>
                      <a:pt x="4610" y="590"/>
                    </a:lnTo>
                    <a:lnTo>
                      <a:pt x="4612" y="590"/>
                    </a:lnTo>
                    <a:lnTo>
                      <a:pt x="4612" y="588"/>
                    </a:lnTo>
                    <a:lnTo>
                      <a:pt x="4612" y="588"/>
                    </a:lnTo>
                    <a:lnTo>
                      <a:pt x="4612" y="588"/>
                    </a:lnTo>
                    <a:lnTo>
                      <a:pt x="4614" y="588"/>
                    </a:lnTo>
                    <a:lnTo>
                      <a:pt x="4614" y="588"/>
                    </a:lnTo>
                    <a:lnTo>
                      <a:pt x="4614" y="588"/>
                    </a:lnTo>
                    <a:lnTo>
                      <a:pt x="4616" y="587"/>
                    </a:lnTo>
                    <a:lnTo>
                      <a:pt x="4616" y="587"/>
                    </a:lnTo>
                    <a:lnTo>
                      <a:pt x="4617" y="587"/>
                    </a:lnTo>
                    <a:lnTo>
                      <a:pt x="4617" y="585"/>
                    </a:lnTo>
                    <a:lnTo>
                      <a:pt x="4617" y="585"/>
                    </a:lnTo>
                    <a:lnTo>
                      <a:pt x="4617" y="583"/>
                    </a:lnTo>
                    <a:lnTo>
                      <a:pt x="4617" y="583"/>
                    </a:lnTo>
                    <a:lnTo>
                      <a:pt x="4619" y="583"/>
                    </a:lnTo>
                    <a:lnTo>
                      <a:pt x="4619" y="581"/>
                    </a:lnTo>
                    <a:lnTo>
                      <a:pt x="4619" y="579"/>
                    </a:lnTo>
                    <a:lnTo>
                      <a:pt x="4621" y="579"/>
                    </a:lnTo>
                    <a:lnTo>
                      <a:pt x="4621" y="579"/>
                    </a:lnTo>
                    <a:lnTo>
                      <a:pt x="4621" y="577"/>
                    </a:lnTo>
                    <a:lnTo>
                      <a:pt x="4623" y="577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3" y="576"/>
                    </a:lnTo>
                    <a:lnTo>
                      <a:pt x="4625" y="574"/>
                    </a:lnTo>
                    <a:lnTo>
                      <a:pt x="4625" y="572"/>
                    </a:lnTo>
                    <a:lnTo>
                      <a:pt x="4625" y="570"/>
                    </a:lnTo>
                    <a:lnTo>
                      <a:pt x="4628" y="570"/>
                    </a:lnTo>
                    <a:lnTo>
                      <a:pt x="4628" y="568"/>
                    </a:lnTo>
                    <a:lnTo>
                      <a:pt x="4628" y="568"/>
                    </a:lnTo>
                    <a:lnTo>
                      <a:pt x="4630" y="570"/>
                    </a:lnTo>
                    <a:lnTo>
                      <a:pt x="4634" y="570"/>
                    </a:lnTo>
                    <a:lnTo>
                      <a:pt x="4634" y="570"/>
                    </a:lnTo>
                    <a:lnTo>
                      <a:pt x="4634" y="570"/>
                    </a:lnTo>
                    <a:lnTo>
                      <a:pt x="4636" y="570"/>
                    </a:lnTo>
                    <a:lnTo>
                      <a:pt x="4636" y="570"/>
                    </a:lnTo>
                    <a:lnTo>
                      <a:pt x="4636" y="568"/>
                    </a:lnTo>
                    <a:lnTo>
                      <a:pt x="4639" y="568"/>
                    </a:lnTo>
                    <a:lnTo>
                      <a:pt x="4639" y="568"/>
                    </a:lnTo>
                    <a:lnTo>
                      <a:pt x="4641" y="566"/>
                    </a:lnTo>
                    <a:lnTo>
                      <a:pt x="4643" y="565"/>
                    </a:lnTo>
                    <a:lnTo>
                      <a:pt x="4645" y="565"/>
                    </a:lnTo>
                    <a:lnTo>
                      <a:pt x="4645" y="565"/>
                    </a:lnTo>
                    <a:lnTo>
                      <a:pt x="4647" y="561"/>
                    </a:lnTo>
                    <a:lnTo>
                      <a:pt x="4649" y="561"/>
                    </a:lnTo>
                    <a:lnTo>
                      <a:pt x="4650" y="559"/>
                    </a:lnTo>
                    <a:lnTo>
                      <a:pt x="4656" y="555"/>
                    </a:lnTo>
                    <a:lnTo>
                      <a:pt x="4656" y="555"/>
                    </a:lnTo>
                    <a:lnTo>
                      <a:pt x="4656" y="555"/>
                    </a:lnTo>
                    <a:lnTo>
                      <a:pt x="4660" y="554"/>
                    </a:lnTo>
                    <a:lnTo>
                      <a:pt x="4661" y="552"/>
                    </a:lnTo>
                    <a:lnTo>
                      <a:pt x="4661" y="552"/>
                    </a:lnTo>
                    <a:lnTo>
                      <a:pt x="4663" y="550"/>
                    </a:lnTo>
                    <a:lnTo>
                      <a:pt x="4665" y="548"/>
                    </a:lnTo>
                    <a:lnTo>
                      <a:pt x="4665" y="548"/>
                    </a:lnTo>
                    <a:lnTo>
                      <a:pt x="4667" y="548"/>
                    </a:lnTo>
                    <a:lnTo>
                      <a:pt x="4667" y="546"/>
                    </a:lnTo>
                    <a:lnTo>
                      <a:pt x="4669" y="546"/>
                    </a:lnTo>
                    <a:lnTo>
                      <a:pt x="4669" y="546"/>
                    </a:lnTo>
                    <a:lnTo>
                      <a:pt x="4672" y="543"/>
                    </a:lnTo>
                    <a:lnTo>
                      <a:pt x="4672" y="543"/>
                    </a:lnTo>
                    <a:lnTo>
                      <a:pt x="4672" y="541"/>
                    </a:lnTo>
                    <a:lnTo>
                      <a:pt x="4674" y="541"/>
                    </a:lnTo>
                    <a:lnTo>
                      <a:pt x="4674" y="539"/>
                    </a:lnTo>
                    <a:lnTo>
                      <a:pt x="4676" y="535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4" y="533"/>
                    </a:lnTo>
                    <a:lnTo>
                      <a:pt x="4672" y="530"/>
                    </a:lnTo>
                    <a:lnTo>
                      <a:pt x="4683" y="506"/>
                    </a:lnTo>
                    <a:lnTo>
                      <a:pt x="4689" y="499"/>
                    </a:lnTo>
                    <a:lnTo>
                      <a:pt x="4689" y="499"/>
                    </a:lnTo>
                    <a:lnTo>
                      <a:pt x="4689" y="499"/>
                    </a:lnTo>
                    <a:lnTo>
                      <a:pt x="4694" y="495"/>
                    </a:lnTo>
                    <a:lnTo>
                      <a:pt x="4700" y="488"/>
                    </a:lnTo>
                    <a:lnTo>
                      <a:pt x="4704" y="464"/>
                    </a:lnTo>
                    <a:lnTo>
                      <a:pt x="4705" y="447"/>
                    </a:lnTo>
                    <a:lnTo>
                      <a:pt x="4704" y="442"/>
                    </a:lnTo>
                    <a:lnTo>
                      <a:pt x="4704" y="442"/>
                    </a:lnTo>
                    <a:lnTo>
                      <a:pt x="4704" y="442"/>
                    </a:lnTo>
                    <a:lnTo>
                      <a:pt x="4707" y="440"/>
                    </a:lnTo>
                    <a:lnTo>
                      <a:pt x="4722" y="427"/>
                    </a:lnTo>
                    <a:lnTo>
                      <a:pt x="4720" y="416"/>
                    </a:lnTo>
                    <a:lnTo>
                      <a:pt x="4724" y="407"/>
                    </a:lnTo>
                    <a:lnTo>
                      <a:pt x="4722" y="405"/>
                    </a:lnTo>
                    <a:lnTo>
                      <a:pt x="4729" y="396"/>
                    </a:lnTo>
                    <a:lnTo>
                      <a:pt x="4731" y="390"/>
                    </a:lnTo>
                    <a:lnTo>
                      <a:pt x="4735" y="385"/>
                    </a:lnTo>
                    <a:lnTo>
                      <a:pt x="4733" y="376"/>
                    </a:lnTo>
                    <a:lnTo>
                      <a:pt x="4735" y="367"/>
                    </a:lnTo>
                    <a:lnTo>
                      <a:pt x="4733" y="359"/>
                    </a:lnTo>
                    <a:lnTo>
                      <a:pt x="4735" y="356"/>
                    </a:lnTo>
                    <a:lnTo>
                      <a:pt x="4733" y="346"/>
                    </a:lnTo>
                    <a:lnTo>
                      <a:pt x="4735" y="341"/>
                    </a:lnTo>
                    <a:lnTo>
                      <a:pt x="4722" y="341"/>
                    </a:lnTo>
                    <a:lnTo>
                      <a:pt x="4713" y="334"/>
                    </a:lnTo>
                    <a:lnTo>
                      <a:pt x="4705" y="334"/>
                    </a:lnTo>
                    <a:lnTo>
                      <a:pt x="4700" y="337"/>
                    </a:lnTo>
                    <a:lnTo>
                      <a:pt x="4693" y="339"/>
                    </a:lnTo>
                    <a:lnTo>
                      <a:pt x="4683" y="335"/>
                    </a:lnTo>
                    <a:lnTo>
                      <a:pt x="4680" y="337"/>
                    </a:lnTo>
                    <a:lnTo>
                      <a:pt x="4678" y="335"/>
                    </a:lnTo>
                    <a:lnTo>
                      <a:pt x="4667" y="335"/>
                    </a:lnTo>
                    <a:lnTo>
                      <a:pt x="4643" y="343"/>
                    </a:lnTo>
                    <a:lnTo>
                      <a:pt x="4636" y="350"/>
                    </a:lnTo>
                    <a:lnTo>
                      <a:pt x="4636" y="350"/>
                    </a:lnTo>
                    <a:lnTo>
                      <a:pt x="4636" y="350"/>
                    </a:lnTo>
                    <a:lnTo>
                      <a:pt x="4632" y="346"/>
                    </a:lnTo>
                    <a:lnTo>
                      <a:pt x="4632" y="346"/>
                    </a:lnTo>
                    <a:lnTo>
                      <a:pt x="4632" y="346"/>
                    </a:lnTo>
                    <a:lnTo>
                      <a:pt x="4639" y="343"/>
                    </a:lnTo>
                    <a:lnTo>
                      <a:pt x="4639" y="339"/>
                    </a:lnTo>
                    <a:lnTo>
                      <a:pt x="4623" y="339"/>
                    </a:lnTo>
                    <a:lnTo>
                      <a:pt x="4616" y="343"/>
                    </a:lnTo>
                    <a:lnTo>
                      <a:pt x="4616" y="341"/>
                    </a:lnTo>
                    <a:lnTo>
                      <a:pt x="4616" y="341"/>
                    </a:lnTo>
                    <a:lnTo>
                      <a:pt x="4621" y="337"/>
                    </a:lnTo>
                    <a:lnTo>
                      <a:pt x="4634" y="335"/>
                    </a:lnTo>
                    <a:lnTo>
                      <a:pt x="4639" y="334"/>
                    </a:lnTo>
                    <a:lnTo>
                      <a:pt x="4649" y="337"/>
                    </a:lnTo>
                    <a:lnTo>
                      <a:pt x="4654" y="334"/>
                    </a:lnTo>
                    <a:lnTo>
                      <a:pt x="4669" y="332"/>
                    </a:lnTo>
                    <a:lnTo>
                      <a:pt x="4672" y="330"/>
                    </a:lnTo>
                    <a:lnTo>
                      <a:pt x="4694" y="334"/>
                    </a:lnTo>
                    <a:lnTo>
                      <a:pt x="4709" y="328"/>
                    </a:lnTo>
                    <a:lnTo>
                      <a:pt x="4711" y="332"/>
                    </a:lnTo>
                    <a:lnTo>
                      <a:pt x="4718" y="332"/>
                    </a:lnTo>
                    <a:lnTo>
                      <a:pt x="4726" y="337"/>
                    </a:lnTo>
                    <a:lnTo>
                      <a:pt x="4737" y="335"/>
                    </a:lnTo>
                    <a:lnTo>
                      <a:pt x="4740" y="321"/>
                    </a:lnTo>
                    <a:lnTo>
                      <a:pt x="4740" y="321"/>
                    </a:lnTo>
                    <a:lnTo>
                      <a:pt x="4740" y="321"/>
                    </a:lnTo>
                    <a:lnTo>
                      <a:pt x="4744" y="319"/>
                    </a:lnTo>
                    <a:lnTo>
                      <a:pt x="4749" y="310"/>
                    </a:lnTo>
                    <a:lnTo>
                      <a:pt x="4749" y="302"/>
                    </a:lnTo>
                    <a:lnTo>
                      <a:pt x="4753" y="288"/>
                    </a:lnTo>
                    <a:lnTo>
                      <a:pt x="4751" y="280"/>
                    </a:lnTo>
                    <a:lnTo>
                      <a:pt x="4753" y="271"/>
                    </a:lnTo>
                    <a:lnTo>
                      <a:pt x="4753" y="271"/>
                    </a:lnTo>
                    <a:lnTo>
                      <a:pt x="4753" y="269"/>
                    </a:lnTo>
                    <a:lnTo>
                      <a:pt x="4757" y="269"/>
                    </a:lnTo>
                    <a:lnTo>
                      <a:pt x="4759" y="268"/>
                    </a:lnTo>
                    <a:lnTo>
                      <a:pt x="4757" y="244"/>
                    </a:lnTo>
                    <a:lnTo>
                      <a:pt x="4759" y="244"/>
                    </a:lnTo>
                    <a:lnTo>
                      <a:pt x="4759" y="244"/>
                    </a:lnTo>
                    <a:lnTo>
                      <a:pt x="4764" y="240"/>
                    </a:lnTo>
                    <a:lnTo>
                      <a:pt x="4762" y="236"/>
                    </a:lnTo>
                    <a:lnTo>
                      <a:pt x="4771" y="225"/>
                    </a:lnTo>
                    <a:lnTo>
                      <a:pt x="4771" y="220"/>
                    </a:lnTo>
                    <a:lnTo>
                      <a:pt x="4773" y="220"/>
                    </a:lnTo>
                    <a:lnTo>
                      <a:pt x="4773" y="220"/>
                    </a:lnTo>
                    <a:lnTo>
                      <a:pt x="4782" y="214"/>
                    </a:lnTo>
                    <a:lnTo>
                      <a:pt x="4777" y="214"/>
                    </a:lnTo>
                    <a:lnTo>
                      <a:pt x="4777" y="213"/>
                    </a:lnTo>
                    <a:lnTo>
                      <a:pt x="4777" y="213"/>
                    </a:lnTo>
                    <a:lnTo>
                      <a:pt x="4781" y="211"/>
                    </a:lnTo>
                    <a:lnTo>
                      <a:pt x="4779" y="205"/>
                    </a:lnTo>
                    <a:lnTo>
                      <a:pt x="4781" y="200"/>
                    </a:lnTo>
                    <a:lnTo>
                      <a:pt x="4781" y="198"/>
                    </a:lnTo>
                    <a:lnTo>
                      <a:pt x="4781" y="198"/>
                    </a:lnTo>
                    <a:lnTo>
                      <a:pt x="4790" y="191"/>
                    </a:lnTo>
                    <a:lnTo>
                      <a:pt x="4792" y="183"/>
                    </a:lnTo>
                    <a:lnTo>
                      <a:pt x="4788" y="178"/>
                    </a:lnTo>
                    <a:lnTo>
                      <a:pt x="4786" y="178"/>
                    </a:lnTo>
                    <a:lnTo>
                      <a:pt x="4786" y="178"/>
                    </a:lnTo>
                    <a:lnTo>
                      <a:pt x="4786" y="178"/>
                    </a:lnTo>
                    <a:lnTo>
                      <a:pt x="4788" y="176"/>
                    </a:lnTo>
                    <a:lnTo>
                      <a:pt x="4792" y="180"/>
                    </a:lnTo>
                    <a:lnTo>
                      <a:pt x="4793" y="181"/>
                    </a:lnTo>
                    <a:lnTo>
                      <a:pt x="4795" y="185"/>
                    </a:lnTo>
                    <a:lnTo>
                      <a:pt x="4792" y="192"/>
                    </a:lnTo>
                    <a:lnTo>
                      <a:pt x="4797" y="189"/>
                    </a:lnTo>
                    <a:lnTo>
                      <a:pt x="4799" y="183"/>
                    </a:lnTo>
                    <a:lnTo>
                      <a:pt x="4799" y="183"/>
                    </a:lnTo>
                    <a:lnTo>
                      <a:pt x="4799" y="183"/>
                    </a:lnTo>
                    <a:lnTo>
                      <a:pt x="4808" y="180"/>
                    </a:lnTo>
                    <a:lnTo>
                      <a:pt x="4808" y="174"/>
                    </a:lnTo>
                    <a:lnTo>
                      <a:pt x="4806" y="172"/>
                    </a:lnTo>
                    <a:lnTo>
                      <a:pt x="4803" y="174"/>
                    </a:lnTo>
                    <a:lnTo>
                      <a:pt x="4797" y="172"/>
                    </a:lnTo>
                    <a:lnTo>
                      <a:pt x="4797" y="172"/>
                    </a:lnTo>
                    <a:lnTo>
                      <a:pt x="4797" y="172"/>
                    </a:lnTo>
                    <a:lnTo>
                      <a:pt x="4803" y="170"/>
                    </a:lnTo>
                    <a:lnTo>
                      <a:pt x="4806" y="167"/>
                    </a:lnTo>
                    <a:lnTo>
                      <a:pt x="4806" y="159"/>
                    </a:lnTo>
                    <a:lnTo>
                      <a:pt x="4806" y="159"/>
                    </a:lnTo>
                    <a:lnTo>
                      <a:pt x="4806" y="159"/>
                    </a:lnTo>
                    <a:lnTo>
                      <a:pt x="4810" y="158"/>
                    </a:lnTo>
                    <a:lnTo>
                      <a:pt x="4812" y="154"/>
                    </a:lnTo>
                    <a:lnTo>
                      <a:pt x="4812" y="154"/>
                    </a:lnTo>
                    <a:lnTo>
                      <a:pt x="4812" y="154"/>
                    </a:lnTo>
                    <a:lnTo>
                      <a:pt x="4815" y="154"/>
                    </a:lnTo>
                    <a:lnTo>
                      <a:pt x="4819" y="150"/>
                    </a:lnTo>
                    <a:lnTo>
                      <a:pt x="4830" y="148"/>
                    </a:lnTo>
                    <a:lnTo>
                      <a:pt x="4832" y="143"/>
                    </a:lnTo>
                    <a:lnTo>
                      <a:pt x="4834" y="143"/>
                    </a:lnTo>
                    <a:lnTo>
                      <a:pt x="4834" y="143"/>
                    </a:lnTo>
                    <a:lnTo>
                      <a:pt x="4841" y="139"/>
                    </a:lnTo>
                    <a:lnTo>
                      <a:pt x="4846" y="134"/>
                    </a:lnTo>
                    <a:lnTo>
                      <a:pt x="4861" y="128"/>
                    </a:lnTo>
                    <a:lnTo>
                      <a:pt x="4865" y="108"/>
                    </a:lnTo>
                    <a:lnTo>
                      <a:pt x="4859" y="93"/>
                    </a:lnTo>
                    <a:lnTo>
                      <a:pt x="4861" y="81"/>
                    </a:lnTo>
                    <a:lnTo>
                      <a:pt x="4857" y="75"/>
                    </a:lnTo>
                    <a:lnTo>
                      <a:pt x="4856" y="68"/>
                    </a:lnTo>
                    <a:lnTo>
                      <a:pt x="4859" y="61"/>
                    </a:lnTo>
                    <a:lnTo>
                      <a:pt x="4865" y="62"/>
                    </a:lnTo>
                    <a:lnTo>
                      <a:pt x="4865" y="50"/>
                    </a:lnTo>
                    <a:lnTo>
                      <a:pt x="4863" y="48"/>
                    </a:lnTo>
                    <a:lnTo>
                      <a:pt x="4863" y="42"/>
                    </a:lnTo>
                    <a:lnTo>
                      <a:pt x="4867" y="35"/>
                    </a:lnTo>
                    <a:lnTo>
                      <a:pt x="4876" y="28"/>
                    </a:lnTo>
                    <a:lnTo>
                      <a:pt x="4876" y="20"/>
                    </a:lnTo>
                    <a:lnTo>
                      <a:pt x="4879" y="13"/>
                    </a:lnTo>
                    <a:lnTo>
                      <a:pt x="4878" y="9"/>
                    </a:lnTo>
                    <a:lnTo>
                      <a:pt x="4883" y="11"/>
                    </a:lnTo>
                    <a:lnTo>
                      <a:pt x="4885" y="9"/>
                    </a:lnTo>
                    <a:lnTo>
                      <a:pt x="4892" y="9"/>
                    </a:lnTo>
                    <a:lnTo>
                      <a:pt x="4894" y="4"/>
                    </a:lnTo>
                    <a:lnTo>
                      <a:pt x="4887" y="7"/>
                    </a:lnTo>
                    <a:lnTo>
                      <a:pt x="4883" y="4"/>
                    </a:lnTo>
                    <a:lnTo>
                      <a:pt x="4883" y="2"/>
                    </a:lnTo>
                    <a:lnTo>
                      <a:pt x="62" y="0"/>
                    </a:lnTo>
                    <a:lnTo>
                      <a:pt x="64" y="11"/>
                    </a:lnTo>
                    <a:lnTo>
                      <a:pt x="72" y="20"/>
                    </a:lnTo>
                    <a:lnTo>
                      <a:pt x="70" y="26"/>
                    </a:lnTo>
                    <a:lnTo>
                      <a:pt x="73" y="31"/>
                    </a:lnTo>
                    <a:lnTo>
                      <a:pt x="73" y="33"/>
                    </a:lnTo>
                    <a:lnTo>
                      <a:pt x="68" y="29"/>
                    </a:lnTo>
                    <a:lnTo>
                      <a:pt x="70" y="20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59" y="17"/>
                    </a:lnTo>
                    <a:lnTo>
                      <a:pt x="62" y="9"/>
                    </a:lnTo>
                    <a:lnTo>
                      <a:pt x="62" y="4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31" y="2"/>
                    </a:lnTo>
                    <a:lnTo>
                      <a:pt x="33" y="4"/>
                    </a:lnTo>
                    <a:lnTo>
                      <a:pt x="31" y="9"/>
                    </a:lnTo>
                    <a:lnTo>
                      <a:pt x="29" y="7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3" y="17"/>
                    </a:lnTo>
                    <a:lnTo>
                      <a:pt x="18" y="29"/>
                    </a:lnTo>
                    <a:lnTo>
                      <a:pt x="24" y="31"/>
                    </a:lnTo>
                    <a:lnTo>
                      <a:pt x="18" y="33"/>
                    </a:lnTo>
                    <a:lnTo>
                      <a:pt x="18" y="35"/>
                    </a:lnTo>
                    <a:lnTo>
                      <a:pt x="22" y="37"/>
                    </a:lnTo>
                    <a:lnTo>
                      <a:pt x="18" y="39"/>
                    </a:lnTo>
                    <a:lnTo>
                      <a:pt x="18" y="57"/>
                    </a:lnTo>
                    <a:lnTo>
                      <a:pt x="17" y="61"/>
                    </a:lnTo>
                    <a:lnTo>
                      <a:pt x="18" y="70"/>
                    </a:lnTo>
                    <a:lnTo>
                      <a:pt x="22" y="70"/>
                    </a:lnTo>
                    <a:lnTo>
                      <a:pt x="24" y="73"/>
                    </a:lnTo>
                    <a:lnTo>
                      <a:pt x="28" y="75"/>
                    </a:lnTo>
                    <a:lnTo>
                      <a:pt x="33" y="75"/>
                    </a:lnTo>
                    <a:lnTo>
                      <a:pt x="40" y="72"/>
                    </a:lnTo>
                    <a:lnTo>
                      <a:pt x="44" y="64"/>
                    </a:lnTo>
                    <a:lnTo>
                      <a:pt x="46" y="66"/>
                    </a:lnTo>
                    <a:lnTo>
                      <a:pt x="53" y="68"/>
                    </a:lnTo>
                    <a:lnTo>
                      <a:pt x="44" y="70"/>
                    </a:lnTo>
                    <a:lnTo>
                      <a:pt x="42" y="73"/>
                    </a:lnTo>
                    <a:lnTo>
                      <a:pt x="40" y="84"/>
                    </a:lnTo>
                    <a:lnTo>
                      <a:pt x="33" y="92"/>
                    </a:lnTo>
                    <a:lnTo>
                      <a:pt x="26" y="103"/>
                    </a:lnTo>
                    <a:lnTo>
                      <a:pt x="24" y="115"/>
                    </a:lnTo>
                    <a:lnTo>
                      <a:pt x="20" y="123"/>
                    </a:lnTo>
                    <a:lnTo>
                      <a:pt x="17" y="123"/>
                    </a:lnTo>
                    <a:lnTo>
                      <a:pt x="13" y="123"/>
                    </a:lnTo>
                    <a:lnTo>
                      <a:pt x="11" y="130"/>
                    </a:lnTo>
                    <a:lnTo>
                      <a:pt x="6" y="132"/>
                    </a:lnTo>
                    <a:lnTo>
                      <a:pt x="13" y="137"/>
                    </a:lnTo>
                    <a:lnTo>
                      <a:pt x="24" y="126"/>
                    </a:lnTo>
                    <a:lnTo>
                      <a:pt x="28" y="123"/>
                    </a:lnTo>
                    <a:lnTo>
                      <a:pt x="29" y="121"/>
                    </a:lnTo>
                    <a:lnTo>
                      <a:pt x="35" y="114"/>
                    </a:lnTo>
                    <a:lnTo>
                      <a:pt x="40" y="110"/>
                    </a:lnTo>
                    <a:lnTo>
                      <a:pt x="50" y="112"/>
                    </a:lnTo>
                    <a:lnTo>
                      <a:pt x="53" y="108"/>
                    </a:lnTo>
                    <a:lnTo>
                      <a:pt x="51" y="112"/>
                    </a:lnTo>
                    <a:lnTo>
                      <a:pt x="48" y="114"/>
                    </a:lnTo>
                    <a:lnTo>
                      <a:pt x="48" y="117"/>
                    </a:lnTo>
                    <a:lnTo>
                      <a:pt x="44" y="114"/>
                    </a:lnTo>
                    <a:lnTo>
                      <a:pt x="37" y="119"/>
                    </a:lnTo>
                    <a:lnTo>
                      <a:pt x="35" y="126"/>
                    </a:lnTo>
                    <a:lnTo>
                      <a:pt x="37" y="134"/>
                    </a:lnTo>
                    <a:lnTo>
                      <a:pt x="40" y="137"/>
                    </a:lnTo>
                    <a:lnTo>
                      <a:pt x="48" y="132"/>
                    </a:lnTo>
                    <a:lnTo>
                      <a:pt x="46" y="125"/>
                    </a:lnTo>
                    <a:lnTo>
                      <a:pt x="48" y="119"/>
                    </a:lnTo>
                    <a:lnTo>
                      <a:pt x="51" y="117"/>
                    </a:lnTo>
                    <a:lnTo>
                      <a:pt x="51" y="119"/>
                    </a:lnTo>
                    <a:lnTo>
                      <a:pt x="48" y="125"/>
                    </a:lnTo>
                    <a:lnTo>
                      <a:pt x="50" y="136"/>
                    </a:lnTo>
                    <a:lnTo>
                      <a:pt x="44" y="136"/>
                    </a:lnTo>
                    <a:lnTo>
                      <a:pt x="42" y="141"/>
                    </a:lnTo>
                    <a:lnTo>
                      <a:pt x="44" y="145"/>
                    </a:lnTo>
                    <a:lnTo>
                      <a:pt x="44" y="152"/>
                    </a:lnTo>
                    <a:lnTo>
                      <a:pt x="50" y="148"/>
                    </a:lnTo>
                    <a:lnTo>
                      <a:pt x="53" y="145"/>
                    </a:lnTo>
                    <a:lnTo>
                      <a:pt x="59" y="139"/>
                    </a:lnTo>
                    <a:lnTo>
                      <a:pt x="61" y="139"/>
                    </a:lnTo>
                    <a:lnTo>
                      <a:pt x="55" y="147"/>
                    </a:lnTo>
                    <a:lnTo>
                      <a:pt x="62" y="147"/>
                    </a:lnTo>
                    <a:lnTo>
                      <a:pt x="66" y="147"/>
                    </a:lnTo>
                    <a:lnTo>
                      <a:pt x="68" y="145"/>
                    </a:lnTo>
                    <a:lnTo>
                      <a:pt x="73" y="145"/>
                    </a:lnTo>
                    <a:lnTo>
                      <a:pt x="81" y="137"/>
                    </a:lnTo>
                    <a:lnTo>
                      <a:pt x="97" y="134"/>
                    </a:lnTo>
                    <a:lnTo>
                      <a:pt x="99" y="132"/>
                    </a:lnTo>
                    <a:lnTo>
                      <a:pt x="97" y="128"/>
                    </a:lnTo>
                    <a:lnTo>
                      <a:pt x="101" y="125"/>
                    </a:lnTo>
                    <a:lnTo>
                      <a:pt x="116" y="117"/>
                    </a:lnTo>
                    <a:lnTo>
                      <a:pt x="119" y="117"/>
                    </a:lnTo>
                    <a:lnTo>
                      <a:pt x="125" y="110"/>
                    </a:lnTo>
                    <a:lnTo>
                      <a:pt x="127" y="99"/>
                    </a:lnTo>
                    <a:lnTo>
                      <a:pt x="125" y="88"/>
                    </a:lnTo>
                    <a:lnTo>
                      <a:pt x="130" y="97"/>
                    </a:lnTo>
                    <a:lnTo>
                      <a:pt x="130" y="108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2"/>
              <p:cNvSpPr>
                <a:spLocks/>
              </p:cNvSpPr>
              <p:nvPr userDrawn="1"/>
            </p:nvSpPr>
            <p:spPr bwMode="auto">
              <a:xfrm>
                <a:off x="168275" y="-541337"/>
                <a:ext cx="101600" cy="73025"/>
              </a:xfrm>
              <a:custGeom>
                <a:avLst/>
                <a:gdLst/>
                <a:ahLst/>
                <a:cxnLst>
                  <a:cxn ang="0">
                    <a:pos x="64" y="2"/>
                  </a:cxn>
                  <a:cxn ang="0">
                    <a:pos x="62" y="8"/>
                  </a:cxn>
                  <a:cxn ang="0">
                    <a:pos x="64" y="11"/>
                  </a:cxn>
                  <a:cxn ang="0">
                    <a:pos x="59" y="15"/>
                  </a:cxn>
                  <a:cxn ang="0">
                    <a:pos x="53" y="19"/>
                  </a:cxn>
                  <a:cxn ang="0">
                    <a:pos x="49" y="19"/>
                  </a:cxn>
                  <a:cxn ang="0">
                    <a:pos x="48" y="20"/>
                  </a:cxn>
                  <a:cxn ang="0">
                    <a:pos x="42" y="19"/>
                  </a:cxn>
                  <a:cxn ang="0">
                    <a:pos x="40" y="22"/>
                  </a:cxn>
                  <a:cxn ang="0">
                    <a:pos x="31" y="24"/>
                  </a:cxn>
                  <a:cxn ang="0">
                    <a:pos x="27" y="28"/>
                  </a:cxn>
                  <a:cxn ang="0">
                    <a:pos x="24" y="28"/>
                  </a:cxn>
                  <a:cxn ang="0">
                    <a:pos x="15" y="44"/>
                  </a:cxn>
                  <a:cxn ang="0">
                    <a:pos x="5" y="44"/>
                  </a:cxn>
                  <a:cxn ang="0">
                    <a:pos x="2" y="46"/>
                  </a:cxn>
                  <a:cxn ang="0">
                    <a:pos x="0" y="44"/>
                  </a:cxn>
                  <a:cxn ang="0">
                    <a:pos x="5" y="30"/>
                  </a:cxn>
                  <a:cxn ang="0">
                    <a:pos x="7" y="28"/>
                  </a:cxn>
                  <a:cxn ang="0">
                    <a:pos x="9" y="24"/>
                  </a:cxn>
                  <a:cxn ang="0">
                    <a:pos x="16" y="15"/>
                  </a:cxn>
                  <a:cxn ang="0">
                    <a:pos x="18" y="13"/>
                  </a:cxn>
                  <a:cxn ang="0">
                    <a:pos x="27" y="13"/>
                  </a:cxn>
                  <a:cxn ang="0">
                    <a:pos x="38" y="11"/>
                  </a:cxn>
                  <a:cxn ang="0">
                    <a:pos x="44" y="6"/>
                  </a:cxn>
                  <a:cxn ang="0">
                    <a:pos x="46" y="4"/>
                  </a:cxn>
                  <a:cxn ang="0">
                    <a:pos x="49" y="2"/>
                  </a:cxn>
                  <a:cxn ang="0">
                    <a:pos x="59" y="2"/>
                  </a:cxn>
                  <a:cxn ang="0">
                    <a:pos x="62" y="0"/>
                  </a:cxn>
                  <a:cxn ang="0">
                    <a:pos x="64" y="2"/>
                  </a:cxn>
                </a:cxnLst>
                <a:rect l="0" t="0" r="r" b="b"/>
                <a:pathLst>
                  <a:path w="64" h="46">
                    <a:moveTo>
                      <a:pt x="64" y="2"/>
                    </a:moveTo>
                    <a:lnTo>
                      <a:pt x="62" y="8"/>
                    </a:lnTo>
                    <a:lnTo>
                      <a:pt x="64" y="11"/>
                    </a:lnTo>
                    <a:lnTo>
                      <a:pt x="59" y="15"/>
                    </a:lnTo>
                    <a:lnTo>
                      <a:pt x="53" y="19"/>
                    </a:lnTo>
                    <a:lnTo>
                      <a:pt x="49" y="19"/>
                    </a:lnTo>
                    <a:lnTo>
                      <a:pt x="48" y="20"/>
                    </a:lnTo>
                    <a:lnTo>
                      <a:pt x="42" y="19"/>
                    </a:lnTo>
                    <a:lnTo>
                      <a:pt x="40" y="22"/>
                    </a:lnTo>
                    <a:lnTo>
                      <a:pt x="31" y="24"/>
                    </a:lnTo>
                    <a:lnTo>
                      <a:pt x="27" y="28"/>
                    </a:lnTo>
                    <a:lnTo>
                      <a:pt x="24" y="28"/>
                    </a:lnTo>
                    <a:lnTo>
                      <a:pt x="15" y="44"/>
                    </a:lnTo>
                    <a:lnTo>
                      <a:pt x="5" y="44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5" y="30"/>
                    </a:lnTo>
                    <a:lnTo>
                      <a:pt x="7" y="28"/>
                    </a:lnTo>
                    <a:lnTo>
                      <a:pt x="9" y="24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7" y="13"/>
                    </a:lnTo>
                    <a:lnTo>
                      <a:pt x="38" y="11"/>
                    </a:lnTo>
                    <a:lnTo>
                      <a:pt x="44" y="6"/>
                    </a:lnTo>
                    <a:lnTo>
                      <a:pt x="46" y="4"/>
                    </a:lnTo>
                    <a:lnTo>
                      <a:pt x="49" y="2"/>
                    </a:lnTo>
                    <a:lnTo>
                      <a:pt x="59" y="2"/>
                    </a:lnTo>
                    <a:lnTo>
                      <a:pt x="62" y="0"/>
                    </a:lnTo>
                    <a:lnTo>
                      <a:pt x="64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13"/>
              <p:cNvSpPr>
                <a:spLocks/>
              </p:cNvSpPr>
              <p:nvPr userDrawn="1"/>
            </p:nvSpPr>
            <p:spPr bwMode="auto">
              <a:xfrm>
                <a:off x="144462" y="-563562"/>
                <a:ext cx="20638" cy="22225"/>
              </a:xfrm>
              <a:custGeom>
                <a:avLst/>
                <a:gdLst/>
                <a:ahLst/>
                <a:cxnLst>
                  <a:cxn ang="0">
                    <a:pos x="13" y="1"/>
                  </a:cxn>
                  <a:cxn ang="0">
                    <a:pos x="13" y="11"/>
                  </a:cxn>
                  <a:cxn ang="0">
                    <a:pos x="9" y="12"/>
                  </a:cxn>
                  <a:cxn ang="0">
                    <a:pos x="4" y="14"/>
                  </a:cxn>
                  <a:cxn ang="0">
                    <a:pos x="0" y="14"/>
                  </a:cxn>
                  <a:cxn ang="0">
                    <a:pos x="11" y="0"/>
                  </a:cxn>
                  <a:cxn ang="0">
                    <a:pos x="13" y="1"/>
                  </a:cxn>
                </a:cxnLst>
                <a:rect l="0" t="0" r="r" b="b"/>
                <a:pathLst>
                  <a:path w="13" h="14">
                    <a:moveTo>
                      <a:pt x="13" y="1"/>
                    </a:moveTo>
                    <a:lnTo>
                      <a:pt x="13" y="11"/>
                    </a:lnTo>
                    <a:lnTo>
                      <a:pt x="9" y="12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14"/>
              <p:cNvSpPr>
                <a:spLocks/>
              </p:cNvSpPr>
              <p:nvPr userDrawn="1"/>
            </p:nvSpPr>
            <p:spPr bwMode="auto">
              <a:xfrm>
                <a:off x="115887" y="-561975"/>
                <a:ext cx="9525" cy="9525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4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6" y="0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6" y="4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15"/>
              <p:cNvSpPr>
                <a:spLocks/>
              </p:cNvSpPr>
              <p:nvPr userDrawn="1"/>
            </p:nvSpPr>
            <p:spPr bwMode="auto">
              <a:xfrm>
                <a:off x="119062" y="-430212"/>
                <a:ext cx="28575" cy="60325"/>
              </a:xfrm>
              <a:custGeom>
                <a:avLst/>
                <a:gdLst/>
                <a:ahLst/>
                <a:cxnLst>
                  <a:cxn ang="0">
                    <a:pos x="16" y="2"/>
                  </a:cxn>
                  <a:cxn ang="0">
                    <a:pos x="16" y="7"/>
                  </a:cxn>
                  <a:cxn ang="0">
                    <a:pos x="14" y="9"/>
                  </a:cxn>
                  <a:cxn ang="0">
                    <a:pos x="18" y="16"/>
                  </a:cxn>
                  <a:cxn ang="0">
                    <a:pos x="18" y="22"/>
                  </a:cxn>
                  <a:cxn ang="0">
                    <a:pos x="16" y="26"/>
                  </a:cxn>
                  <a:cxn ang="0">
                    <a:pos x="18" y="33"/>
                  </a:cxn>
                  <a:cxn ang="0">
                    <a:pos x="13" y="38"/>
                  </a:cxn>
                  <a:cxn ang="0">
                    <a:pos x="9" y="29"/>
                  </a:cxn>
                  <a:cxn ang="0">
                    <a:pos x="5" y="31"/>
                  </a:cxn>
                  <a:cxn ang="0">
                    <a:pos x="2" y="27"/>
                  </a:cxn>
                  <a:cxn ang="0">
                    <a:pos x="2" y="16"/>
                  </a:cxn>
                  <a:cxn ang="0">
                    <a:pos x="0" y="11"/>
                  </a:cxn>
                  <a:cxn ang="0">
                    <a:pos x="4" y="5"/>
                  </a:cxn>
                  <a:cxn ang="0">
                    <a:pos x="14" y="0"/>
                  </a:cxn>
                  <a:cxn ang="0">
                    <a:pos x="16" y="2"/>
                  </a:cxn>
                </a:cxnLst>
                <a:rect l="0" t="0" r="r" b="b"/>
                <a:pathLst>
                  <a:path w="18" h="38">
                    <a:moveTo>
                      <a:pt x="16" y="2"/>
                    </a:moveTo>
                    <a:lnTo>
                      <a:pt x="16" y="7"/>
                    </a:lnTo>
                    <a:lnTo>
                      <a:pt x="14" y="9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16" y="26"/>
                    </a:lnTo>
                    <a:lnTo>
                      <a:pt x="18" y="33"/>
                    </a:lnTo>
                    <a:lnTo>
                      <a:pt x="13" y="38"/>
                    </a:lnTo>
                    <a:lnTo>
                      <a:pt x="9" y="29"/>
                    </a:lnTo>
                    <a:lnTo>
                      <a:pt x="5" y="31"/>
                    </a:lnTo>
                    <a:lnTo>
                      <a:pt x="2" y="27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4" y="5"/>
                    </a:lnTo>
                    <a:lnTo>
                      <a:pt x="14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16"/>
              <p:cNvSpPr>
                <a:spLocks/>
              </p:cNvSpPr>
              <p:nvPr userDrawn="1"/>
            </p:nvSpPr>
            <p:spPr bwMode="auto">
              <a:xfrm>
                <a:off x="119062" y="-493712"/>
                <a:ext cx="46038" cy="53975"/>
              </a:xfrm>
              <a:custGeom>
                <a:avLst/>
                <a:gdLst/>
                <a:ahLst/>
                <a:cxnLst>
                  <a:cxn ang="0">
                    <a:pos x="29" y="3"/>
                  </a:cxn>
                  <a:cxn ang="0">
                    <a:pos x="24" y="16"/>
                  </a:cxn>
                  <a:cxn ang="0">
                    <a:pos x="16" y="25"/>
                  </a:cxn>
                  <a:cxn ang="0">
                    <a:pos x="16" y="33"/>
                  </a:cxn>
                  <a:cxn ang="0">
                    <a:pos x="13" y="34"/>
                  </a:cxn>
                  <a:cxn ang="0">
                    <a:pos x="11" y="33"/>
                  </a:cxn>
                  <a:cxn ang="0">
                    <a:pos x="5" y="34"/>
                  </a:cxn>
                  <a:cxn ang="0">
                    <a:pos x="7" y="33"/>
                  </a:cxn>
                  <a:cxn ang="0">
                    <a:pos x="9" y="29"/>
                  </a:cxn>
                  <a:cxn ang="0">
                    <a:pos x="9" y="23"/>
                  </a:cxn>
                  <a:cxn ang="0">
                    <a:pos x="9" y="22"/>
                  </a:cxn>
                  <a:cxn ang="0">
                    <a:pos x="5" y="22"/>
                  </a:cxn>
                  <a:cxn ang="0">
                    <a:pos x="0" y="18"/>
                  </a:cxn>
                  <a:cxn ang="0">
                    <a:pos x="4" y="14"/>
                  </a:cxn>
                  <a:cxn ang="0">
                    <a:pos x="7" y="12"/>
                  </a:cxn>
                  <a:cxn ang="0">
                    <a:pos x="7" y="7"/>
                  </a:cxn>
                  <a:cxn ang="0">
                    <a:pos x="13" y="0"/>
                  </a:cxn>
                  <a:cxn ang="0">
                    <a:pos x="16" y="0"/>
                  </a:cxn>
                  <a:cxn ang="0">
                    <a:pos x="25" y="0"/>
                  </a:cxn>
                  <a:cxn ang="0">
                    <a:pos x="29" y="3"/>
                  </a:cxn>
                </a:cxnLst>
                <a:rect l="0" t="0" r="r" b="b"/>
                <a:pathLst>
                  <a:path w="29" h="34">
                    <a:moveTo>
                      <a:pt x="29" y="3"/>
                    </a:moveTo>
                    <a:lnTo>
                      <a:pt x="24" y="16"/>
                    </a:lnTo>
                    <a:lnTo>
                      <a:pt x="16" y="25"/>
                    </a:lnTo>
                    <a:lnTo>
                      <a:pt x="16" y="33"/>
                    </a:lnTo>
                    <a:lnTo>
                      <a:pt x="13" y="34"/>
                    </a:lnTo>
                    <a:lnTo>
                      <a:pt x="11" y="33"/>
                    </a:lnTo>
                    <a:lnTo>
                      <a:pt x="5" y="34"/>
                    </a:lnTo>
                    <a:lnTo>
                      <a:pt x="7" y="33"/>
                    </a:lnTo>
                    <a:lnTo>
                      <a:pt x="9" y="29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5" y="22"/>
                    </a:lnTo>
                    <a:lnTo>
                      <a:pt x="0" y="18"/>
                    </a:lnTo>
                    <a:lnTo>
                      <a:pt x="4" y="14"/>
                    </a:lnTo>
                    <a:lnTo>
                      <a:pt x="7" y="12"/>
                    </a:lnTo>
                    <a:lnTo>
                      <a:pt x="7" y="7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17"/>
              <p:cNvSpPr>
                <a:spLocks/>
              </p:cNvSpPr>
              <p:nvPr userDrawn="1"/>
            </p:nvSpPr>
            <p:spPr bwMode="auto">
              <a:xfrm>
                <a:off x="95250" y="-493712"/>
                <a:ext cx="12700" cy="17463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2" y="11"/>
                  </a:cxn>
                  <a:cxn ang="0">
                    <a:pos x="0" y="3"/>
                  </a:cxn>
                  <a:cxn ang="0">
                    <a:pos x="6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lnTo>
                      <a:pt x="2" y="11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18"/>
              <p:cNvSpPr>
                <a:spLocks/>
              </p:cNvSpPr>
              <p:nvPr userDrawn="1"/>
            </p:nvSpPr>
            <p:spPr bwMode="auto">
              <a:xfrm>
                <a:off x="147637" y="-541337"/>
                <a:ext cx="28575" cy="30163"/>
              </a:xfrm>
              <a:custGeom>
                <a:avLst/>
                <a:gdLst/>
                <a:ahLst/>
                <a:cxnLst>
                  <a:cxn ang="0">
                    <a:pos x="17" y="4"/>
                  </a:cxn>
                  <a:cxn ang="0">
                    <a:pos x="18" y="15"/>
                  </a:cxn>
                  <a:cxn ang="0">
                    <a:pos x="17" y="19"/>
                  </a:cxn>
                  <a:cxn ang="0">
                    <a:pos x="4" y="13"/>
                  </a:cxn>
                  <a:cxn ang="0">
                    <a:pos x="6" y="1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6" y="8"/>
                  </a:cxn>
                  <a:cxn ang="0">
                    <a:pos x="0" y="4"/>
                  </a:cxn>
                  <a:cxn ang="0">
                    <a:pos x="6" y="4"/>
                  </a:cxn>
                  <a:cxn ang="0">
                    <a:pos x="11" y="0"/>
                  </a:cxn>
                  <a:cxn ang="0">
                    <a:pos x="17" y="4"/>
                  </a:cxn>
                </a:cxnLst>
                <a:rect l="0" t="0" r="r" b="b"/>
                <a:pathLst>
                  <a:path w="18" h="19">
                    <a:moveTo>
                      <a:pt x="17" y="4"/>
                    </a:moveTo>
                    <a:lnTo>
                      <a:pt x="18" y="15"/>
                    </a:lnTo>
                    <a:lnTo>
                      <a:pt x="17" y="19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6" y="8"/>
                    </a:lnTo>
                    <a:lnTo>
                      <a:pt x="0" y="4"/>
                    </a:lnTo>
                    <a:lnTo>
                      <a:pt x="6" y="4"/>
                    </a:lnTo>
                    <a:lnTo>
                      <a:pt x="11" y="0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19"/>
              <p:cNvSpPr>
                <a:spLocks/>
              </p:cNvSpPr>
              <p:nvPr userDrawn="1"/>
            </p:nvSpPr>
            <p:spPr bwMode="auto">
              <a:xfrm>
                <a:off x="127000" y="-523875"/>
                <a:ext cx="20638" cy="31750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9" y="13"/>
                  </a:cxn>
                  <a:cxn ang="0">
                    <a:pos x="6" y="17"/>
                  </a:cxn>
                  <a:cxn ang="0">
                    <a:pos x="4" y="20"/>
                  </a:cxn>
                  <a:cxn ang="0">
                    <a:pos x="0" y="19"/>
                  </a:cxn>
                  <a:cxn ang="0">
                    <a:pos x="0" y="6"/>
                  </a:cxn>
                  <a:cxn ang="0">
                    <a:pos x="6" y="0"/>
                  </a:cxn>
                  <a:cxn ang="0">
                    <a:pos x="13" y="0"/>
                  </a:cxn>
                  <a:cxn ang="0">
                    <a:pos x="13" y="2"/>
                  </a:cxn>
                </a:cxnLst>
                <a:rect l="0" t="0" r="r" b="b"/>
                <a:pathLst>
                  <a:path w="13" h="20">
                    <a:moveTo>
                      <a:pt x="13" y="2"/>
                    </a:moveTo>
                    <a:lnTo>
                      <a:pt x="9" y="13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0" y="19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20"/>
              <p:cNvSpPr>
                <a:spLocks/>
              </p:cNvSpPr>
              <p:nvPr userDrawn="1"/>
            </p:nvSpPr>
            <p:spPr bwMode="auto">
              <a:xfrm>
                <a:off x="147637" y="-514350"/>
                <a:ext cx="31750" cy="20638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7" y="3"/>
                  </a:cxn>
                  <a:cxn ang="0">
                    <a:pos x="20" y="3"/>
                  </a:cxn>
                  <a:cxn ang="0">
                    <a:pos x="18" y="7"/>
                  </a:cxn>
                  <a:cxn ang="0">
                    <a:pos x="15" y="7"/>
                  </a:cxn>
                  <a:cxn ang="0">
                    <a:pos x="13" y="13"/>
                  </a:cxn>
                  <a:cxn ang="0">
                    <a:pos x="7" y="9"/>
                  </a:cxn>
                  <a:cxn ang="0">
                    <a:pos x="4" y="11"/>
                  </a:cxn>
                  <a:cxn ang="0">
                    <a:pos x="0" y="5"/>
                  </a:cxn>
                  <a:cxn ang="0">
                    <a:pos x="2" y="0"/>
                  </a:cxn>
                  <a:cxn ang="0">
                    <a:pos x="4" y="2"/>
                  </a:cxn>
                  <a:cxn ang="0">
                    <a:pos x="9" y="0"/>
                  </a:cxn>
                </a:cxnLst>
                <a:rect l="0" t="0" r="r" b="b"/>
                <a:pathLst>
                  <a:path w="20" h="13">
                    <a:moveTo>
                      <a:pt x="9" y="0"/>
                    </a:moveTo>
                    <a:lnTo>
                      <a:pt x="17" y="3"/>
                    </a:lnTo>
                    <a:lnTo>
                      <a:pt x="20" y="3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13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21"/>
              <p:cNvSpPr>
                <a:spLocks/>
              </p:cNvSpPr>
              <p:nvPr userDrawn="1"/>
            </p:nvSpPr>
            <p:spPr bwMode="auto">
              <a:xfrm>
                <a:off x="101600" y="-538162"/>
                <a:ext cx="17463" cy="17463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9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0" y="6"/>
                  </a:cxn>
                  <a:cxn ang="0">
                    <a:pos x="2" y="4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lnTo>
                      <a:pt x="9" y="9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22"/>
              <p:cNvSpPr>
                <a:spLocks/>
              </p:cNvSpPr>
              <p:nvPr userDrawn="1"/>
            </p:nvSpPr>
            <p:spPr bwMode="auto">
              <a:xfrm>
                <a:off x="119062" y="-538162"/>
                <a:ext cx="20638" cy="238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3" y="6"/>
                  </a:cxn>
                  <a:cxn ang="0">
                    <a:pos x="9" y="7"/>
                  </a:cxn>
                  <a:cxn ang="0">
                    <a:pos x="4" y="15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2" y="2"/>
                  </a:cxn>
                  <a:cxn ang="0">
                    <a:pos x="4" y="0"/>
                  </a:cxn>
                </a:cxnLst>
                <a:rect l="0" t="0" r="r" b="b"/>
                <a:pathLst>
                  <a:path w="13" h="15">
                    <a:moveTo>
                      <a:pt x="4" y="0"/>
                    </a:moveTo>
                    <a:lnTo>
                      <a:pt x="13" y="6"/>
                    </a:lnTo>
                    <a:lnTo>
                      <a:pt x="9" y="7"/>
                    </a:lnTo>
                    <a:lnTo>
                      <a:pt x="4" y="1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23"/>
              <p:cNvSpPr>
                <a:spLocks/>
              </p:cNvSpPr>
              <p:nvPr userDrawn="1"/>
            </p:nvSpPr>
            <p:spPr bwMode="auto">
              <a:xfrm>
                <a:off x="49212" y="-273050"/>
                <a:ext cx="552450" cy="619125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" y="4"/>
                  </a:cxn>
                  <a:cxn ang="0">
                    <a:pos x="2" y="22"/>
                  </a:cxn>
                  <a:cxn ang="0">
                    <a:pos x="13" y="46"/>
                  </a:cxn>
                  <a:cxn ang="0">
                    <a:pos x="26" y="49"/>
                  </a:cxn>
                  <a:cxn ang="0">
                    <a:pos x="57" y="49"/>
                  </a:cxn>
                  <a:cxn ang="0">
                    <a:pos x="58" y="42"/>
                  </a:cxn>
                  <a:cxn ang="0">
                    <a:pos x="71" y="48"/>
                  </a:cxn>
                  <a:cxn ang="0">
                    <a:pos x="60" y="68"/>
                  </a:cxn>
                  <a:cxn ang="0">
                    <a:pos x="29" y="51"/>
                  </a:cxn>
                  <a:cxn ang="0">
                    <a:pos x="29" y="68"/>
                  </a:cxn>
                  <a:cxn ang="0">
                    <a:pos x="33" y="79"/>
                  </a:cxn>
                  <a:cxn ang="0">
                    <a:pos x="29" y="99"/>
                  </a:cxn>
                  <a:cxn ang="0">
                    <a:pos x="55" y="95"/>
                  </a:cxn>
                  <a:cxn ang="0">
                    <a:pos x="53" y="104"/>
                  </a:cxn>
                  <a:cxn ang="0">
                    <a:pos x="69" y="101"/>
                  </a:cxn>
                  <a:cxn ang="0">
                    <a:pos x="86" y="108"/>
                  </a:cxn>
                  <a:cxn ang="0">
                    <a:pos x="73" y="139"/>
                  </a:cxn>
                  <a:cxn ang="0">
                    <a:pos x="102" y="139"/>
                  </a:cxn>
                  <a:cxn ang="0">
                    <a:pos x="112" y="143"/>
                  </a:cxn>
                  <a:cxn ang="0">
                    <a:pos x="124" y="163"/>
                  </a:cxn>
                  <a:cxn ang="0">
                    <a:pos x="124" y="174"/>
                  </a:cxn>
                  <a:cxn ang="0">
                    <a:pos x="148" y="183"/>
                  </a:cxn>
                  <a:cxn ang="0">
                    <a:pos x="112" y="181"/>
                  </a:cxn>
                  <a:cxn ang="0">
                    <a:pos x="108" y="207"/>
                  </a:cxn>
                  <a:cxn ang="0">
                    <a:pos x="119" y="205"/>
                  </a:cxn>
                  <a:cxn ang="0">
                    <a:pos x="134" y="209"/>
                  </a:cxn>
                  <a:cxn ang="0">
                    <a:pos x="150" y="224"/>
                  </a:cxn>
                  <a:cxn ang="0">
                    <a:pos x="150" y="236"/>
                  </a:cxn>
                  <a:cxn ang="0">
                    <a:pos x="163" y="236"/>
                  </a:cxn>
                  <a:cxn ang="0">
                    <a:pos x="178" y="247"/>
                  </a:cxn>
                  <a:cxn ang="0">
                    <a:pos x="163" y="262"/>
                  </a:cxn>
                  <a:cxn ang="0">
                    <a:pos x="181" y="282"/>
                  </a:cxn>
                  <a:cxn ang="0">
                    <a:pos x="200" y="282"/>
                  </a:cxn>
                  <a:cxn ang="0">
                    <a:pos x="223" y="284"/>
                  </a:cxn>
                  <a:cxn ang="0">
                    <a:pos x="242" y="269"/>
                  </a:cxn>
                  <a:cxn ang="0">
                    <a:pos x="218" y="293"/>
                  </a:cxn>
                  <a:cxn ang="0">
                    <a:pos x="207" y="312"/>
                  </a:cxn>
                  <a:cxn ang="0">
                    <a:pos x="255" y="343"/>
                  </a:cxn>
                  <a:cxn ang="0">
                    <a:pos x="267" y="357"/>
                  </a:cxn>
                  <a:cxn ang="0">
                    <a:pos x="313" y="389"/>
                  </a:cxn>
                  <a:cxn ang="0">
                    <a:pos x="326" y="385"/>
                  </a:cxn>
                  <a:cxn ang="0">
                    <a:pos x="344" y="381"/>
                  </a:cxn>
                  <a:cxn ang="0">
                    <a:pos x="344" y="359"/>
                  </a:cxn>
                  <a:cxn ang="0">
                    <a:pos x="337" y="352"/>
                  </a:cxn>
                  <a:cxn ang="0">
                    <a:pos x="332" y="348"/>
                  </a:cxn>
                  <a:cxn ang="0">
                    <a:pos x="332" y="337"/>
                  </a:cxn>
                  <a:cxn ang="0">
                    <a:pos x="317" y="301"/>
                  </a:cxn>
                  <a:cxn ang="0">
                    <a:pos x="322" y="293"/>
                  </a:cxn>
                  <a:cxn ang="0">
                    <a:pos x="311" y="275"/>
                  </a:cxn>
                  <a:cxn ang="0">
                    <a:pos x="297" y="264"/>
                  </a:cxn>
                  <a:cxn ang="0">
                    <a:pos x="286" y="253"/>
                  </a:cxn>
                  <a:cxn ang="0">
                    <a:pos x="253" y="231"/>
                  </a:cxn>
                  <a:cxn ang="0">
                    <a:pos x="245" y="211"/>
                  </a:cxn>
                  <a:cxn ang="0">
                    <a:pos x="249" y="202"/>
                  </a:cxn>
                  <a:cxn ang="0">
                    <a:pos x="222" y="139"/>
                  </a:cxn>
                  <a:cxn ang="0">
                    <a:pos x="190" y="99"/>
                  </a:cxn>
                  <a:cxn ang="0">
                    <a:pos x="154" y="79"/>
                  </a:cxn>
                  <a:cxn ang="0">
                    <a:pos x="121" y="62"/>
                  </a:cxn>
                  <a:cxn ang="0">
                    <a:pos x="106" y="55"/>
                  </a:cxn>
                  <a:cxn ang="0">
                    <a:pos x="77" y="33"/>
                  </a:cxn>
                </a:cxnLst>
                <a:rect l="0" t="0" r="r" b="b"/>
                <a:pathLst>
                  <a:path w="348" h="390">
                    <a:moveTo>
                      <a:pt x="71" y="33"/>
                    </a:moveTo>
                    <a:lnTo>
                      <a:pt x="69" y="22"/>
                    </a:lnTo>
                    <a:lnTo>
                      <a:pt x="40" y="4"/>
                    </a:lnTo>
                    <a:lnTo>
                      <a:pt x="33" y="4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18" y="2"/>
                    </a:lnTo>
                    <a:lnTo>
                      <a:pt x="13" y="4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7" y="20"/>
                    </a:lnTo>
                    <a:lnTo>
                      <a:pt x="2" y="22"/>
                    </a:lnTo>
                    <a:lnTo>
                      <a:pt x="2" y="26"/>
                    </a:lnTo>
                    <a:lnTo>
                      <a:pt x="7" y="29"/>
                    </a:lnTo>
                    <a:lnTo>
                      <a:pt x="7" y="37"/>
                    </a:lnTo>
                    <a:lnTo>
                      <a:pt x="11" y="40"/>
                    </a:lnTo>
                    <a:lnTo>
                      <a:pt x="13" y="46"/>
                    </a:lnTo>
                    <a:lnTo>
                      <a:pt x="18" y="51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20" y="46"/>
                    </a:lnTo>
                    <a:lnTo>
                      <a:pt x="26" y="49"/>
                    </a:lnTo>
                    <a:lnTo>
                      <a:pt x="33" y="49"/>
                    </a:lnTo>
                    <a:lnTo>
                      <a:pt x="37" y="48"/>
                    </a:lnTo>
                    <a:lnTo>
                      <a:pt x="38" y="51"/>
                    </a:lnTo>
                    <a:lnTo>
                      <a:pt x="51" y="48"/>
                    </a:lnTo>
                    <a:lnTo>
                      <a:pt x="57" y="49"/>
                    </a:lnTo>
                    <a:lnTo>
                      <a:pt x="57" y="48"/>
                    </a:lnTo>
                    <a:lnTo>
                      <a:pt x="55" y="44"/>
                    </a:lnTo>
                    <a:lnTo>
                      <a:pt x="44" y="40"/>
                    </a:lnTo>
                    <a:lnTo>
                      <a:pt x="38" y="33"/>
                    </a:lnTo>
                    <a:lnTo>
                      <a:pt x="58" y="42"/>
                    </a:lnTo>
                    <a:lnTo>
                      <a:pt x="60" y="46"/>
                    </a:lnTo>
                    <a:lnTo>
                      <a:pt x="66" y="44"/>
                    </a:lnTo>
                    <a:lnTo>
                      <a:pt x="71" y="46"/>
                    </a:lnTo>
                    <a:lnTo>
                      <a:pt x="73" y="46"/>
                    </a:lnTo>
                    <a:lnTo>
                      <a:pt x="71" y="48"/>
                    </a:lnTo>
                    <a:lnTo>
                      <a:pt x="64" y="48"/>
                    </a:lnTo>
                    <a:lnTo>
                      <a:pt x="58" y="53"/>
                    </a:lnTo>
                    <a:lnTo>
                      <a:pt x="62" y="62"/>
                    </a:lnTo>
                    <a:lnTo>
                      <a:pt x="64" y="71"/>
                    </a:lnTo>
                    <a:lnTo>
                      <a:pt x="60" y="68"/>
                    </a:lnTo>
                    <a:lnTo>
                      <a:pt x="57" y="55"/>
                    </a:lnTo>
                    <a:lnTo>
                      <a:pt x="46" y="51"/>
                    </a:lnTo>
                    <a:lnTo>
                      <a:pt x="42" y="51"/>
                    </a:lnTo>
                    <a:lnTo>
                      <a:pt x="38" y="55"/>
                    </a:lnTo>
                    <a:lnTo>
                      <a:pt x="29" y="51"/>
                    </a:lnTo>
                    <a:lnTo>
                      <a:pt x="27" y="57"/>
                    </a:lnTo>
                    <a:lnTo>
                      <a:pt x="24" y="59"/>
                    </a:lnTo>
                    <a:lnTo>
                      <a:pt x="20" y="64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1" y="70"/>
                    </a:lnTo>
                    <a:lnTo>
                      <a:pt x="35" y="71"/>
                    </a:lnTo>
                    <a:lnTo>
                      <a:pt x="33" y="73"/>
                    </a:lnTo>
                    <a:lnTo>
                      <a:pt x="29" y="75"/>
                    </a:lnTo>
                    <a:lnTo>
                      <a:pt x="33" y="79"/>
                    </a:lnTo>
                    <a:lnTo>
                      <a:pt x="37" y="79"/>
                    </a:lnTo>
                    <a:lnTo>
                      <a:pt x="37" y="81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9" y="99"/>
                    </a:lnTo>
                    <a:lnTo>
                      <a:pt x="42" y="90"/>
                    </a:lnTo>
                    <a:lnTo>
                      <a:pt x="46" y="92"/>
                    </a:lnTo>
                    <a:lnTo>
                      <a:pt x="42" y="95"/>
                    </a:lnTo>
                    <a:lnTo>
                      <a:pt x="44" y="99"/>
                    </a:lnTo>
                    <a:lnTo>
                      <a:pt x="55" y="95"/>
                    </a:lnTo>
                    <a:lnTo>
                      <a:pt x="60" y="95"/>
                    </a:lnTo>
                    <a:lnTo>
                      <a:pt x="53" y="99"/>
                    </a:lnTo>
                    <a:lnTo>
                      <a:pt x="58" y="101"/>
                    </a:lnTo>
                    <a:lnTo>
                      <a:pt x="55" y="103"/>
                    </a:lnTo>
                    <a:lnTo>
                      <a:pt x="53" y="104"/>
                    </a:lnTo>
                    <a:lnTo>
                      <a:pt x="57" y="112"/>
                    </a:lnTo>
                    <a:lnTo>
                      <a:pt x="58" y="114"/>
                    </a:lnTo>
                    <a:lnTo>
                      <a:pt x="68" y="112"/>
                    </a:lnTo>
                    <a:lnTo>
                      <a:pt x="69" y="106"/>
                    </a:lnTo>
                    <a:lnTo>
                      <a:pt x="69" y="101"/>
                    </a:lnTo>
                    <a:lnTo>
                      <a:pt x="73" y="108"/>
                    </a:lnTo>
                    <a:lnTo>
                      <a:pt x="77" y="110"/>
                    </a:lnTo>
                    <a:lnTo>
                      <a:pt x="82" y="108"/>
                    </a:lnTo>
                    <a:lnTo>
                      <a:pt x="84" y="104"/>
                    </a:lnTo>
                    <a:lnTo>
                      <a:pt x="86" y="108"/>
                    </a:lnTo>
                    <a:lnTo>
                      <a:pt x="84" y="110"/>
                    </a:lnTo>
                    <a:lnTo>
                      <a:pt x="77" y="114"/>
                    </a:lnTo>
                    <a:lnTo>
                      <a:pt x="75" y="119"/>
                    </a:lnTo>
                    <a:lnTo>
                      <a:pt x="68" y="125"/>
                    </a:lnTo>
                    <a:lnTo>
                      <a:pt x="73" y="139"/>
                    </a:lnTo>
                    <a:lnTo>
                      <a:pt x="90" y="141"/>
                    </a:lnTo>
                    <a:lnTo>
                      <a:pt x="93" y="130"/>
                    </a:lnTo>
                    <a:lnTo>
                      <a:pt x="95" y="141"/>
                    </a:lnTo>
                    <a:lnTo>
                      <a:pt x="97" y="141"/>
                    </a:lnTo>
                    <a:lnTo>
                      <a:pt x="102" y="139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106" y="143"/>
                    </a:lnTo>
                    <a:lnTo>
                      <a:pt x="110" y="145"/>
                    </a:lnTo>
                    <a:lnTo>
                      <a:pt x="112" y="143"/>
                    </a:lnTo>
                    <a:lnTo>
                      <a:pt x="113" y="143"/>
                    </a:lnTo>
                    <a:lnTo>
                      <a:pt x="112" y="154"/>
                    </a:lnTo>
                    <a:lnTo>
                      <a:pt x="113" y="169"/>
                    </a:lnTo>
                    <a:lnTo>
                      <a:pt x="121" y="169"/>
                    </a:lnTo>
                    <a:lnTo>
                      <a:pt x="124" y="163"/>
                    </a:lnTo>
                    <a:lnTo>
                      <a:pt x="124" y="159"/>
                    </a:lnTo>
                    <a:lnTo>
                      <a:pt x="126" y="159"/>
                    </a:lnTo>
                    <a:lnTo>
                      <a:pt x="128" y="163"/>
                    </a:lnTo>
                    <a:lnTo>
                      <a:pt x="121" y="170"/>
                    </a:lnTo>
                    <a:lnTo>
                      <a:pt x="124" y="174"/>
                    </a:lnTo>
                    <a:lnTo>
                      <a:pt x="132" y="180"/>
                    </a:lnTo>
                    <a:lnTo>
                      <a:pt x="143" y="178"/>
                    </a:lnTo>
                    <a:lnTo>
                      <a:pt x="152" y="180"/>
                    </a:lnTo>
                    <a:lnTo>
                      <a:pt x="152" y="181"/>
                    </a:lnTo>
                    <a:lnTo>
                      <a:pt x="148" y="183"/>
                    </a:lnTo>
                    <a:lnTo>
                      <a:pt x="145" y="181"/>
                    </a:lnTo>
                    <a:lnTo>
                      <a:pt x="130" y="181"/>
                    </a:lnTo>
                    <a:lnTo>
                      <a:pt x="121" y="178"/>
                    </a:lnTo>
                    <a:lnTo>
                      <a:pt x="119" y="181"/>
                    </a:lnTo>
                    <a:lnTo>
                      <a:pt x="112" y="181"/>
                    </a:lnTo>
                    <a:lnTo>
                      <a:pt x="110" y="192"/>
                    </a:lnTo>
                    <a:lnTo>
                      <a:pt x="108" y="196"/>
                    </a:lnTo>
                    <a:lnTo>
                      <a:pt x="108" y="200"/>
                    </a:lnTo>
                    <a:lnTo>
                      <a:pt x="106" y="202"/>
                    </a:lnTo>
                    <a:lnTo>
                      <a:pt x="108" y="207"/>
                    </a:lnTo>
                    <a:lnTo>
                      <a:pt x="113" y="209"/>
                    </a:lnTo>
                    <a:lnTo>
                      <a:pt x="113" y="202"/>
                    </a:lnTo>
                    <a:lnTo>
                      <a:pt x="119" y="198"/>
                    </a:lnTo>
                    <a:lnTo>
                      <a:pt x="121" y="203"/>
                    </a:lnTo>
                    <a:lnTo>
                      <a:pt x="119" y="205"/>
                    </a:lnTo>
                    <a:lnTo>
                      <a:pt x="126" y="214"/>
                    </a:lnTo>
                    <a:lnTo>
                      <a:pt x="130" y="211"/>
                    </a:lnTo>
                    <a:lnTo>
                      <a:pt x="132" y="205"/>
                    </a:lnTo>
                    <a:lnTo>
                      <a:pt x="134" y="205"/>
                    </a:lnTo>
                    <a:lnTo>
                      <a:pt x="134" y="209"/>
                    </a:lnTo>
                    <a:lnTo>
                      <a:pt x="135" y="211"/>
                    </a:lnTo>
                    <a:lnTo>
                      <a:pt x="148" y="209"/>
                    </a:lnTo>
                    <a:lnTo>
                      <a:pt x="145" y="214"/>
                    </a:lnTo>
                    <a:lnTo>
                      <a:pt x="145" y="220"/>
                    </a:lnTo>
                    <a:lnTo>
                      <a:pt x="150" y="224"/>
                    </a:lnTo>
                    <a:lnTo>
                      <a:pt x="161" y="213"/>
                    </a:lnTo>
                    <a:lnTo>
                      <a:pt x="154" y="225"/>
                    </a:lnTo>
                    <a:lnTo>
                      <a:pt x="146" y="229"/>
                    </a:lnTo>
                    <a:lnTo>
                      <a:pt x="146" y="231"/>
                    </a:lnTo>
                    <a:lnTo>
                      <a:pt x="150" y="236"/>
                    </a:lnTo>
                    <a:lnTo>
                      <a:pt x="157" y="231"/>
                    </a:lnTo>
                    <a:lnTo>
                      <a:pt x="159" y="233"/>
                    </a:lnTo>
                    <a:lnTo>
                      <a:pt x="159" y="235"/>
                    </a:lnTo>
                    <a:lnTo>
                      <a:pt x="168" y="224"/>
                    </a:lnTo>
                    <a:lnTo>
                      <a:pt x="163" y="236"/>
                    </a:lnTo>
                    <a:lnTo>
                      <a:pt x="165" y="238"/>
                    </a:lnTo>
                    <a:lnTo>
                      <a:pt x="168" y="236"/>
                    </a:lnTo>
                    <a:lnTo>
                      <a:pt x="165" y="249"/>
                    </a:lnTo>
                    <a:lnTo>
                      <a:pt x="178" y="244"/>
                    </a:lnTo>
                    <a:lnTo>
                      <a:pt x="178" y="247"/>
                    </a:lnTo>
                    <a:lnTo>
                      <a:pt x="165" y="255"/>
                    </a:lnTo>
                    <a:lnTo>
                      <a:pt x="156" y="253"/>
                    </a:lnTo>
                    <a:lnTo>
                      <a:pt x="152" y="255"/>
                    </a:lnTo>
                    <a:lnTo>
                      <a:pt x="156" y="260"/>
                    </a:lnTo>
                    <a:lnTo>
                      <a:pt x="163" y="262"/>
                    </a:lnTo>
                    <a:lnTo>
                      <a:pt x="170" y="269"/>
                    </a:lnTo>
                    <a:lnTo>
                      <a:pt x="170" y="273"/>
                    </a:lnTo>
                    <a:lnTo>
                      <a:pt x="174" y="275"/>
                    </a:lnTo>
                    <a:lnTo>
                      <a:pt x="178" y="282"/>
                    </a:lnTo>
                    <a:lnTo>
                      <a:pt x="181" y="282"/>
                    </a:lnTo>
                    <a:lnTo>
                      <a:pt x="190" y="277"/>
                    </a:lnTo>
                    <a:lnTo>
                      <a:pt x="194" y="271"/>
                    </a:lnTo>
                    <a:lnTo>
                      <a:pt x="201" y="275"/>
                    </a:lnTo>
                    <a:lnTo>
                      <a:pt x="194" y="279"/>
                    </a:lnTo>
                    <a:lnTo>
                      <a:pt x="200" y="282"/>
                    </a:lnTo>
                    <a:lnTo>
                      <a:pt x="203" y="282"/>
                    </a:lnTo>
                    <a:lnTo>
                      <a:pt x="209" y="279"/>
                    </a:lnTo>
                    <a:lnTo>
                      <a:pt x="212" y="282"/>
                    </a:lnTo>
                    <a:lnTo>
                      <a:pt x="218" y="282"/>
                    </a:lnTo>
                    <a:lnTo>
                      <a:pt x="223" y="284"/>
                    </a:lnTo>
                    <a:lnTo>
                      <a:pt x="229" y="282"/>
                    </a:lnTo>
                    <a:lnTo>
                      <a:pt x="238" y="269"/>
                    </a:lnTo>
                    <a:lnTo>
                      <a:pt x="242" y="257"/>
                    </a:lnTo>
                    <a:lnTo>
                      <a:pt x="244" y="255"/>
                    </a:lnTo>
                    <a:lnTo>
                      <a:pt x="242" y="269"/>
                    </a:lnTo>
                    <a:lnTo>
                      <a:pt x="234" y="282"/>
                    </a:lnTo>
                    <a:lnTo>
                      <a:pt x="229" y="286"/>
                    </a:lnTo>
                    <a:lnTo>
                      <a:pt x="222" y="288"/>
                    </a:lnTo>
                    <a:lnTo>
                      <a:pt x="218" y="290"/>
                    </a:lnTo>
                    <a:lnTo>
                      <a:pt x="218" y="293"/>
                    </a:lnTo>
                    <a:lnTo>
                      <a:pt x="212" y="295"/>
                    </a:lnTo>
                    <a:lnTo>
                      <a:pt x="207" y="301"/>
                    </a:lnTo>
                    <a:lnTo>
                      <a:pt x="201" y="302"/>
                    </a:lnTo>
                    <a:lnTo>
                      <a:pt x="205" y="306"/>
                    </a:lnTo>
                    <a:lnTo>
                      <a:pt x="207" y="312"/>
                    </a:lnTo>
                    <a:lnTo>
                      <a:pt x="227" y="326"/>
                    </a:lnTo>
                    <a:lnTo>
                      <a:pt x="234" y="335"/>
                    </a:lnTo>
                    <a:lnTo>
                      <a:pt x="242" y="341"/>
                    </a:lnTo>
                    <a:lnTo>
                      <a:pt x="251" y="346"/>
                    </a:lnTo>
                    <a:lnTo>
                      <a:pt x="255" y="343"/>
                    </a:lnTo>
                    <a:lnTo>
                      <a:pt x="260" y="345"/>
                    </a:lnTo>
                    <a:lnTo>
                      <a:pt x="255" y="348"/>
                    </a:lnTo>
                    <a:lnTo>
                      <a:pt x="256" y="350"/>
                    </a:lnTo>
                    <a:lnTo>
                      <a:pt x="266" y="354"/>
                    </a:lnTo>
                    <a:lnTo>
                      <a:pt x="267" y="357"/>
                    </a:lnTo>
                    <a:lnTo>
                      <a:pt x="293" y="376"/>
                    </a:lnTo>
                    <a:lnTo>
                      <a:pt x="302" y="379"/>
                    </a:lnTo>
                    <a:lnTo>
                      <a:pt x="306" y="379"/>
                    </a:lnTo>
                    <a:lnTo>
                      <a:pt x="310" y="381"/>
                    </a:lnTo>
                    <a:lnTo>
                      <a:pt x="313" y="389"/>
                    </a:lnTo>
                    <a:lnTo>
                      <a:pt x="319" y="387"/>
                    </a:lnTo>
                    <a:lnTo>
                      <a:pt x="319" y="390"/>
                    </a:lnTo>
                    <a:lnTo>
                      <a:pt x="322" y="389"/>
                    </a:lnTo>
                    <a:lnTo>
                      <a:pt x="322" y="387"/>
                    </a:lnTo>
                    <a:lnTo>
                      <a:pt x="326" y="385"/>
                    </a:lnTo>
                    <a:lnTo>
                      <a:pt x="328" y="381"/>
                    </a:lnTo>
                    <a:lnTo>
                      <a:pt x="332" y="379"/>
                    </a:lnTo>
                    <a:lnTo>
                      <a:pt x="335" y="374"/>
                    </a:lnTo>
                    <a:lnTo>
                      <a:pt x="341" y="381"/>
                    </a:lnTo>
                    <a:lnTo>
                      <a:pt x="344" y="381"/>
                    </a:lnTo>
                    <a:lnTo>
                      <a:pt x="346" y="381"/>
                    </a:lnTo>
                    <a:lnTo>
                      <a:pt x="348" y="376"/>
                    </a:lnTo>
                    <a:lnTo>
                      <a:pt x="348" y="372"/>
                    </a:lnTo>
                    <a:lnTo>
                      <a:pt x="344" y="368"/>
                    </a:lnTo>
                    <a:lnTo>
                      <a:pt x="344" y="359"/>
                    </a:lnTo>
                    <a:lnTo>
                      <a:pt x="343" y="356"/>
                    </a:lnTo>
                    <a:lnTo>
                      <a:pt x="344" y="346"/>
                    </a:lnTo>
                    <a:lnTo>
                      <a:pt x="339" y="346"/>
                    </a:lnTo>
                    <a:lnTo>
                      <a:pt x="341" y="350"/>
                    </a:lnTo>
                    <a:lnTo>
                      <a:pt x="337" y="352"/>
                    </a:lnTo>
                    <a:lnTo>
                      <a:pt x="335" y="359"/>
                    </a:lnTo>
                    <a:lnTo>
                      <a:pt x="330" y="363"/>
                    </a:lnTo>
                    <a:lnTo>
                      <a:pt x="330" y="359"/>
                    </a:lnTo>
                    <a:lnTo>
                      <a:pt x="332" y="356"/>
                    </a:lnTo>
                    <a:lnTo>
                      <a:pt x="332" y="348"/>
                    </a:lnTo>
                    <a:lnTo>
                      <a:pt x="333" y="346"/>
                    </a:lnTo>
                    <a:lnTo>
                      <a:pt x="333" y="343"/>
                    </a:lnTo>
                    <a:lnTo>
                      <a:pt x="326" y="334"/>
                    </a:lnTo>
                    <a:lnTo>
                      <a:pt x="326" y="334"/>
                    </a:lnTo>
                    <a:lnTo>
                      <a:pt x="332" y="337"/>
                    </a:lnTo>
                    <a:lnTo>
                      <a:pt x="333" y="332"/>
                    </a:lnTo>
                    <a:lnTo>
                      <a:pt x="330" y="330"/>
                    </a:lnTo>
                    <a:lnTo>
                      <a:pt x="333" y="326"/>
                    </a:lnTo>
                    <a:lnTo>
                      <a:pt x="317" y="302"/>
                    </a:lnTo>
                    <a:lnTo>
                      <a:pt x="317" y="301"/>
                    </a:lnTo>
                    <a:lnTo>
                      <a:pt x="319" y="301"/>
                    </a:lnTo>
                    <a:lnTo>
                      <a:pt x="322" y="304"/>
                    </a:lnTo>
                    <a:lnTo>
                      <a:pt x="322" y="301"/>
                    </a:lnTo>
                    <a:lnTo>
                      <a:pt x="324" y="297"/>
                    </a:lnTo>
                    <a:lnTo>
                      <a:pt x="322" y="293"/>
                    </a:lnTo>
                    <a:lnTo>
                      <a:pt x="321" y="286"/>
                    </a:lnTo>
                    <a:lnTo>
                      <a:pt x="317" y="284"/>
                    </a:lnTo>
                    <a:lnTo>
                      <a:pt x="313" y="284"/>
                    </a:lnTo>
                    <a:lnTo>
                      <a:pt x="311" y="282"/>
                    </a:lnTo>
                    <a:lnTo>
                      <a:pt x="311" y="275"/>
                    </a:lnTo>
                    <a:lnTo>
                      <a:pt x="313" y="273"/>
                    </a:lnTo>
                    <a:lnTo>
                      <a:pt x="311" y="271"/>
                    </a:lnTo>
                    <a:lnTo>
                      <a:pt x="299" y="266"/>
                    </a:lnTo>
                    <a:lnTo>
                      <a:pt x="295" y="266"/>
                    </a:lnTo>
                    <a:lnTo>
                      <a:pt x="297" y="264"/>
                    </a:lnTo>
                    <a:lnTo>
                      <a:pt x="300" y="264"/>
                    </a:lnTo>
                    <a:lnTo>
                      <a:pt x="297" y="258"/>
                    </a:lnTo>
                    <a:lnTo>
                      <a:pt x="295" y="258"/>
                    </a:lnTo>
                    <a:lnTo>
                      <a:pt x="289" y="255"/>
                    </a:lnTo>
                    <a:lnTo>
                      <a:pt x="286" y="253"/>
                    </a:lnTo>
                    <a:lnTo>
                      <a:pt x="282" y="249"/>
                    </a:lnTo>
                    <a:lnTo>
                      <a:pt x="269" y="244"/>
                    </a:lnTo>
                    <a:lnTo>
                      <a:pt x="262" y="238"/>
                    </a:lnTo>
                    <a:lnTo>
                      <a:pt x="256" y="231"/>
                    </a:lnTo>
                    <a:lnTo>
                      <a:pt x="253" y="231"/>
                    </a:lnTo>
                    <a:lnTo>
                      <a:pt x="251" y="229"/>
                    </a:lnTo>
                    <a:lnTo>
                      <a:pt x="251" y="224"/>
                    </a:lnTo>
                    <a:lnTo>
                      <a:pt x="249" y="224"/>
                    </a:lnTo>
                    <a:lnTo>
                      <a:pt x="247" y="220"/>
                    </a:lnTo>
                    <a:lnTo>
                      <a:pt x="245" y="211"/>
                    </a:lnTo>
                    <a:lnTo>
                      <a:pt x="245" y="209"/>
                    </a:lnTo>
                    <a:lnTo>
                      <a:pt x="245" y="205"/>
                    </a:lnTo>
                    <a:lnTo>
                      <a:pt x="242" y="200"/>
                    </a:lnTo>
                    <a:lnTo>
                      <a:pt x="242" y="200"/>
                    </a:lnTo>
                    <a:lnTo>
                      <a:pt x="249" y="202"/>
                    </a:lnTo>
                    <a:lnTo>
                      <a:pt x="251" y="198"/>
                    </a:lnTo>
                    <a:lnTo>
                      <a:pt x="233" y="169"/>
                    </a:lnTo>
                    <a:lnTo>
                      <a:pt x="229" y="148"/>
                    </a:lnTo>
                    <a:lnTo>
                      <a:pt x="227" y="143"/>
                    </a:lnTo>
                    <a:lnTo>
                      <a:pt x="222" y="139"/>
                    </a:lnTo>
                    <a:lnTo>
                      <a:pt x="223" y="137"/>
                    </a:lnTo>
                    <a:lnTo>
                      <a:pt x="220" y="114"/>
                    </a:lnTo>
                    <a:lnTo>
                      <a:pt x="212" y="106"/>
                    </a:lnTo>
                    <a:lnTo>
                      <a:pt x="200" y="106"/>
                    </a:lnTo>
                    <a:lnTo>
                      <a:pt x="190" y="99"/>
                    </a:lnTo>
                    <a:lnTo>
                      <a:pt x="183" y="99"/>
                    </a:lnTo>
                    <a:lnTo>
                      <a:pt x="176" y="90"/>
                    </a:lnTo>
                    <a:lnTo>
                      <a:pt x="165" y="84"/>
                    </a:lnTo>
                    <a:lnTo>
                      <a:pt x="159" y="82"/>
                    </a:lnTo>
                    <a:lnTo>
                      <a:pt x="154" y="79"/>
                    </a:lnTo>
                    <a:lnTo>
                      <a:pt x="145" y="77"/>
                    </a:lnTo>
                    <a:lnTo>
                      <a:pt x="137" y="73"/>
                    </a:lnTo>
                    <a:lnTo>
                      <a:pt x="134" y="75"/>
                    </a:lnTo>
                    <a:lnTo>
                      <a:pt x="132" y="71"/>
                    </a:lnTo>
                    <a:lnTo>
                      <a:pt x="121" y="62"/>
                    </a:lnTo>
                    <a:lnTo>
                      <a:pt x="117" y="62"/>
                    </a:lnTo>
                    <a:lnTo>
                      <a:pt x="115" y="64"/>
                    </a:lnTo>
                    <a:lnTo>
                      <a:pt x="115" y="60"/>
                    </a:lnTo>
                    <a:lnTo>
                      <a:pt x="106" y="57"/>
                    </a:lnTo>
                    <a:lnTo>
                      <a:pt x="106" y="55"/>
                    </a:lnTo>
                    <a:lnTo>
                      <a:pt x="99" y="53"/>
                    </a:lnTo>
                    <a:lnTo>
                      <a:pt x="97" y="49"/>
                    </a:lnTo>
                    <a:lnTo>
                      <a:pt x="90" y="48"/>
                    </a:lnTo>
                    <a:lnTo>
                      <a:pt x="88" y="44"/>
                    </a:lnTo>
                    <a:lnTo>
                      <a:pt x="77" y="33"/>
                    </a:lnTo>
                    <a:lnTo>
                      <a:pt x="77" y="27"/>
                    </a:lnTo>
                    <a:lnTo>
                      <a:pt x="75" y="27"/>
                    </a:lnTo>
                    <a:lnTo>
                      <a:pt x="71" y="33"/>
                    </a:lnTo>
                    <a:lnTo>
                      <a:pt x="71" y="3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24"/>
              <p:cNvSpPr>
                <a:spLocks/>
              </p:cNvSpPr>
              <p:nvPr userDrawn="1"/>
            </p:nvSpPr>
            <p:spPr bwMode="auto">
              <a:xfrm>
                <a:off x="255587" y="66675"/>
                <a:ext cx="23813" cy="26988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6"/>
                  </a:cxn>
                  <a:cxn ang="0">
                    <a:pos x="13" y="13"/>
                  </a:cxn>
                  <a:cxn ang="0">
                    <a:pos x="15" y="15"/>
                  </a:cxn>
                  <a:cxn ang="0">
                    <a:pos x="13" y="17"/>
                  </a:cxn>
                  <a:cxn ang="0">
                    <a:pos x="9" y="17"/>
                  </a:cxn>
                  <a:cxn ang="0">
                    <a:pos x="5" y="13"/>
                  </a:cxn>
                  <a:cxn ang="0">
                    <a:pos x="4" y="13"/>
                  </a:cxn>
                  <a:cxn ang="0">
                    <a:pos x="0" y="10"/>
                  </a:cxn>
                  <a:cxn ang="0">
                    <a:pos x="2" y="8"/>
                  </a:cxn>
                  <a:cxn ang="0">
                    <a:pos x="2" y="0"/>
                  </a:cxn>
                  <a:cxn ang="0">
                    <a:pos x="11" y="0"/>
                  </a:cxn>
                </a:cxnLst>
                <a:rect l="0" t="0" r="r" b="b"/>
                <a:pathLst>
                  <a:path w="15" h="17">
                    <a:moveTo>
                      <a:pt x="11" y="0"/>
                    </a:moveTo>
                    <a:lnTo>
                      <a:pt x="15" y="6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9" y="17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25"/>
              <p:cNvSpPr>
                <a:spLocks/>
              </p:cNvSpPr>
              <p:nvPr userDrawn="1"/>
            </p:nvSpPr>
            <p:spPr bwMode="auto">
              <a:xfrm>
                <a:off x="179387" y="-46037"/>
                <a:ext cx="44450" cy="58738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2" y="4"/>
                  </a:cxn>
                  <a:cxn ang="0">
                    <a:pos x="28" y="5"/>
                  </a:cxn>
                  <a:cxn ang="0">
                    <a:pos x="28" y="16"/>
                  </a:cxn>
                  <a:cxn ang="0">
                    <a:pos x="26" y="35"/>
                  </a:cxn>
                  <a:cxn ang="0">
                    <a:pos x="19" y="37"/>
                  </a:cxn>
                  <a:cxn ang="0">
                    <a:pos x="17" y="33"/>
                  </a:cxn>
                  <a:cxn ang="0">
                    <a:pos x="11" y="29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4" y="15"/>
                  </a:cxn>
                  <a:cxn ang="0">
                    <a:pos x="8" y="11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8" y="4"/>
                  </a:cxn>
                  <a:cxn ang="0">
                    <a:pos x="22" y="0"/>
                  </a:cxn>
                </a:cxnLst>
                <a:rect l="0" t="0" r="r" b="b"/>
                <a:pathLst>
                  <a:path w="28" h="37">
                    <a:moveTo>
                      <a:pt x="22" y="0"/>
                    </a:moveTo>
                    <a:lnTo>
                      <a:pt x="22" y="4"/>
                    </a:lnTo>
                    <a:lnTo>
                      <a:pt x="28" y="5"/>
                    </a:lnTo>
                    <a:lnTo>
                      <a:pt x="28" y="16"/>
                    </a:lnTo>
                    <a:lnTo>
                      <a:pt x="26" y="35"/>
                    </a:lnTo>
                    <a:lnTo>
                      <a:pt x="19" y="37"/>
                    </a:lnTo>
                    <a:lnTo>
                      <a:pt x="17" y="33"/>
                    </a:lnTo>
                    <a:lnTo>
                      <a:pt x="11" y="29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4" y="15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8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6"/>
              <p:cNvSpPr>
                <a:spLocks/>
              </p:cNvSpPr>
              <p:nvPr userDrawn="1"/>
            </p:nvSpPr>
            <p:spPr bwMode="auto">
              <a:xfrm>
                <a:off x="150812" y="-87312"/>
                <a:ext cx="7938" cy="952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5" y="2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4" y="0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lnTo>
                      <a:pt x="5" y="2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27"/>
              <p:cNvSpPr>
                <a:spLocks/>
              </p:cNvSpPr>
              <p:nvPr userDrawn="1"/>
            </p:nvSpPr>
            <p:spPr bwMode="auto">
              <a:xfrm>
                <a:off x="228600" y="0"/>
                <a:ext cx="9525" cy="12700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4"/>
                  </a:cxn>
                  <a:cxn ang="0">
                    <a:pos x="2" y="8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6" y="0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28"/>
              <p:cNvSpPr>
                <a:spLocks/>
              </p:cNvSpPr>
              <p:nvPr userDrawn="1"/>
            </p:nvSpPr>
            <p:spPr bwMode="auto">
              <a:xfrm>
                <a:off x="279400" y="101600"/>
                <a:ext cx="7938" cy="158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" y="6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" y="0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lnTo>
                      <a:pt x="5" y="6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29"/>
              <p:cNvSpPr>
                <a:spLocks/>
              </p:cNvSpPr>
              <p:nvPr userDrawn="1"/>
            </p:nvSpPr>
            <p:spPr bwMode="auto">
              <a:xfrm>
                <a:off x="290512" y="101600"/>
                <a:ext cx="17463" cy="23813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1" y="6"/>
                  </a:cxn>
                  <a:cxn ang="0">
                    <a:pos x="11" y="10"/>
                  </a:cxn>
                  <a:cxn ang="0">
                    <a:pos x="7" y="15"/>
                  </a:cxn>
                  <a:cxn ang="0">
                    <a:pos x="4" y="11"/>
                  </a:cxn>
                  <a:cxn ang="0">
                    <a:pos x="5" y="4"/>
                  </a:cxn>
                  <a:cxn ang="0">
                    <a:pos x="4" y="4"/>
                  </a:cxn>
                  <a:cxn ang="0">
                    <a:pos x="2" y="10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5" y="0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lnTo>
                      <a:pt x="11" y="6"/>
                    </a:lnTo>
                    <a:lnTo>
                      <a:pt x="11" y="10"/>
                    </a:lnTo>
                    <a:lnTo>
                      <a:pt x="7" y="15"/>
                    </a:lnTo>
                    <a:lnTo>
                      <a:pt x="4" y="11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30"/>
              <p:cNvSpPr>
                <a:spLocks/>
              </p:cNvSpPr>
              <p:nvPr userDrawn="1"/>
            </p:nvSpPr>
            <p:spPr bwMode="auto">
              <a:xfrm>
                <a:off x="266700" y="-212725"/>
                <a:ext cx="58738" cy="34925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7" y="13"/>
                  </a:cxn>
                  <a:cxn ang="0">
                    <a:pos x="31" y="15"/>
                  </a:cxn>
                  <a:cxn ang="0">
                    <a:pos x="28" y="22"/>
                  </a:cxn>
                  <a:cxn ang="0">
                    <a:pos x="22" y="21"/>
                  </a:cxn>
                  <a:cxn ang="0">
                    <a:pos x="13" y="17"/>
                  </a:cxn>
                  <a:cxn ang="0">
                    <a:pos x="13" y="21"/>
                  </a:cxn>
                  <a:cxn ang="0">
                    <a:pos x="11" y="21"/>
                  </a:cxn>
                  <a:cxn ang="0">
                    <a:pos x="2" y="17"/>
                  </a:cxn>
                  <a:cxn ang="0">
                    <a:pos x="0" y="15"/>
                  </a:cxn>
                  <a:cxn ang="0">
                    <a:pos x="4" y="13"/>
                  </a:cxn>
                  <a:cxn ang="0">
                    <a:pos x="4" y="11"/>
                  </a:cxn>
                  <a:cxn ang="0">
                    <a:pos x="8" y="8"/>
                  </a:cxn>
                  <a:cxn ang="0">
                    <a:pos x="13" y="8"/>
                  </a:cxn>
                  <a:cxn ang="0">
                    <a:pos x="22" y="2"/>
                  </a:cxn>
                  <a:cxn ang="0">
                    <a:pos x="31" y="0"/>
                  </a:cxn>
                  <a:cxn ang="0">
                    <a:pos x="33" y="2"/>
                  </a:cxn>
                </a:cxnLst>
                <a:rect l="0" t="0" r="r" b="b"/>
                <a:pathLst>
                  <a:path w="37" h="22">
                    <a:moveTo>
                      <a:pt x="33" y="2"/>
                    </a:moveTo>
                    <a:lnTo>
                      <a:pt x="37" y="13"/>
                    </a:lnTo>
                    <a:lnTo>
                      <a:pt x="31" y="15"/>
                    </a:lnTo>
                    <a:lnTo>
                      <a:pt x="28" y="22"/>
                    </a:lnTo>
                    <a:lnTo>
                      <a:pt x="22" y="21"/>
                    </a:lnTo>
                    <a:lnTo>
                      <a:pt x="13" y="17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22" y="2"/>
                    </a:lnTo>
                    <a:lnTo>
                      <a:pt x="31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31"/>
              <p:cNvSpPr>
                <a:spLocks/>
              </p:cNvSpPr>
              <p:nvPr userDrawn="1"/>
            </p:nvSpPr>
            <p:spPr bwMode="auto">
              <a:xfrm>
                <a:off x="238125" y="-230187"/>
                <a:ext cx="41275" cy="174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2"/>
                  </a:cxn>
                  <a:cxn ang="0">
                    <a:pos x="9" y="6"/>
                  </a:cxn>
                  <a:cxn ang="0">
                    <a:pos x="11" y="2"/>
                  </a:cxn>
                  <a:cxn ang="0">
                    <a:pos x="18" y="4"/>
                  </a:cxn>
                  <a:cxn ang="0">
                    <a:pos x="22" y="2"/>
                  </a:cxn>
                  <a:cxn ang="0">
                    <a:pos x="26" y="10"/>
                  </a:cxn>
                  <a:cxn ang="0">
                    <a:pos x="22" y="10"/>
                  </a:cxn>
                  <a:cxn ang="0">
                    <a:pos x="13" y="11"/>
                  </a:cxn>
                  <a:cxn ang="0">
                    <a:pos x="11" y="8"/>
                  </a:cxn>
                  <a:cxn ang="0">
                    <a:pos x="7" y="10"/>
                  </a:cxn>
                  <a:cxn ang="0">
                    <a:pos x="4" y="6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6" h="11">
                    <a:moveTo>
                      <a:pt x="2" y="0"/>
                    </a:moveTo>
                    <a:lnTo>
                      <a:pt x="7" y="2"/>
                    </a:lnTo>
                    <a:lnTo>
                      <a:pt x="9" y="6"/>
                    </a:lnTo>
                    <a:lnTo>
                      <a:pt x="11" y="2"/>
                    </a:lnTo>
                    <a:lnTo>
                      <a:pt x="18" y="4"/>
                    </a:lnTo>
                    <a:lnTo>
                      <a:pt x="22" y="2"/>
                    </a:lnTo>
                    <a:lnTo>
                      <a:pt x="26" y="10"/>
                    </a:lnTo>
                    <a:lnTo>
                      <a:pt x="22" y="10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7" y="10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32"/>
              <p:cNvSpPr>
                <a:spLocks/>
              </p:cNvSpPr>
              <p:nvPr userDrawn="1"/>
            </p:nvSpPr>
            <p:spPr bwMode="auto">
              <a:xfrm>
                <a:off x="261937" y="-209550"/>
                <a:ext cx="19050" cy="1428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12" y="2"/>
                  </a:cxn>
                  <a:cxn ang="0">
                    <a:pos x="5" y="6"/>
                  </a:cxn>
                  <a:cxn ang="0">
                    <a:pos x="1" y="9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lnTo>
                      <a:pt x="7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1" y="9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33"/>
              <p:cNvSpPr>
                <a:spLocks/>
              </p:cNvSpPr>
              <p:nvPr userDrawn="1"/>
            </p:nvSpPr>
            <p:spPr bwMode="auto">
              <a:xfrm>
                <a:off x="200025" y="-206375"/>
                <a:ext cx="38100" cy="17463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7" y="6"/>
                  </a:cxn>
                  <a:cxn ang="0">
                    <a:pos x="22" y="6"/>
                  </a:cxn>
                  <a:cxn ang="0">
                    <a:pos x="24" y="11"/>
                  </a:cxn>
                  <a:cxn ang="0">
                    <a:pos x="18" y="11"/>
                  </a:cxn>
                  <a:cxn ang="0">
                    <a:pos x="9" y="6"/>
                  </a:cxn>
                  <a:cxn ang="0">
                    <a:pos x="0" y="6"/>
                  </a:cxn>
                  <a:cxn ang="0">
                    <a:pos x="2" y="2"/>
                  </a:cxn>
                  <a:cxn ang="0">
                    <a:pos x="6" y="0"/>
                  </a:cxn>
                </a:cxnLst>
                <a:rect l="0" t="0" r="r" b="b"/>
                <a:pathLst>
                  <a:path w="24" h="11">
                    <a:moveTo>
                      <a:pt x="6" y="0"/>
                    </a:moveTo>
                    <a:lnTo>
                      <a:pt x="17" y="6"/>
                    </a:lnTo>
                    <a:lnTo>
                      <a:pt x="22" y="6"/>
                    </a:lnTo>
                    <a:lnTo>
                      <a:pt x="24" y="11"/>
                    </a:lnTo>
                    <a:lnTo>
                      <a:pt x="18" y="11"/>
                    </a:lnTo>
                    <a:lnTo>
                      <a:pt x="9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34"/>
              <p:cNvSpPr>
                <a:spLocks/>
              </p:cNvSpPr>
              <p:nvPr userDrawn="1"/>
            </p:nvSpPr>
            <p:spPr bwMode="auto">
              <a:xfrm>
                <a:off x="125412" y="-266700"/>
                <a:ext cx="19050" cy="14288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2" y="7"/>
                  </a:cxn>
                  <a:cxn ang="0">
                    <a:pos x="12" y="9"/>
                  </a:cxn>
                  <a:cxn ang="0">
                    <a:pos x="0" y="0"/>
                  </a:cxn>
                  <a:cxn ang="0">
                    <a:pos x="10" y="0"/>
                  </a:cxn>
                </a:cxnLst>
                <a:rect l="0" t="0" r="r" b="b"/>
                <a:pathLst>
                  <a:path w="12" h="9">
                    <a:moveTo>
                      <a:pt x="10" y="0"/>
                    </a:moveTo>
                    <a:lnTo>
                      <a:pt x="12" y="7"/>
                    </a:lnTo>
                    <a:lnTo>
                      <a:pt x="12" y="9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35"/>
              <p:cNvSpPr>
                <a:spLocks/>
              </p:cNvSpPr>
              <p:nvPr userDrawn="1"/>
            </p:nvSpPr>
            <p:spPr bwMode="auto">
              <a:xfrm>
                <a:off x="107950" y="-279400"/>
                <a:ext cx="17463" cy="9525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4"/>
                  </a:cxn>
                  <a:cxn ang="0">
                    <a:pos x="9" y="6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11" y="4"/>
                    </a:lnTo>
                    <a:lnTo>
                      <a:pt x="9" y="6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36"/>
              <p:cNvSpPr>
                <a:spLocks/>
              </p:cNvSpPr>
              <p:nvPr userDrawn="1"/>
            </p:nvSpPr>
            <p:spPr bwMode="auto">
              <a:xfrm>
                <a:off x="161925" y="-296862"/>
                <a:ext cx="9525" cy="635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4" y="0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37"/>
              <p:cNvSpPr>
                <a:spLocks/>
              </p:cNvSpPr>
              <p:nvPr userDrawn="1"/>
            </p:nvSpPr>
            <p:spPr bwMode="auto">
              <a:xfrm>
                <a:off x="406400" y="-80962"/>
                <a:ext cx="23813" cy="6032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13"/>
                  </a:cxn>
                  <a:cxn ang="0">
                    <a:pos x="11" y="20"/>
                  </a:cxn>
                  <a:cxn ang="0">
                    <a:pos x="8" y="22"/>
                  </a:cxn>
                  <a:cxn ang="0">
                    <a:pos x="11" y="27"/>
                  </a:cxn>
                  <a:cxn ang="0">
                    <a:pos x="11" y="37"/>
                  </a:cxn>
                  <a:cxn ang="0">
                    <a:pos x="9" y="38"/>
                  </a:cxn>
                  <a:cxn ang="0">
                    <a:pos x="6" y="29"/>
                  </a:cxn>
                  <a:cxn ang="0">
                    <a:pos x="8" y="27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2" y="2"/>
                  </a:cxn>
                  <a:cxn ang="0">
                    <a:pos x="11" y="0"/>
                  </a:cxn>
                </a:cxnLst>
                <a:rect l="0" t="0" r="r" b="b"/>
                <a:pathLst>
                  <a:path w="15" h="38">
                    <a:moveTo>
                      <a:pt x="11" y="0"/>
                    </a:moveTo>
                    <a:lnTo>
                      <a:pt x="15" y="13"/>
                    </a:lnTo>
                    <a:lnTo>
                      <a:pt x="11" y="20"/>
                    </a:lnTo>
                    <a:lnTo>
                      <a:pt x="8" y="22"/>
                    </a:lnTo>
                    <a:lnTo>
                      <a:pt x="11" y="27"/>
                    </a:lnTo>
                    <a:lnTo>
                      <a:pt x="11" y="37"/>
                    </a:lnTo>
                    <a:lnTo>
                      <a:pt x="9" y="38"/>
                    </a:lnTo>
                    <a:lnTo>
                      <a:pt x="6" y="29"/>
                    </a:lnTo>
                    <a:lnTo>
                      <a:pt x="8" y="27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2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38"/>
              <p:cNvSpPr>
                <a:spLocks/>
              </p:cNvSpPr>
              <p:nvPr userDrawn="1"/>
            </p:nvSpPr>
            <p:spPr bwMode="auto">
              <a:xfrm>
                <a:off x="406400" y="-107950"/>
                <a:ext cx="38100" cy="619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9" y="8"/>
                  </a:cxn>
                  <a:cxn ang="0">
                    <a:pos x="24" y="28"/>
                  </a:cxn>
                  <a:cxn ang="0">
                    <a:pos x="24" y="33"/>
                  </a:cxn>
                  <a:cxn ang="0">
                    <a:pos x="20" y="32"/>
                  </a:cxn>
                  <a:cxn ang="0">
                    <a:pos x="20" y="35"/>
                  </a:cxn>
                  <a:cxn ang="0">
                    <a:pos x="15" y="39"/>
                  </a:cxn>
                  <a:cxn ang="0">
                    <a:pos x="15" y="37"/>
                  </a:cxn>
                  <a:cxn ang="0">
                    <a:pos x="19" y="32"/>
                  </a:cxn>
                  <a:cxn ang="0">
                    <a:pos x="19" y="28"/>
                  </a:cxn>
                  <a:cxn ang="0">
                    <a:pos x="15" y="15"/>
                  </a:cxn>
                  <a:cxn ang="0">
                    <a:pos x="9" y="13"/>
                  </a:cxn>
                  <a:cxn ang="0">
                    <a:pos x="6" y="13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8"/>
                  </a:cxn>
                  <a:cxn ang="0">
                    <a:pos x="8" y="10"/>
                  </a:cxn>
                  <a:cxn ang="0">
                    <a:pos x="8" y="4"/>
                  </a:cxn>
                  <a:cxn ang="0">
                    <a:pos x="11" y="0"/>
                  </a:cxn>
                  <a:cxn ang="0">
                    <a:pos x="13" y="0"/>
                  </a:cxn>
                </a:cxnLst>
                <a:rect l="0" t="0" r="r" b="b"/>
                <a:pathLst>
                  <a:path w="24" h="39">
                    <a:moveTo>
                      <a:pt x="13" y="0"/>
                    </a:moveTo>
                    <a:lnTo>
                      <a:pt x="19" y="8"/>
                    </a:lnTo>
                    <a:lnTo>
                      <a:pt x="24" y="28"/>
                    </a:lnTo>
                    <a:lnTo>
                      <a:pt x="24" y="33"/>
                    </a:lnTo>
                    <a:lnTo>
                      <a:pt x="20" y="32"/>
                    </a:lnTo>
                    <a:lnTo>
                      <a:pt x="20" y="35"/>
                    </a:lnTo>
                    <a:lnTo>
                      <a:pt x="15" y="39"/>
                    </a:lnTo>
                    <a:lnTo>
                      <a:pt x="15" y="37"/>
                    </a:lnTo>
                    <a:lnTo>
                      <a:pt x="19" y="32"/>
                    </a:lnTo>
                    <a:lnTo>
                      <a:pt x="19" y="28"/>
                    </a:lnTo>
                    <a:lnTo>
                      <a:pt x="15" y="15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8" y="10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39"/>
              <p:cNvSpPr>
                <a:spLocks/>
              </p:cNvSpPr>
              <p:nvPr userDrawn="1"/>
            </p:nvSpPr>
            <p:spPr bwMode="auto">
              <a:xfrm>
                <a:off x="261937" y="-168275"/>
                <a:ext cx="49213" cy="14288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7"/>
                  </a:cxn>
                  <a:cxn ang="0">
                    <a:pos x="29" y="5"/>
                  </a:cxn>
                  <a:cxn ang="0">
                    <a:pos x="22" y="9"/>
                  </a:cxn>
                  <a:cxn ang="0">
                    <a:pos x="18" y="7"/>
                  </a:cxn>
                  <a:cxn ang="0">
                    <a:pos x="11" y="7"/>
                  </a:cxn>
                  <a:cxn ang="0">
                    <a:pos x="0" y="2"/>
                  </a:cxn>
                  <a:cxn ang="0">
                    <a:pos x="20" y="2"/>
                  </a:cxn>
                  <a:cxn ang="0">
                    <a:pos x="23" y="0"/>
                  </a:cxn>
                  <a:cxn ang="0">
                    <a:pos x="27" y="0"/>
                  </a:cxn>
                </a:cxnLst>
                <a:rect l="0" t="0" r="r" b="b"/>
                <a:pathLst>
                  <a:path w="31" h="9">
                    <a:moveTo>
                      <a:pt x="27" y="0"/>
                    </a:moveTo>
                    <a:lnTo>
                      <a:pt x="31" y="7"/>
                    </a:lnTo>
                    <a:lnTo>
                      <a:pt x="29" y="5"/>
                    </a:lnTo>
                    <a:lnTo>
                      <a:pt x="22" y="9"/>
                    </a:lnTo>
                    <a:lnTo>
                      <a:pt x="18" y="7"/>
                    </a:lnTo>
                    <a:lnTo>
                      <a:pt x="11" y="7"/>
                    </a:lnTo>
                    <a:lnTo>
                      <a:pt x="0" y="2"/>
                    </a:lnTo>
                    <a:lnTo>
                      <a:pt x="20" y="2"/>
                    </a:lnTo>
                    <a:lnTo>
                      <a:pt x="2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40"/>
              <p:cNvSpPr>
                <a:spLocks/>
              </p:cNvSpPr>
              <p:nvPr userDrawn="1"/>
            </p:nvSpPr>
            <p:spPr bwMode="auto">
              <a:xfrm>
                <a:off x="273050" y="-177800"/>
                <a:ext cx="23813" cy="952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5" y="2"/>
                  </a:cxn>
                  <a:cxn ang="0">
                    <a:pos x="11" y="6"/>
                  </a:cxn>
                  <a:cxn ang="0">
                    <a:pos x="5" y="6"/>
                  </a:cxn>
                  <a:cxn ang="0">
                    <a:pos x="0" y="0"/>
                  </a:cxn>
                  <a:cxn ang="0">
                    <a:pos x="7" y="0"/>
                  </a:cxn>
                </a:cxnLst>
                <a:rect l="0" t="0" r="r" b="b"/>
                <a:pathLst>
                  <a:path w="15" h="6">
                    <a:moveTo>
                      <a:pt x="7" y="0"/>
                    </a:moveTo>
                    <a:lnTo>
                      <a:pt x="15" y="2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41"/>
              <p:cNvSpPr>
                <a:spLocks/>
              </p:cNvSpPr>
              <p:nvPr userDrawn="1"/>
            </p:nvSpPr>
            <p:spPr bwMode="auto">
              <a:xfrm>
                <a:off x="258762" y="-177800"/>
                <a:ext cx="14288" cy="952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9" y="4"/>
                  </a:cxn>
                  <a:cxn ang="0">
                    <a:pos x="5" y="6"/>
                  </a:cxn>
                  <a:cxn ang="0">
                    <a:pos x="0" y="4"/>
                  </a:cxn>
                  <a:cxn ang="0">
                    <a:pos x="0" y="0"/>
                  </a:cxn>
                  <a:cxn ang="0">
                    <a:pos x="2" y="2"/>
                  </a:cxn>
                </a:cxnLst>
                <a:rect l="0" t="0" r="r" b="b"/>
                <a:pathLst>
                  <a:path w="9" h="6">
                    <a:moveTo>
                      <a:pt x="2" y="2"/>
                    </a:moveTo>
                    <a:lnTo>
                      <a:pt x="9" y="4"/>
                    </a:lnTo>
                    <a:lnTo>
                      <a:pt x="5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42"/>
              <p:cNvSpPr>
                <a:spLocks/>
              </p:cNvSpPr>
              <p:nvPr userDrawn="1"/>
            </p:nvSpPr>
            <p:spPr bwMode="auto">
              <a:xfrm>
                <a:off x="241300" y="-234950"/>
                <a:ext cx="17463" cy="4763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1" y="2"/>
                  </a:cxn>
                  <a:cxn ang="0">
                    <a:pos x="11" y="3"/>
                  </a:cxn>
                  <a:cxn ang="0">
                    <a:pos x="0" y="2"/>
                  </a:cxn>
                  <a:cxn ang="0">
                    <a:pos x="7" y="0"/>
                  </a:cxn>
                </a:cxnLst>
                <a:rect l="0" t="0" r="r" b="b"/>
                <a:pathLst>
                  <a:path w="11" h="3">
                    <a:moveTo>
                      <a:pt x="7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43"/>
              <p:cNvSpPr>
                <a:spLocks/>
              </p:cNvSpPr>
              <p:nvPr userDrawn="1"/>
            </p:nvSpPr>
            <p:spPr bwMode="auto">
              <a:xfrm>
                <a:off x="438150" y="-60325"/>
                <a:ext cx="20638" cy="39688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3" y="7"/>
                  </a:cxn>
                  <a:cxn ang="0">
                    <a:pos x="13" y="20"/>
                  </a:cxn>
                  <a:cxn ang="0">
                    <a:pos x="8" y="22"/>
                  </a:cxn>
                  <a:cxn ang="0">
                    <a:pos x="4" y="25"/>
                  </a:cxn>
                  <a:cxn ang="0">
                    <a:pos x="2" y="24"/>
                  </a:cxn>
                  <a:cxn ang="0">
                    <a:pos x="4" y="18"/>
                  </a:cxn>
                  <a:cxn ang="0">
                    <a:pos x="0" y="13"/>
                  </a:cxn>
                  <a:cxn ang="0">
                    <a:pos x="10" y="5"/>
                  </a:cxn>
                  <a:cxn ang="0">
                    <a:pos x="8" y="0"/>
                  </a:cxn>
                  <a:cxn ang="0">
                    <a:pos x="10" y="0"/>
                  </a:cxn>
                </a:cxnLst>
                <a:rect l="0" t="0" r="r" b="b"/>
                <a:pathLst>
                  <a:path w="13" h="25">
                    <a:moveTo>
                      <a:pt x="10" y="0"/>
                    </a:moveTo>
                    <a:lnTo>
                      <a:pt x="13" y="7"/>
                    </a:lnTo>
                    <a:lnTo>
                      <a:pt x="13" y="20"/>
                    </a:lnTo>
                    <a:lnTo>
                      <a:pt x="8" y="22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4" y="18"/>
                    </a:lnTo>
                    <a:lnTo>
                      <a:pt x="0" y="13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44"/>
              <p:cNvSpPr>
                <a:spLocks/>
              </p:cNvSpPr>
              <p:nvPr userDrawn="1"/>
            </p:nvSpPr>
            <p:spPr bwMode="auto">
              <a:xfrm>
                <a:off x="455612" y="-73025"/>
                <a:ext cx="23813" cy="38100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3" y="6"/>
                  </a:cxn>
                  <a:cxn ang="0">
                    <a:pos x="11" y="13"/>
                  </a:cxn>
                  <a:cxn ang="0">
                    <a:pos x="15" y="17"/>
                  </a:cxn>
                  <a:cxn ang="0">
                    <a:pos x="15" y="21"/>
                  </a:cxn>
                  <a:cxn ang="0">
                    <a:pos x="10" y="24"/>
                  </a:cxn>
                  <a:cxn ang="0">
                    <a:pos x="8" y="24"/>
                  </a:cxn>
                  <a:cxn ang="0">
                    <a:pos x="6" y="19"/>
                  </a:cxn>
                  <a:cxn ang="0">
                    <a:pos x="10" y="15"/>
                  </a:cxn>
                  <a:cxn ang="0">
                    <a:pos x="10" y="15"/>
                  </a:cxn>
                  <a:cxn ang="0">
                    <a:pos x="4" y="13"/>
                  </a:cxn>
                  <a:cxn ang="0">
                    <a:pos x="0" y="8"/>
                  </a:cxn>
                  <a:cxn ang="0">
                    <a:pos x="6" y="0"/>
                  </a:cxn>
                  <a:cxn ang="0">
                    <a:pos x="8" y="0"/>
                  </a:cxn>
                </a:cxnLst>
                <a:rect l="0" t="0" r="r" b="b"/>
                <a:pathLst>
                  <a:path w="15" h="24">
                    <a:moveTo>
                      <a:pt x="8" y="0"/>
                    </a:moveTo>
                    <a:lnTo>
                      <a:pt x="13" y="6"/>
                    </a:lnTo>
                    <a:lnTo>
                      <a:pt x="11" y="13"/>
                    </a:lnTo>
                    <a:lnTo>
                      <a:pt x="15" y="17"/>
                    </a:lnTo>
                    <a:lnTo>
                      <a:pt x="15" y="21"/>
                    </a:lnTo>
                    <a:lnTo>
                      <a:pt x="10" y="24"/>
                    </a:lnTo>
                    <a:lnTo>
                      <a:pt x="8" y="24"/>
                    </a:lnTo>
                    <a:lnTo>
                      <a:pt x="6" y="19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4" y="13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45"/>
              <p:cNvSpPr>
                <a:spLocks/>
              </p:cNvSpPr>
              <p:nvPr userDrawn="1"/>
            </p:nvSpPr>
            <p:spPr bwMode="auto">
              <a:xfrm>
                <a:off x="476250" y="-66675"/>
                <a:ext cx="20638" cy="26988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3" y="6"/>
                  </a:cxn>
                  <a:cxn ang="0">
                    <a:pos x="11" y="11"/>
                  </a:cxn>
                  <a:cxn ang="0">
                    <a:pos x="8" y="17"/>
                  </a:cxn>
                  <a:cxn ang="0">
                    <a:pos x="6" y="11"/>
                  </a:cxn>
                  <a:cxn ang="0">
                    <a:pos x="9" y="6"/>
                  </a:cxn>
                  <a:cxn ang="0">
                    <a:pos x="9" y="2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4" y="9"/>
                  </a:cxn>
                  <a:cxn ang="0">
                    <a:pos x="0" y="7"/>
                  </a:cxn>
                  <a:cxn ang="0">
                    <a:pos x="4" y="2"/>
                  </a:cxn>
                  <a:cxn ang="0">
                    <a:pos x="8" y="0"/>
                  </a:cxn>
                </a:cxnLst>
                <a:rect l="0" t="0" r="r" b="b"/>
                <a:pathLst>
                  <a:path w="13" h="17">
                    <a:moveTo>
                      <a:pt x="8" y="0"/>
                    </a:moveTo>
                    <a:lnTo>
                      <a:pt x="13" y="6"/>
                    </a:lnTo>
                    <a:lnTo>
                      <a:pt x="11" y="11"/>
                    </a:lnTo>
                    <a:lnTo>
                      <a:pt x="8" y="17"/>
                    </a:lnTo>
                    <a:lnTo>
                      <a:pt x="6" y="11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46"/>
              <p:cNvSpPr>
                <a:spLocks/>
              </p:cNvSpPr>
              <p:nvPr userDrawn="1"/>
            </p:nvSpPr>
            <p:spPr bwMode="auto">
              <a:xfrm>
                <a:off x="388937" y="-115887"/>
                <a:ext cx="30163" cy="1746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9" y="5"/>
                  </a:cxn>
                  <a:cxn ang="0">
                    <a:pos x="13" y="7"/>
                  </a:cxn>
                  <a:cxn ang="0">
                    <a:pos x="11" y="11"/>
                  </a:cxn>
                  <a:cxn ang="0">
                    <a:pos x="8" y="11"/>
                  </a:cxn>
                  <a:cxn ang="0">
                    <a:pos x="4" y="9"/>
                  </a:cxn>
                  <a:cxn ang="0">
                    <a:pos x="0" y="7"/>
                  </a:cxn>
                  <a:cxn ang="0">
                    <a:pos x="6" y="5"/>
                  </a:cxn>
                  <a:cxn ang="0">
                    <a:pos x="8" y="2"/>
                  </a:cxn>
                  <a:cxn ang="0">
                    <a:pos x="17" y="0"/>
                  </a:cxn>
                </a:cxnLst>
                <a:rect l="0" t="0" r="r" b="b"/>
                <a:pathLst>
                  <a:path w="19" h="11">
                    <a:moveTo>
                      <a:pt x="17" y="0"/>
                    </a:moveTo>
                    <a:lnTo>
                      <a:pt x="19" y="5"/>
                    </a:lnTo>
                    <a:lnTo>
                      <a:pt x="13" y="7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47"/>
              <p:cNvSpPr>
                <a:spLocks/>
              </p:cNvSpPr>
              <p:nvPr userDrawn="1"/>
            </p:nvSpPr>
            <p:spPr bwMode="auto">
              <a:xfrm>
                <a:off x="363537" y="-115887"/>
                <a:ext cx="31750" cy="793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9" y="2"/>
                  </a:cxn>
                  <a:cxn ang="0">
                    <a:pos x="14" y="0"/>
                  </a:cxn>
                  <a:cxn ang="0">
                    <a:pos x="20" y="2"/>
                  </a:cxn>
                  <a:cxn ang="0">
                    <a:pos x="18" y="5"/>
                  </a:cxn>
                  <a:cxn ang="0">
                    <a:pos x="13" y="4"/>
                  </a:cxn>
                  <a:cxn ang="0">
                    <a:pos x="9" y="5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3" y="0"/>
                  </a:cxn>
                </a:cxnLst>
                <a:rect l="0" t="0" r="r" b="b"/>
                <a:pathLst>
                  <a:path w="20" h="5">
                    <a:moveTo>
                      <a:pt x="3" y="0"/>
                    </a:moveTo>
                    <a:lnTo>
                      <a:pt x="9" y="2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3" y="4"/>
                    </a:lnTo>
                    <a:lnTo>
                      <a:pt x="9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48"/>
              <p:cNvSpPr>
                <a:spLocks/>
              </p:cNvSpPr>
              <p:nvPr userDrawn="1"/>
            </p:nvSpPr>
            <p:spPr bwMode="auto">
              <a:xfrm>
                <a:off x="339725" y="-130175"/>
                <a:ext cx="26988" cy="11113"/>
              </a:xfrm>
              <a:custGeom>
                <a:avLst/>
                <a:gdLst/>
                <a:ahLst/>
                <a:cxnLst>
                  <a:cxn ang="0">
                    <a:pos x="15" y="2"/>
                  </a:cxn>
                  <a:cxn ang="0">
                    <a:pos x="17" y="7"/>
                  </a:cxn>
                  <a:cxn ang="0">
                    <a:pos x="13" y="7"/>
                  </a:cxn>
                  <a:cxn ang="0">
                    <a:pos x="2" y="5"/>
                  </a:cxn>
                  <a:cxn ang="0">
                    <a:pos x="0" y="2"/>
                  </a:cxn>
                  <a:cxn ang="0">
                    <a:pos x="13" y="0"/>
                  </a:cxn>
                  <a:cxn ang="0">
                    <a:pos x="15" y="2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lnTo>
                      <a:pt x="17" y="7"/>
                    </a:lnTo>
                    <a:lnTo>
                      <a:pt x="13" y="7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13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49"/>
              <p:cNvSpPr>
                <a:spLocks/>
              </p:cNvSpPr>
              <p:nvPr userDrawn="1"/>
            </p:nvSpPr>
            <p:spPr bwMode="auto">
              <a:xfrm>
                <a:off x="476250" y="30163"/>
                <a:ext cx="58738" cy="71438"/>
              </a:xfrm>
              <a:custGeom>
                <a:avLst/>
                <a:gdLst/>
                <a:ahLst/>
                <a:cxnLst>
                  <a:cxn ang="0">
                    <a:pos x="6" y="1"/>
                  </a:cxn>
                  <a:cxn ang="0">
                    <a:pos x="8" y="7"/>
                  </a:cxn>
                  <a:cxn ang="0">
                    <a:pos x="19" y="12"/>
                  </a:cxn>
                  <a:cxn ang="0">
                    <a:pos x="24" y="16"/>
                  </a:cxn>
                  <a:cxn ang="0">
                    <a:pos x="28" y="31"/>
                  </a:cxn>
                  <a:cxn ang="0">
                    <a:pos x="37" y="42"/>
                  </a:cxn>
                  <a:cxn ang="0">
                    <a:pos x="37" y="45"/>
                  </a:cxn>
                  <a:cxn ang="0">
                    <a:pos x="35" y="45"/>
                  </a:cxn>
                  <a:cxn ang="0">
                    <a:pos x="20" y="31"/>
                  </a:cxn>
                  <a:cxn ang="0">
                    <a:pos x="15" y="25"/>
                  </a:cxn>
                  <a:cxn ang="0">
                    <a:pos x="13" y="18"/>
                  </a:cxn>
                  <a:cxn ang="0">
                    <a:pos x="9" y="18"/>
                  </a:cxn>
                  <a:cxn ang="0">
                    <a:pos x="8" y="14"/>
                  </a:cxn>
                  <a:cxn ang="0">
                    <a:pos x="2" y="11"/>
                  </a:cxn>
                  <a:cxn ang="0">
                    <a:pos x="0" y="7"/>
                  </a:cxn>
                  <a:cxn ang="0">
                    <a:pos x="2" y="0"/>
                  </a:cxn>
                  <a:cxn ang="0">
                    <a:pos x="6" y="1"/>
                  </a:cxn>
                </a:cxnLst>
                <a:rect l="0" t="0" r="r" b="b"/>
                <a:pathLst>
                  <a:path w="37" h="45">
                    <a:moveTo>
                      <a:pt x="6" y="1"/>
                    </a:moveTo>
                    <a:lnTo>
                      <a:pt x="8" y="7"/>
                    </a:lnTo>
                    <a:lnTo>
                      <a:pt x="19" y="12"/>
                    </a:lnTo>
                    <a:lnTo>
                      <a:pt x="24" y="16"/>
                    </a:lnTo>
                    <a:lnTo>
                      <a:pt x="28" y="31"/>
                    </a:lnTo>
                    <a:lnTo>
                      <a:pt x="37" y="42"/>
                    </a:lnTo>
                    <a:lnTo>
                      <a:pt x="37" y="45"/>
                    </a:lnTo>
                    <a:lnTo>
                      <a:pt x="35" y="45"/>
                    </a:lnTo>
                    <a:lnTo>
                      <a:pt x="20" y="31"/>
                    </a:lnTo>
                    <a:lnTo>
                      <a:pt x="15" y="25"/>
                    </a:lnTo>
                    <a:lnTo>
                      <a:pt x="13" y="18"/>
                    </a:lnTo>
                    <a:lnTo>
                      <a:pt x="9" y="18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50"/>
              <p:cNvSpPr>
                <a:spLocks/>
              </p:cNvSpPr>
              <p:nvPr userDrawn="1"/>
            </p:nvSpPr>
            <p:spPr bwMode="auto">
              <a:xfrm>
                <a:off x="531812" y="47625"/>
                <a:ext cx="28575" cy="25400"/>
              </a:xfrm>
              <a:custGeom>
                <a:avLst/>
                <a:gdLst/>
                <a:ahLst/>
                <a:cxnLst>
                  <a:cxn ang="0">
                    <a:pos x="9" y="16"/>
                  </a:cxn>
                  <a:cxn ang="0">
                    <a:pos x="9" y="16"/>
                  </a:cxn>
                  <a:cxn ang="0">
                    <a:pos x="9" y="14"/>
                  </a:cxn>
                  <a:cxn ang="0">
                    <a:pos x="9" y="12"/>
                  </a:cxn>
                  <a:cxn ang="0">
                    <a:pos x="9" y="12"/>
                  </a:cxn>
                  <a:cxn ang="0">
                    <a:pos x="11" y="9"/>
                  </a:cxn>
                  <a:cxn ang="0">
                    <a:pos x="13" y="7"/>
                  </a:cxn>
                  <a:cxn ang="0">
                    <a:pos x="17" y="3"/>
                  </a:cxn>
                  <a:cxn ang="0">
                    <a:pos x="17" y="3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5" y="1"/>
                  </a:cxn>
                  <a:cxn ang="0">
                    <a:pos x="13" y="0"/>
                  </a:cxn>
                  <a:cxn ang="0">
                    <a:pos x="11" y="1"/>
                  </a:cxn>
                  <a:cxn ang="0">
                    <a:pos x="9" y="3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4" y="5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2"/>
                  </a:cxn>
                  <a:cxn ang="0">
                    <a:pos x="4" y="12"/>
                  </a:cxn>
                  <a:cxn ang="0">
                    <a:pos x="6" y="14"/>
                  </a:cxn>
                  <a:cxn ang="0">
                    <a:pos x="6" y="12"/>
                  </a:cxn>
                  <a:cxn ang="0">
                    <a:pos x="7" y="14"/>
                  </a:cxn>
                  <a:cxn ang="0">
                    <a:pos x="6" y="14"/>
                  </a:cxn>
                  <a:cxn ang="0">
                    <a:pos x="7" y="14"/>
                  </a:cxn>
                  <a:cxn ang="0">
                    <a:pos x="9" y="16"/>
                  </a:cxn>
                  <a:cxn ang="0">
                    <a:pos x="9" y="16"/>
                  </a:cxn>
                </a:cxnLst>
                <a:rect l="0" t="0" r="r" b="b"/>
                <a:pathLst>
                  <a:path w="18" h="16">
                    <a:moveTo>
                      <a:pt x="9" y="16"/>
                    </a:move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51"/>
              <p:cNvSpPr>
                <a:spLocks/>
              </p:cNvSpPr>
              <p:nvPr userDrawn="1"/>
            </p:nvSpPr>
            <p:spPr bwMode="auto">
              <a:xfrm>
                <a:off x="461962" y="76200"/>
                <a:ext cx="14288" cy="11113"/>
              </a:xfrm>
              <a:custGeom>
                <a:avLst/>
                <a:gdLst/>
                <a:ahLst/>
                <a:cxnLst>
                  <a:cxn ang="0">
                    <a:pos x="4" y="7"/>
                  </a:cxn>
                  <a:cxn ang="0">
                    <a:pos x="4" y="7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5"/>
                  </a:cxn>
                  <a:cxn ang="0">
                    <a:pos x="6" y="5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7" y="5"/>
                  </a:cxn>
                  <a:cxn ang="0">
                    <a:pos x="7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4" y="7"/>
                  </a:cxn>
                  <a:cxn ang="0">
                    <a:pos x="4" y="7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52"/>
              <p:cNvSpPr>
                <a:spLocks/>
              </p:cNvSpPr>
              <p:nvPr userDrawn="1"/>
            </p:nvSpPr>
            <p:spPr bwMode="auto">
              <a:xfrm>
                <a:off x="447675" y="61913"/>
                <a:ext cx="17463" cy="28575"/>
              </a:xfrm>
              <a:custGeom>
                <a:avLst/>
                <a:gdLst/>
                <a:ahLst/>
                <a:cxnLst>
                  <a:cxn ang="0">
                    <a:pos x="9" y="18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7" y="16"/>
                  </a:cxn>
                  <a:cxn ang="0">
                    <a:pos x="5" y="16"/>
                  </a:cxn>
                  <a:cxn ang="0">
                    <a:pos x="5" y="16"/>
                  </a:cxn>
                  <a:cxn ang="0">
                    <a:pos x="5" y="16"/>
                  </a:cxn>
                  <a:cxn ang="0">
                    <a:pos x="4" y="13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4" y="3"/>
                  </a:cxn>
                  <a:cxn ang="0">
                    <a:pos x="4" y="5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7" y="14"/>
                  </a:cxn>
                  <a:cxn ang="0">
                    <a:pos x="9" y="16"/>
                  </a:cxn>
                  <a:cxn ang="0">
                    <a:pos x="9" y="16"/>
                  </a:cxn>
                  <a:cxn ang="0">
                    <a:pos x="9" y="16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11" y="18"/>
                  </a:cxn>
                  <a:cxn ang="0">
                    <a:pos x="9" y="18"/>
                  </a:cxn>
                </a:cxnLst>
                <a:rect l="0" t="0" r="r" b="b"/>
                <a:pathLst>
                  <a:path w="11" h="18">
                    <a:moveTo>
                      <a:pt x="9" y="18"/>
                    </a:moveTo>
                    <a:lnTo>
                      <a:pt x="9" y="18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9" y="18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53"/>
              <p:cNvSpPr>
                <a:spLocks/>
              </p:cNvSpPr>
              <p:nvPr userDrawn="1"/>
            </p:nvSpPr>
            <p:spPr bwMode="auto">
              <a:xfrm>
                <a:off x="503237" y="90488"/>
                <a:ext cx="25400" cy="20638"/>
              </a:xfrm>
              <a:custGeom>
                <a:avLst/>
                <a:gdLst/>
                <a:ahLst/>
                <a:cxnLst>
                  <a:cxn ang="0">
                    <a:pos x="16" y="13"/>
                  </a:cxn>
                  <a:cxn ang="0">
                    <a:pos x="16" y="13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6" y="11"/>
                  </a:cxn>
                  <a:cxn ang="0">
                    <a:pos x="14" y="9"/>
                  </a:cxn>
                  <a:cxn ang="0">
                    <a:pos x="14" y="9"/>
                  </a:cxn>
                  <a:cxn ang="0">
                    <a:pos x="14" y="9"/>
                  </a:cxn>
                  <a:cxn ang="0">
                    <a:pos x="14" y="7"/>
                  </a:cxn>
                  <a:cxn ang="0">
                    <a:pos x="14" y="9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3" y="6"/>
                  </a:cxn>
                  <a:cxn ang="0">
                    <a:pos x="3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4" y="11"/>
                  </a:cxn>
                  <a:cxn ang="0">
                    <a:pos x="14" y="13"/>
                  </a:cxn>
                  <a:cxn ang="0">
                    <a:pos x="14" y="13"/>
                  </a:cxn>
                  <a:cxn ang="0">
                    <a:pos x="16" y="13"/>
                  </a:cxn>
                </a:cxnLst>
                <a:rect l="0" t="0" r="r" b="b"/>
                <a:pathLst>
                  <a:path w="16" h="13">
                    <a:moveTo>
                      <a:pt x="16" y="13"/>
                    </a:moveTo>
                    <a:lnTo>
                      <a:pt x="16" y="13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6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54"/>
              <p:cNvSpPr>
                <a:spLocks/>
              </p:cNvSpPr>
              <p:nvPr userDrawn="1"/>
            </p:nvSpPr>
            <p:spPr bwMode="auto">
              <a:xfrm>
                <a:off x="577850" y="223838"/>
                <a:ext cx="23813" cy="47625"/>
              </a:xfrm>
              <a:custGeom>
                <a:avLst/>
                <a:gdLst/>
                <a:ahLst/>
                <a:cxnLst>
                  <a:cxn ang="0">
                    <a:pos x="6" y="28"/>
                  </a:cxn>
                  <a:cxn ang="0">
                    <a:pos x="8" y="28"/>
                  </a:cxn>
                  <a:cxn ang="0">
                    <a:pos x="10" y="28"/>
                  </a:cxn>
                  <a:cxn ang="0">
                    <a:pos x="10" y="24"/>
                  </a:cxn>
                  <a:cxn ang="0">
                    <a:pos x="10" y="24"/>
                  </a:cxn>
                  <a:cxn ang="0">
                    <a:pos x="10" y="24"/>
                  </a:cxn>
                  <a:cxn ang="0">
                    <a:pos x="10" y="22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5" y="24"/>
                  </a:cxn>
                  <a:cxn ang="0">
                    <a:pos x="15" y="24"/>
                  </a:cxn>
                  <a:cxn ang="0">
                    <a:pos x="15" y="22"/>
                  </a:cxn>
                  <a:cxn ang="0">
                    <a:pos x="15" y="21"/>
                  </a:cxn>
                  <a:cxn ang="0">
                    <a:pos x="13" y="21"/>
                  </a:cxn>
                  <a:cxn ang="0">
                    <a:pos x="13" y="19"/>
                  </a:cxn>
                  <a:cxn ang="0">
                    <a:pos x="10" y="15"/>
                  </a:cxn>
                  <a:cxn ang="0">
                    <a:pos x="10" y="13"/>
                  </a:cxn>
                  <a:cxn ang="0">
                    <a:pos x="8" y="13"/>
                  </a:cxn>
                  <a:cxn ang="0">
                    <a:pos x="8" y="11"/>
                  </a:cxn>
                  <a:cxn ang="0">
                    <a:pos x="8" y="11"/>
                  </a:cxn>
                  <a:cxn ang="0">
                    <a:pos x="8" y="11"/>
                  </a:cxn>
                  <a:cxn ang="0">
                    <a:pos x="10" y="11"/>
                  </a:cxn>
                  <a:cxn ang="0">
                    <a:pos x="11" y="11"/>
                  </a:cxn>
                  <a:cxn ang="0">
                    <a:pos x="10" y="11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1" y="11"/>
                  </a:cxn>
                  <a:cxn ang="0">
                    <a:pos x="11" y="13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3" y="11"/>
                  </a:cxn>
                  <a:cxn ang="0">
                    <a:pos x="11" y="11"/>
                  </a:cxn>
                  <a:cxn ang="0">
                    <a:pos x="11" y="10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8" y="8"/>
                  </a:cxn>
                  <a:cxn ang="0">
                    <a:pos x="8" y="6"/>
                  </a:cxn>
                  <a:cxn ang="0">
                    <a:pos x="6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4"/>
                  </a:cxn>
                  <a:cxn ang="0">
                    <a:pos x="2" y="6"/>
                  </a:cxn>
                  <a:cxn ang="0">
                    <a:pos x="4" y="8"/>
                  </a:cxn>
                  <a:cxn ang="0">
                    <a:pos x="4" y="10"/>
                  </a:cxn>
                  <a:cxn ang="0">
                    <a:pos x="4" y="10"/>
                  </a:cxn>
                  <a:cxn ang="0">
                    <a:pos x="2" y="10"/>
                  </a:cxn>
                  <a:cxn ang="0">
                    <a:pos x="2" y="11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4" y="17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4" y="19"/>
                  </a:cxn>
                  <a:cxn ang="0">
                    <a:pos x="2" y="21"/>
                  </a:cxn>
                  <a:cxn ang="0">
                    <a:pos x="2" y="21"/>
                  </a:cxn>
                  <a:cxn ang="0">
                    <a:pos x="0" y="22"/>
                  </a:cxn>
                  <a:cxn ang="0">
                    <a:pos x="4" y="26"/>
                  </a:cxn>
                  <a:cxn ang="0">
                    <a:pos x="4" y="30"/>
                  </a:cxn>
                </a:cxnLst>
                <a:rect l="0" t="0" r="r" b="b"/>
                <a:pathLst>
                  <a:path w="15" h="30">
                    <a:moveTo>
                      <a:pt x="4" y="30"/>
                    </a:moveTo>
                    <a:lnTo>
                      <a:pt x="6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55"/>
              <p:cNvSpPr>
                <a:spLocks/>
              </p:cNvSpPr>
              <p:nvPr userDrawn="1"/>
            </p:nvSpPr>
            <p:spPr bwMode="auto">
              <a:xfrm>
                <a:off x="584200" y="209550"/>
                <a:ext cx="28575" cy="34925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18" y="20"/>
                  </a:cxn>
                  <a:cxn ang="0">
                    <a:pos x="18" y="20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3" y="15"/>
                  </a:cxn>
                  <a:cxn ang="0">
                    <a:pos x="13" y="15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7" y="11"/>
                  </a:cxn>
                  <a:cxn ang="0">
                    <a:pos x="7" y="11"/>
                  </a:cxn>
                  <a:cxn ang="0">
                    <a:pos x="9" y="13"/>
                  </a:cxn>
                  <a:cxn ang="0">
                    <a:pos x="11" y="15"/>
                  </a:cxn>
                  <a:cxn ang="0">
                    <a:pos x="13" y="19"/>
                  </a:cxn>
                  <a:cxn ang="0">
                    <a:pos x="13" y="19"/>
                  </a:cxn>
                  <a:cxn ang="0">
                    <a:pos x="13" y="20"/>
                  </a:cxn>
                  <a:cxn ang="0">
                    <a:pos x="13" y="20"/>
                  </a:cxn>
                  <a:cxn ang="0">
                    <a:pos x="17" y="22"/>
                  </a:cxn>
                  <a:cxn ang="0">
                    <a:pos x="17" y="22"/>
                  </a:cxn>
                  <a:cxn ang="0">
                    <a:pos x="17" y="22"/>
                  </a:cxn>
                </a:cxnLst>
                <a:rect l="0" t="0" r="r" b="b"/>
                <a:pathLst>
                  <a:path w="18" h="22">
                    <a:moveTo>
                      <a:pt x="17" y="22"/>
                    </a:moveTo>
                    <a:lnTo>
                      <a:pt x="18" y="22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5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7" y="2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56"/>
              <p:cNvSpPr>
                <a:spLocks/>
              </p:cNvSpPr>
              <p:nvPr userDrawn="1"/>
            </p:nvSpPr>
            <p:spPr bwMode="auto">
              <a:xfrm>
                <a:off x="611187" y="244475"/>
                <a:ext cx="11113" cy="9525"/>
              </a:xfrm>
              <a:custGeom>
                <a:avLst/>
                <a:gdLst/>
                <a:ahLst/>
                <a:cxnLst>
                  <a:cxn ang="0">
                    <a:pos x="7" y="6"/>
                  </a:cxn>
                  <a:cxn ang="0">
                    <a:pos x="5" y="6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5" y="4"/>
                  </a:cxn>
                  <a:cxn ang="0">
                    <a:pos x="5" y="6"/>
                  </a:cxn>
                  <a:cxn ang="0">
                    <a:pos x="7" y="6"/>
                  </a:cxn>
                  <a:cxn ang="0">
                    <a:pos x="7" y="6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5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57"/>
              <p:cNvSpPr>
                <a:spLocks/>
              </p:cNvSpPr>
              <p:nvPr userDrawn="1"/>
            </p:nvSpPr>
            <p:spPr bwMode="auto">
              <a:xfrm>
                <a:off x="611187" y="254000"/>
                <a:ext cx="17463" cy="20638"/>
              </a:xfrm>
              <a:custGeom>
                <a:avLst/>
                <a:gdLst/>
                <a:ahLst/>
                <a:cxnLst>
                  <a:cxn ang="0">
                    <a:pos x="7" y="13"/>
                  </a:cxn>
                  <a:cxn ang="0">
                    <a:pos x="7" y="11"/>
                  </a:cxn>
                  <a:cxn ang="0">
                    <a:pos x="5" y="9"/>
                  </a:cxn>
                  <a:cxn ang="0">
                    <a:pos x="5" y="9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5" y="11"/>
                  </a:cxn>
                  <a:cxn ang="0">
                    <a:pos x="1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3" y="5"/>
                  </a:cxn>
                  <a:cxn ang="0">
                    <a:pos x="7" y="7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11"/>
                  </a:cxn>
                  <a:cxn ang="0">
                    <a:pos x="9" y="11"/>
                  </a:cxn>
                  <a:cxn ang="0">
                    <a:pos x="7" y="13"/>
                  </a:cxn>
                  <a:cxn ang="0">
                    <a:pos x="7" y="13"/>
                  </a:cxn>
                </a:cxnLst>
                <a:rect l="0" t="0" r="r" b="b"/>
                <a:pathLst>
                  <a:path w="11" h="13">
                    <a:moveTo>
                      <a:pt x="7" y="13"/>
                    </a:moveTo>
                    <a:lnTo>
                      <a:pt x="7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7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7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58"/>
              <p:cNvSpPr>
                <a:spLocks/>
              </p:cNvSpPr>
              <p:nvPr userDrawn="1"/>
            </p:nvSpPr>
            <p:spPr bwMode="auto">
              <a:xfrm>
                <a:off x="8399463" y="-339725"/>
                <a:ext cx="323850" cy="139700"/>
              </a:xfrm>
              <a:custGeom>
                <a:avLst/>
                <a:gdLst/>
                <a:ahLst/>
                <a:cxnLst>
                  <a:cxn ang="0">
                    <a:pos x="26" y="25"/>
                  </a:cxn>
                  <a:cxn ang="0">
                    <a:pos x="22" y="35"/>
                  </a:cxn>
                  <a:cxn ang="0">
                    <a:pos x="21" y="42"/>
                  </a:cxn>
                  <a:cxn ang="0">
                    <a:pos x="32" y="42"/>
                  </a:cxn>
                  <a:cxn ang="0">
                    <a:pos x="46" y="53"/>
                  </a:cxn>
                  <a:cxn ang="0">
                    <a:pos x="48" y="53"/>
                  </a:cxn>
                  <a:cxn ang="0">
                    <a:pos x="52" y="55"/>
                  </a:cxn>
                  <a:cxn ang="0">
                    <a:pos x="48" y="66"/>
                  </a:cxn>
                  <a:cxn ang="0">
                    <a:pos x="55" y="64"/>
                  </a:cxn>
                  <a:cxn ang="0">
                    <a:pos x="57" y="68"/>
                  </a:cxn>
                  <a:cxn ang="0">
                    <a:pos x="63" y="60"/>
                  </a:cxn>
                  <a:cxn ang="0">
                    <a:pos x="63" y="55"/>
                  </a:cxn>
                  <a:cxn ang="0">
                    <a:pos x="83" y="53"/>
                  </a:cxn>
                  <a:cxn ang="0">
                    <a:pos x="88" y="49"/>
                  </a:cxn>
                  <a:cxn ang="0">
                    <a:pos x="101" y="51"/>
                  </a:cxn>
                  <a:cxn ang="0">
                    <a:pos x="109" y="49"/>
                  </a:cxn>
                  <a:cxn ang="0">
                    <a:pos x="140" y="36"/>
                  </a:cxn>
                  <a:cxn ang="0">
                    <a:pos x="158" y="27"/>
                  </a:cxn>
                  <a:cxn ang="0">
                    <a:pos x="175" y="11"/>
                  </a:cxn>
                  <a:cxn ang="0">
                    <a:pos x="195" y="20"/>
                  </a:cxn>
                  <a:cxn ang="0">
                    <a:pos x="187" y="25"/>
                  </a:cxn>
                  <a:cxn ang="0">
                    <a:pos x="178" y="33"/>
                  </a:cxn>
                  <a:cxn ang="0">
                    <a:pos x="173" y="40"/>
                  </a:cxn>
                  <a:cxn ang="0">
                    <a:pos x="175" y="47"/>
                  </a:cxn>
                  <a:cxn ang="0">
                    <a:pos x="178" y="51"/>
                  </a:cxn>
                  <a:cxn ang="0">
                    <a:pos x="169" y="55"/>
                  </a:cxn>
                  <a:cxn ang="0">
                    <a:pos x="182" y="57"/>
                  </a:cxn>
                  <a:cxn ang="0">
                    <a:pos x="182" y="53"/>
                  </a:cxn>
                  <a:cxn ang="0">
                    <a:pos x="182" y="66"/>
                  </a:cxn>
                  <a:cxn ang="0">
                    <a:pos x="189" y="68"/>
                  </a:cxn>
                  <a:cxn ang="0">
                    <a:pos x="171" y="84"/>
                  </a:cxn>
                  <a:cxn ang="0">
                    <a:pos x="156" y="86"/>
                  </a:cxn>
                  <a:cxn ang="0">
                    <a:pos x="151" y="80"/>
                  </a:cxn>
                  <a:cxn ang="0">
                    <a:pos x="142" y="84"/>
                  </a:cxn>
                  <a:cxn ang="0">
                    <a:pos x="147" y="68"/>
                  </a:cxn>
                  <a:cxn ang="0">
                    <a:pos x="143" y="68"/>
                  </a:cxn>
                  <a:cxn ang="0">
                    <a:pos x="140" y="69"/>
                  </a:cxn>
                  <a:cxn ang="0">
                    <a:pos x="129" y="62"/>
                  </a:cxn>
                  <a:cxn ang="0">
                    <a:pos x="134" y="53"/>
                  </a:cxn>
                  <a:cxn ang="0">
                    <a:pos x="118" y="68"/>
                  </a:cxn>
                  <a:cxn ang="0">
                    <a:pos x="121" y="77"/>
                  </a:cxn>
                  <a:cxn ang="0">
                    <a:pos x="127" y="75"/>
                  </a:cxn>
                  <a:cxn ang="0">
                    <a:pos x="120" y="84"/>
                  </a:cxn>
                  <a:cxn ang="0">
                    <a:pos x="96" y="86"/>
                  </a:cxn>
                  <a:cxn ang="0">
                    <a:pos x="79" y="88"/>
                  </a:cxn>
                  <a:cxn ang="0">
                    <a:pos x="66" y="82"/>
                  </a:cxn>
                  <a:cxn ang="0">
                    <a:pos x="74" y="77"/>
                  </a:cxn>
                  <a:cxn ang="0">
                    <a:pos x="68" y="73"/>
                  </a:cxn>
                  <a:cxn ang="0">
                    <a:pos x="52" y="77"/>
                  </a:cxn>
                  <a:cxn ang="0">
                    <a:pos x="35" y="82"/>
                  </a:cxn>
                  <a:cxn ang="0">
                    <a:pos x="33" y="68"/>
                  </a:cxn>
                  <a:cxn ang="0">
                    <a:pos x="35" y="64"/>
                  </a:cxn>
                  <a:cxn ang="0">
                    <a:pos x="28" y="64"/>
                  </a:cxn>
                  <a:cxn ang="0">
                    <a:pos x="0" y="66"/>
                  </a:cxn>
                  <a:cxn ang="0">
                    <a:pos x="4" y="33"/>
                  </a:cxn>
                  <a:cxn ang="0">
                    <a:pos x="13" y="7"/>
                  </a:cxn>
                </a:cxnLst>
                <a:rect l="0" t="0" r="r" b="b"/>
                <a:pathLst>
                  <a:path w="204" h="88">
                    <a:moveTo>
                      <a:pt x="17" y="9"/>
                    </a:moveTo>
                    <a:lnTo>
                      <a:pt x="21" y="20"/>
                    </a:lnTo>
                    <a:lnTo>
                      <a:pt x="26" y="25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2" y="38"/>
                    </a:lnTo>
                    <a:lnTo>
                      <a:pt x="21" y="36"/>
                    </a:lnTo>
                    <a:lnTo>
                      <a:pt x="21" y="42"/>
                    </a:lnTo>
                    <a:lnTo>
                      <a:pt x="24" y="44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3" y="46"/>
                    </a:lnTo>
                    <a:lnTo>
                      <a:pt x="44" y="49"/>
                    </a:lnTo>
                    <a:lnTo>
                      <a:pt x="46" y="53"/>
                    </a:lnTo>
                    <a:lnTo>
                      <a:pt x="44" y="53"/>
                    </a:lnTo>
                    <a:lnTo>
                      <a:pt x="44" y="55"/>
                    </a:lnTo>
                    <a:lnTo>
                      <a:pt x="48" y="53"/>
                    </a:lnTo>
                    <a:lnTo>
                      <a:pt x="48" y="51"/>
                    </a:lnTo>
                    <a:lnTo>
                      <a:pt x="50" y="51"/>
                    </a:lnTo>
                    <a:lnTo>
                      <a:pt x="52" y="55"/>
                    </a:lnTo>
                    <a:lnTo>
                      <a:pt x="50" y="57"/>
                    </a:lnTo>
                    <a:lnTo>
                      <a:pt x="52" y="64"/>
                    </a:lnTo>
                    <a:lnTo>
                      <a:pt x="48" y="66"/>
                    </a:lnTo>
                    <a:lnTo>
                      <a:pt x="50" y="69"/>
                    </a:lnTo>
                    <a:lnTo>
                      <a:pt x="52" y="66"/>
                    </a:lnTo>
                    <a:lnTo>
                      <a:pt x="55" y="64"/>
                    </a:lnTo>
                    <a:lnTo>
                      <a:pt x="55" y="62"/>
                    </a:lnTo>
                    <a:lnTo>
                      <a:pt x="57" y="64"/>
                    </a:lnTo>
                    <a:lnTo>
                      <a:pt x="57" y="68"/>
                    </a:lnTo>
                    <a:lnTo>
                      <a:pt x="68" y="68"/>
                    </a:lnTo>
                    <a:lnTo>
                      <a:pt x="68" y="64"/>
                    </a:lnTo>
                    <a:lnTo>
                      <a:pt x="63" y="60"/>
                    </a:lnTo>
                    <a:lnTo>
                      <a:pt x="66" y="57"/>
                    </a:lnTo>
                    <a:lnTo>
                      <a:pt x="63" y="57"/>
                    </a:lnTo>
                    <a:lnTo>
                      <a:pt x="63" y="55"/>
                    </a:lnTo>
                    <a:lnTo>
                      <a:pt x="66" y="49"/>
                    </a:lnTo>
                    <a:lnTo>
                      <a:pt x="81" y="49"/>
                    </a:lnTo>
                    <a:lnTo>
                      <a:pt x="83" y="53"/>
                    </a:lnTo>
                    <a:lnTo>
                      <a:pt x="83" y="51"/>
                    </a:lnTo>
                    <a:lnTo>
                      <a:pt x="88" y="55"/>
                    </a:lnTo>
                    <a:lnTo>
                      <a:pt x="88" y="49"/>
                    </a:lnTo>
                    <a:lnTo>
                      <a:pt x="85" y="49"/>
                    </a:lnTo>
                    <a:lnTo>
                      <a:pt x="98" y="46"/>
                    </a:lnTo>
                    <a:lnTo>
                      <a:pt x="101" y="51"/>
                    </a:lnTo>
                    <a:lnTo>
                      <a:pt x="107" y="51"/>
                    </a:lnTo>
                    <a:lnTo>
                      <a:pt x="109" y="53"/>
                    </a:lnTo>
                    <a:lnTo>
                      <a:pt x="109" y="49"/>
                    </a:lnTo>
                    <a:lnTo>
                      <a:pt x="120" y="46"/>
                    </a:lnTo>
                    <a:lnTo>
                      <a:pt x="136" y="36"/>
                    </a:lnTo>
                    <a:lnTo>
                      <a:pt x="140" y="36"/>
                    </a:lnTo>
                    <a:lnTo>
                      <a:pt x="140" y="35"/>
                    </a:lnTo>
                    <a:lnTo>
                      <a:pt x="143" y="31"/>
                    </a:lnTo>
                    <a:lnTo>
                      <a:pt x="158" y="27"/>
                    </a:lnTo>
                    <a:lnTo>
                      <a:pt x="147" y="27"/>
                    </a:lnTo>
                    <a:lnTo>
                      <a:pt x="164" y="16"/>
                    </a:lnTo>
                    <a:lnTo>
                      <a:pt x="175" y="11"/>
                    </a:lnTo>
                    <a:lnTo>
                      <a:pt x="187" y="3"/>
                    </a:lnTo>
                    <a:lnTo>
                      <a:pt x="204" y="0"/>
                    </a:lnTo>
                    <a:lnTo>
                      <a:pt x="195" y="20"/>
                    </a:lnTo>
                    <a:lnTo>
                      <a:pt x="189" y="22"/>
                    </a:lnTo>
                    <a:lnTo>
                      <a:pt x="184" y="22"/>
                    </a:lnTo>
                    <a:lnTo>
                      <a:pt x="187" y="25"/>
                    </a:lnTo>
                    <a:lnTo>
                      <a:pt x="178" y="25"/>
                    </a:lnTo>
                    <a:lnTo>
                      <a:pt x="184" y="29"/>
                    </a:lnTo>
                    <a:lnTo>
                      <a:pt x="178" y="33"/>
                    </a:lnTo>
                    <a:lnTo>
                      <a:pt x="184" y="35"/>
                    </a:lnTo>
                    <a:lnTo>
                      <a:pt x="182" y="36"/>
                    </a:lnTo>
                    <a:lnTo>
                      <a:pt x="173" y="40"/>
                    </a:lnTo>
                    <a:lnTo>
                      <a:pt x="178" y="40"/>
                    </a:lnTo>
                    <a:lnTo>
                      <a:pt x="182" y="44"/>
                    </a:lnTo>
                    <a:lnTo>
                      <a:pt x="175" y="47"/>
                    </a:lnTo>
                    <a:lnTo>
                      <a:pt x="167" y="47"/>
                    </a:lnTo>
                    <a:lnTo>
                      <a:pt x="175" y="49"/>
                    </a:lnTo>
                    <a:lnTo>
                      <a:pt x="178" y="51"/>
                    </a:lnTo>
                    <a:lnTo>
                      <a:pt x="169" y="51"/>
                    </a:lnTo>
                    <a:lnTo>
                      <a:pt x="173" y="53"/>
                    </a:lnTo>
                    <a:lnTo>
                      <a:pt x="169" y="55"/>
                    </a:lnTo>
                    <a:lnTo>
                      <a:pt x="175" y="55"/>
                    </a:lnTo>
                    <a:lnTo>
                      <a:pt x="176" y="60"/>
                    </a:lnTo>
                    <a:lnTo>
                      <a:pt x="182" y="57"/>
                    </a:lnTo>
                    <a:lnTo>
                      <a:pt x="180" y="55"/>
                    </a:lnTo>
                    <a:lnTo>
                      <a:pt x="178" y="57"/>
                    </a:lnTo>
                    <a:lnTo>
                      <a:pt x="182" y="53"/>
                    </a:lnTo>
                    <a:lnTo>
                      <a:pt x="186" y="58"/>
                    </a:lnTo>
                    <a:lnTo>
                      <a:pt x="186" y="64"/>
                    </a:lnTo>
                    <a:lnTo>
                      <a:pt x="182" y="66"/>
                    </a:lnTo>
                    <a:lnTo>
                      <a:pt x="180" y="69"/>
                    </a:lnTo>
                    <a:lnTo>
                      <a:pt x="186" y="69"/>
                    </a:lnTo>
                    <a:lnTo>
                      <a:pt x="189" y="68"/>
                    </a:lnTo>
                    <a:lnTo>
                      <a:pt x="189" y="71"/>
                    </a:lnTo>
                    <a:lnTo>
                      <a:pt x="186" y="77"/>
                    </a:lnTo>
                    <a:lnTo>
                      <a:pt x="171" y="84"/>
                    </a:lnTo>
                    <a:lnTo>
                      <a:pt x="171" y="86"/>
                    </a:lnTo>
                    <a:lnTo>
                      <a:pt x="162" y="88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51" y="82"/>
                    </a:lnTo>
                    <a:lnTo>
                      <a:pt x="151" y="80"/>
                    </a:lnTo>
                    <a:lnTo>
                      <a:pt x="154" y="80"/>
                    </a:lnTo>
                    <a:lnTo>
                      <a:pt x="153" y="79"/>
                    </a:lnTo>
                    <a:lnTo>
                      <a:pt x="142" y="84"/>
                    </a:lnTo>
                    <a:lnTo>
                      <a:pt x="149" y="77"/>
                    </a:lnTo>
                    <a:lnTo>
                      <a:pt x="151" y="69"/>
                    </a:lnTo>
                    <a:lnTo>
                      <a:pt x="147" y="68"/>
                    </a:lnTo>
                    <a:lnTo>
                      <a:pt x="147" y="73"/>
                    </a:lnTo>
                    <a:lnTo>
                      <a:pt x="143" y="73"/>
                    </a:lnTo>
                    <a:lnTo>
                      <a:pt x="143" y="68"/>
                    </a:lnTo>
                    <a:lnTo>
                      <a:pt x="142" y="66"/>
                    </a:lnTo>
                    <a:lnTo>
                      <a:pt x="138" y="68"/>
                    </a:lnTo>
                    <a:lnTo>
                      <a:pt x="140" y="69"/>
                    </a:lnTo>
                    <a:lnTo>
                      <a:pt x="127" y="71"/>
                    </a:lnTo>
                    <a:lnTo>
                      <a:pt x="131" y="64"/>
                    </a:lnTo>
                    <a:lnTo>
                      <a:pt x="129" y="62"/>
                    </a:lnTo>
                    <a:lnTo>
                      <a:pt x="131" y="62"/>
                    </a:lnTo>
                    <a:lnTo>
                      <a:pt x="131" y="60"/>
                    </a:lnTo>
                    <a:lnTo>
                      <a:pt x="134" y="53"/>
                    </a:lnTo>
                    <a:lnTo>
                      <a:pt x="129" y="58"/>
                    </a:lnTo>
                    <a:lnTo>
                      <a:pt x="125" y="68"/>
                    </a:lnTo>
                    <a:lnTo>
                      <a:pt x="118" y="68"/>
                    </a:lnTo>
                    <a:lnTo>
                      <a:pt x="123" y="71"/>
                    </a:lnTo>
                    <a:lnTo>
                      <a:pt x="116" y="79"/>
                    </a:lnTo>
                    <a:lnTo>
                      <a:pt x="121" y="77"/>
                    </a:lnTo>
                    <a:lnTo>
                      <a:pt x="123" y="73"/>
                    </a:lnTo>
                    <a:lnTo>
                      <a:pt x="125" y="73"/>
                    </a:lnTo>
                    <a:lnTo>
                      <a:pt x="127" y="75"/>
                    </a:lnTo>
                    <a:lnTo>
                      <a:pt x="121" y="80"/>
                    </a:lnTo>
                    <a:lnTo>
                      <a:pt x="123" y="82"/>
                    </a:lnTo>
                    <a:lnTo>
                      <a:pt x="120" y="84"/>
                    </a:lnTo>
                    <a:lnTo>
                      <a:pt x="105" y="86"/>
                    </a:lnTo>
                    <a:lnTo>
                      <a:pt x="98" y="82"/>
                    </a:lnTo>
                    <a:lnTo>
                      <a:pt x="96" y="86"/>
                    </a:lnTo>
                    <a:lnTo>
                      <a:pt x="92" y="86"/>
                    </a:lnTo>
                    <a:lnTo>
                      <a:pt x="90" y="88"/>
                    </a:lnTo>
                    <a:lnTo>
                      <a:pt x="79" y="88"/>
                    </a:lnTo>
                    <a:lnTo>
                      <a:pt x="77" y="84"/>
                    </a:lnTo>
                    <a:lnTo>
                      <a:pt x="74" y="82"/>
                    </a:lnTo>
                    <a:lnTo>
                      <a:pt x="66" y="82"/>
                    </a:lnTo>
                    <a:lnTo>
                      <a:pt x="68" y="80"/>
                    </a:lnTo>
                    <a:lnTo>
                      <a:pt x="65" y="77"/>
                    </a:lnTo>
                    <a:lnTo>
                      <a:pt x="74" y="77"/>
                    </a:lnTo>
                    <a:lnTo>
                      <a:pt x="68" y="75"/>
                    </a:lnTo>
                    <a:lnTo>
                      <a:pt x="70" y="73"/>
                    </a:lnTo>
                    <a:lnTo>
                      <a:pt x="68" y="73"/>
                    </a:lnTo>
                    <a:lnTo>
                      <a:pt x="57" y="77"/>
                    </a:lnTo>
                    <a:lnTo>
                      <a:pt x="57" y="77"/>
                    </a:lnTo>
                    <a:lnTo>
                      <a:pt x="52" y="77"/>
                    </a:lnTo>
                    <a:lnTo>
                      <a:pt x="50" y="80"/>
                    </a:lnTo>
                    <a:lnTo>
                      <a:pt x="37" y="86"/>
                    </a:lnTo>
                    <a:lnTo>
                      <a:pt x="35" y="82"/>
                    </a:lnTo>
                    <a:lnTo>
                      <a:pt x="37" y="80"/>
                    </a:lnTo>
                    <a:lnTo>
                      <a:pt x="32" y="69"/>
                    </a:lnTo>
                    <a:lnTo>
                      <a:pt x="33" y="68"/>
                    </a:lnTo>
                    <a:lnTo>
                      <a:pt x="35" y="68"/>
                    </a:lnTo>
                    <a:lnTo>
                      <a:pt x="33" y="66"/>
                    </a:lnTo>
                    <a:lnTo>
                      <a:pt x="35" y="64"/>
                    </a:lnTo>
                    <a:lnTo>
                      <a:pt x="32" y="62"/>
                    </a:lnTo>
                    <a:lnTo>
                      <a:pt x="30" y="57"/>
                    </a:lnTo>
                    <a:lnTo>
                      <a:pt x="28" y="64"/>
                    </a:lnTo>
                    <a:lnTo>
                      <a:pt x="19" y="64"/>
                    </a:lnTo>
                    <a:lnTo>
                      <a:pt x="6" y="69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4" y="46"/>
                    </a:lnTo>
                    <a:lnTo>
                      <a:pt x="4" y="33"/>
                    </a:lnTo>
                    <a:lnTo>
                      <a:pt x="6" y="24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17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59"/>
              <p:cNvSpPr>
                <a:spLocks/>
              </p:cNvSpPr>
              <p:nvPr userDrawn="1"/>
            </p:nvSpPr>
            <p:spPr bwMode="auto">
              <a:xfrm>
                <a:off x="8647113" y="-581025"/>
                <a:ext cx="47625" cy="106363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28" y="5"/>
                  </a:cxn>
                  <a:cxn ang="0">
                    <a:pos x="26" y="12"/>
                  </a:cxn>
                  <a:cxn ang="0">
                    <a:pos x="20" y="14"/>
                  </a:cxn>
                  <a:cxn ang="0">
                    <a:pos x="24" y="3"/>
                  </a:cxn>
                  <a:cxn ang="0">
                    <a:pos x="19" y="7"/>
                  </a:cxn>
                  <a:cxn ang="0">
                    <a:pos x="11" y="22"/>
                  </a:cxn>
                  <a:cxn ang="0">
                    <a:pos x="9" y="31"/>
                  </a:cxn>
                  <a:cxn ang="0">
                    <a:pos x="6" y="40"/>
                  </a:cxn>
                  <a:cxn ang="0">
                    <a:pos x="8" y="40"/>
                  </a:cxn>
                  <a:cxn ang="0">
                    <a:pos x="9" y="36"/>
                  </a:cxn>
                  <a:cxn ang="0">
                    <a:pos x="13" y="22"/>
                  </a:cxn>
                  <a:cxn ang="0">
                    <a:pos x="17" y="16"/>
                  </a:cxn>
                  <a:cxn ang="0">
                    <a:pos x="13" y="27"/>
                  </a:cxn>
                  <a:cxn ang="0">
                    <a:pos x="13" y="40"/>
                  </a:cxn>
                  <a:cxn ang="0">
                    <a:pos x="8" y="42"/>
                  </a:cxn>
                  <a:cxn ang="0">
                    <a:pos x="8" y="47"/>
                  </a:cxn>
                  <a:cxn ang="0">
                    <a:pos x="4" y="49"/>
                  </a:cxn>
                  <a:cxn ang="0">
                    <a:pos x="4" y="53"/>
                  </a:cxn>
                  <a:cxn ang="0">
                    <a:pos x="6" y="62"/>
                  </a:cxn>
                  <a:cxn ang="0">
                    <a:pos x="9" y="60"/>
                  </a:cxn>
                  <a:cxn ang="0">
                    <a:pos x="9" y="58"/>
                  </a:cxn>
                  <a:cxn ang="0">
                    <a:pos x="11" y="60"/>
                  </a:cxn>
                  <a:cxn ang="0">
                    <a:pos x="19" y="60"/>
                  </a:cxn>
                  <a:cxn ang="0">
                    <a:pos x="19" y="55"/>
                  </a:cxn>
                  <a:cxn ang="0">
                    <a:pos x="19" y="58"/>
                  </a:cxn>
                  <a:cxn ang="0">
                    <a:pos x="15" y="62"/>
                  </a:cxn>
                  <a:cxn ang="0">
                    <a:pos x="13" y="62"/>
                  </a:cxn>
                  <a:cxn ang="0">
                    <a:pos x="9" y="67"/>
                  </a:cxn>
                  <a:cxn ang="0">
                    <a:pos x="4" y="67"/>
                  </a:cxn>
                  <a:cxn ang="0">
                    <a:pos x="0" y="44"/>
                  </a:cxn>
                  <a:cxn ang="0">
                    <a:pos x="4" y="38"/>
                  </a:cxn>
                  <a:cxn ang="0">
                    <a:pos x="19" y="5"/>
                  </a:cxn>
                  <a:cxn ang="0">
                    <a:pos x="28" y="0"/>
                  </a:cxn>
                </a:cxnLst>
                <a:rect l="0" t="0" r="r" b="b"/>
                <a:pathLst>
                  <a:path w="30" h="67">
                    <a:moveTo>
                      <a:pt x="28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28" y="5"/>
                    </a:lnTo>
                    <a:lnTo>
                      <a:pt x="26" y="12"/>
                    </a:lnTo>
                    <a:lnTo>
                      <a:pt x="20" y="14"/>
                    </a:lnTo>
                    <a:lnTo>
                      <a:pt x="24" y="3"/>
                    </a:lnTo>
                    <a:lnTo>
                      <a:pt x="19" y="7"/>
                    </a:lnTo>
                    <a:lnTo>
                      <a:pt x="11" y="22"/>
                    </a:lnTo>
                    <a:lnTo>
                      <a:pt x="9" y="31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9" y="36"/>
                    </a:lnTo>
                    <a:lnTo>
                      <a:pt x="13" y="22"/>
                    </a:lnTo>
                    <a:lnTo>
                      <a:pt x="17" y="16"/>
                    </a:lnTo>
                    <a:lnTo>
                      <a:pt x="13" y="27"/>
                    </a:lnTo>
                    <a:lnTo>
                      <a:pt x="13" y="40"/>
                    </a:lnTo>
                    <a:lnTo>
                      <a:pt x="8" y="42"/>
                    </a:lnTo>
                    <a:lnTo>
                      <a:pt x="8" y="47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6" y="62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11" y="60"/>
                    </a:lnTo>
                    <a:lnTo>
                      <a:pt x="19" y="60"/>
                    </a:lnTo>
                    <a:lnTo>
                      <a:pt x="19" y="55"/>
                    </a:lnTo>
                    <a:lnTo>
                      <a:pt x="19" y="58"/>
                    </a:lnTo>
                    <a:lnTo>
                      <a:pt x="15" y="62"/>
                    </a:lnTo>
                    <a:lnTo>
                      <a:pt x="13" y="62"/>
                    </a:lnTo>
                    <a:lnTo>
                      <a:pt x="9" y="67"/>
                    </a:lnTo>
                    <a:lnTo>
                      <a:pt x="4" y="67"/>
                    </a:lnTo>
                    <a:lnTo>
                      <a:pt x="0" y="44"/>
                    </a:lnTo>
                    <a:lnTo>
                      <a:pt x="4" y="38"/>
                    </a:lnTo>
                    <a:lnTo>
                      <a:pt x="19" y="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60"/>
              <p:cNvSpPr>
                <a:spLocks/>
              </p:cNvSpPr>
              <p:nvPr userDrawn="1"/>
            </p:nvSpPr>
            <p:spPr bwMode="auto">
              <a:xfrm>
                <a:off x="615950" y="136525"/>
                <a:ext cx="20638" cy="17463"/>
              </a:xfrm>
              <a:custGeom>
                <a:avLst/>
                <a:gdLst/>
                <a:ahLst/>
                <a:cxnLst>
                  <a:cxn ang="0">
                    <a:pos x="6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8" y="8"/>
                  </a:cxn>
                  <a:cxn ang="0">
                    <a:pos x="8" y="10"/>
                  </a:cxn>
                  <a:cxn ang="0">
                    <a:pos x="6" y="11"/>
                  </a:cxn>
                  <a:cxn ang="0">
                    <a:pos x="6" y="11"/>
                  </a:cxn>
                </a:cxnLst>
                <a:rect l="0" t="0" r="r" b="b"/>
                <a:pathLst>
                  <a:path w="13" h="11">
                    <a:moveTo>
                      <a:pt x="6" y="11"/>
                    </a:move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61"/>
              <p:cNvSpPr>
                <a:spLocks/>
              </p:cNvSpPr>
              <p:nvPr userDrawn="1"/>
            </p:nvSpPr>
            <p:spPr bwMode="auto">
              <a:xfrm>
                <a:off x="619125" y="114300"/>
                <a:ext cx="14288" cy="20638"/>
              </a:xfrm>
              <a:custGeom>
                <a:avLst/>
                <a:gdLst/>
                <a:ahLst/>
                <a:cxnLst>
                  <a:cxn ang="0">
                    <a:pos x="6" y="13"/>
                  </a:cxn>
                  <a:cxn ang="0">
                    <a:pos x="6" y="13"/>
                  </a:cxn>
                  <a:cxn ang="0">
                    <a:pos x="6" y="11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7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4" y="9"/>
                  </a:cxn>
                  <a:cxn ang="0">
                    <a:pos x="4" y="7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7" y="7"/>
                  </a:cxn>
                  <a:cxn ang="0">
                    <a:pos x="7" y="9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3"/>
                  </a:cxn>
                </a:cxnLst>
                <a:rect l="0" t="0" r="r" b="b"/>
                <a:pathLst>
                  <a:path w="9" h="13">
                    <a:moveTo>
                      <a:pt x="6" y="13"/>
                    </a:move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6" y="1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62"/>
              <p:cNvSpPr>
                <a:spLocks/>
              </p:cNvSpPr>
              <p:nvPr userDrawn="1"/>
            </p:nvSpPr>
            <p:spPr bwMode="auto">
              <a:xfrm>
                <a:off x="636587" y="187325"/>
                <a:ext cx="38100" cy="14288"/>
              </a:xfrm>
              <a:custGeom>
                <a:avLst/>
                <a:gdLst/>
                <a:ahLst/>
                <a:cxnLst>
                  <a:cxn ang="0">
                    <a:pos x="6" y="9"/>
                  </a:cxn>
                  <a:cxn ang="0">
                    <a:pos x="9" y="9"/>
                  </a:cxn>
                  <a:cxn ang="0">
                    <a:pos x="11" y="9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7" y="5"/>
                  </a:cxn>
                  <a:cxn ang="0">
                    <a:pos x="17" y="5"/>
                  </a:cxn>
                  <a:cxn ang="0">
                    <a:pos x="20" y="5"/>
                  </a:cxn>
                  <a:cxn ang="0">
                    <a:pos x="22" y="3"/>
                  </a:cxn>
                  <a:cxn ang="0">
                    <a:pos x="24" y="1"/>
                  </a:cxn>
                  <a:cxn ang="0">
                    <a:pos x="22" y="1"/>
                  </a:cxn>
                  <a:cxn ang="0">
                    <a:pos x="20" y="3"/>
                  </a:cxn>
                  <a:cxn ang="0">
                    <a:pos x="20" y="3"/>
                  </a:cxn>
                  <a:cxn ang="0">
                    <a:pos x="18" y="3"/>
                  </a:cxn>
                  <a:cxn ang="0">
                    <a:pos x="18" y="3"/>
                  </a:cxn>
                  <a:cxn ang="0">
                    <a:pos x="18" y="3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6" y="1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2" y="5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6" y="9"/>
                  </a:cxn>
                  <a:cxn ang="0">
                    <a:pos x="6" y="9"/>
                  </a:cxn>
                </a:cxnLst>
                <a:rect l="0" t="0" r="r" b="b"/>
                <a:pathLst>
                  <a:path w="24" h="9">
                    <a:moveTo>
                      <a:pt x="6" y="9"/>
                    </a:moveTo>
                    <a:lnTo>
                      <a:pt x="9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20" y="5"/>
                    </a:lnTo>
                    <a:lnTo>
                      <a:pt x="22" y="3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63"/>
              <p:cNvSpPr>
                <a:spLocks/>
              </p:cNvSpPr>
              <p:nvPr userDrawn="1"/>
            </p:nvSpPr>
            <p:spPr bwMode="auto">
              <a:xfrm>
                <a:off x="552450" y="166688"/>
                <a:ext cx="23813" cy="17463"/>
              </a:xfrm>
              <a:custGeom>
                <a:avLst/>
                <a:gdLst/>
                <a:ahLst/>
                <a:cxnLst>
                  <a:cxn ang="0">
                    <a:pos x="15" y="11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11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7" y="9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5" y="7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3"/>
                  </a:cxn>
                  <a:cxn ang="0">
                    <a:pos x="7" y="3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5" y="11"/>
                  </a:cxn>
                  <a:cxn ang="0">
                    <a:pos x="15" y="11"/>
                  </a:cxn>
                </a:cxnLst>
                <a:rect l="0" t="0" r="r" b="b"/>
                <a:pathLst>
                  <a:path w="15" h="11">
                    <a:moveTo>
                      <a:pt x="15" y="11"/>
                    </a:moveTo>
                    <a:lnTo>
                      <a:pt x="15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64"/>
              <p:cNvSpPr>
                <a:spLocks/>
              </p:cNvSpPr>
              <p:nvPr userDrawn="1"/>
            </p:nvSpPr>
            <p:spPr bwMode="auto">
              <a:xfrm>
                <a:off x="639762" y="180975"/>
                <a:ext cx="7938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65"/>
              <p:cNvSpPr>
                <a:spLocks/>
              </p:cNvSpPr>
              <p:nvPr userDrawn="1"/>
            </p:nvSpPr>
            <p:spPr bwMode="auto">
              <a:xfrm>
                <a:off x="639762" y="201613"/>
                <a:ext cx="6350" cy="476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3"/>
                  </a:cxn>
                  <a:cxn ang="0">
                    <a:pos x="2" y="3"/>
                  </a:cxn>
                  <a:cxn ang="0">
                    <a:pos x="0" y="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66"/>
              <p:cNvSpPr>
                <a:spLocks/>
              </p:cNvSpPr>
              <p:nvPr userDrawn="1"/>
            </p:nvSpPr>
            <p:spPr bwMode="auto">
              <a:xfrm>
                <a:off x="7594600" y="-63500"/>
                <a:ext cx="11113" cy="11113"/>
              </a:xfrm>
              <a:custGeom>
                <a:avLst/>
                <a:gdLst/>
                <a:ahLst/>
                <a:cxnLst>
                  <a:cxn ang="0">
                    <a:pos x="3" y="7"/>
                  </a:cxn>
                  <a:cxn ang="0">
                    <a:pos x="3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5" y="5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  <a:cxn ang="0">
                    <a:pos x="3" y="7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lnTo>
                      <a:pt x="3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67"/>
              <p:cNvSpPr>
                <a:spLocks/>
              </p:cNvSpPr>
              <p:nvPr userDrawn="1"/>
            </p:nvSpPr>
            <p:spPr bwMode="auto">
              <a:xfrm>
                <a:off x="7602538" y="-11112"/>
                <a:ext cx="9525" cy="25400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0" y="16"/>
                  </a:cxn>
                  <a:cxn ang="0">
                    <a:pos x="0" y="15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4"/>
                  </a:cxn>
                  <a:cxn ang="0">
                    <a:pos x="4" y="5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7"/>
                  </a:cxn>
                  <a:cxn ang="0">
                    <a:pos x="2" y="9"/>
                  </a:cxn>
                  <a:cxn ang="0">
                    <a:pos x="2" y="9"/>
                  </a:cxn>
                  <a:cxn ang="0">
                    <a:pos x="2" y="13"/>
                  </a:cxn>
                  <a:cxn ang="0">
                    <a:pos x="2" y="15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6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68"/>
              <p:cNvSpPr>
                <a:spLocks/>
              </p:cNvSpPr>
              <p:nvPr userDrawn="1"/>
            </p:nvSpPr>
            <p:spPr bwMode="auto">
              <a:xfrm>
                <a:off x="7542213" y="31750"/>
                <a:ext cx="31750" cy="47625"/>
              </a:xfrm>
              <a:custGeom>
                <a:avLst/>
                <a:gdLst/>
                <a:ahLst/>
                <a:cxnLst>
                  <a:cxn ang="0">
                    <a:pos x="0" y="30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3" y="28"/>
                  </a:cxn>
                  <a:cxn ang="0">
                    <a:pos x="5" y="28"/>
                  </a:cxn>
                  <a:cxn ang="0">
                    <a:pos x="7" y="28"/>
                  </a:cxn>
                  <a:cxn ang="0">
                    <a:pos x="7" y="28"/>
                  </a:cxn>
                  <a:cxn ang="0">
                    <a:pos x="7" y="28"/>
                  </a:cxn>
                  <a:cxn ang="0">
                    <a:pos x="7" y="26"/>
                  </a:cxn>
                  <a:cxn ang="0">
                    <a:pos x="9" y="26"/>
                  </a:cxn>
                  <a:cxn ang="0">
                    <a:pos x="11" y="24"/>
                  </a:cxn>
                  <a:cxn ang="0">
                    <a:pos x="11" y="24"/>
                  </a:cxn>
                  <a:cxn ang="0">
                    <a:pos x="13" y="22"/>
                  </a:cxn>
                  <a:cxn ang="0">
                    <a:pos x="13" y="21"/>
                  </a:cxn>
                  <a:cxn ang="0">
                    <a:pos x="13" y="21"/>
                  </a:cxn>
                  <a:cxn ang="0">
                    <a:pos x="13" y="21"/>
                  </a:cxn>
                  <a:cxn ang="0">
                    <a:pos x="13" y="19"/>
                  </a:cxn>
                  <a:cxn ang="0">
                    <a:pos x="14" y="19"/>
                  </a:cxn>
                  <a:cxn ang="0">
                    <a:pos x="14" y="19"/>
                  </a:cxn>
                  <a:cxn ang="0">
                    <a:pos x="16" y="17"/>
                  </a:cxn>
                  <a:cxn ang="0">
                    <a:pos x="16" y="15"/>
                  </a:cxn>
                  <a:cxn ang="0">
                    <a:pos x="18" y="13"/>
                  </a:cxn>
                  <a:cxn ang="0">
                    <a:pos x="18" y="11"/>
                  </a:cxn>
                  <a:cxn ang="0">
                    <a:pos x="18" y="10"/>
                  </a:cxn>
                  <a:cxn ang="0">
                    <a:pos x="18" y="8"/>
                  </a:cxn>
                  <a:cxn ang="0">
                    <a:pos x="18" y="6"/>
                  </a:cxn>
                  <a:cxn ang="0">
                    <a:pos x="18" y="6"/>
                  </a:cxn>
                  <a:cxn ang="0">
                    <a:pos x="20" y="4"/>
                  </a:cxn>
                  <a:cxn ang="0">
                    <a:pos x="20" y="2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14" y="2"/>
                  </a:cxn>
                  <a:cxn ang="0">
                    <a:pos x="13" y="4"/>
                  </a:cxn>
                  <a:cxn ang="0">
                    <a:pos x="11" y="8"/>
                  </a:cxn>
                  <a:cxn ang="0">
                    <a:pos x="9" y="8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0"/>
                  </a:cxn>
                  <a:cxn ang="0">
                    <a:pos x="9" y="11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3"/>
                  </a:cxn>
                  <a:cxn ang="0">
                    <a:pos x="7" y="15"/>
                  </a:cxn>
                  <a:cxn ang="0">
                    <a:pos x="5" y="15"/>
                  </a:cxn>
                  <a:cxn ang="0">
                    <a:pos x="5" y="19"/>
                  </a:cxn>
                  <a:cxn ang="0">
                    <a:pos x="3" y="21"/>
                  </a:cxn>
                  <a:cxn ang="0">
                    <a:pos x="3" y="22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30"/>
                  </a:cxn>
                  <a:cxn ang="0">
                    <a:pos x="0" y="30"/>
                  </a:cxn>
                  <a:cxn ang="0">
                    <a:pos x="0" y="30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lnTo>
                      <a:pt x="2" y="30"/>
                    </a:lnTo>
                    <a:lnTo>
                      <a:pt x="2" y="30"/>
                    </a:lnTo>
                    <a:lnTo>
                      <a:pt x="3" y="28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6" y="17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4" y="2"/>
                    </a:lnTo>
                    <a:lnTo>
                      <a:pt x="13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5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69"/>
              <p:cNvSpPr>
                <a:spLocks/>
              </p:cNvSpPr>
              <p:nvPr userDrawn="1"/>
            </p:nvSpPr>
            <p:spPr bwMode="auto">
              <a:xfrm>
                <a:off x="8604250" y="204788"/>
                <a:ext cx="7938" cy="7938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5" y="3"/>
                  </a:cxn>
                  <a:cxn ang="0">
                    <a:pos x="2" y="5"/>
                  </a:cxn>
                  <a:cxn ang="0">
                    <a:pos x="0" y="0"/>
                  </a:cxn>
                  <a:cxn ang="0">
                    <a:pos x="2" y="1"/>
                  </a:cxn>
                  <a:cxn ang="0">
                    <a:pos x="3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3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70"/>
              <p:cNvSpPr>
                <a:spLocks/>
              </p:cNvSpPr>
              <p:nvPr userDrawn="1"/>
            </p:nvSpPr>
            <p:spPr bwMode="auto">
              <a:xfrm>
                <a:off x="8612188" y="146050"/>
                <a:ext cx="3175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4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71"/>
              <p:cNvSpPr>
                <a:spLocks/>
              </p:cNvSpPr>
              <p:nvPr userDrawn="1"/>
            </p:nvSpPr>
            <p:spPr bwMode="auto">
              <a:xfrm>
                <a:off x="8682038" y="82550"/>
                <a:ext cx="9525" cy="476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3"/>
                  </a:cxn>
                  <a:cxn ang="0">
                    <a:pos x="2" y="3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lnTo>
                      <a:pt x="6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72"/>
              <p:cNvSpPr>
                <a:spLocks/>
              </p:cNvSpPr>
              <p:nvPr userDrawn="1"/>
            </p:nvSpPr>
            <p:spPr bwMode="auto">
              <a:xfrm>
                <a:off x="8350250" y="276225"/>
                <a:ext cx="6350" cy="33338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0" y="21"/>
                  </a:cxn>
                  <a:cxn ang="0">
                    <a:pos x="0" y="15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4"/>
                  </a:cxn>
                </a:cxnLst>
                <a:rect l="0" t="0" r="r" b="b"/>
                <a:pathLst>
                  <a:path w="4" h="21">
                    <a:moveTo>
                      <a:pt x="4" y="4"/>
                    </a:moveTo>
                    <a:lnTo>
                      <a:pt x="0" y="21"/>
                    </a:lnTo>
                    <a:lnTo>
                      <a:pt x="0" y="1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73"/>
              <p:cNvSpPr>
                <a:spLocks/>
              </p:cNvSpPr>
              <p:nvPr userDrawn="1"/>
            </p:nvSpPr>
            <p:spPr bwMode="auto">
              <a:xfrm>
                <a:off x="8345488" y="306388"/>
                <a:ext cx="4763" cy="7938"/>
              </a:xfrm>
              <a:custGeom>
                <a:avLst/>
                <a:gdLst/>
                <a:ahLst/>
                <a:cxnLst>
                  <a:cxn ang="0">
                    <a:pos x="3" y="3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1" y="0"/>
                  </a:cxn>
                  <a:cxn ang="0">
                    <a:pos x="3" y="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74"/>
              <p:cNvSpPr>
                <a:spLocks/>
              </p:cNvSpPr>
              <p:nvPr userDrawn="1"/>
            </p:nvSpPr>
            <p:spPr bwMode="auto">
              <a:xfrm>
                <a:off x="8688388" y="-266700"/>
                <a:ext cx="6350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1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75"/>
              <p:cNvSpPr>
                <a:spLocks/>
              </p:cNvSpPr>
              <p:nvPr userDrawn="1"/>
            </p:nvSpPr>
            <p:spPr bwMode="auto">
              <a:xfrm>
                <a:off x="8699500" y="-195262"/>
                <a:ext cx="12700" cy="9525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0" y="6"/>
                  </a:cxn>
                  <a:cxn ang="0">
                    <a:pos x="4" y="0"/>
                  </a:cxn>
                  <a:cxn ang="0">
                    <a:pos x="8" y="0"/>
                  </a:cxn>
                  <a:cxn ang="0">
                    <a:pos x="6" y="2"/>
                  </a:cxn>
                </a:cxnLst>
                <a:rect l="0" t="0" r="r" b="b"/>
                <a:pathLst>
                  <a:path w="8" h="6">
                    <a:moveTo>
                      <a:pt x="6" y="2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76"/>
              <p:cNvSpPr>
                <a:spLocks/>
              </p:cNvSpPr>
              <p:nvPr userDrawn="1"/>
            </p:nvSpPr>
            <p:spPr bwMode="auto">
              <a:xfrm>
                <a:off x="8502650" y="401638"/>
                <a:ext cx="7938" cy="2063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3" y="13"/>
                  </a:cxn>
                  <a:cxn ang="0">
                    <a:pos x="0" y="9"/>
                  </a:cxn>
                  <a:cxn ang="0">
                    <a:pos x="1" y="4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4"/>
                  </a:cxn>
                </a:cxnLst>
                <a:rect l="0" t="0" r="r" b="b"/>
                <a:pathLst>
                  <a:path w="5" h="13">
                    <a:moveTo>
                      <a:pt x="5" y="4"/>
                    </a:moveTo>
                    <a:lnTo>
                      <a:pt x="3" y="13"/>
                    </a:lnTo>
                    <a:lnTo>
                      <a:pt x="0" y="9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77"/>
              <p:cNvSpPr>
                <a:spLocks/>
              </p:cNvSpPr>
              <p:nvPr userDrawn="1"/>
            </p:nvSpPr>
            <p:spPr bwMode="auto">
              <a:xfrm>
                <a:off x="8251825" y="254000"/>
                <a:ext cx="17463" cy="42863"/>
              </a:xfrm>
              <a:custGeom>
                <a:avLst/>
                <a:gdLst/>
                <a:ahLst/>
                <a:cxnLst>
                  <a:cxn ang="0">
                    <a:pos x="2" y="25"/>
                  </a:cxn>
                  <a:cxn ang="0">
                    <a:pos x="4" y="25"/>
                  </a:cxn>
                  <a:cxn ang="0">
                    <a:pos x="4" y="24"/>
                  </a:cxn>
                  <a:cxn ang="0">
                    <a:pos x="4" y="22"/>
                  </a:cxn>
                  <a:cxn ang="0">
                    <a:pos x="4" y="22"/>
                  </a:cxn>
                  <a:cxn ang="0">
                    <a:pos x="9" y="16"/>
                  </a:cxn>
                  <a:cxn ang="0">
                    <a:pos x="11" y="16"/>
                  </a:cxn>
                  <a:cxn ang="0">
                    <a:pos x="11" y="14"/>
                  </a:cxn>
                  <a:cxn ang="0">
                    <a:pos x="11" y="14"/>
                  </a:cxn>
                  <a:cxn ang="0">
                    <a:pos x="9" y="13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9" y="7"/>
                  </a:cxn>
                  <a:cxn ang="0">
                    <a:pos x="7" y="7"/>
                  </a:cxn>
                  <a:cxn ang="0">
                    <a:pos x="7" y="5"/>
                  </a:cxn>
                  <a:cxn ang="0">
                    <a:pos x="5" y="3"/>
                  </a:cxn>
                  <a:cxn ang="0">
                    <a:pos x="7" y="3"/>
                  </a:cxn>
                  <a:cxn ang="0">
                    <a:pos x="7" y="2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0" y="3"/>
                  </a:cxn>
                  <a:cxn ang="0">
                    <a:pos x="0" y="7"/>
                  </a:cxn>
                  <a:cxn ang="0">
                    <a:pos x="0" y="9"/>
                  </a:cxn>
                  <a:cxn ang="0">
                    <a:pos x="0" y="11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2" y="25"/>
                  </a:cxn>
                  <a:cxn ang="0">
                    <a:pos x="2" y="25"/>
                  </a:cxn>
                </a:cxnLst>
                <a:rect l="0" t="0" r="r" b="b"/>
                <a:pathLst>
                  <a:path w="11" h="27">
                    <a:moveTo>
                      <a:pt x="2" y="27"/>
                    </a:moveTo>
                    <a:lnTo>
                      <a:pt x="2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78"/>
              <p:cNvSpPr>
                <a:spLocks/>
              </p:cNvSpPr>
              <p:nvPr userDrawn="1"/>
            </p:nvSpPr>
            <p:spPr bwMode="auto">
              <a:xfrm>
                <a:off x="4899025" y="454025"/>
                <a:ext cx="23813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6" y="6"/>
                  </a:cxn>
                  <a:cxn ang="0">
                    <a:pos x="6" y="6"/>
                  </a:cxn>
                  <a:cxn ang="0">
                    <a:pos x="8" y="6"/>
                  </a:cxn>
                  <a:cxn ang="0">
                    <a:pos x="8" y="6"/>
                  </a:cxn>
                  <a:cxn ang="0">
                    <a:pos x="8" y="6"/>
                  </a:cxn>
                  <a:cxn ang="0">
                    <a:pos x="10" y="6"/>
                  </a:cxn>
                  <a:cxn ang="0">
                    <a:pos x="10" y="4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  <a:cxn ang="0">
                    <a:pos x="13" y="7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7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3" y="9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10" y="7"/>
                  </a:cxn>
                  <a:cxn ang="0">
                    <a:pos x="11" y="7"/>
                  </a:cxn>
                  <a:cxn ang="0">
                    <a:pos x="10" y="9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11"/>
                  </a:cxn>
                  <a:cxn ang="0">
                    <a:pos x="2" y="11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79"/>
              <p:cNvSpPr>
                <a:spLocks/>
              </p:cNvSpPr>
              <p:nvPr userDrawn="1"/>
            </p:nvSpPr>
            <p:spPr bwMode="auto">
              <a:xfrm>
                <a:off x="4775200" y="495300"/>
                <a:ext cx="4763" cy="31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1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80"/>
              <p:cNvSpPr>
                <a:spLocks/>
              </p:cNvSpPr>
              <p:nvPr userDrawn="1"/>
            </p:nvSpPr>
            <p:spPr bwMode="auto">
              <a:xfrm>
                <a:off x="4768850" y="495300"/>
                <a:ext cx="6350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81"/>
              <p:cNvSpPr>
                <a:spLocks/>
              </p:cNvSpPr>
              <p:nvPr userDrawn="1"/>
            </p:nvSpPr>
            <p:spPr bwMode="auto">
              <a:xfrm>
                <a:off x="4783138" y="495300"/>
                <a:ext cx="6350" cy="31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82"/>
              <p:cNvSpPr>
                <a:spLocks/>
              </p:cNvSpPr>
              <p:nvPr userDrawn="1"/>
            </p:nvSpPr>
            <p:spPr bwMode="auto">
              <a:xfrm>
                <a:off x="4757738" y="488950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2"/>
                  </a:cxn>
                  <a:cxn ang="0">
                    <a:pos x="1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Rectangle 83"/>
              <p:cNvSpPr>
                <a:spLocks noChangeArrowheads="1"/>
              </p:cNvSpPr>
              <p:nvPr userDrawn="1"/>
            </p:nvSpPr>
            <p:spPr bwMode="auto">
              <a:xfrm>
                <a:off x="4762500" y="49212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84"/>
              <p:cNvSpPr>
                <a:spLocks/>
              </p:cNvSpPr>
              <p:nvPr userDrawn="1"/>
            </p:nvSpPr>
            <p:spPr bwMode="auto">
              <a:xfrm>
                <a:off x="4737100" y="4683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Rectangle 85"/>
              <p:cNvSpPr>
                <a:spLocks noChangeArrowheads="1"/>
              </p:cNvSpPr>
              <p:nvPr userDrawn="1"/>
            </p:nvSpPr>
            <p:spPr bwMode="auto">
              <a:xfrm>
                <a:off x="4737100" y="468313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86"/>
              <p:cNvSpPr>
                <a:spLocks/>
              </p:cNvSpPr>
              <p:nvPr userDrawn="1"/>
            </p:nvSpPr>
            <p:spPr bwMode="auto">
              <a:xfrm>
                <a:off x="4789488" y="50006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87"/>
              <p:cNvSpPr>
                <a:spLocks/>
              </p:cNvSpPr>
              <p:nvPr userDrawn="1"/>
            </p:nvSpPr>
            <p:spPr bwMode="auto">
              <a:xfrm>
                <a:off x="7843838" y="-474662"/>
                <a:ext cx="14288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88"/>
              <p:cNvSpPr>
                <a:spLocks/>
              </p:cNvSpPr>
              <p:nvPr userDrawn="1"/>
            </p:nvSpPr>
            <p:spPr bwMode="auto">
              <a:xfrm>
                <a:off x="7864475" y="-509587"/>
                <a:ext cx="28575" cy="23813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18" y="0"/>
                  </a:cxn>
                  <a:cxn ang="0">
                    <a:pos x="18" y="0"/>
                  </a:cxn>
                  <a:cxn ang="0">
                    <a:pos x="0" y="15"/>
                  </a:cxn>
                  <a:cxn ang="0">
                    <a:pos x="0" y="15"/>
                  </a:cxn>
                </a:cxnLst>
                <a:rect l="0" t="0" r="r" b="b"/>
                <a:pathLst>
                  <a:path w="18" h="15">
                    <a:moveTo>
                      <a:pt x="0" y="15"/>
                    </a:moveTo>
                    <a:lnTo>
                      <a:pt x="18" y="0"/>
                    </a:lnTo>
                    <a:lnTo>
                      <a:pt x="18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89"/>
              <p:cNvSpPr>
                <a:spLocks/>
              </p:cNvSpPr>
              <p:nvPr userDrawn="1"/>
            </p:nvSpPr>
            <p:spPr bwMode="auto">
              <a:xfrm>
                <a:off x="7794625" y="-415925"/>
                <a:ext cx="952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" y="2"/>
                  </a:cxn>
                  <a:cxn ang="0">
                    <a:pos x="6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90"/>
              <p:cNvSpPr>
                <a:spLocks/>
              </p:cNvSpPr>
              <p:nvPr userDrawn="1"/>
            </p:nvSpPr>
            <p:spPr bwMode="auto">
              <a:xfrm>
                <a:off x="4789488" y="500063"/>
                <a:ext cx="3175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91"/>
              <p:cNvSpPr>
                <a:spLocks/>
              </p:cNvSpPr>
              <p:nvPr userDrawn="1"/>
            </p:nvSpPr>
            <p:spPr bwMode="auto">
              <a:xfrm>
                <a:off x="7934325" y="-569912"/>
                <a:ext cx="17463" cy="111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0" y="7"/>
                  </a:cxn>
                  <a:cxn ang="0">
                    <a:pos x="0" y="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Rectangle 92"/>
              <p:cNvSpPr>
                <a:spLocks noChangeArrowheads="1"/>
              </p:cNvSpPr>
              <p:nvPr userDrawn="1"/>
            </p:nvSpPr>
            <p:spPr bwMode="auto">
              <a:xfrm>
                <a:off x="4859338" y="500063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93"/>
              <p:cNvSpPr>
                <a:spLocks/>
              </p:cNvSpPr>
              <p:nvPr userDrawn="1"/>
            </p:nvSpPr>
            <p:spPr bwMode="auto">
              <a:xfrm>
                <a:off x="4864100" y="485775"/>
                <a:ext cx="6350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4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94"/>
              <p:cNvSpPr>
                <a:spLocks/>
              </p:cNvSpPr>
              <p:nvPr userDrawn="1"/>
            </p:nvSpPr>
            <p:spPr bwMode="auto">
              <a:xfrm>
                <a:off x="4873625" y="482600"/>
                <a:ext cx="6350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95"/>
              <p:cNvSpPr>
                <a:spLocks/>
              </p:cNvSpPr>
              <p:nvPr userDrawn="1"/>
            </p:nvSpPr>
            <p:spPr bwMode="auto">
              <a:xfrm>
                <a:off x="4859338" y="495300"/>
                <a:ext cx="4763" cy="476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96"/>
              <p:cNvSpPr>
                <a:spLocks/>
              </p:cNvSpPr>
              <p:nvPr userDrawn="1"/>
            </p:nvSpPr>
            <p:spPr bwMode="auto">
              <a:xfrm>
                <a:off x="4881563" y="477838"/>
                <a:ext cx="317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97"/>
              <p:cNvSpPr>
                <a:spLocks/>
              </p:cNvSpPr>
              <p:nvPr userDrawn="1"/>
            </p:nvSpPr>
            <p:spPr bwMode="auto">
              <a:xfrm>
                <a:off x="4859338" y="503238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98"/>
              <p:cNvSpPr>
                <a:spLocks/>
              </p:cNvSpPr>
              <p:nvPr userDrawn="1"/>
            </p:nvSpPr>
            <p:spPr bwMode="auto">
              <a:xfrm>
                <a:off x="4856163" y="5064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99"/>
              <p:cNvSpPr>
                <a:spLocks/>
              </p:cNvSpPr>
              <p:nvPr userDrawn="1"/>
            </p:nvSpPr>
            <p:spPr bwMode="auto">
              <a:xfrm>
                <a:off x="4727575" y="4683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100"/>
              <p:cNvSpPr>
                <a:spLocks/>
              </p:cNvSpPr>
              <p:nvPr userDrawn="1"/>
            </p:nvSpPr>
            <p:spPr bwMode="auto">
              <a:xfrm>
                <a:off x="7780338" y="-398462"/>
                <a:ext cx="7938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101"/>
              <p:cNvSpPr>
                <a:spLocks/>
              </p:cNvSpPr>
              <p:nvPr userDrawn="1"/>
            </p:nvSpPr>
            <p:spPr bwMode="auto">
              <a:xfrm>
                <a:off x="4706938" y="471488"/>
                <a:ext cx="15875" cy="6350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4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10" y="2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8" y="2"/>
                  </a:cxn>
                </a:cxnLst>
                <a:rect l="0" t="0" r="r" b="b"/>
                <a:pathLst>
                  <a:path w="10" h="4">
                    <a:moveTo>
                      <a:pt x="8" y="2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102"/>
              <p:cNvSpPr>
                <a:spLocks/>
              </p:cNvSpPr>
              <p:nvPr userDrawn="1"/>
            </p:nvSpPr>
            <p:spPr bwMode="auto">
              <a:xfrm>
                <a:off x="4678363" y="463550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Rectangle 103"/>
              <p:cNvSpPr>
                <a:spLocks noChangeArrowheads="1"/>
              </p:cNvSpPr>
              <p:nvPr userDrawn="1"/>
            </p:nvSpPr>
            <p:spPr bwMode="auto">
              <a:xfrm>
                <a:off x="4724400" y="471488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104"/>
              <p:cNvSpPr>
                <a:spLocks/>
              </p:cNvSpPr>
              <p:nvPr userDrawn="1"/>
            </p:nvSpPr>
            <p:spPr bwMode="auto">
              <a:xfrm>
                <a:off x="4905375" y="481013"/>
                <a:ext cx="317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105"/>
              <p:cNvSpPr>
                <a:spLocks/>
              </p:cNvSpPr>
              <p:nvPr userDrawn="1"/>
            </p:nvSpPr>
            <p:spPr bwMode="auto">
              <a:xfrm>
                <a:off x="4908550" y="482600"/>
                <a:ext cx="317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106"/>
              <p:cNvSpPr>
                <a:spLocks/>
              </p:cNvSpPr>
              <p:nvPr userDrawn="1"/>
            </p:nvSpPr>
            <p:spPr bwMode="auto">
              <a:xfrm>
                <a:off x="5813425" y="655638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107"/>
              <p:cNvSpPr>
                <a:spLocks/>
              </p:cNvSpPr>
              <p:nvPr userDrawn="1"/>
            </p:nvSpPr>
            <p:spPr bwMode="auto">
              <a:xfrm>
                <a:off x="4916488" y="488950"/>
                <a:ext cx="26988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3" y="0"/>
                  </a:cxn>
                  <a:cxn ang="0">
                    <a:pos x="10" y="2"/>
                  </a:cxn>
                  <a:cxn ang="0">
                    <a:pos x="6" y="4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17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6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108"/>
              <p:cNvSpPr>
                <a:spLocks/>
              </p:cNvSpPr>
              <p:nvPr userDrawn="1"/>
            </p:nvSpPr>
            <p:spPr bwMode="auto">
              <a:xfrm>
                <a:off x="4911725" y="4921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109"/>
              <p:cNvSpPr>
                <a:spLocks/>
              </p:cNvSpPr>
              <p:nvPr userDrawn="1"/>
            </p:nvSpPr>
            <p:spPr bwMode="auto">
              <a:xfrm>
                <a:off x="7727950" y="-471487"/>
                <a:ext cx="3175" cy="952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110"/>
              <p:cNvSpPr>
                <a:spLocks/>
              </p:cNvSpPr>
              <p:nvPr userDrawn="1"/>
            </p:nvSpPr>
            <p:spPr bwMode="auto">
              <a:xfrm>
                <a:off x="7727950" y="-488950"/>
                <a:ext cx="17463" cy="12700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9" y="0"/>
                  </a:cxn>
                  <a:cxn ang="0">
                    <a:pos x="6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6" y="2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11" y="2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111"/>
              <p:cNvSpPr>
                <a:spLocks/>
              </p:cNvSpPr>
              <p:nvPr userDrawn="1"/>
            </p:nvSpPr>
            <p:spPr bwMode="auto">
              <a:xfrm>
                <a:off x="7748588" y="-517525"/>
                <a:ext cx="3175" cy="635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112"/>
              <p:cNvSpPr>
                <a:spLocks/>
              </p:cNvSpPr>
              <p:nvPr userDrawn="1"/>
            </p:nvSpPr>
            <p:spPr bwMode="auto">
              <a:xfrm>
                <a:off x="7742238" y="-509587"/>
                <a:ext cx="3175" cy="127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0" y="0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113"/>
              <p:cNvSpPr>
                <a:spLocks/>
              </p:cNvSpPr>
              <p:nvPr userDrawn="1"/>
            </p:nvSpPr>
            <p:spPr bwMode="auto">
              <a:xfrm>
                <a:off x="7696200" y="-423862"/>
                <a:ext cx="11113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0" y="0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lnTo>
                      <a:pt x="0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114"/>
              <p:cNvSpPr>
                <a:spLocks/>
              </p:cNvSpPr>
              <p:nvPr userDrawn="1"/>
            </p:nvSpPr>
            <p:spPr bwMode="auto">
              <a:xfrm>
                <a:off x="7672388" y="-412750"/>
                <a:ext cx="17463" cy="31750"/>
              </a:xfrm>
              <a:custGeom>
                <a:avLst/>
                <a:gdLst/>
                <a:ahLst/>
                <a:cxnLst>
                  <a:cxn ang="0">
                    <a:pos x="2" y="15"/>
                  </a:cxn>
                  <a:cxn ang="0">
                    <a:pos x="9" y="4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9" y="5"/>
                  </a:cxn>
                  <a:cxn ang="0">
                    <a:pos x="0" y="16"/>
                  </a:cxn>
                  <a:cxn ang="0">
                    <a:pos x="2" y="20"/>
                  </a:cxn>
                  <a:cxn ang="0">
                    <a:pos x="2" y="20"/>
                  </a:cxn>
                  <a:cxn ang="0">
                    <a:pos x="2" y="15"/>
                  </a:cxn>
                </a:cxnLst>
                <a:rect l="0" t="0" r="r" b="b"/>
                <a:pathLst>
                  <a:path w="11" h="20">
                    <a:moveTo>
                      <a:pt x="2" y="15"/>
                    </a:moveTo>
                    <a:lnTo>
                      <a:pt x="9" y="4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115"/>
              <p:cNvSpPr>
                <a:spLocks/>
              </p:cNvSpPr>
              <p:nvPr userDrawn="1"/>
            </p:nvSpPr>
            <p:spPr bwMode="auto">
              <a:xfrm>
                <a:off x="7699375" y="-447675"/>
                <a:ext cx="3175" cy="206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0" y="7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5"/>
                  </a:cxn>
                </a:cxnLst>
                <a:rect l="0" t="0" r="r" b="b"/>
                <a:pathLst>
                  <a:path w="2" h="13">
                    <a:moveTo>
                      <a:pt x="0" y="5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116"/>
              <p:cNvSpPr>
                <a:spLocks/>
              </p:cNvSpPr>
              <p:nvPr userDrawn="1"/>
            </p:nvSpPr>
            <p:spPr bwMode="auto">
              <a:xfrm>
                <a:off x="7710488" y="-479425"/>
                <a:ext cx="9525" cy="20638"/>
              </a:xfrm>
              <a:custGeom>
                <a:avLst/>
                <a:gdLst/>
                <a:ahLst/>
                <a:cxnLst>
                  <a:cxn ang="0">
                    <a:pos x="6" y="5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6" y="5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6" y="5"/>
                  </a:cxn>
                </a:cxnLst>
                <a:rect l="0" t="0" r="r" b="b"/>
                <a:pathLst>
                  <a:path w="6" h="13">
                    <a:moveTo>
                      <a:pt x="6" y="5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5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117"/>
              <p:cNvSpPr>
                <a:spLocks/>
              </p:cNvSpPr>
              <p:nvPr userDrawn="1"/>
            </p:nvSpPr>
            <p:spPr bwMode="auto">
              <a:xfrm>
                <a:off x="7756525" y="-369887"/>
                <a:ext cx="12700" cy="95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8" y="0"/>
                    </a:lnTo>
                    <a:lnTo>
                      <a:pt x="8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Rectangle 118"/>
              <p:cNvSpPr>
                <a:spLocks noChangeArrowheads="1"/>
              </p:cNvSpPr>
              <p:nvPr userDrawn="1"/>
            </p:nvSpPr>
            <p:spPr bwMode="auto">
              <a:xfrm>
                <a:off x="6708775" y="11176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119"/>
              <p:cNvSpPr>
                <a:spLocks/>
              </p:cNvSpPr>
              <p:nvPr userDrawn="1"/>
            </p:nvSpPr>
            <p:spPr bwMode="auto">
              <a:xfrm>
                <a:off x="6704013" y="1106488"/>
                <a:ext cx="3175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120"/>
              <p:cNvSpPr>
                <a:spLocks/>
              </p:cNvSpPr>
              <p:nvPr userDrawn="1"/>
            </p:nvSpPr>
            <p:spPr bwMode="auto">
              <a:xfrm>
                <a:off x="6700838" y="1096963"/>
                <a:ext cx="3175" cy="6350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4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121"/>
              <p:cNvSpPr>
                <a:spLocks/>
              </p:cNvSpPr>
              <p:nvPr userDrawn="1"/>
            </p:nvSpPr>
            <p:spPr bwMode="auto">
              <a:xfrm>
                <a:off x="7466013" y="-212725"/>
                <a:ext cx="6350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122"/>
              <p:cNvSpPr>
                <a:spLocks/>
              </p:cNvSpPr>
              <p:nvPr userDrawn="1"/>
            </p:nvSpPr>
            <p:spPr bwMode="auto">
              <a:xfrm>
                <a:off x="7780338" y="-534987"/>
                <a:ext cx="6350" cy="793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0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23"/>
              <p:cNvSpPr>
                <a:spLocks/>
              </p:cNvSpPr>
              <p:nvPr userDrawn="1"/>
            </p:nvSpPr>
            <p:spPr bwMode="auto">
              <a:xfrm>
                <a:off x="6707188" y="1109663"/>
                <a:ext cx="1588" cy="4763"/>
              </a:xfrm>
              <a:custGeom>
                <a:avLst/>
                <a:gdLst/>
                <a:ahLst/>
                <a:cxnLst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1" y="3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1" y="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24"/>
              <p:cNvSpPr>
                <a:spLocks/>
              </p:cNvSpPr>
              <p:nvPr userDrawn="1"/>
            </p:nvSpPr>
            <p:spPr bwMode="auto">
              <a:xfrm>
                <a:off x="7581900" y="23813"/>
                <a:ext cx="20638" cy="17463"/>
              </a:xfrm>
              <a:custGeom>
                <a:avLst/>
                <a:gdLst/>
                <a:ahLst/>
                <a:cxnLst>
                  <a:cxn ang="0">
                    <a:pos x="0" y="11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0" y="11"/>
                  </a:cxn>
                  <a:cxn ang="0">
                    <a:pos x="0" y="11"/>
                  </a:cxn>
                </a:cxnLst>
                <a:rect l="0" t="0" r="r" b="b"/>
                <a:pathLst>
                  <a:path w="13" h="11">
                    <a:moveTo>
                      <a:pt x="0" y="11"/>
                    </a:moveTo>
                    <a:lnTo>
                      <a:pt x="13" y="0"/>
                    </a:lnTo>
                    <a:lnTo>
                      <a:pt x="13" y="0"/>
                    </a:ln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125"/>
              <p:cNvSpPr>
                <a:spLocks/>
              </p:cNvSpPr>
              <p:nvPr userDrawn="1"/>
            </p:nvSpPr>
            <p:spPr bwMode="auto">
              <a:xfrm>
                <a:off x="7564438" y="55563"/>
                <a:ext cx="9525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126"/>
              <p:cNvSpPr>
                <a:spLocks/>
              </p:cNvSpPr>
              <p:nvPr userDrawn="1"/>
            </p:nvSpPr>
            <p:spPr bwMode="auto">
              <a:xfrm>
                <a:off x="7626350" y="-60325"/>
                <a:ext cx="7938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127"/>
              <p:cNvSpPr>
                <a:spLocks/>
              </p:cNvSpPr>
              <p:nvPr userDrawn="1"/>
            </p:nvSpPr>
            <p:spPr bwMode="auto">
              <a:xfrm>
                <a:off x="7539038" y="69850"/>
                <a:ext cx="17463" cy="14288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11" y="2"/>
                  </a:cxn>
                  <a:cxn ang="0">
                    <a:pos x="11" y="0"/>
                  </a:cxn>
                  <a:cxn ang="0">
                    <a:pos x="0" y="9"/>
                  </a:cxn>
                  <a:cxn ang="0">
                    <a:pos x="0" y="9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lnTo>
                      <a:pt x="11" y="2"/>
                    </a:lnTo>
                    <a:lnTo>
                      <a:pt x="11" y="0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128"/>
              <p:cNvSpPr>
                <a:spLocks/>
              </p:cNvSpPr>
              <p:nvPr userDrawn="1"/>
            </p:nvSpPr>
            <p:spPr bwMode="auto">
              <a:xfrm>
                <a:off x="7742238" y="-342900"/>
                <a:ext cx="9525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129"/>
              <p:cNvSpPr>
                <a:spLocks/>
              </p:cNvSpPr>
              <p:nvPr userDrawn="1"/>
            </p:nvSpPr>
            <p:spPr bwMode="auto">
              <a:xfrm>
                <a:off x="7675563" y="-223837"/>
                <a:ext cx="9525" cy="635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130"/>
              <p:cNvSpPr>
                <a:spLocks/>
              </p:cNvSpPr>
              <p:nvPr userDrawn="1"/>
            </p:nvSpPr>
            <p:spPr bwMode="auto">
              <a:xfrm>
                <a:off x="7721600" y="-319087"/>
                <a:ext cx="12700" cy="79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1"/>
                  </a:cxn>
                  <a:cxn ang="0">
                    <a:pos x="8" y="0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131"/>
              <p:cNvSpPr>
                <a:spLocks/>
              </p:cNvSpPr>
              <p:nvPr userDrawn="1"/>
            </p:nvSpPr>
            <p:spPr bwMode="auto">
              <a:xfrm>
                <a:off x="7632700" y="-252412"/>
                <a:ext cx="4763" cy="2222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" y="0"/>
                  </a:cxn>
                  <a:cxn ang="0">
                    <a:pos x="0" y="14"/>
                  </a:cxn>
                  <a:cxn ang="0">
                    <a:pos x="0" y="14"/>
                  </a:cxn>
                  <a:cxn ang="0">
                    <a:pos x="3" y="0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lnTo>
                      <a:pt x="3" y="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132"/>
              <p:cNvSpPr>
                <a:spLocks/>
              </p:cNvSpPr>
              <p:nvPr userDrawn="1"/>
            </p:nvSpPr>
            <p:spPr bwMode="auto">
              <a:xfrm>
                <a:off x="7664450" y="-374650"/>
                <a:ext cx="3175" cy="39688"/>
              </a:xfrm>
              <a:custGeom>
                <a:avLst/>
                <a:gdLst/>
                <a:ahLst/>
                <a:cxnLst>
                  <a:cxn ang="0">
                    <a:pos x="2" y="24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24"/>
                  </a:cxn>
                  <a:cxn ang="0">
                    <a:pos x="0" y="25"/>
                  </a:cxn>
                  <a:cxn ang="0">
                    <a:pos x="0" y="25"/>
                  </a:cxn>
                  <a:cxn ang="0">
                    <a:pos x="2" y="24"/>
                  </a:cxn>
                </a:cxnLst>
                <a:rect l="0" t="0" r="r" b="b"/>
                <a:pathLst>
                  <a:path w="2" h="25">
                    <a:moveTo>
                      <a:pt x="2" y="24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4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133"/>
              <p:cNvSpPr>
                <a:spLocks/>
              </p:cNvSpPr>
              <p:nvPr userDrawn="1"/>
            </p:nvSpPr>
            <p:spPr bwMode="auto">
              <a:xfrm>
                <a:off x="7643813" y="-331787"/>
                <a:ext cx="14288" cy="76200"/>
              </a:xfrm>
              <a:custGeom>
                <a:avLst/>
                <a:gdLst/>
                <a:ahLst/>
                <a:cxnLst>
                  <a:cxn ang="0">
                    <a:pos x="5" y="37"/>
                  </a:cxn>
                  <a:cxn ang="0">
                    <a:pos x="5" y="31"/>
                  </a:cxn>
                  <a:cxn ang="0">
                    <a:pos x="9" y="17"/>
                  </a:cxn>
                  <a:cxn ang="0">
                    <a:pos x="7" y="9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7" y="9"/>
                  </a:cxn>
                  <a:cxn ang="0">
                    <a:pos x="9" y="17"/>
                  </a:cxn>
                  <a:cxn ang="0">
                    <a:pos x="5" y="31"/>
                  </a:cxn>
                  <a:cxn ang="0">
                    <a:pos x="5" y="39"/>
                  </a:cxn>
                  <a:cxn ang="0">
                    <a:pos x="0" y="48"/>
                  </a:cxn>
                  <a:cxn ang="0">
                    <a:pos x="0" y="46"/>
                  </a:cxn>
                  <a:cxn ang="0">
                    <a:pos x="5" y="37"/>
                  </a:cxn>
                </a:cxnLst>
                <a:rect l="0" t="0" r="r" b="b"/>
                <a:pathLst>
                  <a:path w="9" h="48">
                    <a:moveTo>
                      <a:pt x="5" y="37"/>
                    </a:moveTo>
                    <a:lnTo>
                      <a:pt x="5" y="31"/>
                    </a:lnTo>
                    <a:lnTo>
                      <a:pt x="9" y="17"/>
                    </a:lnTo>
                    <a:lnTo>
                      <a:pt x="7" y="9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9"/>
                    </a:lnTo>
                    <a:lnTo>
                      <a:pt x="9" y="17"/>
                    </a:lnTo>
                    <a:lnTo>
                      <a:pt x="5" y="31"/>
                    </a:lnTo>
                    <a:lnTo>
                      <a:pt x="5" y="39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134"/>
              <p:cNvSpPr>
                <a:spLocks/>
              </p:cNvSpPr>
              <p:nvPr userDrawn="1"/>
            </p:nvSpPr>
            <p:spPr bwMode="auto">
              <a:xfrm>
                <a:off x="7440613" y="-227012"/>
                <a:ext cx="36513" cy="9525"/>
              </a:xfrm>
              <a:custGeom>
                <a:avLst/>
                <a:gdLst/>
                <a:ahLst/>
                <a:cxnLst>
                  <a:cxn ang="0">
                    <a:pos x="23" y="2"/>
                  </a:cxn>
                  <a:cxn ang="0">
                    <a:pos x="7" y="0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23" y="2"/>
                  </a:cxn>
                  <a:cxn ang="0">
                    <a:pos x="23" y="6"/>
                  </a:cxn>
                  <a:cxn ang="0">
                    <a:pos x="23" y="6"/>
                  </a:cxn>
                  <a:cxn ang="0">
                    <a:pos x="23" y="2"/>
                  </a:cxn>
                </a:cxnLst>
                <a:rect l="0" t="0" r="r" b="b"/>
                <a:pathLst>
                  <a:path w="23" h="6">
                    <a:moveTo>
                      <a:pt x="23" y="2"/>
                    </a:moveTo>
                    <a:lnTo>
                      <a:pt x="7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7" y="2"/>
                    </a:lnTo>
                    <a:lnTo>
                      <a:pt x="23" y="2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135"/>
              <p:cNvSpPr>
                <a:spLocks/>
              </p:cNvSpPr>
              <p:nvPr userDrawn="1"/>
            </p:nvSpPr>
            <p:spPr bwMode="auto">
              <a:xfrm>
                <a:off x="7483475" y="-231775"/>
                <a:ext cx="146050" cy="147638"/>
              </a:xfrm>
              <a:custGeom>
                <a:avLst/>
                <a:gdLst/>
                <a:ahLst/>
                <a:cxnLst>
                  <a:cxn ang="0">
                    <a:pos x="77" y="82"/>
                  </a:cxn>
                  <a:cxn ang="0">
                    <a:pos x="81" y="73"/>
                  </a:cxn>
                  <a:cxn ang="0">
                    <a:pos x="79" y="71"/>
                  </a:cxn>
                  <a:cxn ang="0">
                    <a:pos x="86" y="62"/>
                  </a:cxn>
                  <a:cxn ang="0">
                    <a:pos x="88" y="55"/>
                  </a:cxn>
                  <a:cxn ang="0">
                    <a:pos x="92" y="51"/>
                  </a:cxn>
                  <a:cxn ang="0">
                    <a:pos x="90" y="42"/>
                  </a:cxn>
                  <a:cxn ang="0">
                    <a:pos x="92" y="33"/>
                  </a:cxn>
                  <a:cxn ang="0">
                    <a:pos x="90" y="25"/>
                  </a:cxn>
                  <a:cxn ang="0">
                    <a:pos x="92" y="22"/>
                  </a:cxn>
                  <a:cxn ang="0">
                    <a:pos x="90" y="12"/>
                  </a:cxn>
                  <a:cxn ang="0">
                    <a:pos x="92" y="7"/>
                  </a:cxn>
                  <a:cxn ang="0">
                    <a:pos x="81" y="7"/>
                  </a:cxn>
                  <a:cxn ang="0">
                    <a:pos x="70" y="0"/>
                  </a:cxn>
                  <a:cxn ang="0">
                    <a:pos x="62" y="0"/>
                  </a:cxn>
                  <a:cxn ang="0">
                    <a:pos x="57" y="3"/>
                  </a:cxn>
                  <a:cxn ang="0">
                    <a:pos x="51" y="5"/>
                  </a:cxn>
                  <a:cxn ang="0">
                    <a:pos x="40" y="1"/>
                  </a:cxn>
                  <a:cxn ang="0">
                    <a:pos x="37" y="1"/>
                  </a:cxn>
                  <a:cxn ang="0">
                    <a:pos x="35" y="0"/>
                  </a:cxn>
                  <a:cxn ang="0">
                    <a:pos x="24" y="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4" y="1"/>
                  </a:cxn>
                  <a:cxn ang="0">
                    <a:pos x="35" y="1"/>
                  </a:cxn>
                  <a:cxn ang="0">
                    <a:pos x="37" y="3"/>
                  </a:cxn>
                  <a:cxn ang="0">
                    <a:pos x="40" y="1"/>
                  </a:cxn>
                  <a:cxn ang="0">
                    <a:pos x="50" y="5"/>
                  </a:cxn>
                  <a:cxn ang="0">
                    <a:pos x="57" y="3"/>
                  </a:cxn>
                  <a:cxn ang="0">
                    <a:pos x="62" y="0"/>
                  </a:cxn>
                  <a:cxn ang="0">
                    <a:pos x="70" y="0"/>
                  </a:cxn>
                  <a:cxn ang="0">
                    <a:pos x="79" y="7"/>
                  </a:cxn>
                  <a:cxn ang="0">
                    <a:pos x="92" y="7"/>
                  </a:cxn>
                  <a:cxn ang="0">
                    <a:pos x="90" y="12"/>
                  </a:cxn>
                  <a:cxn ang="0">
                    <a:pos x="92" y="22"/>
                  </a:cxn>
                  <a:cxn ang="0">
                    <a:pos x="90" y="25"/>
                  </a:cxn>
                  <a:cxn ang="0">
                    <a:pos x="92" y="33"/>
                  </a:cxn>
                  <a:cxn ang="0">
                    <a:pos x="90" y="42"/>
                  </a:cxn>
                  <a:cxn ang="0">
                    <a:pos x="92" y="51"/>
                  </a:cxn>
                  <a:cxn ang="0">
                    <a:pos x="88" y="56"/>
                  </a:cxn>
                  <a:cxn ang="0">
                    <a:pos x="86" y="62"/>
                  </a:cxn>
                  <a:cxn ang="0">
                    <a:pos x="79" y="71"/>
                  </a:cxn>
                  <a:cxn ang="0">
                    <a:pos x="81" y="73"/>
                  </a:cxn>
                  <a:cxn ang="0">
                    <a:pos x="77" y="82"/>
                  </a:cxn>
                  <a:cxn ang="0">
                    <a:pos x="79" y="93"/>
                  </a:cxn>
                  <a:cxn ang="0">
                    <a:pos x="79" y="93"/>
                  </a:cxn>
                  <a:cxn ang="0">
                    <a:pos x="77" y="82"/>
                  </a:cxn>
                </a:cxnLst>
                <a:rect l="0" t="0" r="r" b="b"/>
                <a:pathLst>
                  <a:path w="92" h="93">
                    <a:moveTo>
                      <a:pt x="77" y="82"/>
                    </a:moveTo>
                    <a:lnTo>
                      <a:pt x="81" y="73"/>
                    </a:lnTo>
                    <a:lnTo>
                      <a:pt x="79" y="71"/>
                    </a:lnTo>
                    <a:lnTo>
                      <a:pt x="86" y="62"/>
                    </a:lnTo>
                    <a:lnTo>
                      <a:pt x="88" y="55"/>
                    </a:lnTo>
                    <a:lnTo>
                      <a:pt x="92" y="51"/>
                    </a:lnTo>
                    <a:lnTo>
                      <a:pt x="90" y="42"/>
                    </a:lnTo>
                    <a:lnTo>
                      <a:pt x="92" y="33"/>
                    </a:lnTo>
                    <a:lnTo>
                      <a:pt x="90" y="25"/>
                    </a:lnTo>
                    <a:lnTo>
                      <a:pt x="92" y="22"/>
                    </a:lnTo>
                    <a:lnTo>
                      <a:pt x="90" y="12"/>
                    </a:lnTo>
                    <a:lnTo>
                      <a:pt x="92" y="7"/>
                    </a:lnTo>
                    <a:lnTo>
                      <a:pt x="81" y="7"/>
                    </a:lnTo>
                    <a:lnTo>
                      <a:pt x="70" y="0"/>
                    </a:lnTo>
                    <a:lnTo>
                      <a:pt x="62" y="0"/>
                    </a:lnTo>
                    <a:lnTo>
                      <a:pt x="57" y="3"/>
                    </a:lnTo>
                    <a:lnTo>
                      <a:pt x="51" y="5"/>
                    </a:lnTo>
                    <a:lnTo>
                      <a:pt x="40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24" y="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4" y="1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40" y="1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9" y="7"/>
                    </a:lnTo>
                    <a:lnTo>
                      <a:pt x="92" y="7"/>
                    </a:lnTo>
                    <a:lnTo>
                      <a:pt x="90" y="12"/>
                    </a:lnTo>
                    <a:lnTo>
                      <a:pt x="92" y="22"/>
                    </a:lnTo>
                    <a:lnTo>
                      <a:pt x="90" y="25"/>
                    </a:lnTo>
                    <a:lnTo>
                      <a:pt x="92" y="33"/>
                    </a:lnTo>
                    <a:lnTo>
                      <a:pt x="90" y="42"/>
                    </a:lnTo>
                    <a:lnTo>
                      <a:pt x="92" y="51"/>
                    </a:lnTo>
                    <a:lnTo>
                      <a:pt x="88" y="56"/>
                    </a:lnTo>
                    <a:lnTo>
                      <a:pt x="86" y="62"/>
                    </a:lnTo>
                    <a:lnTo>
                      <a:pt x="79" y="71"/>
                    </a:lnTo>
                    <a:lnTo>
                      <a:pt x="81" y="73"/>
                    </a:lnTo>
                    <a:lnTo>
                      <a:pt x="77" y="82"/>
                    </a:lnTo>
                    <a:lnTo>
                      <a:pt x="79" y="93"/>
                    </a:lnTo>
                    <a:lnTo>
                      <a:pt x="79" y="93"/>
                    </a:lnTo>
                    <a:lnTo>
                      <a:pt x="77" y="8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136"/>
              <p:cNvSpPr>
                <a:spLocks/>
              </p:cNvSpPr>
              <p:nvPr userDrawn="1"/>
            </p:nvSpPr>
            <p:spPr bwMode="auto">
              <a:xfrm>
                <a:off x="7529513" y="30163"/>
                <a:ext cx="26988" cy="53975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13" y="7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1" y="7"/>
                  </a:cxn>
                  <a:cxn ang="0">
                    <a:pos x="0" y="31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0" y="31"/>
                  </a:cxn>
                </a:cxnLst>
                <a:rect l="0" t="0" r="r" b="b"/>
                <a:pathLst>
                  <a:path w="17" h="34">
                    <a:moveTo>
                      <a:pt x="0" y="31"/>
                    </a:moveTo>
                    <a:lnTo>
                      <a:pt x="13" y="7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7"/>
                    </a:lnTo>
                    <a:lnTo>
                      <a:pt x="0" y="31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137"/>
              <p:cNvSpPr>
                <a:spLocks/>
              </p:cNvSpPr>
              <p:nvPr userDrawn="1"/>
            </p:nvSpPr>
            <p:spPr bwMode="auto">
              <a:xfrm>
                <a:off x="7564438" y="-60325"/>
                <a:ext cx="17463" cy="84138"/>
              </a:xfrm>
              <a:custGeom>
                <a:avLst/>
                <a:gdLst/>
                <a:ahLst/>
                <a:cxnLst>
                  <a:cxn ang="0">
                    <a:pos x="6" y="46"/>
                  </a:cxn>
                  <a:cxn ang="0">
                    <a:pos x="11" y="20"/>
                  </a:cxn>
                  <a:cxn ang="0">
                    <a:pos x="11" y="5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1" y="5"/>
                  </a:cxn>
                  <a:cxn ang="0">
                    <a:pos x="10" y="22"/>
                  </a:cxn>
                  <a:cxn ang="0">
                    <a:pos x="6" y="46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6" y="46"/>
                  </a:cxn>
                </a:cxnLst>
                <a:rect l="0" t="0" r="r" b="b"/>
                <a:pathLst>
                  <a:path w="11" h="53">
                    <a:moveTo>
                      <a:pt x="6" y="46"/>
                    </a:moveTo>
                    <a:lnTo>
                      <a:pt x="11" y="20"/>
                    </a:lnTo>
                    <a:lnTo>
                      <a:pt x="11" y="5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1" y="5"/>
                    </a:lnTo>
                    <a:lnTo>
                      <a:pt x="10" y="22"/>
                    </a:lnTo>
                    <a:lnTo>
                      <a:pt x="6" y="46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138"/>
              <p:cNvSpPr>
                <a:spLocks/>
              </p:cNvSpPr>
              <p:nvPr userDrawn="1"/>
            </p:nvSpPr>
            <p:spPr bwMode="auto">
              <a:xfrm>
                <a:off x="7577138" y="47625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139"/>
              <p:cNvSpPr>
                <a:spLocks/>
              </p:cNvSpPr>
              <p:nvPr userDrawn="1"/>
            </p:nvSpPr>
            <p:spPr bwMode="auto">
              <a:xfrm>
                <a:off x="6742113" y="1155700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140"/>
              <p:cNvSpPr>
                <a:spLocks/>
              </p:cNvSpPr>
              <p:nvPr userDrawn="1"/>
            </p:nvSpPr>
            <p:spPr bwMode="auto">
              <a:xfrm>
                <a:off x="6708775" y="1127125"/>
                <a:ext cx="1588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Rectangle 141"/>
              <p:cNvSpPr>
                <a:spLocks noChangeArrowheads="1"/>
              </p:cNvSpPr>
              <p:nvPr userDrawn="1"/>
            </p:nvSpPr>
            <p:spPr bwMode="auto">
              <a:xfrm>
                <a:off x="6738938" y="1152525"/>
                <a:ext cx="1588" cy="3175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42"/>
              <p:cNvSpPr>
                <a:spLocks/>
              </p:cNvSpPr>
              <p:nvPr userDrawn="1"/>
            </p:nvSpPr>
            <p:spPr bwMode="auto">
              <a:xfrm>
                <a:off x="6718300" y="1135063"/>
                <a:ext cx="1588" cy="31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43"/>
              <p:cNvSpPr>
                <a:spLocks/>
              </p:cNvSpPr>
              <p:nvPr userDrawn="1"/>
            </p:nvSpPr>
            <p:spPr bwMode="auto">
              <a:xfrm>
                <a:off x="5842000" y="638175"/>
                <a:ext cx="6350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44"/>
              <p:cNvSpPr>
                <a:spLocks/>
              </p:cNvSpPr>
              <p:nvPr userDrawn="1"/>
            </p:nvSpPr>
            <p:spPr bwMode="auto">
              <a:xfrm>
                <a:off x="6246813" y="1303338"/>
                <a:ext cx="3175" cy="1270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45"/>
              <p:cNvSpPr>
                <a:spLocks/>
              </p:cNvSpPr>
              <p:nvPr userDrawn="1"/>
            </p:nvSpPr>
            <p:spPr bwMode="auto">
              <a:xfrm>
                <a:off x="6246813" y="12684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46"/>
              <p:cNvSpPr>
                <a:spLocks/>
              </p:cNvSpPr>
              <p:nvPr userDrawn="1"/>
            </p:nvSpPr>
            <p:spPr bwMode="auto">
              <a:xfrm>
                <a:off x="5862638" y="669925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Rectangle 147"/>
              <p:cNvSpPr>
                <a:spLocks noChangeArrowheads="1"/>
              </p:cNvSpPr>
              <p:nvPr userDrawn="1"/>
            </p:nvSpPr>
            <p:spPr bwMode="auto">
              <a:xfrm>
                <a:off x="5080000" y="48895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48"/>
              <p:cNvSpPr>
                <a:spLocks/>
              </p:cNvSpPr>
              <p:nvPr userDrawn="1"/>
            </p:nvSpPr>
            <p:spPr bwMode="auto">
              <a:xfrm>
                <a:off x="5848350" y="638175"/>
                <a:ext cx="11113" cy="4763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2" y="1"/>
                  </a:cxn>
                  <a:cxn ang="0">
                    <a:pos x="4" y="1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5" y="1"/>
                  </a:cxn>
                  <a:cxn ang="0">
                    <a:pos x="7" y="3"/>
                  </a:cxn>
                  <a:cxn ang="0">
                    <a:pos x="5" y="1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Rectangle 149"/>
              <p:cNvSpPr>
                <a:spLocks noChangeArrowheads="1"/>
              </p:cNvSpPr>
              <p:nvPr userDrawn="1"/>
            </p:nvSpPr>
            <p:spPr bwMode="auto">
              <a:xfrm>
                <a:off x="8277225" y="1524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50"/>
              <p:cNvSpPr>
                <a:spLocks/>
              </p:cNvSpPr>
              <p:nvPr userDrawn="1"/>
            </p:nvSpPr>
            <p:spPr bwMode="auto">
              <a:xfrm>
                <a:off x="8277225" y="152400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51"/>
              <p:cNvSpPr>
                <a:spLocks/>
              </p:cNvSpPr>
              <p:nvPr userDrawn="1"/>
            </p:nvSpPr>
            <p:spPr bwMode="auto">
              <a:xfrm>
                <a:off x="5803900" y="660400"/>
                <a:ext cx="6350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52"/>
              <p:cNvSpPr>
                <a:spLocks/>
              </p:cNvSpPr>
              <p:nvPr userDrawn="1"/>
            </p:nvSpPr>
            <p:spPr bwMode="auto">
              <a:xfrm>
                <a:off x="4678363" y="454025"/>
                <a:ext cx="44450" cy="49213"/>
              </a:xfrm>
              <a:custGeom>
                <a:avLst/>
                <a:gdLst/>
                <a:ahLst/>
                <a:cxnLst>
                  <a:cxn ang="0">
                    <a:pos x="18" y="26"/>
                  </a:cxn>
                  <a:cxn ang="0">
                    <a:pos x="18" y="24"/>
                  </a:cxn>
                  <a:cxn ang="0">
                    <a:pos x="18" y="24"/>
                  </a:cxn>
                  <a:cxn ang="0">
                    <a:pos x="18" y="22"/>
                  </a:cxn>
                  <a:cxn ang="0">
                    <a:pos x="17" y="22"/>
                  </a:cxn>
                  <a:cxn ang="0">
                    <a:pos x="17" y="20"/>
                  </a:cxn>
                  <a:cxn ang="0">
                    <a:pos x="17" y="18"/>
                  </a:cxn>
                  <a:cxn ang="0">
                    <a:pos x="15" y="18"/>
                  </a:cxn>
                  <a:cxn ang="0">
                    <a:pos x="13" y="18"/>
                  </a:cxn>
                  <a:cxn ang="0">
                    <a:pos x="13" y="17"/>
                  </a:cxn>
                  <a:cxn ang="0">
                    <a:pos x="13" y="15"/>
                  </a:cxn>
                  <a:cxn ang="0">
                    <a:pos x="13" y="17"/>
                  </a:cxn>
                  <a:cxn ang="0">
                    <a:pos x="15" y="17"/>
                  </a:cxn>
                  <a:cxn ang="0">
                    <a:pos x="17" y="17"/>
                  </a:cxn>
                  <a:cxn ang="0">
                    <a:pos x="17" y="17"/>
                  </a:cxn>
                  <a:cxn ang="0">
                    <a:pos x="18" y="17"/>
                  </a:cxn>
                  <a:cxn ang="0">
                    <a:pos x="18" y="15"/>
                  </a:cxn>
                  <a:cxn ang="0">
                    <a:pos x="20" y="13"/>
                  </a:cxn>
                  <a:cxn ang="0">
                    <a:pos x="26" y="11"/>
                  </a:cxn>
                  <a:cxn ang="0">
                    <a:pos x="26" y="11"/>
                  </a:cxn>
                  <a:cxn ang="0">
                    <a:pos x="26" y="9"/>
                  </a:cxn>
                  <a:cxn ang="0">
                    <a:pos x="26" y="7"/>
                  </a:cxn>
                  <a:cxn ang="0">
                    <a:pos x="26" y="7"/>
                  </a:cxn>
                  <a:cxn ang="0">
                    <a:pos x="24" y="6"/>
                  </a:cxn>
                  <a:cxn ang="0">
                    <a:pos x="24" y="4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0" y="0"/>
                  </a:cxn>
                  <a:cxn ang="0">
                    <a:pos x="18" y="2"/>
                  </a:cxn>
                  <a:cxn ang="0">
                    <a:pos x="17" y="2"/>
                  </a:cxn>
                  <a:cxn ang="0">
                    <a:pos x="17" y="4"/>
                  </a:cxn>
                  <a:cxn ang="0">
                    <a:pos x="15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1" y="6"/>
                  </a:cxn>
                  <a:cxn ang="0">
                    <a:pos x="7" y="6"/>
                  </a:cxn>
                  <a:cxn ang="0">
                    <a:pos x="4" y="4"/>
                  </a:cxn>
                  <a:cxn ang="0">
                    <a:pos x="2" y="6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4" y="9"/>
                  </a:cxn>
                  <a:cxn ang="0">
                    <a:pos x="6" y="7"/>
                  </a:cxn>
                  <a:cxn ang="0">
                    <a:pos x="6" y="9"/>
                  </a:cxn>
                  <a:cxn ang="0">
                    <a:pos x="7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6" y="11"/>
                  </a:cxn>
                  <a:cxn ang="0">
                    <a:pos x="4" y="13"/>
                  </a:cxn>
                  <a:cxn ang="0">
                    <a:pos x="4" y="15"/>
                  </a:cxn>
                  <a:cxn ang="0">
                    <a:pos x="6" y="13"/>
                  </a:cxn>
                  <a:cxn ang="0">
                    <a:pos x="7" y="13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3"/>
                  </a:cxn>
                  <a:cxn ang="0">
                    <a:pos x="9" y="13"/>
                  </a:cxn>
                  <a:cxn ang="0">
                    <a:pos x="6" y="15"/>
                  </a:cxn>
                  <a:cxn ang="0">
                    <a:pos x="6" y="17"/>
                  </a:cxn>
                  <a:cxn ang="0">
                    <a:pos x="6" y="17"/>
                  </a:cxn>
                  <a:cxn ang="0">
                    <a:pos x="6" y="18"/>
                  </a:cxn>
                  <a:cxn ang="0">
                    <a:pos x="11" y="28"/>
                  </a:cxn>
                  <a:cxn ang="0">
                    <a:pos x="17" y="28"/>
                  </a:cxn>
                  <a:cxn ang="0">
                    <a:pos x="20" y="28"/>
                  </a:cxn>
                </a:cxnLst>
                <a:rect l="0" t="0" r="r" b="b"/>
                <a:pathLst>
                  <a:path w="28" h="31">
                    <a:moveTo>
                      <a:pt x="20" y="26"/>
                    </a:moveTo>
                    <a:lnTo>
                      <a:pt x="20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5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9" y="22"/>
                    </a:lnTo>
                    <a:lnTo>
                      <a:pt x="11" y="28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7" y="28"/>
                    </a:lnTo>
                    <a:lnTo>
                      <a:pt x="18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53"/>
              <p:cNvSpPr>
                <a:spLocks/>
              </p:cNvSpPr>
              <p:nvPr userDrawn="1"/>
            </p:nvSpPr>
            <p:spPr bwMode="auto">
              <a:xfrm>
                <a:off x="8277225" y="152400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54"/>
              <p:cNvSpPr>
                <a:spLocks/>
              </p:cNvSpPr>
              <p:nvPr userDrawn="1"/>
            </p:nvSpPr>
            <p:spPr bwMode="auto">
              <a:xfrm>
                <a:off x="4783138" y="492125"/>
                <a:ext cx="3175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55"/>
              <p:cNvSpPr>
                <a:spLocks/>
              </p:cNvSpPr>
              <p:nvPr userDrawn="1"/>
            </p:nvSpPr>
            <p:spPr bwMode="auto">
              <a:xfrm>
                <a:off x="8280400" y="1492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56"/>
              <p:cNvSpPr>
                <a:spLocks/>
              </p:cNvSpPr>
              <p:nvPr userDrawn="1"/>
            </p:nvSpPr>
            <p:spPr bwMode="auto">
              <a:xfrm>
                <a:off x="6708775" y="1128713"/>
                <a:ext cx="9525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57"/>
              <p:cNvSpPr>
                <a:spLocks/>
              </p:cNvSpPr>
              <p:nvPr userDrawn="1"/>
            </p:nvSpPr>
            <p:spPr bwMode="auto">
              <a:xfrm>
                <a:off x="6246813" y="1271588"/>
                <a:ext cx="1588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58"/>
              <p:cNvSpPr>
                <a:spLocks/>
              </p:cNvSpPr>
              <p:nvPr userDrawn="1"/>
            </p:nvSpPr>
            <p:spPr bwMode="auto">
              <a:xfrm>
                <a:off x="7197725" y="-665162"/>
                <a:ext cx="1554163" cy="1250950"/>
              </a:xfrm>
              <a:custGeom>
                <a:avLst/>
                <a:gdLst/>
                <a:ahLst/>
                <a:cxnLst>
                  <a:cxn ang="0">
                    <a:pos x="554" y="166"/>
                  </a:cxn>
                  <a:cxn ang="0">
                    <a:pos x="629" y="179"/>
                  </a:cxn>
                  <a:cxn ang="0">
                    <a:pos x="679" y="196"/>
                  </a:cxn>
                  <a:cxn ang="0">
                    <a:pos x="723" y="280"/>
                  </a:cxn>
                  <a:cxn ang="0">
                    <a:pos x="803" y="317"/>
                  </a:cxn>
                  <a:cxn ang="0">
                    <a:pos x="866" y="329"/>
                  </a:cxn>
                  <a:cxn ang="0">
                    <a:pos x="939" y="322"/>
                  </a:cxn>
                  <a:cxn ang="0">
                    <a:pos x="968" y="441"/>
                  </a:cxn>
                  <a:cxn ang="0">
                    <a:pos x="941" y="489"/>
                  </a:cxn>
                  <a:cxn ang="0">
                    <a:pos x="891" y="500"/>
                  </a:cxn>
                  <a:cxn ang="0">
                    <a:pos x="886" y="538"/>
                  </a:cxn>
                  <a:cxn ang="0">
                    <a:pos x="862" y="604"/>
                  </a:cxn>
                  <a:cxn ang="0">
                    <a:pos x="836" y="643"/>
                  </a:cxn>
                  <a:cxn ang="0">
                    <a:pos x="801" y="667"/>
                  </a:cxn>
                  <a:cxn ang="0">
                    <a:pos x="759" y="652"/>
                  </a:cxn>
                  <a:cxn ang="0">
                    <a:pos x="752" y="544"/>
                  </a:cxn>
                  <a:cxn ang="0">
                    <a:pos x="864" y="441"/>
                  </a:cxn>
                  <a:cxn ang="0">
                    <a:pos x="840" y="406"/>
                  </a:cxn>
                  <a:cxn ang="0">
                    <a:pos x="807" y="379"/>
                  </a:cxn>
                  <a:cxn ang="0">
                    <a:pos x="768" y="350"/>
                  </a:cxn>
                  <a:cxn ang="0">
                    <a:pos x="690" y="483"/>
                  </a:cxn>
                  <a:cxn ang="0">
                    <a:pos x="682" y="515"/>
                  </a:cxn>
                  <a:cxn ang="0">
                    <a:pos x="673" y="516"/>
                  </a:cxn>
                  <a:cxn ang="0">
                    <a:pos x="662" y="526"/>
                  </a:cxn>
                  <a:cxn ang="0">
                    <a:pos x="647" y="538"/>
                  </a:cxn>
                  <a:cxn ang="0">
                    <a:pos x="644" y="538"/>
                  </a:cxn>
                  <a:cxn ang="0">
                    <a:pos x="636" y="533"/>
                  </a:cxn>
                  <a:cxn ang="0">
                    <a:pos x="614" y="538"/>
                  </a:cxn>
                  <a:cxn ang="0">
                    <a:pos x="598" y="546"/>
                  </a:cxn>
                  <a:cxn ang="0">
                    <a:pos x="581" y="520"/>
                  </a:cxn>
                  <a:cxn ang="0">
                    <a:pos x="574" y="502"/>
                  </a:cxn>
                  <a:cxn ang="0">
                    <a:pos x="543" y="498"/>
                  </a:cxn>
                  <a:cxn ang="0">
                    <a:pos x="534" y="482"/>
                  </a:cxn>
                  <a:cxn ang="0">
                    <a:pos x="455" y="331"/>
                  </a:cxn>
                  <a:cxn ang="0">
                    <a:pos x="415" y="333"/>
                  </a:cxn>
                  <a:cxn ang="0">
                    <a:pos x="391" y="350"/>
                  </a:cxn>
                  <a:cxn ang="0">
                    <a:pos x="358" y="339"/>
                  </a:cxn>
                  <a:cxn ang="0">
                    <a:pos x="319" y="491"/>
                  </a:cxn>
                  <a:cxn ang="0">
                    <a:pos x="318" y="527"/>
                  </a:cxn>
                  <a:cxn ang="0">
                    <a:pos x="329" y="555"/>
                  </a:cxn>
                  <a:cxn ang="0">
                    <a:pos x="310" y="599"/>
                  </a:cxn>
                  <a:cxn ang="0">
                    <a:pos x="318" y="625"/>
                  </a:cxn>
                  <a:cxn ang="0">
                    <a:pos x="308" y="648"/>
                  </a:cxn>
                  <a:cxn ang="0">
                    <a:pos x="279" y="657"/>
                  </a:cxn>
                  <a:cxn ang="0">
                    <a:pos x="266" y="679"/>
                  </a:cxn>
                  <a:cxn ang="0">
                    <a:pos x="131" y="736"/>
                  </a:cxn>
                  <a:cxn ang="0">
                    <a:pos x="110" y="742"/>
                  </a:cxn>
                  <a:cxn ang="0">
                    <a:pos x="17" y="771"/>
                  </a:cxn>
                  <a:cxn ang="0">
                    <a:pos x="32" y="751"/>
                  </a:cxn>
                  <a:cxn ang="0">
                    <a:pos x="54" y="727"/>
                  </a:cxn>
                  <a:cxn ang="0">
                    <a:pos x="81" y="698"/>
                  </a:cxn>
                  <a:cxn ang="0">
                    <a:pos x="77" y="665"/>
                  </a:cxn>
                  <a:cxn ang="0">
                    <a:pos x="90" y="619"/>
                  </a:cxn>
                  <a:cxn ang="0">
                    <a:pos x="101" y="606"/>
                  </a:cxn>
                  <a:cxn ang="0">
                    <a:pos x="120" y="588"/>
                  </a:cxn>
                  <a:cxn ang="0">
                    <a:pos x="136" y="559"/>
                  </a:cxn>
                  <a:cxn ang="0">
                    <a:pos x="164" y="516"/>
                  </a:cxn>
                  <a:cxn ang="0">
                    <a:pos x="204" y="491"/>
                  </a:cxn>
                  <a:cxn ang="0">
                    <a:pos x="270" y="386"/>
                  </a:cxn>
                  <a:cxn ang="0">
                    <a:pos x="352" y="192"/>
                  </a:cxn>
                  <a:cxn ang="0">
                    <a:pos x="515" y="32"/>
                  </a:cxn>
                </a:cxnLst>
                <a:rect l="0" t="0" r="r" b="b"/>
                <a:pathLst>
                  <a:path w="979" h="788">
                    <a:moveTo>
                      <a:pt x="671" y="47"/>
                    </a:moveTo>
                    <a:lnTo>
                      <a:pt x="673" y="51"/>
                    </a:lnTo>
                    <a:lnTo>
                      <a:pt x="680" y="53"/>
                    </a:lnTo>
                    <a:lnTo>
                      <a:pt x="680" y="56"/>
                    </a:lnTo>
                    <a:lnTo>
                      <a:pt x="675" y="64"/>
                    </a:lnTo>
                    <a:lnTo>
                      <a:pt x="677" y="69"/>
                    </a:lnTo>
                    <a:lnTo>
                      <a:pt x="664" y="78"/>
                    </a:lnTo>
                    <a:lnTo>
                      <a:pt x="655" y="89"/>
                    </a:lnTo>
                    <a:lnTo>
                      <a:pt x="649" y="91"/>
                    </a:lnTo>
                    <a:lnTo>
                      <a:pt x="653" y="93"/>
                    </a:lnTo>
                    <a:lnTo>
                      <a:pt x="653" y="109"/>
                    </a:lnTo>
                    <a:lnTo>
                      <a:pt x="647" y="113"/>
                    </a:lnTo>
                    <a:lnTo>
                      <a:pt x="642" y="119"/>
                    </a:lnTo>
                    <a:lnTo>
                      <a:pt x="638" y="117"/>
                    </a:lnTo>
                    <a:lnTo>
                      <a:pt x="642" y="120"/>
                    </a:lnTo>
                    <a:lnTo>
                      <a:pt x="627" y="142"/>
                    </a:lnTo>
                    <a:lnTo>
                      <a:pt x="620" y="150"/>
                    </a:lnTo>
                    <a:lnTo>
                      <a:pt x="609" y="155"/>
                    </a:lnTo>
                    <a:lnTo>
                      <a:pt x="603" y="152"/>
                    </a:lnTo>
                    <a:lnTo>
                      <a:pt x="576" y="153"/>
                    </a:lnTo>
                    <a:lnTo>
                      <a:pt x="569" y="150"/>
                    </a:lnTo>
                    <a:lnTo>
                      <a:pt x="565" y="144"/>
                    </a:lnTo>
                    <a:lnTo>
                      <a:pt x="565" y="148"/>
                    </a:lnTo>
                    <a:lnTo>
                      <a:pt x="561" y="150"/>
                    </a:lnTo>
                    <a:lnTo>
                      <a:pt x="559" y="155"/>
                    </a:lnTo>
                    <a:lnTo>
                      <a:pt x="559" y="161"/>
                    </a:lnTo>
                    <a:lnTo>
                      <a:pt x="558" y="164"/>
                    </a:lnTo>
                    <a:lnTo>
                      <a:pt x="554" y="166"/>
                    </a:lnTo>
                    <a:lnTo>
                      <a:pt x="552" y="166"/>
                    </a:lnTo>
                    <a:lnTo>
                      <a:pt x="539" y="170"/>
                    </a:lnTo>
                    <a:lnTo>
                      <a:pt x="543" y="172"/>
                    </a:lnTo>
                    <a:lnTo>
                      <a:pt x="541" y="175"/>
                    </a:lnTo>
                    <a:lnTo>
                      <a:pt x="536" y="174"/>
                    </a:lnTo>
                    <a:lnTo>
                      <a:pt x="525" y="175"/>
                    </a:lnTo>
                    <a:lnTo>
                      <a:pt x="523" y="181"/>
                    </a:lnTo>
                    <a:lnTo>
                      <a:pt x="523" y="185"/>
                    </a:lnTo>
                    <a:lnTo>
                      <a:pt x="515" y="188"/>
                    </a:lnTo>
                    <a:lnTo>
                      <a:pt x="514" y="192"/>
                    </a:lnTo>
                    <a:lnTo>
                      <a:pt x="503" y="201"/>
                    </a:lnTo>
                    <a:lnTo>
                      <a:pt x="503" y="201"/>
                    </a:lnTo>
                    <a:lnTo>
                      <a:pt x="510" y="199"/>
                    </a:lnTo>
                    <a:lnTo>
                      <a:pt x="530" y="181"/>
                    </a:lnTo>
                    <a:lnTo>
                      <a:pt x="536" y="177"/>
                    </a:lnTo>
                    <a:lnTo>
                      <a:pt x="541" y="183"/>
                    </a:lnTo>
                    <a:lnTo>
                      <a:pt x="558" y="181"/>
                    </a:lnTo>
                    <a:lnTo>
                      <a:pt x="565" y="183"/>
                    </a:lnTo>
                    <a:lnTo>
                      <a:pt x="581" y="179"/>
                    </a:lnTo>
                    <a:lnTo>
                      <a:pt x="589" y="179"/>
                    </a:lnTo>
                    <a:lnTo>
                      <a:pt x="598" y="185"/>
                    </a:lnTo>
                    <a:lnTo>
                      <a:pt x="605" y="196"/>
                    </a:lnTo>
                    <a:lnTo>
                      <a:pt x="613" y="199"/>
                    </a:lnTo>
                    <a:lnTo>
                      <a:pt x="611" y="201"/>
                    </a:lnTo>
                    <a:lnTo>
                      <a:pt x="614" y="205"/>
                    </a:lnTo>
                    <a:lnTo>
                      <a:pt x="614" y="199"/>
                    </a:lnTo>
                    <a:lnTo>
                      <a:pt x="624" y="192"/>
                    </a:lnTo>
                    <a:lnTo>
                      <a:pt x="629" y="179"/>
                    </a:lnTo>
                    <a:lnTo>
                      <a:pt x="636" y="170"/>
                    </a:lnTo>
                    <a:lnTo>
                      <a:pt x="649" y="159"/>
                    </a:lnTo>
                    <a:lnTo>
                      <a:pt x="649" y="159"/>
                    </a:lnTo>
                    <a:lnTo>
                      <a:pt x="655" y="157"/>
                    </a:lnTo>
                    <a:lnTo>
                      <a:pt x="651" y="164"/>
                    </a:lnTo>
                    <a:lnTo>
                      <a:pt x="651" y="166"/>
                    </a:lnTo>
                    <a:lnTo>
                      <a:pt x="660" y="159"/>
                    </a:lnTo>
                    <a:lnTo>
                      <a:pt x="669" y="153"/>
                    </a:lnTo>
                    <a:lnTo>
                      <a:pt x="673" y="155"/>
                    </a:lnTo>
                    <a:lnTo>
                      <a:pt x="673" y="159"/>
                    </a:lnTo>
                    <a:lnTo>
                      <a:pt x="668" y="163"/>
                    </a:lnTo>
                    <a:lnTo>
                      <a:pt x="671" y="163"/>
                    </a:lnTo>
                    <a:lnTo>
                      <a:pt x="675" y="161"/>
                    </a:lnTo>
                    <a:lnTo>
                      <a:pt x="679" y="164"/>
                    </a:lnTo>
                    <a:lnTo>
                      <a:pt x="679" y="163"/>
                    </a:lnTo>
                    <a:lnTo>
                      <a:pt x="677" y="159"/>
                    </a:lnTo>
                    <a:lnTo>
                      <a:pt x="680" y="157"/>
                    </a:lnTo>
                    <a:lnTo>
                      <a:pt x="684" y="159"/>
                    </a:lnTo>
                    <a:lnTo>
                      <a:pt x="680" y="164"/>
                    </a:lnTo>
                    <a:lnTo>
                      <a:pt x="680" y="168"/>
                    </a:lnTo>
                    <a:lnTo>
                      <a:pt x="677" y="170"/>
                    </a:lnTo>
                    <a:lnTo>
                      <a:pt x="679" y="174"/>
                    </a:lnTo>
                    <a:lnTo>
                      <a:pt x="679" y="177"/>
                    </a:lnTo>
                    <a:lnTo>
                      <a:pt x="677" y="185"/>
                    </a:lnTo>
                    <a:lnTo>
                      <a:pt x="677" y="190"/>
                    </a:lnTo>
                    <a:lnTo>
                      <a:pt x="680" y="190"/>
                    </a:lnTo>
                    <a:lnTo>
                      <a:pt x="680" y="194"/>
                    </a:lnTo>
                    <a:lnTo>
                      <a:pt x="679" y="196"/>
                    </a:lnTo>
                    <a:lnTo>
                      <a:pt x="679" y="199"/>
                    </a:lnTo>
                    <a:lnTo>
                      <a:pt x="679" y="196"/>
                    </a:lnTo>
                    <a:lnTo>
                      <a:pt x="682" y="192"/>
                    </a:lnTo>
                    <a:lnTo>
                      <a:pt x="684" y="199"/>
                    </a:lnTo>
                    <a:lnTo>
                      <a:pt x="686" y="208"/>
                    </a:lnTo>
                    <a:lnTo>
                      <a:pt x="684" y="205"/>
                    </a:lnTo>
                    <a:lnTo>
                      <a:pt x="682" y="208"/>
                    </a:lnTo>
                    <a:lnTo>
                      <a:pt x="684" y="218"/>
                    </a:lnTo>
                    <a:lnTo>
                      <a:pt x="680" y="223"/>
                    </a:lnTo>
                    <a:lnTo>
                      <a:pt x="669" y="245"/>
                    </a:lnTo>
                    <a:lnTo>
                      <a:pt x="662" y="256"/>
                    </a:lnTo>
                    <a:lnTo>
                      <a:pt x="669" y="254"/>
                    </a:lnTo>
                    <a:lnTo>
                      <a:pt x="669" y="252"/>
                    </a:lnTo>
                    <a:lnTo>
                      <a:pt x="675" y="249"/>
                    </a:lnTo>
                    <a:lnTo>
                      <a:pt x="677" y="254"/>
                    </a:lnTo>
                    <a:lnTo>
                      <a:pt x="682" y="252"/>
                    </a:lnTo>
                    <a:lnTo>
                      <a:pt x="684" y="247"/>
                    </a:lnTo>
                    <a:lnTo>
                      <a:pt x="690" y="243"/>
                    </a:lnTo>
                    <a:lnTo>
                      <a:pt x="695" y="245"/>
                    </a:lnTo>
                    <a:lnTo>
                      <a:pt x="697" y="240"/>
                    </a:lnTo>
                    <a:lnTo>
                      <a:pt x="708" y="236"/>
                    </a:lnTo>
                    <a:lnTo>
                      <a:pt x="708" y="241"/>
                    </a:lnTo>
                    <a:lnTo>
                      <a:pt x="712" y="247"/>
                    </a:lnTo>
                    <a:lnTo>
                      <a:pt x="708" y="260"/>
                    </a:lnTo>
                    <a:lnTo>
                      <a:pt x="712" y="267"/>
                    </a:lnTo>
                    <a:lnTo>
                      <a:pt x="717" y="273"/>
                    </a:lnTo>
                    <a:lnTo>
                      <a:pt x="726" y="276"/>
                    </a:lnTo>
                    <a:lnTo>
                      <a:pt x="723" y="280"/>
                    </a:lnTo>
                    <a:lnTo>
                      <a:pt x="724" y="284"/>
                    </a:lnTo>
                    <a:lnTo>
                      <a:pt x="726" y="280"/>
                    </a:lnTo>
                    <a:lnTo>
                      <a:pt x="730" y="280"/>
                    </a:lnTo>
                    <a:lnTo>
                      <a:pt x="732" y="282"/>
                    </a:lnTo>
                    <a:lnTo>
                      <a:pt x="730" y="276"/>
                    </a:lnTo>
                    <a:lnTo>
                      <a:pt x="734" y="278"/>
                    </a:lnTo>
                    <a:lnTo>
                      <a:pt x="737" y="284"/>
                    </a:lnTo>
                    <a:lnTo>
                      <a:pt x="739" y="291"/>
                    </a:lnTo>
                    <a:lnTo>
                      <a:pt x="746" y="298"/>
                    </a:lnTo>
                    <a:lnTo>
                      <a:pt x="745" y="302"/>
                    </a:lnTo>
                    <a:lnTo>
                      <a:pt x="748" y="304"/>
                    </a:lnTo>
                    <a:lnTo>
                      <a:pt x="748" y="302"/>
                    </a:lnTo>
                    <a:lnTo>
                      <a:pt x="750" y="302"/>
                    </a:lnTo>
                    <a:lnTo>
                      <a:pt x="756" y="306"/>
                    </a:lnTo>
                    <a:lnTo>
                      <a:pt x="757" y="315"/>
                    </a:lnTo>
                    <a:lnTo>
                      <a:pt x="754" y="318"/>
                    </a:lnTo>
                    <a:lnTo>
                      <a:pt x="763" y="315"/>
                    </a:lnTo>
                    <a:lnTo>
                      <a:pt x="763" y="311"/>
                    </a:lnTo>
                    <a:lnTo>
                      <a:pt x="763" y="309"/>
                    </a:lnTo>
                    <a:lnTo>
                      <a:pt x="768" y="313"/>
                    </a:lnTo>
                    <a:lnTo>
                      <a:pt x="767" y="318"/>
                    </a:lnTo>
                    <a:lnTo>
                      <a:pt x="770" y="326"/>
                    </a:lnTo>
                    <a:lnTo>
                      <a:pt x="772" y="322"/>
                    </a:lnTo>
                    <a:lnTo>
                      <a:pt x="772" y="320"/>
                    </a:lnTo>
                    <a:lnTo>
                      <a:pt x="785" y="318"/>
                    </a:lnTo>
                    <a:lnTo>
                      <a:pt x="794" y="313"/>
                    </a:lnTo>
                    <a:lnTo>
                      <a:pt x="803" y="315"/>
                    </a:lnTo>
                    <a:lnTo>
                      <a:pt x="803" y="317"/>
                    </a:lnTo>
                    <a:lnTo>
                      <a:pt x="805" y="318"/>
                    </a:lnTo>
                    <a:lnTo>
                      <a:pt x="807" y="313"/>
                    </a:lnTo>
                    <a:lnTo>
                      <a:pt x="811" y="317"/>
                    </a:lnTo>
                    <a:lnTo>
                      <a:pt x="812" y="311"/>
                    </a:lnTo>
                    <a:lnTo>
                      <a:pt x="818" y="309"/>
                    </a:lnTo>
                    <a:lnTo>
                      <a:pt x="836" y="309"/>
                    </a:lnTo>
                    <a:lnTo>
                      <a:pt x="838" y="309"/>
                    </a:lnTo>
                    <a:lnTo>
                      <a:pt x="836" y="313"/>
                    </a:lnTo>
                    <a:lnTo>
                      <a:pt x="833" y="315"/>
                    </a:lnTo>
                    <a:lnTo>
                      <a:pt x="829" y="322"/>
                    </a:lnTo>
                    <a:lnTo>
                      <a:pt x="816" y="326"/>
                    </a:lnTo>
                    <a:lnTo>
                      <a:pt x="816" y="331"/>
                    </a:lnTo>
                    <a:lnTo>
                      <a:pt x="823" y="333"/>
                    </a:lnTo>
                    <a:lnTo>
                      <a:pt x="825" y="329"/>
                    </a:lnTo>
                    <a:lnTo>
                      <a:pt x="838" y="329"/>
                    </a:lnTo>
                    <a:lnTo>
                      <a:pt x="840" y="333"/>
                    </a:lnTo>
                    <a:lnTo>
                      <a:pt x="844" y="333"/>
                    </a:lnTo>
                    <a:lnTo>
                      <a:pt x="847" y="337"/>
                    </a:lnTo>
                    <a:lnTo>
                      <a:pt x="849" y="335"/>
                    </a:lnTo>
                    <a:lnTo>
                      <a:pt x="855" y="335"/>
                    </a:lnTo>
                    <a:lnTo>
                      <a:pt x="855" y="337"/>
                    </a:lnTo>
                    <a:lnTo>
                      <a:pt x="855" y="340"/>
                    </a:lnTo>
                    <a:lnTo>
                      <a:pt x="858" y="337"/>
                    </a:lnTo>
                    <a:lnTo>
                      <a:pt x="862" y="339"/>
                    </a:lnTo>
                    <a:lnTo>
                      <a:pt x="862" y="337"/>
                    </a:lnTo>
                    <a:lnTo>
                      <a:pt x="860" y="331"/>
                    </a:lnTo>
                    <a:lnTo>
                      <a:pt x="862" y="333"/>
                    </a:lnTo>
                    <a:lnTo>
                      <a:pt x="866" y="329"/>
                    </a:lnTo>
                    <a:lnTo>
                      <a:pt x="875" y="324"/>
                    </a:lnTo>
                    <a:lnTo>
                      <a:pt x="880" y="326"/>
                    </a:lnTo>
                    <a:lnTo>
                      <a:pt x="873" y="328"/>
                    </a:lnTo>
                    <a:lnTo>
                      <a:pt x="880" y="329"/>
                    </a:lnTo>
                    <a:lnTo>
                      <a:pt x="873" y="333"/>
                    </a:lnTo>
                    <a:lnTo>
                      <a:pt x="875" y="335"/>
                    </a:lnTo>
                    <a:lnTo>
                      <a:pt x="897" y="324"/>
                    </a:lnTo>
                    <a:lnTo>
                      <a:pt x="891" y="331"/>
                    </a:lnTo>
                    <a:lnTo>
                      <a:pt x="888" y="335"/>
                    </a:lnTo>
                    <a:lnTo>
                      <a:pt x="889" y="335"/>
                    </a:lnTo>
                    <a:lnTo>
                      <a:pt x="897" y="335"/>
                    </a:lnTo>
                    <a:lnTo>
                      <a:pt x="897" y="331"/>
                    </a:lnTo>
                    <a:lnTo>
                      <a:pt x="899" y="333"/>
                    </a:lnTo>
                    <a:lnTo>
                      <a:pt x="902" y="326"/>
                    </a:lnTo>
                    <a:lnTo>
                      <a:pt x="904" y="331"/>
                    </a:lnTo>
                    <a:lnTo>
                      <a:pt x="908" y="326"/>
                    </a:lnTo>
                    <a:lnTo>
                      <a:pt x="913" y="324"/>
                    </a:lnTo>
                    <a:lnTo>
                      <a:pt x="910" y="320"/>
                    </a:lnTo>
                    <a:lnTo>
                      <a:pt x="906" y="320"/>
                    </a:lnTo>
                    <a:lnTo>
                      <a:pt x="906" y="318"/>
                    </a:lnTo>
                    <a:lnTo>
                      <a:pt x="933" y="313"/>
                    </a:lnTo>
                    <a:lnTo>
                      <a:pt x="943" y="307"/>
                    </a:lnTo>
                    <a:lnTo>
                      <a:pt x="941" y="311"/>
                    </a:lnTo>
                    <a:lnTo>
                      <a:pt x="937" y="311"/>
                    </a:lnTo>
                    <a:lnTo>
                      <a:pt x="941" y="313"/>
                    </a:lnTo>
                    <a:lnTo>
                      <a:pt x="943" y="311"/>
                    </a:lnTo>
                    <a:lnTo>
                      <a:pt x="948" y="313"/>
                    </a:lnTo>
                    <a:lnTo>
                      <a:pt x="939" y="322"/>
                    </a:lnTo>
                    <a:lnTo>
                      <a:pt x="941" y="328"/>
                    </a:lnTo>
                    <a:lnTo>
                      <a:pt x="941" y="324"/>
                    </a:lnTo>
                    <a:lnTo>
                      <a:pt x="943" y="324"/>
                    </a:lnTo>
                    <a:lnTo>
                      <a:pt x="944" y="328"/>
                    </a:lnTo>
                    <a:lnTo>
                      <a:pt x="946" y="322"/>
                    </a:lnTo>
                    <a:lnTo>
                      <a:pt x="952" y="322"/>
                    </a:lnTo>
                    <a:lnTo>
                      <a:pt x="948" y="318"/>
                    </a:lnTo>
                    <a:lnTo>
                      <a:pt x="952" y="315"/>
                    </a:lnTo>
                    <a:lnTo>
                      <a:pt x="957" y="315"/>
                    </a:lnTo>
                    <a:lnTo>
                      <a:pt x="961" y="315"/>
                    </a:lnTo>
                    <a:lnTo>
                      <a:pt x="965" y="313"/>
                    </a:lnTo>
                    <a:lnTo>
                      <a:pt x="963" y="318"/>
                    </a:lnTo>
                    <a:lnTo>
                      <a:pt x="966" y="318"/>
                    </a:lnTo>
                    <a:lnTo>
                      <a:pt x="972" y="306"/>
                    </a:lnTo>
                    <a:lnTo>
                      <a:pt x="970" y="307"/>
                    </a:lnTo>
                    <a:lnTo>
                      <a:pt x="966" y="311"/>
                    </a:lnTo>
                    <a:lnTo>
                      <a:pt x="968" y="309"/>
                    </a:lnTo>
                    <a:lnTo>
                      <a:pt x="979" y="298"/>
                    </a:lnTo>
                    <a:lnTo>
                      <a:pt x="979" y="434"/>
                    </a:lnTo>
                    <a:lnTo>
                      <a:pt x="977" y="434"/>
                    </a:lnTo>
                    <a:lnTo>
                      <a:pt x="974" y="439"/>
                    </a:lnTo>
                    <a:lnTo>
                      <a:pt x="970" y="432"/>
                    </a:lnTo>
                    <a:lnTo>
                      <a:pt x="968" y="432"/>
                    </a:lnTo>
                    <a:lnTo>
                      <a:pt x="966" y="436"/>
                    </a:lnTo>
                    <a:lnTo>
                      <a:pt x="965" y="434"/>
                    </a:lnTo>
                    <a:lnTo>
                      <a:pt x="972" y="439"/>
                    </a:lnTo>
                    <a:lnTo>
                      <a:pt x="970" y="445"/>
                    </a:lnTo>
                    <a:lnTo>
                      <a:pt x="968" y="441"/>
                    </a:lnTo>
                    <a:lnTo>
                      <a:pt x="963" y="439"/>
                    </a:lnTo>
                    <a:lnTo>
                      <a:pt x="961" y="436"/>
                    </a:lnTo>
                    <a:lnTo>
                      <a:pt x="959" y="436"/>
                    </a:lnTo>
                    <a:lnTo>
                      <a:pt x="963" y="441"/>
                    </a:lnTo>
                    <a:lnTo>
                      <a:pt x="963" y="447"/>
                    </a:lnTo>
                    <a:lnTo>
                      <a:pt x="959" y="443"/>
                    </a:lnTo>
                    <a:lnTo>
                      <a:pt x="959" y="449"/>
                    </a:lnTo>
                    <a:lnTo>
                      <a:pt x="957" y="452"/>
                    </a:lnTo>
                    <a:lnTo>
                      <a:pt x="952" y="447"/>
                    </a:lnTo>
                    <a:lnTo>
                      <a:pt x="954" y="450"/>
                    </a:lnTo>
                    <a:lnTo>
                      <a:pt x="955" y="452"/>
                    </a:lnTo>
                    <a:lnTo>
                      <a:pt x="954" y="458"/>
                    </a:lnTo>
                    <a:lnTo>
                      <a:pt x="954" y="460"/>
                    </a:lnTo>
                    <a:lnTo>
                      <a:pt x="944" y="463"/>
                    </a:lnTo>
                    <a:lnTo>
                      <a:pt x="943" y="458"/>
                    </a:lnTo>
                    <a:lnTo>
                      <a:pt x="939" y="460"/>
                    </a:lnTo>
                    <a:lnTo>
                      <a:pt x="944" y="463"/>
                    </a:lnTo>
                    <a:lnTo>
                      <a:pt x="944" y="469"/>
                    </a:lnTo>
                    <a:lnTo>
                      <a:pt x="928" y="465"/>
                    </a:lnTo>
                    <a:lnTo>
                      <a:pt x="924" y="463"/>
                    </a:lnTo>
                    <a:lnTo>
                      <a:pt x="921" y="463"/>
                    </a:lnTo>
                    <a:lnTo>
                      <a:pt x="922" y="467"/>
                    </a:lnTo>
                    <a:lnTo>
                      <a:pt x="928" y="467"/>
                    </a:lnTo>
                    <a:lnTo>
                      <a:pt x="932" y="469"/>
                    </a:lnTo>
                    <a:lnTo>
                      <a:pt x="935" y="472"/>
                    </a:lnTo>
                    <a:lnTo>
                      <a:pt x="937" y="478"/>
                    </a:lnTo>
                    <a:lnTo>
                      <a:pt x="943" y="482"/>
                    </a:lnTo>
                    <a:lnTo>
                      <a:pt x="941" y="489"/>
                    </a:lnTo>
                    <a:lnTo>
                      <a:pt x="939" y="489"/>
                    </a:lnTo>
                    <a:lnTo>
                      <a:pt x="937" y="487"/>
                    </a:lnTo>
                    <a:lnTo>
                      <a:pt x="937" y="487"/>
                    </a:lnTo>
                    <a:lnTo>
                      <a:pt x="937" y="494"/>
                    </a:lnTo>
                    <a:lnTo>
                      <a:pt x="933" y="491"/>
                    </a:lnTo>
                    <a:lnTo>
                      <a:pt x="930" y="493"/>
                    </a:lnTo>
                    <a:lnTo>
                      <a:pt x="930" y="494"/>
                    </a:lnTo>
                    <a:lnTo>
                      <a:pt x="924" y="494"/>
                    </a:lnTo>
                    <a:lnTo>
                      <a:pt x="922" y="493"/>
                    </a:lnTo>
                    <a:lnTo>
                      <a:pt x="922" y="496"/>
                    </a:lnTo>
                    <a:lnTo>
                      <a:pt x="921" y="496"/>
                    </a:lnTo>
                    <a:lnTo>
                      <a:pt x="919" y="494"/>
                    </a:lnTo>
                    <a:lnTo>
                      <a:pt x="919" y="489"/>
                    </a:lnTo>
                    <a:lnTo>
                      <a:pt x="919" y="493"/>
                    </a:lnTo>
                    <a:lnTo>
                      <a:pt x="915" y="493"/>
                    </a:lnTo>
                    <a:lnTo>
                      <a:pt x="917" y="494"/>
                    </a:lnTo>
                    <a:lnTo>
                      <a:pt x="915" y="496"/>
                    </a:lnTo>
                    <a:lnTo>
                      <a:pt x="908" y="496"/>
                    </a:lnTo>
                    <a:lnTo>
                      <a:pt x="902" y="485"/>
                    </a:lnTo>
                    <a:lnTo>
                      <a:pt x="902" y="474"/>
                    </a:lnTo>
                    <a:lnTo>
                      <a:pt x="897" y="483"/>
                    </a:lnTo>
                    <a:lnTo>
                      <a:pt x="891" y="487"/>
                    </a:lnTo>
                    <a:lnTo>
                      <a:pt x="893" y="493"/>
                    </a:lnTo>
                    <a:lnTo>
                      <a:pt x="902" y="500"/>
                    </a:lnTo>
                    <a:lnTo>
                      <a:pt x="899" y="500"/>
                    </a:lnTo>
                    <a:lnTo>
                      <a:pt x="899" y="507"/>
                    </a:lnTo>
                    <a:lnTo>
                      <a:pt x="895" y="507"/>
                    </a:lnTo>
                    <a:lnTo>
                      <a:pt x="891" y="500"/>
                    </a:lnTo>
                    <a:lnTo>
                      <a:pt x="886" y="496"/>
                    </a:lnTo>
                    <a:lnTo>
                      <a:pt x="882" y="500"/>
                    </a:lnTo>
                    <a:lnTo>
                      <a:pt x="884" y="505"/>
                    </a:lnTo>
                    <a:lnTo>
                      <a:pt x="877" y="504"/>
                    </a:lnTo>
                    <a:lnTo>
                      <a:pt x="878" y="513"/>
                    </a:lnTo>
                    <a:lnTo>
                      <a:pt x="878" y="515"/>
                    </a:lnTo>
                    <a:lnTo>
                      <a:pt x="880" y="516"/>
                    </a:lnTo>
                    <a:lnTo>
                      <a:pt x="878" y="520"/>
                    </a:lnTo>
                    <a:lnTo>
                      <a:pt x="880" y="522"/>
                    </a:lnTo>
                    <a:lnTo>
                      <a:pt x="888" y="520"/>
                    </a:lnTo>
                    <a:lnTo>
                      <a:pt x="884" y="524"/>
                    </a:lnTo>
                    <a:lnTo>
                      <a:pt x="884" y="526"/>
                    </a:lnTo>
                    <a:lnTo>
                      <a:pt x="888" y="524"/>
                    </a:lnTo>
                    <a:lnTo>
                      <a:pt x="893" y="524"/>
                    </a:lnTo>
                    <a:lnTo>
                      <a:pt x="891" y="526"/>
                    </a:lnTo>
                    <a:lnTo>
                      <a:pt x="886" y="526"/>
                    </a:lnTo>
                    <a:lnTo>
                      <a:pt x="882" y="529"/>
                    </a:lnTo>
                    <a:lnTo>
                      <a:pt x="886" y="533"/>
                    </a:lnTo>
                    <a:lnTo>
                      <a:pt x="889" y="533"/>
                    </a:lnTo>
                    <a:lnTo>
                      <a:pt x="888" y="529"/>
                    </a:lnTo>
                    <a:lnTo>
                      <a:pt x="891" y="529"/>
                    </a:lnTo>
                    <a:lnTo>
                      <a:pt x="891" y="535"/>
                    </a:lnTo>
                    <a:lnTo>
                      <a:pt x="895" y="533"/>
                    </a:lnTo>
                    <a:lnTo>
                      <a:pt x="893" y="538"/>
                    </a:lnTo>
                    <a:lnTo>
                      <a:pt x="888" y="538"/>
                    </a:lnTo>
                    <a:lnTo>
                      <a:pt x="886" y="537"/>
                    </a:lnTo>
                    <a:lnTo>
                      <a:pt x="877" y="535"/>
                    </a:lnTo>
                    <a:lnTo>
                      <a:pt x="886" y="538"/>
                    </a:lnTo>
                    <a:lnTo>
                      <a:pt x="886" y="540"/>
                    </a:lnTo>
                    <a:lnTo>
                      <a:pt x="882" y="548"/>
                    </a:lnTo>
                    <a:lnTo>
                      <a:pt x="882" y="560"/>
                    </a:lnTo>
                    <a:lnTo>
                      <a:pt x="877" y="560"/>
                    </a:lnTo>
                    <a:lnTo>
                      <a:pt x="875" y="562"/>
                    </a:lnTo>
                    <a:lnTo>
                      <a:pt x="871" y="562"/>
                    </a:lnTo>
                    <a:lnTo>
                      <a:pt x="871" y="566"/>
                    </a:lnTo>
                    <a:lnTo>
                      <a:pt x="875" y="566"/>
                    </a:lnTo>
                    <a:lnTo>
                      <a:pt x="877" y="562"/>
                    </a:lnTo>
                    <a:lnTo>
                      <a:pt x="878" y="564"/>
                    </a:lnTo>
                    <a:lnTo>
                      <a:pt x="880" y="570"/>
                    </a:lnTo>
                    <a:lnTo>
                      <a:pt x="878" y="571"/>
                    </a:lnTo>
                    <a:lnTo>
                      <a:pt x="875" y="571"/>
                    </a:lnTo>
                    <a:lnTo>
                      <a:pt x="873" y="575"/>
                    </a:lnTo>
                    <a:lnTo>
                      <a:pt x="867" y="577"/>
                    </a:lnTo>
                    <a:lnTo>
                      <a:pt x="873" y="579"/>
                    </a:lnTo>
                    <a:lnTo>
                      <a:pt x="875" y="582"/>
                    </a:lnTo>
                    <a:lnTo>
                      <a:pt x="873" y="584"/>
                    </a:lnTo>
                    <a:lnTo>
                      <a:pt x="871" y="590"/>
                    </a:lnTo>
                    <a:lnTo>
                      <a:pt x="866" y="593"/>
                    </a:lnTo>
                    <a:lnTo>
                      <a:pt x="864" y="597"/>
                    </a:lnTo>
                    <a:lnTo>
                      <a:pt x="869" y="599"/>
                    </a:lnTo>
                    <a:lnTo>
                      <a:pt x="871" y="601"/>
                    </a:lnTo>
                    <a:lnTo>
                      <a:pt x="869" y="603"/>
                    </a:lnTo>
                    <a:lnTo>
                      <a:pt x="869" y="608"/>
                    </a:lnTo>
                    <a:lnTo>
                      <a:pt x="869" y="608"/>
                    </a:lnTo>
                    <a:lnTo>
                      <a:pt x="866" y="604"/>
                    </a:lnTo>
                    <a:lnTo>
                      <a:pt x="862" y="604"/>
                    </a:lnTo>
                    <a:lnTo>
                      <a:pt x="866" y="608"/>
                    </a:lnTo>
                    <a:lnTo>
                      <a:pt x="867" y="612"/>
                    </a:lnTo>
                    <a:lnTo>
                      <a:pt x="866" y="614"/>
                    </a:lnTo>
                    <a:lnTo>
                      <a:pt x="856" y="608"/>
                    </a:lnTo>
                    <a:lnTo>
                      <a:pt x="864" y="615"/>
                    </a:lnTo>
                    <a:lnTo>
                      <a:pt x="862" y="621"/>
                    </a:lnTo>
                    <a:lnTo>
                      <a:pt x="862" y="621"/>
                    </a:lnTo>
                    <a:lnTo>
                      <a:pt x="853" y="615"/>
                    </a:lnTo>
                    <a:lnTo>
                      <a:pt x="860" y="625"/>
                    </a:lnTo>
                    <a:lnTo>
                      <a:pt x="860" y="628"/>
                    </a:lnTo>
                    <a:lnTo>
                      <a:pt x="858" y="628"/>
                    </a:lnTo>
                    <a:lnTo>
                      <a:pt x="856" y="632"/>
                    </a:lnTo>
                    <a:lnTo>
                      <a:pt x="853" y="625"/>
                    </a:lnTo>
                    <a:lnTo>
                      <a:pt x="855" y="636"/>
                    </a:lnTo>
                    <a:lnTo>
                      <a:pt x="851" y="636"/>
                    </a:lnTo>
                    <a:lnTo>
                      <a:pt x="849" y="628"/>
                    </a:lnTo>
                    <a:lnTo>
                      <a:pt x="849" y="634"/>
                    </a:lnTo>
                    <a:lnTo>
                      <a:pt x="838" y="626"/>
                    </a:lnTo>
                    <a:lnTo>
                      <a:pt x="838" y="630"/>
                    </a:lnTo>
                    <a:lnTo>
                      <a:pt x="844" y="636"/>
                    </a:lnTo>
                    <a:lnTo>
                      <a:pt x="844" y="641"/>
                    </a:lnTo>
                    <a:lnTo>
                      <a:pt x="840" y="643"/>
                    </a:lnTo>
                    <a:lnTo>
                      <a:pt x="836" y="641"/>
                    </a:lnTo>
                    <a:lnTo>
                      <a:pt x="834" y="636"/>
                    </a:lnTo>
                    <a:lnTo>
                      <a:pt x="833" y="632"/>
                    </a:lnTo>
                    <a:lnTo>
                      <a:pt x="833" y="636"/>
                    </a:lnTo>
                    <a:lnTo>
                      <a:pt x="831" y="637"/>
                    </a:lnTo>
                    <a:lnTo>
                      <a:pt x="836" y="643"/>
                    </a:lnTo>
                    <a:lnTo>
                      <a:pt x="838" y="650"/>
                    </a:lnTo>
                    <a:lnTo>
                      <a:pt x="838" y="652"/>
                    </a:lnTo>
                    <a:lnTo>
                      <a:pt x="842" y="657"/>
                    </a:lnTo>
                    <a:lnTo>
                      <a:pt x="838" y="656"/>
                    </a:lnTo>
                    <a:lnTo>
                      <a:pt x="836" y="659"/>
                    </a:lnTo>
                    <a:lnTo>
                      <a:pt x="831" y="657"/>
                    </a:lnTo>
                    <a:lnTo>
                      <a:pt x="833" y="659"/>
                    </a:lnTo>
                    <a:lnTo>
                      <a:pt x="838" y="663"/>
                    </a:lnTo>
                    <a:lnTo>
                      <a:pt x="840" y="667"/>
                    </a:lnTo>
                    <a:lnTo>
                      <a:pt x="838" y="667"/>
                    </a:lnTo>
                    <a:lnTo>
                      <a:pt x="834" y="661"/>
                    </a:lnTo>
                    <a:lnTo>
                      <a:pt x="833" y="661"/>
                    </a:lnTo>
                    <a:lnTo>
                      <a:pt x="833" y="665"/>
                    </a:lnTo>
                    <a:lnTo>
                      <a:pt x="833" y="667"/>
                    </a:lnTo>
                    <a:lnTo>
                      <a:pt x="834" y="672"/>
                    </a:lnTo>
                    <a:lnTo>
                      <a:pt x="825" y="667"/>
                    </a:lnTo>
                    <a:lnTo>
                      <a:pt x="823" y="665"/>
                    </a:lnTo>
                    <a:lnTo>
                      <a:pt x="822" y="665"/>
                    </a:lnTo>
                    <a:lnTo>
                      <a:pt x="820" y="676"/>
                    </a:lnTo>
                    <a:lnTo>
                      <a:pt x="816" y="676"/>
                    </a:lnTo>
                    <a:lnTo>
                      <a:pt x="812" y="678"/>
                    </a:lnTo>
                    <a:lnTo>
                      <a:pt x="807" y="668"/>
                    </a:lnTo>
                    <a:lnTo>
                      <a:pt x="807" y="672"/>
                    </a:lnTo>
                    <a:lnTo>
                      <a:pt x="805" y="672"/>
                    </a:lnTo>
                    <a:lnTo>
                      <a:pt x="800" y="657"/>
                    </a:lnTo>
                    <a:lnTo>
                      <a:pt x="798" y="657"/>
                    </a:lnTo>
                    <a:lnTo>
                      <a:pt x="800" y="663"/>
                    </a:lnTo>
                    <a:lnTo>
                      <a:pt x="801" y="667"/>
                    </a:lnTo>
                    <a:lnTo>
                      <a:pt x="800" y="667"/>
                    </a:lnTo>
                    <a:lnTo>
                      <a:pt x="796" y="657"/>
                    </a:lnTo>
                    <a:lnTo>
                      <a:pt x="792" y="656"/>
                    </a:lnTo>
                    <a:lnTo>
                      <a:pt x="787" y="647"/>
                    </a:lnTo>
                    <a:lnTo>
                      <a:pt x="787" y="652"/>
                    </a:lnTo>
                    <a:lnTo>
                      <a:pt x="781" y="647"/>
                    </a:lnTo>
                    <a:lnTo>
                      <a:pt x="779" y="648"/>
                    </a:lnTo>
                    <a:lnTo>
                      <a:pt x="779" y="650"/>
                    </a:lnTo>
                    <a:lnTo>
                      <a:pt x="781" y="650"/>
                    </a:lnTo>
                    <a:lnTo>
                      <a:pt x="779" y="654"/>
                    </a:lnTo>
                    <a:lnTo>
                      <a:pt x="774" y="647"/>
                    </a:lnTo>
                    <a:lnTo>
                      <a:pt x="772" y="648"/>
                    </a:lnTo>
                    <a:lnTo>
                      <a:pt x="776" y="654"/>
                    </a:lnTo>
                    <a:lnTo>
                      <a:pt x="781" y="659"/>
                    </a:lnTo>
                    <a:lnTo>
                      <a:pt x="781" y="663"/>
                    </a:lnTo>
                    <a:lnTo>
                      <a:pt x="779" y="661"/>
                    </a:lnTo>
                    <a:lnTo>
                      <a:pt x="779" y="667"/>
                    </a:lnTo>
                    <a:lnTo>
                      <a:pt x="776" y="661"/>
                    </a:lnTo>
                    <a:lnTo>
                      <a:pt x="774" y="661"/>
                    </a:lnTo>
                    <a:lnTo>
                      <a:pt x="774" y="665"/>
                    </a:lnTo>
                    <a:lnTo>
                      <a:pt x="770" y="659"/>
                    </a:lnTo>
                    <a:lnTo>
                      <a:pt x="768" y="665"/>
                    </a:lnTo>
                    <a:lnTo>
                      <a:pt x="765" y="657"/>
                    </a:lnTo>
                    <a:lnTo>
                      <a:pt x="765" y="652"/>
                    </a:lnTo>
                    <a:lnTo>
                      <a:pt x="763" y="652"/>
                    </a:lnTo>
                    <a:lnTo>
                      <a:pt x="761" y="656"/>
                    </a:lnTo>
                    <a:lnTo>
                      <a:pt x="759" y="652"/>
                    </a:lnTo>
                    <a:lnTo>
                      <a:pt x="759" y="652"/>
                    </a:lnTo>
                    <a:lnTo>
                      <a:pt x="752" y="634"/>
                    </a:lnTo>
                    <a:lnTo>
                      <a:pt x="746" y="626"/>
                    </a:lnTo>
                    <a:lnTo>
                      <a:pt x="745" y="628"/>
                    </a:lnTo>
                    <a:lnTo>
                      <a:pt x="743" y="626"/>
                    </a:lnTo>
                    <a:lnTo>
                      <a:pt x="741" y="617"/>
                    </a:lnTo>
                    <a:lnTo>
                      <a:pt x="743" y="608"/>
                    </a:lnTo>
                    <a:lnTo>
                      <a:pt x="739" y="595"/>
                    </a:lnTo>
                    <a:lnTo>
                      <a:pt x="743" y="575"/>
                    </a:lnTo>
                    <a:lnTo>
                      <a:pt x="750" y="564"/>
                    </a:lnTo>
                    <a:lnTo>
                      <a:pt x="750" y="559"/>
                    </a:lnTo>
                    <a:lnTo>
                      <a:pt x="748" y="559"/>
                    </a:lnTo>
                    <a:lnTo>
                      <a:pt x="741" y="562"/>
                    </a:lnTo>
                    <a:lnTo>
                      <a:pt x="734" y="582"/>
                    </a:lnTo>
                    <a:lnTo>
                      <a:pt x="732" y="593"/>
                    </a:lnTo>
                    <a:lnTo>
                      <a:pt x="728" y="590"/>
                    </a:lnTo>
                    <a:lnTo>
                      <a:pt x="732" y="577"/>
                    </a:lnTo>
                    <a:lnTo>
                      <a:pt x="739" y="559"/>
                    </a:lnTo>
                    <a:lnTo>
                      <a:pt x="743" y="555"/>
                    </a:lnTo>
                    <a:lnTo>
                      <a:pt x="748" y="542"/>
                    </a:lnTo>
                    <a:lnTo>
                      <a:pt x="752" y="544"/>
                    </a:lnTo>
                    <a:lnTo>
                      <a:pt x="756" y="551"/>
                    </a:lnTo>
                    <a:lnTo>
                      <a:pt x="761" y="548"/>
                    </a:lnTo>
                    <a:lnTo>
                      <a:pt x="763" y="537"/>
                    </a:lnTo>
                    <a:lnTo>
                      <a:pt x="774" y="520"/>
                    </a:lnTo>
                    <a:lnTo>
                      <a:pt x="759" y="538"/>
                    </a:lnTo>
                    <a:lnTo>
                      <a:pt x="757" y="540"/>
                    </a:lnTo>
                    <a:lnTo>
                      <a:pt x="756" y="544"/>
                    </a:lnTo>
                    <a:lnTo>
                      <a:pt x="752" y="544"/>
                    </a:lnTo>
                    <a:lnTo>
                      <a:pt x="750" y="542"/>
                    </a:lnTo>
                    <a:lnTo>
                      <a:pt x="756" y="529"/>
                    </a:lnTo>
                    <a:lnTo>
                      <a:pt x="770" y="505"/>
                    </a:lnTo>
                    <a:lnTo>
                      <a:pt x="776" y="500"/>
                    </a:lnTo>
                    <a:lnTo>
                      <a:pt x="783" y="485"/>
                    </a:lnTo>
                    <a:lnTo>
                      <a:pt x="792" y="476"/>
                    </a:lnTo>
                    <a:lnTo>
                      <a:pt x="801" y="460"/>
                    </a:lnTo>
                    <a:lnTo>
                      <a:pt x="829" y="430"/>
                    </a:lnTo>
                    <a:lnTo>
                      <a:pt x="831" y="427"/>
                    </a:lnTo>
                    <a:lnTo>
                      <a:pt x="831" y="423"/>
                    </a:lnTo>
                    <a:lnTo>
                      <a:pt x="822" y="423"/>
                    </a:lnTo>
                    <a:lnTo>
                      <a:pt x="836" y="421"/>
                    </a:lnTo>
                    <a:lnTo>
                      <a:pt x="838" y="425"/>
                    </a:lnTo>
                    <a:lnTo>
                      <a:pt x="836" y="430"/>
                    </a:lnTo>
                    <a:lnTo>
                      <a:pt x="838" y="434"/>
                    </a:lnTo>
                    <a:lnTo>
                      <a:pt x="840" y="438"/>
                    </a:lnTo>
                    <a:lnTo>
                      <a:pt x="838" y="441"/>
                    </a:lnTo>
                    <a:lnTo>
                      <a:pt x="840" y="443"/>
                    </a:lnTo>
                    <a:lnTo>
                      <a:pt x="844" y="445"/>
                    </a:lnTo>
                    <a:lnTo>
                      <a:pt x="845" y="439"/>
                    </a:lnTo>
                    <a:lnTo>
                      <a:pt x="855" y="439"/>
                    </a:lnTo>
                    <a:lnTo>
                      <a:pt x="864" y="443"/>
                    </a:lnTo>
                    <a:lnTo>
                      <a:pt x="866" y="452"/>
                    </a:lnTo>
                    <a:lnTo>
                      <a:pt x="866" y="449"/>
                    </a:lnTo>
                    <a:lnTo>
                      <a:pt x="869" y="449"/>
                    </a:lnTo>
                    <a:lnTo>
                      <a:pt x="867" y="445"/>
                    </a:lnTo>
                    <a:lnTo>
                      <a:pt x="866" y="441"/>
                    </a:lnTo>
                    <a:lnTo>
                      <a:pt x="864" y="441"/>
                    </a:lnTo>
                    <a:lnTo>
                      <a:pt x="855" y="438"/>
                    </a:lnTo>
                    <a:lnTo>
                      <a:pt x="855" y="434"/>
                    </a:lnTo>
                    <a:lnTo>
                      <a:pt x="856" y="432"/>
                    </a:lnTo>
                    <a:lnTo>
                      <a:pt x="855" y="427"/>
                    </a:lnTo>
                    <a:lnTo>
                      <a:pt x="871" y="408"/>
                    </a:lnTo>
                    <a:lnTo>
                      <a:pt x="875" y="408"/>
                    </a:lnTo>
                    <a:lnTo>
                      <a:pt x="878" y="405"/>
                    </a:lnTo>
                    <a:lnTo>
                      <a:pt x="878" y="401"/>
                    </a:lnTo>
                    <a:lnTo>
                      <a:pt x="882" y="399"/>
                    </a:lnTo>
                    <a:lnTo>
                      <a:pt x="884" y="397"/>
                    </a:lnTo>
                    <a:lnTo>
                      <a:pt x="895" y="392"/>
                    </a:lnTo>
                    <a:lnTo>
                      <a:pt x="897" y="388"/>
                    </a:lnTo>
                    <a:lnTo>
                      <a:pt x="902" y="388"/>
                    </a:lnTo>
                    <a:lnTo>
                      <a:pt x="904" y="392"/>
                    </a:lnTo>
                    <a:lnTo>
                      <a:pt x="902" y="386"/>
                    </a:lnTo>
                    <a:lnTo>
                      <a:pt x="910" y="379"/>
                    </a:lnTo>
                    <a:lnTo>
                      <a:pt x="897" y="384"/>
                    </a:lnTo>
                    <a:lnTo>
                      <a:pt x="888" y="384"/>
                    </a:lnTo>
                    <a:lnTo>
                      <a:pt x="888" y="386"/>
                    </a:lnTo>
                    <a:lnTo>
                      <a:pt x="877" y="390"/>
                    </a:lnTo>
                    <a:lnTo>
                      <a:pt x="869" y="395"/>
                    </a:lnTo>
                    <a:lnTo>
                      <a:pt x="869" y="399"/>
                    </a:lnTo>
                    <a:lnTo>
                      <a:pt x="866" y="399"/>
                    </a:lnTo>
                    <a:lnTo>
                      <a:pt x="864" y="397"/>
                    </a:lnTo>
                    <a:lnTo>
                      <a:pt x="860" y="397"/>
                    </a:lnTo>
                    <a:lnTo>
                      <a:pt x="856" y="401"/>
                    </a:lnTo>
                    <a:lnTo>
                      <a:pt x="851" y="399"/>
                    </a:lnTo>
                    <a:lnTo>
                      <a:pt x="840" y="406"/>
                    </a:lnTo>
                    <a:lnTo>
                      <a:pt x="838" y="408"/>
                    </a:lnTo>
                    <a:lnTo>
                      <a:pt x="833" y="410"/>
                    </a:lnTo>
                    <a:lnTo>
                      <a:pt x="833" y="414"/>
                    </a:lnTo>
                    <a:lnTo>
                      <a:pt x="829" y="414"/>
                    </a:lnTo>
                    <a:lnTo>
                      <a:pt x="827" y="416"/>
                    </a:lnTo>
                    <a:lnTo>
                      <a:pt x="822" y="416"/>
                    </a:lnTo>
                    <a:lnTo>
                      <a:pt x="811" y="417"/>
                    </a:lnTo>
                    <a:lnTo>
                      <a:pt x="801" y="427"/>
                    </a:lnTo>
                    <a:lnTo>
                      <a:pt x="801" y="430"/>
                    </a:lnTo>
                    <a:lnTo>
                      <a:pt x="805" y="432"/>
                    </a:lnTo>
                    <a:lnTo>
                      <a:pt x="801" y="436"/>
                    </a:lnTo>
                    <a:lnTo>
                      <a:pt x="801" y="438"/>
                    </a:lnTo>
                    <a:lnTo>
                      <a:pt x="800" y="436"/>
                    </a:lnTo>
                    <a:lnTo>
                      <a:pt x="800" y="434"/>
                    </a:lnTo>
                    <a:lnTo>
                      <a:pt x="794" y="434"/>
                    </a:lnTo>
                    <a:lnTo>
                      <a:pt x="790" y="434"/>
                    </a:lnTo>
                    <a:lnTo>
                      <a:pt x="785" y="441"/>
                    </a:lnTo>
                    <a:lnTo>
                      <a:pt x="783" y="428"/>
                    </a:lnTo>
                    <a:lnTo>
                      <a:pt x="785" y="423"/>
                    </a:lnTo>
                    <a:lnTo>
                      <a:pt x="790" y="419"/>
                    </a:lnTo>
                    <a:lnTo>
                      <a:pt x="787" y="419"/>
                    </a:lnTo>
                    <a:lnTo>
                      <a:pt x="787" y="417"/>
                    </a:lnTo>
                    <a:lnTo>
                      <a:pt x="794" y="408"/>
                    </a:lnTo>
                    <a:lnTo>
                      <a:pt x="796" y="399"/>
                    </a:lnTo>
                    <a:lnTo>
                      <a:pt x="801" y="395"/>
                    </a:lnTo>
                    <a:lnTo>
                      <a:pt x="803" y="386"/>
                    </a:lnTo>
                    <a:lnTo>
                      <a:pt x="807" y="384"/>
                    </a:lnTo>
                    <a:lnTo>
                      <a:pt x="807" y="379"/>
                    </a:lnTo>
                    <a:lnTo>
                      <a:pt x="803" y="375"/>
                    </a:lnTo>
                    <a:lnTo>
                      <a:pt x="807" y="373"/>
                    </a:lnTo>
                    <a:lnTo>
                      <a:pt x="807" y="368"/>
                    </a:lnTo>
                    <a:lnTo>
                      <a:pt x="811" y="361"/>
                    </a:lnTo>
                    <a:lnTo>
                      <a:pt x="812" y="362"/>
                    </a:lnTo>
                    <a:lnTo>
                      <a:pt x="811" y="368"/>
                    </a:lnTo>
                    <a:lnTo>
                      <a:pt x="812" y="372"/>
                    </a:lnTo>
                    <a:lnTo>
                      <a:pt x="814" y="368"/>
                    </a:lnTo>
                    <a:lnTo>
                      <a:pt x="816" y="366"/>
                    </a:lnTo>
                    <a:lnTo>
                      <a:pt x="816" y="366"/>
                    </a:lnTo>
                    <a:lnTo>
                      <a:pt x="814" y="366"/>
                    </a:lnTo>
                    <a:lnTo>
                      <a:pt x="814" y="362"/>
                    </a:lnTo>
                    <a:lnTo>
                      <a:pt x="812" y="359"/>
                    </a:lnTo>
                    <a:lnTo>
                      <a:pt x="807" y="355"/>
                    </a:lnTo>
                    <a:lnTo>
                      <a:pt x="803" y="357"/>
                    </a:lnTo>
                    <a:lnTo>
                      <a:pt x="803" y="359"/>
                    </a:lnTo>
                    <a:lnTo>
                      <a:pt x="805" y="359"/>
                    </a:lnTo>
                    <a:lnTo>
                      <a:pt x="801" y="373"/>
                    </a:lnTo>
                    <a:lnTo>
                      <a:pt x="801" y="379"/>
                    </a:lnTo>
                    <a:lnTo>
                      <a:pt x="798" y="381"/>
                    </a:lnTo>
                    <a:lnTo>
                      <a:pt x="798" y="370"/>
                    </a:lnTo>
                    <a:lnTo>
                      <a:pt x="790" y="366"/>
                    </a:lnTo>
                    <a:lnTo>
                      <a:pt x="789" y="361"/>
                    </a:lnTo>
                    <a:lnTo>
                      <a:pt x="789" y="364"/>
                    </a:lnTo>
                    <a:lnTo>
                      <a:pt x="785" y="364"/>
                    </a:lnTo>
                    <a:lnTo>
                      <a:pt x="779" y="359"/>
                    </a:lnTo>
                    <a:lnTo>
                      <a:pt x="772" y="355"/>
                    </a:lnTo>
                    <a:lnTo>
                      <a:pt x="768" y="350"/>
                    </a:lnTo>
                    <a:lnTo>
                      <a:pt x="761" y="346"/>
                    </a:lnTo>
                    <a:lnTo>
                      <a:pt x="761" y="348"/>
                    </a:lnTo>
                    <a:lnTo>
                      <a:pt x="768" y="351"/>
                    </a:lnTo>
                    <a:lnTo>
                      <a:pt x="770" y="355"/>
                    </a:lnTo>
                    <a:lnTo>
                      <a:pt x="779" y="361"/>
                    </a:lnTo>
                    <a:lnTo>
                      <a:pt x="787" y="368"/>
                    </a:lnTo>
                    <a:lnTo>
                      <a:pt x="789" y="373"/>
                    </a:lnTo>
                    <a:lnTo>
                      <a:pt x="785" y="383"/>
                    </a:lnTo>
                    <a:lnTo>
                      <a:pt x="789" y="386"/>
                    </a:lnTo>
                    <a:lnTo>
                      <a:pt x="785" y="388"/>
                    </a:lnTo>
                    <a:lnTo>
                      <a:pt x="785" y="403"/>
                    </a:lnTo>
                    <a:lnTo>
                      <a:pt x="779" y="401"/>
                    </a:lnTo>
                    <a:lnTo>
                      <a:pt x="772" y="405"/>
                    </a:lnTo>
                    <a:lnTo>
                      <a:pt x="768" y="417"/>
                    </a:lnTo>
                    <a:lnTo>
                      <a:pt x="746" y="439"/>
                    </a:lnTo>
                    <a:lnTo>
                      <a:pt x="737" y="458"/>
                    </a:lnTo>
                    <a:lnTo>
                      <a:pt x="735" y="463"/>
                    </a:lnTo>
                    <a:lnTo>
                      <a:pt x="726" y="472"/>
                    </a:lnTo>
                    <a:lnTo>
                      <a:pt x="724" y="478"/>
                    </a:lnTo>
                    <a:lnTo>
                      <a:pt x="721" y="478"/>
                    </a:lnTo>
                    <a:lnTo>
                      <a:pt x="715" y="487"/>
                    </a:lnTo>
                    <a:lnTo>
                      <a:pt x="712" y="489"/>
                    </a:lnTo>
                    <a:lnTo>
                      <a:pt x="704" y="489"/>
                    </a:lnTo>
                    <a:lnTo>
                      <a:pt x="702" y="487"/>
                    </a:lnTo>
                    <a:lnTo>
                      <a:pt x="699" y="483"/>
                    </a:lnTo>
                    <a:lnTo>
                      <a:pt x="695" y="485"/>
                    </a:lnTo>
                    <a:lnTo>
                      <a:pt x="690" y="485"/>
                    </a:lnTo>
                    <a:lnTo>
                      <a:pt x="690" y="483"/>
                    </a:lnTo>
                    <a:lnTo>
                      <a:pt x="697" y="472"/>
                    </a:lnTo>
                    <a:lnTo>
                      <a:pt x="693" y="463"/>
                    </a:lnTo>
                    <a:lnTo>
                      <a:pt x="691" y="469"/>
                    </a:lnTo>
                    <a:lnTo>
                      <a:pt x="691" y="478"/>
                    </a:lnTo>
                    <a:lnTo>
                      <a:pt x="688" y="480"/>
                    </a:lnTo>
                    <a:lnTo>
                      <a:pt x="684" y="483"/>
                    </a:lnTo>
                    <a:lnTo>
                      <a:pt x="690" y="489"/>
                    </a:lnTo>
                    <a:lnTo>
                      <a:pt x="695" y="487"/>
                    </a:lnTo>
                    <a:lnTo>
                      <a:pt x="699" y="487"/>
                    </a:lnTo>
                    <a:lnTo>
                      <a:pt x="693" y="494"/>
                    </a:lnTo>
                    <a:lnTo>
                      <a:pt x="695" y="498"/>
                    </a:lnTo>
                    <a:lnTo>
                      <a:pt x="691" y="505"/>
                    </a:lnTo>
                    <a:lnTo>
                      <a:pt x="686" y="500"/>
                    </a:lnTo>
                    <a:lnTo>
                      <a:pt x="680" y="504"/>
                    </a:lnTo>
                    <a:lnTo>
                      <a:pt x="682" y="505"/>
                    </a:lnTo>
                    <a:lnTo>
                      <a:pt x="686" y="502"/>
                    </a:lnTo>
                    <a:lnTo>
                      <a:pt x="688" y="505"/>
                    </a:lnTo>
                    <a:lnTo>
                      <a:pt x="684" y="511"/>
                    </a:lnTo>
                    <a:lnTo>
                      <a:pt x="680" y="511"/>
                    </a:lnTo>
                    <a:lnTo>
                      <a:pt x="680" y="515"/>
                    </a:lnTo>
                    <a:lnTo>
                      <a:pt x="680" y="515"/>
                    </a:lnTo>
                    <a:lnTo>
                      <a:pt x="680" y="515"/>
                    </a:lnTo>
                    <a:lnTo>
                      <a:pt x="682" y="515"/>
                    </a:lnTo>
                    <a:lnTo>
                      <a:pt x="679" y="516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5"/>
                    </a:lnTo>
                    <a:lnTo>
                      <a:pt x="682" y="516"/>
                    </a:lnTo>
                    <a:lnTo>
                      <a:pt x="680" y="516"/>
                    </a:lnTo>
                    <a:lnTo>
                      <a:pt x="680" y="516"/>
                    </a:lnTo>
                    <a:lnTo>
                      <a:pt x="680" y="518"/>
                    </a:lnTo>
                    <a:lnTo>
                      <a:pt x="679" y="518"/>
                    </a:lnTo>
                    <a:lnTo>
                      <a:pt x="679" y="518"/>
                    </a:lnTo>
                    <a:lnTo>
                      <a:pt x="679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0"/>
                    </a:lnTo>
                    <a:lnTo>
                      <a:pt x="677" y="522"/>
                    </a:lnTo>
                    <a:lnTo>
                      <a:pt x="679" y="522"/>
                    </a:lnTo>
                    <a:lnTo>
                      <a:pt x="677" y="522"/>
                    </a:lnTo>
                    <a:lnTo>
                      <a:pt x="677" y="524"/>
                    </a:lnTo>
                    <a:lnTo>
                      <a:pt x="677" y="526"/>
                    </a:lnTo>
                    <a:lnTo>
                      <a:pt x="677" y="526"/>
                    </a:lnTo>
                    <a:lnTo>
                      <a:pt x="675" y="526"/>
                    </a:lnTo>
                    <a:lnTo>
                      <a:pt x="673" y="524"/>
                    </a:lnTo>
                    <a:lnTo>
                      <a:pt x="673" y="524"/>
                    </a:lnTo>
                    <a:lnTo>
                      <a:pt x="673" y="522"/>
                    </a:lnTo>
                    <a:lnTo>
                      <a:pt x="671" y="520"/>
                    </a:lnTo>
                    <a:lnTo>
                      <a:pt x="671" y="520"/>
                    </a:lnTo>
                    <a:lnTo>
                      <a:pt x="671" y="520"/>
                    </a:lnTo>
                    <a:lnTo>
                      <a:pt x="671" y="518"/>
                    </a:lnTo>
                    <a:lnTo>
                      <a:pt x="673" y="518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3" y="516"/>
                    </a:lnTo>
                    <a:lnTo>
                      <a:pt x="671" y="518"/>
                    </a:lnTo>
                    <a:lnTo>
                      <a:pt x="669" y="518"/>
                    </a:lnTo>
                    <a:lnTo>
                      <a:pt x="669" y="520"/>
                    </a:lnTo>
                    <a:lnTo>
                      <a:pt x="669" y="520"/>
                    </a:lnTo>
                    <a:lnTo>
                      <a:pt x="669" y="518"/>
                    </a:lnTo>
                    <a:lnTo>
                      <a:pt x="669" y="518"/>
                    </a:lnTo>
                    <a:lnTo>
                      <a:pt x="669" y="516"/>
                    </a:lnTo>
                    <a:lnTo>
                      <a:pt x="669" y="515"/>
                    </a:lnTo>
                    <a:lnTo>
                      <a:pt x="669" y="515"/>
                    </a:lnTo>
                    <a:lnTo>
                      <a:pt x="668" y="518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8" y="520"/>
                    </a:lnTo>
                    <a:lnTo>
                      <a:pt x="666" y="520"/>
                    </a:lnTo>
                    <a:lnTo>
                      <a:pt x="664" y="522"/>
                    </a:lnTo>
                    <a:lnTo>
                      <a:pt x="664" y="524"/>
                    </a:lnTo>
                    <a:lnTo>
                      <a:pt x="662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4"/>
                    </a:lnTo>
                    <a:lnTo>
                      <a:pt x="664" y="526"/>
                    </a:lnTo>
                    <a:lnTo>
                      <a:pt x="662" y="526"/>
                    </a:lnTo>
                    <a:lnTo>
                      <a:pt x="662" y="526"/>
                    </a:lnTo>
                    <a:lnTo>
                      <a:pt x="660" y="526"/>
                    </a:lnTo>
                    <a:lnTo>
                      <a:pt x="660" y="526"/>
                    </a:lnTo>
                    <a:lnTo>
                      <a:pt x="660" y="527"/>
                    </a:lnTo>
                    <a:lnTo>
                      <a:pt x="660" y="527"/>
                    </a:lnTo>
                    <a:lnTo>
                      <a:pt x="660" y="527"/>
                    </a:lnTo>
                    <a:lnTo>
                      <a:pt x="658" y="531"/>
                    </a:lnTo>
                    <a:lnTo>
                      <a:pt x="657" y="533"/>
                    </a:lnTo>
                    <a:lnTo>
                      <a:pt x="655" y="533"/>
                    </a:lnTo>
                    <a:lnTo>
                      <a:pt x="655" y="535"/>
                    </a:lnTo>
                    <a:lnTo>
                      <a:pt x="655" y="535"/>
                    </a:lnTo>
                    <a:lnTo>
                      <a:pt x="655" y="535"/>
                    </a:lnTo>
                    <a:lnTo>
                      <a:pt x="655" y="533"/>
                    </a:lnTo>
                    <a:lnTo>
                      <a:pt x="655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3"/>
                    </a:lnTo>
                    <a:lnTo>
                      <a:pt x="653" y="535"/>
                    </a:lnTo>
                    <a:lnTo>
                      <a:pt x="653" y="537"/>
                    </a:lnTo>
                    <a:lnTo>
                      <a:pt x="653" y="537"/>
                    </a:lnTo>
                    <a:lnTo>
                      <a:pt x="651" y="538"/>
                    </a:lnTo>
                    <a:lnTo>
                      <a:pt x="651" y="538"/>
                    </a:lnTo>
                    <a:lnTo>
                      <a:pt x="651" y="538"/>
                    </a:lnTo>
                    <a:lnTo>
                      <a:pt x="649" y="538"/>
                    </a:lnTo>
                    <a:lnTo>
                      <a:pt x="649" y="540"/>
                    </a:lnTo>
                    <a:lnTo>
                      <a:pt x="649" y="540"/>
                    </a:lnTo>
                    <a:lnTo>
                      <a:pt x="647" y="540"/>
                    </a:lnTo>
                    <a:lnTo>
                      <a:pt x="647" y="538"/>
                    </a:lnTo>
                    <a:lnTo>
                      <a:pt x="647" y="537"/>
                    </a:lnTo>
                    <a:lnTo>
                      <a:pt x="647" y="537"/>
                    </a:lnTo>
                    <a:lnTo>
                      <a:pt x="647" y="537"/>
                    </a:lnTo>
                    <a:lnTo>
                      <a:pt x="649" y="535"/>
                    </a:lnTo>
                    <a:lnTo>
                      <a:pt x="647" y="535"/>
                    </a:lnTo>
                    <a:lnTo>
                      <a:pt x="647" y="533"/>
                    </a:lnTo>
                    <a:lnTo>
                      <a:pt x="647" y="533"/>
                    </a:lnTo>
                    <a:lnTo>
                      <a:pt x="647" y="533"/>
                    </a:lnTo>
                    <a:lnTo>
                      <a:pt x="649" y="531"/>
                    </a:lnTo>
                    <a:lnTo>
                      <a:pt x="649" y="531"/>
                    </a:lnTo>
                    <a:lnTo>
                      <a:pt x="649" y="529"/>
                    </a:lnTo>
                    <a:lnTo>
                      <a:pt x="647" y="529"/>
                    </a:lnTo>
                    <a:lnTo>
                      <a:pt x="647" y="527"/>
                    </a:lnTo>
                    <a:lnTo>
                      <a:pt x="646" y="527"/>
                    </a:lnTo>
                    <a:lnTo>
                      <a:pt x="647" y="529"/>
                    </a:lnTo>
                    <a:lnTo>
                      <a:pt x="647" y="529"/>
                    </a:lnTo>
                    <a:lnTo>
                      <a:pt x="647" y="531"/>
                    </a:lnTo>
                    <a:lnTo>
                      <a:pt x="647" y="531"/>
                    </a:lnTo>
                    <a:lnTo>
                      <a:pt x="647" y="531"/>
                    </a:lnTo>
                    <a:lnTo>
                      <a:pt x="646" y="533"/>
                    </a:lnTo>
                    <a:lnTo>
                      <a:pt x="646" y="535"/>
                    </a:lnTo>
                    <a:lnTo>
                      <a:pt x="646" y="535"/>
                    </a:lnTo>
                    <a:lnTo>
                      <a:pt x="646" y="537"/>
                    </a:lnTo>
                    <a:lnTo>
                      <a:pt x="646" y="537"/>
                    </a:lnTo>
                    <a:lnTo>
                      <a:pt x="646" y="537"/>
                    </a:lnTo>
                    <a:lnTo>
                      <a:pt x="644" y="537"/>
                    </a:lnTo>
                    <a:lnTo>
                      <a:pt x="644" y="537"/>
                    </a:lnTo>
                    <a:lnTo>
                      <a:pt x="644" y="538"/>
                    </a:lnTo>
                    <a:lnTo>
                      <a:pt x="642" y="542"/>
                    </a:lnTo>
                    <a:lnTo>
                      <a:pt x="642" y="542"/>
                    </a:lnTo>
                    <a:lnTo>
                      <a:pt x="640" y="542"/>
                    </a:lnTo>
                    <a:lnTo>
                      <a:pt x="640" y="542"/>
                    </a:lnTo>
                    <a:lnTo>
                      <a:pt x="638" y="542"/>
                    </a:lnTo>
                    <a:lnTo>
                      <a:pt x="638" y="540"/>
                    </a:lnTo>
                    <a:lnTo>
                      <a:pt x="638" y="540"/>
                    </a:lnTo>
                    <a:lnTo>
                      <a:pt x="638" y="538"/>
                    </a:lnTo>
                    <a:lnTo>
                      <a:pt x="636" y="538"/>
                    </a:lnTo>
                    <a:lnTo>
                      <a:pt x="636" y="537"/>
                    </a:lnTo>
                    <a:lnTo>
                      <a:pt x="636" y="537"/>
                    </a:lnTo>
                    <a:lnTo>
                      <a:pt x="636" y="535"/>
                    </a:lnTo>
                    <a:lnTo>
                      <a:pt x="636" y="535"/>
                    </a:lnTo>
                    <a:lnTo>
                      <a:pt x="638" y="537"/>
                    </a:lnTo>
                    <a:lnTo>
                      <a:pt x="640" y="535"/>
                    </a:lnTo>
                    <a:lnTo>
                      <a:pt x="640" y="535"/>
                    </a:lnTo>
                    <a:lnTo>
                      <a:pt x="640" y="533"/>
                    </a:lnTo>
                    <a:lnTo>
                      <a:pt x="640" y="533"/>
                    </a:lnTo>
                    <a:lnTo>
                      <a:pt x="642" y="533"/>
                    </a:lnTo>
                    <a:lnTo>
                      <a:pt x="642" y="531"/>
                    </a:lnTo>
                    <a:lnTo>
                      <a:pt x="640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8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6" y="533"/>
                    </a:lnTo>
                    <a:lnTo>
                      <a:pt x="635" y="533"/>
                    </a:lnTo>
                    <a:lnTo>
                      <a:pt x="635" y="533"/>
                    </a:lnTo>
                    <a:lnTo>
                      <a:pt x="633" y="533"/>
                    </a:lnTo>
                    <a:lnTo>
                      <a:pt x="631" y="531"/>
                    </a:lnTo>
                    <a:lnTo>
                      <a:pt x="631" y="529"/>
                    </a:lnTo>
                    <a:lnTo>
                      <a:pt x="629" y="529"/>
                    </a:lnTo>
                    <a:lnTo>
                      <a:pt x="629" y="531"/>
                    </a:lnTo>
                    <a:lnTo>
                      <a:pt x="629" y="531"/>
                    </a:lnTo>
                    <a:lnTo>
                      <a:pt x="627" y="531"/>
                    </a:lnTo>
                    <a:lnTo>
                      <a:pt x="625" y="533"/>
                    </a:lnTo>
                    <a:lnTo>
                      <a:pt x="625" y="533"/>
                    </a:lnTo>
                    <a:lnTo>
                      <a:pt x="624" y="535"/>
                    </a:lnTo>
                    <a:lnTo>
                      <a:pt x="624" y="535"/>
                    </a:lnTo>
                    <a:lnTo>
                      <a:pt x="622" y="537"/>
                    </a:lnTo>
                    <a:lnTo>
                      <a:pt x="622" y="538"/>
                    </a:lnTo>
                    <a:lnTo>
                      <a:pt x="622" y="540"/>
                    </a:lnTo>
                    <a:lnTo>
                      <a:pt x="622" y="540"/>
                    </a:lnTo>
                    <a:lnTo>
                      <a:pt x="622" y="542"/>
                    </a:lnTo>
                    <a:lnTo>
                      <a:pt x="622" y="542"/>
                    </a:lnTo>
                    <a:lnTo>
                      <a:pt x="620" y="544"/>
                    </a:lnTo>
                    <a:lnTo>
                      <a:pt x="620" y="542"/>
                    </a:lnTo>
                    <a:lnTo>
                      <a:pt x="618" y="542"/>
                    </a:lnTo>
                    <a:lnTo>
                      <a:pt x="618" y="540"/>
                    </a:lnTo>
                    <a:lnTo>
                      <a:pt x="616" y="540"/>
                    </a:lnTo>
                    <a:lnTo>
                      <a:pt x="616" y="538"/>
                    </a:lnTo>
                    <a:lnTo>
                      <a:pt x="614" y="538"/>
                    </a:lnTo>
                    <a:lnTo>
                      <a:pt x="614" y="538"/>
                    </a:lnTo>
                    <a:lnTo>
                      <a:pt x="613" y="538"/>
                    </a:lnTo>
                    <a:lnTo>
                      <a:pt x="609" y="538"/>
                    </a:lnTo>
                    <a:lnTo>
                      <a:pt x="609" y="538"/>
                    </a:lnTo>
                    <a:lnTo>
                      <a:pt x="607" y="538"/>
                    </a:lnTo>
                    <a:lnTo>
                      <a:pt x="605" y="538"/>
                    </a:lnTo>
                    <a:lnTo>
                      <a:pt x="603" y="538"/>
                    </a:lnTo>
                    <a:lnTo>
                      <a:pt x="603" y="538"/>
                    </a:lnTo>
                    <a:lnTo>
                      <a:pt x="602" y="540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2" y="542"/>
                    </a:lnTo>
                    <a:lnTo>
                      <a:pt x="603" y="544"/>
                    </a:lnTo>
                    <a:lnTo>
                      <a:pt x="603" y="544"/>
                    </a:lnTo>
                    <a:lnTo>
                      <a:pt x="603" y="544"/>
                    </a:lnTo>
                    <a:lnTo>
                      <a:pt x="602" y="544"/>
                    </a:lnTo>
                    <a:lnTo>
                      <a:pt x="602" y="546"/>
                    </a:lnTo>
                    <a:lnTo>
                      <a:pt x="602" y="544"/>
                    </a:lnTo>
                    <a:lnTo>
                      <a:pt x="600" y="546"/>
                    </a:lnTo>
                    <a:lnTo>
                      <a:pt x="602" y="546"/>
                    </a:lnTo>
                    <a:lnTo>
                      <a:pt x="602" y="546"/>
                    </a:lnTo>
                    <a:lnTo>
                      <a:pt x="602" y="548"/>
                    </a:lnTo>
                    <a:lnTo>
                      <a:pt x="600" y="548"/>
                    </a:lnTo>
                    <a:lnTo>
                      <a:pt x="600" y="548"/>
                    </a:lnTo>
                    <a:lnTo>
                      <a:pt x="598" y="546"/>
                    </a:lnTo>
                    <a:lnTo>
                      <a:pt x="598" y="546"/>
                    </a:lnTo>
                    <a:lnTo>
                      <a:pt x="598" y="546"/>
                    </a:lnTo>
                    <a:lnTo>
                      <a:pt x="596" y="546"/>
                    </a:lnTo>
                    <a:lnTo>
                      <a:pt x="594" y="544"/>
                    </a:lnTo>
                    <a:lnTo>
                      <a:pt x="592" y="544"/>
                    </a:lnTo>
                    <a:lnTo>
                      <a:pt x="592" y="544"/>
                    </a:lnTo>
                    <a:lnTo>
                      <a:pt x="591" y="542"/>
                    </a:lnTo>
                    <a:lnTo>
                      <a:pt x="591" y="542"/>
                    </a:lnTo>
                    <a:lnTo>
                      <a:pt x="589" y="540"/>
                    </a:lnTo>
                    <a:lnTo>
                      <a:pt x="589" y="540"/>
                    </a:lnTo>
                    <a:lnTo>
                      <a:pt x="589" y="540"/>
                    </a:lnTo>
                    <a:lnTo>
                      <a:pt x="585" y="538"/>
                    </a:lnTo>
                    <a:lnTo>
                      <a:pt x="583" y="537"/>
                    </a:lnTo>
                    <a:lnTo>
                      <a:pt x="581" y="535"/>
                    </a:lnTo>
                    <a:lnTo>
                      <a:pt x="581" y="535"/>
                    </a:lnTo>
                    <a:lnTo>
                      <a:pt x="583" y="533"/>
                    </a:lnTo>
                    <a:lnTo>
                      <a:pt x="583" y="531"/>
                    </a:lnTo>
                    <a:lnTo>
                      <a:pt x="583" y="531"/>
                    </a:lnTo>
                    <a:lnTo>
                      <a:pt x="583" y="529"/>
                    </a:lnTo>
                    <a:lnTo>
                      <a:pt x="583" y="529"/>
                    </a:lnTo>
                    <a:lnTo>
                      <a:pt x="581" y="529"/>
                    </a:lnTo>
                    <a:lnTo>
                      <a:pt x="583" y="526"/>
                    </a:lnTo>
                    <a:lnTo>
                      <a:pt x="583" y="526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4"/>
                    </a:lnTo>
                    <a:lnTo>
                      <a:pt x="583" y="522"/>
                    </a:lnTo>
                    <a:lnTo>
                      <a:pt x="581" y="520"/>
                    </a:lnTo>
                    <a:lnTo>
                      <a:pt x="581" y="520"/>
                    </a:lnTo>
                    <a:lnTo>
                      <a:pt x="580" y="518"/>
                    </a:lnTo>
                    <a:lnTo>
                      <a:pt x="578" y="518"/>
                    </a:lnTo>
                    <a:lnTo>
                      <a:pt x="578" y="518"/>
                    </a:lnTo>
                    <a:lnTo>
                      <a:pt x="578" y="518"/>
                    </a:lnTo>
                    <a:lnTo>
                      <a:pt x="576" y="518"/>
                    </a:lnTo>
                    <a:lnTo>
                      <a:pt x="572" y="515"/>
                    </a:lnTo>
                    <a:lnTo>
                      <a:pt x="572" y="513"/>
                    </a:lnTo>
                    <a:lnTo>
                      <a:pt x="572" y="513"/>
                    </a:lnTo>
                    <a:lnTo>
                      <a:pt x="570" y="511"/>
                    </a:lnTo>
                    <a:lnTo>
                      <a:pt x="570" y="511"/>
                    </a:lnTo>
                    <a:lnTo>
                      <a:pt x="570" y="511"/>
                    </a:lnTo>
                    <a:lnTo>
                      <a:pt x="572" y="509"/>
                    </a:lnTo>
                    <a:lnTo>
                      <a:pt x="572" y="509"/>
                    </a:lnTo>
                    <a:lnTo>
                      <a:pt x="574" y="509"/>
                    </a:lnTo>
                    <a:lnTo>
                      <a:pt x="574" y="509"/>
                    </a:lnTo>
                    <a:lnTo>
                      <a:pt x="572" y="509"/>
                    </a:lnTo>
                    <a:lnTo>
                      <a:pt x="572" y="507"/>
                    </a:lnTo>
                    <a:lnTo>
                      <a:pt x="574" y="507"/>
                    </a:lnTo>
                    <a:lnTo>
                      <a:pt x="574" y="509"/>
                    </a:lnTo>
                    <a:lnTo>
                      <a:pt x="574" y="509"/>
                    </a:lnTo>
                    <a:lnTo>
                      <a:pt x="574" y="507"/>
                    </a:lnTo>
                    <a:lnTo>
                      <a:pt x="574" y="507"/>
                    </a:lnTo>
                    <a:lnTo>
                      <a:pt x="576" y="507"/>
                    </a:lnTo>
                    <a:lnTo>
                      <a:pt x="576" y="507"/>
                    </a:lnTo>
                    <a:lnTo>
                      <a:pt x="576" y="507"/>
                    </a:lnTo>
                    <a:lnTo>
                      <a:pt x="574" y="505"/>
                    </a:lnTo>
                    <a:lnTo>
                      <a:pt x="574" y="502"/>
                    </a:lnTo>
                    <a:lnTo>
                      <a:pt x="574" y="502"/>
                    </a:lnTo>
                    <a:lnTo>
                      <a:pt x="574" y="502"/>
                    </a:lnTo>
                    <a:lnTo>
                      <a:pt x="574" y="500"/>
                    </a:lnTo>
                    <a:lnTo>
                      <a:pt x="572" y="500"/>
                    </a:lnTo>
                    <a:lnTo>
                      <a:pt x="572" y="498"/>
                    </a:lnTo>
                    <a:lnTo>
                      <a:pt x="570" y="496"/>
                    </a:lnTo>
                    <a:lnTo>
                      <a:pt x="569" y="496"/>
                    </a:lnTo>
                    <a:lnTo>
                      <a:pt x="569" y="496"/>
                    </a:lnTo>
                    <a:lnTo>
                      <a:pt x="567" y="498"/>
                    </a:lnTo>
                    <a:lnTo>
                      <a:pt x="567" y="498"/>
                    </a:lnTo>
                    <a:lnTo>
                      <a:pt x="567" y="500"/>
                    </a:lnTo>
                    <a:lnTo>
                      <a:pt x="565" y="500"/>
                    </a:lnTo>
                    <a:lnTo>
                      <a:pt x="563" y="502"/>
                    </a:lnTo>
                    <a:lnTo>
                      <a:pt x="563" y="500"/>
                    </a:lnTo>
                    <a:lnTo>
                      <a:pt x="561" y="500"/>
                    </a:lnTo>
                    <a:lnTo>
                      <a:pt x="559" y="502"/>
                    </a:lnTo>
                    <a:lnTo>
                      <a:pt x="558" y="502"/>
                    </a:lnTo>
                    <a:lnTo>
                      <a:pt x="556" y="502"/>
                    </a:lnTo>
                    <a:lnTo>
                      <a:pt x="552" y="502"/>
                    </a:lnTo>
                    <a:lnTo>
                      <a:pt x="552" y="500"/>
                    </a:lnTo>
                    <a:lnTo>
                      <a:pt x="552" y="502"/>
                    </a:lnTo>
                    <a:lnTo>
                      <a:pt x="550" y="502"/>
                    </a:lnTo>
                    <a:lnTo>
                      <a:pt x="550" y="502"/>
                    </a:lnTo>
                    <a:lnTo>
                      <a:pt x="550" y="502"/>
                    </a:lnTo>
                    <a:lnTo>
                      <a:pt x="545" y="496"/>
                    </a:lnTo>
                    <a:lnTo>
                      <a:pt x="543" y="496"/>
                    </a:lnTo>
                    <a:lnTo>
                      <a:pt x="543" y="496"/>
                    </a:lnTo>
                    <a:lnTo>
                      <a:pt x="543" y="498"/>
                    </a:lnTo>
                    <a:lnTo>
                      <a:pt x="543" y="500"/>
                    </a:lnTo>
                    <a:lnTo>
                      <a:pt x="543" y="500"/>
                    </a:lnTo>
                    <a:lnTo>
                      <a:pt x="541" y="500"/>
                    </a:lnTo>
                    <a:lnTo>
                      <a:pt x="539" y="500"/>
                    </a:lnTo>
                    <a:lnTo>
                      <a:pt x="539" y="498"/>
                    </a:lnTo>
                    <a:lnTo>
                      <a:pt x="537" y="500"/>
                    </a:lnTo>
                    <a:lnTo>
                      <a:pt x="537" y="500"/>
                    </a:lnTo>
                    <a:lnTo>
                      <a:pt x="536" y="498"/>
                    </a:lnTo>
                    <a:lnTo>
                      <a:pt x="536" y="496"/>
                    </a:lnTo>
                    <a:lnTo>
                      <a:pt x="536" y="494"/>
                    </a:lnTo>
                    <a:lnTo>
                      <a:pt x="536" y="494"/>
                    </a:lnTo>
                    <a:lnTo>
                      <a:pt x="536" y="494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6" y="493"/>
                    </a:lnTo>
                    <a:lnTo>
                      <a:pt x="534" y="491"/>
                    </a:lnTo>
                    <a:lnTo>
                      <a:pt x="534" y="491"/>
                    </a:lnTo>
                    <a:lnTo>
                      <a:pt x="534" y="491"/>
                    </a:lnTo>
                    <a:lnTo>
                      <a:pt x="532" y="489"/>
                    </a:lnTo>
                    <a:lnTo>
                      <a:pt x="532" y="487"/>
                    </a:lnTo>
                    <a:lnTo>
                      <a:pt x="532" y="487"/>
                    </a:lnTo>
                    <a:lnTo>
                      <a:pt x="532" y="485"/>
                    </a:lnTo>
                    <a:lnTo>
                      <a:pt x="532" y="485"/>
                    </a:lnTo>
                    <a:lnTo>
                      <a:pt x="532" y="485"/>
                    </a:lnTo>
                    <a:lnTo>
                      <a:pt x="534" y="483"/>
                    </a:lnTo>
                    <a:lnTo>
                      <a:pt x="534" y="482"/>
                    </a:lnTo>
                    <a:lnTo>
                      <a:pt x="534" y="482"/>
                    </a:lnTo>
                    <a:lnTo>
                      <a:pt x="532" y="480"/>
                    </a:lnTo>
                    <a:lnTo>
                      <a:pt x="532" y="480"/>
                    </a:lnTo>
                    <a:lnTo>
                      <a:pt x="530" y="478"/>
                    </a:lnTo>
                    <a:lnTo>
                      <a:pt x="528" y="478"/>
                    </a:lnTo>
                    <a:lnTo>
                      <a:pt x="528" y="476"/>
                    </a:lnTo>
                    <a:lnTo>
                      <a:pt x="528" y="476"/>
                    </a:lnTo>
                    <a:lnTo>
                      <a:pt x="528" y="474"/>
                    </a:lnTo>
                    <a:lnTo>
                      <a:pt x="530" y="474"/>
                    </a:lnTo>
                    <a:lnTo>
                      <a:pt x="530" y="474"/>
                    </a:lnTo>
                    <a:lnTo>
                      <a:pt x="530" y="472"/>
                    </a:lnTo>
                    <a:lnTo>
                      <a:pt x="530" y="471"/>
                    </a:lnTo>
                    <a:lnTo>
                      <a:pt x="530" y="471"/>
                    </a:lnTo>
                    <a:lnTo>
                      <a:pt x="530" y="469"/>
                    </a:lnTo>
                    <a:lnTo>
                      <a:pt x="528" y="469"/>
                    </a:lnTo>
                    <a:lnTo>
                      <a:pt x="526" y="469"/>
                    </a:lnTo>
                    <a:lnTo>
                      <a:pt x="526" y="469"/>
                    </a:lnTo>
                    <a:lnTo>
                      <a:pt x="473" y="340"/>
                    </a:lnTo>
                    <a:lnTo>
                      <a:pt x="470" y="339"/>
                    </a:lnTo>
                    <a:lnTo>
                      <a:pt x="470" y="339"/>
                    </a:lnTo>
                    <a:lnTo>
                      <a:pt x="468" y="339"/>
                    </a:lnTo>
                    <a:lnTo>
                      <a:pt x="464" y="339"/>
                    </a:lnTo>
                    <a:lnTo>
                      <a:pt x="462" y="337"/>
                    </a:lnTo>
                    <a:lnTo>
                      <a:pt x="460" y="335"/>
                    </a:lnTo>
                    <a:lnTo>
                      <a:pt x="459" y="335"/>
                    </a:lnTo>
                    <a:lnTo>
                      <a:pt x="457" y="335"/>
                    </a:lnTo>
                    <a:lnTo>
                      <a:pt x="455" y="333"/>
                    </a:lnTo>
                    <a:lnTo>
                      <a:pt x="455" y="331"/>
                    </a:lnTo>
                    <a:lnTo>
                      <a:pt x="455" y="331"/>
                    </a:lnTo>
                    <a:lnTo>
                      <a:pt x="453" y="329"/>
                    </a:lnTo>
                    <a:lnTo>
                      <a:pt x="451" y="329"/>
                    </a:lnTo>
                    <a:lnTo>
                      <a:pt x="449" y="329"/>
                    </a:lnTo>
                    <a:lnTo>
                      <a:pt x="448" y="328"/>
                    </a:lnTo>
                    <a:lnTo>
                      <a:pt x="446" y="328"/>
                    </a:lnTo>
                    <a:lnTo>
                      <a:pt x="444" y="328"/>
                    </a:lnTo>
                    <a:lnTo>
                      <a:pt x="438" y="326"/>
                    </a:lnTo>
                    <a:lnTo>
                      <a:pt x="437" y="324"/>
                    </a:lnTo>
                    <a:lnTo>
                      <a:pt x="435" y="324"/>
                    </a:lnTo>
                    <a:lnTo>
                      <a:pt x="433" y="322"/>
                    </a:lnTo>
                    <a:lnTo>
                      <a:pt x="433" y="322"/>
                    </a:lnTo>
                    <a:lnTo>
                      <a:pt x="431" y="322"/>
                    </a:lnTo>
                    <a:lnTo>
                      <a:pt x="429" y="322"/>
                    </a:lnTo>
                    <a:lnTo>
                      <a:pt x="429" y="322"/>
                    </a:lnTo>
                    <a:lnTo>
                      <a:pt x="427" y="322"/>
                    </a:lnTo>
                    <a:lnTo>
                      <a:pt x="426" y="322"/>
                    </a:lnTo>
                    <a:lnTo>
                      <a:pt x="424" y="320"/>
                    </a:lnTo>
                    <a:lnTo>
                      <a:pt x="424" y="320"/>
                    </a:lnTo>
                    <a:lnTo>
                      <a:pt x="422" y="322"/>
                    </a:lnTo>
                    <a:lnTo>
                      <a:pt x="418" y="322"/>
                    </a:lnTo>
                    <a:lnTo>
                      <a:pt x="416" y="324"/>
                    </a:lnTo>
                    <a:lnTo>
                      <a:pt x="415" y="326"/>
                    </a:lnTo>
                    <a:lnTo>
                      <a:pt x="415" y="328"/>
                    </a:lnTo>
                    <a:lnTo>
                      <a:pt x="415" y="328"/>
                    </a:lnTo>
                    <a:lnTo>
                      <a:pt x="415" y="329"/>
                    </a:lnTo>
                    <a:lnTo>
                      <a:pt x="415" y="331"/>
                    </a:lnTo>
                    <a:lnTo>
                      <a:pt x="416" y="331"/>
                    </a:lnTo>
                    <a:lnTo>
                      <a:pt x="415" y="333"/>
                    </a:lnTo>
                    <a:lnTo>
                      <a:pt x="415" y="333"/>
                    </a:lnTo>
                    <a:lnTo>
                      <a:pt x="415" y="333"/>
                    </a:lnTo>
                    <a:lnTo>
                      <a:pt x="413" y="335"/>
                    </a:lnTo>
                    <a:lnTo>
                      <a:pt x="413" y="335"/>
                    </a:lnTo>
                    <a:lnTo>
                      <a:pt x="411" y="335"/>
                    </a:lnTo>
                    <a:lnTo>
                      <a:pt x="409" y="335"/>
                    </a:lnTo>
                    <a:lnTo>
                      <a:pt x="409" y="335"/>
                    </a:lnTo>
                    <a:lnTo>
                      <a:pt x="407" y="335"/>
                    </a:lnTo>
                    <a:lnTo>
                      <a:pt x="407" y="335"/>
                    </a:lnTo>
                    <a:lnTo>
                      <a:pt x="407" y="335"/>
                    </a:lnTo>
                    <a:lnTo>
                      <a:pt x="405" y="337"/>
                    </a:lnTo>
                    <a:lnTo>
                      <a:pt x="404" y="337"/>
                    </a:lnTo>
                    <a:lnTo>
                      <a:pt x="404" y="339"/>
                    </a:lnTo>
                    <a:lnTo>
                      <a:pt x="402" y="339"/>
                    </a:lnTo>
                    <a:lnTo>
                      <a:pt x="402" y="339"/>
                    </a:lnTo>
                    <a:lnTo>
                      <a:pt x="402" y="339"/>
                    </a:lnTo>
                    <a:lnTo>
                      <a:pt x="402" y="340"/>
                    </a:lnTo>
                    <a:lnTo>
                      <a:pt x="400" y="342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6" y="348"/>
                    </a:lnTo>
                    <a:lnTo>
                      <a:pt x="394" y="348"/>
                    </a:lnTo>
                    <a:lnTo>
                      <a:pt x="394" y="348"/>
                    </a:lnTo>
                    <a:lnTo>
                      <a:pt x="393" y="348"/>
                    </a:lnTo>
                    <a:lnTo>
                      <a:pt x="393" y="348"/>
                    </a:lnTo>
                    <a:lnTo>
                      <a:pt x="393" y="350"/>
                    </a:lnTo>
                    <a:lnTo>
                      <a:pt x="391" y="350"/>
                    </a:lnTo>
                    <a:lnTo>
                      <a:pt x="391" y="350"/>
                    </a:lnTo>
                    <a:lnTo>
                      <a:pt x="389" y="351"/>
                    </a:lnTo>
                    <a:lnTo>
                      <a:pt x="389" y="351"/>
                    </a:lnTo>
                    <a:lnTo>
                      <a:pt x="387" y="353"/>
                    </a:lnTo>
                    <a:lnTo>
                      <a:pt x="385" y="355"/>
                    </a:lnTo>
                    <a:lnTo>
                      <a:pt x="383" y="357"/>
                    </a:lnTo>
                    <a:lnTo>
                      <a:pt x="382" y="359"/>
                    </a:lnTo>
                    <a:lnTo>
                      <a:pt x="382" y="361"/>
                    </a:lnTo>
                    <a:lnTo>
                      <a:pt x="380" y="361"/>
                    </a:lnTo>
                    <a:lnTo>
                      <a:pt x="380" y="361"/>
                    </a:lnTo>
                    <a:lnTo>
                      <a:pt x="378" y="361"/>
                    </a:lnTo>
                    <a:lnTo>
                      <a:pt x="376" y="361"/>
                    </a:lnTo>
                    <a:lnTo>
                      <a:pt x="372" y="361"/>
                    </a:lnTo>
                    <a:lnTo>
                      <a:pt x="371" y="359"/>
                    </a:lnTo>
                    <a:lnTo>
                      <a:pt x="371" y="359"/>
                    </a:lnTo>
                    <a:lnTo>
                      <a:pt x="369" y="359"/>
                    </a:lnTo>
                    <a:lnTo>
                      <a:pt x="367" y="359"/>
                    </a:lnTo>
                    <a:lnTo>
                      <a:pt x="367" y="357"/>
                    </a:lnTo>
                    <a:lnTo>
                      <a:pt x="365" y="357"/>
                    </a:lnTo>
                    <a:lnTo>
                      <a:pt x="361" y="353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1" y="350"/>
                    </a:lnTo>
                    <a:lnTo>
                      <a:pt x="361" y="348"/>
                    </a:lnTo>
                    <a:lnTo>
                      <a:pt x="360" y="346"/>
                    </a:lnTo>
                    <a:lnTo>
                      <a:pt x="358" y="344"/>
                    </a:lnTo>
                    <a:lnTo>
                      <a:pt x="358" y="344"/>
                    </a:lnTo>
                    <a:lnTo>
                      <a:pt x="360" y="342"/>
                    </a:lnTo>
                    <a:lnTo>
                      <a:pt x="358" y="339"/>
                    </a:lnTo>
                    <a:lnTo>
                      <a:pt x="358" y="339"/>
                    </a:lnTo>
                    <a:lnTo>
                      <a:pt x="356" y="339"/>
                    </a:lnTo>
                    <a:lnTo>
                      <a:pt x="354" y="339"/>
                    </a:lnTo>
                    <a:lnTo>
                      <a:pt x="354" y="339"/>
                    </a:lnTo>
                    <a:lnTo>
                      <a:pt x="354" y="339"/>
                    </a:lnTo>
                    <a:lnTo>
                      <a:pt x="352" y="339"/>
                    </a:lnTo>
                    <a:lnTo>
                      <a:pt x="352" y="339"/>
                    </a:lnTo>
                    <a:lnTo>
                      <a:pt x="350" y="340"/>
                    </a:lnTo>
                    <a:lnTo>
                      <a:pt x="350" y="339"/>
                    </a:lnTo>
                    <a:lnTo>
                      <a:pt x="350" y="339"/>
                    </a:lnTo>
                    <a:lnTo>
                      <a:pt x="350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9" y="339"/>
                    </a:lnTo>
                    <a:lnTo>
                      <a:pt x="347" y="339"/>
                    </a:lnTo>
                    <a:lnTo>
                      <a:pt x="347" y="339"/>
                    </a:lnTo>
                    <a:lnTo>
                      <a:pt x="345" y="339"/>
                    </a:lnTo>
                    <a:lnTo>
                      <a:pt x="343" y="340"/>
                    </a:lnTo>
                    <a:lnTo>
                      <a:pt x="341" y="340"/>
                    </a:lnTo>
                    <a:lnTo>
                      <a:pt x="316" y="452"/>
                    </a:lnTo>
                    <a:lnTo>
                      <a:pt x="318" y="467"/>
                    </a:lnTo>
                    <a:lnTo>
                      <a:pt x="321" y="485"/>
                    </a:lnTo>
                    <a:lnTo>
                      <a:pt x="321" y="487"/>
                    </a:lnTo>
                    <a:lnTo>
                      <a:pt x="321" y="487"/>
                    </a:lnTo>
                    <a:lnTo>
                      <a:pt x="319" y="487"/>
                    </a:lnTo>
                    <a:lnTo>
                      <a:pt x="319" y="489"/>
                    </a:lnTo>
                    <a:lnTo>
                      <a:pt x="319" y="491"/>
                    </a:lnTo>
                    <a:lnTo>
                      <a:pt x="319" y="493"/>
                    </a:lnTo>
                    <a:lnTo>
                      <a:pt x="318" y="494"/>
                    </a:lnTo>
                    <a:lnTo>
                      <a:pt x="318" y="494"/>
                    </a:lnTo>
                    <a:lnTo>
                      <a:pt x="316" y="496"/>
                    </a:lnTo>
                    <a:lnTo>
                      <a:pt x="316" y="496"/>
                    </a:lnTo>
                    <a:lnTo>
                      <a:pt x="314" y="496"/>
                    </a:lnTo>
                    <a:lnTo>
                      <a:pt x="314" y="500"/>
                    </a:lnTo>
                    <a:lnTo>
                      <a:pt x="314" y="502"/>
                    </a:lnTo>
                    <a:lnTo>
                      <a:pt x="316" y="504"/>
                    </a:lnTo>
                    <a:lnTo>
                      <a:pt x="316" y="505"/>
                    </a:lnTo>
                    <a:lnTo>
                      <a:pt x="314" y="505"/>
                    </a:lnTo>
                    <a:lnTo>
                      <a:pt x="314" y="507"/>
                    </a:lnTo>
                    <a:lnTo>
                      <a:pt x="314" y="509"/>
                    </a:lnTo>
                    <a:lnTo>
                      <a:pt x="312" y="509"/>
                    </a:lnTo>
                    <a:lnTo>
                      <a:pt x="314" y="511"/>
                    </a:lnTo>
                    <a:lnTo>
                      <a:pt x="314" y="511"/>
                    </a:lnTo>
                    <a:lnTo>
                      <a:pt x="314" y="515"/>
                    </a:lnTo>
                    <a:lnTo>
                      <a:pt x="314" y="516"/>
                    </a:lnTo>
                    <a:lnTo>
                      <a:pt x="314" y="518"/>
                    </a:lnTo>
                    <a:lnTo>
                      <a:pt x="314" y="520"/>
                    </a:lnTo>
                    <a:lnTo>
                      <a:pt x="314" y="520"/>
                    </a:lnTo>
                    <a:lnTo>
                      <a:pt x="316" y="522"/>
                    </a:lnTo>
                    <a:lnTo>
                      <a:pt x="318" y="524"/>
                    </a:lnTo>
                    <a:lnTo>
                      <a:pt x="319" y="524"/>
                    </a:lnTo>
                    <a:lnTo>
                      <a:pt x="319" y="524"/>
                    </a:lnTo>
                    <a:lnTo>
                      <a:pt x="319" y="524"/>
                    </a:lnTo>
                    <a:lnTo>
                      <a:pt x="319" y="526"/>
                    </a:lnTo>
                    <a:lnTo>
                      <a:pt x="318" y="527"/>
                    </a:lnTo>
                    <a:lnTo>
                      <a:pt x="318" y="527"/>
                    </a:lnTo>
                    <a:lnTo>
                      <a:pt x="319" y="529"/>
                    </a:lnTo>
                    <a:lnTo>
                      <a:pt x="319" y="529"/>
                    </a:lnTo>
                    <a:lnTo>
                      <a:pt x="319" y="531"/>
                    </a:lnTo>
                    <a:lnTo>
                      <a:pt x="318" y="531"/>
                    </a:lnTo>
                    <a:lnTo>
                      <a:pt x="318" y="533"/>
                    </a:lnTo>
                    <a:lnTo>
                      <a:pt x="316" y="535"/>
                    </a:lnTo>
                    <a:lnTo>
                      <a:pt x="318" y="535"/>
                    </a:lnTo>
                    <a:lnTo>
                      <a:pt x="318" y="535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9" y="537"/>
                    </a:lnTo>
                    <a:lnTo>
                      <a:pt x="319" y="538"/>
                    </a:lnTo>
                    <a:lnTo>
                      <a:pt x="319" y="540"/>
                    </a:lnTo>
                    <a:lnTo>
                      <a:pt x="319" y="542"/>
                    </a:lnTo>
                    <a:lnTo>
                      <a:pt x="319" y="542"/>
                    </a:lnTo>
                    <a:lnTo>
                      <a:pt x="321" y="544"/>
                    </a:lnTo>
                    <a:lnTo>
                      <a:pt x="321" y="546"/>
                    </a:lnTo>
                    <a:lnTo>
                      <a:pt x="321" y="546"/>
                    </a:lnTo>
                    <a:lnTo>
                      <a:pt x="321" y="546"/>
                    </a:lnTo>
                    <a:lnTo>
                      <a:pt x="325" y="546"/>
                    </a:lnTo>
                    <a:lnTo>
                      <a:pt x="325" y="546"/>
                    </a:lnTo>
                    <a:lnTo>
                      <a:pt x="327" y="548"/>
                    </a:lnTo>
                    <a:lnTo>
                      <a:pt x="327" y="548"/>
                    </a:lnTo>
                    <a:lnTo>
                      <a:pt x="327" y="549"/>
                    </a:lnTo>
                    <a:lnTo>
                      <a:pt x="329" y="553"/>
                    </a:lnTo>
                    <a:lnTo>
                      <a:pt x="329" y="555"/>
                    </a:lnTo>
                    <a:lnTo>
                      <a:pt x="327" y="557"/>
                    </a:lnTo>
                    <a:lnTo>
                      <a:pt x="327" y="557"/>
                    </a:lnTo>
                    <a:lnTo>
                      <a:pt x="327" y="559"/>
                    </a:lnTo>
                    <a:lnTo>
                      <a:pt x="323" y="562"/>
                    </a:lnTo>
                    <a:lnTo>
                      <a:pt x="321" y="566"/>
                    </a:lnTo>
                    <a:lnTo>
                      <a:pt x="321" y="566"/>
                    </a:lnTo>
                    <a:lnTo>
                      <a:pt x="321" y="568"/>
                    </a:lnTo>
                    <a:lnTo>
                      <a:pt x="319" y="570"/>
                    </a:lnTo>
                    <a:lnTo>
                      <a:pt x="319" y="570"/>
                    </a:lnTo>
                    <a:lnTo>
                      <a:pt x="321" y="571"/>
                    </a:lnTo>
                    <a:lnTo>
                      <a:pt x="323" y="573"/>
                    </a:lnTo>
                    <a:lnTo>
                      <a:pt x="325" y="575"/>
                    </a:lnTo>
                    <a:lnTo>
                      <a:pt x="325" y="575"/>
                    </a:lnTo>
                    <a:lnTo>
                      <a:pt x="325" y="577"/>
                    </a:lnTo>
                    <a:lnTo>
                      <a:pt x="323" y="579"/>
                    </a:lnTo>
                    <a:lnTo>
                      <a:pt x="321" y="581"/>
                    </a:lnTo>
                    <a:lnTo>
                      <a:pt x="319" y="582"/>
                    </a:lnTo>
                    <a:lnTo>
                      <a:pt x="319" y="584"/>
                    </a:lnTo>
                    <a:lnTo>
                      <a:pt x="314" y="590"/>
                    </a:lnTo>
                    <a:lnTo>
                      <a:pt x="314" y="590"/>
                    </a:lnTo>
                    <a:lnTo>
                      <a:pt x="314" y="590"/>
                    </a:lnTo>
                    <a:lnTo>
                      <a:pt x="312" y="593"/>
                    </a:lnTo>
                    <a:lnTo>
                      <a:pt x="312" y="595"/>
                    </a:lnTo>
                    <a:lnTo>
                      <a:pt x="312" y="595"/>
                    </a:lnTo>
                    <a:lnTo>
                      <a:pt x="310" y="595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0" y="599"/>
                    </a:lnTo>
                    <a:lnTo>
                      <a:pt x="310" y="599"/>
                    </a:lnTo>
                    <a:lnTo>
                      <a:pt x="308" y="599"/>
                    </a:lnTo>
                    <a:lnTo>
                      <a:pt x="308" y="601"/>
                    </a:lnTo>
                    <a:lnTo>
                      <a:pt x="308" y="603"/>
                    </a:lnTo>
                    <a:lnTo>
                      <a:pt x="308" y="603"/>
                    </a:lnTo>
                    <a:lnTo>
                      <a:pt x="308" y="604"/>
                    </a:lnTo>
                    <a:lnTo>
                      <a:pt x="307" y="604"/>
                    </a:lnTo>
                    <a:lnTo>
                      <a:pt x="307" y="606"/>
                    </a:lnTo>
                    <a:lnTo>
                      <a:pt x="308" y="608"/>
                    </a:lnTo>
                    <a:lnTo>
                      <a:pt x="307" y="608"/>
                    </a:lnTo>
                    <a:lnTo>
                      <a:pt x="308" y="610"/>
                    </a:lnTo>
                    <a:lnTo>
                      <a:pt x="307" y="610"/>
                    </a:lnTo>
                    <a:lnTo>
                      <a:pt x="307" y="612"/>
                    </a:lnTo>
                    <a:lnTo>
                      <a:pt x="308" y="612"/>
                    </a:lnTo>
                    <a:lnTo>
                      <a:pt x="308" y="614"/>
                    </a:lnTo>
                    <a:lnTo>
                      <a:pt x="308" y="615"/>
                    </a:lnTo>
                    <a:lnTo>
                      <a:pt x="308" y="615"/>
                    </a:lnTo>
                    <a:lnTo>
                      <a:pt x="312" y="617"/>
                    </a:lnTo>
                    <a:lnTo>
                      <a:pt x="316" y="619"/>
                    </a:lnTo>
                    <a:lnTo>
                      <a:pt x="316" y="619"/>
                    </a:lnTo>
                    <a:lnTo>
                      <a:pt x="318" y="619"/>
                    </a:lnTo>
                    <a:lnTo>
                      <a:pt x="318" y="621"/>
                    </a:lnTo>
                    <a:lnTo>
                      <a:pt x="318" y="621"/>
                    </a:lnTo>
                    <a:lnTo>
                      <a:pt x="318" y="623"/>
                    </a:lnTo>
                    <a:lnTo>
                      <a:pt x="319" y="623"/>
                    </a:lnTo>
                    <a:lnTo>
                      <a:pt x="319" y="623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6" y="626"/>
                    </a:lnTo>
                    <a:lnTo>
                      <a:pt x="314" y="625"/>
                    </a:lnTo>
                    <a:lnTo>
                      <a:pt x="314" y="626"/>
                    </a:lnTo>
                    <a:lnTo>
                      <a:pt x="312" y="626"/>
                    </a:lnTo>
                    <a:lnTo>
                      <a:pt x="310" y="625"/>
                    </a:lnTo>
                    <a:lnTo>
                      <a:pt x="308" y="623"/>
                    </a:lnTo>
                    <a:lnTo>
                      <a:pt x="307" y="623"/>
                    </a:lnTo>
                    <a:lnTo>
                      <a:pt x="307" y="625"/>
                    </a:lnTo>
                    <a:lnTo>
                      <a:pt x="305" y="625"/>
                    </a:lnTo>
                    <a:lnTo>
                      <a:pt x="305" y="625"/>
                    </a:lnTo>
                    <a:lnTo>
                      <a:pt x="305" y="625"/>
                    </a:lnTo>
                    <a:lnTo>
                      <a:pt x="305" y="626"/>
                    </a:lnTo>
                    <a:lnTo>
                      <a:pt x="305" y="626"/>
                    </a:lnTo>
                    <a:lnTo>
                      <a:pt x="303" y="628"/>
                    </a:lnTo>
                    <a:lnTo>
                      <a:pt x="303" y="628"/>
                    </a:lnTo>
                    <a:lnTo>
                      <a:pt x="303" y="630"/>
                    </a:lnTo>
                    <a:lnTo>
                      <a:pt x="303" y="630"/>
                    </a:lnTo>
                    <a:lnTo>
                      <a:pt x="305" y="632"/>
                    </a:lnTo>
                    <a:lnTo>
                      <a:pt x="307" y="634"/>
                    </a:lnTo>
                    <a:lnTo>
                      <a:pt x="307" y="636"/>
                    </a:lnTo>
                    <a:lnTo>
                      <a:pt x="308" y="639"/>
                    </a:lnTo>
                    <a:lnTo>
                      <a:pt x="307" y="641"/>
                    </a:lnTo>
                    <a:lnTo>
                      <a:pt x="307" y="641"/>
                    </a:lnTo>
                    <a:lnTo>
                      <a:pt x="307" y="643"/>
                    </a:lnTo>
                    <a:lnTo>
                      <a:pt x="307" y="643"/>
                    </a:lnTo>
                    <a:lnTo>
                      <a:pt x="307" y="645"/>
                    </a:lnTo>
                    <a:lnTo>
                      <a:pt x="307" y="647"/>
                    </a:lnTo>
                    <a:lnTo>
                      <a:pt x="308" y="648"/>
                    </a:lnTo>
                    <a:lnTo>
                      <a:pt x="308" y="650"/>
                    </a:lnTo>
                    <a:lnTo>
                      <a:pt x="307" y="650"/>
                    </a:lnTo>
                    <a:lnTo>
                      <a:pt x="307" y="650"/>
                    </a:lnTo>
                    <a:lnTo>
                      <a:pt x="305" y="650"/>
                    </a:lnTo>
                    <a:lnTo>
                      <a:pt x="305" y="650"/>
                    </a:lnTo>
                    <a:lnTo>
                      <a:pt x="303" y="648"/>
                    </a:lnTo>
                    <a:lnTo>
                      <a:pt x="301" y="647"/>
                    </a:lnTo>
                    <a:lnTo>
                      <a:pt x="301" y="645"/>
                    </a:lnTo>
                    <a:lnTo>
                      <a:pt x="299" y="643"/>
                    </a:lnTo>
                    <a:lnTo>
                      <a:pt x="296" y="641"/>
                    </a:lnTo>
                    <a:lnTo>
                      <a:pt x="296" y="639"/>
                    </a:lnTo>
                    <a:lnTo>
                      <a:pt x="294" y="639"/>
                    </a:lnTo>
                    <a:lnTo>
                      <a:pt x="294" y="641"/>
                    </a:lnTo>
                    <a:lnTo>
                      <a:pt x="292" y="641"/>
                    </a:lnTo>
                    <a:lnTo>
                      <a:pt x="290" y="641"/>
                    </a:lnTo>
                    <a:lnTo>
                      <a:pt x="290" y="641"/>
                    </a:lnTo>
                    <a:lnTo>
                      <a:pt x="290" y="643"/>
                    </a:lnTo>
                    <a:lnTo>
                      <a:pt x="290" y="643"/>
                    </a:lnTo>
                    <a:lnTo>
                      <a:pt x="288" y="647"/>
                    </a:lnTo>
                    <a:lnTo>
                      <a:pt x="286" y="648"/>
                    </a:lnTo>
                    <a:lnTo>
                      <a:pt x="285" y="650"/>
                    </a:lnTo>
                    <a:lnTo>
                      <a:pt x="285" y="654"/>
                    </a:lnTo>
                    <a:lnTo>
                      <a:pt x="285" y="656"/>
                    </a:lnTo>
                    <a:lnTo>
                      <a:pt x="285" y="656"/>
                    </a:lnTo>
                    <a:lnTo>
                      <a:pt x="283" y="657"/>
                    </a:lnTo>
                    <a:lnTo>
                      <a:pt x="283" y="657"/>
                    </a:lnTo>
                    <a:lnTo>
                      <a:pt x="281" y="657"/>
                    </a:lnTo>
                    <a:lnTo>
                      <a:pt x="279" y="657"/>
                    </a:lnTo>
                    <a:lnTo>
                      <a:pt x="275" y="657"/>
                    </a:lnTo>
                    <a:lnTo>
                      <a:pt x="275" y="656"/>
                    </a:lnTo>
                    <a:lnTo>
                      <a:pt x="274" y="656"/>
                    </a:lnTo>
                    <a:lnTo>
                      <a:pt x="270" y="656"/>
                    </a:lnTo>
                    <a:lnTo>
                      <a:pt x="270" y="656"/>
                    </a:lnTo>
                    <a:lnTo>
                      <a:pt x="268" y="656"/>
                    </a:lnTo>
                    <a:lnTo>
                      <a:pt x="266" y="659"/>
                    </a:lnTo>
                    <a:lnTo>
                      <a:pt x="264" y="661"/>
                    </a:lnTo>
                    <a:lnTo>
                      <a:pt x="264" y="665"/>
                    </a:lnTo>
                    <a:lnTo>
                      <a:pt x="264" y="665"/>
                    </a:lnTo>
                    <a:lnTo>
                      <a:pt x="263" y="665"/>
                    </a:lnTo>
                    <a:lnTo>
                      <a:pt x="263" y="665"/>
                    </a:lnTo>
                    <a:lnTo>
                      <a:pt x="261" y="667"/>
                    </a:lnTo>
                    <a:lnTo>
                      <a:pt x="261" y="665"/>
                    </a:lnTo>
                    <a:lnTo>
                      <a:pt x="259" y="667"/>
                    </a:lnTo>
                    <a:lnTo>
                      <a:pt x="261" y="667"/>
                    </a:lnTo>
                    <a:lnTo>
                      <a:pt x="261" y="667"/>
                    </a:lnTo>
                    <a:lnTo>
                      <a:pt x="263" y="667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4" y="674"/>
                    </a:lnTo>
                    <a:lnTo>
                      <a:pt x="264" y="676"/>
                    </a:lnTo>
                    <a:lnTo>
                      <a:pt x="264" y="676"/>
                    </a:lnTo>
                    <a:lnTo>
                      <a:pt x="264" y="676"/>
                    </a:lnTo>
                    <a:lnTo>
                      <a:pt x="264" y="678"/>
                    </a:lnTo>
                    <a:lnTo>
                      <a:pt x="264" y="679"/>
                    </a:lnTo>
                    <a:lnTo>
                      <a:pt x="266" y="679"/>
                    </a:lnTo>
                    <a:lnTo>
                      <a:pt x="266" y="679"/>
                    </a:lnTo>
                    <a:lnTo>
                      <a:pt x="264" y="679"/>
                    </a:lnTo>
                    <a:lnTo>
                      <a:pt x="264" y="681"/>
                    </a:lnTo>
                    <a:lnTo>
                      <a:pt x="264" y="681"/>
                    </a:lnTo>
                    <a:lnTo>
                      <a:pt x="264" y="683"/>
                    </a:lnTo>
                    <a:lnTo>
                      <a:pt x="264" y="683"/>
                    </a:lnTo>
                    <a:lnTo>
                      <a:pt x="264" y="685"/>
                    </a:lnTo>
                    <a:lnTo>
                      <a:pt x="264" y="685"/>
                    </a:lnTo>
                    <a:lnTo>
                      <a:pt x="263" y="689"/>
                    </a:lnTo>
                    <a:lnTo>
                      <a:pt x="263" y="690"/>
                    </a:lnTo>
                    <a:lnTo>
                      <a:pt x="263" y="690"/>
                    </a:lnTo>
                    <a:lnTo>
                      <a:pt x="264" y="690"/>
                    </a:lnTo>
                    <a:lnTo>
                      <a:pt x="264" y="692"/>
                    </a:lnTo>
                    <a:lnTo>
                      <a:pt x="264" y="692"/>
                    </a:lnTo>
                    <a:lnTo>
                      <a:pt x="264" y="694"/>
                    </a:lnTo>
                    <a:lnTo>
                      <a:pt x="248" y="700"/>
                    </a:lnTo>
                    <a:lnTo>
                      <a:pt x="237" y="705"/>
                    </a:lnTo>
                    <a:lnTo>
                      <a:pt x="231" y="707"/>
                    </a:lnTo>
                    <a:lnTo>
                      <a:pt x="222" y="711"/>
                    </a:lnTo>
                    <a:lnTo>
                      <a:pt x="200" y="718"/>
                    </a:lnTo>
                    <a:lnTo>
                      <a:pt x="178" y="725"/>
                    </a:lnTo>
                    <a:lnTo>
                      <a:pt x="132" y="742"/>
                    </a:lnTo>
                    <a:lnTo>
                      <a:pt x="132" y="740"/>
                    </a:lnTo>
                    <a:lnTo>
                      <a:pt x="132" y="740"/>
                    </a:lnTo>
                    <a:lnTo>
                      <a:pt x="132" y="738"/>
                    </a:lnTo>
                    <a:lnTo>
                      <a:pt x="132" y="738"/>
                    </a:lnTo>
                    <a:lnTo>
                      <a:pt x="131" y="736"/>
                    </a:lnTo>
                    <a:lnTo>
                      <a:pt x="131" y="736"/>
                    </a:lnTo>
                    <a:lnTo>
                      <a:pt x="131" y="736"/>
                    </a:lnTo>
                    <a:lnTo>
                      <a:pt x="129" y="736"/>
                    </a:lnTo>
                    <a:lnTo>
                      <a:pt x="127" y="736"/>
                    </a:lnTo>
                    <a:lnTo>
                      <a:pt x="127" y="736"/>
                    </a:lnTo>
                    <a:lnTo>
                      <a:pt x="127" y="736"/>
                    </a:lnTo>
                    <a:lnTo>
                      <a:pt x="127" y="738"/>
                    </a:lnTo>
                    <a:lnTo>
                      <a:pt x="127" y="738"/>
                    </a:lnTo>
                    <a:lnTo>
                      <a:pt x="125" y="738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6"/>
                    </a:lnTo>
                    <a:lnTo>
                      <a:pt x="125" y="738"/>
                    </a:lnTo>
                    <a:lnTo>
                      <a:pt x="125" y="738"/>
                    </a:lnTo>
                    <a:lnTo>
                      <a:pt x="123" y="740"/>
                    </a:lnTo>
                    <a:lnTo>
                      <a:pt x="123" y="740"/>
                    </a:lnTo>
                    <a:lnTo>
                      <a:pt x="125" y="740"/>
                    </a:lnTo>
                    <a:lnTo>
                      <a:pt x="123" y="742"/>
                    </a:lnTo>
                    <a:lnTo>
                      <a:pt x="123" y="744"/>
                    </a:lnTo>
                    <a:lnTo>
                      <a:pt x="123" y="745"/>
                    </a:lnTo>
                    <a:lnTo>
                      <a:pt x="110" y="749"/>
                    </a:lnTo>
                    <a:lnTo>
                      <a:pt x="110" y="747"/>
                    </a:lnTo>
                    <a:lnTo>
                      <a:pt x="112" y="747"/>
                    </a:lnTo>
                    <a:lnTo>
                      <a:pt x="110" y="745"/>
                    </a:lnTo>
                    <a:lnTo>
                      <a:pt x="110" y="744"/>
                    </a:lnTo>
                    <a:lnTo>
                      <a:pt x="110" y="744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2"/>
                    </a:lnTo>
                    <a:lnTo>
                      <a:pt x="110" y="744"/>
                    </a:lnTo>
                    <a:lnTo>
                      <a:pt x="110" y="745"/>
                    </a:lnTo>
                    <a:lnTo>
                      <a:pt x="110" y="747"/>
                    </a:lnTo>
                    <a:lnTo>
                      <a:pt x="110" y="749"/>
                    </a:lnTo>
                    <a:lnTo>
                      <a:pt x="55" y="769"/>
                    </a:lnTo>
                    <a:lnTo>
                      <a:pt x="32" y="778"/>
                    </a:lnTo>
                    <a:lnTo>
                      <a:pt x="0" y="788"/>
                    </a:lnTo>
                    <a:lnTo>
                      <a:pt x="0" y="788"/>
                    </a:lnTo>
                    <a:lnTo>
                      <a:pt x="0" y="788"/>
                    </a:lnTo>
                    <a:lnTo>
                      <a:pt x="2" y="786"/>
                    </a:lnTo>
                    <a:lnTo>
                      <a:pt x="2" y="786"/>
                    </a:lnTo>
                    <a:lnTo>
                      <a:pt x="2" y="788"/>
                    </a:lnTo>
                    <a:lnTo>
                      <a:pt x="4" y="786"/>
                    </a:lnTo>
                    <a:lnTo>
                      <a:pt x="6" y="784"/>
                    </a:lnTo>
                    <a:lnTo>
                      <a:pt x="11" y="778"/>
                    </a:lnTo>
                    <a:lnTo>
                      <a:pt x="13" y="778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5" y="777"/>
                    </a:lnTo>
                    <a:lnTo>
                      <a:pt x="17" y="775"/>
                    </a:lnTo>
                    <a:lnTo>
                      <a:pt x="17" y="773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7" y="771"/>
                    </a:lnTo>
                    <a:lnTo>
                      <a:pt x="19" y="771"/>
                    </a:lnTo>
                    <a:lnTo>
                      <a:pt x="17" y="769"/>
                    </a:lnTo>
                    <a:lnTo>
                      <a:pt x="17" y="769"/>
                    </a:lnTo>
                    <a:lnTo>
                      <a:pt x="17" y="769"/>
                    </a:lnTo>
                    <a:lnTo>
                      <a:pt x="19" y="767"/>
                    </a:lnTo>
                    <a:lnTo>
                      <a:pt x="19" y="767"/>
                    </a:lnTo>
                    <a:lnTo>
                      <a:pt x="19" y="766"/>
                    </a:lnTo>
                    <a:lnTo>
                      <a:pt x="19" y="766"/>
                    </a:lnTo>
                    <a:lnTo>
                      <a:pt x="19" y="766"/>
                    </a:lnTo>
                    <a:lnTo>
                      <a:pt x="19" y="764"/>
                    </a:lnTo>
                    <a:lnTo>
                      <a:pt x="19" y="764"/>
                    </a:lnTo>
                    <a:lnTo>
                      <a:pt x="19" y="764"/>
                    </a:lnTo>
                    <a:lnTo>
                      <a:pt x="21" y="762"/>
                    </a:lnTo>
                    <a:lnTo>
                      <a:pt x="21" y="762"/>
                    </a:lnTo>
                    <a:lnTo>
                      <a:pt x="21" y="762"/>
                    </a:lnTo>
                    <a:lnTo>
                      <a:pt x="22" y="760"/>
                    </a:lnTo>
                    <a:lnTo>
                      <a:pt x="21" y="760"/>
                    </a:lnTo>
                    <a:lnTo>
                      <a:pt x="22" y="758"/>
                    </a:lnTo>
                    <a:lnTo>
                      <a:pt x="22" y="758"/>
                    </a:lnTo>
                    <a:lnTo>
                      <a:pt x="22" y="758"/>
                    </a:lnTo>
                    <a:lnTo>
                      <a:pt x="24" y="756"/>
                    </a:lnTo>
                    <a:lnTo>
                      <a:pt x="26" y="755"/>
                    </a:lnTo>
                    <a:lnTo>
                      <a:pt x="28" y="753"/>
                    </a:lnTo>
                    <a:lnTo>
                      <a:pt x="28" y="753"/>
                    </a:lnTo>
                    <a:lnTo>
                      <a:pt x="28" y="753"/>
                    </a:lnTo>
                    <a:lnTo>
                      <a:pt x="30" y="753"/>
                    </a:lnTo>
                    <a:lnTo>
                      <a:pt x="32" y="751"/>
                    </a:lnTo>
                    <a:lnTo>
                      <a:pt x="32" y="751"/>
                    </a:lnTo>
                    <a:lnTo>
                      <a:pt x="33" y="751"/>
                    </a:lnTo>
                    <a:lnTo>
                      <a:pt x="33" y="751"/>
                    </a:lnTo>
                    <a:lnTo>
                      <a:pt x="33" y="749"/>
                    </a:lnTo>
                    <a:lnTo>
                      <a:pt x="35" y="749"/>
                    </a:lnTo>
                    <a:lnTo>
                      <a:pt x="35" y="747"/>
                    </a:lnTo>
                    <a:lnTo>
                      <a:pt x="35" y="745"/>
                    </a:lnTo>
                    <a:lnTo>
                      <a:pt x="35" y="745"/>
                    </a:lnTo>
                    <a:lnTo>
                      <a:pt x="35" y="744"/>
                    </a:lnTo>
                    <a:lnTo>
                      <a:pt x="37" y="744"/>
                    </a:lnTo>
                    <a:lnTo>
                      <a:pt x="39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1" y="744"/>
                    </a:lnTo>
                    <a:lnTo>
                      <a:pt x="43" y="744"/>
                    </a:lnTo>
                    <a:lnTo>
                      <a:pt x="46" y="742"/>
                    </a:lnTo>
                    <a:lnTo>
                      <a:pt x="46" y="742"/>
                    </a:lnTo>
                    <a:lnTo>
                      <a:pt x="46" y="742"/>
                    </a:lnTo>
                    <a:lnTo>
                      <a:pt x="48" y="742"/>
                    </a:lnTo>
                    <a:lnTo>
                      <a:pt x="48" y="740"/>
                    </a:lnTo>
                    <a:lnTo>
                      <a:pt x="50" y="738"/>
                    </a:lnTo>
                    <a:lnTo>
                      <a:pt x="52" y="734"/>
                    </a:lnTo>
                    <a:lnTo>
                      <a:pt x="52" y="733"/>
                    </a:lnTo>
                    <a:lnTo>
                      <a:pt x="52" y="731"/>
                    </a:lnTo>
                    <a:lnTo>
                      <a:pt x="54" y="731"/>
                    </a:lnTo>
                    <a:lnTo>
                      <a:pt x="54" y="731"/>
                    </a:lnTo>
                    <a:lnTo>
                      <a:pt x="54" y="727"/>
                    </a:lnTo>
                    <a:lnTo>
                      <a:pt x="54" y="727"/>
                    </a:lnTo>
                    <a:lnTo>
                      <a:pt x="54" y="725"/>
                    </a:lnTo>
                    <a:lnTo>
                      <a:pt x="57" y="725"/>
                    </a:lnTo>
                    <a:lnTo>
                      <a:pt x="57" y="723"/>
                    </a:lnTo>
                    <a:lnTo>
                      <a:pt x="57" y="723"/>
                    </a:lnTo>
                    <a:lnTo>
                      <a:pt x="59" y="723"/>
                    </a:lnTo>
                    <a:lnTo>
                      <a:pt x="59" y="722"/>
                    </a:lnTo>
                    <a:lnTo>
                      <a:pt x="59" y="722"/>
                    </a:lnTo>
                    <a:lnTo>
                      <a:pt x="61" y="720"/>
                    </a:lnTo>
                    <a:lnTo>
                      <a:pt x="61" y="718"/>
                    </a:lnTo>
                    <a:lnTo>
                      <a:pt x="61" y="716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4"/>
                    </a:lnTo>
                    <a:lnTo>
                      <a:pt x="63" y="712"/>
                    </a:lnTo>
                    <a:lnTo>
                      <a:pt x="66" y="711"/>
                    </a:lnTo>
                    <a:lnTo>
                      <a:pt x="70" y="709"/>
                    </a:lnTo>
                    <a:lnTo>
                      <a:pt x="74" y="709"/>
                    </a:lnTo>
                    <a:lnTo>
                      <a:pt x="76" y="709"/>
                    </a:lnTo>
                    <a:lnTo>
                      <a:pt x="77" y="707"/>
                    </a:lnTo>
                    <a:lnTo>
                      <a:pt x="79" y="707"/>
                    </a:lnTo>
                    <a:lnTo>
                      <a:pt x="79" y="707"/>
                    </a:lnTo>
                    <a:lnTo>
                      <a:pt x="81" y="705"/>
                    </a:lnTo>
                    <a:lnTo>
                      <a:pt x="81" y="705"/>
                    </a:lnTo>
                    <a:lnTo>
                      <a:pt x="83" y="703"/>
                    </a:lnTo>
                    <a:lnTo>
                      <a:pt x="81" y="698"/>
                    </a:lnTo>
                    <a:lnTo>
                      <a:pt x="81" y="698"/>
                    </a:lnTo>
                    <a:lnTo>
                      <a:pt x="79" y="698"/>
                    </a:lnTo>
                    <a:lnTo>
                      <a:pt x="79" y="696"/>
                    </a:lnTo>
                    <a:lnTo>
                      <a:pt x="77" y="696"/>
                    </a:lnTo>
                    <a:lnTo>
                      <a:pt x="77" y="696"/>
                    </a:lnTo>
                    <a:lnTo>
                      <a:pt x="77" y="696"/>
                    </a:lnTo>
                    <a:lnTo>
                      <a:pt x="77" y="694"/>
                    </a:lnTo>
                    <a:lnTo>
                      <a:pt x="77" y="694"/>
                    </a:lnTo>
                    <a:lnTo>
                      <a:pt x="77" y="692"/>
                    </a:lnTo>
                    <a:lnTo>
                      <a:pt x="76" y="692"/>
                    </a:lnTo>
                    <a:lnTo>
                      <a:pt x="76" y="692"/>
                    </a:lnTo>
                    <a:lnTo>
                      <a:pt x="77" y="689"/>
                    </a:lnTo>
                    <a:lnTo>
                      <a:pt x="77" y="687"/>
                    </a:lnTo>
                    <a:lnTo>
                      <a:pt x="77" y="687"/>
                    </a:lnTo>
                    <a:lnTo>
                      <a:pt x="79" y="685"/>
                    </a:lnTo>
                    <a:lnTo>
                      <a:pt x="79" y="683"/>
                    </a:lnTo>
                    <a:lnTo>
                      <a:pt x="79" y="683"/>
                    </a:lnTo>
                    <a:lnTo>
                      <a:pt x="79" y="681"/>
                    </a:lnTo>
                    <a:lnTo>
                      <a:pt x="79" y="681"/>
                    </a:lnTo>
                    <a:lnTo>
                      <a:pt x="77" y="679"/>
                    </a:lnTo>
                    <a:lnTo>
                      <a:pt x="77" y="678"/>
                    </a:lnTo>
                    <a:lnTo>
                      <a:pt x="77" y="676"/>
                    </a:lnTo>
                    <a:lnTo>
                      <a:pt x="77" y="674"/>
                    </a:lnTo>
                    <a:lnTo>
                      <a:pt x="77" y="672"/>
                    </a:lnTo>
                    <a:lnTo>
                      <a:pt x="76" y="670"/>
                    </a:lnTo>
                    <a:lnTo>
                      <a:pt x="76" y="668"/>
                    </a:lnTo>
                    <a:lnTo>
                      <a:pt x="76" y="667"/>
                    </a:lnTo>
                    <a:lnTo>
                      <a:pt x="77" y="667"/>
                    </a:lnTo>
                    <a:lnTo>
                      <a:pt x="77" y="665"/>
                    </a:lnTo>
                    <a:lnTo>
                      <a:pt x="79" y="663"/>
                    </a:lnTo>
                    <a:lnTo>
                      <a:pt x="79" y="661"/>
                    </a:lnTo>
                    <a:lnTo>
                      <a:pt x="79" y="661"/>
                    </a:lnTo>
                    <a:lnTo>
                      <a:pt x="83" y="656"/>
                    </a:lnTo>
                    <a:lnTo>
                      <a:pt x="83" y="652"/>
                    </a:lnTo>
                    <a:lnTo>
                      <a:pt x="85" y="650"/>
                    </a:lnTo>
                    <a:lnTo>
                      <a:pt x="87" y="648"/>
                    </a:lnTo>
                    <a:lnTo>
                      <a:pt x="87" y="647"/>
                    </a:lnTo>
                    <a:lnTo>
                      <a:pt x="87" y="645"/>
                    </a:lnTo>
                    <a:lnTo>
                      <a:pt x="88" y="643"/>
                    </a:lnTo>
                    <a:lnTo>
                      <a:pt x="88" y="641"/>
                    </a:lnTo>
                    <a:lnTo>
                      <a:pt x="88" y="641"/>
                    </a:lnTo>
                    <a:lnTo>
                      <a:pt x="88" y="639"/>
                    </a:lnTo>
                    <a:lnTo>
                      <a:pt x="88" y="639"/>
                    </a:lnTo>
                    <a:lnTo>
                      <a:pt x="87" y="636"/>
                    </a:lnTo>
                    <a:lnTo>
                      <a:pt x="87" y="636"/>
                    </a:lnTo>
                    <a:lnTo>
                      <a:pt x="87" y="632"/>
                    </a:lnTo>
                    <a:lnTo>
                      <a:pt x="87" y="630"/>
                    </a:lnTo>
                    <a:lnTo>
                      <a:pt x="87" y="628"/>
                    </a:lnTo>
                    <a:lnTo>
                      <a:pt x="87" y="626"/>
                    </a:lnTo>
                    <a:lnTo>
                      <a:pt x="87" y="626"/>
                    </a:lnTo>
                    <a:lnTo>
                      <a:pt x="87" y="625"/>
                    </a:lnTo>
                    <a:lnTo>
                      <a:pt x="87" y="623"/>
                    </a:lnTo>
                    <a:lnTo>
                      <a:pt x="87" y="621"/>
                    </a:lnTo>
                    <a:lnTo>
                      <a:pt x="87" y="621"/>
                    </a:lnTo>
                    <a:lnTo>
                      <a:pt x="88" y="619"/>
                    </a:lnTo>
                    <a:lnTo>
                      <a:pt x="88" y="619"/>
                    </a:lnTo>
                    <a:lnTo>
                      <a:pt x="90" y="619"/>
                    </a:lnTo>
                    <a:lnTo>
                      <a:pt x="92" y="617"/>
                    </a:lnTo>
                    <a:lnTo>
                      <a:pt x="94" y="617"/>
                    </a:lnTo>
                    <a:lnTo>
                      <a:pt x="94" y="615"/>
                    </a:lnTo>
                    <a:lnTo>
                      <a:pt x="94" y="615"/>
                    </a:lnTo>
                    <a:lnTo>
                      <a:pt x="94" y="615"/>
                    </a:lnTo>
                    <a:lnTo>
                      <a:pt x="96" y="615"/>
                    </a:lnTo>
                    <a:lnTo>
                      <a:pt x="98" y="615"/>
                    </a:lnTo>
                    <a:lnTo>
                      <a:pt x="98" y="615"/>
                    </a:lnTo>
                    <a:lnTo>
                      <a:pt x="98" y="614"/>
                    </a:lnTo>
                    <a:lnTo>
                      <a:pt x="99" y="614"/>
                    </a:lnTo>
                    <a:lnTo>
                      <a:pt x="101" y="614"/>
                    </a:lnTo>
                    <a:lnTo>
                      <a:pt x="101" y="612"/>
                    </a:lnTo>
                    <a:lnTo>
                      <a:pt x="101" y="612"/>
                    </a:lnTo>
                    <a:lnTo>
                      <a:pt x="101" y="610"/>
                    </a:lnTo>
                    <a:lnTo>
                      <a:pt x="101" y="610"/>
                    </a:lnTo>
                    <a:lnTo>
                      <a:pt x="101" y="610"/>
                    </a:lnTo>
                    <a:lnTo>
                      <a:pt x="103" y="610"/>
                    </a:lnTo>
                    <a:lnTo>
                      <a:pt x="103" y="610"/>
                    </a:lnTo>
                    <a:lnTo>
                      <a:pt x="103" y="612"/>
                    </a:lnTo>
                    <a:lnTo>
                      <a:pt x="105" y="612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5" y="610"/>
                    </a:lnTo>
                    <a:lnTo>
                      <a:pt x="103" y="610"/>
                    </a:lnTo>
                    <a:lnTo>
                      <a:pt x="103" y="608"/>
                    </a:lnTo>
                    <a:lnTo>
                      <a:pt x="103" y="608"/>
                    </a:lnTo>
                    <a:lnTo>
                      <a:pt x="101" y="606"/>
                    </a:lnTo>
                    <a:lnTo>
                      <a:pt x="101" y="604"/>
                    </a:lnTo>
                    <a:lnTo>
                      <a:pt x="103" y="604"/>
                    </a:lnTo>
                    <a:lnTo>
                      <a:pt x="103" y="604"/>
                    </a:lnTo>
                    <a:lnTo>
                      <a:pt x="105" y="604"/>
                    </a:lnTo>
                    <a:lnTo>
                      <a:pt x="105" y="604"/>
                    </a:lnTo>
                    <a:lnTo>
                      <a:pt x="105" y="603"/>
                    </a:lnTo>
                    <a:lnTo>
                      <a:pt x="107" y="603"/>
                    </a:lnTo>
                    <a:lnTo>
                      <a:pt x="109" y="601"/>
                    </a:lnTo>
                    <a:lnTo>
                      <a:pt x="109" y="601"/>
                    </a:lnTo>
                    <a:lnTo>
                      <a:pt x="109" y="601"/>
                    </a:lnTo>
                    <a:lnTo>
                      <a:pt x="109" y="599"/>
                    </a:lnTo>
                    <a:lnTo>
                      <a:pt x="110" y="599"/>
                    </a:lnTo>
                    <a:lnTo>
                      <a:pt x="112" y="597"/>
                    </a:lnTo>
                    <a:lnTo>
                      <a:pt x="112" y="597"/>
                    </a:lnTo>
                    <a:lnTo>
                      <a:pt x="112" y="597"/>
                    </a:lnTo>
                    <a:lnTo>
                      <a:pt x="114" y="597"/>
                    </a:lnTo>
                    <a:lnTo>
                      <a:pt x="114" y="595"/>
                    </a:lnTo>
                    <a:lnTo>
                      <a:pt x="114" y="595"/>
                    </a:lnTo>
                    <a:lnTo>
                      <a:pt x="114" y="595"/>
                    </a:lnTo>
                    <a:lnTo>
                      <a:pt x="116" y="593"/>
                    </a:lnTo>
                    <a:lnTo>
                      <a:pt x="116" y="593"/>
                    </a:lnTo>
                    <a:lnTo>
                      <a:pt x="116" y="593"/>
                    </a:lnTo>
                    <a:lnTo>
                      <a:pt x="116" y="592"/>
                    </a:lnTo>
                    <a:lnTo>
                      <a:pt x="118" y="592"/>
                    </a:lnTo>
                    <a:lnTo>
                      <a:pt x="120" y="590"/>
                    </a:lnTo>
                    <a:lnTo>
                      <a:pt x="120" y="590"/>
                    </a:lnTo>
                    <a:lnTo>
                      <a:pt x="120" y="590"/>
                    </a:lnTo>
                    <a:lnTo>
                      <a:pt x="120" y="588"/>
                    </a:lnTo>
                    <a:lnTo>
                      <a:pt x="120" y="586"/>
                    </a:lnTo>
                    <a:lnTo>
                      <a:pt x="120" y="586"/>
                    </a:lnTo>
                    <a:lnTo>
                      <a:pt x="120" y="584"/>
                    </a:lnTo>
                    <a:lnTo>
                      <a:pt x="120" y="584"/>
                    </a:lnTo>
                    <a:lnTo>
                      <a:pt x="120" y="582"/>
                    </a:lnTo>
                    <a:lnTo>
                      <a:pt x="120" y="582"/>
                    </a:lnTo>
                    <a:lnTo>
                      <a:pt x="120" y="582"/>
                    </a:lnTo>
                    <a:lnTo>
                      <a:pt x="120" y="581"/>
                    </a:lnTo>
                    <a:lnTo>
                      <a:pt x="120" y="579"/>
                    </a:lnTo>
                    <a:lnTo>
                      <a:pt x="121" y="579"/>
                    </a:lnTo>
                    <a:lnTo>
                      <a:pt x="121" y="577"/>
                    </a:lnTo>
                    <a:lnTo>
                      <a:pt x="121" y="577"/>
                    </a:lnTo>
                    <a:lnTo>
                      <a:pt x="123" y="575"/>
                    </a:lnTo>
                    <a:lnTo>
                      <a:pt x="123" y="575"/>
                    </a:lnTo>
                    <a:lnTo>
                      <a:pt x="123" y="575"/>
                    </a:lnTo>
                    <a:lnTo>
                      <a:pt x="125" y="573"/>
                    </a:lnTo>
                    <a:lnTo>
                      <a:pt x="125" y="571"/>
                    </a:lnTo>
                    <a:lnTo>
                      <a:pt x="125" y="571"/>
                    </a:lnTo>
                    <a:lnTo>
                      <a:pt x="127" y="570"/>
                    </a:lnTo>
                    <a:lnTo>
                      <a:pt x="127" y="568"/>
                    </a:lnTo>
                    <a:lnTo>
                      <a:pt x="129" y="564"/>
                    </a:lnTo>
                    <a:lnTo>
                      <a:pt x="131" y="562"/>
                    </a:lnTo>
                    <a:lnTo>
                      <a:pt x="131" y="560"/>
                    </a:lnTo>
                    <a:lnTo>
                      <a:pt x="132" y="560"/>
                    </a:lnTo>
                    <a:lnTo>
                      <a:pt x="132" y="559"/>
                    </a:lnTo>
                    <a:lnTo>
                      <a:pt x="134" y="559"/>
                    </a:lnTo>
                    <a:lnTo>
                      <a:pt x="136" y="559"/>
                    </a:lnTo>
                    <a:lnTo>
                      <a:pt x="136" y="559"/>
                    </a:lnTo>
                    <a:lnTo>
                      <a:pt x="136" y="557"/>
                    </a:lnTo>
                    <a:lnTo>
                      <a:pt x="136" y="557"/>
                    </a:lnTo>
                    <a:lnTo>
                      <a:pt x="138" y="557"/>
                    </a:lnTo>
                    <a:lnTo>
                      <a:pt x="140" y="555"/>
                    </a:lnTo>
                    <a:lnTo>
                      <a:pt x="143" y="551"/>
                    </a:lnTo>
                    <a:lnTo>
                      <a:pt x="143" y="549"/>
                    </a:lnTo>
                    <a:lnTo>
                      <a:pt x="143" y="542"/>
                    </a:lnTo>
                    <a:lnTo>
                      <a:pt x="143" y="537"/>
                    </a:lnTo>
                    <a:lnTo>
                      <a:pt x="145" y="535"/>
                    </a:lnTo>
                    <a:lnTo>
                      <a:pt x="145" y="533"/>
                    </a:lnTo>
                    <a:lnTo>
                      <a:pt x="147" y="533"/>
                    </a:lnTo>
                    <a:lnTo>
                      <a:pt x="147" y="531"/>
                    </a:lnTo>
                    <a:lnTo>
                      <a:pt x="149" y="531"/>
                    </a:lnTo>
                    <a:lnTo>
                      <a:pt x="149" y="531"/>
                    </a:lnTo>
                    <a:lnTo>
                      <a:pt x="151" y="531"/>
                    </a:lnTo>
                    <a:lnTo>
                      <a:pt x="153" y="529"/>
                    </a:lnTo>
                    <a:lnTo>
                      <a:pt x="154" y="529"/>
                    </a:lnTo>
                    <a:lnTo>
                      <a:pt x="156" y="527"/>
                    </a:lnTo>
                    <a:lnTo>
                      <a:pt x="156" y="526"/>
                    </a:lnTo>
                    <a:lnTo>
                      <a:pt x="158" y="526"/>
                    </a:lnTo>
                    <a:lnTo>
                      <a:pt x="158" y="526"/>
                    </a:lnTo>
                    <a:lnTo>
                      <a:pt x="158" y="524"/>
                    </a:lnTo>
                    <a:lnTo>
                      <a:pt x="158" y="522"/>
                    </a:lnTo>
                    <a:lnTo>
                      <a:pt x="158" y="520"/>
                    </a:lnTo>
                    <a:lnTo>
                      <a:pt x="160" y="520"/>
                    </a:lnTo>
                    <a:lnTo>
                      <a:pt x="160" y="520"/>
                    </a:lnTo>
                    <a:lnTo>
                      <a:pt x="162" y="518"/>
                    </a:lnTo>
                    <a:lnTo>
                      <a:pt x="164" y="516"/>
                    </a:lnTo>
                    <a:lnTo>
                      <a:pt x="164" y="516"/>
                    </a:lnTo>
                    <a:lnTo>
                      <a:pt x="164" y="513"/>
                    </a:lnTo>
                    <a:lnTo>
                      <a:pt x="164" y="513"/>
                    </a:lnTo>
                    <a:lnTo>
                      <a:pt x="165" y="513"/>
                    </a:lnTo>
                    <a:lnTo>
                      <a:pt x="165" y="513"/>
                    </a:lnTo>
                    <a:lnTo>
                      <a:pt x="167" y="513"/>
                    </a:lnTo>
                    <a:lnTo>
                      <a:pt x="171" y="513"/>
                    </a:lnTo>
                    <a:lnTo>
                      <a:pt x="171" y="513"/>
                    </a:lnTo>
                    <a:lnTo>
                      <a:pt x="176" y="511"/>
                    </a:lnTo>
                    <a:lnTo>
                      <a:pt x="178" y="511"/>
                    </a:lnTo>
                    <a:lnTo>
                      <a:pt x="178" y="511"/>
                    </a:lnTo>
                    <a:lnTo>
                      <a:pt x="180" y="511"/>
                    </a:lnTo>
                    <a:lnTo>
                      <a:pt x="182" y="509"/>
                    </a:lnTo>
                    <a:lnTo>
                      <a:pt x="184" y="507"/>
                    </a:lnTo>
                    <a:lnTo>
                      <a:pt x="186" y="505"/>
                    </a:lnTo>
                    <a:lnTo>
                      <a:pt x="191" y="502"/>
                    </a:lnTo>
                    <a:lnTo>
                      <a:pt x="191" y="502"/>
                    </a:lnTo>
                    <a:lnTo>
                      <a:pt x="191" y="500"/>
                    </a:lnTo>
                    <a:lnTo>
                      <a:pt x="193" y="500"/>
                    </a:lnTo>
                    <a:lnTo>
                      <a:pt x="193" y="498"/>
                    </a:lnTo>
                    <a:lnTo>
                      <a:pt x="197" y="496"/>
                    </a:lnTo>
                    <a:lnTo>
                      <a:pt x="197" y="496"/>
                    </a:lnTo>
                    <a:lnTo>
                      <a:pt x="197" y="494"/>
                    </a:lnTo>
                    <a:lnTo>
                      <a:pt x="200" y="493"/>
                    </a:lnTo>
                    <a:lnTo>
                      <a:pt x="202" y="493"/>
                    </a:lnTo>
                    <a:lnTo>
                      <a:pt x="204" y="491"/>
                    </a:lnTo>
                    <a:lnTo>
                      <a:pt x="204" y="491"/>
                    </a:lnTo>
                    <a:lnTo>
                      <a:pt x="204" y="491"/>
                    </a:lnTo>
                    <a:lnTo>
                      <a:pt x="204" y="489"/>
                    </a:lnTo>
                    <a:lnTo>
                      <a:pt x="204" y="489"/>
                    </a:lnTo>
                    <a:lnTo>
                      <a:pt x="206" y="487"/>
                    </a:lnTo>
                    <a:lnTo>
                      <a:pt x="209" y="485"/>
                    </a:lnTo>
                    <a:lnTo>
                      <a:pt x="211" y="483"/>
                    </a:lnTo>
                    <a:lnTo>
                      <a:pt x="211" y="483"/>
                    </a:lnTo>
                    <a:lnTo>
                      <a:pt x="213" y="478"/>
                    </a:lnTo>
                    <a:lnTo>
                      <a:pt x="213" y="478"/>
                    </a:lnTo>
                    <a:lnTo>
                      <a:pt x="215" y="472"/>
                    </a:lnTo>
                    <a:lnTo>
                      <a:pt x="215" y="472"/>
                    </a:lnTo>
                    <a:lnTo>
                      <a:pt x="226" y="465"/>
                    </a:lnTo>
                    <a:lnTo>
                      <a:pt x="226" y="463"/>
                    </a:lnTo>
                    <a:lnTo>
                      <a:pt x="226" y="463"/>
                    </a:lnTo>
                    <a:lnTo>
                      <a:pt x="231" y="456"/>
                    </a:lnTo>
                    <a:lnTo>
                      <a:pt x="237" y="454"/>
                    </a:lnTo>
                    <a:lnTo>
                      <a:pt x="237" y="454"/>
                    </a:lnTo>
                    <a:lnTo>
                      <a:pt x="237" y="454"/>
                    </a:lnTo>
                    <a:lnTo>
                      <a:pt x="239" y="450"/>
                    </a:lnTo>
                    <a:lnTo>
                      <a:pt x="241" y="449"/>
                    </a:lnTo>
                    <a:lnTo>
                      <a:pt x="241" y="449"/>
                    </a:lnTo>
                    <a:lnTo>
                      <a:pt x="241" y="449"/>
                    </a:lnTo>
                    <a:lnTo>
                      <a:pt x="242" y="445"/>
                    </a:lnTo>
                    <a:lnTo>
                      <a:pt x="255" y="434"/>
                    </a:lnTo>
                    <a:lnTo>
                      <a:pt x="255" y="434"/>
                    </a:lnTo>
                    <a:lnTo>
                      <a:pt x="255" y="432"/>
                    </a:lnTo>
                    <a:lnTo>
                      <a:pt x="259" y="427"/>
                    </a:lnTo>
                    <a:lnTo>
                      <a:pt x="266" y="405"/>
                    </a:lnTo>
                    <a:lnTo>
                      <a:pt x="270" y="386"/>
                    </a:lnTo>
                    <a:lnTo>
                      <a:pt x="275" y="381"/>
                    </a:lnTo>
                    <a:lnTo>
                      <a:pt x="275" y="381"/>
                    </a:lnTo>
                    <a:lnTo>
                      <a:pt x="275" y="381"/>
                    </a:lnTo>
                    <a:lnTo>
                      <a:pt x="279" y="373"/>
                    </a:lnTo>
                    <a:lnTo>
                      <a:pt x="275" y="364"/>
                    </a:lnTo>
                    <a:lnTo>
                      <a:pt x="277" y="361"/>
                    </a:lnTo>
                    <a:lnTo>
                      <a:pt x="285" y="350"/>
                    </a:lnTo>
                    <a:lnTo>
                      <a:pt x="296" y="309"/>
                    </a:lnTo>
                    <a:lnTo>
                      <a:pt x="299" y="306"/>
                    </a:lnTo>
                    <a:lnTo>
                      <a:pt x="296" y="302"/>
                    </a:lnTo>
                    <a:lnTo>
                      <a:pt x="301" y="282"/>
                    </a:lnTo>
                    <a:lnTo>
                      <a:pt x="307" y="278"/>
                    </a:lnTo>
                    <a:lnTo>
                      <a:pt x="307" y="278"/>
                    </a:lnTo>
                    <a:lnTo>
                      <a:pt x="307" y="278"/>
                    </a:lnTo>
                    <a:lnTo>
                      <a:pt x="310" y="265"/>
                    </a:lnTo>
                    <a:lnTo>
                      <a:pt x="318" y="258"/>
                    </a:lnTo>
                    <a:lnTo>
                      <a:pt x="318" y="251"/>
                    </a:lnTo>
                    <a:lnTo>
                      <a:pt x="321" y="241"/>
                    </a:lnTo>
                    <a:lnTo>
                      <a:pt x="330" y="227"/>
                    </a:lnTo>
                    <a:lnTo>
                      <a:pt x="330" y="223"/>
                    </a:lnTo>
                    <a:lnTo>
                      <a:pt x="338" y="219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43" y="208"/>
                    </a:lnTo>
                    <a:lnTo>
                      <a:pt x="349" y="203"/>
                    </a:lnTo>
                    <a:lnTo>
                      <a:pt x="349" y="203"/>
                    </a:lnTo>
                    <a:lnTo>
                      <a:pt x="349" y="203"/>
                    </a:lnTo>
                    <a:lnTo>
                      <a:pt x="352" y="192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7" y="172"/>
                    </a:lnTo>
                    <a:lnTo>
                      <a:pt x="372" y="168"/>
                    </a:lnTo>
                    <a:lnTo>
                      <a:pt x="372" y="168"/>
                    </a:lnTo>
                    <a:lnTo>
                      <a:pt x="372" y="168"/>
                    </a:lnTo>
                    <a:lnTo>
                      <a:pt x="376" y="161"/>
                    </a:lnTo>
                    <a:lnTo>
                      <a:pt x="382" y="159"/>
                    </a:lnTo>
                    <a:lnTo>
                      <a:pt x="382" y="157"/>
                    </a:lnTo>
                    <a:lnTo>
                      <a:pt x="382" y="157"/>
                    </a:lnTo>
                    <a:lnTo>
                      <a:pt x="398" y="139"/>
                    </a:lnTo>
                    <a:lnTo>
                      <a:pt x="407" y="126"/>
                    </a:lnTo>
                    <a:lnTo>
                      <a:pt x="416" y="120"/>
                    </a:lnTo>
                    <a:lnTo>
                      <a:pt x="416" y="120"/>
                    </a:lnTo>
                    <a:lnTo>
                      <a:pt x="416" y="120"/>
                    </a:lnTo>
                    <a:lnTo>
                      <a:pt x="420" y="113"/>
                    </a:lnTo>
                    <a:lnTo>
                      <a:pt x="438" y="98"/>
                    </a:lnTo>
                    <a:lnTo>
                      <a:pt x="438" y="98"/>
                    </a:lnTo>
                    <a:lnTo>
                      <a:pt x="438" y="98"/>
                    </a:lnTo>
                    <a:lnTo>
                      <a:pt x="464" y="67"/>
                    </a:lnTo>
                    <a:lnTo>
                      <a:pt x="475" y="60"/>
                    </a:lnTo>
                    <a:lnTo>
                      <a:pt x="475" y="60"/>
                    </a:lnTo>
                    <a:lnTo>
                      <a:pt x="475" y="60"/>
                    </a:lnTo>
                    <a:lnTo>
                      <a:pt x="479" y="54"/>
                    </a:lnTo>
                    <a:lnTo>
                      <a:pt x="488" y="47"/>
                    </a:lnTo>
                    <a:lnTo>
                      <a:pt x="503" y="38"/>
                    </a:lnTo>
                    <a:lnTo>
                      <a:pt x="515" y="32"/>
                    </a:lnTo>
                    <a:lnTo>
                      <a:pt x="526" y="25"/>
                    </a:lnTo>
                    <a:lnTo>
                      <a:pt x="528" y="25"/>
                    </a:lnTo>
                    <a:lnTo>
                      <a:pt x="537" y="16"/>
                    </a:lnTo>
                    <a:lnTo>
                      <a:pt x="552" y="11"/>
                    </a:lnTo>
                    <a:lnTo>
                      <a:pt x="567" y="9"/>
                    </a:lnTo>
                    <a:lnTo>
                      <a:pt x="587" y="1"/>
                    </a:lnTo>
                    <a:lnTo>
                      <a:pt x="602" y="0"/>
                    </a:lnTo>
                    <a:lnTo>
                      <a:pt x="607" y="1"/>
                    </a:lnTo>
                    <a:lnTo>
                      <a:pt x="622" y="0"/>
                    </a:lnTo>
                    <a:lnTo>
                      <a:pt x="649" y="7"/>
                    </a:lnTo>
                    <a:lnTo>
                      <a:pt x="653" y="11"/>
                    </a:lnTo>
                    <a:lnTo>
                      <a:pt x="660" y="11"/>
                    </a:lnTo>
                    <a:lnTo>
                      <a:pt x="664" y="20"/>
                    </a:lnTo>
                    <a:lnTo>
                      <a:pt x="671" y="25"/>
                    </a:lnTo>
                    <a:lnTo>
                      <a:pt x="657" y="21"/>
                    </a:lnTo>
                    <a:lnTo>
                      <a:pt x="635" y="25"/>
                    </a:lnTo>
                    <a:lnTo>
                      <a:pt x="644" y="27"/>
                    </a:lnTo>
                    <a:lnTo>
                      <a:pt x="640" y="31"/>
                    </a:lnTo>
                    <a:lnTo>
                      <a:pt x="649" y="27"/>
                    </a:lnTo>
                    <a:lnTo>
                      <a:pt x="653" y="29"/>
                    </a:lnTo>
                    <a:lnTo>
                      <a:pt x="651" y="31"/>
                    </a:lnTo>
                    <a:lnTo>
                      <a:pt x="651" y="32"/>
                    </a:lnTo>
                    <a:lnTo>
                      <a:pt x="655" y="31"/>
                    </a:lnTo>
                    <a:lnTo>
                      <a:pt x="658" y="31"/>
                    </a:lnTo>
                    <a:lnTo>
                      <a:pt x="679" y="40"/>
                    </a:lnTo>
                    <a:lnTo>
                      <a:pt x="671" y="43"/>
                    </a:lnTo>
                    <a:lnTo>
                      <a:pt x="671" y="47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59"/>
              <p:cNvSpPr>
                <a:spLocks/>
              </p:cNvSpPr>
              <p:nvPr userDrawn="1"/>
            </p:nvSpPr>
            <p:spPr bwMode="auto">
              <a:xfrm>
                <a:off x="4649788" y="450850"/>
                <a:ext cx="7938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3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Rectangle 160"/>
              <p:cNvSpPr>
                <a:spLocks noChangeArrowheads="1"/>
              </p:cNvSpPr>
              <p:nvPr userDrawn="1"/>
            </p:nvSpPr>
            <p:spPr bwMode="auto">
              <a:xfrm>
                <a:off x="7127875" y="63817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61"/>
              <p:cNvSpPr>
                <a:spLocks/>
              </p:cNvSpPr>
              <p:nvPr userDrawn="1"/>
            </p:nvSpPr>
            <p:spPr bwMode="auto">
              <a:xfrm>
                <a:off x="4706938" y="488950"/>
                <a:ext cx="6350" cy="63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4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62"/>
              <p:cNvSpPr>
                <a:spLocks/>
              </p:cNvSpPr>
              <p:nvPr userDrawn="1"/>
            </p:nvSpPr>
            <p:spPr bwMode="auto">
              <a:xfrm>
                <a:off x="6200775" y="1408113"/>
                <a:ext cx="3175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64"/>
              <p:cNvSpPr>
                <a:spLocks/>
              </p:cNvSpPr>
              <p:nvPr userDrawn="1"/>
            </p:nvSpPr>
            <p:spPr bwMode="auto">
              <a:xfrm>
                <a:off x="6735763" y="1146175"/>
                <a:ext cx="3175" cy="6350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65"/>
              <p:cNvSpPr>
                <a:spLocks/>
              </p:cNvSpPr>
              <p:nvPr userDrawn="1"/>
            </p:nvSpPr>
            <p:spPr bwMode="auto">
              <a:xfrm>
                <a:off x="8275638" y="152400"/>
                <a:ext cx="4763" cy="158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" y="0"/>
                  </a:cxn>
                  <a:cxn ang="0">
                    <a:pos x="0" y="1"/>
                  </a:cxn>
                  <a:cxn ang="0">
                    <a:pos x="3" y="0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66"/>
              <p:cNvSpPr>
                <a:spLocks/>
              </p:cNvSpPr>
              <p:nvPr userDrawn="1"/>
            </p:nvSpPr>
            <p:spPr bwMode="auto">
              <a:xfrm>
                <a:off x="6183313" y="1417638"/>
                <a:ext cx="7938" cy="3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67"/>
              <p:cNvSpPr>
                <a:spLocks/>
              </p:cNvSpPr>
              <p:nvPr userDrawn="1"/>
            </p:nvSpPr>
            <p:spPr bwMode="auto">
              <a:xfrm>
                <a:off x="6183313" y="1420813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Rectangle 168"/>
              <p:cNvSpPr>
                <a:spLocks noChangeArrowheads="1"/>
              </p:cNvSpPr>
              <p:nvPr userDrawn="1"/>
            </p:nvSpPr>
            <p:spPr bwMode="auto">
              <a:xfrm>
                <a:off x="8280400" y="1524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Rectangle 169"/>
              <p:cNvSpPr>
                <a:spLocks noChangeArrowheads="1"/>
              </p:cNvSpPr>
              <p:nvPr userDrawn="1"/>
            </p:nvSpPr>
            <p:spPr bwMode="auto">
              <a:xfrm>
                <a:off x="4876800" y="482600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Rectangle 170"/>
              <p:cNvSpPr>
                <a:spLocks noChangeArrowheads="1"/>
              </p:cNvSpPr>
              <p:nvPr userDrawn="1"/>
            </p:nvSpPr>
            <p:spPr bwMode="auto">
              <a:xfrm>
                <a:off x="4940300" y="492125"/>
                <a:ext cx="1588" cy="1588"/>
              </a:xfrm>
              <a:prstGeom prst="rect">
                <a:avLst/>
              </a:pr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71"/>
              <p:cNvSpPr>
                <a:spLocks/>
              </p:cNvSpPr>
              <p:nvPr userDrawn="1"/>
            </p:nvSpPr>
            <p:spPr bwMode="auto">
              <a:xfrm>
                <a:off x="4911725" y="488950"/>
                <a:ext cx="1588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172"/>
              <p:cNvSpPr>
                <a:spLocks/>
              </p:cNvSpPr>
              <p:nvPr userDrawn="1"/>
            </p:nvSpPr>
            <p:spPr bwMode="auto">
              <a:xfrm>
                <a:off x="57150" y="-755650"/>
                <a:ext cx="84138" cy="141288"/>
              </a:xfrm>
              <a:custGeom>
                <a:avLst/>
                <a:gdLst/>
                <a:ahLst/>
                <a:cxnLst>
                  <a:cxn ang="0">
                    <a:pos x="44" y="22"/>
                  </a:cxn>
                  <a:cxn ang="0">
                    <a:pos x="53" y="42"/>
                  </a:cxn>
                  <a:cxn ang="0">
                    <a:pos x="44" y="71"/>
                  </a:cxn>
                  <a:cxn ang="0">
                    <a:pos x="41" y="75"/>
                  </a:cxn>
                  <a:cxn ang="0">
                    <a:pos x="37" y="84"/>
                  </a:cxn>
                  <a:cxn ang="0">
                    <a:pos x="35" y="89"/>
                  </a:cxn>
                  <a:cxn ang="0">
                    <a:pos x="28" y="80"/>
                  </a:cxn>
                  <a:cxn ang="0">
                    <a:pos x="33" y="60"/>
                  </a:cxn>
                  <a:cxn ang="0">
                    <a:pos x="43" y="47"/>
                  </a:cxn>
                  <a:cxn ang="0">
                    <a:pos x="39" y="51"/>
                  </a:cxn>
                  <a:cxn ang="0">
                    <a:pos x="35" y="55"/>
                  </a:cxn>
                  <a:cxn ang="0">
                    <a:pos x="33" y="51"/>
                  </a:cxn>
                  <a:cxn ang="0">
                    <a:pos x="24" y="71"/>
                  </a:cxn>
                  <a:cxn ang="0">
                    <a:pos x="24" y="80"/>
                  </a:cxn>
                  <a:cxn ang="0">
                    <a:pos x="19" y="78"/>
                  </a:cxn>
                  <a:cxn ang="0">
                    <a:pos x="6" y="66"/>
                  </a:cxn>
                  <a:cxn ang="0">
                    <a:pos x="4" y="62"/>
                  </a:cxn>
                  <a:cxn ang="0">
                    <a:pos x="6" y="47"/>
                  </a:cxn>
                  <a:cxn ang="0">
                    <a:pos x="11" y="51"/>
                  </a:cxn>
                  <a:cxn ang="0">
                    <a:pos x="15" y="44"/>
                  </a:cxn>
                  <a:cxn ang="0">
                    <a:pos x="30" y="35"/>
                  </a:cxn>
                  <a:cxn ang="0">
                    <a:pos x="21" y="20"/>
                  </a:cxn>
                  <a:cxn ang="0">
                    <a:pos x="22" y="25"/>
                  </a:cxn>
                  <a:cxn ang="0">
                    <a:pos x="24" y="33"/>
                  </a:cxn>
                  <a:cxn ang="0">
                    <a:pos x="15" y="42"/>
                  </a:cxn>
                  <a:cxn ang="0">
                    <a:pos x="6" y="44"/>
                  </a:cxn>
                  <a:cxn ang="0">
                    <a:pos x="2" y="42"/>
                  </a:cxn>
                  <a:cxn ang="0">
                    <a:pos x="2" y="31"/>
                  </a:cxn>
                  <a:cxn ang="0">
                    <a:pos x="10" y="24"/>
                  </a:cxn>
                  <a:cxn ang="0">
                    <a:pos x="15" y="22"/>
                  </a:cxn>
                  <a:cxn ang="0">
                    <a:pos x="19" y="7"/>
                  </a:cxn>
                  <a:cxn ang="0">
                    <a:pos x="24" y="0"/>
                  </a:cxn>
                  <a:cxn ang="0">
                    <a:pos x="33" y="3"/>
                  </a:cxn>
                </a:cxnLst>
                <a:rect l="0" t="0" r="r" b="b"/>
                <a:pathLst>
                  <a:path w="53" h="89">
                    <a:moveTo>
                      <a:pt x="33" y="5"/>
                    </a:moveTo>
                    <a:lnTo>
                      <a:pt x="44" y="22"/>
                    </a:lnTo>
                    <a:lnTo>
                      <a:pt x="52" y="27"/>
                    </a:lnTo>
                    <a:lnTo>
                      <a:pt x="53" y="42"/>
                    </a:lnTo>
                    <a:lnTo>
                      <a:pt x="50" y="57"/>
                    </a:lnTo>
                    <a:lnTo>
                      <a:pt x="44" y="71"/>
                    </a:lnTo>
                    <a:lnTo>
                      <a:pt x="43" y="75"/>
                    </a:lnTo>
                    <a:lnTo>
                      <a:pt x="41" y="75"/>
                    </a:lnTo>
                    <a:lnTo>
                      <a:pt x="39" y="80"/>
                    </a:lnTo>
                    <a:lnTo>
                      <a:pt x="37" y="84"/>
                    </a:lnTo>
                    <a:lnTo>
                      <a:pt x="39" y="84"/>
                    </a:lnTo>
                    <a:lnTo>
                      <a:pt x="35" y="89"/>
                    </a:lnTo>
                    <a:lnTo>
                      <a:pt x="24" y="88"/>
                    </a:lnTo>
                    <a:lnTo>
                      <a:pt x="28" y="80"/>
                    </a:lnTo>
                    <a:lnTo>
                      <a:pt x="28" y="69"/>
                    </a:lnTo>
                    <a:lnTo>
                      <a:pt x="33" y="60"/>
                    </a:lnTo>
                    <a:lnTo>
                      <a:pt x="41" y="53"/>
                    </a:lnTo>
                    <a:lnTo>
                      <a:pt x="43" y="47"/>
                    </a:lnTo>
                    <a:lnTo>
                      <a:pt x="39" y="47"/>
                    </a:lnTo>
                    <a:lnTo>
                      <a:pt x="39" y="51"/>
                    </a:lnTo>
                    <a:lnTo>
                      <a:pt x="37" y="53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3" y="51"/>
                    </a:lnTo>
                    <a:lnTo>
                      <a:pt x="33" y="57"/>
                    </a:lnTo>
                    <a:lnTo>
                      <a:pt x="24" y="71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2" y="75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6" y="66"/>
                    </a:lnTo>
                    <a:lnTo>
                      <a:pt x="8" y="64"/>
                    </a:lnTo>
                    <a:lnTo>
                      <a:pt x="4" y="62"/>
                    </a:lnTo>
                    <a:lnTo>
                      <a:pt x="2" y="49"/>
                    </a:lnTo>
                    <a:lnTo>
                      <a:pt x="6" y="47"/>
                    </a:lnTo>
                    <a:lnTo>
                      <a:pt x="11" y="53"/>
                    </a:lnTo>
                    <a:lnTo>
                      <a:pt x="11" y="51"/>
                    </a:lnTo>
                    <a:lnTo>
                      <a:pt x="8" y="47"/>
                    </a:lnTo>
                    <a:lnTo>
                      <a:pt x="15" y="44"/>
                    </a:lnTo>
                    <a:lnTo>
                      <a:pt x="21" y="36"/>
                    </a:lnTo>
                    <a:lnTo>
                      <a:pt x="30" y="35"/>
                    </a:lnTo>
                    <a:lnTo>
                      <a:pt x="30" y="33"/>
                    </a:lnTo>
                    <a:lnTo>
                      <a:pt x="21" y="20"/>
                    </a:lnTo>
                    <a:lnTo>
                      <a:pt x="21" y="24"/>
                    </a:lnTo>
                    <a:lnTo>
                      <a:pt x="22" y="25"/>
                    </a:lnTo>
                    <a:lnTo>
                      <a:pt x="28" y="35"/>
                    </a:lnTo>
                    <a:lnTo>
                      <a:pt x="24" y="33"/>
                    </a:lnTo>
                    <a:lnTo>
                      <a:pt x="21" y="36"/>
                    </a:lnTo>
                    <a:lnTo>
                      <a:pt x="15" y="42"/>
                    </a:lnTo>
                    <a:lnTo>
                      <a:pt x="10" y="46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6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5" y="22"/>
                    </a:lnTo>
                    <a:lnTo>
                      <a:pt x="17" y="13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28" y="3"/>
                    </a:lnTo>
                    <a:lnTo>
                      <a:pt x="33" y="3"/>
                    </a:lnTo>
                    <a:lnTo>
                      <a:pt x="33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73"/>
              <p:cNvSpPr>
                <a:spLocks/>
              </p:cNvSpPr>
              <p:nvPr userDrawn="1"/>
            </p:nvSpPr>
            <p:spPr bwMode="auto">
              <a:xfrm>
                <a:off x="38100" y="-674687"/>
                <a:ext cx="34925" cy="77788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14" y="13"/>
                  </a:cxn>
                  <a:cxn ang="0">
                    <a:pos x="22" y="31"/>
                  </a:cxn>
                  <a:cxn ang="0">
                    <a:pos x="20" y="42"/>
                  </a:cxn>
                  <a:cxn ang="0">
                    <a:pos x="16" y="48"/>
                  </a:cxn>
                  <a:cxn ang="0">
                    <a:pos x="14" y="49"/>
                  </a:cxn>
                  <a:cxn ang="0">
                    <a:pos x="14" y="40"/>
                  </a:cxn>
                  <a:cxn ang="0">
                    <a:pos x="11" y="40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7" y="27"/>
                  </a:cxn>
                  <a:cxn ang="0">
                    <a:pos x="5" y="29"/>
                  </a:cxn>
                  <a:cxn ang="0">
                    <a:pos x="1" y="22"/>
                  </a:cxn>
                  <a:cxn ang="0">
                    <a:pos x="1" y="18"/>
                  </a:cxn>
                  <a:cxn ang="0">
                    <a:pos x="5" y="18"/>
                  </a:cxn>
                  <a:cxn ang="0">
                    <a:pos x="0" y="13"/>
                  </a:cxn>
                  <a:cxn ang="0">
                    <a:pos x="0" y="6"/>
                  </a:cxn>
                  <a:cxn ang="0">
                    <a:pos x="1" y="6"/>
                  </a:cxn>
                  <a:cxn ang="0">
                    <a:pos x="1" y="0"/>
                  </a:cxn>
                  <a:cxn ang="0">
                    <a:pos x="3" y="0"/>
                  </a:cxn>
                  <a:cxn ang="0">
                    <a:pos x="5" y="2"/>
                  </a:cxn>
                </a:cxnLst>
                <a:rect l="0" t="0" r="r" b="b"/>
                <a:pathLst>
                  <a:path w="22" h="49">
                    <a:moveTo>
                      <a:pt x="5" y="2"/>
                    </a:moveTo>
                    <a:lnTo>
                      <a:pt x="14" y="13"/>
                    </a:lnTo>
                    <a:lnTo>
                      <a:pt x="22" y="31"/>
                    </a:lnTo>
                    <a:lnTo>
                      <a:pt x="20" y="42"/>
                    </a:lnTo>
                    <a:lnTo>
                      <a:pt x="16" y="48"/>
                    </a:lnTo>
                    <a:lnTo>
                      <a:pt x="14" y="49"/>
                    </a:lnTo>
                    <a:lnTo>
                      <a:pt x="14" y="40"/>
                    </a:lnTo>
                    <a:lnTo>
                      <a:pt x="11" y="40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7" y="27"/>
                    </a:lnTo>
                    <a:lnTo>
                      <a:pt x="5" y="29"/>
                    </a:lnTo>
                    <a:lnTo>
                      <a:pt x="1" y="22"/>
                    </a:lnTo>
                    <a:lnTo>
                      <a:pt x="1" y="18"/>
                    </a:lnTo>
                    <a:lnTo>
                      <a:pt x="5" y="18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74"/>
              <p:cNvSpPr>
                <a:spLocks/>
              </p:cNvSpPr>
              <p:nvPr userDrawn="1"/>
            </p:nvSpPr>
            <p:spPr bwMode="auto">
              <a:xfrm>
                <a:off x="22225" y="-758825"/>
                <a:ext cx="15875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2"/>
                  </a:cxn>
                  <a:cxn ang="0">
                    <a:pos x="6" y="2"/>
                  </a:cxn>
                  <a:cxn ang="0">
                    <a:pos x="8" y="4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0" y="0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2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75"/>
              <p:cNvSpPr>
                <a:spLocks/>
              </p:cNvSpPr>
              <p:nvPr userDrawn="1"/>
            </p:nvSpPr>
            <p:spPr bwMode="auto">
              <a:xfrm>
                <a:off x="-20638" y="-758825"/>
                <a:ext cx="25400" cy="63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3" y="4"/>
                  </a:cxn>
                  <a:cxn ang="0">
                    <a:pos x="9" y="0"/>
                  </a:cxn>
                  <a:cxn ang="0">
                    <a:pos x="5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16" h="4">
                    <a:moveTo>
                      <a:pt x="16" y="0"/>
                    </a:moveTo>
                    <a:lnTo>
                      <a:pt x="13" y="4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76"/>
              <p:cNvSpPr>
                <a:spLocks/>
              </p:cNvSpPr>
              <p:nvPr userDrawn="1"/>
            </p:nvSpPr>
            <p:spPr bwMode="auto">
              <a:xfrm>
                <a:off x="101600" y="-758825"/>
                <a:ext cx="7938" cy="3175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5" y="0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5" y="0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77"/>
              <p:cNvSpPr>
                <a:spLocks/>
              </p:cNvSpPr>
              <p:nvPr userDrawn="1"/>
            </p:nvSpPr>
            <p:spPr bwMode="auto">
              <a:xfrm>
                <a:off x="52387" y="-758825"/>
                <a:ext cx="25400" cy="3810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0"/>
                  </a:cxn>
                  <a:cxn ang="0">
                    <a:pos x="14" y="4"/>
                  </a:cxn>
                  <a:cxn ang="0">
                    <a:pos x="16" y="9"/>
                  </a:cxn>
                  <a:cxn ang="0">
                    <a:pos x="13" y="15"/>
                  </a:cxn>
                  <a:cxn ang="0">
                    <a:pos x="13" y="22"/>
                  </a:cxn>
                  <a:cxn ang="0">
                    <a:pos x="11" y="24"/>
                  </a:cxn>
                  <a:cxn ang="0">
                    <a:pos x="3" y="20"/>
                  </a:cxn>
                  <a:cxn ang="0">
                    <a:pos x="2" y="22"/>
                  </a:cxn>
                  <a:cxn ang="0">
                    <a:pos x="0" y="15"/>
                  </a:cxn>
                  <a:cxn ang="0">
                    <a:pos x="0" y="9"/>
                  </a:cxn>
                  <a:cxn ang="0">
                    <a:pos x="2" y="5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16" y="0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16" y="0"/>
                    </a:lnTo>
                    <a:lnTo>
                      <a:pt x="14" y="4"/>
                    </a:lnTo>
                    <a:lnTo>
                      <a:pt x="16" y="9"/>
                    </a:lnTo>
                    <a:lnTo>
                      <a:pt x="13" y="15"/>
                    </a:lnTo>
                    <a:lnTo>
                      <a:pt x="13" y="22"/>
                    </a:lnTo>
                    <a:lnTo>
                      <a:pt x="11" y="24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78"/>
              <p:cNvSpPr>
                <a:spLocks/>
              </p:cNvSpPr>
              <p:nvPr userDrawn="1"/>
            </p:nvSpPr>
            <p:spPr bwMode="auto">
              <a:xfrm>
                <a:off x="25400" y="-750887"/>
                <a:ext cx="23813" cy="47625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11" y="15"/>
                  </a:cxn>
                  <a:cxn ang="0">
                    <a:pos x="15" y="21"/>
                  </a:cxn>
                  <a:cxn ang="0">
                    <a:pos x="15" y="30"/>
                  </a:cxn>
                  <a:cxn ang="0">
                    <a:pos x="9" y="30"/>
                  </a:cxn>
                  <a:cxn ang="0">
                    <a:pos x="6" y="22"/>
                  </a:cxn>
                  <a:cxn ang="0">
                    <a:pos x="6" y="17"/>
                  </a:cxn>
                  <a:cxn ang="0">
                    <a:pos x="4" y="15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8" y="2"/>
                  </a:cxn>
                </a:cxnLst>
                <a:rect l="0" t="0" r="r" b="b"/>
                <a:pathLst>
                  <a:path w="15" h="30">
                    <a:moveTo>
                      <a:pt x="8" y="2"/>
                    </a:moveTo>
                    <a:lnTo>
                      <a:pt x="11" y="15"/>
                    </a:lnTo>
                    <a:lnTo>
                      <a:pt x="15" y="21"/>
                    </a:lnTo>
                    <a:lnTo>
                      <a:pt x="15" y="30"/>
                    </a:lnTo>
                    <a:lnTo>
                      <a:pt x="9" y="30"/>
                    </a:lnTo>
                    <a:lnTo>
                      <a:pt x="6" y="22"/>
                    </a:lnTo>
                    <a:lnTo>
                      <a:pt x="6" y="17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79"/>
              <p:cNvSpPr>
                <a:spLocks/>
              </p:cNvSpPr>
              <p:nvPr userDrawn="1"/>
            </p:nvSpPr>
            <p:spPr bwMode="auto">
              <a:xfrm>
                <a:off x="4762" y="-733425"/>
                <a:ext cx="17463" cy="15875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1" y="8"/>
                  </a:cxn>
                  <a:cxn ang="0">
                    <a:pos x="10" y="10"/>
                  </a:cxn>
                  <a:cxn ang="0">
                    <a:pos x="8" y="6"/>
                  </a:cxn>
                  <a:cxn ang="0">
                    <a:pos x="6" y="8"/>
                  </a:cxn>
                  <a:cxn ang="0">
                    <a:pos x="0" y="0"/>
                  </a:cxn>
                  <a:cxn ang="0">
                    <a:pos x="10" y="4"/>
                  </a:cxn>
                </a:cxnLst>
                <a:rect l="0" t="0" r="r" b="b"/>
                <a:pathLst>
                  <a:path w="11" h="10">
                    <a:moveTo>
                      <a:pt x="10" y="4"/>
                    </a:moveTo>
                    <a:lnTo>
                      <a:pt x="11" y="8"/>
                    </a:lnTo>
                    <a:lnTo>
                      <a:pt x="10" y="10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80"/>
              <p:cNvSpPr>
                <a:spLocks/>
              </p:cNvSpPr>
              <p:nvPr userDrawn="1"/>
            </p:nvSpPr>
            <p:spPr bwMode="auto">
              <a:xfrm>
                <a:off x="3175" y="-747712"/>
                <a:ext cx="14288" cy="17463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9" y="9"/>
                  </a:cxn>
                  <a:cxn ang="0">
                    <a:pos x="7" y="11"/>
                  </a:cxn>
                  <a:cxn ang="0">
                    <a:pos x="0" y="8"/>
                  </a:cxn>
                  <a:cxn ang="0">
                    <a:pos x="0" y="0"/>
                  </a:cxn>
                  <a:cxn ang="0">
                    <a:pos x="5" y="2"/>
                  </a:cxn>
                </a:cxnLst>
                <a:rect l="0" t="0" r="r" b="b"/>
                <a:pathLst>
                  <a:path w="9" h="11">
                    <a:moveTo>
                      <a:pt x="5" y="2"/>
                    </a:moveTo>
                    <a:lnTo>
                      <a:pt x="9" y="9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81"/>
              <p:cNvSpPr>
                <a:spLocks/>
              </p:cNvSpPr>
              <p:nvPr userDrawn="1"/>
            </p:nvSpPr>
            <p:spPr bwMode="auto">
              <a:xfrm>
                <a:off x="31750" y="-682625"/>
                <a:ext cx="7938" cy="11113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2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82"/>
              <p:cNvSpPr>
                <a:spLocks/>
              </p:cNvSpPr>
              <p:nvPr userDrawn="1"/>
            </p:nvSpPr>
            <p:spPr bwMode="auto">
              <a:xfrm>
                <a:off x="4762" y="-723900"/>
                <a:ext cx="12700" cy="14288"/>
              </a:xfrm>
              <a:custGeom>
                <a:avLst/>
                <a:gdLst/>
                <a:ahLst/>
                <a:cxnLst>
                  <a:cxn ang="0">
                    <a:pos x="8" y="5"/>
                  </a:cxn>
                  <a:cxn ang="0">
                    <a:pos x="8" y="9"/>
                  </a:cxn>
                  <a:cxn ang="0">
                    <a:pos x="8" y="9"/>
                  </a:cxn>
                  <a:cxn ang="0">
                    <a:pos x="4" y="5"/>
                  </a:cxn>
                  <a:cxn ang="0">
                    <a:pos x="4" y="7"/>
                  </a:cxn>
                  <a:cxn ang="0">
                    <a:pos x="2" y="9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8" y="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lnTo>
                      <a:pt x="8" y="9"/>
                    </a:lnTo>
                    <a:lnTo>
                      <a:pt x="8" y="9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83"/>
              <p:cNvSpPr>
                <a:spLocks/>
              </p:cNvSpPr>
              <p:nvPr userDrawn="1"/>
            </p:nvSpPr>
            <p:spPr bwMode="auto">
              <a:xfrm>
                <a:off x="84137" y="-593725"/>
                <a:ext cx="20638" cy="41275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9" y="19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" y="2"/>
                  </a:cxn>
                  <a:cxn ang="0">
                    <a:pos x="4" y="0"/>
                  </a:cxn>
                  <a:cxn ang="0">
                    <a:pos x="9" y="0"/>
                  </a:cxn>
                  <a:cxn ang="0">
                    <a:pos x="7" y="2"/>
                  </a:cxn>
                  <a:cxn ang="0">
                    <a:pos x="11" y="2"/>
                  </a:cxn>
                  <a:cxn ang="0">
                    <a:pos x="13" y="6"/>
                  </a:cxn>
                </a:cxnLst>
                <a:rect l="0" t="0" r="r" b="b"/>
                <a:pathLst>
                  <a:path w="13" h="26">
                    <a:moveTo>
                      <a:pt x="13" y="6"/>
                    </a:moveTo>
                    <a:lnTo>
                      <a:pt x="9" y="19"/>
                    </a:lnTo>
                    <a:lnTo>
                      <a:pt x="2" y="26"/>
                    </a:lnTo>
                    <a:lnTo>
                      <a:pt x="0" y="19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84"/>
              <p:cNvSpPr>
                <a:spLocks/>
              </p:cNvSpPr>
              <p:nvPr userDrawn="1"/>
            </p:nvSpPr>
            <p:spPr bwMode="auto">
              <a:xfrm>
                <a:off x="84137" y="-622300"/>
                <a:ext cx="38100" cy="42863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4"/>
                  </a:cxn>
                  <a:cxn ang="0">
                    <a:pos x="22" y="27"/>
                  </a:cxn>
                  <a:cxn ang="0">
                    <a:pos x="18" y="27"/>
                  </a:cxn>
                  <a:cxn ang="0">
                    <a:pos x="9" y="16"/>
                  </a:cxn>
                  <a:cxn ang="0">
                    <a:pos x="9" y="15"/>
                  </a:cxn>
                  <a:cxn ang="0">
                    <a:pos x="7" y="15"/>
                  </a:cxn>
                  <a:cxn ang="0">
                    <a:pos x="5" y="16"/>
                  </a:cxn>
                  <a:cxn ang="0">
                    <a:pos x="2" y="15"/>
                  </a:cxn>
                  <a:cxn ang="0">
                    <a:pos x="0" y="11"/>
                  </a:cxn>
                  <a:cxn ang="0">
                    <a:pos x="2" y="9"/>
                  </a:cxn>
                  <a:cxn ang="0">
                    <a:pos x="5" y="15"/>
                  </a:cxn>
                  <a:cxn ang="0">
                    <a:pos x="9" y="13"/>
                  </a:cxn>
                  <a:cxn ang="0">
                    <a:pos x="7" y="11"/>
                  </a:cxn>
                  <a:cxn ang="0">
                    <a:pos x="9" y="11"/>
                  </a:cxn>
                  <a:cxn ang="0">
                    <a:pos x="5" y="9"/>
                  </a:cxn>
                  <a:cxn ang="0">
                    <a:pos x="7" y="5"/>
                  </a:cxn>
                  <a:cxn ang="0">
                    <a:pos x="15" y="5"/>
                  </a:cxn>
                  <a:cxn ang="0">
                    <a:pos x="20" y="7"/>
                  </a:cxn>
                  <a:cxn ang="0">
                    <a:pos x="24" y="0"/>
                  </a:cxn>
                  <a:cxn ang="0">
                    <a:pos x="24" y="2"/>
                  </a:cxn>
                </a:cxnLst>
                <a:rect l="0" t="0" r="r" b="b"/>
                <a:pathLst>
                  <a:path w="24" h="27">
                    <a:moveTo>
                      <a:pt x="24" y="2"/>
                    </a:moveTo>
                    <a:lnTo>
                      <a:pt x="24" y="24"/>
                    </a:lnTo>
                    <a:lnTo>
                      <a:pt x="22" y="27"/>
                    </a:lnTo>
                    <a:lnTo>
                      <a:pt x="18" y="2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7" y="15"/>
                    </a:lnTo>
                    <a:lnTo>
                      <a:pt x="5" y="16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5" y="15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15" y="5"/>
                    </a:lnTo>
                    <a:lnTo>
                      <a:pt x="20" y="7"/>
                    </a:lnTo>
                    <a:lnTo>
                      <a:pt x="24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85"/>
              <p:cNvSpPr>
                <a:spLocks/>
              </p:cNvSpPr>
              <p:nvPr userDrawn="1"/>
            </p:nvSpPr>
            <p:spPr bwMode="auto">
              <a:xfrm>
                <a:off x="125412" y="-660400"/>
                <a:ext cx="14288" cy="44450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9" y="9"/>
                  </a:cxn>
                  <a:cxn ang="0">
                    <a:pos x="9" y="11"/>
                  </a:cxn>
                  <a:cxn ang="0">
                    <a:pos x="7" y="11"/>
                  </a:cxn>
                  <a:cxn ang="0">
                    <a:pos x="5" y="20"/>
                  </a:cxn>
                  <a:cxn ang="0">
                    <a:pos x="0" y="28"/>
                  </a:cxn>
                  <a:cxn ang="0">
                    <a:pos x="0" y="18"/>
                  </a:cxn>
                  <a:cxn ang="0">
                    <a:pos x="7" y="0"/>
                  </a:cxn>
                </a:cxnLst>
                <a:rect l="0" t="0" r="r" b="b"/>
                <a:pathLst>
                  <a:path w="9" h="28">
                    <a:moveTo>
                      <a:pt x="7" y="0"/>
                    </a:moveTo>
                    <a:lnTo>
                      <a:pt x="9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5" y="20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86"/>
              <p:cNvSpPr>
                <a:spLocks/>
              </p:cNvSpPr>
              <p:nvPr userDrawn="1"/>
            </p:nvSpPr>
            <p:spPr bwMode="auto">
              <a:xfrm>
                <a:off x="119062" y="-642937"/>
                <a:ext cx="31750" cy="79375"/>
              </a:xfrm>
              <a:custGeom>
                <a:avLst/>
                <a:gdLst/>
                <a:ahLst/>
                <a:cxnLst>
                  <a:cxn ang="0">
                    <a:pos x="18" y="2"/>
                  </a:cxn>
                  <a:cxn ang="0">
                    <a:pos x="18" y="9"/>
                  </a:cxn>
                  <a:cxn ang="0">
                    <a:pos x="20" y="17"/>
                  </a:cxn>
                  <a:cxn ang="0">
                    <a:pos x="18" y="26"/>
                  </a:cxn>
                  <a:cxn ang="0">
                    <a:pos x="18" y="39"/>
                  </a:cxn>
                  <a:cxn ang="0">
                    <a:pos x="13" y="46"/>
                  </a:cxn>
                  <a:cxn ang="0">
                    <a:pos x="7" y="50"/>
                  </a:cxn>
                  <a:cxn ang="0">
                    <a:pos x="2" y="50"/>
                  </a:cxn>
                  <a:cxn ang="0">
                    <a:pos x="0" y="46"/>
                  </a:cxn>
                  <a:cxn ang="0">
                    <a:pos x="4" y="44"/>
                  </a:cxn>
                  <a:cxn ang="0">
                    <a:pos x="7" y="39"/>
                  </a:cxn>
                  <a:cxn ang="0">
                    <a:pos x="5" y="37"/>
                  </a:cxn>
                  <a:cxn ang="0">
                    <a:pos x="7" y="29"/>
                  </a:cxn>
                  <a:cxn ang="0">
                    <a:pos x="7" y="18"/>
                  </a:cxn>
                  <a:cxn ang="0">
                    <a:pos x="13" y="9"/>
                  </a:cxn>
                  <a:cxn ang="0">
                    <a:pos x="13" y="6"/>
                  </a:cxn>
                  <a:cxn ang="0">
                    <a:pos x="18" y="0"/>
                  </a:cxn>
                  <a:cxn ang="0">
                    <a:pos x="18" y="2"/>
                  </a:cxn>
                </a:cxnLst>
                <a:rect l="0" t="0" r="r" b="b"/>
                <a:pathLst>
                  <a:path w="20" h="50">
                    <a:moveTo>
                      <a:pt x="18" y="2"/>
                    </a:moveTo>
                    <a:lnTo>
                      <a:pt x="18" y="9"/>
                    </a:lnTo>
                    <a:lnTo>
                      <a:pt x="20" y="17"/>
                    </a:lnTo>
                    <a:lnTo>
                      <a:pt x="18" y="26"/>
                    </a:lnTo>
                    <a:lnTo>
                      <a:pt x="18" y="39"/>
                    </a:lnTo>
                    <a:lnTo>
                      <a:pt x="13" y="46"/>
                    </a:lnTo>
                    <a:lnTo>
                      <a:pt x="7" y="50"/>
                    </a:lnTo>
                    <a:lnTo>
                      <a:pt x="2" y="50"/>
                    </a:lnTo>
                    <a:lnTo>
                      <a:pt x="0" y="46"/>
                    </a:lnTo>
                    <a:lnTo>
                      <a:pt x="4" y="44"/>
                    </a:lnTo>
                    <a:lnTo>
                      <a:pt x="7" y="39"/>
                    </a:lnTo>
                    <a:lnTo>
                      <a:pt x="5" y="37"/>
                    </a:lnTo>
                    <a:lnTo>
                      <a:pt x="7" y="29"/>
                    </a:lnTo>
                    <a:lnTo>
                      <a:pt x="7" y="18"/>
                    </a:lnTo>
                    <a:lnTo>
                      <a:pt x="13" y="9"/>
                    </a:lnTo>
                    <a:lnTo>
                      <a:pt x="13" y="6"/>
                    </a:lnTo>
                    <a:lnTo>
                      <a:pt x="18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87"/>
              <p:cNvSpPr>
                <a:spLocks/>
              </p:cNvSpPr>
              <p:nvPr userDrawn="1"/>
            </p:nvSpPr>
            <p:spPr bwMode="auto">
              <a:xfrm>
                <a:off x="150812" y="-642937"/>
                <a:ext cx="23813" cy="41275"/>
              </a:xfrm>
              <a:custGeom>
                <a:avLst/>
                <a:gdLst/>
                <a:ahLst/>
                <a:cxnLst>
                  <a:cxn ang="0">
                    <a:pos x="15" y="2"/>
                  </a:cxn>
                  <a:cxn ang="0">
                    <a:pos x="4" y="24"/>
                  </a:cxn>
                  <a:cxn ang="0">
                    <a:pos x="0" y="26"/>
                  </a:cxn>
                  <a:cxn ang="0">
                    <a:pos x="2" y="15"/>
                  </a:cxn>
                  <a:cxn ang="0">
                    <a:pos x="2" y="7"/>
                  </a:cxn>
                  <a:cxn ang="0">
                    <a:pos x="2" y="4"/>
                  </a:cxn>
                  <a:cxn ang="0">
                    <a:pos x="9" y="6"/>
                  </a:cxn>
                  <a:cxn ang="0">
                    <a:pos x="13" y="0"/>
                  </a:cxn>
                  <a:cxn ang="0">
                    <a:pos x="15" y="2"/>
                  </a:cxn>
                </a:cxnLst>
                <a:rect l="0" t="0" r="r" b="b"/>
                <a:pathLst>
                  <a:path w="15" h="26">
                    <a:moveTo>
                      <a:pt x="15" y="2"/>
                    </a:moveTo>
                    <a:lnTo>
                      <a:pt x="4" y="24"/>
                    </a:lnTo>
                    <a:lnTo>
                      <a:pt x="0" y="26"/>
                    </a:lnTo>
                    <a:lnTo>
                      <a:pt x="2" y="15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13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50000"/>
                </a:schemeClr>
              </a:solidFill>
              <a:ln w="6350" cap="rnd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58" name="Group 357"/>
            <p:cNvGrpSpPr/>
            <p:nvPr userDrawn="1"/>
          </p:nvGrpSpPr>
          <p:grpSpPr>
            <a:xfrm>
              <a:off x="1531287" y="1305412"/>
              <a:ext cx="5945522" cy="5187811"/>
              <a:chOff x="311150" y="373063"/>
              <a:chExt cx="5281613" cy="4608512"/>
            </a:xfrm>
          </p:grpSpPr>
          <p:grpSp>
            <p:nvGrpSpPr>
              <p:cNvPr id="359" name="Group 719"/>
              <p:cNvGrpSpPr>
                <a:grpSpLocks/>
              </p:cNvGrpSpPr>
              <p:nvPr/>
            </p:nvGrpSpPr>
            <p:grpSpPr bwMode="auto">
              <a:xfrm>
                <a:off x="311150" y="601663"/>
                <a:ext cx="5281613" cy="3327400"/>
                <a:chOff x="196" y="379"/>
                <a:chExt cx="3327" cy="2096"/>
              </a:xfrm>
            </p:grpSpPr>
            <p:sp>
              <p:nvSpPr>
                <p:cNvPr id="503" name="Freeform 519"/>
                <p:cNvSpPr>
                  <a:spLocks/>
                </p:cNvSpPr>
                <p:nvPr/>
              </p:nvSpPr>
              <p:spPr bwMode="auto">
                <a:xfrm>
                  <a:off x="382" y="710"/>
                  <a:ext cx="90" cy="161"/>
                </a:xfrm>
                <a:custGeom>
                  <a:avLst/>
                  <a:gdLst/>
                  <a:ahLst/>
                  <a:cxnLst>
                    <a:cxn ang="0">
                      <a:pos x="47" y="0"/>
                    </a:cxn>
                    <a:cxn ang="0">
                      <a:pos x="43" y="15"/>
                    </a:cxn>
                    <a:cxn ang="0">
                      <a:pos x="34" y="37"/>
                    </a:cxn>
                    <a:cxn ang="0">
                      <a:pos x="19" y="64"/>
                    </a:cxn>
                    <a:cxn ang="0">
                      <a:pos x="0" y="88"/>
                    </a:cxn>
                  </a:cxnLst>
                  <a:rect l="0" t="0" r="r" b="b"/>
                  <a:pathLst>
                    <a:path w="49" h="88">
                      <a:moveTo>
                        <a:pt x="47" y="0"/>
                      </a:moveTo>
                      <a:cubicBezTo>
                        <a:pt x="44" y="3"/>
                        <a:pt x="39" y="11"/>
                        <a:pt x="43" y="15"/>
                      </a:cubicBezTo>
                      <a:cubicBezTo>
                        <a:pt x="49" y="23"/>
                        <a:pt x="31" y="30"/>
                        <a:pt x="34" y="37"/>
                      </a:cubicBezTo>
                      <a:cubicBezTo>
                        <a:pt x="34" y="36"/>
                        <a:pt x="20" y="61"/>
                        <a:pt x="19" y="64"/>
                      </a:cubicBezTo>
                      <a:cubicBezTo>
                        <a:pt x="15" y="73"/>
                        <a:pt x="1" y="78"/>
                        <a:pt x="0" y="8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4" name="Freeform 520"/>
                <p:cNvSpPr>
                  <a:spLocks/>
                </p:cNvSpPr>
                <p:nvPr/>
              </p:nvSpPr>
              <p:spPr bwMode="auto">
                <a:xfrm>
                  <a:off x="468" y="672"/>
                  <a:ext cx="15" cy="36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7" y="10"/>
                    </a:cxn>
                    <a:cxn ang="0">
                      <a:pos x="0" y="20"/>
                    </a:cxn>
                  </a:cxnLst>
                  <a:rect l="0" t="0" r="r" b="b"/>
                  <a:pathLst>
                    <a:path w="8" h="20">
                      <a:moveTo>
                        <a:pt x="8" y="0"/>
                      </a:moveTo>
                      <a:cubicBezTo>
                        <a:pt x="8" y="1"/>
                        <a:pt x="7" y="10"/>
                        <a:pt x="7" y="10"/>
                      </a:cubicBezTo>
                      <a:cubicBezTo>
                        <a:pt x="3" y="11"/>
                        <a:pt x="4" y="17"/>
                        <a:pt x="0" y="2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5" name="Freeform 521"/>
                <p:cNvSpPr>
                  <a:spLocks/>
                </p:cNvSpPr>
                <p:nvPr/>
              </p:nvSpPr>
              <p:spPr bwMode="auto">
                <a:xfrm>
                  <a:off x="477" y="591"/>
                  <a:ext cx="37" cy="79"/>
                </a:xfrm>
                <a:custGeom>
                  <a:avLst/>
                  <a:gdLst/>
                  <a:ahLst/>
                  <a:cxnLst>
                    <a:cxn ang="0">
                      <a:pos x="18" y="0"/>
                    </a:cxn>
                    <a:cxn ang="0">
                      <a:pos x="18" y="13"/>
                    </a:cxn>
                    <a:cxn ang="0">
                      <a:pos x="9" y="20"/>
                    </a:cxn>
                    <a:cxn ang="0">
                      <a:pos x="4" y="28"/>
                    </a:cxn>
                    <a:cxn ang="0">
                      <a:pos x="3" y="43"/>
                    </a:cxn>
                  </a:cxnLst>
                  <a:rect l="0" t="0" r="r" b="b"/>
                  <a:pathLst>
                    <a:path w="20" h="43">
                      <a:moveTo>
                        <a:pt x="18" y="0"/>
                      </a:moveTo>
                      <a:cubicBezTo>
                        <a:pt x="20" y="4"/>
                        <a:pt x="19" y="9"/>
                        <a:pt x="18" y="13"/>
                      </a:cubicBezTo>
                      <a:cubicBezTo>
                        <a:pt x="17" y="18"/>
                        <a:pt x="10" y="17"/>
                        <a:pt x="9" y="20"/>
                      </a:cubicBezTo>
                      <a:cubicBezTo>
                        <a:pt x="8" y="23"/>
                        <a:pt x="5" y="26"/>
                        <a:pt x="4" y="28"/>
                      </a:cubicBezTo>
                      <a:cubicBezTo>
                        <a:pt x="0" y="33"/>
                        <a:pt x="3" y="38"/>
                        <a:pt x="3" y="4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6" name="Freeform 522"/>
                <p:cNvSpPr>
                  <a:spLocks/>
                </p:cNvSpPr>
                <p:nvPr/>
              </p:nvSpPr>
              <p:spPr bwMode="auto">
                <a:xfrm>
                  <a:off x="351" y="568"/>
                  <a:ext cx="31" cy="12"/>
                </a:xfrm>
                <a:custGeom>
                  <a:avLst/>
                  <a:gdLst/>
                  <a:ahLst/>
                  <a:cxnLst>
                    <a:cxn ang="0">
                      <a:pos x="17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7" h="7">
                      <a:moveTo>
                        <a:pt x="17" y="5"/>
                      </a:moveTo>
                      <a:cubicBezTo>
                        <a:pt x="12" y="3"/>
                        <a:pt x="3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7" name="Freeform 523"/>
                <p:cNvSpPr>
                  <a:spLocks/>
                </p:cNvSpPr>
                <p:nvPr/>
              </p:nvSpPr>
              <p:spPr bwMode="auto">
                <a:xfrm>
                  <a:off x="346" y="485"/>
                  <a:ext cx="7" cy="6"/>
                </a:xfrm>
                <a:custGeom>
                  <a:avLst/>
                  <a:gdLst/>
                  <a:ahLst/>
                  <a:cxnLst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3">
                      <a:moveTo>
                        <a:pt x="4" y="3"/>
                      </a:moveTo>
                      <a:cubicBezTo>
                        <a:pt x="2" y="3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8" name="Freeform 524"/>
                <p:cNvSpPr>
                  <a:spLocks/>
                </p:cNvSpPr>
                <p:nvPr/>
              </p:nvSpPr>
              <p:spPr bwMode="auto">
                <a:xfrm>
                  <a:off x="373" y="387"/>
                  <a:ext cx="4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0" y="3"/>
                        <a:pt x="2" y="2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09" name="Freeform 525"/>
                <p:cNvSpPr>
                  <a:spLocks/>
                </p:cNvSpPr>
                <p:nvPr/>
              </p:nvSpPr>
              <p:spPr bwMode="auto">
                <a:xfrm>
                  <a:off x="761" y="505"/>
                  <a:ext cx="20" cy="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"/>
                    </a:cxn>
                  </a:cxnLst>
                  <a:rect l="0" t="0" r="r" b="b"/>
                  <a:pathLst>
                    <a:path w="11" h="4">
                      <a:moveTo>
                        <a:pt x="0" y="0"/>
                      </a:moveTo>
                      <a:cubicBezTo>
                        <a:pt x="5" y="4"/>
                        <a:pt x="4" y="1"/>
                        <a:pt x="11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0" name="Freeform 526"/>
                <p:cNvSpPr>
                  <a:spLocks/>
                </p:cNvSpPr>
                <p:nvPr/>
              </p:nvSpPr>
              <p:spPr bwMode="auto">
                <a:xfrm>
                  <a:off x="686" y="613"/>
                  <a:ext cx="5" cy="22"/>
                </a:xfrm>
                <a:custGeom>
                  <a:avLst/>
                  <a:gdLst/>
                  <a:ahLst/>
                  <a:cxnLst>
                    <a:cxn ang="0">
                      <a:pos x="1" y="1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2">
                      <a:moveTo>
                        <a:pt x="1" y="12"/>
                      </a:moveTo>
                      <a:cubicBezTo>
                        <a:pt x="2" y="8"/>
                        <a:pt x="3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1" name="Freeform 527"/>
                <p:cNvSpPr>
                  <a:spLocks/>
                </p:cNvSpPr>
                <p:nvPr/>
              </p:nvSpPr>
              <p:spPr bwMode="auto">
                <a:xfrm>
                  <a:off x="889" y="379"/>
                  <a:ext cx="9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" y="3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2" y="1"/>
                        <a:pt x="3" y="2"/>
                        <a:pt x="5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2" name="Freeform 528"/>
                <p:cNvSpPr>
                  <a:spLocks/>
                </p:cNvSpPr>
                <p:nvPr/>
              </p:nvSpPr>
              <p:spPr bwMode="auto">
                <a:xfrm>
                  <a:off x="856" y="385"/>
                  <a:ext cx="36" cy="45"/>
                </a:xfrm>
                <a:custGeom>
                  <a:avLst/>
                  <a:gdLst/>
                  <a:ahLst/>
                  <a:cxnLst>
                    <a:cxn ang="0">
                      <a:pos x="17" y="25"/>
                    </a:cxn>
                    <a:cxn ang="0">
                      <a:pos x="3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0" h="25">
                      <a:moveTo>
                        <a:pt x="17" y="25"/>
                      </a:moveTo>
                      <a:cubicBezTo>
                        <a:pt x="20" y="17"/>
                        <a:pt x="4" y="14"/>
                        <a:pt x="3" y="8"/>
                      </a:cubicBezTo>
                      <a:cubicBezTo>
                        <a:pt x="3" y="6"/>
                        <a:pt x="1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3" name="Freeform 529"/>
                <p:cNvSpPr>
                  <a:spLocks/>
                </p:cNvSpPr>
                <p:nvPr/>
              </p:nvSpPr>
              <p:spPr bwMode="auto">
                <a:xfrm>
                  <a:off x="861" y="407"/>
                  <a:ext cx="8" cy="16"/>
                </a:xfrm>
                <a:custGeom>
                  <a:avLst/>
                  <a:gdLst/>
                  <a:ahLst/>
                  <a:cxnLst>
                    <a:cxn ang="0">
                      <a:pos x="0" y="9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9">
                      <a:moveTo>
                        <a:pt x="0" y="9"/>
                      </a:moveTo>
                      <a:cubicBezTo>
                        <a:pt x="0" y="9"/>
                        <a:pt x="4" y="1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4" name="Freeform 530"/>
                <p:cNvSpPr>
                  <a:spLocks/>
                </p:cNvSpPr>
                <p:nvPr/>
              </p:nvSpPr>
              <p:spPr bwMode="auto">
                <a:xfrm>
                  <a:off x="556" y="485"/>
                  <a:ext cx="82" cy="62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45" y="27"/>
                    </a:cxn>
                  </a:cxnLst>
                  <a:rect l="0" t="0" r="r" b="b"/>
                  <a:pathLst>
                    <a:path w="45" h="34">
                      <a:moveTo>
                        <a:pt x="6" y="0"/>
                      </a:moveTo>
                      <a:cubicBezTo>
                        <a:pt x="0" y="15"/>
                        <a:pt x="33" y="34"/>
                        <a:pt x="45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5" name="Freeform 531"/>
                <p:cNvSpPr>
                  <a:spLocks/>
                </p:cNvSpPr>
                <p:nvPr/>
              </p:nvSpPr>
              <p:spPr bwMode="auto">
                <a:xfrm>
                  <a:off x="660" y="535"/>
                  <a:ext cx="31" cy="2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7" y="11"/>
                    </a:cxn>
                  </a:cxnLst>
                  <a:rect l="0" t="0" r="r" b="b"/>
                  <a:pathLst>
                    <a:path w="17" h="11">
                      <a:moveTo>
                        <a:pt x="0" y="0"/>
                      </a:moveTo>
                      <a:cubicBezTo>
                        <a:pt x="7" y="5"/>
                        <a:pt x="13" y="2"/>
                        <a:pt x="17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6" name="Freeform 532"/>
                <p:cNvSpPr>
                  <a:spLocks/>
                </p:cNvSpPr>
                <p:nvPr/>
              </p:nvSpPr>
              <p:spPr bwMode="auto">
                <a:xfrm>
                  <a:off x="584" y="502"/>
                  <a:ext cx="95" cy="45"/>
                </a:xfrm>
                <a:custGeom>
                  <a:avLst/>
                  <a:gdLst/>
                  <a:ahLst/>
                  <a:cxnLst>
                    <a:cxn ang="0">
                      <a:pos x="52" y="23"/>
                    </a:cxn>
                    <a:cxn ang="0">
                      <a:pos x="41" y="23"/>
                    </a:cxn>
                    <a:cxn ang="0">
                      <a:pos x="22" y="1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2" h="25">
                      <a:moveTo>
                        <a:pt x="52" y="23"/>
                      </a:moveTo>
                      <a:cubicBezTo>
                        <a:pt x="50" y="21"/>
                        <a:pt x="43" y="25"/>
                        <a:pt x="41" y="23"/>
                      </a:cubicBezTo>
                      <a:cubicBezTo>
                        <a:pt x="39" y="21"/>
                        <a:pt x="22" y="12"/>
                        <a:pt x="22" y="14"/>
                      </a:cubicBezTo>
                      <a:cubicBezTo>
                        <a:pt x="17" y="5"/>
                        <a:pt x="9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7" name="Freeform 533"/>
                <p:cNvSpPr>
                  <a:spLocks/>
                </p:cNvSpPr>
                <p:nvPr/>
              </p:nvSpPr>
              <p:spPr bwMode="auto">
                <a:xfrm>
                  <a:off x="819" y="811"/>
                  <a:ext cx="15" cy="44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8" y="10"/>
                    </a:cxn>
                    <a:cxn ang="0">
                      <a:pos x="0" y="24"/>
                    </a:cxn>
                  </a:cxnLst>
                  <a:rect l="0" t="0" r="r" b="b"/>
                  <a:pathLst>
                    <a:path w="8" h="24">
                      <a:moveTo>
                        <a:pt x="6" y="0"/>
                      </a:moveTo>
                      <a:cubicBezTo>
                        <a:pt x="6" y="0"/>
                        <a:pt x="8" y="8"/>
                        <a:pt x="8" y="10"/>
                      </a:cubicBezTo>
                      <a:cubicBezTo>
                        <a:pt x="8" y="11"/>
                        <a:pt x="1" y="23"/>
                        <a:pt x="0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8" name="Freeform 534"/>
                <p:cNvSpPr>
                  <a:spLocks/>
                </p:cNvSpPr>
                <p:nvPr/>
              </p:nvSpPr>
              <p:spPr bwMode="auto">
                <a:xfrm>
                  <a:off x="818" y="855"/>
                  <a:ext cx="40" cy="43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21" y="24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22" h="24">
                      <a:moveTo>
                        <a:pt x="19" y="13"/>
                      </a:moveTo>
                      <a:cubicBezTo>
                        <a:pt x="19" y="13"/>
                        <a:pt x="22" y="22"/>
                        <a:pt x="21" y="24"/>
                      </a:cubicBezTo>
                      <a:cubicBezTo>
                        <a:pt x="16" y="18"/>
                        <a:pt x="0" y="9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19" name="Freeform 535"/>
                <p:cNvSpPr>
                  <a:spLocks/>
                </p:cNvSpPr>
                <p:nvPr/>
              </p:nvSpPr>
              <p:spPr bwMode="auto">
                <a:xfrm>
                  <a:off x="856" y="898"/>
                  <a:ext cx="42" cy="3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0" y="10"/>
                    </a:cxn>
                    <a:cxn ang="0">
                      <a:pos x="23" y="21"/>
                    </a:cxn>
                  </a:cxnLst>
                  <a:rect l="0" t="0" r="r" b="b"/>
                  <a:pathLst>
                    <a:path w="23" h="21">
                      <a:moveTo>
                        <a:pt x="0" y="0"/>
                      </a:moveTo>
                      <a:cubicBezTo>
                        <a:pt x="3" y="3"/>
                        <a:pt x="8" y="7"/>
                        <a:pt x="10" y="10"/>
                      </a:cubicBezTo>
                      <a:cubicBezTo>
                        <a:pt x="11" y="12"/>
                        <a:pt x="21" y="20"/>
                        <a:pt x="23" y="2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0" name="Freeform 536"/>
                <p:cNvSpPr>
                  <a:spLocks/>
                </p:cNvSpPr>
                <p:nvPr/>
              </p:nvSpPr>
              <p:spPr bwMode="auto">
                <a:xfrm>
                  <a:off x="1181" y="981"/>
                  <a:ext cx="37" cy="29"/>
                </a:xfrm>
                <a:custGeom>
                  <a:avLst/>
                  <a:gdLst/>
                  <a:ahLst/>
                  <a:cxnLst>
                    <a:cxn ang="0">
                      <a:pos x="0" y="16"/>
                    </a:cxn>
                    <a:cxn ang="0">
                      <a:pos x="11" y="9"/>
                    </a:cxn>
                    <a:cxn ang="0">
                      <a:pos x="20" y="0"/>
                    </a:cxn>
                  </a:cxnLst>
                  <a:rect l="0" t="0" r="r" b="b"/>
                  <a:pathLst>
                    <a:path w="20" h="16">
                      <a:moveTo>
                        <a:pt x="0" y="16"/>
                      </a:moveTo>
                      <a:cubicBezTo>
                        <a:pt x="2" y="14"/>
                        <a:pt x="7" y="9"/>
                        <a:pt x="11" y="9"/>
                      </a:cubicBezTo>
                      <a:cubicBezTo>
                        <a:pt x="13" y="10"/>
                        <a:pt x="16" y="0"/>
                        <a:pt x="2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1" name="Freeform 537"/>
                <p:cNvSpPr>
                  <a:spLocks/>
                </p:cNvSpPr>
                <p:nvPr/>
              </p:nvSpPr>
              <p:spPr bwMode="auto">
                <a:xfrm>
                  <a:off x="1181" y="953"/>
                  <a:ext cx="48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26" h="18">
                      <a:moveTo>
                        <a:pt x="0" y="0"/>
                      </a:moveTo>
                      <a:cubicBezTo>
                        <a:pt x="7" y="4"/>
                        <a:pt x="18" y="18"/>
                        <a:pt x="26" y="1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2" name="Freeform 538"/>
                <p:cNvSpPr>
                  <a:spLocks/>
                </p:cNvSpPr>
                <p:nvPr/>
              </p:nvSpPr>
              <p:spPr bwMode="auto">
                <a:xfrm>
                  <a:off x="1291" y="1016"/>
                  <a:ext cx="16" cy="40"/>
                </a:xfrm>
                <a:custGeom>
                  <a:avLst/>
                  <a:gdLst/>
                  <a:ahLst/>
                  <a:cxnLst>
                    <a:cxn ang="0">
                      <a:pos x="0" y="22"/>
                    </a:cxn>
                    <a:cxn ang="0">
                      <a:pos x="9" y="8"/>
                    </a:cxn>
                  </a:cxnLst>
                  <a:rect l="0" t="0" r="r" b="b"/>
                  <a:pathLst>
                    <a:path w="9" h="22">
                      <a:moveTo>
                        <a:pt x="0" y="22"/>
                      </a:moveTo>
                      <a:cubicBezTo>
                        <a:pt x="1" y="17"/>
                        <a:pt x="1" y="0"/>
                        <a:pt x="9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3" name="Freeform 539"/>
                <p:cNvSpPr>
                  <a:spLocks/>
                </p:cNvSpPr>
                <p:nvPr/>
              </p:nvSpPr>
              <p:spPr bwMode="auto">
                <a:xfrm>
                  <a:off x="1293" y="1037"/>
                  <a:ext cx="9" cy="4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5" y="2"/>
                    </a:cxn>
                  </a:cxnLst>
                  <a:rect l="0" t="0" r="r" b="b"/>
                  <a:pathLst>
                    <a:path w="5" h="2">
                      <a:moveTo>
                        <a:pt x="0" y="1"/>
                      </a:moveTo>
                      <a:cubicBezTo>
                        <a:pt x="2" y="0"/>
                        <a:pt x="3" y="1"/>
                        <a:pt x="5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4" name="Freeform 540"/>
                <p:cNvSpPr>
                  <a:spLocks/>
                </p:cNvSpPr>
                <p:nvPr/>
              </p:nvSpPr>
              <p:spPr bwMode="auto">
                <a:xfrm>
                  <a:off x="1247" y="1125"/>
                  <a:ext cx="20" cy="66"/>
                </a:xfrm>
                <a:custGeom>
                  <a:avLst/>
                  <a:gdLst/>
                  <a:ahLst/>
                  <a:cxnLst>
                    <a:cxn ang="0">
                      <a:pos x="0" y="18"/>
                    </a:cxn>
                    <a:cxn ang="0">
                      <a:pos x="7" y="31"/>
                    </a:cxn>
                    <a:cxn ang="0">
                      <a:pos x="8" y="17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11" h="36">
                      <a:moveTo>
                        <a:pt x="0" y="18"/>
                      </a:moveTo>
                      <a:cubicBezTo>
                        <a:pt x="0" y="17"/>
                        <a:pt x="1" y="36"/>
                        <a:pt x="7" y="31"/>
                      </a:cubicBezTo>
                      <a:cubicBezTo>
                        <a:pt x="9" y="29"/>
                        <a:pt x="7" y="20"/>
                        <a:pt x="8" y="17"/>
                      </a:cubicBezTo>
                      <a:cubicBezTo>
                        <a:pt x="11" y="9"/>
                        <a:pt x="9" y="7"/>
                        <a:pt x="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5" name="Freeform 541"/>
                <p:cNvSpPr>
                  <a:spLocks/>
                </p:cNvSpPr>
                <p:nvPr/>
              </p:nvSpPr>
              <p:spPr bwMode="auto">
                <a:xfrm>
                  <a:off x="1220" y="1111"/>
                  <a:ext cx="22" cy="84"/>
                </a:xfrm>
                <a:custGeom>
                  <a:avLst/>
                  <a:gdLst/>
                  <a:ahLst/>
                  <a:cxnLst>
                    <a:cxn ang="0">
                      <a:pos x="12" y="46"/>
                    </a:cxn>
                    <a:cxn ang="0">
                      <a:pos x="6" y="23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12" h="46">
                      <a:moveTo>
                        <a:pt x="12" y="46"/>
                      </a:moveTo>
                      <a:cubicBezTo>
                        <a:pt x="0" y="40"/>
                        <a:pt x="11" y="31"/>
                        <a:pt x="6" y="23"/>
                      </a:cubicBezTo>
                      <a:cubicBezTo>
                        <a:pt x="3" y="17"/>
                        <a:pt x="4" y="7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6" name="Freeform 542"/>
                <p:cNvSpPr>
                  <a:spLocks/>
                </p:cNvSpPr>
                <p:nvPr/>
              </p:nvSpPr>
              <p:spPr bwMode="auto">
                <a:xfrm>
                  <a:off x="1371" y="1175"/>
                  <a:ext cx="4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1" y="2"/>
                        <a:pt x="1" y="4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7" name="Freeform 543"/>
                <p:cNvSpPr>
                  <a:spLocks/>
                </p:cNvSpPr>
                <p:nvPr/>
              </p:nvSpPr>
              <p:spPr bwMode="auto">
                <a:xfrm>
                  <a:off x="1364" y="1171"/>
                  <a:ext cx="11" cy="11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6" h="6">
                      <a:moveTo>
                        <a:pt x="6" y="0"/>
                      </a:moveTo>
                      <a:cubicBezTo>
                        <a:pt x="4" y="2"/>
                        <a:pt x="3" y="4"/>
                        <a:pt x="0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8" name="Freeform 544"/>
                <p:cNvSpPr>
                  <a:spLocks/>
                </p:cNvSpPr>
                <p:nvPr/>
              </p:nvSpPr>
              <p:spPr bwMode="auto">
                <a:xfrm>
                  <a:off x="1243" y="1198"/>
                  <a:ext cx="189" cy="79"/>
                </a:xfrm>
                <a:custGeom>
                  <a:avLst/>
                  <a:gdLst/>
                  <a:ahLst/>
                  <a:cxnLst>
                    <a:cxn ang="0">
                      <a:pos x="0" y="20"/>
                    </a:cxn>
                    <a:cxn ang="0">
                      <a:pos x="9" y="26"/>
                    </a:cxn>
                    <a:cxn ang="0">
                      <a:pos x="17" y="32"/>
                    </a:cxn>
                    <a:cxn ang="0">
                      <a:pos x="25" y="35"/>
                    </a:cxn>
                    <a:cxn ang="0">
                      <a:pos x="50" y="19"/>
                    </a:cxn>
                    <a:cxn ang="0">
                      <a:pos x="57" y="25"/>
                    </a:cxn>
                    <a:cxn ang="0">
                      <a:pos x="69" y="15"/>
                    </a:cxn>
                    <a:cxn ang="0">
                      <a:pos x="103" y="0"/>
                    </a:cxn>
                  </a:cxnLst>
                  <a:rect l="0" t="0" r="r" b="b"/>
                  <a:pathLst>
                    <a:path w="103" h="43">
                      <a:moveTo>
                        <a:pt x="0" y="20"/>
                      </a:moveTo>
                      <a:cubicBezTo>
                        <a:pt x="2" y="26"/>
                        <a:pt x="4" y="22"/>
                        <a:pt x="9" y="26"/>
                      </a:cubicBezTo>
                      <a:cubicBezTo>
                        <a:pt x="12" y="28"/>
                        <a:pt x="12" y="33"/>
                        <a:pt x="17" y="32"/>
                      </a:cubicBezTo>
                      <a:cubicBezTo>
                        <a:pt x="21" y="31"/>
                        <a:pt x="22" y="32"/>
                        <a:pt x="25" y="35"/>
                      </a:cubicBezTo>
                      <a:cubicBezTo>
                        <a:pt x="30" y="43"/>
                        <a:pt x="43" y="19"/>
                        <a:pt x="50" y="19"/>
                      </a:cubicBezTo>
                      <a:cubicBezTo>
                        <a:pt x="51" y="19"/>
                        <a:pt x="56" y="24"/>
                        <a:pt x="57" y="25"/>
                      </a:cubicBezTo>
                      <a:cubicBezTo>
                        <a:pt x="59" y="29"/>
                        <a:pt x="69" y="17"/>
                        <a:pt x="69" y="15"/>
                      </a:cubicBezTo>
                      <a:cubicBezTo>
                        <a:pt x="68" y="5"/>
                        <a:pt x="98" y="2"/>
                        <a:pt x="103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9" name="Freeform 545"/>
                <p:cNvSpPr>
                  <a:spLocks/>
                </p:cNvSpPr>
                <p:nvPr/>
              </p:nvSpPr>
              <p:spPr bwMode="auto">
                <a:xfrm>
                  <a:off x="1243" y="1231"/>
                  <a:ext cx="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0" name="Freeform 546"/>
                <p:cNvSpPr>
                  <a:spLocks/>
                </p:cNvSpPr>
                <p:nvPr/>
              </p:nvSpPr>
              <p:spPr bwMode="auto">
                <a:xfrm>
                  <a:off x="1243" y="1233"/>
                  <a:ext cx="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1" name="Freeform 547"/>
                <p:cNvSpPr>
                  <a:spLocks/>
                </p:cNvSpPr>
                <p:nvPr/>
              </p:nvSpPr>
              <p:spPr bwMode="auto">
                <a:xfrm>
                  <a:off x="1534" y="1178"/>
                  <a:ext cx="2" cy="13"/>
                </a:xfrm>
                <a:custGeom>
                  <a:avLst/>
                  <a:gdLst/>
                  <a:ahLst/>
                  <a:cxnLst>
                    <a:cxn ang="0">
                      <a:pos x="1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7">
                      <a:moveTo>
                        <a:pt x="1" y="7"/>
                      </a:moveTo>
                      <a:cubicBezTo>
                        <a:pt x="1" y="5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2" name="Freeform 548"/>
                <p:cNvSpPr>
                  <a:spLocks/>
                </p:cNvSpPr>
                <p:nvPr/>
              </p:nvSpPr>
              <p:spPr bwMode="auto">
                <a:xfrm>
                  <a:off x="1498" y="1193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cubicBezTo>
                        <a:pt x="0" y="0"/>
                        <a:pt x="1" y="5"/>
                        <a:pt x="1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3" name="Freeform 549"/>
                <p:cNvSpPr>
                  <a:spLocks/>
                </p:cNvSpPr>
                <p:nvPr/>
              </p:nvSpPr>
              <p:spPr bwMode="auto">
                <a:xfrm>
                  <a:off x="1452" y="1189"/>
                  <a:ext cx="7" cy="8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cubicBezTo>
                        <a:pt x="3" y="2"/>
                        <a:pt x="2" y="3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4" name="Freeform 550"/>
                <p:cNvSpPr>
                  <a:spLocks/>
                </p:cNvSpPr>
                <p:nvPr/>
              </p:nvSpPr>
              <p:spPr bwMode="auto">
                <a:xfrm>
                  <a:off x="1251" y="1378"/>
                  <a:ext cx="18" cy="7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0" h="4">
                      <a:moveTo>
                        <a:pt x="0" y="3"/>
                      </a:moveTo>
                      <a:cubicBezTo>
                        <a:pt x="3" y="4"/>
                        <a:pt x="7" y="1"/>
                        <a:pt x="1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5" name="Freeform 551"/>
                <p:cNvSpPr>
                  <a:spLocks/>
                </p:cNvSpPr>
                <p:nvPr/>
              </p:nvSpPr>
              <p:spPr bwMode="auto">
                <a:xfrm>
                  <a:off x="1163" y="1273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3" y="3"/>
                        <a:pt x="2" y="3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6" name="Freeform 552"/>
                <p:cNvSpPr>
                  <a:spLocks/>
                </p:cNvSpPr>
                <p:nvPr/>
              </p:nvSpPr>
              <p:spPr bwMode="auto">
                <a:xfrm>
                  <a:off x="1170" y="1288"/>
                  <a:ext cx="8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cubicBezTo>
                        <a:pt x="4" y="4"/>
                        <a:pt x="3" y="3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7" name="Freeform 553"/>
                <p:cNvSpPr>
                  <a:spLocks/>
                </p:cNvSpPr>
                <p:nvPr/>
              </p:nvSpPr>
              <p:spPr bwMode="auto">
                <a:xfrm>
                  <a:off x="1181" y="1292"/>
                  <a:ext cx="6" cy="12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3" y="7"/>
                    </a:cxn>
                  </a:cxnLst>
                  <a:rect l="0" t="0" r="r" b="b"/>
                  <a:pathLst>
                    <a:path w="3" h="7">
                      <a:moveTo>
                        <a:pt x="2" y="0"/>
                      </a:moveTo>
                      <a:cubicBezTo>
                        <a:pt x="1" y="4"/>
                        <a:pt x="0" y="3"/>
                        <a:pt x="3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8" name="Freeform 554"/>
                <p:cNvSpPr>
                  <a:spLocks/>
                </p:cNvSpPr>
                <p:nvPr/>
              </p:nvSpPr>
              <p:spPr bwMode="auto">
                <a:xfrm>
                  <a:off x="1247" y="1330"/>
                  <a:ext cx="22" cy="2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8" y="15"/>
                    </a:cxn>
                  </a:cxnLst>
                  <a:rect l="0" t="0" r="r" b="b"/>
                  <a:pathLst>
                    <a:path w="12" h="15">
                      <a:moveTo>
                        <a:pt x="0" y="0"/>
                      </a:moveTo>
                      <a:cubicBezTo>
                        <a:pt x="3" y="4"/>
                        <a:pt x="12" y="8"/>
                        <a:pt x="8" y="1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39" name="Freeform 555"/>
                <p:cNvSpPr>
                  <a:spLocks/>
                </p:cNvSpPr>
                <p:nvPr/>
              </p:nvSpPr>
              <p:spPr bwMode="auto">
                <a:xfrm>
                  <a:off x="1189" y="1359"/>
                  <a:ext cx="80" cy="92"/>
                </a:xfrm>
                <a:custGeom>
                  <a:avLst/>
                  <a:gdLst/>
                  <a:ahLst/>
                  <a:cxnLst>
                    <a:cxn ang="0">
                      <a:pos x="40" y="0"/>
                    </a:cxn>
                    <a:cxn ang="0">
                      <a:pos x="34" y="15"/>
                    </a:cxn>
                    <a:cxn ang="0">
                      <a:pos x="29" y="33"/>
                    </a:cxn>
                    <a:cxn ang="0">
                      <a:pos x="20" y="50"/>
                    </a:cxn>
                    <a:cxn ang="0">
                      <a:pos x="13" y="43"/>
                    </a:cxn>
                    <a:cxn ang="0">
                      <a:pos x="0" y="45"/>
                    </a:cxn>
                  </a:cxnLst>
                  <a:rect l="0" t="0" r="r" b="b"/>
                  <a:pathLst>
                    <a:path w="44" h="50">
                      <a:moveTo>
                        <a:pt x="40" y="0"/>
                      </a:moveTo>
                      <a:cubicBezTo>
                        <a:pt x="44" y="3"/>
                        <a:pt x="36" y="12"/>
                        <a:pt x="34" y="15"/>
                      </a:cubicBezTo>
                      <a:cubicBezTo>
                        <a:pt x="30" y="21"/>
                        <a:pt x="27" y="26"/>
                        <a:pt x="29" y="33"/>
                      </a:cubicBezTo>
                      <a:cubicBezTo>
                        <a:pt x="30" y="36"/>
                        <a:pt x="23" y="50"/>
                        <a:pt x="20" y="50"/>
                      </a:cubicBezTo>
                      <a:cubicBezTo>
                        <a:pt x="15" y="50"/>
                        <a:pt x="14" y="46"/>
                        <a:pt x="13" y="43"/>
                      </a:cubicBezTo>
                      <a:cubicBezTo>
                        <a:pt x="12" y="42"/>
                        <a:pt x="2" y="45"/>
                        <a:pt x="0" y="4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0" name="Freeform 556"/>
                <p:cNvSpPr>
                  <a:spLocks/>
                </p:cNvSpPr>
                <p:nvPr/>
              </p:nvSpPr>
              <p:spPr bwMode="auto">
                <a:xfrm>
                  <a:off x="1306" y="1414"/>
                  <a:ext cx="16" cy="22"/>
                </a:xfrm>
                <a:custGeom>
                  <a:avLst/>
                  <a:gdLst/>
                  <a:ahLst/>
                  <a:cxnLst>
                    <a:cxn ang="0">
                      <a:pos x="0" y="12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12">
                      <a:moveTo>
                        <a:pt x="0" y="12"/>
                      </a:moveTo>
                      <a:cubicBezTo>
                        <a:pt x="3" y="4"/>
                        <a:pt x="4" y="4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1" name="Freeform 557"/>
                <p:cNvSpPr>
                  <a:spLocks/>
                </p:cNvSpPr>
                <p:nvPr/>
              </p:nvSpPr>
              <p:spPr bwMode="auto">
                <a:xfrm>
                  <a:off x="1355" y="1452"/>
                  <a:ext cx="24" cy="13"/>
                </a:xfrm>
                <a:custGeom>
                  <a:avLst/>
                  <a:gdLst/>
                  <a:ahLst/>
                  <a:cxnLst>
                    <a:cxn ang="0">
                      <a:pos x="13" y="0"/>
                    </a:cxn>
                    <a:cxn ang="0">
                      <a:pos x="2" y="7"/>
                    </a:cxn>
                  </a:cxnLst>
                  <a:rect l="0" t="0" r="r" b="b"/>
                  <a:pathLst>
                    <a:path w="13" h="7">
                      <a:moveTo>
                        <a:pt x="13" y="0"/>
                      </a:moveTo>
                      <a:cubicBezTo>
                        <a:pt x="10" y="2"/>
                        <a:pt x="0" y="0"/>
                        <a:pt x="2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2" name="Freeform 558"/>
                <p:cNvSpPr>
                  <a:spLocks/>
                </p:cNvSpPr>
                <p:nvPr/>
              </p:nvSpPr>
              <p:spPr bwMode="auto">
                <a:xfrm>
                  <a:off x="1421" y="1533"/>
                  <a:ext cx="29" cy="53"/>
                </a:xfrm>
                <a:custGeom>
                  <a:avLst/>
                  <a:gdLst/>
                  <a:ahLst/>
                  <a:cxnLst>
                    <a:cxn ang="0">
                      <a:pos x="11" y="29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16" h="29">
                      <a:moveTo>
                        <a:pt x="11" y="29"/>
                      </a:moveTo>
                      <a:cubicBezTo>
                        <a:pt x="16" y="19"/>
                        <a:pt x="0" y="12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3" name="Freeform 559"/>
                <p:cNvSpPr>
                  <a:spLocks/>
                </p:cNvSpPr>
                <p:nvPr/>
              </p:nvSpPr>
              <p:spPr bwMode="auto">
                <a:xfrm>
                  <a:off x="1070" y="1624"/>
                  <a:ext cx="18" cy="33"/>
                </a:xfrm>
                <a:custGeom>
                  <a:avLst/>
                  <a:gdLst/>
                  <a:ahLst/>
                  <a:cxnLst>
                    <a:cxn ang="0">
                      <a:pos x="10" y="1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" h="18">
                      <a:moveTo>
                        <a:pt x="10" y="18"/>
                      </a:moveTo>
                      <a:cubicBezTo>
                        <a:pt x="4" y="14"/>
                        <a:pt x="5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4" name="Freeform 560"/>
                <p:cNvSpPr>
                  <a:spLocks/>
                </p:cNvSpPr>
                <p:nvPr/>
              </p:nvSpPr>
              <p:spPr bwMode="auto">
                <a:xfrm>
                  <a:off x="1084" y="1655"/>
                  <a:ext cx="19" cy="13"/>
                </a:xfrm>
                <a:custGeom>
                  <a:avLst/>
                  <a:gdLst/>
                  <a:ahLst/>
                  <a:cxnLst>
                    <a:cxn ang="0">
                      <a:pos x="10" y="7"/>
                    </a:cxn>
                    <a:cxn ang="0">
                      <a:pos x="2" y="1"/>
                    </a:cxn>
                  </a:cxnLst>
                  <a:rect l="0" t="0" r="r" b="b"/>
                  <a:pathLst>
                    <a:path w="10" h="7">
                      <a:moveTo>
                        <a:pt x="10" y="7"/>
                      </a:moveTo>
                      <a:cubicBezTo>
                        <a:pt x="10" y="7"/>
                        <a:pt x="0" y="0"/>
                        <a:pt x="2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5" name="Freeform 561"/>
                <p:cNvSpPr>
                  <a:spLocks/>
                </p:cNvSpPr>
                <p:nvPr/>
              </p:nvSpPr>
              <p:spPr bwMode="auto">
                <a:xfrm>
                  <a:off x="872" y="1846"/>
                  <a:ext cx="22" cy="9"/>
                </a:xfrm>
                <a:custGeom>
                  <a:avLst/>
                  <a:gdLst/>
                  <a:ahLst/>
                  <a:cxnLst>
                    <a:cxn ang="0">
                      <a:pos x="12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2" h="5">
                      <a:moveTo>
                        <a:pt x="12" y="5"/>
                      </a:moveTo>
                      <a:cubicBezTo>
                        <a:pt x="9" y="3"/>
                        <a:pt x="4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6" name="Freeform 562"/>
                <p:cNvSpPr>
                  <a:spLocks/>
                </p:cNvSpPr>
                <p:nvPr/>
              </p:nvSpPr>
              <p:spPr bwMode="auto">
                <a:xfrm>
                  <a:off x="938" y="1778"/>
                  <a:ext cx="17" cy="22"/>
                </a:xfrm>
                <a:custGeom>
                  <a:avLst/>
                  <a:gdLst/>
                  <a:ahLst/>
                  <a:cxnLst>
                    <a:cxn ang="0">
                      <a:pos x="9" y="1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9" h="12">
                      <a:moveTo>
                        <a:pt x="9" y="12"/>
                      </a:moveTo>
                      <a:cubicBezTo>
                        <a:pt x="5" y="6"/>
                        <a:pt x="5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7" name="Freeform 563"/>
                <p:cNvSpPr>
                  <a:spLocks/>
                </p:cNvSpPr>
                <p:nvPr/>
              </p:nvSpPr>
              <p:spPr bwMode="auto">
                <a:xfrm>
                  <a:off x="1115" y="2195"/>
                  <a:ext cx="43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23" y="4"/>
                    </a:cxn>
                  </a:cxnLst>
                  <a:rect l="0" t="0" r="r" b="b"/>
                  <a:pathLst>
                    <a:path w="23" h="5">
                      <a:moveTo>
                        <a:pt x="0" y="5"/>
                      </a:moveTo>
                      <a:cubicBezTo>
                        <a:pt x="7" y="4"/>
                        <a:pt x="16" y="0"/>
                        <a:pt x="23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8" name="Freeform 564"/>
                <p:cNvSpPr>
                  <a:spLocks/>
                </p:cNvSpPr>
                <p:nvPr/>
              </p:nvSpPr>
              <p:spPr bwMode="auto">
                <a:xfrm>
                  <a:off x="938" y="2270"/>
                  <a:ext cx="17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6">
                      <a:moveTo>
                        <a:pt x="0" y="6"/>
                      </a:moveTo>
                      <a:cubicBezTo>
                        <a:pt x="1" y="5"/>
                        <a:pt x="8" y="1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9" name="Freeform 565"/>
                <p:cNvSpPr>
                  <a:spLocks/>
                </p:cNvSpPr>
                <p:nvPr/>
              </p:nvSpPr>
              <p:spPr bwMode="auto">
                <a:xfrm>
                  <a:off x="790" y="2195"/>
                  <a:ext cx="13" cy="55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1" y="30"/>
                    </a:cxn>
                  </a:cxnLst>
                  <a:rect l="0" t="0" r="r" b="b"/>
                  <a:pathLst>
                    <a:path w="7" h="30">
                      <a:moveTo>
                        <a:pt x="7" y="0"/>
                      </a:moveTo>
                      <a:cubicBezTo>
                        <a:pt x="6" y="10"/>
                        <a:pt x="0" y="21"/>
                        <a:pt x="1" y="3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0" name="Freeform 566"/>
                <p:cNvSpPr>
                  <a:spLocks/>
                </p:cNvSpPr>
                <p:nvPr/>
              </p:nvSpPr>
              <p:spPr bwMode="auto">
                <a:xfrm>
                  <a:off x="761" y="2246"/>
                  <a:ext cx="31" cy="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7" y="2"/>
                    </a:cxn>
                  </a:cxnLst>
                  <a:rect l="0" t="0" r="r" b="b"/>
                  <a:pathLst>
                    <a:path w="17" h="2">
                      <a:moveTo>
                        <a:pt x="0" y="0"/>
                      </a:moveTo>
                      <a:cubicBezTo>
                        <a:pt x="4" y="1"/>
                        <a:pt x="13" y="0"/>
                        <a:pt x="17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1" name="Freeform 567"/>
                <p:cNvSpPr>
                  <a:spLocks/>
                </p:cNvSpPr>
                <p:nvPr/>
              </p:nvSpPr>
              <p:spPr bwMode="auto">
                <a:xfrm>
                  <a:off x="558" y="1888"/>
                  <a:ext cx="68" cy="47"/>
                </a:xfrm>
                <a:custGeom>
                  <a:avLst/>
                  <a:gdLst/>
                  <a:ahLst/>
                  <a:cxnLst>
                    <a:cxn ang="0">
                      <a:pos x="34" y="0"/>
                    </a:cxn>
                    <a:cxn ang="0">
                      <a:pos x="21" y="7"/>
                    </a:cxn>
                    <a:cxn ang="0">
                      <a:pos x="0" y="26"/>
                    </a:cxn>
                  </a:cxnLst>
                  <a:rect l="0" t="0" r="r" b="b"/>
                  <a:pathLst>
                    <a:path w="37" h="26">
                      <a:moveTo>
                        <a:pt x="34" y="0"/>
                      </a:moveTo>
                      <a:cubicBezTo>
                        <a:pt x="37" y="5"/>
                        <a:pt x="26" y="7"/>
                        <a:pt x="21" y="7"/>
                      </a:cubicBezTo>
                      <a:cubicBezTo>
                        <a:pt x="11" y="9"/>
                        <a:pt x="8" y="21"/>
                        <a:pt x="0" y="2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2" name="Freeform 568"/>
                <p:cNvSpPr>
                  <a:spLocks/>
                </p:cNvSpPr>
                <p:nvPr/>
              </p:nvSpPr>
              <p:spPr bwMode="auto">
                <a:xfrm>
                  <a:off x="558" y="1997"/>
                  <a:ext cx="73" cy="7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5" y="12"/>
                    </a:cxn>
                    <a:cxn ang="0">
                      <a:pos x="29" y="19"/>
                    </a:cxn>
                    <a:cxn ang="0">
                      <a:pos x="36" y="38"/>
                    </a:cxn>
                  </a:cxnLst>
                  <a:rect l="0" t="0" r="r" b="b"/>
                  <a:pathLst>
                    <a:path w="40" h="38">
                      <a:moveTo>
                        <a:pt x="0" y="0"/>
                      </a:moveTo>
                      <a:cubicBezTo>
                        <a:pt x="9" y="7"/>
                        <a:pt x="27" y="3"/>
                        <a:pt x="35" y="12"/>
                      </a:cubicBezTo>
                      <a:cubicBezTo>
                        <a:pt x="40" y="17"/>
                        <a:pt x="31" y="16"/>
                        <a:pt x="29" y="19"/>
                      </a:cubicBezTo>
                      <a:cubicBezTo>
                        <a:pt x="26" y="26"/>
                        <a:pt x="33" y="32"/>
                        <a:pt x="36" y="3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3" name="Freeform 569"/>
                <p:cNvSpPr>
                  <a:spLocks/>
                </p:cNvSpPr>
                <p:nvPr/>
              </p:nvSpPr>
              <p:spPr bwMode="auto">
                <a:xfrm>
                  <a:off x="483" y="2023"/>
                  <a:ext cx="48" cy="2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3"/>
                    </a:cxn>
                    <a:cxn ang="0">
                      <a:pos x="12" y="8"/>
                    </a:cxn>
                    <a:cxn ang="0">
                      <a:pos x="26" y="11"/>
                    </a:cxn>
                  </a:cxnLst>
                  <a:rect l="0" t="0" r="r" b="b"/>
                  <a:pathLst>
                    <a:path w="26" h="11">
                      <a:moveTo>
                        <a:pt x="0" y="0"/>
                      </a:moveTo>
                      <a:cubicBezTo>
                        <a:pt x="2" y="1"/>
                        <a:pt x="10" y="2"/>
                        <a:pt x="11" y="3"/>
                      </a:cubicBezTo>
                      <a:cubicBezTo>
                        <a:pt x="12" y="5"/>
                        <a:pt x="9" y="7"/>
                        <a:pt x="12" y="8"/>
                      </a:cubicBezTo>
                      <a:cubicBezTo>
                        <a:pt x="16" y="10"/>
                        <a:pt x="22" y="11"/>
                        <a:pt x="26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4" name="Freeform 570"/>
                <p:cNvSpPr>
                  <a:spLocks/>
                </p:cNvSpPr>
                <p:nvPr/>
              </p:nvSpPr>
              <p:spPr bwMode="auto">
                <a:xfrm>
                  <a:off x="229" y="1595"/>
                  <a:ext cx="254" cy="437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21" y="25"/>
                    </a:cxn>
                    <a:cxn ang="0">
                      <a:pos x="10" y="31"/>
                    </a:cxn>
                    <a:cxn ang="0">
                      <a:pos x="28" y="68"/>
                    </a:cxn>
                    <a:cxn ang="0">
                      <a:pos x="38" y="86"/>
                    </a:cxn>
                    <a:cxn ang="0">
                      <a:pos x="47" y="106"/>
                    </a:cxn>
                    <a:cxn ang="0">
                      <a:pos x="50" y="129"/>
                    </a:cxn>
                    <a:cxn ang="0">
                      <a:pos x="50" y="147"/>
                    </a:cxn>
                    <a:cxn ang="0">
                      <a:pos x="47" y="146"/>
                    </a:cxn>
                    <a:cxn ang="0">
                      <a:pos x="51" y="178"/>
                    </a:cxn>
                    <a:cxn ang="0">
                      <a:pos x="43" y="197"/>
                    </a:cxn>
                    <a:cxn ang="0">
                      <a:pos x="50" y="204"/>
                    </a:cxn>
                    <a:cxn ang="0">
                      <a:pos x="72" y="209"/>
                    </a:cxn>
                    <a:cxn ang="0">
                      <a:pos x="97" y="218"/>
                    </a:cxn>
                    <a:cxn ang="0">
                      <a:pos x="118" y="234"/>
                    </a:cxn>
                    <a:cxn ang="0">
                      <a:pos x="139" y="234"/>
                    </a:cxn>
                  </a:cxnLst>
                  <a:rect l="0" t="0" r="r" b="b"/>
                  <a:pathLst>
                    <a:path w="139" h="239">
                      <a:moveTo>
                        <a:pt x="6" y="0"/>
                      </a:moveTo>
                      <a:cubicBezTo>
                        <a:pt x="8" y="9"/>
                        <a:pt x="18" y="16"/>
                        <a:pt x="21" y="25"/>
                      </a:cubicBezTo>
                      <a:cubicBezTo>
                        <a:pt x="24" y="36"/>
                        <a:pt x="13" y="29"/>
                        <a:pt x="10" y="31"/>
                      </a:cubicBezTo>
                      <a:cubicBezTo>
                        <a:pt x="0" y="36"/>
                        <a:pt x="22" y="64"/>
                        <a:pt x="28" y="68"/>
                      </a:cubicBezTo>
                      <a:cubicBezTo>
                        <a:pt x="33" y="70"/>
                        <a:pt x="36" y="82"/>
                        <a:pt x="38" y="86"/>
                      </a:cubicBezTo>
                      <a:cubicBezTo>
                        <a:pt x="41" y="93"/>
                        <a:pt x="44" y="99"/>
                        <a:pt x="47" y="106"/>
                      </a:cubicBezTo>
                      <a:cubicBezTo>
                        <a:pt x="49" y="114"/>
                        <a:pt x="52" y="118"/>
                        <a:pt x="50" y="129"/>
                      </a:cubicBezTo>
                      <a:cubicBezTo>
                        <a:pt x="49" y="131"/>
                        <a:pt x="56" y="146"/>
                        <a:pt x="50" y="147"/>
                      </a:cubicBezTo>
                      <a:cubicBezTo>
                        <a:pt x="48" y="147"/>
                        <a:pt x="49" y="145"/>
                        <a:pt x="47" y="146"/>
                      </a:cubicBezTo>
                      <a:cubicBezTo>
                        <a:pt x="55" y="152"/>
                        <a:pt x="45" y="170"/>
                        <a:pt x="51" y="178"/>
                      </a:cubicBezTo>
                      <a:cubicBezTo>
                        <a:pt x="51" y="178"/>
                        <a:pt x="40" y="195"/>
                        <a:pt x="43" y="197"/>
                      </a:cubicBezTo>
                      <a:cubicBezTo>
                        <a:pt x="47" y="200"/>
                        <a:pt x="47" y="200"/>
                        <a:pt x="50" y="204"/>
                      </a:cubicBezTo>
                      <a:cubicBezTo>
                        <a:pt x="52" y="208"/>
                        <a:pt x="67" y="208"/>
                        <a:pt x="72" y="209"/>
                      </a:cubicBezTo>
                      <a:cubicBezTo>
                        <a:pt x="80" y="211"/>
                        <a:pt x="89" y="215"/>
                        <a:pt x="97" y="218"/>
                      </a:cubicBezTo>
                      <a:cubicBezTo>
                        <a:pt x="100" y="219"/>
                        <a:pt x="117" y="235"/>
                        <a:pt x="118" y="234"/>
                      </a:cubicBezTo>
                      <a:cubicBezTo>
                        <a:pt x="118" y="239"/>
                        <a:pt x="136" y="232"/>
                        <a:pt x="139" y="23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5" name="Freeform 571"/>
                <p:cNvSpPr>
                  <a:spLocks/>
                </p:cNvSpPr>
                <p:nvPr/>
              </p:nvSpPr>
              <p:spPr bwMode="auto">
                <a:xfrm>
                  <a:off x="313" y="1941"/>
                  <a:ext cx="20" cy="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10"/>
                    </a:cxn>
                  </a:cxnLst>
                  <a:rect l="0" t="0" r="r" b="b"/>
                  <a:pathLst>
                    <a:path w="11" h="10">
                      <a:moveTo>
                        <a:pt x="0" y="0"/>
                      </a:moveTo>
                      <a:cubicBezTo>
                        <a:pt x="8" y="2"/>
                        <a:pt x="11" y="2"/>
                        <a:pt x="9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6" name="Freeform 572"/>
                <p:cNvSpPr>
                  <a:spLocks/>
                </p:cNvSpPr>
                <p:nvPr/>
              </p:nvSpPr>
              <p:spPr bwMode="auto">
                <a:xfrm>
                  <a:off x="430" y="1997"/>
                  <a:ext cx="9" cy="17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1" y="9"/>
                    </a:cxn>
                  </a:cxnLst>
                  <a:rect l="0" t="0" r="r" b="b"/>
                  <a:pathLst>
                    <a:path w="5" h="9">
                      <a:moveTo>
                        <a:pt x="5" y="0"/>
                      </a:moveTo>
                      <a:cubicBezTo>
                        <a:pt x="0" y="0"/>
                        <a:pt x="3" y="6"/>
                        <a:pt x="1" y="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7" name="Freeform 573"/>
                <p:cNvSpPr>
                  <a:spLocks/>
                </p:cNvSpPr>
                <p:nvPr/>
              </p:nvSpPr>
              <p:spPr bwMode="auto">
                <a:xfrm>
                  <a:off x="534" y="2070"/>
                  <a:ext cx="28" cy="15"/>
                </a:xfrm>
                <a:custGeom>
                  <a:avLst/>
                  <a:gdLst/>
                  <a:ahLst/>
                  <a:cxnLst>
                    <a:cxn ang="0">
                      <a:pos x="15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5" h="8">
                      <a:moveTo>
                        <a:pt x="15" y="8"/>
                      </a:moveTo>
                      <a:cubicBezTo>
                        <a:pt x="13" y="1"/>
                        <a:pt x="7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8" name="Line 574"/>
                <p:cNvSpPr>
                  <a:spLocks noChangeShapeType="1"/>
                </p:cNvSpPr>
                <p:nvPr/>
              </p:nvSpPr>
              <p:spPr bwMode="auto">
                <a:xfrm flipH="1">
                  <a:off x="554" y="2091"/>
                  <a:ext cx="2" cy="16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59" name="Freeform 575"/>
                <p:cNvSpPr>
                  <a:spLocks/>
                </p:cNvSpPr>
                <p:nvPr/>
              </p:nvSpPr>
              <p:spPr bwMode="auto">
                <a:xfrm>
                  <a:off x="534" y="2072"/>
                  <a:ext cx="7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3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1" y="1"/>
                        <a:pt x="2" y="2"/>
                        <a:pt x="4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0" name="Freeform 576"/>
                <p:cNvSpPr>
                  <a:spLocks/>
                </p:cNvSpPr>
                <p:nvPr/>
              </p:nvSpPr>
              <p:spPr bwMode="auto">
                <a:xfrm>
                  <a:off x="675" y="1295"/>
                  <a:ext cx="543" cy="699"/>
                </a:xfrm>
                <a:custGeom>
                  <a:avLst/>
                  <a:gdLst/>
                  <a:ahLst/>
                  <a:cxnLst>
                    <a:cxn ang="0">
                      <a:pos x="296" y="0"/>
                    </a:cxn>
                    <a:cxn ang="0">
                      <a:pos x="293" y="5"/>
                    </a:cxn>
                    <a:cxn ang="0">
                      <a:pos x="287" y="17"/>
                    </a:cxn>
                    <a:cxn ang="0">
                      <a:pos x="291" y="53"/>
                    </a:cxn>
                    <a:cxn ang="0">
                      <a:pos x="287" y="71"/>
                    </a:cxn>
                    <a:cxn ang="0">
                      <a:pos x="272" y="89"/>
                    </a:cxn>
                    <a:cxn ang="0">
                      <a:pos x="256" y="118"/>
                    </a:cxn>
                    <a:cxn ang="0">
                      <a:pos x="244" y="139"/>
                    </a:cxn>
                    <a:cxn ang="0">
                      <a:pos x="230" y="168"/>
                    </a:cxn>
                    <a:cxn ang="0">
                      <a:pos x="213" y="182"/>
                    </a:cxn>
                    <a:cxn ang="0">
                      <a:pos x="191" y="189"/>
                    </a:cxn>
                    <a:cxn ang="0">
                      <a:pos x="180" y="198"/>
                    </a:cxn>
                    <a:cxn ang="0">
                      <a:pos x="172" y="208"/>
                    </a:cxn>
                    <a:cxn ang="0">
                      <a:pos x="152" y="209"/>
                    </a:cxn>
                    <a:cxn ang="0">
                      <a:pos x="150" y="239"/>
                    </a:cxn>
                    <a:cxn ang="0">
                      <a:pos x="141" y="267"/>
                    </a:cxn>
                    <a:cxn ang="0">
                      <a:pos x="126" y="285"/>
                    </a:cxn>
                    <a:cxn ang="0">
                      <a:pos x="106" y="307"/>
                    </a:cxn>
                    <a:cxn ang="0">
                      <a:pos x="96" y="331"/>
                    </a:cxn>
                    <a:cxn ang="0">
                      <a:pos x="100" y="348"/>
                    </a:cxn>
                    <a:cxn ang="0">
                      <a:pos x="85" y="358"/>
                    </a:cxn>
                    <a:cxn ang="0">
                      <a:pos x="38" y="365"/>
                    </a:cxn>
                    <a:cxn ang="0">
                      <a:pos x="16" y="370"/>
                    </a:cxn>
                    <a:cxn ang="0">
                      <a:pos x="0" y="370"/>
                    </a:cxn>
                  </a:cxnLst>
                  <a:rect l="0" t="0" r="r" b="b"/>
                  <a:pathLst>
                    <a:path w="297" h="382">
                      <a:moveTo>
                        <a:pt x="296" y="0"/>
                      </a:moveTo>
                      <a:cubicBezTo>
                        <a:pt x="294" y="0"/>
                        <a:pt x="292" y="4"/>
                        <a:pt x="293" y="5"/>
                      </a:cubicBezTo>
                      <a:cubicBezTo>
                        <a:pt x="293" y="9"/>
                        <a:pt x="289" y="12"/>
                        <a:pt x="287" y="17"/>
                      </a:cubicBezTo>
                      <a:cubicBezTo>
                        <a:pt x="283" y="26"/>
                        <a:pt x="281" y="46"/>
                        <a:pt x="291" y="53"/>
                      </a:cubicBezTo>
                      <a:cubicBezTo>
                        <a:pt x="297" y="57"/>
                        <a:pt x="292" y="67"/>
                        <a:pt x="287" y="71"/>
                      </a:cubicBezTo>
                      <a:cubicBezTo>
                        <a:pt x="281" y="76"/>
                        <a:pt x="279" y="84"/>
                        <a:pt x="272" y="89"/>
                      </a:cubicBezTo>
                      <a:cubicBezTo>
                        <a:pt x="264" y="94"/>
                        <a:pt x="258" y="110"/>
                        <a:pt x="256" y="118"/>
                      </a:cubicBezTo>
                      <a:cubicBezTo>
                        <a:pt x="253" y="127"/>
                        <a:pt x="246" y="130"/>
                        <a:pt x="244" y="139"/>
                      </a:cubicBezTo>
                      <a:cubicBezTo>
                        <a:pt x="242" y="151"/>
                        <a:pt x="241" y="159"/>
                        <a:pt x="230" y="168"/>
                      </a:cubicBezTo>
                      <a:cubicBezTo>
                        <a:pt x="227" y="171"/>
                        <a:pt x="218" y="182"/>
                        <a:pt x="213" y="182"/>
                      </a:cubicBezTo>
                      <a:cubicBezTo>
                        <a:pt x="210" y="182"/>
                        <a:pt x="192" y="188"/>
                        <a:pt x="191" y="189"/>
                      </a:cubicBezTo>
                      <a:cubicBezTo>
                        <a:pt x="190" y="191"/>
                        <a:pt x="183" y="197"/>
                        <a:pt x="180" y="198"/>
                      </a:cubicBezTo>
                      <a:cubicBezTo>
                        <a:pt x="176" y="199"/>
                        <a:pt x="177" y="206"/>
                        <a:pt x="172" y="208"/>
                      </a:cubicBezTo>
                      <a:cubicBezTo>
                        <a:pt x="168" y="209"/>
                        <a:pt x="149" y="191"/>
                        <a:pt x="152" y="209"/>
                      </a:cubicBezTo>
                      <a:cubicBezTo>
                        <a:pt x="153" y="220"/>
                        <a:pt x="162" y="231"/>
                        <a:pt x="150" y="239"/>
                      </a:cubicBezTo>
                      <a:cubicBezTo>
                        <a:pt x="144" y="244"/>
                        <a:pt x="145" y="267"/>
                        <a:pt x="141" y="267"/>
                      </a:cubicBezTo>
                      <a:cubicBezTo>
                        <a:pt x="135" y="268"/>
                        <a:pt x="130" y="282"/>
                        <a:pt x="126" y="285"/>
                      </a:cubicBezTo>
                      <a:cubicBezTo>
                        <a:pt x="125" y="286"/>
                        <a:pt x="99" y="301"/>
                        <a:pt x="106" y="307"/>
                      </a:cubicBezTo>
                      <a:cubicBezTo>
                        <a:pt x="109" y="310"/>
                        <a:pt x="99" y="327"/>
                        <a:pt x="96" y="331"/>
                      </a:cubicBezTo>
                      <a:cubicBezTo>
                        <a:pt x="93" y="337"/>
                        <a:pt x="103" y="341"/>
                        <a:pt x="100" y="348"/>
                      </a:cubicBezTo>
                      <a:cubicBezTo>
                        <a:pt x="97" y="353"/>
                        <a:pt x="86" y="352"/>
                        <a:pt x="85" y="358"/>
                      </a:cubicBezTo>
                      <a:cubicBezTo>
                        <a:pt x="82" y="382"/>
                        <a:pt x="51" y="364"/>
                        <a:pt x="38" y="365"/>
                      </a:cubicBezTo>
                      <a:cubicBezTo>
                        <a:pt x="30" y="365"/>
                        <a:pt x="24" y="368"/>
                        <a:pt x="16" y="370"/>
                      </a:cubicBezTo>
                      <a:cubicBezTo>
                        <a:pt x="10" y="371"/>
                        <a:pt x="5" y="374"/>
                        <a:pt x="0" y="37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1" name="Freeform 577"/>
                <p:cNvSpPr>
                  <a:spLocks/>
                </p:cNvSpPr>
                <p:nvPr/>
              </p:nvSpPr>
              <p:spPr bwMode="auto">
                <a:xfrm>
                  <a:off x="563" y="2094"/>
                  <a:ext cx="6" cy="8"/>
                </a:xfrm>
                <a:custGeom>
                  <a:avLst/>
                  <a:gdLst/>
                  <a:ahLst/>
                  <a:cxnLst>
                    <a:cxn ang="0">
                      <a:pos x="3" y="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4">
                      <a:moveTo>
                        <a:pt x="3" y="4"/>
                      </a:moveTo>
                      <a:cubicBezTo>
                        <a:pt x="2" y="2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2" name="Freeform 578"/>
                <p:cNvSpPr>
                  <a:spLocks/>
                </p:cNvSpPr>
                <p:nvPr/>
              </p:nvSpPr>
              <p:spPr bwMode="auto">
                <a:xfrm>
                  <a:off x="541" y="2078"/>
                  <a:ext cx="17" cy="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8"/>
                    </a:cxn>
                  </a:cxnLst>
                  <a:rect l="0" t="0" r="r" b="b"/>
                  <a:pathLst>
                    <a:path w="9" h="8">
                      <a:moveTo>
                        <a:pt x="0" y="0"/>
                      </a:moveTo>
                      <a:cubicBezTo>
                        <a:pt x="3" y="3"/>
                        <a:pt x="5" y="6"/>
                        <a:pt x="9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3" name="Freeform 579"/>
                <p:cNvSpPr>
                  <a:spLocks/>
                </p:cNvSpPr>
                <p:nvPr/>
              </p:nvSpPr>
              <p:spPr bwMode="auto">
                <a:xfrm>
                  <a:off x="531" y="2083"/>
                  <a:ext cx="3" cy="9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cubicBezTo>
                        <a:pt x="2" y="1"/>
                        <a:pt x="1" y="4"/>
                        <a:pt x="0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4" name="Line 580"/>
                <p:cNvSpPr>
                  <a:spLocks noChangeShapeType="1"/>
                </p:cNvSpPr>
                <p:nvPr/>
              </p:nvSpPr>
              <p:spPr bwMode="auto">
                <a:xfrm>
                  <a:off x="558" y="2078"/>
                  <a:ext cx="7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5" name="Freeform 581"/>
                <p:cNvSpPr>
                  <a:spLocks/>
                </p:cNvSpPr>
                <p:nvPr/>
              </p:nvSpPr>
              <p:spPr bwMode="auto">
                <a:xfrm>
                  <a:off x="558" y="2092"/>
                  <a:ext cx="5" cy="2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6" name="Freeform 582"/>
                <p:cNvSpPr>
                  <a:spLocks/>
                </p:cNvSpPr>
                <p:nvPr/>
              </p:nvSpPr>
              <p:spPr bwMode="auto">
                <a:xfrm>
                  <a:off x="562" y="2054"/>
                  <a:ext cx="9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cubicBezTo>
                        <a:pt x="0" y="4"/>
                        <a:pt x="3" y="0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7" name="Freeform 583"/>
                <p:cNvSpPr>
                  <a:spLocks/>
                </p:cNvSpPr>
                <p:nvPr/>
              </p:nvSpPr>
              <p:spPr bwMode="auto">
                <a:xfrm>
                  <a:off x="562" y="1363"/>
                  <a:ext cx="22" cy="15"/>
                </a:xfrm>
                <a:custGeom>
                  <a:avLst/>
                  <a:gdLst/>
                  <a:ahLst/>
                  <a:cxnLst>
                    <a:cxn ang="0">
                      <a:pos x="12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2" h="8">
                      <a:moveTo>
                        <a:pt x="12" y="8"/>
                      </a:moveTo>
                      <a:cubicBezTo>
                        <a:pt x="8" y="7"/>
                        <a:pt x="1" y="4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8" name="Freeform 584"/>
                <p:cNvSpPr>
                  <a:spLocks/>
                </p:cNvSpPr>
                <p:nvPr/>
              </p:nvSpPr>
              <p:spPr bwMode="auto">
                <a:xfrm>
                  <a:off x="525" y="1363"/>
                  <a:ext cx="46" cy="82"/>
                </a:xfrm>
                <a:custGeom>
                  <a:avLst/>
                  <a:gdLst/>
                  <a:ahLst/>
                  <a:cxnLst>
                    <a:cxn ang="0">
                      <a:pos x="25" y="45"/>
                    </a:cxn>
                    <a:cxn ang="0">
                      <a:pos x="14" y="30"/>
                    </a:cxn>
                    <a:cxn ang="0">
                      <a:pos x="3" y="23"/>
                    </a:cxn>
                    <a:cxn ang="0">
                      <a:pos x="20" y="0"/>
                    </a:cxn>
                  </a:cxnLst>
                  <a:rect l="0" t="0" r="r" b="b"/>
                  <a:pathLst>
                    <a:path w="25" h="45">
                      <a:moveTo>
                        <a:pt x="25" y="45"/>
                      </a:moveTo>
                      <a:cubicBezTo>
                        <a:pt x="22" y="42"/>
                        <a:pt x="21" y="29"/>
                        <a:pt x="14" y="30"/>
                      </a:cubicBezTo>
                      <a:cubicBezTo>
                        <a:pt x="10" y="30"/>
                        <a:pt x="5" y="27"/>
                        <a:pt x="3" y="23"/>
                      </a:cubicBezTo>
                      <a:cubicBezTo>
                        <a:pt x="0" y="13"/>
                        <a:pt x="16" y="7"/>
                        <a:pt x="2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69" name="Freeform 585"/>
                <p:cNvSpPr>
                  <a:spLocks/>
                </p:cNvSpPr>
                <p:nvPr/>
              </p:nvSpPr>
              <p:spPr bwMode="auto">
                <a:xfrm>
                  <a:off x="465" y="937"/>
                  <a:ext cx="788" cy="419"/>
                </a:xfrm>
                <a:custGeom>
                  <a:avLst/>
                  <a:gdLst/>
                  <a:ahLst/>
                  <a:cxnLst>
                    <a:cxn ang="0">
                      <a:pos x="12" y="229"/>
                    </a:cxn>
                    <a:cxn ang="0">
                      <a:pos x="12" y="226"/>
                    </a:cxn>
                    <a:cxn ang="0">
                      <a:pos x="4" y="220"/>
                    </a:cxn>
                    <a:cxn ang="0">
                      <a:pos x="0" y="211"/>
                    </a:cxn>
                    <a:cxn ang="0">
                      <a:pos x="1" y="205"/>
                    </a:cxn>
                    <a:cxn ang="0">
                      <a:pos x="2" y="195"/>
                    </a:cxn>
                    <a:cxn ang="0">
                      <a:pos x="3" y="185"/>
                    </a:cxn>
                    <a:cxn ang="0">
                      <a:pos x="17" y="184"/>
                    </a:cxn>
                    <a:cxn ang="0">
                      <a:pos x="26" y="178"/>
                    </a:cxn>
                    <a:cxn ang="0">
                      <a:pos x="42" y="158"/>
                    </a:cxn>
                    <a:cxn ang="0">
                      <a:pos x="54" y="154"/>
                    </a:cxn>
                    <a:cxn ang="0">
                      <a:pos x="82" y="147"/>
                    </a:cxn>
                    <a:cxn ang="0">
                      <a:pos x="100" y="147"/>
                    </a:cxn>
                    <a:cxn ang="0">
                      <a:pos x="115" y="148"/>
                    </a:cxn>
                    <a:cxn ang="0">
                      <a:pos x="130" y="148"/>
                    </a:cxn>
                    <a:cxn ang="0">
                      <a:pos x="141" y="146"/>
                    </a:cxn>
                    <a:cxn ang="0">
                      <a:pos x="150" y="149"/>
                    </a:cxn>
                    <a:cxn ang="0">
                      <a:pos x="172" y="177"/>
                    </a:cxn>
                    <a:cxn ang="0">
                      <a:pos x="191" y="177"/>
                    </a:cxn>
                    <a:cxn ang="0">
                      <a:pos x="212" y="177"/>
                    </a:cxn>
                    <a:cxn ang="0">
                      <a:pos x="224" y="175"/>
                    </a:cxn>
                    <a:cxn ang="0">
                      <a:pos x="237" y="165"/>
                    </a:cxn>
                    <a:cxn ang="0">
                      <a:pos x="251" y="161"/>
                    </a:cxn>
                    <a:cxn ang="0">
                      <a:pos x="267" y="153"/>
                    </a:cxn>
                    <a:cxn ang="0">
                      <a:pos x="273" y="161"/>
                    </a:cxn>
                    <a:cxn ang="0">
                      <a:pos x="280" y="174"/>
                    </a:cxn>
                    <a:cxn ang="0">
                      <a:pos x="290" y="183"/>
                    </a:cxn>
                    <a:cxn ang="0">
                      <a:pos x="299" y="176"/>
                    </a:cxn>
                    <a:cxn ang="0">
                      <a:pos x="307" y="174"/>
                    </a:cxn>
                    <a:cxn ang="0">
                      <a:pos x="313" y="187"/>
                    </a:cxn>
                    <a:cxn ang="0">
                      <a:pos x="357" y="191"/>
                    </a:cxn>
                    <a:cxn ang="0">
                      <a:pos x="371" y="191"/>
                    </a:cxn>
                    <a:cxn ang="0">
                      <a:pos x="379" y="187"/>
                    </a:cxn>
                    <a:cxn ang="0">
                      <a:pos x="411" y="196"/>
                    </a:cxn>
                    <a:cxn ang="0">
                      <a:pos x="423" y="194"/>
                    </a:cxn>
                    <a:cxn ang="0">
                      <a:pos x="427" y="186"/>
                    </a:cxn>
                    <a:cxn ang="0">
                      <a:pos x="425" y="162"/>
                    </a:cxn>
                    <a:cxn ang="0">
                      <a:pos x="424" y="149"/>
                    </a:cxn>
                    <a:cxn ang="0">
                      <a:pos x="422" y="132"/>
                    </a:cxn>
                    <a:cxn ang="0">
                      <a:pos x="431" y="114"/>
                    </a:cxn>
                    <a:cxn ang="0">
                      <a:pos x="431" y="93"/>
                    </a:cxn>
                    <a:cxn ang="0">
                      <a:pos x="424" y="78"/>
                    </a:cxn>
                    <a:cxn ang="0">
                      <a:pos x="416" y="53"/>
                    </a:cxn>
                    <a:cxn ang="0">
                      <a:pos x="406" y="46"/>
                    </a:cxn>
                    <a:cxn ang="0">
                      <a:pos x="380" y="55"/>
                    </a:cxn>
                    <a:cxn ang="0">
                      <a:pos x="334" y="39"/>
                    </a:cxn>
                    <a:cxn ang="0">
                      <a:pos x="297" y="32"/>
                    </a:cxn>
                    <a:cxn ang="0">
                      <a:pos x="277" y="27"/>
                    </a:cxn>
                    <a:cxn ang="0">
                      <a:pos x="263" y="29"/>
                    </a:cxn>
                    <a:cxn ang="0">
                      <a:pos x="257" y="23"/>
                    </a:cxn>
                    <a:cxn ang="0">
                      <a:pos x="250" y="12"/>
                    </a:cxn>
                    <a:cxn ang="0">
                      <a:pos x="237" y="0"/>
                    </a:cxn>
                  </a:cxnLst>
                  <a:rect l="0" t="0" r="r" b="b"/>
                  <a:pathLst>
                    <a:path w="431" h="229">
                      <a:moveTo>
                        <a:pt x="12" y="229"/>
                      </a:moveTo>
                      <a:cubicBezTo>
                        <a:pt x="12" y="228"/>
                        <a:pt x="12" y="226"/>
                        <a:pt x="12" y="226"/>
                      </a:cubicBezTo>
                      <a:cubicBezTo>
                        <a:pt x="11" y="223"/>
                        <a:pt x="5" y="222"/>
                        <a:pt x="4" y="220"/>
                      </a:cubicBezTo>
                      <a:cubicBezTo>
                        <a:pt x="2" y="217"/>
                        <a:pt x="2" y="214"/>
                        <a:pt x="0" y="211"/>
                      </a:cubicBezTo>
                      <a:cubicBezTo>
                        <a:pt x="0" y="209"/>
                        <a:pt x="0" y="207"/>
                        <a:pt x="1" y="205"/>
                      </a:cubicBezTo>
                      <a:cubicBezTo>
                        <a:pt x="6" y="200"/>
                        <a:pt x="2" y="201"/>
                        <a:pt x="2" y="195"/>
                      </a:cubicBezTo>
                      <a:cubicBezTo>
                        <a:pt x="2" y="193"/>
                        <a:pt x="0" y="185"/>
                        <a:pt x="3" y="185"/>
                      </a:cubicBezTo>
                      <a:cubicBezTo>
                        <a:pt x="6" y="186"/>
                        <a:pt x="16" y="188"/>
                        <a:pt x="17" y="184"/>
                      </a:cubicBezTo>
                      <a:cubicBezTo>
                        <a:pt x="19" y="180"/>
                        <a:pt x="24" y="182"/>
                        <a:pt x="26" y="178"/>
                      </a:cubicBezTo>
                      <a:cubicBezTo>
                        <a:pt x="27" y="175"/>
                        <a:pt x="37" y="151"/>
                        <a:pt x="42" y="158"/>
                      </a:cubicBezTo>
                      <a:cubicBezTo>
                        <a:pt x="44" y="161"/>
                        <a:pt x="52" y="155"/>
                        <a:pt x="54" y="154"/>
                      </a:cubicBezTo>
                      <a:cubicBezTo>
                        <a:pt x="63" y="149"/>
                        <a:pt x="73" y="150"/>
                        <a:pt x="82" y="147"/>
                      </a:cubicBezTo>
                      <a:cubicBezTo>
                        <a:pt x="87" y="145"/>
                        <a:pt x="93" y="147"/>
                        <a:pt x="100" y="147"/>
                      </a:cubicBezTo>
                      <a:cubicBezTo>
                        <a:pt x="103" y="148"/>
                        <a:pt x="110" y="146"/>
                        <a:pt x="115" y="148"/>
                      </a:cubicBezTo>
                      <a:cubicBezTo>
                        <a:pt x="123" y="151"/>
                        <a:pt x="123" y="149"/>
                        <a:pt x="130" y="148"/>
                      </a:cubicBezTo>
                      <a:cubicBezTo>
                        <a:pt x="134" y="148"/>
                        <a:pt x="137" y="142"/>
                        <a:pt x="141" y="146"/>
                      </a:cubicBezTo>
                      <a:cubicBezTo>
                        <a:pt x="144" y="149"/>
                        <a:pt x="145" y="152"/>
                        <a:pt x="150" y="149"/>
                      </a:cubicBezTo>
                      <a:cubicBezTo>
                        <a:pt x="156" y="146"/>
                        <a:pt x="164" y="174"/>
                        <a:pt x="172" y="177"/>
                      </a:cubicBezTo>
                      <a:cubicBezTo>
                        <a:pt x="177" y="179"/>
                        <a:pt x="191" y="170"/>
                        <a:pt x="191" y="177"/>
                      </a:cubicBezTo>
                      <a:cubicBezTo>
                        <a:pt x="193" y="192"/>
                        <a:pt x="206" y="181"/>
                        <a:pt x="212" y="177"/>
                      </a:cubicBezTo>
                      <a:cubicBezTo>
                        <a:pt x="215" y="175"/>
                        <a:pt x="220" y="177"/>
                        <a:pt x="224" y="175"/>
                      </a:cubicBezTo>
                      <a:cubicBezTo>
                        <a:pt x="229" y="172"/>
                        <a:pt x="233" y="169"/>
                        <a:pt x="237" y="165"/>
                      </a:cubicBezTo>
                      <a:cubicBezTo>
                        <a:pt x="241" y="161"/>
                        <a:pt x="246" y="167"/>
                        <a:pt x="251" y="161"/>
                      </a:cubicBezTo>
                      <a:cubicBezTo>
                        <a:pt x="255" y="157"/>
                        <a:pt x="263" y="157"/>
                        <a:pt x="267" y="153"/>
                      </a:cubicBezTo>
                      <a:cubicBezTo>
                        <a:pt x="271" y="149"/>
                        <a:pt x="273" y="157"/>
                        <a:pt x="273" y="161"/>
                      </a:cubicBezTo>
                      <a:cubicBezTo>
                        <a:pt x="271" y="166"/>
                        <a:pt x="276" y="171"/>
                        <a:pt x="280" y="174"/>
                      </a:cubicBezTo>
                      <a:cubicBezTo>
                        <a:pt x="281" y="175"/>
                        <a:pt x="290" y="183"/>
                        <a:pt x="290" y="183"/>
                      </a:cubicBezTo>
                      <a:cubicBezTo>
                        <a:pt x="291" y="184"/>
                        <a:pt x="299" y="176"/>
                        <a:pt x="299" y="176"/>
                      </a:cubicBezTo>
                      <a:cubicBezTo>
                        <a:pt x="300" y="175"/>
                        <a:pt x="309" y="171"/>
                        <a:pt x="307" y="174"/>
                      </a:cubicBezTo>
                      <a:cubicBezTo>
                        <a:pt x="306" y="175"/>
                        <a:pt x="312" y="186"/>
                        <a:pt x="313" y="187"/>
                      </a:cubicBezTo>
                      <a:cubicBezTo>
                        <a:pt x="313" y="188"/>
                        <a:pt x="353" y="191"/>
                        <a:pt x="357" y="191"/>
                      </a:cubicBezTo>
                      <a:cubicBezTo>
                        <a:pt x="360" y="191"/>
                        <a:pt x="369" y="195"/>
                        <a:pt x="371" y="191"/>
                      </a:cubicBezTo>
                      <a:cubicBezTo>
                        <a:pt x="372" y="188"/>
                        <a:pt x="377" y="185"/>
                        <a:pt x="379" y="187"/>
                      </a:cubicBezTo>
                      <a:cubicBezTo>
                        <a:pt x="387" y="193"/>
                        <a:pt x="401" y="199"/>
                        <a:pt x="411" y="196"/>
                      </a:cubicBezTo>
                      <a:cubicBezTo>
                        <a:pt x="413" y="195"/>
                        <a:pt x="422" y="195"/>
                        <a:pt x="423" y="194"/>
                      </a:cubicBezTo>
                      <a:cubicBezTo>
                        <a:pt x="429" y="190"/>
                        <a:pt x="425" y="193"/>
                        <a:pt x="427" y="186"/>
                      </a:cubicBezTo>
                      <a:cubicBezTo>
                        <a:pt x="431" y="177"/>
                        <a:pt x="422" y="172"/>
                        <a:pt x="425" y="162"/>
                      </a:cubicBezTo>
                      <a:cubicBezTo>
                        <a:pt x="427" y="158"/>
                        <a:pt x="423" y="153"/>
                        <a:pt x="424" y="149"/>
                      </a:cubicBezTo>
                      <a:cubicBezTo>
                        <a:pt x="424" y="143"/>
                        <a:pt x="426" y="138"/>
                        <a:pt x="422" y="132"/>
                      </a:cubicBezTo>
                      <a:cubicBezTo>
                        <a:pt x="417" y="124"/>
                        <a:pt x="431" y="120"/>
                        <a:pt x="431" y="114"/>
                      </a:cubicBezTo>
                      <a:cubicBezTo>
                        <a:pt x="431" y="107"/>
                        <a:pt x="431" y="100"/>
                        <a:pt x="431" y="93"/>
                      </a:cubicBezTo>
                      <a:cubicBezTo>
                        <a:pt x="431" y="87"/>
                        <a:pt x="427" y="83"/>
                        <a:pt x="424" y="78"/>
                      </a:cubicBezTo>
                      <a:cubicBezTo>
                        <a:pt x="420" y="68"/>
                        <a:pt x="428" y="56"/>
                        <a:pt x="416" y="53"/>
                      </a:cubicBezTo>
                      <a:cubicBezTo>
                        <a:pt x="411" y="52"/>
                        <a:pt x="411" y="44"/>
                        <a:pt x="406" y="46"/>
                      </a:cubicBezTo>
                      <a:cubicBezTo>
                        <a:pt x="397" y="48"/>
                        <a:pt x="389" y="53"/>
                        <a:pt x="380" y="55"/>
                      </a:cubicBezTo>
                      <a:cubicBezTo>
                        <a:pt x="361" y="58"/>
                        <a:pt x="351" y="43"/>
                        <a:pt x="334" y="39"/>
                      </a:cubicBezTo>
                      <a:cubicBezTo>
                        <a:pt x="322" y="37"/>
                        <a:pt x="310" y="31"/>
                        <a:pt x="297" y="32"/>
                      </a:cubicBezTo>
                      <a:cubicBezTo>
                        <a:pt x="288" y="32"/>
                        <a:pt x="282" y="34"/>
                        <a:pt x="277" y="27"/>
                      </a:cubicBezTo>
                      <a:cubicBezTo>
                        <a:pt x="276" y="26"/>
                        <a:pt x="265" y="28"/>
                        <a:pt x="263" y="29"/>
                      </a:cubicBezTo>
                      <a:cubicBezTo>
                        <a:pt x="260" y="29"/>
                        <a:pt x="258" y="24"/>
                        <a:pt x="257" y="23"/>
                      </a:cubicBezTo>
                      <a:cubicBezTo>
                        <a:pt x="255" y="21"/>
                        <a:pt x="253" y="12"/>
                        <a:pt x="250" y="12"/>
                      </a:cubicBezTo>
                      <a:cubicBezTo>
                        <a:pt x="249" y="12"/>
                        <a:pt x="238" y="1"/>
                        <a:pt x="23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0" name="Freeform 586"/>
                <p:cNvSpPr>
                  <a:spLocks/>
                </p:cNvSpPr>
                <p:nvPr/>
              </p:nvSpPr>
              <p:spPr bwMode="auto">
                <a:xfrm>
                  <a:off x="258" y="994"/>
                  <a:ext cx="103" cy="435"/>
                </a:xfrm>
                <a:custGeom>
                  <a:avLst/>
                  <a:gdLst/>
                  <a:ahLst/>
                  <a:cxnLst>
                    <a:cxn ang="0">
                      <a:pos x="40" y="238"/>
                    </a:cxn>
                    <a:cxn ang="0">
                      <a:pos x="39" y="226"/>
                    </a:cxn>
                    <a:cxn ang="0">
                      <a:pos x="30" y="212"/>
                    </a:cxn>
                    <a:cxn ang="0">
                      <a:pos x="25" y="180"/>
                    </a:cxn>
                    <a:cxn ang="0">
                      <a:pos x="14" y="148"/>
                    </a:cxn>
                    <a:cxn ang="0">
                      <a:pos x="10" y="119"/>
                    </a:cxn>
                    <a:cxn ang="0">
                      <a:pos x="6" y="100"/>
                    </a:cxn>
                    <a:cxn ang="0">
                      <a:pos x="11" y="90"/>
                    </a:cxn>
                    <a:cxn ang="0">
                      <a:pos x="8" y="80"/>
                    </a:cxn>
                    <a:cxn ang="0">
                      <a:pos x="20" y="62"/>
                    </a:cxn>
                    <a:cxn ang="0">
                      <a:pos x="18" y="50"/>
                    </a:cxn>
                    <a:cxn ang="0">
                      <a:pos x="28" y="43"/>
                    </a:cxn>
                    <a:cxn ang="0">
                      <a:pos x="35" y="35"/>
                    </a:cxn>
                    <a:cxn ang="0">
                      <a:pos x="40" y="34"/>
                    </a:cxn>
                    <a:cxn ang="0">
                      <a:pos x="48" y="14"/>
                    </a:cxn>
                    <a:cxn ang="0">
                      <a:pos x="56" y="0"/>
                    </a:cxn>
                  </a:cxnLst>
                  <a:rect l="0" t="0" r="r" b="b"/>
                  <a:pathLst>
                    <a:path w="56" h="238">
                      <a:moveTo>
                        <a:pt x="40" y="238"/>
                      </a:moveTo>
                      <a:cubicBezTo>
                        <a:pt x="39" y="235"/>
                        <a:pt x="42" y="228"/>
                        <a:pt x="39" y="226"/>
                      </a:cubicBezTo>
                      <a:cubicBezTo>
                        <a:pt x="37" y="224"/>
                        <a:pt x="31" y="214"/>
                        <a:pt x="30" y="212"/>
                      </a:cubicBezTo>
                      <a:cubicBezTo>
                        <a:pt x="28" y="201"/>
                        <a:pt x="25" y="191"/>
                        <a:pt x="25" y="180"/>
                      </a:cubicBezTo>
                      <a:cubicBezTo>
                        <a:pt x="24" y="169"/>
                        <a:pt x="17" y="159"/>
                        <a:pt x="14" y="148"/>
                      </a:cubicBezTo>
                      <a:cubicBezTo>
                        <a:pt x="11" y="139"/>
                        <a:pt x="0" y="126"/>
                        <a:pt x="10" y="119"/>
                      </a:cubicBezTo>
                      <a:cubicBezTo>
                        <a:pt x="12" y="118"/>
                        <a:pt x="4" y="105"/>
                        <a:pt x="6" y="100"/>
                      </a:cubicBezTo>
                      <a:cubicBezTo>
                        <a:pt x="8" y="96"/>
                        <a:pt x="13" y="95"/>
                        <a:pt x="11" y="90"/>
                      </a:cubicBezTo>
                      <a:cubicBezTo>
                        <a:pt x="10" y="86"/>
                        <a:pt x="10" y="84"/>
                        <a:pt x="8" y="80"/>
                      </a:cubicBezTo>
                      <a:cubicBezTo>
                        <a:pt x="6" y="75"/>
                        <a:pt x="20" y="68"/>
                        <a:pt x="20" y="62"/>
                      </a:cubicBezTo>
                      <a:cubicBezTo>
                        <a:pt x="19" y="57"/>
                        <a:pt x="14" y="54"/>
                        <a:pt x="18" y="50"/>
                      </a:cubicBezTo>
                      <a:cubicBezTo>
                        <a:pt x="19" y="48"/>
                        <a:pt x="27" y="43"/>
                        <a:pt x="28" y="43"/>
                      </a:cubicBezTo>
                      <a:cubicBezTo>
                        <a:pt x="30" y="38"/>
                        <a:pt x="28" y="36"/>
                        <a:pt x="35" y="35"/>
                      </a:cubicBezTo>
                      <a:cubicBezTo>
                        <a:pt x="42" y="35"/>
                        <a:pt x="38" y="39"/>
                        <a:pt x="40" y="34"/>
                      </a:cubicBezTo>
                      <a:cubicBezTo>
                        <a:pt x="41" y="30"/>
                        <a:pt x="42" y="15"/>
                        <a:pt x="48" y="14"/>
                      </a:cubicBezTo>
                      <a:cubicBezTo>
                        <a:pt x="48" y="14"/>
                        <a:pt x="56" y="3"/>
                        <a:pt x="5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1" name="Freeform 587"/>
                <p:cNvSpPr>
                  <a:spLocks/>
                </p:cNvSpPr>
                <p:nvPr/>
              </p:nvSpPr>
              <p:spPr bwMode="auto">
                <a:xfrm>
                  <a:off x="317" y="1473"/>
                  <a:ext cx="27" cy="14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15" y="0"/>
                    </a:cxn>
                  </a:cxnLst>
                  <a:rect l="0" t="0" r="r" b="b"/>
                  <a:pathLst>
                    <a:path w="15" h="8">
                      <a:moveTo>
                        <a:pt x="0" y="8"/>
                      </a:moveTo>
                      <a:cubicBezTo>
                        <a:pt x="5" y="5"/>
                        <a:pt x="10" y="2"/>
                        <a:pt x="1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2" name="Freeform 588"/>
                <p:cNvSpPr>
                  <a:spLocks/>
                </p:cNvSpPr>
                <p:nvPr/>
              </p:nvSpPr>
              <p:spPr bwMode="auto">
                <a:xfrm>
                  <a:off x="201" y="1268"/>
                  <a:ext cx="264" cy="325"/>
                </a:xfrm>
                <a:custGeom>
                  <a:avLst/>
                  <a:gdLst/>
                  <a:ahLst/>
                  <a:cxnLst>
                    <a:cxn ang="0">
                      <a:pos x="21" y="178"/>
                    </a:cxn>
                    <a:cxn ang="0">
                      <a:pos x="6" y="136"/>
                    </a:cxn>
                    <a:cxn ang="0">
                      <a:pos x="22" y="129"/>
                    </a:cxn>
                    <a:cxn ang="0">
                      <a:pos x="30" y="113"/>
                    </a:cxn>
                    <a:cxn ang="0">
                      <a:pos x="44" y="99"/>
                    </a:cxn>
                    <a:cxn ang="0">
                      <a:pos x="58" y="99"/>
                    </a:cxn>
                    <a:cxn ang="0">
                      <a:pos x="61" y="68"/>
                    </a:cxn>
                    <a:cxn ang="0">
                      <a:pos x="60" y="58"/>
                    </a:cxn>
                    <a:cxn ang="0">
                      <a:pos x="65" y="40"/>
                    </a:cxn>
                    <a:cxn ang="0">
                      <a:pos x="64" y="30"/>
                    </a:cxn>
                    <a:cxn ang="0">
                      <a:pos x="74" y="19"/>
                    </a:cxn>
                    <a:cxn ang="0">
                      <a:pos x="104" y="7"/>
                    </a:cxn>
                    <a:cxn ang="0">
                      <a:pos x="116" y="24"/>
                    </a:cxn>
                    <a:cxn ang="0">
                      <a:pos x="144" y="29"/>
                    </a:cxn>
                  </a:cxnLst>
                  <a:rect l="0" t="0" r="r" b="b"/>
                  <a:pathLst>
                    <a:path w="144" h="178">
                      <a:moveTo>
                        <a:pt x="21" y="178"/>
                      </a:moveTo>
                      <a:cubicBezTo>
                        <a:pt x="16" y="165"/>
                        <a:pt x="12" y="149"/>
                        <a:pt x="6" y="136"/>
                      </a:cubicBezTo>
                      <a:cubicBezTo>
                        <a:pt x="0" y="124"/>
                        <a:pt x="18" y="130"/>
                        <a:pt x="22" y="129"/>
                      </a:cubicBezTo>
                      <a:cubicBezTo>
                        <a:pt x="13" y="130"/>
                        <a:pt x="25" y="113"/>
                        <a:pt x="30" y="113"/>
                      </a:cubicBezTo>
                      <a:cubicBezTo>
                        <a:pt x="34" y="108"/>
                        <a:pt x="39" y="103"/>
                        <a:pt x="44" y="99"/>
                      </a:cubicBezTo>
                      <a:cubicBezTo>
                        <a:pt x="45" y="98"/>
                        <a:pt x="58" y="95"/>
                        <a:pt x="58" y="99"/>
                      </a:cubicBezTo>
                      <a:cubicBezTo>
                        <a:pt x="60" y="89"/>
                        <a:pt x="60" y="78"/>
                        <a:pt x="61" y="68"/>
                      </a:cubicBezTo>
                      <a:cubicBezTo>
                        <a:pt x="61" y="64"/>
                        <a:pt x="59" y="61"/>
                        <a:pt x="60" y="58"/>
                      </a:cubicBezTo>
                      <a:cubicBezTo>
                        <a:pt x="61" y="53"/>
                        <a:pt x="65" y="45"/>
                        <a:pt x="65" y="40"/>
                      </a:cubicBezTo>
                      <a:cubicBezTo>
                        <a:pt x="65" y="38"/>
                        <a:pt x="69" y="30"/>
                        <a:pt x="64" y="30"/>
                      </a:cubicBezTo>
                      <a:cubicBezTo>
                        <a:pt x="66" y="24"/>
                        <a:pt x="72" y="26"/>
                        <a:pt x="74" y="19"/>
                      </a:cubicBezTo>
                      <a:cubicBezTo>
                        <a:pt x="76" y="8"/>
                        <a:pt x="95" y="0"/>
                        <a:pt x="104" y="7"/>
                      </a:cubicBezTo>
                      <a:cubicBezTo>
                        <a:pt x="108" y="11"/>
                        <a:pt x="113" y="20"/>
                        <a:pt x="116" y="24"/>
                      </a:cubicBezTo>
                      <a:cubicBezTo>
                        <a:pt x="117" y="27"/>
                        <a:pt x="139" y="27"/>
                        <a:pt x="144" y="2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3" name="Freeform 589"/>
                <p:cNvSpPr>
                  <a:spLocks/>
                </p:cNvSpPr>
                <p:nvPr/>
              </p:nvSpPr>
              <p:spPr bwMode="auto">
                <a:xfrm>
                  <a:off x="256" y="1509"/>
                  <a:ext cx="39" cy="44"/>
                </a:xfrm>
                <a:custGeom>
                  <a:avLst/>
                  <a:gdLst/>
                  <a:ahLst/>
                  <a:cxnLst>
                    <a:cxn ang="0">
                      <a:pos x="21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1" h="24">
                      <a:moveTo>
                        <a:pt x="21" y="24"/>
                      </a:moveTo>
                      <a:cubicBezTo>
                        <a:pt x="11" y="17"/>
                        <a:pt x="11" y="6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4" name="Freeform 590"/>
                <p:cNvSpPr>
                  <a:spLocks/>
                </p:cNvSpPr>
                <p:nvPr/>
              </p:nvSpPr>
              <p:spPr bwMode="auto">
                <a:xfrm>
                  <a:off x="240" y="1504"/>
                  <a:ext cx="16" cy="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3"/>
                    </a:cxn>
                  </a:cxnLst>
                  <a:rect l="0" t="0" r="r" b="b"/>
                  <a:pathLst>
                    <a:path w="9" h="3">
                      <a:moveTo>
                        <a:pt x="0" y="0"/>
                      </a:moveTo>
                      <a:cubicBezTo>
                        <a:pt x="4" y="0"/>
                        <a:pt x="6" y="1"/>
                        <a:pt x="9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5" name="Freeform 591"/>
                <p:cNvSpPr>
                  <a:spLocks/>
                </p:cNvSpPr>
                <p:nvPr/>
              </p:nvSpPr>
              <p:spPr bwMode="auto">
                <a:xfrm>
                  <a:off x="307" y="1445"/>
                  <a:ext cx="13" cy="81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3" y="44"/>
                    </a:cxn>
                  </a:cxnLst>
                  <a:rect l="0" t="0" r="r" b="b"/>
                  <a:pathLst>
                    <a:path w="7" h="44">
                      <a:moveTo>
                        <a:pt x="0" y="2"/>
                      </a:moveTo>
                      <a:cubicBezTo>
                        <a:pt x="7" y="0"/>
                        <a:pt x="5" y="38"/>
                        <a:pt x="3" y="4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6" name="Freeform 592"/>
                <p:cNvSpPr>
                  <a:spLocks/>
                </p:cNvSpPr>
                <p:nvPr/>
              </p:nvSpPr>
              <p:spPr bwMode="auto">
                <a:xfrm>
                  <a:off x="267" y="1644"/>
                  <a:ext cx="11" cy="19"/>
                </a:xfrm>
                <a:custGeom>
                  <a:avLst/>
                  <a:gdLst/>
                  <a:ahLst/>
                  <a:cxnLst>
                    <a:cxn ang="0">
                      <a:pos x="6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6" h="10">
                      <a:moveTo>
                        <a:pt x="6" y="10"/>
                      </a:moveTo>
                      <a:cubicBezTo>
                        <a:pt x="6" y="8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7" name="Freeform 593"/>
                <p:cNvSpPr>
                  <a:spLocks/>
                </p:cNvSpPr>
                <p:nvPr/>
              </p:nvSpPr>
              <p:spPr bwMode="auto">
                <a:xfrm>
                  <a:off x="214" y="1527"/>
                  <a:ext cx="30" cy="66"/>
                </a:xfrm>
                <a:custGeom>
                  <a:avLst/>
                  <a:gdLst/>
                  <a:ahLst/>
                  <a:cxnLst>
                    <a:cxn ang="0">
                      <a:pos x="14" y="36"/>
                    </a:cxn>
                    <a:cxn ang="0">
                      <a:pos x="13" y="20"/>
                    </a:cxn>
                    <a:cxn ang="0">
                      <a:pos x="0" y="0"/>
                    </a:cxn>
                    <a:cxn ang="0">
                      <a:pos x="2" y="3"/>
                    </a:cxn>
                  </a:cxnLst>
                  <a:rect l="0" t="0" r="r" b="b"/>
                  <a:pathLst>
                    <a:path w="16" h="36">
                      <a:moveTo>
                        <a:pt x="14" y="36"/>
                      </a:moveTo>
                      <a:cubicBezTo>
                        <a:pt x="14" y="36"/>
                        <a:pt x="16" y="21"/>
                        <a:pt x="13" y="20"/>
                      </a:cubicBezTo>
                      <a:cubicBezTo>
                        <a:pt x="8" y="18"/>
                        <a:pt x="3" y="4"/>
                        <a:pt x="0" y="0"/>
                      </a:cubicBezTo>
                      <a:cubicBezTo>
                        <a:pt x="1" y="1"/>
                        <a:pt x="1" y="2"/>
                        <a:pt x="2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8" name="Freeform 594"/>
                <p:cNvSpPr>
                  <a:spLocks/>
                </p:cNvSpPr>
                <p:nvPr/>
              </p:nvSpPr>
              <p:spPr bwMode="auto">
                <a:xfrm>
                  <a:off x="214" y="1571"/>
                  <a:ext cx="26" cy="22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4" y="12"/>
                    </a:cxn>
                  </a:cxnLst>
                  <a:rect l="0" t="0" r="r" b="b"/>
                  <a:pathLst>
                    <a:path w="14" h="12">
                      <a:moveTo>
                        <a:pt x="0" y="0"/>
                      </a:moveTo>
                      <a:cubicBezTo>
                        <a:pt x="4" y="2"/>
                        <a:pt x="10" y="9"/>
                        <a:pt x="14" y="1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79" name="Freeform 595"/>
                <p:cNvSpPr>
                  <a:spLocks/>
                </p:cNvSpPr>
                <p:nvPr/>
              </p:nvSpPr>
              <p:spPr bwMode="auto">
                <a:xfrm>
                  <a:off x="333" y="1566"/>
                  <a:ext cx="6" cy="4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22"/>
                    </a:cxn>
                  </a:cxnLst>
                  <a:rect l="0" t="0" r="r" b="b"/>
                  <a:pathLst>
                    <a:path w="3" h="22">
                      <a:moveTo>
                        <a:pt x="0" y="0"/>
                      </a:moveTo>
                      <a:cubicBezTo>
                        <a:pt x="1" y="7"/>
                        <a:pt x="1" y="15"/>
                        <a:pt x="3" y="2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0" name="Freeform 596"/>
                <p:cNvSpPr>
                  <a:spLocks/>
                </p:cNvSpPr>
                <p:nvPr/>
              </p:nvSpPr>
              <p:spPr bwMode="auto">
                <a:xfrm>
                  <a:off x="313" y="1538"/>
                  <a:ext cx="18" cy="2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0" y="11"/>
                    </a:cxn>
                  </a:cxnLst>
                  <a:rect l="0" t="0" r="r" b="b"/>
                  <a:pathLst>
                    <a:path w="10" h="11">
                      <a:moveTo>
                        <a:pt x="0" y="0"/>
                      </a:moveTo>
                      <a:cubicBezTo>
                        <a:pt x="4" y="3"/>
                        <a:pt x="7" y="6"/>
                        <a:pt x="10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1" name="Line 597"/>
                <p:cNvSpPr>
                  <a:spLocks noChangeShapeType="1"/>
                </p:cNvSpPr>
                <p:nvPr/>
              </p:nvSpPr>
              <p:spPr bwMode="auto">
                <a:xfrm flipH="1">
                  <a:off x="318" y="1504"/>
                  <a:ext cx="8" cy="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2" name="Freeform 598"/>
                <p:cNvSpPr>
                  <a:spLocks/>
                </p:cNvSpPr>
                <p:nvPr/>
              </p:nvSpPr>
              <p:spPr bwMode="auto">
                <a:xfrm>
                  <a:off x="311" y="1197"/>
                  <a:ext cx="932" cy="252"/>
                </a:xfrm>
                <a:custGeom>
                  <a:avLst/>
                  <a:gdLst/>
                  <a:ahLst/>
                  <a:cxnLst>
                    <a:cxn ang="0">
                      <a:pos x="510" y="19"/>
                    </a:cxn>
                    <a:cxn ang="0">
                      <a:pos x="486" y="19"/>
                    </a:cxn>
                    <a:cxn ang="0">
                      <a:pos x="459" y="15"/>
                    </a:cxn>
                    <a:cxn ang="0">
                      <a:pos x="431" y="7"/>
                    </a:cxn>
                    <a:cxn ang="0">
                      <a:pos x="409" y="1"/>
                    </a:cxn>
                    <a:cxn ang="0">
                      <a:pos x="386" y="16"/>
                    </a:cxn>
                    <a:cxn ang="0">
                      <a:pos x="371" y="11"/>
                    </a:cxn>
                    <a:cxn ang="0">
                      <a:pos x="365" y="14"/>
                    </a:cxn>
                    <a:cxn ang="0">
                      <a:pos x="361" y="14"/>
                    </a:cxn>
                    <a:cxn ang="0">
                      <a:pos x="356" y="10"/>
                    </a:cxn>
                    <a:cxn ang="0">
                      <a:pos x="334" y="17"/>
                    </a:cxn>
                    <a:cxn ang="0">
                      <a:pos x="320" y="21"/>
                    </a:cxn>
                    <a:cxn ang="0">
                      <a:pos x="308" y="29"/>
                    </a:cxn>
                    <a:cxn ang="0">
                      <a:pos x="287" y="39"/>
                    </a:cxn>
                    <a:cxn ang="0">
                      <a:pos x="276" y="42"/>
                    </a:cxn>
                    <a:cxn ang="0">
                      <a:pos x="267" y="38"/>
                    </a:cxn>
                    <a:cxn ang="0">
                      <a:pos x="249" y="33"/>
                    </a:cxn>
                    <a:cxn ang="0">
                      <a:pos x="238" y="15"/>
                    </a:cxn>
                    <a:cxn ang="0">
                      <a:pos x="226" y="8"/>
                    </a:cxn>
                    <a:cxn ang="0">
                      <a:pos x="209" y="10"/>
                    </a:cxn>
                    <a:cxn ang="0">
                      <a:pos x="198" y="21"/>
                    </a:cxn>
                    <a:cxn ang="0">
                      <a:pos x="184" y="31"/>
                    </a:cxn>
                    <a:cxn ang="0">
                      <a:pos x="177" y="49"/>
                    </a:cxn>
                    <a:cxn ang="0">
                      <a:pos x="160" y="61"/>
                    </a:cxn>
                    <a:cxn ang="0">
                      <a:pos x="137" y="91"/>
                    </a:cxn>
                    <a:cxn ang="0">
                      <a:pos x="128" y="87"/>
                    </a:cxn>
                    <a:cxn ang="0">
                      <a:pos x="115" y="86"/>
                    </a:cxn>
                    <a:cxn ang="0">
                      <a:pos x="105" y="90"/>
                    </a:cxn>
                    <a:cxn ang="0">
                      <a:pos x="87" y="87"/>
                    </a:cxn>
                    <a:cxn ang="0">
                      <a:pos x="79" y="96"/>
                    </a:cxn>
                    <a:cxn ang="0">
                      <a:pos x="66" y="98"/>
                    </a:cxn>
                    <a:cxn ang="0">
                      <a:pos x="43" y="102"/>
                    </a:cxn>
                    <a:cxn ang="0">
                      <a:pos x="34" y="107"/>
                    </a:cxn>
                    <a:cxn ang="0">
                      <a:pos x="25" y="117"/>
                    </a:cxn>
                    <a:cxn ang="0">
                      <a:pos x="0" y="138"/>
                    </a:cxn>
                  </a:cxnLst>
                  <a:rect l="0" t="0" r="r" b="b"/>
                  <a:pathLst>
                    <a:path w="510" h="138">
                      <a:moveTo>
                        <a:pt x="510" y="19"/>
                      </a:moveTo>
                      <a:cubicBezTo>
                        <a:pt x="502" y="15"/>
                        <a:pt x="493" y="20"/>
                        <a:pt x="486" y="19"/>
                      </a:cubicBezTo>
                      <a:cubicBezTo>
                        <a:pt x="477" y="19"/>
                        <a:pt x="467" y="17"/>
                        <a:pt x="459" y="15"/>
                      </a:cubicBezTo>
                      <a:cubicBezTo>
                        <a:pt x="450" y="12"/>
                        <a:pt x="441" y="9"/>
                        <a:pt x="431" y="7"/>
                      </a:cubicBezTo>
                      <a:cubicBezTo>
                        <a:pt x="426" y="6"/>
                        <a:pt x="414" y="0"/>
                        <a:pt x="409" y="1"/>
                      </a:cubicBezTo>
                      <a:cubicBezTo>
                        <a:pt x="405" y="2"/>
                        <a:pt x="387" y="18"/>
                        <a:pt x="386" y="16"/>
                      </a:cubicBezTo>
                      <a:cubicBezTo>
                        <a:pt x="381" y="10"/>
                        <a:pt x="378" y="7"/>
                        <a:pt x="371" y="11"/>
                      </a:cubicBezTo>
                      <a:cubicBezTo>
                        <a:pt x="369" y="12"/>
                        <a:pt x="368" y="15"/>
                        <a:pt x="365" y="14"/>
                      </a:cubicBezTo>
                      <a:cubicBezTo>
                        <a:pt x="363" y="13"/>
                        <a:pt x="362" y="13"/>
                        <a:pt x="361" y="14"/>
                      </a:cubicBezTo>
                      <a:cubicBezTo>
                        <a:pt x="357" y="15"/>
                        <a:pt x="359" y="11"/>
                        <a:pt x="356" y="10"/>
                      </a:cubicBezTo>
                      <a:cubicBezTo>
                        <a:pt x="352" y="8"/>
                        <a:pt x="336" y="13"/>
                        <a:pt x="334" y="17"/>
                      </a:cubicBezTo>
                      <a:cubicBezTo>
                        <a:pt x="329" y="23"/>
                        <a:pt x="324" y="16"/>
                        <a:pt x="320" y="21"/>
                      </a:cubicBezTo>
                      <a:cubicBezTo>
                        <a:pt x="315" y="26"/>
                        <a:pt x="314" y="28"/>
                        <a:pt x="308" y="29"/>
                      </a:cubicBezTo>
                      <a:cubicBezTo>
                        <a:pt x="298" y="30"/>
                        <a:pt x="296" y="38"/>
                        <a:pt x="287" y="39"/>
                      </a:cubicBezTo>
                      <a:cubicBezTo>
                        <a:pt x="280" y="40"/>
                        <a:pt x="282" y="47"/>
                        <a:pt x="276" y="42"/>
                      </a:cubicBezTo>
                      <a:cubicBezTo>
                        <a:pt x="272" y="38"/>
                        <a:pt x="275" y="38"/>
                        <a:pt x="267" y="38"/>
                      </a:cubicBezTo>
                      <a:cubicBezTo>
                        <a:pt x="260" y="39"/>
                        <a:pt x="253" y="41"/>
                        <a:pt x="249" y="33"/>
                      </a:cubicBezTo>
                      <a:cubicBezTo>
                        <a:pt x="246" y="26"/>
                        <a:pt x="242" y="21"/>
                        <a:pt x="238" y="15"/>
                      </a:cubicBezTo>
                      <a:cubicBezTo>
                        <a:pt x="234" y="9"/>
                        <a:pt x="229" y="14"/>
                        <a:pt x="226" y="8"/>
                      </a:cubicBezTo>
                      <a:cubicBezTo>
                        <a:pt x="221" y="1"/>
                        <a:pt x="214" y="10"/>
                        <a:pt x="209" y="10"/>
                      </a:cubicBezTo>
                      <a:cubicBezTo>
                        <a:pt x="202" y="11"/>
                        <a:pt x="202" y="15"/>
                        <a:pt x="198" y="21"/>
                      </a:cubicBezTo>
                      <a:cubicBezTo>
                        <a:pt x="194" y="26"/>
                        <a:pt x="187" y="23"/>
                        <a:pt x="184" y="31"/>
                      </a:cubicBezTo>
                      <a:cubicBezTo>
                        <a:pt x="182" y="38"/>
                        <a:pt x="180" y="43"/>
                        <a:pt x="177" y="49"/>
                      </a:cubicBezTo>
                      <a:cubicBezTo>
                        <a:pt x="173" y="56"/>
                        <a:pt x="165" y="56"/>
                        <a:pt x="160" y="61"/>
                      </a:cubicBezTo>
                      <a:cubicBezTo>
                        <a:pt x="152" y="71"/>
                        <a:pt x="153" y="89"/>
                        <a:pt x="137" y="91"/>
                      </a:cubicBezTo>
                      <a:cubicBezTo>
                        <a:pt x="136" y="91"/>
                        <a:pt x="129" y="88"/>
                        <a:pt x="128" y="87"/>
                      </a:cubicBezTo>
                      <a:cubicBezTo>
                        <a:pt x="127" y="86"/>
                        <a:pt x="117" y="86"/>
                        <a:pt x="115" y="86"/>
                      </a:cubicBezTo>
                      <a:cubicBezTo>
                        <a:pt x="112" y="87"/>
                        <a:pt x="108" y="88"/>
                        <a:pt x="105" y="90"/>
                      </a:cubicBezTo>
                      <a:cubicBezTo>
                        <a:pt x="102" y="91"/>
                        <a:pt x="88" y="84"/>
                        <a:pt x="87" y="87"/>
                      </a:cubicBezTo>
                      <a:cubicBezTo>
                        <a:pt x="84" y="92"/>
                        <a:pt x="86" y="97"/>
                        <a:pt x="79" y="96"/>
                      </a:cubicBezTo>
                      <a:cubicBezTo>
                        <a:pt x="76" y="95"/>
                        <a:pt x="71" y="103"/>
                        <a:pt x="66" y="98"/>
                      </a:cubicBezTo>
                      <a:cubicBezTo>
                        <a:pt x="61" y="94"/>
                        <a:pt x="45" y="95"/>
                        <a:pt x="43" y="102"/>
                      </a:cubicBezTo>
                      <a:cubicBezTo>
                        <a:pt x="43" y="101"/>
                        <a:pt x="35" y="105"/>
                        <a:pt x="34" y="107"/>
                      </a:cubicBezTo>
                      <a:cubicBezTo>
                        <a:pt x="33" y="105"/>
                        <a:pt x="28" y="117"/>
                        <a:pt x="25" y="117"/>
                      </a:cubicBezTo>
                      <a:cubicBezTo>
                        <a:pt x="23" y="118"/>
                        <a:pt x="0" y="132"/>
                        <a:pt x="0" y="13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3" name="Freeform 599"/>
                <p:cNvSpPr>
                  <a:spLocks/>
                </p:cNvSpPr>
                <p:nvPr/>
              </p:nvSpPr>
              <p:spPr bwMode="auto">
                <a:xfrm>
                  <a:off x="339" y="1604"/>
                  <a:ext cx="12" cy="8"/>
                </a:xfrm>
                <a:custGeom>
                  <a:avLst/>
                  <a:gdLst/>
                  <a:ahLst/>
                  <a:cxnLst>
                    <a:cxn ang="0">
                      <a:pos x="3" y="4"/>
                    </a:cxn>
                    <a:cxn ang="0">
                      <a:pos x="0" y="1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4">
                      <a:moveTo>
                        <a:pt x="3" y="4"/>
                      </a:moveTo>
                      <a:cubicBezTo>
                        <a:pt x="1" y="4"/>
                        <a:pt x="0" y="3"/>
                        <a:pt x="0" y="1"/>
                      </a:cubicBezTo>
                      <a:cubicBezTo>
                        <a:pt x="2" y="0"/>
                        <a:pt x="5" y="0"/>
                        <a:pt x="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4" name="Freeform 600"/>
                <p:cNvSpPr>
                  <a:spLocks/>
                </p:cNvSpPr>
                <p:nvPr/>
              </p:nvSpPr>
              <p:spPr bwMode="auto">
                <a:xfrm>
                  <a:off x="560" y="1935"/>
                  <a:ext cx="113" cy="3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0" y="9"/>
                    </a:cxn>
                    <a:cxn ang="0">
                      <a:pos x="62" y="19"/>
                    </a:cxn>
                  </a:cxnLst>
                  <a:rect l="0" t="0" r="r" b="b"/>
                  <a:pathLst>
                    <a:path w="62" h="19">
                      <a:moveTo>
                        <a:pt x="0" y="0"/>
                      </a:moveTo>
                      <a:cubicBezTo>
                        <a:pt x="5" y="7"/>
                        <a:pt x="23" y="7"/>
                        <a:pt x="30" y="9"/>
                      </a:cubicBezTo>
                      <a:cubicBezTo>
                        <a:pt x="40" y="11"/>
                        <a:pt x="51" y="19"/>
                        <a:pt x="62" y="1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5" name="Freeform 601"/>
                <p:cNvSpPr>
                  <a:spLocks/>
                </p:cNvSpPr>
                <p:nvPr/>
              </p:nvSpPr>
              <p:spPr bwMode="auto">
                <a:xfrm>
                  <a:off x="313" y="1540"/>
                  <a:ext cx="247" cy="39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18"/>
                    </a:cxn>
                    <a:cxn ang="0">
                      <a:pos x="25" y="39"/>
                    </a:cxn>
                    <a:cxn ang="0">
                      <a:pos x="66" y="91"/>
                    </a:cxn>
                    <a:cxn ang="0">
                      <a:pos x="81" y="116"/>
                    </a:cxn>
                    <a:cxn ang="0">
                      <a:pos x="84" y="153"/>
                    </a:cxn>
                    <a:cxn ang="0">
                      <a:pos x="88" y="181"/>
                    </a:cxn>
                    <a:cxn ang="0">
                      <a:pos x="112" y="196"/>
                    </a:cxn>
                    <a:cxn ang="0">
                      <a:pos x="111" y="197"/>
                    </a:cxn>
                    <a:cxn ang="0">
                      <a:pos x="119" y="205"/>
                    </a:cxn>
                    <a:cxn ang="0">
                      <a:pos x="134" y="212"/>
                    </a:cxn>
                    <a:cxn ang="0">
                      <a:pos x="135" y="216"/>
                    </a:cxn>
                  </a:cxnLst>
                  <a:rect l="0" t="0" r="r" b="b"/>
                  <a:pathLst>
                    <a:path w="135" h="216">
                      <a:moveTo>
                        <a:pt x="0" y="0"/>
                      </a:moveTo>
                      <a:cubicBezTo>
                        <a:pt x="2" y="8"/>
                        <a:pt x="8" y="11"/>
                        <a:pt x="11" y="18"/>
                      </a:cubicBezTo>
                      <a:cubicBezTo>
                        <a:pt x="15" y="25"/>
                        <a:pt x="19" y="35"/>
                        <a:pt x="25" y="39"/>
                      </a:cubicBezTo>
                      <a:cubicBezTo>
                        <a:pt x="42" y="50"/>
                        <a:pt x="57" y="73"/>
                        <a:pt x="66" y="91"/>
                      </a:cubicBezTo>
                      <a:cubicBezTo>
                        <a:pt x="70" y="100"/>
                        <a:pt x="78" y="106"/>
                        <a:pt x="81" y="116"/>
                      </a:cubicBezTo>
                      <a:cubicBezTo>
                        <a:pt x="85" y="128"/>
                        <a:pt x="84" y="141"/>
                        <a:pt x="84" y="153"/>
                      </a:cubicBezTo>
                      <a:cubicBezTo>
                        <a:pt x="84" y="163"/>
                        <a:pt x="82" y="174"/>
                        <a:pt x="88" y="181"/>
                      </a:cubicBezTo>
                      <a:cubicBezTo>
                        <a:pt x="92" y="186"/>
                        <a:pt x="106" y="197"/>
                        <a:pt x="112" y="196"/>
                      </a:cubicBezTo>
                      <a:cubicBezTo>
                        <a:pt x="112" y="197"/>
                        <a:pt x="111" y="196"/>
                        <a:pt x="111" y="197"/>
                      </a:cubicBezTo>
                      <a:cubicBezTo>
                        <a:pt x="112" y="197"/>
                        <a:pt x="118" y="204"/>
                        <a:pt x="119" y="205"/>
                      </a:cubicBezTo>
                      <a:cubicBezTo>
                        <a:pt x="123" y="212"/>
                        <a:pt x="128" y="210"/>
                        <a:pt x="134" y="212"/>
                      </a:cubicBezTo>
                      <a:cubicBezTo>
                        <a:pt x="134" y="213"/>
                        <a:pt x="134" y="215"/>
                        <a:pt x="135" y="2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6" name="Freeform 602"/>
                <p:cNvSpPr>
                  <a:spLocks/>
                </p:cNvSpPr>
                <p:nvPr/>
              </p:nvSpPr>
              <p:spPr bwMode="auto">
                <a:xfrm>
                  <a:off x="196" y="1527"/>
                  <a:ext cx="26" cy="63"/>
                </a:xfrm>
                <a:custGeom>
                  <a:avLst/>
                  <a:gdLst/>
                  <a:ahLst/>
                  <a:cxnLst>
                    <a:cxn ang="0">
                      <a:pos x="14" y="24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4" h="34">
                      <a:moveTo>
                        <a:pt x="14" y="24"/>
                      </a:moveTo>
                      <a:cubicBezTo>
                        <a:pt x="5" y="34"/>
                        <a:pt x="0" y="0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7" name="Freeform 603"/>
                <p:cNvSpPr>
                  <a:spLocks/>
                </p:cNvSpPr>
                <p:nvPr/>
              </p:nvSpPr>
              <p:spPr bwMode="auto">
                <a:xfrm>
                  <a:off x="231" y="1449"/>
                  <a:ext cx="87" cy="119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26" y="56"/>
                    </a:cxn>
                    <a:cxn ang="0">
                      <a:pos x="44" y="51"/>
                    </a:cxn>
                    <a:cxn ang="0">
                      <a:pos x="42" y="0"/>
                    </a:cxn>
                  </a:cxnLst>
                  <a:rect l="0" t="0" r="r" b="b"/>
                  <a:pathLst>
                    <a:path w="48" h="65">
                      <a:moveTo>
                        <a:pt x="0" y="65"/>
                      </a:moveTo>
                      <a:cubicBezTo>
                        <a:pt x="6" y="64"/>
                        <a:pt x="18" y="50"/>
                        <a:pt x="26" y="56"/>
                      </a:cubicBezTo>
                      <a:cubicBezTo>
                        <a:pt x="31" y="60"/>
                        <a:pt x="43" y="57"/>
                        <a:pt x="44" y="51"/>
                      </a:cubicBezTo>
                      <a:cubicBezTo>
                        <a:pt x="48" y="35"/>
                        <a:pt x="35" y="16"/>
                        <a:pt x="4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8" name="Freeform 604"/>
                <p:cNvSpPr>
                  <a:spLocks/>
                </p:cNvSpPr>
                <p:nvPr/>
              </p:nvSpPr>
              <p:spPr bwMode="auto">
                <a:xfrm>
                  <a:off x="317" y="1529"/>
                  <a:ext cx="33" cy="3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8" y="17"/>
                    </a:cxn>
                  </a:cxnLst>
                  <a:rect l="0" t="0" r="r" b="b"/>
                  <a:pathLst>
                    <a:path w="18" h="19">
                      <a:moveTo>
                        <a:pt x="0" y="0"/>
                      </a:moveTo>
                      <a:cubicBezTo>
                        <a:pt x="6" y="4"/>
                        <a:pt x="10" y="19"/>
                        <a:pt x="18" y="1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89" name="Freeform 605"/>
                <p:cNvSpPr>
                  <a:spLocks/>
                </p:cNvSpPr>
                <p:nvPr/>
              </p:nvSpPr>
              <p:spPr bwMode="auto">
                <a:xfrm>
                  <a:off x="1242" y="2361"/>
                  <a:ext cx="23" cy="114"/>
                </a:xfrm>
                <a:custGeom>
                  <a:avLst/>
                  <a:gdLst/>
                  <a:ahLst/>
                  <a:cxnLst>
                    <a:cxn ang="0">
                      <a:pos x="11" y="0"/>
                    </a:cxn>
                    <a:cxn ang="0">
                      <a:pos x="6" y="33"/>
                    </a:cxn>
                    <a:cxn ang="0">
                      <a:pos x="10" y="62"/>
                    </a:cxn>
                  </a:cxnLst>
                  <a:rect l="0" t="0" r="r" b="b"/>
                  <a:pathLst>
                    <a:path w="13" h="62">
                      <a:moveTo>
                        <a:pt x="11" y="0"/>
                      </a:moveTo>
                      <a:cubicBezTo>
                        <a:pt x="13" y="12"/>
                        <a:pt x="11" y="23"/>
                        <a:pt x="6" y="33"/>
                      </a:cubicBezTo>
                      <a:cubicBezTo>
                        <a:pt x="0" y="44"/>
                        <a:pt x="11" y="52"/>
                        <a:pt x="10" y="6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0" name="Freeform 606"/>
                <p:cNvSpPr>
                  <a:spLocks/>
                </p:cNvSpPr>
                <p:nvPr/>
              </p:nvSpPr>
              <p:spPr bwMode="auto">
                <a:xfrm>
                  <a:off x="792" y="2250"/>
                  <a:ext cx="4" cy="18"/>
                </a:xfrm>
                <a:custGeom>
                  <a:avLst/>
                  <a:gdLst/>
                  <a:ahLst/>
                  <a:cxnLst>
                    <a:cxn ang="0">
                      <a:pos x="2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10">
                      <a:moveTo>
                        <a:pt x="2" y="10"/>
                      </a:moveTo>
                      <a:cubicBezTo>
                        <a:pt x="1" y="7"/>
                        <a:pt x="0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1" name="Freeform 607"/>
                <p:cNvSpPr>
                  <a:spLocks/>
                </p:cNvSpPr>
                <p:nvPr/>
              </p:nvSpPr>
              <p:spPr bwMode="auto">
                <a:xfrm>
                  <a:off x="792" y="2250"/>
                  <a:ext cx="4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0" y="0"/>
                        <a:pt x="1" y="0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2" name="Freeform 608"/>
                <p:cNvSpPr>
                  <a:spLocks/>
                </p:cNvSpPr>
                <p:nvPr/>
              </p:nvSpPr>
              <p:spPr bwMode="auto">
                <a:xfrm>
                  <a:off x="1209" y="2246"/>
                  <a:ext cx="5" cy="51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0" y="28"/>
                    </a:cxn>
                  </a:cxnLst>
                  <a:rect l="0" t="0" r="r" b="b"/>
                  <a:pathLst>
                    <a:path w="3" h="28">
                      <a:moveTo>
                        <a:pt x="3" y="0"/>
                      </a:moveTo>
                      <a:cubicBezTo>
                        <a:pt x="0" y="8"/>
                        <a:pt x="0" y="19"/>
                        <a:pt x="0" y="2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3" name="Freeform 609"/>
                <p:cNvSpPr>
                  <a:spLocks/>
                </p:cNvSpPr>
                <p:nvPr/>
              </p:nvSpPr>
              <p:spPr bwMode="auto">
                <a:xfrm>
                  <a:off x="1181" y="2213"/>
                  <a:ext cx="33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8" y="18"/>
                    </a:cxn>
                  </a:cxnLst>
                  <a:rect l="0" t="0" r="r" b="b"/>
                  <a:pathLst>
                    <a:path w="18" h="18">
                      <a:moveTo>
                        <a:pt x="0" y="0"/>
                      </a:moveTo>
                      <a:cubicBezTo>
                        <a:pt x="6" y="5"/>
                        <a:pt x="15" y="10"/>
                        <a:pt x="18" y="1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4" name="Freeform 610"/>
                <p:cNvSpPr>
                  <a:spLocks/>
                </p:cNvSpPr>
                <p:nvPr/>
              </p:nvSpPr>
              <p:spPr bwMode="auto">
                <a:xfrm>
                  <a:off x="1178" y="2213"/>
                  <a:ext cx="9" cy="29"/>
                </a:xfrm>
                <a:custGeom>
                  <a:avLst/>
                  <a:gdLst/>
                  <a:ahLst/>
                  <a:cxnLst>
                    <a:cxn ang="0">
                      <a:pos x="5" y="16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5" h="16">
                      <a:moveTo>
                        <a:pt x="5" y="16"/>
                      </a:moveTo>
                      <a:cubicBezTo>
                        <a:pt x="2" y="10"/>
                        <a:pt x="0" y="8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5" name="Freeform 611"/>
                <p:cNvSpPr>
                  <a:spLocks/>
                </p:cNvSpPr>
                <p:nvPr/>
              </p:nvSpPr>
              <p:spPr bwMode="auto">
                <a:xfrm>
                  <a:off x="1158" y="2202"/>
                  <a:ext cx="25" cy="11"/>
                </a:xfrm>
                <a:custGeom>
                  <a:avLst/>
                  <a:gdLst/>
                  <a:ahLst/>
                  <a:cxnLst>
                    <a:cxn ang="0">
                      <a:pos x="13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4" h="6">
                      <a:moveTo>
                        <a:pt x="13" y="6"/>
                      </a:moveTo>
                      <a:cubicBezTo>
                        <a:pt x="14" y="4"/>
                        <a:pt x="3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6" name="Freeform 612"/>
                <p:cNvSpPr>
                  <a:spLocks/>
                </p:cNvSpPr>
                <p:nvPr/>
              </p:nvSpPr>
              <p:spPr bwMode="auto">
                <a:xfrm>
                  <a:off x="1168" y="2208"/>
                  <a:ext cx="2" cy="11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" h="6">
                      <a:moveTo>
                        <a:pt x="0" y="6"/>
                      </a:moveTo>
                      <a:cubicBezTo>
                        <a:pt x="0" y="4"/>
                        <a:pt x="1" y="2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7" name="Freeform 613"/>
                <p:cNvSpPr>
                  <a:spLocks/>
                </p:cNvSpPr>
                <p:nvPr/>
              </p:nvSpPr>
              <p:spPr bwMode="auto">
                <a:xfrm>
                  <a:off x="1852" y="972"/>
                  <a:ext cx="130" cy="199"/>
                </a:xfrm>
                <a:custGeom>
                  <a:avLst/>
                  <a:gdLst/>
                  <a:ahLst/>
                  <a:cxnLst>
                    <a:cxn ang="0">
                      <a:pos x="71" y="109"/>
                    </a:cxn>
                    <a:cxn ang="0">
                      <a:pos x="58" y="55"/>
                    </a:cxn>
                    <a:cxn ang="0">
                      <a:pos x="30" y="52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71" h="109">
                      <a:moveTo>
                        <a:pt x="71" y="109"/>
                      </a:moveTo>
                      <a:cubicBezTo>
                        <a:pt x="67" y="91"/>
                        <a:pt x="64" y="73"/>
                        <a:pt x="58" y="55"/>
                      </a:cubicBezTo>
                      <a:cubicBezTo>
                        <a:pt x="56" y="48"/>
                        <a:pt x="35" y="52"/>
                        <a:pt x="30" y="52"/>
                      </a:cubicBezTo>
                      <a:cubicBezTo>
                        <a:pt x="0" y="50"/>
                        <a:pt x="9" y="21"/>
                        <a:pt x="1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8" name="Freeform 614"/>
                <p:cNvSpPr>
                  <a:spLocks/>
                </p:cNvSpPr>
                <p:nvPr/>
              </p:nvSpPr>
              <p:spPr bwMode="auto">
                <a:xfrm>
                  <a:off x="1869" y="931"/>
                  <a:ext cx="1" cy="4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" y="22"/>
                    </a:cxn>
                  </a:cxnLst>
                  <a:rect l="0" t="0" r="r" b="b"/>
                  <a:pathLst>
                    <a:path w="1" h="22">
                      <a:moveTo>
                        <a:pt x="0" y="0"/>
                      </a:moveTo>
                      <a:cubicBezTo>
                        <a:pt x="1" y="7"/>
                        <a:pt x="1" y="14"/>
                        <a:pt x="1" y="2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99" name="Freeform 615"/>
                <p:cNvSpPr>
                  <a:spLocks/>
                </p:cNvSpPr>
                <p:nvPr/>
              </p:nvSpPr>
              <p:spPr bwMode="auto">
                <a:xfrm>
                  <a:off x="1721" y="1167"/>
                  <a:ext cx="115" cy="97"/>
                </a:xfrm>
                <a:custGeom>
                  <a:avLst/>
                  <a:gdLst/>
                  <a:ahLst/>
                  <a:cxnLst>
                    <a:cxn ang="0">
                      <a:pos x="63" y="53"/>
                    </a:cxn>
                    <a:cxn ang="0">
                      <a:pos x="63" y="43"/>
                    </a:cxn>
                    <a:cxn ang="0">
                      <a:pos x="57" y="24"/>
                    </a:cxn>
                    <a:cxn ang="0">
                      <a:pos x="40" y="7"/>
                    </a:cxn>
                    <a:cxn ang="0">
                      <a:pos x="15" y="5"/>
                    </a:cxn>
                    <a:cxn ang="0">
                      <a:pos x="0" y="11"/>
                    </a:cxn>
                  </a:cxnLst>
                  <a:rect l="0" t="0" r="r" b="b"/>
                  <a:pathLst>
                    <a:path w="63" h="53">
                      <a:moveTo>
                        <a:pt x="63" y="53"/>
                      </a:moveTo>
                      <a:cubicBezTo>
                        <a:pt x="62" y="51"/>
                        <a:pt x="61" y="44"/>
                        <a:pt x="63" y="43"/>
                      </a:cubicBezTo>
                      <a:cubicBezTo>
                        <a:pt x="62" y="37"/>
                        <a:pt x="61" y="29"/>
                        <a:pt x="57" y="24"/>
                      </a:cubicBezTo>
                      <a:cubicBezTo>
                        <a:pt x="50" y="18"/>
                        <a:pt x="45" y="14"/>
                        <a:pt x="40" y="7"/>
                      </a:cubicBezTo>
                      <a:cubicBezTo>
                        <a:pt x="34" y="0"/>
                        <a:pt x="22" y="3"/>
                        <a:pt x="15" y="5"/>
                      </a:cubicBezTo>
                      <a:cubicBezTo>
                        <a:pt x="12" y="6"/>
                        <a:pt x="0" y="11"/>
                        <a:pt x="0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0" name="Freeform 616"/>
                <p:cNvSpPr>
                  <a:spLocks/>
                </p:cNvSpPr>
                <p:nvPr/>
              </p:nvSpPr>
              <p:spPr bwMode="auto">
                <a:xfrm>
                  <a:off x="1852" y="1273"/>
                  <a:ext cx="57" cy="13"/>
                </a:xfrm>
                <a:custGeom>
                  <a:avLst/>
                  <a:gdLst/>
                  <a:ahLst/>
                  <a:cxnLst>
                    <a:cxn ang="0">
                      <a:pos x="29" y="0"/>
                    </a:cxn>
                    <a:cxn ang="0">
                      <a:pos x="19" y="4"/>
                    </a:cxn>
                    <a:cxn ang="0">
                      <a:pos x="0" y="2"/>
                    </a:cxn>
                  </a:cxnLst>
                  <a:rect l="0" t="0" r="r" b="b"/>
                  <a:pathLst>
                    <a:path w="31" h="7">
                      <a:moveTo>
                        <a:pt x="29" y="0"/>
                      </a:moveTo>
                      <a:cubicBezTo>
                        <a:pt x="31" y="5"/>
                        <a:pt x="21" y="3"/>
                        <a:pt x="19" y="4"/>
                      </a:cubicBezTo>
                      <a:cubicBezTo>
                        <a:pt x="15" y="7"/>
                        <a:pt x="6" y="5"/>
                        <a:pt x="0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1" name="Freeform 617"/>
                <p:cNvSpPr>
                  <a:spLocks/>
                </p:cNvSpPr>
                <p:nvPr/>
              </p:nvSpPr>
              <p:spPr bwMode="auto">
                <a:xfrm>
                  <a:off x="1547" y="1409"/>
                  <a:ext cx="183" cy="113"/>
                </a:xfrm>
                <a:custGeom>
                  <a:avLst/>
                  <a:gdLst/>
                  <a:ahLst/>
                  <a:cxnLst>
                    <a:cxn ang="0">
                      <a:pos x="0" y="62"/>
                    </a:cxn>
                    <a:cxn ang="0">
                      <a:pos x="14" y="58"/>
                    </a:cxn>
                    <a:cxn ang="0">
                      <a:pos x="20" y="44"/>
                    </a:cxn>
                    <a:cxn ang="0">
                      <a:pos x="46" y="32"/>
                    </a:cxn>
                    <a:cxn ang="0">
                      <a:pos x="67" y="32"/>
                    </a:cxn>
                    <a:cxn ang="0">
                      <a:pos x="81" y="26"/>
                    </a:cxn>
                    <a:cxn ang="0">
                      <a:pos x="100" y="10"/>
                    </a:cxn>
                  </a:cxnLst>
                  <a:rect l="0" t="0" r="r" b="b"/>
                  <a:pathLst>
                    <a:path w="100" h="62">
                      <a:moveTo>
                        <a:pt x="0" y="62"/>
                      </a:moveTo>
                      <a:cubicBezTo>
                        <a:pt x="3" y="60"/>
                        <a:pt x="12" y="62"/>
                        <a:pt x="14" y="58"/>
                      </a:cubicBezTo>
                      <a:cubicBezTo>
                        <a:pt x="15" y="54"/>
                        <a:pt x="17" y="47"/>
                        <a:pt x="20" y="44"/>
                      </a:cubicBezTo>
                      <a:cubicBezTo>
                        <a:pt x="29" y="37"/>
                        <a:pt x="35" y="33"/>
                        <a:pt x="46" y="32"/>
                      </a:cubicBezTo>
                      <a:cubicBezTo>
                        <a:pt x="48" y="32"/>
                        <a:pt x="65" y="27"/>
                        <a:pt x="67" y="32"/>
                      </a:cubicBezTo>
                      <a:cubicBezTo>
                        <a:pt x="71" y="30"/>
                        <a:pt x="77" y="25"/>
                        <a:pt x="81" y="26"/>
                      </a:cubicBezTo>
                      <a:cubicBezTo>
                        <a:pt x="79" y="20"/>
                        <a:pt x="94" y="0"/>
                        <a:pt x="100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2" name="Line 618"/>
                <p:cNvSpPr>
                  <a:spLocks noChangeShapeType="1"/>
                </p:cNvSpPr>
                <p:nvPr/>
              </p:nvSpPr>
              <p:spPr bwMode="auto">
                <a:xfrm flipH="1">
                  <a:off x="1695" y="1348"/>
                  <a:ext cx="11" cy="1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3" name="Freeform 619"/>
                <p:cNvSpPr>
                  <a:spLocks/>
                </p:cNvSpPr>
                <p:nvPr/>
              </p:nvSpPr>
              <p:spPr bwMode="auto">
                <a:xfrm>
                  <a:off x="1894" y="1418"/>
                  <a:ext cx="2" cy="18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10"/>
                    </a:cxn>
                  </a:cxnLst>
                  <a:rect l="0" t="0" r="r" b="b"/>
                  <a:pathLst>
                    <a:path w="1" h="10">
                      <a:moveTo>
                        <a:pt x="1" y="0"/>
                      </a:moveTo>
                      <a:cubicBezTo>
                        <a:pt x="0" y="2"/>
                        <a:pt x="0" y="8"/>
                        <a:pt x="1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4" name="Freeform 620"/>
                <p:cNvSpPr>
                  <a:spLocks/>
                </p:cNvSpPr>
                <p:nvPr/>
              </p:nvSpPr>
              <p:spPr bwMode="auto">
                <a:xfrm>
                  <a:off x="1695" y="1454"/>
                  <a:ext cx="11" cy="2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1">
                      <a:moveTo>
                        <a:pt x="0" y="1"/>
                      </a:moveTo>
                      <a:cubicBezTo>
                        <a:pt x="2" y="1"/>
                        <a:pt x="4" y="0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5" name="Freeform 621"/>
                <p:cNvSpPr>
                  <a:spLocks/>
                </p:cNvSpPr>
                <p:nvPr/>
              </p:nvSpPr>
              <p:spPr bwMode="auto">
                <a:xfrm>
                  <a:off x="1640" y="1339"/>
                  <a:ext cx="958" cy="229"/>
                </a:xfrm>
                <a:custGeom>
                  <a:avLst/>
                  <a:gdLst/>
                  <a:ahLst/>
                  <a:cxnLst>
                    <a:cxn ang="0">
                      <a:pos x="0" y="12"/>
                    </a:cxn>
                    <a:cxn ang="0">
                      <a:pos x="24" y="4"/>
                    </a:cxn>
                    <a:cxn ang="0">
                      <a:pos x="43" y="10"/>
                    </a:cxn>
                    <a:cxn ang="0">
                      <a:pos x="38" y="26"/>
                    </a:cxn>
                    <a:cxn ang="0">
                      <a:pos x="49" y="40"/>
                    </a:cxn>
                    <a:cxn ang="0">
                      <a:pos x="51" y="49"/>
                    </a:cxn>
                    <a:cxn ang="0">
                      <a:pos x="57" y="42"/>
                    </a:cxn>
                    <a:cxn ang="0">
                      <a:pos x="75" y="35"/>
                    </a:cxn>
                    <a:cxn ang="0">
                      <a:pos x="91" y="34"/>
                    </a:cxn>
                    <a:cxn ang="0">
                      <a:pos x="96" y="45"/>
                    </a:cxn>
                    <a:cxn ang="0">
                      <a:pos x="119" y="45"/>
                    </a:cxn>
                    <a:cxn ang="0">
                      <a:pos x="140" y="53"/>
                    </a:cxn>
                    <a:cxn ang="0">
                      <a:pos x="164" y="56"/>
                    </a:cxn>
                    <a:cxn ang="0">
                      <a:pos x="176" y="60"/>
                    </a:cxn>
                    <a:cxn ang="0">
                      <a:pos x="197" y="86"/>
                    </a:cxn>
                    <a:cxn ang="0">
                      <a:pos x="216" y="98"/>
                    </a:cxn>
                    <a:cxn ang="0">
                      <a:pos x="241" y="120"/>
                    </a:cxn>
                    <a:cxn ang="0">
                      <a:pos x="255" y="123"/>
                    </a:cxn>
                    <a:cxn ang="0">
                      <a:pos x="271" y="121"/>
                    </a:cxn>
                    <a:cxn ang="0">
                      <a:pos x="308" y="114"/>
                    </a:cxn>
                    <a:cxn ang="0">
                      <a:pos x="336" y="101"/>
                    </a:cxn>
                    <a:cxn ang="0">
                      <a:pos x="372" y="96"/>
                    </a:cxn>
                    <a:cxn ang="0">
                      <a:pos x="397" y="100"/>
                    </a:cxn>
                    <a:cxn ang="0">
                      <a:pos x="430" y="108"/>
                    </a:cxn>
                    <a:cxn ang="0">
                      <a:pos x="443" y="111"/>
                    </a:cxn>
                    <a:cxn ang="0">
                      <a:pos x="460" y="106"/>
                    </a:cxn>
                    <a:cxn ang="0">
                      <a:pos x="473" y="109"/>
                    </a:cxn>
                    <a:cxn ang="0">
                      <a:pos x="491" y="115"/>
                    </a:cxn>
                    <a:cxn ang="0">
                      <a:pos x="524" y="105"/>
                    </a:cxn>
                  </a:cxnLst>
                  <a:rect l="0" t="0" r="r" b="b"/>
                  <a:pathLst>
                    <a:path w="524" h="125">
                      <a:moveTo>
                        <a:pt x="0" y="12"/>
                      </a:moveTo>
                      <a:cubicBezTo>
                        <a:pt x="6" y="0"/>
                        <a:pt x="13" y="4"/>
                        <a:pt x="24" y="4"/>
                      </a:cubicBezTo>
                      <a:cubicBezTo>
                        <a:pt x="29" y="4"/>
                        <a:pt x="46" y="2"/>
                        <a:pt x="43" y="10"/>
                      </a:cubicBezTo>
                      <a:cubicBezTo>
                        <a:pt x="40" y="19"/>
                        <a:pt x="35" y="14"/>
                        <a:pt x="38" y="26"/>
                      </a:cubicBezTo>
                      <a:cubicBezTo>
                        <a:pt x="40" y="33"/>
                        <a:pt x="46" y="37"/>
                        <a:pt x="49" y="40"/>
                      </a:cubicBezTo>
                      <a:cubicBezTo>
                        <a:pt x="50" y="41"/>
                        <a:pt x="47" y="51"/>
                        <a:pt x="51" y="49"/>
                      </a:cubicBezTo>
                      <a:cubicBezTo>
                        <a:pt x="51" y="50"/>
                        <a:pt x="57" y="41"/>
                        <a:pt x="57" y="42"/>
                      </a:cubicBezTo>
                      <a:cubicBezTo>
                        <a:pt x="62" y="36"/>
                        <a:pt x="68" y="34"/>
                        <a:pt x="75" y="35"/>
                      </a:cubicBezTo>
                      <a:cubicBezTo>
                        <a:pt x="81" y="36"/>
                        <a:pt x="85" y="32"/>
                        <a:pt x="91" y="34"/>
                      </a:cubicBezTo>
                      <a:cubicBezTo>
                        <a:pt x="92" y="35"/>
                        <a:pt x="95" y="44"/>
                        <a:pt x="96" y="45"/>
                      </a:cubicBezTo>
                      <a:cubicBezTo>
                        <a:pt x="97" y="49"/>
                        <a:pt x="115" y="46"/>
                        <a:pt x="119" y="45"/>
                      </a:cubicBezTo>
                      <a:cubicBezTo>
                        <a:pt x="121" y="45"/>
                        <a:pt x="138" y="59"/>
                        <a:pt x="140" y="53"/>
                      </a:cubicBezTo>
                      <a:cubicBezTo>
                        <a:pt x="139" y="59"/>
                        <a:pt x="159" y="57"/>
                        <a:pt x="164" y="56"/>
                      </a:cubicBezTo>
                      <a:cubicBezTo>
                        <a:pt x="169" y="56"/>
                        <a:pt x="172" y="60"/>
                        <a:pt x="176" y="60"/>
                      </a:cubicBezTo>
                      <a:cubicBezTo>
                        <a:pt x="190" y="62"/>
                        <a:pt x="187" y="82"/>
                        <a:pt x="197" y="86"/>
                      </a:cubicBezTo>
                      <a:cubicBezTo>
                        <a:pt x="203" y="88"/>
                        <a:pt x="210" y="94"/>
                        <a:pt x="216" y="98"/>
                      </a:cubicBezTo>
                      <a:cubicBezTo>
                        <a:pt x="226" y="105"/>
                        <a:pt x="227" y="119"/>
                        <a:pt x="241" y="120"/>
                      </a:cubicBezTo>
                      <a:cubicBezTo>
                        <a:pt x="247" y="121"/>
                        <a:pt x="248" y="125"/>
                        <a:pt x="255" y="123"/>
                      </a:cubicBezTo>
                      <a:cubicBezTo>
                        <a:pt x="261" y="121"/>
                        <a:pt x="265" y="121"/>
                        <a:pt x="271" y="121"/>
                      </a:cubicBezTo>
                      <a:cubicBezTo>
                        <a:pt x="283" y="119"/>
                        <a:pt x="295" y="114"/>
                        <a:pt x="308" y="114"/>
                      </a:cubicBezTo>
                      <a:cubicBezTo>
                        <a:pt x="318" y="113"/>
                        <a:pt x="327" y="105"/>
                        <a:pt x="336" y="101"/>
                      </a:cubicBezTo>
                      <a:cubicBezTo>
                        <a:pt x="345" y="96"/>
                        <a:pt x="362" y="94"/>
                        <a:pt x="372" y="96"/>
                      </a:cubicBezTo>
                      <a:cubicBezTo>
                        <a:pt x="379" y="97"/>
                        <a:pt x="391" y="102"/>
                        <a:pt x="397" y="100"/>
                      </a:cubicBezTo>
                      <a:cubicBezTo>
                        <a:pt x="404" y="97"/>
                        <a:pt x="423" y="106"/>
                        <a:pt x="430" y="108"/>
                      </a:cubicBezTo>
                      <a:cubicBezTo>
                        <a:pt x="435" y="108"/>
                        <a:pt x="438" y="112"/>
                        <a:pt x="443" y="111"/>
                      </a:cubicBezTo>
                      <a:cubicBezTo>
                        <a:pt x="449" y="109"/>
                        <a:pt x="454" y="107"/>
                        <a:pt x="460" y="106"/>
                      </a:cubicBezTo>
                      <a:cubicBezTo>
                        <a:pt x="462" y="106"/>
                        <a:pt x="470" y="108"/>
                        <a:pt x="473" y="109"/>
                      </a:cubicBezTo>
                      <a:cubicBezTo>
                        <a:pt x="478" y="111"/>
                        <a:pt x="486" y="115"/>
                        <a:pt x="491" y="115"/>
                      </a:cubicBezTo>
                      <a:cubicBezTo>
                        <a:pt x="503" y="117"/>
                        <a:pt x="513" y="111"/>
                        <a:pt x="524" y="10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6" name="Freeform 622"/>
                <p:cNvSpPr>
                  <a:spLocks/>
                </p:cNvSpPr>
                <p:nvPr/>
              </p:nvSpPr>
              <p:spPr bwMode="auto">
                <a:xfrm>
                  <a:off x="1867" y="1606"/>
                  <a:ext cx="62" cy="26"/>
                </a:xfrm>
                <a:custGeom>
                  <a:avLst/>
                  <a:gdLst/>
                  <a:ahLst/>
                  <a:cxnLst>
                    <a:cxn ang="0">
                      <a:pos x="34" y="13"/>
                    </a:cxn>
                    <a:cxn ang="0">
                      <a:pos x="17" y="8"/>
                    </a:cxn>
                    <a:cxn ang="0">
                      <a:pos x="0" y="1"/>
                    </a:cxn>
                  </a:cxnLst>
                  <a:rect l="0" t="0" r="r" b="b"/>
                  <a:pathLst>
                    <a:path w="34" h="14">
                      <a:moveTo>
                        <a:pt x="34" y="13"/>
                      </a:moveTo>
                      <a:cubicBezTo>
                        <a:pt x="26" y="12"/>
                        <a:pt x="23" y="14"/>
                        <a:pt x="17" y="8"/>
                      </a:cubicBezTo>
                      <a:cubicBezTo>
                        <a:pt x="15" y="6"/>
                        <a:pt x="2" y="0"/>
                        <a:pt x="0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7" name="Freeform 623"/>
                <p:cNvSpPr>
                  <a:spLocks/>
                </p:cNvSpPr>
                <p:nvPr/>
              </p:nvSpPr>
              <p:spPr bwMode="auto">
                <a:xfrm>
                  <a:off x="1971" y="1637"/>
                  <a:ext cx="247" cy="369"/>
                </a:xfrm>
                <a:custGeom>
                  <a:avLst/>
                  <a:gdLst/>
                  <a:ahLst/>
                  <a:cxnLst>
                    <a:cxn ang="0">
                      <a:pos x="132" y="202"/>
                    </a:cxn>
                    <a:cxn ang="0">
                      <a:pos x="125" y="182"/>
                    </a:cxn>
                    <a:cxn ang="0">
                      <a:pos x="120" y="172"/>
                    </a:cxn>
                    <a:cxn ang="0">
                      <a:pos x="120" y="153"/>
                    </a:cxn>
                    <a:cxn ang="0">
                      <a:pos x="107" y="119"/>
                    </a:cxn>
                    <a:cxn ang="0">
                      <a:pos x="89" y="101"/>
                    </a:cxn>
                    <a:cxn ang="0">
                      <a:pos x="83" y="54"/>
                    </a:cxn>
                    <a:cxn ang="0">
                      <a:pos x="53" y="10"/>
                    </a:cxn>
                    <a:cxn ang="0">
                      <a:pos x="32" y="15"/>
                    </a:cxn>
                    <a:cxn ang="0">
                      <a:pos x="13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35" h="202">
                      <a:moveTo>
                        <a:pt x="132" y="202"/>
                      </a:moveTo>
                      <a:cubicBezTo>
                        <a:pt x="135" y="197"/>
                        <a:pt x="127" y="187"/>
                        <a:pt x="125" y="182"/>
                      </a:cubicBezTo>
                      <a:cubicBezTo>
                        <a:pt x="123" y="179"/>
                        <a:pt x="123" y="176"/>
                        <a:pt x="120" y="172"/>
                      </a:cubicBezTo>
                      <a:cubicBezTo>
                        <a:pt x="116" y="165"/>
                        <a:pt x="122" y="160"/>
                        <a:pt x="120" y="153"/>
                      </a:cubicBezTo>
                      <a:cubicBezTo>
                        <a:pt x="117" y="139"/>
                        <a:pt x="117" y="129"/>
                        <a:pt x="107" y="119"/>
                      </a:cubicBezTo>
                      <a:cubicBezTo>
                        <a:pt x="105" y="116"/>
                        <a:pt x="93" y="99"/>
                        <a:pt x="89" y="101"/>
                      </a:cubicBezTo>
                      <a:cubicBezTo>
                        <a:pt x="90" y="94"/>
                        <a:pt x="88" y="58"/>
                        <a:pt x="83" y="54"/>
                      </a:cubicBezTo>
                      <a:cubicBezTo>
                        <a:pt x="68" y="43"/>
                        <a:pt x="48" y="33"/>
                        <a:pt x="53" y="10"/>
                      </a:cubicBezTo>
                      <a:cubicBezTo>
                        <a:pt x="50" y="12"/>
                        <a:pt x="35" y="16"/>
                        <a:pt x="32" y="15"/>
                      </a:cubicBezTo>
                      <a:cubicBezTo>
                        <a:pt x="25" y="12"/>
                        <a:pt x="20" y="6"/>
                        <a:pt x="13" y="6"/>
                      </a:cubicBezTo>
                      <a:cubicBezTo>
                        <a:pt x="9" y="6"/>
                        <a:pt x="1" y="5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8" name="Freeform 624"/>
                <p:cNvSpPr>
                  <a:spLocks/>
                </p:cNvSpPr>
                <p:nvPr/>
              </p:nvSpPr>
              <p:spPr bwMode="auto">
                <a:xfrm>
                  <a:off x="1594" y="1566"/>
                  <a:ext cx="19" cy="35"/>
                </a:xfrm>
                <a:custGeom>
                  <a:avLst/>
                  <a:gdLst/>
                  <a:ahLst/>
                  <a:cxnLst>
                    <a:cxn ang="0">
                      <a:pos x="10" y="19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" h="19">
                      <a:moveTo>
                        <a:pt x="10" y="19"/>
                      </a:moveTo>
                      <a:cubicBezTo>
                        <a:pt x="10" y="14"/>
                        <a:pt x="3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09" name="Freeform 625"/>
                <p:cNvSpPr>
                  <a:spLocks/>
                </p:cNvSpPr>
                <p:nvPr/>
              </p:nvSpPr>
              <p:spPr bwMode="auto">
                <a:xfrm>
                  <a:off x="1238" y="1288"/>
                  <a:ext cx="415" cy="278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2" y="21"/>
                    </a:cxn>
                    <a:cxn ang="0">
                      <a:pos x="16" y="43"/>
                    </a:cxn>
                    <a:cxn ang="0">
                      <a:pos x="21" y="56"/>
                    </a:cxn>
                    <a:cxn ang="0">
                      <a:pos x="36" y="63"/>
                    </a:cxn>
                    <a:cxn ang="0">
                      <a:pos x="40" y="62"/>
                    </a:cxn>
                    <a:cxn ang="0">
                      <a:pos x="46" y="68"/>
                    </a:cxn>
                    <a:cxn ang="0">
                      <a:pos x="53" y="76"/>
                    </a:cxn>
                    <a:cxn ang="0">
                      <a:pos x="66" y="97"/>
                    </a:cxn>
                    <a:cxn ang="0">
                      <a:pos x="73" y="102"/>
                    </a:cxn>
                    <a:cxn ang="0">
                      <a:pos x="77" y="110"/>
                    </a:cxn>
                    <a:cxn ang="0">
                      <a:pos x="79" y="127"/>
                    </a:cxn>
                    <a:cxn ang="0">
                      <a:pos x="98" y="134"/>
                    </a:cxn>
                    <a:cxn ang="0">
                      <a:pos x="113" y="133"/>
                    </a:cxn>
                    <a:cxn ang="0">
                      <a:pos x="132" y="133"/>
                    </a:cxn>
                    <a:cxn ang="0">
                      <a:pos x="139" y="126"/>
                    </a:cxn>
                    <a:cxn ang="0">
                      <a:pos x="149" y="120"/>
                    </a:cxn>
                    <a:cxn ang="0">
                      <a:pos x="175" y="134"/>
                    </a:cxn>
                    <a:cxn ang="0">
                      <a:pos x="190" y="152"/>
                    </a:cxn>
                    <a:cxn ang="0">
                      <a:pos x="227" y="139"/>
                    </a:cxn>
                  </a:cxnLst>
                  <a:rect l="0" t="0" r="r" b="b"/>
                  <a:pathLst>
                    <a:path w="227" h="152">
                      <a:moveTo>
                        <a:pt x="4" y="0"/>
                      </a:moveTo>
                      <a:cubicBezTo>
                        <a:pt x="4" y="6"/>
                        <a:pt x="4" y="16"/>
                        <a:pt x="2" y="21"/>
                      </a:cubicBezTo>
                      <a:cubicBezTo>
                        <a:pt x="0" y="26"/>
                        <a:pt x="15" y="38"/>
                        <a:pt x="16" y="43"/>
                      </a:cubicBezTo>
                      <a:cubicBezTo>
                        <a:pt x="16" y="48"/>
                        <a:pt x="18" y="53"/>
                        <a:pt x="21" y="56"/>
                      </a:cubicBezTo>
                      <a:cubicBezTo>
                        <a:pt x="22" y="57"/>
                        <a:pt x="40" y="60"/>
                        <a:pt x="36" y="63"/>
                      </a:cubicBezTo>
                      <a:cubicBezTo>
                        <a:pt x="37" y="63"/>
                        <a:pt x="39" y="62"/>
                        <a:pt x="40" y="62"/>
                      </a:cubicBezTo>
                      <a:cubicBezTo>
                        <a:pt x="44" y="62"/>
                        <a:pt x="43" y="67"/>
                        <a:pt x="46" y="68"/>
                      </a:cubicBezTo>
                      <a:cubicBezTo>
                        <a:pt x="48" y="69"/>
                        <a:pt x="53" y="73"/>
                        <a:pt x="53" y="76"/>
                      </a:cubicBezTo>
                      <a:cubicBezTo>
                        <a:pt x="52" y="84"/>
                        <a:pt x="58" y="94"/>
                        <a:pt x="66" y="97"/>
                      </a:cubicBezTo>
                      <a:cubicBezTo>
                        <a:pt x="69" y="98"/>
                        <a:pt x="70" y="100"/>
                        <a:pt x="73" y="102"/>
                      </a:cubicBezTo>
                      <a:cubicBezTo>
                        <a:pt x="76" y="105"/>
                        <a:pt x="74" y="108"/>
                        <a:pt x="77" y="110"/>
                      </a:cubicBezTo>
                      <a:cubicBezTo>
                        <a:pt x="79" y="112"/>
                        <a:pt x="77" y="124"/>
                        <a:pt x="79" y="127"/>
                      </a:cubicBezTo>
                      <a:cubicBezTo>
                        <a:pt x="80" y="129"/>
                        <a:pt x="95" y="134"/>
                        <a:pt x="98" y="134"/>
                      </a:cubicBezTo>
                      <a:cubicBezTo>
                        <a:pt x="99" y="135"/>
                        <a:pt x="113" y="133"/>
                        <a:pt x="113" y="133"/>
                      </a:cubicBezTo>
                      <a:cubicBezTo>
                        <a:pt x="114" y="132"/>
                        <a:pt x="128" y="135"/>
                        <a:pt x="132" y="133"/>
                      </a:cubicBezTo>
                      <a:cubicBezTo>
                        <a:pt x="133" y="133"/>
                        <a:pt x="138" y="126"/>
                        <a:pt x="139" y="126"/>
                      </a:cubicBezTo>
                      <a:cubicBezTo>
                        <a:pt x="140" y="127"/>
                        <a:pt x="148" y="122"/>
                        <a:pt x="149" y="120"/>
                      </a:cubicBezTo>
                      <a:cubicBezTo>
                        <a:pt x="157" y="109"/>
                        <a:pt x="168" y="133"/>
                        <a:pt x="175" y="134"/>
                      </a:cubicBezTo>
                      <a:cubicBezTo>
                        <a:pt x="178" y="134"/>
                        <a:pt x="181" y="152"/>
                        <a:pt x="190" y="152"/>
                      </a:cubicBezTo>
                      <a:cubicBezTo>
                        <a:pt x="204" y="150"/>
                        <a:pt x="214" y="147"/>
                        <a:pt x="227" y="13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0" name="Freeform 626"/>
                <p:cNvSpPr>
                  <a:spLocks/>
                </p:cNvSpPr>
                <p:nvPr/>
              </p:nvSpPr>
              <p:spPr bwMode="auto">
                <a:xfrm>
                  <a:off x="2031" y="1257"/>
                  <a:ext cx="223" cy="106"/>
                </a:xfrm>
                <a:custGeom>
                  <a:avLst/>
                  <a:gdLst/>
                  <a:ahLst/>
                  <a:cxnLst>
                    <a:cxn ang="0">
                      <a:pos x="122" y="0"/>
                    </a:cxn>
                    <a:cxn ang="0">
                      <a:pos x="63" y="16"/>
                    </a:cxn>
                    <a:cxn ang="0">
                      <a:pos x="45" y="21"/>
                    </a:cxn>
                    <a:cxn ang="0">
                      <a:pos x="25" y="30"/>
                    </a:cxn>
                    <a:cxn ang="0">
                      <a:pos x="14" y="43"/>
                    </a:cxn>
                    <a:cxn ang="0">
                      <a:pos x="0" y="58"/>
                    </a:cxn>
                  </a:cxnLst>
                  <a:rect l="0" t="0" r="r" b="b"/>
                  <a:pathLst>
                    <a:path w="122" h="58">
                      <a:moveTo>
                        <a:pt x="122" y="0"/>
                      </a:moveTo>
                      <a:cubicBezTo>
                        <a:pt x="102" y="3"/>
                        <a:pt x="77" y="6"/>
                        <a:pt x="63" y="16"/>
                      </a:cubicBezTo>
                      <a:cubicBezTo>
                        <a:pt x="59" y="19"/>
                        <a:pt x="49" y="19"/>
                        <a:pt x="45" y="21"/>
                      </a:cubicBezTo>
                      <a:cubicBezTo>
                        <a:pt x="38" y="24"/>
                        <a:pt x="32" y="26"/>
                        <a:pt x="25" y="30"/>
                      </a:cubicBezTo>
                      <a:cubicBezTo>
                        <a:pt x="20" y="33"/>
                        <a:pt x="17" y="38"/>
                        <a:pt x="14" y="43"/>
                      </a:cubicBezTo>
                      <a:cubicBezTo>
                        <a:pt x="11" y="49"/>
                        <a:pt x="4" y="53"/>
                        <a:pt x="0" y="5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1" name="Freeform 627"/>
                <p:cNvSpPr>
                  <a:spLocks/>
                </p:cNvSpPr>
                <p:nvPr/>
              </p:nvSpPr>
              <p:spPr bwMode="auto">
                <a:xfrm>
                  <a:off x="1955" y="1173"/>
                  <a:ext cx="25" cy="9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4"/>
                    </a:cxn>
                    <a:cxn ang="0">
                      <a:pos x="4" y="51"/>
                    </a:cxn>
                  </a:cxnLst>
                  <a:rect l="0" t="0" r="r" b="b"/>
                  <a:pathLst>
                    <a:path w="14" h="51">
                      <a:moveTo>
                        <a:pt x="0" y="0"/>
                      </a:moveTo>
                      <a:cubicBezTo>
                        <a:pt x="1" y="9"/>
                        <a:pt x="8" y="15"/>
                        <a:pt x="11" y="24"/>
                      </a:cubicBezTo>
                      <a:cubicBezTo>
                        <a:pt x="14" y="35"/>
                        <a:pt x="10" y="43"/>
                        <a:pt x="4" y="5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2" name="Freeform 628"/>
                <p:cNvSpPr>
                  <a:spLocks/>
                </p:cNvSpPr>
                <p:nvPr/>
              </p:nvSpPr>
              <p:spPr bwMode="auto">
                <a:xfrm>
                  <a:off x="1836" y="1248"/>
                  <a:ext cx="310" cy="40"/>
                </a:xfrm>
                <a:custGeom>
                  <a:avLst/>
                  <a:gdLst/>
                  <a:ahLst/>
                  <a:cxnLst>
                    <a:cxn ang="0">
                      <a:pos x="170" y="22"/>
                    </a:cxn>
                    <a:cxn ang="0">
                      <a:pos x="154" y="12"/>
                    </a:cxn>
                    <a:cxn ang="0">
                      <a:pos x="128" y="8"/>
                    </a:cxn>
                    <a:cxn ang="0">
                      <a:pos x="80" y="8"/>
                    </a:cxn>
                    <a:cxn ang="0">
                      <a:pos x="59" y="7"/>
                    </a:cxn>
                    <a:cxn ang="0">
                      <a:pos x="40" y="13"/>
                    </a:cxn>
                    <a:cxn ang="0">
                      <a:pos x="33" y="15"/>
                    </a:cxn>
                    <a:cxn ang="0">
                      <a:pos x="22" y="14"/>
                    </a:cxn>
                    <a:cxn ang="0">
                      <a:pos x="10" y="16"/>
                    </a:cxn>
                    <a:cxn ang="0">
                      <a:pos x="0" y="1"/>
                    </a:cxn>
                  </a:cxnLst>
                  <a:rect l="0" t="0" r="r" b="b"/>
                  <a:pathLst>
                    <a:path w="170" h="22">
                      <a:moveTo>
                        <a:pt x="170" y="22"/>
                      </a:moveTo>
                      <a:cubicBezTo>
                        <a:pt x="163" y="21"/>
                        <a:pt x="161" y="15"/>
                        <a:pt x="154" y="12"/>
                      </a:cubicBezTo>
                      <a:cubicBezTo>
                        <a:pt x="146" y="8"/>
                        <a:pt x="136" y="13"/>
                        <a:pt x="128" y="8"/>
                      </a:cubicBezTo>
                      <a:cubicBezTo>
                        <a:pt x="114" y="0"/>
                        <a:pt x="95" y="6"/>
                        <a:pt x="80" y="8"/>
                      </a:cubicBezTo>
                      <a:cubicBezTo>
                        <a:pt x="71" y="10"/>
                        <a:pt x="69" y="9"/>
                        <a:pt x="59" y="7"/>
                      </a:cubicBezTo>
                      <a:cubicBezTo>
                        <a:pt x="50" y="5"/>
                        <a:pt x="48" y="14"/>
                        <a:pt x="40" y="13"/>
                      </a:cubicBezTo>
                      <a:cubicBezTo>
                        <a:pt x="38" y="13"/>
                        <a:pt x="35" y="15"/>
                        <a:pt x="33" y="15"/>
                      </a:cubicBezTo>
                      <a:cubicBezTo>
                        <a:pt x="29" y="15"/>
                        <a:pt x="25" y="14"/>
                        <a:pt x="22" y="14"/>
                      </a:cubicBezTo>
                      <a:cubicBezTo>
                        <a:pt x="20" y="14"/>
                        <a:pt x="10" y="16"/>
                        <a:pt x="10" y="16"/>
                      </a:cubicBezTo>
                      <a:cubicBezTo>
                        <a:pt x="1" y="15"/>
                        <a:pt x="7" y="7"/>
                        <a:pt x="0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3" name="Freeform 629"/>
                <p:cNvSpPr>
                  <a:spLocks/>
                </p:cNvSpPr>
                <p:nvPr/>
              </p:nvSpPr>
              <p:spPr bwMode="auto">
                <a:xfrm>
                  <a:off x="2265" y="1482"/>
                  <a:ext cx="22" cy="3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2" y="18"/>
                    </a:cxn>
                  </a:cxnLst>
                  <a:rect l="0" t="0" r="r" b="b"/>
                  <a:pathLst>
                    <a:path w="12" h="18">
                      <a:moveTo>
                        <a:pt x="0" y="0"/>
                      </a:moveTo>
                      <a:cubicBezTo>
                        <a:pt x="5" y="2"/>
                        <a:pt x="11" y="13"/>
                        <a:pt x="12" y="1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4" name="Freeform 630"/>
                <p:cNvSpPr>
                  <a:spLocks/>
                </p:cNvSpPr>
                <p:nvPr/>
              </p:nvSpPr>
              <p:spPr bwMode="auto">
                <a:xfrm>
                  <a:off x="2468" y="1301"/>
                  <a:ext cx="305" cy="18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1" y="21"/>
                    </a:cxn>
                    <a:cxn ang="0">
                      <a:pos x="67" y="30"/>
                    </a:cxn>
                    <a:cxn ang="0">
                      <a:pos x="87" y="36"/>
                    </a:cxn>
                    <a:cxn ang="0">
                      <a:pos x="106" y="50"/>
                    </a:cxn>
                    <a:cxn ang="0">
                      <a:pos x="126" y="59"/>
                    </a:cxn>
                    <a:cxn ang="0">
                      <a:pos x="167" y="101"/>
                    </a:cxn>
                  </a:cxnLst>
                  <a:rect l="0" t="0" r="r" b="b"/>
                  <a:pathLst>
                    <a:path w="167" h="101">
                      <a:moveTo>
                        <a:pt x="0" y="0"/>
                      </a:moveTo>
                      <a:cubicBezTo>
                        <a:pt x="16" y="5"/>
                        <a:pt x="27" y="14"/>
                        <a:pt x="41" y="21"/>
                      </a:cubicBezTo>
                      <a:cubicBezTo>
                        <a:pt x="48" y="25"/>
                        <a:pt x="61" y="25"/>
                        <a:pt x="67" y="30"/>
                      </a:cubicBezTo>
                      <a:cubicBezTo>
                        <a:pt x="72" y="34"/>
                        <a:pt x="82" y="27"/>
                        <a:pt x="87" y="36"/>
                      </a:cubicBezTo>
                      <a:cubicBezTo>
                        <a:pt x="90" y="40"/>
                        <a:pt x="101" y="49"/>
                        <a:pt x="106" y="50"/>
                      </a:cubicBezTo>
                      <a:cubicBezTo>
                        <a:pt x="112" y="51"/>
                        <a:pt x="122" y="54"/>
                        <a:pt x="126" y="59"/>
                      </a:cubicBezTo>
                      <a:cubicBezTo>
                        <a:pt x="138" y="74"/>
                        <a:pt x="151" y="89"/>
                        <a:pt x="167" y="1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5" name="Freeform 631"/>
                <p:cNvSpPr>
                  <a:spLocks/>
                </p:cNvSpPr>
                <p:nvPr/>
              </p:nvSpPr>
              <p:spPr bwMode="auto">
                <a:xfrm>
                  <a:off x="2629" y="1314"/>
                  <a:ext cx="29" cy="53"/>
                </a:xfrm>
                <a:custGeom>
                  <a:avLst/>
                  <a:gdLst/>
                  <a:ahLst/>
                  <a:cxnLst>
                    <a:cxn ang="0">
                      <a:pos x="0" y="29"/>
                    </a:cxn>
                    <a:cxn ang="0">
                      <a:pos x="16" y="0"/>
                    </a:cxn>
                  </a:cxnLst>
                  <a:rect l="0" t="0" r="r" b="b"/>
                  <a:pathLst>
                    <a:path w="16" h="29">
                      <a:moveTo>
                        <a:pt x="0" y="29"/>
                      </a:moveTo>
                      <a:cubicBezTo>
                        <a:pt x="7" y="20"/>
                        <a:pt x="12" y="12"/>
                        <a:pt x="1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6" name="Freeform 632"/>
                <p:cNvSpPr>
                  <a:spLocks/>
                </p:cNvSpPr>
                <p:nvPr/>
              </p:nvSpPr>
              <p:spPr bwMode="auto">
                <a:xfrm>
                  <a:off x="2512" y="1279"/>
                  <a:ext cx="2" cy="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" y="7"/>
                    </a:cxn>
                  </a:cxnLst>
                  <a:rect l="0" t="0" r="r" b="b"/>
                  <a:pathLst>
                    <a:path w="1" h="7">
                      <a:moveTo>
                        <a:pt x="0" y="0"/>
                      </a:moveTo>
                      <a:cubicBezTo>
                        <a:pt x="0" y="2"/>
                        <a:pt x="0" y="5"/>
                        <a:pt x="1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7" name="Freeform 633"/>
                <p:cNvSpPr>
                  <a:spLocks/>
                </p:cNvSpPr>
                <p:nvPr/>
              </p:nvSpPr>
              <p:spPr bwMode="auto">
                <a:xfrm>
                  <a:off x="2644" y="1279"/>
                  <a:ext cx="22" cy="24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12" h="13">
                      <a:moveTo>
                        <a:pt x="0" y="13"/>
                      </a:moveTo>
                      <a:cubicBezTo>
                        <a:pt x="6" y="9"/>
                        <a:pt x="4" y="1"/>
                        <a:pt x="1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8" name="Freeform 634"/>
                <p:cNvSpPr>
                  <a:spLocks/>
                </p:cNvSpPr>
                <p:nvPr/>
              </p:nvSpPr>
              <p:spPr bwMode="auto">
                <a:xfrm>
                  <a:off x="1944" y="1036"/>
                  <a:ext cx="1533" cy="278"/>
                </a:xfrm>
                <a:custGeom>
                  <a:avLst/>
                  <a:gdLst/>
                  <a:ahLst/>
                  <a:cxnLst>
                    <a:cxn ang="0">
                      <a:pos x="839" y="0"/>
                    </a:cxn>
                    <a:cxn ang="0">
                      <a:pos x="811" y="5"/>
                    </a:cxn>
                    <a:cxn ang="0">
                      <a:pos x="777" y="8"/>
                    </a:cxn>
                    <a:cxn ang="0">
                      <a:pos x="724" y="23"/>
                    </a:cxn>
                    <a:cxn ang="0">
                      <a:pos x="714" y="25"/>
                    </a:cxn>
                    <a:cxn ang="0">
                      <a:pos x="689" y="29"/>
                    </a:cxn>
                    <a:cxn ang="0">
                      <a:pos x="656" y="27"/>
                    </a:cxn>
                    <a:cxn ang="0">
                      <a:pos x="643" y="26"/>
                    </a:cxn>
                    <a:cxn ang="0">
                      <a:pos x="598" y="33"/>
                    </a:cxn>
                    <a:cxn ang="0">
                      <a:pos x="557" y="33"/>
                    </a:cxn>
                    <a:cxn ang="0">
                      <a:pos x="524" y="35"/>
                    </a:cxn>
                    <a:cxn ang="0">
                      <a:pos x="493" y="39"/>
                    </a:cxn>
                    <a:cxn ang="0">
                      <a:pos x="452" y="49"/>
                    </a:cxn>
                    <a:cxn ang="0">
                      <a:pos x="442" y="60"/>
                    </a:cxn>
                    <a:cxn ang="0">
                      <a:pos x="438" y="70"/>
                    </a:cxn>
                    <a:cxn ang="0">
                      <a:pos x="421" y="79"/>
                    </a:cxn>
                    <a:cxn ang="0">
                      <a:pos x="410" y="88"/>
                    </a:cxn>
                    <a:cxn ang="0">
                      <a:pos x="377" y="90"/>
                    </a:cxn>
                    <a:cxn ang="0">
                      <a:pos x="325" y="120"/>
                    </a:cxn>
                    <a:cxn ang="0">
                      <a:pos x="268" y="150"/>
                    </a:cxn>
                    <a:cxn ang="0">
                      <a:pos x="205" y="129"/>
                    </a:cxn>
                    <a:cxn ang="0">
                      <a:pos x="177" y="122"/>
                    </a:cxn>
                    <a:cxn ang="0">
                      <a:pos x="154" y="122"/>
                    </a:cxn>
                    <a:cxn ang="0">
                      <a:pos x="114" y="111"/>
                    </a:cxn>
                    <a:cxn ang="0">
                      <a:pos x="62" y="89"/>
                    </a:cxn>
                    <a:cxn ang="0">
                      <a:pos x="49" y="86"/>
                    </a:cxn>
                    <a:cxn ang="0">
                      <a:pos x="27" y="75"/>
                    </a:cxn>
                    <a:cxn ang="0">
                      <a:pos x="13" y="73"/>
                    </a:cxn>
                    <a:cxn ang="0">
                      <a:pos x="3" y="73"/>
                    </a:cxn>
                    <a:cxn ang="0">
                      <a:pos x="9" y="67"/>
                    </a:cxn>
                  </a:cxnLst>
                  <a:rect l="0" t="0" r="r" b="b"/>
                  <a:pathLst>
                    <a:path w="839" h="152">
                      <a:moveTo>
                        <a:pt x="839" y="0"/>
                      </a:moveTo>
                      <a:cubicBezTo>
                        <a:pt x="830" y="1"/>
                        <a:pt x="820" y="3"/>
                        <a:pt x="811" y="5"/>
                      </a:cubicBezTo>
                      <a:cubicBezTo>
                        <a:pt x="800" y="8"/>
                        <a:pt x="788" y="5"/>
                        <a:pt x="777" y="8"/>
                      </a:cubicBezTo>
                      <a:cubicBezTo>
                        <a:pt x="763" y="12"/>
                        <a:pt x="739" y="32"/>
                        <a:pt x="724" y="23"/>
                      </a:cubicBezTo>
                      <a:cubicBezTo>
                        <a:pt x="721" y="21"/>
                        <a:pt x="717" y="22"/>
                        <a:pt x="714" y="25"/>
                      </a:cubicBezTo>
                      <a:cubicBezTo>
                        <a:pt x="710" y="31"/>
                        <a:pt x="696" y="28"/>
                        <a:pt x="689" y="29"/>
                      </a:cubicBezTo>
                      <a:cubicBezTo>
                        <a:pt x="679" y="31"/>
                        <a:pt x="667" y="25"/>
                        <a:pt x="656" y="27"/>
                      </a:cubicBezTo>
                      <a:cubicBezTo>
                        <a:pt x="653" y="27"/>
                        <a:pt x="646" y="25"/>
                        <a:pt x="643" y="26"/>
                      </a:cubicBezTo>
                      <a:cubicBezTo>
                        <a:pt x="632" y="34"/>
                        <a:pt x="611" y="38"/>
                        <a:pt x="598" y="33"/>
                      </a:cubicBezTo>
                      <a:cubicBezTo>
                        <a:pt x="584" y="28"/>
                        <a:pt x="570" y="31"/>
                        <a:pt x="557" y="33"/>
                      </a:cubicBezTo>
                      <a:cubicBezTo>
                        <a:pt x="547" y="35"/>
                        <a:pt x="534" y="31"/>
                        <a:pt x="524" y="35"/>
                      </a:cubicBezTo>
                      <a:cubicBezTo>
                        <a:pt x="517" y="38"/>
                        <a:pt x="501" y="42"/>
                        <a:pt x="493" y="39"/>
                      </a:cubicBezTo>
                      <a:cubicBezTo>
                        <a:pt x="480" y="36"/>
                        <a:pt x="461" y="36"/>
                        <a:pt x="452" y="49"/>
                      </a:cubicBezTo>
                      <a:cubicBezTo>
                        <a:pt x="449" y="53"/>
                        <a:pt x="445" y="55"/>
                        <a:pt x="442" y="60"/>
                      </a:cubicBezTo>
                      <a:cubicBezTo>
                        <a:pt x="441" y="62"/>
                        <a:pt x="440" y="68"/>
                        <a:pt x="438" y="70"/>
                      </a:cubicBezTo>
                      <a:cubicBezTo>
                        <a:pt x="431" y="79"/>
                        <a:pt x="431" y="77"/>
                        <a:pt x="421" y="79"/>
                      </a:cubicBezTo>
                      <a:cubicBezTo>
                        <a:pt x="416" y="80"/>
                        <a:pt x="417" y="87"/>
                        <a:pt x="410" y="88"/>
                      </a:cubicBezTo>
                      <a:cubicBezTo>
                        <a:pt x="400" y="89"/>
                        <a:pt x="388" y="87"/>
                        <a:pt x="377" y="90"/>
                      </a:cubicBezTo>
                      <a:cubicBezTo>
                        <a:pt x="354" y="95"/>
                        <a:pt x="341" y="104"/>
                        <a:pt x="325" y="120"/>
                      </a:cubicBezTo>
                      <a:cubicBezTo>
                        <a:pt x="312" y="133"/>
                        <a:pt x="287" y="152"/>
                        <a:pt x="268" y="150"/>
                      </a:cubicBezTo>
                      <a:cubicBezTo>
                        <a:pt x="243" y="148"/>
                        <a:pt x="227" y="140"/>
                        <a:pt x="205" y="129"/>
                      </a:cubicBezTo>
                      <a:cubicBezTo>
                        <a:pt x="195" y="124"/>
                        <a:pt x="188" y="122"/>
                        <a:pt x="177" y="122"/>
                      </a:cubicBezTo>
                      <a:cubicBezTo>
                        <a:pt x="172" y="122"/>
                        <a:pt x="159" y="124"/>
                        <a:pt x="154" y="122"/>
                      </a:cubicBezTo>
                      <a:cubicBezTo>
                        <a:pt x="142" y="116"/>
                        <a:pt x="127" y="116"/>
                        <a:pt x="114" y="111"/>
                      </a:cubicBezTo>
                      <a:cubicBezTo>
                        <a:pt x="98" y="104"/>
                        <a:pt x="80" y="90"/>
                        <a:pt x="62" y="89"/>
                      </a:cubicBezTo>
                      <a:cubicBezTo>
                        <a:pt x="58" y="88"/>
                        <a:pt x="53" y="89"/>
                        <a:pt x="49" y="86"/>
                      </a:cubicBezTo>
                      <a:cubicBezTo>
                        <a:pt x="44" y="83"/>
                        <a:pt x="32" y="75"/>
                        <a:pt x="27" y="75"/>
                      </a:cubicBezTo>
                      <a:cubicBezTo>
                        <a:pt x="22" y="75"/>
                        <a:pt x="17" y="73"/>
                        <a:pt x="13" y="73"/>
                      </a:cubicBezTo>
                      <a:cubicBezTo>
                        <a:pt x="10" y="73"/>
                        <a:pt x="6" y="77"/>
                        <a:pt x="3" y="73"/>
                      </a:cubicBezTo>
                      <a:cubicBezTo>
                        <a:pt x="0" y="69"/>
                        <a:pt x="8" y="68"/>
                        <a:pt x="9" y="6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19" name="Freeform 635"/>
                <p:cNvSpPr>
                  <a:spLocks/>
                </p:cNvSpPr>
                <p:nvPr/>
              </p:nvSpPr>
              <p:spPr bwMode="auto">
                <a:xfrm>
                  <a:off x="2737" y="1176"/>
                  <a:ext cx="5" cy="39"/>
                </a:xfrm>
                <a:custGeom>
                  <a:avLst/>
                  <a:gdLst/>
                  <a:ahLst/>
                  <a:cxnLst>
                    <a:cxn ang="0">
                      <a:pos x="3" y="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21">
                      <a:moveTo>
                        <a:pt x="3" y="21"/>
                      </a:moveTo>
                      <a:cubicBezTo>
                        <a:pt x="3" y="15"/>
                        <a:pt x="1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0" name="Freeform 636"/>
                <p:cNvSpPr>
                  <a:spLocks/>
                </p:cNvSpPr>
                <p:nvPr/>
              </p:nvSpPr>
              <p:spPr bwMode="auto">
                <a:xfrm>
                  <a:off x="2938" y="716"/>
                  <a:ext cx="258" cy="102"/>
                </a:xfrm>
                <a:custGeom>
                  <a:avLst/>
                  <a:gdLst/>
                  <a:ahLst/>
                  <a:cxnLst>
                    <a:cxn ang="0">
                      <a:pos x="141" y="56"/>
                    </a:cxn>
                    <a:cxn ang="0">
                      <a:pos x="122" y="42"/>
                    </a:cxn>
                    <a:cxn ang="0">
                      <a:pos x="108" y="21"/>
                    </a:cxn>
                    <a:cxn ang="0">
                      <a:pos x="69" y="4"/>
                    </a:cxn>
                    <a:cxn ang="0">
                      <a:pos x="35" y="3"/>
                    </a:cxn>
                    <a:cxn ang="0">
                      <a:pos x="0" y="8"/>
                    </a:cxn>
                  </a:cxnLst>
                  <a:rect l="0" t="0" r="r" b="b"/>
                  <a:pathLst>
                    <a:path w="141" h="56">
                      <a:moveTo>
                        <a:pt x="141" y="56"/>
                      </a:moveTo>
                      <a:cubicBezTo>
                        <a:pt x="136" y="48"/>
                        <a:pt x="130" y="46"/>
                        <a:pt x="122" y="42"/>
                      </a:cubicBezTo>
                      <a:cubicBezTo>
                        <a:pt x="114" y="38"/>
                        <a:pt x="115" y="28"/>
                        <a:pt x="108" y="21"/>
                      </a:cubicBezTo>
                      <a:cubicBezTo>
                        <a:pt x="97" y="10"/>
                        <a:pt x="83" y="10"/>
                        <a:pt x="69" y="4"/>
                      </a:cubicBezTo>
                      <a:cubicBezTo>
                        <a:pt x="58" y="0"/>
                        <a:pt x="46" y="4"/>
                        <a:pt x="35" y="3"/>
                      </a:cubicBezTo>
                      <a:cubicBezTo>
                        <a:pt x="23" y="1"/>
                        <a:pt x="10" y="3"/>
                        <a:pt x="0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1" name="Freeform 637"/>
                <p:cNvSpPr>
                  <a:spLocks/>
                </p:cNvSpPr>
                <p:nvPr/>
              </p:nvSpPr>
              <p:spPr bwMode="auto">
                <a:xfrm>
                  <a:off x="2962" y="714"/>
                  <a:ext cx="3" cy="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1" y="1"/>
                        <a:pt x="2" y="3"/>
                        <a:pt x="2" y="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2" name="Freeform 638"/>
                <p:cNvSpPr>
                  <a:spLocks/>
                </p:cNvSpPr>
                <p:nvPr/>
              </p:nvSpPr>
              <p:spPr bwMode="auto">
                <a:xfrm>
                  <a:off x="3192" y="809"/>
                  <a:ext cx="29" cy="4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16" y="0"/>
                    </a:cxn>
                  </a:cxnLst>
                  <a:rect l="0" t="0" r="r" b="b"/>
                  <a:pathLst>
                    <a:path w="16" h="2">
                      <a:moveTo>
                        <a:pt x="0" y="2"/>
                      </a:moveTo>
                      <a:cubicBezTo>
                        <a:pt x="5" y="1"/>
                        <a:pt x="11" y="1"/>
                        <a:pt x="1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3" name="Freeform 639"/>
                <p:cNvSpPr>
                  <a:spLocks/>
                </p:cNvSpPr>
                <p:nvPr/>
              </p:nvSpPr>
              <p:spPr bwMode="auto">
                <a:xfrm>
                  <a:off x="3355" y="875"/>
                  <a:ext cx="1" cy="1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"/>
                    </a:cxn>
                  </a:cxnLst>
                  <a:rect l="0" t="0" r="r" b="b"/>
                  <a:pathLst>
                    <a:path h="9">
                      <a:moveTo>
                        <a:pt x="0" y="0"/>
                      </a:moveTo>
                      <a:cubicBezTo>
                        <a:pt x="0" y="3"/>
                        <a:pt x="0" y="6"/>
                        <a:pt x="0" y="9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4" name="Freeform 640"/>
                <p:cNvSpPr>
                  <a:spLocks/>
                </p:cNvSpPr>
                <p:nvPr/>
              </p:nvSpPr>
              <p:spPr bwMode="auto">
                <a:xfrm>
                  <a:off x="3353" y="891"/>
                  <a:ext cx="4" cy="22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12"/>
                    </a:cxn>
                  </a:cxnLst>
                  <a:rect l="0" t="0" r="r" b="b"/>
                  <a:pathLst>
                    <a:path w="2" h="12">
                      <a:moveTo>
                        <a:pt x="2" y="0"/>
                      </a:moveTo>
                      <a:cubicBezTo>
                        <a:pt x="2" y="4"/>
                        <a:pt x="0" y="9"/>
                        <a:pt x="0" y="1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5" name="Freeform 641"/>
                <p:cNvSpPr>
                  <a:spLocks/>
                </p:cNvSpPr>
                <p:nvPr/>
              </p:nvSpPr>
              <p:spPr bwMode="auto">
                <a:xfrm>
                  <a:off x="3426" y="807"/>
                  <a:ext cx="7" cy="4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2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cubicBezTo>
                        <a:pt x="3" y="1"/>
                        <a:pt x="1" y="2"/>
                        <a:pt x="0" y="2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6" name="Freeform 642"/>
                <p:cNvSpPr>
                  <a:spLocks/>
                </p:cNvSpPr>
                <p:nvPr/>
              </p:nvSpPr>
              <p:spPr bwMode="auto">
                <a:xfrm>
                  <a:off x="3357" y="1048"/>
                  <a:ext cx="23" cy="66"/>
                </a:xfrm>
                <a:custGeom>
                  <a:avLst/>
                  <a:gdLst/>
                  <a:ahLst/>
                  <a:cxnLst>
                    <a:cxn ang="0">
                      <a:pos x="13" y="0"/>
                    </a:cxn>
                    <a:cxn ang="0">
                      <a:pos x="9" y="20"/>
                    </a:cxn>
                    <a:cxn ang="0">
                      <a:pos x="0" y="36"/>
                    </a:cxn>
                  </a:cxnLst>
                  <a:rect l="0" t="0" r="r" b="b"/>
                  <a:pathLst>
                    <a:path w="13" h="36">
                      <a:moveTo>
                        <a:pt x="13" y="0"/>
                      </a:moveTo>
                      <a:cubicBezTo>
                        <a:pt x="11" y="6"/>
                        <a:pt x="10" y="13"/>
                        <a:pt x="9" y="20"/>
                      </a:cubicBezTo>
                      <a:cubicBezTo>
                        <a:pt x="8" y="27"/>
                        <a:pt x="3" y="30"/>
                        <a:pt x="0" y="3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7" name="Freeform 643"/>
                <p:cNvSpPr>
                  <a:spLocks/>
                </p:cNvSpPr>
                <p:nvPr/>
              </p:nvSpPr>
              <p:spPr bwMode="auto">
                <a:xfrm>
                  <a:off x="3437" y="1089"/>
                  <a:ext cx="11" cy="42"/>
                </a:xfrm>
                <a:custGeom>
                  <a:avLst/>
                  <a:gdLst/>
                  <a:ahLst/>
                  <a:cxnLst>
                    <a:cxn ang="0">
                      <a:pos x="0" y="23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23">
                      <a:moveTo>
                        <a:pt x="0" y="23"/>
                      </a:moveTo>
                      <a:cubicBezTo>
                        <a:pt x="4" y="16"/>
                        <a:pt x="6" y="8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8" name="Line 644"/>
                <p:cNvSpPr>
                  <a:spLocks noChangeShapeType="1"/>
                </p:cNvSpPr>
                <p:nvPr/>
              </p:nvSpPr>
              <p:spPr bwMode="auto">
                <a:xfrm>
                  <a:off x="3413" y="1173"/>
                  <a:ext cx="1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29" name="Freeform 645"/>
                <p:cNvSpPr>
                  <a:spLocks/>
                </p:cNvSpPr>
                <p:nvPr/>
              </p:nvSpPr>
              <p:spPr bwMode="auto">
                <a:xfrm>
                  <a:off x="3002" y="1090"/>
                  <a:ext cx="36" cy="11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23"/>
                    </a:cxn>
                    <a:cxn ang="0">
                      <a:pos x="17" y="39"/>
                    </a:cxn>
                    <a:cxn ang="0">
                      <a:pos x="19" y="60"/>
                    </a:cxn>
                  </a:cxnLst>
                  <a:rect l="0" t="0" r="r" b="b"/>
                  <a:pathLst>
                    <a:path w="20" h="60">
                      <a:moveTo>
                        <a:pt x="0" y="0"/>
                      </a:moveTo>
                      <a:cubicBezTo>
                        <a:pt x="5" y="4"/>
                        <a:pt x="10" y="16"/>
                        <a:pt x="11" y="23"/>
                      </a:cubicBezTo>
                      <a:cubicBezTo>
                        <a:pt x="13" y="29"/>
                        <a:pt x="16" y="33"/>
                        <a:pt x="17" y="39"/>
                      </a:cubicBezTo>
                      <a:cubicBezTo>
                        <a:pt x="18" y="43"/>
                        <a:pt x="20" y="56"/>
                        <a:pt x="19" y="6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0" name="Line 646"/>
                <p:cNvSpPr>
                  <a:spLocks noChangeShapeType="1"/>
                </p:cNvSpPr>
                <p:nvPr/>
              </p:nvSpPr>
              <p:spPr bwMode="auto">
                <a:xfrm flipH="1" flipV="1">
                  <a:off x="2942" y="1133"/>
                  <a:ext cx="3" cy="9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1" name="Freeform 647"/>
                <p:cNvSpPr>
                  <a:spLocks/>
                </p:cNvSpPr>
                <p:nvPr/>
              </p:nvSpPr>
              <p:spPr bwMode="auto">
                <a:xfrm>
                  <a:off x="2931" y="1154"/>
                  <a:ext cx="11" cy="2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6" h="1">
                      <a:moveTo>
                        <a:pt x="6" y="0"/>
                      </a:moveTo>
                      <a:cubicBezTo>
                        <a:pt x="3" y="0"/>
                        <a:pt x="2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2" name="Freeform 648"/>
                <p:cNvSpPr>
                  <a:spLocks/>
                </p:cNvSpPr>
                <p:nvPr/>
              </p:nvSpPr>
              <p:spPr bwMode="auto">
                <a:xfrm>
                  <a:off x="2803" y="871"/>
                  <a:ext cx="151" cy="82"/>
                </a:xfrm>
                <a:custGeom>
                  <a:avLst/>
                  <a:gdLst/>
                  <a:ahLst/>
                  <a:cxnLst>
                    <a:cxn ang="0">
                      <a:pos x="83" y="45"/>
                    </a:cxn>
                    <a:cxn ang="0">
                      <a:pos x="46" y="21"/>
                    </a:cxn>
                    <a:cxn ang="0">
                      <a:pos x="15" y="1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3" h="45">
                      <a:moveTo>
                        <a:pt x="83" y="45"/>
                      </a:moveTo>
                      <a:cubicBezTo>
                        <a:pt x="72" y="33"/>
                        <a:pt x="61" y="26"/>
                        <a:pt x="46" y="21"/>
                      </a:cubicBezTo>
                      <a:cubicBezTo>
                        <a:pt x="35" y="18"/>
                        <a:pt x="27" y="18"/>
                        <a:pt x="15" y="18"/>
                      </a:cubicBezTo>
                      <a:cubicBezTo>
                        <a:pt x="5" y="19"/>
                        <a:pt x="4" y="1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3" name="Freeform 649"/>
                <p:cNvSpPr>
                  <a:spLocks/>
                </p:cNvSpPr>
                <p:nvPr/>
              </p:nvSpPr>
              <p:spPr bwMode="auto">
                <a:xfrm>
                  <a:off x="2808" y="911"/>
                  <a:ext cx="88" cy="30"/>
                </a:xfrm>
                <a:custGeom>
                  <a:avLst/>
                  <a:gdLst/>
                  <a:ahLst/>
                  <a:cxnLst>
                    <a:cxn ang="0">
                      <a:pos x="48" y="0"/>
                    </a:cxn>
                    <a:cxn ang="0">
                      <a:pos x="28" y="14"/>
                    </a:cxn>
                    <a:cxn ang="0">
                      <a:pos x="0" y="16"/>
                    </a:cxn>
                  </a:cxnLst>
                  <a:rect l="0" t="0" r="r" b="b"/>
                  <a:pathLst>
                    <a:path w="48" h="16">
                      <a:moveTo>
                        <a:pt x="48" y="0"/>
                      </a:moveTo>
                      <a:cubicBezTo>
                        <a:pt x="40" y="7"/>
                        <a:pt x="38" y="13"/>
                        <a:pt x="28" y="14"/>
                      </a:cubicBezTo>
                      <a:cubicBezTo>
                        <a:pt x="18" y="15"/>
                        <a:pt x="9" y="16"/>
                        <a:pt x="0" y="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4" name="Freeform 650"/>
                <p:cNvSpPr>
                  <a:spLocks/>
                </p:cNvSpPr>
                <p:nvPr/>
              </p:nvSpPr>
              <p:spPr bwMode="auto">
                <a:xfrm>
                  <a:off x="2779" y="933"/>
                  <a:ext cx="47" cy="42"/>
                </a:xfrm>
                <a:custGeom>
                  <a:avLst/>
                  <a:gdLst/>
                  <a:ahLst/>
                  <a:cxnLst>
                    <a:cxn ang="0">
                      <a:pos x="26" y="23"/>
                    </a:cxn>
                    <a:cxn ang="0">
                      <a:pos x="17" y="6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26" h="23">
                      <a:moveTo>
                        <a:pt x="26" y="23"/>
                      </a:moveTo>
                      <a:cubicBezTo>
                        <a:pt x="26" y="20"/>
                        <a:pt x="19" y="8"/>
                        <a:pt x="17" y="6"/>
                      </a:cubicBezTo>
                      <a:cubicBezTo>
                        <a:pt x="12" y="0"/>
                        <a:pt x="6" y="5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5" name="Freeform 651"/>
                <p:cNvSpPr>
                  <a:spLocks/>
                </p:cNvSpPr>
                <p:nvPr/>
              </p:nvSpPr>
              <p:spPr bwMode="auto">
                <a:xfrm>
                  <a:off x="2826" y="975"/>
                  <a:ext cx="72" cy="3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3" y="14"/>
                    </a:cxn>
                    <a:cxn ang="0">
                      <a:pos x="39" y="20"/>
                    </a:cxn>
                  </a:cxnLst>
                  <a:rect l="0" t="0" r="r" b="b"/>
                  <a:pathLst>
                    <a:path w="39" h="20">
                      <a:moveTo>
                        <a:pt x="0" y="0"/>
                      </a:moveTo>
                      <a:cubicBezTo>
                        <a:pt x="8" y="4"/>
                        <a:pt x="14" y="15"/>
                        <a:pt x="23" y="14"/>
                      </a:cubicBezTo>
                      <a:cubicBezTo>
                        <a:pt x="29" y="14"/>
                        <a:pt x="33" y="19"/>
                        <a:pt x="39" y="2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6" name="Freeform 652"/>
                <p:cNvSpPr>
                  <a:spLocks/>
                </p:cNvSpPr>
                <p:nvPr/>
              </p:nvSpPr>
              <p:spPr bwMode="auto">
                <a:xfrm>
                  <a:off x="2757" y="968"/>
                  <a:ext cx="69" cy="7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38" y="4"/>
                    </a:cxn>
                  </a:cxnLst>
                  <a:rect l="0" t="0" r="r" b="b"/>
                  <a:pathLst>
                    <a:path w="38" h="4">
                      <a:moveTo>
                        <a:pt x="0" y="3"/>
                      </a:moveTo>
                      <a:cubicBezTo>
                        <a:pt x="11" y="4"/>
                        <a:pt x="27" y="0"/>
                        <a:pt x="38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7" name="Freeform 653"/>
                <p:cNvSpPr>
                  <a:spLocks/>
                </p:cNvSpPr>
                <p:nvPr/>
              </p:nvSpPr>
              <p:spPr bwMode="auto">
                <a:xfrm>
                  <a:off x="2954" y="941"/>
                  <a:ext cx="163" cy="146"/>
                </a:xfrm>
                <a:custGeom>
                  <a:avLst/>
                  <a:gdLst/>
                  <a:ahLst/>
                  <a:cxnLst>
                    <a:cxn ang="0">
                      <a:pos x="89" y="80"/>
                    </a:cxn>
                    <a:cxn ang="0">
                      <a:pos x="76" y="71"/>
                    </a:cxn>
                    <a:cxn ang="0">
                      <a:pos x="61" y="59"/>
                    </a:cxn>
                    <a:cxn ang="0">
                      <a:pos x="50" y="48"/>
                    </a:cxn>
                    <a:cxn ang="0">
                      <a:pos x="44" y="43"/>
                    </a:cxn>
                    <a:cxn ang="0">
                      <a:pos x="28" y="2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" h="80">
                      <a:moveTo>
                        <a:pt x="89" y="80"/>
                      </a:moveTo>
                      <a:cubicBezTo>
                        <a:pt x="86" y="75"/>
                        <a:pt x="81" y="74"/>
                        <a:pt x="76" y="71"/>
                      </a:cubicBezTo>
                      <a:cubicBezTo>
                        <a:pt x="70" y="68"/>
                        <a:pt x="66" y="62"/>
                        <a:pt x="61" y="59"/>
                      </a:cubicBezTo>
                      <a:cubicBezTo>
                        <a:pt x="57" y="58"/>
                        <a:pt x="52" y="52"/>
                        <a:pt x="50" y="48"/>
                      </a:cubicBezTo>
                      <a:cubicBezTo>
                        <a:pt x="49" y="47"/>
                        <a:pt x="45" y="46"/>
                        <a:pt x="44" y="43"/>
                      </a:cubicBezTo>
                      <a:cubicBezTo>
                        <a:pt x="44" y="45"/>
                        <a:pt x="31" y="28"/>
                        <a:pt x="28" y="26"/>
                      </a:cubicBezTo>
                      <a:cubicBezTo>
                        <a:pt x="17" y="19"/>
                        <a:pt x="11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8" name="Freeform 654"/>
                <p:cNvSpPr>
                  <a:spLocks/>
                </p:cNvSpPr>
                <p:nvPr/>
              </p:nvSpPr>
              <p:spPr bwMode="auto">
                <a:xfrm>
                  <a:off x="3046" y="1019"/>
                  <a:ext cx="11" cy="6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w="6" h="3">
                      <a:moveTo>
                        <a:pt x="6" y="0"/>
                      </a:moveTo>
                      <a:cubicBezTo>
                        <a:pt x="4" y="2"/>
                        <a:pt x="3" y="3"/>
                        <a:pt x="0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39" name="Freeform 655"/>
                <p:cNvSpPr>
                  <a:spLocks/>
                </p:cNvSpPr>
                <p:nvPr/>
              </p:nvSpPr>
              <p:spPr bwMode="auto">
                <a:xfrm>
                  <a:off x="3110" y="1081"/>
                  <a:ext cx="3" cy="8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0" y="3"/>
                        <a:pt x="1" y="1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0" name="Freeform 656"/>
                <p:cNvSpPr>
                  <a:spLocks/>
                </p:cNvSpPr>
                <p:nvPr/>
              </p:nvSpPr>
              <p:spPr bwMode="auto">
                <a:xfrm>
                  <a:off x="3115" y="1081"/>
                  <a:ext cx="4" cy="4"/>
                </a:xfrm>
                <a:custGeom>
                  <a:avLst/>
                  <a:gdLst/>
                  <a:ahLst/>
                  <a:cxnLst>
                    <a:cxn ang="0">
                      <a:pos x="2" y="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0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1" name="Freeform 657"/>
                <p:cNvSpPr>
                  <a:spLocks/>
                </p:cNvSpPr>
                <p:nvPr/>
              </p:nvSpPr>
              <p:spPr bwMode="auto">
                <a:xfrm>
                  <a:off x="2956" y="955"/>
                  <a:ext cx="8" cy="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0"/>
                    </a:cxn>
                  </a:cxnLst>
                  <a:rect l="0" t="0" r="r" b="b"/>
                  <a:pathLst>
                    <a:path w="4" h="10">
                      <a:moveTo>
                        <a:pt x="0" y="0"/>
                      </a:moveTo>
                      <a:cubicBezTo>
                        <a:pt x="3" y="4"/>
                        <a:pt x="3" y="4"/>
                        <a:pt x="4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2" name="Freeform 658"/>
                <p:cNvSpPr>
                  <a:spLocks/>
                </p:cNvSpPr>
                <p:nvPr/>
              </p:nvSpPr>
              <p:spPr bwMode="auto">
                <a:xfrm>
                  <a:off x="2801" y="1008"/>
                  <a:ext cx="40" cy="2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2" y="1"/>
                    </a:cxn>
                  </a:cxnLst>
                  <a:rect l="0" t="0" r="r" b="b"/>
                  <a:pathLst>
                    <a:path w="22" h="1">
                      <a:moveTo>
                        <a:pt x="0" y="0"/>
                      </a:moveTo>
                      <a:cubicBezTo>
                        <a:pt x="7" y="0"/>
                        <a:pt x="15" y="1"/>
                        <a:pt x="22" y="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3" name="Freeform 659"/>
                <p:cNvSpPr>
                  <a:spLocks/>
                </p:cNvSpPr>
                <p:nvPr/>
              </p:nvSpPr>
              <p:spPr bwMode="auto">
                <a:xfrm>
                  <a:off x="2801" y="1008"/>
                  <a:ext cx="4" cy="11"/>
                </a:xfrm>
                <a:custGeom>
                  <a:avLst/>
                  <a:gdLst/>
                  <a:ahLst/>
                  <a:cxnLst>
                    <a:cxn ang="0">
                      <a:pos x="2" y="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" h="6">
                      <a:moveTo>
                        <a:pt x="2" y="6"/>
                      </a:moveTo>
                      <a:cubicBezTo>
                        <a:pt x="1" y="3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4" name="Freeform 660"/>
                <p:cNvSpPr>
                  <a:spLocks/>
                </p:cNvSpPr>
                <p:nvPr/>
              </p:nvSpPr>
              <p:spPr bwMode="auto">
                <a:xfrm>
                  <a:off x="2863" y="950"/>
                  <a:ext cx="77" cy="150"/>
                </a:xfrm>
                <a:custGeom>
                  <a:avLst/>
                  <a:gdLst/>
                  <a:ahLst/>
                  <a:cxnLst>
                    <a:cxn ang="0">
                      <a:pos x="39" y="82"/>
                    </a:cxn>
                    <a:cxn ang="0">
                      <a:pos x="34" y="60"/>
                    </a:cxn>
                    <a:cxn ang="0">
                      <a:pos x="23" y="45"/>
                    </a:cxn>
                    <a:cxn ang="0">
                      <a:pos x="10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2" h="82">
                      <a:moveTo>
                        <a:pt x="39" y="82"/>
                      </a:moveTo>
                      <a:cubicBezTo>
                        <a:pt x="34" y="74"/>
                        <a:pt x="42" y="67"/>
                        <a:pt x="34" y="60"/>
                      </a:cubicBezTo>
                      <a:cubicBezTo>
                        <a:pt x="27" y="54"/>
                        <a:pt x="27" y="52"/>
                        <a:pt x="23" y="45"/>
                      </a:cubicBezTo>
                      <a:cubicBezTo>
                        <a:pt x="19" y="36"/>
                        <a:pt x="18" y="30"/>
                        <a:pt x="10" y="24"/>
                      </a:cubicBezTo>
                      <a:cubicBezTo>
                        <a:pt x="2" y="17"/>
                        <a:pt x="1" y="1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5" name="Freeform 661"/>
                <p:cNvSpPr>
                  <a:spLocks/>
                </p:cNvSpPr>
                <p:nvPr/>
              </p:nvSpPr>
              <p:spPr bwMode="auto">
                <a:xfrm>
                  <a:off x="2947" y="1028"/>
                  <a:ext cx="15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8" y="3"/>
                    </a:cxn>
                  </a:cxnLst>
                  <a:rect l="0" t="0" r="r" b="b"/>
                  <a:pathLst>
                    <a:path w="8" h="3">
                      <a:moveTo>
                        <a:pt x="0" y="0"/>
                      </a:moveTo>
                      <a:cubicBezTo>
                        <a:pt x="3" y="0"/>
                        <a:pt x="7" y="1"/>
                        <a:pt x="8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6" name="Freeform 662"/>
                <p:cNvSpPr>
                  <a:spLocks/>
                </p:cNvSpPr>
                <p:nvPr/>
              </p:nvSpPr>
              <p:spPr bwMode="auto">
                <a:xfrm>
                  <a:off x="2830" y="1001"/>
                  <a:ext cx="48" cy="104"/>
                </a:xfrm>
                <a:custGeom>
                  <a:avLst/>
                  <a:gdLst/>
                  <a:ahLst/>
                  <a:cxnLst>
                    <a:cxn ang="0">
                      <a:pos x="26" y="57"/>
                    </a:cxn>
                    <a:cxn ang="0">
                      <a:pos x="20" y="2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6" h="57">
                      <a:moveTo>
                        <a:pt x="26" y="57"/>
                      </a:moveTo>
                      <a:cubicBezTo>
                        <a:pt x="26" y="46"/>
                        <a:pt x="21" y="35"/>
                        <a:pt x="20" y="24"/>
                      </a:cubicBezTo>
                      <a:cubicBezTo>
                        <a:pt x="20" y="15"/>
                        <a:pt x="4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7" name="Line 663"/>
                <p:cNvSpPr>
                  <a:spLocks noChangeShapeType="1"/>
                </p:cNvSpPr>
                <p:nvPr/>
              </p:nvSpPr>
              <p:spPr bwMode="auto">
                <a:xfrm flipH="1">
                  <a:off x="2859" y="1074"/>
                  <a:ext cx="11" cy="2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8" name="Freeform 664"/>
                <p:cNvSpPr>
                  <a:spLocks/>
                </p:cNvSpPr>
                <p:nvPr/>
              </p:nvSpPr>
              <p:spPr bwMode="auto">
                <a:xfrm>
                  <a:off x="2907" y="986"/>
                  <a:ext cx="16" cy="13"/>
                </a:xfrm>
                <a:custGeom>
                  <a:avLst/>
                  <a:gdLst/>
                  <a:ahLst/>
                  <a:cxnLst>
                    <a:cxn ang="0">
                      <a:pos x="9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9" h="7">
                      <a:moveTo>
                        <a:pt x="9" y="7"/>
                      </a:moveTo>
                      <a:cubicBezTo>
                        <a:pt x="5" y="6"/>
                        <a:pt x="3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49" name="Freeform 665"/>
                <p:cNvSpPr>
                  <a:spLocks/>
                </p:cNvSpPr>
                <p:nvPr/>
              </p:nvSpPr>
              <p:spPr bwMode="auto">
                <a:xfrm>
                  <a:off x="2861" y="1010"/>
                  <a:ext cx="66" cy="49"/>
                </a:xfrm>
                <a:custGeom>
                  <a:avLst/>
                  <a:gdLst/>
                  <a:ahLst/>
                  <a:cxnLst>
                    <a:cxn ang="0">
                      <a:pos x="36" y="3"/>
                    </a:cxn>
                    <a:cxn ang="0">
                      <a:pos x="28" y="2"/>
                    </a:cxn>
                    <a:cxn ang="0">
                      <a:pos x="26" y="3"/>
                    </a:cxn>
                    <a:cxn ang="0">
                      <a:pos x="15" y="13"/>
                    </a:cxn>
                    <a:cxn ang="0">
                      <a:pos x="0" y="27"/>
                    </a:cxn>
                  </a:cxnLst>
                  <a:rect l="0" t="0" r="r" b="b"/>
                  <a:pathLst>
                    <a:path w="36" h="27">
                      <a:moveTo>
                        <a:pt x="36" y="3"/>
                      </a:moveTo>
                      <a:cubicBezTo>
                        <a:pt x="34" y="2"/>
                        <a:pt x="31" y="1"/>
                        <a:pt x="28" y="2"/>
                      </a:cubicBezTo>
                      <a:cubicBezTo>
                        <a:pt x="31" y="0"/>
                        <a:pt x="30" y="0"/>
                        <a:pt x="26" y="3"/>
                      </a:cubicBezTo>
                      <a:cubicBezTo>
                        <a:pt x="22" y="6"/>
                        <a:pt x="19" y="10"/>
                        <a:pt x="15" y="13"/>
                      </a:cubicBezTo>
                      <a:cubicBezTo>
                        <a:pt x="10" y="18"/>
                        <a:pt x="5" y="23"/>
                        <a:pt x="0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0" name="Freeform 666"/>
                <p:cNvSpPr>
                  <a:spLocks/>
                </p:cNvSpPr>
                <p:nvPr/>
              </p:nvSpPr>
              <p:spPr bwMode="auto">
                <a:xfrm>
                  <a:off x="2914" y="995"/>
                  <a:ext cx="11" cy="17"/>
                </a:xfrm>
                <a:custGeom>
                  <a:avLst/>
                  <a:gdLst/>
                  <a:ahLst/>
                  <a:cxnLst>
                    <a:cxn ang="0">
                      <a:pos x="0" y="9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6" h="9">
                      <a:moveTo>
                        <a:pt x="0" y="9"/>
                      </a:moveTo>
                      <a:cubicBezTo>
                        <a:pt x="1" y="8"/>
                        <a:pt x="4" y="2"/>
                        <a:pt x="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1" name="Freeform 667"/>
                <p:cNvSpPr>
                  <a:spLocks/>
                </p:cNvSpPr>
                <p:nvPr/>
              </p:nvSpPr>
              <p:spPr bwMode="auto">
                <a:xfrm>
                  <a:off x="2675" y="1070"/>
                  <a:ext cx="2" cy="4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0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2" name="Freeform 668"/>
                <p:cNvSpPr>
                  <a:spLocks/>
                </p:cNvSpPr>
                <p:nvPr/>
              </p:nvSpPr>
              <p:spPr bwMode="auto">
                <a:xfrm>
                  <a:off x="2678" y="1200"/>
                  <a:ext cx="63" cy="20"/>
                </a:xfrm>
                <a:custGeom>
                  <a:avLst/>
                  <a:gdLst/>
                  <a:ahLst/>
                  <a:cxnLst>
                    <a:cxn ang="0">
                      <a:pos x="34" y="10"/>
                    </a:cxn>
                    <a:cxn ang="0">
                      <a:pos x="20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4" h="11">
                      <a:moveTo>
                        <a:pt x="34" y="10"/>
                      </a:moveTo>
                      <a:cubicBezTo>
                        <a:pt x="33" y="8"/>
                        <a:pt x="22" y="11"/>
                        <a:pt x="20" y="10"/>
                      </a:cubicBezTo>
                      <a:cubicBezTo>
                        <a:pt x="12" y="7"/>
                        <a:pt x="7" y="6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3" name="Freeform 669"/>
                <p:cNvSpPr>
                  <a:spLocks/>
                </p:cNvSpPr>
                <p:nvPr/>
              </p:nvSpPr>
              <p:spPr bwMode="auto">
                <a:xfrm>
                  <a:off x="2713" y="1251"/>
                  <a:ext cx="26" cy="20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2" y="8"/>
                    </a:cxn>
                    <a:cxn ang="0">
                      <a:pos x="14" y="11"/>
                    </a:cxn>
                  </a:cxnLst>
                  <a:rect l="0" t="0" r="r" b="b"/>
                  <a:pathLst>
                    <a:path w="14" h="11">
                      <a:moveTo>
                        <a:pt x="1" y="0"/>
                      </a:moveTo>
                      <a:cubicBezTo>
                        <a:pt x="3" y="2"/>
                        <a:pt x="0" y="6"/>
                        <a:pt x="2" y="8"/>
                      </a:cubicBezTo>
                      <a:cubicBezTo>
                        <a:pt x="3" y="10"/>
                        <a:pt x="13" y="11"/>
                        <a:pt x="14" y="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4" name="Freeform 670"/>
                <p:cNvSpPr>
                  <a:spLocks/>
                </p:cNvSpPr>
                <p:nvPr/>
              </p:nvSpPr>
              <p:spPr bwMode="auto">
                <a:xfrm>
                  <a:off x="2724" y="1204"/>
                  <a:ext cx="99" cy="225"/>
                </a:xfrm>
                <a:custGeom>
                  <a:avLst/>
                  <a:gdLst/>
                  <a:ahLst/>
                  <a:cxnLst>
                    <a:cxn ang="0">
                      <a:pos x="54" y="121"/>
                    </a:cxn>
                    <a:cxn ang="0">
                      <a:pos x="33" y="104"/>
                    </a:cxn>
                    <a:cxn ang="0">
                      <a:pos x="27" y="85"/>
                    </a:cxn>
                    <a:cxn ang="0">
                      <a:pos x="19" y="76"/>
                    </a:cxn>
                    <a:cxn ang="0">
                      <a:pos x="15" y="66"/>
                    </a:cxn>
                    <a:cxn ang="0">
                      <a:pos x="12" y="47"/>
                    </a:cxn>
                    <a:cxn ang="0">
                      <a:pos x="7" y="30"/>
                    </a:cxn>
                    <a:cxn ang="0">
                      <a:pos x="6" y="17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54" h="123">
                      <a:moveTo>
                        <a:pt x="54" y="121"/>
                      </a:moveTo>
                      <a:cubicBezTo>
                        <a:pt x="50" y="123"/>
                        <a:pt x="32" y="107"/>
                        <a:pt x="33" y="104"/>
                      </a:cubicBezTo>
                      <a:cubicBezTo>
                        <a:pt x="35" y="100"/>
                        <a:pt x="31" y="88"/>
                        <a:pt x="27" y="85"/>
                      </a:cubicBezTo>
                      <a:cubicBezTo>
                        <a:pt x="24" y="82"/>
                        <a:pt x="22" y="80"/>
                        <a:pt x="19" y="76"/>
                      </a:cubicBezTo>
                      <a:cubicBezTo>
                        <a:pt x="16" y="72"/>
                        <a:pt x="18" y="69"/>
                        <a:pt x="15" y="66"/>
                      </a:cubicBezTo>
                      <a:cubicBezTo>
                        <a:pt x="13" y="63"/>
                        <a:pt x="9" y="50"/>
                        <a:pt x="12" y="47"/>
                      </a:cubicBezTo>
                      <a:cubicBezTo>
                        <a:pt x="11" y="47"/>
                        <a:pt x="8" y="32"/>
                        <a:pt x="7" y="30"/>
                      </a:cubicBezTo>
                      <a:cubicBezTo>
                        <a:pt x="7" y="26"/>
                        <a:pt x="5" y="20"/>
                        <a:pt x="6" y="17"/>
                      </a:cubicBezTo>
                      <a:cubicBezTo>
                        <a:pt x="7" y="11"/>
                        <a:pt x="0" y="6"/>
                        <a:pt x="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5" name="Freeform 671"/>
                <p:cNvSpPr>
                  <a:spLocks/>
                </p:cNvSpPr>
                <p:nvPr/>
              </p:nvSpPr>
              <p:spPr bwMode="auto">
                <a:xfrm>
                  <a:off x="2900" y="732"/>
                  <a:ext cx="16" cy="4"/>
                </a:xfrm>
                <a:custGeom>
                  <a:avLst/>
                  <a:gdLst/>
                  <a:ahLst/>
                  <a:cxnLst>
                    <a:cxn ang="0">
                      <a:pos x="0" y="1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2">
                      <a:moveTo>
                        <a:pt x="0" y="1"/>
                      </a:moveTo>
                      <a:cubicBezTo>
                        <a:pt x="3" y="2"/>
                        <a:pt x="6" y="2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6" name="Freeform 672"/>
                <p:cNvSpPr>
                  <a:spLocks/>
                </p:cNvSpPr>
                <p:nvPr/>
              </p:nvSpPr>
              <p:spPr bwMode="auto">
                <a:xfrm>
                  <a:off x="2914" y="723"/>
                  <a:ext cx="9" cy="13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0" y="7"/>
                    </a:cxn>
                  </a:cxnLst>
                  <a:rect l="0" t="0" r="r" b="b"/>
                  <a:pathLst>
                    <a:path w="5" h="7">
                      <a:moveTo>
                        <a:pt x="4" y="0"/>
                      </a:moveTo>
                      <a:cubicBezTo>
                        <a:pt x="5" y="2"/>
                        <a:pt x="2" y="6"/>
                        <a:pt x="0" y="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7" name="Freeform 673"/>
                <p:cNvSpPr>
                  <a:spLocks/>
                </p:cNvSpPr>
                <p:nvPr/>
              </p:nvSpPr>
              <p:spPr bwMode="auto">
                <a:xfrm>
                  <a:off x="2912" y="498"/>
                  <a:ext cx="88" cy="229"/>
                </a:xfrm>
                <a:custGeom>
                  <a:avLst/>
                  <a:gdLst/>
                  <a:ahLst/>
                  <a:cxnLst>
                    <a:cxn ang="0">
                      <a:pos x="7" y="125"/>
                    </a:cxn>
                    <a:cxn ang="0">
                      <a:pos x="3" y="91"/>
                    </a:cxn>
                    <a:cxn ang="0">
                      <a:pos x="6" y="65"/>
                    </a:cxn>
                    <a:cxn ang="0">
                      <a:pos x="14" y="53"/>
                    </a:cxn>
                    <a:cxn ang="0">
                      <a:pos x="33" y="23"/>
                    </a:cxn>
                    <a:cxn ang="0">
                      <a:pos x="48" y="8"/>
                    </a:cxn>
                    <a:cxn ang="0">
                      <a:pos x="40" y="6"/>
                    </a:cxn>
                    <a:cxn ang="0">
                      <a:pos x="44" y="0"/>
                    </a:cxn>
                  </a:cxnLst>
                  <a:rect l="0" t="0" r="r" b="b"/>
                  <a:pathLst>
                    <a:path w="48" h="125">
                      <a:moveTo>
                        <a:pt x="7" y="125"/>
                      </a:moveTo>
                      <a:cubicBezTo>
                        <a:pt x="0" y="120"/>
                        <a:pt x="2" y="98"/>
                        <a:pt x="3" y="91"/>
                      </a:cubicBezTo>
                      <a:cubicBezTo>
                        <a:pt x="4" y="82"/>
                        <a:pt x="5" y="74"/>
                        <a:pt x="6" y="65"/>
                      </a:cubicBezTo>
                      <a:cubicBezTo>
                        <a:pt x="6" y="58"/>
                        <a:pt x="12" y="58"/>
                        <a:pt x="14" y="53"/>
                      </a:cubicBezTo>
                      <a:cubicBezTo>
                        <a:pt x="18" y="43"/>
                        <a:pt x="24" y="32"/>
                        <a:pt x="33" y="23"/>
                      </a:cubicBezTo>
                      <a:cubicBezTo>
                        <a:pt x="39" y="17"/>
                        <a:pt x="45" y="14"/>
                        <a:pt x="48" y="8"/>
                      </a:cubicBezTo>
                      <a:cubicBezTo>
                        <a:pt x="47" y="7"/>
                        <a:pt x="41" y="5"/>
                        <a:pt x="40" y="6"/>
                      </a:cubicBezTo>
                      <a:cubicBezTo>
                        <a:pt x="40" y="6"/>
                        <a:pt x="44" y="1"/>
                        <a:pt x="4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8" name="Freeform 674"/>
                <p:cNvSpPr>
                  <a:spLocks/>
                </p:cNvSpPr>
                <p:nvPr/>
              </p:nvSpPr>
              <p:spPr bwMode="auto">
                <a:xfrm>
                  <a:off x="2925" y="727"/>
                  <a:ext cx="13" cy="3"/>
                </a:xfrm>
                <a:custGeom>
                  <a:avLst/>
                  <a:gdLst/>
                  <a:ahLst/>
                  <a:cxnLst>
                    <a:cxn ang="0">
                      <a:pos x="7" y="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" h="2">
                      <a:moveTo>
                        <a:pt x="7" y="2"/>
                      </a:moveTo>
                      <a:cubicBezTo>
                        <a:pt x="4" y="2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59" name="Freeform 675"/>
                <p:cNvSpPr>
                  <a:spLocks/>
                </p:cNvSpPr>
                <p:nvPr/>
              </p:nvSpPr>
              <p:spPr bwMode="auto">
                <a:xfrm>
                  <a:off x="2932" y="895"/>
                  <a:ext cx="32" cy="20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2" y="22"/>
                    </a:cxn>
                    <a:cxn ang="0">
                      <a:pos x="15" y="58"/>
                    </a:cxn>
                    <a:cxn ang="0">
                      <a:pos x="15" y="77"/>
                    </a:cxn>
                    <a:cxn ang="0">
                      <a:pos x="13" y="111"/>
                    </a:cxn>
                  </a:cxnLst>
                  <a:rect l="0" t="0" r="r" b="b"/>
                  <a:pathLst>
                    <a:path w="17" h="111">
                      <a:moveTo>
                        <a:pt x="0" y="0"/>
                      </a:moveTo>
                      <a:cubicBezTo>
                        <a:pt x="4" y="8"/>
                        <a:pt x="10" y="11"/>
                        <a:pt x="12" y="22"/>
                      </a:cubicBezTo>
                      <a:cubicBezTo>
                        <a:pt x="14" y="33"/>
                        <a:pt x="13" y="46"/>
                        <a:pt x="15" y="58"/>
                      </a:cubicBezTo>
                      <a:cubicBezTo>
                        <a:pt x="15" y="60"/>
                        <a:pt x="17" y="77"/>
                        <a:pt x="15" y="77"/>
                      </a:cubicBezTo>
                      <a:cubicBezTo>
                        <a:pt x="7" y="79"/>
                        <a:pt x="11" y="106"/>
                        <a:pt x="13" y="11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0" name="Freeform 676"/>
                <p:cNvSpPr>
                  <a:spLocks/>
                </p:cNvSpPr>
                <p:nvPr/>
              </p:nvSpPr>
              <p:spPr bwMode="auto">
                <a:xfrm>
                  <a:off x="2898" y="763"/>
                  <a:ext cx="7" cy="42"/>
                </a:xfrm>
                <a:custGeom>
                  <a:avLst/>
                  <a:gdLst/>
                  <a:ahLst/>
                  <a:cxnLst>
                    <a:cxn ang="0">
                      <a:pos x="4" y="23"/>
                    </a:cxn>
                    <a:cxn ang="0">
                      <a:pos x="2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23">
                      <a:moveTo>
                        <a:pt x="4" y="23"/>
                      </a:moveTo>
                      <a:cubicBezTo>
                        <a:pt x="4" y="19"/>
                        <a:pt x="3" y="10"/>
                        <a:pt x="2" y="7"/>
                      </a:cubicBezTo>
                      <a:cubicBezTo>
                        <a:pt x="1" y="6"/>
                        <a:pt x="0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1" name="Freeform 677"/>
                <p:cNvSpPr>
                  <a:spLocks/>
                </p:cNvSpPr>
                <p:nvPr/>
              </p:nvSpPr>
              <p:spPr bwMode="auto">
                <a:xfrm>
                  <a:off x="2691" y="730"/>
                  <a:ext cx="249" cy="302"/>
                </a:xfrm>
                <a:custGeom>
                  <a:avLst/>
                  <a:gdLst/>
                  <a:ahLst/>
                  <a:cxnLst>
                    <a:cxn ang="0">
                      <a:pos x="0" y="165"/>
                    </a:cxn>
                    <a:cxn ang="0">
                      <a:pos x="11" y="145"/>
                    </a:cxn>
                    <a:cxn ang="0">
                      <a:pos x="21" y="108"/>
                    </a:cxn>
                    <a:cxn ang="0">
                      <a:pos x="76" y="69"/>
                    </a:cxn>
                    <a:cxn ang="0">
                      <a:pos x="98" y="54"/>
                    </a:cxn>
                    <a:cxn ang="0">
                      <a:pos x="102" y="28"/>
                    </a:cxn>
                    <a:cxn ang="0">
                      <a:pos x="112" y="21"/>
                    </a:cxn>
                    <a:cxn ang="0">
                      <a:pos x="119" y="13"/>
                    </a:cxn>
                    <a:cxn ang="0">
                      <a:pos x="135" y="0"/>
                    </a:cxn>
                  </a:cxnLst>
                  <a:rect l="0" t="0" r="r" b="b"/>
                  <a:pathLst>
                    <a:path w="136" h="165">
                      <a:moveTo>
                        <a:pt x="0" y="165"/>
                      </a:moveTo>
                      <a:cubicBezTo>
                        <a:pt x="3" y="161"/>
                        <a:pt x="10" y="149"/>
                        <a:pt x="11" y="145"/>
                      </a:cubicBezTo>
                      <a:cubicBezTo>
                        <a:pt x="14" y="134"/>
                        <a:pt x="16" y="118"/>
                        <a:pt x="21" y="108"/>
                      </a:cubicBezTo>
                      <a:cubicBezTo>
                        <a:pt x="31" y="86"/>
                        <a:pt x="58" y="81"/>
                        <a:pt x="76" y="69"/>
                      </a:cubicBezTo>
                      <a:cubicBezTo>
                        <a:pt x="82" y="66"/>
                        <a:pt x="98" y="61"/>
                        <a:pt x="98" y="54"/>
                      </a:cubicBezTo>
                      <a:cubicBezTo>
                        <a:pt x="99" y="48"/>
                        <a:pt x="98" y="33"/>
                        <a:pt x="102" y="28"/>
                      </a:cubicBezTo>
                      <a:cubicBezTo>
                        <a:pt x="104" y="25"/>
                        <a:pt x="109" y="24"/>
                        <a:pt x="112" y="21"/>
                      </a:cubicBezTo>
                      <a:cubicBezTo>
                        <a:pt x="114" y="19"/>
                        <a:pt x="114" y="14"/>
                        <a:pt x="119" y="13"/>
                      </a:cubicBezTo>
                      <a:cubicBezTo>
                        <a:pt x="126" y="13"/>
                        <a:pt x="136" y="10"/>
                        <a:pt x="13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2" name="Freeform 678"/>
                <p:cNvSpPr>
                  <a:spLocks/>
                </p:cNvSpPr>
                <p:nvPr/>
              </p:nvSpPr>
              <p:spPr bwMode="auto">
                <a:xfrm>
                  <a:off x="2675" y="1032"/>
                  <a:ext cx="16" cy="35"/>
                </a:xfrm>
                <a:custGeom>
                  <a:avLst/>
                  <a:gdLst/>
                  <a:ahLst/>
                  <a:cxnLst>
                    <a:cxn ang="0">
                      <a:pos x="2" y="19"/>
                    </a:cxn>
                    <a:cxn ang="0">
                      <a:pos x="9" y="0"/>
                    </a:cxn>
                  </a:cxnLst>
                  <a:rect l="0" t="0" r="r" b="b"/>
                  <a:pathLst>
                    <a:path w="9" h="19">
                      <a:moveTo>
                        <a:pt x="2" y="19"/>
                      </a:moveTo>
                      <a:cubicBezTo>
                        <a:pt x="0" y="16"/>
                        <a:pt x="7" y="3"/>
                        <a:pt x="9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3" name="Freeform 679"/>
                <p:cNvSpPr>
                  <a:spLocks/>
                </p:cNvSpPr>
                <p:nvPr/>
              </p:nvSpPr>
              <p:spPr bwMode="auto">
                <a:xfrm>
                  <a:off x="2678" y="1067"/>
                  <a:ext cx="46" cy="111"/>
                </a:xfrm>
                <a:custGeom>
                  <a:avLst/>
                  <a:gdLst/>
                  <a:ahLst/>
                  <a:cxnLst>
                    <a:cxn ang="0">
                      <a:pos x="25" y="6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5" h="61">
                      <a:moveTo>
                        <a:pt x="25" y="61"/>
                      </a:moveTo>
                      <a:cubicBezTo>
                        <a:pt x="21" y="38"/>
                        <a:pt x="9" y="2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4" name="Freeform 680"/>
                <p:cNvSpPr>
                  <a:spLocks/>
                </p:cNvSpPr>
                <p:nvPr/>
              </p:nvSpPr>
              <p:spPr bwMode="auto">
                <a:xfrm>
                  <a:off x="3344" y="973"/>
                  <a:ext cx="14" cy="1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5">
                      <a:moveTo>
                        <a:pt x="0" y="5"/>
                      </a:moveTo>
                      <a:cubicBezTo>
                        <a:pt x="2" y="2"/>
                        <a:pt x="6" y="2"/>
                        <a:pt x="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5" name="Freeform 681"/>
                <p:cNvSpPr>
                  <a:spLocks/>
                </p:cNvSpPr>
                <p:nvPr/>
              </p:nvSpPr>
              <p:spPr bwMode="auto">
                <a:xfrm>
                  <a:off x="3453" y="1006"/>
                  <a:ext cx="10" cy="15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2" y="6"/>
                        <a:pt x="5" y="2"/>
                        <a:pt x="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6" name="Freeform 682"/>
                <p:cNvSpPr>
                  <a:spLocks/>
                </p:cNvSpPr>
                <p:nvPr/>
              </p:nvSpPr>
              <p:spPr bwMode="auto">
                <a:xfrm>
                  <a:off x="3413" y="988"/>
                  <a:ext cx="2" cy="15"/>
                </a:xfrm>
                <a:custGeom>
                  <a:avLst/>
                  <a:gdLst/>
                  <a:ahLst/>
                  <a:cxnLst>
                    <a:cxn ang="0">
                      <a:pos x="0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8">
                      <a:moveTo>
                        <a:pt x="0" y="8"/>
                      </a:moveTo>
                      <a:cubicBezTo>
                        <a:pt x="0" y="5"/>
                        <a:pt x="1" y="3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7" name="Freeform 683"/>
                <p:cNvSpPr>
                  <a:spLocks/>
                </p:cNvSpPr>
                <p:nvPr/>
              </p:nvSpPr>
              <p:spPr bwMode="auto">
                <a:xfrm>
                  <a:off x="3221" y="791"/>
                  <a:ext cx="218" cy="111"/>
                </a:xfrm>
                <a:custGeom>
                  <a:avLst/>
                  <a:gdLst/>
                  <a:ahLst/>
                  <a:cxnLst>
                    <a:cxn ang="0">
                      <a:pos x="0" y="10"/>
                    </a:cxn>
                    <a:cxn ang="0">
                      <a:pos x="19" y="16"/>
                    </a:cxn>
                    <a:cxn ang="0">
                      <a:pos x="33" y="23"/>
                    </a:cxn>
                    <a:cxn ang="0">
                      <a:pos x="78" y="49"/>
                    </a:cxn>
                    <a:cxn ang="0">
                      <a:pos x="113" y="46"/>
                    </a:cxn>
                    <a:cxn ang="0">
                      <a:pos x="114" y="0"/>
                    </a:cxn>
                  </a:cxnLst>
                  <a:rect l="0" t="0" r="r" b="b"/>
                  <a:pathLst>
                    <a:path w="119" h="61">
                      <a:moveTo>
                        <a:pt x="0" y="10"/>
                      </a:moveTo>
                      <a:cubicBezTo>
                        <a:pt x="6" y="12"/>
                        <a:pt x="13" y="12"/>
                        <a:pt x="19" y="16"/>
                      </a:cubicBezTo>
                      <a:cubicBezTo>
                        <a:pt x="23" y="19"/>
                        <a:pt x="27" y="23"/>
                        <a:pt x="33" y="23"/>
                      </a:cubicBezTo>
                      <a:cubicBezTo>
                        <a:pt x="51" y="23"/>
                        <a:pt x="62" y="44"/>
                        <a:pt x="78" y="49"/>
                      </a:cubicBezTo>
                      <a:cubicBezTo>
                        <a:pt x="86" y="52"/>
                        <a:pt x="117" y="61"/>
                        <a:pt x="113" y="46"/>
                      </a:cubicBezTo>
                      <a:cubicBezTo>
                        <a:pt x="110" y="31"/>
                        <a:pt x="119" y="15"/>
                        <a:pt x="11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8" name="Freeform 684"/>
                <p:cNvSpPr>
                  <a:spLocks/>
                </p:cNvSpPr>
                <p:nvPr/>
              </p:nvSpPr>
              <p:spPr bwMode="auto">
                <a:xfrm>
                  <a:off x="2998" y="507"/>
                  <a:ext cx="245" cy="302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4" y="17"/>
                    </a:cxn>
                    <a:cxn ang="0">
                      <a:pos x="22" y="34"/>
                    </a:cxn>
                    <a:cxn ang="0">
                      <a:pos x="32" y="49"/>
                    </a:cxn>
                    <a:cxn ang="0">
                      <a:pos x="37" y="55"/>
                    </a:cxn>
                    <a:cxn ang="0">
                      <a:pos x="52" y="67"/>
                    </a:cxn>
                    <a:cxn ang="0">
                      <a:pos x="79" y="98"/>
                    </a:cxn>
                    <a:cxn ang="0">
                      <a:pos x="108" y="121"/>
                    </a:cxn>
                    <a:cxn ang="0">
                      <a:pos x="130" y="135"/>
                    </a:cxn>
                    <a:cxn ang="0">
                      <a:pos x="122" y="144"/>
                    </a:cxn>
                    <a:cxn ang="0">
                      <a:pos x="122" y="165"/>
                    </a:cxn>
                  </a:cxnLst>
                  <a:rect l="0" t="0" r="r" b="b"/>
                  <a:pathLst>
                    <a:path w="134" h="165">
                      <a:moveTo>
                        <a:pt x="1" y="0"/>
                      </a:moveTo>
                      <a:cubicBezTo>
                        <a:pt x="0" y="6"/>
                        <a:pt x="12" y="10"/>
                        <a:pt x="14" y="17"/>
                      </a:cubicBezTo>
                      <a:cubicBezTo>
                        <a:pt x="16" y="23"/>
                        <a:pt x="17" y="30"/>
                        <a:pt x="22" y="34"/>
                      </a:cubicBezTo>
                      <a:cubicBezTo>
                        <a:pt x="24" y="36"/>
                        <a:pt x="33" y="45"/>
                        <a:pt x="32" y="49"/>
                      </a:cubicBezTo>
                      <a:cubicBezTo>
                        <a:pt x="30" y="52"/>
                        <a:pt x="35" y="54"/>
                        <a:pt x="37" y="55"/>
                      </a:cubicBezTo>
                      <a:cubicBezTo>
                        <a:pt x="44" y="56"/>
                        <a:pt x="48" y="61"/>
                        <a:pt x="52" y="67"/>
                      </a:cubicBezTo>
                      <a:cubicBezTo>
                        <a:pt x="58" y="77"/>
                        <a:pt x="69" y="91"/>
                        <a:pt x="79" y="98"/>
                      </a:cubicBezTo>
                      <a:cubicBezTo>
                        <a:pt x="89" y="105"/>
                        <a:pt x="97" y="114"/>
                        <a:pt x="108" y="121"/>
                      </a:cubicBezTo>
                      <a:cubicBezTo>
                        <a:pt x="119" y="128"/>
                        <a:pt x="134" y="117"/>
                        <a:pt x="130" y="135"/>
                      </a:cubicBezTo>
                      <a:cubicBezTo>
                        <a:pt x="128" y="142"/>
                        <a:pt x="128" y="142"/>
                        <a:pt x="122" y="144"/>
                      </a:cubicBezTo>
                      <a:cubicBezTo>
                        <a:pt x="113" y="147"/>
                        <a:pt x="115" y="159"/>
                        <a:pt x="122" y="16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69" name="Freeform 685"/>
                <p:cNvSpPr>
                  <a:spLocks/>
                </p:cNvSpPr>
                <p:nvPr/>
              </p:nvSpPr>
              <p:spPr bwMode="auto">
                <a:xfrm>
                  <a:off x="3417" y="880"/>
                  <a:ext cx="11" cy="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" y="3"/>
                    </a:cxn>
                  </a:cxnLst>
                  <a:rect l="0" t="0" r="r" b="b"/>
                  <a:pathLst>
                    <a:path w="6" h="3">
                      <a:moveTo>
                        <a:pt x="0" y="0"/>
                      </a:moveTo>
                      <a:cubicBezTo>
                        <a:pt x="2" y="1"/>
                        <a:pt x="4" y="2"/>
                        <a:pt x="6" y="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0" name="Freeform 686"/>
                <p:cNvSpPr>
                  <a:spLocks/>
                </p:cNvSpPr>
                <p:nvPr/>
              </p:nvSpPr>
              <p:spPr bwMode="auto">
                <a:xfrm>
                  <a:off x="3406" y="895"/>
                  <a:ext cx="27" cy="9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15" y="0"/>
                    </a:cxn>
                  </a:cxnLst>
                  <a:rect l="0" t="0" r="r" b="b"/>
                  <a:pathLst>
                    <a:path w="15" h="5">
                      <a:moveTo>
                        <a:pt x="0" y="5"/>
                      </a:moveTo>
                      <a:cubicBezTo>
                        <a:pt x="3" y="5"/>
                        <a:pt x="15" y="5"/>
                        <a:pt x="15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1" name="Freeform 687"/>
                <p:cNvSpPr>
                  <a:spLocks/>
                </p:cNvSpPr>
                <p:nvPr/>
              </p:nvSpPr>
              <p:spPr bwMode="auto">
                <a:xfrm>
                  <a:off x="3422" y="888"/>
                  <a:ext cx="6" cy="1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8"/>
                    </a:cxn>
                  </a:cxnLst>
                  <a:rect l="0" t="0" r="r" b="b"/>
                  <a:pathLst>
                    <a:path w="3" h="8">
                      <a:moveTo>
                        <a:pt x="0" y="0"/>
                      </a:moveTo>
                      <a:cubicBezTo>
                        <a:pt x="0" y="2"/>
                        <a:pt x="2" y="6"/>
                        <a:pt x="3" y="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2" name="Freeform 688"/>
                <p:cNvSpPr>
                  <a:spLocks/>
                </p:cNvSpPr>
                <p:nvPr/>
              </p:nvSpPr>
              <p:spPr bwMode="auto">
                <a:xfrm>
                  <a:off x="3437" y="906"/>
                  <a:ext cx="37" cy="122"/>
                </a:xfrm>
                <a:custGeom>
                  <a:avLst/>
                  <a:gdLst/>
                  <a:ahLst/>
                  <a:cxnLst>
                    <a:cxn ang="0">
                      <a:pos x="18" y="67"/>
                    </a:cxn>
                    <a:cxn ang="0">
                      <a:pos x="9" y="49"/>
                    </a:cxn>
                    <a:cxn ang="0">
                      <a:pos x="5" y="3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0" h="67">
                      <a:moveTo>
                        <a:pt x="18" y="67"/>
                      </a:moveTo>
                      <a:cubicBezTo>
                        <a:pt x="20" y="60"/>
                        <a:pt x="12" y="54"/>
                        <a:pt x="9" y="49"/>
                      </a:cubicBezTo>
                      <a:cubicBezTo>
                        <a:pt x="7" y="43"/>
                        <a:pt x="5" y="38"/>
                        <a:pt x="5" y="32"/>
                      </a:cubicBezTo>
                      <a:cubicBezTo>
                        <a:pt x="4" y="24"/>
                        <a:pt x="4" y="7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3" name="Freeform 689"/>
                <p:cNvSpPr>
                  <a:spLocks/>
                </p:cNvSpPr>
                <p:nvPr/>
              </p:nvSpPr>
              <p:spPr bwMode="auto">
                <a:xfrm>
                  <a:off x="3444" y="952"/>
                  <a:ext cx="6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3" y="0"/>
                    </a:cxn>
                  </a:cxnLst>
                  <a:rect l="0" t="0" r="r" b="b"/>
                  <a:pathLst>
                    <a:path w="3" h="4">
                      <a:moveTo>
                        <a:pt x="0" y="4"/>
                      </a:moveTo>
                      <a:cubicBezTo>
                        <a:pt x="1" y="3"/>
                        <a:pt x="2" y="1"/>
                        <a:pt x="3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4" name="Freeform 690"/>
                <p:cNvSpPr>
                  <a:spLocks/>
                </p:cNvSpPr>
                <p:nvPr/>
              </p:nvSpPr>
              <p:spPr bwMode="auto">
                <a:xfrm>
                  <a:off x="3452" y="1019"/>
                  <a:ext cx="7" cy="18"/>
                </a:xfrm>
                <a:custGeom>
                  <a:avLst/>
                  <a:gdLst/>
                  <a:ahLst/>
                  <a:cxnLst>
                    <a:cxn ang="0">
                      <a:pos x="4" y="1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0">
                      <a:moveTo>
                        <a:pt x="4" y="10"/>
                      </a:moveTo>
                      <a:cubicBezTo>
                        <a:pt x="1" y="8"/>
                        <a:pt x="2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5" name="Freeform 691"/>
                <p:cNvSpPr>
                  <a:spLocks/>
                </p:cNvSpPr>
                <p:nvPr/>
              </p:nvSpPr>
              <p:spPr bwMode="auto">
                <a:xfrm>
                  <a:off x="3342" y="1005"/>
                  <a:ext cx="88" cy="40"/>
                </a:xfrm>
                <a:custGeom>
                  <a:avLst/>
                  <a:gdLst/>
                  <a:ahLst/>
                  <a:cxnLst>
                    <a:cxn ang="0">
                      <a:pos x="48" y="22"/>
                    </a:cxn>
                    <a:cxn ang="0">
                      <a:pos x="34" y="4"/>
                    </a:cxn>
                    <a:cxn ang="0">
                      <a:pos x="13" y="3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48" h="22">
                      <a:moveTo>
                        <a:pt x="48" y="22"/>
                      </a:moveTo>
                      <a:cubicBezTo>
                        <a:pt x="46" y="16"/>
                        <a:pt x="38" y="8"/>
                        <a:pt x="34" y="4"/>
                      </a:cubicBezTo>
                      <a:cubicBezTo>
                        <a:pt x="27" y="0"/>
                        <a:pt x="20" y="1"/>
                        <a:pt x="13" y="3"/>
                      </a:cubicBezTo>
                      <a:cubicBezTo>
                        <a:pt x="7" y="4"/>
                        <a:pt x="5" y="4"/>
                        <a:pt x="0" y="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6" name="Freeform 692"/>
                <p:cNvSpPr>
                  <a:spLocks/>
                </p:cNvSpPr>
                <p:nvPr/>
              </p:nvSpPr>
              <p:spPr bwMode="auto">
                <a:xfrm>
                  <a:off x="3432" y="898"/>
                  <a:ext cx="45" cy="138"/>
                </a:xfrm>
                <a:custGeom>
                  <a:avLst/>
                  <a:gdLst/>
                  <a:ahLst/>
                  <a:cxnLst>
                    <a:cxn ang="0">
                      <a:pos x="25" y="75"/>
                    </a:cxn>
                    <a:cxn ang="0">
                      <a:pos x="12" y="38"/>
                    </a:cxn>
                    <a:cxn ang="0">
                      <a:pos x="10" y="21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25" h="75">
                      <a:moveTo>
                        <a:pt x="25" y="75"/>
                      </a:moveTo>
                      <a:cubicBezTo>
                        <a:pt x="23" y="60"/>
                        <a:pt x="13" y="53"/>
                        <a:pt x="12" y="38"/>
                      </a:cubicBezTo>
                      <a:cubicBezTo>
                        <a:pt x="12" y="32"/>
                        <a:pt x="10" y="26"/>
                        <a:pt x="10" y="21"/>
                      </a:cubicBezTo>
                      <a:cubicBezTo>
                        <a:pt x="10" y="17"/>
                        <a:pt x="0" y="3"/>
                        <a:pt x="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7" name="Freeform 693"/>
                <p:cNvSpPr>
                  <a:spLocks/>
                </p:cNvSpPr>
                <p:nvPr/>
              </p:nvSpPr>
              <p:spPr bwMode="auto">
                <a:xfrm>
                  <a:off x="3342" y="1118"/>
                  <a:ext cx="95" cy="201"/>
                </a:xfrm>
                <a:custGeom>
                  <a:avLst/>
                  <a:gdLst/>
                  <a:ahLst/>
                  <a:cxnLst>
                    <a:cxn ang="0">
                      <a:pos x="2" y="110"/>
                    </a:cxn>
                    <a:cxn ang="0">
                      <a:pos x="29" y="56"/>
                    </a:cxn>
                    <a:cxn ang="0">
                      <a:pos x="42" y="25"/>
                    </a:cxn>
                    <a:cxn ang="0">
                      <a:pos x="52" y="0"/>
                    </a:cxn>
                  </a:cxnLst>
                  <a:rect l="0" t="0" r="r" b="b"/>
                  <a:pathLst>
                    <a:path w="52" h="110">
                      <a:moveTo>
                        <a:pt x="2" y="110"/>
                      </a:moveTo>
                      <a:cubicBezTo>
                        <a:pt x="0" y="94"/>
                        <a:pt x="20" y="68"/>
                        <a:pt x="29" y="56"/>
                      </a:cubicBezTo>
                      <a:cubicBezTo>
                        <a:pt x="35" y="46"/>
                        <a:pt x="36" y="35"/>
                        <a:pt x="42" y="25"/>
                      </a:cubicBezTo>
                      <a:cubicBezTo>
                        <a:pt x="47" y="17"/>
                        <a:pt x="52" y="9"/>
                        <a:pt x="52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8" name="Freeform 694"/>
                <p:cNvSpPr>
                  <a:spLocks/>
                </p:cNvSpPr>
                <p:nvPr/>
              </p:nvSpPr>
              <p:spPr bwMode="auto">
                <a:xfrm>
                  <a:off x="3501" y="1182"/>
                  <a:ext cx="22" cy="66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" y="19"/>
                    </a:cxn>
                    <a:cxn ang="0">
                      <a:pos x="12" y="36"/>
                    </a:cxn>
                  </a:cxnLst>
                  <a:rect l="0" t="0" r="r" b="b"/>
                  <a:pathLst>
                    <a:path w="12" h="36">
                      <a:moveTo>
                        <a:pt x="0" y="0"/>
                      </a:moveTo>
                      <a:cubicBezTo>
                        <a:pt x="3" y="6"/>
                        <a:pt x="4" y="12"/>
                        <a:pt x="6" y="19"/>
                      </a:cubicBezTo>
                      <a:cubicBezTo>
                        <a:pt x="7" y="23"/>
                        <a:pt x="10" y="32"/>
                        <a:pt x="12" y="3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79" name="Freeform 695"/>
                <p:cNvSpPr>
                  <a:spLocks/>
                </p:cNvSpPr>
                <p:nvPr/>
              </p:nvSpPr>
              <p:spPr bwMode="auto">
                <a:xfrm>
                  <a:off x="3335" y="1376"/>
                  <a:ext cx="5" cy="31"/>
                </a:xfrm>
                <a:custGeom>
                  <a:avLst/>
                  <a:gdLst/>
                  <a:ahLst/>
                  <a:cxnLst>
                    <a:cxn ang="0">
                      <a:pos x="2" y="1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" h="17">
                      <a:moveTo>
                        <a:pt x="2" y="17"/>
                      </a:moveTo>
                      <a:cubicBezTo>
                        <a:pt x="3" y="15"/>
                        <a:pt x="2" y="1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0" name="Freeform 696"/>
                <p:cNvSpPr>
                  <a:spLocks/>
                </p:cNvSpPr>
                <p:nvPr/>
              </p:nvSpPr>
              <p:spPr bwMode="auto">
                <a:xfrm>
                  <a:off x="3311" y="1542"/>
                  <a:ext cx="1" cy="7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cubicBezTo>
                        <a:pt x="0" y="2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1" name="Freeform 697"/>
                <p:cNvSpPr>
                  <a:spLocks/>
                </p:cNvSpPr>
                <p:nvPr/>
              </p:nvSpPr>
              <p:spPr bwMode="auto">
                <a:xfrm>
                  <a:off x="3302" y="1480"/>
                  <a:ext cx="7" cy="13"/>
                </a:xfrm>
                <a:custGeom>
                  <a:avLst/>
                  <a:gdLst/>
                  <a:ahLst/>
                  <a:cxnLst>
                    <a:cxn ang="0">
                      <a:pos x="0" y="7"/>
                    </a:cxn>
                    <a:cxn ang="0">
                      <a:pos x="4" y="0"/>
                    </a:cxn>
                  </a:cxnLst>
                  <a:rect l="0" t="0" r="r" b="b"/>
                  <a:pathLst>
                    <a:path w="4" h="7">
                      <a:moveTo>
                        <a:pt x="0" y="7"/>
                      </a:moveTo>
                      <a:cubicBezTo>
                        <a:pt x="4" y="6"/>
                        <a:pt x="1" y="0"/>
                        <a:pt x="4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2" name="Freeform 698"/>
                <p:cNvSpPr>
                  <a:spLocks/>
                </p:cNvSpPr>
                <p:nvPr/>
              </p:nvSpPr>
              <p:spPr bwMode="auto">
                <a:xfrm>
                  <a:off x="3296" y="1484"/>
                  <a:ext cx="6" cy="43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0" y="24"/>
                    </a:cxn>
                  </a:cxnLst>
                  <a:rect l="0" t="0" r="r" b="b"/>
                  <a:pathLst>
                    <a:path w="3" h="24">
                      <a:moveTo>
                        <a:pt x="2" y="0"/>
                      </a:moveTo>
                      <a:cubicBezTo>
                        <a:pt x="3" y="8"/>
                        <a:pt x="0" y="15"/>
                        <a:pt x="0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3" name="Line 699"/>
                <p:cNvSpPr>
                  <a:spLocks noChangeShapeType="1"/>
                </p:cNvSpPr>
                <p:nvPr/>
              </p:nvSpPr>
              <p:spPr bwMode="auto">
                <a:xfrm>
                  <a:off x="3293" y="1487"/>
                  <a:ext cx="1" cy="1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4" name="Freeform 700"/>
                <p:cNvSpPr>
                  <a:spLocks/>
                </p:cNvSpPr>
                <p:nvPr/>
              </p:nvSpPr>
              <p:spPr bwMode="auto">
                <a:xfrm>
                  <a:off x="3336" y="1507"/>
                  <a:ext cx="52" cy="46"/>
                </a:xfrm>
                <a:custGeom>
                  <a:avLst/>
                  <a:gdLst/>
                  <a:ahLst/>
                  <a:cxnLst>
                    <a:cxn ang="0">
                      <a:pos x="7" y="25"/>
                    </a:cxn>
                    <a:cxn ang="0">
                      <a:pos x="15" y="16"/>
                    </a:cxn>
                    <a:cxn ang="0">
                      <a:pos x="28" y="0"/>
                    </a:cxn>
                  </a:cxnLst>
                  <a:rect l="0" t="0" r="r" b="b"/>
                  <a:pathLst>
                    <a:path w="28" h="25">
                      <a:moveTo>
                        <a:pt x="7" y="25"/>
                      </a:moveTo>
                      <a:cubicBezTo>
                        <a:pt x="0" y="17"/>
                        <a:pt x="13" y="19"/>
                        <a:pt x="15" y="16"/>
                      </a:cubicBezTo>
                      <a:cubicBezTo>
                        <a:pt x="18" y="10"/>
                        <a:pt x="25" y="6"/>
                        <a:pt x="28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5" name="Freeform 701"/>
                <p:cNvSpPr>
                  <a:spLocks/>
                </p:cNvSpPr>
                <p:nvPr/>
              </p:nvSpPr>
              <p:spPr bwMode="auto">
                <a:xfrm>
                  <a:off x="3397" y="1537"/>
                  <a:ext cx="49" cy="43"/>
                </a:xfrm>
                <a:custGeom>
                  <a:avLst/>
                  <a:gdLst/>
                  <a:ahLst/>
                  <a:cxnLst>
                    <a:cxn ang="0">
                      <a:pos x="0" y="24"/>
                    </a:cxn>
                    <a:cxn ang="0">
                      <a:pos x="13" y="14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27" h="24">
                      <a:moveTo>
                        <a:pt x="0" y="24"/>
                      </a:moveTo>
                      <a:cubicBezTo>
                        <a:pt x="3" y="19"/>
                        <a:pt x="9" y="17"/>
                        <a:pt x="13" y="14"/>
                      </a:cubicBezTo>
                      <a:cubicBezTo>
                        <a:pt x="18" y="11"/>
                        <a:pt x="23" y="6"/>
                        <a:pt x="27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6" name="Freeform 702"/>
                <p:cNvSpPr>
                  <a:spLocks/>
                </p:cNvSpPr>
                <p:nvPr/>
              </p:nvSpPr>
              <p:spPr bwMode="auto">
                <a:xfrm>
                  <a:off x="3282" y="1564"/>
                  <a:ext cx="47" cy="148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7" y="8"/>
                    </a:cxn>
                    <a:cxn ang="0">
                      <a:pos x="3" y="21"/>
                    </a:cxn>
                    <a:cxn ang="0">
                      <a:pos x="4" y="45"/>
                    </a:cxn>
                    <a:cxn ang="0">
                      <a:pos x="10" y="64"/>
                    </a:cxn>
                    <a:cxn ang="0">
                      <a:pos x="26" y="81"/>
                    </a:cxn>
                  </a:cxnLst>
                  <a:rect l="0" t="0" r="r" b="b"/>
                  <a:pathLst>
                    <a:path w="26" h="81">
                      <a:moveTo>
                        <a:pt x="5" y="0"/>
                      </a:moveTo>
                      <a:cubicBezTo>
                        <a:pt x="5" y="3"/>
                        <a:pt x="7" y="5"/>
                        <a:pt x="7" y="8"/>
                      </a:cubicBezTo>
                      <a:cubicBezTo>
                        <a:pt x="7" y="11"/>
                        <a:pt x="2" y="15"/>
                        <a:pt x="3" y="21"/>
                      </a:cubicBezTo>
                      <a:cubicBezTo>
                        <a:pt x="3" y="28"/>
                        <a:pt x="0" y="37"/>
                        <a:pt x="4" y="45"/>
                      </a:cubicBezTo>
                      <a:cubicBezTo>
                        <a:pt x="8" y="51"/>
                        <a:pt x="0" y="60"/>
                        <a:pt x="10" y="64"/>
                      </a:cubicBezTo>
                      <a:cubicBezTo>
                        <a:pt x="16" y="67"/>
                        <a:pt x="24" y="74"/>
                        <a:pt x="26" y="8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7" name="Freeform 703"/>
                <p:cNvSpPr>
                  <a:spLocks/>
                </p:cNvSpPr>
                <p:nvPr/>
              </p:nvSpPr>
              <p:spPr bwMode="auto">
                <a:xfrm>
                  <a:off x="3294" y="1559"/>
                  <a:ext cx="41" cy="23"/>
                </a:xfrm>
                <a:custGeom>
                  <a:avLst/>
                  <a:gdLst/>
                  <a:ahLst/>
                  <a:cxnLst>
                    <a:cxn ang="0">
                      <a:pos x="22" y="0"/>
                    </a:cxn>
                    <a:cxn ang="0">
                      <a:pos x="9" y="10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22" h="13">
                      <a:moveTo>
                        <a:pt x="22" y="0"/>
                      </a:moveTo>
                      <a:cubicBezTo>
                        <a:pt x="17" y="5"/>
                        <a:pt x="14" y="7"/>
                        <a:pt x="9" y="10"/>
                      </a:cubicBezTo>
                      <a:cubicBezTo>
                        <a:pt x="5" y="13"/>
                        <a:pt x="3" y="10"/>
                        <a:pt x="0" y="1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8" name="Freeform 704"/>
                <p:cNvSpPr>
                  <a:spLocks/>
                </p:cNvSpPr>
                <p:nvPr/>
              </p:nvSpPr>
              <p:spPr bwMode="auto">
                <a:xfrm>
                  <a:off x="3271" y="1524"/>
                  <a:ext cx="40" cy="67"/>
                </a:xfrm>
                <a:custGeom>
                  <a:avLst/>
                  <a:gdLst/>
                  <a:ahLst/>
                  <a:cxnLst>
                    <a:cxn ang="0">
                      <a:pos x="9" y="37"/>
                    </a:cxn>
                    <a:cxn ang="0">
                      <a:pos x="5" y="30"/>
                    </a:cxn>
                    <a:cxn ang="0">
                      <a:pos x="6" y="18"/>
                    </a:cxn>
                    <a:cxn ang="0">
                      <a:pos x="15" y="0"/>
                    </a:cxn>
                    <a:cxn ang="0">
                      <a:pos x="22" y="10"/>
                    </a:cxn>
                  </a:cxnLst>
                  <a:rect l="0" t="0" r="r" b="b"/>
                  <a:pathLst>
                    <a:path w="22" h="37">
                      <a:moveTo>
                        <a:pt x="9" y="37"/>
                      </a:moveTo>
                      <a:cubicBezTo>
                        <a:pt x="8" y="35"/>
                        <a:pt x="6" y="32"/>
                        <a:pt x="5" y="30"/>
                      </a:cubicBezTo>
                      <a:cubicBezTo>
                        <a:pt x="0" y="23"/>
                        <a:pt x="5" y="24"/>
                        <a:pt x="6" y="18"/>
                      </a:cubicBezTo>
                      <a:cubicBezTo>
                        <a:pt x="7" y="12"/>
                        <a:pt x="16" y="6"/>
                        <a:pt x="15" y="0"/>
                      </a:cubicBezTo>
                      <a:cubicBezTo>
                        <a:pt x="16" y="5"/>
                        <a:pt x="19" y="7"/>
                        <a:pt x="22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89" name="Freeform 705"/>
                <p:cNvSpPr>
                  <a:spLocks/>
                </p:cNvSpPr>
                <p:nvPr/>
              </p:nvSpPr>
              <p:spPr bwMode="auto">
                <a:xfrm>
                  <a:off x="3225" y="1904"/>
                  <a:ext cx="2" cy="15"/>
                </a:xfrm>
                <a:custGeom>
                  <a:avLst/>
                  <a:gdLst/>
                  <a:ahLst/>
                  <a:cxnLst>
                    <a:cxn ang="0">
                      <a:pos x="1" y="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" h="8">
                      <a:moveTo>
                        <a:pt x="1" y="8"/>
                      </a:moveTo>
                      <a:cubicBezTo>
                        <a:pt x="0" y="5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0" name="Freeform 706"/>
                <p:cNvSpPr>
                  <a:spLocks/>
                </p:cNvSpPr>
                <p:nvPr/>
              </p:nvSpPr>
              <p:spPr bwMode="auto">
                <a:xfrm>
                  <a:off x="3218" y="1919"/>
                  <a:ext cx="12" cy="1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">
                      <a:moveTo>
                        <a:pt x="7" y="0"/>
                      </a:move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1" name="Freeform 707"/>
                <p:cNvSpPr>
                  <a:spLocks/>
                </p:cNvSpPr>
                <p:nvPr/>
              </p:nvSpPr>
              <p:spPr bwMode="auto">
                <a:xfrm>
                  <a:off x="3177" y="1696"/>
                  <a:ext cx="207" cy="289"/>
                </a:xfrm>
                <a:custGeom>
                  <a:avLst/>
                  <a:gdLst/>
                  <a:ahLst/>
                  <a:cxnLst>
                    <a:cxn ang="0">
                      <a:pos x="113" y="0"/>
                    </a:cxn>
                    <a:cxn ang="0">
                      <a:pos x="79" y="26"/>
                    </a:cxn>
                    <a:cxn ang="0">
                      <a:pos x="56" y="66"/>
                    </a:cxn>
                    <a:cxn ang="0">
                      <a:pos x="47" y="93"/>
                    </a:cxn>
                    <a:cxn ang="0">
                      <a:pos x="33" y="116"/>
                    </a:cxn>
                    <a:cxn ang="0">
                      <a:pos x="14" y="139"/>
                    </a:cxn>
                    <a:cxn ang="0">
                      <a:pos x="0" y="158"/>
                    </a:cxn>
                  </a:cxnLst>
                  <a:rect l="0" t="0" r="r" b="b"/>
                  <a:pathLst>
                    <a:path w="113" h="158">
                      <a:moveTo>
                        <a:pt x="113" y="0"/>
                      </a:moveTo>
                      <a:cubicBezTo>
                        <a:pt x="95" y="6"/>
                        <a:pt x="81" y="4"/>
                        <a:pt x="79" y="26"/>
                      </a:cubicBezTo>
                      <a:cubicBezTo>
                        <a:pt x="77" y="43"/>
                        <a:pt x="62" y="51"/>
                        <a:pt x="56" y="66"/>
                      </a:cubicBezTo>
                      <a:cubicBezTo>
                        <a:pt x="53" y="75"/>
                        <a:pt x="51" y="85"/>
                        <a:pt x="47" y="93"/>
                      </a:cubicBezTo>
                      <a:cubicBezTo>
                        <a:pt x="43" y="100"/>
                        <a:pt x="39" y="110"/>
                        <a:pt x="33" y="116"/>
                      </a:cubicBezTo>
                      <a:cubicBezTo>
                        <a:pt x="26" y="123"/>
                        <a:pt x="21" y="132"/>
                        <a:pt x="14" y="139"/>
                      </a:cubicBezTo>
                      <a:cubicBezTo>
                        <a:pt x="11" y="143"/>
                        <a:pt x="7" y="158"/>
                        <a:pt x="0" y="15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2" name="Freeform 708"/>
                <p:cNvSpPr>
                  <a:spLocks/>
                </p:cNvSpPr>
                <p:nvPr/>
              </p:nvSpPr>
              <p:spPr bwMode="auto">
                <a:xfrm>
                  <a:off x="3313" y="1719"/>
                  <a:ext cx="102" cy="267"/>
                </a:xfrm>
                <a:custGeom>
                  <a:avLst/>
                  <a:gdLst/>
                  <a:ahLst/>
                  <a:cxnLst>
                    <a:cxn ang="0">
                      <a:pos x="12" y="146"/>
                    </a:cxn>
                    <a:cxn ang="0">
                      <a:pos x="7" y="132"/>
                    </a:cxn>
                    <a:cxn ang="0">
                      <a:pos x="3" y="112"/>
                    </a:cxn>
                    <a:cxn ang="0">
                      <a:pos x="3" y="90"/>
                    </a:cxn>
                    <a:cxn ang="0">
                      <a:pos x="1" y="60"/>
                    </a:cxn>
                    <a:cxn ang="0">
                      <a:pos x="24" y="19"/>
                    </a:cxn>
                    <a:cxn ang="0">
                      <a:pos x="56" y="0"/>
                    </a:cxn>
                  </a:cxnLst>
                  <a:rect l="0" t="0" r="r" b="b"/>
                  <a:pathLst>
                    <a:path w="56" h="146">
                      <a:moveTo>
                        <a:pt x="12" y="146"/>
                      </a:moveTo>
                      <a:cubicBezTo>
                        <a:pt x="10" y="140"/>
                        <a:pt x="10" y="137"/>
                        <a:pt x="7" y="132"/>
                      </a:cubicBezTo>
                      <a:cubicBezTo>
                        <a:pt x="5" y="128"/>
                        <a:pt x="3" y="116"/>
                        <a:pt x="3" y="112"/>
                      </a:cubicBezTo>
                      <a:cubicBezTo>
                        <a:pt x="2" y="105"/>
                        <a:pt x="3" y="97"/>
                        <a:pt x="3" y="90"/>
                      </a:cubicBezTo>
                      <a:cubicBezTo>
                        <a:pt x="3" y="80"/>
                        <a:pt x="0" y="70"/>
                        <a:pt x="1" y="60"/>
                      </a:cubicBezTo>
                      <a:cubicBezTo>
                        <a:pt x="3" y="46"/>
                        <a:pt x="19" y="33"/>
                        <a:pt x="24" y="19"/>
                      </a:cubicBezTo>
                      <a:cubicBezTo>
                        <a:pt x="30" y="3"/>
                        <a:pt x="42" y="7"/>
                        <a:pt x="56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3" name="Freeform 709"/>
                <p:cNvSpPr>
                  <a:spLocks/>
                </p:cNvSpPr>
                <p:nvPr/>
              </p:nvSpPr>
              <p:spPr bwMode="auto">
                <a:xfrm>
                  <a:off x="3238" y="1889"/>
                  <a:ext cx="155" cy="28"/>
                </a:xfrm>
                <a:custGeom>
                  <a:avLst/>
                  <a:gdLst/>
                  <a:ahLst/>
                  <a:cxnLst>
                    <a:cxn ang="0">
                      <a:pos x="85" y="10"/>
                    </a:cxn>
                    <a:cxn ang="0">
                      <a:pos x="49" y="7"/>
                    </a:cxn>
                    <a:cxn ang="0">
                      <a:pos x="0" y="10"/>
                    </a:cxn>
                  </a:cxnLst>
                  <a:rect l="0" t="0" r="r" b="b"/>
                  <a:pathLst>
                    <a:path w="85" h="15">
                      <a:moveTo>
                        <a:pt x="85" y="10"/>
                      </a:moveTo>
                      <a:cubicBezTo>
                        <a:pt x="73" y="7"/>
                        <a:pt x="60" y="0"/>
                        <a:pt x="49" y="7"/>
                      </a:cubicBezTo>
                      <a:cubicBezTo>
                        <a:pt x="36" y="15"/>
                        <a:pt x="16" y="9"/>
                        <a:pt x="0" y="1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4" name="Freeform 710"/>
                <p:cNvSpPr>
                  <a:spLocks/>
                </p:cNvSpPr>
                <p:nvPr/>
              </p:nvSpPr>
              <p:spPr bwMode="auto">
                <a:xfrm>
                  <a:off x="3283" y="1906"/>
                  <a:ext cx="105" cy="49"/>
                </a:xfrm>
                <a:custGeom>
                  <a:avLst/>
                  <a:gdLst/>
                  <a:ahLst/>
                  <a:cxnLst>
                    <a:cxn ang="0">
                      <a:pos x="57" y="0"/>
                    </a:cxn>
                    <a:cxn ang="0">
                      <a:pos x="28" y="12"/>
                    </a:cxn>
                    <a:cxn ang="0">
                      <a:pos x="0" y="27"/>
                    </a:cxn>
                  </a:cxnLst>
                  <a:rect l="0" t="0" r="r" b="b"/>
                  <a:pathLst>
                    <a:path w="57" h="27">
                      <a:moveTo>
                        <a:pt x="57" y="0"/>
                      </a:moveTo>
                      <a:cubicBezTo>
                        <a:pt x="48" y="4"/>
                        <a:pt x="35" y="6"/>
                        <a:pt x="28" y="12"/>
                      </a:cubicBezTo>
                      <a:cubicBezTo>
                        <a:pt x="21" y="18"/>
                        <a:pt x="9" y="23"/>
                        <a:pt x="0" y="27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5" name="Line 711"/>
                <p:cNvSpPr>
                  <a:spLocks noChangeShapeType="1"/>
                </p:cNvSpPr>
                <p:nvPr/>
              </p:nvSpPr>
              <p:spPr bwMode="auto">
                <a:xfrm flipH="1">
                  <a:off x="3373" y="1904"/>
                  <a:ext cx="2" cy="7"/>
                </a:xfrm>
                <a:prstGeom prst="line">
                  <a:avLst/>
                </a:pr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6" name="Freeform 712"/>
                <p:cNvSpPr>
                  <a:spLocks/>
                </p:cNvSpPr>
                <p:nvPr/>
              </p:nvSpPr>
              <p:spPr bwMode="auto">
                <a:xfrm>
                  <a:off x="3177" y="1990"/>
                  <a:ext cx="110" cy="12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9" y="21"/>
                    </a:cxn>
                    <a:cxn ang="0">
                      <a:pos x="17" y="31"/>
                    </a:cxn>
                    <a:cxn ang="0">
                      <a:pos x="26" y="32"/>
                    </a:cxn>
                    <a:cxn ang="0">
                      <a:pos x="46" y="44"/>
                    </a:cxn>
                    <a:cxn ang="0">
                      <a:pos x="60" y="68"/>
                    </a:cxn>
                  </a:cxnLst>
                  <a:rect l="0" t="0" r="r" b="b"/>
                  <a:pathLst>
                    <a:path w="60" h="68">
                      <a:moveTo>
                        <a:pt x="0" y="0"/>
                      </a:moveTo>
                      <a:cubicBezTo>
                        <a:pt x="3" y="5"/>
                        <a:pt x="4" y="17"/>
                        <a:pt x="9" y="21"/>
                      </a:cubicBezTo>
                      <a:cubicBezTo>
                        <a:pt x="11" y="23"/>
                        <a:pt x="15" y="28"/>
                        <a:pt x="17" y="31"/>
                      </a:cubicBezTo>
                      <a:cubicBezTo>
                        <a:pt x="19" y="33"/>
                        <a:pt x="23" y="31"/>
                        <a:pt x="26" y="32"/>
                      </a:cubicBezTo>
                      <a:cubicBezTo>
                        <a:pt x="31" y="34"/>
                        <a:pt x="41" y="40"/>
                        <a:pt x="46" y="44"/>
                      </a:cubicBezTo>
                      <a:cubicBezTo>
                        <a:pt x="53" y="51"/>
                        <a:pt x="53" y="61"/>
                        <a:pt x="60" y="68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7" name="Freeform 713"/>
                <p:cNvSpPr>
                  <a:spLocks/>
                </p:cNvSpPr>
                <p:nvPr/>
              </p:nvSpPr>
              <p:spPr bwMode="auto">
                <a:xfrm>
                  <a:off x="3139" y="2140"/>
                  <a:ext cx="24" cy="44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9" y="14"/>
                    </a:cxn>
                    <a:cxn ang="0">
                      <a:pos x="13" y="24"/>
                    </a:cxn>
                  </a:cxnLst>
                  <a:rect l="0" t="0" r="r" b="b"/>
                  <a:pathLst>
                    <a:path w="13" h="24">
                      <a:moveTo>
                        <a:pt x="1" y="0"/>
                      </a:moveTo>
                      <a:cubicBezTo>
                        <a:pt x="4" y="4"/>
                        <a:pt x="0" y="15"/>
                        <a:pt x="9" y="14"/>
                      </a:cubicBezTo>
                      <a:cubicBezTo>
                        <a:pt x="13" y="13"/>
                        <a:pt x="13" y="21"/>
                        <a:pt x="13" y="24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8" name="Freeform 714"/>
                <p:cNvSpPr>
                  <a:spLocks/>
                </p:cNvSpPr>
                <p:nvPr/>
              </p:nvSpPr>
              <p:spPr bwMode="auto">
                <a:xfrm>
                  <a:off x="3247" y="2226"/>
                  <a:ext cx="5" cy="1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3" y="6"/>
                    </a:cxn>
                  </a:cxnLst>
                  <a:rect l="0" t="0" r="r" b="b"/>
                  <a:pathLst>
                    <a:path w="3" h="6">
                      <a:moveTo>
                        <a:pt x="0" y="0"/>
                      </a:moveTo>
                      <a:cubicBezTo>
                        <a:pt x="1" y="1"/>
                        <a:pt x="2" y="5"/>
                        <a:pt x="3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699" name="Freeform 715"/>
                <p:cNvSpPr>
                  <a:spLocks/>
                </p:cNvSpPr>
                <p:nvPr/>
              </p:nvSpPr>
              <p:spPr bwMode="auto">
                <a:xfrm>
                  <a:off x="2925" y="1990"/>
                  <a:ext cx="252" cy="229"/>
                </a:xfrm>
                <a:custGeom>
                  <a:avLst/>
                  <a:gdLst/>
                  <a:ahLst/>
                  <a:cxnLst>
                    <a:cxn ang="0">
                      <a:pos x="138" y="0"/>
                    </a:cxn>
                    <a:cxn ang="0">
                      <a:pos x="128" y="9"/>
                    </a:cxn>
                    <a:cxn ang="0">
                      <a:pos x="122" y="14"/>
                    </a:cxn>
                    <a:cxn ang="0">
                      <a:pos x="100" y="51"/>
                    </a:cxn>
                    <a:cxn ang="0">
                      <a:pos x="85" y="69"/>
                    </a:cxn>
                    <a:cxn ang="0">
                      <a:pos x="66" y="85"/>
                    </a:cxn>
                    <a:cxn ang="0">
                      <a:pos x="27" y="110"/>
                    </a:cxn>
                    <a:cxn ang="0">
                      <a:pos x="17" y="119"/>
                    </a:cxn>
                    <a:cxn ang="0">
                      <a:pos x="0" y="125"/>
                    </a:cxn>
                  </a:cxnLst>
                  <a:rect l="0" t="0" r="r" b="b"/>
                  <a:pathLst>
                    <a:path w="138" h="125">
                      <a:moveTo>
                        <a:pt x="138" y="0"/>
                      </a:moveTo>
                      <a:cubicBezTo>
                        <a:pt x="135" y="1"/>
                        <a:pt x="131" y="7"/>
                        <a:pt x="128" y="9"/>
                      </a:cubicBezTo>
                      <a:cubicBezTo>
                        <a:pt x="126" y="11"/>
                        <a:pt x="120" y="20"/>
                        <a:pt x="122" y="14"/>
                      </a:cubicBezTo>
                      <a:cubicBezTo>
                        <a:pt x="117" y="27"/>
                        <a:pt x="100" y="36"/>
                        <a:pt x="100" y="51"/>
                      </a:cubicBezTo>
                      <a:cubicBezTo>
                        <a:pt x="99" y="63"/>
                        <a:pt x="91" y="61"/>
                        <a:pt x="85" y="69"/>
                      </a:cubicBezTo>
                      <a:cubicBezTo>
                        <a:pt x="80" y="77"/>
                        <a:pt x="74" y="80"/>
                        <a:pt x="66" y="85"/>
                      </a:cubicBezTo>
                      <a:cubicBezTo>
                        <a:pt x="52" y="93"/>
                        <a:pt x="45" y="108"/>
                        <a:pt x="27" y="110"/>
                      </a:cubicBezTo>
                      <a:cubicBezTo>
                        <a:pt x="21" y="111"/>
                        <a:pt x="20" y="115"/>
                        <a:pt x="17" y="119"/>
                      </a:cubicBezTo>
                      <a:cubicBezTo>
                        <a:pt x="15" y="121"/>
                        <a:pt x="3" y="125"/>
                        <a:pt x="0" y="125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0" name="Freeform 716"/>
                <p:cNvSpPr>
                  <a:spLocks/>
                </p:cNvSpPr>
                <p:nvPr/>
              </p:nvSpPr>
              <p:spPr bwMode="auto">
                <a:xfrm>
                  <a:off x="3031" y="2105"/>
                  <a:ext cx="29" cy="31"/>
                </a:xfrm>
                <a:custGeom>
                  <a:avLst/>
                  <a:gdLst/>
                  <a:ahLst/>
                  <a:cxnLst>
                    <a:cxn ang="0">
                      <a:pos x="16" y="1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6" h="17">
                      <a:moveTo>
                        <a:pt x="16" y="17"/>
                      </a:moveTo>
                      <a:cubicBezTo>
                        <a:pt x="15" y="17"/>
                        <a:pt x="0" y="2"/>
                        <a:pt x="0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1" name="Freeform 717"/>
                <p:cNvSpPr>
                  <a:spLocks/>
                </p:cNvSpPr>
                <p:nvPr/>
              </p:nvSpPr>
              <p:spPr bwMode="auto">
                <a:xfrm>
                  <a:off x="3028" y="2094"/>
                  <a:ext cx="3" cy="1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" y="6"/>
                    </a:cxn>
                  </a:cxnLst>
                  <a:rect l="0" t="0" r="r" b="b"/>
                  <a:pathLst>
                    <a:path w="2" h="6">
                      <a:moveTo>
                        <a:pt x="0" y="0"/>
                      </a:moveTo>
                      <a:cubicBezTo>
                        <a:pt x="1" y="2"/>
                        <a:pt x="2" y="4"/>
                        <a:pt x="2" y="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02" name="Freeform 718"/>
                <p:cNvSpPr>
                  <a:spLocks/>
                </p:cNvSpPr>
                <p:nvPr/>
              </p:nvSpPr>
              <p:spPr bwMode="auto">
                <a:xfrm>
                  <a:off x="3018" y="1829"/>
                  <a:ext cx="295" cy="355"/>
                </a:xfrm>
                <a:custGeom>
                  <a:avLst/>
                  <a:gdLst/>
                  <a:ahLst/>
                  <a:cxnLst>
                    <a:cxn ang="0">
                      <a:pos x="0" y="188"/>
                    </a:cxn>
                    <a:cxn ang="0">
                      <a:pos x="57" y="179"/>
                    </a:cxn>
                    <a:cxn ang="0">
                      <a:pos x="79" y="157"/>
                    </a:cxn>
                    <a:cxn ang="0">
                      <a:pos x="91" y="148"/>
                    </a:cxn>
                    <a:cxn ang="0">
                      <a:pos x="103" y="128"/>
                    </a:cxn>
                    <a:cxn ang="0">
                      <a:pos x="115" y="112"/>
                    </a:cxn>
                    <a:cxn ang="0">
                      <a:pos x="140" y="84"/>
                    </a:cxn>
                    <a:cxn ang="0">
                      <a:pos x="150" y="40"/>
                    </a:cxn>
                    <a:cxn ang="0">
                      <a:pos x="161" y="0"/>
                    </a:cxn>
                  </a:cxnLst>
                  <a:rect l="0" t="0" r="r" b="b"/>
                  <a:pathLst>
                    <a:path w="161" h="194">
                      <a:moveTo>
                        <a:pt x="0" y="188"/>
                      </a:moveTo>
                      <a:cubicBezTo>
                        <a:pt x="16" y="193"/>
                        <a:pt x="46" y="194"/>
                        <a:pt x="57" y="179"/>
                      </a:cubicBezTo>
                      <a:cubicBezTo>
                        <a:pt x="64" y="171"/>
                        <a:pt x="71" y="165"/>
                        <a:pt x="79" y="157"/>
                      </a:cubicBezTo>
                      <a:cubicBezTo>
                        <a:pt x="83" y="154"/>
                        <a:pt x="87" y="151"/>
                        <a:pt x="91" y="148"/>
                      </a:cubicBezTo>
                      <a:cubicBezTo>
                        <a:pt x="98" y="141"/>
                        <a:pt x="99" y="138"/>
                        <a:pt x="103" y="128"/>
                      </a:cubicBezTo>
                      <a:cubicBezTo>
                        <a:pt x="105" y="121"/>
                        <a:pt x="111" y="117"/>
                        <a:pt x="115" y="112"/>
                      </a:cubicBezTo>
                      <a:cubicBezTo>
                        <a:pt x="122" y="102"/>
                        <a:pt x="132" y="95"/>
                        <a:pt x="140" y="84"/>
                      </a:cubicBezTo>
                      <a:cubicBezTo>
                        <a:pt x="147" y="74"/>
                        <a:pt x="150" y="52"/>
                        <a:pt x="150" y="40"/>
                      </a:cubicBezTo>
                      <a:cubicBezTo>
                        <a:pt x="151" y="28"/>
                        <a:pt x="151" y="7"/>
                        <a:pt x="161" y="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60" name="Freeform 720"/>
              <p:cNvSpPr>
                <a:spLocks/>
              </p:cNvSpPr>
              <p:nvPr/>
            </p:nvSpPr>
            <p:spPr bwMode="auto">
              <a:xfrm>
                <a:off x="4751388" y="3449638"/>
                <a:ext cx="38100" cy="179387"/>
              </a:xfrm>
              <a:custGeom>
                <a:avLst/>
                <a:gdLst/>
                <a:ahLst/>
                <a:cxnLst>
                  <a:cxn ang="0">
                    <a:pos x="2" y="62"/>
                  </a:cxn>
                  <a:cxn ang="0">
                    <a:pos x="13" y="0"/>
                  </a:cxn>
                </a:cxnLst>
                <a:rect l="0" t="0" r="r" b="b"/>
                <a:pathLst>
                  <a:path w="13" h="62">
                    <a:moveTo>
                      <a:pt x="2" y="62"/>
                    </a:moveTo>
                    <a:cubicBezTo>
                      <a:pt x="0" y="41"/>
                      <a:pt x="12" y="20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721"/>
              <p:cNvSpPr>
                <a:spLocks/>
              </p:cNvSpPr>
              <p:nvPr/>
            </p:nvSpPr>
            <p:spPr bwMode="auto">
              <a:xfrm>
                <a:off x="4419600" y="3522663"/>
                <a:ext cx="241300" cy="231775"/>
              </a:xfrm>
              <a:custGeom>
                <a:avLst/>
                <a:gdLst/>
                <a:ahLst/>
                <a:cxnLst>
                  <a:cxn ang="0">
                    <a:pos x="0" y="80"/>
                  </a:cxn>
                  <a:cxn ang="0">
                    <a:pos x="35" y="66"/>
                  </a:cxn>
                  <a:cxn ang="0">
                    <a:pos x="63" y="57"/>
                  </a:cxn>
                  <a:cxn ang="0">
                    <a:pos x="75" y="37"/>
                  </a:cxn>
                  <a:cxn ang="0">
                    <a:pos x="81" y="24"/>
                  </a:cxn>
                  <a:cxn ang="0">
                    <a:pos x="77" y="0"/>
                  </a:cxn>
                </a:cxnLst>
                <a:rect l="0" t="0" r="r" b="b"/>
                <a:pathLst>
                  <a:path w="83" h="80">
                    <a:moveTo>
                      <a:pt x="0" y="80"/>
                    </a:moveTo>
                    <a:cubicBezTo>
                      <a:pt x="10" y="79"/>
                      <a:pt x="29" y="74"/>
                      <a:pt x="35" y="66"/>
                    </a:cubicBezTo>
                    <a:cubicBezTo>
                      <a:pt x="42" y="58"/>
                      <a:pt x="55" y="61"/>
                      <a:pt x="63" y="57"/>
                    </a:cubicBezTo>
                    <a:cubicBezTo>
                      <a:pt x="69" y="54"/>
                      <a:pt x="73" y="43"/>
                      <a:pt x="75" y="37"/>
                    </a:cubicBezTo>
                    <a:cubicBezTo>
                      <a:pt x="78" y="31"/>
                      <a:pt x="83" y="31"/>
                      <a:pt x="81" y="24"/>
                    </a:cubicBezTo>
                    <a:cubicBezTo>
                      <a:pt x="78" y="16"/>
                      <a:pt x="79" y="8"/>
                      <a:pt x="7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722"/>
              <p:cNvSpPr>
                <a:spLocks/>
              </p:cNvSpPr>
              <p:nvPr/>
            </p:nvSpPr>
            <p:spPr bwMode="auto">
              <a:xfrm>
                <a:off x="4502150" y="3709988"/>
                <a:ext cx="17463" cy="9525"/>
              </a:xfrm>
              <a:custGeom>
                <a:avLst/>
                <a:gdLst/>
                <a:ahLst/>
                <a:cxnLst>
                  <a:cxn ang="0">
                    <a:pos x="6" y="3"/>
                  </a:cxn>
                  <a:cxn ang="0">
                    <a:pos x="0" y="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723"/>
              <p:cNvSpPr>
                <a:spLocks/>
              </p:cNvSpPr>
              <p:nvPr/>
            </p:nvSpPr>
            <p:spPr bwMode="auto">
              <a:xfrm>
                <a:off x="4605338" y="3684588"/>
                <a:ext cx="20638" cy="25400"/>
              </a:xfrm>
              <a:custGeom>
                <a:avLst/>
                <a:gdLst/>
                <a:ahLst/>
                <a:cxnLst>
                  <a:cxn ang="0">
                    <a:pos x="7" y="9"/>
                  </a:cxn>
                  <a:cxn ang="0">
                    <a:pos x="0" y="0"/>
                  </a:cxn>
                </a:cxnLst>
                <a:rect l="0" t="0" r="r" b="b"/>
                <a:pathLst>
                  <a:path w="7" h="9">
                    <a:moveTo>
                      <a:pt x="7" y="9"/>
                    </a:moveTo>
                    <a:cubicBezTo>
                      <a:pt x="5" y="7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724"/>
              <p:cNvSpPr>
                <a:spLocks/>
              </p:cNvSpPr>
              <p:nvPr/>
            </p:nvSpPr>
            <p:spPr bwMode="auto">
              <a:xfrm>
                <a:off x="4591050" y="3675063"/>
                <a:ext cx="14288" cy="9525"/>
              </a:xfrm>
              <a:custGeom>
                <a:avLst/>
                <a:gdLst/>
                <a:ahLst/>
                <a:cxnLst>
                  <a:cxn ang="0">
                    <a:pos x="5" y="3"/>
                  </a:cxn>
                  <a:cxn ang="0">
                    <a:pos x="0" y="0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725"/>
              <p:cNvSpPr>
                <a:spLocks/>
              </p:cNvSpPr>
              <p:nvPr/>
            </p:nvSpPr>
            <p:spPr bwMode="auto">
              <a:xfrm>
                <a:off x="4489450" y="3708400"/>
                <a:ext cx="12700" cy="4762"/>
              </a:xfrm>
              <a:custGeom>
                <a:avLst/>
                <a:gdLst/>
                <a:ahLst/>
                <a:cxnLst>
                  <a:cxn ang="0">
                    <a:pos x="4" y="2"/>
                  </a:cxn>
                  <a:cxn ang="0">
                    <a:pos x="0" y="0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726"/>
              <p:cNvSpPr>
                <a:spLocks/>
              </p:cNvSpPr>
              <p:nvPr/>
            </p:nvSpPr>
            <p:spPr bwMode="auto">
              <a:xfrm>
                <a:off x="4846638" y="3454400"/>
                <a:ext cx="20638" cy="171450"/>
              </a:xfrm>
              <a:custGeom>
                <a:avLst/>
                <a:gdLst/>
                <a:ahLst/>
                <a:cxnLst>
                  <a:cxn ang="0">
                    <a:pos x="3" y="59"/>
                  </a:cxn>
                  <a:cxn ang="0">
                    <a:pos x="6" y="57"/>
                  </a:cxn>
                  <a:cxn ang="0">
                    <a:pos x="7" y="0"/>
                  </a:cxn>
                </a:cxnLst>
                <a:rect l="0" t="0" r="r" b="b"/>
                <a:pathLst>
                  <a:path w="7" h="59">
                    <a:moveTo>
                      <a:pt x="3" y="59"/>
                    </a:moveTo>
                    <a:cubicBezTo>
                      <a:pt x="4" y="58"/>
                      <a:pt x="5" y="57"/>
                      <a:pt x="6" y="57"/>
                    </a:cubicBezTo>
                    <a:cubicBezTo>
                      <a:pt x="0" y="57"/>
                      <a:pt x="7" y="3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727"/>
              <p:cNvSpPr>
                <a:spLocks/>
              </p:cNvSpPr>
              <p:nvPr/>
            </p:nvSpPr>
            <p:spPr bwMode="auto">
              <a:xfrm>
                <a:off x="4600575" y="3684588"/>
                <a:ext cx="4763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728"/>
              <p:cNvSpPr>
                <a:spLocks/>
              </p:cNvSpPr>
              <p:nvPr/>
            </p:nvSpPr>
            <p:spPr bwMode="auto">
              <a:xfrm>
                <a:off x="4502150" y="4084638"/>
                <a:ext cx="130175" cy="107950"/>
              </a:xfrm>
              <a:custGeom>
                <a:avLst/>
                <a:gdLst/>
                <a:ahLst/>
                <a:cxnLst>
                  <a:cxn ang="0">
                    <a:pos x="45" y="37"/>
                  </a:cxn>
                  <a:cxn ang="0">
                    <a:pos x="14" y="21"/>
                  </a:cxn>
                  <a:cxn ang="0">
                    <a:pos x="4" y="0"/>
                  </a:cxn>
                </a:cxnLst>
                <a:rect l="0" t="0" r="r" b="b"/>
                <a:pathLst>
                  <a:path w="45" h="37">
                    <a:moveTo>
                      <a:pt x="45" y="37"/>
                    </a:moveTo>
                    <a:cubicBezTo>
                      <a:pt x="35" y="31"/>
                      <a:pt x="26" y="23"/>
                      <a:pt x="14" y="21"/>
                    </a:cubicBezTo>
                    <a:cubicBezTo>
                      <a:pt x="0" y="19"/>
                      <a:pt x="6" y="1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729"/>
              <p:cNvSpPr>
                <a:spLocks/>
              </p:cNvSpPr>
              <p:nvPr/>
            </p:nvSpPr>
            <p:spPr bwMode="auto">
              <a:xfrm>
                <a:off x="4348163" y="3625850"/>
                <a:ext cx="17463" cy="73025"/>
              </a:xfrm>
              <a:custGeom>
                <a:avLst/>
                <a:gdLst/>
                <a:ahLst/>
                <a:cxnLst>
                  <a:cxn ang="0">
                    <a:pos x="0" y="25"/>
                  </a:cxn>
                  <a:cxn ang="0">
                    <a:pos x="5" y="11"/>
                  </a:cxn>
                  <a:cxn ang="0">
                    <a:pos x="3" y="0"/>
                  </a:cxn>
                </a:cxnLst>
                <a:rect l="0" t="0" r="r" b="b"/>
                <a:pathLst>
                  <a:path w="6" h="25">
                    <a:moveTo>
                      <a:pt x="0" y="25"/>
                    </a:moveTo>
                    <a:cubicBezTo>
                      <a:pt x="0" y="19"/>
                      <a:pt x="3" y="15"/>
                      <a:pt x="5" y="11"/>
                    </a:cubicBezTo>
                    <a:cubicBezTo>
                      <a:pt x="6" y="6"/>
                      <a:pt x="3" y="4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730"/>
              <p:cNvSpPr>
                <a:spLocks/>
              </p:cNvSpPr>
              <p:nvPr/>
            </p:nvSpPr>
            <p:spPr bwMode="auto">
              <a:xfrm>
                <a:off x="4264025" y="3640138"/>
                <a:ext cx="119063" cy="6191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7"/>
                  </a:cxn>
                  <a:cxn ang="0">
                    <a:pos x="19" y="12"/>
                  </a:cxn>
                  <a:cxn ang="0">
                    <a:pos x="41" y="21"/>
                  </a:cxn>
                </a:cxnLst>
                <a:rect l="0" t="0" r="r" b="b"/>
                <a:pathLst>
                  <a:path w="41" h="21">
                    <a:moveTo>
                      <a:pt x="0" y="1"/>
                    </a:moveTo>
                    <a:cubicBezTo>
                      <a:pt x="2" y="0"/>
                      <a:pt x="8" y="5"/>
                      <a:pt x="9" y="7"/>
                    </a:cubicBezTo>
                    <a:cubicBezTo>
                      <a:pt x="12" y="11"/>
                      <a:pt x="16" y="9"/>
                      <a:pt x="19" y="12"/>
                    </a:cubicBezTo>
                    <a:cubicBezTo>
                      <a:pt x="27" y="19"/>
                      <a:pt x="30" y="19"/>
                      <a:pt x="41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731"/>
              <p:cNvSpPr>
                <a:spLocks/>
              </p:cNvSpPr>
              <p:nvPr/>
            </p:nvSpPr>
            <p:spPr bwMode="auto">
              <a:xfrm>
                <a:off x="4064000" y="3170238"/>
                <a:ext cx="66675" cy="90487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23" y="5"/>
                  </a:cxn>
                </a:cxnLst>
                <a:rect l="0" t="0" r="r" b="b"/>
                <a:pathLst>
                  <a:path w="23" h="31">
                    <a:moveTo>
                      <a:pt x="0" y="31"/>
                    </a:moveTo>
                    <a:cubicBezTo>
                      <a:pt x="1" y="15"/>
                      <a:pt x="4" y="0"/>
                      <a:pt x="23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732"/>
              <p:cNvSpPr>
                <a:spLocks/>
              </p:cNvSpPr>
              <p:nvPr/>
            </p:nvSpPr>
            <p:spPr bwMode="auto">
              <a:xfrm>
                <a:off x="4121150" y="3092450"/>
                <a:ext cx="69850" cy="7937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0" y="0"/>
                  </a:cxn>
                </a:cxnLst>
                <a:rect l="0" t="0" r="r" b="b"/>
                <a:pathLst>
                  <a:path w="24" h="3">
                    <a:moveTo>
                      <a:pt x="24" y="2"/>
                    </a:moveTo>
                    <a:cubicBezTo>
                      <a:pt x="15" y="3"/>
                      <a:pt x="9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733"/>
              <p:cNvSpPr>
                <a:spLocks/>
              </p:cNvSpPr>
              <p:nvPr/>
            </p:nvSpPr>
            <p:spPr bwMode="auto">
              <a:xfrm>
                <a:off x="4460875" y="2616200"/>
                <a:ext cx="7938" cy="153987"/>
              </a:xfrm>
              <a:custGeom>
                <a:avLst/>
                <a:gdLst/>
                <a:ahLst/>
                <a:cxnLst>
                  <a:cxn ang="0">
                    <a:pos x="0" y="53"/>
                  </a:cxn>
                  <a:cxn ang="0">
                    <a:pos x="3" y="0"/>
                  </a:cxn>
                </a:cxnLst>
                <a:rect l="0" t="0" r="r" b="b"/>
                <a:pathLst>
                  <a:path w="3" h="53">
                    <a:moveTo>
                      <a:pt x="0" y="53"/>
                    </a:moveTo>
                    <a:cubicBezTo>
                      <a:pt x="2" y="35"/>
                      <a:pt x="3" y="18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734"/>
              <p:cNvSpPr>
                <a:spLocks/>
              </p:cNvSpPr>
              <p:nvPr/>
            </p:nvSpPr>
            <p:spPr bwMode="auto">
              <a:xfrm>
                <a:off x="4127500" y="2430463"/>
                <a:ext cx="3175" cy="1746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6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1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735"/>
              <p:cNvSpPr>
                <a:spLocks/>
              </p:cNvSpPr>
              <p:nvPr/>
            </p:nvSpPr>
            <p:spPr bwMode="auto">
              <a:xfrm>
                <a:off x="4124325" y="2335213"/>
                <a:ext cx="277813" cy="95250"/>
              </a:xfrm>
              <a:custGeom>
                <a:avLst/>
                <a:gdLst/>
                <a:ahLst/>
                <a:cxnLst>
                  <a:cxn ang="0">
                    <a:pos x="96" y="8"/>
                  </a:cxn>
                  <a:cxn ang="0">
                    <a:pos x="79" y="2"/>
                  </a:cxn>
                  <a:cxn ang="0">
                    <a:pos x="61" y="4"/>
                  </a:cxn>
                  <a:cxn ang="0">
                    <a:pos x="46" y="12"/>
                  </a:cxn>
                  <a:cxn ang="0">
                    <a:pos x="23" y="26"/>
                  </a:cxn>
                  <a:cxn ang="0">
                    <a:pos x="11" y="28"/>
                  </a:cxn>
                  <a:cxn ang="0">
                    <a:pos x="0" y="33"/>
                  </a:cxn>
                </a:cxnLst>
                <a:rect l="0" t="0" r="r" b="b"/>
                <a:pathLst>
                  <a:path w="96" h="33">
                    <a:moveTo>
                      <a:pt x="96" y="8"/>
                    </a:moveTo>
                    <a:cubicBezTo>
                      <a:pt x="90" y="7"/>
                      <a:pt x="85" y="4"/>
                      <a:pt x="79" y="2"/>
                    </a:cubicBezTo>
                    <a:cubicBezTo>
                      <a:pt x="72" y="0"/>
                      <a:pt x="68" y="5"/>
                      <a:pt x="61" y="4"/>
                    </a:cubicBezTo>
                    <a:cubicBezTo>
                      <a:pt x="55" y="4"/>
                      <a:pt x="50" y="7"/>
                      <a:pt x="46" y="12"/>
                    </a:cubicBezTo>
                    <a:cubicBezTo>
                      <a:pt x="39" y="19"/>
                      <a:pt x="33" y="23"/>
                      <a:pt x="23" y="26"/>
                    </a:cubicBezTo>
                    <a:cubicBezTo>
                      <a:pt x="20" y="27"/>
                      <a:pt x="13" y="26"/>
                      <a:pt x="11" y="28"/>
                    </a:cubicBezTo>
                    <a:cubicBezTo>
                      <a:pt x="8" y="30"/>
                      <a:pt x="4" y="32"/>
                      <a:pt x="0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736"/>
              <p:cNvSpPr>
                <a:spLocks/>
              </p:cNvSpPr>
              <p:nvPr/>
            </p:nvSpPr>
            <p:spPr bwMode="auto">
              <a:xfrm>
                <a:off x="4184650" y="2413000"/>
                <a:ext cx="44450" cy="666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7"/>
                  </a:cxn>
                  <a:cxn ang="0">
                    <a:pos x="15" y="2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3" y="3"/>
                      <a:pt x="6" y="3"/>
                      <a:pt x="7" y="7"/>
                    </a:cubicBezTo>
                    <a:cubicBezTo>
                      <a:pt x="7" y="12"/>
                      <a:pt x="9" y="21"/>
                      <a:pt x="15" y="2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737"/>
              <p:cNvSpPr>
                <a:spLocks/>
              </p:cNvSpPr>
              <p:nvPr/>
            </p:nvSpPr>
            <p:spPr bwMode="auto">
              <a:xfrm>
                <a:off x="4481513" y="2343150"/>
                <a:ext cx="95250" cy="101600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0" y="35"/>
                  </a:cxn>
                </a:cxnLst>
                <a:rect l="0" t="0" r="r" b="b"/>
                <a:pathLst>
                  <a:path w="33" h="35">
                    <a:moveTo>
                      <a:pt x="33" y="0"/>
                    </a:moveTo>
                    <a:cubicBezTo>
                      <a:pt x="31" y="14"/>
                      <a:pt x="13" y="29"/>
                      <a:pt x="0" y="3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738"/>
              <p:cNvSpPr>
                <a:spLocks/>
              </p:cNvSpPr>
              <p:nvPr/>
            </p:nvSpPr>
            <p:spPr bwMode="auto">
              <a:xfrm>
                <a:off x="4440238" y="2251075"/>
                <a:ext cx="142875" cy="9207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4" y="3"/>
                  </a:cxn>
                  <a:cxn ang="0">
                    <a:pos x="27" y="13"/>
                  </a:cxn>
                  <a:cxn ang="0">
                    <a:pos x="39" y="27"/>
                  </a:cxn>
                  <a:cxn ang="0">
                    <a:pos x="47" y="32"/>
                  </a:cxn>
                </a:cxnLst>
                <a:rect l="0" t="0" r="r" b="b"/>
                <a:pathLst>
                  <a:path w="49" h="32">
                    <a:moveTo>
                      <a:pt x="0" y="6"/>
                    </a:moveTo>
                    <a:cubicBezTo>
                      <a:pt x="6" y="5"/>
                      <a:pt x="10" y="7"/>
                      <a:pt x="14" y="3"/>
                    </a:cubicBezTo>
                    <a:cubicBezTo>
                      <a:pt x="18" y="0"/>
                      <a:pt x="24" y="11"/>
                      <a:pt x="27" y="13"/>
                    </a:cubicBezTo>
                    <a:cubicBezTo>
                      <a:pt x="32" y="15"/>
                      <a:pt x="33" y="23"/>
                      <a:pt x="39" y="27"/>
                    </a:cubicBezTo>
                    <a:cubicBezTo>
                      <a:pt x="42" y="28"/>
                      <a:pt x="49" y="26"/>
                      <a:pt x="47" y="3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739"/>
              <p:cNvSpPr>
                <a:spLocks/>
              </p:cNvSpPr>
              <p:nvPr/>
            </p:nvSpPr>
            <p:spPr bwMode="auto">
              <a:xfrm>
                <a:off x="4229100" y="2454275"/>
                <a:ext cx="3175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740"/>
              <p:cNvSpPr>
                <a:spLocks/>
              </p:cNvSpPr>
              <p:nvPr/>
            </p:nvSpPr>
            <p:spPr bwMode="auto">
              <a:xfrm>
                <a:off x="4046538" y="2203450"/>
                <a:ext cx="138113" cy="2095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9"/>
                  </a:cxn>
                  <a:cxn ang="0">
                    <a:pos x="25" y="31"/>
                  </a:cxn>
                  <a:cxn ang="0">
                    <a:pos x="48" y="72"/>
                  </a:cxn>
                </a:cxnLst>
                <a:rect l="0" t="0" r="r" b="b"/>
                <a:pathLst>
                  <a:path w="48" h="72">
                    <a:moveTo>
                      <a:pt x="0" y="0"/>
                    </a:moveTo>
                    <a:cubicBezTo>
                      <a:pt x="0" y="8"/>
                      <a:pt x="7" y="13"/>
                      <a:pt x="11" y="19"/>
                    </a:cubicBezTo>
                    <a:cubicBezTo>
                      <a:pt x="15" y="26"/>
                      <a:pt x="21" y="26"/>
                      <a:pt x="25" y="31"/>
                    </a:cubicBezTo>
                    <a:cubicBezTo>
                      <a:pt x="37" y="44"/>
                      <a:pt x="42" y="56"/>
                      <a:pt x="48" y="7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741"/>
              <p:cNvSpPr>
                <a:spLocks/>
              </p:cNvSpPr>
              <p:nvPr/>
            </p:nvSpPr>
            <p:spPr bwMode="auto">
              <a:xfrm>
                <a:off x="4187825" y="2625725"/>
                <a:ext cx="66675" cy="2222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23" y="0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cubicBezTo>
                      <a:pt x="6" y="4"/>
                      <a:pt x="16" y="1"/>
                      <a:pt x="2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742"/>
              <p:cNvSpPr>
                <a:spLocks/>
              </p:cNvSpPr>
              <p:nvPr/>
            </p:nvSpPr>
            <p:spPr bwMode="auto">
              <a:xfrm>
                <a:off x="4103688" y="2457450"/>
                <a:ext cx="146050" cy="1139825"/>
              </a:xfrm>
              <a:custGeom>
                <a:avLst/>
                <a:gdLst/>
                <a:ahLst/>
                <a:cxnLst>
                  <a:cxn ang="0">
                    <a:pos x="50" y="393"/>
                  </a:cxn>
                  <a:cxn ang="0">
                    <a:pos x="29" y="377"/>
                  </a:cxn>
                  <a:cxn ang="0">
                    <a:pos x="22" y="357"/>
                  </a:cxn>
                  <a:cxn ang="0">
                    <a:pos x="14" y="333"/>
                  </a:cxn>
                  <a:cxn ang="0">
                    <a:pos x="10" y="309"/>
                  </a:cxn>
                  <a:cxn ang="0">
                    <a:pos x="10" y="271"/>
                  </a:cxn>
                  <a:cxn ang="0">
                    <a:pos x="8" y="234"/>
                  </a:cxn>
                  <a:cxn ang="0">
                    <a:pos x="6" y="218"/>
                  </a:cxn>
                  <a:cxn ang="0">
                    <a:pos x="7" y="185"/>
                  </a:cxn>
                  <a:cxn ang="0">
                    <a:pos x="8" y="151"/>
                  </a:cxn>
                  <a:cxn ang="0">
                    <a:pos x="10" y="135"/>
                  </a:cxn>
                  <a:cxn ang="0">
                    <a:pos x="18" y="117"/>
                  </a:cxn>
                  <a:cxn ang="0">
                    <a:pos x="27" y="93"/>
                  </a:cxn>
                  <a:cxn ang="0">
                    <a:pos x="30" y="65"/>
                  </a:cxn>
                  <a:cxn ang="0">
                    <a:pos x="35" y="53"/>
                  </a:cxn>
                  <a:cxn ang="0">
                    <a:pos x="38" y="33"/>
                  </a:cxn>
                  <a:cxn ang="0">
                    <a:pos x="43" y="20"/>
                  </a:cxn>
                  <a:cxn ang="0">
                    <a:pos x="43" y="0"/>
                  </a:cxn>
                  <a:cxn ang="0">
                    <a:pos x="39" y="5"/>
                  </a:cxn>
                </a:cxnLst>
                <a:rect l="0" t="0" r="r" b="b"/>
                <a:pathLst>
                  <a:path w="50" h="393">
                    <a:moveTo>
                      <a:pt x="50" y="393"/>
                    </a:moveTo>
                    <a:cubicBezTo>
                      <a:pt x="43" y="387"/>
                      <a:pt x="36" y="383"/>
                      <a:pt x="29" y="377"/>
                    </a:cubicBezTo>
                    <a:cubicBezTo>
                      <a:pt x="23" y="372"/>
                      <a:pt x="27" y="362"/>
                      <a:pt x="22" y="357"/>
                    </a:cubicBezTo>
                    <a:cubicBezTo>
                      <a:pt x="18" y="354"/>
                      <a:pt x="14" y="338"/>
                      <a:pt x="14" y="333"/>
                    </a:cubicBezTo>
                    <a:cubicBezTo>
                      <a:pt x="15" y="328"/>
                      <a:pt x="8" y="312"/>
                      <a:pt x="10" y="309"/>
                    </a:cubicBezTo>
                    <a:cubicBezTo>
                      <a:pt x="15" y="302"/>
                      <a:pt x="11" y="280"/>
                      <a:pt x="10" y="271"/>
                    </a:cubicBezTo>
                    <a:cubicBezTo>
                      <a:pt x="9" y="260"/>
                      <a:pt x="9" y="247"/>
                      <a:pt x="8" y="234"/>
                    </a:cubicBezTo>
                    <a:cubicBezTo>
                      <a:pt x="8" y="231"/>
                      <a:pt x="8" y="222"/>
                      <a:pt x="6" y="218"/>
                    </a:cubicBezTo>
                    <a:cubicBezTo>
                      <a:pt x="0" y="210"/>
                      <a:pt x="6" y="195"/>
                      <a:pt x="7" y="185"/>
                    </a:cubicBezTo>
                    <a:cubicBezTo>
                      <a:pt x="7" y="173"/>
                      <a:pt x="5" y="162"/>
                      <a:pt x="8" y="151"/>
                    </a:cubicBezTo>
                    <a:cubicBezTo>
                      <a:pt x="9" y="145"/>
                      <a:pt x="8" y="140"/>
                      <a:pt x="10" y="135"/>
                    </a:cubicBezTo>
                    <a:cubicBezTo>
                      <a:pt x="12" y="129"/>
                      <a:pt x="18" y="123"/>
                      <a:pt x="18" y="117"/>
                    </a:cubicBezTo>
                    <a:cubicBezTo>
                      <a:pt x="17" y="109"/>
                      <a:pt x="26" y="100"/>
                      <a:pt x="27" y="93"/>
                    </a:cubicBezTo>
                    <a:cubicBezTo>
                      <a:pt x="30" y="84"/>
                      <a:pt x="26" y="73"/>
                      <a:pt x="30" y="65"/>
                    </a:cubicBezTo>
                    <a:cubicBezTo>
                      <a:pt x="31" y="61"/>
                      <a:pt x="34" y="57"/>
                      <a:pt x="35" y="53"/>
                    </a:cubicBezTo>
                    <a:cubicBezTo>
                      <a:pt x="38" y="46"/>
                      <a:pt x="37" y="41"/>
                      <a:pt x="38" y="33"/>
                    </a:cubicBezTo>
                    <a:cubicBezTo>
                      <a:pt x="39" y="28"/>
                      <a:pt x="41" y="24"/>
                      <a:pt x="43" y="20"/>
                    </a:cubicBezTo>
                    <a:cubicBezTo>
                      <a:pt x="45" y="14"/>
                      <a:pt x="43" y="7"/>
                      <a:pt x="43" y="0"/>
                    </a:cubicBezTo>
                    <a:cubicBezTo>
                      <a:pt x="43" y="2"/>
                      <a:pt x="41" y="4"/>
                      <a:pt x="39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743"/>
              <p:cNvSpPr>
                <a:spLocks/>
              </p:cNvSpPr>
              <p:nvPr/>
            </p:nvSpPr>
            <p:spPr bwMode="auto">
              <a:xfrm>
                <a:off x="4179888" y="2587625"/>
                <a:ext cx="120650" cy="10239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" y="49"/>
                  </a:cxn>
                  <a:cxn ang="0">
                    <a:pos x="21" y="93"/>
                  </a:cxn>
                  <a:cxn ang="0">
                    <a:pos x="7" y="134"/>
                  </a:cxn>
                  <a:cxn ang="0">
                    <a:pos x="7" y="182"/>
                  </a:cxn>
                  <a:cxn ang="0">
                    <a:pos x="23" y="222"/>
                  </a:cxn>
                  <a:cxn ang="0">
                    <a:pos x="34" y="261"/>
                  </a:cxn>
                  <a:cxn ang="0">
                    <a:pos x="35" y="277"/>
                  </a:cxn>
                  <a:cxn ang="0">
                    <a:pos x="34" y="291"/>
                  </a:cxn>
                  <a:cxn ang="0">
                    <a:pos x="35" y="305"/>
                  </a:cxn>
                  <a:cxn ang="0">
                    <a:pos x="30" y="330"/>
                  </a:cxn>
                  <a:cxn ang="0">
                    <a:pos x="26" y="353"/>
                  </a:cxn>
                </a:cxnLst>
                <a:rect l="0" t="0" r="r" b="b"/>
                <a:pathLst>
                  <a:path w="42" h="353">
                    <a:moveTo>
                      <a:pt x="0" y="0"/>
                    </a:moveTo>
                    <a:cubicBezTo>
                      <a:pt x="0" y="21"/>
                      <a:pt x="7" y="32"/>
                      <a:pt x="19" y="49"/>
                    </a:cubicBezTo>
                    <a:cubicBezTo>
                      <a:pt x="29" y="61"/>
                      <a:pt x="20" y="79"/>
                      <a:pt x="21" y="93"/>
                    </a:cubicBezTo>
                    <a:cubicBezTo>
                      <a:pt x="23" y="108"/>
                      <a:pt x="8" y="119"/>
                      <a:pt x="7" y="134"/>
                    </a:cubicBezTo>
                    <a:cubicBezTo>
                      <a:pt x="5" y="150"/>
                      <a:pt x="2" y="167"/>
                      <a:pt x="7" y="182"/>
                    </a:cubicBezTo>
                    <a:cubicBezTo>
                      <a:pt x="11" y="196"/>
                      <a:pt x="18" y="209"/>
                      <a:pt x="23" y="222"/>
                    </a:cubicBezTo>
                    <a:cubicBezTo>
                      <a:pt x="28" y="235"/>
                      <a:pt x="42" y="248"/>
                      <a:pt x="34" y="261"/>
                    </a:cubicBezTo>
                    <a:cubicBezTo>
                      <a:pt x="31" y="267"/>
                      <a:pt x="35" y="272"/>
                      <a:pt x="35" y="277"/>
                    </a:cubicBezTo>
                    <a:cubicBezTo>
                      <a:pt x="35" y="282"/>
                      <a:pt x="35" y="286"/>
                      <a:pt x="34" y="291"/>
                    </a:cubicBezTo>
                    <a:cubicBezTo>
                      <a:pt x="33" y="296"/>
                      <a:pt x="37" y="301"/>
                      <a:pt x="35" y="305"/>
                    </a:cubicBezTo>
                    <a:cubicBezTo>
                      <a:pt x="32" y="313"/>
                      <a:pt x="36" y="321"/>
                      <a:pt x="30" y="330"/>
                    </a:cubicBezTo>
                    <a:cubicBezTo>
                      <a:pt x="28" y="333"/>
                      <a:pt x="26" y="348"/>
                      <a:pt x="26" y="35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744"/>
              <p:cNvSpPr>
                <a:spLocks/>
              </p:cNvSpPr>
              <p:nvPr/>
            </p:nvSpPr>
            <p:spPr bwMode="auto">
              <a:xfrm>
                <a:off x="4095750" y="2471738"/>
                <a:ext cx="120650" cy="120650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24" y="16"/>
                  </a:cxn>
                  <a:cxn ang="0">
                    <a:pos x="11" y="19"/>
                  </a:cxn>
                  <a:cxn ang="0">
                    <a:pos x="0" y="42"/>
                  </a:cxn>
                </a:cxnLst>
                <a:rect l="0" t="0" r="r" b="b"/>
                <a:pathLst>
                  <a:path w="42" h="42">
                    <a:moveTo>
                      <a:pt x="42" y="0"/>
                    </a:moveTo>
                    <a:cubicBezTo>
                      <a:pt x="40" y="6"/>
                      <a:pt x="29" y="12"/>
                      <a:pt x="24" y="16"/>
                    </a:cubicBezTo>
                    <a:cubicBezTo>
                      <a:pt x="24" y="16"/>
                      <a:pt x="13" y="14"/>
                      <a:pt x="11" y="19"/>
                    </a:cubicBezTo>
                    <a:cubicBezTo>
                      <a:pt x="8" y="25"/>
                      <a:pt x="0" y="35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745"/>
              <p:cNvSpPr>
                <a:spLocks/>
              </p:cNvSpPr>
              <p:nvPr/>
            </p:nvSpPr>
            <p:spPr bwMode="auto">
              <a:xfrm>
                <a:off x="5245100" y="2093913"/>
                <a:ext cx="66675" cy="211137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18" y="15"/>
                  </a:cxn>
                  <a:cxn ang="0">
                    <a:pos x="12" y="43"/>
                  </a:cxn>
                  <a:cxn ang="0">
                    <a:pos x="2" y="60"/>
                  </a:cxn>
                  <a:cxn ang="0">
                    <a:pos x="11" y="73"/>
                  </a:cxn>
                </a:cxnLst>
                <a:rect l="0" t="0" r="r" b="b"/>
                <a:pathLst>
                  <a:path w="23" h="73">
                    <a:moveTo>
                      <a:pt x="23" y="0"/>
                    </a:moveTo>
                    <a:cubicBezTo>
                      <a:pt x="18" y="2"/>
                      <a:pt x="19" y="11"/>
                      <a:pt x="18" y="15"/>
                    </a:cubicBezTo>
                    <a:cubicBezTo>
                      <a:pt x="16" y="25"/>
                      <a:pt x="16" y="33"/>
                      <a:pt x="12" y="43"/>
                    </a:cubicBezTo>
                    <a:cubicBezTo>
                      <a:pt x="10" y="49"/>
                      <a:pt x="4" y="54"/>
                      <a:pt x="2" y="60"/>
                    </a:cubicBezTo>
                    <a:cubicBezTo>
                      <a:pt x="0" y="65"/>
                      <a:pt x="8" y="69"/>
                      <a:pt x="11" y="7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746"/>
              <p:cNvSpPr>
                <a:spLocks/>
              </p:cNvSpPr>
              <p:nvPr/>
            </p:nvSpPr>
            <p:spPr bwMode="auto">
              <a:xfrm>
                <a:off x="5291138" y="2076450"/>
                <a:ext cx="20638" cy="1746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6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4" y="4"/>
                      <a:pt x="7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747"/>
              <p:cNvSpPr>
                <a:spLocks/>
              </p:cNvSpPr>
              <p:nvPr/>
            </p:nvSpPr>
            <p:spPr bwMode="auto">
              <a:xfrm>
                <a:off x="5246688" y="1711325"/>
                <a:ext cx="44450" cy="3651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5" y="126"/>
                  </a:cxn>
                </a:cxnLst>
                <a:rect l="0" t="0" r="r" b="b"/>
                <a:pathLst>
                  <a:path w="15" h="126">
                    <a:moveTo>
                      <a:pt x="0" y="0"/>
                    </a:moveTo>
                    <a:cubicBezTo>
                      <a:pt x="2" y="42"/>
                      <a:pt x="10" y="83"/>
                      <a:pt x="15" y="1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748"/>
              <p:cNvSpPr>
                <a:spLocks/>
              </p:cNvSpPr>
              <p:nvPr/>
            </p:nvSpPr>
            <p:spPr bwMode="auto">
              <a:xfrm>
                <a:off x="4614863" y="1666875"/>
                <a:ext cx="884238" cy="655637"/>
              </a:xfrm>
              <a:custGeom>
                <a:avLst/>
                <a:gdLst/>
                <a:ahLst/>
                <a:cxnLst>
                  <a:cxn ang="0">
                    <a:pos x="0" y="226"/>
                  </a:cxn>
                  <a:cxn ang="0">
                    <a:pos x="27" y="215"/>
                  </a:cxn>
                  <a:cxn ang="0">
                    <a:pos x="42" y="209"/>
                  </a:cxn>
                  <a:cxn ang="0">
                    <a:pos x="53" y="196"/>
                  </a:cxn>
                  <a:cxn ang="0">
                    <a:pos x="80" y="165"/>
                  </a:cxn>
                  <a:cxn ang="0">
                    <a:pos x="96" y="147"/>
                  </a:cxn>
                  <a:cxn ang="0">
                    <a:pos x="118" y="126"/>
                  </a:cxn>
                  <a:cxn ang="0">
                    <a:pos x="142" y="107"/>
                  </a:cxn>
                  <a:cxn ang="0">
                    <a:pos x="154" y="103"/>
                  </a:cxn>
                  <a:cxn ang="0">
                    <a:pos x="186" y="80"/>
                  </a:cxn>
                  <a:cxn ang="0">
                    <a:pos x="209" y="77"/>
                  </a:cxn>
                  <a:cxn ang="0">
                    <a:pos x="243" y="69"/>
                  </a:cxn>
                  <a:cxn ang="0">
                    <a:pos x="257" y="62"/>
                  </a:cxn>
                  <a:cxn ang="0">
                    <a:pos x="265" y="53"/>
                  </a:cxn>
                  <a:cxn ang="0">
                    <a:pos x="290" y="37"/>
                  </a:cxn>
                  <a:cxn ang="0">
                    <a:pos x="305" y="0"/>
                  </a:cxn>
                </a:cxnLst>
                <a:rect l="0" t="0" r="r" b="b"/>
                <a:pathLst>
                  <a:path w="305" h="226">
                    <a:moveTo>
                      <a:pt x="0" y="226"/>
                    </a:moveTo>
                    <a:cubicBezTo>
                      <a:pt x="8" y="221"/>
                      <a:pt x="19" y="220"/>
                      <a:pt x="27" y="215"/>
                    </a:cubicBezTo>
                    <a:cubicBezTo>
                      <a:pt x="32" y="213"/>
                      <a:pt x="37" y="212"/>
                      <a:pt x="42" y="209"/>
                    </a:cubicBezTo>
                    <a:cubicBezTo>
                      <a:pt x="47" y="206"/>
                      <a:pt x="48" y="200"/>
                      <a:pt x="53" y="196"/>
                    </a:cubicBezTo>
                    <a:cubicBezTo>
                      <a:pt x="63" y="190"/>
                      <a:pt x="74" y="174"/>
                      <a:pt x="80" y="165"/>
                    </a:cubicBezTo>
                    <a:cubicBezTo>
                      <a:pt x="85" y="158"/>
                      <a:pt x="91" y="153"/>
                      <a:pt x="96" y="147"/>
                    </a:cubicBezTo>
                    <a:cubicBezTo>
                      <a:pt x="103" y="139"/>
                      <a:pt x="108" y="130"/>
                      <a:pt x="118" y="126"/>
                    </a:cubicBezTo>
                    <a:cubicBezTo>
                      <a:pt x="127" y="123"/>
                      <a:pt x="134" y="112"/>
                      <a:pt x="142" y="107"/>
                    </a:cubicBezTo>
                    <a:cubicBezTo>
                      <a:pt x="146" y="105"/>
                      <a:pt x="150" y="108"/>
                      <a:pt x="154" y="103"/>
                    </a:cubicBezTo>
                    <a:cubicBezTo>
                      <a:pt x="163" y="94"/>
                      <a:pt x="175" y="88"/>
                      <a:pt x="186" y="80"/>
                    </a:cubicBezTo>
                    <a:cubicBezTo>
                      <a:pt x="191" y="76"/>
                      <a:pt x="202" y="78"/>
                      <a:pt x="209" y="77"/>
                    </a:cubicBezTo>
                    <a:cubicBezTo>
                      <a:pt x="220" y="75"/>
                      <a:pt x="234" y="73"/>
                      <a:pt x="243" y="69"/>
                    </a:cubicBezTo>
                    <a:cubicBezTo>
                      <a:pt x="248" y="66"/>
                      <a:pt x="252" y="64"/>
                      <a:pt x="257" y="62"/>
                    </a:cubicBezTo>
                    <a:cubicBezTo>
                      <a:pt x="264" y="60"/>
                      <a:pt x="261" y="56"/>
                      <a:pt x="265" y="53"/>
                    </a:cubicBezTo>
                    <a:cubicBezTo>
                      <a:pt x="270" y="49"/>
                      <a:pt x="289" y="44"/>
                      <a:pt x="290" y="37"/>
                    </a:cubicBezTo>
                    <a:cubicBezTo>
                      <a:pt x="287" y="36"/>
                      <a:pt x="302" y="3"/>
                      <a:pt x="30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749"/>
              <p:cNvSpPr>
                <a:spLocks/>
              </p:cNvSpPr>
              <p:nvPr/>
            </p:nvSpPr>
            <p:spPr bwMode="auto">
              <a:xfrm>
                <a:off x="4600575" y="2328863"/>
                <a:ext cx="663575" cy="80962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16"/>
                  </a:cxn>
                  <a:cxn ang="0">
                    <a:pos x="25" y="25"/>
                  </a:cxn>
                  <a:cxn ang="0">
                    <a:pos x="54" y="19"/>
                  </a:cxn>
                  <a:cxn ang="0">
                    <a:pos x="85" y="22"/>
                  </a:cxn>
                  <a:cxn ang="0">
                    <a:pos x="102" y="22"/>
                  </a:cxn>
                  <a:cxn ang="0">
                    <a:pos x="115" y="22"/>
                  </a:cxn>
                  <a:cxn ang="0">
                    <a:pos x="139" y="17"/>
                  </a:cxn>
                  <a:cxn ang="0">
                    <a:pos x="156" y="13"/>
                  </a:cxn>
                  <a:cxn ang="0">
                    <a:pos x="174" y="15"/>
                  </a:cxn>
                  <a:cxn ang="0">
                    <a:pos x="189" y="18"/>
                  </a:cxn>
                  <a:cxn ang="0">
                    <a:pos x="204" y="18"/>
                  </a:cxn>
                  <a:cxn ang="0">
                    <a:pos x="217" y="10"/>
                  </a:cxn>
                  <a:cxn ang="0">
                    <a:pos x="229" y="0"/>
                  </a:cxn>
                </a:cxnLst>
                <a:rect l="0" t="0" r="r" b="b"/>
                <a:pathLst>
                  <a:path w="229" h="28">
                    <a:moveTo>
                      <a:pt x="0" y="2"/>
                    </a:moveTo>
                    <a:cubicBezTo>
                      <a:pt x="2" y="6"/>
                      <a:pt x="4" y="11"/>
                      <a:pt x="6" y="16"/>
                    </a:cubicBezTo>
                    <a:cubicBezTo>
                      <a:pt x="10" y="25"/>
                      <a:pt x="18" y="22"/>
                      <a:pt x="25" y="25"/>
                    </a:cubicBezTo>
                    <a:cubicBezTo>
                      <a:pt x="32" y="28"/>
                      <a:pt x="46" y="20"/>
                      <a:pt x="54" y="19"/>
                    </a:cubicBezTo>
                    <a:cubicBezTo>
                      <a:pt x="64" y="18"/>
                      <a:pt x="74" y="23"/>
                      <a:pt x="85" y="22"/>
                    </a:cubicBezTo>
                    <a:cubicBezTo>
                      <a:pt x="90" y="21"/>
                      <a:pt x="96" y="22"/>
                      <a:pt x="102" y="22"/>
                    </a:cubicBezTo>
                    <a:cubicBezTo>
                      <a:pt x="106" y="23"/>
                      <a:pt x="111" y="21"/>
                      <a:pt x="115" y="22"/>
                    </a:cubicBezTo>
                    <a:cubicBezTo>
                      <a:pt x="127" y="25"/>
                      <a:pt x="130" y="26"/>
                      <a:pt x="139" y="17"/>
                    </a:cubicBezTo>
                    <a:cubicBezTo>
                      <a:pt x="144" y="12"/>
                      <a:pt x="151" y="16"/>
                      <a:pt x="156" y="13"/>
                    </a:cubicBezTo>
                    <a:cubicBezTo>
                      <a:pt x="163" y="8"/>
                      <a:pt x="166" y="13"/>
                      <a:pt x="174" y="15"/>
                    </a:cubicBezTo>
                    <a:cubicBezTo>
                      <a:pt x="177" y="16"/>
                      <a:pt x="186" y="18"/>
                      <a:pt x="189" y="18"/>
                    </a:cubicBezTo>
                    <a:cubicBezTo>
                      <a:pt x="197" y="17"/>
                      <a:pt x="195" y="22"/>
                      <a:pt x="204" y="18"/>
                    </a:cubicBezTo>
                    <a:cubicBezTo>
                      <a:pt x="208" y="16"/>
                      <a:pt x="212" y="12"/>
                      <a:pt x="217" y="10"/>
                    </a:cubicBezTo>
                    <a:cubicBezTo>
                      <a:pt x="222" y="8"/>
                      <a:pt x="224" y="1"/>
                      <a:pt x="22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750"/>
              <p:cNvSpPr>
                <a:spLocks/>
              </p:cNvSpPr>
              <p:nvPr/>
            </p:nvSpPr>
            <p:spPr bwMode="auto">
              <a:xfrm>
                <a:off x="4208463" y="2290763"/>
                <a:ext cx="736600" cy="168275"/>
              </a:xfrm>
              <a:custGeom>
                <a:avLst/>
                <a:gdLst/>
                <a:ahLst/>
                <a:cxnLst>
                  <a:cxn ang="0">
                    <a:pos x="254" y="34"/>
                  </a:cxn>
                  <a:cxn ang="0">
                    <a:pos x="245" y="21"/>
                  </a:cxn>
                  <a:cxn ang="0">
                    <a:pos x="225" y="15"/>
                  </a:cxn>
                  <a:cxn ang="0">
                    <a:pos x="214" y="16"/>
                  </a:cxn>
                  <a:cxn ang="0">
                    <a:pos x="207" y="11"/>
                  </a:cxn>
                  <a:cxn ang="0">
                    <a:pos x="183" y="3"/>
                  </a:cxn>
                  <a:cxn ang="0">
                    <a:pos x="163" y="8"/>
                  </a:cxn>
                  <a:cxn ang="0">
                    <a:pos x="152" y="11"/>
                  </a:cxn>
                  <a:cxn ang="0">
                    <a:pos x="145" y="14"/>
                  </a:cxn>
                  <a:cxn ang="0">
                    <a:pos x="141" y="10"/>
                  </a:cxn>
                  <a:cxn ang="0">
                    <a:pos x="126" y="18"/>
                  </a:cxn>
                  <a:cxn ang="0">
                    <a:pos x="114" y="24"/>
                  </a:cxn>
                  <a:cxn ang="0">
                    <a:pos x="95" y="28"/>
                  </a:cxn>
                  <a:cxn ang="0">
                    <a:pos x="75" y="25"/>
                  </a:cxn>
                  <a:cxn ang="0">
                    <a:pos x="32" y="39"/>
                  </a:cxn>
                  <a:cxn ang="0">
                    <a:pos x="17" y="49"/>
                  </a:cxn>
                  <a:cxn ang="0">
                    <a:pos x="0" y="57"/>
                  </a:cxn>
                </a:cxnLst>
                <a:rect l="0" t="0" r="r" b="b"/>
                <a:pathLst>
                  <a:path w="254" h="58">
                    <a:moveTo>
                      <a:pt x="254" y="34"/>
                    </a:moveTo>
                    <a:cubicBezTo>
                      <a:pt x="252" y="32"/>
                      <a:pt x="247" y="22"/>
                      <a:pt x="245" y="21"/>
                    </a:cubicBezTo>
                    <a:cubicBezTo>
                      <a:pt x="244" y="21"/>
                      <a:pt x="220" y="3"/>
                      <a:pt x="225" y="15"/>
                    </a:cubicBezTo>
                    <a:cubicBezTo>
                      <a:pt x="221" y="15"/>
                      <a:pt x="217" y="18"/>
                      <a:pt x="214" y="16"/>
                    </a:cubicBezTo>
                    <a:cubicBezTo>
                      <a:pt x="211" y="15"/>
                      <a:pt x="210" y="12"/>
                      <a:pt x="207" y="11"/>
                    </a:cubicBezTo>
                    <a:cubicBezTo>
                      <a:pt x="198" y="6"/>
                      <a:pt x="195" y="0"/>
                      <a:pt x="183" y="3"/>
                    </a:cubicBezTo>
                    <a:cubicBezTo>
                      <a:pt x="177" y="5"/>
                      <a:pt x="168" y="2"/>
                      <a:pt x="163" y="8"/>
                    </a:cubicBezTo>
                    <a:cubicBezTo>
                      <a:pt x="161" y="10"/>
                      <a:pt x="156" y="12"/>
                      <a:pt x="152" y="11"/>
                    </a:cubicBezTo>
                    <a:cubicBezTo>
                      <a:pt x="149" y="10"/>
                      <a:pt x="148" y="13"/>
                      <a:pt x="145" y="14"/>
                    </a:cubicBezTo>
                    <a:cubicBezTo>
                      <a:pt x="140" y="14"/>
                      <a:pt x="144" y="11"/>
                      <a:pt x="141" y="10"/>
                    </a:cubicBezTo>
                    <a:cubicBezTo>
                      <a:pt x="140" y="10"/>
                      <a:pt x="129" y="17"/>
                      <a:pt x="126" y="18"/>
                    </a:cubicBezTo>
                    <a:cubicBezTo>
                      <a:pt x="122" y="20"/>
                      <a:pt x="116" y="20"/>
                      <a:pt x="114" y="24"/>
                    </a:cubicBezTo>
                    <a:cubicBezTo>
                      <a:pt x="112" y="28"/>
                      <a:pt x="97" y="32"/>
                      <a:pt x="95" y="28"/>
                    </a:cubicBezTo>
                    <a:cubicBezTo>
                      <a:pt x="92" y="22"/>
                      <a:pt x="80" y="25"/>
                      <a:pt x="75" y="25"/>
                    </a:cubicBezTo>
                    <a:cubicBezTo>
                      <a:pt x="58" y="26"/>
                      <a:pt x="44" y="23"/>
                      <a:pt x="32" y="39"/>
                    </a:cubicBezTo>
                    <a:cubicBezTo>
                      <a:pt x="28" y="45"/>
                      <a:pt x="21" y="44"/>
                      <a:pt x="17" y="49"/>
                    </a:cubicBezTo>
                    <a:cubicBezTo>
                      <a:pt x="10" y="58"/>
                      <a:pt x="7" y="54"/>
                      <a:pt x="0" y="5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751"/>
              <p:cNvSpPr>
                <a:spLocks/>
              </p:cNvSpPr>
              <p:nvPr/>
            </p:nvSpPr>
            <p:spPr bwMode="auto">
              <a:xfrm>
                <a:off x="4402138" y="2357438"/>
                <a:ext cx="15875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752"/>
              <p:cNvSpPr>
                <a:spLocks/>
              </p:cNvSpPr>
              <p:nvPr/>
            </p:nvSpPr>
            <p:spPr bwMode="auto">
              <a:xfrm>
                <a:off x="5343525" y="2374900"/>
                <a:ext cx="119063" cy="1079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17" y="21"/>
                  </a:cxn>
                  <a:cxn ang="0">
                    <a:pos x="0" y="37"/>
                  </a:cxn>
                </a:cxnLst>
                <a:rect l="0" t="0" r="r" b="b"/>
                <a:pathLst>
                  <a:path w="41" h="37">
                    <a:moveTo>
                      <a:pt x="41" y="0"/>
                    </a:moveTo>
                    <a:cubicBezTo>
                      <a:pt x="37" y="9"/>
                      <a:pt x="26" y="17"/>
                      <a:pt x="17" y="21"/>
                    </a:cubicBezTo>
                    <a:cubicBezTo>
                      <a:pt x="7" y="25"/>
                      <a:pt x="5" y="29"/>
                      <a:pt x="0" y="3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753"/>
              <p:cNvSpPr>
                <a:spLocks/>
              </p:cNvSpPr>
              <p:nvPr/>
            </p:nvSpPr>
            <p:spPr bwMode="auto">
              <a:xfrm>
                <a:off x="4402138" y="2944813"/>
                <a:ext cx="55563" cy="1444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" y="23"/>
                  </a:cxn>
                  <a:cxn ang="0">
                    <a:pos x="11" y="50"/>
                  </a:cxn>
                </a:cxnLst>
                <a:rect l="0" t="0" r="r" b="b"/>
                <a:pathLst>
                  <a:path w="19" h="50">
                    <a:moveTo>
                      <a:pt x="6" y="0"/>
                    </a:moveTo>
                    <a:cubicBezTo>
                      <a:pt x="0" y="0"/>
                      <a:pt x="3" y="21"/>
                      <a:pt x="4" y="23"/>
                    </a:cubicBezTo>
                    <a:cubicBezTo>
                      <a:pt x="4" y="33"/>
                      <a:pt x="19" y="36"/>
                      <a:pt x="11" y="5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754"/>
              <p:cNvSpPr>
                <a:spLocks/>
              </p:cNvSpPr>
              <p:nvPr/>
            </p:nvSpPr>
            <p:spPr bwMode="auto">
              <a:xfrm>
                <a:off x="4422775" y="2932113"/>
                <a:ext cx="98425" cy="66675"/>
              </a:xfrm>
              <a:custGeom>
                <a:avLst/>
                <a:gdLst/>
                <a:ahLst/>
                <a:cxnLst>
                  <a:cxn ang="0">
                    <a:pos x="34" y="23"/>
                  </a:cxn>
                  <a:cxn ang="0">
                    <a:pos x="0" y="3"/>
                  </a:cxn>
                </a:cxnLst>
                <a:rect l="0" t="0" r="r" b="b"/>
                <a:pathLst>
                  <a:path w="34" h="23">
                    <a:moveTo>
                      <a:pt x="34" y="23"/>
                    </a:moveTo>
                    <a:cubicBezTo>
                      <a:pt x="26" y="23"/>
                      <a:pt x="6" y="0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755"/>
              <p:cNvSpPr>
                <a:spLocks/>
              </p:cNvSpPr>
              <p:nvPr/>
            </p:nvSpPr>
            <p:spPr bwMode="auto">
              <a:xfrm>
                <a:off x="4548188" y="2338388"/>
                <a:ext cx="39688" cy="109537"/>
              </a:xfrm>
              <a:custGeom>
                <a:avLst/>
                <a:gdLst/>
                <a:ahLst/>
                <a:cxnLst>
                  <a:cxn ang="0">
                    <a:pos x="0" y="38"/>
                  </a:cxn>
                  <a:cxn ang="0">
                    <a:pos x="14" y="0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cubicBezTo>
                      <a:pt x="3" y="23"/>
                      <a:pt x="0" y="11"/>
                      <a:pt x="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756"/>
              <p:cNvSpPr>
                <a:spLocks/>
              </p:cNvSpPr>
              <p:nvPr/>
            </p:nvSpPr>
            <p:spPr bwMode="auto">
              <a:xfrm>
                <a:off x="4503738" y="2447925"/>
                <a:ext cx="55563" cy="568325"/>
              </a:xfrm>
              <a:custGeom>
                <a:avLst/>
                <a:gdLst/>
                <a:ahLst/>
                <a:cxnLst>
                  <a:cxn ang="0">
                    <a:pos x="7" y="196"/>
                  </a:cxn>
                  <a:cxn ang="0">
                    <a:pos x="10" y="144"/>
                  </a:cxn>
                  <a:cxn ang="0">
                    <a:pos x="17" y="120"/>
                  </a:cxn>
                  <a:cxn ang="0">
                    <a:pos x="6" y="92"/>
                  </a:cxn>
                  <a:cxn ang="0">
                    <a:pos x="6" y="64"/>
                  </a:cxn>
                  <a:cxn ang="0">
                    <a:pos x="4" y="39"/>
                  </a:cxn>
                  <a:cxn ang="0">
                    <a:pos x="10" y="25"/>
                  </a:cxn>
                  <a:cxn ang="0">
                    <a:pos x="15" y="0"/>
                  </a:cxn>
                </a:cxnLst>
                <a:rect l="0" t="0" r="r" b="b"/>
                <a:pathLst>
                  <a:path w="19" h="196">
                    <a:moveTo>
                      <a:pt x="7" y="196"/>
                    </a:moveTo>
                    <a:cubicBezTo>
                      <a:pt x="2" y="183"/>
                      <a:pt x="6" y="159"/>
                      <a:pt x="10" y="144"/>
                    </a:cubicBezTo>
                    <a:cubicBezTo>
                      <a:pt x="12" y="137"/>
                      <a:pt x="19" y="129"/>
                      <a:pt x="17" y="120"/>
                    </a:cubicBezTo>
                    <a:cubicBezTo>
                      <a:pt x="15" y="110"/>
                      <a:pt x="14" y="100"/>
                      <a:pt x="6" y="92"/>
                    </a:cubicBezTo>
                    <a:cubicBezTo>
                      <a:pt x="0" y="85"/>
                      <a:pt x="2" y="72"/>
                      <a:pt x="6" y="64"/>
                    </a:cubicBezTo>
                    <a:cubicBezTo>
                      <a:pt x="9" y="59"/>
                      <a:pt x="5" y="45"/>
                      <a:pt x="4" y="39"/>
                    </a:cubicBezTo>
                    <a:cubicBezTo>
                      <a:pt x="2" y="34"/>
                      <a:pt x="8" y="28"/>
                      <a:pt x="10" y="25"/>
                    </a:cubicBezTo>
                    <a:cubicBezTo>
                      <a:pt x="14" y="20"/>
                      <a:pt x="10" y="6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757"/>
              <p:cNvSpPr>
                <a:spLocks/>
              </p:cNvSpPr>
              <p:nvPr/>
            </p:nvSpPr>
            <p:spPr bwMode="auto">
              <a:xfrm>
                <a:off x="4425950" y="1743075"/>
                <a:ext cx="312738" cy="1328737"/>
              </a:xfrm>
              <a:custGeom>
                <a:avLst/>
                <a:gdLst/>
                <a:ahLst/>
                <a:cxnLst>
                  <a:cxn ang="0">
                    <a:pos x="93" y="453"/>
                  </a:cxn>
                  <a:cxn ang="0">
                    <a:pos x="78" y="457"/>
                  </a:cxn>
                  <a:cxn ang="0">
                    <a:pos x="62" y="454"/>
                  </a:cxn>
                  <a:cxn ang="0">
                    <a:pos x="46" y="442"/>
                  </a:cxn>
                  <a:cxn ang="0">
                    <a:pos x="41" y="433"/>
                  </a:cxn>
                  <a:cxn ang="0">
                    <a:pos x="30" y="418"/>
                  </a:cxn>
                  <a:cxn ang="0">
                    <a:pos x="13" y="395"/>
                  </a:cxn>
                  <a:cxn ang="0">
                    <a:pos x="14" y="369"/>
                  </a:cxn>
                  <a:cxn ang="0">
                    <a:pos x="13" y="353"/>
                  </a:cxn>
                  <a:cxn ang="0">
                    <a:pos x="5" y="343"/>
                  </a:cxn>
                  <a:cxn ang="0">
                    <a:pos x="6" y="333"/>
                  </a:cxn>
                  <a:cxn ang="0">
                    <a:pos x="3" y="313"/>
                  </a:cxn>
                  <a:cxn ang="0">
                    <a:pos x="4" y="289"/>
                  </a:cxn>
                  <a:cxn ang="0">
                    <a:pos x="11" y="274"/>
                  </a:cxn>
                  <a:cxn ang="0">
                    <a:pos x="25" y="265"/>
                  </a:cxn>
                  <a:cxn ang="0">
                    <a:pos x="39" y="247"/>
                  </a:cxn>
                  <a:cxn ang="0">
                    <a:pos x="53" y="226"/>
                  </a:cxn>
                  <a:cxn ang="0">
                    <a:pos x="60" y="198"/>
                  </a:cxn>
                  <a:cxn ang="0">
                    <a:pos x="69" y="187"/>
                  </a:cxn>
                  <a:cxn ang="0">
                    <a:pos x="71" y="180"/>
                  </a:cxn>
                  <a:cxn ang="0">
                    <a:pos x="80" y="171"/>
                  </a:cxn>
                  <a:cxn ang="0">
                    <a:pos x="91" y="142"/>
                  </a:cxn>
                  <a:cxn ang="0">
                    <a:pos x="97" y="135"/>
                  </a:cxn>
                  <a:cxn ang="0">
                    <a:pos x="95" y="113"/>
                  </a:cxn>
                  <a:cxn ang="0">
                    <a:pos x="104" y="89"/>
                  </a:cxn>
                  <a:cxn ang="0">
                    <a:pos x="103" y="46"/>
                  </a:cxn>
                  <a:cxn ang="0">
                    <a:pos x="85" y="27"/>
                  </a:cxn>
                  <a:cxn ang="0">
                    <a:pos x="87" y="19"/>
                  </a:cxn>
                  <a:cxn ang="0">
                    <a:pos x="91" y="0"/>
                  </a:cxn>
                </a:cxnLst>
                <a:rect l="0" t="0" r="r" b="b"/>
                <a:pathLst>
                  <a:path w="108" h="458">
                    <a:moveTo>
                      <a:pt x="93" y="453"/>
                    </a:moveTo>
                    <a:cubicBezTo>
                      <a:pt x="87" y="451"/>
                      <a:pt x="84" y="458"/>
                      <a:pt x="78" y="457"/>
                    </a:cubicBezTo>
                    <a:cubicBezTo>
                      <a:pt x="73" y="455"/>
                      <a:pt x="67" y="451"/>
                      <a:pt x="62" y="454"/>
                    </a:cubicBezTo>
                    <a:cubicBezTo>
                      <a:pt x="54" y="458"/>
                      <a:pt x="49" y="446"/>
                      <a:pt x="46" y="442"/>
                    </a:cubicBezTo>
                    <a:cubicBezTo>
                      <a:pt x="43" y="440"/>
                      <a:pt x="45" y="434"/>
                      <a:pt x="41" y="433"/>
                    </a:cubicBezTo>
                    <a:cubicBezTo>
                      <a:pt x="37" y="432"/>
                      <a:pt x="30" y="422"/>
                      <a:pt x="30" y="418"/>
                    </a:cubicBezTo>
                    <a:cubicBezTo>
                      <a:pt x="29" y="412"/>
                      <a:pt x="19" y="397"/>
                      <a:pt x="13" y="395"/>
                    </a:cubicBezTo>
                    <a:cubicBezTo>
                      <a:pt x="11" y="394"/>
                      <a:pt x="14" y="371"/>
                      <a:pt x="14" y="369"/>
                    </a:cubicBezTo>
                    <a:cubicBezTo>
                      <a:pt x="13" y="364"/>
                      <a:pt x="14" y="358"/>
                      <a:pt x="13" y="353"/>
                    </a:cubicBezTo>
                    <a:cubicBezTo>
                      <a:pt x="12" y="351"/>
                      <a:pt x="0" y="349"/>
                      <a:pt x="5" y="343"/>
                    </a:cubicBezTo>
                    <a:cubicBezTo>
                      <a:pt x="7" y="340"/>
                      <a:pt x="5" y="336"/>
                      <a:pt x="6" y="333"/>
                    </a:cubicBezTo>
                    <a:cubicBezTo>
                      <a:pt x="9" y="324"/>
                      <a:pt x="7" y="320"/>
                      <a:pt x="3" y="313"/>
                    </a:cubicBezTo>
                    <a:cubicBezTo>
                      <a:pt x="2" y="312"/>
                      <a:pt x="3" y="291"/>
                      <a:pt x="4" y="289"/>
                    </a:cubicBezTo>
                    <a:cubicBezTo>
                      <a:pt x="6" y="283"/>
                      <a:pt x="5" y="279"/>
                      <a:pt x="11" y="274"/>
                    </a:cubicBezTo>
                    <a:cubicBezTo>
                      <a:pt x="16" y="270"/>
                      <a:pt x="21" y="269"/>
                      <a:pt x="25" y="265"/>
                    </a:cubicBezTo>
                    <a:cubicBezTo>
                      <a:pt x="27" y="264"/>
                      <a:pt x="39" y="248"/>
                      <a:pt x="39" y="247"/>
                    </a:cubicBezTo>
                    <a:cubicBezTo>
                      <a:pt x="38" y="240"/>
                      <a:pt x="52" y="233"/>
                      <a:pt x="53" y="226"/>
                    </a:cubicBezTo>
                    <a:cubicBezTo>
                      <a:pt x="54" y="216"/>
                      <a:pt x="59" y="207"/>
                      <a:pt x="60" y="198"/>
                    </a:cubicBezTo>
                    <a:cubicBezTo>
                      <a:pt x="62" y="191"/>
                      <a:pt x="66" y="192"/>
                      <a:pt x="69" y="187"/>
                    </a:cubicBezTo>
                    <a:cubicBezTo>
                      <a:pt x="70" y="185"/>
                      <a:pt x="71" y="183"/>
                      <a:pt x="71" y="180"/>
                    </a:cubicBezTo>
                    <a:cubicBezTo>
                      <a:pt x="73" y="175"/>
                      <a:pt x="76" y="175"/>
                      <a:pt x="80" y="171"/>
                    </a:cubicBezTo>
                    <a:cubicBezTo>
                      <a:pt x="84" y="166"/>
                      <a:pt x="90" y="148"/>
                      <a:pt x="91" y="142"/>
                    </a:cubicBezTo>
                    <a:cubicBezTo>
                      <a:pt x="91" y="137"/>
                      <a:pt x="98" y="140"/>
                      <a:pt x="97" y="135"/>
                    </a:cubicBezTo>
                    <a:cubicBezTo>
                      <a:pt x="95" y="129"/>
                      <a:pt x="94" y="119"/>
                      <a:pt x="95" y="113"/>
                    </a:cubicBezTo>
                    <a:cubicBezTo>
                      <a:pt x="96" y="109"/>
                      <a:pt x="96" y="88"/>
                      <a:pt x="104" y="89"/>
                    </a:cubicBezTo>
                    <a:cubicBezTo>
                      <a:pt x="106" y="88"/>
                      <a:pt x="108" y="49"/>
                      <a:pt x="103" y="46"/>
                    </a:cubicBezTo>
                    <a:cubicBezTo>
                      <a:pt x="98" y="42"/>
                      <a:pt x="85" y="33"/>
                      <a:pt x="85" y="27"/>
                    </a:cubicBezTo>
                    <a:cubicBezTo>
                      <a:pt x="85" y="22"/>
                      <a:pt x="87" y="25"/>
                      <a:pt x="87" y="19"/>
                    </a:cubicBezTo>
                    <a:cubicBezTo>
                      <a:pt x="87" y="12"/>
                      <a:pt x="83" y="3"/>
                      <a:pt x="9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758"/>
              <p:cNvSpPr>
                <a:spLocks/>
              </p:cNvSpPr>
              <p:nvPr/>
            </p:nvSpPr>
            <p:spPr bwMode="auto">
              <a:xfrm>
                <a:off x="4687888" y="3028950"/>
                <a:ext cx="355600" cy="122237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14" y="5"/>
                  </a:cxn>
                  <a:cxn ang="0">
                    <a:pos x="29" y="5"/>
                  </a:cxn>
                  <a:cxn ang="0">
                    <a:pos x="39" y="8"/>
                  </a:cxn>
                  <a:cxn ang="0">
                    <a:pos x="58" y="8"/>
                  </a:cxn>
                  <a:cxn ang="0">
                    <a:pos x="75" y="14"/>
                  </a:cxn>
                  <a:cxn ang="0">
                    <a:pos x="99" y="19"/>
                  </a:cxn>
                  <a:cxn ang="0">
                    <a:pos x="113" y="29"/>
                  </a:cxn>
                  <a:cxn ang="0">
                    <a:pos x="123" y="42"/>
                  </a:cxn>
                </a:cxnLst>
                <a:rect l="0" t="0" r="r" b="b"/>
                <a:pathLst>
                  <a:path w="123" h="42">
                    <a:moveTo>
                      <a:pt x="0" y="15"/>
                    </a:moveTo>
                    <a:cubicBezTo>
                      <a:pt x="4" y="10"/>
                      <a:pt x="8" y="7"/>
                      <a:pt x="14" y="5"/>
                    </a:cubicBezTo>
                    <a:cubicBezTo>
                      <a:pt x="16" y="5"/>
                      <a:pt x="28" y="7"/>
                      <a:pt x="29" y="5"/>
                    </a:cubicBezTo>
                    <a:cubicBezTo>
                      <a:pt x="30" y="0"/>
                      <a:pt x="35" y="10"/>
                      <a:pt x="39" y="8"/>
                    </a:cubicBezTo>
                    <a:cubicBezTo>
                      <a:pt x="45" y="6"/>
                      <a:pt x="52" y="4"/>
                      <a:pt x="58" y="8"/>
                    </a:cubicBezTo>
                    <a:cubicBezTo>
                      <a:pt x="62" y="12"/>
                      <a:pt x="70" y="12"/>
                      <a:pt x="75" y="14"/>
                    </a:cubicBezTo>
                    <a:cubicBezTo>
                      <a:pt x="81" y="17"/>
                      <a:pt x="93" y="20"/>
                      <a:pt x="99" y="19"/>
                    </a:cubicBezTo>
                    <a:cubicBezTo>
                      <a:pt x="107" y="18"/>
                      <a:pt x="112" y="22"/>
                      <a:pt x="113" y="29"/>
                    </a:cubicBezTo>
                    <a:cubicBezTo>
                      <a:pt x="113" y="38"/>
                      <a:pt x="120" y="34"/>
                      <a:pt x="123" y="4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759"/>
              <p:cNvSpPr>
                <a:spLocks/>
              </p:cNvSpPr>
              <p:nvPr/>
            </p:nvSpPr>
            <p:spPr bwMode="auto">
              <a:xfrm>
                <a:off x="3482975" y="3184525"/>
                <a:ext cx="58738" cy="322262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4" y="16"/>
                  </a:cxn>
                  <a:cxn ang="0">
                    <a:pos x="7" y="33"/>
                  </a:cxn>
                  <a:cxn ang="0">
                    <a:pos x="20" y="71"/>
                  </a:cxn>
                  <a:cxn ang="0">
                    <a:pos x="10" y="85"/>
                  </a:cxn>
                  <a:cxn ang="0">
                    <a:pos x="10" y="111"/>
                  </a:cxn>
                </a:cxnLst>
                <a:rect l="0" t="0" r="r" b="b"/>
                <a:pathLst>
                  <a:path w="20" h="111">
                    <a:moveTo>
                      <a:pt x="10" y="0"/>
                    </a:moveTo>
                    <a:cubicBezTo>
                      <a:pt x="8" y="0"/>
                      <a:pt x="3" y="14"/>
                      <a:pt x="4" y="16"/>
                    </a:cubicBezTo>
                    <a:cubicBezTo>
                      <a:pt x="0" y="18"/>
                      <a:pt x="6" y="30"/>
                      <a:pt x="7" y="33"/>
                    </a:cubicBezTo>
                    <a:cubicBezTo>
                      <a:pt x="9" y="38"/>
                      <a:pt x="17" y="70"/>
                      <a:pt x="20" y="71"/>
                    </a:cubicBezTo>
                    <a:cubicBezTo>
                      <a:pt x="15" y="70"/>
                      <a:pt x="9" y="81"/>
                      <a:pt x="10" y="85"/>
                    </a:cubicBezTo>
                    <a:cubicBezTo>
                      <a:pt x="10" y="91"/>
                      <a:pt x="8" y="106"/>
                      <a:pt x="10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760"/>
              <p:cNvSpPr>
                <a:spLocks/>
              </p:cNvSpPr>
              <p:nvPr/>
            </p:nvSpPr>
            <p:spPr bwMode="auto">
              <a:xfrm>
                <a:off x="2933700" y="3617913"/>
                <a:ext cx="2171700" cy="411162"/>
              </a:xfrm>
              <a:custGeom>
                <a:avLst/>
                <a:gdLst/>
                <a:ahLst/>
                <a:cxnLst>
                  <a:cxn ang="0">
                    <a:pos x="0" y="129"/>
                  </a:cxn>
                  <a:cxn ang="0">
                    <a:pos x="28" y="138"/>
                  </a:cxn>
                  <a:cxn ang="0">
                    <a:pos x="52" y="136"/>
                  </a:cxn>
                  <a:cxn ang="0">
                    <a:pos x="71" y="137"/>
                  </a:cxn>
                  <a:cxn ang="0">
                    <a:pos x="75" y="131"/>
                  </a:cxn>
                  <a:cxn ang="0">
                    <a:pos x="89" y="122"/>
                  </a:cxn>
                  <a:cxn ang="0">
                    <a:pos x="149" y="97"/>
                  </a:cxn>
                  <a:cxn ang="0">
                    <a:pos x="208" y="62"/>
                  </a:cxn>
                  <a:cxn ang="0">
                    <a:pos x="227" y="52"/>
                  </a:cxn>
                  <a:cxn ang="0">
                    <a:pos x="253" y="44"/>
                  </a:cxn>
                  <a:cxn ang="0">
                    <a:pos x="269" y="41"/>
                  </a:cxn>
                  <a:cxn ang="0">
                    <a:pos x="291" y="33"/>
                  </a:cxn>
                  <a:cxn ang="0">
                    <a:pos x="330" y="37"/>
                  </a:cxn>
                  <a:cxn ang="0">
                    <a:pos x="354" y="40"/>
                  </a:cxn>
                  <a:cxn ang="0">
                    <a:pos x="374" y="35"/>
                  </a:cxn>
                  <a:cxn ang="0">
                    <a:pos x="387" y="26"/>
                  </a:cxn>
                  <a:cxn ang="0">
                    <a:pos x="400" y="24"/>
                  </a:cxn>
                  <a:cxn ang="0">
                    <a:pos x="434" y="8"/>
                  </a:cxn>
                  <a:cxn ang="0">
                    <a:pos x="450" y="11"/>
                  </a:cxn>
                  <a:cxn ang="0">
                    <a:pos x="460" y="7"/>
                  </a:cxn>
                  <a:cxn ang="0">
                    <a:pos x="475" y="5"/>
                  </a:cxn>
                  <a:cxn ang="0">
                    <a:pos x="522" y="2"/>
                  </a:cxn>
                  <a:cxn ang="0">
                    <a:pos x="571" y="4"/>
                  </a:cxn>
                  <a:cxn ang="0">
                    <a:pos x="625" y="6"/>
                  </a:cxn>
                  <a:cxn ang="0">
                    <a:pos x="655" y="9"/>
                  </a:cxn>
                  <a:cxn ang="0">
                    <a:pos x="666" y="9"/>
                  </a:cxn>
                  <a:cxn ang="0">
                    <a:pos x="678" y="17"/>
                  </a:cxn>
                  <a:cxn ang="0">
                    <a:pos x="683" y="29"/>
                  </a:cxn>
                  <a:cxn ang="0">
                    <a:pos x="699" y="41"/>
                  </a:cxn>
                  <a:cxn ang="0">
                    <a:pos x="710" y="53"/>
                  </a:cxn>
                  <a:cxn ang="0">
                    <a:pos x="748" y="75"/>
                  </a:cxn>
                </a:cxnLst>
                <a:rect l="0" t="0" r="r" b="b"/>
                <a:pathLst>
                  <a:path w="748" h="142">
                    <a:moveTo>
                      <a:pt x="0" y="129"/>
                    </a:moveTo>
                    <a:cubicBezTo>
                      <a:pt x="7" y="130"/>
                      <a:pt x="22" y="134"/>
                      <a:pt x="28" y="138"/>
                    </a:cubicBezTo>
                    <a:cubicBezTo>
                      <a:pt x="32" y="142"/>
                      <a:pt x="48" y="137"/>
                      <a:pt x="52" y="136"/>
                    </a:cubicBezTo>
                    <a:cubicBezTo>
                      <a:pt x="57" y="136"/>
                      <a:pt x="68" y="139"/>
                      <a:pt x="71" y="137"/>
                    </a:cubicBezTo>
                    <a:cubicBezTo>
                      <a:pt x="73" y="135"/>
                      <a:pt x="73" y="132"/>
                      <a:pt x="75" y="131"/>
                    </a:cubicBezTo>
                    <a:cubicBezTo>
                      <a:pt x="81" y="128"/>
                      <a:pt x="84" y="127"/>
                      <a:pt x="89" y="122"/>
                    </a:cubicBezTo>
                    <a:cubicBezTo>
                      <a:pt x="103" y="108"/>
                      <a:pt x="130" y="105"/>
                      <a:pt x="149" y="97"/>
                    </a:cubicBezTo>
                    <a:cubicBezTo>
                      <a:pt x="170" y="88"/>
                      <a:pt x="187" y="71"/>
                      <a:pt x="208" y="62"/>
                    </a:cubicBezTo>
                    <a:cubicBezTo>
                      <a:pt x="214" y="59"/>
                      <a:pt x="221" y="52"/>
                      <a:pt x="227" y="52"/>
                    </a:cubicBezTo>
                    <a:cubicBezTo>
                      <a:pt x="234" y="51"/>
                      <a:pt x="248" y="47"/>
                      <a:pt x="253" y="44"/>
                    </a:cubicBezTo>
                    <a:cubicBezTo>
                      <a:pt x="257" y="41"/>
                      <a:pt x="264" y="44"/>
                      <a:pt x="269" y="41"/>
                    </a:cubicBezTo>
                    <a:cubicBezTo>
                      <a:pt x="272" y="38"/>
                      <a:pt x="286" y="34"/>
                      <a:pt x="291" y="33"/>
                    </a:cubicBezTo>
                    <a:cubicBezTo>
                      <a:pt x="303" y="32"/>
                      <a:pt x="318" y="38"/>
                      <a:pt x="330" y="37"/>
                    </a:cubicBezTo>
                    <a:cubicBezTo>
                      <a:pt x="337" y="37"/>
                      <a:pt x="347" y="42"/>
                      <a:pt x="354" y="40"/>
                    </a:cubicBezTo>
                    <a:cubicBezTo>
                      <a:pt x="360" y="37"/>
                      <a:pt x="367" y="35"/>
                      <a:pt x="374" y="35"/>
                    </a:cubicBezTo>
                    <a:cubicBezTo>
                      <a:pt x="379" y="36"/>
                      <a:pt x="386" y="25"/>
                      <a:pt x="387" y="26"/>
                    </a:cubicBezTo>
                    <a:cubicBezTo>
                      <a:pt x="389" y="27"/>
                      <a:pt x="396" y="25"/>
                      <a:pt x="400" y="24"/>
                    </a:cubicBezTo>
                    <a:cubicBezTo>
                      <a:pt x="416" y="21"/>
                      <a:pt x="417" y="0"/>
                      <a:pt x="434" y="8"/>
                    </a:cubicBezTo>
                    <a:cubicBezTo>
                      <a:pt x="438" y="10"/>
                      <a:pt x="445" y="13"/>
                      <a:pt x="450" y="11"/>
                    </a:cubicBezTo>
                    <a:cubicBezTo>
                      <a:pt x="454" y="10"/>
                      <a:pt x="455" y="6"/>
                      <a:pt x="460" y="7"/>
                    </a:cubicBezTo>
                    <a:cubicBezTo>
                      <a:pt x="465" y="7"/>
                      <a:pt x="470" y="7"/>
                      <a:pt x="475" y="5"/>
                    </a:cubicBezTo>
                    <a:cubicBezTo>
                      <a:pt x="491" y="2"/>
                      <a:pt x="505" y="2"/>
                      <a:pt x="522" y="2"/>
                    </a:cubicBezTo>
                    <a:cubicBezTo>
                      <a:pt x="537" y="2"/>
                      <a:pt x="556" y="1"/>
                      <a:pt x="571" y="4"/>
                    </a:cubicBezTo>
                    <a:cubicBezTo>
                      <a:pt x="582" y="7"/>
                      <a:pt x="615" y="16"/>
                      <a:pt x="625" y="6"/>
                    </a:cubicBezTo>
                    <a:cubicBezTo>
                      <a:pt x="632" y="0"/>
                      <a:pt x="646" y="6"/>
                      <a:pt x="655" y="9"/>
                    </a:cubicBezTo>
                    <a:cubicBezTo>
                      <a:pt x="660" y="10"/>
                      <a:pt x="661" y="6"/>
                      <a:pt x="666" y="9"/>
                    </a:cubicBezTo>
                    <a:cubicBezTo>
                      <a:pt x="670" y="11"/>
                      <a:pt x="674" y="14"/>
                      <a:pt x="678" y="17"/>
                    </a:cubicBezTo>
                    <a:cubicBezTo>
                      <a:pt x="681" y="20"/>
                      <a:pt x="679" y="28"/>
                      <a:pt x="683" y="29"/>
                    </a:cubicBezTo>
                    <a:cubicBezTo>
                      <a:pt x="688" y="31"/>
                      <a:pt x="693" y="39"/>
                      <a:pt x="699" y="41"/>
                    </a:cubicBezTo>
                    <a:cubicBezTo>
                      <a:pt x="705" y="44"/>
                      <a:pt x="707" y="47"/>
                      <a:pt x="710" y="53"/>
                    </a:cubicBezTo>
                    <a:cubicBezTo>
                      <a:pt x="716" y="70"/>
                      <a:pt x="737" y="65"/>
                      <a:pt x="748" y="7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761"/>
              <p:cNvSpPr>
                <a:spLocks/>
              </p:cNvSpPr>
              <p:nvPr/>
            </p:nvSpPr>
            <p:spPr bwMode="auto">
              <a:xfrm>
                <a:off x="857250" y="3249613"/>
                <a:ext cx="3005138" cy="1131887"/>
              </a:xfrm>
              <a:custGeom>
                <a:avLst/>
                <a:gdLst/>
                <a:ahLst/>
                <a:cxnLst>
                  <a:cxn ang="0">
                    <a:pos x="1036" y="381"/>
                  </a:cxn>
                  <a:cxn ang="0">
                    <a:pos x="1006" y="385"/>
                  </a:cxn>
                  <a:cxn ang="0">
                    <a:pos x="988" y="374"/>
                  </a:cxn>
                  <a:cxn ang="0">
                    <a:pos x="957" y="349"/>
                  </a:cxn>
                  <a:cxn ang="0">
                    <a:pos x="938" y="345"/>
                  </a:cxn>
                  <a:cxn ang="0">
                    <a:pos x="924" y="337"/>
                  </a:cxn>
                  <a:cxn ang="0">
                    <a:pos x="912" y="331"/>
                  </a:cxn>
                  <a:cxn ang="0">
                    <a:pos x="893" y="329"/>
                  </a:cxn>
                  <a:cxn ang="0">
                    <a:pos x="875" y="325"/>
                  </a:cxn>
                  <a:cxn ang="0">
                    <a:pos x="851" y="324"/>
                  </a:cxn>
                  <a:cxn ang="0">
                    <a:pos x="835" y="322"/>
                  </a:cxn>
                  <a:cxn ang="0">
                    <a:pos x="818" y="311"/>
                  </a:cxn>
                  <a:cxn ang="0">
                    <a:pos x="780" y="308"/>
                  </a:cxn>
                  <a:cxn ang="0">
                    <a:pos x="753" y="284"/>
                  </a:cxn>
                  <a:cxn ang="0">
                    <a:pos x="747" y="273"/>
                  </a:cxn>
                  <a:cxn ang="0">
                    <a:pos x="741" y="272"/>
                  </a:cxn>
                  <a:cxn ang="0">
                    <a:pos x="700" y="251"/>
                  </a:cxn>
                  <a:cxn ang="0">
                    <a:pos x="670" y="232"/>
                  </a:cxn>
                  <a:cxn ang="0">
                    <a:pos x="654" y="215"/>
                  </a:cxn>
                  <a:cxn ang="0">
                    <a:pos x="645" y="212"/>
                  </a:cxn>
                  <a:cxn ang="0">
                    <a:pos x="598" y="180"/>
                  </a:cxn>
                  <a:cxn ang="0">
                    <a:pos x="535" y="177"/>
                  </a:cxn>
                  <a:cxn ang="0">
                    <a:pos x="512" y="177"/>
                  </a:cxn>
                  <a:cxn ang="0">
                    <a:pos x="488" y="172"/>
                  </a:cxn>
                  <a:cxn ang="0">
                    <a:pos x="466" y="169"/>
                  </a:cxn>
                  <a:cxn ang="0">
                    <a:pos x="449" y="190"/>
                  </a:cxn>
                  <a:cxn ang="0">
                    <a:pos x="432" y="193"/>
                  </a:cxn>
                  <a:cxn ang="0">
                    <a:pos x="416" y="190"/>
                  </a:cxn>
                  <a:cxn ang="0">
                    <a:pos x="399" y="178"/>
                  </a:cxn>
                  <a:cxn ang="0">
                    <a:pos x="371" y="141"/>
                  </a:cxn>
                  <a:cxn ang="0">
                    <a:pos x="346" y="119"/>
                  </a:cxn>
                  <a:cxn ang="0">
                    <a:pos x="334" y="110"/>
                  </a:cxn>
                  <a:cxn ang="0">
                    <a:pos x="316" y="114"/>
                  </a:cxn>
                  <a:cxn ang="0">
                    <a:pos x="219" y="128"/>
                  </a:cxn>
                  <a:cxn ang="0">
                    <a:pos x="205" y="122"/>
                  </a:cxn>
                  <a:cxn ang="0">
                    <a:pos x="192" y="124"/>
                  </a:cxn>
                  <a:cxn ang="0">
                    <a:pos x="188" y="119"/>
                  </a:cxn>
                  <a:cxn ang="0">
                    <a:pos x="180" y="117"/>
                  </a:cxn>
                  <a:cxn ang="0">
                    <a:pos x="157" y="91"/>
                  </a:cxn>
                  <a:cxn ang="0">
                    <a:pos x="144" y="81"/>
                  </a:cxn>
                  <a:cxn ang="0">
                    <a:pos x="136" y="71"/>
                  </a:cxn>
                  <a:cxn ang="0">
                    <a:pos x="130" y="70"/>
                  </a:cxn>
                  <a:cxn ang="0">
                    <a:pos x="118" y="57"/>
                  </a:cxn>
                  <a:cxn ang="0">
                    <a:pos x="110" y="47"/>
                  </a:cxn>
                  <a:cxn ang="0">
                    <a:pos x="98" y="37"/>
                  </a:cxn>
                  <a:cxn ang="0">
                    <a:pos x="78" y="27"/>
                  </a:cxn>
                  <a:cxn ang="0">
                    <a:pos x="41" y="10"/>
                  </a:cxn>
                  <a:cxn ang="0">
                    <a:pos x="19" y="12"/>
                  </a:cxn>
                  <a:cxn ang="0">
                    <a:pos x="11" y="7"/>
                  </a:cxn>
                  <a:cxn ang="0">
                    <a:pos x="0" y="6"/>
                  </a:cxn>
                </a:cxnLst>
                <a:rect l="0" t="0" r="r" b="b"/>
                <a:pathLst>
                  <a:path w="1036" h="390">
                    <a:moveTo>
                      <a:pt x="1036" y="381"/>
                    </a:moveTo>
                    <a:cubicBezTo>
                      <a:pt x="1026" y="381"/>
                      <a:pt x="1014" y="390"/>
                      <a:pt x="1006" y="385"/>
                    </a:cubicBezTo>
                    <a:cubicBezTo>
                      <a:pt x="1001" y="381"/>
                      <a:pt x="995" y="370"/>
                      <a:pt x="988" y="374"/>
                    </a:cubicBezTo>
                    <a:cubicBezTo>
                      <a:pt x="970" y="385"/>
                      <a:pt x="969" y="353"/>
                      <a:pt x="957" y="349"/>
                    </a:cubicBezTo>
                    <a:cubicBezTo>
                      <a:pt x="951" y="348"/>
                      <a:pt x="944" y="347"/>
                      <a:pt x="938" y="345"/>
                    </a:cubicBezTo>
                    <a:cubicBezTo>
                      <a:pt x="932" y="342"/>
                      <a:pt x="930" y="338"/>
                      <a:pt x="924" y="337"/>
                    </a:cubicBezTo>
                    <a:cubicBezTo>
                      <a:pt x="921" y="337"/>
                      <a:pt x="912" y="331"/>
                      <a:pt x="912" y="331"/>
                    </a:cubicBezTo>
                    <a:cubicBezTo>
                      <a:pt x="905" y="334"/>
                      <a:pt x="897" y="325"/>
                      <a:pt x="893" y="329"/>
                    </a:cubicBezTo>
                    <a:cubicBezTo>
                      <a:pt x="894" y="323"/>
                      <a:pt x="878" y="324"/>
                      <a:pt x="875" y="325"/>
                    </a:cubicBezTo>
                    <a:cubicBezTo>
                      <a:pt x="869" y="325"/>
                      <a:pt x="857" y="336"/>
                      <a:pt x="851" y="324"/>
                    </a:cubicBezTo>
                    <a:cubicBezTo>
                      <a:pt x="849" y="320"/>
                      <a:pt x="839" y="322"/>
                      <a:pt x="835" y="322"/>
                    </a:cubicBezTo>
                    <a:cubicBezTo>
                      <a:pt x="828" y="320"/>
                      <a:pt x="826" y="307"/>
                      <a:pt x="818" y="311"/>
                    </a:cubicBezTo>
                    <a:cubicBezTo>
                      <a:pt x="806" y="317"/>
                      <a:pt x="793" y="320"/>
                      <a:pt x="780" y="308"/>
                    </a:cubicBezTo>
                    <a:cubicBezTo>
                      <a:pt x="773" y="302"/>
                      <a:pt x="757" y="293"/>
                      <a:pt x="753" y="284"/>
                    </a:cubicBezTo>
                    <a:cubicBezTo>
                      <a:pt x="752" y="280"/>
                      <a:pt x="751" y="275"/>
                      <a:pt x="747" y="273"/>
                    </a:cubicBezTo>
                    <a:cubicBezTo>
                      <a:pt x="745" y="271"/>
                      <a:pt x="742" y="274"/>
                      <a:pt x="741" y="272"/>
                    </a:cubicBezTo>
                    <a:cubicBezTo>
                      <a:pt x="732" y="265"/>
                      <a:pt x="713" y="250"/>
                      <a:pt x="700" y="251"/>
                    </a:cubicBezTo>
                    <a:cubicBezTo>
                      <a:pt x="691" y="252"/>
                      <a:pt x="676" y="241"/>
                      <a:pt x="670" y="232"/>
                    </a:cubicBezTo>
                    <a:cubicBezTo>
                      <a:pt x="667" y="228"/>
                      <a:pt x="660" y="215"/>
                      <a:pt x="654" y="215"/>
                    </a:cubicBezTo>
                    <a:cubicBezTo>
                      <a:pt x="651" y="215"/>
                      <a:pt x="647" y="214"/>
                      <a:pt x="645" y="212"/>
                    </a:cubicBezTo>
                    <a:cubicBezTo>
                      <a:pt x="629" y="199"/>
                      <a:pt x="618" y="187"/>
                      <a:pt x="598" y="180"/>
                    </a:cubicBezTo>
                    <a:cubicBezTo>
                      <a:pt x="577" y="173"/>
                      <a:pt x="553" y="191"/>
                      <a:pt x="535" y="177"/>
                    </a:cubicBezTo>
                    <a:cubicBezTo>
                      <a:pt x="525" y="169"/>
                      <a:pt x="524" y="170"/>
                      <a:pt x="512" y="177"/>
                    </a:cubicBezTo>
                    <a:cubicBezTo>
                      <a:pt x="506" y="181"/>
                      <a:pt x="495" y="174"/>
                      <a:pt x="488" y="172"/>
                    </a:cubicBezTo>
                    <a:cubicBezTo>
                      <a:pt x="480" y="170"/>
                      <a:pt x="473" y="166"/>
                      <a:pt x="466" y="169"/>
                    </a:cubicBezTo>
                    <a:cubicBezTo>
                      <a:pt x="457" y="172"/>
                      <a:pt x="458" y="189"/>
                      <a:pt x="449" y="190"/>
                    </a:cubicBezTo>
                    <a:cubicBezTo>
                      <a:pt x="442" y="190"/>
                      <a:pt x="438" y="197"/>
                      <a:pt x="432" y="193"/>
                    </a:cubicBezTo>
                    <a:cubicBezTo>
                      <a:pt x="427" y="189"/>
                      <a:pt x="421" y="194"/>
                      <a:pt x="416" y="190"/>
                    </a:cubicBezTo>
                    <a:cubicBezTo>
                      <a:pt x="412" y="187"/>
                      <a:pt x="402" y="183"/>
                      <a:pt x="399" y="178"/>
                    </a:cubicBezTo>
                    <a:cubicBezTo>
                      <a:pt x="391" y="166"/>
                      <a:pt x="382" y="150"/>
                      <a:pt x="371" y="141"/>
                    </a:cubicBezTo>
                    <a:cubicBezTo>
                      <a:pt x="363" y="134"/>
                      <a:pt x="355" y="125"/>
                      <a:pt x="346" y="119"/>
                    </a:cubicBezTo>
                    <a:cubicBezTo>
                      <a:pt x="343" y="116"/>
                      <a:pt x="339" y="112"/>
                      <a:pt x="334" y="110"/>
                    </a:cubicBezTo>
                    <a:cubicBezTo>
                      <a:pt x="327" y="108"/>
                      <a:pt x="323" y="113"/>
                      <a:pt x="316" y="114"/>
                    </a:cubicBezTo>
                    <a:cubicBezTo>
                      <a:pt x="285" y="117"/>
                      <a:pt x="251" y="126"/>
                      <a:pt x="219" y="128"/>
                    </a:cubicBezTo>
                    <a:cubicBezTo>
                      <a:pt x="211" y="128"/>
                      <a:pt x="208" y="128"/>
                      <a:pt x="205" y="122"/>
                    </a:cubicBezTo>
                    <a:cubicBezTo>
                      <a:pt x="204" y="120"/>
                      <a:pt x="196" y="125"/>
                      <a:pt x="192" y="124"/>
                    </a:cubicBezTo>
                    <a:cubicBezTo>
                      <a:pt x="188" y="123"/>
                      <a:pt x="193" y="121"/>
                      <a:pt x="188" y="119"/>
                    </a:cubicBezTo>
                    <a:cubicBezTo>
                      <a:pt x="184" y="117"/>
                      <a:pt x="184" y="120"/>
                      <a:pt x="180" y="117"/>
                    </a:cubicBezTo>
                    <a:cubicBezTo>
                      <a:pt x="172" y="108"/>
                      <a:pt x="166" y="99"/>
                      <a:pt x="157" y="91"/>
                    </a:cubicBezTo>
                    <a:cubicBezTo>
                      <a:pt x="153" y="88"/>
                      <a:pt x="148" y="84"/>
                      <a:pt x="144" y="81"/>
                    </a:cubicBezTo>
                    <a:cubicBezTo>
                      <a:pt x="139" y="79"/>
                      <a:pt x="140" y="74"/>
                      <a:pt x="136" y="71"/>
                    </a:cubicBezTo>
                    <a:cubicBezTo>
                      <a:pt x="134" y="70"/>
                      <a:pt x="131" y="72"/>
                      <a:pt x="130" y="70"/>
                    </a:cubicBezTo>
                    <a:cubicBezTo>
                      <a:pt x="126" y="66"/>
                      <a:pt x="124" y="59"/>
                      <a:pt x="118" y="57"/>
                    </a:cubicBezTo>
                    <a:cubicBezTo>
                      <a:pt x="113" y="56"/>
                      <a:pt x="112" y="51"/>
                      <a:pt x="110" y="47"/>
                    </a:cubicBezTo>
                    <a:cubicBezTo>
                      <a:pt x="107" y="43"/>
                      <a:pt x="102" y="40"/>
                      <a:pt x="98" y="37"/>
                    </a:cubicBezTo>
                    <a:cubicBezTo>
                      <a:pt x="91" y="31"/>
                      <a:pt x="88" y="28"/>
                      <a:pt x="78" y="27"/>
                    </a:cubicBezTo>
                    <a:cubicBezTo>
                      <a:pt x="64" y="26"/>
                      <a:pt x="54" y="10"/>
                      <a:pt x="41" y="10"/>
                    </a:cubicBezTo>
                    <a:cubicBezTo>
                      <a:pt x="34" y="10"/>
                      <a:pt x="26" y="9"/>
                      <a:pt x="19" y="12"/>
                    </a:cubicBezTo>
                    <a:cubicBezTo>
                      <a:pt x="15" y="14"/>
                      <a:pt x="13" y="10"/>
                      <a:pt x="11" y="7"/>
                    </a:cubicBezTo>
                    <a:cubicBezTo>
                      <a:pt x="7" y="0"/>
                      <a:pt x="5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762"/>
              <p:cNvSpPr>
                <a:spLocks/>
              </p:cNvSpPr>
              <p:nvPr/>
            </p:nvSpPr>
            <p:spPr bwMode="auto">
              <a:xfrm>
                <a:off x="3776663" y="4371975"/>
                <a:ext cx="17463" cy="93662"/>
              </a:xfrm>
              <a:custGeom>
                <a:avLst/>
                <a:gdLst/>
                <a:ahLst/>
                <a:cxnLst>
                  <a:cxn ang="0">
                    <a:pos x="0" y="32"/>
                  </a:cxn>
                  <a:cxn ang="0">
                    <a:pos x="5" y="0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6"/>
                      <a:pt x="6" y="8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763"/>
              <p:cNvSpPr>
                <a:spLocks/>
              </p:cNvSpPr>
              <p:nvPr/>
            </p:nvSpPr>
            <p:spPr bwMode="auto">
              <a:xfrm>
                <a:off x="3956050" y="4322763"/>
                <a:ext cx="139700" cy="366712"/>
              </a:xfrm>
              <a:custGeom>
                <a:avLst/>
                <a:gdLst/>
                <a:ahLst/>
                <a:cxnLst>
                  <a:cxn ang="0">
                    <a:pos x="1" y="126"/>
                  </a:cxn>
                  <a:cxn ang="0">
                    <a:pos x="4" y="113"/>
                  </a:cxn>
                  <a:cxn ang="0">
                    <a:pos x="8" y="90"/>
                  </a:cxn>
                  <a:cxn ang="0">
                    <a:pos x="17" y="48"/>
                  </a:cxn>
                  <a:cxn ang="0">
                    <a:pos x="27" y="20"/>
                  </a:cxn>
                  <a:cxn ang="0">
                    <a:pos x="48" y="0"/>
                  </a:cxn>
                </a:cxnLst>
                <a:rect l="0" t="0" r="r" b="b"/>
                <a:pathLst>
                  <a:path w="48" h="126">
                    <a:moveTo>
                      <a:pt x="1" y="126"/>
                    </a:moveTo>
                    <a:cubicBezTo>
                      <a:pt x="0" y="121"/>
                      <a:pt x="4" y="117"/>
                      <a:pt x="4" y="113"/>
                    </a:cubicBezTo>
                    <a:cubicBezTo>
                      <a:pt x="6" y="105"/>
                      <a:pt x="7" y="98"/>
                      <a:pt x="8" y="90"/>
                    </a:cubicBezTo>
                    <a:cubicBezTo>
                      <a:pt x="11" y="76"/>
                      <a:pt x="15" y="62"/>
                      <a:pt x="17" y="48"/>
                    </a:cubicBezTo>
                    <a:cubicBezTo>
                      <a:pt x="19" y="37"/>
                      <a:pt x="20" y="28"/>
                      <a:pt x="27" y="20"/>
                    </a:cubicBezTo>
                    <a:cubicBezTo>
                      <a:pt x="33" y="12"/>
                      <a:pt x="40" y="7"/>
                      <a:pt x="4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764"/>
              <p:cNvSpPr>
                <a:spLocks/>
              </p:cNvSpPr>
              <p:nvPr/>
            </p:nvSpPr>
            <p:spPr bwMode="auto">
              <a:xfrm>
                <a:off x="4368800" y="4395788"/>
                <a:ext cx="74613" cy="46037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26" y="16"/>
                  </a:cxn>
                </a:cxnLst>
                <a:rect l="0" t="0" r="r" b="b"/>
                <a:pathLst>
                  <a:path w="26" h="16">
                    <a:moveTo>
                      <a:pt x="0" y="8"/>
                    </a:moveTo>
                    <a:cubicBezTo>
                      <a:pt x="7" y="0"/>
                      <a:pt x="19" y="14"/>
                      <a:pt x="26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765"/>
              <p:cNvSpPr>
                <a:spLocks/>
              </p:cNvSpPr>
              <p:nvPr/>
            </p:nvSpPr>
            <p:spPr bwMode="auto">
              <a:xfrm>
                <a:off x="4379913" y="4410075"/>
                <a:ext cx="3175" cy="15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766"/>
              <p:cNvSpPr>
                <a:spLocks/>
              </p:cNvSpPr>
              <p:nvPr/>
            </p:nvSpPr>
            <p:spPr bwMode="auto">
              <a:xfrm>
                <a:off x="4306888" y="4567238"/>
                <a:ext cx="66675" cy="38100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0" y="0"/>
                  </a:cxn>
                </a:cxnLst>
                <a:rect l="0" t="0" r="r" b="b"/>
                <a:pathLst>
                  <a:path w="23" h="13">
                    <a:moveTo>
                      <a:pt x="23" y="6"/>
                    </a:moveTo>
                    <a:cubicBezTo>
                      <a:pt x="18" y="13"/>
                      <a:pt x="5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767"/>
              <p:cNvSpPr>
                <a:spLocks/>
              </p:cNvSpPr>
              <p:nvPr/>
            </p:nvSpPr>
            <p:spPr bwMode="auto">
              <a:xfrm>
                <a:off x="4251325" y="2997200"/>
                <a:ext cx="304800" cy="1212850"/>
              </a:xfrm>
              <a:custGeom>
                <a:avLst/>
                <a:gdLst/>
                <a:ahLst/>
                <a:cxnLst>
                  <a:cxn ang="0">
                    <a:pos x="105" y="414"/>
                  </a:cxn>
                  <a:cxn ang="0">
                    <a:pos x="84" y="415"/>
                  </a:cxn>
                  <a:cxn ang="0">
                    <a:pos x="68" y="410"/>
                  </a:cxn>
                  <a:cxn ang="0">
                    <a:pos x="46" y="411"/>
                  </a:cxn>
                  <a:cxn ang="0">
                    <a:pos x="33" y="408"/>
                  </a:cxn>
                  <a:cxn ang="0">
                    <a:pos x="23" y="406"/>
                  </a:cxn>
                  <a:cxn ang="0">
                    <a:pos x="15" y="381"/>
                  </a:cxn>
                  <a:cxn ang="0">
                    <a:pos x="8" y="353"/>
                  </a:cxn>
                  <a:cxn ang="0">
                    <a:pos x="17" y="317"/>
                  </a:cxn>
                  <a:cxn ang="0">
                    <a:pos x="23" y="274"/>
                  </a:cxn>
                  <a:cxn ang="0">
                    <a:pos x="8" y="240"/>
                  </a:cxn>
                  <a:cxn ang="0">
                    <a:pos x="7" y="208"/>
                  </a:cxn>
                  <a:cxn ang="0">
                    <a:pos x="12" y="190"/>
                  </a:cxn>
                  <a:cxn ang="0">
                    <a:pos x="22" y="174"/>
                  </a:cxn>
                  <a:cxn ang="0">
                    <a:pos x="28" y="153"/>
                  </a:cxn>
                  <a:cxn ang="0">
                    <a:pos x="51" y="132"/>
                  </a:cxn>
                  <a:cxn ang="0">
                    <a:pos x="62" y="104"/>
                  </a:cxn>
                  <a:cxn ang="0">
                    <a:pos x="69" y="88"/>
                  </a:cxn>
                  <a:cxn ang="0">
                    <a:pos x="77" y="67"/>
                  </a:cxn>
                  <a:cxn ang="0">
                    <a:pos x="88" y="30"/>
                  </a:cxn>
                  <a:cxn ang="0">
                    <a:pos x="98" y="0"/>
                  </a:cxn>
                </a:cxnLst>
                <a:rect l="0" t="0" r="r" b="b"/>
                <a:pathLst>
                  <a:path w="105" h="418">
                    <a:moveTo>
                      <a:pt x="105" y="414"/>
                    </a:moveTo>
                    <a:cubicBezTo>
                      <a:pt x="98" y="414"/>
                      <a:pt x="90" y="418"/>
                      <a:pt x="84" y="415"/>
                    </a:cubicBezTo>
                    <a:cubicBezTo>
                      <a:pt x="79" y="412"/>
                      <a:pt x="73" y="411"/>
                      <a:pt x="68" y="410"/>
                    </a:cubicBezTo>
                    <a:cubicBezTo>
                      <a:pt x="60" y="409"/>
                      <a:pt x="54" y="411"/>
                      <a:pt x="46" y="411"/>
                    </a:cubicBezTo>
                    <a:cubicBezTo>
                      <a:pt x="43" y="411"/>
                      <a:pt x="35" y="410"/>
                      <a:pt x="33" y="408"/>
                    </a:cubicBezTo>
                    <a:cubicBezTo>
                      <a:pt x="28" y="404"/>
                      <a:pt x="27" y="407"/>
                      <a:pt x="23" y="406"/>
                    </a:cubicBezTo>
                    <a:cubicBezTo>
                      <a:pt x="17" y="404"/>
                      <a:pt x="15" y="386"/>
                      <a:pt x="15" y="381"/>
                    </a:cubicBezTo>
                    <a:cubicBezTo>
                      <a:pt x="14" y="372"/>
                      <a:pt x="6" y="363"/>
                      <a:pt x="8" y="353"/>
                    </a:cubicBezTo>
                    <a:cubicBezTo>
                      <a:pt x="11" y="341"/>
                      <a:pt x="15" y="329"/>
                      <a:pt x="17" y="317"/>
                    </a:cubicBezTo>
                    <a:cubicBezTo>
                      <a:pt x="20" y="303"/>
                      <a:pt x="28" y="288"/>
                      <a:pt x="23" y="274"/>
                    </a:cubicBezTo>
                    <a:cubicBezTo>
                      <a:pt x="18" y="262"/>
                      <a:pt x="15" y="250"/>
                      <a:pt x="8" y="240"/>
                    </a:cubicBezTo>
                    <a:cubicBezTo>
                      <a:pt x="0" y="229"/>
                      <a:pt x="7" y="218"/>
                      <a:pt x="7" y="208"/>
                    </a:cubicBezTo>
                    <a:cubicBezTo>
                      <a:pt x="7" y="202"/>
                      <a:pt x="11" y="195"/>
                      <a:pt x="12" y="190"/>
                    </a:cubicBezTo>
                    <a:cubicBezTo>
                      <a:pt x="14" y="183"/>
                      <a:pt x="21" y="183"/>
                      <a:pt x="22" y="174"/>
                    </a:cubicBezTo>
                    <a:cubicBezTo>
                      <a:pt x="22" y="169"/>
                      <a:pt x="21" y="155"/>
                      <a:pt x="28" y="153"/>
                    </a:cubicBezTo>
                    <a:cubicBezTo>
                      <a:pt x="38" y="150"/>
                      <a:pt x="47" y="143"/>
                      <a:pt x="51" y="132"/>
                    </a:cubicBezTo>
                    <a:cubicBezTo>
                      <a:pt x="54" y="124"/>
                      <a:pt x="63" y="113"/>
                      <a:pt x="62" y="104"/>
                    </a:cubicBezTo>
                    <a:cubicBezTo>
                      <a:pt x="62" y="100"/>
                      <a:pt x="68" y="92"/>
                      <a:pt x="69" y="88"/>
                    </a:cubicBezTo>
                    <a:cubicBezTo>
                      <a:pt x="72" y="80"/>
                      <a:pt x="73" y="74"/>
                      <a:pt x="77" y="67"/>
                    </a:cubicBezTo>
                    <a:cubicBezTo>
                      <a:pt x="84" y="56"/>
                      <a:pt x="84" y="42"/>
                      <a:pt x="88" y="30"/>
                    </a:cubicBezTo>
                    <a:cubicBezTo>
                      <a:pt x="91" y="20"/>
                      <a:pt x="96" y="9"/>
                      <a:pt x="9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768"/>
              <p:cNvSpPr>
                <a:spLocks/>
              </p:cNvSpPr>
              <p:nvPr/>
            </p:nvSpPr>
            <p:spPr bwMode="auto">
              <a:xfrm>
                <a:off x="4646613" y="3576638"/>
                <a:ext cx="211138" cy="609600"/>
              </a:xfrm>
              <a:custGeom>
                <a:avLst/>
                <a:gdLst/>
                <a:ahLst/>
                <a:cxnLst>
                  <a:cxn ang="0">
                    <a:pos x="0" y="210"/>
                  </a:cxn>
                  <a:cxn ang="0">
                    <a:pos x="10" y="178"/>
                  </a:cxn>
                  <a:cxn ang="0">
                    <a:pos x="18" y="149"/>
                  </a:cxn>
                  <a:cxn ang="0">
                    <a:pos x="23" y="130"/>
                  </a:cxn>
                  <a:cxn ang="0">
                    <a:pos x="25" y="107"/>
                  </a:cxn>
                  <a:cxn ang="0">
                    <a:pos x="32" y="74"/>
                  </a:cxn>
                  <a:cxn ang="0">
                    <a:pos x="40" y="63"/>
                  </a:cxn>
                  <a:cxn ang="0">
                    <a:pos x="63" y="55"/>
                  </a:cxn>
                  <a:cxn ang="0">
                    <a:pos x="69" y="31"/>
                  </a:cxn>
                  <a:cxn ang="0">
                    <a:pos x="71" y="10"/>
                  </a:cxn>
                  <a:cxn ang="0">
                    <a:pos x="66" y="0"/>
                  </a:cxn>
                </a:cxnLst>
                <a:rect l="0" t="0" r="r" b="b"/>
                <a:pathLst>
                  <a:path w="73" h="210">
                    <a:moveTo>
                      <a:pt x="0" y="210"/>
                    </a:moveTo>
                    <a:cubicBezTo>
                      <a:pt x="4" y="200"/>
                      <a:pt x="5" y="188"/>
                      <a:pt x="10" y="178"/>
                    </a:cubicBezTo>
                    <a:cubicBezTo>
                      <a:pt x="13" y="170"/>
                      <a:pt x="19" y="157"/>
                      <a:pt x="18" y="149"/>
                    </a:cubicBezTo>
                    <a:cubicBezTo>
                      <a:pt x="16" y="143"/>
                      <a:pt x="22" y="136"/>
                      <a:pt x="23" y="130"/>
                    </a:cubicBezTo>
                    <a:cubicBezTo>
                      <a:pt x="23" y="123"/>
                      <a:pt x="21" y="114"/>
                      <a:pt x="25" y="107"/>
                    </a:cubicBezTo>
                    <a:cubicBezTo>
                      <a:pt x="29" y="95"/>
                      <a:pt x="24" y="83"/>
                      <a:pt x="32" y="74"/>
                    </a:cubicBezTo>
                    <a:cubicBezTo>
                      <a:pt x="35" y="70"/>
                      <a:pt x="38" y="66"/>
                      <a:pt x="40" y="63"/>
                    </a:cubicBezTo>
                    <a:cubicBezTo>
                      <a:pt x="42" y="59"/>
                      <a:pt x="63" y="54"/>
                      <a:pt x="63" y="55"/>
                    </a:cubicBezTo>
                    <a:cubicBezTo>
                      <a:pt x="68" y="49"/>
                      <a:pt x="66" y="38"/>
                      <a:pt x="69" y="31"/>
                    </a:cubicBezTo>
                    <a:cubicBezTo>
                      <a:pt x="72" y="24"/>
                      <a:pt x="73" y="18"/>
                      <a:pt x="71" y="10"/>
                    </a:cubicBezTo>
                    <a:cubicBezTo>
                      <a:pt x="70" y="6"/>
                      <a:pt x="67" y="5"/>
                      <a:pt x="6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769"/>
              <p:cNvSpPr>
                <a:spLocks/>
              </p:cNvSpPr>
              <p:nvPr/>
            </p:nvSpPr>
            <p:spPr bwMode="auto">
              <a:xfrm>
                <a:off x="4460875" y="4241800"/>
                <a:ext cx="17463" cy="7937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3"/>
                      <a:pt x="6" y="1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770"/>
              <p:cNvSpPr>
                <a:spLocks/>
              </p:cNvSpPr>
              <p:nvPr/>
            </p:nvSpPr>
            <p:spPr bwMode="auto">
              <a:xfrm>
                <a:off x="4646613" y="4314825"/>
                <a:ext cx="20638" cy="396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14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0" y="7"/>
                      <a:pt x="4" y="9"/>
                      <a:pt x="7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771"/>
              <p:cNvSpPr>
                <a:spLocks/>
              </p:cNvSpPr>
              <p:nvPr/>
            </p:nvSpPr>
            <p:spPr bwMode="auto">
              <a:xfrm>
                <a:off x="4660900" y="4200525"/>
                <a:ext cx="93663" cy="100012"/>
              </a:xfrm>
              <a:custGeom>
                <a:avLst/>
                <a:gdLst/>
                <a:ahLst/>
                <a:cxnLst>
                  <a:cxn ang="0">
                    <a:pos x="32" y="24"/>
                  </a:cxn>
                  <a:cxn ang="0">
                    <a:pos x="0" y="0"/>
                  </a:cxn>
                </a:cxnLst>
                <a:rect l="0" t="0" r="r" b="b"/>
                <a:pathLst>
                  <a:path w="32" h="34">
                    <a:moveTo>
                      <a:pt x="32" y="24"/>
                    </a:moveTo>
                    <a:cubicBezTo>
                      <a:pt x="28" y="3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772"/>
              <p:cNvSpPr>
                <a:spLocks/>
              </p:cNvSpPr>
              <p:nvPr/>
            </p:nvSpPr>
            <p:spPr bwMode="auto">
              <a:xfrm>
                <a:off x="4660900" y="4195763"/>
                <a:ext cx="49213" cy="2857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7" y="10"/>
                  </a:cxn>
                </a:cxnLst>
                <a:rect l="0" t="0" r="r" b="b"/>
                <a:pathLst>
                  <a:path w="17" h="10">
                    <a:moveTo>
                      <a:pt x="0" y="2"/>
                    </a:moveTo>
                    <a:cubicBezTo>
                      <a:pt x="10" y="3"/>
                      <a:pt x="13" y="0"/>
                      <a:pt x="17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773"/>
              <p:cNvSpPr>
                <a:spLocks/>
              </p:cNvSpPr>
              <p:nvPr/>
            </p:nvSpPr>
            <p:spPr bwMode="auto">
              <a:xfrm>
                <a:off x="4657725" y="4102100"/>
                <a:ext cx="195263" cy="96837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15" y="27"/>
                  </a:cxn>
                  <a:cxn ang="0">
                    <a:pos x="18" y="31"/>
                  </a:cxn>
                  <a:cxn ang="0">
                    <a:pos x="21" y="19"/>
                  </a:cxn>
                  <a:cxn ang="0">
                    <a:pos x="39" y="9"/>
                  </a:cxn>
                  <a:cxn ang="0">
                    <a:pos x="67" y="3"/>
                  </a:cxn>
                </a:cxnLst>
                <a:rect l="0" t="0" r="r" b="b"/>
                <a:pathLst>
                  <a:path w="67" h="33">
                    <a:moveTo>
                      <a:pt x="0" y="31"/>
                    </a:moveTo>
                    <a:cubicBezTo>
                      <a:pt x="4" y="32"/>
                      <a:pt x="13" y="24"/>
                      <a:pt x="15" y="27"/>
                    </a:cubicBezTo>
                    <a:cubicBezTo>
                      <a:pt x="16" y="28"/>
                      <a:pt x="14" y="33"/>
                      <a:pt x="18" y="31"/>
                    </a:cubicBezTo>
                    <a:cubicBezTo>
                      <a:pt x="22" y="30"/>
                      <a:pt x="21" y="22"/>
                      <a:pt x="21" y="19"/>
                    </a:cubicBezTo>
                    <a:cubicBezTo>
                      <a:pt x="20" y="5"/>
                      <a:pt x="28" y="8"/>
                      <a:pt x="39" y="9"/>
                    </a:cubicBezTo>
                    <a:cubicBezTo>
                      <a:pt x="44" y="9"/>
                      <a:pt x="64" y="0"/>
                      <a:pt x="67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774"/>
              <p:cNvSpPr>
                <a:spLocks/>
              </p:cNvSpPr>
              <p:nvPr/>
            </p:nvSpPr>
            <p:spPr bwMode="auto">
              <a:xfrm>
                <a:off x="4621213" y="4192588"/>
                <a:ext cx="11113" cy="25400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2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775"/>
              <p:cNvSpPr>
                <a:spLocks/>
              </p:cNvSpPr>
              <p:nvPr/>
            </p:nvSpPr>
            <p:spPr bwMode="auto">
              <a:xfrm>
                <a:off x="4657725" y="4130675"/>
                <a:ext cx="61913" cy="52387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21" y="0"/>
                  </a:cxn>
                </a:cxnLst>
                <a:rect l="0" t="0" r="r" b="b"/>
                <a:pathLst>
                  <a:path w="21" h="18">
                    <a:moveTo>
                      <a:pt x="0" y="18"/>
                    </a:moveTo>
                    <a:cubicBezTo>
                      <a:pt x="8" y="13"/>
                      <a:pt x="13" y="4"/>
                      <a:pt x="2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776"/>
              <p:cNvSpPr>
                <a:spLocks/>
              </p:cNvSpPr>
              <p:nvPr/>
            </p:nvSpPr>
            <p:spPr bwMode="auto">
              <a:xfrm>
                <a:off x="4632325" y="4189413"/>
                <a:ext cx="28575" cy="11112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0" y="0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cubicBezTo>
                      <a:pt x="9" y="3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777"/>
              <p:cNvSpPr>
                <a:spLocks/>
              </p:cNvSpPr>
              <p:nvPr/>
            </p:nvSpPr>
            <p:spPr bwMode="auto">
              <a:xfrm>
                <a:off x="4646613" y="4175125"/>
                <a:ext cx="14288" cy="14287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5" y="4"/>
                      <a:pt x="4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778"/>
              <p:cNvSpPr>
                <a:spLocks/>
              </p:cNvSpPr>
              <p:nvPr/>
            </p:nvSpPr>
            <p:spPr bwMode="auto">
              <a:xfrm>
                <a:off x="4605338" y="4189413"/>
                <a:ext cx="44450" cy="87312"/>
              </a:xfrm>
              <a:custGeom>
                <a:avLst/>
                <a:gdLst/>
                <a:ahLst/>
                <a:cxnLst>
                  <a:cxn ang="0">
                    <a:pos x="0" y="27"/>
                  </a:cxn>
                  <a:cxn ang="0">
                    <a:pos x="15" y="0"/>
                  </a:cxn>
                </a:cxnLst>
                <a:rect l="0" t="0" r="r" b="b"/>
                <a:pathLst>
                  <a:path w="15" h="30">
                    <a:moveTo>
                      <a:pt x="0" y="27"/>
                    </a:moveTo>
                    <a:cubicBezTo>
                      <a:pt x="11" y="30"/>
                      <a:pt x="13" y="7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779"/>
              <p:cNvSpPr>
                <a:spLocks/>
              </p:cNvSpPr>
              <p:nvPr/>
            </p:nvSpPr>
            <p:spPr bwMode="auto">
              <a:xfrm>
                <a:off x="4562475" y="3806825"/>
                <a:ext cx="92075" cy="406400"/>
              </a:xfrm>
              <a:custGeom>
                <a:avLst/>
                <a:gdLst/>
                <a:ahLst/>
                <a:cxnLst>
                  <a:cxn ang="0">
                    <a:pos x="32" y="140"/>
                  </a:cxn>
                  <a:cxn ang="0">
                    <a:pos x="18" y="89"/>
                  </a:cxn>
                  <a:cxn ang="0">
                    <a:pos x="19" y="48"/>
                  </a:cxn>
                  <a:cxn ang="0">
                    <a:pos x="12" y="35"/>
                  </a:cxn>
                  <a:cxn ang="0">
                    <a:pos x="11" y="22"/>
                  </a:cxn>
                  <a:cxn ang="0">
                    <a:pos x="0" y="0"/>
                  </a:cxn>
                </a:cxnLst>
                <a:rect l="0" t="0" r="r" b="b"/>
                <a:pathLst>
                  <a:path w="32" h="140">
                    <a:moveTo>
                      <a:pt x="32" y="140"/>
                    </a:moveTo>
                    <a:cubicBezTo>
                      <a:pt x="26" y="125"/>
                      <a:pt x="19" y="106"/>
                      <a:pt x="18" y="89"/>
                    </a:cubicBezTo>
                    <a:cubicBezTo>
                      <a:pt x="17" y="76"/>
                      <a:pt x="24" y="61"/>
                      <a:pt x="19" y="48"/>
                    </a:cubicBezTo>
                    <a:cubicBezTo>
                      <a:pt x="17" y="43"/>
                      <a:pt x="13" y="40"/>
                      <a:pt x="12" y="35"/>
                    </a:cubicBezTo>
                    <a:cubicBezTo>
                      <a:pt x="11" y="31"/>
                      <a:pt x="11" y="26"/>
                      <a:pt x="11" y="22"/>
                    </a:cubicBezTo>
                    <a:cubicBezTo>
                      <a:pt x="10" y="13"/>
                      <a:pt x="4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780"/>
              <p:cNvSpPr>
                <a:spLocks/>
              </p:cNvSpPr>
              <p:nvPr/>
            </p:nvSpPr>
            <p:spPr bwMode="auto">
              <a:xfrm>
                <a:off x="3848100" y="4213225"/>
                <a:ext cx="806450" cy="179387"/>
              </a:xfrm>
              <a:custGeom>
                <a:avLst/>
                <a:gdLst/>
                <a:ahLst/>
                <a:cxnLst>
                  <a:cxn ang="0">
                    <a:pos x="278" y="0"/>
                  </a:cxn>
                  <a:cxn ang="0">
                    <a:pos x="252" y="9"/>
                  </a:cxn>
                  <a:cxn ang="0">
                    <a:pos x="232" y="13"/>
                  </a:cxn>
                  <a:cxn ang="0">
                    <a:pos x="205" y="4"/>
                  </a:cxn>
                  <a:cxn ang="0">
                    <a:pos x="162" y="9"/>
                  </a:cxn>
                  <a:cxn ang="0">
                    <a:pos x="145" y="11"/>
                  </a:cxn>
                  <a:cxn ang="0">
                    <a:pos x="133" y="13"/>
                  </a:cxn>
                  <a:cxn ang="0">
                    <a:pos x="121" y="19"/>
                  </a:cxn>
                  <a:cxn ang="0">
                    <a:pos x="101" y="25"/>
                  </a:cxn>
                  <a:cxn ang="0">
                    <a:pos x="87" y="34"/>
                  </a:cxn>
                  <a:cxn ang="0">
                    <a:pos x="72" y="41"/>
                  </a:cxn>
                  <a:cxn ang="0">
                    <a:pos x="62" y="38"/>
                  </a:cxn>
                  <a:cxn ang="0">
                    <a:pos x="41" y="39"/>
                  </a:cxn>
                  <a:cxn ang="0">
                    <a:pos x="25" y="43"/>
                  </a:cxn>
                  <a:cxn ang="0">
                    <a:pos x="4" y="49"/>
                  </a:cxn>
                  <a:cxn ang="0">
                    <a:pos x="0" y="62"/>
                  </a:cxn>
                </a:cxnLst>
                <a:rect l="0" t="0" r="r" b="b"/>
                <a:pathLst>
                  <a:path w="278" h="62">
                    <a:moveTo>
                      <a:pt x="278" y="0"/>
                    </a:moveTo>
                    <a:cubicBezTo>
                      <a:pt x="275" y="0"/>
                      <a:pt x="253" y="5"/>
                      <a:pt x="252" y="9"/>
                    </a:cubicBezTo>
                    <a:cubicBezTo>
                      <a:pt x="246" y="11"/>
                      <a:pt x="238" y="13"/>
                      <a:pt x="232" y="13"/>
                    </a:cubicBezTo>
                    <a:cubicBezTo>
                      <a:pt x="222" y="13"/>
                      <a:pt x="214" y="4"/>
                      <a:pt x="205" y="4"/>
                    </a:cubicBezTo>
                    <a:cubicBezTo>
                      <a:pt x="193" y="5"/>
                      <a:pt x="174" y="13"/>
                      <a:pt x="162" y="9"/>
                    </a:cubicBezTo>
                    <a:cubicBezTo>
                      <a:pt x="157" y="7"/>
                      <a:pt x="150" y="10"/>
                      <a:pt x="145" y="11"/>
                    </a:cubicBezTo>
                    <a:cubicBezTo>
                      <a:pt x="140" y="11"/>
                      <a:pt x="137" y="12"/>
                      <a:pt x="133" y="13"/>
                    </a:cubicBezTo>
                    <a:cubicBezTo>
                      <a:pt x="128" y="14"/>
                      <a:pt x="125" y="18"/>
                      <a:pt x="121" y="19"/>
                    </a:cubicBezTo>
                    <a:cubicBezTo>
                      <a:pt x="114" y="19"/>
                      <a:pt x="106" y="19"/>
                      <a:pt x="101" y="25"/>
                    </a:cubicBezTo>
                    <a:cubicBezTo>
                      <a:pt x="97" y="29"/>
                      <a:pt x="92" y="31"/>
                      <a:pt x="87" y="34"/>
                    </a:cubicBezTo>
                    <a:cubicBezTo>
                      <a:pt x="82" y="39"/>
                      <a:pt x="79" y="37"/>
                      <a:pt x="72" y="41"/>
                    </a:cubicBezTo>
                    <a:cubicBezTo>
                      <a:pt x="66" y="43"/>
                      <a:pt x="68" y="43"/>
                      <a:pt x="62" y="38"/>
                    </a:cubicBezTo>
                    <a:cubicBezTo>
                      <a:pt x="58" y="34"/>
                      <a:pt x="47" y="43"/>
                      <a:pt x="41" y="39"/>
                    </a:cubicBezTo>
                    <a:cubicBezTo>
                      <a:pt x="37" y="43"/>
                      <a:pt x="29" y="41"/>
                      <a:pt x="25" y="43"/>
                    </a:cubicBezTo>
                    <a:cubicBezTo>
                      <a:pt x="20" y="46"/>
                      <a:pt x="10" y="52"/>
                      <a:pt x="4" y="49"/>
                    </a:cubicBezTo>
                    <a:cubicBezTo>
                      <a:pt x="6" y="54"/>
                      <a:pt x="4" y="59"/>
                      <a:pt x="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781"/>
              <p:cNvSpPr>
                <a:spLocks/>
              </p:cNvSpPr>
              <p:nvPr/>
            </p:nvSpPr>
            <p:spPr bwMode="auto">
              <a:xfrm>
                <a:off x="5313363" y="3962400"/>
                <a:ext cx="6350" cy="2698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1" y="0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5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782"/>
              <p:cNvSpPr>
                <a:spLocks/>
              </p:cNvSpPr>
              <p:nvPr/>
            </p:nvSpPr>
            <p:spPr bwMode="auto">
              <a:xfrm>
                <a:off x="4852988" y="4111625"/>
                <a:ext cx="31750" cy="365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3"/>
                  </a:cxn>
                  <a:cxn ang="0">
                    <a:pos x="11" y="10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4"/>
                      <a:pt x="6" y="11"/>
                      <a:pt x="9" y="13"/>
                    </a:cubicBezTo>
                    <a:cubicBezTo>
                      <a:pt x="10" y="12"/>
                      <a:pt x="11" y="11"/>
                      <a:pt x="1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783"/>
              <p:cNvSpPr>
                <a:spLocks/>
              </p:cNvSpPr>
              <p:nvPr/>
            </p:nvSpPr>
            <p:spPr bwMode="auto">
              <a:xfrm>
                <a:off x="4892675" y="4079875"/>
                <a:ext cx="23813" cy="19050"/>
              </a:xfrm>
              <a:custGeom>
                <a:avLst/>
                <a:gdLst/>
                <a:ahLst/>
                <a:cxnLst>
                  <a:cxn ang="0">
                    <a:pos x="8" y="7"/>
                  </a:cxn>
                  <a:cxn ang="0">
                    <a:pos x="0" y="0"/>
                  </a:cxn>
                </a:cxnLst>
                <a:rect l="0" t="0" r="r" b="b"/>
                <a:pathLst>
                  <a:path w="8" h="7">
                    <a:moveTo>
                      <a:pt x="8" y="7"/>
                    </a:moveTo>
                    <a:cubicBezTo>
                      <a:pt x="6" y="6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784"/>
              <p:cNvSpPr>
                <a:spLocks/>
              </p:cNvSpPr>
              <p:nvPr/>
            </p:nvSpPr>
            <p:spPr bwMode="auto">
              <a:xfrm>
                <a:off x="5421313" y="4098925"/>
                <a:ext cx="3175" cy="158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785"/>
              <p:cNvSpPr>
                <a:spLocks/>
              </p:cNvSpPr>
              <p:nvPr/>
            </p:nvSpPr>
            <p:spPr bwMode="auto">
              <a:xfrm>
                <a:off x="4657725" y="4108450"/>
                <a:ext cx="195263" cy="66675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32" y="0"/>
                  </a:cxn>
                  <a:cxn ang="0">
                    <a:pos x="0" y="23"/>
                  </a:cxn>
                </a:cxnLst>
                <a:rect l="0" t="0" r="r" b="b"/>
                <a:pathLst>
                  <a:path w="67" h="23">
                    <a:moveTo>
                      <a:pt x="67" y="0"/>
                    </a:moveTo>
                    <a:cubicBezTo>
                      <a:pt x="59" y="4"/>
                      <a:pt x="42" y="0"/>
                      <a:pt x="32" y="0"/>
                    </a:cubicBezTo>
                    <a:cubicBezTo>
                      <a:pt x="20" y="0"/>
                      <a:pt x="6" y="14"/>
                      <a:pt x="0" y="2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786"/>
              <p:cNvSpPr>
                <a:spLocks/>
              </p:cNvSpPr>
              <p:nvPr/>
            </p:nvSpPr>
            <p:spPr bwMode="auto">
              <a:xfrm>
                <a:off x="4957763" y="3954463"/>
                <a:ext cx="358775" cy="69850"/>
              </a:xfrm>
              <a:custGeom>
                <a:avLst/>
                <a:gdLst/>
                <a:ahLst/>
                <a:cxnLst>
                  <a:cxn ang="0">
                    <a:pos x="124" y="4"/>
                  </a:cxn>
                  <a:cxn ang="0">
                    <a:pos x="66" y="11"/>
                  </a:cxn>
                  <a:cxn ang="0">
                    <a:pos x="0" y="24"/>
                  </a:cxn>
                </a:cxnLst>
                <a:rect l="0" t="0" r="r" b="b"/>
                <a:pathLst>
                  <a:path w="124" h="24">
                    <a:moveTo>
                      <a:pt x="124" y="4"/>
                    </a:moveTo>
                    <a:cubicBezTo>
                      <a:pt x="105" y="0"/>
                      <a:pt x="84" y="6"/>
                      <a:pt x="66" y="11"/>
                    </a:cubicBezTo>
                    <a:cubicBezTo>
                      <a:pt x="46" y="17"/>
                      <a:pt x="16" y="10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787"/>
              <p:cNvSpPr>
                <a:spLocks/>
              </p:cNvSpPr>
              <p:nvPr/>
            </p:nvSpPr>
            <p:spPr bwMode="auto">
              <a:xfrm>
                <a:off x="5235575" y="3890963"/>
                <a:ext cx="77788" cy="698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3"/>
                  </a:cxn>
                  <a:cxn ang="0">
                    <a:pos x="27" y="24"/>
                  </a:cxn>
                </a:cxnLst>
                <a:rect l="0" t="0" r="r" b="b"/>
                <a:pathLst>
                  <a:path w="27" h="24">
                    <a:moveTo>
                      <a:pt x="0" y="0"/>
                    </a:moveTo>
                    <a:cubicBezTo>
                      <a:pt x="2" y="3"/>
                      <a:pt x="6" y="13"/>
                      <a:pt x="10" y="13"/>
                    </a:cubicBezTo>
                    <a:cubicBezTo>
                      <a:pt x="19" y="15"/>
                      <a:pt x="24" y="13"/>
                      <a:pt x="27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788"/>
              <p:cNvSpPr>
                <a:spLocks/>
              </p:cNvSpPr>
              <p:nvPr/>
            </p:nvSpPr>
            <p:spPr bwMode="auto">
              <a:xfrm>
                <a:off x="4860925" y="4017963"/>
                <a:ext cx="636588" cy="111125"/>
              </a:xfrm>
              <a:custGeom>
                <a:avLst/>
                <a:gdLst/>
                <a:ahLst/>
                <a:cxnLst>
                  <a:cxn ang="0">
                    <a:pos x="219" y="12"/>
                  </a:cxn>
                  <a:cxn ang="0">
                    <a:pos x="199" y="26"/>
                  </a:cxn>
                  <a:cxn ang="0">
                    <a:pos x="185" y="33"/>
                  </a:cxn>
                  <a:cxn ang="0">
                    <a:pos x="172" y="35"/>
                  </a:cxn>
                  <a:cxn ang="0">
                    <a:pos x="154" y="33"/>
                  </a:cxn>
                  <a:cxn ang="0">
                    <a:pos x="119" y="7"/>
                  </a:cxn>
                  <a:cxn ang="0">
                    <a:pos x="88" y="13"/>
                  </a:cxn>
                  <a:cxn ang="0">
                    <a:pos x="73" y="11"/>
                  </a:cxn>
                  <a:cxn ang="0">
                    <a:pos x="52" y="14"/>
                  </a:cxn>
                  <a:cxn ang="0">
                    <a:pos x="39" y="15"/>
                  </a:cxn>
                  <a:cxn ang="0">
                    <a:pos x="21" y="23"/>
                  </a:cxn>
                  <a:cxn ang="0">
                    <a:pos x="19" y="28"/>
                  </a:cxn>
                  <a:cxn ang="0">
                    <a:pos x="0" y="30"/>
                  </a:cxn>
                </a:cxnLst>
                <a:rect l="0" t="0" r="r" b="b"/>
                <a:pathLst>
                  <a:path w="219" h="38">
                    <a:moveTo>
                      <a:pt x="219" y="12"/>
                    </a:moveTo>
                    <a:cubicBezTo>
                      <a:pt x="210" y="18"/>
                      <a:pt x="211" y="27"/>
                      <a:pt x="199" y="26"/>
                    </a:cubicBezTo>
                    <a:cubicBezTo>
                      <a:pt x="193" y="26"/>
                      <a:pt x="190" y="32"/>
                      <a:pt x="185" y="33"/>
                    </a:cubicBezTo>
                    <a:cubicBezTo>
                      <a:pt x="181" y="33"/>
                      <a:pt x="177" y="35"/>
                      <a:pt x="172" y="35"/>
                    </a:cubicBezTo>
                    <a:cubicBezTo>
                      <a:pt x="164" y="36"/>
                      <a:pt x="162" y="38"/>
                      <a:pt x="154" y="33"/>
                    </a:cubicBezTo>
                    <a:cubicBezTo>
                      <a:pt x="144" y="27"/>
                      <a:pt x="123" y="18"/>
                      <a:pt x="119" y="7"/>
                    </a:cubicBezTo>
                    <a:cubicBezTo>
                      <a:pt x="116" y="0"/>
                      <a:pt x="92" y="13"/>
                      <a:pt x="88" y="13"/>
                    </a:cubicBezTo>
                    <a:cubicBezTo>
                      <a:pt x="82" y="14"/>
                      <a:pt x="79" y="10"/>
                      <a:pt x="73" y="11"/>
                    </a:cubicBezTo>
                    <a:cubicBezTo>
                      <a:pt x="66" y="12"/>
                      <a:pt x="57" y="11"/>
                      <a:pt x="52" y="14"/>
                    </a:cubicBezTo>
                    <a:cubicBezTo>
                      <a:pt x="51" y="15"/>
                      <a:pt x="40" y="15"/>
                      <a:pt x="39" y="15"/>
                    </a:cubicBezTo>
                    <a:cubicBezTo>
                      <a:pt x="33" y="16"/>
                      <a:pt x="26" y="23"/>
                      <a:pt x="21" y="23"/>
                    </a:cubicBezTo>
                    <a:cubicBezTo>
                      <a:pt x="18" y="23"/>
                      <a:pt x="20" y="25"/>
                      <a:pt x="19" y="28"/>
                    </a:cubicBezTo>
                    <a:cubicBezTo>
                      <a:pt x="18" y="30"/>
                      <a:pt x="2" y="29"/>
                      <a:pt x="0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789"/>
              <p:cNvSpPr>
                <a:spLocks/>
              </p:cNvSpPr>
              <p:nvPr/>
            </p:nvSpPr>
            <p:spPr bwMode="auto">
              <a:xfrm>
                <a:off x="5038725" y="3838575"/>
                <a:ext cx="504825" cy="225425"/>
              </a:xfrm>
              <a:custGeom>
                <a:avLst/>
                <a:gdLst/>
                <a:ahLst/>
                <a:cxnLst>
                  <a:cxn ang="0">
                    <a:pos x="174" y="68"/>
                  </a:cxn>
                  <a:cxn ang="0">
                    <a:pos x="162" y="73"/>
                  </a:cxn>
                  <a:cxn ang="0">
                    <a:pos x="142" y="70"/>
                  </a:cxn>
                  <a:cxn ang="0">
                    <a:pos x="123" y="71"/>
                  </a:cxn>
                  <a:cxn ang="0">
                    <a:pos x="101" y="57"/>
                  </a:cxn>
                  <a:cxn ang="0">
                    <a:pos x="88" y="51"/>
                  </a:cxn>
                  <a:cxn ang="0">
                    <a:pos x="64" y="34"/>
                  </a:cxn>
                  <a:cxn ang="0">
                    <a:pos x="41" y="20"/>
                  </a:cxn>
                  <a:cxn ang="0">
                    <a:pos x="23" y="0"/>
                  </a:cxn>
                  <a:cxn ang="0">
                    <a:pos x="14" y="36"/>
                  </a:cxn>
                  <a:cxn ang="0">
                    <a:pos x="0" y="75"/>
                  </a:cxn>
                </a:cxnLst>
                <a:rect l="0" t="0" r="r" b="b"/>
                <a:pathLst>
                  <a:path w="174" h="78">
                    <a:moveTo>
                      <a:pt x="174" y="68"/>
                    </a:moveTo>
                    <a:cubicBezTo>
                      <a:pt x="173" y="69"/>
                      <a:pt x="163" y="72"/>
                      <a:pt x="162" y="73"/>
                    </a:cubicBezTo>
                    <a:cubicBezTo>
                      <a:pt x="155" y="77"/>
                      <a:pt x="149" y="69"/>
                      <a:pt x="142" y="70"/>
                    </a:cubicBezTo>
                    <a:cubicBezTo>
                      <a:pt x="133" y="71"/>
                      <a:pt x="131" y="78"/>
                      <a:pt x="123" y="71"/>
                    </a:cubicBezTo>
                    <a:cubicBezTo>
                      <a:pt x="116" y="65"/>
                      <a:pt x="108" y="65"/>
                      <a:pt x="101" y="57"/>
                    </a:cubicBezTo>
                    <a:cubicBezTo>
                      <a:pt x="97" y="52"/>
                      <a:pt x="95" y="54"/>
                      <a:pt x="88" y="51"/>
                    </a:cubicBezTo>
                    <a:cubicBezTo>
                      <a:pt x="78" y="45"/>
                      <a:pt x="76" y="36"/>
                      <a:pt x="64" y="34"/>
                    </a:cubicBezTo>
                    <a:cubicBezTo>
                      <a:pt x="52" y="32"/>
                      <a:pt x="51" y="26"/>
                      <a:pt x="41" y="20"/>
                    </a:cubicBezTo>
                    <a:cubicBezTo>
                      <a:pt x="29" y="13"/>
                      <a:pt x="27" y="13"/>
                      <a:pt x="23" y="0"/>
                    </a:cubicBezTo>
                    <a:cubicBezTo>
                      <a:pt x="21" y="12"/>
                      <a:pt x="18" y="24"/>
                      <a:pt x="14" y="36"/>
                    </a:cubicBezTo>
                    <a:cubicBezTo>
                      <a:pt x="10" y="48"/>
                      <a:pt x="7" y="64"/>
                      <a:pt x="0" y="7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790"/>
              <p:cNvSpPr>
                <a:spLocks/>
              </p:cNvSpPr>
              <p:nvPr/>
            </p:nvSpPr>
            <p:spPr bwMode="auto">
              <a:xfrm>
                <a:off x="5095875" y="3355975"/>
                <a:ext cx="122238" cy="482600"/>
              </a:xfrm>
              <a:custGeom>
                <a:avLst/>
                <a:gdLst/>
                <a:ahLst/>
                <a:cxnLst>
                  <a:cxn ang="0">
                    <a:pos x="3" y="166"/>
                  </a:cxn>
                  <a:cxn ang="0">
                    <a:pos x="2" y="137"/>
                  </a:cxn>
                  <a:cxn ang="0">
                    <a:pos x="16" y="110"/>
                  </a:cxn>
                  <a:cxn ang="0">
                    <a:pos x="15" y="93"/>
                  </a:cxn>
                  <a:cxn ang="0">
                    <a:pos x="14" y="80"/>
                  </a:cxn>
                  <a:cxn ang="0">
                    <a:pos x="28" y="56"/>
                  </a:cxn>
                  <a:cxn ang="0">
                    <a:pos x="38" y="34"/>
                  </a:cxn>
                  <a:cxn ang="0">
                    <a:pos x="42" y="0"/>
                  </a:cxn>
                </a:cxnLst>
                <a:rect l="0" t="0" r="r" b="b"/>
                <a:pathLst>
                  <a:path w="42" h="166">
                    <a:moveTo>
                      <a:pt x="3" y="166"/>
                    </a:moveTo>
                    <a:cubicBezTo>
                      <a:pt x="2" y="155"/>
                      <a:pt x="4" y="147"/>
                      <a:pt x="2" y="137"/>
                    </a:cubicBezTo>
                    <a:cubicBezTo>
                      <a:pt x="0" y="129"/>
                      <a:pt x="13" y="118"/>
                      <a:pt x="16" y="110"/>
                    </a:cubicBezTo>
                    <a:cubicBezTo>
                      <a:pt x="17" y="108"/>
                      <a:pt x="15" y="96"/>
                      <a:pt x="15" y="93"/>
                    </a:cubicBezTo>
                    <a:cubicBezTo>
                      <a:pt x="15" y="90"/>
                      <a:pt x="8" y="81"/>
                      <a:pt x="14" y="80"/>
                    </a:cubicBezTo>
                    <a:cubicBezTo>
                      <a:pt x="20" y="78"/>
                      <a:pt x="27" y="61"/>
                      <a:pt x="28" y="56"/>
                    </a:cubicBezTo>
                    <a:cubicBezTo>
                      <a:pt x="29" y="49"/>
                      <a:pt x="37" y="42"/>
                      <a:pt x="38" y="34"/>
                    </a:cubicBezTo>
                    <a:cubicBezTo>
                      <a:pt x="39" y="23"/>
                      <a:pt x="39" y="12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791"/>
              <p:cNvSpPr>
                <a:spLocks/>
              </p:cNvSpPr>
              <p:nvPr/>
            </p:nvSpPr>
            <p:spPr bwMode="auto">
              <a:xfrm>
                <a:off x="4600575" y="4006850"/>
                <a:ext cx="14288" cy="3175"/>
              </a:xfrm>
              <a:custGeom>
                <a:avLst/>
                <a:gdLst/>
                <a:ahLst/>
                <a:cxnLst>
                  <a:cxn ang="0">
                    <a:pos x="5" y="1"/>
                  </a:cxn>
                  <a:cxn ang="0">
                    <a:pos x="0" y="0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792"/>
              <p:cNvSpPr>
                <a:spLocks/>
              </p:cNvSpPr>
              <p:nvPr/>
            </p:nvSpPr>
            <p:spPr bwMode="auto">
              <a:xfrm>
                <a:off x="4313238" y="3867150"/>
                <a:ext cx="122238" cy="60166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6" y="20"/>
                  </a:cxn>
                  <a:cxn ang="0">
                    <a:pos x="31" y="43"/>
                  </a:cxn>
                  <a:cxn ang="0">
                    <a:pos x="38" y="54"/>
                  </a:cxn>
                  <a:cxn ang="0">
                    <a:pos x="32" y="68"/>
                  </a:cxn>
                  <a:cxn ang="0">
                    <a:pos x="16" y="104"/>
                  </a:cxn>
                  <a:cxn ang="0">
                    <a:pos x="12" y="119"/>
                  </a:cxn>
                  <a:cxn ang="0">
                    <a:pos x="10" y="135"/>
                  </a:cxn>
                  <a:cxn ang="0">
                    <a:pos x="8" y="158"/>
                  </a:cxn>
                  <a:cxn ang="0">
                    <a:pos x="21" y="181"/>
                  </a:cxn>
                  <a:cxn ang="0">
                    <a:pos x="26" y="191"/>
                  </a:cxn>
                  <a:cxn ang="0">
                    <a:pos x="39" y="207"/>
                  </a:cxn>
                </a:cxnLst>
                <a:rect l="0" t="0" r="r" b="b"/>
                <a:pathLst>
                  <a:path w="42" h="207">
                    <a:moveTo>
                      <a:pt x="1" y="0"/>
                    </a:moveTo>
                    <a:cubicBezTo>
                      <a:pt x="12" y="3"/>
                      <a:pt x="17" y="8"/>
                      <a:pt x="16" y="20"/>
                    </a:cubicBezTo>
                    <a:cubicBezTo>
                      <a:pt x="16" y="23"/>
                      <a:pt x="29" y="39"/>
                      <a:pt x="31" y="43"/>
                    </a:cubicBezTo>
                    <a:cubicBezTo>
                      <a:pt x="34" y="46"/>
                      <a:pt x="37" y="50"/>
                      <a:pt x="38" y="54"/>
                    </a:cubicBezTo>
                    <a:cubicBezTo>
                      <a:pt x="42" y="63"/>
                      <a:pt x="34" y="62"/>
                      <a:pt x="32" y="68"/>
                    </a:cubicBezTo>
                    <a:cubicBezTo>
                      <a:pt x="26" y="79"/>
                      <a:pt x="22" y="94"/>
                      <a:pt x="16" y="104"/>
                    </a:cubicBezTo>
                    <a:cubicBezTo>
                      <a:pt x="14" y="107"/>
                      <a:pt x="13" y="115"/>
                      <a:pt x="12" y="119"/>
                    </a:cubicBezTo>
                    <a:cubicBezTo>
                      <a:pt x="11" y="125"/>
                      <a:pt x="10" y="130"/>
                      <a:pt x="10" y="135"/>
                    </a:cubicBezTo>
                    <a:cubicBezTo>
                      <a:pt x="10" y="142"/>
                      <a:pt x="12" y="153"/>
                      <a:pt x="8" y="158"/>
                    </a:cubicBezTo>
                    <a:cubicBezTo>
                      <a:pt x="0" y="168"/>
                      <a:pt x="14" y="175"/>
                      <a:pt x="21" y="181"/>
                    </a:cubicBezTo>
                    <a:cubicBezTo>
                      <a:pt x="24" y="184"/>
                      <a:pt x="24" y="188"/>
                      <a:pt x="26" y="191"/>
                    </a:cubicBezTo>
                    <a:cubicBezTo>
                      <a:pt x="30" y="197"/>
                      <a:pt x="36" y="201"/>
                      <a:pt x="39" y="20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793"/>
              <p:cNvSpPr>
                <a:spLocks/>
              </p:cNvSpPr>
              <p:nvPr/>
            </p:nvSpPr>
            <p:spPr bwMode="auto">
              <a:xfrm>
                <a:off x="4359275" y="3621088"/>
                <a:ext cx="269875" cy="512762"/>
              </a:xfrm>
              <a:custGeom>
                <a:avLst/>
                <a:gdLst/>
                <a:ahLst/>
                <a:cxnLst>
                  <a:cxn ang="0">
                    <a:pos x="93" y="177"/>
                  </a:cxn>
                  <a:cxn ang="0">
                    <a:pos x="45" y="155"/>
                  </a:cxn>
                  <a:cxn ang="0">
                    <a:pos x="28" y="137"/>
                  </a:cxn>
                  <a:cxn ang="0">
                    <a:pos x="13" y="117"/>
                  </a:cxn>
                  <a:cxn ang="0">
                    <a:pos x="18" y="89"/>
                  </a:cxn>
                  <a:cxn ang="0">
                    <a:pos x="24" y="54"/>
                  </a:cxn>
                  <a:cxn ang="0">
                    <a:pos x="20" y="41"/>
                  </a:cxn>
                  <a:cxn ang="0">
                    <a:pos x="8" y="29"/>
                  </a:cxn>
                  <a:cxn ang="0">
                    <a:pos x="4" y="12"/>
                  </a:cxn>
                  <a:cxn ang="0">
                    <a:pos x="1" y="0"/>
                  </a:cxn>
                </a:cxnLst>
                <a:rect l="0" t="0" r="r" b="b"/>
                <a:pathLst>
                  <a:path w="93" h="177">
                    <a:moveTo>
                      <a:pt x="93" y="177"/>
                    </a:moveTo>
                    <a:cubicBezTo>
                      <a:pt x="73" y="174"/>
                      <a:pt x="63" y="159"/>
                      <a:pt x="45" y="155"/>
                    </a:cubicBezTo>
                    <a:cubicBezTo>
                      <a:pt x="36" y="152"/>
                      <a:pt x="37" y="140"/>
                      <a:pt x="28" y="137"/>
                    </a:cubicBezTo>
                    <a:cubicBezTo>
                      <a:pt x="22" y="134"/>
                      <a:pt x="15" y="122"/>
                      <a:pt x="13" y="117"/>
                    </a:cubicBezTo>
                    <a:cubicBezTo>
                      <a:pt x="10" y="111"/>
                      <a:pt x="17" y="96"/>
                      <a:pt x="18" y="89"/>
                    </a:cubicBezTo>
                    <a:cubicBezTo>
                      <a:pt x="21" y="78"/>
                      <a:pt x="24" y="66"/>
                      <a:pt x="24" y="54"/>
                    </a:cubicBezTo>
                    <a:cubicBezTo>
                      <a:pt x="24" y="51"/>
                      <a:pt x="21" y="45"/>
                      <a:pt x="20" y="41"/>
                    </a:cubicBezTo>
                    <a:cubicBezTo>
                      <a:pt x="17" y="33"/>
                      <a:pt x="12" y="35"/>
                      <a:pt x="8" y="29"/>
                    </a:cubicBezTo>
                    <a:cubicBezTo>
                      <a:pt x="5" y="24"/>
                      <a:pt x="7" y="17"/>
                      <a:pt x="4" y="12"/>
                    </a:cubicBezTo>
                    <a:cubicBezTo>
                      <a:pt x="2" y="8"/>
                      <a:pt x="0" y="4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794"/>
              <p:cNvSpPr>
                <a:spLocks/>
              </p:cNvSpPr>
              <p:nvPr/>
            </p:nvSpPr>
            <p:spPr bwMode="auto">
              <a:xfrm>
                <a:off x="4422775" y="4021138"/>
                <a:ext cx="34925" cy="20637"/>
              </a:xfrm>
              <a:custGeom>
                <a:avLst/>
                <a:gdLst/>
                <a:ahLst/>
                <a:cxnLst>
                  <a:cxn ang="0">
                    <a:pos x="12" y="3"/>
                  </a:cxn>
                  <a:cxn ang="0">
                    <a:pos x="0" y="0"/>
                  </a:cxn>
                </a:cxnLst>
                <a:rect l="0" t="0" r="r" b="b"/>
                <a:pathLst>
                  <a:path w="12" h="7">
                    <a:moveTo>
                      <a:pt x="12" y="3"/>
                    </a:moveTo>
                    <a:cubicBezTo>
                      <a:pt x="9" y="7"/>
                      <a:pt x="3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795"/>
              <p:cNvSpPr>
                <a:spLocks/>
              </p:cNvSpPr>
              <p:nvPr/>
            </p:nvSpPr>
            <p:spPr bwMode="auto">
              <a:xfrm>
                <a:off x="4232275" y="4062413"/>
                <a:ext cx="7938" cy="19050"/>
              </a:xfrm>
              <a:custGeom>
                <a:avLst/>
                <a:gdLst/>
                <a:ahLst/>
                <a:cxnLst>
                  <a:cxn ang="0">
                    <a:pos x="3" y="7"/>
                  </a:cxn>
                  <a:cxn ang="0">
                    <a:pos x="2" y="0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3" y="3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796"/>
              <p:cNvSpPr>
                <a:spLocks/>
              </p:cNvSpPr>
              <p:nvPr/>
            </p:nvSpPr>
            <p:spPr bwMode="auto">
              <a:xfrm>
                <a:off x="4100513" y="3646488"/>
                <a:ext cx="595313" cy="960437"/>
              </a:xfrm>
              <a:custGeom>
                <a:avLst/>
                <a:gdLst/>
                <a:ahLst/>
                <a:cxnLst>
                  <a:cxn ang="0">
                    <a:pos x="74" y="331"/>
                  </a:cxn>
                  <a:cxn ang="0">
                    <a:pos x="66" y="323"/>
                  </a:cxn>
                  <a:cxn ang="0">
                    <a:pos x="56" y="320"/>
                  </a:cxn>
                  <a:cxn ang="0">
                    <a:pos x="42" y="306"/>
                  </a:cxn>
                  <a:cxn ang="0">
                    <a:pos x="30" y="296"/>
                  </a:cxn>
                  <a:cxn ang="0">
                    <a:pos x="27" y="292"/>
                  </a:cxn>
                  <a:cxn ang="0">
                    <a:pos x="20" y="279"/>
                  </a:cxn>
                  <a:cxn ang="0">
                    <a:pos x="14" y="262"/>
                  </a:cxn>
                  <a:cxn ang="0">
                    <a:pos x="7" y="258"/>
                  </a:cxn>
                  <a:cxn ang="0">
                    <a:pos x="6" y="245"/>
                  </a:cxn>
                  <a:cxn ang="0">
                    <a:pos x="4" y="222"/>
                  </a:cxn>
                  <a:cxn ang="0">
                    <a:pos x="10" y="215"/>
                  </a:cxn>
                  <a:cxn ang="0">
                    <a:pos x="14" y="214"/>
                  </a:cxn>
                  <a:cxn ang="0">
                    <a:pos x="38" y="186"/>
                  </a:cxn>
                  <a:cxn ang="0">
                    <a:pos x="45" y="166"/>
                  </a:cxn>
                  <a:cxn ang="0">
                    <a:pos x="45" y="153"/>
                  </a:cxn>
                  <a:cxn ang="0">
                    <a:pos x="88" y="135"/>
                  </a:cxn>
                  <a:cxn ang="0">
                    <a:pos x="124" y="99"/>
                  </a:cxn>
                  <a:cxn ang="0">
                    <a:pos x="131" y="86"/>
                  </a:cxn>
                  <a:cxn ang="0">
                    <a:pos x="143" y="72"/>
                  </a:cxn>
                  <a:cxn ang="0">
                    <a:pos x="162" y="52"/>
                  </a:cxn>
                  <a:cxn ang="0">
                    <a:pos x="185" y="31"/>
                  </a:cxn>
                  <a:cxn ang="0">
                    <a:pos x="186" y="23"/>
                  </a:cxn>
                  <a:cxn ang="0">
                    <a:pos x="194" y="14"/>
                  </a:cxn>
                  <a:cxn ang="0">
                    <a:pos x="205" y="0"/>
                  </a:cxn>
                </a:cxnLst>
                <a:rect l="0" t="0" r="r" b="b"/>
                <a:pathLst>
                  <a:path w="205" h="331">
                    <a:moveTo>
                      <a:pt x="74" y="331"/>
                    </a:moveTo>
                    <a:cubicBezTo>
                      <a:pt x="68" y="331"/>
                      <a:pt x="69" y="326"/>
                      <a:pt x="66" y="323"/>
                    </a:cubicBezTo>
                    <a:cubicBezTo>
                      <a:pt x="65" y="320"/>
                      <a:pt x="59" y="322"/>
                      <a:pt x="56" y="320"/>
                    </a:cubicBezTo>
                    <a:cubicBezTo>
                      <a:pt x="51" y="316"/>
                      <a:pt x="49" y="307"/>
                      <a:pt x="42" y="306"/>
                    </a:cubicBezTo>
                    <a:cubicBezTo>
                      <a:pt x="37" y="304"/>
                      <a:pt x="33" y="300"/>
                      <a:pt x="30" y="296"/>
                    </a:cubicBezTo>
                    <a:cubicBezTo>
                      <a:pt x="28" y="294"/>
                      <a:pt x="28" y="294"/>
                      <a:pt x="27" y="292"/>
                    </a:cubicBezTo>
                    <a:cubicBezTo>
                      <a:pt x="27" y="284"/>
                      <a:pt x="23" y="285"/>
                      <a:pt x="20" y="279"/>
                    </a:cubicBezTo>
                    <a:cubicBezTo>
                      <a:pt x="17" y="274"/>
                      <a:pt x="19" y="267"/>
                      <a:pt x="14" y="262"/>
                    </a:cubicBezTo>
                    <a:cubicBezTo>
                      <a:pt x="11" y="259"/>
                      <a:pt x="10" y="259"/>
                      <a:pt x="7" y="258"/>
                    </a:cubicBezTo>
                    <a:cubicBezTo>
                      <a:pt x="7" y="258"/>
                      <a:pt x="6" y="246"/>
                      <a:pt x="6" y="245"/>
                    </a:cubicBezTo>
                    <a:cubicBezTo>
                      <a:pt x="5" y="237"/>
                      <a:pt x="0" y="230"/>
                      <a:pt x="4" y="222"/>
                    </a:cubicBezTo>
                    <a:cubicBezTo>
                      <a:pt x="4" y="222"/>
                      <a:pt x="8" y="215"/>
                      <a:pt x="10" y="215"/>
                    </a:cubicBezTo>
                    <a:cubicBezTo>
                      <a:pt x="11" y="214"/>
                      <a:pt x="20" y="211"/>
                      <a:pt x="14" y="214"/>
                    </a:cubicBezTo>
                    <a:cubicBezTo>
                      <a:pt x="23" y="208"/>
                      <a:pt x="37" y="198"/>
                      <a:pt x="38" y="186"/>
                    </a:cubicBezTo>
                    <a:cubicBezTo>
                      <a:pt x="38" y="179"/>
                      <a:pt x="41" y="172"/>
                      <a:pt x="45" y="166"/>
                    </a:cubicBezTo>
                    <a:cubicBezTo>
                      <a:pt x="40" y="165"/>
                      <a:pt x="45" y="153"/>
                      <a:pt x="45" y="153"/>
                    </a:cubicBezTo>
                    <a:cubicBezTo>
                      <a:pt x="49" y="143"/>
                      <a:pt x="79" y="141"/>
                      <a:pt x="88" y="135"/>
                    </a:cubicBezTo>
                    <a:cubicBezTo>
                      <a:pt x="103" y="126"/>
                      <a:pt x="114" y="113"/>
                      <a:pt x="124" y="99"/>
                    </a:cubicBezTo>
                    <a:cubicBezTo>
                      <a:pt x="126" y="95"/>
                      <a:pt x="127" y="90"/>
                      <a:pt x="131" y="86"/>
                    </a:cubicBezTo>
                    <a:cubicBezTo>
                      <a:pt x="134" y="82"/>
                      <a:pt x="140" y="77"/>
                      <a:pt x="143" y="72"/>
                    </a:cubicBezTo>
                    <a:cubicBezTo>
                      <a:pt x="147" y="65"/>
                      <a:pt x="158" y="60"/>
                      <a:pt x="162" y="52"/>
                    </a:cubicBezTo>
                    <a:cubicBezTo>
                      <a:pt x="168" y="44"/>
                      <a:pt x="183" y="40"/>
                      <a:pt x="185" y="31"/>
                    </a:cubicBezTo>
                    <a:cubicBezTo>
                      <a:pt x="186" y="28"/>
                      <a:pt x="185" y="26"/>
                      <a:pt x="186" y="23"/>
                    </a:cubicBezTo>
                    <a:cubicBezTo>
                      <a:pt x="188" y="19"/>
                      <a:pt x="193" y="18"/>
                      <a:pt x="194" y="14"/>
                    </a:cubicBezTo>
                    <a:cubicBezTo>
                      <a:pt x="196" y="8"/>
                      <a:pt x="203" y="6"/>
                      <a:pt x="20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797"/>
              <p:cNvSpPr>
                <a:spLocks/>
              </p:cNvSpPr>
              <p:nvPr/>
            </p:nvSpPr>
            <p:spPr bwMode="auto">
              <a:xfrm>
                <a:off x="630238" y="503238"/>
                <a:ext cx="66675" cy="115887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5" y="32"/>
                  </a:cxn>
                  <a:cxn ang="0">
                    <a:pos x="23" y="16"/>
                  </a:cxn>
                  <a:cxn ang="0">
                    <a:pos x="18" y="0"/>
                  </a:cxn>
                </a:cxnLst>
                <a:rect l="0" t="0" r="r" b="b"/>
                <a:pathLst>
                  <a:path w="23" h="40">
                    <a:moveTo>
                      <a:pt x="0" y="34"/>
                    </a:moveTo>
                    <a:cubicBezTo>
                      <a:pt x="11" y="32"/>
                      <a:pt x="4" y="19"/>
                      <a:pt x="15" y="32"/>
                    </a:cubicBezTo>
                    <a:cubicBezTo>
                      <a:pt x="21" y="40"/>
                      <a:pt x="22" y="19"/>
                      <a:pt x="23" y="16"/>
                    </a:cubicBezTo>
                    <a:cubicBezTo>
                      <a:pt x="23" y="11"/>
                      <a:pt x="18" y="5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798"/>
              <p:cNvSpPr>
                <a:spLocks/>
              </p:cNvSpPr>
              <p:nvPr/>
            </p:nvSpPr>
            <p:spPr bwMode="auto">
              <a:xfrm>
                <a:off x="560388" y="601663"/>
                <a:ext cx="69850" cy="296862"/>
              </a:xfrm>
              <a:custGeom>
                <a:avLst/>
                <a:gdLst/>
                <a:ahLst/>
                <a:cxnLst>
                  <a:cxn ang="0">
                    <a:pos x="1" y="102"/>
                  </a:cxn>
                  <a:cxn ang="0">
                    <a:pos x="2" y="73"/>
                  </a:cxn>
                  <a:cxn ang="0">
                    <a:pos x="1" y="45"/>
                  </a:cxn>
                  <a:cxn ang="0">
                    <a:pos x="4" y="36"/>
                  </a:cxn>
                  <a:cxn ang="0">
                    <a:pos x="5" y="24"/>
                  </a:cxn>
                  <a:cxn ang="0">
                    <a:pos x="24" y="0"/>
                  </a:cxn>
                </a:cxnLst>
                <a:rect l="0" t="0" r="r" b="b"/>
                <a:pathLst>
                  <a:path w="24" h="102">
                    <a:moveTo>
                      <a:pt x="1" y="102"/>
                    </a:moveTo>
                    <a:cubicBezTo>
                      <a:pt x="9" y="97"/>
                      <a:pt x="2" y="80"/>
                      <a:pt x="2" y="73"/>
                    </a:cubicBezTo>
                    <a:cubicBezTo>
                      <a:pt x="1" y="63"/>
                      <a:pt x="0" y="55"/>
                      <a:pt x="1" y="45"/>
                    </a:cubicBezTo>
                    <a:cubicBezTo>
                      <a:pt x="1" y="43"/>
                      <a:pt x="3" y="37"/>
                      <a:pt x="4" y="36"/>
                    </a:cubicBezTo>
                    <a:cubicBezTo>
                      <a:pt x="5" y="35"/>
                      <a:pt x="4" y="27"/>
                      <a:pt x="5" y="24"/>
                    </a:cubicBezTo>
                    <a:cubicBezTo>
                      <a:pt x="10" y="16"/>
                      <a:pt x="16" y="5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799"/>
              <p:cNvSpPr>
                <a:spLocks/>
              </p:cNvSpPr>
              <p:nvPr/>
            </p:nvSpPr>
            <p:spPr bwMode="auto">
              <a:xfrm>
                <a:off x="563563" y="373063"/>
                <a:ext cx="974725" cy="585787"/>
              </a:xfrm>
              <a:custGeom>
                <a:avLst/>
                <a:gdLst/>
                <a:ahLst/>
                <a:cxnLst>
                  <a:cxn ang="0">
                    <a:pos x="335" y="0"/>
                  </a:cxn>
                  <a:cxn ang="0">
                    <a:pos x="334" y="17"/>
                  </a:cxn>
                  <a:cxn ang="0">
                    <a:pos x="327" y="21"/>
                  </a:cxn>
                  <a:cxn ang="0">
                    <a:pos x="321" y="33"/>
                  </a:cxn>
                  <a:cxn ang="0">
                    <a:pos x="315" y="44"/>
                  </a:cxn>
                  <a:cxn ang="0">
                    <a:pos x="307" y="50"/>
                  </a:cxn>
                  <a:cxn ang="0">
                    <a:pos x="302" y="65"/>
                  </a:cxn>
                  <a:cxn ang="0">
                    <a:pos x="297" y="77"/>
                  </a:cxn>
                  <a:cxn ang="0">
                    <a:pos x="264" y="89"/>
                  </a:cxn>
                  <a:cxn ang="0">
                    <a:pos x="237" y="108"/>
                  </a:cxn>
                  <a:cxn ang="0">
                    <a:pos x="226" y="129"/>
                  </a:cxn>
                  <a:cxn ang="0">
                    <a:pos x="222" y="144"/>
                  </a:cxn>
                  <a:cxn ang="0">
                    <a:pos x="214" y="149"/>
                  </a:cxn>
                  <a:cxn ang="0">
                    <a:pos x="198" y="161"/>
                  </a:cxn>
                  <a:cxn ang="0">
                    <a:pos x="185" y="173"/>
                  </a:cxn>
                  <a:cxn ang="0">
                    <a:pos x="170" y="191"/>
                  </a:cxn>
                  <a:cxn ang="0">
                    <a:pos x="143" y="191"/>
                  </a:cxn>
                  <a:cxn ang="0">
                    <a:pos x="132" y="191"/>
                  </a:cxn>
                  <a:cxn ang="0">
                    <a:pos x="116" y="195"/>
                  </a:cxn>
                  <a:cxn ang="0">
                    <a:pos x="102" y="191"/>
                  </a:cxn>
                  <a:cxn ang="0">
                    <a:pos x="88" y="194"/>
                  </a:cxn>
                  <a:cxn ang="0">
                    <a:pos x="74" y="194"/>
                  </a:cxn>
                  <a:cxn ang="0">
                    <a:pos x="57" y="185"/>
                  </a:cxn>
                  <a:cxn ang="0">
                    <a:pos x="26" y="189"/>
                  </a:cxn>
                  <a:cxn ang="0">
                    <a:pos x="0" y="181"/>
                  </a:cxn>
                </a:cxnLst>
                <a:rect l="0" t="0" r="r" b="b"/>
                <a:pathLst>
                  <a:path w="336" h="202">
                    <a:moveTo>
                      <a:pt x="335" y="0"/>
                    </a:moveTo>
                    <a:cubicBezTo>
                      <a:pt x="336" y="6"/>
                      <a:pt x="336" y="11"/>
                      <a:pt x="334" y="17"/>
                    </a:cubicBezTo>
                    <a:cubicBezTo>
                      <a:pt x="334" y="20"/>
                      <a:pt x="329" y="18"/>
                      <a:pt x="327" y="21"/>
                    </a:cubicBezTo>
                    <a:cubicBezTo>
                      <a:pt x="325" y="24"/>
                      <a:pt x="322" y="29"/>
                      <a:pt x="321" y="33"/>
                    </a:cubicBezTo>
                    <a:cubicBezTo>
                      <a:pt x="320" y="37"/>
                      <a:pt x="318" y="41"/>
                      <a:pt x="315" y="44"/>
                    </a:cubicBezTo>
                    <a:cubicBezTo>
                      <a:pt x="313" y="46"/>
                      <a:pt x="308" y="47"/>
                      <a:pt x="307" y="50"/>
                    </a:cubicBezTo>
                    <a:cubicBezTo>
                      <a:pt x="305" y="54"/>
                      <a:pt x="296" y="60"/>
                      <a:pt x="302" y="65"/>
                    </a:cubicBezTo>
                    <a:cubicBezTo>
                      <a:pt x="306" y="69"/>
                      <a:pt x="300" y="76"/>
                      <a:pt x="297" y="77"/>
                    </a:cubicBezTo>
                    <a:cubicBezTo>
                      <a:pt x="285" y="83"/>
                      <a:pt x="271" y="78"/>
                      <a:pt x="264" y="89"/>
                    </a:cubicBezTo>
                    <a:cubicBezTo>
                      <a:pt x="259" y="96"/>
                      <a:pt x="246" y="104"/>
                      <a:pt x="237" y="108"/>
                    </a:cubicBezTo>
                    <a:cubicBezTo>
                      <a:pt x="233" y="110"/>
                      <a:pt x="223" y="124"/>
                      <a:pt x="226" y="129"/>
                    </a:cubicBezTo>
                    <a:cubicBezTo>
                      <a:pt x="232" y="136"/>
                      <a:pt x="223" y="138"/>
                      <a:pt x="222" y="144"/>
                    </a:cubicBezTo>
                    <a:cubicBezTo>
                      <a:pt x="221" y="150"/>
                      <a:pt x="220" y="148"/>
                      <a:pt x="214" y="149"/>
                    </a:cubicBezTo>
                    <a:cubicBezTo>
                      <a:pt x="204" y="150"/>
                      <a:pt x="204" y="154"/>
                      <a:pt x="198" y="161"/>
                    </a:cubicBezTo>
                    <a:cubicBezTo>
                      <a:pt x="195" y="165"/>
                      <a:pt x="186" y="167"/>
                      <a:pt x="185" y="173"/>
                    </a:cubicBezTo>
                    <a:cubicBezTo>
                      <a:pt x="183" y="184"/>
                      <a:pt x="177" y="182"/>
                      <a:pt x="170" y="191"/>
                    </a:cubicBezTo>
                    <a:cubicBezTo>
                      <a:pt x="161" y="202"/>
                      <a:pt x="153" y="189"/>
                      <a:pt x="143" y="191"/>
                    </a:cubicBezTo>
                    <a:cubicBezTo>
                      <a:pt x="140" y="191"/>
                      <a:pt x="135" y="191"/>
                      <a:pt x="132" y="191"/>
                    </a:cubicBezTo>
                    <a:cubicBezTo>
                      <a:pt x="126" y="190"/>
                      <a:pt x="122" y="196"/>
                      <a:pt x="116" y="195"/>
                    </a:cubicBezTo>
                    <a:cubicBezTo>
                      <a:pt x="109" y="194"/>
                      <a:pt x="107" y="195"/>
                      <a:pt x="102" y="191"/>
                    </a:cubicBezTo>
                    <a:cubicBezTo>
                      <a:pt x="99" y="189"/>
                      <a:pt x="91" y="193"/>
                      <a:pt x="88" y="194"/>
                    </a:cubicBezTo>
                    <a:cubicBezTo>
                      <a:pt x="84" y="194"/>
                      <a:pt x="79" y="192"/>
                      <a:pt x="74" y="194"/>
                    </a:cubicBezTo>
                    <a:cubicBezTo>
                      <a:pt x="74" y="195"/>
                      <a:pt x="58" y="185"/>
                      <a:pt x="57" y="185"/>
                    </a:cubicBezTo>
                    <a:cubicBezTo>
                      <a:pt x="54" y="179"/>
                      <a:pt x="31" y="187"/>
                      <a:pt x="26" y="189"/>
                    </a:cubicBezTo>
                    <a:cubicBezTo>
                      <a:pt x="20" y="192"/>
                      <a:pt x="5" y="185"/>
                      <a:pt x="0" y="1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800"/>
              <p:cNvSpPr>
                <a:spLocks/>
              </p:cNvSpPr>
              <p:nvPr/>
            </p:nvSpPr>
            <p:spPr bwMode="auto">
              <a:xfrm>
                <a:off x="1036638" y="919163"/>
                <a:ext cx="280988" cy="36830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4" y="12"/>
                  </a:cxn>
                  <a:cxn ang="0">
                    <a:pos x="21" y="20"/>
                  </a:cxn>
                  <a:cxn ang="0">
                    <a:pos x="41" y="21"/>
                  </a:cxn>
                  <a:cxn ang="0">
                    <a:pos x="44" y="36"/>
                  </a:cxn>
                  <a:cxn ang="0">
                    <a:pos x="39" y="33"/>
                  </a:cxn>
                  <a:cxn ang="0">
                    <a:pos x="49" y="44"/>
                  </a:cxn>
                  <a:cxn ang="0">
                    <a:pos x="63" y="65"/>
                  </a:cxn>
                  <a:cxn ang="0">
                    <a:pos x="56" y="76"/>
                  </a:cxn>
                  <a:cxn ang="0">
                    <a:pos x="75" y="97"/>
                  </a:cxn>
                  <a:cxn ang="0">
                    <a:pos x="85" y="118"/>
                  </a:cxn>
                  <a:cxn ang="0">
                    <a:pos x="86" y="123"/>
                  </a:cxn>
                  <a:cxn ang="0">
                    <a:pos x="97" y="127"/>
                  </a:cxn>
                </a:cxnLst>
                <a:rect l="0" t="0" r="r" b="b"/>
                <a:pathLst>
                  <a:path w="97" h="127">
                    <a:moveTo>
                      <a:pt x="1" y="0"/>
                    </a:moveTo>
                    <a:cubicBezTo>
                      <a:pt x="2" y="7"/>
                      <a:pt x="0" y="5"/>
                      <a:pt x="4" y="12"/>
                    </a:cubicBezTo>
                    <a:cubicBezTo>
                      <a:pt x="8" y="19"/>
                      <a:pt x="14" y="18"/>
                      <a:pt x="21" y="20"/>
                    </a:cubicBezTo>
                    <a:cubicBezTo>
                      <a:pt x="27" y="21"/>
                      <a:pt x="35" y="22"/>
                      <a:pt x="41" y="21"/>
                    </a:cubicBezTo>
                    <a:cubicBezTo>
                      <a:pt x="47" y="20"/>
                      <a:pt x="43" y="36"/>
                      <a:pt x="44" y="36"/>
                    </a:cubicBezTo>
                    <a:cubicBezTo>
                      <a:pt x="44" y="36"/>
                      <a:pt x="40" y="27"/>
                      <a:pt x="39" y="33"/>
                    </a:cubicBezTo>
                    <a:cubicBezTo>
                      <a:pt x="37" y="40"/>
                      <a:pt x="44" y="44"/>
                      <a:pt x="49" y="44"/>
                    </a:cubicBezTo>
                    <a:cubicBezTo>
                      <a:pt x="53" y="45"/>
                      <a:pt x="65" y="60"/>
                      <a:pt x="63" y="65"/>
                    </a:cubicBezTo>
                    <a:cubicBezTo>
                      <a:pt x="61" y="69"/>
                      <a:pt x="54" y="68"/>
                      <a:pt x="56" y="76"/>
                    </a:cubicBezTo>
                    <a:cubicBezTo>
                      <a:pt x="57" y="80"/>
                      <a:pt x="67" y="102"/>
                      <a:pt x="75" y="97"/>
                    </a:cubicBezTo>
                    <a:cubicBezTo>
                      <a:pt x="74" y="100"/>
                      <a:pt x="81" y="119"/>
                      <a:pt x="85" y="118"/>
                    </a:cubicBezTo>
                    <a:cubicBezTo>
                      <a:pt x="90" y="117"/>
                      <a:pt x="85" y="122"/>
                      <a:pt x="86" y="123"/>
                    </a:cubicBezTo>
                    <a:cubicBezTo>
                      <a:pt x="86" y="123"/>
                      <a:pt x="95" y="126"/>
                      <a:pt x="97" y="1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801"/>
              <p:cNvSpPr>
                <a:spLocks/>
              </p:cNvSpPr>
              <p:nvPr/>
            </p:nvSpPr>
            <p:spPr bwMode="auto">
              <a:xfrm>
                <a:off x="447675" y="912813"/>
                <a:ext cx="161925" cy="665162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38" y="17"/>
                  </a:cxn>
                  <a:cxn ang="0">
                    <a:pos x="23" y="28"/>
                  </a:cxn>
                  <a:cxn ang="0">
                    <a:pos x="20" y="44"/>
                  </a:cxn>
                  <a:cxn ang="0">
                    <a:pos x="10" y="60"/>
                  </a:cxn>
                  <a:cxn ang="0">
                    <a:pos x="6" y="80"/>
                  </a:cxn>
                  <a:cxn ang="0">
                    <a:pos x="3" y="95"/>
                  </a:cxn>
                  <a:cxn ang="0">
                    <a:pos x="12" y="102"/>
                  </a:cxn>
                  <a:cxn ang="0">
                    <a:pos x="20" y="111"/>
                  </a:cxn>
                  <a:cxn ang="0">
                    <a:pos x="40" y="129"/>
                  </a:cxn>
                  <a:cxn ang="0">
                    <a:pos x="35" y="126"/>
                  </a:cxn>
                  <a:cxn ang="0">
                    <a:pos x="50" y="140"/>
                  </a:cxn>
                  <a:cxn ang="0">
                    <a:pos x="55" y="159"/>
                  </a:cxn>
                  <a:cxn ang="0">
                    <a:pos x="50" y="183"/>
                  </a:cxn>
                  <a:cxn ang="0">
                    <a:pos x="45" y="202"/>
                  </a:cxn>
                  <a:cxn ang="0">
                    <a:pos x="43" y="229"/>
                  </a:cxn>
                </a:cxnLst>
                <a:rect l="0" t="0" r="r" b="b"/>
                <a:pathLst>
                  <a:path w="56" h="229">
                    <a:moveTo>
                      <a:pt x="42" y="0"/>
                    </a:moveTo>
                    <a:cubicBezTo>
                      <a:pt x="42" y="8"/>
                      <a:pt x="48" y="11"/>
                      <a:pt x="38" y="17"/>
                    </a:cubicBezTo>
                    <a:cubicBezTo>
                      <a:pt x="32" y="20"/>
                      <a:pt x="28" y="24"/>
                      <a:pt x="23" y="28"/>
                    </a:cubicBezTo>
                    <a:cubicBezTo>
                      <a:pt x="15" y="35"/>
                      <a:pt x="20" y="37"/>
                      <a:pt x="20" y="44"/>
                    </a:cubicBezTo>
                    <a:cubicBezTo>
                      <a:pt x="20" y="51"/>
                      <a:pt x="11" y="52"/>
                      <a:pt x="10" y="60"/>
                    </a:cubicBezTo>
                    <a:cubicBezTo>
                      <a:pt x="10" y="65"/>
                      <a:pt x="12" y="78"/>
                      <a:pt x="6" y="80"/>
                    </a:cubicBezTo>
                    <a:cubicBezTo>
                      <a:pt x="0" y="81"/>
                      <a:pt x="4" y="95"/>
                      <a:pt x="3" y="95"/>
                    </a:cubicBezTo>
                    <a:cubicBezTo>
                      <a:pt x="4" y="96"/>
                      <a:pt x="13" y="97"/>
                      <a:pt x="12" y="102"/>
                    </a:cubicBezTo>
                    <a:cubicBezTo>
                      <a:pt x="11" y="107"/>
                      <a:pt x="18" y="108"/>
                      <a:pt x="20" y="111"/>
                    </a:cubicBezTo>
                    <a:cubicBezTo>
                      <a:pt x="23" y="114"/>
                      <a:pt x="41" y="128"/>
                      <a:pt x="40" y="129"/>
                    </a:cubicBezTo>
                    <a:cubicBezTo>
                      <a:pt x="39" y="130"/>
                      <a:pt x="36" y="126"/>
                      <a:pt x="35" y="126"/>
                    </a:cubicBezTo>
                    <a:cubicBezTo>
                      <a:pt x="36" y="128"/>
                      <a:pt x="51" y="139"/>
                      <a:pt x="50" y="140"/>
                    </a:cubicBezTo>
                    <a:cubicBezTo>
                      <a:pt x="49" y="141"/>
                      <a:pt x="54" y="155"/>
                      <a:pt x="55" y="159"/>
                    </a:cubicBezTo>
                    <a:cubicBezTo>
                      <a:pt x="56" y="167"/>
                      <a:pt x="51" y="175"/>
                      <a:pt x="50" y="183"/>
                    </a:cubicBezTo>
                    <a:cubicBezTo>
                      <a:pt x="49" y="186"/>
                      <a:pt x="48" y="200"/>
                      <a:pt x="45" y="202"/>
                    </a:cubicBezTo>
                    <a:cubicBezTo>
                      <a:pt x="40" y="208"/>
                      <a:pt x="43" y="221"/>
                      <a:pt x="43" y="2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802"/>
              <p:cNvSpPr>
                <a:spLocks/>
              </p:cNvSpPr>
              <p:nvPr/>
            </p:nvSpPr>
            <p:spPr bwMode="auto">
              <a:xfrm>
                <a:off x="1965325" y="1649413"/>
                <a:ext cx="963613" cy="371475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9" y="9"/>
                  </a:cxn>
                  <a:cxn ang="0">
                    <a:pos x="11" y="1"/>
                  </a:cxn>
                  <a:cxn ang="0">
                    <a:pos x="20" y="8"/>
                  </a:cxn>
                  <a:cxn ang="0">
                    <a:pos x="27" y="8"/>
                  </a:cxn>
                  <a:cxn ang="0">
                    <a:pos x="32" y="13"/>
                  </a:cxn>
                  <a:cxn ang="0">
                    <a:pos x="50" y="47"/>
                  </a:cxn>
                  <a:cxn ang="0">
                    <a:pos x="55" y="44"/>
                  </a:cxn>
                  <a:cxn ang="0">
                    <a:pos x="56" y="69"/>
                  </a:cxn>
                  <a:cxn ang="0">
                    <a:pos x="77" y="72"/>
                  </a:cxn>
                  <a:cxn ang="0">
                    <a:pos x="80" y="75"/>
                  </a:cxn>
                  <a:cxn ang="0">
                    <a:pos x="96" y="75"/>
                  </a:cxn>
                  <a:cxn ang="0">
                    <a:pos x="103" y="86"/>
                  </a:cxn>
                  <a:cxn ang="0">
                    <a:pos x="113" y="85"/>
                  </a:cxn>
                  <a:cxn ang="0">
                    <a:pos x="134" y="93"/>
                  </a:cxn>
                  <a:cxn ang="0">
                    <a:pos x="167" y="87"/>
                  </a:cxn>
                  <a:cxn ang="0">
                    <a:pos x="179" y="92"/>
                  </a:cxn>
                  <a:cxn ang="0">
                    <a:pos x="206" y="87"/>
                  </a:cxn>
                  <a:cxn ang="0">
                    <a:pos x="223" y="84"/>
                  </a:cxn>
                  <a:cxn ang="0">
                    <a:pos x="244" y="80"/>
                  </a:cxn>
                  <a:cxn ang="0">
                    <a:pos x="266" y="79"/>
                  </a:cxn>
                  <a:cxn ang="0">
                    <a:pos x="279" y="75"/>
                  </a:cxn>
                  <a:cxn ang="0">
                    <a:pos x="312" y="87"/>
                  </a:cxn>
                  <a:cxn ang="0">
                    <a:pos x="326" y="109"/>
                  </a:cxn>
                  <a:cxn ang="0">
                    <a:pos x="332" y="128"/>
                  </a:cxn>
                </a:cxnLst>
                <a:rect l="0" t="0" r="r" b="b"/>
                <a:pathLst>
                  <a:path w="332" h="128">
                    <a:moveTo>
                      <a:pt x="0" y="9"/>
                    </a:moveTo>
                    <a:cubicBezTo>
                      <a:pt x="0" y="10"/>
                      <a:pt x="9" y="11"/>
                      <a:pt x="9" y="9"/>
                    </a:cubicBezTo>
                    <a:cubicBezTo>
                      <a:pt x="10" y="7"/>
                      <a:pt x="8" y="2"/>
                      <a:pt x="11" y="1"/>
                    </a:cubicBezTo>
                    <a:cubicBezTo>
                      <a:pt x="13" y="0"/>
                      <a:pt x="19" y="7"/>
                      <a:pt x="20" y="8"/>
                    </a:cubicBezTo>
                    <a:cubicBezTo>
                      <a:pt x="22" y="9"/>
                      <a:pt x="25" y="9"/>
                      <a:pt x="27" y="8"/>
                    </a:cubicBezTo>
                    <a:cubicBezTo>
                      <a:pt x="33" y="9"/>
                      <a:pt x="28" y="12"/>
                      <a:pt x="32" y="13"/>
                    </a:cubicBezTo>
                    <a:cubicBezTo>
                      <a:pt x="41" y="17"/>
                      <a:pt x="40" y="46"/>
                      <a:pt x="50" y="47"/>
                    </a:cubicBezTo>
                    <a:cubicBezTo>
                      <a:pt x="51" y="47"/>
                      <a:pt x="52" y="42"/>
                      <a:pt x="55" y="44"/>
                    </a:cubicBezTo>
                    <a:cubicBezTo>
                      <a:pt x="63" y="43"/>
                      <a:pt x="54" y="67"/>
                      <a:pt x="56" y="69"/>
                    </a:cubicBezTo>
                    <a:cubicBezTo>
                      <a:pt x="60" y="73"/>
                      <a:pt x="73" y="67"/>
                      <a:pt x="77" y="72"/>
                    </a:cubicBezTo>
                    <a:cubicBezTo>
                      <a:pt x="79" y="73"/>
                      <a:pt x="77" y="76"/>
                      <a:pt x="80" y="75"/>
                    </a:cubicBezTo>
                    <a:cubicBezTo>
                      <a:pt x="83" y="74"/>
                      <a:pt x="93" y="73"/>
                      <a:pt x="96" y="75"/>
                    </a:cubicBezTo>
                    <a:cubicBezTo>
                      <a:pt x="100" y="78"/>
                      <a:pt x="100" y="83"/>
                      <a:pt x="103" y="86"/>
                    </a:cubicBezTo>
                    <a:cubicBezTo>
                      <a:pt x="105" y="88"/>
                      <a:pt x="111" y="85"/>
                      <a:pt x="113" y="85"/>
                    </a:cubicBezTo>
                    <a:cubicBezTo>
                      <a:pt x="120" y="86"/>
                      <a:pt x="126" y="96"/>
                      <a:pt x="134" y="93"/>
                    </a:cubicBezTo>
                    <a:cubicBezTo>
                      <a:pt x="140" y="91"/>
                      <a:pt x="164" y="79"/>
                      <a:pt x="167" y="87"/>
                    </a:cubicBezTo>
                    <a:cubicBezTo>
                      <a:pt x="169" y="94"/>
                      <a:pt x="173" y="97"/>
                      <a:pt x="179" y="92"/>
                    </a:cubicBezTo>
                    <a:cubicBezTo>
                      <a:pt x="186" y="88"/>
                      <a:pt x="198" y="88"/>
                      <a:pt x="206" y="87"/>
                    </a:cubicBezTo>
                    <a:cubicBezTo>
                      <a:pt x="212" y="87"/>
                      <a:pt x="217" y="84"/>
                      <a:pt x="223" y="84"/>
                    </a:cubicBezTo>
                    <a:cubicBezTo>
                      <a:pt x="227" y="83"/>
                      <a:pt x="242" y="82"/>
                      <a:pt x="244" y="80"/>
                    </a:cubicBezTo>
                    <a:cubicBezTo>
                      <a:pt x="250" y="75"/>
                      <a:pt x="261" y="85"/>
                      <a:pt x="266" y="79"/>
                    </a:cubicBezTo>
                    <a:cubicBezTo>
                      <a:pt x="268" y="76"/>
                      <a:pt x="276" y="76"/>
                      <a:pt x="279" y="75"/>
                    </a:cubicBezTo>
                    <a:cubicBezTo>
                      <a:pt x="296" y="69"/>
                      <a:pt x="302" y="78"/>
                      <a:pt x="312" y="87"/>
                    </a:cubicBezTo>
                    <a:cubicBezTo>
                      <a:pt x="320" y="93"/>
                      <a:pt x="324" y="99"/>
                      <a:pt x="326" y="109"/>
                    </a:cubicBezTo>
                    <a:cubicBezTo>
                      <a:pt x="328" y="117"/>
                      <a:pt x="324" y="122"/>
                      <a:pt x="332" y="1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803"/>
              <p:cNvSpPr>
                <a:spLocks/>
              </p:cNvSpPr>
              <p:nvPr/>
            </p:nvSpPr>
            <p:spPr bwMode="auto">
              <a:xfrm>
                <a:off x="1831975" y="2009775"/>
                <a:ext cx="6350" cy="14287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" y="0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804"/>
              <p:cNvSpPr>
                <a:spLocks/>
              </p:cNvSpPr>
              <p:nvPr/>
            </p:nvSpPr>
            <p:spPr bwMode="auto">
              <a:xfrm>
                <a:off x="2778125" y="1841500"/>
                <a:ext cx="14288" cy="17462"/>
              </a:xfrm>
              <a:custGeom>
                <a:avLst/>
                <a:gdLst/>
                <a:ahLst/>
                <a:cxnLst>
                  <a:cxn ang="0">
                    <a:pos x="5" y="6"/>
                  </a:cxn>
                  <a:cxn ang="0">
                    <a:pos x="0" y="0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805"/>
              <p:cNvSpPr>
                <a:spLocks/>
              </p:cNvSpPr>
              <p:nvPr/>
            </p:nvSpPr>
            <p:spPr bwMode="auto">
              <a:xfrm>
                <a:off x="2989263" y="2122488"/>
                <a:ext cx="15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806"/>
              <p:cNvSpPr>
                <a:spLocks/>
              </p:cNvSpPr>
              <p:nvPr/>
            </p:nvSpPr>
            <p:spPr bwMode="auto">
              <a:xfrm>
                <a:off x="2968625" y="2033588"/>
                <a:ext cx="100013" cy="15081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2" y="50"/>
                  </a:cxn>
                  <a:cxn ang="0">
                    <a:pos x="6" y="31"/>
                  </a:cxn>
                  <a:cxn ang="0">
                    <a:pos x="2" y="18"/>
                  </a:cxn>
                </a:cxnLst>
                <a:rect l="0" t="0" r="r" b="b"/>
                <a:pathLst>
                  <a:path w="34" h="52">
                    <a:moveTo>
                      <a:pt x="16" y="0"/>
                    </a:moveTo>
                    <a:cubicBezTo>
                      <a:pt x="18" y="7"/>
                      <a:pt x="34" y="52"/>
                      <a:pt x="22" y="50"/>
                    </a:cubicBezTo>
                    <a:cubicBezTo>
                      <a:pt x="10" y="48"/>
                      <a:pt x="12" y="33"/>
                      <a:pt x="6" y="31"/>
                    </a:cubicBezTo>
                    <a:cubicBezTo>
                      <a:pt x="0" y="29"/>
                      <a:pt x="2" y="23"/>
                      <a:pt x="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807"/>
              <p:cNvSpPr>
                <a:spLocks/>
              </p:cNvSpPr>
              <p:nvPr/>
            </p:nvSpPr>
            <p:spPr bwMode="auto">
              <a:xfrm>
                <a:off x="4298950" y="4924425"/>
                <a:ext cx="46038" cy="57150"/>
              </a:xfrm>
              <a:custGeom>
                <a:avLst/>
                <a:gdLst/>
                <a:ahLst/>
                <a:cxnLst>
                  <a:cxn ang="0">
                    <a:pos x="16" y="20"/>
                  </a:cxn>
                  <a:cxn ang="0">
                    <a:pos x="0" y="0"/>
                  </a:cxn>
                </a:cxnLst>
                <a:rect l="0" t="0" r="r" b="b"/>
                <a:pathLst>
                  <a:path w="16" h="20">
                    <a:moveTo>
                      <a:pt x="16" y="20"/>
                    </a:moveTo>
                    <a:cubicBezTo>
                      <a:pt x="16" y="11"/>
                      <a:pt x="9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Line 808"/>
              <p:cNvSpPr>
                <a:spLocks noChangeShapeType="1"/>
              </p:cNvSpPr>
              <p:nvPr/>
            </p:nvSpPr>
            <p:spPr bwMode="auto">
              <a:xfrm flipH="1">
                <a:off x="4338638" y="4978400"/>
                <a:ext cx="12700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809"/>
              <p:cNvSpPr>
                <a:spLocks/>
              </p:cNvSpPr>
              <p:nvPr/>
            </p:nvSpPr>
            <p:spPr bwMode="auto">
              <a:xfrm>
                <a:off x="4271963" y="2184400"/>
                <a:ext cx="150813" cy="42862"/>
              </a:xfrm>
              <a:custGeom>
                <a:avLst/>
                <a:gdLst/>
                <a:ahLst/>
                <a:cxnLst>
                  <a:cxn ang="0">
                    <a:pos x="52" y="8"/>
                  </a:cxn>
                  <a:cxn ang="0">
                    <a:pos x="50" y="4"/>
                  </a:cxn>
                  <a:cxn ang="0">
                    <a:pos x="27" y="10"/>
                  </a:cxn>
                  <a:cxn ang="0">
                    <a:pos x="0" y="14"/>
                  </a:cxn>
                </a:cxnLst>
                <a:rect l="0" t="0" r="r" b="b"/>
                <a:pathLst>
                  <a:path w="52" h="15">
                    <a:moveTo>
                      <a:pt x="52" y="8"/>
                    </a:moveTo>
                    <a:cubicBezTo>
                      <a:pt x="52" y="7"/>
                      <a:pt x="50" y="4"/>
                      <a:pt x="50" y="4"/>
                    </a:cubicBezTo>
                    <a:cubicBezTo>
                      <a:pt x="43" y="0"/>
                      <a:pt x="33" y="7"/>
                      <a:pt x="27" y="10"/>
                    </a:cubicBezTo>
                    <a:cubicBezTo>
                      <a:pt x="16" y="15"/>
                      <a:pt x="11" y="5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810"/>
              <p:cNvSpPr>
                <a:spLocks/>
              </p:cNvSpPr>
              <p:nvPr/>
            </p:nvSpPr>
            <p:spPr bwMode="auto">
              <a:xfrm>
                <a:off x="4510088" y="4203700"/>
                <a:ext cx="223838" cy="730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15"/>
                  </a:cxn>
                  <a:cxn ang="0">
                    <a:pos x="50" y="17"/>
                  </a:cxn>
                  <a:cxn ang="0">
                    <a:pos x="77" y="25"/>
                  </a:cxn>
                </a:cxnLst>
                <a:rect l="0" t="0" r="r" b="b"/>
                <a:pathLst>
                  <a:path w="77" h="25">
                    <a:moveTo>
                      <a:pt x="0" y="0"/>
                    </a:moveTo>
                    <a:cubicBezTo>
                      <a:pt x="6" y="18"/>
                      <a:pt x="22" y="6"/>
                      <a:pt x="33" y="15"/>
                    </a:cubicBezTo>
                    <a:cubicBezTo>
                      <a:pt x="35" y="17"/>
                      <a:pt x="47" y="16"/>
                      <a:pt x="50" y="17"/>
                    </a:cubicBezTo>
                    <a:cubicBezTo>
                      <a:pt x="59" y="19"/>
                      <a:pt x="68" y="22"/>
                      <a:pt x="77" y="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811"/>
              <p:cNvSpPr>
                <a:spLocks/>
              </p:cNvSpPr>
              <p:nvPr/>
            </p:nvSpPr>
            <p:spPr bwMode="auto">
              <a:xfrm>
                <a:off x="3030538" y="2717800"/>
                <a:ext cx="1322388" cy="9175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7" y="29"/>
                  </a:cxn>
                  <a:cxn ang="0">
                    <a:pos x="51" y="42"/>
                  </a:cxn>
                  <a:cxn ang="0">
                    <a:pos x="48" y="47"/>
                  </a:cxn>
                  <a:cxn ang="0">
                    <a:pos x="48" y="53"/>
                  </a:cxn>
                  <a:cxn ang="0">
                    <a:pos x="54" y="61"/>
                  </a:cxn>
                  <a:cxn ang="0">
                    <a:pos x="74" y="75"/>
                  </a:cxn>
                  <a:cxn ang="0">
                    <a:pos x="96" y="83"/>
                  </a:cxn>
                  <a:cxn ang="0">
                    <a:pos x="132" y="118"/>
                  </a:cxn>
                  <a:cxn ang="0">
                    <a:pos x="140" y="142"/>
                  </a:cxn>
                  <a:cxn ang="0">
                    <a:pos x="149" y="146"/>
                  </a:cxn>
                  <a:cxn ang="0">
                    <a:pos x="153" y="156"/>
                  </a:cxn>
                  <a:cxn ang="0">
                    <a:pos x="185" y="165"/>
                  </a:cxn>
                  <a:cxn ang="0">
                    <a:pos x="217" y="178"/>
                  </a:cxn>
                  <a:cxn ang="0">
                    <a:pos x="236" y="190"/>
                  </a:cxn>
                  <a:cxn ang="0">
                    <a:pos x="249" y="207"/>
                  </a:cxn>
                  <a:cxn ang="0">
                    <a:pos x="287" y="220"/>
                  </a:cxn>
                  <a:cxn ang="0">
                    <a:pos x="329" y="235"/>
                  </a:cxn>
                  <a:cxn ang="0">
                    <a:pos x="380" y="256"/>
                  </a:cxn>
                  <a:cxn ang="0">
                    <a:pos x="395" y="266"/>
                  </a:cxn>
                  <a:cxn ang="0">
                    <a:pos x="405" y="280"/>
                  </a:cxn>
                  <a:cxn ang="0">
                    <a:pos x="419" y="302"/>
                  </a:cxn>
                  <a:cxn ang="0">
                    <a:pos x="425" y="316"/>
                  </a:cxn>
                  <a:cxn ang="0">
                    <a:pos x="456" y="311"/>
                  </a:cxn>
                </a:cxnLst>
                <a:rect l="0" t="0" r="r" b="b"/>
                <a:pathLst>
                  <a:path w="456" h="316">
                    <a:moveTo>
                      <a:pt x="1" y="0"/>
                    </a:moveTo>
                    <a:cubicBezTo>
                      <a:pt x="0" y="9"/>
                      <a:pt x="19" y="20"/>
                      <a:pt x="17" y="29"/>
                    </a:cubicBezTo>
                    <a:cubicBezTo>
                      <a:pt x="23" y="23"/>
                      <a:pt x="43" y="47"/>
                      <a:pt x="51" y="42"/>
                    </a:cubicBezTo>
                    <a:cubicBezTo>
                      <a:pt x="50" y="44"/>
                      <a:pt x="51" y="48"/>
                      <a:pt x="48" y="47"/>
                    </a:cubicBezTo>
                    <a:cubicBezTo>
                      <a:pt x="48" y="48"/>
                      <a:pt x="48" y="52"/>
                      <a:pt x="48" y="53"/>
                    </a:cubicBezTo>
                    <a:cubicBezTo>
                      <a:pt x="49" y="55"/>
                      <a:pt x="53" y="57"/>
                      <a:pt x="54" y="61"/>
                    </a:cubicBezTo>
                    <a:cubicBezTo>
                      <a:pt x="56" y="66"/>
                      <a:pt x="69" y="73"/>
                      <a:pt x="74" y="75"/>
                    </a:cubicBezTo>
                    <a:cubicBezTo>
                      <a:pt x="77" y="76"/>
                      <a:pt x="96" y="79"/>
                      <a:pt x="96" y="83"/>
                    </a:cubicBezTo>
                    <a:cubicBezTo>
                      <a:pt x="110" y="95"/>
                      <a:pt x="124" y="102"/>
                      <a:pt x="132" y="118"/>
                    </a:cubicBezTo>
                    <a:cubicBezTo>
                      <a:pt x="136" y="126"/>
                      <a:pt x="133" y="138"/>
                      <a:pt x="140" y="142"/>
                    </a:cubicBezTo>
                    <a:cubicBezTo>
                      <a:pt x="144" y="143"/>
                      <a:pt x="147" y="141"/>
                      <a:pt x="149" y="146"/>
                    </a:cubicBezTo>
                    <a:cubicBezTo>
                      <a:pt x="151" y="148"/>
                      <a:pt x="151" y="155"/>
                      <a:pt x="153" y="156"/>
                    </a:cubicBezTo>
                    <a:cubicBezTo>
                      <a:pt x="163" y="162"/>
                      <a:pt x="174" y="162"/>
                      <a:pt x="185" y="165"/>
                    </a:cubicBezTo>
                    <a:cubicBezTo>
                      <a:pt x="194" y="168"/>
                      <a:pt x="209" y="172"/>
                      <a:pt x="217" y="178"/>
                    </a:cubicBezTo>
                    <a:cubicBezTo>
                      <a:pt x="225" y="184"/>
                      <a:pt x="230" y="182"/>
                      <a:pt x="236" y="190"/>
                    </a:cubicBezTo>
                    <a:cubicBezTo>
                      <a:pt x="239" y="194"/>
                      <a:pt x="247" y="203"/>
                      <a:pt x="249" y="207"/>
                    </a:cubicBezTo>
                    <a:cubicBezTo>
                      <a:pt x="253" y="217"/>
                      <a:pt x="278" y="219"/>
                      <a:pt x="287" y="220"/>
                    </a:cubicBezTo>
                    <a:cubicBezTo>
                      <a:pt x="301" y="223"/>
                      <a:pt x="316" y="228"/>
                      <a:pt x="329" y="235"/>
                    </a:cubicBezTo>
                    <a:cubicBezTo>
                      <a:pt x="348" y="244"/>
                      <a:pt x="363" y="241"/>
                      <a:pt x="380" y="256"/>
                    </a:cubicBezTo>
                    <a:cubicBezTo>
                      <a:pt x="385" y="261"/>
                      <a:pt x="392" y="261"/>
                      <a:pt x="395" y="266"/>
                    </a:cubicBezTo>
                    <a:cubicBezTo>
                      <a:pt x="398" y="271"/>
                      <a:pt x="402" y="275"/>
                      <a:pt x="405" y="280"/>
                    </a:cubicBezTo>
                    <a:cubicBezTo>
                      <a:pt x="410" y="287"/>
                      <a:pt x="416" y="297"/>
                      <a:pt x="419" y="302"/>
                    </a:cubicBezTo>
                    <a:cubicBezTo>
                      <a:pt x="421" y="307"/>
                      <a:pt x="424" y="311"/>
                      <a:pt x="425" y="316"/>
                    </a:cubicBezTo>
                    <a:cubicBezTo>
                      <a:pt x="423" y="308"/>
                      <a:pt x="453" y="311"/>
                      <a:pt x="456" y="3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812"/>
              <p:cNvSpPr>
                <a:spLocks/>
              </p:cNvSpPr>
              <p:nvPr/>
            </p:nvSpPr>
            <p:spPr bwMode="auto">
              <a:xfrm>
                <a:off x="2989263" y="2163763"/>
                <a:ext cx="80963" cy="554037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4" y="29"/>
                  </a:cxn>
                  <a:cxn ang="0">
                    <a:pos x="6" y="43"/>
                  </a:cxn>
                  <a:cxn ang="0">
                    <a:pos x="2" y="58"/>
                  </a:cxn>
                  <a:cxn ang="0">
                    <a:pos x="9" y="67"/>
                  </a:cxn>
                  <a:cxn ang="0">
                    <a:pos x="10" y="82"/>
                  </a:cxn>
                  <a:cxn ang="0">
                    <a:pos x="10" y="89"/>
                  </a:cxn>
                  <a:cxn ang="0">
                    <a:pos x="13" y="103"/>
                  </a:cxn>
                  <a:cxn ang="0">
                    <a:pos x="19" y="117"/>
                  </a:cxn>
                  <a:cxn ang="0">
                    <a:pos x="24" y="132"/>
                  </a:cxn>
                  <a:cxn ang="0">
                    <a:pos x="23" y="159"/>
                  </a:cxn>
                  <a:cxn ang="0">
                    <a:pos x="19" y="174"/>
                  </a:cxn>
                  <a:cxn ang="0">
                    <a:pos x="15" y="191"/>
                  </a:cxn>
                </a:cxnLst>
                <a:rect l="0" t="0" r="r" b="b"/>
                <a:pathLst>
                  <a:path w="28" h="191">
                    <a:moveTo>
                      <a:pt x="28" y="1"/>
                    </a:moveTo>
                    <a:cubicBezTo>
                      <a:pt x="12" y="0"/>
                      <a:pt x="14" y="18"/>
                      <a:pt x="14" y="29"/>
                    </a:cubicBezTo>
                    <a:cubicBezTo>
                      <a:pt x="14" y="34"/>
                      <a:pt x="8" y="38"/>
                      <a:pt x="6" y="43"/>
                    </a:cubicBezTo>
                    <a:cubicBezTo>
                      <a:pt x="3" y="47"/>
                      <a:pt x="5" y="53"/>
                      <a:pt x="2" y="58"/>
                    </a:cubicBezTo>
                    <a:cubicBezTo>
                      <a:pt x="0" y="60"/>
                      <a:pt x="8" y="67"/>
                      <a:pt x="9" y="67"/>
                    </a:cubicBezTo>
                    <a:cubicBezTo>
                      <a:pt x="14" y="69"/>
                      <a:pt x="9" y="78"/>
                      <a:pt x="10" y="82"/>
                    </a:cubicBezTo>
                    <a:cubicBezTo>
                      <a:pt x="12" y="85"/>
                      <a:pt x="8" y="85"/>
                      <a:pt x="10" y="89"/>
                    </a:cubicBezTo>
                    <a:cubicBezTo>
                      <a:pt x="12" y="91"/>
                      <a:pt x="14" y="100"/>
                      <a:pt x="13" y="103"/>
                    </a:cubicBezTo>
                    <a:cubicBezTo>
                      <a:pt x="12" y="108"/>
                      <a:pt x="17" y="113"/>
                      <a:pt x="19" y="117"/>
                    </a:cubicBezTo>
                    <a:cubicBezTo>
                      <a:pt x="22" y="120"/>
                      <a:pt x="23" y="128"/>
                      <a:pt x="24" y="132"/>
                    </a:cubicBezTo>
                    <a:cubicBezTo>
                      <a:pt x="26" y="141"/>
                      <a:pt x="22" y="150"/>
                      <a:pt x="23" y="159"/>
                    </a:cubicBezTo>
                    <a:cubicBezTo>
                      <a:pt x="23" y="166"/>
                      <a:pt x="25" y="169"/>
                      <a:pt x="19" y="174"/>
                    </a:cubicBezTo>
                    <a:cubicBezTo>
                      <a:pt x="15" y="177"/>
                      <a:pt x="17" y="186"/>
                      <a:pt x="15" y="19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Line 813"/>
              <p:cNvSpPr>
                <a:spLocks noChangeShapeType="1"/>
              </p:cNvSpPr>
              <p:nvPr/>
            </p:nvSpPr>
            <p:spPr bwMode="auto">
              <a:xfrm>
                <a:off x="3556000" y="2000250"/>
                <a:ext cx="11113" cy="2381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814"/>
              <p:cNvSpPr>
                <a:spLocks/>
              </p:cNvSpPr>
              <p:nvPr/>
            </p:nvSpPr>
            <p:spPr bwMode="auto">
              <a:xfrm>
                <a:off x="5383213" y="2619375"/>
                <a:ext cx="26988" cy="112712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17"/>
                  </a:cxn>
                  <a:cxn ang="0">
                    <a:pos x="9" y="39"/>
                  </a:cxn>
                </a:cxnLst>
                <a:rect l="0" t="0" r="r" b="b"/>
                <a:pathLst>
                  <a:path w="9" h="39">
                    <a:moveTo>
                      <a:pt x="5" y="0"/>
                    </a:moveTo>
                    <a:cubicBezTo>
                      <a:pt x="0" y="5"/>
                      <a:pt x="3" y="11"/>
                      <a:pt x="6" y="17"/>
                    </a:cubicBezTo>
                    <a:cubicBezTo>
                      <a:pt x="9" y="25"/>
                      <a:pt x="7" y="33"/>
                      <a:pt x="9" y="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815"/>
              <p:cNvSpPr>
                <a:spLocks/>
              </p:cNvSpPr>
              <p:nvPr/>
            </p:nvSpPr>
            <p:spPr bwMode="auto">
              <a:xfrm>
                <a:off x="5276850" y="1511300"/>
                <a:ext cx="284163" cy="6254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4"/>
                  </a:cxn>
                  <a:cxn ang="0">
                    <a:pos x="28" y="14"/>
                  </a:cxn>
                  <a:cxn ang="0">
                    <a:pos x="50" y="28"/>
                  </a:cxn>
                  <a:cxn ang="0">
                    <a:pos x="82" y="43"/>
                  </a:cxn>
                  <a:cxn ang="0">
                    <a:pos x="95" y="94"/>
                  </a:cxn>
                  <a:cxn ang="0">
                    <a:pos x="94" y="110"/>
                  </a:cxn>
                  <a:cxn ang="0">
                    <a:pos x="97" y="128"/>
                  </a:cxn>
                  <a:cxn ang="0">
                    <a:pos x="89" y="168"/>
                  </a:cxn>
                  <a:cxn ang="0">
                    <a:pos x="74" y="197"/>
                  </a:cxn>
                  <a:cxn ang="0">
                    <a:pos x="58" y="216"/>
                  </a:cxn>
                </a:cxnLst>
                <a:rect l="0" t="0" r="r" b="b"/>
                <a:pathLst>
                  <a:path w="98" h="216">
                    <a:moveTo>
                      <a:pt x="0" y="0"/>
                    </a:moveTo>
                    <a:cubicBezTo>
                      <a:pt x="1" y="1"/>
                      <a:pt x="9" y="5"/>
                      <a:pt x="9" y="4"/>
                    </a:cubicBezTo>
                    <a:cubicBezTo>
                      <a:pt x="8" y="10"/>
                      <a:pt x="24" y="13"/>
                      <a:pt x="28" y="14"/>
                    </a:cubicBezTo>
                    <a:cubicBezTo>
                      <a:pt x="33" y="19"/>
                      <a:pt x="42" y="24"/>
                      <a:pt x="50" y="28"/>
                    </a:cubicBezTo>
                    <a:cubicBezTo>
                      <a:pt x="58" y="32"/>
                      <a:pt x="77" y="35"/>
                      <a:pt x="82" y="43"/>
                    </a:cubicBezTo>
                    <a:cubicBezTo>
                      <a:pt x="91" y="58"/>
                      <a:pt x="96" y="76"/>
                      <a:pt x="95" y="94"/>
                    </a:cubicBezTo>
                    <a:cubicBezTo>
                      <a:pt x="94" y="100"/>
                      <a:pt x="94" y="105"/>
                      <a:pt x="94" y="110"/>
                    </a:cubicBezTo>
                    <a:cubicBezTo>
                      <a:pt x="94" y="115"/>
                      <a:pt x="98" y="123"/>
                      <a:pt x="97" y="128"/>
                    </a:cubicBezTo>
                    <a:cubicBezTo>
                      <a:pt x="94" y="141"/>
                      <a:pt x="92" y="155"/>
                      <a:pt x="89" y="168"/>
                    </a:cubicBezTo>
                    <a:cubicBezTo>
                      <a:pt x="87" y="182"/>
                      <a:pt x="85" y="189"/>
                      <a:pt x="74" y="197"/>
                    </a:cubicBezTo>
                    <a:cubicBezTo>
                      <a:pt x="70" y="200"/>
                      <a:pt x="59" y="212"/>
                      <a:pt x="58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816"/>
              <p:cNvSpPr>
                <a:spLocks/>
              </p:cNvSpPr>
              <p:nvPr/>
            </p:nvSpPr>
            <p:spPr bwMode="auto">
              <a:xfrm>
                <a:off x="2751138" y="2592388"/>
                <a:ext cx="1346200" cy="1281112"/>
              </a:xfrm>
              <a:custGeom>
                <a:avLst/>
                <a:gdLst/>
                <a:ahLst/>
                <a:cxnLst>
                  <a:cxn ang="0">
                    <a:pos x="464" y="0"/>
                  </a:cxn>
                  <a:cxn ang="0">
                    <a:pos x="454" y="5"/>
                  </a:cxn>
                  <a:cxn ang="0">
                    <a:pos x="438" y="17"/>
                  </a:cxn>
                  <a:cxn ang="0">
                    <a:pos x="416" y="31"/>
                  </a:cxn>
                  <a:cxn ang="0">
                    <a:pos x="366" y="42"/>
                  </a:cxn>
                  <a:cxn ang="0">
                    <a:pos x="341" y="56"/>
                  </a:cxn>
                  <a:cxn ang="0">
                    <a:pos x="327" y="59"/>
                  </a:cxn>
                  <a:cxn ang="0">
                    <a:pos x="312" y="73"/>
                  </a:cxn>
                  <a:cxn ang="0">
                    <a:pos x="293" y="87"/>
                  </a:cxn>
                  <a:cxn ang="0">
                    <a:pos x="246" y="127"/>
                  </a:cxn>
                  <a:cxn ang="0">
                    <a:pos x="222" y="146"/>
                  </a:cxn>
                  <a:cxn ang="0">
                    <a:pos x="206" y="163"/>
                  </a:cxn>
                  <a:cxn ang="0">
                    <a:pos x="173" y="195"/>
                  </a:cxn>
                  <a:cxn ang="0">
                    <a:pos x="145" y="212"/>
                  </a:cxn>
                  <a:cxn ang="0">
                    <a:pos x="108" y="223"/>
                  </a:cxn>
                  <a:cxn ang="0">
                    <a:pos x="85" y="238"/>
                  </a:cxn>
                  <a:cxn ang="0">
                    <a:pos x="73" y="248"/>
                  </a:cxn>
                  <a:cxn ang="0">
                    <a:pos x="61" y="259"/>
                  </a:cxn>
                  <a:cxn ang="0">
                    <a:pos x="49" y="278"/>
                  </a:cxn>
                  <a:cxn ang="0">
                    <a:pos x="45" y="291"/>
                  </a:cxn>
                  <a:cxn ang="0">
                    <a:pos x="38" y="306"/>
                  </a:cxn>
                  <a:cxn ang="0">
                    <a:pos x="29" y="319"/>
                  </a:cxn>
                  <a:cxn ang="0">
                    <a:pos x="26" y="353"/>
                  </a:cxn>
                  <a:cxn ang="0">
                    <a:pos x="29" y="371"/>
                  </a:cxn>
                  <a:cxn ang="0">
                    <a:pos x="26" y="394"/>
                  </a:cxn>
                  <a:cxn ang="0">
                    <a:pos x="11" y="420"/>
                  </a:cxn>
                  <a:cxn ang="0">
                    <a:pos x="0" y="441"/>
                  </a:cxn>
                </a:cxnLst>
                <a:rect l="0" t="0" r="r" b="b"/>
                <a:pathLst>
                  <a:path w="464" h="441">
                    <a:moveTo>
                      <a:pt x="464" y="0"/>
                    </a:moveTo>
                    <a:cubicBezTo>
                      <a:pt x="460" y="0"/>
                      <a:pt x="457" y="3"/>
                      <a:pt x="454" y="5"/>
                    </a:cubicBezTo>
                    <a:cubicBezTo>
                      <a:pt x="451" y="10"/>
                      <a:pt x="445" y="13"/>
                      <a:pt x="438" y="17"/>
                    </a:cubicBezTo>
                    <a:cubicBezTo>
                      <a:pt x="432" y="20"/>
                      <a:pt x="422" y="31"/>
                      <a:pt x="416" y="31"/>
                    </a:cubicBezTo>
                    <a:cubicBezTo>
                      <a:pt x="400" y="32"/>
                      <a:pt x="382" y="37"/>
                      <a:pt x="366" y="42"/>
                    </a:cubicBezTo>
                    <a:cubicBezTo>
                      <a:pt x="357" y="45"/>
                      <a:pt x="348" y="50"/>
                      <a:pt x="341" y="56"/>
                    </a:cubicBezTo>
                    <a:cubicBezTo>
                      <a:pt x="335" y="61"/>
                      <a:pt x="332" y="56"/>
                      <a:pt x="327" y="59"/>
                    </a:cubicBezTo>
                    <a:cubicBezTo>
                      <a:pt x="321" y="62"/>
                      <a:pt x="316" y="71"/>
                      <a:pt x="312" y="73"/>
                    </a:cubicBezTo>
                    <a:cubicBezTo>
                      <a:pt x="305" y="76"/>
                      <a:pt x="298" y="83"/>
                      <a:pt x="293" y="87"/>
                    </a:cubicBezTo>
                    <a:cubicBezTo>
                      <a:pt x="277" y="101"/>
                      <a:pt x="263" y="115"/>
                      <a:pt x="246" y="127"/>
                    </a:cubicBezTo>
                    <a:cubicBezTo>
                      <a:pt x="238" y="133"/>
                      <a:pt x="230" y="140"/>
                      <a:pt x="222" y="146"/>
                    </a:cubicBezTo>
                    <a:cubicBezTo>
                      <a:pt x="216" y="151"/>
                      <a:pt x="212" y="159"/>
                      <a:pt x="206" y="163"/>
                    </a:cubicBezTo>
                    <a:cubicBezTo>
                      <a:pt x="202" y="165"/>
                      <a:pt x="174" y="196"/>
                      <a:pt x="173" y="195"/>
                    </a:cubicBezTo>
                    <a:cubicBezTo>
                      <a:pt x="177" y="199"/>
                      <a:pt x="150" y="213"/>
                      <a:pt x="145" y="212"/>
                    </a:cubicBezTo>
                    <a:cubicBezTo>
                      <a:pt x="136" y="211"/>
                      <a:pt x="116" y="219"/>
                      <a:pt x="108" y="223"/>
                    </a:cubicBezTo>
                    <a:cubicBezTo>
                      <a:pt x="98" y="228"/>
                      <a:pt x="95" y="233"/>
                      <a:pt x="85" y="238"/>
                    </a:cubicBezTo>
                    <a:cubicBezTo>
                      <a:pt x="81" y="240"/>
                      <a:pt x="77" y="248"/>
                      <a:pt x="73" y="248"/>
                    </a:cubicBezTo>
                    <a:cubicBezTo>
                      <a:pt x="69" y="248"/>
                      <a:pt x="64" y="256"/>
                      <a:pt x="61" y="259"/>
                    </a:cubicBezTo>
                    <a:cubicBezTo>
                      <a:pt x="58" y="263"/>
                      <a:pt x="49" y="272"/>
                      <a:pt x="49" y="278"/>
                    </a:cubicBezTo>
                    <a:cubicBezTo>
                      <a:pt x="48" y="285"/>
                      <a:pt x="48" y="287"/>
                      <a:pt x="45" y="291"/>
                    </a:cubicBezTo>
                    <a:cubicBezTo>
                      <a:pt x="40" y="297"/>
                      <a:pt x="39" y="298"/>
                      <a:pt x="38" y="306"/>
                    </a:cubicBezTo>
                    <a:cubicBezTo>
                      <a:pt x="38" y="312"/>
                      <a:pt x="35" y="316"/>
                      <a:pt x="29" y="319"/>
                    </a:cubicBezTo>
                    <a:cubicBezTo>
                      <a:pt x="20" y="325"/>
                      <a:pt x="24" y="345"/>
                      <a:pt x="26" y="353"/>
                    </a:cubicBezTo>
                    <a:cubicBezTo>
                      <a:pt x="28" y="361"/>
                      <a:pt x="30" y="363"/>
                      <a:pt x="29" y="371"/>
                    </a:cubicBezTo>
                    <a:cubicBezTo>
                      <a:pt x="28" y="379"/>
                      <a:pt x="27" y="387"/>
                      <a:pt x="26" y="394"/>
                    </a:cubicBezTo>
                    <a:cubicBezTo>
                      <a:pt x="24" y="402"/>
                      <a:pt x="16" y="412"/>
                      <a:pt x="11" y="420"/>
                    </a:cubicBezTo>
                    <a:cubicBezTo>
                      <a:pt x="8" y="426"/>
                      <a:pt x="5" y="434"/>
                      <a:pt x="0" y="44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817"/>
              <p:cNvSpPr>
                <a:spLocks/>
              </p:cNvSpPr>
              <p:nvPr/>
            </p:nvSpPr>
            <p:spPr bwMode="auto">
              <a:xfrm>
                <a:off x="4097338" y="2441575"/>
                <a:ext cx="387350" cy="160337"/>
              </a:xfrm>
              <a:custGeom>
                <a:avLst/>
                <a:gdLst/>
                <a:ahLst/>
                <a:cxnLst>
                  <a:cxn ang="0">
                    <a:pos x="133" y="0"/>
                  </a:cxn>
                  <a:cxn ang="0">
                    <a:pos x="120" y="7"/>
                  </a:cxn>
                  <a:cxn ang="0">
                    <a:pos x="105" y="17"/>
                  </a:cxn>
                  <a:cxn ang="0">
                    <a:pos x="73" y="23"/>
                  </a:cxn>
                  <a:cxn ang="0">
                    <a:pos x="62" y="27"/>
                  </a:cxn>
                  <a:cxn ang="0">
                    <a:pos x="41" y="41"/>
                  </a:cxn>
                  <a:cxn ang="0">
                    <a:pos x="25" y="52"/>
                  </a:cxn>
                  <a:cxn ang="0">
                    <a:pos x="0" y="52"/>
                  </a:cxn>
                </a:cxnLst>
                <a:rect l="0" t="0" r="r" b="b"/>
                <a:pathLst>
                  <a:path w="133" h="55">
                    <a:moveTo>
                      <a:pt x="133" y="0"/>
                    </a:moveTo>
                    <a:cubicBezTo>
                      <a:pt x="129" y="6"/>
                      <a:pt x="125" y="4"/>
                      <a:pt x="120" y="7"/>
                    </a:cubicBezTo>
                    <a:cubicBezTo>
                      <a:pt x="115" y="10"/>
                      <a:pt x="110" y="14"/>
                      <a:pt x="105" y="17"/>
                    </a:cubicBezTo>
                    <a:cubicBezTo>
                      <a:pt x="96" y="25"/>
                      <a:pt x="80" y="15"/>
                      <a:pt x="73" y="23"/>
                    </a:cubicBezTo>
                    <a:cubicBezTo>
                      <a:pt x="76" y="22"/>
                      <a:pt x="65" y="23"/>
                      <a:pt x="62" y="27"/>
                    </a:cubicBezTo>
                    <a:cubicBezTo>
                      <a:pt x="57" y="33"/>
                      <a:pt x="48" y="37"/>
                      <a:pt x="41" y="41"/>
                    </a:cubicBezTo>
                    <a:cubicBezTo>
                      <a:pt x="35" y="44"/>
                      <a:pt x="31" y="49"/>
                      <a:pt x="25" y="52"/>
                    </a:cubicBezTo>
                    <a:cubicBezTo>
                      <a:pt x="18" y="55"/>
                      <a:pt x="8" y="52"/>
                      <a:pt x="0" y="5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818"/>
              <p:cNvSpPr>
                <a:spLocks/>
              </p:cNvSpPr>
              <p:nvPr/>
            </p:nvSpPr>
            <p:spPr bwMode="auto">
              <a:xfrm>
                <a:off x="5238750" y="2136775"/>
                <a:ext cx="287338" cy="609600"/>
              </a:xfrm>
              <a:custGeom>
                <a:avLst/>
                <a:gdLst/>
                <a:ahLst/>
                <a:cxnLst>
                  <a:cxn ang="0">
                    <a:pos x="99" y="159"/>
                  </a:cxn>
                  <a:cxn ang="0">
                    <a:pos x="83" y="122"/>
                  </a:cxn>
                  <a:cxn ang="0">
                    <a:pos x="75" y="69"/>
                  </a:cxn>
                  <a:cxn ang="0">
                    <a:pos x="73" y="62"/>
                  </a:cxn>
                  <a:cxn ang="0">
                    <a:pos x="75" y="51"/>
                  </a:cxn>
                  <a:cxn ang="0">
                    <a:pos x="76" y="31"/>
                  </a:cxn>
                  <a:cxn ang="0">
                    <a:pos x="71" y="0"/>
                  </a:cxn>
                  <a:cxn ang="0">
                    <a:pos x="46" y="20"/>
                  </a:cxn>
                  <a:cxn ang="0">
                    <a:pos x="20" y="50"/>
                  </a:cxn>
                  <a:cxn ang="0">
                    <a:pos x="4" y="97"/>
                  </a:cxn>
                  <a:cxn ang="0">
                    <a:pos x="31" y="116"/>
                  </a:cxn>
                  <a:cxn ang="0">
                    <a:pos x="56" y="133"/>
                  </a:cxn>
                  <a:cxn ang="0">
                    <a:pos x="62" y="154"/>
                  </a:cxn>
                  <a:cxn ang="0">
                    <a:pos x="59" y="164"/>
                  </a:cxn>
                  <a:cxn ang="0">
                    <a:pos x="46" y="166"/>
                  </a:cxn>
                  <a:cxn ang="0">
                    <a:pos x="42" y="183"/>
                  </a:cxn>
                  <a:cxn ang="0">
                    <a:pos x="40" y="192"/>
                  </a:cxn>
                  <a:cxn ang="0">
                    <a:pos x="40" y="210"/>
                  </a:cxn>
                </a:cxnLst>
                <a:rect l="0" t="0" r="r" b="b"/>
                <a:pathLst>
                  <a:path w="99" h="210">
                    <a:moveTo>
                      <a:pt x="99" y="159"/>
                    </a:moveTo>
                    <a:cubicBezTo>
                      <a:pt x="83" y="152"/>
                      <a:pt x="83" y="136"/>
                      <a:pt x="83" y="122"/>
                    </a:cubicBezTo>
                    <a:cubicBezTo>
                      <a:pt x="82" y="105"/>
                      <a:pt x="78" y="86"/>
                      <a:pt x="75" y="69"/>
                    </a:cubicBezTo>
                    <a:cubicBezTo>
                      <a:pt x="75" y="67"/>
                      <a:pt x="74" y="64"/>
                      <a:pt x="73" y="62"/>
                    </a:cubicBezTo>
                    <a:cubicBezTo>
                      <a:pt x="71" y="60"/>
                      <a:pt x="75" y="55"/>
                      <a:pt x="75" y="51"/>
                    </a:cubicBezTo>
                    <a:cubicBezTo>
                      <a:pt x="74" y="45"/>
                      <a:pt x="69" y="35"/>
                      <a:pt x="76" y="31"/>
                    </a:cubicBezTo>
                    <a:cubicBezTo>
                      <a:pt x="83" y="28"/>
                      <a:pt x="69" y="6"/>
                      <a:pt x="71" y="0"/>
                    </a:cubicBezTo>
                    <a:cubicBezTo>
                      <a:pt x="62" y="6"/>
                      <a:pt x="52" y="11"/>
                      <a:pt x="46" y="20"/>
                    </a:cubicBezTo>
                    <a:cubicBezTo>
                      <a:pt x="38" y="31"/>
                      <a:pt x="30" y="42"/>
                      <a:pt x="20" y="50"/>
                    </a:cubicBezTo>
                    <a:cubicBezTo>
                      <a:pt x="11" y="58"/>
                      <a:pt x="0" y="86"/>
                      <a:pt x="4" y="97"/>
                    </a:cubicBezTo>
                    <a:cubicBezTo>
                      <a:pt x="8" y="106"/>
                      <a:pt x="23" y="111"/>
                      <a:pt x="31" y="116"/>
                    </a:cubicBezTo>
                    <a:cubicBezTo>
                      <a:pt x="38" y="121"/>
                      <a:pt x="54" y="123"/>
                      <a:pt x="56" y="133"/>
                    </a:cubicBezTo>
                    <a:cubicBezTo>
                      <a:pt x="57" y="141"/>
                      <a:pt x="61" y="146"/>
                      <a:pt x="62" y="154"/>
                    </a:cubicBezTo>
                    <a:cubicBezTo>
                      <a:pt x="62" y="157"/>
                      <a:pt x="61" y="162"/>
                      <a:pt x="59" y="164"/>
                    </a:cubicBezTo>
                    <a:cubicBezTo>
                      <a:pt x="57" y="165"/>
                      <a:pt x="45" y="167"/>
                      <a:pt x="46" y="166"/>
                    </a:cubicBezTo>
                    <a:cubicBezTo>
                      <a:pt x="45" y="166"/>
                      <a:pt x="41" y="182"/>
                      <a:pt x="42" y="183"/>
                    </a:cubicBezTo>
                    <a:cubicBezTo>
                      <a:pt x="44" y="188"/>
                      <a:pt x="43" y="187"/>
                      <a:pt x="40" y="192"/>
                    </a:cubicBezTo>
                    <a:cubicBezTo>
                      <a:pt x="37" y="197"/>
                      <a:pt x="39" y="204"/>
                      <a:pt x="40" y="2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819"/>
              <p:cNvSpPr>
                <a:spLocks/>
              </p:cNvSpPr>
              <p:nvPr/>
            </p:nvSpPr>
            <p:spPr bwMode="auto">
              <a:xfrm>
                <a:off x="4156075" y="4171950"/>
                <a:ext cx="177800" cy="101600"/>
              </a:xfrm>
              <a:custGeom>
                <a:avLst/>
                <a:gdLst/>
                <a:ahLst/>
                <a:cxnLst>
                  <a:cxn ang="0">
                    <a:pos x="0" y="35"/>
                  </a:cxn>
                  <a:cxn ang="0">
                    <a:pos x="7" y="18"/>
                  </a:cxn>
                  <a:cxn ang="0">
                    <a:pos x="16" y="18"/>
                  </a:cxn>
                  <a:cxn ang="0">
                    <a:pos x="17" y="12"/>
                  </a:cxn>
                  <a:cxn ang="0">
                    <a:pos x="34" y="10"/>
                  </a:cxn>
                  <a:cxn ang="0">
                    <a:pos x="44" y="5"/>
                  </a:cxn>
                  <a:cxn ang="0">
                    <a:pos x="52" y="6"/>
                  </a:cxn>
                  <a:cxn ang="0">
                    <a:pos x="61" y="0"/>
                  </a:cxn>
                </a:cxnLst>
                <a:rect l="0" t="0" r="r" b="b"/>
                <a:pathLst>
                  <a:path w="61" h="35">
                    <a:moveTo>
                      <a:pt x="0" y="35"/>
                    </a:moveTo>
                    <a:cubicBezTo>
                      <a:pt x="16" y="33"/>
                      <a:pt x="2" y="24"/>
                      <a:pt x="7" y="18"/>
                    </a:cubicBezTo>
                    <a:cubicBezTo>
                      <a:pt x="9" y="14"/>
                      <a:pt x="13" y="18"/>
                      <a:pt x="16" y="18"/>
                    </a:cubicBezTo>
                    <a:cubicBezTo>
                      <a:pt x="21" y="17"/>
                      <a:pt x="19" y="11"/>
                      <a:pt x="17" y="12"/>
                    </a:cubicBezTo>
                    <a:cubicBezTo>
                      <a:pt x="21" y="12"/>
                      <a:pt x="30" y="13"/>
                      <a:pt x="34" y="10"/>
                    </a:cubicBezTo>
                    <a:cubicBezTo>
                      <a:pt x="36" y="8"/>
                      <a:pt x="41" y="5"/>
                      <a:pt x="44" y="5"/>
                    </a:cubicBezTo>
                    <a:cubicBezTo>
                      <a:pt x="46" y="4"/>
                      <a:pt x="50" y="6"/>
                      <a:pt x="52" y="6"/>
                    </a:cubicBezTo>
                    <a:cubicBezTo>
                      <a:pt x="58" y="8"/>
                      <a:pt x="57" y="2"/>
                      <a:pt x="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820"/>
              <p:cNvSpPr>
                <a:spLocks/>
              </p:cNvSpPr>
              <p:nvPr/>
            </p:nvSpPr>
            <p:spPr bwMode="auto">
              <a:xfrm>
                <a:off x="844550" y="3267075"/>
                <a:ext cx="12700" cy="5238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4"/>
                  </a:cxn>
                  <a:cxn ang="0">
                    <a:pos x="3" y="18"/>
                  </a:cxn>
                </a:cxnLst>
                <a:rect l="0" t="0" r="r" b="b"/>
                <a:pathLst>
                  <a:path w="4" h="18">
                    <a:moveTo>
                      <a:pt x="2" y="0"/>
                    </a:moveTo>
                    <a:cubicBezTo>
                      <a:pt x="1" y="2"/>
                      <a:pt x="2" y="4"/>
                      <a:pt x="4" y="4"/>
                    </a:cubicBezTo>
                    <a:cubicBezTo>
                      <a:pt x="0" y="2"/>
                      <a:pt x="1" y="16"/>
                      <a:pt x="3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821"/>
              <p:cNvSpPr>
                <a:spLocks/>
              </p:cNvSpPr>
              <p:nvPr/>
            </p:nvSpPr>
            <p:spPr bwMode="auto">
              <a:xfrm>
                <a:off x="809625" y="3170238"/>
                <a:ext cx="76200" cy="96837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0" y="6"/>
                  </a:cxn>
                  <a:cxn ang="0">
                    <a:pos x="14" y="33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cubicBezTo>
                      <a:pt x="23" y="6"/>
                      <a:pt x="9" y="10"/>
                      <a:pt x="0" y="6"/>
                    </a:cubicBezTo>
                    <a:cubicBezTo>
                      <a:pt x="1" y="17"/>
                      <a:pt x="15" y="22"/>
                      <a:pt x="14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822"/>
              <p:cNvSpPr>
                <a:spLocks/>
              </p:cNvSpPr>
              <p:nvPr/>
            </p:nvSpPr>
            <p:spPr bwMode="auto">
              <a:xfrm>
                <a:off x="871538" y="3074988"/>
                <a:ext cx="20638" cy="9525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  <a:cxn ang="0">
                    <a:pos x="5" y="33"/>
                  </a:cxn>
                </a:cxnLst>
                <a:rect l="0" t="0" r="r" b="b"/>
                <a:pathLst>
                  <a:path w="7" h="33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10"/>
                      <a:pt x="6" y="22"/>
                      <a:pt x="5" y="3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823"/>
              <p:cNvSpPr>
                <a:spLocks/>
              </p:cNvSpPr>
              <p:nvPr/>
            </p:nvSpPr>
            <p:spPr bwMode="auto">
              <a:xfrm>
                <a:off x="1906588" y="903288"/>
                <a:ext cx="104775" cy="723900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8" y="32"/>
                  </a:cxn>
                  <a:cxn ang="0">
                    <a:pos x="10" y="57"/>
                  </a:cxn>
                  <a:cxn ang="0">
                    <a:pos x="12" y="86"/>
                  </a:cxn>
                  <a:cxn ang="0">
                    <a:pos x="2" y="101"/>
                  </a:cxn>
                  <a:cxn ang="0">
                    <a:pos x="4" y="115"/>
                  </a:cxn>
                  <a:cxn ang="0">
                    <a:pos x="14" y="130"/>
                  </a:cxn>
                  <a:cxn ang="0">
                    <a:pos x="27" y="138"/>
                  </a:cxn>
                  <a:cxn ang="0">
                    <a:pos x="29" y="152"/>
                  </a:cxn>
                  <a:cxn ang="0">
                    <a:pos x="26" y="175"/>
                  </a:cxn>
                  <a:cxn ang="0">
                    <a:pos x="25" y="219"/>
                  </a:cxn>
                  <a:cxn ang="0">
                    <a:pos x="8" y="249"/>
                  </a:cxn>
                </a:cxnLst>
                <a:rect l="0" t="0" r="r" b="b"/>
                <a:pathLst>
                  <a:path w="36" h="249">
                    <a:moveTo>
                      <a:pt x="10" y="0"/>
                    </a:moveTo>
                    <a:cubicBezTo>
                      <a:pt x="15" y="4"/>
                      <a:pt x="13" y="27"/>
                      <a:pt x="8" y="32"/>
                    </a:cubicBezTo>
                    <a:cubicBezTo>
                      <a:pt x="12" y="28"/>
                      <a:pt x="10" y="57"/>
                      <a:pt x="10" y="57"/>
                    </a:cubicBezTo>
                    <a:cubicBezTo>
                      <a:pt x="14" y="61"/>
                      <a:pt x="10" y="79"/>
                      <a:pt x="12" y="86"/>
                    </a:cubicBezTo>
                    <a:cubicBezTo>
                      <a:pt x="13" y="90"/>
                      <a:pt x="5" y="98"/>
                      <a:pt x="2" y="101"/>
                    </a:cubicBezTo>
                    <a:cubicBezTo>
                      <a:pt x="0" y="104"/>
                      <a:pt x="3" y="112"/>
                      <a:pt x="4" y="115"/>
                    </a:cubicBezTo>
                    <a:cubicBezTo>
                      <a:pt x="5" y="119"/>
                      <a:pt x="9" y="130"/>
                      <a:pt x="14" y="130"/>
                    </a:cubicBezTo>
                    <a:cubicBezTo>
                      <a:pt x="17" y="129"/>
                      <a:pt x="26" y="135"/>
                      <a:pt x="27" y="138"/>
                    </a:cubicBezTo>
                    <a:cubicBezTo>
                      <a:pt x="27" y="143"/>
                      <a:pt x="31" y="147"/>
                      <a:pt x="29" y="152"/>
                    </a:cubicBezTo>
                    <a:cubicBezTo>
                      <a:pt x="25" y="159"/>
                      <a:pt x="25" y="168"/>
                      <a:pt x="26" y="175"/>
                    </a:cubicBezTo>
                    <a:cubicBezTo>
                      <a:pt x="27" y="192"/>
                      <a:pt x="36" y="205"/>
                      <a:pt x="25" y="219"/>
                    </a:cubicBezTo>
                    <a:cubicBezTo>
                      <a:pt x="16" y="230"/>
                      <a:pt x="7" y="234"/>
                      <a:pt x="8" y="24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Line 824"/>
              <p:cNvSpPr>
                <a:spLocks noChangeShapeType="1"/>
              </p:cNvSpPr>
              <p:nvPr/>
            </p:nvSpPr>
            <p:spPr bwMode="auto">
              <a:xfrm>
                <a:off x="4418013" y="2676525"/>
                <a:ext cx="1588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Line 825"/>
              <p:cNvSpPr>
                <a:spLocks noChangeShapeType="1"/>
              </p:cNvSpPr>
              <p:nvPr/>
            </p:nvSpPr>
            <p:spPr bwMode="auto">
              <a:xfrm>
                <a:off x="4418013" y="2676525"/>
                <a:ext cx="1588" cy="158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826"/>
              <p:cNvSpPr>
                <a:spLocks/>
              </p:cNvSpPr>
              <p:nvPr/>
            </p:nvSpPr>
            <p:spPr bwMode="auto">
              <a:xfrm>
                <a:off x="4246563" y="2640013"/>
                <a:ext cx="225425" cy="104775"/>
              </a:xfrm>
              <a:custGeom>
                <a:avLst/>
                <a:gdLst/>
                <a:ahLst/>
                <a:cxnLst>
                  <a:cxn ang="0">
                    <a:pos x="78" y="0"/>
                  </a:cxn>
                  <a:cxn ang="0">
                    <a:pos x="58" y="15"/>
                  </a:cxn>
                  <a:cxn ang="0">
                    <a:pos x="54" y="22"/>
                  </a:cxn>
                  <a:cxn ang="0">
                    <a:pos x="46" y="27"/>
                  </a:cxn>
                  <a:cxn ang="0">
                    <a:pos x="20" y="31"/>
                  </a:cxn>
                  <a:cxn ang="0">
                    <a:pos x="0" y="36"/>
                  </a:cxn>
                </a:cxnLst>
                <a:rect l="0" t="0" r="r" b="b"/>
                <a:pathLst>
                  <a:path w="78" h="36">
                    <a:moveTo>
                      <a:pt x="78" y="0"/>
                    </a:moveTo>
                    <a:cubicBezTo>
                      <a:pt x="65" y="0"/>
                      <a:pt x="65" y="7"/>
                      <a:pt x="58" y="15"/>
                    </a:cubicBezTo>
                    <a:cubicBezTo>
                      <a:pt x="56" y="17"/>
                      <a:pt x="55" y="20"/>
                      <a:pt x="54" y="22"/>
                    </a:cubicBezTo>
                    <a:cubicBezTo>
                      <a:pt x="51" y="25"/>
                      <a:pt x="49" y="23"/>
                      <a:pt x="46" y="27"/>
                    </a:cubicBezTo>
                    <a:cubicBezTo>
                      <a:pt x="43" y="31"/>
                      <a:pt x="25" y="32"/>
                      <a:pt x="20" y="31"/>
                    </a:cubicBezTo>
                    <a:cubicBezTo>
                      <a:pt x="16" y="29"/>
                      <a:pt x="5" y="34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827"/>
              <p:cNvSpPr>
                <a:spLocks/>
              </p:cNvSpPr>
              <p:nvPr/>
            </p:nvSpPr>
            <p:spPr bwMode="auto">
              <a:xfrm>
                <a:off x="4246563" y="4262438"/>
                <a:ext cx="438150" cy="714375"/>
              </a:xfrm>
              <a:custGeom>
                <a:avLst/>
                <a:gdLst/>
                <a:ahLst/>
                <a:cxnLst>
                  <a:cxn ang="0">
                    <a:pos x="24" y="246"/>
                  </a:cxn>
                  <a:cxn ang="0">
                    <a:pos x="11" y="217"/>
                  </a:cxn>
                  <a:cxn ang="0">
                    <a:pos x="7" y="164"/>
                  </a:cxn>
                  <a:cxn ang="0">
                    <a:pos x="1" y="141"/>
                  </a:cxn>
                  <a:cxn ang="0">
                    <a:pos x="11" y="123"/>
                  </a:cxn>
                  <a:cxn ang="0">
                    <a:pos x="25" y="99"/>
                  </a:cxn>
                  <a:cxn ang="0">
                    <a:pos x="48" y="67"/>
                  </a:cxn>
                  <a:cxn ang="0">
                    <a:pos x="64" y="52"/>
                  </a:cxn>
                  <a:cxn ang="0">
                    <a:pos x="90" y="42"/>
                  </a:cxn>
                  <a:cxn ang="0">
                    <a:pos x="105" y="39"/>
                  </a:cxn>
                  <a:cxn ang="0">
                    <a:pos x="115" y="29"/>
                  </a:cxn>
                  <a:cxn ang="0">
                    <a:pos x="136" y="19"/>
                  </a:cxn>
                  <a:cxn ang="0">
                    <a:pos x="151" y="0"/>
                  </a:cxn>
                </a:cxnLst>
                <a:rect l="0" t="0" r="r" b="b"/>
                <a:pathLst>
                  <a:path w="151" h="246">
                    <a:moveTo>
                      <a:pt x="24" y="246"/>
                    </a:moveTo>
                    <a:cubicBezTo>
                      <a:pt x="36" y="234"/>
                      <a:pt x="10" y="229"/>
                      <a:pt x="11" y="217"/>
                    </a:cubicBezTo>
                    <a:cubicBezTo>
                      <a:pt x="12" y="199"/>
                      <a:pt x="7" y="182"/>
                      <a:pt x="7" y="164"/>
                    </a:cubicBezTo>
                    <a:cubicBezTo>
                      <a:pt x="7" y="157"/>
                      <a:pt x="0" y="148"/>
                      <a:pt x="1" y="141"/>
                    </a:cubicBezTo>
                    <a:cubicBezTo>
                      <a:pt x="1" y="137"/>
                      <a:pt x="9" y="126"/>
                      <a:pt x="11" y="123"/>
                    </a:cubicBezTo>
                    <a:cubicBezTo>
                      <a:pt x="17" y="116"/>
                      <a:pt x="20" y="106"/>
                      <a:pt x="25" y="99"/>
                    </a:cubicBezTo>
                    <a:cubicBezTo>
                      <a:pt x="31" y="90"/>
                      <a:pt x="38" y="73"/>
                      <a:pt x="48" y="67"/>
                    </a:cubicBezTo>
                    <a:cubicBezTo>
                      <a:pt x="54" y="64"/>
                      <a:pt x="59" y="56"/>
                      <a:pt x="64" y="52"/>
                    </a:cubicBezTo>
                    <a:cubicBezTo>
                      <a:pt x="72" y="45"/>
                      <a:pt x="81" y="45"/>
                      <a:pt x="90" y="42"/>
                    </a:cubicBezTo>
                    <a:cubicBezTo>
                      <a:pt x="91" y="42"/>
                      <a:pt x="105" y="40"/>
                      <a:pt x="105" y="39"/>
                    </a:cubicBezTo>
                    <a:cubicBezTo>
                      <a:pt x="106" y="33"/>
                      <a:pt x="110" y="31"/>
                      <a:pt x="115" y="29"/>
                    </a:cubicBezTo>
                    <a:cubicBezTo>
                      <a:pt x="124" y="26"/>
                      <a:pt x="128" y="26"/>
                      <a:pt x="136" y="19"/>
                    </a:cubicBezTo>
                    <a:cubicBezTo>
                      <a:pt x="142" y="14"/>
                      <a:pt x="145" y="6"/>
                      <a:pt x="15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Line 828"/>
              <p:cNvSpPr>
                <a:spLocks noChangeShapeType="1"/>
              </p:cNvSpPr>
              <p:nvPr/>
            </p:nvSpPr>
            <p:spPr bwMode="auto">
              <a:xfrm flipV="1">
                <a:off x="4727575" y="4259263"/>
                <a:ext cx="9525" cy="1111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Line 829"/>
              <p:cNvSpPr>
                <a:spLocks noChangeShapeType="1"/>
              </p:cNvSpPr>
              <p:nvPr/>
            </p:nvSpPr>
            <p:spPr bwMode="auto">
              <a:xfrm flipH="1">
                <a:off x="4548188" y="4241800"/>
                <a:ext cx="20638" cy="2063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830"/>
              <p:cNvSpPr>
                <a:spLocks/>
              </p:cNvSpPr>
              <p:nvPr/>
            </p:nvSpPr>
            <p:spPr bwMode="auto">
              <a:xfrm>
                <a:off x="4891088" y="1116013"/>
                <a:ext cx="14288" cy="4286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" y="15"/>
                  </a:cxn>
                </a:cxnLst>
                <a:rect l="0" t="0" r="r" b="b"/>
                <a:pathLst>
                  <a:path w="5" h="15">
                    <a:moveTo>
                      <a:pt x="4" y="0"/>
                    </a:moveTo>
                    <a:cubicBezTo>
                      <a:pt x="5" y="7"/>
                      <a:pt x="0" y="8"/>
                      <a:pt x="1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831"/>
              <p:cNvSpPr>
                <a:spLocks/>
              </p:cNvSpPr>
              <p:nvPr/>
            </p:nvSpPr>
            <p:spPr bwMode="auto">
              <a:xfrm>
                <a:off x="4198938" y="1925638"/>
                <a:ext cx="84138" cy="104775"/>
              </a:xfrm>
              <a:custGeom>
                <a:avLst/>
                <a:gdLst/>
                <a:ahLst/>
                <a:cxnLst>
                  <a:cxn ang="0">
                    <a:pos x="11" y="36"/>
                  </a:cxn>
                  <a:cxn ang="0">
                    <a:pos x="4" y="12"/>
                  </a:cxn>
                  <a:cxn ang="0">
                    <a:pos x="17" y="7"/>
                  </a:cxn>
                  <a:cxn ang="0">
                    <a:pos x="26" y="0"/>
                  </a:cxn>
                </a:cxnLst>
                <a:rect l="0" t="0" r="r" b="b"/>
                <a:pathLst>
                  <a:path w="29" h="36">
                    <a:moveTo>
                      <a:pt x="11" y="36"/>
                    </a:moveTo>
                    <a:cubicBezTo>
                      <a:pt x="7" y="33"/>
                      <a:pt x="0" y="17"/>
                      <a:pt x="4" y="12"/>
                    </a:cubicBezTo>
                    <a:cubicBezTo>
                      <a:pt x="6" y="10"/>
                      <a:pt x="14" y="7"/>
                      <a:pt x="17" y="7"/>
                    </a:cubicBezTo>
                    <a:cubicBezTo>
                      <a:pt x="29" y="6"/>
                      <a:pt x="20" y="6"/>
                      <a:pt x="2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Line 832"/>
              <p:cNvSpPr>
                <a:spLocks noChangeShapeType="1"/>
              </p:cNvSpPr>
              <p:nvPr/>
            </p:nvSpPr>
            <p:spPr bwMode="auto">
              <a:xfrm flipH="1">
                <a:off x="4283075" y="3873500"/>
                <a:ext cx="30163" cy="793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833"/>
              <p:cNvSpPr>
                <a:spLocks/>
              </p:cNvSpPr>
              <p:nvPr/>
            </p:nvSpPr>
            <p:spPr bwMode="auto">
              <a:xfrm>
                <a:off x="406400" y="2395538"/>
                <a:ext cx="90488" cy="412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1" y="10"/>
                  </a:cxn>
                </a:cxnLst>
                <a:rect l="0" t="0" r="r" b="b"/>
                <a:pathLst>
                  <a:path w="31" h="14">
                    <a:moveTo>
                      <a:pt x="0" y="0"/>
                    </a:moveTo>
                    <a:cubicBezTo>
                      <a:pt x="9" y="5"/>
                      <a:pt x="21" y="14"/>
                      <a:pt x="3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Line 834"/>
              <p:cNvSpPr>
                <a:spLocks noChangeShapeType="1"/>
              </p:cNvSpPr>
              <p:nvPr/>
            </p:nvSpPr>
            <p:spPr bwMode="auto">
              <a:xfrm flipH="1">
                <a:off x="387350" y="2662238"/>
                <a:ext cx="7938" cy="1270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835"/>
              <p:cNvSpPr>
                <a:spLocks/>
              </p:cNvSpPr>
              <p:nvPr/>
            </p:nvSpPr>
            <p:spPr bwMode="auto">
              <a:xfrm>
                <a:off x="798513" y="3222625"/>
                <a:ext cx="46038" cy="206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" y="7"/>
                  </a:cxn>
                </a:cxnLst>
                <a:rect l="0" t="0" r="r" b="b"/>
                <a:pathLst>
                  <a:path w="16" h="7">
                    <a:moveTo>
                      <a:pt x="0" y="0"/>
                    </a:moveTo>
                    <a:cubicBezTo>
                      <a:pt x="4" y="2"/>
                      <a:pt x="13" y="3"/>
                      <a:pt x="16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836"/>
              <p:cNvSpPr>
                <a:spLocks/>
              </p:cNvSpPr>
              <p:nvPr/>
            </p:nvSpPr>
            <p:spPr bwMode="auto">
              <a:xfrm>
                <a:off x="973138" y="3113088"/>
                <a:ext cx="98425" cy="173037"/>
              </a:xfrm>
              <a:custGeom>
                <a:avLst/>
                <a:gdLst/>
                <a:ahLst/>
                <a:cxnLst>
                  <a:cxn ang="0">
                    <a:pos x="34" y="6"/>
                  </a:cxn>
                  <a:cxn ang="0">
                    <a:pos x="14" y="24"/>
                  </a:cxn>
                  <a:cxn ang="0">
                    <a:pos x="12" y="39"/>
                  </a:cxn>
                  <a:cxn ang="0">
                    <a:pos x="3" y="41"/>
                  </a:cxn>
                  <a:cxn ang="0">
                    <a:pos x="10" y="60"/>
                  </a:cxn>
                </a:cxnLst>
                <a:rect l="0" t="0" r="r" b="b"/>
                <a:pathLst>
                  <a:path w="34" h="60">
                    <a:moveTo>
                      <a:pt x="34" y="6"/>
                    </a:moveTo>
                    <a:cubicBezTo>
                      <a:pt x="27" y="0"/>
                      <a:pt x="12" y="17"/>
                      <a:pt x="14" y="24"/>
                    </a:cubicBezTo>
                    <a:cubicBezTo>
                      <a:pt x="15" y="27"/>
                      <a:pt x="17" y="37"/>
                      <a:pt x="12" y="39"/>
                    </a:cubicBezTo>
                    <a:cubicBezTo>
                      <a:pt x="11" y="39"/>
                      <a:pt x="3" y="40"/>
                      <a:pt x="3" y="41"/>
                    </a:cubicBezTo>
                    <a:cubicBezTo>
                      <a:pt x="0" y="47"/>
                      <a:pt x="12" y="52"/>
                      <a:pt x="10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837"/>
              <p:cNvSpPr>
                <a:spLocks/>
              </p:cNvSpPr>
              <p:nvPr/>
            </p:nvSpPr>
            <p:spPr bwMode="auto">
              <a:xfrm>
                <a:off x="3108325" y="2587625"/>
                <a:ext cx="20638" cy="11112"/>
              </a:xfrm>
              <a:custGeom>
                <a:avLst/>
                <a:gdLst/>
                <a:ahLst/>
                <a:cxnLst>
                  <a:cxn ang="0">
                    <a:pos x="7" y="4"/>
                  </a:cxn>
                  <a:cxn ang="0">
                    <a:pos x="0" y="0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838"/>
              <p:cNvSpPr>
                <a:spLocks/>
              </p:cNvSpPr>
              <p:nvPr/>
            </p:nvSpPr>
            <p:spPr bwMode="auto">
              <a:xfrm>
                <a:off x="3062288" y="2584450"/>
                <a:ext cx="46038" cy="6350"/>
              </a:xfrm>
              <a:custGeom>
                <a:avLst/>
                <a:gdLst/>
                <a:ahLst/>
                <a:cxnLst>
                  <a:cxn ang="0">
                    <a:pos x="16" y="1"/>
                  </a:cxn>
                  <a:cxn ang="0">
                    <a:pos x="0" y="1"/>
                  </a:cxn>
                </a:cxnLst>
                <a:rect l="0" t="0" r="r" b="b"/>
                <a:pathLst>
                  <a:path w="16" h="2">
                    <a:moveTo>
                      <a:pt x="16" y="1"/>
                    </a:moveTo>
                    <a:cubicBezTo>
                      <a:pt x="10" y="0"/>
                      <a:pt x="5" y="2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839"/>
              <p:cNvSpPr>
                <a:spLocks/>
              </p:cNvSpPr>
              <p:nvPr/>
            </p:nvSpPr>
            <p:spPr bwMode="auto">
              <a:xfrm>
                <a:off x="3013075" y="2170113"/>
                <a:ext cx="217488" cy="106362"/>
              </a:xfrm>
              <a:custGeom>
                <a:avLst/>
                <a:gdLst/>
                <a:ahLst/>
                <a:cxnLst>
                  <a:cxn ang="0">
                    <a:pos x="0" y="37"/>
                  </a:cxn>
                  <a:cxn ang="0">
                    <a:pos x="18" y="18"/>
                  </a:cxn>
                  <a:cxn ang="0">
                    <a:pos x="39" y="13"/>
                  </a:cxn>
                  <a:cxn ang="0">
                    <a:pos x="58" y="8"/>
                  </a:cxn>
                  <a:cxn ang="0">
                    <a:pos x="69" y="7"/>
                  </a:cxn>
                  <a:cxn ang="0">
                    <a:pos x="73" y="0"/>
                  </a:cxn>
                </a:cxnLst>
                <a:rect l="0" t="0" r="r" b="b"/>
                <a:pathLst>
                  <a:path w="75" h="37">
                    <a:moveTo>
                      <a:pt x="0" y="37"/>
                    </a:moveTo>
                    <a:cubicBezTo>
                      <a:pt x="6" y="31"/>
                      <a:pt x="11" y="23"/>
                      <a:pt x="18" y="18"/>
                    </a:cubicBezTo>
                    <a:cubicBezTo>
                      <a:pt x="24" y="14"/>
                      <a:pt x="32" y="15"/>
                      <a:pt x="39" y="13"/>
                    </a:cubicBezTo>
                    <a:cubicBezTo>
                      <a:pt x="46" y="10"/>
                      <a:pt x="50" y="8"/>
                      <a:pt x="58" y="8"/>
                    </a:cubicBezTo>
                    <a:cubicBezTo>
                      <a:pt x="61" y="8"/>
                      <a:pt x="67" y="9"/>
                      <a:pt x="69" y="7"/>
                    </a:cubicBezTo>
                    <a:cubicBezTo>
                      <a:pt x="71" y="4"/>
                      <a:pt x="75" y="0"/>
                      <a:pt x="7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840"/>
              <p:cNvSpPr>
                <a:spLocks/>
              </p:cNvSpPr>
              <p:nvPr/>
            </p:nvSpPr>
            <p:spPr bwMode="auto">
              <a:xfrm>
                <a:off x="4486275" y="2216150"/>
                <a:ext cx="44450" cy="39687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0" y="14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0" y="3"/>
                      <a:pt x="5" y="11"/>
                      <a:pt x="0" y="1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841"/>
              <p:cNvSpPr>
                <a:spLocks/>
              </p:cNvSpPr>
              <p:nvPr/>
            </p:nvSpPr>
            <p:spPr bwMode="auto">
              <a:xfrm>
                <a:off x="4240213" y="2508250"/>
                <a:ext cx="69850" cy="233362"/>
              </a:xfrm>
              <a:custGeom>
                <a:avLst/>
                <a:gdLst/>
                <a:ahLst/>
                <a:cxnLst>
                  <a:cxn ang="0">
                    <a:pos x="3" y="80"/>
                  </a:cxn>
                  <a:cxn ang="0">
                    <a:pos x="11" y="30"/>
                  </a:cxn>
                  <a:cxn ang="0">
                    <a:pos x="24" y="0"/>
                  </a:cxn>
                </a:cxnLst>
                <a:rect l="0" t="0" r="r" b="b"/>
                <a:pathLst>
                  <a:path w="24" h="80">
                    <a:moveTo>
                      <a:pt x="3" y="80"/>
                    </a:moveTo>
                    <a:cubicBezTo>
                      <a:pt x="4" y="61"/>
                      <a:pt x="0" y="47"/>
                      <a:pt x="11" y="30"/>
                    </a:cubicBezTo>
                    <a:cubicBezTo>
                      <a:pt x="15" y="22"/>
                      <a:pt x="15" y="5"/>
                      <a:pt x="2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842"/>
              <p:cNvSpPr>
                <a:spLocks/>
              </p:cNvSpPr>
              <p:nvPr/>
            </p:nvSpPr>
            <p:spPr bwMode="auto">
              <a:xfrm>
                <a:off x="4233863" y="2030413"/>
                <a:ext cx="136525" cy="38100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7" y="8"/>
                  </a:cxn>
                  <a:cxn ang="0">
                    <a:pos x="47" y="13"/>
                  </a:cxn>
                </a:cxnLst>
                <a:rect l="0" t="0" r="r" b="b"/>
                <a:pathLst>
                  <a:path w="47" h="13">
                    <a:moveTo>
                      <a:pt x="0" y="1"/>
                    </a:moveTo>
                    <a:cubicBezTo>
                      <a:pt x="8" y="8"/>
                      <a:pt x="18" y="3"/>
                      <a:pt x="27" y="8"/>
                    </a:cubicBezTo>
                    <a:cubicBezTo>
                      <a:pt x="37" y="13"/>
                      <a:pt x="39" y="0"/>
                      <a:pt x="47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843"/>
              <p:cNvSpPr>
                <a:spLocks/>
              </p:cNvSpPr>
              <p:nvPr/>
            </p:nvSpPr>
            <p:spPr bwMode="auto">
              <a:xfrm>
                <a:off x="4652963" y="1223963"/>
                <a:ext cx="11113" cy="50800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4" y="0"/>
                  </a:cxn>
                </a:cxnLst>
                <a:rect l="0" t="0" r="r" b="b"/>
                <a:pathLst>
                  <a:path w="4" h="18">
                    <a:moveTo>
                      <a:pt x="0" y="18"/>
                    </a:moveTo>
                    <a:cubicBezTo>
                      <a:pt x="4" y="10"/>
                      <a:pt x="3" y="9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844"/>
              <p:cNvSpPr>
                <a:spLocks noEditPoints="1"/>
              </p:cNvSpPr>
              <p:nvPr/>
            </p:nvSpPr>
            <p:spPr bwMode="auto">
              <a:xfrm>
                <a:off x="4652963" y="1162050"/>
                <a:ext cx="25400" cy="258762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4" y="0"/>
                  </a:cxn>
                  <a:cxn ang="0">
                    <a:pos x="4" y="21"/>
                  </a:cxn>
                  <a:cxn ang="0">
                    <a:pos x="7" y="12"/>
                  </a:cxn>
                  <a:cxn ang="0">
                    <a:pos x="1" y="89"/>
                  </a:cxn>
                  <a:cxn ang="0">
                    <a:pos x="0" y="39"/>
                  </a:cxn>
                </a:cxnLst>
                <a:rect l="0" t="0" r="r" b="b"/>
                <a:pathLst>
                  <a:path w="9" h="89">
                    <a:moveTo>
                      <a:pt x="9" y="7"/>
                    </a:moveTo>
                    <a:cubicBezTo>
                      <a:pt x="8" y="5"/>
                      <a:pt x="4" y="1"/>
                      <a:pt x="4" y="0"/>
                    </a:cubicBezTo>
                    <a:moveTo>
                      <a:pt x="4" y="21"/>
                    </a:moveTo>
                    <a:cubicBezTo>
                      <a:pt x="4" y="17"/>
                      <a:pt x="5" y="15"/>
                      <a:pt x="7" y="12"/>
                    </a:cubicBezTo>
                    <a:moveTo>
                      <a:pt x="1" y="89"/>
                    </a:moveTo>
                    <a:cubicBezTo>
                      <a:pt x="3" y="71"/>
                      <a:pt x="3" y="55"/>
                      <a:pt x="0" y="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845"/>
              <p:cNvSpPr>
                <a:spLocks/>
              </p:cNvSpPr>
              <p:nvPr/>
            </p:nvSpPr>
            <p:spPr bwMode="auto">
              <a:xfrm>
                <a:off x="4672013" y="1171575"/>
                <a:ext cx="9525" cy="4921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" y="17"/>
                  </a:cxn>
                </a:cxnLst>
                <a:rect l="0" t="0" r="r" b="b"/>
                <a:pathLst>
                  <a:path w="3" h="17">
                    <a:moveTo>
                      <a:pt x="1" y="0"/>
                    </a:moveTo>
                    <a:cubicBezTo>
                      <a:pt x="0" y="6"/>
                      <a:pt x="1" y="11"/>
                      <a:pt x="3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846"/>
              <p:cNvSpPr>
                <a:spLocks/>
              </p:cNvSpPr>
              <p:nvPr/>
            </p:nvSpPr>
            <p:spPr bwMode="auto">
              <a:xfrm>
                <a:off x="4875213" y="1298575"/>
                <a:ext cx="163513" cy="4921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4" y="17"/>
                  </a:cxn>
                  <a:cxn ang="0">
                    <a:pos x="39" y="10"/>
                  </a:cxn>
                  <a:cxn ang="0">
                    <a:pos x="56" y="0"/>
                  </a:cxn>
                </a:cxnLst>
                <a:rect l="0" t="0" r="r" b="b"/>
                <a:pathLst>
                  <a:path w="56" h="17">
                    <a:moveTo>
                      <a:pt x="0" y="1"/>
                    </a:moveTo>
                    <a:cubicBezTo>
                      <a:pt x="5" y="9"/>
                      <a:pt x="22" y="4"/>
                      <a:pt x="24" y="17"/>
                    </a:cubicBezTo>
                    <a:cubicBezTo>
                      <a:pt x="25" y="13"/>
                      <a:pt x="37" y="12"/>
                      <a:pt x="39" y="10"/>
                    </a:cubicBezTo>
                    <a:cubicBezTo>
                      <a:pt x="45" y="7"/>
                      <a:pt x="50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847"/>
              <p:cNvSpPr>
                <a:spLocks/>
              </p:cNvSpPr>
              <p:nvPr/>
            </p:nvSpPr>
            <p:spPr bwMode="auto">
              <a:xfrm>
                <a:off x="5481638" y="1571625"/>
                <a:ext cx="3175" cy="3175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Line 848"/>
              <p:cNvSpPr>
                <a:spLocks noChangeShapeType="1"/>
              </p:cNvSpPr>
              <p:nvPr/>
            </p:nvSpPr>
            <p:spPr bwMode="auto">
              <a:xfrm flipH="1">
                <a:off x="5543550" y="1905000"/>
                <a:ext cx="7938" cy="635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849"/>
              <p:cNvSpPr>
                <a:spLocks/>
              </p:cNvSpPr>
              <p:nvPr/>
            </p:nvSpPr>
            <p:spPr bwMode="auto">
              <a:xfrm>
                <a:off x="5256213" y="2447925"/>
                <a:ext cx="39688" cy="269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3" y="9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1" y="1"/>
                      <a:pt x="14" y="8"/>
                      <a:pt x="13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Line 850"/>
              <p:cNvSpPr>
                <a:spLocks noChangeShapeType="1"/>
              </p:cNvSpPr>
              <p:nvPr/>
            </p:nvSpPr>
            <p:spPr bwMode="auto">
              <a:xfrm flipH="1" flipV="1">
                <a:off x="5192713" y="2479675"/>
                <a:ext cx="11113" cy="3175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851"/>
              <p:cNvSpPr>
                <a:spLocks/>
              </p:cNvSpPr>
              <p:nvPr/>
            </p:nvSpPr>
            <p:spPr bwMode="auto">
              <a:xfrm>
                <a:off x="4852988" y="4024313"/>
                <a:ext cx="104775" cy="84137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0" y="29"/>
                  </a:cxn>
                </a:cxnLst>
                <a:rect l="0" t="0" r="r" b="b"/>
                <a:pathLst>
                  <a:path w="36" h="29">
                    <a:moveTo>
                      <a:pt x="36" y="0"/>
                    </a:moveTo>
                    <a:cubicBezTo>
                      <a:pt x="25" y="9"/>
                      <a:pt x="13" y="24"/>
                      <a:pt x="0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852"/>
              <p:cNvSpPr>
                <a:spLocks/>
              </p:cNvSpPr>
              <p:nvPr/>
            </p:nvSpPr>
            <p:spPr bwMode="auto">
              <a:xfrm>
                <a:off x="4989513" y="4062413"/>
                <a:ext cx="31750" cy="14287"/>
              </a:xfrm>
              <a:custGeom>
                <a:avLst/>
                <a:gdLst/>
                <a:ahLst/>
                <a:cxnLst>
                  <a:cxn ang="0">
                    <a:pos x="11" y="3"/>
                  </a:cxn>
                  <a:cxn ang="0">
                    <a:pos x="0" y="0"/>
                  </a:cxn>
                </a:cxnLst>
                <a:rect l="0" t="0" r="r" b="b"/>
                <a:pathLst>
                  <a:path w="11" h="5">
                    <a:moveTo>
                      <a:pt x="11" y="3"/>
                    </a:moveTo>
                    <a:cubicBezTo>
                      <a:pt x="5" y="5"/>
                      <a:pt x="4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853"/>
              <p:cNvSpPr>
                <a:spLocks/>
              </p:cNvSpPr>
              <p:nvPr/>
            </p:nvSpPr>
            <p:spPr bwMode="auto">
              <a:xfrm>
                <a:off x="4654550" y="4213225"/>
                <a:ext cx="17463" cy="46037"/>
              </a:xfrm>
              <a:custGeom>
                <a:avLst/>
                <a:gdLst/>
                <a:ahLst/>
                <a:cxnLst>
                  <a:cxn ang="0">
                    <a:pos x="6" y="16"/>
                  </a:cxn>
                  <a:cxn ang="0">
                    <a:pos x="0" y="0"/>
                  </a:cxn>
                </a:cxnLst>
                <a:rect l="0" t="0" r="r" b="b"/>
                <a:pathLst>
                  <a:path w="6" h="16">
                    <a:moveTo>
                      <a:pt x="6" y="16"/>
                    </a:move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854"/>
              <p:cNvSpPr>
                <a:spLocks/>
              </p:cNvSpPr>
              <p:nvPr/>
            </p:nvSpPr>
            <p:spPr bwMode="auto">
              <a:xfrm>
                <a:off x="4081463" y="4252913"/>
                <a:ext cx="33338" cy="5238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3"/>
                      <a:pt x="8" y="14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855"/>
              <p:cNvSpPr>
                <a:spLocks/>
              </p:cNvSpPr>
              <p:nvPr/>
            </p:nvSpPr>
            <p:spPr bwMode="auto">
              <a:xfrm>
                <a:off x="4113213" y="4302125"/>
                <a:ext cx="39688" cy="3175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0" y="4"/>
                      <a:pt x="12" y="9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856"/>
              <p:cNvSpPr>
                <a:spLocks/>
              </p:cNvSpPr>
              <p:nvPr/>
            </p:nvSpPr>
            <p:spPr bwMode="auto">
              <a:xfrm>
                <a:off x="4300538" y="3614738"/>
                <a:ext cx="12700" cy="285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3" y="8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857"/>
              <p:cNvSpPr>
                <a:spLocks/>
              </p:cNvSpPr>
              <p:nvPr/>
            </p:nvSpPr>
            <p:spPr bwMode="auto">
              <a:xfrm>
                <a:off x="5038725" y="1290638"/>
                <a:ext cx="28575" cy="793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858"/>
              <p:cNvSpPr>
                <a:spLocks/>
              </p:cNvSpPr>
              <p:nvPr/>
            </p:nvSpPr>
            <p:spPr bwMode="auto">
              <a:xfrm>
                <a:off x="4618038" y="1649413"/>
                <a:ext cx="904875" cy="668337"/>
              </a:xfrm>
              <a:custGeom>
                <a:avLst/>
                <a:gdLst/>
                <a:ahLst/>
                <a:cxnLst>
                  <a:cxn ang="0">
                    <a:pos x="0" y="230"/>
                  </a:cxn>
                  <a:cxn ang="0">
                    <a:pos x="53" y="188"/>
                  </a:cxn>
                  <a:cxn ang="0">
                    <a:pos x="60" y="181"/>
                  </a:cxn>
                  <a:cxn ang="0">
                    <a:pos x="76" y="181"/>
                  </a:cxn>
                  <a:cxn ang="0">
                    <a:pos x="101" y="180"/>
                  </a:cxn>
                  <a:cxn ang="0">
                    <a:pos x="120" y="182"/>
                  </a:cxn>
                  <a:cxn ang="0">
                    <a:pos x="133" y="180"/>
                  </a:cxn>
                  <a:cxn ang="0">
                    <a:pos x="141" y="169"/>
                  </a:cxn>
                  <a:cxn ang="0">
                    <a:pos x="144" y="159"/>
                  </a:cxn>
                  <a:cxn ang="0">
                    <a:pos x="158" y="151"/>
                  </a:cxn>
                  <a:cxn ang="0">
                    <a:pos x="171" y="123"/>
                  </a:cxn>
                  <a:cxn ang="0">
                    <a:pos x="187" y="91"/>
                  </a:cxn>
                  <a:cxn ang="0">
                    <a:pos x="204" y="65"/>
                  </a:cxn>
                  <a:cxn ang="0">
                    <a:pos x="226" y="47"/>
                  </a:cxn>
                  <a:cxn ang="0">
                    <a:pos x="252" y="29"/>
                  </a:cxn>
                  <a:cxn ang="0">
                    <a:pos x="274" y="20"/>
                  </a:cxn>
                  <a:cxn ang="0">
                    <a:pos x="286" y="10"/>
                  </a:cxn>
                  <a:cxn ang="0">
                    <a:pos x="312" y="0"/>
                  </a:cxn>
                </a:cxnLst>
                <a:rect l="0" t="0" r="r" b="b"/>
                <a:pathLst>
                  <a:path w="312" h="230">
                    <a:moveTo>
                      <a:pt x="0" y="230"/>
                    </a:moveTo>
                    <a:cubicBezTo>
                      <a:pt x="17" y="216"/>
                      <a:pt x="36" y="203"/>
                      <a:pt x="53" y="188"/>
                    </a:cubicBezTo>
                    <a:cubicBezTo>
                      <a:pt x="55" y="186"/>
                      <a:pt x="57" y="181"/>
                      <a:pt x="60" y="181"/>
                    </a:cubicBezTo>
                    <a:cubicBezTo>
                      <a:pt x="65" y="181"/>
                      <a:pt x="71" y="182"/>
                      <a:pt x="76" y="181"/>
                    </a:cubicBezTo>
                    <a:cubicBezTo>
                      <a:pt x="84" y="180"/>
                      <a:pt x="93" y="181"/>
                      <a:pt x="101" y="180"/>
                    </a:cubicBezTo>
                    <a:cubicBezTo>
                      <a:pt x="107" y="179"/>
                      <a:pt x="114" y="181"/>
                      <a:pt x="120" y="182"/>
                    </a:cubicBezTo>
                    <a:cubicBezTo>
                      <a:pt x="125" y="183"/>
                      <a:pt x="128" y="181"/>
                      <a:pt x="133" y="180"/>
                    </a:cubicBezTo>
                    <a:cubicBezTo>
                      <a:pt x="136" y="179"/>
                      <a:pt x="138" y="171"/>
                      <a:pt x="141" y="169"/>
                    </a:cubicBezTo>
                    <a:cubicBezTo>
                      <a:pt x="144" y="166"/>
                      <a:pt x="138" y="160"/>
                      <a:pt x="144" y="159"/>
                    </a:cubicBezTo>
                    <a:cubicBezTo>
                      <a:pt x="150" y="159"/>
                      <a:pt x="153" y="153"/>
                      <a:pt x="158" y="151"/>
                    </a:cubicBezTo>
                    <a:cubicBezTo>
                      <a:pt x="169" y="148"/>
                      <a:pt x="162" y="128"/>
                      <a:pt x="171" y="123"/>
                    </a:cubicBezTo>
                    <a:cubicBezTo>
                      <a:pt x="184" y="115"/>
                      <a:pt x="190" y="107"/>
                      <a:pt x="187" y="91"/>
                    </a:cubicBezTo>
                    <a:cubicBezTo>
                      <a:pt x="185" y="78"/>
                      <a:pt x="199" y="73"/>
                      <a:pt x="204" y="65"/>
                    </a:cubicBezTo>
                    <a:cubicBezTo>
                      <a:pt x="208" y="59"/>
                      <a:pt x="219" y="50"/>
                      <a:pt x="226" y="47"/>
                    </a:cubicBezTo>
                    <a:cubicBezTo>
                      <a:pt x="236" y="44"/>
                      <a:pt x="242" y="34"/>
                      <a:pt x="252" y="29"/>
                    </a:cubicBezTo>
                    <a:cubicBezTo>
                      <a:pt x="259" y="26"/>
                      <a:pt x="267" y="23"/>
                      <a:pt x="274" y="20"/>
                    </a:cubicBezTo>
                    <a:cubicBezTo>
                      <a:pt x="280" y="17"/>
                      <a:pt x="281" y="12"/>
                      <a:pt x="286" y="10"/>
                    </a:cubicBezTo>
                    <a:cubicBezTo>
                      <a:pt x="294" y="8"/>
                      <a:pt x="305" y="6"/>
                      <a:pt x="3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859"/>
              <p:cNvSpPr>
                <a:spLocks/>
              </p:cNvSpPr>
              <p:nvPr/>
            </p:nvSpPr>
            <p:spPr bwMode="auto">
              <a:xfrm>
                <a:off x="4513263" y="2216150"/>
                <a:ext cx="14288" cy="3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5" y="1"/>
                      <a:pt x="5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Line 860"/>
              <p:cNvSpPr>
                <a:spLocks noChangeShapeType="1"/>
              </p:cNvSpPr>
              <p:nvPr/>
            </p:nvSpPr>
            <p:spPr bwMode="auto">
              <a:xfrm flipH="1" flipV="1">
                <a:off x="977900" y="3289300"/>
                <a:ext cx="3175" cy="6350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861"/>
              <p:cNvSpPr>
                <a:spLocks/>
              </p:cNvSpPr>
              <p:nvPr/>
            </p:nvSpPr>
            <p:spPr bwMode="auto">
              <a:xfrm>
                <a:off x="850900" y="3267075"/>
                <a:ext cx="38100" cy="17462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9" y="2"/>
                      <a:pt x="6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862"/>
              <p:cNvSpPr>
                <a:spLocks/>
              </p:cNvSpPr>
              <p:nvPr/>
            </p:nvSpPr>
            <p:spPr bwMode="auto">
              <a:xfrm>
                <a:off x="868363" y="3278188"/>
                <a:ext cx="133350" cy="38100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22" y="2"/>
                  </a:cxn>
                  <a:cxn ang="0">
                    <a:pos x="46" y="3"/>
                  </a:cxn>
                </a:cxnLst>
                <a:rect l="0" t="0" r="r" b="b"/>
                <a:pathLst>
                  <a:path w="46" h="13">
                    <a:moveTo>
                      <a:pt x="0" y="9"/>
                    </a:moveTo>
                    <a:cubicBezTo>
                      <a:pt x="1" y="0"/>
                      <a:pt x="15" y="3"/>
                      <a:pt x="22" y="2"/>
                    </a:cubicBezTo>
                    <a:cubicBezTo>
                      <a:pt x="29" y="1"/>
                      <a:pt x="43" y="13"/>
                      <a:pt x="4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1529626" y="1265963"/>
              <a:ext cx="5955990" cy="5264488"/>
              <a:chOff x="1529626" y="1265963"/>
              <a:chExt cx="5955990" cy="5264488"/>
            </a:xfrm>
            <a:solidFill>
              <a:schemeClr val="bg2"/>
            </a:solidFill>
          </p:grpSpPr>
          <p:sp>
            <p:nvSpPr>
              <p:cNvPr id="703" name="Oval 386"/>
              <p:cNvSpPr>
                <a:spLocks noChangeArrowheads="1"/>
              </p:cNvSpPr>
              <p:nvPr userDrawn="1"/>
            </p:nvSpPr>
            <p:spPr bwMode="auto">
              <a:xfrm>
                <a:off x="1908242" y="140749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4" name="Oval 386"/>
              <p:cNvSpPr>
                <a:spLocks noChangeArrowheads="1"/>
              </p:cNvSpPr>
              <p:nvPr userDrawn="1"/>
            </p:nvSpPr>
            <p:spPr bwMode="auto">
              <a:xfrm>
                <a:off x="1772539" y="185237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5" name="Oval 386"/>
              <p:cNvSpPr>
                <a:spLocks noChangeArrowheads="1"/>
              </p:cNvSpPr>
              <p:nvPr userDrawn="1"/>
            </p:nvSpPr>
            <p:spPr bwMode="auto">
              <a:xfrm>
                <a:off x="2864554" y="1265963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6" name="Oval 386"/>
              <p:cNvSpPr>
                <a:spLocks noChangeArrowheads="1"/>
              </p:cNvSpPr>
              <p:nvPr userDrawn="1"/>
            </p:nvSpPr>
            <p:spPr bwMode="auto">
              <a:xfrm>
                <a:off x="3361228" y="314867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7" name="Oval 386"/>
              <p:cNvSpPr>
                <a:spLocks noChangeArrowheads="1"/>
              </p:cNvSpPr>
              <p:nvPr userDrawn="1"/>
            </p:nvSpPr>
            <p:spPr bwMode="auto">
              <a:xfrm>
                <a:off x="4524726" y="340366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8" name="Oval 386"/>
              <p:cNvSpPr>
                <a:spLocks noChangeArrowheads="1"/>
              </p:cNvSpPr>
              <p:nvPr userDrawn="1"/>
            </p:nvSpPr>
            <p:spPr bwMode="auto">
              <a:xfrm>
                <a:off x="1529626" y="3566159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09" name="Oval 386"/>
              <p:cNvSpPr>
                <a:spLocks noChangeArrowheads="1"/>
              </p:cNvSpPr>
              <p:nvPr userDrawn="1"/>
            </p:nvSpPr>
            <p:spPr bwMode="auto">
              <a:xfrm>
                <a:off x="2110420" y="4522361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0" name="Oval 386"/>
              <p:cNvSpPr>
                <a:spLocks noChangeArrowheads="1"/>
              </p:cNvSpPr>
              <p:nvPr userDrawn="1"/>
            </p:nvSpPr>
            <p:spPr bwMode="auto">
              <a:xfrm>
                <a:off x="2555395" y="4861900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1" name="Oval 386"/>
              <p:cNvSpPr>
                <a:spLocks noChangeArrowheads="1"/>
              </p:cNvSpPr>
              <p:nvPr userDrawn="1"/>
            </p:nvSpPr>
            <p:spPr bwMode="auto">
              <a:xfrm>
                <a:off x="3377311" y="524075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2" name="Oval 386"/>
              <p:cNvSpPr>
                <a:spLocks noChangeArrowheads="1"/>
              </p:cNvSpPr>
              <p:nvPr userDrawn="1"/>
            </p:nvSpPr>
            <p:spPr bwMode="auto">
              <a:xfrm>
                <a:off x="4235521" y="5197738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3" name="Oval 386"/>
              <p:cNvSpPr>
                <a:spLocks noChangeArrowheads="1"/>
              </p:cNvSpPr>
              <p:nvPr userDrawn="1"/>
            </p:nvSpPr>
            <p:spPr bwMode="auto">
              <a:xfrm>
                <a:off x="5384298" y="5858552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4" name="Oval 386"/>
              <p:cNvSpPr>
                <a:spLocks noChangeArrowheads="1"/>
              </p:cNvSpPr>
              <p:nvPr userDrawn="1"/>
            </p:nvSpPr>
            <p:spPr bwMode="auto">
              <a:xfrm>
                <a:off x="5591468" y="6101472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5" name="Oval 386"/>
              <p:cNvSpPr>
                <a:spLocks noChangeArrowheads="1"/>
              </p:cNvSpPr>
              <p:nvPr userDrawn="1"/>
            </p:nvSpPr>
            <p:spPr bwMode="auto">
              <a:xfrm>
                <a:off x="6015256" y="643420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6" name="Oval 386"/>
              <p:cNvSpPr>
                <a:spLocks noChangeArrowheads="1"/>
              </p:cNvSpPr>
              <p:nvPr userDrawn="1"/>
            </p:nvSpPr>
            <p:spPr bwMode="auto">
              <a:xfrm>
                <a:off x="7389371" y="537631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7" name="Oval 386"/>
              <p:cNvSpPr>
                <a:spLocks noChangeArrowheads="1"/>
              </p:cNvSpPr>
              <p:nvPr userDrawn="1"/>
            </p:nvSpPr>
            <p:spPr bwMode="auto">
              <a:xfrm>
                <a:off x="7203517" y="424702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8" name="Oval 386"/>
              <p:cNvSpPr>
                <a:spLocks noChangeArrowheads="1"/>
              </p:cNvSpPr>
              <p:nvPr userDrawn="1"/>
            </p:nvSpPr>
            <p:spPr bwMode="auto">
              <a:xfrm>
                <a:off x="6372538" y="555693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19" name="Oval 386"/>
              <p:cNvSpPr>
                <a:spLocks noChangeArrowheads="1"/>
              </p:cNvSpPr>
              <p:nvPr userDrawn="1"/>
            </p:nvSpPr>
            <p:spPr bwMode="auto">
              <a:xfrm>
                <a:off x="6040145" y="4918957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0" name="Oval 386"/>
              <p:cNvSpPr>
                <a:spLocks noChangeArrowheads="1"/>
              </p:cNvSpPr>
              <p:nvPr userDrawn="1"/>
            </p:nvSpPr>
            <p:spPr bwMode="auto">
              <a:xfrm>
                <a:off x="6295823" y="346608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1" name="Oval 386"/>
              <p:cNvSpPr>
                <a:spLocks noChangeArrowheads="1"/>
              </p:cNvSpPr>
              <p:nvPr userDrawn="1"/>
            </p:nvSpPr>
            <p:spPr bwMode="auto">
              <a:xfrm>
                <a:off x="6020361" y="3005026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2" name="Oval 386"/>
              <p:cNvSpPr>
                <a:spLocks noChangeArrowheads="1"/>
              </p:cNvSpPr>
              <p:nvPr userDrawn="1"/>
            </p:nvSpPr>
            <p:spPr bwMode="auto">
              <a:xfrm>
                <a:off x="6380057" y="2137967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3" name="Oval 386"/>
              <p:cNvSpPr>
                <a:spLocks noChangeArrowheads="1"/>
              </p:cNvSpPr>
              <p:nvPr userDrawn="1"/>
            </p:nvSpPr>
            <p:spPr bwMode="auto">
              <a:xfrm>
                <a:off x="6493930" y="1727284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4" name="Oval 386"/>
              <p:cNvSpPr>
                <a:spLocks noChangeArrowheads="1"/>
              </p:cNvSpPr>
              <p:nvPr userDrawn="1"/>
            </p:nvSpPr>
            <p:spPr bwMode="auto">
              <a:xfrm>
                <a:off x="7355290" y="269599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725" name="Oval 386"/>
              <p:cNvSpPr>
                <a:spLocks noChangeArrowheads="1"/>
              </p:cNvSpPr>
              <p:nvPr userDrawn="1"/>
            </p:nvSpPr>
            <p:spPr bwMode="auto">
              <a:xfrm>
                <a:off x="7051905" y="3469915"/>
                <a:ext cx="96245" cy="96245"/>
              </a:xfrm>
              <a:prstGeom prst="ellipse">
                <a:avLst/>
              </a:prstGeom>
              <a:grp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wrap="none" anchor="ctr"/>
              <a:lstStyle/>
              <a:p>
                <a:endParaRPr lang="en-US" dirty="0"/>
              </a:p>
            </p:txBody>
          </p:sp>
        </p:grpSp>
        <p:sp>
          <p:nvSpPr>
            <p:cNvPr id="726" name="Text Box 345"/>
            <p:cNvSpPr txBox="1">
              <a:spLocks noChangeArrowheads="1"/>
            </p:cNvSpPr>
            <p:nvPr userDrawn="1"/>
          </p:nvSpPr>
          <p:spPr bwMode="auto">
            <a:xfrm>
              <a:off x="1207827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7" name="Text Box 347"/>
            <p:cNvSpPr txBox="1">
              <a:spLocks noChangeArrowheads="1"/>
            </p:cNvSpPr>
            <p:nvPr userDrawn="1"/>
          </p:nvSpPr>
          <p:spPr bwMode="auto">
            <a:xfrm>
              <a:off x="1385712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28" name="Text Box 348"/>
            <p:cNvSpPr txBox="1">
              <a:spLocks noChangeArrowheads="1"/>
            </p:cNvSpPr>
            <p:nvPr userDrawn="1"/>
          </p:nvSpPr>
          <p:spPr bwMode="auto">
            <a:xfrm>
              <a:off x="2647898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29" name="Text Box 351"/>
            <p:cNvSpPr txBox="1">
              <a:spLocks noChangeArrowheads="1"/>
            </p:cNvSpPr>
            <p:nvPr userDrawn="1"/>
          </p:nvSpPr>
          <p:spPr bwMode="auto">
            <a:xfrm>
              <a:off x="2044171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0" name="Text Box 363"/>
            <p:cNvSpPr txBox="1">
              <a:spLocks noChangeArrowheads="1"/>
            </p:cNvSpPr>
            <p:nvPr userDrawn="1"/>
          </p:nvSpPr>
          <p:spPr bwMode="auto">
            <a:xfrm>
              <a:off x="3473556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1" name="Text Box 364"/>
            <p:cNvSpPr txBox="1">
              <a:spLocks noChangeArrowheads="1"/>
            </p:cNvSpPr>
            <p:nvPr userDrawn="1"/>
          </p:nvSpPr>
          <p:spPr bwMode="auto">
            <a:xfrm>
              <a:off x="2944862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2" name="Text Box 354"/>
            <p:cNvSpPr txBox="1">
              <a:spLocks noChangeArrowheads="1"/>
            </p:cNvSpPr>
            <p:nvPr userDrawn="1"/>
          </p:nvSpPr>
          <p:spPr bwMode="auto">
            <a:xfrm>
              <a:off x="6155226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3" name="Text Box 356"/>
            <p:cNvSpPr txBox="1">
              <a:spLocks noChangeArrowheads="1"/>
            </p:cNvSpPr>
            <p:nvPr userDrawn="1"/>
          </p:nvSpPr>
          <p:spPr bwMode="auto">
            <a:xfrm>
              <a:off x="6383036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4" name="Text Box 362"/>
            <p:cNvSpPr txBox="1">
              <a:spLocks noChangeArrowheads="1"/>
            </p:cNvSpPr>
            <p:nvPr userDrawn="1"/>
          </p:nvSpPr>
          <p:spPr bwMode="auto">
            <a:xfrm>
              <a:off x="5353883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5" name="Text Box 365"/>
            <p:cNvSpPr txBox="1">
              <a:spLocks noChangeArrowheads="1"/>
            </p:cNvSpPr>
            <p:nvPr userDrawn="1"/>
          </p:nvSpPr>
          <p:spPr bwMode="auto">
            <a:xfrm>
              <a:off x="6005015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6" name="Text Box 391"/>
            <p:cNvSpPr txBox="1">
              <a:spLocks noChangeArrowheads="1"/>
            </p:cNvSpPr>
            <p:nvPr userDrawn="1"/>
          </p:nvSpPr>
          <p:spPr bwMode="auto">
            <a:xfrm>
              <a:off x="4655869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7" name="Text Box 355"/>
            <p:cNvSpPr txBox="1">
              <a:spLocks noChangeArrowheads="1"/>
            </p:cNvSpPr>
            <p:nvPr userDrawn="1"/>
          </p:nvSpPr>
          <p:spPr bwMode="auto">
            <a:xfrm>
              <a:off x="6065870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38" name="Text Box 349"/>
            <p:cNvSpPr txBox="1">
              <a:spLocks noChangeArrowheads="1"/>
            </p:cNvSpPr>
            <p:nvPr userDrawn="1"/>
          </p:nvSpPr>
          <p:spPr bwMode="auto">
            <a:xfrm>
              <a:off x="3509902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39" name="Text Box 350"/>
            <p:cNvSpPr txBox="1">
              <a:spLocks noChangeArrowheads="1"/>
            </p:cNvSpPr>
            <p:nvPr userDrawn="1"/>
          </p:nvSpPr>
          <p:spPr bwMode="auto">
            <a:xfrm>
              <a:off x="4365453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0" name="Text Box 352"/>
            <p:cNvSpPr txBox="1">
              <a:spLocks noChangeArrowheads="1"/>
            </p:cNvSpPr>
            <p:nvPr userDrawn="1"/>
          </p:nvSpPr>
          <p:spPr bwMode="auto">
            <a:xfrm>
              <a:off x="4954137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1" name="Text Box 358"/>
            <p:cNvSpPr txBox="1">
              <a:spLocks noChangeArrowheads="1"/>
            </p:cNvSpPr>
            <p:nvPr userDrawn="1"/>
          </p:nvSpPr>
          <p:spPr bwMode="auto">
            <a:xfrm>
              <a:off x="6318316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2" name="Text Box 360"/>
            <p:cNvSpPr txBox="1">
              <a:spLocks noChangeArrowheads="1"/>
            </p:cNvSpPr>
            <p:nvPr userDrawn="1"/>
          </p:nvSpPr>
          <p:spPr bwMode="auto">
            <a:xfrm>
              <a:off x="7170575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3" name="Text Box 366"/>
            <p:cNvSpPr txBox="1">
              <a:spLocks noChangeArrowheads="1"/>
            </p:cNvSpPr>
            <p:nvPr userDrawn="1"/>
          </p:nvSpPr>
          <p:spPr bwMode="auto">
            <a:xfrm>
              <a:off x="6096000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4" name="Text Box 353"/>
            <p:cNvSpPr txBox="1">
              <a:spLocks noChangeArrowheads="1"/>
            </p:cNvSpPr>
            <p:nvPr userDrawn="1"/>
          </p:nvSpPr>
          <p:spPr bwMode="auto">
            <a:xfrm>
              <a:off x="5193576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5" name="Text Box 359"/>
            <p:cNvSpPr txBox="1">
              <a:spLocks noChangeArrowheads="1"/>
            </p:cNvSpPr>
            <p:nvPr userDrawn="1"/>
          </p:nvSpPr>
          <p:spPr bwMode="auto">
            <a:xfrm>
              <a:off x="7170575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6" name="Text Box 361"/>
            <p:cNvSpPr txBox="1">
              <a:spLocks noChangeArrowheads="1"/>
            </p:cNvSpPr>
            <p:nvPr userDrawn="1"/>
          </p:nvSpPr>
          <p:spPr bwMode="auto">
            <a:xfrm>
              <a:off x="7407782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7" name="Text Box 357"/>
            <p:cNvSpPr txBox="1">
              <a:spLocks noChangeArrowheads="1"/>
            </p:cNvSpPr>
            <p:nvPr userDrawn="1"/>
          </p:nvSpPr>
          <p:spPr bwMode="auto">
            <a:xfrm>
              <a:off x="7217528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48" name="Text Box 346"/>
            <p:cNvSpPr txBox="1">
              <a:spLocks noChangeArrowheads="1"/>
            </p:cNvSpPr>
            <p:nvPr userDrawn="1"/>
          </p:nvSpPr>
          <p:spPr bwMode="auto">
            <a:xfrm>
              <a:off x="1105468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5835028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5" name="Group 174"/>
          <p:cNvGrpSpPr/>
          <p:nvPr userDrawn="1"/>
        </p:nvGrpSpPr>
        <p:grpSpPr>
          <a:xfrm>
            <a:off x="2785977" y="4945040"/>
            <a:ext cx="3870574" cy="1912960"/>
            <a:chOff x="996950" y="3594100"/>
            <a:chExt cx="3413125" cy="1681163"/>
          </a:xfrm>
          <a:solidFill>
            <a:schemeClr val="bg1">
              <a:lumMod val="85000"/>
              <a:alpha val="50000"/>
            </a:schemeClr>
          </a:solidFill>
        </p:grpSpPr>
        <p:sp>
          <p:nvSpPr>
            <p:cNvPr id="176" name="Freeform 5"/>
            <p:cNvSpPr>
              <a:spLocks/>
            </p:cNvSpPr>
            <p:nvPr userDrawn="1"/>
          </p:nvSpPr>
          <p:spPr bwMode="auto">
            <a:xfrm>
              <a:off x="1366837" y="3786188"/>
              <a:ext cx="20638" cy="22225"/>
            </a:xfrm>
            <a:custGeom>
              <a:avLst/>
              <a:gdLst/>
              <a:ahLst/>
              <a:cxnLst>
                <a:cxn ang="0">
                  <a:pos x="13" y="14"/>
                </a:cxn>
                <a:cxn ang="0">
                  <a:pos x="9" y="13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5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11" y="9"/>
                </a:cxn>
                <a:cxn ang="0">
                  <a:pos x="13" y="14"/>
                </a:cxn>
              </a:cxnLst>
              <a:rect l="0" t="0" r="r" b="b"/>
              <a:pathLst>
                <a:path w="13" h="14">
                  <a:moveTo>
                    <a:pt x="13" y="14"/>
                  </a:moveTo>
                  <a:lnTo>
                    <a:pt x="9" y="13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9"/>
                  </a:lnTo>
                  <a:lnTo>
                    <a:pt x="13" y="14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6"/>
            <p:cNvSpPr>
              <a:spLocks/>
            </p:cNvSpPr>
            <p:nvPr userDrawn="1"/>
          </p:nvSpPr>
          <p:spPr bwMode="auto">
            <a:xfrm>
              <a:off x="1692275" y="4327525"/>
              <a:ext cx="65088" cy="952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21" y="5"/>
                </a:cxn>
                <a:cxn ang="0">
                  <a:pos x="26" y="2"/>
                </a:cxn>
                <a:cxn ang="0">
                  <a:pos x="37" y="0"/>
                </a:cxn>
                <a:cxn ang="0">
                  <a:pos x="35" y="13"/>
                </a:cxn>
                <a:cxn ang="0">
                  <a:pos x="39" y="24"/>
                </a:cxn>
                <a:cxn ang="0">
                  <a:pos x="41" y="33"/>
                </a:cxn>
                <a:cxn ang="0">
                  <a:pos x="32" y="55"/>
                </a:cxn>
                <a:cxn ang="0">
                  <a:pos x="33" y="58"/>
                </a:cxn>
                <a:cxn ang="0">
                  <a:pos x="28" y="60"/>
                </a:cxn>
                <a:cxn ang="0">
                  <a:pos x="21" y="58"/>
                </a:cxn>
                <a:cxn ang="0">
                  <a:pos x="17" y="53"/>
                </a:cxn>
                <a:cxn ang="0">
                  <a:pos x="11" y="53"/>
                </a:cxn>
                <a:cxn ang="0">
                  <a:pos x="0" y="42"/>
                </a:cxn>
                <a:cxn ang="0">
                  <a:pos x="8" y="35"/>
                </a:cxn>
                <a:cxn ang="0">
                  <a:pos x="8" y="29"/>
                </a:cxn>
                <a:cxn ang="0">
                  <a:pos x="10" y="16"/>
                </a:cxn>
                <a:cxn ang="0">
                  <a:pos x="11" y="9"/>
                </a:cxn>
                <a:cxn ang="0">
                  <a:pos x="17" y="5"/>
                </a:cxn>
              </a:cxnLst>
              <a:rect l="0" t="0" r="r" b="b"/>
              <a:pathLst>
                <a:path w="41" h="60">
                  <a:moveTo>
                    <a:pt x="17" y="5"/>
                  </a:moveTo>
                  <a:lnTo>
                    <a:pt x="21" y="5"/>
                  </a:lnTo>
                  <a:lnTo>
                    <a:pt x="26" y="2"/>
                  </a:lnTo>
                  <a:lnTo>
                    <a:pt x="37" y="0"/>
                  </a:lnTo>
                  <a:lnTo>
                    <a:pt x="35" y="13"/>
                  </a:lnTo>
                  <a:lnTo>
                    <a:pt x="39" y="24"/>
                  </a:lnTo>
                  <a:lnTo>
                    <a:pt x="41" y="33"/>
                  </a:lnTo>
                  <a:lnTo>
                    <a:pt x="32" y="55"/>
                  </a:lnTo>
                  <a:lnTo>
                    <a:pt x="33" y="58"/>
                  </a:lnTo>
                  <a:lnTo>
                    <a:pt x="28" y="60"/>
                  </a:lnTo>
                  <a:lnTo>
                    <a:pt x="21" y="58"/>
                  </a:lnTo>
                  <a:lnTo>
                    <a:pt x="17" y="53"/>
                  </a:lnTo>
                  <a:lnTo>
                    <a:pt x="11" y="53"/>
                  </a:lnTo>
                  <a:lnTo>
                    <a:pt x="0" y="42"/>
                  </a:lnTo>
                  <a:lnTo>
                    <a:pt x="8" y="35"/>
                  </a:lnTo>
                  <a:lnTo>
                    <a:pt x="8" y="29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7"/>
            <p:cNvSpPr>
              <a:spLocks/>
            </p:cNvSpPr>
            <p:nvPr userDrawn="1"/>
          </p:nvSpPr>
          <p:spPr bwMode="auto">
            <a:xfrm>
              <a:off x="1524000" y="4240213"/>
              <a:ext cx="73025" cy="1190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11" y="5"/>
                </a:cxn>
                <a:cxn ang="0">
                  <a:pos x="18" y="14"/>
                </a:cxn>
                <a:cxn ang="0">
                  <a:pos x="20" y="14"/>
                </a:cxn>
                <a:cxn ang="0">
                  <a:pos x="24" y="25"/>
                </a:cxn>
                <a:cxn ang="0">
                  <a:pos x="22" y="35"/>
                </a:cxn>
                <a:cxn ang="0">
                  <a:pos x="29" y="38"/>
                </a:cxn>
                <a:cxn ang="0">
                  <a:pos x="42" y="40"/>
                </a:cxn>
                <a:cxn ang="0">
                  <a:pos x="40" y="60"/>
                </a:cxn>
                <a:cxn ang="0">
                  <a:pos x="42" y="66"/>
                </a:cxn>
                <a:cxn ang="0">
                  <a:pos x="46" y="69"/>
                </a:cxn>
                <a:cxn ang="0">
                  <a:pos x="44" y="75"/>
                </a:cxn>
                <a:cxn ang="0">
                  <a:pos x="33" y="68"/>
                </a:cxn>
                <a:cxn ang="0">
                  <a:pos x="28" y="58"/>
                </a:cxn>
                <a:cxn ang="0">
                  <a:pos x="17" y="47"/>
                </a:cxn>
                <a:cxn ang="0">
                  <a:pos x="13" y="38"/>
                </a:cxn>
                <a:cxn ang="0">
                  <a:pos x="7" y="36"/>
                </a:cxn>
                <a:cxn ang="0">
                  <a:pos x="4" y="25"/>
                </a:cxn>
                <a:cxn ang="0">
                  <a:pos x="0" y="18"/>
                </a:cxn>
                <a:cxn ang="0">
                  <a:pos x="2" y="11"/>
                </a:cxn>
                <a:cxn ang="0">
                  <a:pos x="2" y="0"/>
                </a:cxn>
              </a:cxnLst>
              <a:rect l="0" t="0" r="r" b="b"/>
              <a:pathLst>
                <a:path w="46" h="75">
                  <a:moveTo>
                    <a:pt x="2" y="0"/>
                  </a:moveTo>
                  <a:lnTo>
                    <a:pt x="4" y="2"/>
                  </a:lnTo>
                  <a:lnTo>
                    <a:pt x="4" y="3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4" y="25"/>
                  </a:lnTo>
                  <a:lnTo>
                    <a:pt x="22" y="35"/>
                  </a:lnTo>
                  <a:lnTo>
                    <a:pt x="29" y="38"/>
                  </a:lnTo>
                  <a:lnTo>
                    <a:pt x="42" y="40"/>
                  </a:lnTo>
                  <a:lnTo>
                    <a:pt x="40" y="60"/>
                  </a:lnTo>
                  <a:lnTo>
                    <a:pt x="42" y="66"/>
                  </a:lnTo>
                  <a:lnTo>
                    <a:pt x="46" y="69"/>
                  </a:lnTo>
                  <a:lnTo>
                    <a:pt x="44" y="75"/>
                  </a:lnTo>
                  <a:lnTo>
                    <a:pt x="33" y="68"/>
                  </a:lnTo>
                  <a:lnTo>
                    <a:pt x="28" y="58"/>
                  </a:lnTo>
                  <a:lnTo>
                    <a:pt x="17" y="47"/>
                  </a:lnTo>
                  <a:lnTo>
                    <a:pt x="13" y="38"/>
                  </a:lnTo>
                  <a:lnTo>
                    <a:pt x="7" y="36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8"/>
            <p:cNvSpPr>
              <a:spLocks/>
            </p:cNvSpPr>
            <p:nvPr userDrawn="1"/>
          </p:nvSpPr>
          <p:spPr bwMode="auto">
            <a:xfrm>
              <a:off x="4335462" y="5167313"/>
              <a:ext cx="17463" cy="5080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4" y="2"/>
                </a:cxn>
                <a:cxn ang="0">
                  <a:pos x="3" y="8"/>
                </a:cxn>
                <a:cxn ang="0">
                  <a:pos x="1" y="13"/>
                </a:cxn>
                <a:cxn ang="0">
                  <a:pos x="1" y="17"/>
                </a:cxn>
                <a:cxn ang="0">
                  <a:pos x="5" y="4"/>
                </a:cxn>
              </a:cxnLst>
              <a:rect l="0" t="0" r="r" b="b"/>
              <a:pathLst>
                <a:path w="6" h="17">
                  <a:moveTo>
                    <a:pt x="5" y="4"/>
                  </a:moveTo>
                  <a:cubicBezTo>
                    <a:pt x="6" y="2"/>
                    <a:pt x="6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4"/>
                    <a:pt x="3" y="6"/>
                    <a:pt x="3" y="8"/>
                  </a:cubicBezTo>
                  <a:cubicBezTo>
                    <a:pt x="1" y="10"/>
                    <a:pt x="2" y="11"/>
                    <a:pt x="1" y="13"/>
                  </a:cubicBezTo>
                  <a:cubicBezTo>
                    <a:pt x="1" y="14"/>
                    <a:pt x="0" y="16"/>
                    <a:pt x="1" y="17"/>
                  </a:cubicBezTo>
                  <a:cubicBezTo>
                    <a:pt x="2" y="13"/>
                    <a:pt x="4" y="8"/>
                    <a:pt x="5" y="4"/>
                  </a:cubicBez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9"/>
            <p:cNvSpPr>
              <a:spLocks/>
            </p:cNvSpPr>
            <p:nvPr userDrawn="1"/>
          </p:nvSpPr>
          <p:spPr bwMode="auto">
            <a:xfrm>
              <a:off x="996950" y="3594100"/>
              <a:ext cx="3413125" cy="1681163"/>
            </a:xfrm>
            <a:custGeom>
              <a:avLst/>
              <a:gdLst/>
              <a:ahLst/>
              <a:cxnLst>
                <a:cxn ang="0">
                  <a:pos x="55" y="178"/>
                </a:cxn>
                <a:cxn ang="0">
                  <a:pos x="30" y="89"/>
                </a:cxn>
                <a:cxn ang="0">
                  <a:pos x="17" y="69"/>
                </a:cxn>
                <a:cxn ang="0">
                  <a:pos x="22" y="57"/>
                </a:cxn>
                <a:cxn ang="0">
                  <a:pos x="20" y="48"/>
                </a:cxn>
                <a:cxn ang="0">
                  <a:pos x="0" y="5"/>
                </a:cxn>
                <a:cxn ang="0">
                  <a:pos x="375" y="118"/>
                </a:cxn>
                <a:cxn ang="0">
                  <a:pos x="620" y="116"/>
                </a:cxn>
                <a:cxn ang="0">
                  <a:pos x="649" y="140"/>
                </a:cxn>
                <a:cxn ang="0">
                  <a:pos x="668" y="159"/>
                </a:cxn>
                <a:cxn ang="0">
                  <a:pos x="681" y="166"/>
                </a:cxn>
                <a:cxn ang="0">
                  <a:pos x="692" y="175"/>
                </a:cxn>
                <a:cxn ang="0">
                  <a:pos x="699" y="190"/>
                </a:cxn>
                <a:cxn ang="0">
                  <a:pos x="710" y="209"/>
                </a:cxn>
                <a:cxn ang="0">
                  <a:pos x="713" y="227"/>
                </a:cxn>
                <a:cxn ang="0">
                  <a:pos x="722" y="244"/>
                </a:cxn>
                <a:cxn ang="0">
                  <a:pos x="740" y="259"/>
                </a:cxn>
                <a:cxn ang="0">
                  <a:pos x="761" y="268"/>
                </a:cxn>
                <a:cxn ang="0">
                  <a:pos x="777" y="276"/>
                </a:cxn>
                <a:cxn ang="0">
                  <a:pos x="793" y="287"/>
                </a:cxn>
                <a:cxn ang="0">
                  <a:pos x="808" y="277"/>
                </a:cxn>
                <a:cxn ang="0">
                  <a:pos x="817" y="261"/>
                </a:cxn>
                <a:cxn ang="0">
                  <a:pos x="824" y="242"/>
                </a:cxn>
                <a:cxn ang="0">
                  <a:pos x="841" y="232"/>
                </a:cxn>
                <a:cxn ang="0">
                  <a:pos x="855" y="228"/>
                </a:cxn>
                <a:cxn ang="0">
                  <a:pos x="876" y="230"/>
                </a:cxn>
                <a:cxn ang="0">
                  <a:pos x="895" y="229"/>
                </a:cxn>
                <a:cxn ang="0">
                  <a:pos x="909" y="240"/>
                </a:cxn>
                <a:cxn ang="0">
                  <a:pos x="932" y="260"/>
                </a:cxn>
                <a:cxn ang="0">
                  <a:pos x="950" y="284"/>
                </a:cxn>
                <a:cxn ang="0">
                  <a:pos x="959" y="302"/>
                </a:cxn>
                <a:cxn ang="0">
                  <a:pos x="974" y="330"/>
                </a:cxn>
                <a:cxn ang="0">
                  <a:pos x="998" y="356"/>
                </a:cxn>
                <a:cxn ang="0">
                  <a:pos x="1020" y="372"/>
                </a:cxn>
                <a:cxn ang="0">
                  <a:pos x="1028" y="396"/>
                </a:cxn>
                <a:cxn ang="0">
                  <a:pos x="1043" y="429"/>
                </a:cxn>
                <a:cxn ang="0">
                  <a:pos x="1063" y="452"/>
                </a:cxn>
                <a:cxn ang="0">
                  <a:pos x="1079" y="461"/>
                </a:cxn>
                <a:cxn ang="0">
                  <a:pos x="1094" y="461"/>
                </a:cxn>
                <a:cxn ang="0">
                  <a:pos x="1105" y="470"/>
                </a:cxn>
                <a:cxn ang="0">
                  <a:pos x="1118" y="472"/>
                </a:cxn>
                <a:cxn ang="0">
                  <a:pos x="1133" y="470"/>
                </a:cxn>
                <a:cxn ang="0">
                  <a:pos x="1143" y="472"/>
                </a:cxn>
                <a:cxn ang="0">
                  <a:pos x="1152" y="479"/>
                </a:cxn>
                <a:cxn ang="0">
                  <a:pos x="1161" y="481"/>
                </a:cxn>
                <a:cxn ang="0">
                  <a:pos x="1167" y="474"/>
                </a:cxn>
                <a:cxn ang="0">
                  <a:pos x="1158" y="523"/>
                </a:cxn>
                <a:cxn ang="0">
                  <a:pos x="1157" y="508"/>
                </a:cxn>
                <a:cxn ang="0">
                  <a:pos x="1154" y="512"/>
                </a:cxn>
                <a:cxn ang="0">
                  <a:pos x="1150" y="517"/>
                </a:cxn>
                <a:cxn ang="0">
                  <a:pos x="1141" y="512"/>
                </a:cxn>
                <a:cxn ang="0">
                  <a:pos x="1136" y="522"/>
                </a:cxn>
                <a:cxn ang="0">
                  <a:pos x="1139" y="530"/>
                </a:cxn>
                <a:cxn ang="0">
                  <a:pos x="498" y="567"/>
                </a:cxn>
                <a:cxn ang="0">
                  <a:pos x="475" y="534"/>
                </a:cxn>
                <a:cxn ang="0">
                  <a:pos x="426" y="506"/>
                </a:cxn>
                <a:cxn ang="0">
                  <a:pos x="431" y="458"/>
                </a:cxn>
                <a:cxn ang="0">
                  <a:pos x="351" y="375"/>
                </a:cxn>
                <a:cxn ang="0">
                  <a:pos x="306" y="326"/>
                </a:cxn>
                <a:cxn ang="0">
                  <a:pos x="235" y="185"/>
                </a:cxn>
                <a:cxn ang="0">
                  <a:pos x="132" y="68"/>
                </a:cxn>
                <a:cxn ang="0">
                  <a:pos x="176" y="247"/>
                </a:cxn>
                <a:cxn ang="0">
                  <a:pos x="299" y="478"/>
                </a:cxn>
              </a:cxnLst>
              <a:rect l="0" t="0" r="r" b="b"/>
              <a:pathLst>
                <a:path w="1173" h="578">
                  <a:moveTo>
                    <a:pt x="283" y="578"/>
                  </a:moveTo>
                  <a:cubicBezTo>
                    <a:pt x="283" y="577"/>
                    <a:pt x="283" y="576"/>
                    <a:pt x="282" y="576"/>
                  </a:cubicBezTo>
                  <a:cubicBezTo>
                    <a:pt x="271" y="571"/>
                    <a:pt x="263" y="561"/>
                    <a:pt x="259" y="550"/>
                  </a:cubicBezTo>
                  <a:cubicBezTo>
                    <a:pt x="257" y="550"/>
                    <a:pt x="255" y="551"/>
                    <a:pt x="253" y="548"/>
                  </a:cubicBezTo>
                  <a:cubicBezTo>
                    <a:pt x="246" y="539"/>
                    <a:pt x="256" y="526"/>
                    <a:pt x="251" y="517"/>
                  </a:cubicBezTo>
                  <a:cubicBezTo>
                    <a:pt x="254" y="507"/>
                    <a:pt x="259" y="493"/>
                    <a:pt x="249" y="483"/>
                  </a:cubicBezTo>
                  <a:cubicBezTo>
                    <a:pt x="247" y="470"/>
                    <a:pt x="247" y="470"/>
                    <a:pt x="247" y="470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38" y="454"/>
                    <a:pt x="239" y="451"/>
                    <a:pt x="236" y="449"/>
                  </a:cubicBezTo>
                  <a:cubicBezTo>
                    <a:pt x="229" y="450"/>
                    <a:pt x="224" y="442"/>
                    <a:pt x="219" y="439"/>
                  </a:cubicBezTo>
                  <a:cubicBezTo>
                    <a:pt x="209" y="431"/>
                    <a:pt x="194" y="425"/>
                    <a:pt x="194" y="410"/>
                  </a:cubicBezTo>
                  <a:cubicBezTo>
                    <a:pt x="192" y="407"/>
                    <a:pt x="189" y="412"/>
                    <a:pt x="187" y="413"/>
                  </a:cubicBezTo>
                  <a:cubicBezTo>
                    <a:pt x="182" y="413"/>
                    <a:pt x="177" y="405"/>
                    <a:pt x="172" y="410"/>
                  </a:cubicBezTo>
                  <a:cubicBezTo>
                    <a:pt x="172" y="411"/>
                    <a:pt x="172" y="412"/>
                    <a:pt x="171" y="413"/>
                  </a:cubicBezTo>
                  <a:cubicBezTo>
                    <a:pt x="166" y="412"/>
                    <a:pt x="164" y="407"/>
                    <a:pt x="160" y="405"/>
                  </a:cubicBezTo>
                  <a:cubicBezTo>
                    <a:pt x="157" y="403"/>
                    <a:pt x="158" y="399"/>
                    <a:pt x="154" y="397"/>
                  </a:cubicBezTo>
                  <a:cubicBezTo>
                    <a:pt x="146" y="400"/>
                    <a:pt x="144" y="387"/>
                    <a:pt x="136" y="385"/>
                  </a:cubicBezTo>
                  <a:cubicBezTo>
                    <a:pt x="134" y="387"/>
                    <a:pt x="130" y="385"/>
                    <a:pt x="128" y="382"/>
                  </a:cubicBezTo>
                  <a:cubicBezTo>
                    <a:pt x="125" y="380"/>
                    <a:pt x="119" y="380"/>
                    <a:pt x="117" y="376"/>
                  </a:cubicBezTo>
                  <a:cubicBezTo>
                    <a:pt x="119" y="369"/>
                    <a:pt x="116" y="363"/>
                    <a:pt x="109" y="357"/>
                  </a:cubicBezTo>
                  <a:cubicBezTo>
                    <a:pt x="107" y="356"/>
                    <a:pt x="105" y="357"/>
                    <a:pt x="104" y="356"/>
                  </a:cubicBezTo>
                  <a:cubicBezTo>
                    <a:pt x="102" y="351"/>
                    <a:pt x="98" y="347"/>
                    <a:pt x="94" y="342"/>
                  </a:cubicBezTo>
                  <a:cubicBezTo>
                    <a:pt x="92" y="335"/>
                    <a:pt x="92" y="335"/>
                    <a:pt x="92" y="335"/>
                  </a:cubicBezTo>
                  <a:cubicBezTo>
                    <a:pt x="93" y="333"/>
                    <a:pt x="93" y="333"/>
                    <a:pt x="93" y="333"/>
                  </a:cubicBezTo>
                  <a:cubicBezTo>
                    <a:pt x="104" y="335"/>
                    <a:pt x="104" y="335"/>
                    <a:pt x="104" y="335"/>
                  </a:cubicBezTo>
                  <a:cubicBezTo>
                    <a:pt x="110" y="336"/>
                    <a:pt x="117" y="346"/>
                    <a:pt x="123" y="342"/>
                  </a:cubicBezTo>
                  <a:cubicBezTo>
                    <a:pt x="126" y="342"/>
                    <a:pt x="125" y="338"/>
                    <a:pt x="128" y="338"/>
                  </a:cubicBezTo>
                  <a:cubicBezTo>
                    <a:pt x="129" y="339"/>
                    <a:pt x="129" y="341"/>
                    <a:pt x="128" y="342"/>
                  </a:cubicBezTo>
                  <a:cubicBezTo>
                    <a:pt x="128" y="350"/>
                    <a:pt x="139" y="347"/>
                    <a:pt x="144" y="349"/>
                  </a:cubicBezTo>
                  <a:cubicBezTo>
                    <a:pt x="147" y="348"/>
                    <a:pt x="149" y="356"/>
                    <a:pt x="151" y="350"/>
                  </a:cubicBezTo>
                  <a:cubicBezTo>
                    <a:pt x="152" y="348"/>
                    <a:pt x="150" y="344"/>
                    <a:pt x="148" y="342"/>
                  </a:cubicBezTo>
                  <a:cubicBezTo>
                    <a:pt x="145" y="336"/>
                    <a:pt x="140" y="340"/>
                    <a:pt x="137" y="342"/>
                  </a:cubicBezTo>
                  <a:cubicBezTo>
                    <a:pt x="131" y="340"/>
                    <a:pt x="135" y="335"/>
                    <a:pt x="135" y="332"/>
                  </a:cubicBezTo>
                  <a:cubicBezTo>
                    <a:pt x="135" y="330"/>
                    <a:pt x="131" y="329"/>
                    <a:pt x="133" y="327"/>
                  </a:cubicBezTo>
                  <a:cubicBezTo>
                    <a:pt x="139" y="330"/>
                    <a:pt x="141" y="322"/>
                    <a:pt x="146" y="320"/>
                  </a:cubicBezTo>
                  <a:cubicBezTo>
                    <a:pt x="151" y="317"/>
                    <a:pt x="146" y="314"/>
                    <a:pt x="144" y="311"/>
                  </a:cubicBezTo>
                  <a:cubicBezTo>
                    <a:pt x="140" y="304"/>
                    <a:pt x="152" y="297"/>
                    <a:pt x="150" y="288"/>
                  </a:cubicBezTo>
                  <a:cubicBezTo>
                    <a:pt x="144" y="276"/>
                    <a:pt x="132" y="266"/>
                    <a:pt x="122" y="258"/>
                  </a:cubicBezTo>
                  <a:cubicBezTo>
                    <a:pt x="118" y="246"/>
                    <a:pt x="108" y="239"/>
                    <a:pt x="102" y="229"/>
                  </a:cubicBezTo>
                  <a:cubicBezTo>
                    <a:pt x="95" y="230"/>
                    <a:pt x="89" y="221"/>
                    <a:pt x="83" y="216"/>
                  </a:cubicBezTo>
                  <a:cubicBezTo>
                    <a:pt x="75" y="208"/>
                    <a:pt x="75" y="208"/>
                    <a:pt x="75" y="208"/>
                  </a:cubicBezTo>
                  <a:cubicBezTo>
                    <a:pt x="68" y="210"/>
                    <a:pt x="67" y="203"/>
                    <a:pt x="63" y="200"/>
                  </a:cubicBezTo>
                  <a:cubicBezTo>
                    <a:pt x="59" y="196"/>
                    <a:pt x="67" y="185"/>
                    <a:pt x="57" y="183"/>
                  </a:cubicBezTo>
                  <a:cubicBezTo>
                    <a:pt x="55" y="180"/>
                    <a:pt x="55" y="180"/>
                    <a:pt x="55" y="180"/>
                  </a:cubicBezTo>
                  <a:cubicBezTo>
                    <a:pt x="55" y="178"/>
                    <a:pt x="55" y="178"/>
                    <a:pt x="55" y="178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46" y="149"/>
                    <a:pt x="46" y="149"/>
                    <a:pt x="46" y="149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3" y="15"/>
                    <a:pt x="133" y="15"/>
                    <a:pt x="133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1" y="19"/>
                    <a:pt x="131" y="19"/>
                    <a:pt x="131" y="19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48" y="74"/>
                    <a:pt x="248" y="74"/>
                    <a:pt x="248" y="74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22" y="108"/>
                    <a:pt x="322" y="108"/>
                    <a:pt x="322" y="108"/>
                  </a:cubicBezTo>
                  <a:cubicBezTo>
                    <a:pt x="334" y="113"/>
                    <a:pt x="334" y="113"/>
                    <a:pt x="334" y="113"/>
                  </a:cubicBezTo>
                  <a:cubicBezTo>
                    <a:pt x="336" y="115"/>
                    <a:pt x="336" y="115"/>
                    <a:pt x="336" y="115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75" y="118"/>
                    <a:pt x="375" y="118"/>
                    <a:pt x="375" y="118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401" y="119"/>
                    <a:pt x="401" y="119"/>
                    <a:pt x="401" y="119"/>
                  </a:cubicBezTo>
                  <a:cubicBezTo>
                    <a:pt x="416" y="120"/>
                    <a:pt x="416" y="120"/>
                    <a:pt x="416" y="120"/>
                  </a:cubicBezTo>
                  <a:cubicBezTo>
                    <a:pt x="423" y="120"/>
                    <a:pt x="423" y="120"/>
                    <a:pt x="423" y="120"/>
                  </a:cubicBezTo>
                  <a:cubicBezTo>
                    <a:pt x="426" y="121"/>
                    <a:pt x="426" y="121"/>
                    <a:pt x="426" y="121"/>
                  </a:cubicBezTo>
                  <a:cubicBezTo>
                    <a:pt x="431" y="121"/>
                    <a:pt x="431" y="121"/>
                    <a:pt x="431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57" y="122"/>
                    <a:pt x="457" y="122"/>
                    <a:pt x="457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505" y="124"/>
                    <a:pt x="505" y="124"/>
                    <a:pt x="505" y="124"/>
                  </a:cubicBezTo>
                  <a:cubicBezTo>
                    <a:pt x="505" y="115"/>
                    <a:pt x="505" y="115"/>
                    <a:pt x="505" y="115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59" y="95"/>
                    <a:pt x="559" y="95"/>
                    <a:pt x="559" y="95"/>
                  </a:cubicBezTo>
                  <a:cubicBezTo>
                    <a:pt x="576" y="96"/>
                    <a:pt x="576" y="96"/>
                    <a:pt x="576" y="96"/>
                  </a:cubicBezTo>
                  <a:cubicBezTo>
                    <a:pt x="602" y="96"/>
                    <a:pt x="602" y="96"/>
                    <a:pt x="602" y="96"/>
                  </a:cubicBezTo>
                  <a:cubicBezTo>
                    <a:pt x="603" y="97"/>
                    <a:pt x="603" y="97"/>
                    <a:pt x="603" y="97"/>
                  </a:cubicBezTo>
                  <a:cubicBezTo>
                    <a:pt x="604" y="98"/>
                    <a:pt x="604" y="98"/>
                    <a:pt x="604" y="98"/>
                  </a:cubicBezTo>
                  <a:cubicBezTo>
                    <a:pt x="605" y="99"/>
                    <a:pt x="605" y="99"/>
                    <a:pt x="605" y="99"/>
                  </a:cubicBezTo>
                  <a:cubicBezTo>
                    <a:pt x="606" y="99"/>
                    <a:pt x="606" y="99"/>
                    <a:pt x="606" y="99"/>
                  </a:cubicBezTo>
                  <a:cubicBezTo>
                    <a:pt x="607" y="98"/>
                    <a:pt x="607" y="98"/>
                    <a:pt x="607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9" y="99"/>
                    <a:pt x="609" y="99"/>
                    <a:pt x="609" y="99"/>
                  </a:cubicBezTo>
                  <a:cubicBezTo>
                    <a:pt x="610" y="100"/>
                    <a:pt x="610" y="100"/>
                    <a:pt x="610" y="100"/>
                  </a:cubicBezTo>
                  <a:cubicBezTo>
                    <a:pt x="611" y="100"/>
                    <a:pt x="611" y="100"/>
                    <a:pt x="611" y="100"/>
                  </a:cubicBezTo>
                  <a:cubicBezTo>
                    <a:pt x="612" y="101"/>
                    <a:pt x="612" y="101"/>
                    <a:pt x="612" y="101"/>
                  </a:cubicBezTo>
                  <a:cubicBezTo>
                    <a:pt x="612" y="102"/>
                    <a:pt x="612" y="102"/>
                    <a:pt x="612" y="102"/>
                  </a:cubicBezTo>
                  <a:cubicBezTo>
                    <a:pt x="613" y="102"/>
                    <a:pt x="613" y="102"/>
                    <a:pt x="613" y="102"/>
                  </a:cubicBezTo>
                  <a:cubicBezTo>
                    <a:pt x="613" y="103"/>
                    <a:pt x="613" y="103"/>
                    <a:pt x="613" y="103"/>
                  </a:cubicBezTo>
                  <a:cubicBezTo>
                    <a:pt x="613" y="105"/>
                    <a:pt x="613" y="105"/>
                    <a:pt x="613" y="105"/>
                  </a:cubicBezTo>
                  <a:cubicBezTo>
                    <a:pt x="614" y="105"/>
                    <a:pt x="614" y="105"/>
                    <a:pt x="614" y="105"/>
                  </a:cubicBezTo>
                  <a:cubicBezTo>
                    <a:pt x="614" y="106"/>
                    <a:pt x="614" y="106"/>
                    <a:pt x="614" y="106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16" y="109"/>
                    <a:pt x="616" y="109"/>
                    <a:pt x="616" y="109"/>
                  </a:cubicBezTo>
                  <a:cubicBezTo>
                    <a:pt x="616" y="110"/>
                    <a:pt x="616" y="110"/>
                    <a:pt x="616" y="110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2"/>
                    <a:pt x="617" y="112"/>
                    <a:pt x="617" y="112"/>
                  </a:cubicBezTo>
                  <a:cubicBezTo>
                    <a:pt x="619" y="113"/>
                    <a:pt x="619" y="113"/>
                    <a:pt x="619" y="113"/>
                  </a:cubicBezTo>
                  <a:cubicBezTo>
                    <a:pt x="620" y="116"/>
                    <a:pt x="620" y="116"/>
                    <a:pt x="620" y="116"/>
                  </a:cubicBezTo>
                  <a:cubicBezTo>
                    <a:pt x="620" y="117"/>
                    <a:pt x="620" y="117"/>
                    <a:pt x="620" y="117"/>
                  </a:cubicBezTo>
                  <a:cubicBezTo>
                    <a:pt x="621" y="118"/>
                    <a:pt x="621" y="118"/>
                    <a:pt x="621" y="118"/>
                  </a:cubicBezTo>
                  <a:cubicBezTo>
                    <a:pt x="622" y="119"/>
                    <a:pt x="622" y="119"/>
                    <a:pt x="622" y="119"/>
                  </a:cubicBezTo>
                  <a:cubicBezTo>
                    <a:pt x="623" y="119"/>
                    <a:pt x="623" y="119"/>
                    <a:pt x="623" y="119"/>
                  </a:cubicBezTo>
                  <a:cubicBezTo>
                    <a:pt x="624" y="120"/>
                    <a:pt x="624" y="120"/>
                    <a:pt x="624" y="120"/>
                  </a:cubicBezTo>
                  <a:cubicBezTo>
                    <a:pt x="625" y="120"/>
                    <a:pt x="625" y="120"/>
                    <a:pt x="625" y="120"/>
                  </a:cubicBezTo>
                  <a:cubicBezTo>
                    <a:pt x="625" y="121"/>
                    <a:pt x="625" y="121"/>
                    <a:pt x="625" y="121"/>
                  </a:cubicBezTo>
                  <a:cubicBezTo>
                    <a:pt x="627" y="121"/>
                    <a:pt x="627" y="121"/>
                    <a:pt x="627" y="121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30" y="123"/>
                    <a:pt x="630" y="123"/>
                    <a:pt x="630" y="123"/>
                  </a:cubicBezTo>
                  <a:cubicBezTo>
                    <a:pt x="631" y="123"/>
                    <a:pt x="631" y="123"/>
                    <a:pt x="631" y="123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5"/>
                    <a:pt x="634" y="125"/>
                    <a:pt x="634" y="125"/>
                  </a:cubicBezTo>
                  <a:cubicBezTo>
                    <a:pt x="636" y="125"/>
                    <a:pt x="636" y="125"/>
                    <a:pt x="636" y="125"/>
                  </a:cubicBezTo>
                  <a:cubicBezTo>
                    <a:pt x="636" y="126"/>
                    <a:pt x="636" y="126"/>
                    <a:pt x="636" y="126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8"/>
                    <a:pt x="636" y="128"/>
                    <a:pt x="636" y="128"/>
                  </a:cubicBezTo>
                  <a:cubicBezTo>
                    <a:pt x="637" y="128"/>
                    <a:pt x="637" y="128"/>
                    <a:pt x="637" y="128"/>
                  </a:cubicBezTo>
                  <a:cubicBezTo>
                    <a:pt x="637" y="129"/>
                    <a:pt x="637" y="129"/>
                    <a:pt x="637" y="129"/>
                  </a:cubicBezTo>
                  <a:cubicBezTo>
                    <a:pt x="638" y="128"/>
                    <a:pt x="638" y="128"/>
                    <a:pt x="638" y="128"/>
                  </a:cubicBezTo>
                  <a:cubicBezTo>
                    <a:pt x="638" y="129"/>
                    <a:pt x="638" y="129"/>
                    <a:pt x="638" y="129"/>
                  </a:cubicBezTo>
                  <a:cubicBezTo>
                    <a:pt x="639" y="129"/>
                    <a:pt x="639" y="129"/>
                    <a:pt x="639" y="129"/>
                  </a:cubicBezTo>
                  <a:cubicBezTo>
                    <a:pt x="639" y="130"/>
                    <a:pt x="639" y="130"/>
                    <a:pt x="639" y="130"/>
                  </a:cubicBezTo>
                  <a:cubicBezTo>
                    <a:pt x="641" y="131"/>
                    <a:pt x="641" y="131"/>
                    <a:pt x="641" y="131"/>
                  </a:cubicBezTo>
                  <a:cubicBezTo>
                    <a:pt x="642" y="131"/>
                    <a:pt x="642" y="131"/>
                    <a:pt x="642" y="131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3" y="134"/>
                    <a:pt x="643" y="134"/>
                    <a:pt x="643" y="134"/>
                  </a:cubicBezTo>
                  <a:cubicBezTo>
                    <a:pt x="644" y="134"/>
                    <a:pt x="644" y="134"/>
                    <a:pt x="644" y="134"/>
                  </a:cubicBezTo>
                  <a:cubicBezTo>
                    <a:pt x="644" y="135"/>
                    <a:pt x="644" y="135"/>
                    <a:pt x="644" y="135"/>
                  </a:cubicBezTo>
                  <a:cubicBezTo>
                    <a:pt x="644" y="136"/>
                    <a:pt x="644" y="136"/>
                    <a:pt x="644" y="136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8"/>
                    <a:pt x="646" y="138"/>
                    <a:pt x="646" y="138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8" y="139"/>
                    <a:pt x="648" y="139"/>
                    <a:pt x="648" y="139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50" y="140"/>
                    <a:pt x="650" y="140"/>
                    <a:pt x="650" y="140"/>
                  </a:cubicBezTo>
                  <a:cubicBezTo>
                    <a:pt x="650" y="141"/>
                    <a:pt x="650" y="141"/>
                    <a:pt x="650" y="141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4" y="143"/>
                    <a:pt x="654" y="143"/>
                    <a:pt x="654" y="143"/>
                  </a:cubicBezTo>
                  <a:cubicBezTo>
                    <a:pt x="654" y="144"/>
                    <a:pt x="654" y="144"/>
                    <a:pt x="654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6" y="144"/>
                    <a:pt x="656" y="144"/>
                    <a:pt x="656" y="144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7" y="146"/>
                    <a:pt x="657" y="146"/>
                    <a:pt x="657" y="146"/>
                  </a:cubicBezTo>
                  <a:cubicBezTo>
                    <a:pt x="657" y="147"/>
                    <a:pt x="657" y="147"/>
                    <a:pt x="657" y="147"/>
                  </a:cubicBezTo>
                  <a:cubicBezTo>
                    <a:pt x="658" y="147"/>
                    <a:pt x="658" y="147"/>
                    <a:pt x="658" y="147"/>
                  </a:cubicBezTo>
                  <a:cubicBezTo>
                    <a:pt x="658" y="149"/>
                    <a:pt x="658" y="149"/>
                    <a:pt x="658" y="149"/>
                  </a:cubicBezTo>
                  <a:cubicBezTo>
                    <a:pt x="658" y="150"/>
                    <a:pt x="658" y="150"/>
                    <a:pt x="658" y="150"/>
                  </a:cubicBezTo>
                  <a:cubicBezTo>
                    <a:pt x="659" y="151"/>
                    <a:pt x="659" y="151"/>
                    <a:pt x="659" y="151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6"/>
                    <a:pt x="664" y="156"/>
                    <a:pt x="664" y="156"/>
                  </a:cubicBezTo>
                  <a:cubicBezTo>
                    <a:pt x="665" y="155"/>
                    <a:pt x="665" y="155"/>
                    <a:pt x="665" y="155"/>
                  </a:cubicBezTo>
                  <a:cubicBezTo>
                    <a:pt x="665" y="156"/>
                    <a:pt x="665" y="156"/>
                    <a:pt x="665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9" y="159"/>
                    <a:pt x="669" y="159"/>
                    <a:pt x="669" y="159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1"/>
                    <a:pt x="668" y="161"/>
                    <a:pt x="668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0"/>
                    <a:pt x="669" y="160"/>
                    <a:pt x="669" y="160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70" y="161"/>
                    <a:pt x="670" y="161"/>
                    <a:pt x="670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4" y="163"/>
                    <a:pt x="674" y="163"/>
                    <a:pt x="674" y="163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5" y="162"/>
                    <a:pt x="675" y="162"/>
                    <a:pt x="675" y="162"/>
                  </a:cubicBezTo>
                  <a:cubicBezTo>
                    <a:pt x="675" y="163"/>
                    <a:pt x="675" y="163"/>
                    <a:pt x="675" y="163"/>
                  </a:cubicBezTo>
                  <a:cubicBezTo>
                    <a:pt x="675" y="164"/>
                    <a:pt x="675" y="164"/>
                    <a:pt x="675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7" y="164"/>
                    <a:pt x="677" y="164"/>
                    <a:pt x="677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70"/>
                    <a:pt x="685" y="170"/>
                    <a:pt x="685" y="170"/>
                  </a:cubicBezTo>
                  <a:cubicBezTo>
                    <a:pt x="686" y="169"/>
                    <a:pt x="686" y="169"/>
                    <a:pt x="686" y="169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7" y="172"/>
                    <a:pt x="687" y="172"/>
                    <a:pt x="687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4"/>
                    <a:pt x="692" y="174"/>
                    <a:pt x="692" y="174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6"/>
                    <a:pt x="692" y="176"/>
                    <a:pt x="692" y="176"/>
                  </a:cubicBezTo>
                  <a:cubicBezTo>
                    <a:pt x="692" y="177"/>
                    <a:pt x="692" y="177"/>
                    <a:pt x="692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4" y="178"/>
                    <a:pt x="694" y="178"/>
                    <a:pt x="694" y="178"/>
                  </a:cubicBezTo>
                  <a:cubicBezTo>
                    <a:pt x="694" y="177"/>
                    <a:pt x="694" y="177"/>
                    <a:pt x="694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9"/>
                    <a:pt x="696" y="179"/>
                    <a:pt x="696" y="179"/>
                  </a:cubicBezTo>
                  <a:cubicBezTo>
                    <a:pt x="697" y="179"/>
                    <a:pt x="697" y="179"/>
                    <a:pt x="697" y="179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1"/>
                    <a:pt x="697" y="181"/>
                    <a:pt x="697" y="181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3"/>
                    <a:pt x="698" y="183"/>
                    <a:pt x="698" y="183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6"/>
                    <a:pt x="699" y="186"/>
                    <a:pt x="699" y="186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699" y="190"/>
                    <a:pt x="699" y="190"/>
                    <a:pt x="699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2"/>
                    <a:pt x="700" y="192"/>
                    <a:pt x="700" y="192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6"/>
                    <a:pt x="702" y="196"/>
                    <a:pt x="702" y="196"/>
                  </a:cubicBezTo>
                  <a:cubicBezTo>
                    <a:pt x="704" y="197"/>
                    <a:pt x="704" y="197"/>
                    <a:pt x="704" y="197"/>
                  </a:cubicBezTo>
                  <a:cubicBezTo>
                    <a:pt x="704" y="198"/>
                    <a:pt x="704" y="198"/>
                    <a:pt x="704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200"/>
                    <a:pt x="705" y="200"/>
                    <a:pt x="705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1"/>
                    <a:pt x="706" y="201"/>
                    <a:pt x="706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8" y="201"/>
                    <a:pt x="708" y="201"/>
                    <a:pt x="708" y="201"/>
                  </a:cubicBezTo>
                  <a:cubicBezTo>
                    <a:pt x="708" y="202"/>
                    <a:pt x="708" y="202"/>
                    <a:pt x="708" y="202"/>
                  </a:cubicBezTo>
                  <a:cubicBezTo>
                    <a:pt x="708" y="203"/>
                    <a:pt x="708" y="203"/>
                    <a:pt x="708" y="203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10" y="206"/>
                    <a:pt x="710" y="206"/>
                    <a:pt x="710" y="206"/>
                  </a:cubicBezTo>
                  <a:cubicBezTo>
                    <a:pt x="710" y="207"/>
                    <a:pt x="710" y="207"/>
                    <a:pt x="710" y="207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10" y="211"/>
                    <a:pt x="710" y="211"/>
                    <a:pt x="710" y="211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10" y="212"/>
                    <a:pt x="710" y="212"/>
                    <a:pt x="710" y="212"/>
                  </a:cubicBezTo>
                  <a:cubicBezTo>
                    <a:pt x="710" y="213"/>
                    <a:pt x="710" y="213"/>
                    <a:pt x="710" y="213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10" y="219"/>
                    <a:pt x="710" y="219"/>
                    <a:pt x="710" y="219"/>
                  </a:cubicBezTo>
                  <a:cubicBezTo>
                    <a:pt x="709" y="219"/>
                    <a:pt x="709" y="219"/>
                    <a:pt x="709" y="219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6"/>
                    <a:pt x="711" y="226"/>
                    <a:pt x="711" y="226"/>
                  </a:cubicBezTo>
                  <a:cubicBezTo>
                    <a:pt x="712" y="226"/>
                    <a:pt x="712" y="226"/>
                    <a:pt x="712" y="226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6" y="235"/>
                    <a:pt x="716" y="235"/>
                    <a:pt x="716" y="235"/>
                  </a:cubicBezTo>
                  <a:cubicBezTo>
                    <a:pt x="717" y="236"/>
                    <a:pt x="717" y="236"/>
                    <a:pt x="717" y="236"/>
                  </a:cubicBezTo>
                  <a:cubicBezTo>
                    <a:pt x="717" y="237"/>
                    <a:pt x="717" y="237"/>
                    <a:pt x="717" y="237"/>
                  </a:cubicBezTo>
                  <a:cubicBezTo>
                    <a:pt x="718" y="237"/>
                    <a:pt x="718" y="237"/>
                    <a:pt x="718" y="237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9"/>
                    <a:pt x="718" y="239"/>
                    <a:pt x="718" y="239"/>
                  </a:cubicBezTo>
                  <a:cubicBezTo>
                    <a:pt x="719" y="239"/>
                    <a:pt x="719" y="239"/>
                    <a:pt x="719" y="239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1"/>
                    <a:pt x="718" y="241"/>
                    <a:pt x="718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2"/>
                    <a:pt x="719" y="242"/>
                    <a:pt x="719" y="242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1" y="243"/>
                    <a:pt x="721" y="243"/>
                    <a:pt x="721" y="243"/>
                  </a:cubicBezTo>
                  <a:cubicBezTo>
                    <a:pt x="722" y="243"/>
                    <a:pt x="722" y="243"/>
                    <a:pt x="722" y="243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3" y="244"/>
                    <a:pt x="723" y="244"/>
                    <a:pt x="723" y="244"/>
                  </a:cubicBezTo>
                  <a:cubicBezTo>
                    <a:pt x="722" y="245"/>
                    <a:pt x="722" y="245"/>
                    <a:pt x="722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4" y="247"/>
                    <a:pt x="724" y="247"/>
                    <a:pt x="724" y="247"/>
                  </a:cubicBezTo>
                  <a:cubicBezTo>
                    <a:pt x="725" y="248"/>
                    <a:pt x="725" y="248"/>
                    <a:pt x="725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7" y="248"/>
                    <a:pt x="727" y="248"/>
                    <a:pt x="727" y="248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9" y="250"/>
                    <a:pt x="729" y="250"/>
                    <a:pt x="729" y="250"/>
                  </a:cubicBezTo>
                  <a:cubicBezTo>
                    <a:pt x="729" y="251"/>
                    <a:pt x="729" y="251"/>
                    <a:pt x="729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4" y="252"/>
                    <a:pt x="734" y="252"/>
                    <a:pt x="734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6" y="252"/>
                    <a:pt x="736" y="252"/>
                    <a:pt x="736" y="252"/>
                  </a:cubicBezTo>
                  <a:cubicBezTo>
                    <a:pt x="736" y="253"/>
                    <a:pt x="736" y="253"/>
                    <a:pt x="736" y="253"/>
                  </a:cubicBezTo>
                  <a:cubicBezTo>
                    <a:pt x="736" y="254"/>
                    <a:pt x="736" y="254"/>
                    <a:pt x="736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7" y="256"/>
                    <a:pt x="737" y="256"/>
                    <a:pt x="737" y="256"/>
                  </a:cubicBezTo>
                  <a:cubicBezTo>
                    <a:pt x="738" y="257"/>
                    <a:pt x="738" y="257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3" y="260"/>
                    <a:pt x="743" y="260"/>
                    <a:pt x="743" y="260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8" y="264"/>
                    <a:pt x="748" y="264"/>
                    <a:pt x="748" y="264"/>
                  </a:cubicBezTo>
                  <a:cubicBezTo>
                    <a:pt x="749" y="265"/>
                    <a:pt x="749" y="265"/>
                    <a:pt x="749" y="265"/>
                  </a:cubicBezTo>
                  <a:cubicBezTo>
                    <a:pt x="750" y="265"/>
                    <a:pt x="750" y="265"/>
                    <a:pt x="750" y="265"/>
                  </a:cubicBezTo>
                  <a:cubicBezTo>
                    <a:pt x="751" y="266"/>
                    <a:pt x="751" y="266"/>
                    <a:pt x="751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4" y="266"/>
                    <a:pt x="754" y="266"/>
                    <a:pt x="754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7"/>
                    <a:pt x="755" y="267"/>
                    <a:pt x="755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60" y="267"/>
                    <a:pt x="760" y="267"/>
                    <a:pt x="760" y="267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3" y="268"/>
                    <a:pt x="763" y="268"/>
                    <a:pt x="763" y="268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3" y="270"/>
                    <a:pt x="763" y="270"/>
                    <a:pt x="763" y="270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1"/>
                    <a:pt x="764" y="271"/>
                    <a:pt x="764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9" y="274"/>
                    <a:pt x="769" y="274"/>
                    <a:pt x="769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4"/>
                    <a:pt x="772" y="274"/>
                    <a:pt x="772" y="274"/>
                  </a:cubicBezTo>
                  <a:cubicBezTo>
                    <a:pt x="773" y="274"/>
                    <a:pt x="773" y="274"/>
                    <a:pt x="773" y="274"/>
                  </a:cubicBezTo>
                  <a:cubicBezTo>
                    <a:pt x="773" y="275"/>
                    <a:pt x="773" y="275"/>
                    <a:pt x="773" y="275"/>
                  </a:cubicBezTo>
                  <a:cubicBezTo>
                    <a:pt x="774" y="275"/>
                    <a:pt x="774" y="275"/>
                    <a:pt x="774" y="275"/>
                  </a:cubicBezTo>
                  <a:cubicBezTo>
                    <a:pt x="774" y="276"/>
                    <a:pt x="774" y="276"/>
                    <a:pt x="774" y="276"/>
                  </a:cubicBezTo>
                  <a:cubicBezTo>
                    <a:pt x="775" y="276"/>
                    <a:pt x="775" y="276"/>
                    <a:pt x="775" y="276"/>
                  </a:cubicBezTo>
                  <a:cubicBezTo>
                    <a:pt x="776" y="275"/>
                    <a:pt x="776" y="275"/>
                    <a:pt x="776" y="275"/>
                  </a:cubicBezTo>
                  <a:cubicBezTo>
                    <a:pt x="776" y="276"/>
                    <a:pt x="776" y="276"/>
                    <a:pt x="776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8" y="276"/>
                    <a:pt x="778" y="276"/>
                    <a:pt x="778" y="276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8"/>
                    <a:pt x="778" y="278"/>
                    <a:pt x="778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80" y="279"/>
                    <a:pt x="780" y="279"/>
                    <a:pt x="780" y="279"/>
                  </a:cubicBezTo>
                  <a:cubicBezTo>
                    <a:pt x="781" y="280"/>
                    <a:pt x="781" y="280"/>
                    <a:pt x="781" y="280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2" y="282"/>
                    <a:pt x="782" y="282"/>
                    <a:pt x="782" y="282"/>
                  </a:cubicBezTo>
                  <a:cubicBezTo>
                    <a:pt x="782" y="281"/>
                    <a:pt x="782" y="281"/>
                    <a:pt x="782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4" y="282"/>
                    <a:pt x="784" y="282"/>
                    <a:pt x="784" y="282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6" y="284"/>
                    <a:pt x="786" y="284"/>
                    <a:pt x="786" y="284"/>
                  </a:cubicBezTo>
                  <a:cubicBezTo>
                    <a:pt x="787" y="283"/>
                    <a:pt x="787" y="283"/>
                    <a:pt x="787" y="283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8" y="284"/>
                    <a:pt x="788" y="284"/>
                    <a:pt x="788" y="284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1" y="284"/>
                    <a:pt x="791" y="284"/>
                    <a:pt x="791" y="284"/>
                  </a:cubicBezTo>
                  <a:cubicBezTo>
                    <a:pt x="792" y="284"/>
                    <a:pt x="792" y="284"/>
                    <a:pt x="792" y="284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2" y="285"/>
                    <a:pt x="792" y="285"/>
                    <a:pt x="792" y="285"/>
                  </a:cubicBezTo>
                  <a:cubicBezTo>
                    <a:pt x="792" y="286"/>
                    <a:pt x="792" y="286"/>
                    <a:pt x="792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6" y="286"/>
                    <a:pt x="796" y="286"/>
                    <a:pt x="796" y="286"/>
                  </a:cubicBezTo>
                  <a:cubicBezTo>
                    <a:pt x="797" y="286"/>
                    <a:pt x="797" y="286"/>
                    <a:pt x="797" y="286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1" y="287"/>
                    <a:pt x="801" y="287"/>
                    <a:pt x="801" y="287"/>
                  </a:cubicBezTo>
                  <a:cubicBezTo>
                    <a:pt x="801" y="286"/>
                    <a:pt x="801" y="286"/>
                    <a:pt x="801" y="286"/>
                  </a:cubicBezTo>
                  <a:cubicBezTo>
                    <a:pt x="803" y="286"/>
                    <a:pt x="803" y="286"/>
                    <a:pt x="803" y="286"/>
                  </a:cubicBezTo>
                  <a:cubicBezTo>
                    <a:pt x="803" y="285"/>
                    <a:pt x="803" y="285"/>
                    <a:pt x="803" y="285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4"/>
                    <a:pt x="804" y="284"/>
                    <a:pt x="804" y="284"/>
                  </a:cubicBezTo>
                  <a:cubicBezTo>
                    <a:pt x="803" y="283"/>
                    <a:pt x="803" y="283"/>
                    <a:pt x="803" y="283"/>
                  </a:cubicBezTo>
                  <a:cubicBezTo>
                    <a:pt x="803" y="282"/>
                    <a:pt x="803" y="282"/>
                    <a:pt x="803" y="282"/>
                  </a:cubicBezTo>
                  <a:cubicBezTo>
                    <a:pt x="804" y="282"/>
                    <a:pt x="804" y="282"/>
                    <a:pt x="804" y="282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8"/>
                    <a:pt x="806" y="278"/>
                    <a:pt x="806" y="278"/>
                  </a:cubicBezTo>
                  <a:cubicBezTo>
                    <a:pt x="807" y="278"/>
                    <a:pt x="807" y="278"/>
                    <a:pt x="807" y="278"/>
                  </a:cubicBezTo>
                  <a:cubicBezTo>
                    <a:pt x="807" y="279"/>
                    <a:pt x="807" y="279"/>
                    <a:pt x="807" y="279"/>
                  </a:cubicBezTo>
                  <a:cubicBezTo>
                    <a:pt x="808" y="278"/>
                    <a:pt x="808" y="278"/>
                    <a:pt x="808" y="278"/>
                  </a:cubicBezTo>
                  <a:cubicBezTo>
                    <a:pt x="807" y="277"/>
                    <a:pt x="807" y="277"/>
                    <a:pt x="807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6"/>
                    <a:pt x="808" y="276"/>
                    <a:pt x="808" y="276"/>
                  </a:cubicBezTo>
                  <a:cubicBezTo>
                    <a:pt x="809" y="276"/>
                    <a:pt x="809" y="276"/>
                    <a:pt x="809" y="276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10" y="275"/>
                    <a:pt x="810" y="275"/>
                    <a:pt x="810" y="275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3"/>
                    <a:pt x="810" y="273"/>
                    <a:pt x="810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2" y="273"/>
                    <a:pt x="812" y="273"/>
                    <a:pt x="812" y="273"/>
                  </a:cubicBezTo>
                  <a:cubicBezTo>
                    <a:pt x="813" y="274"/>
                    <a:pt x="813" y="274"/>
                    <a:pt x="813" y="274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2"/>
                    <a:pt x="813" y="272"/>
                    <a:pt x="813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7" y="270"/>
                    <a:pt x="817" y="270"/>
                    <a:pt x="817" y="270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6" y="269"/>
                    <a:pt x="816" y="269"/>
                    <a:pt x="816" y="269"/>
                  </a:cubicBezTo>
                  <a:cubicBezTo>
                    <a:pt x="816" y="268"/>
                    <a:pt x="816" y="268"/>
                    <a:pt x="816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6"/>
                    <a:pt x="815" y="266"/>
                    <a:pt x="815" y="266"/>
                  </a:cubicBezTo>
                  <a:cubicBezTo>
                    <a:pt x="816" y="265"/>
                    <a:pt x="816" y="265"/>
                    <a:pt x="816" y="265"/>
                  </a:cubicBezTo>
                  <a:cubicBezTo>
                    <a:pt x="816" y="264"/>
                    <a:pt x="816" y="264"/>
                    <a:pt x="816" y="264"/>
                  </a:cubicBezTo>
                  <a:cubicBezTo>
                    <a:pt x="816" y="263"/>
                    <a:pt x="816" y="263"/>
                    <a:pt x="816" y="263"/>
                  </a:cubicBezTo>
                  <a:cubicBezTo>
                    <a:pt x="817" y="263"/>
                    <a:pt x="817" y="263"/>
                    <a:pt x="817" y="263"/>
                  </a:cubicBezTo>
                  <a:cubicBezTo>
                    <a:pt x="816" y="262"/>
                    <a:pt x="816" y="262"/>
                    <a:pt x="816" y="262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8" y="262"/>
                    <a:pt x="818" y="262"/>
                    <a:pt x="818" y="262"/>
                  </a:cubicBezTo>
                  <a:cubicBezTo>
                    <a:pt x="818" y="261"/>
                    <a:pt x="818" y="261"/>
                    <a:pt x="818" y="261"/>
                  </a:cubicBezTo>
                  <a:cubicBezTo>
                    <a:pt x="819" y="261"/>
                    <a:pt x="819" y="261"/>
                    <a:pt x="819" y="261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19" y="258"/>
                    <a:pt x="819" y="258"/>
                    <a:pt x="819" y="258"/>
                  </a:cubicBezTo>
                  <a:cubicBezTo>
                    <a:pt x="820" y="258"/>
                    <a:pt x="820" y="258"/>
                    <a:pt x="820" y="258"/>
                  </a:cubicBezTo>
                  <a:cubicBezTo>
                    <a:pt x="820" y="257"/>
                    <a:pt x="820" y="257"/>
                    <a:pt x="820" y="257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0"/>
                    <a:pt x="821" y="250"/>
                    <a:pt x="821" y="250"/>
                  </a:cubicBezTo>
                  <a:cubicBezTo>
                    <a:pt x="821" y="249"/>
                    <a:pt x="821" y="249"/>
                    <a:pt x="821" y="249"/>
                  </a:cubicBezTo>
                  <a:cubicBezTo>
                    <a:pt x="822" y="249"/>
                    <a:pt x="822" y="249"/>
                    <a:pt x="822" y="249"/>
                  </a:cubicBezTo>
                  <a:cubicBezTo>
                    <a:pt x="821" y="248"/>
                    <a:pt x="821" y="248"/>
                    <a:pt x="821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3" y="248"/>
                    <a:pt x="823" y="248"/>
                    <a:pt x="823" y="248"/>
                  </a:cubicBezTo>
                  <a:cubicBezTo>
                    <a:pt x="823" y="247"/>
                    <a:pt x="823" y="247"/>
                    <a:pt x="823" y="247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4"/>
                    <a:pt x="824" y="244"/>
                    <a:pt x="824" y="244"/>
                  </a:cubicBezTo>
                  <a:cubicBezTo>
                    <a:pt x="825" y="243"/>
                    <a:pt x="825" y="243"/>
                    <a:pt x="825" y="243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5" y="241"/>
                    <a:pt x="825" y="241"/>
                    <a:pt x="825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7" y="240"/>
                    <a:pt x="827" y="240"/>
                    <a:pt x="827" y="240"/>
                  </a:cubicBezTo>
                  <a:cubicBezTo>
                    <a:pt x="827" y="239"/>
                    <a:pt x="827" y="239"/>
                    <a:pt x="827" y="239"/>
                  </a:cubicBezTo>
                  <a:cubicBezTo>
                    <a:pt x="828" y="238"/>
                    <a:pt x="828" y="238"/>
                    <a:pt x="828" y="238"/>
                  </a:cubicBezTo>
                  <a:cubicBezTo>
                    <a:pt x="827" y="237"/>
                    <a:pt x="827" y="237"/>
                    <a:pt x="827" y="237"/>
                  </a:cubicBezTo>
                  <a:cubicBezTo>
                    <a:pt x="828" y="236"/>
                    <a:pt x="828" y="236"/>
                    <a:pt x="828" y="236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9" y="235"/>
                    <a:pt x="829" y="235"/>
                    <a:pt x="829" y="235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2" y="235"/>
                    <a:pt x="832" y="235"/>
                    <a:pt x="832" y="235"/>
                  </a:cubicBezTo>
                  <a:cubicBezTo>
                    <a:pt x="832" y="234"/>
                    <a:pt x="832" y="234"/>
                    <a:pt x="832" y="234"/>
                  </a:cubicBezTo>
                  <a:cubicBezTo>
                    <a:pt x="833" y="235"/>
                    <a:pt x="833" y="235"/>
                    <a:pt x="833" y="235"/>
                  </a:cubicBezTo>
                  <a:cubicBezTo>
                    <a:pt x="833" y="234"/>
                    <a:pt x="833" y="234"/>
                    <a:pt x="833" y="234"/>
                  </a:cubicBezTo>
                  <a:cubicBezTo>
                    <a:pt x="834" y="234"/>
                    <a:pt x="834" y="234"/>
                    <a:pt x="834" y="234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5" y="233"/>
                    <a:pt x="835" y="233"/>
                    <a:pt x="835" y="233"/>
                  </a:cubicBezTo>
                  <a:cubicBezTo>
                    <a:pt x="835" y="234"/>
                    <a:pt x="835" y="234"/>
                    <a:pt x="835" y="234"/>
                  </a:cubicBezTo>
                  <a:cubicBezTo>
                    <a:pt x="835" y="235"/>
                    <a:pt x="835" y="235"/>
                    <a:pt x="835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8" y="233"/>
                    <a:pt x="838" y="233"/>
                    <a:pt x="838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2"/>
                    <a:pt x="837" y="232"/>
                    <a:pt x="837" y="232"/>
                  </a:cubicBezTo>
                  <a:cubicBezTo>
                    <a:pt x="838" y="232"/>
                    <a:pt x="838" y="232"/>
                    <a:pt x="838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3"/>
                    <a:pt x="841" y="233"/>
                    <a:pt x="841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3" y="232"/>
                    <a:pt x="843" y="232"/>
                    <a:pt x="843" y="232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3"/>
                    <a:pt x="845" y="233"/>
                    <a:pt x="845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1"/>
                    <a:pt x="845" y="231"/>
                    <a:pt x="845" y="231"/>
                  </a:cubicBezTo>
                  <a:cubicBezTo>
                    <a:pt x="846" y="231"/>
                    <a:pt x="846" y="231"/>
                    <a:pt x="846" y="231"/>
                  </a:cubicBezTo>
                  <a:cubicBezTo>
                    <a:pt x="846" y="229"/>
                    <a:pt x="846" y="229"/>
                    <a:pt x="846" y="229"/>
                  </a:cubicBezTo>
                  <a:cubicBezTo>
                    <a:pt x="846" y="228"/>
                    <a:pt x="846" y="228"/>
                    <a:pt x="846" y="228"/>
                  </a:cubicBezTo>
                  <a:cubicBezTo>
                    <a:pt x="846" y="227"/>
                    <a:pt x="846" y="227"/>
                    <a:pt x="846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9" y="226"/>
                    <a:pt x="849" y="226"/>
                    <a:pt x="849" y="226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50" y="226"/>
                    <a:pt x="850" y="226"/>
                    <a:pt x="850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2" y="227"/>
                    <a:pt x="852" y="227"/>
                    <a:pt x="852" y="227"/>
                  </a:cubicBezTo>
                  <a:cubicBezTo>
                    <a:pt x="853" y="227"/>
                    <a:pt x="853" y="227"/>
                    <a:pt x="853" y="227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8"/>
                    <a:pt x="855" y="228"/>
                    <a:pt x="855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9"/>
                    <a:pt x="857" y="229"/>
                    <a:pt x="857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30"/>
                    <a:pt x="858" y="230"/>
                    <a:pt x="858" y="230"/>
                  </a:cubicBezTo>
                  <a:cubicBezTo>
                    <a:pt x="859" y="230"/>
                    <a:pt x="859" y="230"/>
                    <a:pt x="859" y="230"/>
                  </a:cubicBezTo>
                  <a:cubicBezTo>
                    <a:pt x="860" y="230"/>
                    <a:pt x="860" y="230"/>
                    <a:pt x="860" y="230"/>
                  </a:cubicBezTo>
                  <a:cubicBezTo>
                    <a:pt x="861" y="230"/>
                    <a:pt x="861" y="230"/>
                    <a:pt x="861" y="230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3" y="231"/>
                    <a:pt x="863" y="231"/>
                    <a:pt x="863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5" y="232"/>
                    <a:pt x="865" y="232"/>
                    <a:pt x="865" y="232"/>
                  </a:cubicBezTo>
                  <a:cubicBezTo>
                    <a:pt x="865" y="231"/>
                    <a:pt x="865" y="231"/>
                    <a:pt x="865" y="231"/>
                  </a:cubicBezTo>
                  <a:cubicBezTo>
                    <a:pt x="866" y="231"/>
                    <a:pt x="866" y="231"/>
                    <a:pt x="866" y="231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9" y="231"/>
                    <a:pt x="869" y="231"/>
                    <a:pt x="869" y="231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29"/>
                    <a:pt x="869" y="229"/>
                    <a:pt x="869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30"/>
                    <a:pt x="870" y="230"/>
                    <a:pt x="870" y="230"/>
                  </a:cubicBezTo>
                  <a:cubicBezTo>
                    <a:pt x="871" y="230"/>
                    <a:pt x="871" y="230"/>
                    <a:pt x="871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1"/>
                    <a:pt x="872" y="231"/>
                    <a:pt x="872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230"/>
                    <a:pt x="873" y="230"/>
                    <a:pt x="873" y="230"/>
                  </a:cubicBezTo>
                  <a:cubicBezTo>
                    <a:pt x="874" y="230"/>
                    <a:pt x="874" y="230"/>
                    <a:pt x="874" y="230"/>
                  </a:cubicBezTo>
                  <a:cubicBezTo>
                    <a:pt x="875" y="230"/>
                    <a:pt x="875" y="230"/>
                    <a:pt x="875" y="230"/>
                  </a:cubicBezTo>
                  <a:cubicBezTo>
                    <a:pt x="876" y="230"/>
                    <a:pt x="876" y="230"/>
                    <a:pt x="876" y="230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8" y="229"/>
                    <a:pt x="878" y="229"/>
                    <a:pt x="878" y="229"/>
                  </a:cubicBezTo>
                  <a:cubicBezTo>
                    <a:pt x="878" y="230"/>
                    <a:pt x="878" y="230"/>
                    <a:pt x="878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3" y="231"/>
                    <a:pt x="883" y="231"/>
                    <a:pt x="883" y="231"/>
                  </a:cubicBezTo>
                  <a:cubicBezTo>
                    <a:pt x="884" y="231"/>
                    <a:pt x="884" y="231"/>
                    <a:pt x="884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8" y="232"/>
                    <a:pt x="888" y="232"/>
                    <a:pt x="888" y="232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9" y="232"/>
                    <a:pt x="889" y="232"/>
                    <a:pt x="889" y="232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1" y="231"/>
                    <a:pt x="891" y="231"/>
                    <a:pt x="891" y="231"/>
                  </a:cubicBezTo>
                  <a:cubicBezTo>
                    <a:pt x="893" y="232"/>
                    <a:pt x="893" y="232"/>
                    <a:pt x="893" y="232"/>
                  </a:cubicBezTo>
                  <a:cubicBezTo>
                    <a:pt x="893" y="231"/>
                    <a:pt x="893" y="231"/>
                    <a:pt x="893" y="231"/>
                  </a:cubicBezTo>
                  <a:cubicBezTo>
                    <a:pt x="894" y="231"/>
                    <a:pt x="894" y="231"/>
                    <a:pt x="894" y="231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29"/>
                    <a:pt x="894" y="229"/>
                    <a:pt x="894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30"/>
                    <a:pt x="895" y="230"/>
                    <a:pt x="895" y="230"/>
                  </a:cubicBezTo>
                  <a:cubicBezTo>
                    <a:pt x="895" y="232"/>
                    <a:pt x="895" y="232"/>
                    <a:pt x="895" y="232"/>
                  </a:cubicBezTo>
                  <a:cubicBezTo>
                    <a:pt x="896" y="232"/>
                    <a:pt x="896" y="232"/>
                    <a:pt x="896" y="232"/>
                  </a:cubicBezTo>
                  <a:cubicBezTo>
                    <a:pt x="896" y="231"/>
                    <a:pt x="896" y="231"/>
                    <a:pt x="896" y="231"/>
                  </a:cubicBezTo>
                  <a:cubicBezTo>
                    <a:pt x="897" y="232"/>
                    <a:pt x="897" y="232"/>
                    <a:pt x="897" y="232"/>
                  </a:cubicBezTo>
                  <a:cubicBezTo>
                    <a:pt x="898" y="232"/>
                    <a:pt x="898" y="232"/>
                    <a:pt x="898" y="232"/>
                  </a:cubicBezTo>
                  <a:cubicBezTo>
                    <a:pt x="899" y="230"/>
                    <a:pt x="899" y="230"/>
                    <a:pt x="899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1"/>
                    <a:pt x="900" y="231"/>
                    <a:pt x="900" y="231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2" y="232"/>
                    <a:pt x="902" y="232"/>
                    <a:pt x="902" y="232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2"/>
                    <a:pt x="904" y="232"/>
                    <a:pt x="904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4" y="233"/>
                    <a:pt x="904" y="233"/>
                    <a:pt x="904" y="233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5"/>
                    <a:pt x="904" y="235"/>
                    <a:pt x="904" y="235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8"/>
                    <a:pt x="905" y="238"/>
                    <a:pt x="905" y="238"/>
                  </a:cubicBezTo>
                  <a:cubicBezTo>
                    <a:pt x="906" y="238"/>
                    <a:pt x="906" y="238"/>
                    <a:pt x="906" y="238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7" y="238"/>
                    <a:pt x="907" y="238"/>
                    <a:pt x="907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9" y="238"/>
                    <a:pt x="909" y="238"/>
                    <a:pt x="909" y="238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40"/>
                    <a:pt x="909" y="240"/>
                    <a:pt x="909" y="240"/>
                  </a:cubicBezTo>
                  <a:cubicBezTo>
                    <a:pt x="909" y="242"/>
                    <a:pt x="909" y="242"/>
                    <a:pt x="909" y="242"/>
                  </a:cubicBezTo>
                  <a:cubicBezTo>
                    <a:pt x="909" y="243"/>
                    <a:pt x="909" y="243"/>
                    <a:pt x="909" y="243"/>
                  </a:cubicBezTo>
                  <a:cubicBezTo>
                    <a:pt x="909" y="244"/>
                    <a:pt x="909" y="244"/>
                    <a:pt x="909" y="244"/>
                  </a:cubicBezTo>
                  <a:cubicBezTo>
                    <a:pt x="910" y="244"/>
                    <a:pt x="910" y="244"/>
                    <a:pt x="910" y="244"/>
                  </a:cubicBezTo>
                  <a:cubicBezTo>
                    <a:pt x="911" y="243"/>
                    <a:pt x="911" y="243"/>
                    <a:pt x="911" y="243"/>
                  </a:cubicBezTo>
                  <a:cubicBezTo>
                    <a:pt x="912" y="242"/>
                    <a:pt x="912" y="242"/>
                    <a:pt x="912" y="242"/>
                  </a:cubicBezTo>
                  <a:cubicBezTo>
                    <a:pt x="911" y="241"/>
                    <a:pt x="911" y="241"/>
                    <a:pt x="911" y="241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6"/>
                    <a:pt x="913" y="246"/>
                    <a:pt x="913" y="246"/>
                  </a:cubicBezTo>
                  <a:cubicBezTo>
                    <a:pt x="912" y="247"/>
                    <a:pt x="912" y="247"/>
                    <a:pt x="912" y="247"/>
                  </a:cubicBezTo>
                  <a:cubicBezTo>
                    <a:pt x="912" y="248"/>
                    <a:pt x="912" y="248"/>
                    <a:pt x="912" y="248"/>
                  </a:cubicBezTo>
                  <a:cubicBezTo>
                    <a:pt x="913" y="247"/>
                    <a:pt x="913" y="247"/>
                    <a:pt x="913" y="247"/>
                  </a:cubicBezTo>
                  <a:cubicBezTo>
                    <a:pt x="914" y="247"/>
                    <a:pt x="914" y="247"/>
                    <a:pt x="914" y="247"/>
                  </a:cubicBezTo>
                  <a:cubicBezTo>
                    <a:pt x="915" y="247"/>
                    <a:pt x="915" y="247"/>
                    <a:pt x="915" y="247"/>
                  </a:cubicBezTo>
                  <a:cubicBezTo>
                    <a:pt x="916" y="247"/>
                    <a:pt x="916" y="247"/>
                    <a:pt x="916" y="247"/>
                  </a:cubicBezTo>
                  <a:cubicBezTo>
                    <a:pt x="917" y="248"/>
                    <a:pt x="917" y="248"/>
                    <a:pt x="917" y="248"/>
                  </a:cubicBezTo>
                  <a:cubicBezTo>
                    <a:pt x="918" y="248"/>
                    <a:pt x="918" y="248"/>
                    <a:pt x="918" y="248"/>
                  </a:cubicBezTo>
                  <a:cubicBezTo>
                    <a:pt x="918" y="250"/>
                    <a:pt x="918" y="250"/>
                    <a:pt x="918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1" y="250"/>
                    <a:pt x="921" y="250"/>
                    <a:pt x="921" y="250"/>
                  </a:cubicBezTo>
                  <a:cubicBezTo>
                    <a:pt x="923" y="251"/>
                    <a:pt x="923" y="251"/>
                    <a:pt x="923" y="251"/>
                  </a:cubicBezTo>
                  <a:cubicBezTo>
                    <a:pt x="924" y="250"/>
                    <a:pt x="924" y="250"/>
                    <a:pt x="924" y="250"/>
                  </a:cubicBezTo>
                  <a:cubicBezTo>
                    <a:pt x="924" y="251"/>
                    <a:pt x="924" y="251"/>
                    <a:pt x="924" y="251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6" y="254"/>
                    <a:pt x="926" y="254"/>
                    <a:pt x="926" y="254"/>
                  </a:cubicBezTo>
                  <a:cubicBezTo>
                    <a:pt x="926" y="255"/>
                    <a:pt x="926" y="255"/>
                    <a:pt x="926" y="255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8" y="257"/>
                    <a:pt x="928" y="257"/>
                    <a:pt x="928" y="257"/>
                  </a:cubicBezTo>
                  <a:cubicBezTo>
                    <a:pt x="928" y="258"/>
                    <a:pt x="928" y="258"/>
                    <a:pt x="928" y="258"/>
                  </a:cubicBezTo>
                  <a:cubicBezTo>
                    <a:pt x="929" y="258"/>
                    <a:pt x="929" y="258"/>
                    <a:pt x="929" y="258"/>
                  </a:cubicBezTo>
                  <a:cubicBezTo>
                    <a:pt x="930" y="258"/>
                    <a:pt x="930" y="258"/>
                    <a:pt x="930" y="258"/>
                  </a:cubicBezTo>
                  <a:cubicBezTo>
                    <a:pt x="931" y="259"/>
                    <a:pt x="931" y="259"/>
                    <a:pt x="931" y="259"/>
                  </a:cubicBezTo>
                  <a:cubicBezTo>
                    <a:pt x="932" y="260"/>
                    <a:pt x="932" y="260"/>
                    <a:pt x="932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4" y="261"/>
                    <a:pt x="934" y="261"/>
                    <a:pt x="934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6" y="263"/>
                    <a:pt x="936" y="263"/>
                    <a:pt x="936" y="263"/>
                  </a:cubicBezTo>
                  <a:cubicBezTo>
                    <a:pt x="937" y="264"/>
                    <a:pt x="937" y="264"/>
                    <a:pt x="937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40" y="264"/>
                    <a:pt x="940" y="264"/>
                    <a:pt x="940" y="264"/>
                  </a:cubicBezTo>
                  <a:cubicBezTo>
                    <a:pt x="939" y="265"/>
                    <a:pt x="939" y="265"/>
                    <a:pt x="939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6"/>
                    <a:pt x="941" y="266"/>
                    <a:pt x="941" y="266"/>
                  </a:cubicBezTo>
                  <a:cubicBezTo>
                    <a:pt x="941" y="267"/>
                    <a:pt x="941" y="267"/>
                    <a:pt x="941" y="267"/>
                  </a:cubicBezTo>
                  <a:cubicBezTo>
                    <a:pt x="942" y="267"/>
                    <a:pt x="942" y="267"/>
                    <a:pt x="942" y="267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9"/>
                    <a:pt x="942" y="269"/>
                    <a:pt x="942" y="269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3" y="270"/>
                    <a:pt x="943" y="270"/>
                    <a:pt x="943" y="270"/>
                  </a:cubicBezTo>
                  <a:cubicBezTo>
                    <a:pt x="943" y="271"/>
                    <a:pt x="943" y="271"/>
                    <a:pt x="943" y="271"/>
                  </a:cubicBezTo>
                  <a:cubicBezTo>
                    <a:pt x="944" y="271"/>
                    <a:pt x="944" y="271"/>
                    <a:pt x="944" y="271"/>
                  </a:cubicBezTo>
                  <a:cubicBezTo>
                    <a:pt x="945" y="272"/>
                    <a:pt x="945" y="272"/>
                    <a:pt x="945" y="272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7" y="274"/>
                    <a:pt x="947" y="274"/>
                    <a:pt x="947" y="274"/>
                  </a:cubicBezTo>
                  <a:cubicBezTo>
                    <a:pt x="949" y="276"/>
                    <a:pt x="949" y="276"/>
                    <a:pt x="949" y="276"/>
                  </a:cubicBezTo>
                  <a:cubicBezTo>
                    <a:pt x="949" y="278"/>
                    <a:pt x="949" y="278"/>
                    <a:pt x="949" y="278"/>
                  </a:cubicBezTo>
                  <a:cubicBezTo>
                    <a:pt x="949" y="279"/>
                    <a:pt x="949" y="279"/>
                    <a:pt x="949" y="279"/>
                  </a:cubicBezTo>
                  <a:cubicBezTo>
                    <a:pt x="949" y="280"/>
                    <a:pt x="949" y="280"/>
                    <a:pt x="949" y="280"/>
                  </a:cubicBezTo>
                  <a:cubicBezTo>
                    <a:pt x="950" y="281"/>
                    <a:pt x="950" y="281"/>
                    <a:pt x="950" y="281"/>
                  </a:cubicBezTo>
                  <a:cubicBezTo>
                    <a:pt x="950" y="282"/>
                    <a:pt x="950" y="282"/>
                    <a:pt x="950" y="282"/>
                  </a:cubicBezTo>
                  <a:cubicBezTo>
                    <a:pt x="950" y="283"/>
                    <a:pt x="950" y="283"/>
                    <a:pt x="950" y="283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2" y="286"/>
                    <a:pt x="952" y="286"/>
                    <a:pt x="952" y="286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8"/>
                    <a:pt x="951" y="288"/>
                    <a:pt x="951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3" y="290"/>
                    <a:pt x="953" y="290"/>
                    <a:pt x="953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3"/>
                    <a:pt x="955" y="293"/>
                    <a:pt x="955" y="293"/>
                  </a:cubicBezTo>
                  <a:cubicBezTo>
                    <a:pt x="956" y="293"/>
                    <a:pt x="956" y="293"/>
                    <a:pt x="956" y="293"/>
                  </a:cubicBezTo>
                  <a:cubicBezTo>
                    <a:pt x="957" y="293"/>
                    <a:pt x="957" y="293"/>
                    <a:pt x="957" y="293"/>
                  </a:cubicBezTo>
                  <a:cubicBezTo>
                    <a:pt x="957" y="294"/>
                    <a:pt x="957" y="294"/>
                    <a:pt x="957" y="294"/>
                  </a:cubicBezTo>
                  <a:cubicBezTo>
                    <a:pt x="958" y="295"/>
                    <a:pt x="958" y="295"/>
                    <a:pt x="958" y="295"/>
                  </a:cubicBezTo>
                  <a:cubicBezTo>
                    <a:pt x="958" y="296"/>
                    <a:pt x="958" y="296"/>
                    <a:pt x="958" y="296"/>
                  </a:cubicBezTo>
                  <a:cubicBezTo>
                    <a:pt x="958" y="297"/>
                    <a:pt x="958" y="297"/>
                    <a:pt x="958" y="297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9"/>
                    <a:pt x="959" y="299"/>
                    <a:pt x="959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59" y="301"/>
                    <a:pt x="959" y="301"/>
                    <a:pt x="959" y="301"/>
                  </a:cubicBezTo>
                  <a:cubicBezTo>
                    <a:pt x="959" y="302"/>
                    <a:pt x="959" y="302"/>
                    <a:pt x="959" y="302"/>
                  </a:cubicBezTo>
                  <a:cubicBezTo>
                    <a:pt x="960" y="303"/>
                    <a:pt x="960" y="303"/>
                    <a:pt x="960" y="303"/>
                  </a:cubicBezTo>
                  <a:cubicBezTo>
                    <a:pt x="960" y="304"/>
                    <a:pt x="960" y="304"/>
                    <a:pt x="960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2" y="305"/>
                    <a:pt x="962" y="305"/>
                    <a:pt x="962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6"/>
                    <a:pt x="963" y="306"/>
                    <a:pt x="963" y="306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6" y="309"/>
                    <a:pt x="966" y="309"/>
                    <a:pt x="966" y="309"/>
                  </a:cubicBezTo>
                  <a:cubicBezTo>
                    <a:pt x="967" y="309"/>
                    <a:pt x="967" y="309"/>
                    <a:pt x="967" y="309"/>
                  </a:cubicBezTo>
                  <a:cubicBezTo>
                    <a:pt x="966" y="310"/>
                    <a:pt x="966" y="310"/>
                    <a:pt x="966" y="310"/>
                  </a:cubicBezTo>
                  <a:cubicBezTo>
                    <a:pt x="966" y="311"/>
                    <a:pt x="966" y="311"/>
                    <a:pt x="966" y="311"/>
                  </a:cubicBezTo>
                  <a:cubicBezTo>
                    <a:pt x="965" y="312"/>
                    <a:pt x="965" y="312"/>
                    <a:pt x="965" y="312"/>
                  </a:cubicBezTo>
                  <a:cubicBezTo>
                    <a:pt x="966" y="312"/>
                    <a:pt x="966" y="312"/>
                    <a:pt x="966" y="312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4"/>
                    <a:pt x="967" y="314"/>
                    <a:pt x="967" y="314"/>
                  </a:cubicBezTo>
                  <a:cubicBezTo>
                    <a:pt x="968" y="314"/>
                    <a:pt x="968" y="314"/>
                    <a:pt x="968" y="314"/>
                  </a:cubicBezTo>
                  <a:cubicBezTo>
                    <a:pt x="969" y="314"/>
                    <a:pt x="969" y="314"/>
                    <a:pt x="969" y="314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7"/>
                    <a:pt x="968" y="317"/>
                    <a:pt x="968" y="317"/>
                  </a:cubicBezTo>
                  <a:cubicBezTo>
                    <a:pt x="969" y="317"/>
                    <a:pt x="969" y="317"/>
                    <a:pt x="969" y="317"/>
                  </a:cubicBezTo>
                  <a:cubicBezTo>
                    <a:pt x="970" y="318"/>
                    <a:pt x="970" y="318"/>
                    <a:pt x="970" y="318"/>
                  </a:cubicBezTo>
                  <a:cubicBezTo>
                    <a:pt x="970" y="319"/>
                    <a:pt x="970" y="319"/>
                    <a:pt x="970" y="319"/>
                  </a:cubicBezTo>
                  <a:cubicBezTo>
                    <a:pt x="970" y="320"/>
                    <a:pt x="970" y="320"/>
                    <a:pt x="970" y="320"/>
                  </a:cubicBezTo>
                  <a:cubicBezTo>
                    <a:pt x="970" y="321"/>
                    <a:pt x="970" y="321"/>
                    <a:pt x="970" y="321"/>
                  </a:cubicBezTo>
                  <a:cubicBezTo>
                    <a:pt x="970" y="322"/>
                    <a:pt x="970" y="322"/>
                    <a:pt x="970" y="322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2" y="325"/>
                    <a:pt x="972" y="325"/>
                    <a:pt x="972" y="325"/>
                  </a:cubicBezTo>
                  <a:cubicBezTo>
                    <a:pt x="973" y="326"/>
                    <a:pt x="973" y="326"/>
                    <a:pt x="973" y="326"/>
                  </a:cubicBezTo>
                  <a:cubicBezTo>
                    <a:pt x="974" y="326"/>
                    <a:pt x="974" y="326"/>
                    <a:pt x="974" y="326"/>
                  </a:cubicBezTo>
                  <a:cubicBezTo>
                    <a:pt x="974" y="328"/>
                    <a:pt x="974" y="328"/>
                    <a:pt x="974" y="328"/>
                  </a:cubicBezTo>
                  <a:cubicBezTo>
                    <a:pt x="974" y="329"/>
                    <a:pt x="974" y="329"/>
                    <a:pt x="974" y="329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5" y="331"/>
                    <a:pt x="975" y="331"/>
                    <a:pt x="975" y="331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7" y="332"/>
                    <a:pt x="977" y="332"/>
                    <a:pt x="977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3"/>
                    <a:pt x="978" y="333"/>
                    <a:pt x="978" y="333"/>
                  </a:cubicBezTo>
                  <a:cubicBezTo>
                    <a:pt x="979" y="334"/>
                    <a:pt x="979" y="334"/>
                    <a:pt x="979" y="334"/>
                  </a:cubicBezTo>
                  <a:cubicBezTo>
                    <a:pt x="979" y="335"/>
                    <a:pt x="979" y="335"/>
                    <a:pt x="979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4" y="337"/>
                    <a:pt x="984" y="337"/>
                    <a:pt x="984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7" y="338"/>
                    <a:pt x="987" y="338"/>
                    <a:pt x="987" y="338"/>
                  </a:cubicBezTo>
                  <a:cubicBezTo>
                    <a:pt x="987" y="339"/>
                    <a:pt x="987" y="339"/>
                    <a:pt x="987" y="339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5"/>
                    <a:pt x="991" y="345"/>
                    <a:pt x="991" y="345"/>
                  </a:cubicBezTo>
                  <a:cubicBezTo>
                    <a:pt x="992" y="346"/>
                    <a:pt x="992" y="346"/>
                    <a:pt x="992" y="346"/>
                  </a:cubicBezTo>
                  <a:cubicBezTo>
                    <a:pt x="993" y="347"/>
                    <a:pt x="993" y="347"/>
                    <a:pt x="993" y="347"/>
                  </a:cubicBezTo>
                  <a:cubicBezTo>
                    <a:pt x="994" y="348"/>
                    <a:pt x="994" y="348"/>
                    <a:pt x="994" y="348"/>
                  </a:cubicBezTo>
                  <a:cubicBezTo>
                    <a:pt x="996" y="348"/>
                    <a:pt x="996" y="348"/>
                    <a:pt x="996" y="348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51"/>
                    <a:pt x="996" y="351"/>
                    <a:pt x="996" y="351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8" y="352"/>
                    <a:pt x="998" y="352"/>
                    <a:pt x="998" y="352"/>
                  </a:cubicBezTo>
                  <a:cubicBezTo>
                    <a:pt x="998" y="353"/>
                    <a:pt x="998" y="353"/>
                    <a:pt x="998" y="353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6"/>
                    <a:pt x="998" y="356"/>
                    <a:pt x="998" y="356"/>
                  </a:cubicBezTo>
                  <a:cubicBezTo>
                    <a:pt x="999" y="356"/>
                    <a:pt x="999" y="356"/>
                    <a:pt x="999" y="356"/>
                  </a:cubicBezTo>
                  <a:cubicBezTo>
                    <a:pt x="1000" y="357"/>
                    <a:pt x="1000" y="357"/>
                    <a:pt x="1000" y="357"/>
                  </a:cubicBezTo>
                  <a:cubicBezTo>
                    <a:pt x="1000" y="358"/>
                    <a:pt x="1000" y="358"/>
                    <a:pt x="1000" y="358"/>
                  </a:cubicBezTo>
                  <a:cubicBezTo>
                    <a:pt x="1000" y="359"/>
                    <a:pt x="1000" y="359"/>
                    <a:pt x="1000" y="359"/>
                  </a:cubicBezTo>
                  <a:cubicBezTo>
                    <a:pt x="1000" y="360"/>
                    <a:pt x="1000" y="360"/>
                    <a:pt x="1000" y="360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2" y="361"/>
                    <a:pt x="1002" y="361"/>
                    <a:pt x="1002" y="361"/>
                  </a:cubicBezTo>
                  <a:cubicBezTo>
                    <a:pt x="1002" y="362"/>
                    <a:pt x="1002" y="362"/>
                    <a:pt x="1002" y="362"/>
                  </a:cubicBezTo>
                  <a:cubicBezTo>
                    <a:pt x="1003" y="362"/>
                    <a:pt x="1003" y="362"/>
                    <a:pt x="1003" y="362"/>
                  </a:cubicBezTo>
                  <a:cubicBezTo>
                    <a:pt x="1003" y="363"/>
                    <a:pt x="1003" y="363"/>
                    <a:pt x="1003" y="363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5" y="363"/>
                    <a:pt x="1005" y="363"/>
                    <a:pt x="1005" y="363"/>
                  </a:cubicBezTo>
                  <a:cubicBezTo>
                    <a:pt x="1005" y="364"/>
                    <a:pt x="1005" y="364"/>
                    <a:pt x="1005" y="364"/>
                  </a:cubicBezTo>
                  <a:cubicBezTo>
                    <a:pt x="1006" y="364"/>
                    <a:pt x="1006" y="364"/>
                    <a:pt x="1006" y="364"/>
                  </a:cubicBezTo>
                  <a:cubicBezTo>
                    <a:pt x="1007" y="365"/>
                    <a:pt x="1007" y="365"/>
                    <a:pt x="1007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6"/>
                    <a:pt x="1008" y="366"/>
                    <a:pt x="1008" y="366"/>
                  </a:cubicBezTo>
                  <a:cubicBezTo>
                    <a:pt x="1009" y="367"/>
                    <a:pt x="1009" y="367"/>
                    <a:pt x="1009" y="367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1" y="369"/>
                    <a:pt x="1011" y="369"/>
                    <a:pt x="1011" y="369"/>
                  </a:cubicBezTo>
                  <a:cubicBezTo>
                    <a:pt x="1012" y="368"/>
                    <a:pt x="1012" y="368"/>
                    <a:pt x="1012" y="368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4" y="370"/>
                    <a:pt x="1014" y="370"/>
                    <a:pt x="1014" y="370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5" y="371"/>
                    <a:pt x="1015" y="371"/>
                    <a:pt x="1015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69"/>
                    <a:pt x="1016" y="369"/>
                    <a:pt x="1016" y="369"/>
                  </a:cubicBezTo>
                  <a:cubicBezTo>
                    <a:pt x="1017" y="370"/>
                    <a:pt x="1017" y="370"/>
                    <a:pt x="1017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1"/>
                    <a:pt x="1018" y="371"/>
                    <a:pt x="1018" y="371"/>
                  </a:cubicBezTo>
                  <a:cubicBezTo>
                    <a:pt x="1019" y="371"/>
                    <a:pt x="1019" y="371"/>
                    <a:pt x="1019" y="371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20" y="372"/>
                    <a:pt x="1020" y="372"/>
                    <a:pt x="1020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2" y="374"/>
                    <a:pt x="1022" y="374"/>
                    <a:pt x="1022" y="374"/>
                  </a:cubicBezTo>
                  <a:cubicBezTo>
                    <a:pt x="1023" y="374"/>
                    <a:pt x="1023" y="374"/>
                    <a:pt x="1023" y="374"/>
                  </a:cubicBezTo>
                  <a:cubicBezTo>
                    <a:pt x="1023" y="375"/>
                    <a:pt x="1023" y="375"/>
                    <a:pt x="1023" y="375"/>
                  </a:cubicBezTo>
                  <a:cubicBezTo>
                    <a:pt x="1023" y="376"/>
                    <a:pt x="1023" y="376"/>
                    <a:pt x="1023" y="376"/>
                  </a:cubicBezTo>
                  <a:cubicBezTo>
                    <a:pt x="1023" y="377"/>
                    <a:pt x="1023" y="377"/>
                    <a:pt x="1023" y="377"/>
                  </a:cubicBezTo>
                  <a:cubicBezTo>
                    <a:pt x="1023" y="378"/>
                    <a:pt x="1023" y="378"/>
                    <a:pt x="1023" y="378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1"/>
                    <a:pt x="1025" y="381"/>
                    <a:pt x="1025" y="381"/>
                  </a:cubicBezTo>
                  <a:cubicBezTo>
                    <a:pt x="1025" y="382"/>
                    <a:pt x="1025" y="382"/>
                    <a:pt x="1025" y="382"/>
                  </a:cubicBezTo>
                  <a:cubicBezTo>
                    <a:pt x="1024" y="383"/>
                    <a:pt x="1024" y="383"/>
                    <a:pt x="1024" y="383"/>
                  </a:cubicBezTo>
                  <a:cubicBezTo>
                    <a:pt x="1025" y="386"/>
                    <a:pt x="1025" y="386"/>
                    <a:pt x="1025" y="386"/>
                  </a:cubicBezTo>
                  <a:cubicBezTo>
                    <a:pt x="1025" y="387"/>
                    <a:pt x="1025" y="387"/>
                    <a:pt x="1025" y="387"/>
                  </a:cubicBezTo>
                  <a:cubicBezTo>
                    <a:pt x="1024" y="388"/>
                    <a:pt x="1024" y="388"/>
                    <a:pt x="1024" y="388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1"/>
                    <a:pt x="1024" y="391"/>
                    <a:pt x="1024" y="391"/>
                  </a:cubicBezTo>
                  <a:cubicBezTo>
                    <a:pt x="1022" y="391"/>
                    <a:pt x="1022" y="391"/>
                    <a:pt x="1022" y="391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3" y="392"/>
                    <a:pt x="1023" y="392"/>
                    <a:pt x="1023" y="392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4" y="392"/>
                    <a:pt x="1024" y="392"/>
                    <a:pt x="1024" y="392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7" y="394"/>
                    <a:pt x="1027" y="394"/>
                    <a:pt x="1027" y="394"/>
                  </a:cubicBezTo>
                  <a:cubicBezTo>
                    <a:pt x="1028" y="395"/>
                    <a:pt x="1028" y="395"/>
                    <a:pt x="1028" y="395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8"/>
                    <a:pt x="1028" y="398"/>
                    <a:pt x="1028" y="398"/>
                  </a:cubicBezTo>
                  <a:cubicBezTo>
                    <a:pt x="1029" y="398"/>
                    <a:pt x="1029" y="398"/>
                    <a:pt x="1029" y="398"/>
                  </a:cubicBezTo>
                  <a:cubicBezTo>
                    <a:pt x="1029" y="400"/>
                    <a:pt x="1029" y="400"/>
                    <a:pt x="1029" y="400"/>
                  </a:cubicBezTo>
                  <a:cubicBezTo>
                    <a:pt x="1030" y="401"/>
                    <a:pt x="1030" y="401"/>
                    <a:pt x="1030" y="401"/>
                  </a:cubicBezTo>
                  <a:cubicBezTo>
                    <a:pt x="1029" y="401"/>
                    <a:pt x="1029" y="401"/>
                    <a:pt x="1029" y="401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6"/>
                    <a:pt x="1029" y="406"/>
                    <a:pt x="1029" y="406"/>
                  </a:cubicBezTo>
                  <a:cubicBezTo>
                    <a:pt x="1028" y="408"/>
                    <a:pt x="1028" y="408"/>
                    <a:pt x="1028" y="408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30" y="411"/>
                    <a:pt x="1030" y="411"/>
                    <a:pt x="1030" y="411"/>
                  </a:cubicBezTo>
                  <a:cubicBezTo>
                    <a:pt x="1031" y="411"/>
                    <a:pt x="1031" y="411"/>
                    <a:pt x="1031" y="411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4"/>
                    <a:pt x="1033" y="414"/>
                    <a:pt x="1033" y="414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6"/>
                    <a:pt x="1033" y="416"/>
                    <a:pt x="1033" y="416"/>
                  </a:cubicBezTo>
                  <a:cubicBezTo>
                    <a:pt x="1034" y="417"/>
                    <a:pt x="1034" y="417"/>
                    <a:pt x="1034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21"/>
                    <a:pt x="1037" y="421"/>
                    <a:pt x="1037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9" y="421"/>
                    <a:pt x="1039" y="421"/>
                    <a:pt x="1039" y="421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4"/>
                    <a:pt x="1040" y="424"/>
                    <a:pt x="1040" y="424"/>
                  </a:cubicBezTo>
                  <a:cubicBezTo>
                    <a:pt x="1042" y="426"/>
                    <a:pt x="1042" y="426"/>
                    <a:pt x="1042" y="426"/>
                  </a:cubicBezTo>
                  <a:cubicBezTo>
                    <a:pt x="1042" y="427"/>
                    <a:pt x="1042" y="427"/>
                    <a:pt x="1042" y="427"/>
                  </a:cubicBezTo>
                  <a:cubicBezTo>
                    <a:pt x="1042" y="429"/>
                    <a:pt x="1042" y="429"/>
                    <a:pt x="1042" y="429"/>
                  </a:cubicBezTo>
                  <a:cubicBezTo>
                    <a:pt x="1043" y="429"/>
                    <a:pt x="1043" y="429"/>
                    <a:pt x="1043" y="429"/>
                  </a:cubicBezTo>
                  <a:cubicBezTo>
                    <a:pt x="1044" y="429"/>
                    <a:pt x="1044" y="429"/>
                    <a:pt x="1044" y="429"/>
                  </a:cubicBezTo>
                  <a:cubicBezTo>
                    <a:pt x="1044" y="430"/>
                    <a:pt x="1044" y="430"/>
                    <a:pt x="1044" y="430"/>
                  </a:cubicBezTo>
                  <a:cubicBezTo>
                    <a:pt x="1045" y="433"/>
                    <a:pt x="1045" y="433"/>
                    <a:pt x="1045" y="433"/>
                  </a:cubicBezTo>
                  <a:cubicBezTo>
                    <a:pt x="1046" y="436"/>
                    <a:pt x="1046" y="436"/>
                    <a:pt x="1046" y="436"/>
                  </a:cubicBezTo>
                  <a:cubicBezTo>
                    <a:pt x="1046" y="437"/>
                    <a:pt x="1046" y="437"/>
                    <a:pt x="1046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1"/>
                    <a:pt x="1048" y="441"/>
                    <a:pt x="1048" y="441"/>
                  </a:cubicBezTo>
                  <a:cubicBezTo>
                    <a:pt x="1048" y="442"/>
                    <a:pt x="1048" y="442"/>
                    <a:pt x="1048" y="442"/>
                  </a:cubicBezTo>
                  <a:cubicBezTo>
                    <a:pt x="1048" y="443"/>
                    <a:pt x="1048" y="443"/>
                    <a:pt x="1048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50" y="443"/>
                    <a:pt x="1050" y="443"/>
                    <a:pt x="1050" y="443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2" y="445"/>
                    <a:pt x="1052" y="445"/>
                    <a:pt x="1052" y="445"/>
                  </a:cubicBezTo>
                  <a:cubicBezTo>
                    <a:pt x="1053" y="446"/>
                    <a:pt x="1053" y="446"/>
                    <a:pt x="1053" y="446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2" y="449"/>
                    <a:pt x="1052" y="449"/>
                    <a:pt x="1052" y="449"/>
                  </a:cubicBezTo>
                  <a:cubicBezTo>
                    <a:pt x="1052" y="450"/>
                    <a:pt x="1052" y="450"/>
                    <a:pt x="1052" y="450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4" y="451"/>
                    <a:pt x="1054" y="451"/>
                    <a:pt x="1054" y="451"/>
                  </a:cubicBezTo>
                  <a:cubicBezTo>
                    <a:pt x="1054" y="452"/>
                    <a:pt x="1054" y="452"/>
                    <a:pt x="1054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6" y="452"/>
                    <a:pt x="1056" y="452"/>
                    <a:pt x="1056" y="452"/>
                  </a:cubicBezTo>
                  <a:cubicBezTo>
                    <a:pt x="1057" y="451"/>
                    <a:pt x="1057" y="451"/>
                    <a:pt x="1057" y="451"/>
                  </a:cubicBezTo>
                  <a:cubicBezTo>
                    <a:pt x="1058" y="451"/>
                    <a:pt x="1058" y="451"/>
                    <a:pt x="1058" y="451"/>
                  </a:cubicBezTo>
                  <a:cubicBezTo>
                    <a:pt x="1059" y="452"/>
                    <a:pt x="1059" y="452"/>
                    <a:pt x="1059" y="452"/>
                  </a:cubicBezTo>
                  <a:cubicBezTo>
                    <a:pt x="1059" y="451"/>
                    <a:pt x="1059" y="451"/>
                    <a:pt x="1059" y="451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2"/>
                    <a:pt x="1062" y="452"/>
                    <a:pt x="1062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3"/>
                    <a:pt x="1063" y="453"/>
                    <a:pt x="1063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6" y="453"/>
                    <a:pt x="1066" y="453"/>
                    <a:pt x="1066" y="453"/>
                  </a:cubicBezTo>
                  <a:cubicBezTo>
                    <a:pt x="1067" y="453"/>
                    <a:pt x="1067" y="453"/>
                    <a:pt x="1067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70" y="453"/>
                    <a:pt x="1070" y="453"/>
                    <a:pt x="1070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4"/>
                    <a:pt x="1071" y="454"/>
                    <a:pt x="1071" y="454"/>
                  </a:cubicBezTo>
                  <a:cubicBezTo>
                    <a:pt x="1071" y="455"/>
                    <a:pt x="1071" y="455"/>
                    <a:pt x="1071" y="455"/>
                  </a:cubicBezTo>
                  <a:cubicBezTo>
                    <a:pt x="1072" y="455"/>
                    <a:pt x="1072" y="455"/>
                    <a:pt x="1072" y="455"/>
                  </a:cubicBezTo>
                  <a:cubicBezTo>
                    <a:pt x="1072" y="456"/>
                    <a:pt x="1072" y="456"/>
                    <a:pt x="1072" y="456"/>
                  </a:cubicBezTo>
                  <a:cubicBezTo>
                    <a:pt x="1073" y="456"/>
                    <a:pt x="1073" y="456"/>
                    <a:pt x="1073" y="456"/>
                  </a:cubicBezTo>
                  <a:cubicBezTo>
                    <a:pt x="1073" y="455"/>
                    <a:pt x="1073" y="455"/>
                    <a:pt x="1073" y="455"/>
                  </a:cubicBezTo>
                  <a:cubicBezTo>
                    <a:pt x="1074" y="455"/>
                    <a:pt x="1074" y="455"/>
                    <a:pt x="1074" y="455"/>
                  </a:cubicBezTo>
                  <a:cubicBezTo>
                    <a:pt x="1074" y="456"/>
                    <a:pt x="1074" y="456"/>
                    <a:pt x="1074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8" y="459"/>
                    <a:pt x="1078" y="459"/>
                    <a:pt x="1078" y="459"/>
                  </a:cubicBezTo>
                  <a:cubicBezTo>
                    <a:pt x="1078" y="460"/>
                    <a:pt x="1078" y="460"/>
                    <a:pt x="1078" y="460"/>
                  </a:cubicBezTo>
                  <a:cubicBezTo>
                    <a:pt x="1079" y="460"/>
                    <a:pt x="1079" y="460"/>
                    <a:pt x="1079" y="460"/>
                  </a:cubicBezTo>
                  <a:cubicBezTo>
                    <a:pt x="1079" y="461"/>
                    <a:pt x="1079" y="461"/>
                    <a:pt x="1079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1" y="461"/>
                    <a:pt x="1081" y="461"/>
                    <a:pt x="1081" y="461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3" y="460"/>
                    <a:pt x="1083" y="460"/>
                    <a:pt x="1083" y="460"/>
                  </a:cubicBezTo>
                  <a:cubicBezTo>
                    <a:pt x="1083" y="459"/>
                    <a:pt x="1083" y="459"/>
                    <a:pt x="1083" y="459"/>
                  </a:cubicBezTo>
                  <a:cubicBezTo>
                    <a:pt x="1084" y="459"/>
                    <a:pt x="1084" y="459"/>
                    <a:pt x="1084" y="459"/>
                  </a:cubicBezTo>
                  <a:cubicBezTo>
                    <a:pt x="1084" y="460"/>
                    <a:pt x="1084" y="460"/>
                    <a:pt x="1084" y="460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0"/>
                    <a:pt x="1086" y="460"/>
                    <a:pt x="1086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1"/>
                    <a:pt x="1087" y="461"/>
                    <a:pt x="1087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2" y="463"/>
                    <a:pt x="1092" y="463"/>
                    <a:pt x="1092" y="463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2" y="462"/>
                    <a:pt x="1092" y="462"/>
                    <a:pt x="1092" y="462"/>
                  </a:cubicBezTo>
                  <a:cubicBezTo>
                    <a:pt x="1093" y="462"/>
                    <a:pt x="1093" y="462"/>
                    <a:pt x="1093" y="462"/>
                  </a:cubicBezTo>
                  <a:cubicBezTo>
                    <a:pt x="1093" y="461"/>
                    <a:pt x="1093" y="461"/>
                    <a:pt x="1093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2"/>
                    <a:pt x="1094" y="462"/>
                    <a:pt x="1094" y="462"/>
                  </a:cubicBezTo>
                  <a:cubicBezTo>
                    <a:pt x="1094" y="463"/>
                    <a:pt x="1094" y="463"/>
                    <a:pt x="1094" y="463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7" y="464"/>
                    <a:pt x="1097" y="464"/>
                    <a:pt x="1097" y="464"/>
                  </a:cubicBezTo>
                  <a:cubicBezTo>
                    <a:pt x="1097" y="465"/>
                    <a:pt x="1097" y="465"/>
                    <a:pt x="1097" y="465"/>
                  </a:cubicBezTo>
                  <a:cubicBezTo>
                    <a:pt x="1098" y="466"/>
                    <a:pt x="1098" y="466"/>
                    <a:pt x="1098" y="466"/>
                  </a:cubicBezTo>
                  <a:cubicBezTo>
                    <a:pt x="1099" y="466"/>
                    <a:pt x="1099" y="466"/>
                    <a:pt x="1099" y="466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8"/>
                    <a:pt x="1101" y="468"/>
                    <a:pt x="1101" y="468"/>
                  </a:cubicBezTo>
                  <a:cubicBezTo>
                    <a:pt x="1102" y="468"/>
                    <a:pt x="1102" y="468"/>
                    <a:pt x="1102" y="468"/>
                  </a:cubicBezTo>
                  <a:cubicBezTo>
                    <a:pt x="1102" y="469"/>
                    <a:pt x="1102" y="469"/>
                    <a:pt x="1102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7"/>
                    <a:pt x="1103" y="467"/>
                    <a:pt x="1103" y="467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7"/>
                    <a:pt x="1105" y="467"/>
                    <a:pt x="1105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4" y="468"/>
                    <a:pt x="1104" y="468"/>
                    <a:pt x="1104" y="468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5" y="470"/>
                    <a:pt x="1105" y="470"/>
                    <a:pt x="1105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7" y="471"/>
                    <a:pt x="1107" y="471"/>
                    <a:pt x="1107" y="471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9" y="471"/>
                    <a:pt x="1109" y="471"/>
                    <a:pt x="1109" y="471"/>
                  </a:cubicBezTo>
                  <a:cubicBezTo>
                    <a:pt x="1110" y="472"/>
                    <a:pt x="1110" y="472"/>
                    <a:pt x="1110" y="472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1"/>
                    <a:pt x="1113" y="471"/>
                    <a:pt x="1113" y="471"/>
                  </a:cubicBezTo>
                  <a:cubicBezTo>
                    <a:pt x="1113" y="470"/>
                    <a:pt x="1113" y="470"/>
                    <a:pt x="1113" y="470"/>
                  </a:cubicBezTo>
                  <a:cubicBezTo>
                    <a:pt x="1114" y="470"/>
                    <a:pt x="1114" y="470"/>
                    <a:pt x="1114" y="470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5" y="470"/>
                    <a:pt x="1115" y="470"/>
                    <a:pt x="1115" y="470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7" y="470"/>
                    <a:pt x="1117" y="470"/>
                    <a:pt x="1117" y="470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1"/>
                    <a:pt x="1119" y="471"/>
                    <a:pt x="1119" y="471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1"/>
                    <a:pt x="1121" y="471"/>
                    <a:pt x="1121" y="471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70"/>
                    <a:pt x="1129" y="470"/>
                    <a:pt x="1129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69"/>
                    <a:pt x="1130" y="469"/>
                    <a:pt x="1130" y="469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1" y="470"/>
                    <a:pt x="1131" y="470"/>
                    <a:pt x="1131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69"/>
                    <a:pt x="1133" y="469"/>
                    <a:pt x="1133" y="469"/>
                  </a:cubicBezTo>
                  <a:cubicBezTo>
                    <a:pt x="1134" y="469"/>
                    <a:pt x="1134" y="469"/>
                    <a:pt x="1134" y="469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5" y="471"/>
                    <a:pt x="1135" y="471"/>
                    <a:pt x="1135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5" y="470"/>
                    <a:pt x="1135" y="470"/>
                    <a:pt x="1135" y="470"/>
                  </a:cubicBezTo>
                  <a:cubicBezTo>
                    <a:pt x="1136" y="470"/>
                    <a:pt x="1136" y="470"/>
                    <a:pt x="1136" y="470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7" y="472"/>
                    <a:pt x="1137" y="472"/>
                    <a:pt x="1137" y="472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9" y="472"/>
                    <a:pt x="1139" y="472"/>
                    <a:pt x="1139" y="472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2"/>
                    <a:pt x="1140" y="472"/>
                    <a:pt x="1140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2"/>
                    <a:pt x="1142" y="472"/>
                    <a:pt x="1142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1"/>
                    <a:pt x="1143" y="471"/>
                    <a:pt x="1143" y="471"/>
                  </a:cubicBezTo>
                  <a:cubicBezTo>
                    <a:pt x="1144" y="471"/>
                    <a:pt x="1144" y="471"/>
                    <a:pt x="1144" y="471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5"/>
                    <a:pt x="1146" y="475"/>
                    <a:pt x="1146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8" y="475"/>
                    <a:pt x="1148" y="475"/>
                    <a:pt x="1148" y="475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9" y="476"/>
                    <a:pt x="1149" y="476"/>
                    <a:pt x="1149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8"/>
                    <a:pt x="1150" y="478"/>
                    <a:pt x="1150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2" y="479"/>
                    <a:pt x="1152" y="479"/>
                    <a:pt x="1152" y="479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79"/>
                    <a:pt x="1155" y="479"/>
                    <a:pt x="1155" y="479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8" y="482"/>
                    <a:pt x="1158" y="482"/>
                    <a:pt x="1158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9" y="481"/>
                    <a:pt x="1159" y="481"/>
                    <a:pt x="1159" y="481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2" y="481"/>
                    <a:pt x="1162" y="481"/>
                    <a:pt x="1162" y="481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1" y="480"/>
                    <a:pt x="1161" y="480"/>
                    <a:pt x="1161" y="480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7"/>
                    <a:pt x="1163" y="477"/>
                    <a:pt x="1163" y="477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5"/>
                    <a:pt x="1164" y="475"/>
                    <a:pt x="1164" y="475"/>
                  </a:cubicBezTo>
                  <a:cubicBezTo>
                    <a:pt x="1165" y="476"/>
                    <a:pt x="1165" y="476"/>
                    <a:pt x="1165" y="476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7" y="474"/>
                    <a:pt x="1167" y="474"/>
                    <a:pt x="1167" y="474"/>
                  </a:cubicBezTo>
                  <a:cubicBezTo>
                    <a:pt x="1168" y="474"/>
                    <a:pt x="1168" y="474"/>
                    <a:pt x="1168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69" y="474"/>
                    <a:pt x="1169" y="474"/>
                    <a:pt x="1169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4"/>
                    <a:pt x="1170" y="474"/>
                    <a:pt x="1170" y="474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3" y="473"/>
                    <a:pt x="1173" y="473"/>
                    <a:pt x="1173" y="473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5"/>
                    <a:pt x="1173" y="475"/>
                    <a:pt x="1173" y="475"/>
                  </a:cubicBezTo>
                  <a:cubicBezTo>
                    <a:pt x="1173" y="477"/>
                    <a:pt x="1173" y="477"/>
                    <a:pt x="1173" y="477"/>
                  </a:cubicBezTo>
                  <a:cubicBezTo>
                    <a:pt x="1173" y="479"/>
                    <a:pt x="1173" y="479"/>
                    <a:pt x="1173" y="479"/>
                  </a:cubicBezTo>
                  <a:cubicBezTo>
                    <a:pt x="1173" y="483"/>
                    <a:pt x="1173" y="483"/>
                    <a:pt x="1173" y="483"/>
                  </a:cubicBezTo>
                  <a:cubicBezTo>
                    <a:pt x="1173" y="485"/>
                    <a:pt x="1173" y="485"/>
                    <a:pt x="1173" y="485"/>
                  </a:cubicBezTo>
                  <a:cubicBezTo>
                    <a:pt x="1173" y="487"/>
                    <a:pt x="1173" y="487"/>
                    <a:pt x="1173" y="487"/>
                  </a:cubicBezTo>
                  <a:cubicBezTo>
                    <a:pt x="1173" y="489"/>
                    <a:pt x="1173" y="489"/>
                    <a:pt x="1173" y="489"/>
                  </a:cubicBezTo>
                  <a:cubicBezTo>
                    <a:pt x="1172" y="491"/>
                    <a:pt x="1172" y="491"/>
                    <a:pt x="1172" y="491"/>
                  </a:cubicBezTo>
                  <a:cubicBezTo>
                    <a:pt x="1171" y="494"/>
                    <a:pt x="1171" y="494"/>
                    <a:pt x="1171" y="494"/>
                  </a:cubicBezTo>
                  <a:cubicBezTo>
                    <a:pt x="1169" y="499"/>
                    <a:pt x="1169" y="499"/>
                    <a:pt x="1169" y="499"/>
                  </a:cubicBezTo>
                  <a:cubicBezTo>
                    <a:pt x="1169" y="500"/>
                    <a:pt x="1169" y="500"/>
                    <a:pt x="1169" y="500"/>
                  </a:cubicBezTo>
                  <a:cubicBezTo>
                    <a:pt x="1167" y="503"/>
                    <a:pt x="1167" y="503"/>
                    <a:pt x="1167" y="503"/>
                  </a:cubicBezTo>
                  <a:cubicBezTo>
                    <a:pt x="1166" y="505"/>
                    <a:pt x="1166" y="505"/>
                    <a:pt x="1166" y="505"/>
                  </a:cubicBezTo>
                  <a:cubicBezTo>
                    <a:pt x="1165" y="509"/>
                    <a:pt x="1165" y="509"/>
                    <a:pt x="1165" y="509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7"/>
                    <a:pt x="1161" y="517"/>
                    <a:pt x="1161" y="517"/>
                  </a:cubicBezTo>
                  <a:cubicBezTo>
                    <a:pt x="1160" y="520"/>
                    <a:pt x="1160" y="520"/>
                    <a:pt x="1160" y="520"/>
                  </a:cubicBezTo>
                  <a:cubicBezTo>
                    <a:pt x="1159" y="524"/>
                    <a:pt x="1159" y="524"/>
                    <a:pt x="1159" y="524"/>
                  </a:cubicBezTo>
                  <a:cubicBezTo>
                    <a:pt x="1157" y="528"/>
                    <a:pt x="1157" y="528"/>
                    <a:pt x="1157" y="528"/>
                  </a:cubicBezTo>
                  <a:cubicBezTo>
                    <a:pt x="1155" y="535"/>
                    <a:pt x="1155" y="535"/>
                    <a:pt x="1155" y="535"/>
                  </a:cubicBezTo>
                  <a:cubicBezTo>
                    <a:pt x="1154" y="532"/>
                    <a:pt x="1154" y="532"/>
                    <a:pt x="1154" y="532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6" y="530"/>
                    <a:pt x="1156" y="530"/>
                    <a:pt x="1156" y="530"/>
                  </a:cubicBezTo>
                  <a:cubicBezTo>
                    <a:pt x="1156" y="529"/>
                    <a:pt x="1156" y="529"/>
                    <a:pt x="1156" y="529"/>
                  </a:cubicBezTo>
                  <a:cubicBezTo>
                    <a:pt x="1156" y="528"/>
                    <a:pt x="1156" y="528"/>
                    <a:pt x="1156" y="528"/>
                  </a:cubicBezTo>
                  <a:cubicBezTo>
                    <a:pt x="1157" y="527"/>
                    <a:pt x="1157" y="527"/>
                    <a:pt x="1157" y="527"/>
                  </a:cubicBezTo>
                  <a:cubicBezTo>
                    <a:pt x="1157" y="526"/>
                    <a:pt x="1157" y="526"/>
                    <a:pt x="1157" y="526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8" y="523"/>
                    <a:pt x="1158" y="523"/>
                    <a:pt x="1158" y="523"/>
                  </a:cubicBezTo>
                  <a:cubicBezTo>
                    <a:pt x="1158" y="522"/>
                    <a:pt x="1158" y="522"/>
                    <a:pt x="1158" y="522"/>
                  </a:cubicBezTo>
                  <a:cubicBezTo>
                    <a:pt x="1158" y="521"/>
                    <a:pt x="1158" y="521"/>
                    <a:pt x="1158" y="521"/>
                  </a:cubicBezTo>
                  <a:cubicBezTo>
                    <a:pt x="1159" y="519"/>
                    <a:pt x="1159" y="519"/>
                    <a:pt x="1159" y="519"/>
                  </a:cubicBezTo>
                  <a:cubicBezTo>
                    <a:pt x="1160" y="518"/>
                    <a:pt x="1160" y="518"/>
                    <a:pt x="1160" y="518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6"/>
                    <a:pt x="1160" y="516"/>
                    <a:pt x="1160" y="516"/>
                  </a:cubicBezTo>
                  <a:cubicBezTo>
                    <a:pt x="1161" y="516"/>
                    <a:pt x="1161" y="516"/>
                    <a:pt x="1161" y="516"/>
                  </a:cubicBezTo>
                  <a:cubicBezTo>
                    <a:pt x="1161" y="515"/>
                    <a:pt x="1161" y="515"/>
                    <a:pt x="1161" y="515"/>
                  </a:cubicBezTo>
                  <a:cubicBezTo>
                    <a:pt x="1161" y="514"/>
                    <a:pt x="1161" y="514"/>
                    <a:pt x="1161" y="514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2"/>
                    <a:pt x="1162" y="512"/>
                    <a:pt x="1162" y="512"/>
                  </a:cubicBezTo>
                  <a:cubicBezTo>
                    <a:pt x="1161" y="512"/>
                    <a:pt x="1161" y="512"/>
                    <a:pt x="1161" y="512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8" y="513"/>
                    <a:pt x="1158" y="513"/>
                    <a:pt x="1158" y="513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1"/>
                    <a:pt x="1159" y="511"/>
                    <a:pt x="1159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8" y="509"/>
                    <a:pt x="1158" y="509"/>
                    <a:pt x="1158" y="509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5" y="507"/>
                    <a:pt x="1155" y="507"/>
                    <a:pt x="1155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2" y="506"/>
                    <a:pt x="1152" y="506"/>
                    <a:pt x="1152" y="506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1" y="506"/>
                    <a:pt x="1151" y="506"/>
                    <a:pt x="1151" y="506"/>
                  </a:cubicBezTo>
                  <a:cubicBezTo>
                    <a:pt x="1151" y="505"/>
                    <a:pt x="1151" y="505"/>
                    <a:pt x="1151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49" y="506"/>
                    <a:pt x="1149" y="506"/>
                    <a:pt x="1149" y="506"/>
                  </a:cubicBezTo>
                  <a:cubicBezTo>
                    <a:pt x="1150" y="506"/>
                    <a:pt x="1150" y="506"/>
                    <a:pt x="1150" y="506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49" y="508"/>
                    <a:pt x="1149" y="508"/>
                    <a:pt x="1149" y="508"/>
                  </a:cubicBezTo>
                  <a:cubicBezTo>
                    <a:pt x="1150" y="508"/>
                    <a:pt x="1150" y="508"/>
                    <a:pt x="1150" y="508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3" y="510"/>
                    <a:pt x="1153" y="510"/>
                    <a:pt x="1153" y="510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4" y="511"/>
                    <a:pt x="1154" y="511"/>
                    <a:pt x="1154" y="511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4"/>
                    <a:pt x="1155" y="514"/>
                    <a:pt x="1155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2" y="519"/>
                    <a:pt x="1152" y="519"/>
                    <a:pt x="1152" y="519"/>
                  </a:cubicBezTo>
                  <a:cubicBezTo>
                    <a:pt x="1151" y="519"/>
                    <a:pt x="1151" y="519"/>
                    <a:pt x="1151" y="519"/>
                  </a:cubicBezTo>
                  <a:cubicBezTo>
                    <a:pt x="1150" y="519"/>
                    <a:pt x="1150" y="519"/>
                    <a:pt x="1150" y="519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49" y="516"/>
                    <a:pt x="1149" y="516"/>
                    <a:pt x="1149" y="516"/>
                  </a:cubicBezTo>
                  <a:cubicBezTo>
                    <a:pt x="1149" y="517"/>
                    <a:pt x="1149" y="517"/>
                    <a:pt x="1149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6"/>
                    <a:pt x="1148" y="516"/>
                    <a:pt x="1148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6" y="516"/>
                    <a:pt x="1146" y="516"/>
                    <a:pt x="1146" y="516"/>
                  </a:cubicBezTo>
                  <a:cubicBezTo>
                    <a:pt x="1145" y="516"/>
                    <a:pt x="1145" y="516"/>
                    <a:pt x="1145" y="516"/>
                  </a:cubicBezTo>
                  <a:cubicBezTo>
                    <a:pt x="1145" y="515"/>
                    <a:pt x="1145" y="515"/>
                    <a:pt x="1145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4"/>
                    <a:pt x="1147" y="514"/>
                    <a:pt x="1147" y="514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3"/>
                    <a:pt x="1146" y="513"/>
                    <a:pt x="1146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2"/>
                    <a:pt x="1145" y="512"/>
                    <a:pt x="1145" y="512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3"/>
                    <a:pt x="1144" y="513"/>
                    <a:pt x="1144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1" y="516"/>
                    <a:pt x="1141" y="516"/>
                    <a:pt x="1141" y="516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2" y="517"/>
                    <a:pt x="1142" y="517"/>
                    <a:pt x="1142" y="517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9"/>
                    <a:pt x="1142" y="519"/>
                    <a:pt x="1142" y="519"/>
                  </a:cubicBezTo>
                  <a:cubicBezTo>
                    <a:pt x="1141" y="520"/>
                    <a:pt x="1141" y="520"/>
                    <a:pt x="1141" y="520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39" y="520"/>
                    <a:pt x="1139" y="520"/>
                    <a:pt x="1139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7" y="519"/>
                    <a:pt x="1137" y="519"/>
                    <a:pt x="1137" y="519"/>
                  </a:cubicBezTo>
                  <a:cubicBezTo>
                    <a:pt x="1137" y="520"/>
                    <a:pt x="1137" y="520"/>
                    <a:pt x="1137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5" y="522"/>
                    <a:pt x="1135" y="522"/>
                    <a:pt x="1135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40" y="522"/>
                    <a:pt x="1140" y="522"/>
                    <a:pt x="1140" y="522"/>
                  </a:cubicBezTo>
                  <a:cubicBezTo>
                    <a:pt x="1140" y="523"/>
                    <a:pt x="1140" y="523"/>
                    <a:pt x="1140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2" y="522"/>
                    <a:pt x="1142" y="522"/>
                    <a:pt x="1142" y="522"/>
                  </a:cubicBezTo>
                  <a:cubicBezTo>
                    <a:pt x="1142" y="523"/>
                    <a:pt x="1142" y="523"/>
                    <a:pt x="1142" y="523"/>
                  </a:cubicBezTo>
                  <a:cubicBezTo>
                    <a:pt x="1143" y="523"/>
                    <a:pt x="1143" y="523"/>
                    <a:pt x="1143" y="523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6"/>
                    <a:pt x="1143" y="526"/>
                    <a:pt x="1143" y="526"/>
                  </a:cubicBezTo>
                  <a:cubicBezTo>
                    <a:pt x="1144" y="526"/>
                    <a:pt x="1144" y="526"/>
                    <a:pt x="1144" y="526"/>
                  </a:cubicBezTo>
                  <a:cubicBezTo>
                    <a:pt x="1144" y="527"/>
                    <a:pt x="1144" y="527"/>
                    <a:pt x="1144" y="527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3" y="528"/>
                    <a:pt x="1143" y="528"/>
                    <a:pt x="1143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7"/>
                    <a:pt x="1141" y="527"/>
                    <a:pt x="1141" y="527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5"/>
                    <a:pt x="1141" y="525"/>
                    <a:pt x="1141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39" y="529"/>
                    <a:pt x="1139" y="529"/>
                    <a:pt x="1139" y="529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0" y="529"/>
                    <a:pt x="1140" y="529"/>
                    <a:pt x="1140" y="529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29"/>
                    <a:pt x="1141" y="529"/>
                    <a:pt x="1141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1"/>
                    <a:pt x="1143" y="531"/>
                    <a:pt x="1143" y="531"/>
                  </a:cubicBezTo>
                  <a:cubicBezTo>
                    <a:pt x="1143" y="533"/>
                    <a:pt x="1143" y="533"/>
                    <a:pt x="1143" y="533"/>
                  </a:cubicBezTo>
                  <a:cubicBezTo>
                    <a:pt x="1141" y="534"/>
                    <a:pt x="1141" y="534"/>
                    <a:pt x="1141" y="534"/>
                  </a:cubicBezTo>
                  <a:cubicBezTo>
                    <a:pt x="1140" y="535"/>
                    <a:pt x="1140" y="535"/>
                    <a:pt x="1140" y="535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7"/>
                    <a:pt x="1142" y="537"/>
                    <a:pt x="1142" y="537"/>
                  </a:cubicBezTo>
                  <a:cubicBezTo>
                    <a:pt x="1143" y="539"/>
                    <a:pt x="1143" y="539"/>
                    <a:pt x="1143" y="539"/>
                  </a:cubicBezTo>
                  <a:cubicBezTo>
                    <a:pt x="1144" y="540"/>
                    <a:pt x="1144" y="540"/>
                    <a:pt x="1144" y="540"/>
                  </a:cubicBezTo>
                  <a:cubicBezTo>
                    <a:pt x="1145" y="541"/>
                    <a:pt x="1145" y="541"/>
                    <a:pt x="1145" y="541"/>
                  </a:cubicBezTo>
                  <a:cubicBezTo>
                    <a:pt x="1146" y="543"/>
                    <a:pt x="1146" y="543"/>
                    <a:pt x="1146" y="543"/>
                  </a:cubicBezTo>
                  <a:cubicBezTo>
                    <a:pt x="1145" y="545"/>
                    <a:pt x="1145" y="545"/>
                    <a:pt x="1145" y="545"/>
                  </a:cubicBezTo>
                  <a:cubicBezTo>
                    <a:pt x="1144" y="545"/>
                    <a:pt x="1144" y="545"/>
                    <a:pt x="1144" y="545"/>
                  </a:cubicBezTo>
                  <a:cubicBezTo>
                    <a:pt x="1143" y="546"/>
                    <a:pt x="1143" y="546"/>
                    <a:pt x="1143" y="546"/>
                  </a:cubicBezTo>
                  <a:cubicBezTo>
                    <a:pt x="1143" y="547"/>
                    <a:pt x="1143" y="547"/>
                    <a:pt x="1143" y="547"/>
                  </a:cubicBezTo>
                  <a:cubicBezTo>
                    <a:pt x="1143" y="548"/>
                    <a:pt x="1143" y="548"/>
                    <a:pt x="1143" y="548"/>
                  </a:cubicBezTo>
                  <a:cubicBezTo>
                    <a:pt x="1144" y="550"/>
                    <a:pt x="1144" y="550"/>
                    <a:pt x="1144" y="550"/>
                  </a:cubicBezTo>
                  <a:cubicBezTo>
                    <a:pt x="1143" y="552"/>
                    <a:pt x="1143" y="552"/>
                    <a:pt x="1143" y="552"/>
                  </a:cubicBezTo>
                  <a:cubicBezTo>
                    <a:pt x="1143" y="552"/>
                    <a:pt x="1144" y="554"/>
                    <a:pt x="1144" y="554"/>
                  </a:cubicBezTo>
                  <a:cubicBezTo>
                    <a:pt x="1144" y="554"/>
                    <a:pt x="1143" y="556"/>
                    <a:pt x="1143" y="556"/>
                  </a:cubicBezTo>
                  <a:cubicBezTo>
                    <a:pt x="1145" y="558"/>
                    <a:pt x="1145" y="558"/>
                    <a:pt x="1145" y="560"/>
                  </a:cubicBezTo>
                  <a:cubicBezTo>
                    <a:pt x="1146" y="561"/>
                    <a:pt x="1145" y="562"/>
                    <a:pt x="1146" y="562"/>
                  </a:cubicBezTo>
                  <a:cubicBezTo>
                    <a:pt x="1145" y="563"/>
                    <a:pt x="1144" y="563"/>
                    <a:pt x="1143" y="562"/>
                  </a:cubicBezTo>
                  <a:cubicBezTo>
                    <a:pt x="1141" y="562"/>
                    <a:pt x="1143" y="564"/>
                    <a:pt x="1144" y="565"/>
                  </a:cubicBezTo>
                  <a:cubicBezTo>
                    <a:pt x="1144" y="566"/>
                    <a:pt x="1145" y="568"/>
                    <a:pt x="1145" y="569"/>
                  </a:cubicBezTo>
                  <a:cubicBezTo>
                    <a:pt x="1146" y="569"/>
                    <a:pt x="1146" y="567"/>
                    <a:pt x="1147" y="566"/>
                  </a:cubicBezTo>
                  <a:cubicBezTo>
                    <a:pt x="1148" y="567"/>
                    <a:pt x="1147" y="571"/>
                    <a:pt x="1147" y="573"/>
                  </a:cubicBezTo>
                  <a:cubicBezTo>
                    <a:pt x="1147" y="574"/>
                    <a:pt x="1147" y="575"/>
                    <a:pt x="1147" y="576"/>
                  </a:cubicBezTo>
                  <a:cubicBezTo>
                    <a:pt x="1146" y="577"/>
                    <a:pt x="1146" y="577"/>
                    <a:pt x="1146" y="578"/>
                  </a:cubicBezTo>
                  <a:cubicBezTo>
                    <a:pt x="502" y="578"/>
                    <a:pt x="502" y="578"/>
                    <a:pt x="502" y="578"/>
                  </a:cubicBezTo>
                  <a:cubicBezTo>
                    <a:pt x="500" y="570"/>
                    <a:pt x="500" y="570"/>
                    <a:pt x="500" y="570"/>
                  </a:cubicBezTo>
                  <a:cubicBezTo>
                    <a:pt x="498" y="567"/>
                    <a:pt x="498" y="567"/>
                    <a:pt x="498" y="567"/>
                  </a:cubicBezTo>
                  <a:cubicBezTo>
                    <a:pt x="499" y="567"/>
                    <a:pt x="499" y="567"/>
                    <a:pt x="499" y="567"/>
                  </a:cubicBezTo>
                  <a:cubicBezTo>
                    <a:pt x="502" y="569"/>
                    <a:pt x="502" y="569"/>
                    <a:pt x="502" y="569"/>
                  </a:cubicBezTo>
                  <a:cubicBezTo>
                    <a:pt x="503" y="568"/>
                    <a:pt x="503" y="568"/>
                    <a:pt x="503" y="568"/>
                  </a:cubicBezTo>
                  <a:cubicBezTo>
                    <a:pt x="503" y="567"/>
                    <a:pt x="503" y="567"/>
                    <a:pt x="503" y="567"/>
                  </a:cubicBezTo>
                  <a:cubicBezTo>
                    <a:pt x="501" y="564"/>
                    <a:pt x="501" y="564"/>
                    <a:pt x="501" y="564"/>
                  </a:cubicBezTo>
                  <a:cubicBezTo>
                    <a:pt x="501" y="563"/>
                    <a:pt x="501" y="563"/>
                    <a:pt x="501" y="563"/>
                  </a:cubicBezTo>
                  <a:cubicBezTo>
                    <a:pt x="501" y="559"/>
                    <a:pt x="501" y="559"/>
                    <a:pt x="501" y="559"/>
                  </a:cubicBezTo>
                  <a:cubicBezTo>
                    <a:pt x="502" y="555"/>
                    <a:pt x="502" y="555"/>
                    <a:pt x="502" y="555"/>
                  </a:cubicBezTo>
                  <a:cubicBezTo>
                    <a:pt x="499" y="553"/>
                    <a:pt x="499" y="553"/>
                    <a:pt x="499" y="553"/>
                  </a:cubicBezTo>
                  <a:cubicBezTo>
                    <a:pt x="500" y="558"/>
                    <a:pt x="500" y="558"/>
                    <a:pt x="500" y="558"/>
                  </a:cubicBezTo>
                  <a:cubicBezTo>
                    <a:pt x="499" y="564"/>
                    <a:pt x="499" y="564"/>
                    <a:pt x="499" y="564"/>
                  </a:cubicBezTo>
                  <a:cubicBezTo>
                    <a:pt x="498" y="564"/>
                    <a:pt x="498" y="564"/>
                    <a:pt x="498" y="564"/>
                  </a:cubicBezTo>
                  <a:cubicBezTo>
                    <a:pt x="496" y="564"/>
                    <a:pt x="496" y="564"/>
                    <a:pt x="496" y="564"/>
                  </a:cubicBezTo>
                  <a:cubicBezTo>
                    <a:pt x="495" y="564"/>
                    <a:pt x="495" y="564"/>
                    <a:pt x="495" y="564"/>
                  </a:cubicBezTo>
                  <a:cubicBezTo>
                    <a:pt x="493" y="563"/>
                    <a:pt x="493" y="563"/>
                    <a:pt x="493" y="563"/>
                  </a:cubicBezTo>
                  <a:cubicBezTo>
                    <a:pt x="488" y="550"/>
                    <a:pt x="488" y="550"/>
                    <a:pt x="488" y="550"/>
                  </a:cubicBezTo>
                  <a:cubicBezTo>
                    <a:pt x="482" y="545"/>
                    <a:pt x="482" y="545"/>
                    <a:pt x="482" y="545"/>
                  </a:cubicBezTo>
                  <a:cubicBezTo>
                    <a:pt x="485" y="545"/>
                    <a:pt x="485" y="545"/>
                    <a:pt x="485" y="545"/>
                  </a:cubicBezTo>
                  <a:cubicBezTo>
                    <a:pt x="488" y="548"/>
                    <a:pt x="488" y="548"/>
                    <a:pt x="488" y="548"/>
                  </a:cubicBezTo>
                  <a:cubicBezTo>
                    <a:pt x="490" y="553"/>
                    <a:pt x="490" y="553"/>
                    <a:pt x="490" y="553"/>
                  </a:cubicBezTo>
                  <a:cubicBezTo>
                    <a:pt x="492" y="553"/>
                    <a:pt x="492" y="553"/>
                    <a:pt x="492" y="553"/>
                  </a:cubicBezTo>
                  <a:cubicBezTo>
                    <a:pt x="494" y="554"/>
                    <a:pt x="494" y="554"/>
                    <a:pt x="494" y="554"/>
                  </a:cubicBezTo>
                  <a:cubicBezTo>
                    <a:pt x="493" y="551"/>
                    <a:pt x="493" y="551"/>
                    <a:pt x="493" y="551"/>
                  </a:cubicBezTo>
                  <a:cubicBezTo>
                    <a:pt x="492" y="551"/>
                    <a:pt x="492" y="551"/>
                    <a:pt x="492" y="551"/>
                  </a:cubicBezTo>
                  <a:cubicBezTo>
                    <a:pt x="492" y="550"/>
                    <a:pt x="492" y="550"/>
                    <a:pt x="492" y="550"/>
                  </a:cubicBezTo>
                  <a:cubicBezTo>
                    <a:pt x="493" y="550"/>
                    <a:pt x="493" y="550"/>
                    <a:pt x="493" y="550"/>
                  </a:cubicBezTo>
                  <a:cubicBezTo>
                    <a:pt x="493" y="548"/>
                    <a:pt x="493" y="548"/>
                    <a:pt x="493" y="548"/>
                  </a:cubicBezTo>
                  <a:cubicBezTo>
                    <a:pt x="496" y="551"/>
                    <a:pt x="496" y="551"/>
                    <a:pt x="496" y="551"/>
                  </a:cubicBezTo>
                  <a:cubicBezTo>
                    <a:pt x="502" y="552"/>
                    <a:pt x="502" y="552"/>
                    <a:pt x="502" y="552"/>
                  </a:cubicBezTo>
                  <a:cubicBezTo>
                    <a:pt x="501" y="550"/>
                    <a:pt x="501" y="550"/>
                    <a:pt x="501" y="550"/>
                  </a:cubicBezTo>
                  <a:cubicBezTo>
                    <a:pt x="499" y="547"/>
                    <a:pt x="499" y="547"/>
                    <a:pt x="499" y="547"/>
                  </a:cubicBezTo>
                  <a:cubicBezTo>
                    <a:pt x="494" y="544"/>
                    <a:pt x="494" y="544"/>
                    <a:pt x="494" y="544"/>
                  </a:cubicBezTo>
                  <a:cubicBezTo>
                    <a:pt x="494" y="545"/>
                    <a:pt x="494" y="545"/>
                    <a:pt x="494" y="545"/>
                  </a:cubicBezTo>
                  <a:cubicBezTo>
                    <a:pt x="492" y="545"/>
                    <a:pt x="492" y="545"/>
                    <a:pt x="492" y="545"/>
                  </a:cubicBezTo>
                  <a:cubicBezTo>
                    <a:pt x="489" y="541"/>
                    <a:pt x="489" y="541"/>
                    <a:pt x="489" y="541"/>
                  </a:cubicBezTo>
                  <a:cubicBezTo>
                    <a:pt x="485" y="542"/>
                    <a:pt x="485" y="542"/>
                    <a:pt x="485" y="542"/>
                  </a:cubicBezTo>
                  <a:cubicBezTo>
                    <a:pt x="480" y="541"/>
                    <a:pt x="480" y="541"/>
                    <a:pt x="480" y="541"/>
                  </a:cubicBezTo>
                  <a:cubicBezTo>
                    <a:pt x="480" y="538"/>
                    <a:pt x="480" y="538"/>
                    <a:pt x="480" y="538"/>
                  </a:cubicBezTo>
                  <a:cubicBezTo>
                    <a:pt x="483" y="539"/>
                    <a:pt x="483" y="539"/>
                    <a:pt x="483" y="539"/>
                  </a:cubicBezTo>
                  <a:cubicBezTo>
                    <a:pt x="483" y="536"/>
                    <a:pt x="483" y="536"/>
                    <a:pt x="483" y="536"/>
                  </a:cubicBezTo>
                  <a:cubicBezTo>
                    <a:pt x="480" y="534"/>
                    <a:pt x="480" y="534"/>
                    <a:pt x="480" y="534"/>
                  </a:cubicBezTo>
                  <a:cubicBezTo>
                    <a:pt x="479" y="538"/>
                    <a:pt x="479" y="538"/>
                    <a:pt x="479" y="538"/>
                  </a:cubicBezTo>
                  <a:cubicBezTo>
                    <a:pt x="477" y="542"/>
                    <a:pt x="477" y="542"/>
                    <a:pt x="477" y="542"/>
                  </a:cubicBezTo>
                  <a:cubicBezTo>
                    <a:pt x="478" y="538"/>
                    <a:pt x="478" y="538"/>
                    <a:pt x="478" y="538"/>
                  </a:cubicBezTo>
                  <a:cubicBezTo>
                    <a:pt x="475" y="534"/>
                    <a:pt x="475" y="534"/>
                    <a:pt x="475" y="534"/>
                  </a:cubicBezTo>
                  <a:cubicBezTo>
                    <a:pt x="464" y="528"/>
                    <a:pt x="464" y="528"/>
                    <a:pt x="464" y="528"/>
                  </a:cubicBezTo>
                  <a:cubicBezTo>
                    <a:pt x="457" y="527"/>
                    <a:pt x="457" y="527"/>
                    <a:pt x="457" y="527"/>
                  </a:cubicBezTo>
                  <a:cubicBezTo>
                    <a:pt x="457" y="526"/>
                    <a:pt x="457" y="526"/>
                    <a:pt x="457" y="526"/>
                  </a:cubicBezTo>
                  <a:cubicBezTo>
                    <a:pt x="460" y="526"/>
                    <a:pt x="460" y="526"/>
                    <a:pt x="460" y="526"/>
                  </a:cubicBezTo>
                  <a:cubicBezTo>
                    <a:pt x="466" y="528"/>
                    <a:pt x="466" y="528"/>
                    <a:pt x="466" y="528"/>
                  </a:cubicBezTo>
                  <a:cubicBezTo>
                    <a:pt x="462" y="525"/>
                    <a:pt x="462" y="525"/>
                    <a:pt x="462" y="525"/>
                  </a:cubicBezTo>
                  <a:cubicBezTo>
                    <a:pt x="455" y="525"/>
                    <a:pt x="455" y="525"/>
                    <a:pt x="455" y="525"/>
                  </a:cubicBezTo>
                  <a:cubicBezTo>
                    <a:pt x="455" y="524"/>
                    <a:pt x="455" y="524"/>
                    <a:pt x="455" y="524"/>
                  </a:cubicBezTo>
                  <a:cubicBezTo>
                    <a:pt x="457" y="524"/>
                    <a:pt x="457" y="524"/>
                    <a:pt x="457" y="524"/>
                  </a:cubicBezTo>
                  <a:cubicBezTo>
                    <a:pt x="456" y="521"/>
                    <a:pt x="456" y="521"/>
                    <a:pt x="456" y="521"/>
                  </a:cubicBezTo>
                  <a:cubicBezTo>
                    <a:pt x="455" y="522"/>
                    <a:pt x="455" y="522"/>
                    <a:pt x="455" y="522"/>
                  </a:cubicBezTo>
                  <a:cubicBezTo>
                    <a:pt x="455" y="514"/>
                    <a:pt x="455" y="514"/>
                    <a:pt x="455" y="514"/>
                  </a:cubicBezTo>
                  <a:cubicBezTo>
                    <a:pt x="453" y="515"/>
                    <a:pt x="453" y="515"/>
                    <a:pt x="453" y="515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47" y="513"/>
                    <a:pt x="447" y="513"/>
                    <a:pt x="447" y="513"/>
                  </a:cubicBezTo>
                  <a:cubicBezTo>
                    <a:pt x="449" y="516"/>
                    <a:pt x="449" y="516"/>
                    <a:pt x="449" y="516"/>
                  </a:cubicBezTo>
                  <a:cubicBezTo>
                    <a:pt x="448" y="518"/>
                    <a:pt x="448" y="518"/>
                    <a:pt x="448" y="518"/>
                  </a:cubicBezTo>
                  <a:cubicBezTo>
                    <a:pt x="446" y="520"/>
                    <a:pt x="446" y="520"/>
                    <a:pt x="446" y="520"/>
                  </a:cubicBezTo>
                  <a:cubicBezTo>
                    <a:pt x="444" y="519"/>
                    <a:pt x="444" y="519"/>
                    <a:pt x="444" y="519"/>
                  </a:cubicBezTo>
                  <a:cubicBezTo>
                    <a:pt x="445" y="517"/>
                    <a:pt x="445" y="517"/>
                    <a:pt x="445" y="517"/>
                  </a:cubicBezTo>
                  <a:cubicBezTo>
                    <a:pt x="444" y="517"/>
                    <a:pt x="444" y="517"/>
                    <a:pt x="444" y="517"/>
                  </a:cubicBezTo>
                  <a:cubicBezTo>
                    <a:pt x="440" y="517"/>
                    <a:pt x="440" y="517"/>
                    <a:pt x="440" y="517"/>
                  </a:cubicBezTo>
                  <a:cubicBezTo>
                    <a:pt x="440" y="519"/>
                    <a:pt x="440" y="519"/>
                    <a:pt x="440" y="519"/>
                  </a:cubicBezTo>
                  <a:cubicBezTo>
                    <a:pt x="439" y="519"/>
                    <a:pt x="439" y="519"/>
                    <a:pt x="439" y="519"/>
                  </a:cubicBezTo>
                  <a:cubicBezTo>
                    <a:pt x="434" y="515"/>
                    <a:pt x="434" y="515"/>
                    <a:pt x="434" y="515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41" y="512"/>
                    <a:pt x="441" y="512"/>
                    <a:pt x="441" y="512"/>
                  </a:cubicBezTo>
                  <a:cubicBezTo>
                    <a:pt x="442" y="514"/>
                    <a:pt x="442" y="514"/>
                    <a:pt x="442" y="514"/>
                  </a:cubicBezTo>
                  <a:cubicBezTo>
                    <a:pt x="443" y="511"/>
                    <a:pt x="443" y="511"/>
                    <a:pt x="443" y="511"/>
                  </a:cubicBezTo>
                  <a:cubicBezTo>
                    <a:pt x="447" y="508"/>
                    <a:pt x="447" y="508"/>
                    <a:pt x="447" y="508"/>
                  </a:cubicBezTo>
                  <a:cubicBezTo>
                    <a:pt x="448" y="505"/>
                    <a:pt x="448" y="505"/>
                    <a:pt x="448" y="505"/>
                  </a:cubicBezTo>
                  <a:cubicBezTo>
                    <a:pt x="449" y="506"/>
                    <a:pt x="449" y="506"/>
                    <a:pt x="449" y="506"/>
                  </a:cubicBezTo>
                  <a:cubicBezTo>
                    <a:pt x="449" y="502"/>
                    <a:pt x="449" y="502"/>
                    <a:pt x="449" y="502"/>
                  </a:cubicBezTo>
                  <a:cubicBezTo>
                    <a:pt x="452" y="500"/>
                    <a:pt x="452" y="500"/>
                    <a:pt x="452" y="500"/>
                  </a:cubicBezTo>
                  <a:cubicBezTo>
                    <a:pt x="452" y="497"/>
                    <a:pt x="452" y="497"/>
                    <a:pt x="452" y="497"/>
                  </a:cubicBezTo>
                  <a:cubicBezTo>
                    <a:pt x="451" y="497"/>
                    <a:pt x="451" y="497"/>
                    <a:pt x="451" y="497"/>
                  </a:cubicBezTo>
                  <a:cubicBezTo>
                    <a:pt x="451" y="499"/>
                    <a:pt x="451" y="499"/>
                    <a:pt x="451" y="499"/>
                  </a:cubicBezTo>
                  <a:cubicBezTo>
                    <a:pt x="448" y="504"/>
                    <a:pt x="448" y="504"/>
                    <a:pt x="448" y="504"/>
                  </a:cubicBezTo>
                  <a:cubicBezTo>
                    <a:pt x="441" y="506"/>
                    <a:pt x="441" y="506"/>
                    <a:pt x="441" y="506"/>
                  </a:cubicBezTo>
                  <a:cubicBezTo>
                    <a:pt x="439" y="509"/>
                    <a:pt x="439" y="509"/>
                    <a:pt x="439" y="509"/>
                  </a:cubicBezTo>
                  <a:cubicBezTo>
                    <a:pt x="437" y="511"/>
                    <a:pt x="437" y="511"/>
                    <a:pt x="437" y="511"/>
                  </a:cubicBezTo>
                  <a:cubicBezTo>
                    <a:pt x="433" y="511"/>
                    <a:pt x="433" y="511"/>
                    <a:pt x="433" y="511"/>
                  </a:cubicBezTo>
                  <a:cubicBezTo>
                    <a:pt x="431" y="506"/>
                    <a:pt x="431" y="506"/>
                    <a:pt x="431" y="506"/>
                  </a:cubicBezTo>
                  <a:cubicBezTo>
                    <a:pt x="425" y="504"/>
                    <a:pt x="425" y="504"/>
                    <a:pt x="425" y="504"/>
                  </a:cubicBezTo>
                  <a:cubicBezTo>
                    <a:pt x="426" y="506"/>
                    <a:pt x="426" y="506"/>
                    <a:pt x="426" y="506"/>
                  </a:cubicBezTo>
                  <a:cubicBezTo>
                    <a:pt x="432" y="511"/>
                    <a:pt x="432" y="511"/>
                    <a:pt x="432" y="511"/>
                  </a:cubicBezTo>
                  <a:cubicBezTo>
                    <a:pt x="431" y="513"/>
                    <a:pt x="431" y="513"/>
                    <a:pt x="431" y="513"/>
                  </a:cubicBezTo>
                  <a:cubicBezTo>
                    <a:pt x="426" y="507"/>
                    <a:pt x="426" y="507"/>
                    <a:pt x="426" y="507"/>
                  </a:cubicBezTo>
                  <a:cubicBezTo>
                    <a:pt x="416" y="506"/>
                    <a:pt x="416" y="506"/>
                    <a:pt x="416" y="506"/>
                  </a:cubicBezTo>
                  <a:cubicBezTo>
                    <a:pt x="419" y="504"/>
                    <a:pt x="419" y="504"/>
                    <a:pt x="419" y="504"/>
                  </a:cubicBezTo>
                  <a:cubicBezTo>
                    <a:pt x="423" y="505"/>
                    <a:pt x="423" y="505"/>
                    <a:pt x="423" y="505"/>
                  </a:cubicBezTo>
                  <a:cubicBezTo>
                    <a:pt x="424" y="502"/>
                    <a:pt x="424" y="502"/>
                    <a:pt x="424" y="502"/>
                  </a:cubicBezTo>
                  <a:cubicBezTo>
                    <a:pt x="422" y="500"/>
                    <a:pt x="422" y="500"/>
                    <a:pt x="422" y="500"/>
                  </a:cubicBezTo>
                  <a:cubicBezTo>
                    <a:pt x="418" y="498"/>
                    <a:pt x="418" y="498"/>
                    <a:pt x="418" y="498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7" y="504"/>
                    <a:pt x="417" y="504"/>
                    <a:pt x="417" y="504"/>
                  </a:cubicBezTo>
                  <a:cubicBezTo>
                    <a:pt x="416" y="503"/>
                    <a:pt x="416" y="503"/>
                    <a:pt x="416" y="503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4" y="495"/>
                    <a:pt x="414" y="495"/>
                    <a:pt x="414" y="495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7" y="491"/>
                    <a:pt x="417" y="491"/>
                    <a:pt x="417" y="491"/>
                  </a:cubicBezTo>
                  <a:cubicBezTo>
                    <a:pt x="417" y="492"/>
                    <a:pt x="417" y="492"/>
                    <a:pt x="417" y="492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6" y="488"/>
                    <a:pt x="416" y="488"/>
                    <a:pt x="416" y="488"/>
                  </a:cubicBezTo>
                  <a:cubicBezTo>
                    <a:pt x="415" y="486"/>
                    <a:pt x="415" y="486"/>
                    <a:pt x="415" y="486"/>
                  </a:cubicBezTo>
                  <a:cubicBezTo>
                    <a:pt x="416" y="480"/>
                    <a:pt x="416" y="480"/>
                    <a:pt x="416" y="480"/>
                  </a:cubicBezTo>
                  <a:cubicBezTo>
                    <a:pt x="421" y="474"/>
                    <a:pt x="421" y="474"/>
                    <a:pt x="421" y="474"/>
                  </a:cubicBezTo>
                  <a:cubicBezTo>
                    <a:pt x="428" y="462"/>
                    <a:pt x="428" y="462"/>
                    <a:pt x="428" y="462"/>
                  </a:cubicBezTo>
                  <a:cubicBezTo>
                    <a:pt x="428" y="464"/>
                    <a:pt x="428" y="464"/>
                    <a:pt x="428" y="464"/>
                  </a:cubicBezTo>
                  <a:cubicBezTo>
                    <a:pt x="426" y="465"/>
                    <a:pt x="426" y="465"/>
                    <a:pt x="426" y="465"/>
                  </a:cubicBezTo>
                  <a:cubicBezTo>
                    <a:pt x="425" y="467"/>
                    <a:pt x="425" y="467"/>
                    <a:pt x="425" y="467"/>
                  </a:cubicBezTo>
                  <a:cubicBezTo>
                    <a:pt x="425" y="471"/>
                    <a:pt x="425" y="471"/>
                    <a:pt x="425" y="471"/>
                  </a:cubicBezTo>
                  <a:cubicBezTo>
                    <a:pt x="425" y="472"/>
                    <a:pt x="425" y="472"/>
                    <a:pt x="425" y="472"/>
                  </a:cubicBezTo>
                  <a:cubicBezTo>
                    <a:pt x="426" y="472"/>
                    <a:pt x="426" y="472"/>
                    <a:pt x="426" y="472"/>
                  </a:cubicBezTo>
                  <a:cubicBezTo>
                    <a:pt x="429" y="464"/>
                    <a:pt x="429" y="464"/>
                    <a:pt x="429" y="464"/>
                  </a:cubicBezTo>
                  <a:cubicBezTo>
                    <a:pt x="429" y="461"/>
                    <a:pt x="429" y="461"/>
                    <a:pt x="429" y="461"/>
                  </a:cubicBezTo>
                  <a:cubicBezTo>
                    <a:pt x="430" y="460"/>
                    <a:pt x="430" y="460"/>
                    <a:pt x="430" y="460"/>
                  </a:cubicBezTo>
                  <a:cubicBezTo>
                    <a:pt x="433" y="461"/>
                    <a:pt x="433" y="461"/>
                    <a:pt x="433" y="461"/>
                  </a:cubicBezTo>
                  <a:cubicBezTo>
                    <a:pt x="434" y="464"/>
                    <a:pt x="434" y="464"/>
                    <a:pt x="434" y="464"/>
                  </a:cubicBezTo>
                  <a:cubicBezTo>
                    <a:pt x="432" y="465"/>
                    <a:pt x="432" y="465"/>
                    <a:pt x="432" y="465"/>
                  </a:cubicBezTo>
                  <a:cubicBezTo>
                    <a:pt x="434" y="465"/>
                    <a:pt x="434" y="465"/>
                    <a:pt x="434" y="465"/>
                  </a:cubicBezTo>
                  <a:cubicBezTo>
                    <a:pt x="434" y="466"/>
                    <a:pt x="434" y="466"/>
                    <a:pt x="434" y="466"/>
                  </a:cubicBezTo>
                  <a:cubicBezTo>
                    <a:pt x="437" y="469"/>
                    <a:pt x="437" y="469"/>
                    <a:pt x="437" y="469"/>
                  </a:cubicBezTo>
                  <a:cubicBezTo>
                    <a:pt x="436" y="465"/>
                    <a:pt x="436" y="465"/>
                    <a:pt x="436" y="465"/>
                  </a:cubicBezTo>
                  <a:cubicBezTo>
                    <a:pt x="438" y="464"/>
                    <a:pt x="438" y="464"/>
                    <a:pt x="438" y="464"/>
                  </a:cubicBezTo>
                  <a:cubicBezTo>
                    <a:pt x="435" y="462"/>
                    <a:pt x="435" y="462"/>
                    <a:pt x="435" y="462"/>
                  </a:cubicBezTo>
                  <a:cubicBezTo>
                    <a:pt x="434" y="457"/>
                    <a:pt x="434" y="457"/>
                    <a:pt x="434" y="457"/>
                  </a:cubicBezTo>
                  <a:cubicBezTo>
                    <a:pt x="432" y="457"/>
                    <a:pt x="432" y="457"/>
                    <a:pt x="432" y="457"/>
                  </a:cubicBezTo>
                  <a:cubicBezTo>
                    <a:pt x="433" y="459"/>
                    <a:pt x="433" y="459"/>
                    <a:pt x="433" y="459"/>
                  </a:cubicBezTo>
                  <a:cubicBezTo>
                    <a:pt x="431" y="458"/>
                    <a:pt x="431" y="458"/>
                    <a:pt x="431" y="458"/>
                  </a:cubicBezTo>
                  <a:cubicBezTo>
                    <a:pt x="428" y="460"/>
                    <a:pt x="428" y="460"/>
                    <a:pt x="428" y="460"/>
                  </a:cubicBezTo>
                  <a:cubicBezTo>
                    <a:pt x="429" y="452"/>
                    <a:pt x="429" y="452"/>
                    <a:pt x="429" y="452"/>
                  </a:cubicBezTo>
                  <a:cubicBezTo>
                    <a:pt x="427" y="446"/>
                    <a:pt x="427" y="446"/>
                    <a:pt x="427" y="446"/>
                  </a:cubicBezTo>
                  <a:cubicBezTo>
                    <a:pt x="423" y="443"/>
                    <a:pt x="423" y="443"/>
                    <a:pt x="423" y="443"/>
                  </a:cubicBezTo>
                  <a:cubicBezTo>
                    <a:pt x="419" y="437"/>
                    <a:pt x="419" y="437"/>
                    <a:pt x="419" y="437"/>
                  </a:cubicBezTo>
                  <a:cubicBezTo>
                    <a:pt x="415" y="435"/>
                    <a:pt x="415" y="435"/>
                    <a:pt x="415" y="435"/>
                  </a:cubicBezTo>
                  <a:cubicBezTo>
                    <a:pt x="416" y="435"/>
                    <a:pt x="416" y="435"/>
                    <a:pt x="416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5" y="432"/>
                    <a:pt x="415" y="432"/>
                    <a:pt x="415" y="432"/>
                  </a:cubicBezTo>
                  <a:cubicBezTo>
                    <a:pt x="414" y="433"/>
                    <a:pt x="414" y="433"/>
                    <a:pt x="414" y="433"/>
                  </a:cubicBezTo>
                  <a:cubicBezTo>
                    <a:pt x="413" y="430"/>
                    <a:pt x="413" y="430"/>
                    <a:pt x="413" y="430"/>
                  </a:cubicBezTo>
                  <a:cubicBezTo>
                    <a:pt x="410" y="432"/>
                    <a:pt x="410" y="432"/>
                    <a:pt x="410" y="432"/>
                  </a:cubicBezTo>
                  <a:cubicBezTo>
                    <a:pt x="412" y="433"/>
                    <a:pt x="412" y="433"/>
                    <a:pt x="412" y="433"/>
                  </a:cubicBezTo>
                  <a:cubicBezTo>
                    <a:pt x="412" y="434"/>
                    <a:pt x="412" y="434"/>
                    <a:pt x="412" y="434"/>
                  </a:cubicBezTo>
                  <a:cubicBezTo>
                    <a:pt x="414" y="435"/>
                    <a:pt x="414" y="435"/>
                    <a:pt x="414" y="435"/>
                  </a:cubicBezTo>
                  <a:cubicBezTo>
                    <a:pt x="413" y="436"/>
                    <a:pt x="413" y="436"/>
                    <a:pt x="413" y="436"/>
                  </a:cubicBezTo>
                  <a:cubicBezTo>
                    <a:pt x="406" y="434"/>
                    <a:pt x="406" y="434"/>
                    <a:pt x="406" y="434"/>
                  </a:cubicBezTo>
                  <a:cubicBezTo>
                    <a:pt x="403" y="436"/>
                    <a:pt x="403" y="436"/>
                    <a:pt x="403" y="436"/>
                  </a:cubicBezTo>
                  <a:cubicBezTo>
                    <a:pt x="402" y="436"/>
                    <a:pt x="402" y="436"/>
                    <a:pt x="402" y="436"/>
                  </a:cubicBezTo>
                  <a:cubicBezTo>
                    <a:pt x="398" y="434"/>
                    <a:pt x="398" y="434"/>
                    <a:pt x="398" y="434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2" y="425"/>
                    <a:pt x="392" y="425"/>
                    <a:pt x="392" y="425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88" y="413"/>
                    <a:pt x="388" y="413"/>
                    <a:pt x="388" y="413"/>
                  </a:cubicBezTo>
                  <a:cubicBezTo>
                    <a:pt x="390" y="417"/>
                    <a:pt x="390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89" y="409"/>
                    <a:pt x="389" y="409"/>
                    <a:pt x="389" y="409"/>
                  </a:cubicBezTo>
                  <a:cubicBezTo>
                    <a:pt x="387" y="406"/>
                    <a:pt x="387" y="406"/>
                    <a:pt x="387" y="406"/>
                  </a:cubicBezTo>
                  <a:cubicBezTo>
                    <a:pt x="384" y="405"/>
                    <a:pt x="384" y="405"/>
                    <a:pt x="384" y="405"/>
                  </a:cubicBezTo>
                  <a:cubicBezTo>
                    <a:pt x="381" y="406"/>
                    <a:pt x="381" y="406"/>
                    <a:pt x="381" y="406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401"/>
                    <a:pt x="366" y="401"/>
                    <a:pt x="366" y="401"/>
                  </a:cubicBezTo>
                  <a:cubicBezTo>
                    <a:pt x="360" y="394"/>
                    <a:pt x="360" y="394"/>
                    <a:pt x="360" y="394"/>
                  </a:cubicBezTo>
                  <a:cubicBezTo>
                    <a:pt x="355" y="391"/>
                    <a:pt x="355" y="391"/>
                    <a:pt x="355" y="391"/>
                  </a:cubicBezTo>
                  <a:cubicBezTo>
                    <a:pt x="358" y="391"/>
                    <a:pt x="358" y="391"/>
                    <a:pt x="358" y="391"/>
                  </a:cubicBezTo>
                  <a:cubicBezTo>
                    <a:pt x="357" y="388"/>
                    <a:pt x="357" y="388"/>
                    <a:pt x="357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55" y="385"/>
                    <a:pt x="355" y="385"/>
                    <a:pt x="355" y="385"/>
                  </a:cubicBezTo>
                  <a:cubicBezTo>
                    <a:pt x="352" y="386"/>
                    <a:pt x="352" y="386"/>
                    <a:pt x="352" y="386"/>
                  </a:cubicBezTo>
                  <a:cubicBezTo>
                    <a:pt x="353" y="382"/>
                    <a:pt x="353" y="382"/>
                    <a:pt x="353" y="382"/>
                  </a:cubicBezTo>
                  <a:cubicBezTo>
                    <a:pt x="351" y="379"/>
                    <a:pt x="351" y="379"/>
                    <a:pt x="351" y="379"/>
                  </a:cubicBezTo>
                  <a:cubicBezTo>
                    <a:pt x="351" y="375"/>
                    <a:pt x="351" y="375"/>
                    <a:pt x="351" y="375"/>
                  </a:cubicBezTo>
                  <a:cubicBezTo>
                    <a:pt x="349" y="370"/>
                    <a:pt x="349" y="370"/>
                    <a:pt x="349" y="370"/>
                  </a:cubicBezTo>
                  <a:cubicBezTo>
                    <a:pt x="348" y="366"/>
                    <a:pt x="348" y="366"/>
                    <a:pt x="348" y="366"/>
                  </a:cubicBezTo>
                  <a:cubicBezTo>
                    <a:pt x="349" y="365"/>
                    <a:pt x="349" y="365"/>
                    <a:pt x="349" y="365"/>
                  </a:cubicBezTo>
                  <a:cubicBezTo>
                    <a:pt x="350" y="367"/>
                    <a:pt x="350" y="367"/>
                    <a:pt x="350" y="367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4"/>
                    <a:pt x="352" y="364"/>
                    <a:pt x="352" y="364"/>
                  </a:cubicBezTo>
                  <a:cubicBezTo>
                    <a:pt x="351" y="365"/>
                    <a:pt x="351" y="365"/>
                    <a:pt x="351" y="365"/>
                  </a:cubicBezTo>
                  <a:cubicBezTo>
                    <a:pt x="351" y="362"/>
                    <a:pt x="351" y="362"/>
                    <a:pt x="351" y="362"/>
                  </a:cubicBezTo>
                  <a:cubicBezTo>
                    <a:pt x="354" y="361"/>
                    <a:pt x="354" y="361"/>
                    <a:pt x="354" y="361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58"/>
                    <a:pt x="352" y="358"/>
                    <a:pt x="352" y="358"/>
                  </a:cubicBezTo>
                  <a:cubicBezTo>
                    <a:pt x="351" y="357"/>
                    <a:pt x="351" y="357"/>
                    <a:pt x="351" y="357"/>
                  </a:cubicBezTo>
                  <a:cubicBezTo>
                    <a:pt x="351" y="355"/>
                    <a:pt x="351" y="355"/>
                    <a:pt x="351" y="355"/>
                  </a:cubicBezTo>
                  <a:cubicBezTo>
                    <a:pt x="352" y="356"/>
                    <a:pt x="352" y="356"/>
                    <a:pt x="352" y="356"/>
                  </a:cubicBezTo>
                  <a:cubicBezTo>
                    <a:pt x="352" y="354"/>
                    <a:pt x="352" y="354"/>
                    <a:pt x="352" y="354"/>
                  </a:cubicBezTo>
                  <a:cubicBezTo>
                    <a:pt x="356" y="354"/>
                    <a:pt x="356" y="354"/>
                    <a:pt x="356" y="354"/>
                  </a:cubicBezTo>
                  <a:cubicBezTo>
                    <a:pt x="357" y="353"/>
                    <a:pt x="357" y="353"/>
                    <a:pt x="357" y="353"/>
                  </a:cubicBezTo>
                  <a:cubicBezTo>
                    <a:pt x="356" y="353"/>
                    <a:pt x="356" y="353"/>
                    <a:pt x="356" y="353"/>
                  </a:cubicBezTo>
                  <a:cubicBezTo>
                    <a:pt x="351" y="351"/>
                    <a:pt x="351" y="351"/>
                    <a:pt x="351" y="351"/>
                  </a:cubicBezTo>
                  <a:cubicBezTo>
                    <a:pt x="351" y="353"/>
                    <a:pt x="351" y="353"/>
                    <a:pt x="351" y="353"/>
                  </a:cubicBezTo>
                  <a:cubicBezTo>
                    <a:pt x="347" y="350"/>
                    <a:pt x="347" y="350"/>
                    <a:pt x="347" y="350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39" y="348"/>
                    <a:pt x="339" y="348"/>
                    <a:pt x="339" y="348"/>
                  </a:cubicBezTo>
                  <a:cubicBezTo>
                    <a:pt x="338" y="345"/>
                    <a:pt x="338" y="345"/>
                    <a:pt x="338" y="345"/>
                  </a:cubicBezTo>
                  <a:cubicBezTo>
                    <a:pt x="338" y="344"/>
                    <a:pt x="338" y="344"/>
                    <a:pt x="338" y="344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6" y="347"/>
                    <a:pt x="336" y="347"/>
                    <a:pt x="336" y="347"/>
                  </a:cubicBezTo>
                  <a:cubicBezTo>
                    <a:pt x="334" y="349"/>
                    <a:pt x="334" y="349"/>
                    <a:pt x="334" y="349"/>
                  </a:cubicBezTo>
                  <a:cubicBezTo>
                    <a:pt x="336" y="349"/>
                    <a:pt x="336" y="349"/>
                    <a:pt x="336" y="349"/>
                  </a:cubicBezTo>
                  <a:cubicBezTo>
                    <a:pt x="334" y="353"/>
                    <a:pt x="334" y="353"/>
                    <a:pt x="334" y="353"/>
                  </a:cubicBezTo>
                  <a:cubicBezTo>
                    <a:pt x="333" y="352"/>
                    <a:pt x="333" y="352"/>
                    <a:pt x="333" y="352"/>
                  </a:cubicBezTo>
                  <a:cubicBezTo>
                    <a:pt x="333" y="350"/>
                    <a:pt x="333" y="350"/>
                    <a:pt x="333" y="350"/>
                  </a:cubicBezTo>
                  <a:cubicBezTo>
                    <a:pt x="331" y="351"/>
                    <a:pt x="331" y="351"/>
                    <a:pt x="331" y="351"/>
                  </a:cubicBezTo>
                  <a:cubicBezTo>
                    <a:pt x="330" y="348"/>
                    <a:pt x="330" y="348"/>
                    <a:pt x="330" y="348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28" y="344"/>
                    <a:pt x="328" y="344"/>
                    <a:pt x="328" y="344"/>
                  </a:cubicBezTo>
                  <a:cubicBezTo>
                    <a:pt x="321" y="345"/>
                    <a:pt x="321" y="345"/>
                    <a:pt x="321" y="345"/>
                  </a:cubicBezTo>
                  <a:cubicBezTo>
                    <a:pt x="322" y="344"/>
                    <a:pt x="322" y="344"/>
                    <a:pt x="322" y="344"/>
                  </a:cubicBezTo>
                  <a:cubicBezTo>
                    <a:pt x="320" y="344"/>
                    <a:pt x="320" y="344"/>
                    <a:pt x="320" y="344"/>
                  </a:cubicBezTo>
                  <a:cubicBezTo>
                    <a:pt x="319" y="342"/>
                    <a:pt x="319" y="342"/>
                    <a:pt x="319" y="342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6" y="326"/>
                    <a:pt x="306" y="326"/>
                    <a:pt x="306" y="326"/>
                  </a:cubicBezTo>
                  <a:cubicBezTo>
                    <a:pt x="306" y="322"/>
                    <a:pt x="306" y="322"/>
                    <a:pt x="306" y="322"/>
                  </a:cubicBezTo>
                  <a:cubicBezTo>
                    <a:pt x="302" y="317"/>
                    <a:pt x="302" y="317"/>
                    <a:pt x="302" y="317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1" y="314"/>
                    <a:pt x="301" y="314"/>
                    <a:pt x="301" y="314"/>
                  </a:cubicBezTo>
                  <a:cubicBezTo>
                    <a:pt x="288" y="307"/>
                    <a:pt x="288" y="307"/>
                    <a:pt x="288" y="307"/>
                  </a:cubicBezTo>
                  <a:cubicBezTo>
                    <a:pt x="285" y="298"/>
                    <a:pt x="285" y="298"/>
                    <a:pt x="285" y="298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5"/>
                    <a:pt x="277" y="285"/>
                    <a:pt x="277" y="285"/>
                  </a:cubicBezTo>
                  <a:cubicBezTo>
                    <a:pt x="280" y="288"/>
                    <a:pt x="280" y="288"/>
                    <a:pt x="280" y="288"/>
                  </a:cubicBezTo>
                  <a:cubicBezTo>
                    <a:pt x="280" y="284"/>
                    <a:pt x="280" y="284"/>
                    <a:pt x="280" y="284"/>
                  </a:cubicBezTo>
                  <a:cubicBezTo>
                    <a:pt x="277" y="284"/>
                    <a:pt x="277" y="284"/>
                    <a:pt x="277" y="284"/>
                  </a:cubicBezTo>
                  <a:cubicBezTo>
                    <a:pt x="274" y="281"/>
                    <a:pt x="274" y="281"/>
                    <a:pt x="274" y="281"/>
                  </a:cubicBezTo>
                  <a:cubicBezTo>
                    <a:pt x="270" y="278"/>
                    <a:pt x="270" y="278"/>
                    <a:pt x="270" y="278"/>
                  </a:cubicBezTo>
                  <a:cubicBezTo>
                    <a:pt x="270" y="276"/>
                    <a:pt x="270" y="276"/>
                    <a:pt x="270" y="276"/>
                  </a:cubicBezTo>
                  <a:cubicBezTo>
                    <a:pt x="266" y="272"/>
                    <a:pt x="266" y="272"/>
                    <a:pt x="266" y="272"/>
                  </a:cubicBezTo>
                  <a:cubicBezTo>
                    <a:pt x="263" y="271"/>
                    <a:pt x="263" y="271"/>
                    <a:pt x="263" y="271"/>
                  </a:cubicBezTo>
                  <a:cubicBezTo>
                    <a:pt x="264" y="269"/>
                    <a:pt x="264" y="269"/>
                    <a:pt x="264" y="269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4" y="260"/>
                    <a:pt x="264" y="260"/>
                    <a:pt x="264" y="260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2" y="249"/>
                    <a:pt x="262" y="249"/>
                    <a:pt x="262" y="249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4" y="249"/>
                    <a:pt x="254" y="249"/>
                    <a:pt x="254" y="249"/>
                  </a:cubicBezTo>
                  <a:cubicBezTo>
                    <a:pt x="251" y="246"/>
                    <a:pt x="251" y="246"/>
                    <a:pt x="251" y="246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1" y="233"/>
                    <a:pt x="251" y="233"/>
                    <a:pt x="251" y="233"/>
                  </a:cubicBezTo>
                  <a:cubicBezTo>
                    <a:pt x="251" y="230"/>
                    <a:pt x="251" y="230"/>
                    <a:pt x="251" y="230"/>
                  </a:cubicBezTo>
                  <a:cubicBezTo>
                    <a:pt x="247" y="226"/>
                    <a:pt x="247" y="226"/>
                    <a:pt x="247" y="226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2" y="219"/>
                    <a:pt x="242" y="219"/>
                    <a:pt x="242" y="219"/>
                  </a:cubicBezTo>
                  <a:cubicBezTo>
                    <a:pt x="242" y="216"/>
                    <a:pt x="242" y="216"/>
                    <a:pt x="242" y="216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8" y="206"/>
                    <a:pt x="238" y="206"/>
                    <a:pt x="238" y="206"/>
                  </a:cubicBezTo>
                  <a:cubicBezTo>
                    <a:pt x="236" y="204"/>
                    <a:pt x="236" y="204"/>
                    <a:pt x="236" y="204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4" y="195"/>
                    <a:pt x="234" y="195"/>
                    <a:pt x="234" y="195"/>
                  </a:cubicBezTo>
                  <a:cubicBezTo>
                    <a:pt x="235" y="185"/>
                    <a:pt x="235" y="185"/>
                    <a:pt x="235" y="185"/>
                  </a:cubicBezTo>
                  <a:cubicBezTo>
                    <a:pt x="232" y="180"/>
                    <a:pt x="232" y="180"/>
                    <a:pt x="232" y="180"/>
                  </a:cubicBezTo>
                  <a:cubicBezTo>
                    <a:pt x="229" y="179"/>
                    <a:pt x="229" y="179"/>
                    <a:pt x="229" y="179"/>
                  </a:cubicBezTo>
                  <a:cubicBezTo>
                    <a:pt x="231" y="175"/>
                    <a:pt x="231" y="175"/>
                    <a:pt x="231" y="175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3" y="158"/>
                    <a:pt x="223" y="158"/>
                    <a:pt x="223" y="158"/>
                  </a:cubicBezTo>
                  <a:cubicBezTo>
                    <a:pt x="219" y="150"/>
                    <a:pt x="219" y="150"/>
                    <a:pt x="219" y="150"/>
                  </a:cubicBezTo>
                  <a:cubicBezTo>
                    <a:pt x="217" y="142"/>
                    <a:pt x="217" y="142"/>
                    <a:pt x="217" y="142"/>
                  </a:cubicBezTo>
                  <a:cubicBezTo>
                    <a:pt x="220" y="133"/>
                    <a:pt x="220" y="133"/>
                    <a:pt x="220" y="133"/>
                  </a:cubicBezTo>
                  <a:cubicBezTo>
                    <a:pt x="219" y="125"/>
                    <a:pt x="219" y="125"/>
                    <a:pt x="219" y="125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221" y="130"/>
                    <a:pt x="221" y="130"/>
                    <a:pt x="221" y="130"/>
                  </a:cubicBezTo>
                  <a:cubicBezTo>
                    <a:pt x="224" y="123"/>
                    <a:pt x="224" y="123"/>
                    <a:pt x="224" y="123"/>
                  </a:cubicBezTo>
                  <a:cubicBezTo>
                    <a:pt x="224" y="118"/>
                    <a:pt x="224" y="118"/>
                    <a:pt x="224" y="118"/>
                  </a:cubicBezTo>
                  <a:cubicBezTo>
                    <a:pt x="223" y="118"/>
                    <a:pt x="223" y="118"/>
                    <a:pt x="223" y="118"/>
                  </a:cubicBezTo>
                  <a:cubicBezTo>
                    <a:pt x="221" y="114"/>
                    <a:pt x="221" y="114"/>
                    <a:pt x="221" y="114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20" y="115"/>
                    <a:pt x="220" y="115"/>
                    <a:pt x="220" y="115"/>
                  </a:cubicBezTo>
                  <a:cubicBezTo>
                    <a:pt x="219" y="116"/>
                    <a:pt x="219" y="116"/>
                    <a:pt x="219" y="116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3" y="109"/>
                    <a:pt x="213" y="109"/>
                    <a:pt x="213" y="109"/>
                  </a:cubicBezTo>
                  <a:cubicBezTo>
                    <a:pt x="211" y="110"/>
                    <a:pt x="211" y="110"/>
                    <a:pt x="211" y="110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2" y="112"/>
                    <a:pt x="212" y="112"/>
                    <a:pt x="212" y="11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3"/>
                    <a:pt x="192" y="103"/>
                    <a:pt x="192" y="10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3" y="84"/>
                    <a:pt x="153" y="84"/>
                    <a:pt x="153" y="84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20" y="115"/>
                    <a:pt x="120" y="115"/>
                    <a:pt x="120" y="115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6" y="125"/>
                    <a:pt x="126" y="125"/>
                    <a:pt x="126" y="12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4" y="169"/>
                    <a:pt x="124" y="169"/>
                    <a:pt x="124" y="169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3" y="175"/>
                    <a:pt x="123" y="175"/>
                    <a:pt x="123" y="175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7" y="199"/>
                    <a:pt x="137" y="199"/>
                    <a:pt x="137" y="199"/>
                  </a:cubicBezTo>
                  <a:cubicBezTo>
                    <a:pt x="136" y="201"/>
                    <a:pt x="136" y="201"/>
                    <a:pt x="136" y="201"/>
                  </a:cubicBezTo>
                  <a:cubicBezTo>
                    <a:pt x="137" y="204"/>
                    <a:pt x="137" y="204"/>
                    <a:pt x="137" y="204"/>
                  </a:cubicBezTo>
                  <a:cubicBezTo>
                    <a:pt x="141" y="207"/>
                    <a:pt x="141" y="207"/>
                    <a:pt x="141" y="207"/>
                  </a:cubicBezTo>
                  <a:cubicBezTo>
                    <a:pt x="144" y="205"/>
                    <a:pt x="144" y="205"/>
                    <a:pt x="144" y="20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7" y="207"/>
                    <a:pt x="147" y="207"/>
                    <a:pt x="147" y="207"/>
                  </a:cubicBezTo>
                  <a:cubicBezTo>
                    <a:pt x="155" y="219"/>
                    <a:pt x="155" y="219"/>
                    <a:pt x="155" y="219"/>
                  </a:cubicBezTo>
                  <a:cubicBezTo>
                    <a:pt x="166" y="229"/>
                    <a:pt x="166" y="229"/>
                    <a:pt x="166" y="229"/>
                  </a:cubicBezTo>
                  <a:cubicBezTo>
                    <a:pt x="167" y="231"/>
                    <a:pt x="167" y="231"/>
                    <a:pt x="167" y="231"/>
                  </a:cubicBezTo>
                  <a:cubicBezTo>
                    <a:pt x="172" y="237"/>
                    <a:pt x="172" y="237"/>
                    <a:pt x="172" y="237"/>
                  </a:cubicBezTo>
                  <a:cubicBezTo>
                    <a:pt x="176" y="244"/>
                    <a:pt x="176" y="244"/>
                    <a:pt x="176" y="244"/>
                  </a:cubicBezTo>
                  <a:cubicBezTo>
                    <a:pt x="176" y="247"/>
                    <a:pt x="176" y="247"/>
                    <a:pt x="176" y="247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2" y="259"/>
                    <a:pt x="182" y="259"/>
                    <a:pt x="182" y="259"/>
                  </a:cubicBezTo>
                  <a:cubicBezTo>
                    <a:pt x="181" y="260"/>
                    <a:pt x="181" y="260"/>
                    <a:pt x="181" y="260"/>
                  </a:cubicBezTo>
                  <a:cubicBezTo>
                    <a:pt x="182" y="264"/>
                    <a:pt x="182" y="264"/>
                    <a:pt x="182" y="264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7"/>
                    <a:pt x="189" y="267"/>
                    <a:pt x="189" y="267"/>
                  </a:cubicBezTo>
                  <a:cubicBezTo>
                    <a:pt x="191" y="267"/>
                    <a:pt x="191" y="267"/>
                    <a:pt x="191" y="267"/>
                  </a:cubicBezTo>
                  <a:cubicBezTo>
                    <a:pt x="191" y="268"/>
                    <a:pt x="191" y="268"/>
                    <a:pt x="191" y="268"/>
                  </a:cubicBezTo>
                  <a:cubicBezTo>
                    <a:pt x="192" y="269"/>
                    <a:pt x="192" y="269"/>
                    <a:pt x="192" y="269"/>
                  </a:cubicBezTo>
                  <a:cubicBezTo>
                    <a:pt x="192" y="277"/>
                    <a:pt x="192" y="277"/>
                    <a:pt x="192" y="277"/>
                  </a:cubicBezTo>
                  <a:cubicBezTo>
                    <a:pt x="194" y="277"/>
                    <a:pt x="194" y="277"/>
                    <a:pt x="194" y="277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201" y="277"/>
                    <a:pt x="201" y="277"/>
                    <a:pt x="201" y="277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2"/>
                    <a:pt x="201" y="282"/>
                    <a:pt x="201" y="282"/>
                  </a:cubicBezTo>
                  <a:cubicBezTo>
                    <a:pt x="202" y="285"/>
                    <a:pt x="202" y="285"/>
                    <a:pt x="202" y="285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3" y="291"/>
                    <a:pt x="203" y="291"/>
                    <a:pt x="203" y="291"/>
                  </a:cubicBezTo>
                  <a:cubicBezTo>
                    <a:pt x="204" y="299"/>
                    <a:pt x="204" y="299"/>
                    <a:pt x="204" y="299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11" y="303"/>
                    <a:pt x="215" y="301"/>
                    <a:pt x="217" y="302"/>
                  </a:cubicBezTo>
                  <a:cubicBezTo>
                    <a:pt x="219" y="307"/>
                    <a:pt x="223" y="311"/>
                    <a:pt x="220" y="316"/>
                  </a:cubicBezTo>
                  <a:cubicBezTo>
                    <a:pt x="220" y="324"/>
                    <a:pt x="225" y="329"/>
                    <a:pt x="225" y="337"/>
                  </a:cubicBezTo>
                  <a:cubicBezTo>
                    <a:pt x="225" y="342"/>
                    <a:pt x="223" y="347"/>
                    <a:pt x="223" y="351"/>
                  </a:cubicBezTo>
                  <a:cubicBezTo>
                    <a:pt x="228" y="354"/>
                    <a:pt x="234" y="358"/>
                    <a:pt x="235" y="365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5" y="391"/>
                    <a:pt x="255" y="391"/>
                    <a:pt x="255" y="391"/>
                  </a:cubicBezTo>
                  <a:cubicBezTo>
                    <a:pt x="266" y="398"/>
                    <a:pt x="266" y="398"/>
                    <a:pt x="266" y="398"/>
                  </a:cubicBezTo>
                  <a:cubicBezTo>
                    <a:pt x="269" y="401"/>
                    <a:pt x="268" y="406"/>
                    <a:pt x="265" y="409"/>
                  </a:cubicBezTo>
                  <a:cubicBezTo>
                    <a:pt x="273" y="416"/>
                    <a:pt x="268" y="426"/>
                    <a:pt x="274" y="434"/>
                  </a:cubicBezTo>
                  <a:cubicBezTo>
                    <a:pt x="276" y="435"/>
                    <a:pt x="279" y="434"/>
                    <a:pt x="281" y="433"/>
                  </a:cubicBezTo>
                  <a:cubicBezTo>
                    <a:pt x="282" y="427"/>
                    <a:pt x="278" y="424"/>
                    <a:pt x="276" y="420"/>
                  </a:cubicBezTo>
                  <a:cubicBezTo>
                    <a:pt x="275" y="419"/>
                    <a:pt x="277" y="418"/>
                    <a:pt x="278" y="418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90" y="430"/>
                    <a:pt x="292" y="435"/>
                    <a:pt x="294" y="440"/>
                  </a:cubicBezTo>
                  <a:cubicBezTo>
                    <a:pt x="297" y="449"/>
                    <a:pt x="298" y="460"/>
                    <a:pt x="303" y="471"/>
                  </a:cubicBezTo>
                  <a:cubicBezTo>
                    <a:pt x="302" y="473"/>
                    <a:pt x="298" y="475"/>
                    <a:pt x="299" y="478"/>
                  </a:cubicBezTo>
                  <a:cubicBezTo>
                    <a:pt x="299" y="489"/>
                    <a:pt x="306" y="496"/>
                    <a:pt x="311" y="505"/>
                  </a:cubicBezTo>
                  <a:cubicBezTo>
                    <a:pt x="313" y="505"/>
                    <a:pt x="316" y="505"/>
                    <a:pt x="318" y="508"/>
                  </a:cubicBezTo>
                  <a:cubicBezTo>
                    <a:pt x="320" y="514"/>
                    <a:pt x="313" y="526"/>
                    <a:pt x="323" y="530"/>
                  </a:cubicBezTo>
                  <a:cubicBezTo>
                    <a:pt x="322" y="535"/>
                    <a:pt x="327" y="538"/>
                    <a:pt x="331" y="542"/>
                  </a:cubicBezTo>
                  <a:cubicBezTo>
                    <a:pt x="332" y="551"/>
                    <a:pt x="343" y="560"/>
                    <a:pt x="334" y="568"/>
                  </a:cubicBezTo>
                  <a:cubicBezTo>
                    <a:pt x="336" y="571"/>
                    <a:pt x="334" y="574"/>
                    <a:pt x="334" y="578"/>
                  </a:cubicBezTo>
                  <a:lnTo>
                    <a:pt x="283" y="578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1" name="Group 180"/>
          <p:cNvGrpSpPr/>
          <p:nvPr userDrawn="1"/>
        </p:nvGrpSpPr>
        <p:grpSpPr>
          <a:xfrm>
            <a:off x="1645847" y="0"/>
            <a:ext cx="9936553" cy="2552420"/>
            <a:chOff x="-20638" y="-760167"/>
            <a:chExt cx="8772526" cy="2243138"/>
          </a:xfrm>
        </p:grpSpPr>
        <p:sp>
          <p:nvSpPr>
            <p:cNvPr id="182" name="Freeform 163"/>
            <p:cNvSpPr>
              <a:spLocks/>
            </p:cNvSpPr>
            <p:nvPr userDrawn="1"/>
          </p:nvSpPr>
          <p:spPr bwMode="auto">
            <a:xfrm>
              <a:off x="104284" y="-760167"/>
              <a:ext cx="7769226" cy="2243138"/>
            </a:xfrm>
            <a:custGeom>
              <a:avLst/>
              <a:gdLst/>
              <a:ahLst/>
              <a:cxnLst>
                <a:cxn ang="0">
                  <a:pos x="116" y="332"/>
                </a:cxn>
                <a:cxn ang="0">
                  <a:pos x="282" y="493"/>
                </a:cxn>
                <a:cxn ang="0">
                  <a:pos x="275" y="524"/>
                </a:cxn>
                <a:cxn ang="0">
                  <a:pos x="334" y="566"/>
                </a:cxn>
                <a:cxn ang="0">
                  <a:pos x="337" y="621"/>
                </a:cxn>
                <a:cxn ang="0">
                  <a:pos x="2663" y="664"/>
                </a:cxn>
                <a:cxn ang="0">
                  <a:pos x="2761" y="762"/>
                </a:cxn>
                <a:cxn ang="0">
                  <a:pos x="2799" y="744"/>
                </a:cxn>
                <a:cxn ang="0">
                  <a:pos x="2794" y="731"/>
                </a:cxn>
                <a:cxn ang="0">
                  <a:pos x="2806" y="735"/>
                </a:cxn>
                <a:cxn ang="0">
                  <a:pos x="2817" y="750"/>
                </a:cxn>
                <a:cxn ang="0">
                  <a:pos x="2838" y="729"/>
                </a:cxn>
                <a:cxn ang="0">
                  <a:pos x="2830" y="746"/>
                </a:cxn>
                <a:cxn ang="0">
                  <a:pos x="2850" y="755"/>
                </a:cxn>
                <a:cxn ang="0">
                  <a:pos x="2898" y="766"/>
                </a:cxn>
                <a:cxn ang="0">
                  <a:pos x="2929" y="790"/>
                </a:cxn>
                <a:cxn ang="0">
                  <a:pos x="2999" y="781"/>
                </a:cxn>
                <a:cxn ang="0">
                  <a:pos x="3017" y="779"/>
                </a:cxn>
                <a:cxn ang="0">
                  <a:pos x="3135" y="783"/>
                </a:cxn>
                <a:cxn ang="0">
                  <a:pos x="3147" y="740"/>
                </a:cxn>
                <a:cxn ang="0">
                  <a:pos x="3177" y="742"/>
                </a:cxn>
                <a:cxn ang="0">
                  <a:pos x="3199" y="676"/>
                </a:cxn>
                <a:cxn ang="0">
                  <a:pos x="3208" y="709"/>
                </a:cxn>
                <a:cxn ang="0">
                  <a:pos x="3233" y="689"/>
                </a:cxn>
                <a:cxn ang="0">
                  <a:pos x="3272" y="656"/>
                </a:cxn>
                <a:cxn ang="0">
                  <a:pos x="3345" y="653"/>
                </a:cxn>
                <a:cxn ang="0">
                  <a:pos x="3387" y="673"/>
                </a:cxn>
                <a:cxn ang="0">
                  <a:pos x="3420" y="728"/>
                </a:cxn>
                <a:cxn ang="0">
                  <a:pos x="3516" y="724"/>
                </a:cxn>
                <a:cxn ang="0">
                  <a:pos x="3540" y="783"/>
                </a:cxn>
                <a:cxn ang="0">
                  <a:pos x="3580" y="839"/>
                </a:cxn>
                <a:cxn ang="0">
                  <a:pos x="3585" y="896"/>
                </a:cxn>
                <a:cxn ang="0">
                  <a:pos x="3644" y="905"/>
                </a:cxn>
                <a:cxn ang="0">
                  <a:pos x="3721" y="905"/>
                </a:cxn>
                <a:cxn ang="0">
                  <a:pos x="3778" y="893"/>
                </a:cxn>
                <a:cxn ang="0">
                  <a:pos x="3835" y="893"/>
                </a:cxn>
                <a:cxn ang="0">
                  <a:pos x="3875" y="894"/>
                </a:cxn>
                <a:cxn ang="0">
                  <a:pos x="3928" y="898"/>
                </a:cxn>
                <a:cxn ang="0">
                  <a:pos x="3958" y="918"/>
                </a:cxn>
                <a:cxn ang="0">
                  <a:pos x="4000" y="949"/>
                </a:cxn>
                <a:cxn ang="0">
                  <a:pos x="4016" y="981"/>
                </a:cxn>
                <a:cxn ang="0">
                  <a:pos x="4045" y="1006"/>
                </a:cxn>
                <a:cxn ang="0">
                  <a:pos x="4020" y="1019"/>
                </a:cxn>
                <a:cxn ang="0">
                  <a:pos x="3932" y="1028"/>
                </a:cxn>
                <a:cxn ang="0">
                  <a:pos x="3860" y="990"/>
                </a:cxn>
                <a:cxn ang="0">
                  <a:pos x="3906" y="1034"/>
                </a:cxn>
                <a:cxn ang="0">
                  <a:pos x="3893" y="1142"/>
                </a:cxn>
                <a:cxn ang="0">
                  <a:pos x="3866" y="1318"/>
                </a:cxn>
                <a:cxn ang="0">
                  <a:pos x="3870" y="1365"/>
                </a:cxn>
                <a:cxn ang="0">
                  <a:pos x="3910" y="1369"/>
                </a:cxn>
                <a:cxn ang="0">
                  <a:pos x="4029" y="1289"/>
                </a:cxn>
                <a:cxn ang="0">
                  <a:pos x="4058" y="1274"/>
                </a:cxn>
                <a:cxn ang="0">
                  <a:pos x="4135" y="1226"/>
                </a:cxn>
                <a:cxn ang="0">
                  <a:pos x="4144" y="1171"/>
                </a:cxn>
                <a:cxn ang="0">
                  <a:pos x="4174" y="1080"/>
                </a:cxn>
                <a:cxn ang="0">
                  <a:pos x="4284" y="1041"/>
                </a:cxn>
                <a:cxn ang="0">
                  <a:pos x="4298" y="1025"/>
                </a:cxn>
                <a:cxn ang="0">
                  <a:pos x="4278" y="1014"/>
                </a:cxn>
                <a:cxn ang="0">
                  <a:pos x="4337" y="990"/>
                </a:cxn>
                <a:cxn ang="0">
                  <a:pos x="4452" y="849"/>
                </a:cxn>
                <a:cxn ang="0">
                  <a:pos x="4537" y="729"/>
                </a:cxn>
                <a:cxn ang="0">
                  <a:pos x="4645" y="565"/>
                </a:cxn>
                <a:cxn ang="0">
                  <a:pos x="4857" y="75"/>
                </a:cxn>
              </a:cxnLst>
              <a:rect l="0" t="0" r="r" b="b"/>
              <a:pathLst>
                <a:path w="4894" h="1413">
                  <a:moveTo>
                    <a:pt x="130" y="108"/>
                  </a:moveTo>
                  <a:lnTo>
                    <a:pt x="130" y="110"/>
                  </a:lnTo>
                  <a:lnTo>
                    <a:pt x="123" y="119"/>
                  </a:lnTo>
                  <a:lnTo>
                    <a:pt x="116" y="119"/>
                  </a:lnTo>
                  <a:lnTo>
                    <a:pt x="101" y="128"/>
                  </a:lnTo>
                  <a:lnTo>
                    <a:pt x="99" y="136"/>
                  </a:lnTo>
                  <a:lnTo>
                    <a:pt x="103" y="141"/>
                  </a:lnTo>
                  <a:lnTo>
                    <a:pt x="101" y="145"/>
                  </a:lnTo>
                  <a:lnTo>
                    <a:pt x="103" y="148"/>
                  </a:lnTo>
                  <a:lnTo>
                    <a:pt x="108" y="152"/>
                  </a:lnTo>
                  <a:lnTo>
                    <a:pt x="116" y="154"/>
                  </a:lnTo>
                  <a:lnTo>
                    <a:pt x="119" y="152"/>
                  </a:lnTo>
                  <a:lnTo>
                    <a:pt x="132" y="150"/>
                  </a:lnTo>
                  <a:lnTo>
                    <a:pt x="136" y="154"/>
                  </a:lnTo>
                  <a:lnTo>
                    <a:pt x="125" y="154"/>
                  </a:lnTo>
                  <a:lnTo>
                    <a:pt x="119" y="156"/>
                  </a:lnTo>
                  <a:lnTo>
                    <a:pt x="117" y="159"/>
                  </a:lnTo>
                  <a:lnTo>
                    <a:pt x="119" y="165"/>
                  </a:lnTo>
                  <a:lnTo>
                    <a:pt x="117" y="170"/>
                  </a:lnTo>
                  <a:lnTo>
                    <a:pt x="127" y="183"/>
                  </a:lnTo>
                  <a:lnTo>
                    <a:pt x="132" y="194"/>
                  </a:lnTo>
                  <a:lnTo>
                    <a:pt x="130" y="202"/>
                  </a:lnTo>
                  <a:lnTo>
                    <a:pt x="127" y="189"/>
                  </a:lnTo>
                  <a:lnTo>
                    <a:pt x="116" y="172"/>
                  </a:lnTo>
                  <a:lnTo>
                    <a:pt x="116" y="165"/>
                  </a:lnTo>
                  <a:lnTo>
                    <a:pt x="114" y="158"/>
                  </a:lnTo>
                  <a:lnTo>
                    <a:pt x="101" y="154"/>
                  </a:lnTo>
                  <a:lnTo>
                    <a:pt x="94" y="159"/>
                  </a:lnTo>
                  <a:lnTo>
                    <a:pt x="88" y="161"/>
                  </a:lnTo>
                  <a:lnTo>
                    <a:pt x="84" y="161"/>
                  </a:lnTo>
                  <a:lnTo>
                    <a:pt x="79" y="163"/>
                  </a:lnTo>
                  <a:lnTo>
                    <a:pt x="75" y="165"/>
                  </a:lnTo>
                  <a:lnTo>
                    <a:pt x="75" y="176"/>
                  </a:lnTo>
                  <a:lnTo>
                    <a:pt x="68" y="176"/>
                  </a:lnTo>
                  <a:lnTo>
                    <a:pt x="64" y="174"/>
                  </a:lnTo>
                  <a:lnTo>
                    <a:pt x="61" y="178"/>
                  </a:lnTo>
                  <a:lnTo>
                    <a:pt x="57" y="180"/>
                  </a:lnTo>
                  <a:lnTo>
                    <a:pt x="62" y="172"/>
                  </a:lnTo>
                  <a:lnTo>
                    <a:pt x="70" y="174"/>
                  </a:lnTo>
                  <a:lnTo>
                    <a:pt x="72" y="172"/>
                  </a:lnTo>
                  <a:lnTo>
                    <a:pt x="72" y="167"/>
                  </a:lnTo>
                  <a:lnTo>
                    <a:pt x="64" y="167"/>
                  </a:lnTo>
                  <a:lnTo>
                    <a:pt x="57" y="176"/>
                  </a:lnTo>
                  <a:lnTo>
                    <a:pt x="51" y="187"/>
                  </a:lnTo>
                  <a:lnTo>
                    <a:pt x="44" y="185"/>
                  </a:lnTo>
                  <a:lnTo>
                    <a:pt x="35" y="189"/>
                  </a:lnTo>
                  <a:lnTo>
                    <a:pt x="31" y="200"/>
                  </a:lnTo>
                  <a:lnTo>
                    <a:pt x="29" y="209"/>
                  </a:lnTo>
                  <a:lnTo>
                    <a:pt x="28" y="216"/>
                  </a:lnTo>
                  <a:lnTo>
                    <a:pt x="31" y="222"/>
                  </a:lnTo>
                  <a:lnTo>
                    <a:pt x="29" y="225"/>
                  </a:lnTo>
                  <a:lnTo>
                    <a:pt x="31" y="227"/>
                  </a:lnTo>
                  <a:lnTo>
                    <a:pt x="29" y="235"/>
                  </a:lnTo>
                  <a:lnTo>
                    <a:pt x="39" y="236"/>
                  </a:lnTo>
                  <a:lnTo>
                    <a:pt x="40" y="240"/>
                  </a:lnTo>
                  <a:lnTo>
                    <a:pt x="31" y="238"/>
                  </a:lnTo>
                  <a:lnTo>
                    <a:pt x="31" y="240"/>
                  </a:lnTo>
                  <a:lnTo>
                    <a:pt x="35" y="244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48" y="238"/>
                  </a:lnTo>
                  <a:lnTo>
                    <a:pt x="48" y="233"/>
                  </a:lnTo>
                  <a:lnTo>
                    <a:pt x="53" y="225"/>
                  </a:lnTo>
                  <a:lnTo>
                    <a:pt x="57" y="227"/>
                  </a:lnTo>
                  <a:lnTo>
                    <a:pt x="59" y="225"/>
                  </a:lnTo>
                  <a:lnTo>
                    <a:pt x="59" y="224"/>
                  </a:lnTo>
                  <a:lnTo>
                    <a:pt x="53" y="222"/>
                  </a:lnTo>
                  <a:lnTo>
                    <a:pt x="46" y="216"/>
                  </a:lnTo>
                  <a:lnTo>
                    <a:pt x="61" y="220"/>
                  </a:lnTo>
                  <a:lnTo>
                    <a:pt x="62" y="213"/>
                  </a:lnTo>
                  <a:lnTo>
                    <a:pt x="68" y="213"/>
                  </a:lnTo>
                  <a:lnTo>
                    <a:pt x="73" y="203"/>
                  </a:lnTo>
                  <a:lnTo>
                    <a:pt x="75" y="205"/>
                  </a:lnTo>
                  <a:lnTo>
                    <a:pt x="70" y="214"/>
                  </a:lnTo>
                  <a:lnTo>
                    <a:pt x="64" y="214"/>
                  </a:lnTo>
                  <a:lnTo>
                    <a:pt x="61" y="224"/>
                  </a:lnTo>
                  <a:lnTo>
                    <a:pt x="62" y="225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5" y="225"/>
                  </a:lnTo>
                  <a:lnTo>
                    <a:pt x="92" y="227"/>
                  </a:lnTo>
                  <a:lnTo>
                    <a:pt x="95" y="231"/>
                  </a:lnTo>
                  <a:lnTo>
                    <a:pt x="119" y="238"/>
                  </a:lnTo>
                  <a:lnTo>
                    <a:pt x="125" y="235"/>
                  </a:lnTo>
                  <a:lnTo>
                    <a:pt x="125" y="224"/>
                  </a:lnTo>
                  <a:lnTo>
                    <a:pt x="127" y="233"/>
                  </a:lnTo>
                  <a:lnTo>
                    <a:pt x="125" y="238"/>
                  </a:lnTo>
                  <a:lnTo>
                    <a:pt x="123" y="238"/>
                  </a:lnTo>
                  <a:lnTo>
                    <a:pt x="121" y="242"/>
                  </a:lnTo>
                  <a:lnTo>
                    <a:pt x="117" y="242"/>
                  </a:lnTo>
                  <a:lnTo>
                    <a:pt x="110" y="238"/>
                  </a:lnTo>
                  <a:lnTo>
                    <a:pt x="101" y="236"/>
                  </a:lnTo>
                  <a:lnTo>
                    <a:pt x="88" y="231"/>
                  </a:lnTo>
                  <a:lnTo>
                    <a:pt x="66" y="229"/>
                  </a:lnTo>
                  <a:lnTo>
                    <a:pt x="55" y="229"/>
                  </a:lnTo>
                  <a:lnTo>
                    <a:pt x="53" y="233"/>
                  </a:lnTo>
                  <a:lnTo>
                    <a:pt x="51" y="240"/>
                  </a:lnTo>
                  <a:lnTo>
                    <a:pt x="48" y="244"/>
                  </a:lnTo>
                  <a:lnTo>
                    <a:pt x="48" y="246"/>
                  </a:lnTo>
                  <a:lnTo>
                    <a:pt x="44" y="246"/>
                  </a:lnTo>
                  <a:lnTo>
                    <a:pt x="35" y="253"/>
                  </a:lnTo>
                  <a:lnTo>
                    <a:pt x="31" y="253"/>
                  </a:lnTo>
                  <a:lnTo>
                    <a:pt x="26" y="255"/>
                  </a:lnTo>
                  <a:lnTo>
                    <a:pt x="26" y="258"/>
                  </a:lnTo>
                  <a:lnTo>
                    <a:pt x="40" y="262"/>
                  </a:lnTo>
                  <a:lnTo>
                    <a:pt x="50" y="260"/>
                  </a:lnTo>
                  <a:lnTo>
                    <a:pt x="51" y="262"/>
                  </a:lnTo>
                  <a:lnTo>
                    <a:pt x="46" y="266"/>
                  </a:lnTo>
                  <a:lnTo>
                    <a:pt x="62" y="271"/>
                  </a:lnTo>
                  <a:lnTo>
                    <a:pt x="72" y="269"/>
                  </a:lnTo>
                  <a:lnTo>
                    <a:pt x="79" y="264"/>
                  </a:lnTo>
                  <a:lnTo>
                    <a:pt x="75" y="271"/>
                  </a:lnTo>
                  <a:lnTo>
                    <a:pt x="66" y="273"/>
                  </a:lnTo>
                  <a:lnTo>
                    <a:pt x="55" y="273"/>
                  </a:lnTo>
                  <a:lnTo>
                    <a:pt x="51" y="269"/>
                  </a:lnTo>
                  <a:lnTo>
                    <a:pt x="40" y="266"/>
                  </a:lnTo>
                  <a:lnTo>
                    <a:pt x="26" y="268"/>
                  </a:lnTo>
                  <a:lnTo>
                    <a:pt x="22" y="269"/>
                  </a:lnTo>
                  <a:lnTo>
                    <a:pt x="20" y="277"/>
                  </a:lnTo>
                  <a:lnTo>
                    <a:pt x="22" y="280"/>
                  </a:lnTo>
                  <a:lnTo>
                    <a:pt x="26" y="282"/>
                  </a:lnTo>
                  <a:lnTo>
                    <a:pt x="28" y="284"/>
                  </a:lnTo>
                  <a:lnTo>
                    <a:pt x="26" y="288"/>
                  </a:lnTo>
                  <a:lnTo>
                    <a:pt x="28" y="288"/>
                  </a:lnTo>
                  <a:lnTo>
                    <a:pt x="40" y="288"/>
                  </a:lnTo>
                  <a:lnTo>
                    <a:pt x="42" y="291"/>
                  </a:lnTo>
                  <a:lnTo>
                    <a:pt x="40" y="291"/>
                  </a:lnTo>
                  <a:lnTo>
                    <a:pt x="35" y="302"/>
                  </a:lnTo>
                  <a:lnTo>
                    <a:pt x="39" y="306"/>
                  </a:lnTo>
                  <a:lnTo>
                    <a:pt x="42" y="306"/>
                  </a:lnTo>
                  <a:lnTo>
                    <a:pt x="42" y="308"/>
                  </a:lnTo>
                  <a:lnTo>
                    <a:pt x="40" y="310"/>
                  </a:lnTo>
                  <a:lnTo>
                    <a:pt x="42" y="313"/>
                  </a:lnTo>
                  <a:lnTo>
                    <a:pt x="48" y="313"/>
                  </a:lnTo>
                  <a:lnTo>
                    <a:pt x="48" y="317"/>
                  </a:lnTo>
                  <a:lnTo>
                    <a:pt x="53" y="317"/>
                  </a:lnTo>
                  <a:lnTo>
                    <a:pt x="55" y="323"/>
                  </a:lnTo>
                  <a:lnTo>
                    <a:pt x="62" y="326"/>
                  </a:lnTo>
                  <a:lnTo>
                    <a:pt x="68" y="334"/>
                  </a:lnTo>
                  <a:lnTo>
                    <a:pt x="79" y="328"/>
                  </a:lnTo>
                  <a:lnTo>
                    <a:pt x="68" y="324"/>
                  </a:lnTo>
                  <a:lnTo>
                    <a:pt x="61" y="317"/>
                  </a:lnTo>
                  <a:lnTo>
                    <a:pt x="66" y="317"/>
                  </a:lnTo>
                  <a:lnTo>
                    <a:pt x="70" y="323"/>
                  </a:lnTo>
                  <a:lnTo>
                    <a:pt x="81" y="324"/>
                  </a:lnTo>
                  <a:lnTo>
                    <a:pt x="83" y="326"/>
                  </a:lnTo>
                  <a:lnTo>
                    <a:pt x="84" y="323"/>
                  </a:lnTo>
                  <a:lnTo>
                    <a:pt x="86" y="323"/>
                  </a:lnTo>
                  <a:lnTo>
                    <a:pt x="95" y="332"/>
                  </a:lnTo>
                  <a:lnTo>
                    <a:pt x="99" y="334"/>
                  </a:lnTo>
                  <a:lnTo>
                    <a:pt x="101" y="332"/>
                  </a:lnTo>
                  <a:lnTo>
                    <a:pt x="108" y="332"/>
                  </a:lnTo>
                  <a:lnTo>
                    <a:pt x="112" y="328"/>
                  </a:lnTo>
                  <a:lnTo>
                    <a:pt x="112" y="319"/>
                  </a:lnTo>
                  <a:lnTo>
                    <a:pt x="116" y="313"/>
                  </a:lnTo>
                  <a:lnTo>
                    <a:pt x="116" y="323"/>
                  </a:lnTo>
                  <a:lnTo>
                    <a:pt x="117" y="328"/>
                  </a:lnTo>
                  <a:lnTo>
                    <a:pt x="134" y="335"/>
                  </a:lnTo>
                  <a:lnTo>
                    <a:pt x="139" y="334"/>
                  </a:lnTo>
                  <a:lnTo>
                    <a:pt x="139" y="335"/>
                  </a:lnTo>
                  <a:lnTo>
                    <a:pt x="134" y="337"/>
                  </a:lnTo>
                  <a:lnTo>
                    <a:pt x="116" y="334"/>
                  </a:lnTo>
                  <a:lnTo>
                    <a:pt x="116" y="332"/>
                  </a:lnTo>
                  <a:lnTo>
                    <a:pt x="108" y="335"/>
                  </a:lnTo>
                  <a:lnTo>
                    <a:pt x="106" y="339"/>
                  </a:lnTo>
                  <a:lnTo>
                    <a:pt x="110" y="343"/>
                  </a:lnTo>
                  <a:lnTo>
                    <a:pt x="116" y="343"/>
                  </a:lnTo>
                  <a:lnTo>
                    <a:pt x="121" y="341"/>
                  </a:lnTo>
                  <a:lnTo>
                    <a:pt x="132" y="343"/>
                  </a:lnTo>
                  <a:lnTo>
                    <a:pt x="132" y="345"/>
                  </a:lnTo>
                  <a:lnTo>
                    <a:pt x="138" y="343"/>
                  </a:lnTo>
                  <a:lnTo>
                    <a:pt x="134" y="348"/>
                  </a:lnTo>
                  <a:lnTo>
                    <a:pt x="134" y="354"/>
                  </a:lnTo>
                  <a:lnTo>
                    <a:pt x="138" y="356"/>
                  </a:lnTo>
                  <a:lnTo>
                    <a:pt x="147" y="354"/>
                  </a:lnTo>
                  <a:lnTo>
                    <a:pt x="145" y="357"/>
                  </a:lnTo>
                  <a:lnTo>
                    <a:pt x="130" y="361"/>
                  </a:lnTo>
                  <a:lnTo>
                    <a:pt x="128" y="363"/>
                  </a:lnTo>
                  <a:lnTo>
                    <a:pt x="130" y="367"/>
                  </a:lnTo>
                  <a:lnTo>
                    <a:pt x="143" y="367"/>
                  </a:lnTo>
                  <a:lnTo>
                    <a:pt x="147" y="365"/>
                  </a:lnTo>
                  <a:lnTo>
                    <a:pt x="150" y="365"/>
                  </a:lnTo>
                  <a:lnTo>
                    <a:pt x="152" y="368"/>
                  </a:lnTo>
                  <a:lnTo>
                    <a:pt x="158" y="368"/>
                  </a:lnTo>
                  <a:lnTo>
                    <a:pt x="167" y="370"/>
                  </a:lnTo>
                  <a:lnTo>
                    <a:pt x="172" y="363"/>
                  </a:lnTo>
                  <a:lnTo>
                    <a:pt x="176" y="363"/>
                  </a:lnTo>
                  <a:lnTo>
                    <a:pt x="178" y="361"/>
                  </a:lnTo>
                  <a:lnTo>
                    <a:pt x="174" y="357"/>
                  </a:lnTo>
                  <a:lnTo>
                    <a:pt x="176" y="352"/>
                  </a:lnTo>
                  <a:lnTo>
                    <a:pt x="183" y="350"/>
                  </a:lnTo>
                  <a:lnTo>
                    <a:pt x="187" y="350"/>
                  </a:lnTo>
                  <a:lnTo>
                    <a:pt x="189" y="346"/>
                  </a:lnTo>
                  <a:lnTo>
                    <a:pt x="187" y="343"/>
                  </a:lnTo>
                  <a:lnTo>
                    <a:pt x="185" y="324"/>
                  </a:lnTo>
                  <a:lnTo>
                    <a:pt x="191" y="334"/>
                  </a:lnTo>
                  <a:lnTo>
                    <a:pt x="193" y="346"/>
                  </a:lnTo>
                  <a:lnTo>
                    <a:pt x="187" y="356"/>
                  </a:lnTo>
                  <a:lnTo>
                    <a:pt x="180" y="354"/>
                  </a:lnTo>
                  <a:lnTo>
                    <a:pt x="180" y="365"/>
                  </a:lnTo>
                  <a:lnTo>
                    <a:pt x="172" y="368"/>
                  </a:lnTo>
                  <a:lnTo>
                    <a:pt x="169" y="374"/>
                  </a:lnTo>
                  <a:lnTo>
                    <a:pt x="167" y="374"/>
                  </a:lnTo>
                  <a:lnTo>
                    <a:pt x="167" y="372"/>
                  </a:lnTo>
                  <a:lnTo>
                    <a:pt x="160" y="372"/>
                  </a:lnTo>
                  <a:lnTo>
                    <a:pt x="152" y="374"/>
                  </a:lnTo>
                  <a:lnTo>
                    <a:pt x="143" y="370"/>
                  </a:lnTo>
                  <a:lnTo>
                    <a:pt x="139" y="372"/>
                  </a:lnTo>
                  <a:lnTo>
                    <a:pt x="125" y="368"/>
                  </a:lnTo>
                  <a:lnTo>
                    <a:pt x="125" y="374"/>
                  </a:lnTo>
                  <a:lnTo>
                    <a:pt x="127" y="376"/>
                  </a:lnTo>
                  <a:lnTo>
                    <a:pt x="147" y="374"/>
                  </a:lnTo>
                  <a:lnTo>
                    <a:pt x="150" y="376"/>
                  </a:lnTo>
                  <a:lnTo>
                    <a:pt x="147" y="378"/>
                  </a:lnTo>
                  <a:lnTo>
                    <a:pt x="130" y="378"/>
                  </a:lnTo>
                  <a:lnTo>
                    <a:pt x="128" y="379"/>
                  </a:lnTo>
                  <a:lnTo>
                    <a:pt x="128" y="385"/>
                  </a:lnTo>
                  <a:lnTo>
                    <a:pt x="123" y="381"/>
                  </a:lnTo>
                  <a:lnTo>
                    <a:pt x="119" y="381"/>
                  </a:lnTo>
                  <a:lnTo>
                    <a:pt x="119" y="383"/>
                  </a:lnTo>
                  <a:lnTo>
                    <a:pt x="130" y="389"/>
                  </a:lnTo>
                  <a:lnTo>
                    <a:pt x="134" y="389"/>
                  </a:lnTo>
                  <a:lnTo>
                    <a:pt x="136" y="392"/>
                  </a:lnTo>
                  <a:lnTo>
                    <a:pt x="145" y="394"/>
                  </a:lnTo>
                  <a:lnTo>
                    <a:pt x="154" y="392"/>
                  </a:lnTo>
                  <a:lnTo>
                    <a:pt x="156" y="389"/>
                  </a:lnTo>
                  <a:lnTo>
                    <a:pt x="163" y="392"/>
                  </a:lnTo>
                  <a:lnTo>
                    <a:pt x="158" y="394"/>
                  </a:lnTo>
                  <a:lnTo>
                    <a:pt x="163" y="403"/>
                  </a:lnTo>
                  <a:lnTo>
                    <a:pt x="171" y="401"/>
                  </a:lnTo>
                  <a:lnTo>
                    <a:pt x="171" y="396"/>
                  </a:lnTo>
                  <a:lnTo>
                    <a:pt x="176" y="392"/>
                  </a:lnTo>
                  <a:lnTo>
                    <a:pt x="182" y="379"/>
                  </a:lnTo>
                  <a:lnTo>
                    <a:pt x="189" y="374"/>
                  </a:lnTo>
                  <a:lnTo>
                    <a:pt x="193" y="374"/>
                  </a:lnTo>
                  <a:lnTo>
                    <a:pt x="189" y="378"/>
                  </a:lnTo>
                  <a:lnTo>
                    <a:pt x="185" y="379"/>
                  </a:lnTo>
                  <a:lnTo>
                    <a:pt x="182" y="383"/>
                  </a:lnTo>
                  <a:lnTo>
                    <a:pt x="180" y="389"/>
                  </a:lnTo>
                  <a:lnTo>
                    <a:pt x="180" y="394"/>
                  </a:lnTo>
                  <a:lnTo>
                    <a:pt x="174" y="401"/>
                  </a:lnTo>
                  <a:lnTo>
                    <a:pt x="187" y="403"/>
                  </a:lnTo>
                  <a:lnTo>
                    <a:pt x="193" y="396"/>
                  </a:lnTo>
                  <a:lnTo>
                    <a:pt x="194" y="400"/>
                  </a:lnTo>
                  <a:lnTo>
                    <a:pt x="193" y="403"/>
                  </a:lnTo>
                  <a:lnTo>
                    <a:pt x="196" y="407"/>
                  </a:lnTo>
                  <a:lnTo>
                    <a:pt x="202" y="403"/>
                  </a:lnTo>
                  <a:lnTo>
                    <a:pt x="200" y="407"/>
                  </a:lnTo>
                  <a:lnTo>
                    <a:pt x="204" y="414"/>
                  </a:lnTo>
                  <a:lnTo>
                    <a:pt x="209" y="412"/>
                  </a:lnTo>
                  <a:lnTo>
                    <a:pt x="213" y="405"/>
                  </a:lnTo>
                  <a:lnTo>
                    <a:pt x="218" y="403"/>
                  </a:lnTo>
                  <a:lnTo>
                    <a:pt x="220" y="400"/>
                  </a:lnTo>
                  <a:lnTo>
                    <a:pt x="224" y="400"/>
                  </a:lnTo>
                  <a:lnTo>
                    <a:pt x="227" y="396"/>
                  </a:lnTo>
                  <a:lnTo>
                    <a:pt x="227" y="398"/>
                  </a:lnTo>
                  <a:lnTo>
                    <a:pt x="231" y="394"/>
                  </a:lnTo>
                  <a:lnTo>
                    <a:pt x="231" y="389"/>
                  </a:lnTo>
                  <a:lnTo>
                    <a:pt x="235" y="381"/>
                  </a:lnTo>
                  <a:lnTo>
                    <a:pt x="235" y="379"/>
                  </a:lnTo>
                  <a:lnTo>
                    <a:pt x="231" y="378"/>
                  </a:lnTo>
                  <a:lnTo>
                    <a:pt x="231" y="374"/>
                  </a:lnTo>
                  <a:lnTo>
                    <a:pt x="229" y="372"/>
                  </a:lnTo>
                  <a:lnTo>
                    <a:pt x="237" y="368"/>
                  </a:lnTo>
                  <a:lnTo>
                    <a:pt x="240" y="363"/>
                  </a:lnTo>
                  <a:lnTo>
                    <a:pt x="244" y="357"/>
                  </a:lnTo>
                  <a:lnTo>
                    <a:pt x="246" y="359"/>
                  </a:lnTo>
                  <a:lnTo>
                    <a:pt x="248" y="365"/>
                  </a:lnTo>
                  <a:lnTo>
                    <a:pt x="244" y="367"/>
                  </a:lnTo>
                  <a:lnTo>
                    <a:pt x="238" y="372"/>
                  </a:lnTo>
                  <a:lnTo>
                    <a:pt x="235" y="374"/>
                  </a:lnTo>
                  <a:lnTo>
                    <a:pt x="240" y="383"/>
                  </a:lnTo>
                  <a:lnTo>
                    <a:pt x="237" y="389"/>
                  </a:lnTo>
                  <a:lnTo>
                    <a:pt x="233" y="398"/>
                  </a:lnTo>
                  <a:lnTo>
                    <a:pt x="235" y="400"/>
                  </a:lnTo>
                  <a:lnTo>
                    <a:pt x="231" y="403"/>
                  </a:lnTo>
                  <a:lnTo>
                    <a:pt x="227" y="403"/>
                  </a:lnTo>
                  <a:lnTo>
                    <a:pt x="224" y="409"/>
                  </a:lnTo>
                  <a:lnTo>
                    <a:pt x="216" y="409"/>
                  </a:lnTo>
                  <a:lnTo>
                    <a:pt x="213" y="422"/>
                  </a:lnTo>
                  <a:lnTo>
                    <a:pt x="209" y="423"/>
                  </a:lnTo>
                  <a:lnTo>
                    <a:pt x="209" y="427"/>
                  </a:lnTo>
                  <a:lnTo>
                    <a:pt x="211" y="429"/>
                  </a:lnTo>
                  <a:lnTo>
                    <a:pt x="213" y="425"/>
                  </a:lnTo>
                  <a:lnTo>
                    <a:pt x="216" y="425"/>
                  </a:lnTo>
                  <a:lnTo>
                    <a:pt x="220" y="416"/>
                  </a:lnTo>
                  <a:lnTo>
                    <a:pt x="222" y="423"/>
                  </a:lnTo>
                  <a:lnTo>
                    <a:pt x="220" y="429"/>
                  </a:lnTo>
                  <a:lnTo>
                    <a:pt x="229" y="433"/>
                  </a:lnTo>
                  <a:lnTo>
                    <a:pt x="237" y="429"/>
                  </a:lnTo>
                  <a:lnTo>
                    <a:pt x="244" y="422"/>
                  </a:lnTo>
                  <a:lnTo>
                    <a:pt x="253" y="423"/>
                  </a:lnTo>
                  <a:lnTo>
                    <a:pt x="266" y="422"/>
                  </a:lnTo>
                  <a:lnTo>
                    <a:pt x="271" y="418"/>
                  </a:lnTo>
                  <a:lnTo>
                    <a:pt x="273" y="420"/>
                  </a:lnTo>
                  <a:lnTo>
                    <a:pt x="266" y="425"/>
                  </a:lnTo>
                  <a:lnTo>
                    <a:pt x="255" y="427"/>
                  </a:lnTo>
                  <a:lnTo>
                    <a:pt x="249" y="425"/>
                  </a:lnTo>
                  <a:lnTo>
                    <a:pt x="246" y="427"/>
                  </a:lnTo>
                  <a:lnTo>
                    <a:pt x="242" y="431"/>
                  </a:lnTo>
                  <a:lnTo>
                    <a:pt x="238" y="433"/>
                  </a:lnTo>
                  <a:lnTo>
                    <a:pt x="244" y="438"/>
                  </a:lnTo>
                  <a:lnTo>
                    <a:pt x="246" y="445"/>
                  </a:lnTo>
                  <a:lnTo>
                    <a:pt x="242" y="453"/>
                  </a:lnTo>
                  <a:lnTo>
                    <a:pt x="238" y="456"/>
                  </a:lnTo>
                  <a:lnTo>
                    <a:pt x="238" y="458"/>
                  </a:lnTo>
                  <a:lnTo>
                    <a:pt x="235" y="460"/>
                  </a:lnTo>
                  <a:lnTo>
                    <a:pt x="237" y="464"/>
                  </a:lnTo>
                  <a:lnTo>
                    <a:pt x="233" y="469"/>
                  </a:lnTo>
                  <a:lnTo>
                    <a:pt x="233" y="475"/>
                  </a:lnTo>
                  <a:lnTo>
                    <a:pt x="224" y="462"/>
                  </a:lnTo>
                  <a:lnTo>
                    <a:pt x="226" y="473"/>
                  </a:lnTo>
                  <a:lnTo>
                    <a:pt x="229" y="480"/>
                  </a:lnTo>
                  <a:lnTo>
                    <a:pt x="238" y="489"/>
                  </a:lnTo>
                  <a:lnTo>
                    <a:pt x="242" y="493"/>
                  </a:lnTo>
                  <a:lnTo>
                    <a:pt x="242" y="500"/>
                  </a:lnTo>
                  <a:lnTo>
                    <a:pt x="248" y="506"/>
                  </a:lnTo>
                  <a:lnTo>
                    <a:pt x="255" y="506"/>
                  </a:lnTo>
                  <a:lnTo>
                    <a:pt x="260" y="511"/>
                  </a:lnTo>
                  <a:lnTo>
                    <a:pt x="262" y="506"/>
                  </a:lnTo>
                  <a:lnTo>
                    <a:pt x="268" y="508"/>
                  </a:lnTo>
                  <a:lnTo>
                    <a:pt x="275" y="508"/>
                  </a:lnTo>
                  <a:lnTo>
                    <a:pt x="277" y="504"/>
                  </a:lnTo>
                  <a:lnTo>
                    <a:pt x="281" y="502"/>
                  </a:lnTo>
                  <a:lnTo>
                    <a:pt x="279" y="499"/>
                  </a:lnTo>
                  <a:lnTo>
                    <a:pt x="282" y="493"/>
                  </a:lnTo>
                  <a:lnTo>
                    <a:pt x="284" y="495"/>
                  </a:lnTo>
                  <a:lnTo>
                    <a:pt x="282" y="499"/>
                  </a:lnTo>
                  <a:lnTo>
                    <a:pt x="284" y="502"/>
                  </a:lnTo>
                  <a:lnTo>
                    <a:pt x="282" y="506"/>
                  </a:lnTo>
                  <a:lnTo>
                    <a:pt x="284" y="508"/>
                  </a:lnTo>
                  <a:lnTo>
                    <a:pt x="288" y="506"/>
                  </a:lnTo>
                  <a:lnTo>
                    <a:pt x="290" y="506"/>
                  </a:lnTo>
                  <a:lnTo>
                    <a:pt x="292" y="502"/>
                  </a:lnTo>
                  <a:lnTo>
                    <a:pt x="288" y="495"/>
                  </a:lnTo>
                  <a:lnTo>
                    <a:pt x="288" y="484"/>
                  </a:lnTo>
                  <a:lnTo>
                    <a:pt x="301" y="480"/>
                  </a:lnTo>
                  <a:lnTo>
                    <a:pt x="306" y="475"/>
                  </a:lnTo>
                  <a:lnTo>
                    <a:pt x="301" y="469"/>
                  </a:lnTo>
                  <a:lnTo>
                    <a:pt x="295" y="464"/>
                  </a:lnTo>
                  <a:lnTo>
                    <a:pt x="293" y="458"/>
                  </a:lnTo>
                  <a:lnTo>
                    <a:pt x="306" y="469"/>
                  </a:lnTo>
                  <a:lnTo>
                    <a:pt x="310" y="478"/>
                  </a:lnTo>
                  <a:lnTo>
                    <a:pt x="304" y="482"/>
                  </a:lnTo>
                  <a:lnTo>
                    <a:pt x="299" y="482"/>
                  </a:lnTo>
                  <a:lnTo>
                    <a:pt x="290" y="488"/>
                  </a:lnTo>
                  <a:lnTo>
                    <a:pt x="290" y="493"/>
                  </a:lnTo>
                  <a:lnTo>
                    <a:pt x="295" y="495"/>
                  </a:lnTo>
                  <a:lnTo>
                    <a:pt x="295" y="500"/>
                  </a:lnTo>
                  <a:lnTo>
                    <a:pt x="293" y="508"/>
                  </a:lnTo>
                  <a:lnTo>
                    <a:pt x="288" y="511"/>
                  </a:lnTo>
                  <a:lnTo>
                    <a:pt x="288" y="511"/>
                  </a:lnTo>
                  <a:lnTo>
                    <a:pt x="290" y="513"/>
                  </a:lnTo>
                  <a:lnTo>
                    <a:pt x="290" y="515"/>
                  </a:lnTo>
                  <a:lnTo>
                    <a:pt x="290" y="515"/>
                  </a:lnTo>
                  <a:lnTo>
                    <a:pt x="292" y="519"/>
                  </a:lnTo>
                  <a:lnTo>
                    <a:pt x="292" y="519"/>
                  </a:lnTo>
                  <a:lnTo>
                    <a:pt x="293" y="521"/>
                  </a:lnTo>
                  <a:lnTo>
                    <a:pt x="293" y="522"/>
                  </a:lnTo>
                  <a:lnTo>
                    <a:pt x="293" y="522"/>
                  </a:lnTo>
                  <a:lnTo>
                    <a:pt x="295" y="522"/>
                  </a:lnTo>
                  <a:lnTo>
                    <a:pt x="297" y="522"/>
                  </a:lnTo>
                  <a:lnTo>
                    <a:pt x="297" y="522"/>
                  </a:lnTo>
                  <a:lnTo>
                    <a:pt x="299" y="521"/>
                  </a:lnTo>
                  <a:lnTo>
                    <a:pt x="301" y="521"/>
                  </a:lnTo>
                  <a:lnTo>
                    <a:pt x="301" y="521"/>
                  </a:lnTo>
                  <a:lnTo>
                    <a:pt x="303" y="517"/>
                  </a:lnTo>
                  <a:lnTo>
                    <a:pt x="303" y="517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7"/>
                  </a:lnTo>
                  <a:lnTo>
                    <a:pt x="304" y="517"/>
                  </a:lnTo>
                  <a:lnTo>
                    <a:pt x="303" y="517"/>
                  </a:lnTo>
                  <a:lnTo>
                    <a:pt x="303" y="519"/>
                  </a:lnTo>
                  <a:lnTo>
                    <a:pt x="303" y="519"/>
                  </a:lnTo>
                  <a:lnTo>
                    <a:pt x="303" y="521"/>
                  </a:lnTo>
                  <a:lnTo>
                    <a:pt x="303" y="521"/>
                  </a:lnTo>
                  <a:lnTo>
                    <a:pt x="301" y="521"/>
                  </a:lnTo>
                  <a:lnTo>
                    <a:pt x="299" y="522"/>
                  </a:lnTo>
                  <a:lnTo>
                    <a:pt x="299" y="522"/>
                  </a:lnTo>
                  <a:lnTo>
                    <a:pt x="297" y="522"/>
                  </a:lnTo>
                  <a:lnTo>
                    <a:pt x="295" y="524"/>
                  </a:lnTo>
                  <a:lnTo>
                    <a:pt x="295" y="526"/>
                  </a:lnTo>
                  <a:lnTo>
                    <a:pt x="295" y="526"/>
                  </a:lnTo>
                  <a:lnTo>
                    <a:pt x="293" y="526"/>
                  </a:lnTo>
                  <a:lnTo>
                    <a:pt x="293" y="526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32"/>
                  </a:lnTo>
                  <a:lnTo>
                    <a:pt x="293" y="532"/>
                  </a:lnTo>
                  <a:lnTo>
                    <a:pt x="295" y="532"/>
                  </a:lnTo>
                  <a:lnTo>
                    <a:pt x="299" y="532"/>
                  </a:lnTo>
                  <a:lnTo>
                    <a:pt x="301" y="530"/>
                  </a:lnTo>
                  <a:lnTo>
                    <a:pt x="303" y="530"/>
                  </a:lnTo>
                  <a:lnTo>
                    <a:pt x="306" y="532"/>
                  </a:lnTo>
                  <a:lnTo>
                    <a:pt x="308" y="530"/>
                  </a:lnTo>
                  <a:lnTo>
                    <a:pt x="308" y="530"/>
                  </a:lnTo>
                  <a:lnTo>
                    <a:pt x="310" y="530"/>
                  </a:lnTo>
                  <a:lnTo>
                    <a:pt x="310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4" y="530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7" y="526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0" y="532"/>
                  </a:lnTo>
                  <a:lnTo>
                    <a:pt x="308" y="532"/>
                  </a:lnTo>
                  <a:lnTo>
                    <a:pt x="304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1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7" y="535"/>
                  </a:lnTo>
                  <a:lnTo>
                    <a:pt x="295" y="535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541"/>
                  </a:lnTo>
                  <a:lnTo>
                    <a:pt x="295" y="541"/>
                  </a:lnTo>
                  <a:lnTo>
                    <a:pt x="295" y="543"/>
                  </a:lnTo>
                  <a:lnTo>
                    <a:pt x="295" y="543"/>
                  </a:lnTo>
                  <a:lnTo>
                    <a:pt x="295" y="544"/>
                  </a:lnTo>
                  <a:lnTo>
                    <a:pt x="295" y="544"/>
                  </a:lnTo>
                  <a:lnTo>
                    <a:pt x="295" y="546"/>
                  </a:lnTo>
                  <a:lnTo>
                    <a:pt x="295" y="546"/>
                  </a:lnTo>
                  <a:lnTo>
                    <a:pt x="295" y="548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3" y="550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6"/>
                  </a:lnTo>
                  <a:lnTo>
                    <a:pt x="292" y="546"/>
                  </a:lnTo>
                  <a:lnTo>
                    <a:pt x="292" y="546"/>
                  </a:lnTo>
                  <a:lnTo>
                    <a:pt x="292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3"/>
                  </a:lnTo>
                  <a:lnTo>
                    <a:pt x="293" y="543"/>
                  </a:lnTo>
                  <a:lnTo>
                    <a:pt x="293" y="541"/>
                  </a:lnTo>
                  <a:lnTo>
                    <a:pt x="293" y="5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92" y="535"/>
                  </a:lnTo>
                  <a:lnTo>
                    <a:pt x="292" y="535"/>
                  </a:lnTo>
                  <a:lnTo>
                    <a:pt x="292" y="530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0" y="522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88" y="517"/>
                  </a:lnTo>
                  <a:lnTo>
                    <a:pt x="288" y="515"/>
                  </a:lnTo>
                  <a:lnTo>
                    <a:pt x="286" y="513"/>
                  </a:lnTo>
                  <a:lnTo>
                    <a:pt x="286" y="513"/>
                  </a:lnTo>
                  <a:lnTo>
                    <a:pt x="284" y="511"/>
                  </a:lnTo>
                  <a:lnTo>
                    <a:pt x="284" y="513"/>
                  </a:lnTo>
                  <a:lnTo>
                    <a:pt x="281" y="515"/>
                  </a:lnTo>
                  <a:lnTo>
                    <a:pt x="279" y="517"/>
                  </a:lnTo>
                  <a:lnTo>
                    <a:pt x="277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2"/>
                  </a:lnTo>
                  <a:lnTo>
                    <a:pt x="277" y="535"/>
                  </a:lnTo>
                  <a:lnTo>
                    <a:pt x="277" y="537"/>
                  </a:lnTo>
                  <a:lnTo>
                    <a:pt x="279" y="537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41"/>
                  </a:lnTo>
                  <a:lnTo>
                    <a:pt x="281" y="541"/>
                  </a:lnTo>
                  <a:lnTo>
                    <a:pt x="281" y="541"/>
                  </a:lnTo>
                  <a:lnTo>
                    <a:pt x="281" y="543"/>
                  </a:lnTo>
                  <a:lnTo>
                    <a:pt x="279" y="543"/>
                  </a:lnTo>
                  <a:lnTo>
                    <a:pt x="279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8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48"/>
                  </a:lnTo>
                  <a:lnTo>
                    <a:pt x="286" y="548"/>
                  </a:lnTo>
                  <a:lnTo>
                    <a:pt x="288" y="548"/>
                  </a:lnTo>
                  <a:lnTo>
                    <a:pt x="288" y="550"/>
                  </a:lnTo>
                  <a:lnTo>
                    <a:pt x="288" y="550"/>
                  </a:lnTo>
                  <a:lnTo>
                    <a:pt x="290" y="550"/>
                  </a:lnTo>
                  <a:lnTo>
                    <a:pt x="290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5" y="552"/>
                  </a:lnTo>
                  <a:lnTo>
                    <a:pt x="295" y="552"/>
                  </a:lnTo>
                  <a:lnTo>
                    <a:pt x="295" y="554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7" y="555"/>
                  </a:lnTo>
                  <a:lnTo>
                    <a:pt x="297" y="557"/>
                  </a:lnTo>
                  <a:lnTo>
                    <a:pt x="299" y="557"/>
                  </a:lnTo>
                  <a:lnTo>
                    <a:pt x="299" y="557"/>
                  </a:lnTo>
                  <a:lnTo>
                    <a:pt x="301" y="557"/>
                  </a:lnTo>
                  <a:lnTo>
                    <a:pt x="303" y="559"/>
                  </a:lnTo>
                  <a:lnTo>
                    <a:pt x="303" y="561"/>
                  </a:lnTo>
                  <a:lnTo>
                    <a:pt x="306" y="561"/>
                  </a:lnTo>
                  <a:lnTo>
                    <a:pt x="306" y="563"/>
                  </a:lnTo>
                  <a:lnTo>
                    <a:pt x="306" y="563"/>
                  </a:lnTo>
                  <a:lnTo>
                    <a:pt x="308" y="565"/>
                  </a:lnTo>
                  <a:lnTo>
                    <a:pt x="310" y="566"/>
                  </a:lnTo>
                  <a:lnTo>
                    <a:pt x="312" y="566"/>
                  </a:lnTo>
                  <a:lnTo>
                    <a:pt x="312" y="565"/>
                  </a:lnTo>
                  <a:lnTo>
                    <a:pt x="312" y="565"/>
                  </a:lnTo>
                  <a:lnTo>
                    <a:pt x="314" y="565"/>
                  </a:lnTo>
                  <a:lnTo>
                    <a:pt x="315" y="563"/>
                  </a:lnTo>
                  <a:lnTo>
                    <a:pt x="315" y="561"/>
                  </a:lnTo>
                  <a:lnTo>
                    <a:pt x="315" y="561"/>
                  </a:lnTo>
                  <a:lnTo>
                    <a:pt x="315" y="557"/>
                  </a:lnTo>
                  <a:lnTo>
                    <a:pt x="317" y="555"/>
                  </a:lnTo>
                  <a:lnTo>
                    <a:pt x="317" y="554"/>
                  </a:lnTo>
                  <a:lnTo>
                    <a:pt x="317" y="552"/>
                  </a:lnTo>
                  <a:lnTo>
                    <a:pt x="317" y="552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23" y="548"/>
                  </a:lnTo>
                  <a:lnTo>
                    <a:pt x="326" y="548"/>
                  </a:lnTo>
                  <a:lnTo>
                    <a:pt x="326" y="548"/>
                  </a:lnTo>
                  <a:lnTo>
                    <a:pt x="326" y="546"/>
                  </a:lnTo>
                  <a:lnTo>
                    <a:pt x="328" y="546"/>
                  </a:lnTo>
                  <a:lnTo>
                    <a:pt x="330" y="546"/>
                  </a:lnTo>
                  <a:lnTo>
                    <a:pt x="332" y="546"/>
                  </a:lnTo>
                  <a:lnTo>
                    <a:pt x="334" y="546"/>
                  </a:lnTo>
                  <a:lnTo>
                    <a:pt x="334" y="544"/>
                  </a:lnTo>
                  <a:lnTo>
                    <a:pt x="336" y="544"/>
                  </a:lnTo>
                  <a:lnTo>
                    <a:pt x="337" y="543"/>
                  </a:lnTo>
                  <a:lnTo>
                    <a:pt x="337" y="539"/>
                  </a:lnTo>
                  <a:lnTo>
                    <a:pt x="337" y="539"/>
                  </a:lnTo>
                  <a:lnTo>
                    <a:pt x="337" y="537"/>
                  </a:lnTo>
                  <a:lnTo>
                    <a:pt x="337" y="537"/>
                  </a:lnTo>
                  <a:lnTo>
                    <a:pt x="337" y="535"/>
                  </a:lnTo>
                  <a:lnTo>
                    <a:pt x="339" y="535"/>
                  </a:lnTo>
                  <a:lnTo>
                    <a:pt x="339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3" y="535"/>
                  </a:lnTo>
                  <a:lnTo>
                    <a:pt x="343" y="535"/>
                  </a:lnTo>
                  <a:lnTo>
                    <a:pt x="345" y="533"/>
                  </a:lnTo>
                  <a:lnTo>
                    <a:pt x="345" y="533"/>
                  </a:lnTo>
                  <a:lnTo>
                    <a:pt x="345" y="532"/>
                  </a:lnTo>
                  <a:lnTo>
                    <a:pt x="347" y="532"/>
                  </a:lnTo>
                  <a:lnTo>
                    <a:pt x="347" y="530"/>
                  </a:lnTo>
                  <a:lnTo>
                    <a:pt x="347" y="530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6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30"/>
                  </a:lnTo>
                  <a:lnTo>
                    <a:pt x="348" y="530"/>
                  </a:lnTo>
                  <a:lnTo>
                    <a:pt x="347" y="532"/>
                  </a:lnTo>
                  <a:lnTo>
                    <a:pt x="347" y="532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5" y="53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1" y="539"/>
                  </a:lnTo>
                  <a:lnTo>
                    <a:pt x="341" y="539"/>
                  </a:lnTo>
                  <a:lnTo>
                    <a:pt x="341" y="541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8"/>
                  </a:lnTo>
                  <a:lnTo>
                    <a:pt x="339" y="548"/>
                  </a:lnTo>
                  <a:lnTo>
                    <a:pt x="337" y="548"/>
                  </a:lnTo>
                  <a:lnTo>
                    <a:pt x="337" y="550"/>
                  </a:lnTo>
                  <a:lnTo>
                    <a:pt x="337" y="550"/>
                  </a:lnTo>
                  <a:lnTo>
                    <a:pt x="336" y="552"/>
                  </a:lnTo>
                  <a:lnTo>
                    <a:pt x="334" y="554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9"/>
                  </a:lnTo>
                  <a:lnTo>
                    <a:pt x="336" y="561"/>
                  </a:lnTo>
                  <a:lnTo>
                    <a:pt x="334" y="561"/>
                  </a:lnTo>
                  <a:lnTo>
                    <a:pt x="334" y="561"/>
                  </a:lnTo>
                  <a:lnTo>
                    <a:pt x="336" y="565"/>
                  </a:lnTo>
                  <a:lnTo>
                    <a:pt x="334" y="565"/>
                  </a:lnTo>
                  <a:lnTo>
                    <a:pt x="334" y="565"/>
                  </a:lnTo>
                  <a:lnTo>
                    <a:pt x="334" y="566"/>
                  </a:lnTo>
                  <a:lnTo>
                    <a:pt x="334" y="566"/>
                  </a:lnTo>
                  <a:lnTo>
                    <a:pt x="332" y="568"/>
                  </a:lnTo>
                  <a:lnTo>
                    <a:pt x="332" y="568"/>
                  </a:lnTo>
                  <a:lnTo>
                    <a:pt x="332" y="570"/>
                  </a:lnTo>
                  <a:lnTo>
                    <a:pt x="332" y="570"/>
                  </a:lnTo>
                  <a:lnTo>
                    <a:pt x="328" y="572"/>
                  </a:lnTo>
                  <a:lnTo>
                    <a:pt x="328" y="572"/>
                  </a:lnTo>
                  <a:lnTo>
                    <a:pt x="328" y="574"/>
                  </a:lnTo>
                  <a:lnTo>
                    <a:pt x="330" y="576"/>
                  </a:lnTo>
                  <a:lnTo>
                    <a:pt x="332" y="576"/>
                  </a:lnTo>
                  <a:lnTo>
                    <a:pt x="334" y="576"/>
                  </a:lnTo>
                  <a:lnTo>
                    <a:pt x="334" y="577"/>
                  </a:lnTo>
                  <a:lnTo>
                    <a:pt x="334" y="577"/>
                  </a:lnTo>
                  <a:lnTo>
                    <a:pt x="337" y="577"/>
                  </a:lnTo>
                  <a:lnTo>
                    <a:pt x="339" y="579"/>
                  </a:lnTo>
                  <a:lnTo>
                    <a:pt x="343" y="579"/>
                  </a:lnTo>
                  <a:lnTo>
                    <a:pt x="345" y="581"/>
                  </a:lnTo>
                  <a:lnTo>
                    <a:pt x="347" y="581"/>
                  </a:lnTo>
                  <a:lnTo>
                    <a:pt x="350" y="583"/>
                  </a:lnTo>
                  <a:lnTo>
                    <a:pt x="350" y="583"/>
                  </a:lnTo>
                  <a:lnTo>
                    <a:pt x="352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6" y="581"/>
                  </a:lnTo>
                  <a:lnTo>
                    <a:pt x="358" y="581"/>
                  </a:lnTo>
                  <a:lnTo>
                    <a:pt x="358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4"/>
                  </a:lnTo>
                  <a:lnTo>
                    <a:pt x="363" y="572"/>
                  </a:lnTo>
                  <a:lnTo>
                    <a:pt x="363" y="570"/>
                  </a:lnTo>
                  <a:lnTo>
                    <a:pt x="363" y="570"/>
                  </a:lnTo>
                  <a:lnTo>
                    <a:pt x="363" y="568"/>
                  </a:lnTo>
                  <a:lnTo>
                    <a:pt x="363" y="565"/>
                  </a:lnTo>
                  <a:lnTo>
                    <a:pt x="365" y="565"/>
                  </a:lnTo>
                  <a:lnTo>
                    <a:pt x="365" y="566"/>
                  </a:lnTo>
                  <a:lnTo>
                    <a:pt x="365" y="566"/>
                  </a:lnTo>
                  <a:lnTo>
                    <a:pt x="365" y="572"/>
                  </a:lnTo>
                  <a:lnTo>
                    <a:pt x="365" y="574"/>
                  </a:lnTo>
                  <a:lnTo>
                    <a:pt x="363" y="576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81"/>
                  </a:lnTo>
                  <a:lnTo>
                    <a:pt x="363" y="581"/>
                  </a:lnTo>
                  <a:lnTo>
                    <a:pt x="361" y="581"/>
                  </a:lnTo>
                  <a:lnTo>
                    <a:pt x="361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9"/>
                  </a:lnTo>
                  <a:lnTo>
                    <a:pt x="359" y="581"/>
                  </a:lnTo>
                  <a:lnTo>
                    <a:pt x="358" y="583"/>
                  </a:lnTo>
                  <a:lnTo>
                    <a:pt x="358" y="583"/>
                  </a:lnTo>
                  <a:lnTo>
                    <a:pt x="358" y="585"/>
                  </a:lnTo>
                  <a:lnTo>
                    <a:pt x="358" y="585"/>
                  </a:lnTo>
                  <a:lnTo>
                    <a:pt x="361" y="585"/>
                  </a:lnTo>
                  <a:lnTo>
                    <a:pt x="363" y="587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59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6" y="585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5"/>
                  </a:lnTo>
                  <a:lnTo>
                    <a:pt x="343" y="583"/>
                  </a:lnTo>
                  <a:lnTo>
                    <a:pt x="343" y="583"/>
                  </a:lnTo>
                  <a:lnTo>
                    <a:pt x="341" y="583"/>
                  </a:lnTo>
                  <a:lnTo>
                    <a:pt x="341" y="583"/>
                  </a:lnTo>
                  <a:lnTo>
                    <a:pt x="341" y="581"/>
                  </a:lnTo>
                  <a:lnTo>
                    <a:pt x="341" y="581"/>
                  </a:lnTo>
                  <a:lnTo>
                    <a:pt x="339" y="581"/>
                  </a:lnTo>
                  <a:lnTo>
                    <a:pt x="339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3"/>
                  </a:lnTo>
                  <a:lnTo>
                    <a:pt x="337" y="583"/>
                  </a:lnTo>
                  <a:lnTo>
                    <a:pt x="339" y="583"/>
                  </a:lnTo>
                  <a:lnTo>
                    <a:pt x="339" y="585"/>
                  </a:lnTo>
                  <a:lnTo>
                    <a:pt x="339" y="585"/>
                  </a:lnTo>
                  <a:lnTo>
                    <a:pt x="337" y="585"/>
                  </a:lnTo>
                  <a:lnTo>
                    <a:pt x="336" y="585"/>
                  </a:lnTo>
                  <a:lnTo>
                    <a:pt x="336" y="583"/>
                  </a:lnTo>
                  <a:lnTo>
                    <a:pt x="334" y="583"/>
                  </a:lnTo>
                  <a:lnTo>
                    <a:pt x="334" y="583"/>
                  </a:lnTo>
                  <a:lnTo>
                    <a:pt x="332" y="583"/>
                  </a:lnTo>
                  <a:lnTo>
                    <a:pt x="332" y="583"/>
                  </a:lnTo>
                  <a:lnTo>
                    <a:pt x="330" y="583"/>
                  </a:lnTo>
                  <a:lnTo>
                    <a:pt x="330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5"/>
                  </a:lnTo>
                  <a:lnTo>
                    <a:pt x="328" y="587"/>
                  </a:lnTo>
                  <a:lnTo>
                    <a:pt x="330" y="587"/>
                  </a:lnTo>
                  <a:lnTo>
                    <a:pt x="330" y="587"/>
                  </a:lnTo>
                  <a:lnTo>
                    <a:pt x="330" y="588"/>
                  </a:lnTo>
                  <a:lnTo>
                    <a:pt x="332" y="588"/>
                  </a:lnTo>
                  <a:lnTo>
                    <a:pt x="332" y="590"/>
                  </a:lnTo>
                  <a:lnTo>
                    <a:pt x="334" y="592"/>
                  </a:lnTo>
                  <a:lnTo>
                    <a:pt x="336" y="592"/>
                  </a:lnTo>
                  <a:lnTo>
                    <a:pt x="336" y="592"/>
                  </a:lnTo>
                  <a:lnTo>
                    <a:pt x="336" y="594"/>
                  </a:lnTo>
                  <a:lnTo>
                    <a:pt x="337" y="594"/>
                  </a:lnTo>
                  <a:lnTo>
                    <a:pt x="337" y="594"/>
                  </a:lnTo>
                  <a:lnTo>
                    <a:pt x="339" y="596"/>
                  </a:lnTo>
                  <a:lnTo>
                    <a:pt x="347" y="603"/>
                  </a:lnTo>
                  <a:lnTo>
                    <a:pt x="347" y="603"/>
                  </a:lnTo>
                  <a:lnTo>
                    <a:pt x="345" y="603"/>
                  </a:lnTo>
                  <a:lnTo>
                    <a:pt x="345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7"/>
                  </a:lnTo>
                  <a:lnTo>
                    <a:pt x="343" y="607"/>
                  </a:lnTo>
                  <a:lnTo>
                    <a:pt x="341" y="607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39" y="609"/>
                  </a:lnTo>
                  <a:lnTo>
                    <a:pt x="339" y="610"/>
                  </a:lnTo>
                  <a:lnTo>
                    <a:pt x="339" y="610"/>
                  </a:lnTo>
                  <a:lnTo>
                    <a:pt x="337" y="610"/>
                  </a:lnTo>
                  <a:lnTo>
                    <a:pt x="337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6" y="614"/>
                  </a:lnTo>
                  <a:lnTo>
                    <a:pt x="336" y="614"/>
                  </a:lnTo>
                  <a:lnTo>
                    <a:pt x="337" y="614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6" y="623"/>
                  </a:lnTo>
                  <a:lnTo>
                    <a:pt x="336" y="625"/>
                  </a:lnTo>
                  <a:lnTo>
                    <a:pt x="337" y="625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41" y="620"/>
                  </a:lnTo>
                  <a:lnTo>
                    <a:pt x="339" y="618"/>
                  </a:lnTo>
                  <a:lnTo>
                    <a:pt x="341" y="618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3" y="616"/>
                  </a:lnTo>
                  <a:lnTo>
                    <a:pt x="343" y="614"/>
                  </a:lnTo>
                  <a:lnTo>
                    <a:pt x="343" y="614"/>
                  </a:lnTo>
                  <a:lnTo>
                    <a:pt x="345" y="614"/>
                  </a:lnTo>
                  <a:lnTo>
                    <a:pt x="347" y="614"/>
                  </a:lnTo>
                  <a:lnTo>
                    <a:pt x="348" y="614"/>
                  </a:lnTo>
                  <a:lnTo>
                    <a:pt x="348" y="614"/>
                  </a:lnTo>
                  <a:lnTo>
                    <a:pt x="350" y="614"/>
                  </a:lnTo>
                  <a:lnTo>
                    <a:pt x="350" y="614"/>
                  </a:lnTo>
                  <a:lnTo>
                    <a:pt x="352" y="614"/>
                  </a:lnTo>
                  <a:lnTo>
                    <a:pt x="352" y="614"/>
                  </a:lnTo>
                  <a:lnTo>
                    <a:pt x="354" y="612"/>
                  </a:lnTo>
                  <a:lnTo>
                    <a:pt x="354" y="612"/>
                  </a:lnTo>
                  <a:lnTo>
                    <a:pt x="354" y="614"/>
                  </a:lnTo>
                  <a:lnTo>
                    <a:pt x="356" y="614"/>
                  </a:lnTo>
                  <a:lnTo>
                    <a:pt x="356" y="614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8" y="612"/>
                  </a:lnTo>
                  <a:lnTo>
                    <a:pt x="358" y="614"/>
                  </a:lnTo>
                  <a:lnTo>
                    <a:pt x="359" y="614"/>
                  </a:lnTo>
                  <a:lnTo>
                    <a:pt x="359" y="614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8"/>
                  </a:lnTo>
                  <a:lnTo>
                    <a:pt x="359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8" y="621"/>
                  </a:lnTo>
                  <a:lnTo>
                    <a:pt x="358" y="621"/>
                  </a:lnTo>
                  <a:lnTo>
                    <a:pt x="359" y="621"/>
                  </a:lnTo>
                  <a:lnTo>
                    <a:pt x="359" y="621"/>
                  </a:lnTo>
                  <a:lnTo>
                    <a:pt x="361" y="623"/>
                  </a:lnTo>
                  <a:lnTo>
                    <a:pt x="361" y="623"/>
                  </a:lnTo>
                  <a:lnTo>
                    <a:pt x="363" y="623"/>
                  </a:lnTo>
                  <a:lnTo>
                    <a:pt x="363" y="623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98" y="632"/>
                  </a:lnTo>
                  <a:lnTo>
                    <a:pt x="403" y="634"/>
                  </a:lnTo>
                  <a:lnTo>
                    <a:pt x="431" y="638"/>
                  </a:lnTo>
                  <a:lnTo>
                    <a:pt x="466" y="645"/>
                  </a:lnTo>
                  <a:lnTo>
                    <a:pt x="499" y="651"/>
                  </a:lnTo>
                  <a:lnTo>
                    <a:pt x="519" y="654"/>
                  </a:lnTo>
                  <a:lnTo>
                    <a:pt x="554" y="660"/>
                  </a:lnTo>
                  <a:lnTo>
                    <a:pt x="598" y="667"/>
                  </a:lnTo>
                  <a:lnTo>
                    <a:pt x="638" y="673"/>
                  </a:lnTo>
                  <a:lnTo>
                    <a:pt x="686" y="680"/>
                  </a:lnTo>
                  <a:lnTo>
                    <a:pt x="737" y="687"/>
                  </a:lnTo>
                  <a:lnTo>
                    <a:pt x="801" y="697"/>
                  </a:lnTo>
                  <a:lnTo>
                    <a:pt x="834" y="702"/>
                  </a:lnTo>
                  <a:lnTo>
                    <a:pt x="915" y="711"/>
                  </a:lnTo>
                  <a:lnTo>
                    <a:pt x="1023" y="724"/>
                  </a:lnTo>
                  <a:lnTo>
                    <a:pt x="1078" y="729"/>
                  </a:lnTo>
                  <a:lnTo>
                    <a:pt x="1116" y="733"/>
                  </a:lnTo>
                  <a:lnTo>
                    <a:pt x="1234" y="744"/>
                  </a:lnTo>
                  <a:lnTo>
                    <a:pt x="1309" y="748"/>
                  </a:lnTo>
                  <a:lnTo>
                    <a:pt x="1353" y="751"/>
                  </a:lnTo>
                  <a:lnTo>
                    <a:pt x="1415" y="755"/>
                  </a:lnTo>
                  <a:lnTo>
                    <a:pt x="1457" y="757"/>
                  </a:lnTo>
                  <a:lnTo>
                    <a:pt x="1529" y="761"/>
                  </a:lnTo>
                  <a:lnTo>
                    <a:pt x="1560" y="762"/>
                  </a:lnTo>
                  <a:lnTo>
                    <a:pt x="1633" y="764"/>
                  </a:lnTo>
                  <a:lnTo>
                    <a:pt x="1633" y="764"/>
                  </a:lnTo>
                  <a:lnTo>
                    <a:pt x="1648" y="764"/>
                  </a:lnTo>
                  <a:lnTo>
                    <a:pt x="1650" y="764"/>
                  </a:lnTo>
                  <a:lnTo>
                    <a:pt x="1681" y="766"/>
                  </a:lnTo>
                  <a:lnTo>
                    <a:pt x="1705" y="766"/>
                  </a:lnTo>
                  <a:lnTo>
                    <a:pt x="1738" y="766"/>
                  </a:lnTo>
                  <a:lnTo>
                    <a:pt x="1826" y="766"/>
                  </a:lnTo>
                  <a:lnTo>
                    <a:pt x="1908" y="766"/>
                  </a:lnTo>
                  <a:lnTo>
                    <a:pt x="1963" y="766"/>
                  </a:lnTo>
                  <a:lnTo>
                    <a:pt x="2002" y="766"/>
                  </a:lnTo>
                  <a:lnTo>
                    <a:pt x="2031" y="764"/>
                  </a:lnTo>
                  <a:lnTo>
                    <a:pt x="2077" y="764"/>
                  </a:lnTo>
                  <a:lnTo>
                    <a:pt x="2121" y="762"/>
                  </a:lnTo>
                  <a:lnTo>
                    <a:pt x="2132" y="762"/>
                  </a:lnTo>
                  <a:lnTo>
                    <a:pt x="2218" y="759"/>
                  </a:lnTo>
                  <a:lnTo>
                    <a:pt x="2231" y="759"/>
                  </a:lnTo>
                  <a:lnTo>
                    <a:pt x="2242" y="757"/>
                  </a:lnTo>
                  <a:lnTo>
                    <a:pt x="2284" y="755"/>
                  </a:lnTo>
                  <a:lnTo>
                    <a:pt x="2330" y="753"/>
                  </a:lnTo>
                  <a:lnTo>
                    <a:pt x="2414" y="748"/>
                  </a:lnTo>
                  <a:lnTo>
                    <a:pt x="2416" y="748"/>
                  </a:lnTo>
                  <a:lnTo>
                    <a:pt x="2420" y="748"/>
                  </a:lnTo>
                  <a:lnTo>
                    <a:pt x="2475" y="744"/>
                  </a:lnTo>
                  <a:lnTo>
                    <a:pt x="2475" y="742"/>
                  </a:lnTo>
                  <a:lnTo>
                    <a:pt x="2544" y="737"/>
                  </a:lnTo>
                  <a:lnTo>
                    <a:pt x="2638" y="728"/>
                  </a:lnTo>
                  <a:lnTo>
                    <a:pt x="2640" y="728"/>
                  </a:lnTo>
                  <a:lnTo>
                    <a:pt x="2640" y="726"/>
                  </a:lnTo>
                  <a:lnTo>
                    <a:pt x="2636" y="724"/>
                  </a:lnTo>
                  <a:lnTo>
                    <a:pt x="2634" y="720"/>
                  </a:lnTo>
                  <a:lnTo>
                    <a:pt x="2634" y="715"/>
                  </a:lnTo>
                  <a:lnTo>
                    <a:pt x="2636" y="709"/>
                  </a:lnTo>
                  <a:lnTo>
                    <a:pt x="2640" y="708"/>
                  </a:lnTo>
                  <a:lnTo>
                    <a:pt x="2643" y="708"/>
                  </a:lnTo>
                  <a:lnTo>
                    <a:pt x="2645" y="708"/>
                  </a:lnTo>
                  <a:lnTo>
                    <a:pt x="2643" y="682"/>
                  </a:lnTo>
                  <a:lnTo>
                    <a:pt x="2645" y="682"/>
                  </a:lnTo>
                  <a:lnTo>
                    <a:pt x="2647" y="684"/>
                  </a:lnTo>
                  <a:lnTo>
                    <a:pt x="2649" y="684"/>
                  </a:lnTo>
                  <a:lnTo>
                    <a:pt x="2649" y="684"/>
                  </a:lnTo>
                  <a:lnTo>
                    <a:pt x="2654" y="682"/>
                  </a:lnTo>
                  <a:lnTo>
                    <a:pt x="2658" y="678"/>
                  </a:lnTo>
                  <a:lnTo>
                    <a:pt x="2660" y="680"/>
                  </a:lnTo>
                  <a:lnTo>
                    <a:pt x="2662" y="678"/>
                  </a:lnTo>
                  <a:lnTo>
                    <a:pt x="2662" y="675"/>
                  </a:lnTo>
                  <a:lnTo>
                    <a:pt x="2660" y="675"/>
                  </a:lnTo>
                  <a:lnTo>
                    <a:pt x="2662" y="669"/>
                  </a:lnTo>
                  <a:lnTo>
                    <a:pt x="2665" y="669"/>
                  </a:lnTo>
                  <a:lnTo>
                    <a:pt x="2665" y="667"/>
                  </a:lnTo>
                  <a:lnTo>
                    <a:pt x="2663" y="664"/>
                  </a:lnTo>
                  <a:lnTo>
                    <a:pt x="2667" y="662"/>
                  </a:lnTo>
                  <a:lnTo>
                    <a:pt x="2671" y="662"/>
                  </a:lnTo>
                  <a:lnTo>
                    <a:pt x="2678" y="658"/>
                  </a:lnTo>
                  <a:lnTo>
                    <a:pt x="2684" y="647"/>
                  </a:lnTo>
                  <a:lnTo>
                    <a:pt x="2680" y="645"/>
                  </a:lnTo>
                  <a:lnTo>
                    <a:pt x="2673" y="649"/>
                  </a:lnTo>
                  <a:lnTo>
                    <a:pt x="2671" y="653"/>
                  </a:lnTo>
                  <a:lnTo>
                    <a:pt x="2663" y="656"/>
                  </a:lnTo>
                  <a:lnTo>
                    <a:pt x="2665" y="660"/>
                  </a:lnTo>
                  <a:lnTo>
                    <a:pt x="2658" y="664"/>
                  </a:lnTo>
                  <a:lnTo>
                    <a:pt x="2656" y="667"/>
                  </a:lnTo>
                  <a:lnTo>
                    <a:pt x="2643" y="675"/>
                  </a:lnTo>
                  <a:lnTo>
                    <a:pt x="2640" y="671"/>
                  </a:lnTo>
                  <a:lnTo>
                    <a:pt x="2645" y="662"/>
                  </a:lnTo>
                  <a:lnTo>
                    <a:pt x="2643" y="658"/>
                  </a:lnTo>
                  <a:lnTo>
                    <a:pt x="2638" y="656"/>
                  </a:lnTo>
                  <a:lnTo>
                    <a:pt x="2638" y="654"/>
                  </a:lnTo>
                  <a:lnTo>
                    <a:pt x="2643" y="649"/>
                  </a:lnTo>
                  <a:lnTo>
                    <a:pt x="2647" y="651"/>
                  </a:lnTo>
                  <a:lnTo>
                    <a:pt x="2656" y="651"/>
                  </a:lnTo>
                  <a:lnTo>
                    <a:pt x="2652" y="656"/>
                  </a:lnTo>
                  <a:lnTo>
                    <a:pt x="2654" y="658"/>
                  </a:lnTo>
                  <a:lnTo>
                    <a:pt x="2662" y="656"/>
                  </a:lnTo>
                  <a:lnTo>
                    <a:pt x="2663" y="654"/>
                  </a:lnTo>
                  <a:lnTo>
                    <a:pt x="2667" y="649"/>
                  </a:lnTo>
                  <a:lnTo>
                    <a:pt x="2667" y="647"/>
                  </a:lnTo>
                  <a:lnTo>
                    <a:pt x="2660" y="647"/>
                  </a:lnTo>
                  <a:lnTo>
                    <a:pt x="2665" y="642"/>
                  </a:lnTo>
                  <a:lnTo>
                    <a:pt x="2678" y="638"/>
                  </a:lnTo>
                  <a:lnTo>
                    <a:pt x="2691" y="638"/>
                  </a:lnTo>
                  <a:lnTo>
                    <a:pt x="2691" y="636"/>
                  </a:lnTo>
                  <a:lnTo>
                    <a:pt x="2685" y="632"/>
                  </a:lnTo>
                  <a:lnTo>
                    <a:pt x="2687" y="627"/>
                  </a:lnTo>
                  <a:lnTo>
                    <a:pt x="2682" y="620"/>
                  </a:lnTo>
                  <a:lnTo>
                    <a:pt x="2682" y="618"/>
                  </a:lnTo>
                  <a:lnTo>
                    <a:pt x="2678" y="616"/>
                  </a:lnTo>
                  <a:lnTo>
                    <a:pt x="2671" y="610"/>
                  </a:lnTo>
                  <a:lnTo>
                    <a:pt x="2673" y="605"/>
                  </a:lnTo>
                  <a:lnTo>
                    <a:pt x="2678" y="601"/>
                  </a:lnTo>
                  <a:lnTo>
                    <a:pt x="2684" y="605"/>
                  </a:lnTo>
                  <a:lnTo>
                    <a:pt x="2687" y="612"/>
                  </a:lnTo>
                  <a:lnTo>
                    <a:pt x="2685" y="618"/>
                  </a:lnTo>
                  <a:lnTo>
                    <a:pt x="2689" y="621"/>
                  </a:lnTo>
                  <a:lnTo>
                    <a:pt x="2691" y="627"/>
                  </a:lnTo>
                  <a:lnTo>
                    <a:pt x="2695" y="634"/>
                  </a:lnTo>
                  <a:lnTo>
                    <a:pt x="2696" y="634"/>
                  </a:lnTo>
                  <a:lnTo>
                    <a:pt x="2700" y="632"/>
                  </a:lnTo>
                  <a:lnTo>
                    <a:pt x="2704" y="634"/>
                  </a:lnTo>
                  <a:lnTo>
                    <a:pt x="2706" y="632"/>
                  </a:lnTo>
                  <a:lnTo>
                    <a:pt x="2707" y="636"/>
                  </a:lnTo>
                  <a:lnTo>
                    <a:pt x="2711" y="636"/>
                  </a:lnTo>
                  <a:lnTo>
                    <a:pt x="2707" y="642"/>
                  </a:lnTo>
                  <a:lnTo>
                    <a:pt x="2702" y="645"/>
                  </a:lnTo>
                  <a:lnTo>
                    <a:pt x="2713" y="649"/>
                  </a:lnTo>
                  <a:lnTo>
                    <a:pt x="2702" y="649"/>
                  </a:lnTo>
                  <a:lnTo>
                    <a:pt x="2700" y="651"/>
                  </a:lnTo>
                  <a:lnTo>
                    <a:pt x="2707" y="656"/>
                  </a:lnTo>
                  <a:lnTo>
                    <a:pt x="2709" y="660"/>
                  </a:lnTo>
                  <a:lnTo>
                    <a:pt x="2717" y="660"/>
                  </a:lnTo>
                  <a:lnTo>
                    <a:pt x="2729" y="664"/>
                  </a:lnTo>
                  <a:lnTo>
                    <a:pt x="2729" y="665"/>
                  </a:lnTo>
                  <a:lnTo>
                    <a:pt x="2724" y="664"/>
                  </a:lnTo>
                  <a:lnTo>
                    <a:pt x="2722" y="665"/>
                  </a:lnTo>
                  <a:lnTo>
                    <a:pt x="2729" y="673"/>
                  </a:lnTo>
                  <a:lnTo>
                    <a:pt x="2735" y="673"/>
                  </a:lnTo>
                  <a:lnTo>
                    <a:pt x="2735" y="675"/>
                  </a:lnTo>
                  <a:lnTo>
                    <a:pt x="2733" y="676"/>
                  </a:lnTo>
                  <a:lnTo>
                    <a:pt x="2735" y="680"/>
                  </a:lnTo>
                  <a:lnTo>
                    <a:pt x="2737" y="687"/>
                  </a:lnTo>
                  <a:lnTo>
                    <a:pt x="2729" y="697"/>
                  </a:lnTo>
                  <a:lnTo>
                    <a:pt x="2728" y="697"/>
                  </a:lnTo>
                  <a:lnTo>
                    <a:pt x="2728" y="693"/>
                  </a:lnTo>
                  <a:lnTo>
                    <a:pt x="2731" y="689"/>
                  </a:lnTo>
                  <a:lnTo>
                    <a:pt x="2733" y="686"/>
                  </a:lnTo>
                  <a:lnTo>
                    <a:pt x="2724" y="680"/>
                  </a:lnTo>
                  <a:lnTo>
                    <a:pt x="2720" y="680"/>
                  </a:lnTo>
                  <a:lnTo>
                    <a:pt x="2720" y="673"/>
                  </a:lnTo>
                  <a:lnTo>
                    <a:pt x="2718" y="669"/>
                  </a:lnTo>
                  <a:lnTo>
                    <a:pt x="2713" y="676"/>
                  </a:lnTo>
                  <a:lnTo>
                    <a:pt x="2711" y="675"/>
                  </a:lnTo>
                  <a:lnTo>
                    <a:pt x="2715" y="669"/>
                  </a:lnTo>
                  <a:lnTo>
                    <a:pt x="2715" y="665"/>
                  </a:lnTo>
                  <a:lnTo>
                    <a:pt x="2718" y="664"/>
                  </a:lnTo>
                  <a:lnTo>
                    <a:pt x="2711" y="662"/>
                  </a:lnTo>
                  <a:lnTo>
                    <a:pt x="2696" y="665"/>
                  </a:lnTo>
                  <a:lnTo>
                    <a:pt x="2687" y="669"/>
                  </a:lnTo>
                  <a:lnTo>
                    <a:pt x="2685" y="667"/>
                  </a:lnTo>
                  <a:lnTo>
                    <a:pt x="2680" y="673"/>
                  </a:lnTo>
                  <a:lnTo>
                    <a:pt x="2674" y="673"/>
                  </a:lnTo>
                  <a:lnTo>
                    <a:pt x="2671" y="684"/>
                  </a:lnTo>
                  <a:lnTo>
                    <a:pt x="2674" y="687"/>
                  </a:lnTo>
                  <a:lnTo>
                    <a:pt x="2674" y="684"/>
                  </a:lnTo>
                  <a:lnTo>
                    <a:pt x="2678" y="682"/>
                  </a:lnTo>
                  <a:lnTo>
                    <a:pt x="2678" y="686"/>
                  </a:lnTo>
                  <a:lnTo>
                    <a:pt x="2680" y="680"/>
                  </a:lnTo>
                  <a:lnTo>
                    <a:pt x="2682" y="680"/>
                  </a:lnTo>
                  <a:lnTo>
                    <a:pt x="2687" y="682"/>
                  </a:lnTo>
                  <a:lnTo>
                    <a:pt x="2691" y="680"/>
                  </a:lnTo>
                  <a:lnTo>
                    <a:pt x="2691" y="682"/>
                  </a:lnTo>
                  <a:lnTo>
                    <a:pt x="2687" y="684"/>
                  </a:lnTo>
                  <a:lnTo>
                    <a:pt x="2687" y="686"/>
                  </a:lnTo>
                  <a:lnTo>
                    <a:pt x="2696" y="691"/>
                  </a:lnTo>
                  <a:lnTo>
                    <a:pt x="2698" y="695"/>
                  </a:lnTo>
                  <a:lnTo>
                    <a:pt x="2704" y="695"/>
                  </a:lnTo>
                  <a:lnTo>
                    <a:pt x="2707" y="689"/>
                  </a:lnTo>
                  <a:lnTo>
                    <a:pt x="2711" y="686"/>
                  </a:lnTo>
                  <a:lnTo>
                    <a:pt x="2713" y="689"/>
                  </a:lnTo>
                  <a:lnTo>
                    <a:pt x="2715" y="689"/>
                  </a:lnTo>
                  <a:lnTo>
                    <a:pt x="2715" y="693"/>
                  </a:lnTo>
                  <a:lnTo>
                    <a:pt x="2718" y="691"/>
                  </a:lnTo>
                  <a:lnTo>
                    <a:pt x="2718" y="697"/>
                  </a:lnTo>
                  <a:lnTo>
                    <a:pt x="2717" y="700"/>
                  </a:lnTo>
                  <a:lnTo>
                    <a:pt x="2739" y="697"/>
                  </a:lnTo>
                  <a:lnTo>
                    <a:pt x="2735" y="698"/>
                  </a:lnTo>
                  <a:lnTo>
                    <a:pt x="2735" y="700"/>
                  </a:lnTo>
                  <a:lnTo>
                    <a:pt x="2731" y="706"/>
                  </a:lnTo>
                  <a:lnTo>
                    <a:pt x="2728" y="709"/>
                  </a:lnTo>
                  <a:lnTo>
                    <a:pt x="2724" y="709"/>
                  </a:lnTo>
                  <a:lnTo>
                    <a:pt x="2720" y="706"/>
                  </a:lnTo>
                  <a:lnTo>
                    <a:pt x="2715" y="708"/>
                  </a:lnTo>
                  <a:lnTo>
                    <a:pt x="2713" y="709"/>
                  </a:lnTo>
                  <a:lnTo>
                    <a:pt x="2715" y="713"/>
                  </a:lnTo>
                  <a:lnTo>
                    <a:pt x="2706" y="724"/>
                  </a:lnTo>
                  <a:lnTo>
                    <a:pt x="2706" y="726"/>
                  </a:lnTo>
                  <a:lnTo>
                    <a:pt x="2695" y="731"/>
                  </a:lnTo>
                  <a:lnTo>
                    <a:pt x="2689" y="742"/>
                  </a:lnTo>
                  <a:lnTo>
                    <a:pt x="2687" y="742"/>
                  </a:lnTo>
                  <a:lnTo>
                    <a:pt x="2685" y="744"/>
                  </a:lnTo>
                  <a:lnTo>
                    <a:pt x="2687" y="746"/>
                  </a:lnTo>
                  <a:lnTo>
                    <a:pt x="2687" y="748"/>
                  </a:lnTo>
                  <a:lnTo>
                    <a:pt x="2687" y="751"/>
                  </a:lnTo>
                  <a:lnTo>
                    <a:pt x="2689" y="751"/>
                  </a:lnTo>
                  <a:lnTo>
                    <a:pt x="2691" y="753"/>
                  </a:lnTo>
                  <a:lnTo>
                    <a:pt x="2691" y="753"/>
                  </a:lnTo>
                  <a:lnTo>
                    <a:pt x="2693" y="753"/>
                  </a:lnTo>
                  <a:lnTo>
                    <a:pt x="2696" y="755"/>
                  </a:lnTo>
                  <a:lnTo>
                    <a:pt x="2698" y="757"/>
                  </a:lnTo>
                  <a:lnTo>
                    <a:pt x="2698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9"/>
                  </a:lnTo>
                  <a:lnTo>
                    <a:pt x="2709" y="759"/>
                  </a:lnTo>
                  <a:lnTo>
                    <a:pt x="2709" y="757"/>
                  </a:lnTo>
                  <a:lnTo>
                    <a:pt x="2711" y="757"/>
                  </a:lnTo>
                  <a:lnTo>
                    <a:pt x="2711" y="757"/>
                  </a:lnTo>
                  <a:lnTo>
                    <a:pt x="2711" y="755"/>
                  </a:lnTo>
                  <a:lnTo>
                    <a:pt x="2713" y="755"/>
                  </a:lnTo>
                  <a:lnTo>
                    <a:pt x="2718" y="757"/>
                  </a:lnTo>
                  <a:lnTo>
                    <a:pt x="2720" y="755"/>
                  </a:lnTo>
                  <a:lnTo>
                    <a:pt x="2722" y="755"/>
                  </a:lnTo>
                  <a:lnTo>
                    <a:pt x="2726" y="757"/>
                  </a:lnTo>
                  <a:lnTo>
                    <a:pt x="2726" y="759"/>
                  </a:lnTo>
                  <a:lnTo>
                    <a:pt x="2726" y="761"/>
                  </a:lnTo>
                  <a:lnTo>
                    <a:pt x="2728" y="761"/>
                  </a:lnTo>
                  <a:lnTo>
                    <a:pt x="2728" y="761"/>
                  </a:lnTo>
                  <a:lnTo>
                    <a:pt x="2731" y="761"/>
                  </a:lnTo>
                  <a:lnTo>
                    <a:pt x="2735" y="761"/>
                  </a:lnTo>
                  <a:lnTo>
                    <a:pt x="2750" y="761"/>
                  </a:lnTo>
                  <a:lnTo>
                    <a:pt x="2751" y="762"/>
                  </a:lnTo>
                  <a:lnTo>
                    <a:pt x="2759" y="761"/>
                  </a:lnTo>
                  <a:lnTo>
                    <a:pt x="2761" y="761"/>
                  </a:lnTo>
                  <a:lnTo>
                    <a:pt x="2761" y="762"/>
                  </a:lnTo>
                  <a:lnTo>
                    <a:pt x="2762" y="762"/>
                  </a:lnTo>
                  <a:lnTo>
                    <a:pt x="2762" y="764"/>
                  </a:lnTo>
                  <a:lnTo>
                    <a:pt x="2764" y="768"/>
                  </a:lnTo>
                  <a:lnTo>
                    <a:pt x="2764" y="770"/>
                  </a:lnTo>
                  <a:lnTo>
                    <a:pt x="2764" y="772"/>
                  </a:lnTo>
                  <a:lnTo>
                    <a:pt x="2764" y="773"/>
                  </a:lnTo>
                  <a:lnTo>
                    <a:pt x="2766" y="773"/>
                  </a:lnTo>
                  <a:lnTo>
                    <a:pt x="2766" y="773"/>
                  </a:lnTo>
                  <a:lnTo>
                    <a:pt x="2766" y="775"/>
                  </a:lnTo>
                  <a:lnTo>
                    <a:pt x="2768" y="775"/>
                  </a:lnTo>
                  <a:lnTo>
                    <a:pt x="2772" y="773"/>
                  </a:lnTo>
                  <a:lnTo>
                    <a:pt x="2773" y="773"/>
                  </a:lnTo>
                  <a:lnTo>
                    <a:pt x="2777" y="773"/>
                  </a:lnTo>
                  <a:lnTo>
                    <a:pt x="2779" y="773"/>
                  </a:lnTo>
                  <a:lnTo>
                    <a:pt x="2779" y="772"/>
                  </a:lnTo>
                  <a:lnTo>
                    <a:pt x="2781" y="772"/>
                  </a:lnTo>
                  <a:lnTo>
                    <a:pt x="2781" y="772"/>
                  </a:lnTo>
                  <a:lnTo>
                    <a:pt x="2783" y="772"/>
                  </a:lnTo>
                  <a:lnTo>
                    <a:pt x="2784" y="772"/>
                  </a:lnTo>
                  <a:lnTo>
                    <a:pt x="2784" y="772"/>
                  </a:lnTo>
                  <a:lnTo>
                    <a:pt x="2788" y="770"/>
                  </a:lnTo>
                  <a:lnTo>
                    <a:pt x="2792" y="768"/>
                  </a:lnTo>
                  <a:lnTo>
                    <a:pt x="2794" y="766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5" y="761"/>
                  </a:lnTo>
                  <a:lnTo>
                    <a:pt x="2795" y="761"/>
                  </a:lnTo>
                  <a:lnTo>
                    <a:pt x="2797" y="759"/>
                  </a:lnTo>
                  <a:lnTo>
                    <a:pt x="2799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3" y="757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5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799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7" y="750"/>
                  </a:lnTo>
                  <a:lnTo>
                    <a:pt x="2797" y="750"/>
                  </a:lnTo>
                  <a:lnTo>
                    <a:pt x="2797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4"/>
                  </a:lnTo>
                  <a:lnTo>
                    <a:pt x="2795" y="744"/>
                  </a:lnTo>
                  <a:lnTo>
                    <a:pt x="2795" y="746"/>
                  </a:lnTo>
                  <a:lnTo>
                    <a:pt x="2797" y="746"/>
                  </a:lnTo>
                  <a:lnTo>
                    <a:pt x="2797" y="746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3" y="751"/>
                  </a:lnTo>
                  <a:lnTo>
                    <a:pt x="2803" y="751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6"/>
                  </a:lnTo>
                  <a:lnTo>
                    <a:pt x="2803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8"/>
                  </a:lnTo>
                  <a:lnTo>
                    <a:pt x="2799" y="746"/>
                  </a:lnTo>
                  <a:lnTo>
                    <a:pt x="2801" y="746"/>
                  </a:lnTo>
                  <a:lnTo>
                    <a:pt x="2799" y="746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2"/>
                  </a:lnTo>
                  <a:lnTo>
                    <a:pt x="2799" y="742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799" y="740"/>
                  </a:lnTo>
                  <a:lnTo>
                    <a:pt x="2799" y="740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5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5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7"/>
                  </a:lnTo>
                  <a:lnTo>
                    <a:pt x="2792" y="737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0" y="737"/>
                  </a:lnTo>
                  <a:lnTo>
                    <a:pt x="2792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6" y="737"/>
                  </a:lnTo>
                  <a:lnTo>
                    <a:pt x="2786" y="737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4" y="733"/>
                  </a:lnTo>
                  <a:lnTo>
                    <a:pt x="2784" y="733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9"/>
                  </a:lnTo>
                  <a:lnTo>
                    <a:pt x="2781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5" y="737"/>
                  </a:lnTo>
                  <a:lnTo>
                    <a:pt x="2775" y="737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1"/>
                  </a:lnTo>
                  <a:lnTo>
                    <a:pt x="2783" y="731"/>
                  </a:lnTo>
                  <a:lnTo>
                    <a:pt x="2784" y="731"/>
                  </a:lnTo>
                  <a:lnTo>
                    <a:pt x="2784" y="731"/>
                  </a:lnTo>
                  <a:lnTo>
                    <a:pt x="2784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8" y="735"/>
                  </a:lnTo>
                  <a:lnTo>
                    <a:pt x="2788" y="735"/>
                  </a:lnTo>
                  <a:lnTo>
                    <a:pt x="2790" y="735"/>
                  </a:lnTo>
                  <a:lnTo>
                    <a:pt x="2792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29"/>
                  </a:lnTo>
                  <a:lnTo>
                    <a:pt x="2788" y="729"/>
                  </a:lnTo>
                  <a:lnTo>
                    <a:pt x="2788" y="729"/>
                  </a:lnTo>
                  <a:lnTo>
                    <a:pt x="2790" y="729"/>
                  </a:lnTo>
                  <a:lnTo>
                    <a:pt x="2790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4" y="729"/>
                  </a:lnTo>
                  <a:lnTo>
                    <a:pt x="2794" y="729"/>
                  </a:lnTo>
                  <a:lnTo>
                    <a:pt x="2795" y="729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7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2" y="728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4"/>
                  </a:lnTo>
                  <a:lnTo>
                    <a:pt x="2788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2"/>
                  </a:lnTo>
                  <a:lnTo>
                    <a:pt x="2792" y="722"/>
                  </a:lnTo>
                  <a:lnTo>
                    <a:pt x="2794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4" y="722"/>
                  </a:lnTo>
                  <a:lnTo>
                    <a:pt x="2794" y="722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0"/>
                  </a:lnTo>
                  <a:lnTo>
                    <a:pt x="2799" y="718"/>
                  </a:lnTo>
                  <a:lnTo>
                    <a:pt x="2799" y="718"/>
                  </a:lnTo>
                  <a:lnTo>
                    <a:pt x="2797" y="717"/>
                  </a:lnTo>
                  <a:lnTo>
                    <a:pt x="2795" y="717"/>
                  </a:lnTo>
                  <a:lnTo>
                    <a:pt x="2795" y="715"/>
                  </a:lnTo>
                  <a:lnTo>
                    <a:pt x="2795" y="715"/>
                  </a:lnTo>
                  <a:lnTo>
                    <a:pt x="2797" y="715"/>
                  </a:lnTo>
                  <a:lnTo>
                    <a:pt x="2799" y="713"/>
                  </a:lnTo>
                  <a:lnTo>
                    <a:pt x="2799" y="711"/>
                  </a:lnTo>
                  <a:lnTo>
                    <a:pt x="2799" y="711"/>
                  </a:lnTo>
                  <a:lnTo>
                    <a:pt x="2801" y="713"/>
                  </a:lnTo>
                  <a:lnTo>
                    <a:pt x="2799" y="715"/>
                  </a:lnTo>
                  <a:lnTo>
                    <a:pt x="2797" y="715"/>
                  </a:lnTo>
                  <a:lnTo>
                    <a:pt x="2797" y="715"/>
                  </a:lnTo>
                  <a:lnTo>
                    <a:pt x="2797" y="717"/>
                  </a:lnTo>
                  <a:lnTo>
                    <a:pt x="2799" y="717"/>
                  </a:lnTo>
                  <a:lnTo>
                    <a:pt x="2801" y="718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4"/>
                  </a:lnTo>
                  <a:lnTo>
                    <a:pt x="2801" y="724"/>
                  </a:lnTo>
                  <a:lnTo>
                    <a:pt x="2803" y="724"/>
                  </a:lnTo>
                  <a:lnTo>
                    <a:pt x="2803" y="724"/>
                  </a:lnTo>
                  <a:lnTo>
                    <a:pt x="2803" y="726"/>
                  </a:lnTo>
                  <a:lnTo>
                    <a:pt x="2803" y="726"/>
                  </a:lnTo>
                  <a:lnTo>
                    <a:pt x="2803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5" y="729"/>
                  </a:lnTo>
                  <a:lnTo>
                    <a:pt x="2805" y="729"/>
                  </a:lnTo>
                  <a:lnTo>
                    <a:pt x="2803" y="729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1" y="731"/>
                  </a:lnTo>
                  <a:lnTo>
                    <a:pt x="2801" y="733"/>
                  </a:lnTo>
                  <a:lnTo>
                    <a:pt x="2803" y="733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5" y="731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6" y="733"/>
                  </a:lnTo>
                  <a:lnTo>
                    <a:pt x="2806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10" y="733"/>
                  </a:lnTo>
                  <a:lnTo>
                    <a:pt x="2810" y="733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2" y="735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6" y="737"/>
                  </a:lnTo>
                  <a:lnTo>
                    <a:pt x="2817" y="735"/>
                  </a:lnTo>
                  <a:lnTo>
                    <a:pt x="2819" y="735"/>
                  </a:lnTo>
                  <a:lnTo>
                    <a:pt x="2819" y="735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7" y="737"/>
                  </a:lnTo>
                  <a:lnTo>
                    <a:pt x="2817" y="737"/>
                  </a:lnTo>
                  <a:lnTo>
                    <a:pt x="2816" y="737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40"/>
                  </a:lnTo>
                  <a:lnTo>
                    <a:pt x="2814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0" y="740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4" y="742"/>
                  </a:lnTo>
                  <a:lnTo>
                    <a:pt x="2814" y="742"/>
                  </a:lnTo>
                  <a:lnTo>
                    <a:pt x="2816" y="742"/>
                  </a:lnTo>
                  <a:lnTo>
                    <a:pt x="2816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2"/>
                  </a:lnTo>
                  <a:lnTo>
                    <a:pt x="2817" y="742"/>
                  </a:lnTo>
                  <a:lnTo>
                    <a:pt x="2816" y="742"/>
                  </a:lnTo>
                  <a:lnTo>
                    <a:pt x="2816" y="742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8"/>
                  </a:lnTo>
                  <a:lnTo>
                    <a:pt x="2812" y="748"/>
                  </a:lnTo>
                  <a:lnTo>
                    <a:pt x="2810" y="748"/>
                  </a:lnTo>
                  <a:lnTo>
                    <a:pt x="2810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50"/>
                  </a:lnTo>
                  <a:lnTo>
                    <a:pt x="2806" y="748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48"/>
                  </a:lnTo>
                  <a:lnTo>
                    <a:pt x="2814" y="748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7" y="744"/>
                  </a:lnTo>
                  <a:lnTo>
                    <a:pt x="2817" y="744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9" y="746"/>
                  </a:lnTo>
                  <a:lnTo>
                    <a:pt x="2819" y="744"/>
                  </a:lnTo>
                  <a:lnTo>
                    <a:pt x="2819" y="744"/>
                  </a:lnTo>
                  <a:lnTo>
                    <a:pt x="2821" y="744"/>
                  </a:lnTo>
                  <a:lnTo>
                    <a:pt x="2821" y="744"/>
                  </a:lnTo>
                  <a:lnTo>
                    <a:pt x="2821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7" y="750"/>
                  </a:lnTo>
                  <a:lnTo>
                    <a:pt x="2819" y="748"/>
                  </a:lnTo>
                  <a:lnTo>
                    <a:pt x="2819" y="748"/>
                  </a:lnTo>
                  <a:lnTo>
                    <a:pt x="2821" y="748"/>
                  </a:lnTo>
                  <a:lnTo>
                    <a:pt x="2821" y="746"/>
                  </a:lnTo>
                  <a:lnTo>
                    <a:pt x="2823" y="746"/>
                  </a:lnTo>
                  <a:lnTo>
                    <a:pt x="2823" y="746"/>
                  </a:lnTo>
                  <a:lnTo>
                    <a:pt x="2825" y="744"/>
                  </a:lnTo>
                  <a:lnTo>
                    <a:pt x="2825" y="744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8"/>
                  </a:lnTo>
                  <a:lnTo>
                    <a:pt x="2823" y="748"/>
                  </a:lnTo>
                  <a:lnTo>
                    <a:pt x="2821" y="748"/>
                  </a:lnTo>
                  <a:lnTo>
                    <a:pt x="2819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1"/>
                  </a:lnTo>
                  <a:lnTo>
                    <a:pt x="2817" y="751"/>
                  </a:lnTo>
                  <a:lnTo>
                    <a:pt x="2817" y="750"/>
                  </a:lnTo>
                  <a:lnTo>
                    <a:pt x="2819" y="750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3" y="751"/>
                  </a:lnTo>
                  <a:lnTo>
                    <a:pt x="2823" y="751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30" y="748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5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5"/>
                  </a:lnTo>
                  <a:lnTo>
                    <a:pt x="2830" y="735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1" y="735"/>
                  </a:lnTo>
                  <a:lnTo>
                    <a:pt x="2823" y="735"/>
                  </a:lnTo>
                  <a:lnTo>
                    <a:pt x="2823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8" y="735"/>
                  </a:lnTo>
                  <a:lnTo>
                    <a:pt x="2828" y="735"/>
                  </a:lnTo>
                  <a:lnTo>
                    <a:pt x="2830" y="735"/>
                  </a:lnTo>
                  <a:lnTo>
                    <a:pt x="2830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6" y="729"/>
                  </a:lnTo>
                  <a:lnTo>
                    <a:pt x="2836" y="729"/>
                  </a:lnTo>
                  <a:lnTo>
                    <a:pt x="2836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31"/>
                  </a:lnTo>
                  <a:lnTo>
                    <a:pt x="2838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1"/>
                  </a:lnTo>
                  <a:lnTo>
                    <a:pt x="2834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8" y="733"/>
                  </a:lnTo>
                  <a:lnTo>
                    <a:pt x="2838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3" y="728"/>
                  </a:lnTo>
                  <a:lnTo>
                    <a:pt x="2843" y="728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7" y="724"/>
                  </a:lnTo>
                  <a:lnTo>
                    <a:pt x="2847" y="726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6"/>
                  </a:lnTo>
                  <a:lnTo>
                    <a:pt x="2847" y="726"/>
                  </a:lnTo>
                  <a:lnTo>
                    <a:pt x="2845" y="726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4" y="735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30" y="744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4"/>
                  </a:lnTo>
                  <a:lnTo>
                    <a:pt x="2832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6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8" y="744"/>
                  </a:lnTo>
                  <a:lnTo>
                    <a:pt x="2838" y="744"/>
                  </a:lnTo>
                  <a:lnTo>
                    <a:pt x="2836" y="746"/>
                  </a:lnTo>
                  <a:lnTo>
                    <a:pt x="2836" y="746"/>
                  </a:lnTo>
                  <a:lnTo>
                    <a:pt x="2836" y="748"/>
                  </a:lnTo>
                  <a:lnTo>
                    <a:pt x="2834" y="748"/>
                  </a:lnTo>
                  <a:lnTo>
                    <a:pt x="2834" y="748"/>
                  </a:lnTo>
                  <a:lnTo>
                    <a:pt x="2832" y="748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28" y="750"/>
                  </a:lnTo>
                  <a:lnTo>
                    <a:pt x="2828" y="750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2" y="751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9" y="748"/>
                  </a:lnTo>
                  <a:lnTo>
                    <a:pt x="2839" y="748"/>
                  </a:lnTo>
                  <a:lnTo>
                    <a:pt x="2841" y="748"/>
                  </a:lnTo>
                  <a:lnTo>
                    <a:pt x="2843" y="748"/>
                  </a:lnTo>
                  <a:lnTo>
                    <a:pt x="2843" y="748"/>
                  </a:lnTo>
                  <a:lnTo>
                    <a:pt x="2845" y="746"/>
                  </a:lnTo>
                  <a:lnTo>
                    <a:pt x="2845" y="746"/>
                  </a:lnTo>
                  <a:lnTo>
                    <a:pt x="2847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5" y="751"/>
                  </a:lnTo>
                  <a:lnTo>
                    <a:pt x="2845" y="751"/>
                  </a:lnTo>
                  <a:lnTo>
                    <a:pt x="2843" y="751"/>
                  </a:lnTo>
                  <a:lnTo>
                    <a:pt x="2843" y="751"/>
                  </a:lnTo>
                  <a:lnTo>
                    <a:pt x="2843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3" y="748"/>
                  </a:lnTo>
                  <a:lnTo>
                    <a:pt x="2843" y="750"/>
                  </a:lnTo>
                  <a:lnTo>
                    <a:pt x="2841" y="750"/>
                  </a:lnTo>
                  <a:lnTo>
                    <a:pt x="2841" y="750"/>
                  </a:lnTo>
                  <a:lnTo>
                    <a:pt x="2841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39" y="753"/>
                  </a:lnTo>
                  <a:lnTo>
                    <a:pt x="2839" y="753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3" y="755"/>
                  </a:lnTo>
                  <a:lnTo>
                    <a:pt x="2843" y="755"/>
                  </a:lnTo>
                  <a:lnTo>
                    <a:pt x="2845" y="755"/>
                  </a:lnTo>
                  <a:lnTo>
                    <a:pt x="2845" y="755"/>
                  </a:lnTo>
                  <a:lnTo>
                    <a:pt x="2847" y="755"/>
                  </a:lnTo>
                  <a:lnTo>
                    <a:pt x="2847" y="755"/>
                  </a:lnTo>
                  <a:lnTo>
                    <a:pt x="2847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7"/>
                  </a:lnTo>
                  <a:lnTo>
                    <a:pt x="2856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9"/>
                  </a:lnTo>
                  <a:lnTo>
                    <a:pt x="2852" y="759"/>
                  </a:lnTo>
                  <a:lnTo>
                    <a:pt x="2852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6" y="759"/>
                  </a:lnTo>
                  <a:lnTo>
                    <a:pt x="2856" y="759"/>
                  </a:lnTo>
                  <a:lnTo>
                    <a:pt x="2856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7"/>
                  </a:lnTo>
                  <a:lnTo>
                    <a:pt x="2860" y="757"/>
                  </a:lnTo>
                  <a:lnTo>
                    <a:pt x="2860" y="759"/>
                  </a:lnTo>
                  <a:lnTo>
                    <a:pt x="2860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3" y="757"/>
                  </a:lnTo>
                  <a:lnTo>
                    <a:pt x="2863" y="759"/>
                  </a:lnTo>
                  <a:lnTo>
                    <a:pt x="2863" y="757"/>
                  </a:lnTo>
                  <a:lnTo>
                    <a:pt x="2863" y="757"/>
                  </a:lnTo>
                  <a:lnTo>
                    <a:pt x="2865" y="757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9" y="759"/>
                  </a:lnTo>
                  <a:lnTo>
                    <a:pt x="2869" y="757"/>
                  </a:lnTo>
                  <a:lnTo>
                    <a:pt x="2869" y="757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71" y="759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7" y="761"/>
                  </a:lnTo>
                  <a:lnTo>
                    <a:pt x="2867" y="762"/>
                  </a:lnTo>
                  <a:lnTo>
                    <a:pt x="2867" y="762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5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9" y="766"/>
                  </a:lnTo>
                  <a:lnTo>
                    <a:pt x="2869" y="764"/>
                  </a:lnTo>
                  <a:lnTo>
                    <a:pt x="2871" y="764"/>
                  </a:lnTo>
                  <a:lnTo>
                    <a:pt x="2871" y="764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5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71" y="770"/>
                  </a:lnTo>
                  <a:lnTo>
                    <a:pt x="2871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4" y="770"/>
                  </a:lnTo>
                  <a:lnTo>
                    <a:pt x="2876" y="770"/>
                  </a:lnTo>
                  <a:lnTo>
                    <a:pt x="2876" y="768"/>
                  </a:lnTo>
                  <a:lnTo>
                    <a:pt x="2876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3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6"/>
                  </a:lnTo>
                  <a:lnTo>
                    <a:pt x="2894" y="766"/>
                  </a:lnTo>
                  <a:lnTo>
                    <a:pt x="2894" y="766"/>
                  </a:lnTo>
                  <a:lnTo>
                    <a:pt x="2896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900" y="768"/>
                  </a:lnTo>
                  <a:lnTo>
                    <a:pt x="2900" y="768"/>
                  </a:lnTo>
                  <a:lnTo>
                    <a:pt x="2900" y="770"/>
                  </a:lnTo>
                  <a:lnTo>
                    <a:pt x="2900" y="770"/>
                  </a:lnTo>
                  <a:lnTo>
                    <a:pt x="2902" y="770"/>
                  </a:lnTo>
                  <a:lnTo>
                    <a:pt x="2902" y="770"/>
                  </a:lnTo>
                  <a:lnTo>
                    <a:pt x="2904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7" y="766"/>
                  </a:lnTo>
                  <a:lnTo>
                    <a:pt x="2909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3" y="766"/>
                  </a:lnTo>
                  <a:lnTo>
                    <a:pt x="2913" y="768"/>
                  </a:lnTo>
                  <a:lnTo>
                    <a:pt x="2913" y="768"/>
                  </a:lnTo>
                  <a:lnTo>
                    <a:pt x="2911" y="768"/>
                  </a:lnTo>
                  <a:lnTo>
                    <a:pt x="2911" y="768"/>
                  </a:lnTo>
                  <a:lnTo>
                    <a:pt x="2911" y="770"/>
                  </a:lnTo>
                  <a:lnTo>
                    <a:pt x="2911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2" y="770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3"/>
                  </a:lnTo>
                  <a:lnTo>
                    <a:pt x="2909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3" y="773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6" y="775"/>
                  </a:lnTo>
                  <a:lnTo>
                    <a:pt x="2916" y="775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6" y="772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8" y="773"/>
                  </a:lnTo>
                  <a:lnTo>
                    <a:pt x="2918" y="775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20" y="773"/>
                  </a:lnTo>
                  <a:lnTo>
                    <a:pt x="2920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6" y="775"/>
                  </a:lnTo>
                  <a:lnTo>
                    <a:pt x="2926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7"/>
                  </a:lnTo>
                  <a:lnTo>
                    <a:pt x="2929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6" y="777"/>
                  </a:lnTo>
                  <a:lnTo>
                    <a:pt x="2926" y="777"/>
                  </a:lnTo>
                  <a:lnTo>
                    <a:pt x="2926" y="779"/>
                  </a:lnTo>
                  <a:lnTo>
                    <a:pt x="2926" y="779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3"/>
                  </a:lnTo>
                  <a:lnTo>
                    <a:pt x="2924" y="783"/>
                  </a:lnTo>
                  <a:lnTo>
                    <a:pt x="2926" y="783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3"/>
                  </a:lnTo>
                  <a:lnTo>
                    <a:pt x="2926" y="783"/>
                  </a:lnTo>
                  <a:lnTo>
                    <a:pt x="2926" y="784"/>
                  </a:lnTo>
                  <a:lnTo>
                    <a:pt x="2926" y="784"/>
                  </a:lnTo>
                  <a:lnTo>
                    <a:pt x="2927" y="784"/>
                  </a:lnTo>
                  <a:lnTo>
                    <a:pt x="2927" y="784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6" y="786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90"/>
                  </a:lnTo>
                  <a:lnTo>
                    <a:pt x="2927" y="788"/>
                  </a:lnTo>
                  <a:lnTo>
                    <a:pt x="2927" y="790"/>
                  </a:lnTo>
                  <a:lnTo>
                    <a:pt x="2927" y="790"/>
                  </a:lnTo>
                  <a:lnTo>
                    <a:pt x="2929" y="790"/>
                  </a:lnTo>
                  <a:lnTo>
                    <a:pt x="2929" y="788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31" y="790"/>
                  </a:lnTo>
                  <a:lnTo>
                    <a:pt x="2931" y="788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3" y="790"/>
                  </a:lnTo>
                  <a:lnTo>
                    <a:pt x="2933" y="790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40" y="792"/>
                  </a:lnTo>
                  <a:lnTo>
                    <a:pt x="2940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4"/>
                  </a:lnTo>
                  <a:lnTo>
                    <a:pt x="2946" y="794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8" y="797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6" y="801"/>
                  </a:lnTo>
                  <a:lnTo>
                    <a:pt x="2948" y="801"/>
                  </a:lnTo>
                  <a:lnTo>
                    <a:pt x="2948" y="803"/>
                  </a:lnTo>
                  <a:lnTo>
                    <a:pt x="2948" y="801"/>
                  </a:lnTo>
                  <a:lnTo>
                    <a:pt x="2949" y="801"/>
                  </a:lnTo>
                  <a:lnTo>
                    <a:pt x="2949" y="803"/>
                  </a:lnTo>
                  <a:lnTo>
                    <a:pt x="2949" y="803"/>
                  </a:lnTo>
                  <a:lnTo>
                    <a:pt x="2951" y="801"/>
                  </a:lnTo>
                  <a:lnTo>
                    <a:pt x="2953" y="803"/>
                  </a:lnTo>
                  <a:lnTo>
                    <a:pt x="2955" y="803"/>
                  </a:lnTo>
                  <a:lnTo>
                    <a:pt x="2955" y="801"/>
                  </a:lnTo>
                  <a:lnTo>
                    <a:pt x="2957" y="801"/>
                  </a:lnTo>
                  <a:lnTo>
                    <a:pt x="2959" y="803"/>
                  </a:lnTo>
                  <a:lnTo>
                    <a:pt x="2959" y="801"/>
                  </a:lnTo>
                  <a:lnTo>
                    <a:pt x="2959" y="803"/>
                  </a:lnTo>
                  <a:lnTo>
                    <a:pt x="2959" y="803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66" y="805"/>
                  </a:lnTo>
                  <a:lnTo>
                    <a:pt x="2968" y="805"/>
                  </a:lnTo>
                  <a:lnTo>
                    <a:pt x="2970" y="805"/>
                  </a:lnTo>
                  <a:lnTo>
                    <a:pt x="2973" y="806"/>
                  </a:lnTo>
                  <a:lnTo>
                    <a:pt x="2973" y="806"/>
                  </a:lnTo>
                  <a:lnTo>
                    <a:pt x="2975" y="805"/>
                  </a:lnTo>
                  <a:lnTo>
                    <a:pt x="2975" y="805"/>
                  </a:lnTo>
                  <a:lnTo>
                    <a:pt x="2979" y="803"/>
                  </a:lnTo>
                  <a:lnTo>
                    <a:pt x="2982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2" y="794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0"/>
                  </a:lnTo>
                  <a:lnTo>
                    <a:pt x="2993" y="790"/>
                  </a:lnTo>
                  <a:lnTo>
                    <a:pt x="2995" y="790"/>
                  </a:lnTo>
                  <a:lnTo>
                    <a:pt x="2995" y="788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4"/>
                  </a:lnTo>
                  <a:lnTo>
                    <a:pt x="2997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6" y="781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2" y="775"/>
                  </a:lnTo>
                  <a:lnTo>
                    <a:pt x="3012" y="773"/>
                  </a:lnTo>
                  <a:lnTo>
                    <a:pt x="3012" y="773"/>
                  </a:lnTo>
                  <a:lnTo>
                    <a:pt x="3014" y="773"/>
                  </a:lnTo>
                  <a:lnTo>
                    <a:pt x="3014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7" y="772"/>
                  </a:lnTo>
                  <a:lnTo>
                    <a:pt x="3017" y="770"/>
                  </a:lnTo>
                  <a:lnTo>
                    <a:pt x="3017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21" y="770"/>
                  </a:lnTo>
                  <a:lnTo>
                    <a:pt x="3021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5" y="768"/>
                  </a:lnTo>
                  <a:lnTo>
                    <a:pt x="3026" y="768"/>
                  </a:lnTo>
                  <a:lnTo>
                    <a:pt x="3026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2" y="764"/>
                  </a:lnTo>
                  <a:lnTo>
                    <a:pt x="3032" y="766"/>
                  </a:lnTo>
                  <a:lnTo>
                    <a:pt x="3034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0" y="768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4" y="770"/>
                  </a:lnTo>
                  <a:lnTo>
                    <a:pt x="3034" y="770"/>
                  </a:lnTo>
                  <a:lnTo>
                    <a:pt x="3036" y="770"/>
                  </a:lnTo>
                  <a:lnTo>
                    <a:pt x="3036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5"/>
                  </a:lnTo>
                  <a:lnTo>
                    <a:pt x="3036" y="775"/>
                  </a:lnTo>
                  <a:lnTo>
                    <a:pt x="3036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4" y="777"/>
                  </a:lnTo>
                  <a:lnTo>
                    <a:pt x="3034" y="779"/>
                  </a:lnTo>
                  <a:lnTo>
                    <a:pt x="3032" y="779"/>
                  </a:lnTo>
                  <a:lnTo>
                    <a:pt x="3032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28" y="779"/>
                  </a:lnTo>
                  <a:lnTo>
                    <a:pt x="3028" y="779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6" y="777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81"/>
                  </a:lnTo>
                  <a:lnTo>
                    <a:pt x="3026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5" y="779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6" y="777"/>
                  </a:lnTo>
                  <a:lnTo>
                    <a:pt x="3026" y="777"/>
                  </a:lnTo>
                  <a:lnTo>
                    <a:pt x="3026" y="775"/>
                  </a:lnTo>
                  <a:lnTo>
                    <a:pt x="3025" y="775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19" y="775"/>
                  </a:lnTo>
                  <a:lnTo>
                    <a:pt x="3019" y="777"/>
                  </a:lnTo>
                  <a:lnTo>
                    <a:pt x="3019" y="777"/>
                  </a:lnTo>
                  <a:lnTo>
                    <a:pt x="3017" y="777"/>
                  </a:lnTo>
                  <a:lnTo>
                    <a:pt x="3017" y="777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21" y="783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5" y="786"/>
                  </a:lnTo>
                  <a:lnTo>
                    <a:pt x="3025" y="788"/>
                  </a:lnTo>
                  <a:lnTo>
                    <a:pt x="3025" y="786"/>
                  </a:lnTo>
                  <a:lnTo>
                    <a:pt x="3026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3" y="788"/>
                  </a:lnTo>
                  <a:lnTo>
                    <a:pt x="3023" y="788"/>
                  </a:lnTo>
                  <a:lnTo>
                    <a:pt x="3023" y="790"/>
                  </a:lnTo>
                  <a:lnTo>
                    <a:pt x="3023" y="790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8" y="792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8" y="794"/>
                  </a:lnTo>
                  <a:lnTo>
                    <a:pt x="3032" y="792"/>
                  </a:lnTo>
                  <a:lnTo>
                    <a:pt x="3036" y="790"/>
                  </a:lnTo>
                  <a:lnTo>
                    <a:pt x="3039" y="788"/>
                  </a:lnTo>
                  <a:lnTo>
                    <a:pt x="3041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50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3" y="788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7" y="790"/>
                  </a:lnTo>
                  <a:lnTo>
                    <a:pt x="3047" y="790"/>
                  </a:lnTo>
                  <a:lnTo>
                    <a:pt x="3048" y="788"/>
                  </a:lnTo>
                  <a:lnTo>
                    <a:pt x="3050" y="788"/>
                  </a:lnTo>
                  <a:lnTo>
                    <a:pt x="3052" y="788"/>
                  </a:lnTo>
                  <a:lnTo>
                    <a:pt x="3059" y="788"/>
                  </a:lnTo>
                  <a:lnTo>
                    <a:pt x="3061" y="786"/>
                  </a:lnTo>
                  <a:lnTo>
                    <a:pt x="3069" y="784"/>
                  </a:lnTo>
                  <a:lnTo>
                    <a:pt x="3074" y="784"/>
                  </a:lnTo>
                  <a:lnTo>
                    <a:pt x="3078" y="783"/>
                  </a:lnTo>
                  <a:lnTo>
                    <a:pt x="3083" y="783"/>
                  </a:lnTo>
                  <a:lnTo>
                    <a:pt x="3083" y="784"/>
                  </a:lnTo>
                  <a:lnTo>
                    <a:pt x="3085" y="784"/>
                  </a:lnTo>
                  <a:lnTo>
                    <a:pt x="3087" y="784"/>
                  </a:lnTo>
                  <a:lnTo>
                    <a:pt x="3089" y="786"/>
                  </a:lnTo>
                  <a:lnTo>
                    <a:pt x="3089" y="786"/>
                  </a:lnTo>
                  <a:lnTo>
                    <a:pt x="3091" y="790"/>
                  </a:lnTo>
                  <a:lnTo>
                    <a:pt x="3091" y="792"/>
                  </a:lnTo>
                  <a:lnTo>
                    <a:pt x="3092" y="792"/>
                  </a:lnTo>
                  <a:lnTo>
                    <a:pt x="3092" y="792"/>
                  </a:lnTo>
                  <a:lnTo>
                    <a:pt x="3094" y="794"/>
                  </a:lnTo>
                  <a:lnTo>
                    <a:pt x="3094" y="794"/>
                  </a:lnTo>
                  <a:lnTo>
                    <a:pt x="3096" y="792"/>
                  </a:lnTo>
                  <a:lnTo>
                    <a:pt x="3096" y="792"/>
                  </a:lnTo>
                  <a:lnTo>
                    <a:pt x="3098" y="794"/>
                  </a:lnTo>
                  <a:lnTo>
                    <a:pt x="3098" y="794"/>
                  </a:lnTo>
                  <a:lnTo>
                    <a:pt x="3100" y="794"/>
                  </a:lnTo>
                  <a:lnTo>
                    <a:pt x="3102" y="794"/>
                  </a:lnTo>
                  <a:lnTo>
                    <a:pt x="3103" y="794"/>
                  </a:lnTo>
                  <a:lnTo>
                    <a:pt x="3105" y="792"/>
                  </a:lnTo>
                  <a:lnTo>
                    <a:pt x="3105" y="792"/>
                  </a:lnTo>
                  <a:lnTo>
                    <a:pt x="3107" y="790"/>
                  </a:lnTo>
                  <a:lnTo>
                    <a:pt x="3111" y="788"/>
                  </a:lnTo>
                  <a:lnTo>
                    <a:pt x="3113" y="788"/>
                  </a:lnTo>
                  <a:lnTo>
                    <a:pt x="3116" y="790"/>
                  </a:lnTo>
                  <a:lnTo>
                    <a:pt x="3118" y="788"/>
                  </a:lnTo>
                  <a:lnTo>
                    <a:pt x="3124" y="788"/>
                  </a:lnTo>
                  <a:lnTo>
                    <a:pt x="3125" y="788"/>
                  </a:lnTo>
                  <a:lnTo>
                    <a:pt x="3125" y="790"/>
                  </a:lnTo>
                  <a:lnTo>
                    <a:pt x="3127" y="790"/>
                  </a:lnTo>
                  <a:lnTo>
                    <a:pt x="3127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5" y="784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6" y="783"/>
                  </a:lnTo>
                  <a:lnTo>
                    <a:pt x="3136" y="783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38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5" y="781"/>
                  </a:lnTo>
                  <a:lnTo>
                    <a:pt x="3135" y="781"/>
                  </a:lnTo>
                  <a:lnTo>
                    <a:pt x="3136" y="781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5"/>
                  </a:lnTo>
                  <a:lnTo>
                    <a:pt x="3142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4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59"/>
                  </a:lnTo>
                  <a:lnTo>
                    <a:pt x="3147" y="759"/>
                  </a:lnTo>
                  <a:lnTo>
                    <a:pt x="3147" y="757"/>
                  </a:lnTo>
                  <a:lnTo>
                    <a:pt x="3147" y="757"/>
                  </a:lnTo>
                  <a:lnTo>
                    <a:pt x="3147" y="755"/>
                  </a:lnTo>
                  <a:lnTo>
                    <a:pt x="3147" y="755"/>
                  </a:lnTo>
                  <a:lnTo>
                    <a:pt x="3149" y="753"/>
                  </a:lnTo>
                  <a:lnTo>
                    <a:pt x="3149" y="753"/>
                  </a:lnTo>
                  <a:lnTo>
                    <a:pt x="3149" y="751"/>
                  </a:lnTo>
                  <a:lnTo>
                    <a:pt x="3149" y="751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51" y="748"/>
                  </a:lnTo>
                  <a:lnTo>
                    <a:pt x="3151" y="750"/>
                  </a:lnTo>
                  <a:lnTo>
                    <a:pt x="3151" y="750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3" y="748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49" y="744"/>
                  </a:lnTo>
                  <a:lnTo>
                    <a:pt x="3149" y="744"/>
                  </a:lnTo>
                  <a:lnTo>
                    <a:pt x="3151" y="744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0"/>
                  </a:lnTo>
                  <a:lnTo>
                    <a:pt x="3146" y="740"/>
                  </a:lnTo>
                  <a:lnTo>
                    <a:pt x="3147" y="740"/>
                  </a:lnTo>
                  <a:lnTo>
                    <a:pt x="3147" y="740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7"/>
                  </a:lnTo>
                  <a:lnTo>
                    <a:pt x="3147" y="737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3"/>
                  </a:lnTo>
                  <a:lnTo>
                    <a:pt x="3149" y="733"/>
                  </a:lnTo>
                  <a:lnTo>
                    <a:pt x="3149" y="733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51" y="731"/>
                  </a:lnTo>
                  <a:lnTo>
                    <a:pt x="3151" y="729"/>
                  </a:lnTo>
                  <a:lnTo>
                    <a:pt x="3151" y="729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3" y="728"/>
                  </a:lnTo>
                  <a:lnTo>
                    <a:pt x="3153" y="726"/>
                  </a:lnTo>
                  <a:lnTo>
                    <a:pt x="3153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7" y="726"/>
                  </a:lnTo>
                  <a:lnTo>
                    <a:pt x="3157" y="726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60" y="724"/>
                  </a:lnTo>
                  <a:lnTo>
                    <a:pt x="3160" y="724"/>
                  </a:lnTo>
                  <a:lnTo>
                    <a:pt x="3160" y="722"/>
                  </a:lnTo>
                  <a:lnTo>
                    <a:pt x="3160" y="722"/>
                  </a:lnTo>
                  <a:lnTo>
                    <a:pt x="3162" y="722"/>
                  </a:lnTo>
                  <a:lnTo>
                    <a:pt x="3162" y="722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7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5"/>
                  </a:lnTo>
                  <a:lnTo>
                    <a:pt x="3171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5"/>
                  </a:lnTo>
                  <a:lnTo>
                    <a:pt x="3175" y="715"/>
                  </a:lnTo>
                  <a:lnTo>
                    <a:pt x="3175" y="715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7" y="713"/>
                  </a:lnTo>
                  <a:lnTo>
                    <a:pt x="3177" y="713"/>
                  </a:lnTo>
                  <a:lnTo>
                    <a:pt x="3179" y="711"/>
                  </a:lnTo>
                  <a:lnTo>
                    <a:pt x="3179" y="711"/>
                  </a:lnTo>
                  <a:lnTo>
                    <a:pt x="3180" y="711"/>
                  </a:lnTo>
                  <a:lnTo>
                    <a:pt x="3180" y="709"/>
                  </a:lnTo>
                  <a:lnTo>
                    <a:pt x="3182" y="709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4" y="711"/>
                  </a:lnTo>
                  <a:lnTo>
                    <a:pt x="3184" y="713"/>
                  </a:lnTo>
                  <a:lnTo>
                    <a:pt x="3184" y="713"/>
                  </a:lnTo>
                  <a:lnTo>
                    <a:pt x="3182" y="715"/>
                  </a:lnTo>
                  <a:lnTo>
                    <a:pt x="3182" y="715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8"/>
                  </a:lnTo>
                  <a:lnTo>
                    <a:pt x="3180" y="718"/>
                  </a:lnTo>
                  <a:lnTo>
                    <a:pt x="3180" y="718"/>
                  </a:lnTo>
                  <a:lnTo>
                    <a:pt x="3180" y="720"/>
                  </a:lnTo>
                  <a:lnTo>
                    <a:pt x="3180" y="720"/>
                  </a:lnTo>
                  <a:lnTo>
                    <a:pt x="3180" y="722"/>
                  </a:lnTo>
                  <a:lnTo>
                    <a:pt x="3179" y="722"/>
                  </a:lnTo>
                  <a:lnTo>
                    <a:pt x="3179" y="722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80" y="726"/>
                  </a:lnTo>
                  <a:lnTo>
                    <a:pt x="3179" y="726"/>
                  </a:lnTo>
                  <a:lnTo>
                    <a:pt x="3179" y="726"/>
                  </a:lnTo>
                  <a:lnTo>
                    <a:pt x="3179" y="728"/>
                  </a:lnTo>
                  <a:lnTo>
                    <a:pt x="3179" y="729"/>
                  </a:lnTo>
                  <a:lnTo>
                    <a:pt x="3179" y="729"/>
                  </a:lnTo>
                  <a:lnTo>
                    <a:pt x="3177" y="731"/>
                  </a:lnTo>
                  <a:lnTo>
                    <a:pt x="3177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7" y="735"/>
                  </a:lnTo>
                  <a:lnTo>
                    <a:pt x="3177" y="735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5" y="737"/>
                  </a:lnTo>
                  <a:lnTo>
                    <a:pt x="3175" y="737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40"/>
                  </a:lnTo>
                  <a:lnTo>
                    <a:pt x="3175" y="740"/>
                  </a:lnTo>
                  <a:lnTo>
                    <a:pt x="3175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5" y="744"/>
                  </a:lnTo>
                  <a:lnTo>
                    <a:pt x="3175" y="744"/>
                  </a:lnTo>
                  <a:lnTo>
                    <a:pt x="3175" y="742"/>
                  </a:lnTo>
                  <a:lnTo>
                    <a:pt x="3175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4" y="740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1"/>
                  </a:lnTo>
                  <a:lnTo>
                    <a:pt x="3190" y="731"/>
                  </a:lnTo>
                  <a:lnTo>
                    <a:pt x="3190" y="729"/>
                  </a:lnTo>
                  <a:lnTo>
                    <a:pt x="3190" y="728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0"/>
                  </a:lnTo>
                  <a:lnTo>
                    <a:pt x="3191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3" y="718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5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4"/>
                  </a:lnTo>
                  <a:lnTo>
                    <a:pt x="3193" y="704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0"/>
                  </a:lnTo>
                  <a:lnTo>
                    <a:pt x="3197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7" y="695"/>
                  </a:lnTo>
                  <a:lnTo>
                    <a:pt x="3197" y="695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199" y="691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7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6"/>
                  </a:lnTo>
                  <a:lnTo>
                    <a:pt x="3197" y="684"/>
                  </a:lnTo>
                  <a:lnTo>
                    <a:pt x="3197" y="684"/>
                  </a:lnTo>
                  <a:lnTo>
                    <a:pt x="3197" y="682"/>
                  </a:lnTo>
                  <a:lnTo>
                    <a:pt x="3197" y="682"/>
                  </a:lnTo>
                  <a:lnTo>
                    <a:pt x="3197" y="680"/>
                  </a:lnTo>
                  <a:lnTo>
                    <a:pt x="3197" y="680"/>
                  </a:lnTo>
                  <a:lnTo>
                    <a:pt x="3199" y="676"/>
                  </a:lnTo>
                  <a:lnTo>
                    <a:pt x="3199" y="676"/>
                  </a:lnTo>
                  <a:lnTo>
                    <a:pt x="3201" y="675"/>
                  </a:lnTo>
                  <a:lnTo>
                    <a:pt x="3201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201" y="673"/>
                  </a:lnTo>
                  <a:lnTo>
                    <a:pt x="3201" y="673"/>
                  </a:lnTo>
                  <a:lnTo>
                    <a:pt x="3202" y="671"/>
                  </a:lnTo>
                  <a:lnTo>
                    <a:pt x="3204" y="673"/>
                  </a:lnTo>
                  <a:lnTo>
                    <a:pt x="3204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8" y="673"/>
                  </a:lnTo>
                  <a:lnTo>
                    <a:pt x="3208" y="673"/>
                  </a:lnTo>
                  <a:lnTo>
                    <a:pt x="3210" y="673"/>
                  </a:lnTo>
                  <a:lnTo>
                    <a:pt x="3211" y="673"/>
                  </a:lnTo>
                  <a:lnTo>
                    <a:pt x="3211" y="675"/>
                  </a:lnTo>
                  <a:lnTo>
                    <a:pt x="3213" y="675"/>
                  </a:lnTo>
                  <a:lnTo>
                    <a:pt x="3213" y="676"/>
                  </a:lnTo>
                  <a:lnTo>
                    <a:pt x="3213" y="676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7" y="680"/>
                  </a:lnTo>
                  <a:lnTo>
                    <a:pt x="3217" y="682"/>
                  </a:lnTo>
                  <a:lnTo>
                    <a:pt x="3217" y="682"/>
                  </a:lnTo>
                  <a:lnTo>
                    <a:pt x="3215" y="684"/>
                  </a:lnTo>
                  <a:lnTo>
                    <a:pt x="3215" y="686"/>
                  </a:lnTo>
                  <a:lnTo>
                    <a:pt x="3215" y="687"/>
                  </a:lnTo>
                  <a:lnTo>
                    <a:pt x="3215" y="689"/>
                  </a:lnTo>
                  <a:lnTo>
                    <a:pt x="3215" y="691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1" y="695"/>
                  </a:lnTo>
                  <a:lnTo>
                    <a:pt x="3211" y="695"/>
                  </a:lnTo>
                  <a:lnTo>
                    <a:pt x="3210" y="698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2"/>
                  </a:lnTo>
                  <a:lnTo>
                    <a:pt x="3208" y="702"/>
                  </a:lnTo>
                  <a:lnTo>
                    <a:pt x="3206" y="702"/>
                  </a:lnTo>
                  <a:lnTo>
                    <a:pt x="3206" y="702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6"/>
                  </a:lnTo>
                  <a:lnTo>
                    <a:pt x="3206" y="706"/>
                  </a:lnTo>
                  <a:lnTo>
                    <a:pt x="3204" y="706"/>
                  </a:lnTo>
                  <a:lnTo>
                    <a:pt x="3204" y="708"/>
                  </a:lnTo>
                  <a:lnTo>
                    <a:pt x="3204" y="708"/>
                  </a:lnTo>
                  <a:lnTo>
                    <a:pt x="3202" y="708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7"/>
                  </a:lnTo>
                  <a:lnTo>
                    <a:pt x="3199" y="717"/>
                  </a:lnTo>
                  <a:lnTo>
                    <a:pt x="3199" y="717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8"/>
                  </a:lnTo>
                  <a:lnTo>
                    <a:pt x="3202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4"/>
                  </a:lnTo>
                  <a:lnTo>
                    <a:pt x="3204" y="724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4" y="724"/>
                  </a:lnTo>
                  <a:lnTo>
                    <a:pt x="3204" y="722"/>
                  </a:lnTo>
                  <a:lnTo>
                    <a:pt x="3206" y="722"/>
                  </a:lnTo>
                  <a:lnTo>
                    <a:pt x="3204" y="722"/>
                  </a:lnTo>
                  <a:lnTo>
                    <a:pt x="3204" y="722"/>
                  </a:lnTo>
                  <a:lnTo>
                    <a:pt x="3204" y="720"/>
                  </a:lnTo>
                  <a:lnTo>
                    <a:pt x="3204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18"/>
                  </a:lnTo>
                  <a:lnTo>
                    <a:pt x="3208" y="718"/>
                  </a:lnTo>
                  <a:lnTo>
                    <a:pt x="3208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5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8" y="713"/>
                  </a:lnTo>
                  <a:lnTo>
                    <a:pt x="3208" y="713"/>
                  </a:lnTo>
                  <a:lnTo>
                    <a:pt x="3208" y="711"/>
                  </a:lnTo>
                  <a:lnTo>
                    <a:pt x="3208" y="711"/>
                  </a:lnTo>
                  <a:lnTo>
                    <a:pt x="3208" y="709"/>
                  </a:lnTo>
                  <a:lnTo>
                    <a:pt x="3210" y="709"/>
                  </a:lnTo>
                  <a:lnTo>
                    <a:pt x="3210" y="709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6"/>
                  </a:lnTo>
                  <a:lnTo>
                    <a:pt x="3210" y="706"/>
                  </a:lnTo>
                  <a:lnTo>
                    <a:pt x="3211" y="706"/>
                  </a:lnTo>
                  <a:lnTo>
                    <a:pt x="3211" y="706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1" y="708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8"/>
                  </a:lnTo>
                  <a:lnTo>
                    <a:pt x="3213" y="708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6"/>
                  </a:lnTo>
                  <a:lnTo>
                    <a:pt x="3215" y="706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9" y="704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7" y="702"/>
                  </a:lnTo>
                  <a:lnTo>
                    <a:pt x="3217" y="702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698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5" y="697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7" y="693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9" y="695"/>
                  </a:lnTo>
                  <a:lnTo>
                    <a:pt x="3219" y="695"/>
                  </a:lnTo>
                  <a:lnTo>
                    <a:pt x="3219" y="697"/>
                  </a:lnTo>
                  <a:lnTo>
                    <a:pt x="3219" y="697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698"/>
                  </a:lnTo>
                  <a:lnTo>
                    <a:pt x="3222" y="698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4" y="698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4" y="697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6" y="702"/>
                  </a:lnTo>
                  <a:lnTo>
                    <a:pt x="3226" y="700"/>
                  </a:lnTo>
                  <a:lnTo>
                    <a:pt x="3226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6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7"/>
                  </a:lnTo>
                  <a:lnTo>
                    <a:pt x="3228" y="697"/>
                  </a:lnTo>
                  <a:lnTo>
                    <a:pt x="3230" y="697"/>
                  </a:lnTo>
                  <a:lnTo>
                    <a:pt x="3228" y="697"/>
                  </a:lnTo>
                  <a:lnTo>
                    <a:pt x="3228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89"/>
                  </a:lnTo>
                  <a:lnTo>
                    <a:pt x="3232" y="689"/>
                  </a:lnTo>
                  <a:lnTo>
                    <a:pt x="3233" y="689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4"/>
                  </a:lnTo>
                  <a:lnTo>
                    <a:pt x="3233" y="684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0"/>
                  </a:lnTo>
                  <a:lnTo>
                    <a:pt x="3232" y="680"/>
                  </a:lnTo>
                  <a:lnTo>
                    <a:pt x="3232" y="678"/>
                  </a:lnTo>
                  <a:lnTo>
                    <a:pt x="3233" y="678"/>
                  </a:lnTo>
                  <a:lnTo>
                    <a:pt x="3233" y="676"/>
                  </a:lnTo>
                  <a:lnTo>
                    <a:pt x="3233" y="676"/>
                  </a:lnTo>
                  <a:lnTo>
                    <a:pt x="3232" y="675"/>
                  </a:lnTo>
                  <a:lnTo>
                    <a:pt x="3232" y="675"/>
                  </a:lnTo>
                  <a:lnTo>
                    <a:pt x="3232" y="673"/>
                  </a:lnTo>
                  <a:lnTo>
                    <a:pt x="3232" y="675"/>
                  </a:lnTo>
                  <a:lnTo>
                    <a:pt x="3230" y="675"/>
                  </a:lnTo>
                  <a:lnTo>
                    <a:pt x="3230" y="675"/>
                  </a:lnTo>
                  <a:lnTo>
                    <a:pt x="3230" y="673"/>
                  </a:lnTo>
                  <a:lnTo>
                    <a:pt x="3230" y="673"/>
                  </a:lnTo>
                  <a:lnTo>
                    <a:pt x="3228" y="673"/>
                  </a:lnTo>
                  <a:lnTo>
                    <a:pt x="3228" y="671"/>
                  </a:lnTo>
                  <a:lnTo>
                    <a:pt x="3228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2" y="671"/>
                  </a:lnTo>
                  <a:lnTo>
                    <a:pt x="3222" y="671"/>
                  </a:lnTo>
                  <a:lnTo>
                    <a:pt x="3222" y="669"/>
                  </a:lnTo>
                  <a:lnTo>
                    <a:pt x="3221" y="669"/>
                  </a:lnTo>
                  <a:lnTo>
                    <a:pt x="3221" y="669"/>
                  </a:lnTo>
                  <a:lnTo>
                    <a:pt x="3219" y="667"/>
                  </a:lnTo>
                  <a:lnTo>
                    <a:pt x="3219" y="667"/>
                  </a:lnTo>
                  <a:lnTo>
                    <a:pt x="3219" y="665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6"/>
                  </a:lnTo>
                  <a:lnTo>
                    <a:pt x="3215" y="656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3"/>
                  </a:lnTo>
                  <a:lnTo>
                    <a:pt x="3217" y="653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2" y="654"/>
                  </a:lnTo>
                  <a:lnTo>
                    <a:pt x="3222" y="654"/>
                  </a:lnTo>
                  <a:lnTo>
                    <a:pt x="3222" y="656"/>
                  </a:lnTo>
                  <a:lnTo>
                    <a:pt x="3224" y="656"/>
                  </a:lnTo>
                  <a:lnTo>
                    <a:pt x="3224" y="656"/>
                  </a:lnTo>
                  <a:lnTo>
                    <a:pt x="3224" y="654"/>
                  </a:lnTo>
                  <a:lnTo>
                    <a:pt x="3224" y="654"/>
                  </a:lnTo>
                  <a:lnTo>
                    <a:pt x="3222" y="654"/>
                  </a:lnTo>
                  <a:lnTo>
                    <a:pt x="3224" y="654"/>
                  </a:lnTo>
                  <a:lnTo>
                    <a:pt x="3224" y="653"/>
                  </a:lnTo>
                  <a:lnTo>
                    <a:pt x="3224" y="653"/>
                  </a:lnTo>
                  <a:lnTo>
                    <a:pt x="3226" y="653"/>
                  </a:lnTo>
                  <a:lnTo>
                    <a:pt x="3226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41" y="653"/>
                  </a:lnTo>
                  <a:lnTo>
                    <a:pt x="3241" y="654"/>
                  </a:lnTo>
                  <a:lnTo>
                    <a:pt x="3241" y="654"/>
                  </a:lnTo>
                  <a:lnTo>
                    <a:pt x="3243" y="654"/>
                  </a:lnTo>
                  <a:lnTo>
                    <a:pt x="3243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6"/>
                  </a:lnTo>
                  <a:lnTo>
                    <a:pt x="3250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5" y="654"/>
                  </a:lnTo>
                  <a:lnTo>
                    <a:pt x="3255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9" y="656"/>
                  </a:lnTo>
                  <a:lnTo>
                    <a:pt x="3259" y="654"/>
                  </a:lnTo>
                  <a:lnTo>
                    <a:pt x="3261" y="654"/>
                  </a:lnTo>
                  <a:lnTo>
                    <a:pt x="3261" y="656"/>
                  </a:lnTo>
                  <a:lnTo>
                    <a:pt x="3261" y="656"/>
                  </a:lnTo>
                  <a:lnTo>
                    <a:pt x="3263" y="656"/>
                  </a:lnTo>
                  <a:lnTo>
                    <a:pt x="3263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6" y="658"/>
                  </a:lnTo>
                  <a:lnTo>
                    <a:pt x="3266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70" y="660"/>
                  </a:lnTo>
                  <a:lnTo>
                    <a:pt x="3270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6"/>
                  </a:lnTo>
                  <a:lnTo>
                    <a:pt x="3272" y="656"/>
                  </a:lnTo>
                  <a:lnTo>
                    <a:pt x="3274" y="656"/>
                  </a:lnTo>
                  <a:lnTo>
                    <a:pt x="3274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9" y="662"/>
                  </a:lnTo>
                  <a:lnTo>
                    <a:pt x="3279" y="662"/>
                  </a:lnTo>
                  <a:lnTo>
                    <a:pt x="3279" y="660"/>
                  </a:lnTo>
                  <a:lnTo>
                    <a:pt x="3279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3" y="660"/>
                  </a:lnTo>
                  <a:lnTo>
                    <a:pt x="3283" y="660"/>
                  </a:lnTo>
                  <a:lnTo>
                    <a:pt x="3285" y="660"/>
                  </a:lnTo>
                  <a:lnTo>
                    <a:pt x="3285" y="660"/>
                  </a:lnTo>
                  <a:lnTo>
                    <a:pt x="3285" y="658"/>
                  </a:lnTo>
                  <a:lnTo>
                    <a:pt x="3287" y="658"/>
                  </a:lnTo>
                  <a:lnTo>
                    <a:pt x="3287" y="658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2"/>
                  </a:lnTo>
                  <a:lnTo>
                    <a:pt x="3290" y="662"/>
                  </a:lnTo>
                  <a:lnTo>
                    <a:pt x="3292" y="662"/>
                  </a:lnTo>
                  <a:lnTo>
                    <a:pt x="3292" y="662"/>
                  </a:lnTo>
                  <a:lnTo>
                    <a:pt x="3294" y="664"/>
                  </a:lnTo>
                  <a:lnTo>
                    <a:pt x="3294" y="664"/>
                  </a:lnTo>
                  <a:lnTo>
                    <a:pt x="3296" y="664"/>
                  </a:lnTo>
                  <a:lnTo>
                    <a:pt x="3296" y="662"/>
                  </a:lnTo>
                  <a:lnTo>
                    <a:pt x="3296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9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5" y="665"/>
                  </a:lnTo>
                  <a:lnTo>
                    <a:pt x="3305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10" y="662"/>
                  </a:lnTo>
                  <a:lnTo>
                    <a:pt x="3310" y="662"/>
                  </a:lnTo>
                  <a:lnTo>
                    <a:pt x="3310" y="664"/>
                  </a:lnTo>
                  <a:lnTo>
                    <a:pt x="3310" y="662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20" y="660"/>
                  </a:lnTo>
                  <a:lnTo>
                    <a:pt x="3320" y="658"/>
                  </a:lnTo>
                  <a:lnTo>
                    <a:pt x="3321" y="658"/>
                  </a:lnTo>
                  <a:lnTo>
                    <a:pt x="3321" y="658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3" y="660"/>
                  </a:lnTo>
                  <a:lnTo>
                    <a:pt x="3323" y="660"/>
                  </a:lnTo>
                  <a:lnTo>
                    <a:pt x="3323" y="658"/>
                  </a:lnTo>
                  <a:lnTo>
                    <a:pt x="3323" y="658"/>
                  </a:lnTo>
                  <a:lnTo>
                    <a:pt x="3321" y="658"/>
                  </a:lnTo>
                  <a:lnTo>
                    <a:pt x="3321" y="656"/>
                  </a:lnTo>
                  <a:lnTo>
                    <a:pt x="3321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8"/>
                  </a:lnTo>
                  <a:lnTo>
                    <a:pt x="3325" y="658"/>
                  </a:lnTo>
                  <a:lnTo>
                    <a:pt x="3327" y="658"/>
                  </a:lnTo>
                  <a:lnTo>
                    <a:pt x="3327" y="660"/>
                  </a:lnTo>
                  <a:lnTo>
                    <a:pt x="3329" y="660"/>
                  </a:lnTo>
                  <a:lnTo>
                    <a:pt x="3329" y="660"/>
                  </a:lnTo>
                  <a:lnTo>
                    <a:pt x="3331" y="660"/>
                  </a:lnTo>
                  <a:lnTo>
                    <a:pt x="3331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2"/>
                  </a:lnTo>
                  <a:lnTo>
                    <a:pt x="3334" y="662"/>
                  </a:lnTo>
                  <a:lnTo>
                    <a:pt x="3334" y="662"/>
                  </a:lnTo>
                  <a:lnTo>
                    <a:pt x="3336" y="662"/>
                  </a:lnTo>
                  <a:lnTo>
                    <a:pt x="3336" y="662"/>
                  </a:lnTo>
                  <a:lnTo>
                    <a:pt x="3336" y="660"/>
                  </a:lnTo>
                  <a:lnTo>
                    <a:pt x="3336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3" y="654"/>
                  </a:lnTo>
                  <a:lnTo>
                    <a:pt x="3343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7" y="653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3" y="653"/>
                  </a:lnTo>
                  <a:lnTo>
                    <a:pt x="3354" y="653"/>
                  </a:lnTo>
                  <a:lnTo>
                    <a:pt x="3354" y="653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2" y="658"/>
                  </a:lnTo>
                  <a:lnTo>
                    <a:pt x="3362" y="658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3"/>
                  </a:lnTo>
                  <a:lnTo>
                    <a:pt x="3364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9" y="653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6"/>
                  </a:lnTo>
                  <a:lnTo>
                    <a:pt x="3369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5" y="654"/>
                  </a:lnTo>
                  <a:lnTo>
                    <a:pt x="3375" y="654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3" y="656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2"/>
                  </a:lnTo>
                  <a:lnTo>
                    <a:pt x="3376" y="662"/>
                  </a:lnTo>
                  <a:lnTo>
                    <a:pt x="3378" y="662"/>
                  </a:lnTo>
                  <a:lnTo>
                    <a:pt x="3378" y="662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80" y="664"/>
                  </a:lnTo>
                  <a:lnTo>
                    <a:pt x="3378" y="664"/>
                  </a:lnTo>
                  <a:lnTo>
                    <a:pt x="3378" y="665"/>
                  </a:lnTo>
                  <a:lnTo>
                    <a:pt x="3378" y="665"/>
                  </a:lnTo>
                  <a:lnTo>
                    <a:pt x="3380" y="665"/>
                  </a:lnTo>
                  <a:lnTo>
                    <a:pt x="3380" y="665"/>
                  </a:lnTo>
                  <a:lnTo>
                    <a:pt x="3380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0" y="667"/>
                  </a:lnTo>
                  <a:lnTo>
                    <a:pt x="3380" y="667"/>
                  </a:lnTo>
                  <a:lnTo>
                    <a:pt x="3382" y="667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6" y="669"/>
                  </a:lnTo>
                  <a:lnTo>
                    <a:pt x="3386" y="669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9" y="671"/>
                  </a:lnTo>
                  <a:lnTo>
                    <a:pt x="3389" y="673"/>
                  </a:lnTo>
                  <a:lnTo>
                    <a:pt x="3389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9" y="675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4"/>
                  </a:lnTo>
                  <a:lnTo>
                    <a:pt x="3391" y="684"/>
                  </a:lnTo>
                  <a:lnTo>
                    <a:pt x="3393" y="684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7"/>
                  </a:lnTo>
                  <a:lnTo>
                    <a:pt x="3400" y="697"/>
                  </a:lnTo>
                  <a:lnTo>
                    <a:pt x="3400" y="697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398" y="698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4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6" y="706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5" y="720"/>
                  </a:lnTo>
                  <a:lnTo>
                    <a:pt x="3415" y="720"/>
                  </a:lnTo>
                  <a:lnTo>
                    <a:pt x="3415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6"/>
                  </a:lnTo>
                  <a:lnTo>
                    <a:pt x="3419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2" y="726"/>
                  </a:lnTo>
                  <a:lnTo>
                    <a:pt x="3422" y="726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19" y="726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9"/>
                  </a:lnTo>
                  <a:lnTo>
                    <a:pt x="3420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1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1" y="733"/>
                  </a:lnTo>
                  <a:lnTo>
                    <a:pt x="3431" y="733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3" y="735"/>
                  </a:lnTo>
                  <a:lnTo>
                    <a:pt x="3433" y="737"/>
                  </a:lnTo>
                  <a:lnTo>
                    <a:pt x="3435" y="737"/>
                  </a:lnTo>
                  <a:lnTo>
                    <a:pt x="3437" y="739"/>
                  </a:lnTo>
                  <a:lnTo>
                    <a:pt x="3439" y="739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4" y="740"/>
                  </a:lnTo>
                  <a:lnTo>
                    <a:pt x="3444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8" y="740"/>
                  </a:lnTo>
                  <a:lnTo>
                    <a:pt x="3448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3" y="740"/>
                  </a:lnTo>
                  <a:lnTo>
                    <a:pt x="3455" y="740"/>
                  </a:lnTo>
                  <a:lnTo>
                    <a:pt x="3455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61" y="740"/>
                  </a:lnTo>
                  <a:lnTo>
                    <a:pt x="3461" y="740"/>
                  </a:lnTo>
                  <a:lnTo>
                    <a:pt x="3463" y="740"/>
                  </a:lnTo>
                  <a:lnTo>
                    <a:pt x="3463" y="739"/>
                  </a:lnTo>
                  <a:lnTo>
                    <a:pt x="3464" y="739"/>
                  </a:lnTo>
                  <a:lnTo>
                    <a:pt x="3464" y="739"/>
                  </a:lnTo>
                  <a:lnTo>
                    <a:pt x="3466" y="739"/>
                  </a:lnTo>
                  <a:lnTo>
                    <a:pt x="3466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2" y="737"/>
                  </a:lnTo>
                  <a:lnTo>
                    <a:pt x="3474" y="737"/>
                  </a:lnTo>
                  <a:lnTo>
                    <a:pt x="3475" y="737"/>
                  </a:lnTo>
                  <a:lnTo>
                    <a:pt x="3475" y="737"/>
                  </a:lnTo>
                  <a:lnTo>
                    <a:pt x="3475" y="735"/>
                  </a:lnTo>
                  <a:lnTo>
                    <a:pt x="3477" y="735"/>
                  </a:lnTo>
                  <a:lnTo>
                    <a:pt x="3477" y="733"/>
                  </a:lnTo>
                  <a:lnTo>
                    <a:pt x="3479" y="733"/>
                  </a:lnTo>
                  <a:lnTo>
                    <a:pt x="3481" y="731"/>
                  </a:lnTo>
                  <a:lnTo>
                    <a:pt x="3481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5" y="729"/>
                  </a:lnTo>
                  <a:lnTo>
                    <a:pt x="3485" y="729"/>
                  </a:lnTo>
                  <a:lnTo>
                    <a:pt x="3486" y="729"/>
                  </a:lnTo>
                  <a:lnTo>
                    <a:pt x="3486" y="729"/>
                  </a:lnTo>
                  <a:lnTo>
                    <a:pt x="3486" y="731"/>
                  </a:lnTo>
                  <a:lnTo>
                    <a:pt x="3486" y="731"/>
                  </a:lnTo>
                  <a:lnTo>
                    <a:pt x="3488" y="731"/>
                  </a:lnTo>
                  <a:lnTo>
                    <a:pt x="3488" y="729"/>
                  </a:lnTo>
                  <a:lnTo>
                    <a:pt x="3488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2" y="729"/>
                  </a:lnTo>
                  <a:lnTo>
                    <a:pt x="3492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7" y="728"/>
                  </a:lnTo>
                  <a:lnTo>
                    <a:pt x="3497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501" y="726"/>
                  </a:lnTo>
                  <a:lnTo>
                    <a:pt x="3501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7" y="726"/>
                  </a:lnTo>
                  <a:lnTo>
                    <a:pt x="3507" y="726"/>
                  </a:lnTo>
                  <a:lnTo>
                    <a:pt x="3508" y="726"/>
                  </a:lnTo>
                  <a:lnTo>
                    <a:pt x="3508" y="724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10" y="726"/>
                  </a:lnTo>
                  <a:lnTo>
                    <a:pt x="3510" y="726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4" y="724"/>
                  </a:lnTo>
                  <a:lnTo>
                    <a:pt x="3514" y="724"/>
                  </a:lnTo>
                  <a:lnTo>
                    <a:pt x="3514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8"/>
                  </a:lnTo>
                  <a:lnTo>
                    <a:pt x="3523" y="728"/>
                  </a:lnTo>
                  <a:lnTo>
                    <a:pt x="3523" y="728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31"/>
                  </a:lnTo>
                  <a:lnTo>
                    <a:pt x="3519" y="731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8" y="735"/>
                  </a:lnTo>
                  <a:lnTo>
                    <a:pt x="3518" y="735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6" y="737"/>
                  </a:lnTo>
                  <a:lnTo>
                    <a:pt x="3516" y="737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0"/>
                  </a:lnTo>
                  <a:lnTo>
                    <a:pt x="3518" y="740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19" y="744"/>
                  </a:lnTo>
                  <a:lnTo>
                    <a:pt x="3519" y="746"/>
                  </a:lnTo>
                  <a:lnTo>
                    <a:pt x="3519" y="746"/>
                  </a:lnTo>
                  <a:lnTo>
                    <a:pt x="3519" y="748"/>
                  </a:lnTo>
                  <a:lnTo>
                    <a:pt x="3519" y="750"/>
                  </a:lnTo>
                  <a:lnTo>
                    <a:pt x="3519" y="750"/>
                  </a:lnTo>
                  <a:lnTo>
                    <a:pt x="3518" y="750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4" y="755"/>
                  </a:lnTo>
                  <a:lnTo>
                    <a:pt x="3514" y="755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6" y="757"/>
                  </a:lnTo>
                  <a:lnTo>
                    <a:pt x="3516" y="759"/>
                  </a:lnTo>
                  <a:lnTo>
                    <a:pt x="3516" y="759"/>
                  </a:lnTo>
                  <a:lnTo>
                    <a:pt x="3518" y="761"/>
                  </a:lnTo>
                  <a:lnTo>
                    <a:pt x="3516" y="761"/>
                  </a:lnTo>
                  <a:lnTo>
                    <a:pt x="3516" y="761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6"/>
                  </a:lnTo>
                  <a:lnTo>
                    <a:pt x="3514" y="766"/>
                  </a:lnTo>
                  <a:lnTo>
                    <a:pt x="3514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2" y="768"/>
                  </a:lnTo>
                  <a:lnTo>
                    <a:pt x="3512" y="768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2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9" y="772"/>
                  </a:lnTo>
                  <a:lnTo>
                    <a:pt x="3519" y="772"/>
                  </a:lnTo>
                  <a:lnTo>
                    <a:pt x="3519" y="773"/>
                  </a:lnTo>
                  <a:lnTo>
                    <a:pt x="3519" y="773"/>
                  </a:lnTo>
                  <a:lnTo>
                    <a:pt x="3519" y="772"/>
                  </a:lnTo>
                  <a:lnTo>
                    <a:pt x="3521" y="772"/>
                  </a:lnTo>
                  <a:lnTo>
                    <a:pt x="3521" y="772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7" y="777"/>
                  </a:lnTo>
                  <a:lnTo>
                    <a:pt x="3527" y="777"/>
                  </a:lnTo>
                  <a:lnTo>
                    <a:pt x="3527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30" y="779"/>
                  </a:lnTo>
                  <a:lnTo>
                    <a:pt x="3530" y="779"/>
                  </a:lnTo>
                  <a:lnTo>
                    <a:pt x="3532" y="779"/>
                  </a:lnTo>
                  <a:lnTo>
                    <a:pt x="3534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1" y="784"/>
                  </a:lnTo>
                  <a:lnTo>
                    <a:pt x="3541" y="784"/>
                  </a:lnTo>
                  <a:lnTo>
                    <a:pt x="3543" y="784"/>
                  </a:lnTo>
                  <a:lnTo>
                    <a:pt x="3543" y="786"/>
                  </a:lnTo>
                  <a:lnTo>
                    <a:pt x="3545" y="786"/>
                  </a:lnTo>
                  <a:lnTo>
                    <a:pt x="3545" y="786"/>
                  </a:lnTo>
                  <a:lnTo>
                    <a:pt x="3545" y="788"/>
                  </a:lnTo>
                  <a:lnTo>
                    <a:pt x="3547" y="788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2" y="792"/>
                  </a:lnTo>
                  <a:lnTo>
                    <a:pt x="3552" y="792"/>
                  </a:lnTo>
                  <a:lnTo>
                    <a:pt x="3554" y="792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5"/>
                  </a:lnTo>
                  <a:lnTo>
                    <a:pt x="3556" y="795"/>
                  </a:lnTo>
                  <a:lnTo>
                    <a:pt x="3556" y="795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801"/>
                  </a:lnTo>
                  <a:lnTo>
                    <a:pt x="3558" y="801"/>
                  </a:lnTo>
                  <a:lnTo>
                    <a:pt x="3556" y="803"/>
                  </a:lnTo>
                  <a:lnTo>
                    <a:pt x="3556" y="803"/>
                  </a:lnTo>
                  <a:lnTo>
                    <a:pt x="3556" y="805"/>
                  </a:lnTo>
                  <a:lnTo>
                    <a:pt x="3554" y="805"/>
                  </a:lnTo>
                  <a:lnTo>
                    <a:pt x="3554" y="806"/>
                  </a:lnTo>
                  <a:lnTo>
                    <a:pt x="3554" y="808"/>
                  </a:lnTo>
                  <a:lnTo>
                    <a:pt x="3554" y="810"/>
                  </a:lnTo>
                  <a:lnTo>
                    <a:pt x="3554" y="812"/>
                  </a:lnTo>
                  <a:lnTo>
                    <a:pt x="3552" y="812"/>
                  </a:lnTo>
                  <a:lnTo>
                    <a:pt x="3552" y="814"/>
                  </a:lnTo>
                  <a:lnTo>
                    <a:pt x="3551" y="814"/>
                  </a:lnTo>
                  <a:lnTo>
                    <a:pt x="3551" y="814"/>
                  </a:lnTo>
                  <a:lnTo>
                    <a:pt x="3551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7"/>
                  </a:lnTo>
                  <a:lnTo>
                    <a:pt x="3552" y="817"/>
                  </a:lnTo>
                  <a:lnTo>
                    <a:pt x="3551" y="817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2" y="821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1" y="827"/>
                  </a:lnTo>
                  <a:lnTo>
                    <a:pt x="3551" y="828"/>
                  </a:lnTo>
                  <a:lnTo>
                    <a:pt x="3551" y="830"/>
                  </a:lnTo>
                  <a:lnTo>
                    <a:pt x="3549" y="830"/>
                  </a:lnTo>
                  <a:lnTo>
                    <a:pt x="3549" y="830"/>
                  </a:lnTo>
                  <a:lnTo>
                    <a:pt x="3549" y="832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51" y="834"/>
                  </a:lnTo>
                  <a:lnTo>
                    <a:pt x="3551" y="836"/>
                  </a:lnTo>
                  <a:lnTo>
                    <a:pt x="3551" y="836"/>
                  </a:lnTo>
                  <a:lnTo>
                    <a:pt x="3549" y="836"/>
                  </a:lnTo>
                  <a:lnTo>
                    <a:pt x="3549" y="836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9"/>
                  </a:lnTo>
                  <a:lnTo>
                    <a:pt x="3549" y="839"/>
                  </a:lnTo>
                  <a:lnTo>
                    <a:pt x="3551" y="839"/>
                  </a:lnTo>
                  <a:lnTo>
                    <a:pt x="3551" y="839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2" y="841"/>
                  </a:lnTo>
                  <a:lnTo>
                    <a:pt x="3552" y="841"/>
                  </a:lnTo>
                  <a:lnTo>
                    <a:pt x="3554" y="841"/>
                  </a:lnTo>
                  <a:lnTo>
                    <a:pt x="3554" y="841"/>
                  </a:lnTo>
                  <a:lnTo>
                    <a:pt x="3554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1"/>
                  </a:lnTo>
                  <a:lnTo>
                    <a:pt x="3556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2" y="841"/>
                  </a:lnTo>
                  <a:lnTo>
                    <a:pt x="3562" y="843"/>
                  </a:lnTo>
                  <a:lnTo>
                    <a:pt x="3562" y="843"/>
                  </a:lnTo>
                  <a:lnTo>
                    <a:pt x="3562" y="845"/>
                  </a:lnTo>
                  <a:lnTo>
                    <a:pt x="3562" y="845"/>
                  </a:lnTo>
                  <a:lnTo>
                    <a:pt x="3563" y="847"/>
                  </a:lnTo>
                  <a:lnTo>
                    <a:pt x="3563" y="847"/>
                  </a:lnTo>
                  <a:lnTo>
                    <a:pt x="3565" y="847"/>
                  </a:lnTo>
                  <a:lnTo>
                    <a:pt x="3565" y="849"/>
                  </a:lnTo>
                  <a:lnTo>
                    <a:pt x="3565" y="849"/>
                  </a:lnTo>
                  <a:lnTo>
                    <a:pt x="3567" y="849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1"/>
                  </a:lnTo>
                  <a:lnTo>
                    <a:pt x="3567" y="841"/>
                  </a:lnTo>
                  <a:lnTo>
                    <a:pt x="3569" y="841"/>
                  </a:lnTo>
                  <a:lnTo>
                    <a:pt x="3569" y="841"/>
                  </a:lnTo>
                  <a:lnTo>
                    <a:pt x="3571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3"/>
                  </a:lnTo>
                  <a:lnTo>
                    <a:pt x="3574" y="843"/>
                  </a:lnTo>
                  <a:lnTo>
                    <a:pt x="3574" y="841"/>
                  </a:lnTo>
                  <a:lnTo>
                    <a:pt x="3574" y="841"/>
                  </a:lnTo>
                  <a:lnTo>
                    <a:pt x="3576" y="841"/>
                  </a:lnTo>
                  <a:lnTo>
                    <a:pt x="3576" y="841"/>
                  </a:lnTo>
                  <a:lnTo>
                    <a:pt x="3578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4" y="841"/>
                  </a:lnTo>
                  <a:lnTo>
                    <a:pt x="3585" y="843"/>
                  </a:lnTo>
                  <a:lnTo>
                    <a:pt x="3585" y="843"/>
                  </a:lnTo>
                  <a:lnTo>
                    <a:pt x="3587" y="843"/>
                  </a:lnTo>
                  <a:lnTo>
                    <a:pt x="3587" y="843"/>
                  </a:lnTo>
                  <a:lnTo>
                    <a:pt x="3589" y="843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9"/>
                  </a:lnTo>
                  <a:lnTo>
                    <a:pt x="3589" y="849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2"/>
                  </a:lnTo>
                  <a:lnTo>
                    <a:pt x="3587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4" y="852"/>
                  </a:lnTo>
                  <a:lnTo>
                    <a:pt x="3584" y="852"/>
                  </a:lnTo>
                  <a:lnTo>
                    <a:pt x="3584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0" y="850"/>
                  </a:lnTo>
                  <a:lnTo>
                    <a:pt x="3580" y="850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4" y="854"/>
                  </a:lnTo>
                  <a:lnTo>
                    <a:pt x="3574" y="854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8"/>
                  </a:lnTo>
                  <a:lnTo>
                    <a:pt x="3576" y="858"/>
                  </a:lnTo>
                  <a:lnTo>
                    <a:pt x="3576" y="858"/>
                  </a:lnTo>
                  <a:lnTo>
                    <a:pt x="3576" y="860"/>
                  </a:lnTo>
                  <a:lnTo>
                    <a:pt x="3576" y="860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3"/>
                  </a:lnTo>
                  <a:lnTo>
                    <a:pt x="3576" y="863"/>
                  </a:lnTo>
                  <a:lnTo>
                    <a:pt x="3576" y="863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4" y="865"/>
                  </a:lnTo>
                  <a:lnTo>
                    <a:pt x="3574" y="865"/>
                  </a:lnTo>
                  <a:lnTo>
                    <a:pt x="3574" y="867"/>
                  </a:lnTo>
                  <a:lnTo>
                    <a:pt x="3574" y="867"/>
                  </a:lnTo>
                  <a:lnTo>
                    <a:pt x="3574" y="869"/>
                  </a:lnTo>
                  <a:lnTo>
                    <a:pt x="3574" y="871"/>
                  </a:lnTo>
                  <a:lnTo>
                    <a:pt x="3574" y="871"/>
                  </a:lnTo>
                  <a:lnTo>
                    <a:pt x="3576" y="871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8" y="872"/>
                  </a:lnTo>
                  <a:lnTo>
                    <a:pt x="3578" y="871"/>
                  </a:lnTo>
                  <a:lnTo>
                    <a:pt x="3578" y="871"/>
                  </a:lnTo>
                  <a:lnTo>
                    <a:pt x="3580" y="871"/>
                  </a:lnTo>
                  <a:lnTo>
                    <a:pt x="3580" y="871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7"/>
                  </a:lnTo>
                  <a:lnTo>
                    <a:pt x="3580" y="867"/>
                  </a:lnTo>
                  <a:lnTo>
                    <a:pt x="3580" y="865"/>
                  </a:lnTo>
                  <a:lnTo>
                    <a:pt x="3580" y="865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5" y="861"/>
                  </a:lnTo>
                  <a:lnTo>
                    <a:pt x="3585" y="863"/>
                  </a:lnTo>
                  <a:lnTo>
                    <a:pt x="3585" y="863"/>
                  </a:lnTo>
                  <a:lnTo>
                    <a:pt x="3587" y="863"/>
                  </a:lnTo>
                  <a:lnTo>
                    <a:pt x="3587" y="863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6"/>
                  </a:lnTo>
                  <a:lnTo>
                    <a:pt x="3584" y="876"/>
                  </a:lnTo>
                  <a:lnTo>
                    <a:pt x="3582" y="878"/>
                  </a:lnTo>
                  <a:lnTo>
                    <a:pt x="3582" y="878"/>
                  </a:lnTo>
                  <a:lnTo>
                    <a:pt x="3582" y="880"/>
                  </a:lnTo>
                  <a:lnTo>
                    <a:pt x="3582" y="880"/>
                  </a:lnTo>
                  <a:lnTo>
                    <a:pt x="3580" y="882"/>
                  </a:lnTo>
                  <a:lnTo>
                    <a:pt x="3580" y="882"/>
                  </a:lnTo>
                  <a:lnTo>
                    <a:pt x="3578" y="883"/>
                  </a:lnTo>
                  <a:lnTo>
                    <a:pt x="3578" y="883"/>
                  </a:lnTo>
                  <a:lnTo>
                    <a:pt x="3578" y="885"/>
                  </a:lnTo>
                  <a:lnTo>
                    <a:pt x="3578" y="887"/>
                  </a:lnTo>
                  <a:lnTo>
                    <a:pt x="3578" y="889"/>
                  </a:lnTo>
                  <a:lnTo>
                    <a:pt x="3578" y="889"/>
                  </a:lnTo>
                  <a:lnTo>
                    <a:pt x="3578" y="891"/>
                  </a:lnTo>
                  <a:lnTo>
                    <a:pt x="3578" y="891"/>
                  </a:lnTo>
                  <a:lnTo>
                    <a:pt x="3580" y="891"/>
                  </a:lnTo>
                  <a:lnTo>
                    <a:pt x="3580" y="893"/>
                  </a:lnTo>
                  <a:lnTo>
                    <a:pt x="3582" y="893"/>
                  </a:lnTo>
                  <a:lnTo>
                    <a:pt x="3582" y="893"/>
                  </a:lnTo>
                  <a:lnTo>
                    <a:pt x="3584" y="893"/>
                  </a:lnTo>
                  <a:lnTo>
                    <a:pt x="3584" y="893"/>
                  </a:lnTo>
                  <a:lnTo>
                    <a:pt x="3584" y="894"/>
                  </a:lnTo>
                  <a:lnTo>
                    <a:pt x="3585" y="894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8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3" y="893"/>
                  </a:lnTo>
                  <a:lnTo>
                    <a:pt x="3593" y="893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8" y="889"/>
                  </a:lnTo>
                  <a:lnTo>
                    <a:pt x="3598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4" y="889"/>
                  </a:lnTo>
                  <a:lnTo>
                    <a:pt x="3606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11" y="882"/>
                  </a:lnTo>
                  <a:lnTo>
                    <a:pt x="3611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7" y="882"/>
                  </a:lnTo>
                  <a:lnTo>
                    <a:pt x="3618" y="882"/>
                  </a:lnTo>
                  <a:lnTo>
                    <a:pt x="3618" y="882"/>
                  </a:lnTo>
                  <a:lnTo>
                    <a:pt x="3618" y="883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7"/>
                  </a:lnTo>
                  <a:lnTo>
                    <a:pt x="3622" y="887"/>
                  </a:lnTo>
                  <a:lnTo>
                    <a:pt x="3622" y="887"/>
                  </a:lnTo>
                  <a:lnTo>
                    <a:pt x="3622" y="889"/>
                  </a:lnTo>
                  <a:lnTo>
                    <a:pt x="3622" y="889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0" y="898"/>
                  </a:lnTo>
                  <a:lnTo>
                    <a:pt x="3620" y="898"/>
                  </a:lnTo>
                  <a:lnTo>
                    <a:pt x="3620" y="900"/>
                  </a:lnTo>
                  <a:lnTo>
                    <a:pt x="3620" y="900"/>
                  </a:lnTo>
                  <a:lnTo>
                    <a:pt x="3622" y="900"/>
                  </a:lnTo>
                  <a:lnTo>
                    <a:pt x="3622" y="902"/>
                  </a:lnTo>
                  <a:lnTo>
                    <a:pt x="3622" y="902"/>
                  </a:lnTo>
                  <a:lnTo>
                    <a:pt x="3622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4"/>
                  </a:lnTo>
                  <a:lnTo>
                    <a:pt x="3626" y="904"/>
                  </a:lnTo>
                  <a:lnTo>
                    <a:pt x="3626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7"/>
                  </a:lnTo>
                  <a:lnTo>
                    <a:pt x="3628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3" y="907"/>
                  </a:lnTo>
                  <a:lnTo>
                    <a:pt x="3633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7" y="905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2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4" y="904"/>
                  </a:lnTo>
                  <a:lnTo>
                    <a:pt x="3644" y="904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7"/>
                  </a:lnTo>
                  <a:lnTo>
                    <a:pt x="3646" y="907"/>
                  </a:lnTo>
                  <a:lnTo>
                    <a:pt x="3646" y="907"/>
                  </a:lnTo>
                  <a:lnTo>
                    <a:pt x="3648" y="905"/>
                  </a:lnTo>
                  <a:lnTo>
                    <a:pt x="3648" y="905"/>
                  </a:lnTo>
                  <a:lnTo>
                    <a:pt x="3650" y="905"/>
                  </a:lnTo>
                  <a:lnTo>
                    <a:pt x="3650" y="905"/>
                  </a:lnTo>
                  <a:lnTo>
                    <a:pt x="3650" y="907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7"/>
                  </a:lnTo>
                  <a:lnTo>
                    <a:pt x="3655" y="905"/>
                  </a:lnTo>
                  <a:lnTo>
                    <a:pt x="3657" y="905"/>
                  </a:lnTo>
                  <a:lnTo>
                    <a:pt x="3657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7"/>
                  </a:lnTo>
                  <a:lnTo>
                    <a:pt x="3659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4" y="905"/>
                  </a:lnTo>
                  <a:lnTo>
                    <a:pt x="3664" y="905"/>
                  </a:lnTo>
                  <a:lnTo>
                    <a:pt x="3666" y="905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70" y="904"/>
                  </a:lnTo>
                  <a:lnTo>
                    <a:pt x="3670" y="904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7" y="905"/>
                  </a:lnTo>
                  <a:lnTo>
                    <a:pt x="3677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3" y="905"/>
                  </a:lnTo>
                  <a:lnTo>
                    <a:pt x="3683" y="905"/>
                  </a:lnTo>
                  <a:lnTo>
                    <a:pt x="3684" y="905"/>
                  </a:lnTo>
                  <a:lnTo>
                    <a:pt x="3684" y="905"/>
                  </a:lnTo>
                  <a:lnTo>
                    <a:pt x="3686" y="905"/>
                  </a:lnTo>
                  <a:lnTo>
                    <a:pt x="3688" y="905"/>
                  </a:lnTo>
                  <a:lnTo>
                    <a:pt x="3690" y="905"/>
                  </a:lnTo>
                  <a:lnTo>
                    <a:pt x="3692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7"/>
                  </a:lnTo>
                  <a:lnTo>
                    <a:pt x="3697" y="907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701" y="905"/>
                  </a:lnTo>
                  <a:lnTo>
                    <a:pt x="3701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7"/>
                  </a:lnTo>
                  <a:lnTo>
                    <a:pt x="3703" y="907"/>
                  </a:lnTo>
                  <a:lnTo>
                    <a:pt x="3705" y="907"/>
                  </a:lnTo>
                  <a:lnTo>
                    <a:pt x="3705" y="907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4"/>
                  </a:lnTo>
                  <a:lnTo>
                    <a:pt x="3714" y="904"/>
                  </a:lnTo>
                  <a:lnTo>
                    <a:pt x="3714" y="904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7" y="905"/>
                  </a:lnTo>
                  <a:lnTo>
                    <a:pt x="3717" y="905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5" y="905"/>
                  </a:lnTo>
                  <a:lnTo>
                    <a:pt x="3725" y="905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30" y="904"/>
                  </a:lnTo>
                  <a:lnTo>
                    <a:pt x="3730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4" y="902"/>
                  </a:lnTo>
                  <a:lnTo>
                    <a:pt x="3734" y="902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898"/>
                  </a:lnTo>
                  <a:lnTo>
                    <a:pt x="3739" y="898"/>
                  </a:lnTo>
                  <a:lnTo>
                    <a:pt x="3739" y="898"/>
                  </a:lnTo>
                  <a:lnTo>
                    <a:pt x="3741" y="898"/>
                  </a:lnTo>
                  <a:lnTo>
                    <a:pt x="3741" y="898"/>
                  </a:lnTo>
                  <a:lnTo>
                    <a:pt x="3743" y="898"/>
                  </a:lnTo>
                  <a:lnTo>
                    <a:pt x="3743" y="898"/>
                  </a:lnTo>
                  <a:lnTo>
                    <a:pt x="3745" y="898"/>
                  </a:lnTo>
                  <a:lnTo>
                    <a:pt x="3745" y="896"/>
                  </a:lnTo>
                  <a:lnTo>
                    <a:pt x="3747" y="896"/>
                  </a:lnTo>
                  <a:lnTo>
                    <a:pt x="3747" y="896"/>
                  </a:lnTo>
                  <a:lnTo>
                    <a:pt x="3749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2" y="893"/>
                  </a:lnTo>
                  <a:lnTo>
                    <a:pt x="3752" y="893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0" y="894"/>
                  </a:lnTo>
                  <a:lnTo>
                    <a:pt x="3750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50" y="900"/>
                  </a:lnTo>
                  <a:lnTo>
                    <a:pt x="3750" y="900"/>
                  </a:lnTo>
                  <a:lnTo>
                    <a:pt x="3752" y="898"/>
                  </a:lnTo>
                  <a:lnTo>
                    <a:pt x="3752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3" y="896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7" y="891"/>
                  </a:lnTo>
                  <a:lnTo>
                    <a:pt x="3767" y="891"/>
                  </a:lnTo>
                  <a:lnTo>
                    <a:pt x="3769" y="891"/>
                  </a:lnTo>
                  <a:lnTo>
                    <a:pt x="3769" y="891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7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71" y="893"/>
                  </a:lnTo>
                  <a:lnTo>
                    <a:pt x="3771" y="893"/>
                  </a:lnTo>
                  <a:lnTo>
                    <a:pt x="3771" y="891"/>
                  </a:lnTo>
                  <a:lnTo>
                    <a:pt x="3771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3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3"/>
                  </a:lnTo>
                  <a:lnTo>
                    <a:pt x="3780" y="893"/>
                  </a:lnTo>
                  <a:lnTo>
                    <a:pt x="3778" y="893"/>
                  </a:lnTo>
                  <a:lnTo>
                    <a:pt x="3778" y="893"/>
                  </a:lnTo>
                  <a:lnTo>
                    <a:pt x="3776" y="893"/>
                  </a:lnTo>
                  <a:lnTo>
                    <a:pt x="3776" y="893"/>
                  </a:lnTo>
                  <a:lnTo>
                    <a:pt x="3774" y="893"/>
                  </a:lnTo>
                  <a:lnTo>
                    <a:pt x="3774" y="893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3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2" y="894"/>
                  </a:lnTo>
                  <a:lnTo>
                    <a:pt x="3782" y="896"/>
                  </a:lnTo>
                  <a:lnTo>
                    <a:pt x="3782" y="896"/>
                  </a:lnTo>
                  <a:lnTo>
                    <a:pt x="3783" y="896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7" y="894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9" y="893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800" y="894"/>
                  </a:lnTo>
                  <a:lnTo>
                    <a:pt x="3800" y="894"/>
                  </a:lnTo>
                  <a:lnTo>
                    <a:pt x="3802" y="893"/>
                  </a:lnTo>
                  <a:lnTo>
                    <a:pt x="3802" y="893"/>
                  </a:lnTo>
                  <a:lnTo>
                    <a:pt x="3804" y="893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5" y="894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7" y="893"/>
                  </a:lnTo>
                  <a:lnTo>
                    <a:pt x="3807" y="893"/>
                  </a:lnTo>
                  <a:lnTo>
                    <a:pt x="3809" y="893"/>
                  </a:lnTo>
                  <a:lnTo>
                    <a:pt x="3809" y="894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3" y="893"/>
                  </a:lnTo>
                  <a:lnTo>
                    <a:pt x="3816" y="891"/>
                  </a:lnTo>
                  <a:lnTo>
                    <a:pt x="3818" y="891"/>
                  </a:lnTo>
                  <a:lnTo>
                    <a:pt x="3820" y="891"/>
                  </a:lnTo>
                  <a:lnTo>
                    <a:pt x="3820" y="891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6" y="889"/>
                  </a:lnTo>
                  <a:lnTo>
                    <a:pt x="3827" y="889"/>
                  </a:lnTo>
                  <a:lnTo>
                    <a:pt x="3827" y="887"/>
                  </a:lnTo>
                  <a:lnTo>
                    <a:pt x="3829" y="887"/>
                  </a:lnTo>
                  <a:lnTo>
                    <a:pt x="3831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29" y="891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4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31" y="900"/>
                  </a:lnTo>
                  <a:lnTo>
                    <a:pt x="3831" y="900"/>
                  </a:lnTo>
                  <a:lnTo>
                    <a:pt x="3833" y="898"/>
                  </a:lnTo>
                  <a:lnTo>
                    <a:pt x="3833" y="896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1"/>
                  </a:lnTo>
                  <a:lnTo>
                    <a:pt x="3831" y="893"/>
                  </a:lnTo>
                  <a:lnTo>
                    <a:pt x="3833" y="893"/>
                  </a:lnTo>
                  <a:lnTo>
                    <a:pt x="3835" y="893"/>
                  </a:lnTo>
                  <a:lnTo>
                    <a:pt x="3835" y="891"/>
                  </a:lnTo>
                  <a:lnTo>
                    <a:pt x="3835" y="891"/>
                  </a:lnTo>
                  <a:lnTo>
                    <a:pt x="3837" y="891"/>
                  </a:lnTo>
                  <a:lnTo>
                    <a:pt x="3838" y="889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3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4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7"/>
                  </a:lnTo>
                  <a:lnTo>
                    <a:pt x="3848" y="889"/>
                  </a:lnTo>
                  <a:lnTo>
                    <a:pt x="3848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91"/>
                  </a:lnTo>
                  <a:lnTo>
                    <a:pt x="3848" y="891"/>
                  </a:lnTo>
                  <a:lnTo>
                    <a:pt x="3842" y="893"/>
                  </a:lnTo>
                  <a:lnTo>
                    <a:pt x="3840" y="894"/>
                  </a:lnTo>
                  <a:lnTo>
                    <a:pt x="3838" y="896"/>
                  </a:lnTo>
                  <a:lnTo>
                    <a:pt x="3837" y="896"/>
                  </a:lnTo>
                  <a:lnTo>
                    <a:pt x="3837" y="896"/>
                  </a:lnTo>
                  <a:lnTo>
                    <a:pt x="3837" y="898"/>
                  </a:lnTo>
                  <a:lnTo>
                    <a:pt x="3838" y="898"/>
                  </a:lnTo>
                  <a:lnTo>
                    <a:pt x="3840" y="896"/>
                  </a:lnTo>
                  <a:lnTo>
                    <a:pt x="3840" y="896"/>
                  </a:lnTo>
                  <a:lnTo>
                    <a:pt x="3842" y="896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4" y="894"/>
                  </a:lnTo>
                  <a:lnTo>
                    <a:pt x="3846" y="894"/>
                  </a:lnTo>
                  <a:lnTo>
                    <a:pt x="3846" y="893"/>
                  </a:lnTo>
                  <a:lnTo>
                    <a:pt x="3846" y="893"/>
                  </a:lnTo>
                  <a:lnTo>
                    <a:pt x="3848" y="891"/>
                  </a:lnTo>
                  <a:lnTo>
                    <a:pt x="3849" y="891"/>
                  </a:lnTo>
                  <a:lnTo>
                    <a:pt x="3851" y="891"/>
                  </a:lnTo>
                  <a:lnTo>
                    <a:pt x="3851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1" y="893"/>
                  </a:lnTo>
                  <a:lnTo>
                    <a:pt x="3849" y="893"/>
                  </a:lnTo>
                  <a:lnTo>
                    <a:pt x="3848" y="894"/>
                  </a:lnTo>
                  <a:lnTo>
                    <a:pt x="3846" y="894"/>
                  </a:lnTo>
                  <a:lnTo>
                    <a:pt x="3846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2" y="898"/>
                  </a:lnTo>
                  <a:lnTo>
                    <a:pt x="3844" y="898"/>
                  </a:lnTo>
                  <a:lnTo>
                    <a:pt x="3844" y="896"/>
                  </a:lnTo>
                  <a:lnTo>
                    <a:pt x="3844" y="896"/>
                  </a:lnTo>
                  <a:lnTo>
                    <a:pt x="3846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9" y="896"/>
                  </a:lnTo>
                  <a:lnTo>
                    <a:pt x="3849" y="896"/>
                  </a:lnTo>
                  <a:lnTo>
                    <a:pt x="3849" y="898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6" y="898"/>
                  </a:lnTo>
                  <a:lnTo>
                    <a:pt x="3846" y="900"/>
                  </a:lnTo>
                  <a:lnTo>
                    <a:pt x="3846" y="900"/>
                  </a:lnTo>
                  <a:lnTo>
                    <a:pt x="3844" y="900"/>
                  </a:lnTo>
                  <a:lnTo>
                    <a:pt x="3844" y="902"/>
                  </a:lnTo>
                  <a:lnTo>
                    <a:pt x="3842" y="904"/>
                  </a:lnTo>
                  <a:lnTo>
                    <a:pt x="3842" y="904"/>
                  </a:lnTo>
                  <a:lnTo>
                    <a:pt x="3840" y="904"/>
                  </a:lnTo>
                  <a:lnTo>
                    <a:pt x="3840" y="904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2" y="904"/>
                  </a:lnTo>
                  <a:lnTo>
                    <a:pt x="3844" y="904"/>
                  </a:lnTo>
                  <a:lnTo>
                    <a:pt x="3844" y="904"/>
                  </a:lnTo>
                  <a:lnTo>
                    <a:pt x="3844" y="902"/>
                  </a:lnTo>
                  <a:lnTo>
                    <a:pt x="3846" y="902"/>
                  </a:lnTo>
                  <a:lnTo>
                    <a:pt x="3846" y="900"/>
                  </a:lnTo>
                  <a:lnTo>
                    <a:pt x="3848" y="900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9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3" y="896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6"/>
                  </a:lnTo>
                  <a:lnTo>
                    <a:pt x="3855" y="896"/>
                  </a:lnTo>
                  <a:lnTo>
                    <a:pt x="3853" y="896"/>
                  </a:lnTo>
                  <a:lnTo>
                    <a:pt x="3853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7" y="896"/>
                  </a:lnTo>
                  <a:lnTo>
                    <a:pt x="3859" y="896"/>
                  </a:lnTo>
                  <a:lnTo>
                    <a:pt x="3859" y="894"/>
                  </a:lnTo>
                  <a:lnTo>
                    <a:pt x="3859" y="894"/>
                  </a:lnTo>
                  <a:lnTo>
                    <a:pt x="3862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8" y="894"/>
                  </a:lnTo>
                  <a:lnTo>
                    <a:pt x="3868" y="894"/>
                  </a:lnTo>
                  <a:lnTo>
                    <a:pt x="3868" y="896"/>
                  </a:lnTo>
                  <a:lnTo>
                    <a:pt x="3868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3" y="894"/>
                  </a:lnTo>
                  <a:lnTo>
                    <a:pt x="3873" y="894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7" y="894"/>
                  </a:lnTo>
                  <a:lnTo>
                    <a:pt x="3879" y="894"/>
                  </a:lnTo>
                  <a:lnTo>
                    <a:pt x="3879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1" y="889"/>
                  </a:lnTo>
                  <a:lnTo>
                    <a:pt x="3881" y="889"/>
                  </a:lnTo>
                  <a:lnTo>
                    <a:pt x="3879" y="891"/>
                  </a:lnTo>
                  <a:lnTo>
                    <a:pt x="3879" y="891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4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2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9"/>
                  </a:lnTo>
                  <a:lnTo>
                    <a:pt x="3884" y="889"/>
                  </a:lnTo>
                  <a:lnTo>
                    <a:pt x="3886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3"/>
                  </a:lnTo>
                  <a:lnTo>
                    <a:pt x="3884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4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6" y="896"/>
                  </a:lnTo>
                  <a:lnTo>
                    <a:pt x="3886" y="898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2" y="894"/>
                  </a:lnTo>
                  <a:lnTo>
                    <a:pt x="3892" y="894"/>
                  </a:lnTo>
                  <a:lnTo>
                    <a:pt x="3893" y="893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5" y="891"/>
                  </a:lnTo>
                  <a:lnTo>
                    <a:pt x="3897" y="891"/>
                  </a:lnTo>
                  <a:lnTo>
                    <a:pt x="3897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901" y="889"/>
                  </a:lnTo>
                  <a:lnTo>
                    <a:pt x="3901" y="889"/>
                  </a:lnTo>
                  <a:lnTo>
                    <a:pt x="3901" y="891"/>
                  </a:lnTo>
                  <a:lnTo>
                    <a:pt x="3903" y="891"/>
                  </a:lnTo>
                  <a:lnTo>
                    <a:pt x="3903" y="891"/>
                  </a:lnTo>
                  <a:lnTo>
                    <a:pt x="3904" y="891"/>
                  </a:lnTo>
                  <a:lnTo>
                    <a:pt x="3906" y="891"/>
                  </a:lnTo>
                  <a:lnTo>
                    <a:pt x="3906" y="891"/>
                  </a:lnTo>
                  <a:lnTo>
                    <a:pt x="3906" y="889"/>
                  </a:lnTo>
                  <a:lnTo>
                    <a:pt x="3908" y="889"/>
                  </a:lnTo>
                  <a:lnTo>
                    <a:pt x="3908" y="891"/>
                  </a:lnTo>
                  <a:lnTo>
                    <a:pt x="3910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4" y="891"/>
                  </a:lnTo>
                  <a:lnTo>
                    <a:pt x="3912" y="889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5"/>
                  </a:lnTo>
                  <a:lnTo>
                    <a:pt x="3915" y="889"/>
                  </a:lnTo>
                  <a:lnTo>
                    <a:pt x="3915" y="891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7" y="891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9" y="889"/>
                  </a:lnTo>
                  <a:lnTo>
                    <a:pt x="3919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3" y="891"/>
                  </a:lnTo>
                  <a:lnTo>
                    <a:pt x="3923" y="891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6"/>
                  </a:lnTo>
                  <a:lnTo>
                    <a:pt x="3925" y="896"/>
                  </a:lnTo>
                  <a:lnTo>
                    <a:pt x="3925" y="896"/>
                  </a:lnTo>
                  <a:lnTo>
                    <a:pt x="3925" y="894"/>
                  </a:lnTo>
                  <a:lnTo>
                    <a:pt x="3925" y="894"/>
                  </a:lnTo>
                  <a:lnTo>
                    <a:pt x="3925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6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2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6" y="904"/>
                  </a:lnTo>
                  <a:lnTo>
                    <a:pt x="3934" y="904"/>
                  </a:lnTo>
                  <a:lnTo>
                    <a:pt x="3934" y="905"/>
                  </a:lnTo>
                  <a:lnTo>
                    <a:pt x="3934" y="905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6" y="907"/>
                  </a:lnTo>
                  <a:lnTo>
                    <a:pt x="3934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41" y="915"/>
                  </a:lnTo>
                  <a:lnTo>
                    <a:pt x="3941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1" y="916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20"/>
                  </a:lnTo>
                  <a:lnTo>
                    <a:pt x="3945" y="920"/>
                  </a:lnTo>
                  <a:lnTo>
                    <a:pt x="3945" y="918"/>
                  </a:lnTo>
                  <a:lnTo>
                    <a:pt x="3947" y="918"/>
                  </a:lnTo>
                  <a:lnTo>
                    <a:pt x="3947" y="920"/>
                  </a:lnTo>
                  <a:lnTo>
                    <a:pt x="3947" y="920"/>
                  </a:lnTo>
                  <a:lnTo>
                    <a:pt x="3947" y="918"/>
                  </a:lnTo>
                  <a:lnTo>
                    <a:pt x="3947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20"/>
                  </a:lnTo>
                  <a:lnTo>
                    <a:pt x="3950" y="918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0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8" y="922"/>
                  </a:lnTo>
                  <a:lnTo>
                    <a:pt x="3958" y="922"/>
                  </a:lnTo>
                  <a:lnTo>
                    <a:pt x="3959" y="922"/>
                  </a:lnTo>
                  <a:lnTo>
                    <a:pt x="3959" y="922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8" y="920"/>
                  </a:lnTo>
                  <a:lnTo>
                    <a:pt x="3958" y="920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8" y="918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61" y="920"/>
                  </a:lnTo>
                  <a:lnTo>
                    <a:pt x="3961" y="920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59" y="924"/>
                  </a:lnTo>
                  <a:lnTo>
                    <a:pt x="3959" y="924"/>
                  </a:lnTo>
                  <a:lnTo>
                    <a:pt x="3961" y="924"/>
                  </a:lnTo>
                  <a:lnTo>
                    <a:pt x="3961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7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7"/>
                  </a:lnTo>
                  <a:lnTo>
                    <a:pt x="3963" y="927"/>
                  </a:lnTo>
                  <a:lnTo>
                    <a:pt x="3965" y="927"/>
                  </a:lnTo>
                  <a:lnTo>
                    <a:pt x="3965" y="929"/>
                  </a:lnTo>
                  <a:lnTo>
                    <a:pt x="3965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3" y="933"/>
                  </a:lnTo>
                  <a:lnTo>
                    <a:pt x="3963" y="935"/>
                  </a:lnTo>
                  <a:lnTo>
                    <a:pt x="3965" y="935"/>
                  </a:lnTo>
                  <a:lnTo>
                    <a:pt x="3965" y="935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8"/>
                  </a:lnTo>
                  <a:lnTo>
                    <a:pt x="3965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70" y="938"/>
                  </a:lnTo>
                  <a:lnTo>
                    <a:pt x="3970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4" y="938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8"/>
                  </a:lnTo>
                  <a:lnTo>
                    <a:pt x="3976" y="948"/>
                  </a:lnTo>
                  <a:lnTo>
                    <a:pt x="3978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3" y="946"/>
                  </a:lnTo>
                  <a:lnTo>
                    <a:pt x="3983" y="946"/>
                  </a:lnTo>
                  <a:lnTo>
                    <a:pt x="3985" y="946"/>
                  </a:lnTo>
                  <a:lnTo>
                    <a:pt x="3985" y="946"/>
                  </a:lnTo>
                  <a:lnTo>
                    <a:pt x="3987" y="946"/>
                  </a:lnTo>
                  <a:lnTo>
                    <a:pt x="3985" y="944"/>
                  </a:lnTo>
                  <a:lnTo>
                    <a:pt x="3985" y="944"/>
                  </a:lnTo>
                  <a:lnTo>
                    <a:pt x="3983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3" y="942"/>
                  </a:lnTo>
                  <a:lnTo>
                    <a:pt x="3983" y="940"/>
                  </a:lnTo>
                  <a:lnTo>
                    <a:pt x="3981" y="940"/>
                  </a:lnTo>
                  <a:lnTo>
                    <a:pt x="3981" y="940"/>
                  </a:lnTo>
                  <a:lnTo>
                    <a:pt x="3985" y="940"/>
                  </a:lnTo>
                  <a:lnTo>
                    <a:pt x="3985" y="938"/>
                  </a:lnTo>
                  <a:lnTo>
                    <a:pt x="3983" y="938"/>
                  </a:lnTo>
                  <a:lnTo>
                    <a:pt x="3985" y="938"/>
                  </a:lnTo>
                  <a:lnTo>
                    <a:pt x="3987" y="937"/>
                  </a:lnTo>
                  <a:lnTo>
                    <a:pt x="3989" y="937"/>
                  </a:lnTo>
                  <a:lnTo>
                    <a:pt x="3991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4" y="937"/>
                  </a:lnTo>
                  <a:lnTo>
                    <a:pt x="3994" y="937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6" y="938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2"/>
                  </a:lnTo>
                  <a:lnTo>
                    <a:pt x="3998" y="942"/>
                  </a:lnTo>
                  <a:lnTo>
                    <a:pt x="3998" y="942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6"/>
                  </a:lnTo>
                  <a:lnTo>
                    <a:pt x="4000" y="948"/>
                  </a:lnTo>
                  <a:lnTo>
                    <a:pt x="4000" y="948"/>
                  </a:lnTo>
                  <a:lnTo>
                    <a:pt x="4000" y="949"/>
                  </a:lnTo>
                  <a:lnTo>
                    <a:pt x="4000" y="949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3996" y="960"/>
                  </a:lnTo>
                  <a:lnTo>
                    <a:pt x="3996" y="960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4"/>
                  </a:lnTo>
                  <a:lnTo>
                    <a:pt x="3998" y="964"/>
                  </a:lnTo>
                  <a:lnTo>
                    <a:pt x="3998" y="964"/>
                  </a:lnTo>
                  <a:lnTo>
                    <a:pt x="3998" y="962"/>
                  </a:lnTo>
                  <a:lnTo>
                    <a:pt x="4000" y="962"/>
                  </a:lnTo>
                  <a:lnTo>
                    <a:pt x="3998" y="962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59"/>
                  </a:lnTo>
                  <a:lnTo>
                    <a:pt x="4000" y="959"/>
                  </a:lnTo>
                  <a:lnTo>
                    <a:pt x="4002" y="959"/>
                  </a:lnTo>
                  <a:lnTo>
                    <a:pt x="4002" y="959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5" y="960"/>
                  </a:lnTo>
                  <a:lnTo>
                    <a:pt x="4003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6"/>
                  </a:lnTo>
                  <a:lnTo>
                    <a:pt x="4007" y="966"/>
                  </a:lnTo>
                  <a:lnTo>
                    <a:pt x="4007" y="964"/>
                  </a:lnTo>
                  <a:lnTo>
                    <a:pt x="4009" y="964"/>
                  </a:lnTo>
                  <a:lnTo>
                    <a:pt x="4009" y="966"/>
                  </a:lnTo>
                  <a:lnTo>
                    <a:pt x="4009" y="966"/>
                  </a:lnTo>
                  <a:lnTo>
                    <a:pt x="4009" y="968"/>
                  </a:lnTo>
                  <a:lnTo>
                    <a:pt x="4009" y="968"/>
                  </a:lnTo>
                  <a:lnTo>
                    <a:pt x="4007" y="968"/>
                  </a:lnTo>
                  <a:lnTo>
                    <a:pt x="4009" y="970"/>
                  </a:lnTo>
                  <a:lnTo>
                    <a:pt x="4009" y="970"/>
                  </a:lnTo>
                  <a:lnTo>
                    <a:pt x="4007" y="970"/>
                  </a:lnTo>
                  <a:lnTo>
                    <a:pt x="4007" y="970"/>
                  </a:lnTo>
                  <a:lnTo>
                    <a:pt x="4005" y="970"/>
                  </a:lnTo>
                  <a:lnTo>
                    <a:pt x="4005" y="970"/>
                  </a:lnTo>
                  <a:lnTo>
                    <a:pt x="4005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0"/>
                  </a:lnTo>
                  <a:lnTo>
                    <a:pt x="4000" y="970"/>
                  </a:lnTo>
                  <a:lnTo>
                    <a:pt x="4000" y="970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2" y="971"/>
                  </a:lnTo>
                  <a:lnTo>
                    <a:pt x="4002" y="973"/>
                  </a:lnTo>
                  <a:lnTo>
                    <a:pt x="4003" y="973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9" y="973"/>
                  </a:lnTo>
                  <a:lnTo>
                    <a:pt x="4009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3" y="973"/>
                  </a:lnTo>
                  <a:lnTo>
                    <a:pt x="4003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5" y="975"/>
                  </a:lnTo>
                  <a:lnTo>
                    <a:pt x="4007" y="975"/>
                  </a:lnTo>
                  <a:lnTo>
                    <a:pt x="4009" y="975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11" y="979"/>
                  </a:lnTo>
                  <a:lnTo>
                    <a:pt x="4011" y="979"/>
                  </a:lnTo>
                  <a:lnTo>
                    <a:pt x="4009" y="979"/>
                  </a:lnTo>
                  <a:lnTo>
                    <a:pt x="4009" y="979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2" y="981"/>
                  </a:lnTo>
                  <a:lnTo>
                    <a:pt x="4012" y="981"/>
                  </a:lnTo>
                  <a:lnTo>
                    <a:pt x="4014" y="981"/>
                  </a:lnTo>
                  <a:lnTo>
                    <a:pt x="4014" y="981"/>
                  </a:lnTo>
                  <a:lnTo>
                    <a:pt x="4014" y="979"/>
                  </a:lnTo>
                  <a:lnTo>
                    <a:pt x="4016" y="979"/>
                  </a:lnTo>
                  <a:lnTo>
                    <a:pt x="4016" y="981"/>
                  </a:lnTo>
                  <a:lnTo>
                    <a:pt x="4016" y="981"/>
                  </a:lnTo>
                  <a:lnTo>
                    <a:pt x="4018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4"/>
                  </a:lnTo>
                  <a:lnTo>
                    <a:pt x="4018" y="984"/>
                  </a:lnTo>
                  <a:lnTo>
                    <a:pt x="4018" y="986"/>
                  </a:lnTo>
                  <a:lnTo>
                    <a:pt x="4018" y="986"/>
                  </a:lnTo>
                  <a:lnTo>
                    <a:pt x="4020" y="986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2" y="988"/>
                  </a:lnTo>
                  <a:lnTo>
                    <a:pt x="4022" y="986"/>
                  </a:lnTo>
                  <a:lnTo>
                    <a:pt x="4022" y="986"/>
                  </a:lnTo>
                  <a:lnTo>
                    <a:pt x="4023" y="984"/>
                  </a:lnTo>
                  <a:lnTo>
                    <a:pt x="4025" y="984"/>
                  </a:lnTo>
                  <a:lnTo>
                    <a:pt x="4025" y="984"/>
                  </a:lnTo>
                  <a:lnTo>
                    <a:pt x="4027" y="986"/>
                  </a:lnTo>
                  <a:lnTo>
                    <a:pt x="4027" y="986"/>
                  </a:lnTo>
                  <a:lnTo>
                    <a:pt x="4029" y="986"/>
                  </a:lnTo>
                  <a:lnTo>
                    <a:pt x="4029" y="988"/>
                  </a:lnTo>
                  <a:lnTo>
                    <a:pt x="4029" y="988"/>
                  </a:lnTo>
                  <a:lnTo>
                    <a:pt x="4027" y="988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9" y="990"/>
                  </a:lnTo>
                  <a:lnTo>
                    <a:pt x="4029" y="992"/>
                  </a:lnTo>
                  <a:lnTo>
                    <a:pt x="4029" y="992"/>
                  </a:lnTo>
                  <a:lnTo>
                    <a:pt x="4031" y="992"/>
                  </a:lnTo>
                  <a:lnTo>
                    <a:pt x="4031" y="992"/>
                  </a:lnTo>
                  <a:lnTo>
                    <a:pt x="4033" y="990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3"/>
                  </a:lnTo>
                  <a:lnTo>
                    <a:pt x="4033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7"/>
                  </a:lnTo>
                  <a:lnTo>
                    <a:pt x="4034" y="997"/>
                  </a:lnTo>
                  <a:lnTo>
                    <a:pt x="4034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3"/>
                  </a:lnTo>
                  <a:lnTo>
                    <a:pt x="4038" y="1001"/>
                  </a:lnTo>
                  <a:lnTo>
                    <a:pt x="4038" y="1001"/>
                  </a:lnTo>
                  <a:lnTo>
                    <a:pt x="4040" y="1003"/>
                  </a:lnTo>
                  <a:lnTo>
                    <a:pt x="4040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1"/>
                  </a:lnTo>
                  <a:lnTo>
                    <a:pt x="4042" y="1001"/>
                  </a:lnTo>
                  <a:lnTo>
                    <a:pt x="4040" y="1001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7"/>
                  </a:lnTo>
                  <a:lnTo>
                    <a:pt x="4042" y="997"/>
                  </a:lnTo>
                  <a:lnTo>
                    <a:pt x="4044" y="997"/>
                  </a:lnTo>
                  <a:lnTo>
                    <a:pt x="4044" y="997"/>
                  </a:lnTo>
                  <a:lnTo>
                    <a:pt x="4044" y="995"/>
                  </a:lnTo>
                  <a:lnTo>
                    <a:pt x="4042" y="995"/>
                  </a:lnTo>
                  <a:lnTo>
                    <a:pt x="4042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0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4" y="992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9"/>
                  </a:lnTo>
                  <a:lnTo>
                    <a:pt x="4045" y="999"/>
                  </a:lnTo>
                  <a:lnTo>
                    <a:pt x="4044" y="999"/>
                  </a:lnTo>
                  <a:lnTo>
                    <a:pt x="4044" y="999"/>
                  </a:lnTo>
                  <a:lnTo>
                    <a:pt x="4044" y="1001"/>
                  </a:lnTo>
                  <a:lnTo>
                    <a:pt x="4044" y="1001"/>
                  </a:lnTo>
                  <a:lnTo>
                    <a:pt x="4044" y="1003"/>
                  </a:lnTo>
                  <a:lnTo>
                    <a:pt x="4044" y="1003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5" y="1004"/>
                  </a:lnTo>
                  <a:lnTo>
                    <a:pt x="4045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51" y="1006"/>
                  </a:lnTo>
                  <a:lnTo>
                    <a:pt x="4051" y="1008"/>
                  </a:lnTo>
                  <a:lnTo>
                    <a:pt x="4049" y="1008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7" y="1006"/>
                  </a:lnTo>
                  <a:lnTo>
                    <a:pt x="4047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4" y="1006"/>
                  </a:lnTo>
                  <a:lnTo>
                    <a:pt x="4044" y="1006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10"/>
                  </a:lnTo>
                  <a:lnTo>
                    <a:pt x="4042" y="1010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6"/>
                  </a:lnTo>
                  <a:lnTo>
                    <a:pt x="4042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40" y="1008"/>
                  </a:lnTo>
                  <a:lnTo>
                    <a:pt x="4040" y="1008"/>
                  </a:lnTo>
                  <a:lnTo>
                    <a:pt x="4040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8"/>
                  </a:lnTo>
                  <a:lnTo>
                    <a:pt x="4034" y="1008"/>
                  </a:lnTo>
                  <a:lnTo>
                    <a:pt x="4034" y="1008"/>
                  </a:lnTo>
                  <a:lnTo>
                    <a:pt x="4033" y="1008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29" y="1006"/>
                  </a:lnTo>
                  <a:lnTo>
                    <a:pt x="4029" y="1004"/>
                  </a:lnTo>
                  <a:lnTo>
                    <a:pt x="4029" y="1004"/>
                  </a:lnTo>
                  <a:lnTo>
                    <a:pt x="4027" y="1003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5" y="1004"/>
                  </a:lnTo>
                  <a:lnTo>
                    <a:pt x="4025" y="1004"/>
                  </a:lnTo>
                  <a:lnTo>
                    <a:pt x="4023" y="1004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2" y="1006"/>
                  </a:lnTo>
                  <a:lnTo>
                    <a:pt x="4022" y="1006"/>
                  </a:lnTo>
                  <a:lnTo>
                    <a:pt x="4023" y="1006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2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18" y="999"/>
                  </a:lnTo>
                  <a:lnTo>
                    <a:pt x="4016" y="1001"/>
                  </a:lnTo>
                  <a:lnTo>
                    <a:pt x="4014" y="1001"/>
                  </a:lnTo>
                  <a:lnTo>
                    <a:pt x="4014" y="1001"/>
                  </a:lnTo>
                  <a:lnTo>
                    <a:pt x="4014" y="1003"/>
                  </a:lnTo>
                  <a:lnTo>
                    <a:pt x="4014" y="1004"/>
                  </a:lnTo>
                  <a:lnTo>
                    <a:pt x="4012" y="1004"/>
                  </a:lnTo>
                  <a:lnTo>
                    <a:pt x="4012" y="1004"/>
                  </a:lnTo>
                  <a:lnTo>
                    <a:pt x="4014" y="1006"/>
                  </a:lnTo>
                  <a:lnTo>
                    <a:pt x="4012" y="1008"/>
                  </a:lnTo>
                  <a:lnTo>
                    <a:pt x="4012" y="1008"/>
                  </a:lnTo>
                  <a:lnTo>
                    <a:pt x="4012" y="1006"/>
                  </a:lnTo>
                  <a:lnTo>
                    <a:pt x="4012" y="1006"/>
                  </a:lnTo>
                  <a:lnTo>
                    <a:pt x="4011" y="1006"/>
                  </a:lnTo>
                  <a:lnTo>
                    <a:pt x="4011" y="1008"/>
                  </a:lnTo>
                  <a:lnTo>
                    <a:pt x="4011" y="1008"/>
                  </a:lnTo>
                  <a:lnTo>
                    <a:pt x="4009" y="1008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5"/>
                  </a:lnTo>
                  <a:lnTo>
                    <a:pt x="4009" y="1015"/>
                  </a:lnTo>
                  <a:lnTo>
                    <a:pt x="4011" y="1015"/>
                  </a:lnTo>
                  <a:lnTo>
                    <a:pt x="4011" y="1017"/>
                  </a:lnTo>
                  <a:lnTo>
                    <a:pt x="4012" y="1015"/>
                  </a:lnTo>
                  <a:lnTo>
                    <a:pt x="4012" y="1017"/>
                  </a:lnTo>
                  <a:lnTo>
                    <a:pt x="4012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8" y="1017"/>
                  </a:lnTo>
                  <a:lnTo>
                    <a:pt x="4018" y="1017"/>
                  </a:lnTo>
                  <a:lnTo>
                    <a:pt x="4018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2" y="1019"/>
                  </a:lnTo>
                  <a:lnTo>
                    <a:pt x="4022" y="1019"/>
                  </a:lnTo>
                  <a:lnTo>
                    <a:pt x="4022" y="1021"/>
                  </a:lnTo>
                  <a:lnTo>
                    <a:pt x="4022" y="1021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8"/>
                  </a:lnTo>
                  <a:lnTo>
                    <a:pt x="4023" y="1030"/>
                  </a:lnTo>
                  <a:lnTo>
                    <a:pt x="4023" y="1032"/>
                  </a:lnTo>
                  <a:lnTo>
                    <a:pt x="4025" y="1032"/>
                  </a:lnTo>
                  <a:lnTo>
                    <a:pt x="4025" y="1034"/>
                  </a:lnTo>
                  <a:lnTo>
                    <a:pt x="4025" y="1036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9"/>
                  </a:lnTo>
                  <a:lnTo>
                    <a:pt x="4025" y="1041"/>
                  </a:lnTo>
                  <a:lnTo>
                    <a:pt x="4023" y="1041"/>
                  </a:lnTo>
                  <a:lnTo>
                    <a:pt x="4023" y="1041"/>
                  </a:lnTo>
                  <a:lnTo>
                    <a:pt x="4023" y="1043"/>
                  </a:lnTo>
                  <a:lnTo>
                    <a:pt x="4023" y="1045"/>
                  </a:lnTo>
                  <a:lnTo>
                    <a:pt x="4023" y="1045"/>
                  </a:lnTo>
                  <a:lnTo>
                    <a:pt x="4023" y="1047"/>
                  </a:lnTo>
                  <a:lnTo>
                    <a:pt x="4022" y="1047"/>
                  </a:lnTo>
                  <a:lnTo>
                    <a:pt x="4022" y="1047"/>
                  </a:lnTo>
                  <a:lnTo>
                    <a:pt x="4022" y="1048"/>
                  </a:lnTo>
                  <a:lnTo>
                    <a:pt x="4018" y="1048"/>
                  </a:lnTo>
                  <a:lnTo>
                    <a:pt x="4018" y="1048"/>
                  </a:lnTo>
                  <a:lnTo>
                    <a:pt x="4014" y="1048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5" y="1047"/>
                  </a:lnTo>
                  <a:lnTo>
                    <a:pt x="4005" y="1047"/>
                  </a:lnTo>
                  <a:lnTo>
                    <a:pt x="4003" y="1047"/>
                  </a:lnTo>
                  <a:lnTo>
                    <a:pt x="4002" y="1045"/>
                  </a:lnTo>
                  <a:lnTo>
                    <a:pt x="4002" y="1045"/>
                  </a:lnTo>
                  <a:lnTo>
                    <a:pt x="4002" y="1047"/>
                  </a:lnTo>
                  <a:lnTo>
                    <a:pt x="4000" y="1047"/>
                  </a:lnTo>
                  <a:lnTo>
                    <a:pt x="3998" y="1047"/>
                  </a:lnTo>
                  <a:lnTo>
                    <a:pt x="3996" y="1047"/>
                  </a:lnTo>
                  <a:lnTo>
                    <a:pt x="3992" y="1047"/>
                  </a:lnTo>
                  <a:lnTo>
                    <a:pt x="3992" y="1047"/>
                  </a:lnTo>
                  <a:lnTo>
                    <a:pt x="3989" y="1047"/>
                  </a:lnTo>
                  <a:lnTo>
                    <a:pt x="3989" y="1045"/>
                  </a:lnTo>
                  <a:lnTo>
                    <a:pt x="3987" y="1045"/>
                  </a:lnTo>
                  <a:lnTo>
                    <a:pt x="3987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3" y="1045"/>
                  </a:lnTo>
                  <a:lnTo>
                    <a:pt x="3983" y="1045"/>
                  </a:lnTo>
                  <a:lnTo>
                    <a:pt x="3981" y="1043"/>
                  </a:lnTo>
                  <a:lnTo>
                    <a:pt x="3981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78" y="1043"/>
                  </a:lnTo>
                  <a:lnTo>
                    <a:pt x="3976" y="1043"/>
                  </a:lnTo>
                  <a:lnTo>
                    <a:pt x="3976" y="1043"/>
                  </a:lnTo>
                  <a:lnTo>
                    <a:pt x="3972" y="1041"/>
                  </a:lnTo>
                  <a:lnTo>
                    <a:pt x="3972" y="1043"/>
                  </a:lnTo>
                  <a:lnTo>
                    <a:pt x="3970" y="1041"/>
                  </a:lnTo>
                  <a:lnTo>
                    <a:pt x="3970" y="1041"/>
                  </a:lnTo>
                  <a:lnTo>
                    <a:pt x="3970" y="1039"/>
                  </a:lnTo>
                  <a:lnTo>
                    <a:pt x="3970" y="1039"/>
                  </a:lnTo>
                  <a:lnTo>
                    <a:pt x="3970" y="1037"/>
                  </a:lnTo>
                  <a:lnTo>
                    <a:pt x="3970" y="1037"/>
                  </a:lnTo>
                  <a:lnTo>
                    <a:pt x="3970" y="1036"/>
                  </a:lnTo>
                  <a:lnTo>
                    <a:pt x="3970" y="1036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2"/>
                  </a:lnTo>
                  <a:lnTo>
                    <a:pt x="3969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5" y="1032"/>
                  </a:lnTo>
                  <a:lnTo>
                    <a:pt x="3963" y="1032"/>
                  </a:lnTo>
                  <a:lnTo>
                    <a:pt x="3963" y="1032"/>
                  </a:lnTo>
                  <a:lnTo>
                    <a:pt x="3961" y="1032"/>
                  </a:lnTo>
                  <a:lnTo>
                    <a:pt x="3959" y="1034"/>
                  </a:lnTo>
                  <a:lnTo>
                    <a:pt x="3959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6" y="1034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4" y="1037"/>
                  </a:lnTo>
                  <a:lnTo>
                    <a:pt x="3954" y="1037"/>
                  </a:lnTo>
                  <a:lnTo>
                    <a:pt x="3954" y="1039"/>
                  </a:lnTo>
                  <a:lnTo>
                    <a:pt x="3952" y="1039"/>
                  </a:lnTo>
                  <a:lnTo>
                    <a:pt x="3952" y="1041"/>
                  </a:lnTo>
                  <a:lnTo>
                    <a:pt x="3952" y="1041"/>
                  </a:lnTo>
                  <a:lnTo>
                    <a:pt x="3950" y="1043"/>
                  </a:lnTo>
                  <a:lnTo>
                    <a:pt x="3950" y="1045"/>
                  </a:lnTo>
                  <a:lnTo>
                    <a:pt x="3950" y="1045"/>
                  </a:lnTo>
                  <a:lnTo>
                    <a:pt x="3950" y="1047"/>
                  </a:lnTo>
                  <a:lnTo>
                    <a:pt x="3950" y="1047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7" y="1048"/>
                  </a:lnTo>
                  <a:lnTo>
                    <a:pt x="3947" y="1050"/>
                  </a:lnTo>
                  <a:lnTo>
                    <a:pt x="3947" y="1050"/>
                  </a:lnTo>
                  <a:lnTo>
                    <a:pt x="3947" y="1052"/>
                  </a:lnTo>
                  <a:lnTo>
                    <a:pt x="3947" y="1054"/>
                  </a:lnTo>
                  <a:lnTo>
                    <a:pt x="3945" y="1054"/>
                  </a:lnTo>
                  <a:lnTo>
                    <a:pt x="3945" y="1054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7"/>
                  </a:lnTo>
                  <a:lnTo>
                    <a:pt x="3945" y="1047"/>
                  </a:lnTo>
                  <a:lnTo>
                    <a:pt x="3945" y="1045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39"/>
                  </a:lnTo>
                  <a:lnTo>
                    <a:pt x="3945" y="1039"/>
                  </a:lnTo>
                  <a:lnTo>
                    <a:pt x="3945" y="1037"/>
                  </a:lnTo>
                  <a:lnTo>
                    <a:pt x="3945" y="1037"/>
                  </a:lnTo>
                  <a:lnTo>
                    <a:pt x="3945" y="1036"/>
                  </a:lnTo>
                  <a:lnTo>
                    <a:pt x="3945" y="1036"/>
                  </a:lnTo>
                  <a:lnTo>
                    <a:pt x="3945" y="1034"/>
                  </a:lnTo>
                  <a:lnTo>
                    <a:pt x="3945" y="1032"/>
                  </a:lnTo>
                  <a:lnTo>
                    <a:pt x="3945" y="1030"/>
                  </a:lnTo>
                  <a:lnTo>
                    <a:pt x="3943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39" y="1028"/>
                  </a:lnTo>
                  <a:lnTo>
                    <a:pt x="3939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6" y="1028"/>
                  </a:lnTo>
                  <a:lnTo>
                    <a:pt x="3934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0" y="1032"/>
                  </a:lnTo>
                  <a:lnTo>
                    <a:pt x="3928" y="1032"/>
                  </a:lnTo>
                  <a:lnTo>
                    <a:pt x="3928" y="1032"/>
                  </a:lnTo>
                  <a:lnTo>
                    <a:pt x="3926" y="1034"/>
                  </a:lnTo>
                  <a:lnTo>
                    <a:pt x="3926" y="1034"/>
                  </a:lnTo>
                  <a:lnTo>
                    <a:pt x="3926" y="1036"/>
                  </a:lnTo>
                  <a:lnTo>
                    <a:pt x="3926" y="1036"/>
                  </a:lnTo>
                  <a:lnTo>
                    <a:pt x="3925" y="1037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6"/>
                  </a:lnTo>
                  <a:lnTo>
                    <a:pt x="3923" y="1034"/>
                  </a:lnTo>
                  <a:lnTo>
                    <a:pt x="3925" y="1032"/>
                  </a:lnTo>
                  <a:lnTo>
                    <a:pt x="3928" y="1026"/>
                  </a:lnTo>
                  <a:lnTo>
                    <a:pt x="3930" y="1023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5"/>
                  </a:lnTo>
                  <a:lnTo>
                    <a:pt x="3928" y="1015"/>
                  </a:lnTo>
                  <a:lnTo>
                    <a:pt x="3928" y="1014"/>
                  </a:lnTo>
                  <a:lnTo>
                    <a:pt x="3930" y="1014"/>
                  </a:lnTo>
                  <a:lnTo>
                    <a:pt x="3930" y="1014"/>
                  </a:lnTo>
                  <a:lnTo>
                    <a:pt x="3930" y="1012"/>
                  </a:lnTo>
                  <a:lnTo>
                    <a:pt x="3930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0" y="1010"/>
                  </a:lnTo>
                  <a:lnTo>
                    <a:pt x="3930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6" y="1010"/>
                  </a:lnTo>
                  <a:lnTo>
                    <a:pt x="3925" y="1010"/>
                  </a:lnTo>
                  <a:lnTo>
                    <a:pt x="3925" y="1010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5"/>
                  </a:lnTo>
                  <a:lnTo>
                    <a:pt x="3925" y="1017"/>
                  </a:lnTo>
                  <a:lnTo>
                    <a:pt x="3925" y="1019"/>
                  </a:lnTo>
                  <a:lnTo>
                    <a:pt x="3923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7"/>
                  </a:lnTo>
                  <a:lnTo>
                    <a:pt x="3921" y="1017"/>
                  </a:lnTo>
                  <a:lnTo>
                    <a:pt x="3919" y="1017"/>
                  </a:lnTo>
                  <a:lnTo>
                    <a:pt x="3919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7" y="1014"/>
                  </a:lnTo>
                  <a:lnTo>
                    <a:pt x="3917" y="1014"/>
                  </a:lnTo>
                  <a:lnTo>
                    <a:pt x="3915" y="1014"/>
                  </a:lnTo>
                  <a:lnTo>
                    <a:pt x="3912" y="1014"/>
                  </a:lnTo>
                  <a:lnTo>
                    <a:pt x="3910" y="1014"/>
                  </a:lnTo>
                  <a:lnTo>
                    <a:pt x="3910" y="1014"/>
                  </a:lnTo>
                  <a:lnTo>
                    <a:pt x="3910" y="1012"/>
                  </a:lnTo>
                  <a:lnTo>
                    <a:pt x="3910" y="1012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0" y="1010"/>
                  </a:lnTo>
                  <a:lnTo>
                    <a:pt x="3910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4" y="1012"/>
                  </a:lnTo>
                  <a:lnTo>
                    <a:pt x="3904" y="1012"/>
                  </a:lnTo>
                  <a:lnTo>
                    <a:pt x="3904" y="1010"/>
                  </a:lnTo>
                  <a:lnTo>
                    <a:pt x="3904" y="1010"/>
                  </a:lnTo>
                  <a:lnTo>
                    <a:pt x="3903" y="1010"/>
                  </a:lnTo>
                  <a:lnTo>
                    <a:pt x="3903" y="1008"/>
                  </a:lnTo>
                  <a:lnTo>
                    <a:pt x="3903" y="1008"/>
                  </a:lnTo>
                  <a:lnTo>
                    <a:pt x="3903" y="1006"/>
                  </a:lnTo>
                  <a:lnTo>
                    <a:pt x="3903" y="1006"/>
                  </a:lnTo>
                  <a:lnTo>
                    <a:pt x="3903" y="1003"/>
                  </a:lnTo>
                  <a:lnTo>
                    <a:pt x="3903" y="1001"/>
                  </a:lnTo>
                  <a:lnTo>
                    <a:pt x="3901" y="1001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7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3" y="993"/>
                  </a:lnTo>
                  <a:lnTo>
                    <a:pt x="3893" y="993"/>
                  </a:lnTo>
                  <a:lnTo>
                    <a:pt x="3893" y="992"/>
                  </a:lnTo>
                  <a:lnTo>
                    <a:pt x="3893" y="990"/>
                  </a:lnTo>
                  <a:lnTo>
                    <a:pt x="3893" y="986"/>
                  </a:lnTo>
                  <a:lnTo>
                    <a:pt x="3893" y="986"/>
                  </a:lnTo>
                  <a:lnTo>
                    <a:pt x="3895" y="986"/>
                  </a:lnTo>
                  <a:lnTo>
                    <a:pt x="3895" y="984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3" y="982"/>
                  </a:lnTo>
                  <a:lnTo>
                    <a:pt x="3892" y="982"/>
                  </a:lnTo>
                  <a:lnTo>
                    <a:pt x="3890" y="984"/>
                  </a:lnTo>
                  <a:lnTo>
                    <a:pt x="3888" y="982"/>
                  </a:lnTo>
                  <a:lnTo>
                    <a:pt x="3882" y="986"/>
                  </a:lnTo>
                  <a:lnTo>
                    <a:pt x="3877" y="986"/>
                  </a:lnTo>
                  <a:lnTo>
                    <a:pt x="3873" y="986"/>
                  </a:lnTo>
                  <a:lnTo>
                    <a:pt x="3871" y="988"/>
                  </a:lnTo>
                  <a:lnTo>
                    <a:pt x="3870" y="988"/>
                  </a:lnTo>
                  <a:lnTo>
                    <a:pt x="3870" y="988"/>
                  </a:lnTo>
                  <a:lnTo>
                    <a:pt x="3868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2"/>
                  </a:lnTo>
                  <a:lnTo>
                    <a:pt x="3860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59" y="993"/>
                  </a:lnTo>
                  <a:lnTo>
                    <a:pt x="3859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2" y="995"/>
                  </a:lnTo>
                  <a:lnTo>
                    <a:pt x="3862" y="995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4" y="997"/>
                  </a:lnTo>
                  <a:lnTo>
                    <a:pt x="3864" y="997"/>
                  </a:lnTo>
                  <a:lnTo>
                    <a:pt x="3864" y="995"/>
                  </a:lnTo>
                  <a:lnTo>
                    <a:pt x="3864" y="995"/>
                  </a:lnTo>
                  <a:lnTo>
                    <a:pt x="3864" y="997"/>
                  </a:lnTo>
                  <a:lnTo>
                    <a:pt x="3866" y="995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70" y="997"/>
                  </a:lnTo>
                  <a:lnTo>
                    <a:pt x="3870" y="995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1" y="997"/>
                  </a:lnTo>
                  <a:lnTo>
                    <a:pt x="3871" y="997"/>
                  </a:lnTo>
                  <a:lnTo>
                    <a:pt x="3871" y="995"/>
                  </a:lnTo>
                  <a:lnTo>
                    <a:pt x="3873" y="995"/>
                  </a:lnTo>
                  <a:lnTo>
                    <a:pt x="3873" y="995"/>
                  </a:lnTo>
                  <a:lnTo>
                    <a:pt x="3873" y="997"/>
                  </a:lnTo>
                  <a:lnTo>
                    <a:pt x="3873" y="999"/>
                  </a:lnTo>
                  <a:lnTo>
                    <a:pt x="3871" y="999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999"/>
                  </a:lnTo>
                  <a:lnTo>
                    <a:pt x="3873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3"/>
                  </a:lnTo>
                  <a:lnTo>
                    <a:pt x="3875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3"/>
                  </a:lnTo>
                  <a:lnTo>
                    <a:pt x="3879" y="1003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81" y="1004"/>
                  </a:lnTo>
                  <a:lnTo>
                    <a:pt x="3881" y="1004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2" y="1006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4" y="1008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6" y="1012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90" y="1014"/>
                  </a:lnTo>
                  <a:lnTo>
                    <a:pt x="3890" y="1015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5" y="1015"/>
                  </a:lnTo>
                  <a:lnTo>
                    <a:pt x="3895" y="1015"/>
                  </a:lnTo>
                  <a:lnTo>
                    <a:pt x="3897" y="1015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9" y="1017"/>
                  </a:lnTo>
                  <a:lnTo>
                    <a:pt x="3897" y="1019"/>
                  </a:lnTo>
                  <a:lnTo>
                    <a:pt x="3899" y="1021"/>
                  </a:lnTo>
                  <a:lnTo>
                    <a:pt x="3899" y="1021"/>
                  </a:lnTo>
                  <a:lnTo>
                    <a:pt x="3897" y="1021"/>
                  </a:lnTo>
                  <a:lnTo>
                    <a:pt x="3899" y="1023"/>
                  </a:lnTo>
                  <a:lnTo>
                    <a:pt x="3899" y="1023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901" y="1026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4"/>
                  </a:lnTo>
                  <a:lnTo>
                    <a:pt x="3904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6"/>
                  </a:lnTo>
                  <a:lnTo>
                    <a:pt x="3906" y="1034"/>
                  </a:lnTo>
                  <a:lnTo>
                    <a:pt x="3908" y="1034"/>
                  </a:lnTo>
                  <a:lnTo>
                    <a:pt x="3908" y="1034"/>
                  </a:lnTo>
                  <a:lnTo>
                    <a:pt x="3908" y="1036"/>
                  </a:lnTo>
                  <a:lnTo>
                    <a:pt x="3910" y="1036"/>
                  </a:lnTo>
                  <a:lnTo>
                    <a:pt x="3910" y="1036"/>
                  </a:lnTo>
                  <a:lnTo>
                    <a:pt x="3910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50"/>
                  </a:lnTo>
                  <a:lnTo>
                    <a:pt x="3912" y="1050"/>
                  </a:lnTo>
                  <a:lnTo>
                    <a:pt x="3914" y="1052"/>
                  </a:lnTo>
                  <a:lnTo>
                    <a:pt x="3914" y="1052"/>
                  </a:lnTo>
                  <a:lnTo>
                    <a:pt x="3915" y="1052"/>
                  </a:lnTo>
                  <a:lnTo>
                    <a:pt x="3915" y="1054"/>
                  </a:lnTo>
                  <a:lnTo>
                    <a:pt x="3915" y="1054"/>
                  </a:lnTo>
                  <a:lnTo>
                    <a:pt x="3915" y="1056"/>
                  </a:lnTo>
                  <a:lnTo>
                    <a:pt x="3915" y="1058"/>
                  </a:lnTo>
                  <a:lnTo>
                    <a:pt x="3914" y="1059"/>
                  </a:lnTo>
                  <a:lnTo>
                    <a:pt x="3914" y="1061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7"/>
                  </a:lnTo>
                  <a:lnTo>
                    <a:pt x="3912" y="1067"/>
                  </a:lnTo>
                  <a:lnTo>
                    <a:pt x="3912" y="1069"/>
                  </a:lnTo>
                  <a:lnTo>
                    <a:pt x="3910" y="1070"/>
                  </a:lnTo>
                  <a:lnTo>
                    <a:pt x="3910" y="1072"/>
                  </a:lnTo>
                  <a:lnTo>
                    <a:pt x="3910" y="1074"/>
                  </a:lnTo>
                  <a:lnTo>
                    <a:pt x="3910" y="1076"/>
                  </a:lnTo>
                  <a:lnTo>
                    <a:pt x="3908" y="1076"/>
                  </a:lnTo>
                  <a:lnTo>
                    <a:pt x="3910" y="1076"/>
                  </a:lnTo>
                  <a:lnTo>
                    <a:pt x="3908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08" y="1080"/>
                  </a:lnTo>
                  <a:lnTo>
                    <a:pt x="3910" y="1080"/>
                  </a:lnTo>
                  <a:lnTo>
                    <a:pt x="3910" y="1081"/>
                  </a:lnTo>
                  <a:lnTo>
                    <a:pt x="3910" y="1083"/>
                  </a:lnTo>
                  <a:lnTo>
                    <a:pt x="3910" y="1083"/>
                  </a:lnTo>
                  <a:lnTo>
                    <a:pt x="3908" y="1085"/>
                  </a:lnTo>
                  <a:lnTo>
                    <a:pt x="3908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4"/>
                  </a:lnTo>
                  <a:lnTo>
                    <a:pt x="3901" y="1094"/>
                  </a:lnTo>
                  <a:lnTo>
                    <a:pt x="3899" y="1094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901" y="1096"/>
                  </a:lnTo>
                  <a:lnTo>
                    <a:pt x="3901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5" y="1100"/>
                  </a:lnTo>
                  <a:lnTo>
                    <a:pt x="3895" y="1102"/>
                  </a:lnTo>
                  <a:lnTo>
                    <a:pt x="3897" y="1102"/>
                  </a:lnTo>
                  <a:lnTo>
                    <a:pt x="3897" y="1102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5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9" y="1109"/>
                  </a:lnTo>
                  <a:lnTo>
                    <a:pt x="3899" y="1111"/>
                  </a:lnTo>
                  <a:lnTo>
                    <a:pt x="3897" y="1111"/>
                  </a:lnTo>
                  <a:lnTo>
                    <a:pt x="3899" y="1113"/>
                  </a:lnTo>
                  <a:lnTo>
                    <a:pt x="3899" y="1114"/>
                  </a:lnTo>
                  <a:lnTo>
                    <a:pt x="3899" y="1114"/>
                  </a:lnTo>
                  <a:lnTo>
                    <a:pt x="3897" y="1114"/>
                  </a:lnTo>
                  <a:lnTo>
                    <a:pt x="3897" y="1116"/>
                  </a:lnTo>
                  <a:lnTo>
                    <a:pt x="3897" y="1118"/>
                  </a:lnTo>
                  <a:lnTo>
                    <a:pt x="3897" y="1120"/>
                  </a:lnTo>
                  <a:lnTo>
                    <a:pt x="3897" y="1122"/>
                  </a:lnTo>
                  <a:lnTo>
                    <a:pt x="3895" y="1124"/>
                  </a:lnTo>
                  <a:lnTo>
                    <a:pt x="3895" y="1125"/>
                  </a:lnTo>
                  <a:lnTo>
                    <a:pt x="3895" y="1125"/>
                  </a:lnTo>
                  <a:lnTo>
                    <a:pt x="3893" y="1125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2" y="1129"/>
                  </a:lnTo>
                  <a:lnTo>
                    <a:pt x="3892" y="1129"/>
                  </a:lnTo>
                  <a:lnTo>
                    <a:pt x="3892" y="1131"/>
                  </a:lnTo>
                  <a:lnTo>
                    <a:pt x="3892" y="1131"/>
                  </a:lnTo>
                  <a:lnTo>
                    <a:pt x="3890" y="1133"/>
                  </a:lnTo>
                  <a:lnTo>
                    <a:pt x="3890" y="1135"/>
                  </a:lnTo>
                  <a:lnTo>
                    <a:pt x="3892" y="1135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8"/>
                  </a:lnTo>
                  <a:lnTo>
                    <a:pt x="3893" y="1138"/>
                  </a:lnTo>
                  <a:lnTo>
                    <a:pt x="3893" y="1138"/>
                  </a:lnTo>
                  <a:lnTo>
                    <a:pt x="3893" y="1140"/>
                  </a:lnTo>
                  <a:lnTo>
                    <a:pt x="3893" y="1140"/>
                  </a:lnTo>
                  <a:lnTo>
                    <a:pt x="3893" y="1142"/>
                  </a:lnTo>
                  <a:lnTo>
                    <a:pt x="3895" y="1142"/>
                  </a:lnTo>
                  <a:lnTo>
                    <a:pt x="3895" y="1144"/>
                  </a:lnTo>
                  <a:lnTo>
                    <a:pt x="3895" y="1146"/>
                  </a:lnTo>
                  <a:lnTo>
                    <a:pt x="3895" y="1146"/>
                  </a:lnTo>
                  <a:lnTo>
                    <a:pt x="3895" y="1147"/>
                  </a:lnTo>
                  <a:lnTo>
                    <a:pt x="3895" y="1147"/>
                  </a:lnTo>
                  <a:lnTo>
                    <a:pt x="3897" y="1147"/>
                  </a:lnTo>
                  <a:lnTo>
                    <a:pt x="3897" y="1149"/>
                  </a:lnTo>
                  <a:lnTo>
                    <a:pt x="3897" y="1151"/>
                  </a:lnTo>
                  <a:lnTo>
                    <a:pt x="3897" y="1153"/>
                  </a:lnTo>
                  <a:lnTo>
                    <a:pt x="3899" y="1153"/>
                  </a:lnTo>
                  <a:lnTo>
                    <a:pt x="3899" y="1155"/>
                  </a:lnTo>
                  <a:lnTo>
                    <a:pt x="3899" y="1157"/>
                  </a:lnTo>
                  <a:lnTo>
                    <a:pt x="3899" y="1157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901" y="1162"/>
                  </a:lnTo>
                  <a:lnTo>
                    <a:pt x="3901" y="1162"/>
                  </a:lnTo>
                  <a:lnTo>
                    <a:pt x="3901" y="1164"/>
                  </a:lnTo>
                  <a:lnTo>
                    <a:pt x="3901" y="1164"/>
                  </a:lnTo>
                  <a:lnTo>
                    <a:pt x="3901" y="1166"/>
                  </a:lnTo>
                  <a:lnTo>
                    <a:pt x="3901" y="1168"/>
                  </a:lnTo>
                  <a:lnTo>
                    <a:pt x="3901" y="1168"/>
                  </a:lnTo>
                  <a:lnTo>
                    <a:pt x="3901" y="1171"/>
                  </a:lnTo>
                  <a:lnTo>
                    <a:pt x="3903" y="1171"/>
                  </a:lnTo>
                  <a:lnTo>
                    <a:pt x="3903" y="1173"/>
                  </a:lnTo>
                  <a:lnTo>
                    <a:pt x="3903" y="1175"/>
                  </a:lnTo>
                  <a:lnTo>
                    <a:pt x="3903" y="1180"/>
                  </a:lnTo>
                  <a:lnTo>
                    <a:pt x="3904" y="1180"/>
                  </a:lnTo>
                  <a:lnTo>
                    <a:pt x="3904" y="1182"/>
                  </a:lnTo>
                  <a:lnTo>
                    <a:pt x="3906" y="1186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8" y="1190"/>
                  </a:lnTo>
                  <a:lnTo>
                    <a:pt x="3908" y="1193"/>
                  </a:lnTo>
                  <a:lnTo>
                    <a:pt x="3910" y="1195"/>
                  </a:lnTo>
                  <a:lnTo>
                    <a:pt x="3910" y="1197"/>
                  </a:lnTo>
                  <a:lnTo>
                    <a:pt x="3910" y="1199"/>
                  </a:lnTo>
                  <a:lnTo>
                    <a:pt x="3912" y="1206"/>
                  </a:lnTo>
                  <a:lnTo>
                    <a:pt x="3912" y="1208"/>
                  </a:lnTo>
                  <a:lnTo>
                    <a:pt x="3912" y="1210"/>
                  </a:lnTo>
                  <a:lnTo>
                    <a:pt x="3914" y="1212"/>
                  </a:lnTo>
                  <a:lnTo>
                    <a:pt x="3914" y="1213"/>
                  </a:lnTo>
                  <a:lnTo>
                    <a:pt x="3914" y="1219"/>
                  </a:lnTo>
                  <a:lnTo>
                    <a:pt x="3914" y="1221"/>
                  </a:lnTo>
                  <a:lnTo>
                    <a:pt x="3914" y="1221"/>
                  </a:lnTo>
                  <a:lnTo>
                    <a:pt x="3912" y="1224"/>
                  </a:lnTo>
                  <a:lnTo>
                    <a:pt x="3912" y="1224"/>
                  </a:lnTo>
                  <a:lnTo>
                    <a:pt x="3910" y="1228"/>
                  </a:lnTo>
                  <a:lnTo>
                    <a:pt x="3910" y="1228"/>
                  </a:lnTo>
                  <a:lnTo>
                    <a:pt x="3908" y="1230"/>
                  </a:lnTo>
                  <a:lnTo>
                    <a:pt x="3906" y="1230"/>
                  </a:lnTo>
                  <a:lnTo>
                    <a:pt x="3904" y="1234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1" y="1237"/>
                  </a:lnTo>
                  <a:lnTo>
                    <a:pt x="3899" y="1239"/>
                  </a:lnTo>
                  <a:lnTo>
                    <a:pt x="3899" y="1241"/>
                  </a:lnTo>
                  <a:lnTo>
                    <a:pt x="3899" y="1241"/>
                  </a:lnTo>
                  <a:lnTo>
                    <a:pt x="3897" y="1243"/>
                  </a:lnTo>
                  <a:lnTo>
                    <a:pt x="3895" y="1243"/>
                  </a:lnTo>
                  <a:lnTo>
                    <a:pt x="3895" y="1243"/>
                  </a:lnTo>
                  <a:lnTo>
                    <a:pt x="3895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3"/>
                  </a:lnTo>
                  <a:lnTo>
                    <a:pt x="3892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8"/>
                  </a:lnTo>
                  <a:lnTo>
                    <a:pt x="3893" y="1248"/>
                  </a:lnTo>
                  <a:lnTo>
                    <a:pt x="3893" y="1250"/>
                  </a:lnTo>
                  <a:lnTo>
                    <a:pt x="3892" y="1250"/>
                  </a:lnTo>
                  <a:lnTo>
                    <a:pt x="3892" y="1252"/>
                  </a:lnTo>
                  <a:lnTo>
                    <a:pt x="3890" y="1254"/>
                  </a:lnTo>
                  <a:lnTo>
                    <a:pt x="3890" y="1256"/>
                  </a:lnTo>
                  <a:lnTo>
                    <a:pt x="3888" y="1257"/>
                  </a:lnTo>
                  <a:lnTo>
                    <a:pt x="3888" y="1259"/>
                  </a:lnTo>
                  <a:lnTo>
                    <a:pt x="3886" y="1259"/>
                  </a:lnTo>
                  <a:lnTo>
                    <a:pt x="3886" y="1261"/>
                  </a:lnTo>
                  <a:lnTo>
                    <a:pt x="3886" y="1261"/>
                  </a:lnTo>
                  <a:lnTo>
                    <a:pt x="3884" y="1261"/>
                  </a:lnTo>
                  <a:lnTo>
                    <a:pt x="3884" y="1263"/>
                  </a:lnTo>
                  <a:lnTo>
                    <a:pt x="3884" y="1263"/>
                  </a:lnTo>
                  <a:lnTo>
                    <a:pt x="3884" y="1265"/>
                  </a:lnTo>
                  <a:lnTo>
                    <a:pt x="3882" y="1265"/>
                  </a:lnTo>
                  <a:lnTo>
                    <a:pt x="3882" y="1267"/>
                  </a:lnTo>
                  <a:lnTo>
                    <a:pt x="3882" y="1267"/>
                  </a:lnTo>
                  <a:lnTo>
                    <a:pt x="3881" y="1268"/>
                  </a:lnTo>
                  <a:lnTo>
                    <a:pt x="3881" y="1268"/>
                  </a:lnTo>
                  <a:lnTo>
                    <a:pt x="3879" y="1268"/>
                  </a:lnTo>
                  <a:lnTo>
                    <a:pt x="3875" y="1270"/>
                  </a:lnTo>
                  <a:lnTo>
                    <a:pt x="3873" y="1272"/>
                  </a:lnTo>
                  <a:lnTo>
                    <a:pt x="3873" y="1272"/>
                  </a:lnTo>
                  <a:lnTo>
                    <a:pt x="3871" y="1272"/>
                  </a:lnTo>
                  <a:lnTo>
                    <a:pt x="3871" y="1272"/>
                  </a:lnTo>
                  <a:lnTo>
                    <a:pt x="3870" y="1274"/>
                  </a:lnTo>
                  <a:lnTo>
                    <a:pt x="3870" y="1274"/>
                  </a:lnTo>
                  <a:lnTo>
                    <a:pt x="3868" y="1274"/>
                  </a:lnTo>
                  <a:lnTo>
                    <a:pt x="3868" y="1276"/>
                  </a:lnTo>
                  <a:lnTo>
                    <a:pt x="3866" y="1276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3"/>
                  </a:lnTo>
                  <a:lnTo>
                    <a:pt x="3864" y="1283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7"/>
                  </a:lnTo>
                  <a:lnTo>
                    <a:pt x="3862" y="1289"/>
                  </a:lnTo>
                  <a:lnTo>
                    <a:pt x="3862" y="1289"/>
                  </a:lnTo>
                  <a:lnTo>
                    <a:pt x="3862" y="1290"/>
                  </a:lnTo>
                  <a:lnTo>
                    <a:pt x="3862" y="1290"/>
                  </a:lnTo>
                  <a:lnTo>
                    <a:pt x="3862" y="1292"/>
                  </a:lnTo>
                  <a:lnTo>
                    <a:pt x="3862" y="1292"/>
                  </a:lnTo>
                  <a:lnTo>
                    <a:pt x="3862" y="1294"/>
                  </a:lnTo>
                  <a:lnTo>
                    <a:pt x="3864" y="1294"/>
                  </a:lnTo>
                  <a:lnTo>
                    <a:pt x="3864" y="1296"/>
                  </a:lnTo>
                  <a:lnTo>
                    <a:pt x="3864" y="1296"/>
                  </a:lnTo>
                  <a:lnTo>
                    <a:pt x="3864" y="1298"/>
                  </a:lnTo>
                  <a:lnTo>
                    <a:pt x="3864" y="1298"/>
                  </a:lnTo>
                  <a:lnTo>
                    <a:pt x="3864" y="1300"/>
                  </a:lnTo>
                  <a:lnTo>
                    <a:pt x="3864" y="1300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6" y="1307"/>
                  </a:lnTo>
                  <a:lnTo>
                    <a:pt x="3866" y="1307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11"/>
                  </a:lnTo>
                  <a:lnTo>
                    <a:pt x="3866" y="1311"/>
                  </a:lnTo>
                  <a:lnTo>
                    <a:pt x="3866" y="1312"/>
                  </a:lnTo>
                  <a:lnTo>
                    <a:pt x="3866" y="1312"/>
                  </a:lnTo>
                  <a:lnTo>
                    <a:pt x="3866" y="1314"/>
                  </a:lnTo>
                  <a:lnTo>
                    <a:pt x="3866" y="1314"/>
                  </a:lnTo>
                  <a:lnTo>
                    <a:pt x="3866" y="1316"/>
                  </a:lnTo>
                  <a:lnTo>
                    <a:pt x="3866" y="1316"/>
                  </a:lnTo>
                  <a:lnTo>
                    <a:pt x="3866" y="1318"/>
                  </a:lnTo>
                  <a:lnTo>
                    <a:pt x="3866" y="1318"/>
                  </a:lnTo>
                  <a:lnTo>
                    <a:pt x="3866" y="1320"/>
                  </a:lnTo>
                  <a:lnTo>
                    <a:pt x="3866" y="1320"/>
                  </a:lnTo>
                  <a:lnTo>
                    <a:pt x="3866" y="1322"/>
                  </a:lnTo>
                  <a:lnTo>
                    <a:pt x="3866" y="1322"/>
                  </a:lnTo>
                  <a:lnTo>
                    <a:pt x="3866" y="1323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7"/>
                  </a:lnTo>
                  <a:lnTo>
                    <a:pt x="3866" y="1327"/>
                  </a:lnTo>
                  <a:lnTo>
                    <a:pt x="3864" y="1329"/>
                  </a:lnTo>
                  <a:lnTo>
                    <a:pt x="3864" y="1331"/>
                  </a:lnTo>
                  <a:lnTo>
                    <a:pt x="3864" y="1331"/>
                  </a:lnTo>
                  <a:lnTo>
                    <a:pt x="3864" y="1333"/>
                  </a:lnTo>
                  <a:lnTo>
                    <a:pt x="3862" y="1333"/>
                  </a:lnTo>
                  <a:lnTo>
                    <a:pt x="3862" y="1334"/>
                  </a:lnTo>
                  <a:lnTo>
                    <a:pt x="3862" y="1334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8"/>
                  </a:lnTo>
                  <a:lnTo>
                    <a:pt x="3862" y="1338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4" y="1344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6" y="1342"/>
                  </a:lnTo>
                  <a:lnTo>
                    <a:pt x="3866" y="1344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38"/>
                  </a:lnTo>
                  <a:lnTo>
                    <a:pt x="3873" y="1340"/>
                  </a:lnTo>
                  <a:lnTo>
                    <a:pt x="3873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3" y="1342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7" y="1344"/>
                  </a:lnTo>
                  <a:lnTo>
                    <a:pt x="3877" y="1342"/>
                  </a:lnTo>
                  <a:lnTo>
                    <a:pt x="3877" y="1342"/>
                  </a:lnTo>
                  <a:lnTo>
                    <a:pt x="3879" y="1342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9"/>
                  </a:lnTo>
                  <a:lnTo>
                    <a:pt x="3881" y="1349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2" y="1351"/>
                  </a:lnTo>
                  <a:lnTo>
                    <a:pt x="3882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3"/>
                  </a:lnTo>
                  <a:lnTo>
                    <a:pt x="3882" y="1353"/>
                  </a:lnTo>
                  <a:lnTo>
                    <a:pt x="3882" y="1354"/>
                  </a:lnTo>
                  <a:lnTo>
                    <a:pt x="3882" y="1354"/>
                  </a:lnTo>
                  <a:lnTo>
                    <a:pt x="3882" y="1356"/>
                  </a:lnTo>
                  <a:lnTo>
                    <a:pt x="3882" y="1356"/>
                  </a:lnTo>
                  <a:lnTo>
                    <a:pt x="3882" y="1358"/>
                  </a:lnTo>
                  <a:lnTo>
                    <a:pt x="3881" y="1358"/>
                  </a:lnTo>
                  <a:lnTo>
                    <a:pt x="3881" y="1360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7" y="1364"/>
                  </a:lnTo>
                  <a:lnTo>
                    <a:pt x="3877" y="1364"/>
                  </a:lnTo>
                  <a:lnTo>
                    <a:pt x="3875" y="1364"/>
                  </a:lnTo>
                  <a:lnTo>
                    <a:pt x="3875" y="1365"/>
                  </a:lnTo>
                  <a:lnTo>
                    <a:pt x="3873" y="1364"/>
                  </a:lnTo>
                  <a:lnTo>
                    <a:pt x="3873" y="1364"/>
                  </a:lnTo>
                  <a:lnTo>
                    <a:pt x="3871" y="1364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68" y="1367"/>
                  </a:lnTo>
                  <a:lnTo>
                    <a:pt x="3868" y="1367"/>
                  </a:lnTo>
                  <a:lnTo>
                    <a:pt x="3866" y="1367"/>
                  </a:lnTo>
                  <a:lnTo>
                    <a:pt x="3866" y="1367"/>
                  </a:lnTo>
                  <a:lnTo>
                    <a:pt x="3864" y="1367"/>
                  </a:lnTo>
                  <a:lnTo>
                    <a:pt x="3862" y="1369"/>
                  </a:lnTo>
                  <a:lnTo>
                    <a:pt x="3862" y="1369"/>
                  </a:lnTo>
                  <a:lnTo>
                    <a:pt x="3860" y="1369"/>
                  </a:lnTo>
                  <a:lnTo>
                    <a:pt x="3859" y="1369"/>
                  </a:lnTo>
                  <a:lnTo>
                    <a:pt x="3859" y="1369"/>
                  </a:lnTo>
                  <a:lnTo>
                    <a:pt x="3857" y="1369"/>
                  </a:lnTo>
                  <a:lnTo>
                    <a:pt x="3855" y="1371"/>
                  </a:lnTo>
                  <a:lnTo>
                    <a:pt x="3855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1" y="1371"/>
                  </a:lnTo>
                  <a:lnTo>
                    <a:pt x="3851" y="1371"/>
                  </a:lnTo>
                  <a:lnTo>
                    <a:pt x="3849" y="1371"/>
                  </a:lnTo>
                  <a:lnTo>
                    <a:pt x="3849" y="1371"/>
                  </a:lnTo>
                  <a:lnTo>
                    <a:pt x="3848" y="1371"/>
                  </a:lnTo>
                  <a:lnTo>
                    <a:pt x="3848" y="1371"/>
                  </a:lnTo>
                  <a:lnTo>
                    <a:pt x="3846" y="1371"/>
                  </a:lnTo>
                  <a:lnTo>
                    <a:pt x="3844" y="1369"/>
                  </a:lnTo>
                  <a:lnTo>
                    <a:pt x="3842" y="1369"/>
                  </a:lnTo>
                  <a:lnTo>
                    <a:pt x="3842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3" y="1371"/>
                  </a:lnTo>
                  <a:lnTo>
                    <a:pt x="3833" y="1371"/>
                  </a:lnTo>
                  <a:lnTo>
                    <a:pt x="3831" y="1373"/>
                  </a:lnTo>
                  <a:lnTo>
                    <a:pt x="3831" y="1373"/>
                  </a:lnTo>
                  <a:lnTo>
                    <a:pt x="3829" y="1373"/>
                  </a:lnTo>
                  <a:lnTo>
                    <a:pt x="3829" y="1375"/>
                  </a:lnTo>
                  <a:lnTo>
                    <a:pt x="3827" y="1375"/>
                  </a:lnTo>
                  <a:lnTo>
                    <a:pt x="3826" y="1375"/>
                  </a:lnTo>
                  <a:lnTo>
                    <a:pt x="3826" y="1376"/>
                  </a:lnTo>
                  <a:lnTo>
                    <a:pt x="3824" y="1376"/>
                  </a:lnTo>
                  <a:lnTo>
                    <a:pt x="3824" y="1378"/>
                  </a:lnTo>
                  <a:lnTo>
                    <a:pt x="3824" y="1380"/>
                  </a:lnTo>
                  <a:lnTo>
                    <a:pt x="3824" y="1382"/>
                  </a:lnTo>
                  <a:lnTo>
                    <a:pt x="3824" y="1384"/>
                  </a:lnTo>
                  <a:lnTo>
                    <a:pt x="3824" y="1384"/>
                  </a:lnTo>
                  <a:lnTo>
                    <a:pt x="3824" y="1386"/>
                  </a:lnTo>
                  <a:lnTo>
                    <a:pt x="3824" y="1387"/>
                  </a:lnTo>
                  <a:lnTo>
                    <a:pt x="3826" y="1389"/>
                  </a:lnTo>
                  <a:lnTo>
                    <a:pt x="3826" y="1393"/>
                  </a:lnTo>
                  <a:lnTo>
                    <a:pt x="3826" y="1393"/>
                  </a:lnTo>
                  <a:lnTo>
                    <a:pt x="3826" y="1395"/>
                  </a:lnTo>
                  <a:lnTo>
                    <a:pt x="3826" y="1397"/>
                  </a:lnTo>
                  <a:lnTo>
                    <a:pt x="3826" y="1397"/>
                  </a:lnTo>
                  <a:lnTo>
                    <a:pt x="3826" y="1398"/>
                  </a:lnTo>
                  <a:lnTo>
                    <a:pt x="3826" y="1400"/>
                  </a:lnTo>
                  <a:lnTo>
                    <a:pt x="3826" y="1400"/>
                  </a:lnTo>
                  <a:lnTo>
                    <a:pt x="3827" y="1402"/>
                  </a:lnTo>
                  <a:lnTo>
                    <a:pt x="3827" y="1404"/>
                  </a:lnTo>
                  <a:lnTo>
                    <a:pt x="3827" y="1404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9" y="1409"/>
                  </a:lnTo>
                  <a:lnTo>
                    <a:pt x="3829" y="1409"/>
                  </a:lnTo>
                  <a:lnTo>
                    <a:pt x="3831" y="1409"/>
                  </a:lnTo>
                  <a:lnTo>
                    <a:pt x="3833" y="1409"/>
                  </a:lnTo>
                  <a:lnTo>
                    <a:pt x="3835" y="1409"/>
                  </a:lnTo>
                  <a:lnTo>
                    <a:pt x="3837" y="1409"/>
                  </a:lnTo>
                  <a:lnTo>
                    <a:pt x="3837" y="1409"/>
                  </a:lnTo>
                  <a:lnTo>
                    <a:pt x="3838" y="1409"/>
                  </a:lnTo>
                  <a:lnTo>
                    <a:pt x="3840" y="1409"/>
                  </a:lnTo>
                  <a:lnTo>
                    <a:pt x="3842" y="1411"/>
                  </a:lnTo>
                  <a:lnTo>
                    <a:pt x="3844" y="1413"/>
                  </a:lnTo>
                  <a:lnTo>
                    <a:pt x="3848" y="1413"/>
                  </a:lnTo>
                  <a:lnTo>
                    <a:pt x="3849" y="1411"/>
                  </a:lnTo>
                  <a:lnTo>
                    <a:pt x="3849" y="1411"/>
                  </a:lnTo>
                  <a:lnTo>
                    <a:pt x="3851" y="1411"/>
                  </a:lnTo>
                  <a:lnTo>
                    <a:pt x="3853" y="1409"/>
                  </a:lnTo>
                  <a:lnTo>
                    <a:pt x="3855" y="1409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6"/>
                  </a:lnTo>
                  <a:lnTo>
                    <a:pt x="3860" y="1404"/>
                  </a:lnTo>
                  <a:lnTo>
                    <a:pt x="3862" y="1402"/>
                  </a:lnTo>
                  <a:lnTo>
                    <a:pt x="3864" y="1402"/>
                  </a:lnTo>
                  <a:lnTo>
                    <a:pt x="3868" y="1400"/>
                  </a:lnTo>
                  <a:lnTo>
                    <a:pt x="3873" y="1398"/>
                  </a:lnTo>
                  <a:lnTo>
                    <a:pt x="3875" y="1398"/>
                  </a:lnTo>
                  <a:lnTo>
                    <a:pt x="3877" y="1400"/>
                  </a:lnTo>
                  <a:lnTo>
                    <a:pt x="3877" y="1400"/>
                  </a:lnTo>
                  <a:lnTo>
                    <a:pt x="3879" y="1402"/>
                  </a:lnTo>
                  <a:lnTo>
                    <a:pt x="3881" y="1404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4" y="1408"/>
                  </a:lnTo>
                  <a:lnTo>
                    <a:pt x="3884" y="1408"/>
                  </a:lnTo>
                  <a:lnTo>
                    <a:pt x="3884" y="1409"/>
                  </a:lnTo>
                  <a:lnTo>
                    <a:pt x="3884" y="1409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3"/>
                  </a:lnTo>
                  <a:lnTo>
                    <a:pt x="3888" y="1411"/>
                  </a:lnTo>
                  <a:lnTo>
                    <a:pt x="3886" y="1411"/>
                  </a:lnTo>
                  <a:lnTo>
                    <a:pt x="3886" y="1409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6"/>
                  </a:lnTo>
                  <a:lnTo>
                    <a:pt x="3886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6" y="1404"/>
                  </a:lnTo>
                  <a:lnTo>
                    <a:pt x="3886" y="1404"/>
                  </a:lnTo>
                  <a:lnTo>
                    <a:pt x="3886" y="1402"/>
                  </a:lnTo>
                  <a:lnTo>
                    <a:pt x="3886" y="1402"/>
                  </a:lnTo>
                  <a:lnTo>
                    <a:pt x="3886" y="1400"/>
                  </a:lnTo>
                  <a:lnTo>
                    <a:pt x="3886" y="1398"/>
                  </a:lnTo>
                  <a:lnTo>
                    <a:pt x="3886" y="1397"/>
                  </a:lnTo>
                  <a:lnTo>
                    <a:pt x="3886" y="1395"/>
                  </a:lnTo>
                  <a:lnTo>
                    <a:pt x="3886" y="1393"/>
                  </a:lnTo>
                  <a:lnTo>
                    <a:pt x="3888" y="1391"/>
                  </a:lnTo>
                  <a:lnTo>
                    <a:pt x="3888" y="1389"/>
                  </a:lnTo>
                  <a:lnTo>
                    <a:pt x="3890" y="1389"/>
                  </a:lnTo>
                  <a:lnTo>
                    <a:pt x="3890" y="1387"/>
                  </a:lnTo>
                  <a:lnTo>
                    <a:pt x="3890" y="1386"/>
                  </a:lnTo>
                  <a:lnTo>
                    <a:pt x="3892" y="1386"/>
                  </a:lnTo>
                  <a:lnTo>
                    <a:pt x="3892" y="1386"/>
                  </a:lnTo>
                  <a:lnTo>
                    <a:pt x="3892" y="1384"/>
                  </a:lnTo>
                  <a:lnTo>
                    <a:pt x="3895" y="1382"/>
                  </a:lnTo>
                  <a:lnTo>
                    <a:pt x="3897" y="1380"/>
                  </a:lnTo>
                  <a:lnTo>
                    <a:pt x="3897" y="1380"/>
                  </a:lnTo>
                  <a:lnTo>
                    <a:pt x="3899" y="1378"/>
                  </a:lnTo>
                  <a:lnTo>
                    <a:pt x="3901" y="1376"/>
                  </a:lnTo>
                  <a:lnTo>
                    <a:pt x="3903" y="1376"/>
                  </a:lnTo>
                  <a:lnTo>
                    <a:pt x="3903" y="1375"/>
                  </a:lnTo>
                  <a:lnTo>
                    <a:pt x="3903" y="1375"/>
                  </a:lnTo>
                  <a:lnTo>
                    <a:pt x="3906" y="1373"/>
                  </a:lnTo>
                  <a:lnTo>
                    <a:pt x="3906" y="1373"/>
                  </a:lnTo>
                  <a:lnTo>
                    <a:pt x="3906" y="1371"/>
                  </a:lnTo>
                  <a:lnTo>
                    <a:pt x="3908" y="1371"/>
                  </a:lnTo>
                  <a:lnTo>
                    <a:pt x="3908" y="1369"/>
                  </a:lnTo>
                  <a:lnTo>
                    <a:pt x="3910" y="1369"/>
                  </a:lnTo>
                  <a:lnTo>
                    <a:pt x="3910" y="1367"/>
                  </a:lnTo>
                  <a:lnTo>
                    <a:pt x="3910" y="1367"/>
                  </a:lnTo>
                  <a:lnTo>
                    <a:pt x="3912" y="1365"/>
                  </a:lnTo>
                  <a:lnTo>
                    <a:pt x="3912" y="1365"/>
                  </a:lnTo>
                  <a:lnTo>
                    <a:pt x="3914" y="1365"/>
                  </a:lnTo>
                  <a:lnTo>
                    <a:pt x="3915" y="1364"/>
                  </a:lnTo>
                  <a:lnTo>
                    <a:pt x="3917" y="1364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9" y="1360"/>
                  </a:lnTo>
                  <a:lnTo>
                    <a:pt x="3919" y="1360"/>
                  </a:lnTo>
                  <a:lnTo>
                    <a:pt x="3923" y="1358"/>
                  </a:lnTo>
                  <a:lnTo>
                    <a:pt x="3923" y="1358"/>
                  </a:lnTo>
                  <a:lnTo>
                    <a:pt x="3926" y="1358"/>
                  </a:lnTo>
                  <a:lnTo>
                    <a:pt x="3928" y="1358"/>
                  </a:lnTo>
                  <a:lnTo>
                    <a:pt x="3928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28" y="1358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4"/>
                  </a:lnTo>
                  <a:lnTo>
                    <a:pt x="3928" y="1353"/>
                  </a:lnTo>
                  <a:lnTo>
                    <a:pt x="3928" y="1351"/>
                  </a:lnTo>
                  <a:lnTo>
                    <a:pt x="3928" y="1351"/>
                  </a:lnTo>
                  <a:lnTo>
                    <a:pt x="3930" y="1351"/>
                  </a:lnTo>
                  <a:lnTo>
                    <a:pt x="3930" y="1351"/>
                  </a:lnTo>
                  <a:lnTo>
                    <a:pt x="3932" y="1349"/>
                  </a:lnTo>
                  <a:lnTo>
                    <a:pt x="3932" y="1347"/>
                  </a:lnTo>
                  <a:lnTo>
                    <a:pt x="3932" y="1347"/>
                  </a:lnTo>
                  <a:lnTo>
                    <a:pt x="3934" y="1349"/>
                  </a:lnTo>
                  <a:lnTo>
                    <a:pt x="3932" y="1351"/>
                  </a:lnTo>
                  <a:lnTo>
                    <a:pt x="3932" y="1351"/>
                  </a:lnTo>
                  <a:lnTo>
                    <a:pt x="3932" y="1353"/>
                  </a:lnTo>
                  <a:lnTo>
                    <a:pt x="3934" y="1353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4" y="1358"/>
                  </a:lnTo>
                  <a:lnTo>
                    <a:pt x="3934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6"/>
                  </a:lnTo>
                  <a:lnTo>
                    <a:pt x="3936" y="1356"/>
                  </a:lnTo>
                  <a:lnTo>
                    <a:pt x="3936" y="1354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1"/>
                  </a:lnTo>
                  <a:lnTo>
                    <a:pt x="3934" y="1347"/>
                  </a:lnTo>
                  <a:lnTo>
                    <a:pt x="3934" y="1347"/>
                  </a:lnTo>
                  <a:lnTo>
                    <a:pt x="3934" y="1345"/>
                  </a:lnTo>
                  <a:lnTo>
                    <a:pt x="3934" y="1345"/>
                  </a:lnTo>
                  <a:lnTo>
                    <a:pt x="3934" y="1344"/>
                  </a:lnTo>
                  <a:lnTo>
                    <a:pt x="3936" y="1342"/>
                  </a:lnTo>
                  <a:lnTo>
                    <a:pt x="3936" y="1342"/>
                  </a:lnTo>
                  <a:lnTo>
                    <a:pt x="3936" y="1340"/>
                  </a:lnTo>
                  <a:lnTo>
                    <a:pt x="3936" y="1340"/>
                  </a:lnTo>
                  <a:lnTo>
                    <a:pt x="3936" y="1338"/>
                  </a:lnTo>
                  <a:lnTo>
                    <a:pt x="3937" y="1338"/>
                  </a:lnTo>
                  <a:lnTo>
                    <a:pt x="3937" y="1336"/>
                  </a:lnTo>
                  <a:lnTo>
                    <a:pt x="3937" y="1336"/>
                  </a:lnTo>
                  <a:lnTo>
                    <a:pt x="3939" y="1336"/>
                  </a:lnTo>
                  <a:lnTo>
                    <a:pt x="3939" y="1334"/>
                  </a:lnTo>
                  <a:lnTo>
                    <a:pt x="3939" y="1334"/>
                  </a:lnTo>
                  <a:lnTo>
                    <a:pt x="3941" y="1333"/>
                  </a:lnTo>
                  <a:lnTo>
                    <a:pt x="3941" y="1333"/>
                  </a:lnTo>
                  <a:lnTo>
                    <a:pt x="3941" y="1331"/>
                  </a:lnTo>
                  <a:lnTo>
                    <a:pt x="3943" y="1329"/>
                  </a:lnTo>
                  <a:lnTo>
                    <a:pt x="3945" y="1329"/>
                  </a:lnTo>
                  <a:lnTo>
                    <a:pt x="3945" y="1327"/>
                  </a:lnTo>
                  <a:lnTo>
                    <a:pt x="3947" y="1325"/>
                  </a:lnTo>
                  <a:lnTo>
                    <a:pt x="3947" y="1325"/>
                  </a:lnTo>
                  <a:lnTo>
                    <a:pt x="3948" y="1323"/>
                  </a:lnTo>
                  <a:lnTo>
                    <a:pt x="3948" y="1322"/>
                  </a:lnTo>
                  <a:lnTo>
                    <a:pt x="3950" y="1322"/>
                  </a:lnTo>
                  <a:lnTo>
                    <a:pt x="3950" y="1320"/>
                  </a:lnTo>
                  <a:lnTo>
                    <a:pt x="3950" y="1320"/>
                  </a:lnTo>
                  <a:lnTo>
                    <a:pt x="3950" y="1318"/>
                  </a:lnTo>
                  <a:lnTo>
                    <a:pt x="3952" y="1318"/>
                  </a:lnTo>
                  <a:lnTo>
                    <a:pt x="3952" y="1316"/>
                  </a:lnTo>
                  <a:lnTo>
                    <a:pt x="3952" y="1316"/>
                  </a:lnTo>
                  <a:lnTo>
                    <a:pt x="3952" y="1314"/>
                  </a:lnTo>
                  <a:lnTo>
                    <a:pt x="3954" y="1314"/>
                  </a:lnTo>
                  <a:lnTo>
                    <a:pt x="3956" y="1311"/>
                  </a:lnTo>
                  <a:lnTo>
                    <a:pt x="3958" y="1309"/>
                  </a:lnTo>
                  <a:lnTo>
                    <a:pt x="3959" y="1309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5"/>
                  </a:lnTo>
                  <a:lnTo>
                    <a:pt x="3959" y="1305"/>
                  </a:lnTo>
                  <a:lnTo>
                    <a:pt x="3963" y="1303"/>
                  </a:lnTo>
                  <a:lnTo>
                    <a:pt x="3965" y="1303"/>
                  </a:lnTo>
                  <a:lnTo>
                    <a:pt x="3965" y="1303"/>
                  </a:lnTo>
                  <a:lnTo>
                    <a:pt x="3965" y="1301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298"/>
                  </a:lnTo>
                  <a:lnTo>
                    <a:pt x="3967" y="1298"/>
                  </a:lnTo>
                  <a:lnTo>
                    <a:pt x="3970" y="1296"/>
                  </a:lnTo>
                  <a:lnTo>
                    <a:pt x="3970" y="1296"/>
                  </a:lnTo>
                  <a:lnTo>
                    <a:pt x="3972" y="1294"/>
                  </a:lnTo>
                  <a:lnTo>
                    <a:pt x="3976" y="1292"/>
                  </a:lnTo>
                  <a:lnTo>
                    <a:pt x="3978" y="1292"/>
                  </a:lnTo>
                  <a:lnTo>
                    <a:pt x="3978" y="1292"/>
                  </a:lnTo>
                  <a:lnTo>
                    <a:pt x="3983" y="1290"/>
                  </a:lnTo>
                  <a:lnTo>
                    <a:pt x="3991" y="1290"/>
                  </a:lnTo>
                  <a:lnTo>
                    <a:pt x="3994" y="1289"/>
                  </a:lnTo>
                  <a:lnTo>
                    <a:pt x="3998" y="1289"/>
                  </a:lnTo>
                  <a:lnTo>
                    <a:pt x="3998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2" y="1289"/>
                  </a:lnTo>
                  <a:lnTo>
                    <a:pt x="4003" y="1287"/>
                  </a:lnTo>
                  <a:lnTo>
                    <a:pt x="4005" y="1287"/>
                  </a:lnTo>
                  <a:lnTo>
                    <a:pt x="4007" y="1287"/>
                  </a:lnTo>
                  <a:lnTo>
                    <a:pt x="4009" y="1287"/>
                  </a:lnTo>
                  <a:lnTo>
                    <a:pt x="4012" y="1287"/>
                  </a:lnTo>
                  <a:lnTo>
                    <a:pt x="4014" y="1287"/>
                  </a:lnTo>
                  <a:lnTo>
                    <a:pt x="4016" y="1287"/>
                  </a:lnTo>
                  <a:lnTo>
                    <a:pt x="4016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2" y="1287"/>
                  </a:lnTo>
                  <a:lnTo>
                    <a:pt x="4022" y="1287"/>
                  </a:lnTo>
                  <a:lnTo>
                    <a:pt x="4023" y="1287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7" y="1287"/>
                  </a:lnTo>
                  <a:lnTo>
                    <a:pt x="4027" y="1289"/>
                  </a:lnTo>
                  <a:lnTo>
                    <a:pt x="4029" y="1289"/>
                  </a:lnTo>
                  <a:lnTo>
                    <a:pt x="4029" y="1289"/>
                  </a:lnTo>
                  <a:lnTo>
                    <a:pt x="4031" y="1289"/>
                  </a:lnTo>
                  <a:lnTo>
                    <a:pt x="4033" y="1290"/>
                  </a:lnTo>
                  <a:lnTo>
                    <a:pt x="4034" y="1290"/>
                  </a:lnTo>
                  <a:lnTo>
                    <a:pt x="4034" y="1290"/>
                  </a:lnTo>
                  <a:lnTo>
                    <a:pt x="4036" y="1290"/>
                  </a:lnTo>
                  <a:lnTo>
                    <a:pt x="4036" y="1290"/>
                  </a:lnTo>
                  <a:lnTo>
                    <a:pt x="4038" y="1290"/>
                  </a:lnTo>
                  <a:lnTo>
                    <a:pt x="4038" y="1290"/>
                  </a:lnTo>
                  <a:lnTo>
                    <a:pt x="4040" y="1289"/>
                  </a:lnTo>
                  <a:lnTo>
                    <a:pt x="4042" y="1289"/>
                  </a:lnTo>
                  <a:lnTo>
                    <a:pt x="4042" y="1289"/>
                  </a:lnTo>
                  <a:lnTo>
                    <a:pt x="4044" y="1289"/>
                  </a:lnTo>
                  <a:lnTo>
                    <a:pt x="4044" y="1289"/>
                  </a:lnTo>
                  <a:lnTo>
                    <a:pt x="4045" y="1289"/>
                  </a:lnTo>
                  <a:lnTo>
                    <a:pt x="4045" y="1289"/>
                  </a:lnTo>
                  <a:lnTo>
                    <a:pt x="4047" y="1287"/>
                  </a:lnTo>
                  <a:lnTo>
                    <a:pt x="4047" y="1287"/>
                  </a:lnTo>
                  <a:lnTo>
                    <a:pt x="4051" y="1287"/>
                  </a:lnTo>
                  <a:lnTo>
                    <a:pt x="4051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5" y="1285"/>
                  </a:lnTo>
                  <a:lnTo>
                    <a:pt x="4056" y="1285"/>
                  </a:lnTo>
                  <a:lnTo>
                    <a:pt x="4058" y="1285"/>
                  </a:lnTo>
                  <a:lnTo>
                    <a:pt x="4058" y="1285"/>
                  </a:lnTo>
                  <a:lnTo>
                    <a:pt x="4060" y="1285"/>
                  </a:lnTo>
                  <a:lnTo>
                    <a:pt x="4060" y="1285"/>
                  </a:lnTo>
                  <a:lnTo>
                    <a:pt x="4062" y="1285"/>
                  </a:lnTo>
                  <a:lnTo>
                    <a:pt x="4062" y="1285"/>
                  </a:lnTo>
                  <a:lnTo>
                    <a:pt x="4064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7" y="1285"/>
                  </a:lnTo>
                  <a:lnTo>
                    <a:pt x="4069" y="1285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73" y="1283"/>
                  </a:lnTo>
                  <a:lnTo>
                    <a:pt x="4075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8" y="1283"/>
                  </a:lnTo>
                  <a:lnTo>
                    <a:pt x="4078" y="1283"/>
                  </a:lnTo>
                  <a:lnTo>
                    <a:pt x="4080" y="1283"/>
                  </a:lnTo>
                  <a:lnTo>
                    <a:pt x="4082" y="1283"/>
                  </a:lnTo>
                  <a:lnTo>
                    <a:pt x="4082" y="1283"/>
                  </a:lnTo>
                  <a:lnTo>
                    <a:pt x="4084" y="1281"/>
                  </a:lnTo>
                  <a:lnTo>
                    <a:pt x="4084" y="1281"/>
                  </a:lnTo>
                  <a:lnTo>
                    <a:pt x="4086" y="1281"/>
                  </a:lnTo>
                  <a:lnTo>
                    <a:pt x="4086" y="1281"/>
                  </a:lnTo>
                  <a:lnTo>
                    <a:pt x="4088" y="1281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6" y="1279"/>
                  </a:lnTo>
                  <a:lnTo>
                    <a:pt x="4084" y="1279"/>
                  </a:lnTo>
                  <a:lnTo>
                    <a:pt x="4084" y="1279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0" y="1281"/>
                  </a:lnTo>
                  <a:lnTo>
                    <a:pt x="4080" y="1281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78" y="1279"/>
                  </a:lnTo>
                  <a:lnTo>
                    <a:pt x="4078" y="1279"/>
                  </a:lnTo>
                  <a:lnTo>
                    <a:pt x="4077" y="1279"/>
                  </a:lnTo>
                  <a:lnTo>
                    <a:pt x="4077" y="1279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5" y="1281"/>
                  </a:lnTo>
                  <a:lnTo>
                    <a:pt x="4075" y="1281"/>
                  </a:lnTo>
                  <a:lnTo>
                    <a:pt x="4073" y="1281"/>
                  </a:lnTo>
                  <a:lnTo>
                    <a:pt x="4073" y="1283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69" y="1283"/>
                  </a:lnTo>
                  <a:lnTo>
                    <a:pt x="4069" y="1283"/>
                  </a:lnTo>
                  <a:lnTo>
                    <a:pt x="4067" y="1283"/>
                  </a:lnTo>
                  <a:lnTo>
                    <a:pt x="4067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7" y="1281"/>
                  </a:lnTo>
                  <a:lnTo>
                    <a:pt x="4067" y="1281"/>
                  </a:lnTo>
                  <a:lnTo>
                    <a:pt x="4066" y="1281"/>
                  </a:lnTo>
                  <a:lnTo>
                    <a:pt x="4066" y="1281"/>
                  </a:lnTo>
                  <a:lnTo>
                    <a:pt x="4066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2" y="1283"/>
                  </a:lnTo>
                  <a:lnTo>
                    <a:pt x="4062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58" y="1281"/>
                  </a:lnTo>
                  <a:lnTo>
                    <a:pt x="4058" y="1281"/>
                  </a:lnTo>
                  <a:lnTo>
                    <a:pt x="4058" y="1283"/>
                  </a:lnTo>
                  <a:lnTo>
                    <a:pt x="4058" y="1283"/>
                  </a:lnTo>
                  <a:lnTo>
                    <a:pt x="4056" y="1283"/>
                  </a:lnTo>
                  <a:lnTo>
                    <a:pt x="4056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5"/>
                  </a:lnTo>
                  <a:lnTo>
                    <a:pt x="4051" y="1285"/>
                  </a:lnTo>
                  <a:lnTo>
                    <a:pt x="4051" y="1285"/>
                  </a:lnTo>
                  <a:lnTo>
                    <a:pt x="4051" y="1283"/>
                  </a:lnTo>
                  <a:lnTo>
                    <a:pt x="4051" y="1283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51" y="1279"/>
                  </a:lnTo>
                  <a:lnTo>
                    <a:pt x="4051" y="1278"/>
                  </a:lnTo>
                  <a:lnTo>
                    <a:pt x="4051" y="1278"/>
                  </a:lnTo>
                  <a:lnTo>
                    <a:pt x="4051" y="1276"/>
                  </a:lnTo>
                  <a:lnTo>
                    <a:pt x="4051" y="1276"/>
                  </a:lnTo>
                  <a:lnTo>
                    <a:pt x="4053" y="1276"/>
                  </a:lnTo>
                  <a:lnTo>
                    <a:pt x="4053" y="1276"/>
                  </a:lnTo>
                  <a:lnTo>
                    <a:pt x="4053" y="1274"/>
                  </a:lnTo>
                  <a:lnTo>
                    <a:pt x="4053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3" y="1274"/>
                  </a:lnTo>
                  <a:lnTo>
                    <a:pt x="4055" y="1272"/>
                  </a:lnTo>
                  <a:lnTo>
                    <a:pt x="4055" y="1272"/>
                  </a:lnTo>
                  <a:lnTo>
                    <a:pt x="4056" y="1272"/>
                  </a:lnTo>
                  <a:lnTo>
                    <a:pt x="4056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6" y="1274"/>
                  </a:lnTo>
                  <a:lnTo>
                    <a:pt x="4056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2"/>
                  </a:lnTo>
                  <a:lnTo>
                    <a:pt x="4058" y="1272"/>
                  </a:lnTo>
                  <a:lnTo>
                    <a:pt x="4058" y="1270"/>
                  </a:lnTo>
                  <a:lnTo>
                    <a:pt x="4058" y="1270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60" y="1267"/>
                  </a:lnTo>
                  <a:lnTo>
                    <a:pt x="4060" y="1267"/>
                  </a:lnTo>
                  <a:lnTo>
                    <a:pt x="4060" y="1265"/>
                  </a:lnTo>
                  <a:lnTo>
                    <a:pt x="4060" y="1265"/>
                  </a:lnTo>
                  <a:lnTo>
                    <a:pt x="4060" y="1263"/>
                  </a:lnTo>
                  <a:lnTo>
                    <a:pt x="4062" y="1263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2" y="1261"/>
                  </a:lnTo>
                  <a:lnTo>
                    <a:pt x="4064" y="1259"/>
                  </a:lnTo>
                  <a:lnTo>
                    <a:pt x="4064" y="1259"/>
                  </a:lnTo>
                  <a:lnTo>
                    <a:pt x="4064" y="1257"/>
                  </a:lnTo>
                  <a:lnTo>
                    <a:pt x="4064" y="1257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7" y="1256"/>
                  </a:lnTo>
                  <a:lnTo>
                    <a:pt x="4067" y="1256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3" y="1254"/>
                  </a:lnTo>
                  <a:lnTo>
                    <a:pt x="4075" y="1252"/>
                  </a:lnTo>
                  <a:lnTo>
                    <a:pt x="4075" y="1252"/>
                  </a:lnTo>
                  <a:lnTo>
                    <a:pt x="4077" y="1252"/>
                  </a:lnTo>
                  <a:lnTo>
                    <a:pt x="4077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0"/>
                  </a:lnTo>
                  <a:lnTo>
                    <a:pt x="4078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6" y="1250"/>
                  </a:lnTo>
                  <a:lnTo>
                    <a:pt x="4086" y="1250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9" y="1246"/>
                  </a:lnTo>
                  <a:lnTo>
                    <a:pt x="4089" y="1246"/>
                  </a:lnTo>
                  <a:lnTo>
                    <a:pt x="4089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3" y="1245"/>
                  </a:lnTo>
                  <a:lnTo>
                    <a:pt x="4093" y="1245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5" y="1243"/>
                  </a:lnTo>
                  <a:lnTo>
                    <a:pt x="4095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100" y="1241"/>
                  </a:lnTo>
                  <a:lnTo>
                    <a:pt x="4100" y="1239"/>
                  </a:lnTo>
                  <a:lnTo>
                    <a:pt x="4102" y="1239"/>
                  </a:lnTo>
                  <a:lnTo>
                    <a:pt x="4102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8" y="1235"/>
                  </a:lnTo>
                  <a:lnTo>
                    <a:pt x="4108" y="1235"/>
                  </a:lnTo>
                  <a:lnTo>
                    <a:pt x="4108" y="1234"/>
                  </a:lnTo>
                  <a:lnTo>
                    <a:pt x="4108" y="1234"/>
                  </a:lnTo>
                  <a:lnTo>
                    <a:pt x="4110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5" y="1235"/>
                  </a:lnTo>
                  <a:lnTo>
                    <a:pt x="4115" y="1235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21" y="1232"/>
                  </a:lnTo>
                  <a:lnTo>
                    <a:pt x="4121" y="1234"/>
                  </a:lnTo>
                  <a:lnTo>
                    <a:pt x="4121" y="1234"/>
                  </a:lnTo>
                  <a:lnTo>
                    <a:pt x="4122" y="1234"/>
                  </a:lnTo>
                  <a:lnTo>
                    <a:pt x="4122" y="1234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6" y="1232"/>
                  </a:lnTo>
                  <a:lnTo>
                    <a:pt x="4126" y="1232"/>
                  </a:lnTo>
                  <a:lnTo>
                    <a:pt x="4128" y="1232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30" y="1228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2" y="1226"/>
                  </a:lnTo>
                  <a:lnTo>
                    <a:pt x="4132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5" y="1226"/>
                  </a:lnTo>
                  <a:lnTo>
                    <a:pt x="4135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4"/>
                  </a:lnTo>
                  <a:lnTo>
                    <a:pt x="4141" y="1224"/>
                  </a:lnTo>
                  <a:lnTo>
                    <a:pt x="4141" y="1224"/>
                  </a:lnTo>
                  <a:lnTo>
                    <a:pt x="4143" y="1224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8" y="1223"/>
                  </a:lnTo>
                  <a:lnTo>
                    <a:pt x="4148" y="1223"/>
                  </a:lnTo>
                  <a:lnTo>
                    <a:pt x="4150" y="1223"/>
                  </a:lnTo>
                  <a:lnTo>
                    <a:pt x="4150" y="1221"/>
                  </a:lnTo>
                  <a:lnTo>
                    <a:pt x="4150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19"/>
                  </a:lnTo>
                  <a:lnTo>
                    <a:pt x="4155" y="1221"/>
                  </a:lnTo>
                  <a:lnTo>
                    <a:pt x="4157" y="1219"/>
                  </a:lnTo>
                  <a:lnTo>
                    <a:pt x="4157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3" y="1223"/>
                  </a:lnTo>
                  <a:lnTo>
                    <a:pt x="4163" y="1223"/>
                  </a:lnTo>
                  <a:lnTo>
                    <a:pt x="4163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19"/>
                  </a:lnTo>
                  <a:lnTo>
                    <a:pt x="4163" y="1219"/>
                  </a:lnTo>
                  <a:lnTo>
                    <a:pt x="4163" y="1219"/>
                  </a:lnTo>
                  <a:lnTo>
                    <a:pt x="4165" y="1219"/>
                  </a:lnTo>
                  <a:lnTo>
                    <a:pt x="4165" y="1219"/>
                  </a:lnTo>
                  <a:lnTo>
                    <a:pt x="4165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2"/>
                  </a:lnTo>
                  <a:lnTo>
                    <a:pt x="4176" y="1210"/>
                  </a:lnTo>
                  <a:lnTo>
                    <a:pt x="4176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0" y="1206"/>
                  </a:lnTo>
                  <a:lnTo>
                    <a:pt x="4170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4"/>
                  </a:lnTo>
                  <a:lnTo>
                    <a:pt x="4166" y="1204"/>
                  </a:lnTo>
                  <a:lnTo>
                    <a:pt x="4166" y="1204"/>
                  </a:lnTo>
                  <a:lnTo>
                    <a:pt x="4165" y="1204"/>
                  </a:lnTo>
                  <a:lnTo>
                    <a:pt x="4165" y="1204"/>
                  </a:lnTo>
                  <a:lnTo>
                    <a:pt x="4163" y="1204"/>
                  </a:lnTo>
                  <a:lnTo>
                    <a:pt x="4163" y="1202"/>
                  </a:lnTo>
                  <a:lnTo>
                    <a:pt x="4161" y="1202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199"/>
                  </a:lnTo>
                  <a:lnTo>
                    <a:pt x="4161" y="1199"/>
                  </a:lnTo>
                  <a:lnTo>
                    <a:pt x="4161" y="1197"/>
                  </a:lnTo>
                  <a:lnTo>
                    <a:pt x="4161" y="1197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7" y="1195"/>
                  </a:lnTo>
                  <a:lnTo>
                    <a:pt x="4157" y="1195"/>
                  </a:lnTo>
                  <a:lnTo>
                    <a:pt x="4157" y="1193"/>
                  </a:lnTo>
                  <a:lnTo>
                    <a:pt x="4157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4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4" y="1190"/>
                  </a:lnTo>
                  <a:lnTo>
                    <a:pt x="4154" y="1188"/>
                  </a:lnTo>
                  <a:lnTo>
                    <a:pt x="4155" y="1188"/>
                  </a:lnTo>
                  <a:lnTo>
                    <a:pt x="4154" y="1188"/>
                  </a:lnTo>
                  <a:lnTo>
                    <a:pt x="4154" y="1188"/>
                  </a:lnTo>
                  <a:lnTo>
                    <a:pt x="4154" y="1186"/>
                  </a:lnTo>
                  <a:lnTo>
                    <a:pt x="4154" y="1186"/>
                  </a:lnTo>
                  <a:lnTo>
                    <a:pt x="4154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2"/>
                  </a:lnTo>
                  <a:lnTo>
                    <a:pt x="4154" y="1180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2" y="1177"/>
                  </a:lnTo>
                  <a:lnTo>
                    <a:pt x="4152" y="1177"/>
                  </a:lnTo>
                  <a:lnTo>
                    <a:pt x="4152" y="1175"/>
                  </a:lnTo>
                  <a:lnTo>
                    <a:pt x="4152" y="1175"/>
                  </a:lnTo>
                  <a:lnTo>
                    <a:pt x="4150" y="1173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69"/>
                  </a:lnTo>
                  <a:lnTo>
                    <a:pt x="4148" y="1169"/>
                  </a:lnTo>
                  <a:lnTo>
                    <a:pt x="4148" y="1169"/>
                  </a:lnTo>
                  <a:lnTo>
                    <a:pt x="4146" y="1171"/>
                  </a:lnTo>
                  <a:lnTo>
                    <a:pt x="4146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3" y="1173"/>
                  </a:lnTo>
                  <a:lnTo>
                    <a:pt x="4141" y="1175"/>
                  </a:lnTo>
                  <a:lnTo>
                    <a:pt x="4141" y="1175"/>
                  </a:lnTo>
                  <a:lnTo>
                    <a:pt x="4139" y="1177"/>
                  </a:lnTo>
                  <a:lnTo>
                    <a:pt x="4137" y="1177"/>
                  </a:lnTo>
                  <a:lnTo>
                    <a:pt x="4137" y="1179"/>
                  </a:lnTo>
                  <a:lnTo>
                    <a:pt x="4135" y="1179"/>
                  </a:lnTo>
                  <a:lnTo>
                    <a:pt x="4133" y="1180"/>
                  </a:lnTo>
                  <a:lnTo>
                    <a:pt x="4133" y="1182"/>
                  </a:lnTo>
                  <a:lnTo>
                    <a:pt x="4132" y="1182"/>
                  </a:lnTo>
                  <a:lnTo>
                    <a:pt x="4130" y="1184"/>
                  </a:lnTo>
                  <a:lnTo>
                    <a:pt x="4130" y="1184"/>
                  </a:lnTo>
                  <a:lnTo>
                    <a:pt x="4128" y="1186"/>
                  </a:lnTo>
                  <a:lnTo>
                    <a:pt x="4126" y="1186"/>
                  </a:lnTo>
                  <a:lnTo>
                    <a:pt x="4126" y="1186"/>
                  </a:lnTo>
                  <a:lnTo>
                    <a:pt x="4122" y="1186"/>
                  </a:lnTo>
                  <a:lnTo>
                    <a:pt x="4122" y="1184"/>
                  </a:lnTo>
                  <a:lnTo>
                    <a:pt x="4121" y="1186"/>
                  </a:lnTo>
                  <a:lnTo>
                    <a:pt x="4121" y="1186"/>
                  </a:lnTo>
                  <a:lnTo>
                    <a:pt x="4119" y="1186"/>
                  </a:lnTo>
                  <a:lnTo>
                    <a:pt x="4119" y="1186"/>
                  </a:lnTo>
                  <a:lnTo>
                    <a:pt x="4117" y="1186"/>
                  </a:lnTo>
                  <a:lnTo>
                    <a:pt x="4117" y="1186"/>
                  </a:lnTo>
                  <a:lnTo>
                    <a:pt x="4115" y="1188"/>
                  </a:lnTo>
                  <a:lnTo>
                    <a:pt x="4115" y="1188"/>
                  </a:lnTo>
                  <a:lnTo>
                    <a:pt x="4113" y="1188"/>
                  </a:lnTo>
                  <a:lnTo>
                    <a:pt x="4113" y="1188"/>
                  </a:lnTo>
                  <a:lnTo>
                    <a:pt x="4111" y="1188"/>
                  </a:lnTo>
                  <a:lnTo>
                    <a:pt x="4111" y="1188"/>
                  </a:lnTo>
                  <a:lnTo>
                    <a:pt x="4110" y="1188"/>
                  </a:lnTo>
                  <a:lnTo>
                    <a:pt x="4108" y="1188"/>
                  </a:lnTo>
                  <a:lnTo>
                    <a:pt x="4108" y="1188"/>
                  </a:lnTo>
                  <a:lnTo>
                    <a:pt x="4106" y="1188"/>
                  </a:lnTo>
                  <a:lnTo>
                    <a:pt x="4104" y="1188"/>
                  </a:lnTo>
                  <a:lnTo>
                    <a:pt x="4102" y="1188"/>
                  </a:lnTo>
                  <a:lnTo>
                    <a:pt x="4102" y="1188"/>
                  </a:lnTo>
                  <a:lnTo>
                    <a:pt x="4100" y="1188"/>
                  </a:lnTo>
                  <a:lnTo>
                    <a:pt x="4100" y="1188"/>
                  </a:lnTo>
                  <a:lnTo>
                    <a:pt x="4099" y="1188"/>
                  </a:lnTo>
                  <a:lnTo>
                    <a:pt x="4097" y="1188"/>
                  </a:lnTo>
                  <a:lnTo>
                    <a:pt x="4097" y="1188"/>
                  </a:lnTo>
                  <a:lnTo>
                    <a:pt x="4095" y="1188"/>
                  </a:lnTo>
                  <a:lnTo>
                    <a:pt x="4093" y="1188"/>
                  </a:lnTo>
                  <a:lnTo>
                    <a:pt x="4093" y="1186"/>
                  </a:lnTo>
                  <a:lnTo>
                    <a:pt x="4091" y="1186"/>
                  </a:lnTo>
                  <a:lnTo>
                    <a:pt x="4091" y="1186"/>
                  </a:lnTo>
                  <a:lnTo>
                    <a:pt x="4089" y="1186"/>
                  </a:lnTo>
                  <a:lnTo>
                    <a:pt x="4088" y="1182"/>
                  </a:lnTo>
                  <a:lnTo>
                    <a:pt x="4086" y="1180"/>
                  </a:lnTo>
                  <a:lnTo>
                    <a:pt x="4086" y="1179"/>
                  </a:lnTo>
                  <a:lnTo>
                    <a:pt x="4086" y="1179"/>
                  </a:lnTo>
                  <a:lnTo>
                    <a:pt x="4086" y="1177"/>
                  </a:lnTo>
                  <a:lnTo>
                    <a:pt x="4086" y="1177"/>
                  </a:lnTo>
                  <a:lnTo>
                    <a:pt x="4086" y="1175"/>
                  </a:lnTo>
                  <a:lnTo>
                    <a:pt x="4088" y="1173"/>
                  </a:lnTo>
                  <a:lnTo>
                    <a:pt x="4088" y="1173"/>
                  </a:lnTo>
                  <a:lnTo>
                    <a:pt x="4088" y="1171"/>
                  </a:lnTo>
                  <a:lnTo>
                    <a:pt x="4089" y="1171"/>
                  </a:lnTo>
                  <a:lnTo>
                    <a:pt x="4089" y="1168"/>
                  </a:lnTo>
                  <a:lnTo>
                    <a:pt x="4089" y="1168"/>
                  </a:lnTo>
                  <a:lnTo>
                    <a:pt x="4091" y="1168"/>
                  </a:lnTo>
                  <a:lnTo>
                    <a:pt x="4091" y="1166"/>
                  </a:lnTo>
                  <a:lnTo>
                    <a:pt x="4091" y="1164"/>
                  </a:lnTo>
                  <a:lnTo>
                    <a:pt x="4091" y="1162"/>
                  </a:lnTo>
                  <a:lnTo>
                    <a:pt x="4093" y="1160"/>
                  </a:lnTo>
                  <a:lnTo>
                    <a:pt x="4093" y="1158"/>
                  </a:lnTo>
                  <a:lnTo>
                    <a:pt x="4095" y="1155"/>
                  </a:lnTo>
                  <a:lnTo>
                    <a:pt x="4095" y="1153"/>
                  </a:lnTo>
                  <a:lnTo>
                    <a:pt x="4095" y="1149"/>
                  </a:lnTo>
                  <a:lnTo>
                    <a:pt x="4095" y="1149"/>
                  </a:lnTo>
                  <a:lnTo>
                    <a:pt x="4095" y="1147"/>
                  </a:lnTo>
                  <a:lnTo>
                    <a:pt x="4095" y="1146"/>
                  </a:lnTo>
                  <a:lnTo>
                    <a:pt x="4095" y="1146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2"/>
                  </a:lnTo>
                  <a:lnTo>
                    <a:pt x="4099" y="1142"/>
                  </a:lnTo>
                  <a:lnTo>
                    <a:pt x="4099" y="1140"/>
                  </a:lnTo>
                  <a:lnTo>
                    <a:pt x="4099" y="1140"/>
                  </a:lnTo>
                  <a:lnTo>
                    <a:pt x="4100" y="1140"/>
                  </a:lnTo>
                  <a:lnTo>
                    <a:pt x="4102" y="1138"/>
                  </a:lnTo>
                  <a:lnTo>
                    <a:pt x="4100" y="1136"/>
                  </a:lnTo>
                  <a:lnTo>
                    <a:pt x="4102" y="1136"/>
                  </a:lnTo>
                  <a:lnTo>
                    <a:pt x="4102" y="1135"/>
                  </a:lnTo>
                  <a:lnTo>
                    <a:pt x="4102" y="1133"/>
                  </a:lnTo>
                  <a:lnTo>
                    <a:pt x="4102" y="1133"/>
                  </a:lnTo>
                  <a:lnTo>
                    <a:pt x="4104" y="1133"/>
                  </a:lnTo>
                  <a:lnTo>
                    <a:pt x="4104" y="1133"/>
                  </a:lnTo>
                  <a:lnTo>
                    <a:pt x="4106" y="1133"/>
                  </a:lnTo>
                  <a:lnTo>
                    <a:pt x="4106" y="1133"/>
                  </a:lnTo>
                  <a:lnTo>
                    <a:pt x="4108" y="1133"/>
                  </a:lnTo>
                  <a:lnTo>
                    <a:pt x="4108" y="1131"/>
                  </a:lnTo>
                  <a:lnTo>
                    <a:pt x="4110" y="1131"/>
                  </a:lnTo>
                  <a:lnTo>
                    <a:pt x="4111" y="1129"/>
                  </a:lnTo>
                  <a:lnTo>
                    <a:pt x="4111" y="1129"/>
                  </a:lnTo>
                  <a:lnTo>
                    <a:pt x="4113" y="1129"/>
                  </a:lnTo>
                  <a:lnTo>
                    <a:pt x="4113" y="1129"/>
                  </a:lnTo>
                  <a:lnTo>
                    <a:pt x="4113" y="1127"/>
                  </a:lnTo>
                  <a:lnTo>
                    <a:pt x="4113" y="1127"/>
                  </a:lnTo>
                  <a:lnTo>
                    <a:pt x="4115" y="1127"/>
                  </a:lnTo>
                  <a:lnTo>
                    <a:pt x="4115" y="1125"/>
                  </a:lnTo>
                  <a:lnTo>
                    <a:pt x="4117" y="1125"/>
                  </a:lnTo>
                  <a:lnTo>
                    <a:pt x="4117" y="1124"/>
                  </a:lnTo>
                  <a:lnTo>
                    <a:pt x="4119" y="1122"/>
                  </a:lnTo>
                  <a:lnTo>
                    <a:pt x="4121" y="1118"/>
                  </a:lnTo>
                  <a:lnTo>
                    <a:pt x="4121" y="1116"/>
                  </a:lnTo>
                  <a:lnTo>
                    <a:pt x="4122" y="1114"/>
                  </a:lnTo>
                  <a:lnTo>
                    <a:pt x="4122" y="1113"/>
                  </a:lnTo>
                  <a:lnTo>
                    <a:pt x="4122" y="1113"/>
                  </a:lnTo>
                  <a:lnTo>
                    <a:pt x="4126" y="1111"/>
                  </a:lnTo>
                  <a:lnTo>
                    <a:pt x="4126" y="1111"/>
                  </a:lnTo>
                  <a:lnTo>
                    <a:pt x="4126" y="1109"/>
                  </a:lnTo>
                  <a:lnTo>
                    <a:pt x="4128" y="1107"/>
                  </a:lnTo>
                  <a:lnTo>
                    <a:pt x="4128" y="1105"/>
                  </a:lnTo>
                  <a:lnTo>
                    <a:pt x="4128" y="1103"/>
                  </a:lnTo>
                  <a:lnTo>
                    <a:pt x="4128" y="1103"/>
                  </a:lnTo>
                  <a:lnTo>
                    <a:pt x="4130" y="1103"/>
                  </a:lnTo>
                  <a:lnTo>
                    <a:pt x="4130" y="1103"/>
                  </a:lnTo>
                  <a:lnTo>
                    <a:pt x="4130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3" y="1102"/>
                  </a:lnTo>
                  <a:lnTo>
                    <a:pt x="4133" y="1102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7" y="1100"/>
                  </a:lnTo>
                  <a:lnTo>
                    <a:pt x="4139" y="1098"/>
                  </a:lnTo>
                  <a:lnTo>
                    <a:pt x="4139" y="1098"/>
                  </a:lnTo>
                  <a:lnTo>
                    <a:pt x="4139" y="1096"/>
                  </a:lnTo>
                  <a:lnTo>
                    <a:pt x="4141" y="1094"/>
                  </a:lnTo>
                  <a:lnTo>
                    <a:pt x="4143" y="1094"/>
                  </a:lnTo>
                  <a:lnTo>
                    <a:pt x="4143" y="1094"/>
                  </a:lnTo>
                  <a:lnTo>
                    <a:pt x="4144" y="1094"/>
                  </a:lnTo>
                  <a:lnTo>
                    <a:pt x="4144" y="1094"/>
                  </a:lnTo>
                  <a:lnTo>
                    <a:pt x="4144" y="1092"/>
                  </a:lnTo>
                  <a:lnTo>
                    <a:pt x="4146" y="1092"/>
                  </a:lnTo>
                  <a:lnTo>
                    <a:pt x="4146" y="1092"/>
                  </a:lnTo>
                  <a:lnTo>
                    <a:pt x="4148" y="1092"/>
                  </a:lnTo>
                  <a:lnTo>
                    <a:pt x="4150" y="1091"/>
                  </a:lnTo>
                  <a:lnTo>
                    <a:pt x="4150" y="1091"/>
                  </a:lnTo>
                  <a:lnTo>
                    <a:pt x="4152" y="1089"/>
                  </a:lnTo>
                  <a:lnTo>
                    <a:pt x="4154" y="1089"/>
                  </a:lnTo>
                  <a:lnTo>
                    <a:pt x="4155" y="1089"/>
                  </a:lnTo>
                  <a:lnTo>
                    <a:pt x="4155" y="1089"/>
                  </a:lnTo>
                  <a:lnTo>
                    <a:pt x="4157" y="1087"/>
                  </a:lnTo>
                  <a:lnTo>
                    <a:pt x="4159" y="1087"/>
                  </a:lnTo>
                  <a:lnTo>
                    <a:pt x="4159" y="1087"/>
                  </a:lnTo>
                  <a:lnTo>
                    <a:pt x="4161" y="1087"/>
                  </a:lnTo>
                  <a:lnTo>
                    <a:pt x="4161" y="1087"/>
                  </a:lnTo>
                  <a:lnTo>
                    <a:pt x="4163" y="1085"/>
                  </a:lnTo>
                  <a:lnTo>
                    <a:pt x="4163" y="1085"/>
                  </a:lnTo>
                  <a:lnTo>
                    <a:pt x="4166" y="1081"/>
                  </a:lnTo>
                  <a:lnTo>
                    <a:pt x="4168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2" y="1080"/>
                  </a:lnTo>
                  <a:lnTo>
                    <a:pt x="4174" y="1080"/>
                  </a:lnTo>
                  <a:lnTo>
                    <a:pt x="4176" y="1080"/>
                  </a:lnTo>
                  <a:lnTo>
                    <a:pt x="4177" y="1078"/>
                  </a:lnTo>
                  <a:lnTo>
                    <a:pt x="4179" y="1078"/>
                  </a:lnTo>
                  <a:lnTo>
                    <a:pt x="4183" y="1076"/>
                  </a:lnTo>
                  <a:lnTo>
                    <a:pt x="4185" y="1074"/>
                  </a:lnTo>
                  <a:lnTo>
                    <a:pt x="4187" y="1072"/>
                  </a:lnTo>
                  <a:lnTo>
                    <a:pt x="4188" y="1070"/>
                  </a:lnTo>
                  <a:lnTo>
                    <a:pt x="4192" y="1069"/>
                  </a:lnTo>
                  <a:lnTo>
                    <a:pt x="4194" y="1069"/>
                  </a:lnTo>
                  <a:lnTo>
                    <a:pt x="4196" y="1067"/>
                  </a:lnTo>
                  <a:lnTo>
                    <a:pt x="4198" y="1065"/>
                  </a:lnTo>
                  <a:lnTo>
                    <a:pt x="4198" y="1065"/>
                  </a:lnTo>
                  <a:lnTo>
                    <a:pt x="4199" y="1065"/>
                  </a:lnTo>
                  <a:lnTo>
                    <a:pt x="4199" y="1065"/>
                  </a:lnTo>
                  <a:lnTo>
                    <a:pt x="4201" y="1065"/>
                  </a:lnTo>
                  <a:lnTo>
                    <a:pt x="4203" y="1063"/>
                  </a:lnTo>
                  <a:lnTo>
                    <a:pt x="4203" y="1063"/>
                  </a:lnTo>
                  <a:lnTo>
                    <a:pt x="4207" y="1063"/>
                  </a:lnTo>
                  <a:lnTo>
                    <a:pt x="4209" y="1061"/>
                  </a:lnTo>
                  <a:lnTo>
                    <a:pt x="4209" y="1061"/>
                  </a:lnTo>
                  <a:lnTo>
                    <a:pt x="4210" y="1059"/>
                  </a:lnTo>
                  <a:lnTo>
                    <a:pt x="4212" y="1059"/>
                  </a:lnTo>
                  <a:lnTo>
                    <a:pt x="4214" y="1059"/>
                  </a:lnTo>
                  <a:lnTo>
                    <a:pt x="4214" y="1059"/>
                  </a:lnTo>
                  <a:lnTo>
                    <a:pt x="4216" y="1058"/>
                  </a:lnTo>
                  <a:lnTo>
                    <a:pt x="4216" y="1058"/>
                  </a:lnTo>
                  <a:lnTo>
                    <a:pt x="4218" y="1058"/>
                  </a:lnTo>
                  <a:lnTo>
                    <a:pt x="4220" y="1058"/>
                  </a:lnTo>
                  <a:lnTo>
                    <a:pt x="4221" y="1056"/>
                  </a:lnTo>
                  <a:lnTo>
                    <a:pt x="4223" y="1056"/>
                  </a:lnTo>
                  <a:lnTo>
                    <a:pt x="4225" y="1056"/>
                  </a:lnTo>
                  <a:lnTo>
                    <a:pt x="4225" y="1054"/>
                  </a:lnTo>
                  <a:lnTo>
                    <a:pt x="4227" y="1054"/>
                  </a:lnTo>
                  <a:lnTo>
                    <a:pt x="4227" y="1054"/>
                  </a:lnTo>
                  <a:lnTo>
                    <a:pt x="4229" y="1052"/>
                  </a:lnTo>
                  <a:lnTo>
                    <a:pt x="4229" y="1052"/>
                  </a:lnTo>
                  <a:lnTo>
                    <a:pt x="4231" y="1052"/>
                  </a:lnTo>
                  <a:lnTo>
                    <a:pt x="4231" y="1050"/>
                  </a:lnTo>
                  <a:lnTo>
                    <a:pt x="4232" y="1050"/>
                  </a:lnTo>
                  <a:lnTo>
                    <a:pt x="4232" y="1048"/>
                  </a:lnTo>
                  <a:lnTo>
                    <a:pt x="4234" y="1048"/>
                  </a:lnTo>
                  <a:lnTo>
                    <a:pt x="4236" y="1047"/>
                  </a:lnTo>
                  <a:lnTo>
                    <a:pt x="4238" y="1047"/>
                  </a:lnTo>
                  <a:lnTo>
                    <a:pt x="4240" y="1047"/>
                  </a:lnTo>
                  <a:lnTo>
                    <a:pt x="4240" y="1048"/>
                  </a:lnTo>
                  <a:lnTo>
                    <a:pt x="4242" y="1048"/>
                  </a:lnTo>
                  <a:lnTo>
                    <a:pt x="4242" y="1048"/>
                  </a:lnTo>
                  <a:lnTo>
                    <a:pt x="4245" y="1047"/>
                  </a:lnTo>
                  <a:lnTo>
                    <a:pt x="4245" y="1047"/>
                  </a:lnTo>
                  <a:lnTo>
                    <a:pt x="4245" y="1045"/>
                  </a:lnTo>
                  <a:lnTo>
                    <a:pt x="4243" y="1045"/>
                  </a:lnTo>
                  <a:lnTo>
                    <a:pt x="4243" y="1045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0" y="1047"/>
                  </a:lnTo>
                  <a:lnTo>
                    <a:pt x="4240" y="1047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3" y="1043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7" y="1043"/>
                  </a:lnTo>
                  <a:lnTo>
                    <a:pt x="4247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51" y="1039"/>
                  </a:lnTo>
                  <a:lnTo>
                    <a:pt x="4251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4" y="1043"/>
                  </a:lnTo>
                  <a:lnTo>
                    <a:pt x="4254" y="1041"/>
                  </a:lnTo>
                  <a:lnTo>
                    <a:pt x="4254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8" y="1041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3" y="1045"/>
                  </a:lnTo>
                  <a:lnTo>
                    <a:pt x="4253" y="1045"/>
                  </a:lnTo>
                  <a:lnTo>
                    <a:pt x="4254" y="1045"/>
                  </a:lnTo>
                  <a:lnTo>
                    <a:pt x="4254" y="1047"/>
                  </a:lnTo>
                  <a:lnTo>
                    <a:pt x="4256" y="1047"/>
                  </a:lnTo>
                  <a:lnTo>
                    <a:pt x="4258" y="1047"/>
                  </a:lnTo>
                  <a:lnTo>
                    <a:pt x="4258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5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5" y="1048"/>
                  </a:lnTo>
                  <a:lnTo>
                    <a:pt x="4267" y="1048"/>
                  </a:lnTo>
                  <a:lnTo>
                    <a:pt x="4269" y="1047"/>
                  </a:lnTo>
                  <a:lnTo>
                    <a:pt x="4273" y="1045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3"/>
                  </a:lnTo>
                  <a:lnTo>
                    <a:pt x="4280" y="1043"/>
                  </a:lnTo>
                  <a:lnTo>
                    <a:pt x="4280" y="1041"/>
                  </a:lnTo>
                  <a:lnTo>
                    <a:pt x="4282" y="1041"/>
                  </a:lnTo>
                  <a:lnTo>
                    <a:pt x="4282" y="1041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5"/>
                  </a:lnTo>
                  <a:lnTo>
                    <a:pt x="4282" y="1043"/>
                  </a:lnTo>
                  <a:lnTo>
                    <a:pt x="4284" y="1043"/>
                  </a:lnTo>
                  <a:lnTo>
                    <a:pt x="4284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0" y="1045"/>
                  </a:lnTo>
                  <a:lnTo>
                    <a:pt x="4278" y="1045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5"/>
                  </a:lnTo>
                  <a:lnTo>
                    <a:pt x="4278" y="1045"/>
                  </a:lnTo>
                  <a:lnTo>
                    <a:pt x="4280" y="1045"/>
                  </a:lnTo>
                  <a:lnTo>
                    <a:pt x="4282" y="1047"/>
                  </a:lnTo>
                  <a:lnTo>
                    <a:pt x="4282" y="1047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7" y="1047"/>
                  </a:lnTo>
                  <a:lnTo>
                    <a:pt x="4287" y="1047"/>
                  </a:lnTo>
                  <a:lnTo>
                    <a:pt x="4289" y="1047"/>
                  </a:lnTo>
                  <a:lnTo>
                    <a:pt x="4289" y="1048"/>
                  </a:lnTo>
                  <a:lnTo>
                    <a:pt x="4289" y="1048"/>
                  </a:lnTo>
                  <a:lnTo>
                    <a:pt x="4287" y="1050"/>
                  </a:lnTo>
                  <a:lnTo>
                    <a:pt x="4287" y="1050"/>
                  </a:lnTo>
                  <a:lnTo>
                    <a:pt x="4287" y="1052"/>
                  </a:lnTo>
                  <a:lnTo>
                    <a:pt x="4289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3" y="1050"/>
                  </a:lnTo>
                  <a:lnTo>
                    <a:pt x="4293" y="1050"/>
                  </a:lnTo>
                  <a:lnTo>
                    <a:pt x="4295" y="1048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2"/>
                  </a:lnTo>
                  <a:lnTo>
                    <a:pt x="4297" y="1052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8" y="1050"/>
                  </a:lnTo>
                  <a:lnTo>
                    <a:pt x="4298" y="1048"/>
                  </a:lnTo>
                  <a:lnTo>
                    <a:pt x="4298" y="1048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2" y="1045"/>
                  </a:lnTo>
                  <a:lnTo>
                    <a:pt x="4302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6" y="1041"/>
                  </a:lnTo>
                  <a:lnTo>
                    <a:pt x="4306" y="1041"/>
                  </a:lnTo>
                  <a:lnTo>
                    <a:pt x="4308" y="1039"/>
                  </a:lnTo>
                  <a:lnTo>
                    <a:pt x="4308" y="1039"/>
                  </a:lnTo>
                  <a:lnTo>
                    <a:pt x="4309" y="1039"/>
                  </a:lnTo>
                  <a:lnTo>
                    <a:pt x="4309" y="1039"/>
                  </a:lnTo>
                  <a:lnTo>
                    <a:pt x="4309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3" y="1036"/>
                  </a:lnTo>
                  <a:lnTo>
                    <a:pt x="4313" y="1036"/>
                  </a:lnTo>
                  <a:lnTo>
                    <a:pt x="4315" y="1036"/>
                  </a:lnTo>
                  <a:lnTo>
                    <a:pt x="4315" y="1034"/>
                  </a:lnTo>
                  <a:lnTo>
                    <a:pt x="4315" y="1034"/>
                  </a:lnTo>
                  <a:lnTo>
                    <a:pt x="4317" y="1034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7" y="1030"/>
                  </a:lnTo>
                  <a:lnTo>
                    <a:pt x="4317" y="1032"/>
                  </a:lnTo>
                  <a:lnTo>
                    <a:pt x="4315" y="1032"/>
                  </a:lnTo>
                  <a:lnTo>
                    <a:pt x="4313" y="1034"/>
                  </a:lnTo>
                  <a:lnTo>
                    <a:pt x="4311" y="1034"/>
                  </a:lnTo>
                  <a:lnTo>
                    <a:pt x="4311" y="1036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8" y="1036"/>
                  </a:lnTo>
                  <a:lnTo>
                    <a:pt x="4308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4" y="1036"/>
                  </a:lnTo>
                  <a:lnTo>
                    <a:pt x="4304" y="1036"/>
                  </a:lnTo>
                  <a:lnTo>
                    <a:pt x="4304" y="1037"/>
                  </a:lnTo>
                  <a:lnTo>
                    <a:pt x="4304" y="1039"/>
                  </a:lnTo>
                  <a:lnTo>
                    <a:pt x="4304" y="1039"/>
                  </a:lnTo>
                  <a:lnTo>
                    <a:pt x="4302" y="1039"/>
                  </a:lnTo>
                  <a:lnTo>
                    <a:pt x="4302" y="1037"/>
                  </a:lnTo>
                  <a:lnTo>
                    <a:pt x="4302" y="1036"/>
                  </a:lnTo>
                  <a:lnTo>
                    <a:pt x="4302" y="1036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2"/>
                  </a:lnTo>
                  <a:lnTo>
                    <a:pt x="4302" y="1032"/>
                  </a:lnTo>
                  <a:lnTo>
                    <a:pt x="4304" y="1032"/>
                  </a:lnTo>
                  <a:lnTo>
                    <a:pt x="4304" y="1032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28"/>
                  </a:lnTo>
                  <a:lnTo>
                    <a:pt x="4302" y="1028"/>
                  </a:lnTo>
                  <a:lnTo>
                    <a:pt x="4304" y="1028"/>
                  </a:lnTo>
                  <a:lnTo>
                    <a:pt x="4304" y="1028"/>
                  </a:lnTo>
                  <a:lnTo>
                    <a:pt x="4306" y="1026"/>
                  </a:lnTo>
                  <a:lnTo>
                    <a:pt x="4306" y="1026"/>
                  </a:lnTo>
                  <a:lnTo>
                    <a:pt x="4306" y="1025"/>
                  </a:lnTo>
                  <a:lnTo>
                    <a:pt x="4308" y="1025"/>
                  </a:lnTo>
                  <a:lnTo>
                    <a:pt x="4311" y="1021"/>
                  </a:lnTo>
                  <a:lnTo>
                    <a:pt x="4311" y="1021"/>
                  </a:lnTo>
                  <a:lnTo>
                    <a:pt x="4309" y="1019"/>
                  </a:lnTo>
                  <a:lnTo>
                    <a:pt x="4309" y="1019"/>
                  </a:lnTo>
                  <a:lnTo>
                    <a:pt x="4311" y="1017"/>
                  </a:lnTo>
                  <a:lnTo>
                    <a:pt x="4311" y="1017"/>
                  </a:lnTo>
                  <a:lnTo>
                    <a:pt x="4313" y="1015"/>
                  </a:lnTo>
                  <a:lnTo>
                    <a:pt x="4313" y="1014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1" y="1012"/>
                  </a:lnTo>
                  <a:lnTo>
                    <a:pt x="4311" y="1012"/>
                  </a:lnTo>
                  <a:lnTo>
                    <a:pt x="4311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5"/>
                  </a:lnTo>
                  <a:lnTo>
                    <a:pt x="4308" y="1017"/>
                  </a:lnTo>
                  <a:lnTo>
                    <a:pt x="4308" y="1017"/>
                  </a:lnTo>
                  <a:lnTo>
                    <a:pt x="4306" y="1019"/>
                  </a:lnTo>
                  <a:lnTo>
                    <a:pt x="4306" y="1021"/>
                  </a:lnTo>
                  <a:lnTo>
                    <a:pt x="4306" y="1021"/>
                  </a:lnTo>
                  <a:lnTo>
                    <a:pt x="4304" y="1023"/>
                  </a:lnTo>
                  <a:lnTo>
                    <a:pt x="4302" y="1023"/>
                  </a:lnTo>
                  <a:lnTo>
                    <a:pt x="4300" y="1025"/>
                  </a:lnTo>
                  <a:lnTo>
                    <a:pt x="4300" y="1025"/>
                  </a:lnTo>
                  <a:lnTo>
                    <a:pt x="4298" y="1025"/>
                  </a:lnTo>
                  <a:lnTo>
                    <a:pt x="4297" y="1025"/>
                  </a:lnTo>
                  <a:lnTo>
                    <a:pt x="4297" y="1025"/>
                  </a:lnTo>
                  <a:lnTo>
                    <a:pt x="4295" y="1026"/>
                  </a:lnTo>
                  <a:lnTo>
                    <a:pt x="4293" y="1026"/>
                  </a:lnTo>
                  <a:lnTo>
                    <a:pt x="4291" y="1028"/>
                  </a:lnTo>
                  <a:lnTo>
                    <a:pt x="4291" y="1030"/>
                  </a:lnTo>
                  <a:lnTo>
                    <a:pt x="4291" y="1030"/>
                  </a:lnTo>
                  <a:lnTo>
                    <a:pt x="4291" y="1028"/>
                  </a:lnTo>
                  <a:lnTo>
                    <a:pt x="4291" y="1028"/>
                  </a:lnTo>
                  <a:lnTo>
                    <a:pt x="4291" y="1026"/>
                  </a:lnTo>
                  <a:lnTo>
                    <a:pt x="4291" y="1026"/>
                  </a:lnTo>
                  <a:lnTo>
                    <a:pt x="4291" y="1025"/>
                  </a:lnTo>
                  <a:lnTo>
                    <a:pt x="4291" y="1025"/>
                  </a:lnTo>
                  <a:lnTo>
                    <a:pt x="4291" y="1023"/>
                  </a:lnTo>
                  <a:lnTo>
                    <a:pt x="4291" y="1023"/>
                  </a:lnTo>
                  <a:lnTo>
                    <a:pt x="4293" y="1021"/>
                  </a:lnTo>
                  <a:lnTo>
                    <a:pt x="4293" y="1021"/>
                  </a:lnTo>
                  <a:lnTo>
                    <a:pt x="4293" y="1019"/>
                  </a:lnTo>
                  <a:lnTo>
                    <a:pt x="4293" y="1019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5"/>
                  </a:lnTo>
                  <a:lnTo>
                    <a:pt x="4293" y="1014"/>
                  </a:lnTo>
                  <a:lnTo>
                    <a:pt x="4293" y="1014"/>
                  </a:lnTo>
                  <a:lnTo>
                    <a:pt x="4293" y="1012"/>
                  </a:lnTo>
                  <a:lnTo>
                    <a:pt x="4293" y="1012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1" y="1010"/>
                  </a:lnTo>
                  <a:lnTo>
                    <a:pt x="4289" y="1010"/>
                  </a:lnTo>
                  <a:lnTo>
                    <a:pt x="4289" y="1012"/>
                  </a:lnTo>
                  <a:lnTo>
                    <a:pt x="4287" y="1012"/>
                  </a:lnTo>
                  <a:lnTo>
                    <a:pt x="4287" y="1014"/>
                  </a:lnTo>
                  <a:lnTo>
                    <a:pt x="4286" y="1014"/>
                  </a:lnTo>
                  <a:lnTo>
                    <a:pt x="4286" y="1014"/>
                  </a:lnTo>
                  <a:lnTo>
                    <a:pt x="4284" y="1015"/>
                  </a:lnTo>
                  <a:lnTo>
                    <a:pt x="4284" y="1015"/>
                  </a:lnTo>
                  <a:lnTo>
                    <a:pt x="4282" y="1017"/>
                  </a:lnTo>
                  <a:lnTo>
                    <a:pt x="4282" y="1019"/>
                  </a:lnTo>
                  <a:lnTo>
                    <a:pt x="4280" y="1019"/>
                  </a:lnTo>
                  <a:lnTo>
                    <a:pt x="4280" y="1017"/>
                  </a:lnTo>
                  <a:lnTo>
                    <a:pt x="4280" y="1017"/>
                  </a:lnTo>
                  <a:lnTo>
                    <a:pt x="4278" y="1019"/>
                  </a:lnTo>
                  <a:lnTo>
                    <a:pt x="4278" y="1019"/>
                  </a:lnTo>
                  <a:lnTo>
                    <a:pt x="4276" y="1019"/>
                  </a:lnTo>
                  <a:lnTo>
                    <a:pt x="4276" y="1021"/>
                  </a:lnTo>
                  <a:lnTo>
                    <a:pt x="4275" y="1021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6" y="1025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80" y="1023"/>
                  </a:lnTo>
                  <a:lnTo>
                    <a:pt x="4278" y="1023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6" y="1025"/>
                  </a:lnTo>
                  <a:lnTo>
                    <a:pt x="4276" y="1026"/>
                  </a:lnTo>
                  <a:lnTo>
                    <a:pt x="4275" y="1026"/>
                  </a:lnTo>
                  <a:lnTo>
                    <a:pt x="4275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5"/>
                  </a:lnTo>
                  <a:lnTo>
                    <a:pt x="4271" y="1025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3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69" y="1023"/>
                  </a:lnTo>
                  <a:lnTo>
                    <a:pt x="4271" y="1023"/>
                  </a:lnTo>
                  <a:lnTo>
                    <a:pt x="4273" y="1021"/>
                  </a:lnTo>
                  <a:lnTo>
                    <a:pt x="4273" y="1019"/>
                  </a:lnTo>
                  <a:lnTo>
                    <a:pt x="4273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7" y="1021"/>
                  </a:lnTo>
                  <a:lnTo>
                    <a:pt x="4267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4" y="1023"/>
                  </a:lnTo>
                  <a:lnTo>
                    <a:pt x="4264" y="1023"/>
                  </a:lnTo>
                  <a:lnTo>
                    <a:pt x="4262" y="1025"/>
                  </a:lnTo>
                  <a:lnTo>
                    <a:pt x="4262" y="1026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6" y="1028"/>
                  </a:lnTo>
                  <a:lnTo>
                    <a:pt x="4256" y="1030"/>
                  </a:lnTo>
                  <a:lnTo>
                    <a:pt x="4256" y="1030"/>
                  </a:lnTo>
                  <a:lnTo>
                    <a:pt x="4254" y="1032"/>
                  </a:lnTo>
                  <a:lnTo>
                    <a:pt x="4254" y="1034"/>
                  </a:lnTo>
                  <a:lnTo>
                    <a:pt x="4253" y="1036"/>
                  </a:lnTo>
                  <a:lnTo>
                    <a:pt x="4253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4"/>
                  </a:lnTo>
                  <a:lnTo>
                    <a:pt x="4251" y="1032"/>
                  </a:lnTo>
                  <a:lnTo>
                    <a:pt x="4251" y="1032"/>
                  </a:lnTo>
                  <a:lnTo>
                    <a:pt x="4251" y="1030"/>
                  </a:lnTo>
                  <a:lnTo>
                    <a:pt x="4253" y="1030"/>
                  </a:lnTo>
                  <a:lnTo>
                    <a:pt x="4254" y="1030"/>
                  </a:lnTo>
                  <a:lnTo>
                    <a:pt x="4254" y="1028"/>
                  </a:lnTo>
                  <a:lnTo>
                    <a:pt x="4256" y="1026"/>
                  </a:lnTo>
                  <a:lnTo>
                    <a:pt x="4256" y="1028"/>
                  </a:lnTo>
                  <a:lnTo>
                    <a:pt x="4258" y="1026"/>
                  </a:lnTo>
                  <a:lnTo>
                    <a:pt x="4258" y="1026"/>
                  </a:lnTo>
                  <a:lnTo>
                    <a:pt x="4258" y="1025"/>
                  </a:lnTo>
                  <a:lnTo>
                    <a:pt x="4260" y="1025"/>
                  </a:lnTo>
                  <a:lnTo>
                    <a:pt x="4260" y="1025"/>
                  </a:lnTo>
                  <a:lnTo>
                    <a:pt x="4262" y="1023"/>
                  </a:lnTo>
                  <a:lnTo>
                    <a:pt x="4262" y="1023"/>
                  </a:lnTo>
                  <a:lnTo>
                    <a:pt x="4264" y="1023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7" y="1017"/>
                  </a:lnTo>
                  <a:lnTo>
                    <a:pt x="4269" y="1017"/>
                  </a:lnTo>
                  <a:lnTo>
                    <a:pt x="4269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3" y="1017"/>
                  </a:lnTo>
                  <a:lnTo>
                    <a:pt x="4273" y="1017"/>
                  </a:lnTo>
                  <a:lnTo>
                    <a:pt x="4273" y="1015"/>
                  </a:lnTo>
                  <a:lnTo>
                    <a:pt x="4275" y="1014"/>
                  </a:lnTo>
                  <a:lnTo>
                    <a:pt x="4275" y="1014"/>
                  </a:lnTo>
                  <a:lnTo>
                    <a:pt x="4276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4" y="1014"/>
                  </a:lnTo>
                  <a:lnTo>
                    <a:pt x="4284" y="1014"/>
                  </a:lnTo>
                  <a:lnTo>
                    <a:pt x="4286" y="1012"/>
                  </a:lnTo>
                  <a:lnTo>
                    <a:pt x="4286" y="1012"/>
                  </a:lnTo>
                  <a:lnTo>
                    <a:pt x="4286" y="1010"/>
                  </a:lnTo>
                  <a:lnTo>
                    <a:pt x="4286" y="1012"/>
                  </a:lnTo>
                  <a:lnTo>
                    <a:pt x="4287" y="1012"/>
                  </a:lnTo>
                  <a:lnTo>
                    <a:pt x="4287" y="1012"/>
                  </a:lnTo>
                  <a:lnTo>
                    <a:pt x="4289" y="1010"/>
                  </a:lnTo>
                  <a:lnTo>
                    <a:pt x="4291" y="1008"/>
                  </a:lnTo>
                  <a:lnTo>
                    <a:pt x="4291" y="1006"/>
                  </a:lnTo>
                  <a:lnTo>
                    <a:pt x="4291" y="1008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5" y="1004"/>
                  </a:lnTo>
                  <a:lnTo>
                    <a:pt x="4297" y="1004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8"/>
                  </a:lnTo>
                  <a:lnTo>
                    <a:pt x="4295" y="1008"/>
                  </a:lnTo>
                  <a:lnTo>
                    <a:pt x="4293" y="1008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3" y="1012"/>
                  </a:lnTo>
                  <a:lnTo>
                    <a:pt x="4293" y="1014"/>
                  </a:lnTo>
                  <a:lnTo>
                    <a:pt x="4295" y="1015"/>
                  </a:lnTo>
                  <a:lnTo>
                    <a:pt x="4295" y="1015"/>
                  </a:lnTo>
                  <a:lnTo>
                    <a:pt x="4295" y="1017"/>
                  </a:lnTo>
                  <a:lnTo>
                    <a:pt x="4295" y="1015"/>
                  </a:lnTo>
                  <a:lnTo>
                    <a:pt x="4297" y="1015"/>
                  </a:lnTo>
                  <a:lnTo>
                    <a:pt x="4297" y="1014"/>
                  </a:lnTo>
                  <a:lnTo>
                    <a:pt x="4297" y="1012"/>
                  </a:lnTo>
                  <a:lnTo>
                    <a:pt x="4298" y="1012"/>
                  </a:lnTo>
                  <a:lnTo>
                    <a:pt x="4298" y="1010"/>
                  </a:lnTo>
                  <a:lnTo>
                    <a:pt x="4300" y="1010"/>
                  </a:lnTo>
                  <a:lnTo>
                    <a:pt x="4300" y="1010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6"/>
                  </a:lnTo>
                  <a:lnTo>
                    <a:pt x="4302" y="1006"/>
                  </a:lnTo>
                  <a:lnTo>
                    <a:pt x="4302" y="1006"/>
                  </a:lnTo>
                  <a:lnTo>
                    <a:pt x="4302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8" y="1006"/>
                  </a:lnTo>
                  <a:lnTo>
                    <a:pt x="4306" y="1006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4" y="1008"/>
                  </a:lnTo>
                  <a:lnTo>
                    <a:pt x="4304" y="1008"/>
                  </a:lnTo>
                  <a:lnTo>
                    <a:pt x="4304" y="1010"/>
                  </a:lnTo>
                  <a:lnTo>
                    <a:pt x="4304" y="1010"/>
                  </a:lnTo>
                  <a:lnTo>
                    <a:pt x="4302" y="1010"/>
                  </a:lnTo>
                  <a:lnTo>
                    <a:pt x="4302" y="1010"/>
                  </a:lnTo>
                  <a:lnTo>
                    <a:pt x="4300" y="1012"/>
                  </a:lnTo>
                  <a:lnTo>
                    <a:pt x="4300" y="1012"/>
                  </a:lnTo>
                  <a:lnTo>
                    <a:pt x="4298" y="1012"/>
                  </a:lnTo>
                  <a:lnTo>
                    <a:pt x="4298" y="1012"/>
                  </a:lnTo>
                  <a:lnTo>
                    <a:pt x="4298" y="1014"/>
                  </a:lnTo>
                  <a:lnTo>
                    <a:pt x="4298" y="1014"/>
                  </a:lnTo>
                  <a:lnTo>
                    <a:pt x="4298" y="1015"/>
                  </a:lnTo>
                  <a:lnTo>
                    <a:pt x="4298" y="1015"/>
                  </a:lnTo>
                  <a:lnTo>
                    <a:pt x="4298" y="1017"/>
                  </a:lnTo>
                  <a:lnTo>
                    <a:pt x="4297" y="1017"/>
                  </a:lnTo>
                  <a:lnTo>
                    <a:pt x="4297" y="1017"/>
                  </a:lnTo>
                  <a:lnTo>
                    <a:pt x="4297" y="1019"/>
                  </a:lnTo>
                  <a:lnTo>
                    <a:pt x="4295" y="1019"/>
                  </a:lnTo>
                  <a:lnTo>
                    <a:pt x="4295" y="1019"/>
                  </a:lnTo>
                  <a:lnTo>
                    <a:pt x="4293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8" y="1021"/>
                  </a:lnTo>
                  <a:lnTo>
                    <a:pt x="4298" y="1019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5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300" y="1023"/>
                  </a:lnTo>
                  <a:lnTo>
                    <a:pt x="4300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7"/>
                  </a:lnTo>
                  <a:lnTo>
                    <a:pt x="4306" y="1015"/>
                  </a:lnTo>
                  <a:lnTo>
                    <a:pt x="4306" y="1014"/>
                  </a:lnTo>
                  <a:lnTo>
                    <a:pt x="4308" y="1012"/>
                  </a:lnTo>
                  <a:lnTo>
                    <a:pt x="4309" y="1012"/>
                  </a:lnTo>
                  <a:lnTo>
                    <a:pt x="4311" y="1008"/>
                  </a:lnTo>
                  <a:lnTo>
                    <a:pt x="4315" y="1004"/>
                  </a:lnTo>
                  <a:lnTo>
                    <a:pt x="4315" y="1003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9" y="1001"/>
                  </a:lnTo>
                  <a:lnTo>
                    <a:pt x="4319" y="999"/>
                  </a:lnTo>
                  <a:lnTo>
                    <a:pt x="4319" y="997"/>
                  </a:lnTo>
                  <a:lnTo>
                    <a:pt x="4320" y="997"/>
                  </a:lnTo>
                  <a:lnTo>
                    <a:pt x="4320" y="997"/>
                  </a:lnTo>
                  <a:lnTo>
                    <a:pt x="4320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7"/>
                  </a:lnTo>
                  <a:lnTo>
                    <a:pt x="4322" y="995"/>
                  </a:lnTo>
                  <a:lnTo>
                    <a:pt x="4324" y="995"/>
                  </a:lnTo>
                  <a:lnTo>
                    <a:pt x="4326" y="993"/>
                  </a:lnTo>
                  <a:lnTo>
                    <a:pt x="4326" y="993"/>
                  </a:lnTo>
                  <a:lnTo>
                    <a:pt x="4326" y="992"/>
                  </a:lnTo>
                  <a:lnTo>
                    <a:pt x="4328" y="992"/>
                  </a:lnTo>
                  <a:lnTo>
                    <a:pt x="4328" y="990"/>
                  </a:lnTo>
                  <a:lnTo>
                    <a:pt x="4328" y="992"/>
                  </a:lnTo>
                  <a:lnTo>
                    <a:pt x="4328" y="992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30" y="993"/>
                  </a:lnTo>
                  <a:lnTo>
                    <a:pt x="4331" y="993"/>
                  </a:lnTo>
                  <a:lnTo>
                    <a:pt x="4331" y="992"/>
                  </a:lnTo>
                  <a:lnTo>
                    <a:pt x="4331" y="992"/>
                  </a:lnTo>
                  <a:lnTo>
                    <a:pt x="4333" y="992"/>
                  </a:lnTo>
                  <a:lnTo>
                    <a:pt x="4333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0"/>
                  </a:lnTo>
                  <a:lnTo>
                    <a:pt x="4335" y="990"/>
                  </a:lnTo>
                  <a:lnTo>
                    <a:pt x="4337" y="990"/>
                  </a:lnTo>
                  <a:lnTo>
                    <a:pt x="4337" y="990"/>
                  </a:lnTo>
                  <a:lnTo>
                    <a:pt x="4339" y="990"/>
                  </a:lnTo>
                  <a:lnTo>
                    <a:pt x="4339" y="988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4"/>
                  </a:lnTo>
                  <a:lnTo>
                    <a:pt x="4339" y="984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2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4"/>
                  </a:lnTo>
                  <a:lnTo>
                    <a:pt x="4341" y="984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2" y="986"/>
                  </a:lnTo>
                  <a:lnTo>
                    <a:pt x="4342" y="984"/>
                  </a:lnTo>
                  <a:lnTo>
                    <a:pt x="4344" y="982"/>
                  </a:lnTo>
                  <a:lnTo>
                    <a:pt x="4346" y="982"/>
                  </a:lnTo>
                  <a:lnTo>
                    <a:pt x="4346" y="981"/>
                  </a:lnTo>
                  <a:lnTo>
                    <a:pt x="4346" y="981"/>
                  </a:lnTo>
                  <a:lnTo>
                    <a:pt x="4348" y="981"/>
                  </a:lnTo>
                  <a:lnTo>
                    <a:pt x="4348" y="981"/>
                  </a:lnTo>
                  <a:lnTo>
                    <a:pt x="4350" y="979"/>
                  </a:lnTo>
                  <a:lnTo>
                    <a:pt x="4350" y="977"/>
                  </a:lnTo>
                  <a:lnTo>
                    <a:pt x="4352" y="977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5" y="973"/>
                  </a:lnTo>
                  <a:lnTo>
                    <a:pt x="4357" y="971"/>
                  </a:lnTo>
                  <a:lnTo>
                    <a:pt x="4357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61" y="970"/>
                  </a:lnTo>
                  <a:lnTo>
                    <a:pt x="4361" y="971"/>
                  </a:lnTo>
                  <a:lnTo>
                    <a:pt x="4361" y="971"/>
                  </a:lnTo>
                  <a:lnTo>
                    <a:pt x="4361" y="970"/>
                  </a:lnTo>
                  <a:lnTo>
                    <a:pt x="4363" y="970"/>
                  </a:lnTo>
                  <a:lnTo>
                    <a:pt x="4364" y="968"/>
                  </a:lnTo>
                  <a:lnTo>
                    <a:pt x="4364" y="968"/>
                  </a:lnTo>
                  <a:lnTo>
                    <a:pt x="4366" y="966"/>
                  </a:lnTo>
                  <a:lnTo>
                    <a:pt x="4368" y="964"/>
                  </a:lnTo>
                  <a:lnTo>
                    <a:pt x="4370" y="962"/>
                  </a:lnTo>
                  <a:lnTo>
                    <a:pt x="4372" y="962"/>
                  </a:lnTo>
                  <a:lnTo>
                    <a:pt x="4374" y="960"/>
                  </a:lnTo>
                  <a:lnTo>
                    <a:pt x="4375" y="959"/>
                  </a:lnTo>
                  <a:lnTo>
                    <a:pt x="4377" y="957"/>
                  </a:lnTo>
                  <a:lnTo>
                    <a:pt x="4379" y="955"/>
                  </a:lnTo>
                  <a:lnTo>
                    <a:pt x="4381" y="953"/>
                  </a:lnTo>
                  <a:lnTo>
                    <a:pt x="4381" y="951"/>
                  </a:lnTo>
                  <a:lnTo>
                    <a:pt x="4381" y="949"/>
                  </a:lnTo>
                  <a:lnTo>
                    <a:pt x="4381" y="949"/>
                  </a:lnTo>
                  <a:lnTo>
                    <a:pt x="4383" y="948"/>
                  </a:lnTo>
                  <a:lnTo>
                    <a:pt x="4383" y="946"/>
                  </a:lnTo>
                  <a:lnTo>
                    <a:pt x="4385" y="944"/>
                  </a:lnTo>
                  <a:lnTo>
                    <a:pt x="4385" y="942"/>
                  </a:lnTo>
                  <a:lnTo>
                    <a:pt x="4386" y="940"/>
                  </a:lnTo>
                  <a:lnTo>
                    <a:pt x="4386" y="938"/>
                  </a:lnTo>
                  <a:lnTo>
                    <a:pt x="4386" y="937"/>
                  </a:lnTo>
                  <a:lnTo>
                    <a:pt x="4388" y="937"/>
                  </a:lnTo>
                  <a:lnTo>
                    <a:pt x="4388" y="935"/>
                  </a:lnTo>
                  <a:lnTo>
                    <a:pt x="4390" y="931"/>
                  </a:lnTo>
                  <a:lnTo>
                    <a:pt x="4392" y="927"/>
                  </a:lnTo>
                  <a:lnTo>
                    <a:pt x="4392" y="927"/>
                  </a:lnTo>
                  <a:lnTo>
                    <a:pt x="4394" y="926"/>
                  </a:lnTo>
                  <a:lnTo>
                    <a:pt x="4394" y="924"/>
                  </a:lnTo>
                  <a:lnTo>
                    <a:pt x="4394" y="924"/>
                  </a:lnTo>
                  <a:lnTo>
                    <a:pt x="4394" y="922"/>
                  </a:lnTo>
                  <a:lnTo>
                    <a:pt x="4396" y="920"/>
                  </a:lnTo>
                  <a:lnTo>
                    <a:pt x="4396" y="918"/>
                  </a:lnTo>
                  <a:lnTo>
                    <a:pt x="4397" y="916"/>
                  </a:lnTo>
                  <a:lnTo>
                    <a:pt x="4399" y="915"/>
                  </a:lnTo>
                  <a:lnTo>
                    <a:pt x="4399" y="913"/>
                  </a:lnTo>
                  <a:lnTo>
                    <a:pt x="4399" y="911"/>
                  </a:lnTo>
                  <a:lnTo>
                    <a:pt x="4401" y="911"/>
                  </a:lnTo>
                  <a:lnTo>
                    <a:pt x="4401" y="909"/>
                  </a:lnTo>
                  <a:lnTo>
                    <a:pt x="4403" y="905"/>
                  </a:lnTo>
                  <a:lnTo>
                    <a:pt x="4407" y="902"/>
                  </a:lnTo>
                  <a:lnTo>
                    <a:pt x="4407" y="900"/>
                  </a:lnTo>
                  <a:lnTo>
                    <a:pt x="4407" y="898"/>
                  </a:lnTo>
                  <a:lnTo>
                    <a:pt x="4407" y="898"/>
                  </a:lnTo>
                  <a:lnTo>
                    <a:pt x="4408" y="896"/>
                  </a:lnTo>
                  <a:lnTo>
                    <a:pt x="4408" y="894"/>
                  </a:lnTo>
                  <a:lnTo>
                    <a:pt x="4408" y="894"/>
                  </a:lnTo>
                  <a:lnTo>
                    <a:pt x="4410" y="893"/>
                  </a:lnTo>
                  <a:lnTo>
                    <a:pt x="4412" y="893"/>
                  </a:lnTo>
                  <a:lnTo>
                    <a:pt x="4412" y="891"/>
                  </a:lnTo>
                  <a:lnTo>
                    <a:pt x="4412" y="891"/>
                  </a:lnTo>
                  <a:lnTo>
                    <a:pt x="4414" y="889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6" y="885"/>
                  </a:lnTo>
                  <a:lnTo>
                    <a:pt x="4416" y="885"/>
                  </a:lnTo>
                  <a:lnTo>
                    <a:pt x="4416" y="883"/>
                  </a:lnTo>
                  <a:lnTo>
                    <a:pt x="4418" y="882"/>
                  </a:lnTo>
                  <a:lnTo>
                    <a:pt x="4418" y="882"/>
                  </a:lnTo>
                  <a:lnTo>
                    <a:pt x="4419" y="880"/>
                  </a:lnTo>
                  <a:lnTo>
                    <a:pt x="4419" y="880"/>
                  </a:lnTo>
                  <a:lnTo>
                    <a:pt x="4421" y="878"/>
                  </a:lnTo>
                  <a:lnTo>
                    <a:pt x="4423" y="876"/>
                  </a:lnTo>
                  <a:lnTo>
                    <a:pt x="4425" y="874"/>
                  </a:lnTo>
                  <a:lnTo>
                    <a:pt x="4425" y="872"/>
                  </a:lnTo>
                  <a:lnTo>
                    <a:pt x="4427" y="871"/>
                  </a:lnTo>
                  <a:lnTo>
                    <a:pt x="4427" y="869"/>
                  </a:lnTo>
                  <a:lnTo>
                    <a:pt x="4429" y="869"/>
                  </a:lnTo>
                  <a:lnTo>
                    <a:pt x="4429" y="869"/>
                  </a:lnTo>
                  <a:lnTo>
                    <a:pt x="4430" y="869"/>
                  </a:lnTo>
                  <a:lnTo>
                    <a:pt x="4430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5"/>
                  </a:lnTo>
                  <a:lnTo>
                    <a:pt x="4432" y="863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6" y="861"/>
                  </a:lnTo>
                  <a:lnTo>
                    <a:pt x="4436" y="861"/>
                  </a:lnTo>
                  <a:lnTo>
                    <a:pt x="4436" y="860"/>
                  </a:lnTo>
                  <a:lnTo>
                    <a:pt x="4436" y="860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0"/>
                  </a:lnTo>
                  <a:lnTo>
                    <a:pt x="4436" y="858"/>
                  </a:lnTo>
                  <a:lnTo>
                    <a:pt x="4438" y="858"/>
                  </a:lnTo>
                  <a:lnTo>
                    <a:pt x="4438" y="856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40" y="858"/>
                  </a:lnTo>
                  <a:lnTo>
                    <a:pt x="4440" y="856"/>
                  </a:lnTo>
                  <a:lnTo>
                    <a:pt x="4440" y="856"/>
                  </a:lnTo>
                  <a:lnTo>
                    <a:pt x="4438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1" y="854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3" y="850"/>
                  </a:lnTo>
                  <a:lnTo>
                    <a:pt x="4445" y="850"/>
                  </a:lnTo>
                  <a:lnTo>
                    <a:pt x="4447" y="850"/>
                  </a:lnTo>
                  <a:lnTo>
                    <a:pt x="4447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51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4" y="849"/>
                  </a:lnTo>
                  <a:lnTo>
                    <a:pt x="4456" y="849"/>
                  </a:lnTo>
                  <a:lnTo>
                    <a:pt x="4458" y="847"/>
                  </a:lnTo>
                  <a:lnTo>
                    <a:pt x="4460" y="847"/>
                  </a:lnTo>
                  <a:lnTo>
                    <a:pt x="4462" y="845"/>
                  </a:lnTo>
                  <a:lnTo>
                    <a:pt x="4463" y="845"/>
                  </a:lnTo>
                  <a:lnTo>
                    <a:pt x="4463" y="843"/>
                  </a:lnTo>
                  <a:lnTo>
                    <a:pt x="4463" y="843"/>
                  </a:lnTo>
                  <a:lnTo>
                    <a:pt x="4465" y="843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9" y="839"/>
                  </a:lnTo>
                  <a:lnTo>
                    <a:pt x="4469" y="839"/>
                  </a:lnTo>
                  <a:lnTo>
                    <a:pt x="4469" y="838"/>
                  </a:lnTo>
                  <a:lnTo>
                    <a:pt x="4471" y="836"/>
                  </a:lnTo>
                  <a:lnTo>
                    <a:pt x="4473" y="834"/>
                  </a:lnTo>
                  <a:lnTo>
                    <a:pt x="4473" y="834"/>
                  </a:lnTo>
                  <a:lnTo>
                    <a:pt x="4473" y="832"/>
                  </a:lnTo>
                  <a:lnTo>
                    <a:pt x="4474" y="832"/>
                  </a:lnTo>
                  <a:lnTo>
                    <a:pt x="4474" y="830"/>
                  </a:lnTo>
                  <a:lnTo>
                    <a:pt x="4474" y="828"/>
                  </a:lnTo>
                  <a:lnTo>
                    <a:pt x="4474" y="827"/>
                  </a:lnTo>
                  <a:lnTo>
                    <a:pt x="4476" y="823"/>
                  </a:lnTo>
                  <a:lnTo>
                    <a:pt x="4480" y="819"/>
                  </a:lnTo>
                  <a:lnTo>
                    <a:pt x="4480" y="819"/>
                  </a:lnTo>
                  <a:lnTo>
                    <a:pt x="4480" y="817"/>
                  </a:lnTo>
                  <a:lnTo>
                    <a:pt x="4482" y="817"/>
                  </a:lnTo>
                  <a:lnTo>
                    <a:pt x="4482" y="816"/>
                  </a:lnTo>
                  <a:lnTo>
                    <a:pt x="4482" y="816"/>
                  </a:lnTo>
                  <a:lnTo>
                    <a:pt x="4484" y="814"/>
                  </a:lnTo>
                  <a:lnTo>
                    <a:pt x="4484" y="814"/>
                  </a:lnTo>
                  <a:lnTo>
                    <a:pt x="4485" y="814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7" y="810"/>
                  </a:lnTo>
                  <a:lnTo>
                    <a:pt x="4487" y="810"/>
                  </a:lnTo>
                  <a:lnTo>
                    <a:pt x="4489" y="810"/>
                  </a:lnTo>
                  <a:lnTo>
                    <a:pt x="4489" y="808"/>
                  </a:lnTo>
                  <a:lnTo>
                    <a:pt x="4489" y="808"/>
                  </a:lnTo>
                  <a:lnTo>
                    <a:pt x="4489" y="806"/>
                  </a:lnTo>
                  <a:lnTo>
                    <a:pt x="4489" y="806"/>
                  </a:lnTo>
                  <a:lnTo>
                    <a:pt x="4491" y="805"/>
                  </a:lnTo>
                  <a:lnTo>
                    <a:pt x="4491" y="805"/>
                  </a:lnTo>
                  <a:lnTo>
                    <a:pt x="4495" y="799"/>
                  </a:lnTo>
                  <a:lnTo>
                    <a:pt x="4495" y="797"/>
                  </a:lnTo>
                  <a:lnTo>
                    <a:pt x="4495" y="797"/>
                  </a:lnTo>
                  <a:lnTo>
                    <a:pt x="4496" y="795"/>
                  </a:lnTo>
                  <a:lnTo>
                    <a:pt x="4496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500" y="795"/>
                  </a:lnTo>
                  <a:lnTo>
                    <a:pt x="4500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4" y="794"/>
                  </a:lnTo>
                  <a:lnTo>
                    <a:pt x="4504" y="792"/>
                  </a:lnTo>
                  <a:lnTo>
                    <a:pt x="4504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7" y="792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9" y="788"/>
                  </a:lnTo>
                  <a:lnTo>
                    <a:pt x="4509" y="788"/>
                  </a:lnTo>
                  <a:lnTo>
                    <a:pt x="4509" y="786"/>
                  </a:lnTo>
                  <a:lnTo>
                    <a:pt x="4511" y="786"/>
                  </a:lnTo>
                  <a:lnTo>
                    <a:pt x="4509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3"/>
                  </a:lnTo>
                  <a:lnTo>
                    <a:pt x="4504" y="783"/>
                  </a:lnTo>
                  <a:lnTo>
                    <a:pt x="4502" y="783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79"/>
                  </a:lnTo>
                  <a:lnTo>
                    <a:pt x="4504" y="779"/>
                  </a:lnTo>
                  <a:lnTo>
                    <a:pt x="4504" y="779"/>
                  </a:lnTo>
                  <a:lnTo>
                    <a:pt x="4502" y="779"/>
                  </a:lnTo>
                  <a:lnTo>
                    <a:pt x="4502" y="779"/>
                  </a:lnTo>
                  <a:lnTo>
                    <a:pt x="4500" y="779"/>
                  </a:lnTo>
                  <a:lnTo>
                    <a:pt x="4500" y="781"/>
                  </a:lnTo>
                  <a:lnTo>
                    <a:pt x="4498" y="781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6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9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3" y="775"/>
                  </a:lnTo>
                  <a:lnTo>
                    <a:pt x="4493" y="775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500" y="773"/>
                  </a:lnTo>
                  <a:lnTo>
                    <a:pt x="4502" y="770"/>
                  </a:lnTo>
                  <a:lnTo>
                    <a:pt x="4504" y="768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6" y="762"/>
                  </a:lnTo>
                  <a:lnTo>
                    <a:pt x="4507" y="762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59"/>
                  </a:lnTo>
                  <a:lnTo>
                    <a:pt x="4507" y="759"/>
                  </a:lnTo>
                  <a:lnTo>
                    <a:pt x="4507" y="757"/>
                  </a:lnTo>
                  <a:lnTo>
                    <a:pt x="4509" y="757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3"/>
                  </a:lnTo>
                  <a:lnTo>
                    <a:pt x="4509" y="751"/>
                  </a:lnTo>
                  <a:lnTo>
                    <a:pt x="4509" y="751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3" y="746"/>
                  </a:lnTo>
                  <a:lnTo>
                    <a:pt x="4513" y="744"/>
                  </a:lnTo>
                  <a:lnTo>
                    <a:pt x="4515" y="742"/>
                  </a:lnTo>
                  <a:lnTo>
                    <a:pt x="4515" y="740"/>
                  </a:lnTo>
                  <a:lnTo>
                    <a:pt x="4517" y="740"/>
                  </a:lnTo>
                  <a:lnTo>
                    <a:pt x="4520" y="737"/>
                  </a:lnTo>
                  <a:lnTo>
                    <a:pt x="4520" y="737"/>
                  </a:lnTo>
                  <a:lnTo>
                    <a:pt x="4522" y="737"/>
                  </a:lnTo>
                  <a:lnTo>
                    <a:pt x="4524" y="737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8" y="735"/>
                  </a:lnTo>
                  <a:lnTo>
                    <a:pt x="4528" y="733"/>
                  </a:lnTo>
                  <a:lnTo>
                    <a:pt x="4529" y="733"/>
                  </a:lnTo>
                  <a:lnTo>
                    <a:pt x="4531" y="731"/>
                  </a:lnTo>
                  <a:lnTo>
                    <a:pt x="4533" y="731"/>
                  </a:lnTo>
                  <a:lnTo>
                    <a:pt x="4533" y="731"/>
                  </a:lnTo>
                  <a:lnTo>
                    <a:pt x="4535" y="729"/>
                  </a:lnTo>
                  <a:lnTo>
                    <a:pt x="4537" y="729"/>
                  </a:lnTo>
                  <a:lnTo>
                    <a:pt x="4537" y="728"/>
                  </a:lnTo>
                  <a:lnTo>
                    <a:pt x="4537" y="728"/>
                  </a:lnTo>
                  <a:lnTo>
                    <a:pt x="4537" y="726"/>
                  </a:lnTo>
                  <a:lnTo>
                    <a:pt x="4537" y="724"/>
                  </a:lnTo>
                  <a:lnTo>
                    <a:pt x="4539" y="724"/>
                  </a:lnTo>
                  <a:lnTo>
                    <a:pt x="4540" y="718"/>
                  </a:lnTo>
                  <a:lnTo>
                    <a:pt x="4540" y="715"/>
                  </a:lnTo>
                  <a:lnTo>
                    <a:pt x="4542" y="711"/>
                  </a:lnTo>
                  <a:lnTo>
                    <a:pt x="4544" y="709"/>
                  </a:lnTo>
                  <a:lnTo>
                    <a:pt x="4544" y="708"/>
                  </a:lnTo>
                  <a:lnTo>
                    <a:pt x="4544" y="706"/>
                  </a:lnTo>
                  <a:lnTo>
                    <a:pt x="4544" y="706"/>
                  </a:lnTo>
                  <a:lnTo>
                    <a:pt x="4546" y="704"/>
                  </a:lnTo>
                  <a:lnTo>
                    <a:pt x="4546" y="697"/>
                  </a:lnTo>
                  <a:lnTo>
                    <a:pt x="4546" y="697"/>
                  </a:lnTo>
                  <a:lnTo>
                    <a:pt x="4546" y="695"/>
                  </a:lnTo>
                  <a:lnTo>
                    <a:pt x="4548" y="691"/>
                  </a:lnTo>
                  <a:lnTo>
                    <a:pt x="4548" y="689"/>
                  </a:lnTo>
                  <a:lnTo>
                    <a:pt x="4548" y="687"/>
                  </a:lnTo>
                  <a:lnTo>
                    <a:pt x="4548" y="686"/>
                  </a:lnTo>
                  <a:lnTo>
                    <a:pt x="4548" y="686"/>
                  </a:lnTo>
                  <a:lnTo>
                    <a:pt x="4546" y="684"/>
                  </a:lnTo>
                  <a:lnTo>
                    <a:pt x="4546" y="684"/>
                  </a:lnTo>
                  <a:lnTo>
                    <a:pt x="4546" y="682"/>
                  </a:lnTo>
                  <a:lnTo>
                    <a:pt x="4546" y="678"/>
                  </a:lnTo>
                  <a:lnTo>
                    <a:pt x="4546" y="678"/>
                  </a:lnTo>
                  <a:lnTo>
                    <a:pt x="4546" y="676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3"/>
                  </a:lnTo>
                  <a:lnTo>
                    <a:pt x="4548" y="673"/>
                  </a:lnTo>
                  <a:lnTo>
                    <a:pt x="4548" y="671"/>
                  </a:lnTo>
                  <a:lnTo>
                    <a:pt x="4548" y="671"/>
                  </a:lnTo>
                  <a:lnTo>
                    <a:pt x="4550" y="671"/>
                  </a:lnTo>
                  <a:lnTo>
                    <a:pt x="4550" y="671"/>
                  </a:lnTo>
                  <a:lnTo>
                    <a:pt x="4550" y="669"/>
                  </a:lnTo>
                  <a:lnTo>
                    <a:pt x="4551" y="667"/>
                  </a:lnTo>
                  <a:lnTo>
                    <a:pt x="4551" y="667"/>
                  </a:lnTo>
                  <a:lnTo>
                    <a:pt x="4553" y="665"/>
                  </a:lnTo>
                  <a:lnTo>
                    <a:pt x="4553" y="665"/>
                  </a:lnTo>
                  <a:lnTo>
                    <a:pt x="4555" y="665"/>
                  </a:lnTo>
                  <a:lnTo>
                    <a:pt x="4555" y="665"/>
                  </a:lnTo>
                  <a:lnTo>
                    <a:pt x="4555" y="664"/>
                  </a:lnTo>
                  <a:lnTo>
                    <a:pt x="4555" y="664"/>
                  </a:lnTo>
                  <a:lnTo>
                    <a:pt x="4557" y="664"/>
                  </a:lnTo>
                  <a:lnTo>
                    <a:pt x="4557" y="664"/>
                  </a:lnTo>
                  <a:lnTo>
                    <a:pt x="4557" y="662"/>
                  </a:lnTo>
                  <a:lnTo>
                    <a:pt x="4557" y="662"/>
                  </a:lnTo>
                  <a:lnTo>
                    <a:pt x="4557" y="660"/>
                  </a:lnTo>
                  <a:lnTo>
                    <a:pt x="4557" y="660"/>
                  </a:lnTo>
                  <a:lnTo>
                    <a:pt x="4555" y="660"/>
                  </a:lnTo>
                  <a:lnTo>
                    <a:pt x="4557" y="660"/>
                  </a:lnTo>
                  <a:lnTo>
                    <a:pt x="4557" y="658"/>
                  </a:lnTo>
                  <a:lnTo>
                    <a:pt x="4557" y="658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2" y="651"/>
                  </a:lnTo>
                  <a:lnTo>
                    <a:pt x="4564" y="651"/>
                  </a:lnTo>
                  <a:lnTo>
                    <a:pt x="4564" y="649"/>
                  </a:lnTo>
                  <a:lnTo>
                    <a:pt x="4564" y="649"/>
                  </a:lnTo>
                  <a:lnTo>
                    <a:pt x="4566" y="649"/>
                  </a:lnTo>
                  <a:lnTo>
                    <a:pt x="4566" y="647"/>
                  </a:lnTo>
                  <a:lnTo>
                    <a:pt x="4566" y="647"/>
                  </a:lnTo>
                  <a:lnTo>
                    <a:pt x="4570" y="645"/>
                  </a:lnTo>
                  <a:lnTo>
                    <a:pt x="4570" y="645"/>
                  </a:lnTo>
                  <a:lnTo>
                    <a:pt x="4572" y="643"/>
                  </a:lnTo>
                  <a:lnTo>
                    <a:pt x="4573" y="642"/>
                  </a:lnTo>
                  <a:lnTo>
                    <a:pt x="4573" y="642"/>
                  </a:lnTo>
                  <a:lnTo>
                    <a:pt x="4575" y="642"/>
                  </a:lnTo>
                  <a:lnTo>
                    <a:pt x="4581" y="640"/>
                  </a:lnTo>
                  <a:lnTo>
                    <a:pt x="4581" y="640"/>
                  </a:lnTo>
                  <a:lnTo>
                    <a:pt x="4583" y="638"/>
                  </a:lnTo>
                  <a:lnTo>
                    <a:pt x="4584" y="636"/>
                  </a:lnTo>
                  <a:lnTo>
                    <a:pt x="4584" y="634"/>
                  </a:lnTo>
                  <a:lnTo>
                    <a:pt x="4586" y="631"/>
                  </a:lnTo>
                  <a:lnTo>
                    <a:pt x="4588" y="631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6" y="627"/>
                  </a:lnTo>
                  <a:lnTo>
                    <a:pt x="4586" y="627"/>
                  </a:lnTo>
                  <a:lnTo>
                    <a:pt x="4588" y="627"/>
                  </a:lnTo>
                  <a:lnTo>
                    <a:pt x="4588" y="627"/>
                  </a:lnTo>
                  <a:lnTo>
                    <a:pt x="4590" y="625"/>
                  </a:lnTo>
                  <a:lnTo>
                    <a:pt x="4590" y="625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4" y="620"/>
                  </a:lnTo>
                  <a:lnTo>
                    <a:pt x="4594" y="618"/>
                  </a:lnTo>
                  <a:lnTo>
                    <a:pt x="4594" y="618"/>
                  </a:lnTo>
                  <a:lnTo>
                    <a:pt x="4595" y="618"/>
                  </a:lnTo>
                  <a:lnTo>
                    <a:pt x="4595" y="616"/>
                  </a:lnTo>
                  <a:lnTo>
                    <a:pt x="4599" y="614"/>
                  </a:lnTo>
                  <a:lnTo>
                    <a:pt x="4599" y="612"/>
                  </a:lnTo>
                  <a:lnTo>
                    <a:pt x="4601" y="612"/>
                  </a:lnTo>
                  <a:lnTo>
                    <a:pt x="4603" y="610"/>
                  </a:lnTo>
                  <a:lnTo>
                    <a:pt x="4605" y="605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6"/>
                  </a:lnTo>
                  <a:lnTo>
                    <a:pt x="4605" y="596"/>
                  </a:lnTo>
                  <a:lnTo>
                    <a:pt x="4606" y="594"/>
                  </a:lnTo>
                  <a:lnTo>
                    <a:pt x="4606" y="594"/>
                  </a:lnTo>
                  <a:lnTo>
                    <a:pt x="4608" y="592"/>
                  </a:lnTo>
                  <a:lnTo>
                    <a:pt x="4610" y="590"/>
                  </a:lnTo>
                  <a:lnTo>
                    <a:pt x="4612" y="590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6" y="587"/>
                  </a:lnTo>
                  <a:lnTo>
                    <a:pt x="4616" y="587"/>
                  </a:lnTo>
                  <a:lnTo>
                    <a:pt x="4617" y="587"/>
                  </a:lnTo>
                  <a:lnTo>
                    <a:pt x="4617" y="585"/>
                  </a:lnTo>
                  <a:lnTo>
                    <a:pt x="4617" y="585"/>
                  </a:lnTo>
                  <a:lnTo>
                    <a:pt x="4617" y="583"/>
                  </a:lnTo>
                  <a:lnTo>
                    <a:pt x="4617" y="583"/>
                  </a:lnTo>
                  <a:lnTo>
                    <a:pt x="4619" y="583"/>
                  </a:lnTo>
                  <a:lnTo>
                    <a:pt x="4619" y="581"/>
                  </a:lnTo>
                  <a:lnTo>
                    <a:pt x="4619" y="579"/>
                  </a:lnTo>
                  <a:lnTo>
                    <a:pt x="4621" y="579"/>
                  </a:lnTo>
                  <a:lnTo>
                    <a:pt x="4621" y="579"/>
                  </a:lnTo>
                  <a:lnTo>
                    <a:pt x="4621" y="577"/>
                  </a:lnTo>
                  <a:lnTo>
                    <a:pt x="4623" y="577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5" y="574"/>
                  </a:lnTo>
                  <a:lnTo>
                    <a:pt x="4625" y="572"/>
                  </a:lnTo>
                  <a:lnTo>
                    <a:pt x="4625" y="570"/>
                  </a:lnTo>
                  <a:lnTo>
                    <a:pt x="4628" y="570"/>
                  </a:lnTo>
                  <a:lnTo>
                    <a:pt x="4628" y="568"/>
                  </a:lnTo>
                  <a:lnTo>
                    <a:pt x="4628" y="568"/>
                  </a:lnTo>
                  <a:lnTo>
                    <a:pt x="4630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6" y="570"/>
                  </a:lnTo>
                  <a:lnTo>
                    <a:pt x="4636" y="570"/>
                  </a:lnTo>
                  <a:lnTo>
                    <a:pt x="4636" y="568"/>
                  </a:lnTo>
                  <a:lnTo>
                    <a:pt x="4639" y="568"/>
                  </a:lnTo>
                  <a:lnTo>
                    <a:pt x="4639" y="568"/>
                  </a:lnTo>
                  <a:lnTo>
                    <a:pt x="4641" y="566"/>
                  </a:lnTo>
                  <a:lnTo>
                    <a:pt x="4643" y="565"/>
                  </a:lnTo>
                  <a:lnTo>
                    <a:pt x="4645" y="565"/>
                  </a:lnTo>
                  <a:lnTo>
                    <a:pt x="4645" y="565"/>
                  </a:lnTo>
                  <a:lnTo>
                    <a:pt x="4647" y="561"/>
                  </a:lnTo>
                  <a:lnTo>
                    <a:pt x="4649" y="561"/>
                  </a:lnTo>
                  <a:lnTo>
                    <a:pt x="4650" y="559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60" y="554"/>
                  </a:lnTo>
                  <a:lnTo>
                    <a:pt x="4661" y="552"/>
                  </a:lnTo>
                  <a:lnTo>
                    <a:pt x="4661" y="552"/>
                  </a:lnTo>
                  <a:lnTo>
                    <a:pt x="4663" y="550"/>
                  </a:lnTo>
                  <a:lnTo>
                    <a:pt x="4665" y="548"/>
                  </a:lnTo>
                  <a:lnTo>
                    <a:pt x="4665" y="548"/>
                  </a:lnTo>
                  <a:lnTo>
                    <a:pt x="4667" y="548"/>
                  </a:lnTo>
                  <a:lnTo>
                    <a:pt x="4667" y="546"/>
                  </a:lnTo>
                  <a:lnTo>
                    <a:pt x="4669" y="546"/>
                  </a:lnTo>
                  <a:lnTo>
                    <a:pt x="4669" y="546"/>
                  </a:lnTo>
                  <a:lnTo>
                    <a:pt x="4672" y="543"/>
                  </a:lnTo>
                  <a:lnTo>
                    <a:pt x="4672" y="543"/>
                  </a:lnTo>
                  <a:lnTo>
                    <a:pt x="4672" y="541"/>
                  </a:lnTo>
                  <a:lnTo>
                    <a:pt x="4674" y="541"/>
                  </a:lnTo>
                  <a:lnTo>
                    <a:pt x="4674" y="539"/>
                  </a:lnTo>
                  <a:lnTo>
                    <a:pt x="4676" y="535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2" y="530"/>
                  </a:lnTo>
                  <a:lnTo>
                    <a:pt x="4683" y="506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94" y="495"/>
                  </a:lnTo>
                  <a:lnTo>
                    <a:pt x="4700" y="488"/>
                  </a:lnTo>
                  <a:lnTo>
                    <a:pt x="4704" y="464"/>
                  </a:lnTo>
                  <a:lnTo>
                    <a:pt x="4705" y="447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7" y="440"/>
                  </a:lnTo>
                  <a:lnTo>
                    <a:pt x="4722" y="427"/>
                  </a:lnTo>
                  <a:lnTo>
                    <a:pt x="4720" y="416"/>
                  </a:lnTo>
                  <a:lnTo>
                    <a:pt x="4724" y="407"/>
                  </a:lnTo>
                  <a:lnTo>
                    <a:pt x="4722" y="405"/>
                  </a:lnTo>
                  <a:lnTo>
                    <a:pt x="4729" y="396"/>
                  </a:lnTo>
                  <a:lnTo>
                    <a:pt x="4731" y="390"/>
                  </a:lnTo>
                  <a:lnTo>
                    <a:pt x="4735" y="385"/>
                  </a:lnTo>
                  <a:lnTo>
                    <a:pt x="4733" y="376"/>
                  </a:lnTo>
                  <a:lnTo>
                    <a:pt x="4735" y="367"/>
                  </a:lnTo>
                  <a:lnTo>
                    <a:pt x="4733" y="359"/>
                  </a:lnTo>
                  <a:lnTo>
                    <a:pt x="4735" y="356"/>
                  </a:lnTo>
                  <a:lnTo>
                    <a:pt x="4733" y="346"/>
                  </a:lnTo>
                  <a:lnTo>
                    <a:pt x="4735" y="341"/>
                  </a:lnTo>
                  <a:lnTo>
                    <a:pt x="4722" y="341"/>
                  </a:lnTo>
                  <a:lnTo>
                    <a:pt x="4713" y="334"/>
                  </a:lnTo>
                  <a:lnTo>
                    <a:pt x="4705" y="334"/>
                  </a:lnTo>
                  <a:lnTo>
                    <a:pt x="4700" y="337"/>
                  </a:lnTo>
                  <a:lnTo>
                    <a:pt x="4693" y="339"/>
                  </a:lnTo>
                  <a:lnTo>
                    <a:pt x="4683" y="335"/>
                  </a:lnTo>
                  <a:lnTo>
                    <a:pt x="4680" y="337"/>
                  </a:lnTo>
                  <a:lnTo>
                    <a:pt x="4678" y="335"/>
                  </a:lnTo>
                  <a:lnTo>
                    <a:pt x="4667" y="335"/>
                  </a:lnTo>
                  <a:lnTo>
                    <a:pt x="4643" y="343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9" y="343"/>
                  </a:lnTo>
                  <a:lnTo>
                    <a:pt x="4639" y="339"/>
                  </a:lnTo>
                  <a:lnTo>
                    <a:pt x="4623" y="339"/>
                  </a:lnTo>
                  <a:lnTo>
                    <a:pt x="4616" y="343"/>
                  </a:lnTo>
                  <a:lnTo>
                    <a:pt x="4616" y="341"/>
                  </a:lnTo>
                  <a:lnTo>
                    <a:pt x="4616" y="341"/>
                  </a:lnTo>
                  <a:lnTo>
                    <a:pt x="4621" y="337"/>
                  </a:lnTo>
                  <a:lnTo>
                    <a:pt x="4634" y="335"/>
                  </a:lnTo>
                  <a:lnTo>
                    <a:pt x="4639" y="334"/>
                  </a:lnTo>
                  <a:lnTo>
                    <a:pt x="4649" y="337"/>
                  </a:lnTo>
                  <a:lnTo>
                    <a:pt x="4654" y="334"/>
                  </a:lnTo>
                  <a:lnTo>
                    <a:pt x="4669" y="332"/>
                  </a:lnTo>
                  <a:lnTo>
                    <a:pt x="4672" y="330"/>
                  </a:lnTo>
                  <a:lnTo>
                    <a:pt x="4694" y="334"/>
                  </a:lnTo>
                  <a:lnTo>
                    <a:pt x="4709" y="328"/>
                  </a:lnTo>
                  <a:lnTo>
                    <a:pt x="4711" y="332"/>
                  </a:lnTo>
                  <a:lnTo>
                    <a:pt x="4718" y="332"/>
                  </a:lnTo>
                  <a:lnTo>
                    <a:pt x="4726" y="337"/>
                  </a:lnTo>
                  <a:lnTo>
                    <a:pt x="4737" y="335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4" y="319"/>
                  </a:lnTo>
                  <a:lnTo>
                    <a:pt x="4749" y="310"/>
                  </a:lnTo>
                  <a:lnTo>
                    <a:pt x="4749" y="302"/>
                  </a:lnTo>
                  <a:lnTo>
                    <a:pt x="4753" y="288"/>
                  </a:lnTo>
                  <a:lnTo>
                    <a:pt x="4751" y="280"/>
                  </a:lnTo>
                  <a:lnTo>
                    <a:pt x="4753" y="271"/>
                  </a:lnTo>
                  <a:lnTo>
                    <a:pt x="4753" y="271"/>
                  </a:lnTo>
                  <a:lnTo>
                    <a:pt x="4753" y="269"/>
                  </a:lnTo>
                  <a:lnTo>
                    <a:pt x="4757" y="269"/>
                  </a:lnTo>
                  <a:lnTo>
                    <a:pt x="4759" y="268"/>
                  </a:lnTo>
                  <a:lnTo>
                    <a:pt x="4757" y="244"/>
                  </a:lnTo>
                  <a:lnTo>
                    <a:pt x="4759" y="244"/>
                  </a:lnTo>
                  <a:lnTo>
                    <a:pt x="4759" y="244"/>
                  </a:lnTo>
                  <a:lnTo>
                    <a:pt x="4764" y="240"/>
                  </a:lnTo>
                  <a:lnTo>
                    <a:pt x="4762" y="236"/>
                  </a:lnTo>
                  <a:lnTo>
                    <a:pt x="4771" y="225"/>
                  </a:lnTo>
                  <a:lnTo>
                    <a:pt x="4771" y="220"/>
                  </a:lnTo>
                  <a:lnTo>
                    <a:pt x="4773" y="220"/>
                  </a:lnTo>
                  <a:lnTo>
                    <a:pt x="4773" y="220"/>
                  </a:lnTo>
                  <a:lnTo>
                    <a:pt x="4782" y="214"/>
                  </a:lnTo>
                  <a:lnTo>
                    <a:pt x="4777" y="214"/>
                  </a:lnTo>
                  <a:lnTo>
                    <a:pt x="4777" y="213"/>
                  </a:lnTo>
                  <a:lnTo>
                    <a:pt x="4777" y="213"/>
                  </a:lnTo>
                  <a:lnTo>
                    <a:pt x="4781" y="211"/>
                  </a:lnTo>
                  <a:lnTo>
                    <a:pt x="4779" y="205"/>
                  </a:lnTo>
                  <a:lnTo>
                    <a:pt x="4781" y="200"/>
                  </a:lnTo>
                  <a:lnTo>
                    <a:pt x="4781" y="198"/>
                  </a:lnTo>
                  <a:lnTo>
                    <a:pt x="4781" y="198"/>
                  </a:lnTo>
                  <a:lnTo>
                    <a:pt x="4790" y="191"/>
                  </a:lnTo>
                  <a:lnTo>
                    <a:pt x="4792" y="183"/>
                  </a:lnTo>
                  <a:lnTo>
                    <a:pt x="4788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8" y="176"/>
                  </a:lnTo>
                  <a:lnTo>
                    <a:pt x="4792" y="180"/>
                  </a:lnTo>
                  <a:lnTo>
                    <a:pt x="4793" y="181"/>
                  </a:lnTo>
                  <a:lnTo>
                    <a:pt x="4795" y="185"/>
                  </a:lnTo>
                  <a:lnTo>
                    <a:pt x="4792" y="192"/>
                  </a:lnTo>
                  <a:lnTo>
                    <a:pt x="4797" y="189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808" y="180"/>
                  </a:lnTo>
                  <a:lnTo>
                    <a:pt x="4808" y="174"/>
                  </a:lnTo>
                  <a:lnTo>
                    <a:pt x="4806" y="172"/>
                  </a:lnTo>
                  <a:lnTo>
                    <a:pt x="4803" y="174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803" y="170"/>
                  </a:lnTo>
                  <a:lnTo>
                    <a:pt x="4806" y="167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10" y="158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5" y="154"/>
                  </a:lnTo>
                  <a:lnTo>
                    <a:pt x="4819" y="150"/>
                  </a:lnTo>
                  <a:lnTo>
                    <a:pt x="4830" y="148"/>
                  </a:lnTo>
                  <a:lnTo>
                    <a:pt x="4832" y="143"/>
                  </a:lnTo>
                  <a:lnTo>
                    <a:pt x="4834" y="143"/>
                  </a:lnTo>
                  <a:lnTo>
                    <a:pt x="4834" y="143"/>
                  </a:lnTo>
                  <a:lnTo>
                    <a:pt x="4841" y="139"/>
                  </a:lnTo>
                  <a:lnTo>
                    <a:pt x="4846" y="134"/>
                  </a:lnTo>
                  <a:lnTo>
                    <a:pt x="4861" y="128"/>
                  </a:lnTo>
                  <a:lnTo>
                    <a:pt x="4865" y="108"/>
                  </a:lnTo>
                  <a:lnTo>
                    <a:pt x="4859" y="93"/>
                  </a:lnTo>
                  <a:lnTo>
                    <a:pt x="4861" y="81"/>
                  </a:lnTo>
                  <a:lnTo>
                    <a:pt x="4857" y="75"/>
                  </a:lnTo>
                  <a:lnTo>
                    <a:pt x="4856" y="68"/>
                  </a:lnTo>
                  <a:lnTo>
                    <a:pt x="4859" y="61"/>
                  </a:lnTo>
                  <a:lnTo>
                    <a:pt x="4865" y="62"/>
                  </a:lnTo>
                  <a:lnTo>
                    <a:pt x="4865" y="50"/>
                  </a:lnTo>
                  <a:lnTo>
                    <a:pt x="4863" y="48"/>
                  </a:lnTo>
                  <a:lnTo>
                    <a:pt x="4863" y="42"/>
                  </a:lnTo>
                  <a:lnTo>
                    <a:pt x="4867" y="35"/>
                  </a:lnTo>
                  <a:lnTo>
                    <a:pt x="4876" y="28"/>
                  </a:lnTo>
                  <a:lnTo>
                    <a:pt x="4876" y="20"/>
                  </a:lnTo>
                  <a:lnTo>
                    <a:pt x="4879" y="13"/>
                  </a:lnTo>
                  <a:lnTo>
                    <a:pt x="4878" y="9"/>
                  </a:lnTo>
                  <a:lnTo>
                    <a:pt x="4883" y="11"/>
                  </a:lnTo>
                  <a:lnTo>
                    <a:pt x="4885" y="9"/>
                  </a:lnTo>
                  <a:lnTo>
                    <a:pt x="4892" y="9"/>
                  </a:lnTo>
                  <a:lnTo>
                    <a:pt x="4894" y="4"/>
                  </a:lnTo>
                  <a:lnTo>
                    <a:pt x="4887" y="7"/>
                  </a:lnTo>
                  <a:lnTo>
                    <a:pt x="4883" y="4"/>
                  </a:lnTo>
                  <a:lnTo>
                    <a:pt x="4883" y="2"/>
                  </a:lnTo>
                  <a:lnTo>
                    <a:pt x="62" y="0"/>
                  </a:lnTo>
                  <a:lnTo>
                    <a:pt x="64" y="11"/>
                  </a:lnTo>
                  <a:lnTo>
                    <a:pt x="72" y="20"/>
                  </a:lnTo>
                  <a:lnTo>
                    <a:pt x="70" y="26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68" y="29"/>
                  </a:lnTo>
                  <a:lnTo>
                    <a:pt x="70" y="20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59" y="17"/>
                  </a:lnTo>
                  <a:lnTo>
                    <a:pt x="62" y="9"/>
                  </a:lnTo>
                  <a:lnTo>
                    <a:pt x="62" y="4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1" y="9"/>
                  </a:lnTo>
                  <a:lnTo>
                    <a:pt x="29" y="7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9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8" y="29"/>
                  </a:lnTo>
                  <a:lnTo>
                    <a:pt x="24" y="31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22" y="37"/>
                  </a:lnTo>
                  <a:lnTo>
                    <a:pt x="18" y="39"/>
                  </a:lnTo>
                  <a:lnTo>
                    <a:pt x="18" y="57"/>
                  </a:lnTo>
                  <a:lnTo>
                    <a:pt x="17" y="61"/>
                  </a:lnTo>
                  <a:lnTo>
                    <a:pt x="18" y="70"/>
                  </a:lnTo>
                  <a:lnTo>
                    <a:pt x="22" y="70"/>
                  </a:lnTo>
                  <a:lnTo>
                    <a:pt x="24" y="73"/>
                  </a:lnTo>
                  <a:lnTo>
                    <a:pt x="28" y="75"/>
                  </a:lnTo>
                  <a:lnTo>
                    <a:pt x="33" y="75"/>
                  </a:lnTo>
                  <a:lnTo>
                    <a:pt x="40" y="72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53" y="68"/>
                  </a:lnTo>
                  <a:lnTo>
                    <a:pt x="44" y="70"/>
                  </a:lnTo>
                  <a:lnTo>
                    <a:pt x="42" y="73"/>
                  </a:lnTo>
                  <a:lnTo>
                    <a:pt x="40" y="84"/>
                  </a:lnTo>
                  <a:lnTo>
                    <a:pt x="33" y="92"/>
                  </a:lnTo>
                  <a:lnTo>
                    <a:pt x="26" y="103"/>
                  </a:lnTo>
                  <a:lnTo>
                    <a:pt x="24" y="115"/>
                  </a:lnTo>
                  <a:lnTo>
                    <a:pt x="20" y="123"/>
                  </a:lnTo>
                  <a:lnTo>
                    <a:pt x="17" y="123"/>
                  </a:lnTo>
                  <a:lnTo>
                    <a:pt x="13" y="123"/>
                  </a:lnTo>
                  <a:lnTo>
                    <a:pt x="11" y="130"/>
                  </a:lnTo>
                  <a:lnTo>
                    <a:pt x="6" y="132"/>
                  </a:lnTo>
                  <a:lnTo>
                    <a:pt x="13" y="137"/>
                  </a:lnTo>
                  <a:lnTo>
                    <a:pt x="24" y="126"/>
                  </a:lnTo>
                  <a:lnTo>
                    <a:pt x="28" y="123"/>
                  </a:lnTo>
                  <a:lnTo>
                    <a:pt x="29" y="121"/>
                  </a:lnTo>
                  <a:lnTo>
                    <a:pt x="35" y="114"/>
                  </a:lnTo>
                  <a:lnTo>
                    <a:pt x="40" y="110"/>
                  </a:lnTo>
                  <a:lnTo>
                    <a:pt x="50" y="112"/>
                  </a:lnTo>
                  <a:lnTo>
                    <a:pt x="53" y="108"/>
                  </a:lnTo>
                  <a:lnTo>
                    <a:pt x="51" y="112"/>
                  </a:lnTo>
                  <a:lnTo>
                    <a:pt x="48" y="114"/>
                  </a:lnTo>
                  <a:lnTo>
                    <a:pt x="48" y="117"/>
                  </a:lnTo>
                  <a:lnTo>
                    <a:pt x="44" y="114"/>
                  </a:lnTo>
                  <a:lnTo>
                    <a:pt x="37" y="119"/>
                  </a:lnTo>
                  <a:lnTo>
                    <a:pt x="35" y="126"/>
                  </a:lnTo>
                  <a:lnTo>
                    <a:pt x="37" y="134"/>
                  </a:lnTo>
                  <a:lnTo>
                    <a:pt x="40" y="137"/>
                  </a:lnTo>
                  <a:lnTo>
                    <a:pt x="48" y="132"/>
                  </a:lnTo>
                  <a:lnTo>
                    <a:pt x="46" y="125"/>
                  </a:lnTo>
                  <a:lnTo>
                    <a:pt x="48" y="119"/>
                  </a:lnTo>
                  <a:lnTo>
                    <a:pt x="51" y="117"/>
                  </a:lnTo>
                  <a:lnTo>
                    <a:pt x="51" y="119"/>
                  </a:lnTo>
                  <a:lnTo>
                    <a:pt x="48" y="125"/>
                  </a:lnTo>
                  <a:lnTo>
                    <a:pt x="50" y="136"/>
                  </a:lnTo>
                  <a:lnTo>
                    <a:pt x="44" y="136"/>
                  </a:lnTo>
                  <a:lnTo>
                    <a:pt x="42" y="141"/>
                  </a:lnTo>
                  <a:lnTo>
                    <a:pt x="44" y="145"/>
                  </a:lnTo>
                  <a:lnTo>
                    <a:pt x="44" y="152"/>
                  </a:lnTo>
                  <a:lnTo>
                    <a:pt x="50" y="148"/>
                  </a:lnTo>
                  <a:lnTo>
                    <a:pt x="53" y="145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55" y="147"/>
                  </a:lnTo>
                  <a:lnTo>
                    <a:pt x="62" y="147"/>
                  </a:lnTo>
                  <a:lnTo>
                    <a:pt x="66" y="147"/>
                  </a:lnTo>
                  <a:lnTo>
                    <a:pt x="68" y="145"/>
                  </a:lnTo>
                  <a:lnTo>
                    <a:pt x="73" y="145"/>
                  </a:lnTo>
                  <a:lnTo>
                    <a:pt x="81" y="137"/>
                  </a:lnTo>
                  <a:lnTo>
                    <a:pt x="97" y="134"/>
                  </a:lnTo>
                  <a:lnTo>
                    <a:pt x="99" y="132"/>
                  </a:lnTo>
                  <a:lnTo>
                    <a:pt x="97" y="128"/>
                  </a:lnTo>
                  <a:lnTo>
                    <a:pt x="101" y="125"/>
                  </a:lnTo>
                  <a:lnTo>
                    <a:pt x="116" y="117"/>
                  </a:lnTo>
                  <a:lnTo>
                    <a:pt x="119" y="117"/>
                  </a:lnTo>
                  <a:lnTo>
                    <a:pt x="125" y="110"/>
                  </a:lnTo>
                  <a:lnTo>
                    <a:pt x="127" y="99"/>
                  </a:lnTo>
                  <a:lnTo>
                    <a:pt x="125" y="88"/>
                  </a:lnTo>
                  <a:lnTo>
                    <a:pt x="130" y="97"/>
                  </a:lnTo>
                  <a:lnTo>
                    <a:pt x="130" y="10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2"/>
            <p:cNvSpPr>
              <a:spLocks/>
            </p:cNvSpPr>
            <p:nvPr userDrawn="1"/>
          </p:nvSpPr>
          <p:spPr bwMode="auto">
            <a:xfrm>
              <a:off x="168275" y="-541337"/>
              <a:ext cx="101600" cy="730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2" y="8"/>
                </a:cxn>
                <a:cxn ang="0">
                  <a:pos x="64" y="11"/>
                </a:cxn>
                <a:cxn ang="0">
                  <a:pos x="59" y="15"/>
                </a:cxn>
                <a:cxn ang="0">
                  <a:pos x="53" y="19"/>
                </a:cxn>
                <a:cxn ang="0">
                  <a:pos x="49" y="19"/>
                </a:cxn>
                <a:cxn ang="0">
                  <a:pos x="48" y="20"/>
                </a:cxn>
                <a:cxn ang="0">
                  <a:pos x="42" y="19"/>
                </a:cxn>
                <a:cxn ang="0">
                  <a:pos x="40" y="22"/>
                </a:cxn>
                <a:cxn ang="0">
                  <a:pos x="31" y="24"/>
                </a:cxn>
                <a:cxn ang="0">
                  <a:pos x="27" y="28"/>
                </a:cxn>
                <a:cxn ang="0">
                  <a:pos x="24" y="28"/>
                </a:cxn>
                <a:cxn ang="0">
                  <a:pos x="15" y="44"/>
                </a:cxn>
                <a:cxn ang="0">
                  <a:pos x="5" y="44"/>
                </a:cxn>
                <a:cxn ang="0">
                  <a:pos x="2" y="46"/>
                </a:cxn>
                <a:cxn ang="0">
                  <a:pos x="0" y="44"/>
                </a:cxn>
                <a:cxn ang="0">
                  <a:pos x="5" y="30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7" y="13"/>
                </a:cxn>
                <a:cxn ang="0">
                  <a:pos x="38" y="11"/>
                </a:cxn>
                <a:cxn ang="0">
                  <a:pos x="44" y="6"/>
                </a:cxn>
                <a:cxn ang="0">
                  <a:pos x="46" y="4"/>
                </a:cxn>
                <a:cxn ang="0">
                  <a:pos x="49" y="2"/>
                </a:cxn>
                <a:cxn ang="0">
                  <a:pos x="59" y="2"/>
                </a:cxn>
                <a:cxn ang="0">
                  <a:pos x="62" y="0"/>
                </a:cxn>
                <a:cxn ang="0">
                  <a:pos x="64" y="2"/>
                </a:cxn>
              </a:cxnLst>
              <a:rect l="0" t="0" r="r" b="b"/>
              <a:pathLst>
                <a:path w="64" h="46">
                  <a:moveTo>
                    <a:pt x="64" y="2"/>
                  </a:moveTo>
                  <a:lnTo>
                    <a:pt x="62" y="8"/>
                  </a:lnTo>
                  <a:lnTo>
                    <a:pt x="64" y="11"/>
                  </a:lnTo>
                  <a:lnTo>
                    <a:pt x="59" y="15"/>
                  </a:lnTo>
                  <a:lnTo>
                    <a:pt x="53" y="19"/>
                  </a:lnTo>
                  <a:lnTo>
                    <a:pt x="49" y="19"/>
                  </a:lnTo>
                  <a:lnTo>
                    <a:pt x="48" y="20"/>
                  </a:lnTo>
                  <a:lnTo>
                    <a:pt x="42" y="19"/>
                  </a:lnTo>
                  <a:lnTo>
                    <a:pt x="40" y="22"/>
                  </a:lnTo>
                  <a:lnTo>
                    <a:pt x="31" y="24"/>
                  </a:lnTo>
                  <a:lnTo>
                    <a:pt x="27" y="28"/>
                  </a:lnTo>
                  <a:lnTo>
                    <a:pt x="24" y="28"/>
                  </a:lnTo>
                  <a:lnTo>
                    <a:pt x="15" y="44"/>
                  </a:lnTo>
                  <a:lnTo>
                    <a:pt x="5" y="44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5" y="30"/>
                  </a:lnTo>
                  <a:lnTo>
                    <a:pt x="7" y="28"/>
                  </a:lnTo>
                  <a:lnTo>
                    <a:pt x="9" y="24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27" y="13"/>
                  </a:lnTo>
                  <a:lnTo>
                    <a:pt x="38" y="11"/>
                  </a:lnTo>
                  <a:lnTo>
                    <a:pt x="44" y="6"/>
                  </a:lnTo>
                  <a:lnTo>
                    <a:pt x="46" y="4"/>
                  </a:lnTo>
                  <a:lnTo>
                    <a:pt x="49" y="2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3"/>
            <p:cNvSpPr>
              <a:spLocks/>
            </p:cNvSpPr>
            <p:nvPr userDrawn="1"/>
          </p:nvSpPr>
          <p:spPr bwMode="auto">
            <a:xfrm>
              <a:off x="144462" y="-563562"/>
              <a:ext cx="20638" cy="22225"/>
            </a:xfrm>
            <a:custGeom>
              <a:avLst/>
              <a:gdLst/>
              <a:ahLst/>
              <a:cxnLst>
                <a:cxn ang="0">
                  <a:pos x="13" y="1"/>
                </a:cxn>
                <a:cxn ang="0">
                  <a:pos x="13" y="11"/>
                </a:cxn>
                <a:cxn ang="0">
                  <a:pos x="9" y="12"/>
                </a:cxn>
                <a:cxn ang="0">
                  <a:pos x="4" y="14"/>
                </a:cxn>
                <a:cxn ang="0">
                  <a:pos x="0" y="14"/>
                </a:cxn>
                <a:cxn ang="0">
                  <a:pos x="11" y="0"/>
                </a:cxn>
                <a:cxn ang="0">
                  <a:pos x="13" y="1"/>
                </a:cxn>
              </a:cxnLst>
              <a:rect l="0" t="0" r="r" b="b"/>
              <a:pathLst>
                <a:path w="13" h="14">
                  <a:moveTo>
                    <a:pt x="13" y="1"/>
                  </a:moveTo>
                  <a:lnTo>
                    <a:pt x="13" y="11"/>
                  </a:lnTo>
                  <a:lnTo>
                    <a:pt x="9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4"/>
            <p:cNvSpPr>
              <a:spLocks/>
            </p:cNvSpPr>
            <p:nvPr userDrawn="1"/>
          </p:nvSpPr>
          <p:spPr bwMode="auto">
            <a:xfrm>
              <a:off x="115887" y="-561975"/>
              <a:ext cx="9525" cy="952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6" y="0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4"/>
                  </a:lnTo>
                  <a:lnTo>
                    <a:pt x="2" y="6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5"/>
            <p:cNvSpPr>
              <a:spLocks/>
            </p:cNvSpPr>
            <p:nvPr userDrawn="1"/>
          </p:nvSpPr>
          <p:spPr bwMode="auto">
            <a:xfrm>
              <a:off x="119062" y="-430212"/>
              <a:ext cx="28575" cy="60325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7"/>
                </a:cxn>
                <a:cxn ang="0">
                  <a:pos x="14" y="9"/>
                </a:cxn>
                <a:cxn ang="0">
                  <a:pos x="18" y="16"/>
                </a:cxn>
                <a:cxn ang="0">
                  <a:pos x="18" y="22"/>
                </a:cxn>
                <a:cxn ang="0">
                  <a:pos x="16" y="26"/>
                </a:cxn>
                <a:cxn ang="0">
                  <a:pos x="18" y="33"/>
                </a:cxn>
                <a:cxn ang="0">
                  <a:pos x="13" y="38"/>
                </a:cxn>
                <a:cxn ang="0">
                  <a:pos x="9" y="29"/>
                </a:cxn>
                <a:cxn ang="0">
                  <a:pos x="5" y="31"/>
                </a:cxn>
                <a:cxn ang="0">
                  <a:pos x="2" y="27"/>
                </a:cxn>
                <a:cxn ang="0">
                  <a:pos x="2" y="16"/>
                </a:cxn>
                <a:cxn ang="0">
                  <a:pos x="0" y="11"/>
                </a:cxn>
                <a:cxn ang="0">
                  <a:pos x="4" y="5"/>
                </a:cxn>
                <a:cxn ang="0">
                  <a:pos x="14" y="0"/>
                </a:cxn>
                <a:cxn ang="0">
                  <a:pos x="16" y="2"/>
                </a:cxn>
              </a:cxnLst>
              <a:rect l="0" t="0" r="r" b="b"/>
              <a:pathLst>
                <a:path w="18" h="38">
                  <a:moveTo>
                    <a:pt x="16" y="2"/>
                  </a:moveTo>
                  <a:lnTo>
                    <a:pt x="16" y="7"/>
                  </a:lnTo>
                  <a:lnTo>
                    <a:pt x="14" y="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8" y="33"/>
                  </a:lnTo>
                  <a:lnTo>
                    <a:pt x="13" y="38"/>
                  </a:lnTo>
                  <a:lnTo>
                    <a:pt x="9" y="29"/>
                  </a:lnTo>
                  <a:lnTo>
                    <a:pt x="5" y="31"/>
                  </a:lnTo>
                  <a:lnTo>
                    <a:pt x="2" y="27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6"/>
            <p:cNvSpPr>
              <a:spLocks/>
            </p:cNvSpPr>
            <p:nvPr userDrawn="1"/>
          </p:nvSpPr>
          <p:spPr bwMode="auto">
            <a:xfrm>
              <a:off x="119062" y="-493712"/>
              <a:ext cx="46038" cy="539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4" y="16"/>
                </a:cxn>
                <a:cxn ang="0">
                  <a:pos x="16" y="25"/>
                </a:cxn>
                <a:cxn ang="0">
                  <a:pos x="16" y="33"/>
                </a:cxn>
                <a:cxn ang="0">
                  <a:pos x="13" y="34"/>
                </a:cxn>
                <a:cxn ang="0">
                  <a:pos x="11" y="33"/>
                </a:cxn>
                <a:cxn ang="0">
                  <a:pos x="5" y="34"/>
                </a:cxn>
                <a:cxn ang="0">
                  <a:pos x="7" y="33"/>
                </a:cxn>
                <a:cxn ang="0">
                  <a:pos x="9" y="29"/>
                </a:cxn>
                <a:cxn ang="0">
                  <a:pos x="9" y="23"/>
                </a:cxn>
                <a:cxn ang="0">
                  <a:pos x="9" y="22"/>
                </a:cxn>
                <a:cxn ang="0">
                  <a:pos x="5" y="22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7" y="12"/>
                </a:cxn>
                <a:cxn ang="0">
                  <a:pos x="7" y="7"/>
                </a:cxn>
                <a:cxn ang="0">
                  <a:pos x="13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9" y="3"/>
                </a:cxn>
              </a:cxnLst>
              <a:rect l="0" t="0" r="r" b="b"/>
              <a:pathLst>
                <a:path w="29" h="34">
                  <a:moveTo>
                    <a:pt x="29" y="3"/>
                  </a:moveTo>
                  <a:lnTo>
                    <a:pt x="24" y="16"/>
                  </a:lnTo>
                  <a:lnTo>
                    <a:pt x="16" y="25"/>
                  </a:lnTo>
                  <a:lnTo>
                    <a:pt x="16" y="33"/>
                  </a:lnTo>
                  <a:lnTo>
                    <a:pt x="13" y="34"/>
                  </a:lnTo>
                  <a:lnTo>
                    <a:pt x="11" y="33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5" y="22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7" y="7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"/>
            <p:cNvSpPr>
              <a:spLocks/>
            </p:cNvSpPr>
            <p:nvPr userDrawn="1"/>
          </p:nvSpPr>
          <p:spPr bwMode="auto">
            <a:xfrm>
              <a:off x="95250" y="-493712"/>
              <a:ext cx="12700" cy="174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2" y="11"/>
                </a:cxn>
                <a:cxn ang="0">
                  <a:pos x="0" y="3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lnTo>
                    <a:pt x="2" y="11"/>
                  </a:lnTo>
                  <a:lnTo>
                    <a:pt x="0" y="3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8"/>
            <p:cNvSpPr>
              <a:spLocks/>
            </p:cNvSpPr>
            <p:nvPr userDrawn="1"/>
          </p:nvSpPr>
          <p:spPr bwMode="auto">
            <a:xfrm>
              <a:off x="147637" y="-541337"/>
              <a:ext cx="28575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8" y="15"/>
                </a:cxn>
                <a:cxn ang="0">
                  <a:pos x="17" y="19"/>
                </a:cxn>
                <a:cxn ang="0">
                  <a:pos x="4" y="13"/>
                </a:cxn>
                <a:cxn ang="0">
                  <a:pos x="6" y="11"/>
                </a:cxn>
                <a:cxn ang="0">
                  <a:pos x="11" y="9"/>
                </a:cxn>
                <a:cxn ang="0">
                  <a:pos x="9" y="6"/>
                </a:cxn>
                <a:cxn ang="0">
                  <a:pos x="6" y="8"/>
                </a:cxn>
                <a:cxn ang="0">
                  <a:pos x="0" y="4"/>
                </a:cxn>
                <a:cxn ang="0">
                  <a:pos x="6" y="4"/>
                </a:cxn>
                <a:cxn ang="0">
                  <a:pos x="11" y="0"/>
                </a:cxn>
                <a:cxn ang="0">
                  <a:pos x="17" y="4"/>
                </a:cxn>
              </a:cxnLst>
              <a:rect l="0" t="0" r="r" b="b"/>
              <a:pathLst>
                <a:path w="18" h="19">
                  <a:moveTo>
                    <a:pt x="17" y="4"/>
                  </a:moveTo>
                  <a:lnTo>
                    <a:pt x="18" y="15"/>
                  </a:lnTo>
                  <a:lnTo>
                    <a:pt x="17" y="1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11" y="9"/>
                  </a:lnTo>
                  <a:lnTo>
                    <a:pt x="9" y="6"/>
                  </a:lnTo>
                  <a:lnTo>
                    <a:pt x="6" y="8"/>
                  </a:lnTo>
                  <a:lnTo>
                    <a:pt x="0" y="4"/>
                  </a:lnTo>
                  <a:lnTo>
                    <a:pt x="6" y="4"/>
                  </a:lnTo>
                  <a:lnTo>
                    <a:pt x="11" y="0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9"/>
            <p:cNvSpPr>
              <a:spLocks/>
            </p:cNvSpPr>
            <p:nvPr userDrawn="1"/>
          </p:nvSpPr>
          <p:spPr bwMode="auto">
            <a:xfrm>
              <a:off x="127000" y="-523875"/>
              <a:ext cx="20638" cy="317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9" y="13"/>
                </a:cxn>
                <a:cxn ang="0">
                  <a:pos x="6" y="17"/>
                </a:cxn>
                <a:cxn ang="0">
                  <a:pos x="4" y="20"/>
                </a:cxn>
                <a:cxn ang="0">
                  <a:pos x="0" y="19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3" y="2"/>
                </a:cxn>
              </a:cxnLst>
              <a:rect l="0" t="0" r="r" b="b"/>
              <a:pathLst>
                <a:path w="13" h="20">
                  <a:moveTo>
                    <a:pt x="13" y="2"/>
                  </a:moveTo>
                  <a:lnTo>
                    <a:pt x="9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0"/>
            <p:cNvSpPr>
              <a:spLocks/>
            </p:cNvSpPr>
            <p:nvPr userDrawn="1"/>
          </p:nvSpPr>
          <p:spPr bwMode="auto">
            <a:xfrm>
              <a:off x="147637" y="-514350"/>
              <a:ext cx="31750" cy="2063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7" y="3"/>
                </a:cxn>
                <a:cxn ang="0">
                  <a:pos x="20" y="3"/>
                </a:cxn>
                <a:cxn ang="0">
                  <a:pos x="18" y="7"/>
                </a:cxn>
                <a:cxn ang="0">
                  <a:pos x="15" y="7"/>
                </a:cxn>
                <a:cxn ang="0">
                  <a:pos x="13" y="13"/>
                </a:cxn>
                <a:cxn ang="0">
                  <a:pos x="7" y="9"/>
                </a:cxn>
                <a:cxn ang="0">
                  <a:pos x="4" y="11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4" y="2"/>
                </a:cxn>
                <a:cxn ang="0">
                  <a:pos x="9" y="0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lnTo>
                    <a:pt x="17" y="3"/>
                  </a:lnTo>
                  <a:lnTo>
                    <a:pt x="20" y="3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11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1"/>
            <p:cNvSpPr>
              <a:spLocks/>
            </p:cNvSpPr>
            <p:nvPr userDrawn="1"/>
          </p:nvSpPr>
          <p:spPr bwMode="auto">
            <a:xfrm>
              <a:off x="101600" y="-538162"/>
              <a:ext cx="17463" cy="17463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0" y="6"/>
                </a:cxn>
                <a:cxn ang="0">
                  <a:pos x="2" y="4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11" y="2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lnTo>
                    <a:pt x="9" y="9"/>
                  </a:lnTo>
                  <a:lnTo>
                    <a:pt x="5" y="11"/>
                  </a:lnTo>
                  <a:lnTo>
                    <a:pt x="5" y="9"/>
                  </a:lnTo>
                  <a:lnTo>
                    <a:pt x="0" y="6"/>
                  </a:lnTo>
                  <a:lnTo>
                    <a:pt x="2" y="4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2"/>
            <p:cNvSpPr>
              <a:spLocks/>
            </p:cNvSpPr>
            <p:nvPr userDrawn="1"/>
          </p:nvSpPr>
          <p:spPr bwMode="auto">
            <a:xfrm>
              <a:off x="119062" y="-538162"/>
              <a:ext cx="20638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3" y="6"/>
                </a:cxn>
                <a:cxn ang="0">
                  <a:pos x="9" y="7"/>
                </a:cxn>
                <a:cxn ang="0">
                  <a:pos x="4" y="15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lnTo>
                    <a:pt x="13" y="6"/>
                  </a:lnTo>
                  <a:lnTo>
                    <a:pt x="9" y="7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3"/>
            <p:cNvSpPr>
              <a:spLocks/>
            </p:cNvSpPr>
            <p:nvPr userDrawn="1"/>
          </p:nvSpPr>
          <p:spPr bwMode="auto">
            <a:xfrm>
              <a:off x="49212" y="-273050"/>
              <a:ext cx="552450" cy="6191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" y="4"/>
                </a:cxn>
                <a:cxn ang="0">
                  <a:pos x="2" y="22"/>
                </a:cxn>
                <a:cxn ang="0">
                  <a:pos x="13" y="46"/>
                </a:cxn>
                <a:cxn ang="0">
                  <a:pos x="26" y="49"/>
                </a:cxn>
                <a:cxn ang="0">
                  <a:pos x="57" y="49"/>
                </a:cxn>
                <a:cxn ang="0">
                  <a:pos x="58" y="42"/>
                </a:cxn>
                <a:cxn ang="0">
                  <a:pos x="71" y="48"/>
                </a:cxn>
                <a:cxn ang="0">
                  <a:pos x="60" y="68"/>
                </a:cxn>
                <a:cxn ang="0">
                  <a:pos x="29" y="51"/>
                </a:cxn>
                <a:cxn ang="0">
                  <a:pos x="29" y="68"/>
                </a:cxn>
                <a:cxn ang="0">
                  <a:pos x="33" y="79"/>
                </a:cxn>
                <a:cxn ang="0">
                  <a:pos x="29" y="99"/>
                </a:cxn>
                <a:cxn ang="0">
                  <a:pos x="55" y="95"/>
                </a:cxn>
                <a:cxn ang="0">
                  <a:pos x="53" y="104"/>
                </a:cxn>
                <a:cxn ang="0">
                  <a:pos x="69" y="101"/>
                </a:cxn>
                <a:cxn ang="0">
                  <a:pos x="86" y="108"/>
                </a:cxn>
                <a:cxn ang="0">
                  <a:pos x="73" y="139"/>
                </a:cxn>
                <a:cxn ang="0">
                  <a:pos x="102" y="139"/>
                </a:cxn>
                <a:cxn ang="0">
                  <a:pos x="112" y="143"/>
                </a:cxn>
                <a:cxn ang="0">
                  <a:pos x="124" y="163"/>
                </a:cxn>
                <a:cxn ang="0">
                  <a:pos x="124" y="174"/>
                </a:cxn>
                <a:cxn ang="0">
                  <a:pos x="148" y="183"/>
                </a:cxn>
                <a:cxn ang="0">
                  <a:pos x="112" y="181"/>
                </a:cxn>
                <a:cxn ang="0">
                  <a:pos x="108" y="207"/>
                </a:cxn>
                <a:cxn ang="0">
                  <a:pos x="119" y="205"/>
                </a:cxn>
                <a:cxn ang="0">
                  <a:pos x="134" y="209"/>
                </a:cxn>
                <a:cxn ang="0">
                  <a:pos x="150" y="224"/>
                </a:cxn>
                <a:cxn ang="0">
                  <a:pos x="150" y="236"/>
                </a:cxn>
                <a:cxn ang="0">
                  <a:pos x="163" y="236"/>
                </a:cxn>
                <a:cxn ang="0">
                  <a:pos x="178" y="247"/>
                </a:cxn>
                <a:cxn ang="0">
                  <a:pos x="163" y="262"/>
                </a:cxn>
                <a:cxn ang="0">
                  <a:pos x="181" y="282"/>
                </a:cxn>
                <a:cxn ang="0">
                  <a:pos x="200" y="282"/>
                </a:cxn>
                <a:cxn ang="0">
                  <a:pos x="223" y="284"/>
                </a:cxn>
                <a:cxn ang="0">
                  <a:pos x="242" y="269"/>
                </a:cxn>
                <a:cxn ang="0">
                  <a:pos x="218" y="293"/>
                </a:cxn>
                <a:cxn ang="0">
                  <a:pos x="207" y="312"/>
                </a:cxn>
                <a:cxn ang="0">
                  <a:pos x="255" y="343"/>
                </a:cxn>
                <a:cxn ang="0">
                  <a:pos x="267" y="357"/>
                </a:cxn>
                <a:cxn ang="0">
                  <a:pos x="313" y="389"/>
                </a:cxn>
                <a:cxn ang="0">
                  <a:pos x="326" y="385"/>
                </a:cxn>
                <a:cxn ang="0">
                  <a:pos x="344" y="381"/>
                </a:cxn>
                <a:cxn ang="0">
                  <a:pos x="344" y="359"/>
                </a:cxn>
                <a:cxn ang="0">
                  <a:pos x="337" y="352"/>
                </a:cxn>
                <a:cxn ang="0">
                  <a:pos x="332" y="348"/>
                </a:cxn>
                <a:cxn ang="0">
                  <a:pos x="332" y="337"/>
                </a:cxn>
                <a:cxn ang="0">
                  <a:pos x="317" y="301"/>
                </a:cxn>
                <a:cxn ang="0">
                  <a:pos x="322" y="293"/>
                </a:cxn>
                <a:cxn ang="0">
                  <a:pos x="311" y="275"/>
                </a:cxn>
                <a:cxn ang="0">
                  <a:pos x="297" y="264"/>
                </a:cxn>
                <a:cxn ang="0">
                  <a:pos x="286" y="253"/>
                </a:cxn>
                <a:cxn ang="0">
                  <a:pos x="253" y="231"/>
                </a:cxn>
                <a:cxn ang="0">
                  <a:pos x="245" y="211"/>
                </a:cxn>
                <a:cxn ang="0">
                  <a:pos x="249" y="202"/>
                </a:cxn>
                <a:cxn ang="0">
                  <a:pos x="222" y="139"/>
                </a:cxn>
                <a:cxn ang="0">
                  <a:pos x="190" y="99"/>
                </a:cxn>
                <a:cxn ang="0">
                  <a:pos x="154" y="79"/>
                </a:cxn>
                <a:cxn ang="0">
                  <a:pos x="121" y="62"/>
                </a:cxn>
                <a:cxn ang="0">
                  <a:pos x="106" y="55"/>
                </a:cxn>
                <a:cxn ang="0">
                  <a:pos x="77" y="33"/>
                </a:cxn>
              </a:cxnLst>
              <a:rect l="0" t="0" r="r" b="b"/>
              <a:pathLst>
                <a:path w="348" h="390">
                  <a:moveTo>
                    <a:pt x="71" y="33"/>
                  </a:moveTo>
                  <a:lnTo>
                    <a:pt x="69" y="22"/>
                  </a:lnTo>
                  <a:lnTo>
                    <a:pt x="40" y="4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3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7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7" y="29"/>
                  </a:lnTo>
                  <a:lnTo>
                    <a:pt x="7" y="37"/>
                  </a:lnTo>
                  <a:lnTo>
                    <a:pt x="11" y="40"/>
                  </a:lnTo>
                  <a:lnTo>
                    <a:pt x="13" y="46"/>
                  </a:lnTo>
                  <a:lnTo>
                    <a:pt x="18" y="51"/>
                  </a:lnTo>
                  <a:lnTo>
                    <a:pt x="20" y="49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6" y="49"/>
                  </a:lnTo>
                  <a:lnTo>
                    <a:pt x="33" y="49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51" y="48"/>
                  </a:lnTo>
                  <a:lnTo>
                    <a:pt x="57" y="49"/>
                  </a:lnTo>
                  <a:lnTo>
                    <a:pt x="57" y="48"/>
                  </a:lnTo>
                  <a:lnTo>
                    <a:pt x="55" y="44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58" y="42"/>
                  </a:lnTo>
                  <a:lnTo>
                    <a:pt x="60" y="46"/>
                  </a:lnTo>
                  <a:lnTo>
                    <a:pt x="66" y="44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1" y="48"/>
                  </a:lnTo>
                  <a:lnTo>
                    <a:pt x="64" y="48"/>
                  </a:lnTo>
                  <a:lnTo>
                    <a:pt x="58" y="53"/>
                  </a:lnTo>
                  <a:lnTo>
                    <a:pt x="62" y="62"/>
                  </a:lnTo>
                  <a:lnTo>
                    <a:pt x="64" y="71"/>
                  </a:lnTo>
                  <a:lnTo>
                    <a:pt x="60" y="68"/>
                  </a:lnTo>
                  <a:lnTo>
                    <a:pt x="57" y="55"/>
                  </a:lnTo>
                  <a:lnTo>
                    <a:pt x="46" y="51"/>
                  </a:lnTo>
                  <a:lnTo>
                    <a:pt x="42" y="51"/>
                  </a:lnTo>
                  <a:lnTo>
                    <a:pt x="38" y="55"/>
                  </a:lnTo>
                  <a:lnTo>
                    <a:pt x="29" y="51"/>
                  </a:lnTo>
                  <a:lnTo>
                    <a:pt x="27" y="57"/>
                  </a:lnTo>
                  <a:lnTo>
                    <a:pt x="24" y="59"/>
                  </a:lnTo>
                  <a:lnTo>
                    <a:pt x="20" y="64"/>
                  </a:lnTo>
                  <a:lnTo>
                    <a:pt x="24" y="68"/>
                  </a:lnTo>
                  <a:lnTo>
                    <a:pt x="29" y="68"/>
                  </a:lnTo>
                  <a:lnTo>
                    <a:pt x="31" y="70"/>
                  </a:lnTo>
                  <a:lnTo>
                    <a:pt x="35" y="71"/>
                  </a:lnTo>
                  <a:lnTo>
                    <a:pt x="33" y="73"/>
                  </a:lnTo>
                  <a:lnTo>
                    <a:pt x="29" y="75"/>
                  </a:lnTo>
                  <a:lnTo>
                    <a:pt x="33" y="79"/>
                  </a:lnTo>
                  <a:lnTo>
                    <a:pt x="37" y="79"/>
                  </a:lnTo>
                  <a:lnTo>
                    <a:pt x="37" y="81"/>
                  </a:lnTo>
                  <a:lnTo>
                    <a:pt x="20" y="92"/>
                  </a:lnTo>
                  <a:lnTo>
                    <a:pt x="20" y="93"/>
                  </a:lnTo>
                  <a:lnTo>
                    <a:pt x="29" y="99"/>
                  </a:lnTo>
                  <a:lnTo>
                    <a:pt x="42" y="90"/>
                  </a:lnTo>
                  <a:lnTo>
                    <a:pt x="46" y="92"/>
                  </a:lnTo>
                  <a:lnTo>
                    <a:pt x="42" y="95"/>
                  </a:lnTo>
                  <a:lnTo>
                    <a:pt x="44" y="99"/>
                  </a:lnTo>
                  <a:lnTo>
                    <a:pt x="55" y="95"/>
                  </a:lnTo>
                  <a:lnTo>
                    <a:pt x="60" y="95"/>
                  </a:lnTo>
                  <a:lnTo>
                    <a:pt x="53" y="99"/>
                  </a:lnTo>
                  <a:lnTo>
                    <a:pt x="58" y="101"/>
                  </a:lnTo>
                  <a:lnTo>
                    <a:pt x="55" y="103"/>
                  </a:lnTo>
                  <a:lnTo>
                    <a:pt x="53" y="104"/>
                  </a:lnTo>
                  <a:lnTo>
                    <a:pt x="57" y="112"/>
                  </a:lnTo>
                  <a:lnTo>
                    <a:pt x="58" y="114"/>
                  </a:lnTo>
                  <a:lnTo>
                    <a:pt x="68" y="112"/>
                  </a:lnTo>
                  <a:lnTo>
                    <a:pt x="69" y="106"/>
                  </a:lnTo>
                  <a:lnTo>
                    <a:pt x="69" y="101"/>
                  </a:lnTo>
                  <a:lnTo>
                    <a:pt x="73" y="108"/>
                  </a:lnTo>
                  <a:lnTo>
                    <a:pt x="77" y="110"/>
                  </a:lnTo>
                  <a:lnTo>
                    <a:pt x="82" y="108"/>
                  </a:lnTo>
                  <a:lnTo>
                    <a:pt x="84" y="104"/>
                  </a:lnTo>
                  <a:lnTo>
                    <a:pt x="86" y="108"/>
                  </a:lnTo>
                  <a:lnTo>
                    <a:pt x="84" y="110"/>
                  </a:lnTo>
                  <a:lnTo>
                    <a:pt x="77" y="114"/>
                  </a:lnTo>
                  <a:lnTo>
                    <a:pt x="75" y="119"/>
                  </a:lnTo>
                  <a:lnTo>
                    <a:pt x="68" y="125"/>
                  </a:lnTo>
                  <a:lnTo>
                    <a:pt x="73" y="139"/>
                  </a:lnTo>
                  <a:lnTo>
                    <a:pt x="90" y="141"/>
                  </a:lnTo>
                  <a:lnTo>
                    <a:pt x="93" y="130"/>
                  </a:lnTo>
                  <a:lnTo>
                    <a:pt x="95" y="141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106" y="143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3" y="143"/>
                  </a:lnTo>
                  <a:lnTo>
                    <a:pt x="112" y="154"/>
                  </a:lnTo>
                  <a:lnTo>
                    <a:pt x="113" y="169"/>
                  </a:lnTo>
                  <a:lnTo>
                    <a:pt x="121" y="169"/>
                  </a:lnTo>
                  <a:lnTo>
                    <a:pt x="124" y="163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63"/>
                  </a:lnTo>
                  <a:lnTo>
                    <a:pt x="121" y="170"/>
                  </a:lnTo>
                  <a:lnTo>
                    <a:pt x="124" y="174"/>
                  </a:lnTo>
                  <a:lnTo>
                    <a:pt x="132" y="180"/>
                  </a:lnTo>
                  <a:lnTo>
                    <a:pt x="143" y="178"/>
                  </a:lnTo>
                  <a:lnTo>
                    <a:pt x="152" y="180"/>
                  </a:lnTo>
                  <a:lnTo>
                    <a:pt x="152" y="181"/>
                  </a:lnTo>
                  <a:lnTo>
                    <a:pt x="148" y="183"/>
                  </a:lnTo>
                  <a:lnTo>
                    <a:pt x="145" y="181"/>
                  </a:lnTo>
                  <a:lnTo>
                    <a:pt x="130" y="181"/>
                  </a:lnTo>
                  <a:lnTo>
                    <a:pt x="121" y="178"/>
                  </a:lnTo>
                  <a:lnTo>
                    <a:pt x="119" y="181"/>
                  </a:lnTo>
                  <a:lnTo>
                    <a:pt x="112" y="181"/>
                  </a:lnTo>
                  <a:lnTo>
                    <a:pt x="110" y="192"/>
                  </a:lnTo>
                  <a:lnTo>
                    <a:pt x="108" y="196"/>
                  </a:lnTo>
                  <a:lnTo>
                    <a:pt x="108" y="200"/>
                  </a:lnTo>
                  <a:lnTo>
                    <a:pt x="106" y="202"/>
                  </a:lnTo>
                  <a:lnTo>
                    <a:pt x="108" y="207"/>
                  </a:lnTo>
                  <a:lnTo>
                    <a:pt x="113" y="209"/>
                  </a:lnTo>
                  <a:lnTo>
                    <a:pt x="113" y="202"/>
                  </a:lnTo>
                  <a:lnTo>
                    <a:pt x="119" y="198"/>
                  </a:lnTo>
                  <a:lnTo>
                    <a:pt x="121" y="203"/>
                  </a:lnTo>
                  <a:lnTo>
                    <a:pt x="119" y="205"/>
                  </a:lnTo>
                  <a:lnTo>
                    <a:pt x="126" y="214"/>
                  </a:lnTo>
                  <a:lnTo>
                    <a:pt x="130" y="211"/>
                  </a:lnTo>
                  <a:lnTo>
                    <a:pt x="132" y="205"/>
                  </a:lnTo>
                  <a:lnTo>
                    <a:pt x="134" y="205"/>
                  </a:lnTo>
                  <a:lnTo>
                    <a:pt x="134" y="209"/>
                  </a:lnTo>
                  <a:lnTo>
                    <a:pt x="135" y="211"/>
                  </a:lnTo>
                  <a:lnTo>
                    <a:pt x="148" y="209"/>
                  </a:lnTo>
                  <a:lnTo>
                    <a:pt x="145" y="214"/>
                  </a:lnTo>
                  <a:lnTo>
                    <a:pt x="145" y="220"/>
                  </a:lnTo>
                  <a:lnTo>
                    <a:pt x="150" y="224"/>
                  </a:lnTo>
                  <a:lnTo>
                    <a:pt x="161" y="213"/>
                  </a:lnTo>
                  <a:lnTo>
                    <a:pt x="154" y="225"/>
                  </a:lnTo>
                  <a:lnTo>
                    <a:pt x="146" y="229"/>
                  </a:lnTo>
                  <a:lnTo>
                    <a:pt x="146" y="231"/>
                  </a:lnTo>
                  <a:lnTo>
                    <a:pt x="150" y="236"/>
                  </a:lnTo>
                  <a:lnTo>
                    <a:pt x="157" y="231"/>
                  </a:lnTo>
                  <a:lnTo>
                    <a:pt x="159" y="233"/>
                  </a:lnTo>
                  <a:lnTo>
                    <a:pt x="159" y="235"/>
                  </a:lnTo>
                  <a:lnTo>
                    <a:pt x="168" y="224"/>
                  </a:lnTo>
                  <a:lnTo>
                    <a:pt x="163" y="236"/>
                  </a:lnTo>
                  <a:lnTo>
                    <a:pt x="165" y="238"/>
                  </a:lnTo>
                  <a:lnTo>
                    <a:pt x="168" y="236"/>
                  </a:lnTo>
                  <a:lnTo>
                    <a:pt x="165" y="249"/>
                  </a:lnTo>
                  <a:lnTo>
                    <a:pt x="178" y="244"/>
                  </a:lnTo>
                  <a:lnTo>
                    <a:pt x="178" y="247"/>
                  </a:lnTo>
                  <a:lnTo>
                    <a:pt x="165" y="255"/>
                  </a:lnTo>
                  <a:lnTo>
                    <a:pt x="156" y="253"/>
                  </a:lnTo>
                  <a:lnTo>
                    <a:pt x="152" y="255"/>
                  </a:lnTo>
                  <a:lnTo>
                    <a:pt x="156" y="260"/>
                  </a:lnTo>
                  <a:lnTo>
                    <a:pt x="163" y="262"/>
                  </a:lnTo>
                  <a:lnTo>
                    <a:pt x="170" y="269"/>
                  </a:lnTo>
                  <a:lnTo>
                    <a:pt x="170" y="273"/>
                  </a:lnTo>
                  <a:lnTo>
                    <a:pt x="174" y="275"/>
                  </a:lnTo>
                  <a:lnTo>
                    <a:pt x="178" y="282"/>
                  </a:lnTo>
                  <a:lnTo>
                    <a:pt x="181" y="282"/>
                  </a:lnTo>
                  <a:lnTo>
                    <a:pt x="190" y="277"/>
                  </a:lnTo>
                  <a:lnTo>
                    <a:pt x="194" y="271"/>
                  </a:lnTo>
                  <a:lnTo>
                    <a:pt x="201" y="275"/>
                  </a:lnTo>
                  <a:lnTo>
                    <a:pt x="194" y="279"/>
                  </a:lnTo>
                  <a:lnTo>
                    <a:pt x="200" y="282"/>
                  </a:lnTo>
                  <a:lnTo>
                    <a:pt x="203" y="282"/>
                  </a:lnTo>
                  <a:lnTo>
                    <a:pt x="209" y="279"/>
                  </a:lnTo>
                  <a:lnTo>
                    <a:pt x="212" y="282"/>
                  </a:lnTo>
                  <a:lnTo>
                    <a:pt x="218" y="282"/>
                  </a:lnTo>
                  <a:lnTo>
                    <a:pt x="223" y="284"/>
                  </a:lnTo>
                  <a:lnTo>
                    <a:pt x="229" y="282"/>
                  </a:lnTo>
                  <a:lnTo>
                    <a:pt x="238" y="269"/>
                  </a:lnTo>
                  <a:lnTo>
                    <a:pt x="242" y="257"/>
                  </a:lnTo>
                  <a:lnTo>
                    <a:pt x="244" y="255"/>
                  </a:lnTo>
                  <a:lnTo>
                    <a:pt x="242" y="269"/>
                  </a:lnTo>
                  <a:lnTo>
                    <a:pt x="234" y="282"/>
                  </a:lnTo>
                  <a:lnTo>
                    <a:pt x="229" y="286"/>
                  </a:lnTo>
                  <a:lnTo>
                    <a:pt x="222" y="288"/>
                  </a:lnTo>
                  <a:lnTo>
                    <a:pt x="218" y="290"/>
                  </a:lnTo>
                  <a:lnTo>
                    <a:pt x="218" y="293"/>
                  </a:lnTo>
                  <a:lnTo>
                    <a:pt x="212" y="295"/>
                  </a:lnTo>
                  <a:lnTo>
                    <a:pt x="207" y="301"/>
                  </a:lnTo>
                  <a:lnTo>
                    <a:pt x="201" y="302"/>
                  </a:lnTo>
                  <a:lnTo>
                    <a:pt x="205" y="306"/>
                  </a:lnTo>
                  <a:lnTo>
                    <a:pt x="207" y="312"/>
                  </a:lnTo>
                  <a:lnTo>
                    <a:pt x="227" y="326"/>
                  </a:lnTo>
                  <a:lnTo>
                    <a:pt x="234" y="335"/>
                  </a:lnTo>
                  <a:lnTo>
                    <a:pt x="242" y="341"/>
                  </a:lnTo>
                  <a:lnTo>
                    <a:pt x="251" y="346"/>
                  </a:lnTo>
                  <a:lnTo>
                    <a:pt x="255" y="343"/>
                  </a:lnTo>
                  <a:lnTo>
                    <a:pt x="260" y="345"/>
                  </a:lnTo>
                  <a:lnTo>
                    <a:pt x="255" y="348"/>
                  </a:lnTo>
                  <a:lnTo>
                    <a:pt x="256" y="350"/>
                  </a:lnTo>
                  <a:lnTo>
                    <a:pt x="266" y="354"/>
                  </a:lnTo>
                  <a:lnTo>
                    <a:pt x="267" y="357"/>
                  </a:lnTo>
                  <a:lnTo>
                    <a:pt x="293" y="376"/>
                  </a:lnTo>
                  <a:lnTo>
                    <a:pt x="302" y="379"/>
                  </a:lnTo>
                  <a:lnTo>
                    <a:pt x="306" y="379"/>
                  </a:lnTo>
                  <a:lnTo>
                    <a:pt x="310" y="381"/>
                  </a:lnTo>
                  <a:lnTo>
                    <a:pt x="313" y="389"/>
                  </a:lnTo>
                  <a:lnTo>
                    <a:pt x="319" y="387"/>
                  </a:lnTo>
                  <a:lnTo>
                    <a:pt x="319" y="390"/>
                  </a:lnTo>
                  <a:lnTo>
                    <a:pt x="322" y="389"/>
                  </a:lnTo>
                  <a:lnTo>
                    <a:pt x="322" y="387"/>
                  </a:lnTo>
                  <a:lnTo>
                    <a:pt x="326" y="385"/>
                  </a:lnTo>
                  <a:lnTo>
                    <a:pt x="328" y="381"/>
                  </a:lnTo>
                  <a:lnTo>
                    <a:pt x="332" y="379"/>
                  </a:lnTo>
                  <a:lnTo>
                    <a:pt x="335" y="374"/>
                  </a:lnTo>
                  <a:lnTo>
                    <a:pt x="341" y="381"/>
                  </a:lnTo>
                  <a:lnTo>
                    <a:pt x="344" y="381"/>
                  </a:lnTo>
                  <a:lnTo>
                    <a:pt x="346" y="381"/>
                  </a:lnTo>
                  <a:lnTo>
                    <a:pt x="348" y="376"/>
                  </a:lnTo>
                  <a:lnTo>
                    <a:pt x="348" y="372"/>
                  </a:lnTo>
                  <a:lnTo>
                    <a:pt x="344" y="368"/>
                  </a:lnTo>
                  <a:lnTo>
                    <a:pt x="344" y="359"/>
                  </a:lnTo>
                  <a:lnTo>
                    <a:pt x="343" y="356"/>
                  </a:lnTo>
                  <a:lnTo>
                    <a:pt x="344" y="346"/>
                  </a:lnTo>
                  <a:lnTo>
                    <a:pt x="339" y="346"/>
                  </a:lnTo>
                  <a:lnTo>
                    <a:pt x="341" y="350"/>
                  </a:lnTo>
                  <a:lnTo>
                    <a:pt x="337" y="352"/>
                  </a:lnTo>
                  <a:lnTo>
                    <a:pt x="335" y="359"/>
                  </a:lnTo>
                  <a:lnTo>
                    <a:pt x="330" y="363"/>
                  </a:lnTo>
                  <a:lnTo>
                    <a:pt x="330" y="359"/>
                  </a:lnTo>
                  <a:lnTo>
                    <a:pt x="332" y="356"/>
                  </a:lnTo>
                  <a:lnTo>
                    <a:pt x="332" y="348"/>
                  </a:lnTo>
                  <a:lnTo>
                    <a:pt x="333" y="346"/>
                  </a:lnTo>
                  <a:lnTo>
                    <a:pt x="333" y="343"/>
                  </a:lnTo>
                  <a:lnTo>
                    <a:pt x="326" y="334"/>
                  </a:lnTo>
                  <a:lnTo>
                    <a:pt x="326" y="334"/>
                  </a:lnTo>
                  <a:lnTo>
                    <a:pt x="332" y="337"/>
                  </a:lnTo>
                  <a:lnTo>
                    <a:pt x="333" y="332"/>
                  </a:lnTo>
                  <a:lnTo>
                    <a:pt x="330" y="330"/>
                  </a:lnTo>
                  <a:lnTo>
                    <a:pt x="333" y="326"/>
                  </a:lnTo>
                  <a:lnTo>
                    <a:pt x="317" y="302"/>
                  </a:lnTo>
                  <a:lnTo>
                    <a:pt x="317" y="301"/>
                  </a:lnTo>
                  <a:lnTo>
                    <a:pt x="319" y="301"/>
                  </a:lnTo>
                  <a:lnTo>
                    <a:pt x="322" y="304"/>
                  </a:lnTo>
                  <a:lnTo>
                    <a:pt x="322" y="301"/>
                  </a:lnTo>
                  <a:lnTo>
                    <a:pt x="324" y="297"/>
                  </a:lnTo>
                  <a:lnTo>
                    <a:pt x="322" y="293"/>
                  </a:lnTo>
                  <a:lnTo>
                    <a:pt x="321" y="286"/>
                  </a:lnTo>
                  <a:lnTo>
                    <a:pt x="317" y="284"/>
                  </a:lnTo>
                  <a:lnTo>
                    <a:pt x="313" y="284"/>
                  </a:lnTo>
                  <a:lnTo>
                    <a:pt x="311" y="282"/>
                  </a:lnTo>
                  <a:lnTo>
                    <a:pt x="311" y="275"/>
                  </a:lnTo>
                  <a:lnTo>
                    <a:pt x="313" y="273"/>
                  </a:lnTo>
                  <a:lnTo>
                    <a:pt x="311" y="271"/>
                  </a:lnTo>
                  <a:lnTo>
                    <a:pt x="299" y="266"/>
                  </a:lnTo>
                  <a:lnTo>
                    <a:pt x="295" y="266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7" y="258"/>
                  </a:lnTo>
                  <a:lnTo>
                    <a:pt x="295" y="258"/>
                  </a:lnTo>
                  <a:lnTo>
                    <a:pt x="289" y="255"/>
                  </a:lnTo>
                  <a:lnTo>
                    <a:pt x="286" y="253"/>
                  </a:lnTo>
                  <a:lnTo>
                    <a:pt x="282" y="249"/>
                  </a:lnTo>
                  <a:lnTo>
                    <a:pt x="269" y="244"/>
                  </a:lnTo>
                  <a:lnTo>
                    <a:pt x="262" y="238"/>
                  </a:lnTo>
                  <a:lnTo>
                    <a:pt x="256" y="231"/>
                  </a:lnTo>
                  <a:lnTo>
                    <a:pt x="253" y="231"/>
                  </a:lnTo>
                  <a:lnTo>
                    <a:pt x="251" y="229"/>
                  </a:lnTo>
                  <a:lnTo>
                    <a:pt x="251" y="224"/>
                  </a:lnTo>
                  <a:lnTo>
                    <a:pt x="249" y="224"/>
                  </a:lnTo>
                  <a:lnTo>
                    <a:pt x="247" y="220"/>
                  </a:lnTo>
                  <a:lnTo>
                    <a:pt x="245" y="211"/>
                  </a:lnTo>
                  <a:lnTo>
                    <a:pt x="245" y="209"/>
                  </a:lnTo>
                  <a:lnTo>
                    <a:pt x="245" y="205"/>
                  </a:lnTo>
                  <a:lnTo>
                    <a:pt x="242" y="200"/>
                  </a:lnTo>
                  <a:lnTo>
                    <a:pt x="242" y="200"/>
                  </a:lnTo>
                  <a:lnTo>
                    <a:pt x="249" y="202"/>
                  </a:lnTo>
                  <a:lnTo>
                    <a:pt x="251" y="198"/>
                  </a:lnTo>
                  <a:lnTo>
                    <a:pt x="233" y="169"/>
                  </a:lnTo>
                  <a:lnTo>
                    <a:pt x="229" y="148"/>
                  </a:lnTo>
                  <a:lnTo>
                    <a:pt x="227" y="143"/>
                  </a:lnTo>
                  <a:lnTo>
                    <a:pt x="222" y="139"/>
                  </a:lnTo>
                  <a:lnTo>
                    <a:pt x="223" y="137"/>
                  </a:lnTo>
                  <a:lnTo>
                    <a:pt x="220" y="114"/>
                  </a:lnTo>
                  <a:lnTo>
                    <a:pt x="212" y="106"/>
                  </a:lnTo>
                  <a:lnTo>
                    <a:pt x="200" y="106"/>
                  </a:lnTo>
                  <a:lnTo>
                    <a:pt x="190" y="99"/>
                  </a:lnTo>
                  <a:lnTo>
                    <a:pt x="183" y="99"/>
                  </a:lnTo>
                  <a:lnTo>
                    <a:pt x="176" y="90"/>
                  </a:lnTo>
                  <a:lnTo>
                    <a:pt x="165" y="84"/>
                  </a:lnTo>
                  <a:lnTo>
                    <a:pt x="159" y="82"/>
                  </a:lnTo>
                  <a:lnTo>
                    <a:pt x="154" y="79"/>
                  </a:lnTo>
                  <a:lnTo>
                    <a:pt x="145" y="77"/>
                  </a:lnTo>
                  <a:lnTo>
                    <a:pt x="137" y="73"/>
                  </a:lnTo>
                  <a:lnTo>
                    <a:pt x="134" y="75"/>
                  </a:lnTo>
                  <a:lnTo>
                    <a:pt x="132" y="71"/>
                  </a:lnTo>
                  <a:lnTo>
                    <a:pt x="121" y="62"/>
                  </a:lnTo>
                  <a:lnTo>
                    <a:pt x="117" y="62"/>
                  </a:lnTo>
                  <a:lnTo>
                    <a:pt x="115" y="64"/>
                  </a:lnTo>
                  <a:lnTo>
                    <a:pt x="115" y="60"/>
                  </a:lnTo>
                  <a:lnTo>
                    <a:pt x="106" y="57"/>
                  </a:lnTo>
                  <a:lnTo>
                    <a:pt x="106" y="55"/>
                  </a:lnTo>
                  <a:lnTo>
                    <a:pt x="99" y="53"/>
                  </a:lnTo>
                  <a:lnTo>
                    <a:pt x="97" y="49"/>
                  </a:lnTo>
                  <a:lnTo>
                    <a:pt x="90" y="48"/>
                  </a:lnTo>
                  <a:lnTo>
                    <a:pt x="88" y="44"/>
                  </a:lnTo>
                  <a:lnTo>
                    <a:pt x="77" y="33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1" y="33"/>
                  </a:lnTo>
                  <a:lnTo>
                    <a:pt x="71" y="3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4"/>
            <p:cNvSpPr>
              <a:spLocks/>
            </p:cNvSpPr>
            <p:nvPr userDrawn="1"/>
          </p:nvSpPr>
          <p:spPr bwMode="auto">
            <a:xfrm>
              <a:off x="255587" y="66675"/>
              <a:ext cx="23813" cy="269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6"/>
                </a:cxn>
                <a:cxn ang="0">
                  <a:pos x="13" y="13"/>
                </a:cxn>
                <a:cxn ang="0">
                  <a:pos x="15" y="15"/>
                </a:cxn>
                <a:cxn ang="0">
                  <a:pos x="13" y="17"/>
                </a:cxn>
                <a:cxn ang="0">
                  <a:pos x="9" y="17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0" y="10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11" y="0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lnTo>
                    <a:pt x="15" y="6"/>
                  </a:lnTo>
                  <a:lnTo>
                    <a:pt x="13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9" y="17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5"/>
            <p:cNvSpPr>
              <a:spLocks/>
            </p:cNvSpPr>
            <p:nvPr userDrawn="1"/>
          </p:nvSpPr>
          <p:spPr bwMode="auto">
            <a:xfrm>
              <a:off x="179387" y="-46037"/>
              <a:ext cx="44450" cy="587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4"/>
                </a:cxn>
                <a:cxn ang="0">
                  <a:pos x="28" y="5"/>
                </a:cxn>
                <a:cxn ang="0">
                  <a:pos x="28" y="16"/>
                </a:cxn>
                <a:cxn ang="0">
                  <a:pos x="26" y="35"/>
                </a:cxn>
                <a:cxn ang="0">
                  <a:pos x="19" y="37"/>
                </a:cxn>
                <a:cxn ang="0">
                  <a:pos x="17" y="33"/>
                </a:cxn>
                <a:cxn ang="0">
                  <a:pos x="11" y="29"/>
                </a:cxn>
                <a:cxn ang="0">
                  <a:pos x="0" y="13"/>
                </a:cxn>
                <a:cxn ang="0">
                  <a:pos x="2" y="11"/>
                </a:cxn>
                <a:cxn ang="0">
                  <a:pos x="4" y="15"/>
                </a:cxn>
                <a:cxn ang="0">
                  <a:pos x="8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8" y="4"/>
                </a:cxn>
                <a:cxn ang="0">
                  <a:pos x="22" y="0"/>
                </a:cxn>
              </a:cxnLst>
              <a:rect l="0" t="0" r="r" b="b"/>
              <a:pathLst>
                <a:path w="28" h="37">
                  <a:moveTo>
                    <a:pt x="22" y="0"/>
                  </a:moveTo>
                  <a:lnTo>
                    <a:pt x="22" y="4"/>
                  </a:lnTo>
                  <a:lnTo>
                    <a:pt x="28" y="5"/>
                  </a:lnTo>
                  <a:lnTo>
                    <a:pt x="28" y="16"/>
                  </a:lnTo>
                  <a:lnTo>
                    <a:pt x="26" y="35"/>
                  </a:lnTo>
                  <a:lnTo>
                    <a:pt x="19" y="37"/>
                  </a:lnTo>
                  <a:lnTo>
                    <a:pt x="17" y="33"/>
                  </a:lnTo>
                  <a:lnTo>
                    <a:pt x="11" y="29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2" y="4"/>
                  </a:lnTo>
                  <a:lnTo>
                    <a:pt x="4" y="2"/>
                  </a:lnTo>
                  <a:lnTo>
                    <a:pt x="8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6"/>
            <p:cNvSpPr>
              <a:spLocks/>
            </p:cNvSpPr>
            <p:nvPr userDrawn="1"/>
          </p:nvSpPr>
          <p:spPr bwMode="auto">
            <a:xfrm>
              <a:off x="150812" y="-87312"/>
              <a:ext cx="7938" cy="95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2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7"/>
            <p:cNvSpPr>
              <a:spLocks/>
            </p:cNvSpPr>
            <p:nvPr userDrawn="1"/>
          </p:nvSpPr>
          <p:spPr bwMode="auto">
            <a:xfrm>
              <a:off x="228600" y="0"/>
              <a:ext cx="9525" cy="127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lnTo>
                    <a:pt x="6" y="4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8"/>
            <p:cNvSpPr>
              <a:spLocks/>
            </p:cNvSpPr>
            <p:nvPr userDrawn="1"/>
          </p:nvSpPr>
          <p:spPr bwMode="auto">
            <a:xfrm>
              <a:off x="279400" y="101600"/>
              <a:ext cx="7938" cy="158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6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0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lnTo>
                    <a:pt x="5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"/>
            <p:cNvSpPr>
              <a:spLocks/>
            </p:cNvSpPr>
            <p:nvPr userDrawn="1"/>
          </p:nvSpPr>
          <p:spPr bwMode="auto">
            <a:xfrm>
              <a:off x="290512" y="101600"/>
              <a:ext cx="17463" cy="2381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1" y="6"/>
                </a:cxn>
                <a:cxn ang="0">
                  <a:pos x="11" y="10"/>
                </a:cxn>
                <a:cxn ang="0">
                  <a:pos x="7" y="15"/>
                </a:cxn>
                <a:cxn ang="0">
                  <a:pos x="4" y="11"/>
                </a:cxn>
                <a:cxn ang="0">
                  <a:pos x="5" y="4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6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30"/>
            <p:cNvSpPr>
              <a:spLocks/>
            </p:cNvSpPr>
            <p:nvPr userDrawn="1"/>
          </p:nvSpPr>
          <p:spPr bwMode="auto">
            <a:xfrm>
              <a:off x="266700" y="-212725"/>
              <a:ext cx="58738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7" y="13"/>
                </a:cxn>
                <a:cxn ang="0">
                  <a:pos x="31" y="15"/>
                </a:cxn>
                <a:cxn ang="0">
                  <a:pos x="28" y="22"/>
                </a:cxn>
                <a:cxn ang="0">
                  <a:pos x="22" y="21"/>
                </a:cxn>
                <a:cxn ang="0">
                  <a:pos x="13" y="17"/>
                </a:cxn>
                <a:cxn ang="0">
                  <a:pos x="13" y="21"/>
                </a:cxn>
                <a:cxn ang="0">
                  <a:pos x="11" y="21"/>
                </a:cxn>
                <a:cxn ang="0">
                  <a:pos x="2" y="17"/>
                </a:cxn>
                <a:cxn ang="0">
                  <a:pos x="0" y="15"/>
                </a:cxn>
                <a:cxn ang="0">
                  <a:pos x="4" y="13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3" y="8"/>
                </a:cxn>
                <a:cxn ang="0">
                  <a:pos x="22" y="2"/>
                </a:cxn>
                <a:cxn ang="0">
                  <a:pos x="31" y="0"/>
                </a:cxn>
                <a:cxn ang="0">
                  <a:pos x="33" y="2"/>
                </a:cxn>
              </a:cxnLst>
              <a:rect l="0" t="0" r="r" b="b"/>
              <a:pathLst>
                <a:path w="37" h="22">
                  <a:moveTo>
                    <a:pt x="33" y="2"/>
                  </a:moveTo>
                  <a:lnTo>
                    <a:pt x="37" y="13"/>
                  </a:lnTo>
                  <a:lnTo>
                    <a:pt x="31" y="15"/>
                  </a:lnTo>
                  <a:lnTo>
                    <a:pt x="28" y="22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8"/>
                  </a:lnTo>
                  <a:lnTo>
                    <a:pt x="22" y="2"/>
                  </a:lnTo>
                  <a:lnTo>
                    <a:pt x="31" y="0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31"/>
            <p:cNvSpPr>
              <a:spLocks/>
            </p:cNvSpPr>
            <p:nvPr userDrawn="1"/>
          </p:nvSpPr>
          <p:spPr bwMode="auto">
            <a:xfrm>
              <a:off x="238125" y="-230187"/>
              <a:ext cx="41275" cy="174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2"/>
                </a:cxn>
                <a:cxn ang="0">
                  <a:pos x="9" y="6"/>
                </a:cxn>
                <a:cxn ang="0">
                  <a:pos x="11" y="2"/>
                </a:cxn>
                <a:cxn ang="0">
                  <a:pos x="18" y="4"/>
                </a:cxn>
                <a:cxn ang="0">
                  <a:pos x="22" y="2"/>
                </a:cxn>
                <a:cxn ang="0">
                  <a:pos x="26" y="10"/>
                </a:cxn>
                <a:cxn ang="0">
                  <a:pos x="22" y="10"/>
                </a:cxn>
                <a:cxn ang="0">
                  <a:pos x="13" y="11"/>
                </a:cxn>
                <a:cxn ang="0">
                  <a:pos x="11" y="8"/>
                </a:cxn>
                <a:cxn ang="0">
                  <a:pos x="7" y="10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6" h="11">
                  <a:moveTo>
                    <a:pt x="2" y="0"/>
                  </a:moveTo>
                  <a:lnTo>
                    <a:pt x="7" y="2"/>
                  </a:lnTo>
                  <a:lnTo>
                    <a:pt x="9" y="6"/>
                  </a:lnTo>
                  <a:lnTo>
                    <a:pt x="11" y="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6" y="10"/>
                  </a:lnTo>
                  <a:lnTo>
                    <a:pt x="22" y="10"/>
                  </a:lnTo>
                  <a:lnTo>
                    <a:pt x="13" y="11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6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32"/>
            <p:cNvSpPr>
              <a:spLocks/>
            </p:cNvSpPr>
            <p:nvPr userDrawn="1"/>
          </p:nvSpPr>
          <p:spPr bwMode="auto">
            <a:xfrm>
              <a:off x="261937" y="-209550"/>
              <a:ext cx="19050" cy="142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12" y="2"/>
                </a:cxn>
                <a:cxn ang="0">
                  <a:pos x="5" y="6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lnTo>
                    <a:pt x="7" y="0"/>
                  </a:lnTo>
                  <a:lnTo>
                    <a:pt x="12" y="2"/>
                  </a:lnTo>
                  <a:lnTo>
                    <a:pt x="5" y="6"/>
                  </a:lnTo>
                  <a:lnTo>
                    <a:pt x="1" y="9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33"/>
            <p:cNvSpPr>
              <a:spLocks/>
            </p:cNvSpPr>
            <p:nvPr userDrawn="1"/>
          </p:nvSpPr>
          <p:spPr bwMode="auto">
            <a:xfrm>
              <a:off x="200025" y="-206375"/>
              <a:ext cx="38100" cy="17463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7" y="6"/>
                </a:cxn>
                <a:cxn ang="0">
                  <a:pos x="22" y="6"/>
                </a:cxn>
                <a:cxn ang="0">
                  <a:pos x="24" y="11"/>
                </a:cxn>
                <a:cxn ang="0">
                  <a:pos x="18" y="11"/>
                </a:cxn>
                <a:cxn ang="0">
                  <a:pos x="9" y="6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6" y="0"/>
                </a:cxn>
              </a:cxnLst>
              <a:rect l="0" t="0" r="r" b="b"/>
              <a:pathLst>
                <a:path w="24" h="11">
                  <a:moveTo>
                    <a:pt x="6" y="0"/>
                  </a:moveTo>
                  <a:lnTo>
                    <a:pt x="17" y="6"/>
                  </a:lnTo>
                  <a:lnTo>
                    <a:pt x="22" y="6"/>
                  </a:lnTo>
                  <a:lnTo>
                    <a:pt x="24" y="11"/>
                  </a:lnTo>
                  <a:lnTo>
                    <a:pt x="18" y="11"/>
                  </a:lnTo>
                  <a:lnTo>
                    <a:pt x="9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34"/>
            <p:cNvSpPr>
              <a:spLocks/>
            </p:cNvSpPr>
            <p:nvPr userDrawn="1"/>
          </p:nvSpPr>
          <p:spPr bwMode="auto">
            <a:xfrm>
              <a:off x="125412" y="-266700"/>
              <a:ext cx="19050" cy="142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0" y="0"/>
                </a:cxn>
                <a:cxn ang="0">
                  <a:pos x="10" y="0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lnTo>
                    <a:pt x="12" y="7"/>
                  </a:lnTo>
                  <a:lnTo>
                    <a:pt x="12" y="9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35"/>
            <p:cNvSpPr>
              <a:spLocks/>
            </p:cNvSpPr>
            <p:nvPr userDrawn="1"/>
          </p:nvSpPr>
          <p:spPr bwMode="auto">
            <a:xfrm>
              <a:off x="107950" y="-279400"/>
              <a:ext cx="17463" cy="95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0" y="2"/>
                </a:cxn>
                <a:cxn ang="0">
                  <a:pos x="9" y="0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lnTo>
                    <a:pt x="11" y="4"/>
                  </a:lnTo>
                  <a:lnTo>
                    <a:pt x="9" y="6"/>
                  </a:lnTo>
                  <a:lnTo>
                    <a:pt x="0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36"/>
            <p:cNvSpPr>
              <a:spLocks/>
            </p:cNvSpPr>
            <p:nvPr userDrawn="1"/>
          </p:nvSpPr>
          <p:spPr bwMode="auto">
            <a:xfrm>
              <a:off x="161925" y="-296862"/>
              <a:ext cx="9525" cy="63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37"/>
            <p:cNvSpPr>
              <a:spLocks/>
            </p:cNvSpPr>
            <p:nvPr userDrawn="1"/>
          </p:nvSpPr>
          <p:spPr bwMode="auto">
            <a:xfrm>
              <a:off x="406400" y="-80962"/>
              <a:ext cx="23813" cy="603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13"/>
                </a:cxn>
                <a:cxn ang="0">
                  <a:pos x="11" y="20"/>
                </a:cxn>
                <a:cxn ang="0">
                  <a:pos x="8" y="22"/>
                </a:cxn>
                <a:cxn ang="0">
                  <a:pos x="11" y="27"/>
                </a:cxn>
                <a:cxn ang="0">
                  <a:pos x="11" y="37"/>
                </a:cxn>
                <a:cxn ang="0">
                  <a:pos x="9" y="38"/>
                </a:cxn>
                <a:cxn ang="0">
                  <a:pos x="6" y="29"/>
                </a:cxn>
                <a:cxn ang="0">
                  <a:pos x="8" y="27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11" y="0"/>
                </a:cxn>
              </a:cxnLst>
              <a:rect l="0" t="0" r="r" b="b"/>
              <a:pathLst>
                <a:path w="15" h="38">
                  <a:moveTo>
                    <a:pt x="11" y="0"/>
                  </a:moveTo>
                  <a:lnTo>
                    <a:pt x="15" y="13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11" y="27"/>
                  </a:lnTo>
                  <a:lnTo>
                    <a:pt x="11" y="37"/>
                  </a:lnTo>
                  <a:lnTo>
                    <a:pt x="9" y="38"/>
                  </a:lnTo>
                  <a:lnTo>
                    <a:pt x="6" y="29"/>
                  </a:lnTo>
                  <a:lnTo>
                    <a:pt x="8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2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38"/>
            <p:cNvSpPr>
              <a:spLocks/>
            </p:cNvSpPr>
            <p:nvPr userDrawn="1"/>
          </p:nvSpPr>
          <p:spPr bwMode="auto">
            <a:xfrm>
              <a:off x="406400" y="-107950"/>
              <a:ext cx="38100" cy="619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9" y="8"/>
                </a:cxn>
                <a:cxn ang="0">
                  <a:pos x="24" y="28"/>
                </a:cxn>
                <a:cxn ang="0">
                  <a:pos x="24" y="33"/>
                </a:cxn>
                <a:cxn ang="0">
                  <a:pos x="20" y="32"/>
                </a:cxn>
                <a:cxn ang="0">
                  <a:pos x="20" y="35"/>
                </a:cxn>
                <a:cxn ang="0">
                  <a:pos x="15" y="39"/>
                </a:cxn>
                <a:cxn ang="0">
                  <a:pos x="15" y="37"/>
                </a:cxn>
                <a:cxn ang="0">
                  <a:pos x="19" y="32"/>
                </a:cxn>
                <a:cxn ang="0">
                  <a:pos x="19" y="28"/>
                </a:cxn>
                <a:cxn ang="0">
                  <a:pos x="15" y="15"/>
                </a:cxn>
                <a:cxn ang="0">
                  <a:pos x="9" y="13"/>
                </a:cxn>
                <a:cxn ang="0">
                  <a:pos x="6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8"/>
                </a:cxn>
                <a:cxn ang="0">
                  <a:pos x="8" y="10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13" y="0"/>
                </a:cxn>
              </a:cxnLst>
              <a:rect l="0" t="0" r="r" b="b"/>
              <a:pathLst>
                <a:path w="24" h="39">
                  <a:moveTo>
                    <a:pt x="13" y="0"/>
                  </a:moveTo>
                  <a:lnTo>
                    <a:pt x="19" y="8"/>
                  </a:lnTo>
                  <a:lnTo>
                    <a:pt x="24" y="28"/>
                  </a:lnTo>
                  <a:lnTo>
                    <a:pt x="24" y="33"/>
                  </a:lnTo>
                  <a:lnTo>
                    <a:pt x="20" y="32"/>
                  </a:lnTo>
                  <a:lnTo>
                    <a:pt x="20" y="35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15" y="15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8"/>
                  </a:lnTo>
                  <a:lnTo>
                    <a:pt x="8" y="10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39"/>
            <p:cNvSpPr>
              <a:spLocks/>
            </p:cNvSpPr>
            <p:nvPr userDrawn="1"/>
          </p:nvSpPr>
          <p:spPr bwMode="auto">
            <a:xfrm>
              <a:off x="261937" y="-168275"/>
              <a:ext cx="49213" cy="142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31" y="7"/>
                </a:cxn>
                <a:cxn ang="0">
                  <a:pos x="29" y="5"/>
                </a:cxn>
                <a:cxn ang="0">
                  <a:pos x="22" y="9"/>
                </a:cxn>
                <a:cxn ang="0">
                  <a:pos x="18" y="7"/>
                </a:cxn>
                <a:cxn ang="0">
                  <a:pos x="11" y="7"/>
                </a:cxn>
                <a:cxn ang="0">
                  <a:pos x="0" y="2"/>
                </a:cxn>
                <a:cxn ang="0">
                  <a:pos x="20" y="2"/>
                </a:cxn>
                <a:cxn ang="0">
                  <a:pos x="23" y="0"/>
                </a:cxn>
                <a:cxn ang="0">
                  <a:pos x="27" y="0"/>
                </a:cxn>
              </a:cxnLst>
              <a:rect l="0" t="0" r="r" b="b"/>
              <a:pathLst>
                <a:path w="31" h="9">
                  <a:moveTo>
                    <a:pt x="27" y="0"/>
                  </a:moveTo>
                  <a:lnTo>
                    <a:pt x="31" y="7"/>
                  </a:lnTo>
                  <a:lnTo>
                    <a:pt x="29" y="5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1" y="7"/>
                  </a:lnTo>
                  <a:lnTo>
                    <a:pt x="0" y="2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0"/>
            <p:cNvSpPr>
              <a:spLocks/>
            </p:cNvSpPr>
            <p:nvPr userDrawn="1"/>
          </p:nvSpPr>
          <p:spPr bwMode="auto">
            <a:xfrm>
              <a:off x="273050" y="-177800"/>
              <a:ext cx="23813" cy="9525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5" y="2"/>
                </a:cxn>
                <a:cxn ang="0">
                  <a:pos x="11" y="6"/>
                </a:cxn>
                <a:cxn ang="0">
                  <a:pos x="5" y="6"/>
                </a:cxn>
                <a:cxn ang="0">
                  <a:pos x="0" y="0"/>
                </a:cxn>
                <a:cxn ang="0">
                  <a:pos x="7" y="0"/>
                </a:cxn>
              </a:cxnLst>
              <a:rect l="0" t="0" r="r" b="b"/>
              <a:pathLst>
                <a:path w="15" h="6">
                  <a:moveTo>
                    <a:pt x="7" y="0"/>
                  </a:moveTo>
                  <a:lnTo>
                    <a:pt x="15" y="2"/>
                  </a:lnTo>
                  <a:lnTo>
                    <a:pt x="11" y="6"/>
                  </a:lnTo>
                  <a:lnTo>
                    <a:pt x="5" y="6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1"/>
            <p:cNvSpPr>
              <a:spLocks/>
            </p:cNvSpPr>
            <p:nvPr userDrawn="1"/>
          </p:nvSpPr>
          <p:spPr bwMode="auto">
            <a:xfrm>
              <a:off x="258762" y="-177800"/>
              <a:ext cx="14288" cy="952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9" y="4"/>
                </a:cxn>
                <a:cxn ang="0">
                  <a:pos x="5" y="6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2" y="2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lnTo>
                    <a:pt x="9" y="4"/>
                  </a:lnTo>
                  <a:lnTo>
                    <a:pt x="5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2"/>
            <p:cNvSpPr>
              <a:spLocks/>
            </p:cNvSpPr>
            <p:nvPr userDrawn="1"/>
          </p:nvSpPr>
          <p:spPr bwMode="auto">
            <a:xfrm>
              <a:off x="241300" y="-234950"/>
              <a:ext cx="17463" cy="476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0" y="2"/>
                </a:cxn>
                <a:cxn ang="0">
                  <a:pos x="7" y="0"/>
                </a:cxn>
              </a:cxnLst>
              <a:rect l="0" t="0" r="r" b="b"/>
              <a:pathLst>
                <a:path w="11" h="3">
                  <a:moveTo>
                    <a:pt x="7" y="0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0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43"/>
            <p:cNvSpPr>
              <a:spLocks/>
            </p:cNvSpPr>
            <p:nvPr userDrawn="1"/>
          </p:nvSpPr>
          <p:spPr bwMode="auto">
            <a:xfrm>
              <a:off x="438150" y="-60325"/>
              <a:ext cx="20638" cy="396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7"/>
                </a:cxn>
                <a:cxn ang="0">
                  <a:pos x="13" y="20"/>
                </a:cxn>
                <a:cxn ang="0">
                  <a:pos x="8" y="22"/>
                </a:cxn>
                <a:cxn ang="0">
                  <a:pos x="4" y="25"/>
                </a:cxn>
                <a:cxn ang="0">
                  <a:pos x="2" y="24"/>
                </a:cxn>
                <a:cxn ang="0">
                  <a:pos x="4" y="18"/>
                </a:cxn>
                <a:cxn ang="0">
                  <a:pos x="0" y="13"/>
                </a:cxn>
                <a:cxn ang="0">
                  <a:pos x="10" y="5"/>
                </a:cxn>
                <a:cxn ang="0">
                  <a:pos x="8" y="0"/>
                </a:cxn>
                <a:cxn ang="0">
                  <a:pos x="10" y="0"/>
                </a:cxn>
              </a:cxnLst>
              <a:rect l="0" t="0" r="r" b="b"/>
              <a:pathLst>
                <a:path w="13" h="25">
                  <a:moveTo>
                    <a:pt x="10" y="0"/>
                  </a:moveTo>
                  <a:lnTo>
                    <a:pt x="13" y="7"/>
                  </a:lnTo>
                  <a:lnTo>
                    <a:pt x="13" y="20"/>
                  </a:lnTo>
                  <a:lnTo>
                    <a:pt x="8" y="22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0" y="13"/>
                  </a:lnTo>
                  <a:lnTo>
                    <a:pt x="10" y="5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44"/>
            <p:cNvSpPr>
              <a:spLocks/>
            </p:cNvSpPr>
            <p:nvPr userDrawn="1"/>
          </p:nvSpPr>
          <p:spPr bwMode="auto">
            <a:xfrm>
              <a:off x="455612" y="-73025"/>
              <a:ext cx="23813" cy="381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3"/>
                </a:cxn>
                <a:cxn ang="0">
                  <a:pos x="15" y="17"/>
                </a:cxn>
                <a:cxn ang="0">
                  <a:pos x="15" y="21"/>
                </a:cxn>
                <a:cxn ang="0">
                  <a:pos x="10" y="24"/>
                </a:cxn>
                <a:cxn ang="0">
                  <a:pos x="8" y="24"/>
                </a:cxn>
                <a:cxn ang="0">
                  <a:pos x="6" y="1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4" y="13"/>
                </a:cxn>
                <a:cxn ang="0">
                  <a:pos x="0" y="8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lnTo>
                    <a:pt x="13" y="6"/>
                  </a:lnTo>
                  <a:lnTo>
                    <a:pt x="11" y="13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19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4" y="13"/>
                  </a:lnTo>
                  <a:lnTo>
                    <a:pt x="0" y="8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45"/>
            <p:cNvSpPr>
              <a:spLocks/>
            </p:cNvSpPr>
            <p:nvPr userDrawn="1"/>
          </p:nvSpPr>
          <p:spPr bwMode="auto">
            <a:xfrm>
              <a:off x="476250" y="-66675"/>
              <a:ext cx="20638" cy="26988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1"/>
                </a:cxn>
                <a:cxn ang="0">
                  <a:pos x="8" y="17"/>
                </a:cxn>
                <a:cxn ang="0">
                  <a:pos x="6" y="11"/>
                </a:cxn>
                <a:cxn ang="0">
                  <a:pos x="9" y="6"/>
                </a:cxn>
                <a:cxn ang="0">
                  <a:pos x="9" y="2"/>
                </a:cxn>
                <a:cxn ang="0">
                  <a:pos x="8" y="2"/>
                </a:cxn>
                <a:cxn ang="0">
                  <a:pos x="8" y="6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4" y="2"/>
                </a:cxn>
                <a:cxn ang="0">
                  <a:pos x="8" y="0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lnTo>
                    <a:pt x="13" y="6"/>
                  </a:lnTo>
                  <a:lnTo>
                    <a:pt x="11" y="11"/>
                  </a:lnTo>
                  <a:lnTo>
                    <a:pt x="8" y="17"/>
                  </a:lnTo>
                  <a:lnTo>
                    <a:pt x="6" y="11"/>
                  </a:lnTo>
                  <a:lnTo>
                    <a:pt x="9" y="6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6"/>
                  </a:lnTo>
                  <a:lnTo>
                    <a:pt x="4" y="9"/>
                  </a:lnTo>
                  <a:lnTo>
                    <a:pt x="0" y="7"/>
                  </a:lnTo>
                  <a:lnTo>
                    <a:pt x="4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46"/>
            <p:cNvSpPr>
              <a:spLocks/>
            </p:cNvSpPr>
            <p:nvPr userDrawn="1"/>
          </p:nvSpPr>
          <p:spPr bwMode="auto">
            <a:xfrm>
              <a:off x="388937" y="-115887"/>
              <a:ext cx="30163" cy="174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9" y="5"/>
                </a:cxn>
                <a:cxn ang="0">
                  <a:pos x="13" y="7"/>
                </a:cxn>
                <a:cxn ang="0">
                  <a:pos x="11" y="11"/>
                </a:cxn>
                <a:cxn ang="0">
                  <a:pos x="8" y="11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6" y="5"/>
                </a:cxn>
                <a:cxn ang="0">
                  <a:pos x="8" y="2"/>
                </a:cxn>
                <a:cxn ang="0">
                  <a:pos x="17" y="0"/>
                </a:cxn>
              </a:cxnLst>
              <a:rect l="0" t="0" r="r" b="b"/>
              <a:pathLst>
                <a:path w="19" h="11">
                  <a:moveTo>
                    <a:pt x="17" y="0"/>
                  </a:moveTo>
                  <a:lnTo>
                    <a:pt x="19" y="5"/>
                  </a:lnTo>
                  <a:lnTo>
                    <a:pt x="13" y="7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4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8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7"/>
            <p:cNvSpPr>
              <a:spLocks/>
            </p:cNvSpPr>
            <p:nvPr userDrawn="1"/>
          </p:nvSpPr>
          <p:spPr bwMode="auto">
            <a:xfrm>
              <a:off x="363537" y="-115887"/>
              <a:ext cx="31750" cy="793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2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18" y="5"/>
                </a:cxn>
                <a:cxn ang="0">
                  <a:pos x="13" y="4"/>
                </a:cxn>
                <a:cxn ang="0">
                  <a:pos x="9" y="5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3" y="0"/>
                </a:cxn>
              </a:cxnLst>
              <a:rect l="0" t="0" r="r" b="b"/>
              <a:pathLst>
                <a:path w="20" h="5">
                  <a:moveTo>
                    <a:pt x="3" y="0"/>
                  </a:move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18" y="5"/>
                  </a:lnTo>
                  <a:lnTo>
                    <a:pt x="13" y="4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8"/>
            <p:cNvSpPr>
              <a:spLocks/>
            </p:cNvSpPr>
            <p:nvPr userDrawn="1"/>
          </p:nvSpPr>
          <p:spPr bwMode="auto">
            <a:xfrm>
              <a:off x="339725" y="-130175"/>
              <a:ext cx="26988" cy="11113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17" y="7"/>
                </a:cxn>
                <a:cxn ang="0">
                  <a:pos x="13" y="7"/>
                </a:cxn>
                <a:cxn ang="0">
                  <a:pos x="2" y="5"/>
                </a:cxn>
                <a:cxn ang="0">
                  <a:pos x="0" y="2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7" h="7">
                  <a:moveTo>
                    <a:pt x="15" y="2"/>
                  </a:moveTo>
                  <a:lnTo>
                    <a:pt x="17" y="7"/>
                  </a:lnTo>
                  <a:lnTo>
                    <a:pt x="13" y="7"/>
                  </a:lnTo>
                  <a:lnTo>
                    <a:pt x="2" y="5"/>
                  </a:lnTo>
                  <a:lnTo>
                    <a:pt x="0" y="2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9"/>
            <p:cNvSpPr>
              <a:spLocks/>
            </p:cNvSpPr>
            <p:nvPr userDrawn="1"/>
          </p:nvSpPr>
          <p:spPr bwMode="auto">
            <a:xfrm>
              <a:off x="476250" y="30163"/>
              <a:ext cx="58738" cy="71438"/>
            </a:xfrm>
            <a:custGeom>
              <a:avLst/>
              <a:gdLst/>
              <a:ahLst/>
              <a:cxnLst>
                <a:cxn ang="0">
                  <a:pos x="6" y="1"/>
                </a:cxn>
                <a:cxn ang="0">
                  <a:pos x="8" y="7"/>
                </a:cxn>
                <a:cxn ang="0">
                  <a:pos x="19" y="12"/>
                </a:cxn>
                <a:cxn ang="0">
                  <a:pos x="24" y="16"/>
                </a:cxn>
                <a:cxn ang="0">
                  <a:pos x="28" y="31"/>
                </a:cxn>
                <a:cxn ang="0">
                  <a:pos x="37" y="42"/>
                </a:cxn>
                <a:cxn ang="0">
                  <a:pos x="37" y="45"/>
                </a:cxn>
                <a:cxn ang="0">
                  <a:pos x="35" y="45"/>
                </a:cxn>
                <a:cxn ang="0">
                  <a:pos x="20" y="31"/>
                </a:cxn>
                <a:cxn ang="0">
                  <a:pos x="15" y="25"/>
                </a:cxn>
                <a:cxn ang="0">
                  <a:pos x="13" y="18"/>
                </a:cxn>
                <a:cxn ang="0">
                  <a:pos x="9" y="18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2" y="0"/>
                </a:cxn>
                <a:cxn ang="0">
                  <a:pos x="6" y="1"/>
                </a:cxn>
              </a:cxnLst>
              <a:rect l="0" t="0" r="r" b="b"/>
              <a:pathLst>
                <a:path w="37" h="45">
                  <a:moveTo>
                    <a:pt x="6" y="1"/>
                  </a:moveTo>
                  <a:lnTo>
                    <a:pt x="8" y="7"/>
                  </a:lnTo>
                  <a:lnTo>
                    <a:pt x="19" y="12"/>
                  </a:lnTo>
                  <a:lnTo>
                    <a:pt x="24" y="16"/>
                  </a:lnTo>
                  <a:lnTo>
                    <a:pt x="28" y="31"/>
                  </a:lnTo>
                  <a:lnTo>
                    <a:pt x="37" y="42"/>
                  </a:lnTo>
                  <a:lnTo>
                    <a:pt x="37" y="45"/>
                  </a:lnTo>
                  <a:lnTo>
                    <a:pt x="35" y="45"/>
                  </a:lnTo>
                  <a:lnTo>
                    <a:pt x="20" y="31"/>
                  </a:lnTo>
                  <a:lnTo>
                    <a:pt x="15" y="25"/>
                  </a:lnTo>
                  <a:lnTo>
                    <a:pt x="13" y="18"/>
                  </a:lnTo>
                  <a:lnTo>
                    <a:pt x="9" y="18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0"/>
            <p:cNvSpPr>
              <a:spLocks/>
            </p:cNvSpPr>
            <p:nvPr userDrawn="1"/>
          </p:nvSpPr>
          <p:spPr bwMode="auto">
            <a:xfrm>
              <a:off x="531812" y="47625"/>
              <a:ext cx="28575" cy="25400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9" y="16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11" y="9"/>
                </a:cxn>
                <a:cxn ang="0">
                  <a:pos x="13" y="7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1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4" y="12"/>
                </a:cxn>
                <a:cxn ang="0">
                  <a:pos x="6" y="14"/>
                </a:cxn>
                <a:cxn ang="0">
                  <a:pos x="6" y="12"/>
                </a:cxn>
                <a:cxn ang="0">
                  <a:pos x="7" y="14"/>
                </a:cxn>
                <a:cxn ang="0">
                  <a:pos x="6" y="14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</a:cxnLst>
              <a:rect l="0" t="0" r="r" b="b"/>
              <a:pathLst>
                <a:path w="18" h="16">
                  <a:moveTo>
                    <a:pt x="9" y="16"/>
                  </a:move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3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1"/>
            <p:cNvSpPr>
              <a:spLocks/>
            </p:cNvSpPr>
            <p:nvPr userDrawn="1"/>
          </p:nvSpPr>
          <p:spPr bwMode="auto">
            <a:xfrm>
              <a:off x="461962" y="76200"/>
              <a:ext cx="14288" cy="1111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5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4" y="7"/>
                </a:cxn>
                <a:cxn ang="0">
                  <a:pos x="4" y="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52"/>
            <p:cNvSpPr>
              <a:spLocks/>
            </p:cNvSpPr>
            <p:nvPr userDrawn="1"/>
          </p:nvSpPr>
          <p:spPr bwMode="auto">
            <a:xfrm>
              <a:off x="447675" y="61913"/>
              <a:ext cx="17463" cy="28575"/>
            </a:xfrm>
            <a:custGeom>
              <a:avLst/>
              <a:gdLst/>
              <a:ahLst/>
              <a:cxnLst>
                <a:cxn ang="0">
                  <a:pos x="9" y="18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7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4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18"/>
                </a:cxn>
                <a:cxn ang="0">
                  <a:pos x="9" y="18"/>
                </a:cxn>
              </a:cxnLst>
              <a:rect l="0" t="0" r="r" b="b"/>
              <a:pathLst>
                <a:path w="11" h="18">
                  <a:moveTo>
                    <a:pt x="9" y="18"/>
                  </a:move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9" y="1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53"/>
            <p:cNvSpPr>
              <a:spLocks/>
            </p:cNvSpPr>
            <p:nvPr userDrawn="1"/>
          </p:nvSpPr>
          <p:spPr bwMode="auto">
            <a:xfrm>
              <a:off x="503237" y="90488"/>
              <a:ext cx="25400" cy="20638"/>
            </a:xfrm>
            <a:custGeom>
              <a:avLst/>
              <a:gdLst/>
              <a:ahLst/>
              <a:cxnLst>
                <a:cxn ang="0">
                  <a:pos x="16" y="13"/>
                </a:cxn>
                <a:cxn ang="0">
                  <a:pos x="16" y="13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6"/>
                </a:cxn>
                <a:cxn ang="0">
                  <a:pos x="3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6" y="13"/>
                </a:cxn>
              </a:cxnLst>
              <a:rect l="0" t="0" r="r" b="b"/>
              <a:pathLst>
                <a:path w="16" h="13">
                  <a:moveTo>
                    <a:pt x="16" y="13"/>
                  </a:move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54"/>
            <p:cNvSpPr>
              <a:spLocks/>
            </p:cNvSpPr>
            <p:nvPr userDrawn="1"/>
          </p:nvSpPr>
          <p:spPr bwMode="auto">
            <a:xfrm>
              <a:off x="577850" y="223838"/>
              <a:ext cx="23813" cy="47625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8" y="28"/>
                </a:cxn>
                <a:cxn ang="0">
                  <a:pos x="10" y="28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5" y="24"/>
                </a:cxn>
                <a:cxn ang="0">
                  <a:pos x="15" y="24"/>
                </a:cxn>
                <a:cxn ang="0">
                  <a:pos x="15" y="22"/>
                </a:cxn>
                <a:cxn ang="0">
                  <a:pos x="15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0" y="15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10" y="11"/>
                </a:cxn>
                <a:cxn ang="0">
                  <a:pos x="11" y="11"/>
                </a:cxn>
                <a:cxn ang="0">
                  <a:pos x="10" y="11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0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6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2" y="21"/>
                </a:cxn>
                <a:cxn ang="0">
                  <a:pos x="2" y="21"/>
                </a:cxn>
                <a:cxn ang="0">
                  <a:pos x="0" y="22"/>
                </a:cxn>
                <a:cxn ang="0">
                  <a:pos x="4" y="26"/>
                </a:cxn>
                <a:cxn ang="0">
                  <a:pos x="4" y="30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lnTo>
                    <a:pt x="6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55"/>
            <p:cNvSpPr>
              <a:spLocks/>
            </p:cNvSpPr>
            <p:nvPr userDrawn="1"/>
          </p:nvSpPr>
          <p:spPr bwMode="auto">
            <a:xfrm>
              <a:off x="584200" y="209550"/>
              <a:ext cx="28575" cy="34925"/>
            </a:xfrm>
            <a:custGeom>
              <a:avLst/>
              <a:gdLst/>
              <a:ahLst/>
              <a:cxnLst>
                <a:cxn ang="0">
                  <a:pos x="18" y="22"/>
                </a:cxn>
                <a:cxn ang="0">
                  <a:pos x="18" y="20"/>
                </a:cxn>
                <a:cxn ang="0">
                  <a:pos x="18" y="20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13"/>
                </a:cxn>
                <a:cxn ang="0">
                  <a:pos x="11" y="15"/>
                </a:cxn>
                <a:cxn ang="0">
                  <a:pos x="13" y="19"/>
                </a:cxn>
                <a:cxn ang="0">
                  <a:pos x="13" y="19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</a:cxnLst>
              <a:rect l="0" t="0" r="r" b="b"/>
              <a:pathLst>
                <a:path w="18" h="22">
                  <a:moveTo>
                    <a:pt x="17" y="22"/>
                  </a:move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56"/>
            <p:cNvSpPr>
              <a:spLocks/>
            </p:cNvSpPr>
            <p:nvPr userDrawn="1"/>
          </p:nvSpPr>
          <p:spPr bwMode="auto">
            <a:xfrm>
              <a:off x="611187" y="244475"/>
              <a:ext cx="11113" cy="9525"/>
            </a:xfrm>
            <a:custGeom>
              <a:avLst/>
              <a:gdLst/>
              <a:ahLst/>
              <a:cxnLst>
                <a:cxn ang="0">
                  <a:pos x="7" y="6"/>
                </a:cxn>
                <a:cxn ang="0">
                  <a:pos x="5" y="6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6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lnTo>
                    <a:pt x="5" y="6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57"/>
            <p:cNvSpPr>
              <a:spLocks/>
            </p:cNvSpPr>
            <p:nvPr userDrawn="1"/>
          </p:nvSpPr>
          <p:spPr bwMode="auto">
            <a:xfrm>
              <a:off x="611187" y="254000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1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8"/>
            <p:cNvSpPr>
              <a:spLocks/>
            </p:cNvSpPr>
            <p:nvPr userDrawn="1"/>
          </p:nvSpPr>
          <p:spPr bwMode="auto">
            <a:xfrm>
              <a:off x="8399463" y="-339725"/>
              <a:ext cx="323850" cy="139700"/>
            </a:xfrm>
            <a:custGeom>
              <a:avLst/>
              <a:gdLst/>
              <a:ahLst/>
              <a:cxnLst>
                <a:cxn ang="0">
                  <a:pos x="26" y="25"/>
                </a:cxn>
                <a:cxn ang="0">
                  <a:pos x="22" y="35"/>
                </a:cxn>
                <a:cxn ang="0">
                  <a:pos x="21" y="42"/>
                </a:cxn>
                <a:cxn ang="0">
                  <a:pos x="32" y="42"/>
                </a:cxn>
                <a:cxn ang="0">
                  <a:pos x="46" y="53"/>
                </a:cxn>
                <a:cxn ang="0">
                  <a:pos x="48" y="53"/>
                </a:cxn>
                <a:cxn ang="0">
                  <a:pos x="52" y="55"/>
                </a:cxn>
                <a:cxn ang="0">
                  <a:pos x="48" y="66"/>
                </a:cxn>
                <a:cxn ang="0">
                  <a:pos x="55" y="64"/>
                </a:cxn>
                <a:cxn ang="0">
                  <a:pos x="57" y="68"/>
                </a:cxn>
                <a:cxn ang="0">
                  <a:pos x="63" y="60"/>
                </a:cxn>
                <a:cxn ang="0">
                  <a:pos x="63" y="55"/>
                </a:cxn>
                <a:cxn ang="0">
                  <a:pos x="83" y="53"/>
                </a:cxn>
                <a:cxn ang="0">
                  <a:pos x="88" y="49"/>
                </a:cxn>
                <a:cxn ang="0">
                  <a:pos x="101" y="51"/>
                </a:cxn>
                <a:cxn ang="0">
                  <a:pos x="109" y="49"/>
                </a:cxn>
                <a:cxn ang="0">
                  <a:pos x="140" y="36"/>
                </a:cxn>
                <a:cxn ang="0">
                  <a:pos x="158" y="27"/>
                </a:cxn>
                <a:cxn ang="0">
                  <a:pos x="175" y="11"/>
                </a:cxn>
                <a:cxn ang="0">
                  <a:pos x="195" y="20"/>
                </a:cxn>
                <a:cxn ang="0">
                  <a:pos x="187" y="25"/>
                </a:cxn>
                <a:cxn ang="0">
                  <a:pos x="178" y="33"/>
                </a:cxn>
                <a:cxn ang="0">
                  <a:pos x="173" y="40"/>
                </a:cxn>
                <a:cxn ang="0">
                  <a:pos x="175" y="47"/>
                </a:cxn>
                <a:cxn ang="0">
                  <a:pos x="178" y="51"/>
                </a:cxn>
                <a:cxn ang="0">
                  <a:pos x="169" y="55"/>
                </a:cxn>
                <a:cxn ang="0">
                  <a:pos x="182" y="57"/>
                </a:cxn>
                <a:cxn ang="0">
                  <a:pos x="182" y="53"/>
                </a:cxn>
                <a:cxn ang="0">
                  <a:pos x="182" y="66"/>
                </a:cxn>
                <a:cxn ang="0">
                  <a:pos x="189" y="68"/>
                </a:cxn>
                <a:cxn ang="0">
                  <a:pos x="171" y="84"/>
                </a:cxn>
                <a:cxn ang="0">
                  <a:pos x="156" y="86"/>
                </a:cxn>
                <a:cxn ang="0">
                  <a:pos x="151" y="80"/>
                </a:cxn>
                <a:cxn ang="0">
                  <a:pos x="142" y="84"/>
                </a:cxn>
                <a:cxn ang="0">
                  <a:pos x="147" y="68"/>
                </a:cxn>
                <a:cxn ang="0">
                  <a:pos x="143" y="68"/>
                </a:cxn>
                <a:cxn ang="0">
                  <a:pos x="140" y="69"/>
                </a:cxn>
                <a:cxn ang="0">
                  <a:pos x="129" y="62"/>
                </a:cxn>
                <a:cxn ang="0">
                  <a:pos x="134" y="53"/>
                </a:cxn>
                <a:cxn ang="0">
                  <a:pos x="118" y="68"/>
                </a:cxn>
                <a:cxn ang="0">
                  <a:pos x="121" y="77"/>
                </a:cxn>
                <a:cxn ang="0">
                  <a:pos x="127" y="75"/>
                </a:cxn>
                <a:cxn ang="0">
                  <a:pos x="120" y="84"/>
                </a:cxn>
                <a:cxn ang="0">
                  <a:pos x="96" y="86"/>
                </a:cxn>
                <a:cxn ang="0">
                  <a:pos x="79" y="88"/>
                </a:cxn>
                <a:cxn ang="0">
                  <a:pos x="66" y="82"/>
                </a:cxn>
                <a:cxn ang="0">
                  <a:pos x="74" y="77"/>
                </a:cxn>
                <a:cxn ang="0">
                  <a:pos x="68" y="73"/>
                </a:cxn>
                <a:cxn ang="0">
                  <a:pos x="52" y="77"/>
                </a:cxn>
                <a:cxn ang="0">
                  <a:pos x="35" y="82"/>
                </a:cxn>
                <a:cxn ang="0">
                  <a:pos x="33" y="68"/>
                </a:cxn>
                <a:cxn ang="0">
                  <a:pos x="35" y="64"/>
                </a:cxn>
                <a:cxn ang="0">
                  <a:pos x="28" y="64"/>
                </a:cxn>
                <a:cxn ang="0">
                  <a:pos x="0" y="66"/>
                </a:cxn>
                <a:cxn ang="0">
                  <a:pos x="4" y="33"/>
                </a:cxn>
                <a:cxn ang="0">
                  <a:pos x="13" y="7"/>
                </a:cxn>
              </a:cxnLst>
              <a:rect l="0" t="0" r="r" b="b"/>
              <a:pathLst>
                <a:path w="204" h="88">
                  <a:moveTo>
                    <a:pt x="17" y="9"/>
                  </a:moveTo>
                  <a:lnTo>
                    <a:pt x="21" y="20"/>
                  </a:lnTo>
                  <a:lnTo>
                    <a:pt x="26" y="25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3" y="46"/>
                  </a:lnTo>
                  <a:lnTo>
                    <a:pt x="44" y="49"/>
                  </a:lnTo>
                  <a:lnTo>
                    <a:pt x="46" y="53"/>
                  </a:lnTo>
                  <a:lnTo>
                    <a:pt x="44" y="53"/>
                  </a:lnTo>
                  <a:lnTo>
                    <a:pt x="44" y="55"/>
                  </a:lnTo>
                  <a:lnTo>
                    <a:pt x="48" y="53"/>
                  </a:lnTo>
                  <a:lnTo>
                    <a:pt x="48" y="51"/>
                  </a:lnTo>
                  <a:lnTo>
                    <a:pt x="50" y="51"/>
                  </a:lnTo>
                  <a:lnTo>
                    <a:pt x="52" y="55"/>
                  </a:lnTo>
                  <a:lnTo>
                    <a:pt x="50" y="57"/>
                  </a:lnTo>
                  <a:lnTo>
                    <a:pt x="52" y="64"/>
                  </a:lnTo>
                  <a:lnTo>
                    <a:pt x="48" y="66"/>
                  </a:lnTo>
                  <a:lnTo>
                    <a:pt x="50" y="69"/>
                  </a:lnTo>
                  <a:lnTo>
                    <a:pt x="52" y="66"/>
                  </a:lnTo>
                  <a:lnTo>
                    <a:pt x="55" y="64"/>
                  </a:lnTo>
                  <a:lnTo>
                    <a:pt x="55" y="62"/>
                  </a:lnTo>
                  <a:lnTo>
                    <a:pt x="57" y="64"/>
                  </a:lnTo>
                  <a:lnTo>
                    <a:pt x="57" y="68"/>
                  </a:lnTo>
                  <a:lnTo>
                    <a:pt x="68" y="68"/>
                  </a:lnTo>
                  <a:lnTo>
                    <a:pt x="68" y="64"/>
                  </a:lnTo>
                  <a:lnTo>
                    <a:pt x="63" y="60"/>
                  </a:lnTo>
                  <a:lnTo>
                    <a:pt x="66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6" y="49"/>
                  </a:lnTo>
                  <a:lnTo>
                    <a:pt x="81" y="49"/>
                  </a:lnTo>
                  <a:lnTo>
                    <a:pt x="83" y="53"/>
                  </a:lnTo>
                  <a:lnTo>
                    <a:pt x="83" y="51"/>
                  </a:lnTo>
                  <a:lnTo>
                    <a:pt x="88" y="55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98" y="46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9" y="53"/>
                  </a:lnTo>
                  <a:lnTo>
                    <a:pt x="109" y="49"/>
                  </a:lnTo>
                  <a:lnTo>
                    <a:pt x="120" y="46"/>
                  </a:lnTo>
                  <a:lnTo>
                    <a:pt x="136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3" y="31"/>
                  </a:lnTo>
                  <a:lnTo>
                    <a:pt x="158" y="27"/>
                  </a:lnTo>
                  <a:lnTo>
                    <a:pt x="147" y="27"/>
                  </a:lnTo>
                  <a:lnTo>
                    <a:pt x="164" y="16"/>
                  </a:lnTo>
                  <a:lnTo>
                    <a:pt x="175" y="11"/>
                  </a:lnTo>
                  <a:lnTo>
                    <a:pt x="187" y="3"/>
                  </a:lnTo>
                  <a:lnTo>
                    <a:pt x="204" y="0"/>
                  </a:lnTo>
                  <a:lnTo>
                    <a:pt x="195" y="20"/>
                  </a:lnTo>
                  <a:lnTo>
                    <a:pt x="189" y="22"/>
                  </a:lnTo>
                  <a:lnTo>
                    <a:pt x="184" y="22"/>
                  </a:lnTo>
                  <a:lnTo>
                    <a:pt x="187" y="25"/>
                  </a:lnTo>
                  <a:lnTo>
                    <a:pt x="178" y="25"/>
                  </a:lnTo>
                  <a:lnTo>
                    <a:pt x="184" y="29"/>
                  </a:lnTo>
                  <a:lnTo>
                    <a:pt x="178" y="33"/>
                  </a:lnTo>
                  <a:lnTo>
                    <a:pt x="184" y="35"/>
                  </a:lnTo>
                  <a:lnTo>
                    <a:pt x="182" y="36"/>
                  </a:lnTo>
                  <a:lnTo>
                    <a:pt x="173" y="40"/>
                  </a:lnTo>
                  <a:lnTo>
                    <a:pt x="178" y="40"/>
                  </a:lnTo>
                  <a:lnTo>
                    <a:pt x="182" y="44"/>
                  </a:lnTo>
                  <a:lnTo>
                    <a:pt x="175" y="47"/>
                  </a:lnTo>
                  <a:lnTo>
                    <a:pt x="167" y="47"/>
                  </a:lnTo>
                  <a:lnTo>
                    <a:pt x="175" y="49"/>
                  </a:lnTo>
                  <a:lnTo>
                    <a:pt x="178" y="51"/>
                  </a:lnTo>
                  <a:lnTo>
                    <a:pt x="169" y="51"/>
                  </a:lnTo>
                  <a:lnTo>
                    <a:pt x="173" y="53"/>
                  </a:lnTo>
                  <a:lnTo>
                    <a:pt x="169" y="55"/>
                  </a:lnTo>
                  <a:lnTo>
                    <a:pt x="175" y="55"/>
                  </a:lnTo>
                  <a:lnTo>
                    <a:pt x="176" y="60"/>
                  </a:lnTo>
                  <a:lnTo>
                    <a:pt x="182" y="57"/>
                  </a:lnTo>
                  <a:lnTo>
                    <a:pt x="180" y="55"/>
                  </a:lnTo>
                  <a:lnTo>
                    <a:pt x="178" y="57"/>
                  </a:lnTo>
                  <a:lnTo>
                    <a:pt x="182" y="53"/>
                  </a:lnTo>
                  <a:lnTo>
                    <a:pt x="186" y="58"/>
                  </a:lnTo>
                  <a:lnTo>
                    <a:pt x="186" y="64"/>
                  </a:lnTo>
                  <a:lnTo>
                    <a:pt x="182" y="66"/>
                  </a:lnTo>
                  <a:lnTo>
                    <a:pt x="180" y="69"/>
                  </a:lnTo>
                  <a:lnTo>
                    <a:pt x="186" y="69"/>
                  </a:lnTo>
                  <a:lnTo>
                    <a:pt x="189" y="68"/>
                  </a:lnTo>
                  <a:lnTo>
                    <a:pt x="189" y="71"/>
                  </a:lnTo>
                  <a:lnTo>
                    <a:pt x="186" y="77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62" y="88"/>
                  </a:lnTo>
                  <a:lnTo>
                    <a:pt x="156" y="86"/>
                  </a:lnTo>
                  <a:lnTo>
                    <a:pt x="158" y="84"/>
                  </a:lnTo>
                  <a:lnTo>
                    <a:pt x="151" y="82"/>
                  </a:lnTo>
                  <a:lnTo>
                    <a:pt x="151" y="80"/>
                  </a:lnTo>
                  <a:lnTo>
                    <a:pt x="154" y="80"/>
                  </a:lnTo>
                  <a:lnTo>
                    <a:pt x="153" y="79"/>
                  </a:lnTo>
                  <a:lnTo>
                    <a:pt x="142" y="84"/>
                  </a:lnTo>
                  <a:lnTo>
                    <a:pt x="149" y="77"/>
                  </a:lnTo>
                  <a:lnTo>
                    <a:pt x="151" y="69"/>
                  </a:lnTo>
                  <a:lnTo>
                    <a:pt x="147" y="68"/>
                  </a:lnTo>
                  <a:lnTo>
                    <a:pt x="147" y="73"/>
                  </a:lnTo>
                  <a:lnTo>
                    <a:pt x="143" y="73"/>
                  </a:lnTo>
                  <a:lnTo>
                    <a:pt x="143" y="68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40" y="69"/>
                  </a:lnTo>
                  <a:lnTo>
                    <a:pt x="127" y="71"/>
                  </a:lnTo>
                  <a:lnTo>
                    <a:pt x="131" y="64"/>
                  </a:lnTo>
                  <a:lnTo>
                    <a:pt x="129" y="62"/>
                  </a:lnTo>
                  <a:lnTo>
                    <a:pt x="131" y="62"/>
                  </a:lnTo>
                  <a:lnTo>
                    <a:pt x="131" y="60"/>
                  </a:lnTo>
                  <a:lnTo>
                    <a:pt x="134" y="53"/>
                  </a:lnTo>
                  <a:lnTo>
                    <a:pt x="129" y="58"/>
                  </a:lnTo>
                  <a:lnTo>
                    <a:pt x="125" y="68"/>
                  </a:lnTo>
                  <a:lnTo>
                    <a:pt x="118" y="68"/>
                  </a:lnTo>
                  <a:lnTo>
                    <a:pt x="123" y="71"/>
                  </a:lnTo>
                  <a:lnTo>
                    <a:pt x="116" y="79"/>
                  </a:lnTo>
                  <a:lnTo>
                    <a:pt x="121" y="77"/>
                  </a:lnTo>
                  <a:lnTo>
                    <a:pt x="123" y="73"/>
                  </a:lnTo>
                  <a:lnTo>
                    <a:pt x="125" y="73"/>
                  </a:lnTo>
                  <a:lnTo>
                    <a:pt x="127" y="75"/>
                  </a:lnTo>
                  <a:lnTo>
                    <a:pt x="121" y="80"/>
                  </a:lnTo>
                  <a:lnTo>
                    <a:pt x="123" y="82"/>
                  </a:lnTo>
                  <a:lnTo>
                    <a:pt x="120" y="84"/>
                  </a:lnTo>
                  <a:lnTo>
                    <a:pt x="105" y="86"/>
                  </a:lnTo>
                  <a:lnTo>
                    <a:pt x="98" y="82"/>
                  </a:lnTo>
                  <a:lnTo>
                    <a:pt x="96" y="86"/>
                  </a:lnTo>
                  <a:lnTo>
                    <a:pt x="92" y="86"/>
                  </a:lnTo>
                  <a:lnTo>
                    <a:pt x="90" y="88"/>
                  </a:lnTo>
                  <a:lnTo>
                    <a:pt x="79" y="88"/>
                  </a:lnTo>
                  <a:lnTo>
                    <a:pt x="77" y="84"/>
                  </a:lnTo>
                  <a:lnTo>
                    <a:pt x="74" y="82"/>
                  </a:lnTo>
                  <a:lnTo>
                    <a:pt x="66" y="82"/>
                  </a:lnTo>
                  <a:lnTo>
                    <a:pt x="68" y="80"/>
                  </a:lnTo>
                  <a:lnTo>
                    <a:pt x="65" y="77"/>
                  </a:lnTo>
                  <a:lnTo>
                    <a:pt x="74" y="77"/>
                  </a:lnTo>
                  <a:lnTo>
                    <a:pt x="68" y="75"/>
                  </a:lnTo>
                  <a:lnTo>
                    <a:pt x="70" y="73"/>
                  </a:lnTo>
                  <a:lnTo>
                    <a:pt x="68" y="73"/>
                  </a:lnTo>
                  <a:lnTo>
                    <a:pt x="57" y="77"/>
                  </a:lnTo>
                  <a:lnTo>
                    <a:pt x="57" y="77"/>
                  </a:lnTo>
                  <a:lnTo>
                    <a:pt x="52" y="77"/>
                  </a:lnTo>
                  <a:lnTo>
                    <a:pt x="50" y="80"/>
                  </a:lnTo>
                  <a:lnTo>
                    <a:pt x="37" y="86"/>
                  </a:lnTo>
                  <a:lnTo>
                    <a:pt x="35" y="82"/>
                  </a:lnTo>
                  <a:lnTo>
                    <a:pt x="37" y="80"/>
                  </a:lnTo>
                  <a:lnTo>
                    <a:pt x="32" y="69"/>
                  </a:lnTo>
                  <a:lnTo>
                    <a:pt x="33" y="68"/>
                  </a:lnTo>
                  <a:lnTo>
                    <a:pt x="35" y="68"/>
                  </a:lnTo>
                  <a:lnTo>
                    <a:pt x="33" y="66"/>
                  </a:lnTo>
                  <a:lnTo>
                    <a:pt x="35" y="64"/>
                  </a:lnTo>
                  <a:lnTo>
                    <a:pt x="32" y="62"/>
                  </a:lnTo>
                  <a:lnTo>
                    <a:pt x="30" y="57"/>
                  </a:lnTo>
                  <a:lnTo>
                    <a:pt x="28" y="64"/>
                  </a:lnTo>
                  <a:lnTo>
                    <a:pt x="19" y="64"/>
                  </a:lnTo>
                  <a:lnTo>
                    <a:pt x="6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4" y="46"/>
                  </a:lnTo>
                  <a:lnTo>
                    <a:pt x="4" y="33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9"/>
            <p:cNvSpPr>
              <a:spLocks/>
            </p:cNvSpPr>
            <p:nvPr userDrawn="1"/>
          </p:nvSpPr>
          <p:spPr bwMode="auto">
            <a:xfrm>
              <a:off x="8647113" y="-581025"/>
              <a:ext cx="47625" cy="106363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0" y="0"/>
                </a:cxn>
                <a:cxn ang="0">
                  <a:pos x="30" y="1"/>
                </a:cxn>
                <a:cxn ang="0">
                  <a:pos x="28" y="5"/>
                </a:cxn>
                <a:cxn ang="0">
                  <a:pos x="26" y="12"/>
                </a:cxn>
                <a:cxn ang="0">
                  <a:pos x="20" y="14"/>
                </a:cxn>
                <a:cxn ang="0">
                  <a:pos x="24" y="3"/>
                </a:cxn>
                <a:cxn ang="0">
                  <a:pos x="19" y="7"/>
                </a:cxn>
                <a:cxn ang="0">
                  <a:pos x="11" y="22"/>
                </a:cxn>
                <a:cxn ang="0">
                  <a:pos x="9" y="31"/>
                </a:cxn>
                <a:cxn ang="0">
                  <a:pos x="6" y="40"/>
                </a:cxn>
                <a:cxn ang="0">
                  <a:pos x="8" y="40"/>
                </a:cxn>
                <a:cxn ang="0">
                  <a:pos x="9" y="36"/>
                </a:cxn>
                <a:cxn ang="0">
                  <a:pos x="13" y="22"/>
                </a:cxn>
                <a:cxn ang="0">
                  <a:pos x="17" y="16"/>
                </a:cxn>
                <a:cxn ang="0">
                  <a:pos x="13" y="27"/>
                </a:cxn>
                <a:cxn ang="0">
                  <a:pos x="13" y="40"/>
                </a:cxn>
                <a:cxn ang="0">
                  <a:pos x="8" y="42"/>
                </a:cxn>
                <a:cxn ang="0">
                  <a:pos x="8" y="47"/>
                </a:cxn>
                <a:cxn ang="0">
                  <a:pos x="4" y="49"/>
                </a:cxn>
                <a:cxn ang="0">
                  <a:pos x="4" y="53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11" y="60"/>
                </a:cxn>
                <a:cxn ang="0">
                  <a:pos x="19" y="60"/>
                </a:cxn>
                <a:cxn ang="0">
                  <a:pos x="19" y="55"/>
                </a:cxn>
                <a:cxn ang="0">
                  <a:pos x="19" y="58"/>
                </a:cxn>
                <a:cxn ang="0">
                  <a:pos x="15" y="62"/>
                </a:cxn>
                <a:cxn ang="0">
                  <a:pos x="13" y="62"/>
                </a:cxn>
                <a:cxn ang="0">
                  <a:pos x="9" y="67"/>
                </a:cxn>
                <a:cxn ang="0">
                  <a:pos x="4" y="67"/>
                </a:cxn>
                <a:cxn ang="0">
                  <a:pos x="0" y="44"/>
                </a:cxn>
                <a:cxn ang="0">
                  <a:pos x="4" y="38"/>
                </a:cxn>
                <a:cxn ang="0">
                  <a:pos x="19" y="5"/>
                </a:cxn>
                <a:cxn ang="0">
                  <a:pos x="28" y="0"/>
                </a:cxn>
              </a:cxnLst>
              <a:rect l="0" t="0" r="r" b="b"/>
              <a:pathLst>
                <a:path w="30" h="67">
                  <a:moveTo>
                    <a:pt x="28" y="0"/>
                  </a:moveTo>
                  <a:lnTo>
                    <a:pt x="30" y="0"/>
                  </a:lnTo>
                  <a:lnTo>
                    <a:pt x="30" y="1"/>
                  </a:lnTo>
                  <a:lnTo>
                    <a:pt x="28" y="5"/>
                  </a:lnTo>
                  <a:lnTo>
                    <a:pt x="26" y="12"/>
                  </a:lnTo>
                  <a:lnTo>
                    <a:pt x="20" y="14"/>
                  </a:lnTo>
                  <a:lnTo>
                    <a:pt x="24" y="3"/>
                  </a:lnTo>
                  <a:lnTo>
                    <a:pt x="19" y="7"/>
                  </a:lnTo>
                  <a:lnTo>
                    <a:pt x="11" y="22"/>
                  </a:lnTo>
                  <a:lnTo>
                    <a:pt x="9" y="31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6"/>
                  </a:lnTo>
                  <a:lnTo>
                    <a:pt x="13" y="22"/>
                  </a:lnTo>
                  <a:lnTo>
                    <a:pt x="17" y="16"/>
                  </a:lnTo>
                  <a:lnTo>
                    <a:pt x="13" y="27"/>
                  </a:lnTo>
                  <a:lnTo>
                    <a:pt x="13" y="40"/>
                  </a:lnTo>
                  <a:lnTo>
                    <a:pt x="8" y="42"/>
                  </a:lnTo>
                  <a:lnTo>
                    <a:pt x="8" y="47"/>
                  </a:lnTo>
                  <a:lnTo>
                    <a:pt x="4" y="49"/>
                  </a:lnTo>
                  <a:lnTo>
                    <a:pt x="4" y="53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60"/>
                  </a:lnTo>
                  <a:lnTo>
                    <a:pt x="19" y="60"/>
                  </a:lnTo>
                  <a:lnTo>
                    <a:pt x="19" y="55"/>
                  </a:lnTo>
                  <a:lnTo>
                    <a:pt x="19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9" y="67"/>
                  </a:lnTo>
                  <a:lnTo>
                    <a:pt x="4" y="67"/>
                  </a:lnTo>
                  <a:lnTo>
                    <a:pt x="0" y="44"/>
                  </a:lnTo>
                  <a:lnTo>
                    <a:pt x="4" y="38"/>
                  </a:lnTo>
                  <a:lnTo>
                    <a:pt x="19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60"/>
            <p:cNvSpPr>
              <a:spLocks/>
            </p:cNvSpPr>
            <p:nvPr userDrawn="1"/>
          </p:nvSpPr>
          <p:spPr bwMode="auto">
            <a:xfrm>
              <a:off x="615950" y="136525"/>
              <a:ext cx="20638" cy="17463"/>
            </a:xfrm>
            <a:custGeom>
              <a:avLst/>
              <a:gdLst/>
              <a:ahLst/>
              <a:cxnLst>
                <a:cxn ang="0">
                  <a:pos x="6" y="11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6" y="11"/>
                </a:cxn>
              </a:cxnLst>
              <a:rect l="0" t="0" r="r" b="b"/>
              <a:pathLst>
                <a:path w="13" h="11">
                  <a:moveTo>
                    <a:pt x="6" y="11"/>
                  </a:move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61"/>
            <p:cNvSpPr>
              <a:spLocks/>
            </p:cNvSpPr>
            <p:nvPr userDrawn="1"/>
          </p:nvSpPr>
          <p:spPr bwMode="auto">
            <a:xfrm>
              <a:off x="619125" y="114300"/>
              <a:ext cx="14288" cy="2063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7" y="7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3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62"/>
            <p:cNvSpPr>
              <a:spLocks/>
            </p:cNvSpPr>
            <p:nvPr userDrawn="1"/>
          </p:nvSpPr>
          <p:spPr bwMode="auto">
            <a:xfrm>
              <a:off x="636587" y="187325"/>
              <a:ext cx="38100" cy="14288"/>
            </a:xfrm>
            <a:custGeom>
              <a:avLst/>
              <a:gdLst/>
              <a:ahLst/>
              <a:cxnLst>
                <a:cxn ang="0">
                  <a:pos x="6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20" y="5"/>
                </a:cxn>
                <a:cxn ang="0">
                  <a:pos x="22" y="3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</a:cxnLst>
              <a:rect l="0" t="0" r="r" b="b"/>
              <a:pathLst>
                <a:path w="24" h="9">
                  <a:moveTo>
                    <a:pt x="6" y="9"/>
                  </a:move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63"/>
            <p:cNvSpPr>
              <a:spLocks/>
            </p:cNvSpPr>
            <p:nvPr userDrawn="1"/>
          </p:nvSpPr>
          <p:spPr bwMode="auto">
            <a:xfrm>
              <a:off x="552450" y="166688"/>
              <a:ext cx="23813" cy="17463"/>
            </a:xfrm>
            <a:custGeom>
              <a:avLst/>
              <a:gdLst/>
              <a:ahLst/>
              <a:cxnLst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lnTo>
                    <a:pt x="15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64"/>
            <p:cNvSpPr>
              <a:spLocks/>
            </p:cNvSpPr>
            <p:nvPr userDrawn="1"/>
          </p:nvSpPr>
          <p:spPr bwMode="auto">
            <a:xfrm>
              <a:off x="639762" y="180975"/>
              <a:ext cx="7938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65"/>
            <p:cNvSpPr>
              <a:spLocks/>
            </p:cNvSpPr>
            <p:nvPr userDrawn="1"/>
          </p:nvSpPr>
          <p:spPr bwMode="auto">
            <a:xfrm>
              <a:off x="639762" y="201613"/>
              <a:ext cx="6350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0" y="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66"/>
            <p:cNvSpPr>
              <a:spLocks/>
            </p:cNvSpPr>
            <p:nvPr userDrawn="1"/>
          </p:nvSpPr>
          <p:spPr bwMode="auto">
            <a:xfrm>
              <a:off x="7594600" y="-63500"/>
              <a:ext cx="11113" cy="11113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3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67"/>
            <p:cNvSpPr>
              <a:spLocks/>
            </p:cNvSpPr>
            <p:nvPr userDrawn="1"/>
          </p:nvSpPr>
          <p:spPr bwMode="auto">
            <a:xfrm>
              <a:off x="7602538" y="-11112"/>
              <a:ext cx="9525" cy="254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0" y="16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68"/>
            <p:cNvSpPr>
              <a:spLocks/>
            </p:cNvSpPr>
            <p:nvPr userDrawn="1"/>
          </p:nvSpPr>
          <p:spPr bwMode="auto">
            <a:xfrm>
              <a:off x="7542213" y="31750"/>
              <a:ext cx="31750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3" y="28"/>
                </a:cxn>
                <a:cxn ang="0">
                  <a:pos x="5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6"/>
                </a:cxn>
                <a:cxn ang="0">
                  <a:pos x="9" y="26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3" y="22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18" y="11"/>
                </a:cxn>
                <a:cxn ang="0">
                  <a:pos x="18" y="10"/>
                </a:cxn>
                <a:cxn ang="0">
                  <a:pos x="18" y="8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4"/>
                </a:cxn>
                <a:cxn ang="0">
                  <a:pos x="20" y="2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9"/>
                </a:cxn>
                <a:cxn ang="0">
                  <a:pos x="3" y="21"/>
                </a:cxn>
                <a:cxn ang="0">
                  <a:pos x="3" y="22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lnTo>
                    <a:pt x="2" y="30"/>
                  </a:lnTo>
                  <a:lnTo>
                    <a:pt x="2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69"/>
            <p:cNvSpPr>
              <a:spLocks/>
            </p:cNvSpPr>
            <p:nvPr userDrawn="1"/>
          </p:nvSpPr>
          <p:spPr bwMode="auto">
            <a:xfrm>
              <a:off x="8604250" y="204788"/>
              <a:ext cx="7938" cy="7938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5" y="3"/>
                </a:cxn>
                <a:cxn ang="0">
                  <a:pos x="2" y="5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5" y="1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lnTo>
                    <a:pt x="5" y="3"/>
                  </a:lnTo>
                  <a:lnTo>
                    <a:pt x="2" y="5"/>
                  </a:lnTo>
                  <a:lnTo>
                    <a:pt x="0" y="0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70"/>
            <p:cNvSpPr>
              <a:spLocks/>
            </p:cNvSpPr>
            <p:nvPr userDrawn="1"/>
          </p:nvSpPr>
          <p:spPr bwMode="auto">
            <a:xfrm>
              <a:off x="8612188" y="146050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71"/>
            <p:cNvSpPr>
              <a:spLocks/>
            </p:cNvSpPr>
            <p:nvPr userDrawn="1"/>
          </p:nvSpPr>
          <p:spPr bwMode="auto">
            <a:xfrm>
              <a:off x="8682038" y="82550"/>
              <a:ext cx="9525" cy="47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6" y="3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lnTo>
                    <a:pt x="6" y="3"/>
                  </a:lnTo>
                  <a:lnTo>
                    <a:pt x="2" y="3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72"/>
            <p:cNvSpPr>
              <a:spLocks/>
            </p:cNvSpPr>
            <p:nvPr userDrawn="1"/>
          </p:nvSpPr>
          <p:spPr bwMode="auto">
            <a:xfrm>
              <a:off x="8350250" y="276225"/>
              <a:ext cx="6350" cy="333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0" y="21"/>
                </a:cxn>
                <a:cxn ang="0">
                  <a:pos x="0" y="15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4"/>
                </a:cxn>
              </a:cxnLst>
              <a:rect l="0" t="0" r="r" b="b"/>
              <a:pathLst>
                <a:path w="4" h="21">
                  <a:moveTo>
                    <a:pt x="4" y="4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73"/>
            <p:cNvSpPr>
              <a:spLocks/>
            </p:cNvSpPr>
            <p:nvPr userDrawn="1"/>
          </p:nvSpPr>
          <p:spPr bwMode="auto">
            <a:xfrm>
              <a:off x="8345488" y="306388"/>
              <a:ext cx="4763" cy="7938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" y="5"/>
                </a:cxn>
                <a:cxn ang="0">
                  <a:pos x="0" y="5"/>
                </a:cxn>
                <a:cxn ang="0">
                  <a:pos x="1" y="0"/>
                </a:cxn>
                <a:cxn ang="0">
                  <a:pos x="3" y="3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lnTo>
                    <a:pt x="1" y="5"/>
                  </a:lnTo>
                  <a:lnTo>
                    <a:pt x="0" y="5"/>
                  </a:lnTo>
                  <a:lnTo>
                    <a:pt x="1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74"/>
            <p:cNvSpPr>
              <a:spLocks/>
            </p:cNvSpPr>
            <p:nvPr userDrawn="1"/>
          </p:nvSpPr>
          <p:spPr bwMode="auto">
            <a:xfrm>
              <a:off x="8688388" y="-266700"/>
              <a:ext cx="6350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1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75"/>
            <p:cNvSpPr>
              <a:spLocks/>
            </p:cNvSpPr>
            <p:nvPr userDrawn="1"/>
          </p:nvSpPr>
          <p:spPr bwMode="auto">
            <a:xfrm>
              <a:off x="8699500" y="-195262"/>
              <a:ext cx="12700" cy="952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0" y="6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6" y="2"/>
                </a:cxn>
              </a:cxnLst>
              <a:rect l="0" t="0" r="r" b="b"/>
              <a:pathLst>
                <a:path w="8" h="6">
                  <a:moveTo>
                    <a:pt x="6" y="2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76"/>
            <p:cNvSpPr>
              <a:spLocks/>
            </p:cNvSpPr>
            <p:nvPr userDrawn="1"/>
          </p:nvSpPr>
          <p:spPr bwMode="auto">
            <a:xfrm>
              <a:off x="8502650" y="401638"/>
              <a:ext cx="7938" cy="206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3" y="13"/>
                </a:cxn>
                <a:cxn ang="0">
                  <a:pos x="0" y="9"/>
                </a:cxn>
                <a:cxn ang="0">
                  <a:pos x="1" y="4"/>
                </a:cxn>
                <a:cxn ang="0">
                  <a:pos x="0" y="0"/>
                </a:cxn>
                <a:cxn ang="0">
                  <a:pos x="5" y="0"/>
                </a:cxn>
                <a:cxn ang="0">
                  <a:pos x="5" y="4"/>
                </a:cxn>
              </a:cxnLst>
              <a:rect l="0" t="0" r="r" b="b"/>
              <a:pathLst>
                <a:path w="5" h="13">
                  <a:moveTo>
                    <a:pt x="5" y="4"/>
                  </a:moveTo>
                  <a:lnTo>
                    <a:pt x="3" y="13"/>
                  </a:lnTo>
                  <a:lnTo>
                    <a:pt x="0" y="9"/>
                  </a:lnTo>
                  <a:lnTo>
                    <a:pt x="1" y="4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77"/>
            <p:cNvSpPr>
              <a:spLocks/>
            </p:cNvSpPr>
            <p:nvPr userDrawn="1"/>
          </p:nvSpPr>
          <p:spPr bwMode="auto">
            <a:xfrm>
              <a:off x="8251825" y="254000"/>
              <a:ext cx="17463" cy="42863"/>
            </a:xfrm>
            <a:custGeom>
              <a:avLst/>
              <a:gdLst/>
              <a:ahLst/>
              <a:cxnLst>
                <a:cxn ang="0">
                  <a:pos x="2" y="25"/>
                </a:cxn>
                <a:cxn ang="0">
                  <a:pos x="4" y="25"/>
                </a:cxn>
                <a:cxn ang="0">
                  <a:pos x="4" y="24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9" y="16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9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5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3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2" y="25"/>
                </a:cxn>
              </a:cxnLst>
              <a:rect l="0" t="0" r="r" b="b"/>
              <a:pathLst>
                <a:path w="11" h="27">
                  <a:moveTo>
                    <a:pt x="2" y="27"/>
                  </a:moveTo>
                  <a:lnTo>
                    <a:pt x="2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78"/>
            <p:cNvSpPr>
              <a:spLocks/>
            </p:cNvSpPr>
            <p:nvPr userDrawn="1"/>
          </p:nvSpPr>
          <p:spPr bwMode="auto">
            <a:xfrm>
              <a:off x="4899025" y="454025"/>
              <a:ext cx="238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0" y="9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79"/>
            <p:cNvSpPr>
              <a:spLocks/>
            </p:cNvSpPr>
            <p:nvPr userDrawn="1"/>
          </p:nvSpPr>
          <p:spPr bwMode="auto">
            <a:xfrm>
              <a:off x="4775200" y="495300"/>
              <a:ext cx="4763" cy="31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80"/>
            <p:cNvSpPr>
              <a:spLocks/>
            </p:cNvSpPr>
            <p:nvPr userDrawn="1"/>
          </p:nvSpPr>
          <p:spPr bwMode="auto">
            <a:xfrm>
              <a:off x="4768850" y="495300"/>
              <a:ext cx="6350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81"/>
            <p:cNvSpPr>
              <a:spLocks/>
            </p:cNvSpPr>
            <p:nvPr userDrawn="1"/>
          </p:nvSpPr>
          <p:spPr bwMode="auto">
            <a:xfrm>
              <a:off x="4783138" y="495300"/>
              <a:ext cx="6350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82"/>
            <p:cNvSpPr>
              <a:spLocks/>
            </p:cNvSpPr>
            <p:nvPr userDrawn="1"/>
          </p:nvSpPr>
          <p:spPr bwMode="auto">
            <a:xfrm>
              <a:off x="4757738" y="488950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Rectangle 83"/>
            <p:cNvSpPr>
              <a:spLocks noChangeArrowheads="1"/>
            </p:cNvSpPr>
            <p:nvPr userDrawn="1"/>
          </p:nvSpPr>
          <p:spPr bwMode="auto">
            <a:xfrm>
              <a:off x="47625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84"/>
            <p:cNvSpPr>
              <a:spLocks/>
            </p:cNvSpPr>
            <p:nvPr userDrawn="1"/>
          </p:nvSpPr>
          <p:spPr bwMode="auto">
            <a:xfrm>
              <a:off x="4737100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Rectangle 85"/>
            <p:cNvSpPr>
              <a:spLocks noChangeArrowheads="1"/>
            </p:cNvSpPr>
            <p:nvPr userDrawn="1"/>
          </p:nvSpPr>
          <p:spPr bwMode="auto">
            <a:xfrm>
              <a:off x="4737100" y="46831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86"/>
            <p:cNvSpPr>
              <a:spLocks/>
            </p:cNvSpPr>
            <p:nvPr userDrawn="1"/>
          </p:nvSpPr>
          <p:spPr bwMode="auto">
            <a:xfrm>
              <a:off x="4789488" y="50006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87"/>
            <p:cNvSpPr>
              <a:spLocks/>
            </p:cNvSpPr>
            <p:nvPr userDrawn="1"/>
          </p:nvSpPr>
          <p:spPr bwMode="auto">
            <a:xfrm>
              <a:off x="7843838" y="-474662"/>
              <a:ext cx="142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88"/>
            <p:cNvSpPr>
              <a:spLocks/>
            </p:cNvSpPr>
            <p:nvPr userDrawn="1"/>
          </p:nvSpPr>
          <p:spPr bwMode="auto">
            <a:xfrm>
              <a:off x="7864475" y="-509587"/>
              <a:ext cx="28575" cy="23813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89"/>
            <p:cNvSpPr>
              <a:spLocks/>
            </p:cNvSpPr>
            <p:nvPr userDrawn="1"/>
          </p:nvSpPr>
          <p:spPr bwMode="auto">
            <a:xfrm>
              <a:off x="7794625" y="-415925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2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90"/>
            <p:cNvSpPr>
              <a:spLocks/>
            </p:cNvSpPr>
            <p:nvPr userDrawn="1"/>
          </p:nvSpPr>
          <p:spPr bwMode="auto">
            <a:xfrm>
              <a:off x="4789488" y="500063"/>
              <a:ext cx="3175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91"/>
            <p:cNvSpPr>
              <a:spLocks/>
            </p:cNvSpPr>
            <p:nvPr userDrawn="1"/>
          </p:nvSpPr>
          <p:spPr bwMode="auto">
            <a:xfrm>
              <a:off x="7934325" y="-569912"/>
              <a:ext cx="17463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Rectangle 92"/>
            <p:cNvSpPr>
              <a:spLocks noChangeArrowheads="1"/>
            </p:cNvSpPr>
            <p:nvPr userDrawn="1"/>
          </p:nvSpPr>
          <p:spPr bwMode="auto">
            <a:xfrm>
              <a:off x="4859338" y="50006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93"/>
            <p:cNvSpPr>
              <a:spLocks/>
            </p:cNvSpPr>
            <p:nvPr userDrawn="1"/>
          </p:nvSpPr>
          <p:spPr bwMode="auto">
            <a:xfrm>
              <a:off x="4864100" y="485775"/>
              <a:ext cx="6350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94"/>
            <p:cNvSpPr>
              <a:spLocks/>
            </p:cNvSpPr>
            <p:nvPr userDrawn="1"/>
          </p:nvSpPr>
          <p:spPr bwMode="auto">
            <a:xfrm>
              <a:off x="4873625" y="482600"/>
              <a:ext cx="6350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95"/>
            <p:cNvSpPr>
              <a:spLocks/>
            </p:cNvSpPr>
            <p:nvPr userDrawn="1"/>
          </p:nvSpPr>
          <p:spPr bwMode="auto">
            <a:xfrm>
              <a:off x="4859338" y="495300"/>
              <a:ext cx="4763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96"/>
            <p:cNvSpPr>
              <a:spLocks/>
            </p:cNvSpPr>
            <p:nvPr userDrawn="1"/>
          </p:nvSpPr>
          <p:spPr bwMode="auto">
            <a:xfrm>
              <a:off x="4881563" y="477838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97"/>
            <p:cNvSpPr>
              <a:spLocks/>
            </p:cNvSpPr>
            <p:nvPr userDrawn="1"/>
          </p:nvSpPr>
          <p:spPr bwMode="auto">
            <a:xfrm>
              <a:off x="4859338" y="50323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98"/>
            <p:cNvSpPr>
              <a:spLocks/>
            </p:cNvSpPr>
            <p:nvPr userDrawn="1"/>
          </p:nvSpPr>
          <p:spPr bwMode="auto">
            <a:xfrm>
              <a:off x="4856163" y="506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9"/>
            <p:cNvSpPr>
              <a:spLocks/>
            </p:cNvSpPr>
            <p:nvPr userDrawn="1"/>
          </p:nvSpPr>
          <p:spPr bwMode="auto">
            <a:xfrm>
              <a:off x="4727575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0"/>
            <p:cNvSpPr>
              <a:spLocks/>
            </p:cNvSpPr>
            <p:nvPr userDrawn="1"/>
          </p:nvSpPr>
          <p:spPr bwMode="auto">
            <a:xfrm>
              <a:off x="7780338" y="-398462"/>
              <a:ext cx="7938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01"/>
            <p:cNvSpPr>
              <a:spLocks/>
            </p:cNvSpPr>
            <p:nvPr userDrawn="1"/>
          </p:nvSpPr>
          <p:spPr bwMode="auto">
            <a:xfrm>
              <a:off x="4706938" y="471488"/>
              <a:ext cx="15875" cy="63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8" y="2"/>
                </a:cxn>
              </a:cxnLst>
              <a:rect l="0" t="0" r="r" b="b"/>
              <a:pathLst>
                <a:path w="10" h="4">
                  <a:moveTo>
                    <a:pt x="8" y="2"/>
                  </a:move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02"/>
            <p:cNvSpPr>
              <a:spLocks/>
            </p:cNvSpPr>
            <p:nvPr userDrawn="1"/>
          </p:nvSpPr>
          <p:spPr bwMode="auto">
            <a:xfrm>
              <a:off x="4678363" y="463550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Rectangle 103"/>
            <p:cNvSpPr>
              <a:spLocks noChangeArrowheads="1"/>
            </p:cNvSpPr>
            <p:nvPr userDrawn="1"/>
          </p:nvSpPr>
          <p:spPr bwMode="auto">
            <a:xfrm>
              <a:off x="4724400" y="471488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04"/>
            <p:cNvSpPr>
              <a:spLocks/>
            </p:cNvSpPr>
            <p:nvPr userDrawn="1"/>
          </p:nvSpPr>
          <p:spPr bwMode="auto">
            <a:xfrm>
              <a:off x="4905375" y="4810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05"/>
            <p:cNvSpPr>
              <a:spLocks/>
            </p:cNvSpPr>
            <p:nvPr userDrawn="1"/>
          </p:nvSpPr>
          <p:spPr bwMode="auto">
            <a:xfrm>
              <a:off x="4908550" y="482600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06"/>
            <p:cNvSpPr>
              <a:spLocks/>
            </p:cNvSpPr>
            <p:nvPr userDrawn="1"/>
          </p:nvSpPr>
          <p:spPr bwMode="auto">
            <a:xfrm>
              <a:off x="5813425" y="655638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07"/>
            <p:cNvSpPr>
              <a:spLocks/>
            </p:cNvSpPr>
            <p:nvPr userDrawn="1"/>
          </p:nvSpPr>
          <p:spPr bwMode="auto">
            <a:xfrm>
              <a:off x="4916488" y="488950"/>
              <a:ext cx="269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0" y="2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08"/>
            <p:cNvSpPr>
              <a:spLocks/>
            </p:cNvSpPr>
            <p:nvPr userDrawn="1"/>
          </p:nvSpPr>
          <p:spPr bwMode="auto">
            <a:xfrm>
              <a:off x="4911725" y="4921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09"/>
            <p:cNvSpPr>
              <a:spLocks/>
            </p:cNvSpPr>
            <p:nvPr userDrawn="1"/>
          </p:nvSpPr>
          <p:spPr bwMode="auto">
            <a:xfrm>
              <a:off x="7727950" y="-471487"/>
              <a:ext cx="3175" cy="95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0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10"/>
            <p:cNvSpPr>
              <a:spLocks/>
            </p:cNvSpPr>
            <p:nvPr userDrawn="1"/>
          </p:nvSpPr>
          <p:spPr bwMode="auto">
            <a:xfrm>
              <a:off x="7727950" y="-488950"/>
              <a:ext cx="17463" cy="12700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6" y="2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2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lnTo>
                    <a:pt x="9" y="0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11"/>
            <p:cNvSpPr>
              <a:spLocks/>
            </p:cNvSpPr>
            <p:nvPr userDrawn="1"/>
          </p:nvSpPr>
          <p:spPr bwMode="auto">
            <a:xfrm>
              <a:off x="7748588" y="-517525"/>
              <a:ext cx="3175" cy="635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0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12"/>
            <p:cNvSpPr>
              <a:spLocks/>
            </p:cNvSpPr>
            <p:nvPr userDrawn="1"/>
          </p:nvSpPr>
          <p:spPr bwMode="auto">
            <a:xfrm>
              <a:off x="7742238" y="-509587"/>
              <a:ext cx="3175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0" y="0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3"/>
            <p:cNvSpPr>
              <a:spLocks/>
            </p:cNvSpPr>
            <p:nvPr userDrawn="1"/>
          </p:nvSpPr>
          <p:spPr bwMode="auto">
            <a:xfrm>
              <a:off x="7696200" y="-423862"/>
              <a:ext cx="11113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0" y="0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14"/>
            <p:cNvSpPr>
              <a:spLocks/>
            </p:cNvSpPr>
            <p:nvPr userDrawn="1"/>
          </p:nvSpPr>
          <p:spPr bwMode="auto">
            <a:xfrm>
              <a:off x="7672388" y="-412750"/>
              <a:ext cx="17463" cy="31750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9" y="4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5"/>
                </a:cxn>
                <a:cxn ang="0">
                  <a:pos x="0" y="16"/>
                </a:cxn>
                <a:cxn ang="0">
                  <a:pos x="2" y="20"/>
                </a:cxn>
                <a:cxn ang="0">
                  <a:pos x="2" y="20"/>
                </a:cxn>
                <a:cxn ang="0">
                  <a:pos x="2" y="15"/>
                </a:cxn>
              </a:cxnLst>
              <a:rect l="0" t="0" r="r" b="b"/>
              <a:pathLst>
                <a:path w="11" h="20">
                  <a:moveTo>
                    <a:pt x="2" y="15"/>
                  </a:moveTo>
                  <a:lnTo>
                    <a:pt x="9" y="4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15"/>
            <p:cNvSpPr>
              <a:spLocks/>
            </p:cNvSpPr>
            <p:nvPr userDrawn="1"/>
          </p:nvSpPr>
          <p:spPr bwMode="auto">
            <a:xfrm>
              <a:off x="7699375" y="-447675"/>
              <a:ext cx="3175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7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5"/>
                </a:cxn>
              </a:cxnLst>
              <a:rect l="0" t="0" r="r" b="b"/>
              <a:pathLst>
                <a:path w="2" h="13">
                  <a:moveTo>
                    <a:pt x="0" y="5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0" y="7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16"/>
            <p:cNvSpPr>
              <a:spLocks/>
            </p:cNvSpPr>
            <p:nvPr userDrawn="1"/>
          </p:nvSpPr>
          <p:spPr bwMode="auto">
            <a:xfrm>
              <a:off x="7710488" y="-479425"/>
              <a:ext cx="9525" cy="206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6" y="5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6" y="5"/>
                </a:cxn>
              </a:cxnLst>
              <a:rect l="0" t="0" r="r" b="b"/>
              <a:pathLst>
                <a:path w="6" h="13">
                  <a:moveTo>
                    <a:pt x="6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7"/>
            <p:cNvSpPr>
              <a:spLocks/>
            </p:cNvSpPr>
            <p:nvPr userDrawn="1"/>
          </p:nvSpPr>
          <p:spPr bwMode="auto">
            <a:xfrm>
              <a:off x="7756525" y="-369887"/>
              <a:ext cx="12700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Rectangle 118"/>
            <p:cNvSpPr>
              <a:spLocks noChangeArrowheads="1"/>
            </p:cNvSpPr>
            <p:nvPr userDrawn="1"/>
          </p:nvSpPr>
          <p:spPr bwMode="auto">
            <a:xfrm>
              <a:off x="6708775" y="1117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19"/>
            <p:cNvSpPr>
              <a:spLocks/>
            </p:cNvSpPr>
            <p:nvPr userDrawn="1"/>
          </p:nvSpPr>
          <p:spPr bwMode="auto">
            <a:xfrm>
              <a:off x="6704013" y="1106488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20"/>
            <p:cNvSpPr>
              <a:spLocks/>
            </p:cNvSpPr>
            <p:nvPr userDrawn="1"/>
          </p:nvSpPr>
          <p:spPr bwMode="auto">
            <a:xfrm>
              <a:off x="6700838" y="1096963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21"/>
            <p:cNvSpPr>
              <a:spLocks/>
            </p:cNvSpPr>
            <p:nvPr userDrawn="1"/>
          </p:nvSpPr>
          <p:spPr bwMode="auto">
            <a:xfrm>
              <a:off x="7466013" y="-212725"/>
              <a:ext cx="6350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22"/>
            <p:cNvSpPr>
              <a:spLocks/>
            </p:cNvSpPr>
            <p:nvPr userDrawn="1"/>
          </p:nvSpPr>
          <p:spPr bwMode="auto">
            <a:xfrm>
              <a:off x="7780338" y="-534987"/>
              <a:ext cx="6350" cy="793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23"/>
            <p:cNvSpPr>
              <a:spLocks/>
            </p:cNvSpPr>
            <p:nvPr userDrawn="1"/>
          </p:nvSpPr>
          <p:spPr bwMode="auto">
            <a:xfrm>
              <a:off x="6707188" y="1109663"/>
              <a:ext cx="1588" cy="47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1" y="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24"/>
            <p:cNvSpPr>
              <a:spLocks/>
            </p:cNvSpPr>
            <p:nvPr userDrawn="1"/>
          </p:nvSpPr>
          <p:spPr bwMode="auto">
            <a:xfrm>
              <a:off x="7581900" y="23813"/>
              <a:ext cx="20638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25"/>
            <p:cNvSpPr>
              <a:spLocks/>
            </p:cNvSpPr>
            <p:nvPr userDrawn="1"/>
          </p:nvSpPr>
          <p:spPr bwMode="auto">
            <a:xfrm>
              <a:off x="7564438" y="55563"/>
              <a:ext cx="952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26"/>
            <p:cNvSpPr>
              <a:spLocks/>
            </p:cNvSpPr>
            <p:nvPr userDrawn="1"/>
          </p:nvSpPr>
          <p:spPr bwMode="auto">
            <a:xfrm>
              <a:off x="7626350" y="-60325"/>
              <a:ext cx="7938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27"/>
            <p:cNvSpPr>
              <a:spLocks/>
            </p:cNvSpPr>
            <p:nvPr userDrawn="1"/>
          </p:nvSpPr>
          <p:spPr bwMode="auto">
            <a:xfrm>
              <a:off x="7539038" y="69850"/>
              <a:ext cx="17463" cy="14288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1" y="2"/>
                </a:cxn>
                <a:cxn ang="0">
                  <a:pos x="11" y="0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lnTo>
                    <a:pt x="11" y="2"/>
                  </a:lnTo>
                  <a:lnTo>
                    <a:pt x="11" y="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8"/>
            <p:cNvSpPr>
              <a:spLocks/>
            </p:cNvSpPr>
            <p:nvPr userDrawn="1"/>
          </p:nvSpPr>
          <p:spPr bwMode="auto">
            <a:xfrm>
              <a:off x="7742238" y="-342900"/>
              <a:ext cx="9525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29"/>
            <p:cNvSpPr>
              <a:spLocks/>
            </p:cNvSpPr>
            <p:nvPr userDrawn="1"/>
          </p:nvSpPr>
          <p:spPr bwMode="auto">
            <a:xfrm>
              <a:off x="7675563" y="-223837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30"/>
            <p:cNvSpPr>
              <a:spLocks/>
            </p:cNvSpPr>
            <p:nvPr userDrawn="1"/>
          </p:nvSpPr>
          <p:spPr bwMode="auto">
            <a:xfrm>
              <a:off x="7721600" y="-319087"/>
              <a:ext cx="12700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8" y="1"/>
                </a:cxn>
                <a:cxn ang="0">
                  <a:pos x="8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8" y="1"/>
                  </a:lnTo>
                  <a:lnTo>
                    <a:pt x="8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31"/>
            <p:cNvSpPr>
              <a:spLocks/>
            </p:cNvSpPr>
            <p:nvPr userDrawn="1"/>
          </p:nvSpPr>
          <p:spPr bwMode="auto">
            <a:xfrm>
              <a:off x="7632700" y="-252412"/>
              <a:ext cx="4763" cy="222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0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lnTo>
                    <a:pt x="3" y="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32"/>
            <p:cNvSpPr>
              <a:spLocks/>
            </p:cNvSpPr>
            <p:nvPr userDrawn="1"/>
          </p:nvSpPr>
          <p:spPr bwMode="auto">
            <a:xfrm>
              <a:off x="7664450" y="-374650"/>
              <a:ext cx="3175" cy="39688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4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" y="24"/>
                </a:cxn>
              </a:cxnLst>
              <a:rect l="0" t="0" r="r" b="b"/>
              <a:pathLst>
                <a:path w="2" h="25">
                  <a:moveTo>
                    <a:pt x="2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24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33"/>
            <p:cNvSpPr>
              <a:spLocks/>
            </p:cNvSpPr>
            <p:nvPr userDrawn="1"/>
          </p:nvSpPr>
          <p:spPr bwMode="auto">
            <a:xfrm>
              <a:off x="7643813" y="-331787"/>
              <a:ext cx="14288" cy="76200"/>
            </a:xfrm>
            <a:custGeom>
              <a:avLst/>
              <a:gdLst/>
              <a:ahLst/>
              <a:cxnLst>
                <a:cxn ang="0">
                  <a:pos x="5" y="37"/>
                </a:cxn>
                <a:cxn ang="0">
                  <a:pos x="5" y="31"/>
                </a:cxn>
                <a:cxn ang="0">
                  <a:pos x="9" y="17"/>
                </a:cxn>
                <a:cxn ang="0">
                  <a:pos x="7" y="9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9"/>
                </a:cxn>
                <a:cxn ang="0">
                  <a:pos x="9" y="17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0" y="48"/>
                </a:cxn>
                <a:cxn ang="0">
                  <a:pos x="0" y="46"/>
                </a:cxn>
                <a:cxn ang="0">
                  <a:pos x="5" y="37"/>
                </a:cxn>
              </a:cxnLst>
              <a:rect l="0" t="0" r="r" b="b"/>
              <a:pathLst>
                <a:path w="9" h="48">
                  <a:moveTo>
                    <a:pt x="5" y="37"/>
                  </a:moveTo>
                  <a:lnTo>
                    <a:pt x="5" y="31"/>
                  </a:lnTo>
                  <a:lnTo>
                    <a:pt x="9" y="17"/>
                  </a:lnTo>
                  <a:lnTo>
                    <a:pt x="7" y="9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9" y="17"/>
                  </a:lnTo>
                  <a:lnTo>
                    <a:pt x="5" y="31"/>
                  </a:lnTo>
                  <a:lnTo>
                    <a:pt x="5" y="3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34"/>
            <p:cNvSpPr>
              <a:spLocks/>
            </p:cNvSpPr>
            <p:nvPr userDrawn="1"/>
          </p:nvSpPr>
          <p:spPr bwMode="auto">
            <a:xfrm>
              <a:off x="7440613" y="-227012"/>
              <a:ext cx="36513" cy="95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7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7" y="2"/>
                </a:cxn>
                <a:cxn ang="0">
                  <a:pos x="23" y="2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2"/>
                </a:cxn>
              </a:cxnLst>
              <a:rect l="0" t="0" r="r" b="b"/>
              <a:pathLst>
                <a:path w="23" h="6">
                  <a:moveTo>
                    <a:pt x="23" y="2"/>
                  </a:moveTo>
                  <a:lnTo>
                    <a:pt x="7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7" y="2"/>
                  </a:lnTo>
                  <a:lnTo>
                    <a:pt x="23" y="2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35"/>
            <p:cNvSpPr>
              <a:spLocks/>
            </p:cNvSpPr>
            <p:nvPr userDrawn="1"/>
          </p:nvSpPr>
          <p:spPr bwMode="auto">
            <a:xfrm>
              <a:off x="7483475" y="-231775"/>
              <a:ext cx="146050" cy="147638"/>
            </a:xfrm>
            <a:custGeom>
              <a:avLst/>
              <a:gdLst/>
              <a:ahLst/>
              <a:cxnLst>
                <a:cxn ang="0">
                  <a:pos x="77" y="82"/>
                </a:cxn>
                <a:cxn ang="0">
                  <a:pos x="81" y="73"/>
                </a:cxn>
                <a:cxn ang="0">
                  <a:pos x="79" y="71"/>
                </a:cxn>
                <a:cxn ang="0">
                  <a:pos x="86" y="62"/>
                </a:cxn>
                <a:cxn ang="0">
                  <a:pos x="88" y="55"/>
                </a:cxn>
                <a:cxn ang="0">
                  <a:pos x="92" y="51"/>
                </a:cxn>
                <a:cxn ang="0">
                  <a:pos x="90" y="42"/>
                </a:cxn>
                <a:cxn ang="0">
                  <a:pos x="92" y="33"/>
                </a:cxn>
                <a:cxn ang="0">
                  <a:pos x="90" y="25"/>
                </a:cxn>
                <a:cxn ang="0">
                  <a:pos x="92" y="22"/>
                </a:cxn>
                <a:cxn ang="0">
                  <a:pos x="90" y="12"/>
                </a:cxn>
                <a:cxn ang="0">
                  <a:pos x="92" y="7"/>
                </a:cxn>
                <a:cxn ang="0">
                  <a:pos x="81" y="7"/>
                </a:cxn>
                <a:cxn ang="0">
                  <a:pos x="70" y="0"/>
                </a:cxn>
                <a:cxn ang="0">
                  <a:pos x="62" y="0"/>
                </a:cxn>
                <a:cxn ang="0">
                  <a:pos x="57" y="3"/>
                </a:cxn>
                <a:cxn ang="0">
                  <a:pos x="51" y="5"/>
                </a:cxn>
                <a:cxn ang="0">
                  <a:pos x="40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24" y="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4" y="1"/>
                </a:cxn>
                <a:cxn ang="0">
                  <a:pos x="35" y="1"/>
                </a:cxn>
                <a:cxn ang="0">
                  <a:pos x="37" y="3"/>
                </a:cxn>
                <a:cxn ang="0">
                  <a:pos x="40" y="1"/>
                </a:cxn>
                <a:cxn ang="0">
                  <a:pos x="50" y="5"/>
                </a:cxn>
                <a:cxn ang="0">
                  <a:pos x="57" y="3"/>
                </a:cxn>
                <a:cxn ang="0">
                  <a:pos x="62" y="0"/>
                </a:cxn>
                <a:cxn ang="0">
                  <a:pos x="70" y="0"/>
                </a:cxn>
                <a:cxn ang="0">
                  <a:pos x="79" y="7"/>
                </a:cxn>
                <a:cxn ang="0">
                  <a:pos x="92" y="7"/>
                </a:cxn>
                <a:cxn ang="0">
                  <a:pos x="90" y="12"/>
                </a:cxn>
                <a:cxn ang="0">
                  <a:pos x="92" y="22"/>
                </a:cxn>
                <a:cxn ang="0">
                  <a:pos x="90" y="25"/>
                </a:cxn>
                <a:cxn ang="0">
                  <a:pos x="92" y="33"/>
                </a:cxn>
                <a:cxn ang="0">
                  <a:pos x="90" y="42"/>
                </a:cxn>
                <a:cxn ang="0">
                  <a:pos x="92" y="51"/>
                </a:cxn>
                <a:cxn ang="0">
                  <a:pos x="88" y="56"/>
                </a:cxn>
                <a:cxn ang="0">
                  <a:pos x="86" y="62"/>
                </a:cxn>
                <a:cxn ang="0">
                  <a:pos x="79" y="71"/>
                </a:cxn>
                <a:cxn ang="0">
                  <a:pos x="81" y="73"/>
                </a:cxn>
                <a:cxn ang="0">
                  <a:pos x="77" y="82"/>
                </a:cxn>
                <a:cxn ang="0">
                  <a:pos x="79" y="93"/>
                </a:cxn>
                <a:cxn ang="0">
                  <a:pos x="79" y="93"/>
                </a:cxn>
                <a:cxn ang="0">
                  <a:pos x="77" y="82"/>
                </a:cxn>
              </a:cxnLst>
              <a:rect l="0" t="0" r="r" b="b"/>
              <a:pathLst>
                <a:path w="92" h="93">
                  <a:moveTo>
                    <a:pt x="77" y="82"/>
                  </a:moveTo>
                  <a:lnTo>
                    <a:pt x="81" y="73"/>
                  </a:lnTo>
                  <a:lnTo>
                    <a:pt x="79" y="71"/>
                  </a:lnTo>
                  <a:lnTo>
                    <a:pt x="86" y="62"/>
                  </a:lnTo>
                  <a:lnTo>
                    <a:pt x="88" y="55"/>
                  </a:lnTo>
                  <a:lnTo>
                    <a:pt x="92" y="51"/>
                  </a:lnTo>
                  <a:lnTo>
                    <a:pt x="90" y="42"/>
                  </a:lnTo>
                  <a:lnTo>
                    <a:pt x="92" y="33"/>
                  </a:lnTo>
                  <a:lnTo>
                    <a:pt x="90" y="25"/>
                  </a:lnTo>
                  <a:lnTo>
                    <a:pt x="92" y="22"/>
                  </a:lnTo>
                  <a:lnTo>
                    <a:pt x="90" y="12"/>
                  </a:lnTo>
                  <a:lnTo>
                    <a:pt x="92" y="7"/>
                  </a:lnTo>
                  <a:lnTo>
                    <a:pt x="81" y="7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7" y="3"/>
                  </a:lnTo>
                  <a:lnTo>
                    <a:pt x="51" y="5"/>
                  </a:lnTo>
                  <a:lnTo>
                    <a:pt x="40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4" y="1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50" y="5"/>
                  </a:lnTo>
                  <a:lnTo>
                    <a:pt x="57" y="3"/>
                  </a:lnTo>
                  <a:lnTo>
                    <a:pt x="62" y="0"/>
                  </a:lnTo>
                  <a:lnTo>
                    <a:pt x="70" y="0"/>
                  </a:lnTo>
                  <a:lnTo>
                    <a:pt x="79" y="7"/>
                  </a:lnTo>
                  <a:lnTo>
                    <a:pt x="92" y="7"/>
                  </a:lnTo>
                  <a:lnTo>
                    <a:pt x="90" y="12"/>
                  </a:lnTo>
                  <a:lnTo>
                    <a:pt x="92" y="22"/>
                  </a:lnTo>
                  <a:lnTo>
                    <a:pt x="90" y="25"/>
                  </a:lnTo>
                  <a:lnTo>
                    <a:pt x="92" y="33"/>
                  </a:lnTo>
                  <a:lnTo>
                    <a:pt x="90" y="42"/>
                  </a:lnTo>
                  <a:lnTo>
                    <a:pt x="92" y="51"/>
                  </a:lnTo>
                  <a:lnTo>
                    <a:pt x="88" y="56"/>
                  </a:lnTo>
                  <a:lnTo>
                    <a:pt x="86" y="62"/>
                  </a:lnTo>
                  <a:lnTo>
                    <a:pt x="79" y="71"/>
                  </a:lnTo>
                  <a:lnTo>
                    <a:pt x="81" y="73"/>
                  </a:lnTo>
                  <a:lnTo>
                    <a:pt x="77" y="82"/>
                  </a:lnTo>
                  <a:lnTo>
                    <a:pt x="79" y="93"/>
                  </a:lnTo>
                  <a:lnTo>
                    <a:pt x="79" y="93"/>
                  </a:lnTo>
                  <a:lnTo>
                    <a:pt x="77" y="8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36"/>
            <p:cNvSpPr>
              <a:spLocks/>
            </p:cNvSpPr>
            <p:nvPr userDrawn="1"/>
          </p:nvSpPr>
          <p:spPr bwMode="auto">
            <a:xfrm>
              <a:off x="7529513" y="30163"/>
              <a:ext cx="26988" cy="53975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7"/>
                </a:cxn>
                <a:cxn ang="0">
                  <a:pos x="0" y="31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1"/>
                </a:cxn>
              </a:cxnLst>
              <a:rect l="0" t="0" r="r" b="b"/>
              <a:pathLst>
                <a:path w="17" h="34">
                  <a:moveTo>
                    <a:pt x="0" y="31"/>
                  </a:move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7"/>
                  </a:lnTo>
                  <a:lnTo>
                    <a:pt x="0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37"/>
            <p:cNvSpPr>
              <a:spLocks/>
            </p:cNvSpPr>
            <p:nvPr userDrawn="1"/>
          </p:nvSpPr>
          <p:spPr bwMode="auto">
            <a:xfrm>
              <a:off x="7564438" y="-60325"/>
              <a:ext cx="17463" cy="84138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11" y="20"/>
                </a:cxn>
                <a:cxn ang="0">
                  <a:pos x="11" y="5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1" y="5"/>
                </a:cxn>
                <a:cxn ang="0">
                  <a:pos x="10" y="22"/>
                </a:cxn>
                <a:cxn ang="0">
                  <a:pos x="6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6" y="46"/>
                </a:cxn>
              </a:cxnLst>
              <a:rect l="0" t="0" r="r" b="b"/>
              <a:pathLst>
                <a:path w="11" h="53">
                  <a:moveTo>
                    <a:pt x="6" y="46"/>
                  </a:moveTo>
                  <a:lnTo>
                    <a:pt x="11" y="20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5"/>
                  </a:lnTo>
                  <a:lnTo>
                    <a:pt x="10" y="22"/>
                  </a:lnTo>
                  <a:lnTo>
                    <a:pt x="6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38"/>
            <p:cNvSpPr>
              <a:spLocks/>
            </p:cNvSpPr>
            <p:nvPr userDrawn="1"/>
          </p:nvSpPr>
          <p:spPr bwMode="auto">
            <a:xfrm>
              <a:off x="7577138" y="47625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39"/>
            <p:cNvSpPr>
              <a:spLocks/>
            </p:cNvSpPr>
            <p:nvPr userDrawn="1"/>
          </p:nvSpPr>
          <p:spPr bwMode="auto">
            <a:xfrm>
              <a:off x="6742113" y="1155700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40"/>
            <p:cNvSpPr>
              <a:spLocks/>
            </p:cNvSpPr>
            <p:nvPr userDrawn="1"/>
          </p:nvSpPr>
          <p:spPr bwMode="auto">
            <a:xfrm>
              <a:off x="6708775" y="1127125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Rectangle 141"/>
            <p:cNvSpPr>
              <a:spLocks noChangeArrowheads="1"/>
            </p:cNvSpPr>
            <p:nvPr userDrawn="1"/>
          </p:nvSpPr>
          <p:spPr bwMode="auto">
            <a:xfrm>
              <a:off x="6738938" y="1152525"/>
              <a:ext cx="1588" cy="3175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42"/>
            <p:cNvSpPr>
              <a:spLocks/>
            </p:cNvSpPr>
            <p:nvPr userDrawn="1"/>
          </p:nvSpPr>
          <p:spPr bwMode="auto">
            <a:xfrm>
              <a:off x="6718300" y="1135063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43"/>
            <p:cNvSpPr>
              <a:spLocks/>
            </p:cNvSpPr>
            <p:nvPr userDrawn="1"/>
          </p:nvSpPr>
          <p:spPr bwMode="auto">
            <a:xfrm>
              <a:off x="5842000" y="638175"/>
              <a:ext cx="6350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44"/>
            <p:cNvSpPr>
              <a:spLocks/>
            </p:cNvSpPr>
            <p:nvPr userDrawn="1"/>
          </p:nvSpPr>
          <p:spPr bwMode="auto">
            <a:xfrm>
              <a:off x="6246813" y="1303338"/>
              <a:ext cx="31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45"/>
            <p:cNvSpPr>
              <a:spLocks/>
            </p:cNvSpPr>
            <p:nvPr userDrawn="1"/>
          </p:nvSpPr>
          <p:spPr bwMode="auto">
            <a:xfrm>
              <a:off x="6246813" y="1268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46"/>
            <p:cNvSpPr>
              <a:spLocks/>
            </p:cNvSpPr>
            <p:nvPr userDrawn="1"/>
          </p:nvSpPr>
          <p:spPr bwMode="auto">
            <a:xfrm>
              <a:off x="5862638" y="66992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147"/>
            <p:cNvSpPr>
              <a:spLocks noChangeArrowheads="1"/>
            </p:cNvSpPr>
            <p:nvPr userDrawn="1"/>
          </p:nvSpPr>
          <p:spPr bwMode="auto">
            <a:xfrm>
              <a:off x="5080000" y="48895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48"/>
            <p:cNvSpPr>
              <a:spLocks/>
            </p:cNvSpPr>
            <p:nvPr userDrawn="1"/>
          </p:nvSpPr>
          <p:spPr bwMode="auto">
            <a:xfrm>
              <a:off x="5848350" y="638175"/>
              <a:ext cx="11113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3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149"/>
            <p:cNvSpPr>
              <a:spLocks noChangeArrowheads="1"/>
            </p:cNvSpPr>
            <p:nvPr userDrawn="1"/>
          </p:nvSpPr>
          <p:spPr bwMode="auto">
            <a:xfrm>
              <a:off x="8277225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50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51"/>
            <p:cNvSpPr>
              <a:spLocks/>
            </p:cNvSpPr>
            <p:nvPr userDrawn="1"/>
          </p:nvSpPr>
          <p:spPr bwMode="auto">
            <a:xfrm>
              <a:off x="5803900" y="660400"/>
              <a:ext cx="6350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52"/>
            <p:cNvSpPr>
              <a:spLocks/>
            </p:cNvSpPr>
            <p:nvPr userDrawn="1"/>
          </p:nvSpPr>
          <p:spPr bwMode="auto">
            <a:xfrm>
              <a:off x="4678363" y="454025"/>
              <a:ext cx="44450" cy="49213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18" y="24"/>
                </a:cxn>
                <a:cxn ang="0">
                  <a:pos x="18" y="24"/>
                </a:cxn>
                <a:cxn ang="0">
                  <a:pos x="18" y="22"/>
                </a:cxn>
                <a:cxn ang="0">
                  <a:pos x="17" y="22"/>
                </a:cxn>
                <a:cxn ang="0">
                  <a:pos x="17" y="20"/>
                </a:cxn>
                <a:cxn ang="0">
                  <a:pos x="17" y="18"/>
                </a:cxn>
                <a:cxn ang="0">
                  <a:pos x="15" y="18"/>
                </a:cxn>
                <a:cxn ang="0">
                  <a:pos x="13" y="18"/>
                </a:cxn>
                <a:cxn ang="0">
                  <a:pos x="13" y="17"/>
                </a:cxn>
                <a:cxn ang="0">
                  <a:pos x="13" y="15"/>
                </a:cxn>
                <a:cxn ang="0">
                  <a:pos x="13" y="17"/>
                </a:cxn>
                <a:cxn ang="0">
                  <a:pos x="15" y="17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4" y="6"/>
                </a:cxn>
                <a:cxn ang="0">
                  <a:pos x="24" y="4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5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7" y="6"/>
                </a:cxn>
                <a:cxn ang="0">
                  <a:pos x="4" y="4"/>
                </a:cxn>
                <a:cxn ang="0">
                  <a:pos x="2" y="6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6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6" y="18"/>
                </a:cxn>
                <a:cxn ang="0">
                  <a:pos x="11" y="28"/>
                </a:cxn>
                <a:cxn ang="0">
                  <a:pos x="17" y="28"/>
                </a:cxn>
                <a:cxn ang="0">
                  <a:pos x="20" y="28"/>
                </a:cxn>
              </a:cxnLst>
              <a:rect l="0" t="0" r="r" b="b"/>
              <a:pathLst>
                <a:path w="28" h="31">
                  <a:moveTo>
                    <a:pt x="20" y="26"/>
                  </a:moveTo>
                  <a:lnTo>
                    <a:pt x="20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7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9" y="22"/>
                  </a:lnTo>
                  <a:lnTo>
                    <a:pt x="11" y="28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53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54"/>
            <p:cNvSpPr>
              <a:spLocks/>
            </p:cNvSpPr>
            <p:nvPr userDrawn="1"/>
          </p:nvSpPr>
          <p:spPr bwMode="auto">
            <a:xfrm>
              <a:off x="4783138" y="492125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55"/>
            <p:cNvSpPr>
              <a:spLocks/>
            </p:cNvSpPr>
            <p:nvPr userDrawn="1"/>
          </p:nvSpPr>
          <p:spPr bwMode="auto">
            <a:xfrm>
              <a:off x="8280400" y="1492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56"/>
            <p:cNvSpPr>
              <a:spLocks/>
            </p:cNvSpPr>
            <p:nvPr userDrawn="1"/>
          </p:nvSpPr>
          <p:spPr bwMode="auto">
            <a:xfrm>
              <a:off x="6708775" y="1128713"/>
              <a:ext cx="952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57"/>
            <p:cNvSpPr>
              <a:spLocks/>
            </p:cNvSpPr>
            <p:nvPr userDrawn="1"/>
          </p:nvSpPr>
          <p:spPr bwMode="auto">
            <a:xfrm>
              <a:off x="6246813" y="1271588"/>
              <a:ext cx="1588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58"/>
            <p:cNvSpPr>
              <a:spLocks/>
            </p:cNvSpPr>
            <p:nvPr userDrawn="1"/>
          </p:nvSpPr>
          <p:spPr bwMode="auto">
            <a:xfrm>
              <a:off x="7197725" y="-665162"/>
              <a:ext cx="1554163" cy="1250950"/>
            </a:xfrm>
            <a:custGeom>
              <a:avLst/>
              <a:gdLst/>
              <a:ahLst/>
              <a:cxnLst>
                <a:cxn ang="0">
                  <a:pos x="554" y="166"/>
                </a:cxn>
                <a:cxn ang="0">
                  <a:pos x="629" y="179"/>
                </a:cxn>
                <a:cxn ang="0">
                  <a:pos x="679" y="196"/>
                </a:cxn>
                <a:cxn ang="0">
                  <a:pos x="723" y="280"/>
                </a:cxn>
                <a:cxn ang="0">
                  <a:pos x="803" y="317"/>
                </a:cxn>
                <a:cxn ang="0">
                  <a:pos x="866" y="329"/>
                </a:cxn>
                <a:cxn ang="0">
                  <a:pos x="939" y="322"/>
                </a:cxn>
                <a:cxn ang="0">
                  <a:pos x="968" y="441"/>
                </a:cxn>
                <a:cxn ang="0">
                  <a:pos x="941" y="489"/>
                </a:cxn>
                <a:cxn ang="0">
                  <a:pos x="891" y="500"/>
                </a:cxn>
                <a:cxn ang="0">
                  <a:pos x="886" y="538"/>
                </a:cxn>
                <a:cxn ang="0">
                  <a:pos x="862" y="604"/>
                </a:cxn>
                <a:cxn ang="0">
                  <a:pos x="836" y="643"/>
                </a:cxn>
                <a:cxn ang="0">
                  <a:pos x="801" y="667"/>
                </a:cxn>
                <a:cxn ang="0">
                  <a:pos x="759" y="652"/>
                </a:cxn>
                <a:cxn ang="0">
                  <a:pos x="752" y="544"/>
                </a:cxn>
                <a:cxn ang="0">
                  <a:pos x="864" y="441"/>
                </a:cxn>
                <a:cxn ang="0">
                  <a:pos x="840" y="406"/>
                </a:cxn>
                <a:cxn ang="0">
                  <a:pos x="807" y="379"/>
                </a:cxn>
                <a:cxn ang="0">
                  <a:pos x="768" y="350"/>
                </a:cxn>
                <a:cxn ang="0">
                  <a:pos x="690" y="483"/>
                </a:cxn>
                <a:cxn ang="0">
                  <a:pos x="682" y="515"/>
                </a:cxn>
                <a:cxn ang="0">
                  <a:pos x="673" y="516"/>
                </a:cxn>
                <a:cxn ang="0">
                  <a:pos x="662" y="526"/>
                </a:cxn>
                <a:cxn ang="0">
                  <a:pos x="647" y="538"/>
                </a:cxn>
                <a:cxn ang="0">
                  <a:pos x="644" y="538"/>
                </a:cxn>
                <a:cxn ang="0">
                  <a:pos x="636" y="533"/>
                </a:cxn>
                <a:cxn ang="0">
                  <a:pos x="614" y="538"/>
                </a:cxn>
                <a:cxn ang="0">
                  <a:pos x="598" y="546"/>
                </a:cxn>
                <a:cxn ang="0">
                  <a:pos x="581" y="520"/>
                </a:cxn>
                <a:cxn ang="0">
                  <a:pos x="574" y="502"/>
                </a:cxn>
                <a:cxn ang="0">
                  <a:pos x="543" y="498"/>
                </a:cxn>
                <a:cxn ang="0">
                  <a:pos x="534" y="482"/>
                </a:cxn>
                <a:cxn ang="0">
                  <a:pos x="455" y="331"/>
                </a:cxn>
                <a:cxn ang="0">
                  <a:pos x="415" y="333"/>
                </a:cxn>
                <a:cxn ang="0">
                  <a:pos x="391" y="350"/>
                </a:cxn>
                <a:cxn ang="0">
                  <a:pos x="358" y="339"/>
                </a:cxn>
                <a:cxn ang="0">
                  <a:pos x="319" y="491"/>
                </a:cxn>
                <a:cxn ang="0">
                  <a:pos x="318" y="527"/>
                </a:cxn>
                <a:cxn ang="0">
                  <a:pos x="329" y="555"/>
                </a:cxn>
                <a:cxn ang="0">
                  <a:pos x="310" y="599"/>
                </a:cxn>
                <a:cxn ang="0">
                  <a:pos x="318" y="625"/>
                </a:cxn>
                <a:cxn ang="0">
                  <a:pos x="308" y="648"/>
                </a:cxn>
                <a:cxn ang="0">
                  <a:pos x="279" y="657"/>
                </a:cxn>
                <a:cxn ang="0">
                  <a:pos x="266" y="679"/>
                </a:cxn>
                <a:cxn ang="0">
                  <a:pos x="131" y="736"/>
                </a:cxn>
                <a:cxn ang="0">
                  <a:pos x="110" y="742"/>
                </a:cxn>
                <a:cxn ang="0">
                  <a:pos x="17" y="771"/>
                </a:cxn>
                <a:cxn ang="0">
                  <a:pos x="32" y="751"/>
                </a:cxn>
                <a:cxn ang="0">
                  <a:pos x="54" y="727"/>
                </a:cxn>
                <a:cxn ang="0">
                  <a:pos x="81" y="698"/>
                </a:cxn>
                <a:cxn ang="0">
                  <a:pos x="77" y="665"/>
                </a:cxn>
                <a:cxn ang="0">
                  <a:pos x="90" y="619"/>
                </a:cxn>
                <a:cxn ang="0">
                  <a:pos x="101" y="606"/>
                </a:cxn>
                <a:cxn ang="0">
                  <a:pos x="120" y="588"/>
                </a:cxn>
                <a:cxn ang="0">
                  <a:pos x="136" y="559"/>
                </a:cxn>
                <a:cxn ang="0">
                  <a:pos x="164" y="516"/>
                </a:cxn>
                <a:cxn ang="0">
                  <a:pos x="204" y="491"/>
                </a:cxn>
                <a:cxn ang="0">
                  <a:pos x="270" y="386"/>
                </a:cxn>
                <a:cxn ang="0">
                  <a:pos x="352" y="192"/>
                </a:cxn>
                <a:cxn ang="0">
                  <a:pos x="515" y="32"/>
                </a:cxn>
              </a:cxnLst>
              <a:rect l="0" t="0" r="r" b="b"/>
              <a:pathLst>
                <a:path w="979" h="788">
                  <a:moveTo>
                    <a:pt x="671" y="47"/>
                  </a:moveTo>
                  <a:lnTo>
                    <a:pt x="673" y="51"/>
                  </a:lnTo>
                  <a:lnTo>
                    <a:pt x="680" y="53"/>
                  </a:lnTo>
                  <a:lnTo>
                    <a:pt x="680" y="56"/>
                  </a:lnTo>
                  <a:lnTo>
                    <a:pt x="675" y="64"/>
                  </a:lnTo>
                  <a:lnTo>
                    <a:pt x="677" y="69"/>
                  </a:lnTo>
                  <a:lnTo>
                    <a:pt x="664" y="78"/>
                  </a:lnTo>
                  <a:lnTo>
                    <a:pt x="655" y="89"/>
                  </a:lnTo>
                  <a:lnTo>
                    <a:pt x="649" y="91"/>
                  </a:lnTo>
                  <a:lnTo>
                    <a:pt x="653" y="93"/>
                  </a:lnTo>
                  <a:lnTo>
                    <a:pt x="653" y="109"/>
                  </a:lnTo>
                  <a:lnTo>
                    <a:pt x="647" y="113"/>
                  </a:lnTo>
                  <a:lnTo>
                    <a:pt x="642" y="119"/>
                  </a:lnTo>
                  <a:lnTo>
                    <a:pt x="638" y="117"/>
                  </a:lnTo>
                  <a:lnTo>
                    <a:pt x="642" y="120"/>
                  </a:lnTo>
                  <a:lnTo>
                    <a:pt x="627" y="142"/>
                  </a:lnTo>
                  <a:lnTo>
                    <a:pt x="620" y="150"/>
                  </a:lnTo>
                  <a:lnTo>
                    <a:pt x="609" y="155"/>
                  </a:lnTo>
                  <a:lnTo>
                    <a:pt x="603" y="152"/>
                  </a:lnTo>
                  <a:lnTo>
                    <a:pt x="576" y="153"/>
                  </a:lnTo>
                  <a:lnTo>
                    <a:pt x="569" y="150"/>
                  </a:lnTo>
                  <a:lnTo>
                    <a:pt x="565" y="144"/>
                  </a:lnTo>
                  <a:lnTo>
                    <a:pt x="565" y="148"/>
                  </a:lnTo>
                  <a:lnTo>
                    <a:pt x="561" y="150"/>
                  </a:lnTo>
                  <a:lnTo>
                    <a:pt x="559" y="155"/>
                  </a:lnTo>
                  <a:lnTo>
                    <a:pt x="559" y="161"/>
                  </a:lnTo>
                  <a:lnTo>
                    <a:pt x="558" y="164"/>
                  </a:lnTo>
                  <a:lnTo>
                    <a:pt x="554" y="166"/>
                  </a:lnTo>
                  <a:lnTo>
                    <a:pt x="552" y="166"/>
                  </a:lnTo>
                  <a:lnTo>
                    <a:pt x="539" y="170"/>
                  </a:lnTo>
                  <a:lnTo>
                    <a:pt x="543" y="172"/>
                  </a:lnTo>
                  <a:lnTo>
                    <a:pt x="541" y="175"/>
                  </a:lnTo>
                  <a:lnTo>
                    <a:pt x="536" y="174"/>
                  </a:lnTo>
                  <a:lnTo>
                    <a:pt x="525" y="175"/>
                  </a:lnTo>
                  <a:lnTo>
                    <a:pt x="523" y="181"/>
                  </a:lnTo>
                  <a:lnTo>
                    <a:pt x="523" y="185"/>
                  </a:lnTo>
                  <a:lnTo>
                    <a:pt x="515" y="188"/>
                  </a:lnTo>
                  <a:lnTo>
                    <a:pt x="514" y="192"/>
                  </a:lnTo>
                  <a:lnTo>
                    <a:pt x="503" y="201"/>
                  </a:lnTo>
                  <a:lnTo>
                    <a:pt x="503" y="201"/>
                  </a:lnTo>
                  <a:lnTo>
                    <a:pt x="510" y="199"/>
                  </a:lnTo>
                  <a:lnTo>
                    <a:pt x="530" y="181"/>
                  </a:lnTo>
                  <a:lnTo>
                    <a:pt x="536" y="177"/>
                  </a:lnTo>
                  <a:lnTo>
                    <a:pt x="541" y="183"/>
                  </a:lnTo>
                  <a:lnTo>
                    <a:pt x="558" y="181"/>
                  </a:lnTo>
                  <a:lnTo>
                    <a:pt x="565" y="183"/>
                  </a:lnTo>
                  <a:lnTo>
                    <a:pt x="581" y="179"/>
                  </a:lnTo>
                  <a:lnTo>
                    <a:pt x="589" y="179"/>
                  </a:lnTo>
                  <a:lnTo>
                    <a:pt x="598" y="185"/>
                  </a:lnTo>
                  <a:lnTo>
                    <a:pt x="605" y="196"/>
                  </a:lnTo>
                  <a:lnTo>
                    <a:pt x="613" y="199"/>
                  </a:lnTo>
                  <a:lnTo>
                    <a:pt x="611" y="201"/>
                  </a:lnTo>
                  <a:lnTo>
                    <a:pt x="614" y="205"/>
                  </a:lnTo>
                  <a:lnTo>
                    <a:pt x="614" y="199"/>
                  </a:lnTo>
                  <a:lnTo>
                    <a:pt x="624" y="192"/>
                  </a:lnTo>
                  <a:lnTo>
                    <a:pt x="629" y="179"/>
                  </a:lnTo>
                  <a:lnTo>
                    <a:pt x="636" y="170"/>
                  </a:lnTo>
                  <a:lnTo>
                    <a:pt x="649" y="159"/>
                  </a:lnTo>
                  <a:lnTo>
                    <a:pt x="649" y="159"/>
                  </a:lnTo>
                  <a:lnTo>
                    <a:pt x="655" y="157"/>
                  </a:lnTo>
                  <a:lnTo>
                    <a:pt x="651" y="164"/>
                  </a:lnTo>
                  <a:lnTo>
                    <a:pt x="651" y="166"/>
                  </a:lnTo>
                  <a:lnTo>
                    <a:pt x="660" y="159"/>
                  </a:lnTo>
                  <a:lnTo>
                    <a:pt x="669" y="153"/>
                  </a:lnTo>
                  <a:lnTo>
                    <a:pt x="673" y="155"/>
                  </a:lnTo>
                  <a:lnTo>
                    <a:pt x="673" y="159"/>
                  </a:lnTo>
                  <a:lnTo>
                    <a:pt x="668" y="163"/>
                  </a:lnTo>
                  <a:lnTo>
                    <a:pt x="671" y="163"/>
                  </a:lnTo>
                  <a:lnTo>
                    <a:pt x="675" y="161"/>
                  </a:lnTo>
                  <a:lnTo>
                    <a:pt x="679" y="164"/>
                  </a:lnTo>
                  <a:lnTo>
                    <a:pt x="679" y="163"/>
                  </a:lnTo>
                  <a:lnTo>
                    <a:pt x="677" y="159"/>
                  </a:lnTo>
                  <a:lnTo>
                    <a:pt x="680" y="157"/>
                  </a:lnTo>
                  <a:lnTo>
                    <a:pt x="684" y="159"/>
                  </a:lnTo>
                  <a:lnTo>
                    <a:pt x="680" y="164"/>
                  </a:lnTo>
                  <a:lnTo>
                    <a:pt x="680" y="168"/>
                  </a:lnTo>
                  <a:lnTo>
                    <a:pt x="677" y="170"/>
                  </a:lnTo>
                  <a:lnTo>
                    <a:pt x="679" y="174"/>
                  </a:lnTo>
                  <a:lnTo>
                    <a:pt x="679" y="177"/>
                  </a:lnTo>
                  <a:lnTo>
                    <a:pt x="677" y="185"/>
                  </a:lnTo>
                  <a:lnTo>
                    <a:pt x="677" y="190"/>
                  </a:lnTo>
                  <a:lnTo>
                    <a:pt x="680" y="190"/>
                  </a:lnTo>
                  <a:lnTo>
                    <a:pt x="680" y="194"/>
                  </a:lnTo>
                  <a:lnTo>
                    <a:pt x="679" y="196"/>
                  </a:lnTo>
                  <a:lnTo>
                    <a:pt x="679" y="199"/>
                  </a:lnTo>
                  <a:lnTo>
                    <a:pt x="679" y="196"/>
                  </a:lnTo>
                  <a:lnTo>
                    <a:pt x="682" y="192"/>
                  </a:lnTo>
                  <a:lnTo>
                    <a:pt x="684" y="199"/>
                  </a:lnTo>
                  <a:lnTo>
                    <a:pt x="686" y="208"/>
                  </a:lnTo>
                  <a:lnTo>
                    <a:pt x="684" y="205"/>
                  </a:lnTo>
                  <a:lnTo>
                    <a:pt x="682" y="208"/>
                  </a:lnTo>
                  <a:lnTo>
                    <a:pt x="684" y="218"/>
                  </a:lnTo>
                  <a:lnTo>
                    <a:pt x="680" y="223"/>
                  </a:lnTo>
                  <a:lnTo>
                    <a:pt x="669" y="245"/>
                  </a:lnTo>
                  <a:lnTo>
                    <a:pt x="662" y="256"/>
                  </a:lnTo>
                  <a:lnTo>
                    <a:pt x="669" y="254"/>
                  </a:lnTo>
                  <a:lnTo>
                    <a:pt x="669" y="252"/>
                  </a:lnTo>
                  <a:lnTo>
                    <a:pt x="675" y="249"/>
                  </a:lnTo>
                  <a:lnTo>
                    <a:pt x="677" y="254"/>
                  </a:lnTo>
                  <a:lnTo>
                    <a:pt x="682" y="252"/>
                  </a:lnTo>
                  <a:lnTo>
                    <a:pt x="684" y="247"/>
                  </a:lnTo>
                  <a:lnTo>
                    <a:pt x="690" y="243"/>
                  </a:lnTo>
                  <a:lnTo>
                    <a:pt x="695" y="245"/>
                  </a:lnTo>
                  <a:lnTo>
                    <a:pt x="697" y="240"/>
                  </a:lnTo>
                  <a:lnTo>
                    <a:pt x="708" y="236"/>
                  </a:lnTo>
                  <a:lnTo>
                    <a:pt x="708" y="241"/>
                  </a:lnTo>
                  <a:lnTo>
                    <a:pt x="712" y="247"/>
                  </a:lnTo>
                  <a:lnTo>
                    <a:pt x="708" y="260"/>
                  </a:lnTo>
                  <a:lnTo>
                    <a:pt x="712" y="267"/>
                  </a:lnTo>
                  <a:lnTo>
                    <a:pt x="717" y="273"/>
                  </a:lnTo>
                  <a:lnTo>
                    <a:pt x="726" y="276"/>
                  </a:lnTo>
                  <a:lnTo>
                    <a:pt x="723" y="280"/>
                  </a:lnTo>
                  <a:lnTo>
                    <a:pt x="724" y="284"/>
                  </a:lnTo>
                  <a:lnTo>
                    <a:pt x="726" y="280"/>
                  </a:lnTo>
                  <a:lnTo>
                    <a:pt x="730" y="280"/>
                  </a:lnTo>
                  <a:lnTo>
                    <a:pt x="732" y="282"/>
                  </a:lnTo>
                  <a:lnTo>
                    <a:pt x="730" y="276"/>
                  </a:lnTo>
                  <a:lnTo>
                    <a:pt x="734" y="278"/>
                  </a:lnTo>
                  <a:lnTo>
                    <a:pt x="737" y="284"/>
                  </a:lnTo>
                  <a:lnTo>
                    <a:pt x="739" y="291"/>
                  </a:lnTo>
                  <a:lnTo>
                    <a:pt x="746" y="298"/>
                  </a:lnTo>
                  <a:lnTo>
                    <a:pt x="745" y="302"/>
                  </a:lnTo>
                  <a:lnTo>
                    <a:pt x="748" y="304"/>
                  </a:lnTo>
                  <a:lnTo>
                    <a:pt x="748" y="302"/>
                  </a:lnTo>
                  <a:lnTo>
                    <a:pt x="750" y="302"/>
                  </a:lnTo>
                  <a:lnTo>
                    <a:pt x="756" y="306"/>
                  </a:lnTo>
                  <a:lnTo>
                    <a:pt x="757" y="315"/>
                  </a:lnTo>
                  <a:lnTo>
                    <a:pt x="754" y="318"/>
                  </a:lnTo>
                  <a:lnTo>
                    <a:pt x="763" y="315"/>
                  </a:lnTo>
                  <a:lnTo>
                    <a:pt x="763" y="311"/>
                  </a:lnTo>
                  <a:lnTo>
                    <a:pt x="763" y="309"/>
                  </a:lnTo>
                  <a:lnTo>
                    <a:pt x="768" y="313"/>
                  </a:lnTo>
                  <a:lnTo>
                    <a:pt x="767" y="318"/>
                  </a:lnTo>
                  <a:lnTo>
                    <a:pt x="770" y="326"/>
                  </a:lnTo>
                  <a:lnTo>
                    <a:pt x="772" y="322"/>
                  </a:lnTo>
                  <a:lnTo>
                    <a:pt x="772" y="320"/>
                  </a:lnTo>
                  <a:lnTo>
                    <a:pt x="785" y="318"/>
                  </a:lnTo>
                  <a:lnTo>
                    <a:pt x="794" y="313"/>
                  </a:lnTo>
                  <a:lnTo>
                    <a:pt x="803" y="315"/>
                  </a:lnTo>
                  <a:lnTo>
                    <a:pt x="803" y="317"/>
                  </a:lnTo>
                  <a:lnTo>
                    <a:pt x="805" y="318"/>
                  </a:lnTo>
                  <a:lnTo>
                    <a:pt x="807" y="313"/>
                  </a:lnTo>
                  <a:lnTo>
                    <a:pt x="811" y="317"/>
                  </a:lnTo>
                  <a:lnTo>
                    <a:pt x="812" y="311"/>
                  </a:lnTo>
                  <a:lnTo>
                    <a:pt x="818" y="309"/>
                  </a:lnTo>
                  <a:lnTo>
                    <a:pt x="836" y="309"/>
                  </a:lnTo>
                  <a:lnTo>
                    <a:pt x="838" y="309"/>
                  </a:lnTo>
                  <a:lnTo>
                    <a:pt x="836" y="313"/>
                  </a:lnTo>
                  <a:lnTo>
                    <a:pt x="833" y="315"/>
                  </a:lnTo>
                  <a:lnTo>
                    <a:pt x="829" y="322"/>
                  </a:lnTo>
                  <a:lnTo>
                    <a:pt x="816" y="326"/>
                  </a:lnTo>
                  <a:lnTo>
                    <a:pt x="816" y="331"/>
                  </a:lnTo>
                  <a:lnTo>
                    <a:pt x="823" y="333"/>
                  </a:lnTo>
                  <a:lnTo>
                    <a:pt x="825" y="329"/>
                  </a:lnTo>
                  <a:lnTo>
                    <a:pt x="838" y="329"/>
                  </a:lnTo>
                  <a:lnTo>
                    <a:pt x="840" y="333"/>
                  </a:lnTo>
                  <a:lnTo>
                    <a:pt x="844" y="333"/>
                  </a:lnTo>
                  <a:lnTo>
                    <a:pt x="847" y="337"/>
                  </a:lnTo>
                  <a:lnTo>
                    <a:pt x="849" y="335"/>
                  </a:lnTo>
                  <a:lnTo>
                    <a:pt x="855" y="335"/>
                  </a:lnTo>
                  <a:lnTo>
                    <a:pt x="855" y="337"/>
                  </a:lnTo>
                  <a:lnTo>
                    <a:pt x="855" y="340"/>
                  </a:lnTo>
                  <a:lnTo>
                    <a:pt x="858" y="337"/>
                  </a:lnTo>
                  <a:lnTo>
                    <a:pt x="862" y="339"/>
                  </a:lnTo>
                  <a:lnTo>
                    <a:pt x="862" y="337"/>
                  </a:lnTo>
                  <a:lnTo>
                    <a:pt x="860" y="331"/>
                  </a:lnTo>
                  <a:lnTo>
                    <a:pt x="862" y="333"/>
                  </a:lnTo>
                  <a:lnTo>
                    <a:pt x="866" y="329"/>
                  </a:lnTo>
                  <a:lnTo>
                    <a:pt x="875" y="324"/>
                  </a:lnTo>
                  <a:lnTo>
                    <a:pt x="880" y="326"/>
                  </a:lnTo>
                  <a:lnTo>
                    <a:pt x="873" y="328"/>
                  </a:lnTo>
                  <a:lnTo>
                    <a:pt x="880" y="329"/>
                  </a:lnTo>
                  <a:lnTo>
                    <a:pt x="873" y="333"/>
                  </a:lnTo>
                  <a:lnTo>
                    <a:pt x="875" y="335"/>
                  </a:lnTo>
                  <a:lnTo>
                    <a:pt x="897" y="324"/>
                  </a:lnTo>
                  <a:lnTo>
                    <a:pt x="891" y="331"/>
                  </a:lnTo>
                  <a:lnTo>
                    <a:pt x="888" y="335"/>
                  </a:lnTo>
                  <a:lnTo>
                    <a:pt x="889" y="335"/>
                  </a:lnTo>
                  <a:lnTo>
                    <a:pt x="897" y="335"/>
                  </a:lnTo>
                  <a:lnTo>
                    <a:pt x="897" y="331"/>
                  </a:lnTo>
                  <a:lnTo>
                    <a:pt x="899" y="333"/>
                  </a:lnTo>
                  <a:lnTo>
                    <a:pt x="902" y="326"/>
                  </a:lnTo>
                  <a:lnTo>
                    <a:pt x="904" y="331"/>
                  </a:lnTo>
                  <a:lnTo>
                    <a:pt x="908" y="326"/>
                  </a:lnTo>
                  <a:lnTo>
                    <a:pt x="913" y="324"/>
                  </a:lnTo>
                  <a:lnTo>
                    <a:pt x="910" y="320"/>
                  </a:lnTo>
                  <a:lnTo>
                    <a:pt x="906" y="320"/>
                  </a:lnTo>
                  <a:lnTo>
                    <a:pt x="906" y="318"/>
                  </a:lnTo>
                  <a:lnTo>
                    <a:pt x="933" y="313"/>
                  </a:lnTo>
                  <a:lnTo>
                    <a:pt x="943" y="307"/>
                  </a:lnTo>
                  <a:lnTo>
                    <a:pt x="941" y="311"/>
                  </a:lnTo>
                  <a:lnTo>
                    <a:pt x="937" y="311"/>
                  </a:lnTo>
                  <a:lnTo>
                    <a:pt x="941" y="313"/>
                  </a:lnTo>
                  <a:lnTo>
                    <a:pt x="943" y="311"/>
                  </a:lnTo>
                  <a:lnTo>
                    <a:pt x="948" y="313"/>
                  </a:lnTo>
                  <a:lnTo>
                    <a:pt x="939" y="322"/>
                  </a:lnTo>
                  <a:lnTo>
                    <a:pt x="941" y="328"/>
                  </a:lnTo>
                  <a:lnTo>
                    <a:pt x="941" y="324"/>
                  </a:lnTo>
                  <a:lnTo>
                    <a:pt x="943" y="324"/>
                  </a:lnTo>
                  <a:lnTo>
                    <a:pt x="944" y="328"/>
                  </a:lnTo>
                  <a:lnTo>
                    <a:pt x="946" y="322"/>
                  </a:lnTo>
                  <a:lnTo>
                    <a:pt x="952" y="322"/>
                  </a:lnTo>
                  <a:lnTo>
                    <a:pt x="948" y="318"/>
                  </a:lnTo>
                  <a:lnTo>
                    <a:pt x="952" y="315"/>
                  </a:lnTo>
                  <a:lnTo>
                    <a:pt x="957" y="315"/>
                  </a:lnTo>
                  <a:lnTo>
                    <a:pt x="961" y="315"/>
                  </a:lnTo>
                  <a:lnTo>
                    <a:pt x="965" y="313"/>
                  </a:lnTo>
                  <a:lnTo>
                    <a:pt x="963" y="318"/>
                  </a:lnTo>
                  <a:lnTo>
                    <a:pt x="966" y="318"/>
                  </a:lnTo>
                  <a:lnTo>
                    <a:pt x="972" y="306"/>
                  </a:lnTo>
                  <a:lnTo>
                    <a:pt x="970" y="307"/>
                  </a:lnTo>
                  <a:lnTo>
                    <a:pt x="966" y="311"/>
                  </a:lnTo>
                  <a:lnTo>
                    <a:pt x="968" y="309"/>
                  </a:lnTo>
                  <a:lnTo>
                    <a:pt x="979" y="298"/>
                  </a:lnTo>
                  <a:lnTo>
                    <a:pt x="979" y="434"/>
                  </a:lnTo>
                  <a:lnTo>
                    <a:pt x="977" y="434"/>
                  </a:lnTo>
                  <a:lnTo>
                    <a:pt x="974" y="439"/>
                  </a:lnTo>
                  <a:lnTo>
                    <a:pt x="970" y="432"/>
                  </a:lnTo>
                  <a:lnTo>
                    <a:pt x="968" y="432"/>
                  </a:lnTo>
                  <a:lnTo>
                    <a:pt x="966" y="436"/>
                  </a:lnTo>
                  <a:lnTo>
                    <a:pt x="965" y="434"/>
                  </a:lnTo>
                  <a:lnTo>
                    <a:pt x="972" y="439"/>
                  </a:lnTo>
                  <a:lnTo>
                    <a:pt x="970" y="445"/>
                  </a:lnTo>
                  <a:lnTo>
                    <a:pt x="968" y="441"/>
                  </a:lnTo>
                  <a:lnTo>
                    <a:pt x="963" y="439"/>
                  </a:lnTo>
                  <a:lnTo>
                    <a:pt x="961" y="436"/>
                  </a:lnTo>
                  <a:lnTo>
                    <a:pt x="959" y="436"/>
                  </a:lnTo>
                  <a:lnTo>
                    <a:pt x="963" y="441"/>
                  </a:lnTo>
                  <a:lnTo>
                    <a:pt x="963" y="447"/>
                  </a:lnTo>
                  <a:lnTo>
                    <a:pt x="959" y="443"/>
                  </a:lnTo>
                  <a:lnTo>
                    <a:pt x="959" y="449"/>
                  </a:lnTo>
                  <a:lnTo>
                    <a:pt x="957" y="452"/>
                  </a:lnTo>
                  <a:lnTo>
                    <a:pt x="952" y="447"/>
                  </a:lnTo>
                  <a:lnTo>
                    <a:pt x="954" y="450"/>
                  </a:lnTo>
                  <a:lnTo>
                    <a:pt x="955" y="452"/>
                  </a:lnTo>
                  <a:lnTo>
                    <a:pt x="954" y="458"/>
                  </a:lnTo>
                  <a:lnTo>
                    <a:pt x="954" y="460"/>
                  </a:lnTo>
                  <a:lnTo>
                    <a:pt x="944" y="463"/>
                  </a:lnTo>
                  <a:lnTo>
                    <a:pt x="943" y="458"/>
                  </a:lnTo>
                  <a:lnTo>
                    <a:pt x="939" y="460"/>
                  </a:lnTo>
                  <a:lnTo>
                    <a:pt x="944" y="463"/>
                  </a:lnTo>
                  <a:lnTo>
                    <a:pt x="944" y="469"/>
                  </a:lnTo>
                  <a:lnTo>
                    <a:pt x="928" y="465"/>
                  </a:lnTo>
                  <a:lnTo>
                    <a:pt x="924" y="463"/>
                  </a:lnTo>
                  <a:lnTo>
                    <a:pt x="921" y="463"/>
                  </a:lnTo>
                  <a:lnTo>
                    <a:pt x="922" y="467"/>
                  </a:lnTo>
                  <a:lnTo>
                    <a:pt x="928" y="467"/>
                  </a:lnTo>
                  <a:lnTo>
                    <a:pt x="932" y="469"/>
                  </a:lnTo>
                  <a:lnTo>
                    <a:pt x="935" y="472"/>
                  </a:lnTo>
                  <a:lnTo>
                    <a:pt x="937" y="478"/>
                  </a:lnTo>
                  <a:lnTo>
                    <a:pt x="943" y="482"/>
                  </a:lnTo>
                  <a:lnTo>
                    <a:pt x="941" y="489"/>
                  </a:lnTo>
                  <a:lnTo>
                    <a:pt x="939" y="489"/>
                  </a:lnTo>
                  <a:lnTo>
                    <a:pt x="937" y="487"/>
                  </a:lnTo>
                  <a:lnTo>
                    <a:pt x="937" y="487"/>
                  </a:lnTo>
                  <a:lnTo>
                    <a:pt x="937" y="494"/>
                  </a:lnTo>
                  <a:lnTo>
                    <a:pt x="933" y="491"/>
                  </a:lnTo>
                  <a:lnTo>
                    <a:pt x="930" y="493"/>
                  </a:lnTo>
                  <a:lnTo>
                    <a:pt x="930" y="494"/>
                  </a:lnTo>
                  <a:lnTo>
                    <a:pt x="924" y="494"/>
                  </a:lnTo>
                  <a:lnTo>
                    <a:pt x="922" y="493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19" y="494"/>
                  </a:lnTo>
                  <a:lnTo>
                    <a:pt x="919" y="489"/>
                  </a:lnTo>
                  <a:lnTo>
                    <a:pt x="919" y="493"/>
                  </a:lnTo>
                  <a:lnTo>
                    <a:pt x="915" y="493"/>
                  </a:lnTo>
                  <a:lnTo>
                    <a:pt x="917" y="494"/>
                  </a:lnTo>
                  <a:lnTo>
                    <a:pt x="915" y="496"/>
                  </a:lnTo>
                  <a:lnTo>
                    <a:pt x="908" y="496"/>
                  </a:lnTo>
                  <a:lnTo>
                    <a:pt x="902" y="485"/>
                  </a:lnTo>
                  <a:lnTo>
                    <a:pt x="902" y="474"/>
                  </a:lnTo>
                  <a:lnTo>
                    <a:pt x="897" y="483"/>
                  </a:lnTo>
                  <a:lnTo>
                    <a:pt x="891" y="487"/>
                  </a:lnTo>
                  <a:lnTo>
                    <a:pt x="893" y="493"/>
                  </a:lnTo>
                  <a:lnTo>
                    <a:pt x="902" y="500"/>
                  </a:lnTo>
                  <a:lnTo>
                    <a:pt x="899" y="500"/>
                  </a:lnTo>
                  <a:lnTo>
                    <a:pt x="899" y="507"/>
                  </a:lnTo>
                  <a:lnTo>
                    <a:pt x="895" y="507"/>
                  </a:lnTo>
                  <a:lnTo>
                    <a:pt x="891" y="500"/>
                  </a:lnTo>
                  <a:lnTo>
                    <a:pt x="886" y="496"/>
                  </a:lnTo>
                  <a:lnTo>
                    <a:pt x="882" y="500"/>
                  </a:lnTo>
                  <a:lnTo>
                    <a:pt x="884" y="505"/>
                  </a:lnTo>
                  <a:lnTo>
                    <a:pt x="877" y="504"/>
                  </a:lnTo>
                  <a:lnTo>
                    <a:pt x="878" y="513"/>
                  </a:lnTo>
                  <a:lnTo>
                    <a:pt x="878" y="515"/>
                  </a:lnTo>
                  <a:lnTo>
                    <a:pt x="880" y="516"/>
                  </a:lnTo>
                  <a:lnTo>
                    <a:pt x="878" y="520"/>
                  </a:lnTo>
                  <a:lnTo>
                    <a:pt x="880" y="522"/>
                  </a:lnTo>
                  <a:lnTo>
                    <a:pt x="888" y="520"/>
                  </a:lnTo>
                  <a:lnTo>
                    <a:pt x="884" y="524"/>
                  </a:lnTo>
                  <a:lnTo>
                    <a:pt x="884" y="526"/>
                  </a:lnTo>
                  <a:lnTo>
                    <a:pt x="888" y="524"/>
                  </a:lnTo>
                  <a:lnTo>
                    <a:pt x="893" y="524"/>
                  </a:lnTo>
                  <a:lnTo>
                    <a:pt x="891" y="526"/>
                  </a:lnTo>
                  <a:lnTo>
                    <a:pt x="886" y="526"/>
                  </a:lnTo>
                  <a:lnTo>
                    <a:pt x="882" y="529"/>
                  </a:lnTo>
                  <a:lnTo>
                    <a:pt x="886" y="533"/>
                  </a:lnTo>
                  <a:lnTo>
                    <a:pt x="889" y="533"/>
                  </a:lnTo>
                  <a:lnTo>
                    <a:pt x="888" y="529"/>
                  </a:lnTo>
                  <a:lnTo>
                    <a:pt x="891" y="529"/>
                  </a:lnTo>
                  <a:lnTo>
                    <a:pt x="891" y="535"/>
                  </a:lnTo>
                  <a:lnTo>
                    <a:pt x="895" y="533"/>
                  </a:lnTo>
                  <a:lnTo>
                    <a:pt x="893" y="538"/>
                  </a:lnTo>
                  <a:lnTo>
                    <a:pt x="888" y="538"/>
                  </a:lnTo>
                  <a:lnTo>
                    <a:pt x="886" y="537"/>
                  </a:lnTo>
                  <a:lnTo>
                    <a:pt x="877" y="535"/>
                  </a:lnTo>
                  <a:lnTo>
                    <a:pt x="886" y="538"/>
                  </a:lnTo>
                  <a:lnTo>
                    <a:pt x="886" y="540"/>
                  </a:lnTo>
                  <a:lnTo>
                    <a:pt x="882" y="548"/>
                  </a:lnTo>
                  <a:lnTo>
                    <a:pt x="882" y="560"/>
                  </a:lnTo>
                  <a:lnTo>
                    <a:pt x="877" y="560"/>
                  </a:lnTo>
                  <a:lnTo>
                    <a:pt x="875" y="562"/>
                  </a:lnTo>
                  <a:lnTo>
                    <a:pt x="871" y="562"/>
                  </a:lnTo>
                  <a:lnTo>
                    <a:pt x="871" y="566"/>
                  </a:lnTo>
                  <a:lnTo>
                    <a:pt x="875" y="566"/>
                  </a:lnTo>
                  <a:lnTo>
                    <a:pt x="877" y="562"/>
                  </a:lnTo>
                  <a:lnTo>
                    <a:pt x="878" y="564"/>
                  </a:lnTo>
                  <a:lnTo>
                    <a:pt x="880" y="570"/>
                  </a:lnTo>
                  <a:lnTo>
                    <a:pt x="878" y="571"/>
                  </a:lnTo>
                  <a:lnTo>
                    <a:pt x="875" y="571"/>
                  </a:lnTo>
                  <a:lnTo>
                    <a:pt x="873" y="575"/>
                  </a:lnTo>
                  <a:lnTo>
                    <a:pt x="867" y="577"/>
                  </a:lnTo>
                  <a:lnTo>
                    <a:pt x="873" y="579"/>
                  </a:lnTo>
                  <a:lnTo>
                    <a:pt x="875" y="582"/>
                  </a:lnTo>
                  <a:lnTo>
                    <a:pt x="873" y="584"/>
                  </a:lnTo>
                  <a:lnTo>
                    <a:pt x="871" y="590"/>
                  </a:lnTo>
                  <a:lnTo>
                    <a:pt x="866" y="593"/>
                  </a:lnTo>
                  <a:lnTo>
                    <a:pt x="864" y="597"/>
                  </a:lnTo>
                  <a:lnTo>
                    <a:pt x="869" y="599"/>
                  </a:lnTo>
                  <a:lnTo>
                    <a:pt x="871" y="601"/>
                  </a:lnTo>
                  <a:lnTo>
                    <a:pt x="869" y="603"/>
                  </a:lnTo>
                  <a:lnTo>
                    <a:pt x="869" y="608"/>
                  </a:lnTo>
                  <a:lnTo>
                    <a:pt x="869" y="608"/>
                  </a:lnTo>
                  <a:lnTo>
                    <a:pt x="866" y="604"/>
                  </a:lnTo>
                  <a:lnTo>
                    <a:pt x="862" y="604"/>
                  </a:lnTo>
                  <a:lnTo>
                    <a:pt x="866" y="608"/>
                  </a:lnTo>
                  <a:lnTo>
                    <a:pt x="867" y="612"/>
                  </a:lnTo>
                  <a:lnTo>
                    <a:pt x="866" y="614"/>
                  </a:lnTo>
                  <a:lnTo>
                    <a:pt x="856" y="608"/>
                  </a:lnTo>
                  <a:lnTo>
                    <a:pt x="864" y="615"/>
                  </a:lnTo>
                  <a:lnTo>
                    <a:pt x="862" y="621"/>
                  </a:lnTo>
                  <a:lnTo>
                    <a:pt x="862" y="621"/>
                  </a:lnTo>
                  <a:lnTo>
                    <a:pt x="853" y="615"/>
                  </a:lnTo>
                  <a:lnTo>
                    <a:pt x="860" y="625"/>
                  </a:lnTo>
                  <a:lnTo>
                    <a:pt x="860" y="628"/>
                  </a:lnTo>
                  <a:lnTo>
                    <a:pt x="858" y="628"/>
                  </a:lnTo>
                  <a:lnTo>
                    <a:pt x="856" y="632"/>
                  </a:lnTo>
                  <a:lnTo>
                    <a:pt x="853" y="625"/>
                  </a:lnTo>
                  <a:lnTo>
                    <a:pt x="855" y="636"/>
                  </a:lnTo>
                  <a:lnTo>
                    <a:pt x="851" y="636"/>
                  </a:lnTo>
                  <a:lnTo>
                    <a:pt x="849" y="628"/>
                  </a:lnTo>
                  <a:lnTo>
                    <a:pt x="849" y="634"/>
                  </a:lnTo>
                  <a:lnTo>
                    <a:pt x="838" y="626"/>
                  </a:lnTo>
                  <a:lnTo>
                    <a:pt x="838" y="630"/>
                  </a:lnTo>
                  <a:lnTo>
                    <a:pt x="844" y="636"/>
                  </a:lnTo>
                  <a:lnTo>
                    <a:pt x="844" y="641"/>
                  </a:lnTo>
                  <a:lnTo>
                    <a:pt x="840" y="643"/>
                  </a:lnTo>
                  <a:lnTo>
                    <a:pt x="836" y="641"/>
                  </a:lnTo>
                  <a:lnTo>
                    <a:pt x="834" y="636"/>
                  </a:lnTo>
                  <a:lnTo>
                    <a:pt x="833" y="632"/>
                  </a:lnTo>
                  <a:lnTo>
                    <a:pt x="833" y="636"/>
                  </a:lnTo>
                  <a:lnTo>
                    <a:pt x="831" y="637"/>
                  </a:lnTo>
                  <a:lnTo>
                    <a:pt x="836" y="643"/>
                  </a:lnTo>
                  <a:lnTo>
                    <a:pt x="838" y="650"/>
                  </a:lnTo>
                  <a:lnTo>
                    <a:pt x="838" y="652"/>
                  </a:lnTo>
                  <a:lnTo>
                    <a:pt x="842" y="657"/>
                  </a:lnTo>
                  <a:lnTo>
                    <a:pt x="838" y="656"/>
                  </a:lnTo>
                  <a:lnTo>
                    <a:pt x="836" y="659"/>
                  </a:lnTo>
                  <a:lnTo>
                    <a:pt x="831" y="657"/>
                  </a:lnTo>
                  <a:lnTo>
                    <a:pt x="833" y="659"/>
                  </a:lnTo>
                  <a:lnTo>
                    <a:pt x="838" y="663"/>
                  </a:lnTo>
                  <a:lnTo>
                    <a:pt x="840" y="667"/>
                  </a:lnTo>
                  <a:lnTo>
                    <a:pt x="838" y="667"/>
                  </a:lnTo>
                  <a:lnTo>
                    <a:pt x="834" y="661"/>
                  </a:lnTo>
                  <a:lnTo>
                    <a:pt x="833" y="661"/>
                  </a:lnTo>
                  <a:lnTo>
                    <a:pt x="833" y="665"/>
                  </a:lnTo>
                  <a:lnTo>
                    <a:pt x="833" y="667"/>
                  </a:lnTo>
                  <a:lnTo>
                    <a:pt x="834" y="672"/>
                  </a:lnTo>
                  <a:lnTo>
                    <a:pt x="825" y="667"/>
                  </a:lnTo>
                  <a:lnTo>
                    <a:pt x="823" y="665"/>
                  </a:lnTo>
                  <a:lnTo>
                    <a:pt x="822" y="665"/>
                  </a:lnTo>
                  <a:lnTo>
                    <a:pt x="820" y="676"/>
                  </a:lnTo>
                  <a:lnTo>
                    <a:pt x="816" y="676"/>
                  </a:lnTo>
                  <a:lnTo>
                    <a:pt x="812" y="678"/>
                  </a:lnTo>
                  <a:lnTo>
                    <a:pt x="807" y="668"/>
                  </a:lnTo>
                  <a:lnTo>
                    <a:pt x="807" y="672"/>
                  </a:lnTo>
                  <a:lnTo>
                    <a:pt x="805" y="672"/>
                  </a:lnTo>
                  <a:lnTo>
                    <a:pt x="800" y="657"/>
                  </a:lnTo>
                  <a:lnTo>
                    <a:pt x="798" y="657"/>
                  </a:lnTo>
                  <a:lnTo>
                    <a:pt x="800" y="663"/>
                  </a:lnTo>
                  <a:lnTo>
                    <a:pt x="801" y="667"/>
                  </a:lnTo>
                  <a:lnTo>
                    <a:pt x="800" y="667"/>
                  </a:lnTo>
                  <a:lnTo>
                    <a:pt x="796" y="657"/>
                  </a:lnTo>
                  <a:lnTo>
                    <a:pt x="792" y="656"/>
                  </a:lnTo>
                  <a:lnTo>
                    <a:pt x="787" y="647"/>
                  </a:lnTo>
                  <a:lnTo>
                    <a:pt x="787" y="652"/>
                  </a:lnTo>
                  <a:lnTo>
                    <a:pt x="781" y="647"/>
                  </a:lnTo>
                  <a:lnTo>
                    <a:pt x="779" y="648"/>
                  </a:lnTo>
                  <a:lnTo>
                    <a:pt x="779" y="650"/>
                  </a:lnTo>
                  <a:lnTo>
                    <a:pt x="781" y="650"/>
                  </a:lnTo>
                  <a:lnTo>
                    <a:pt x="779" y="654"/>
                  </a:lnTo>
                  <a:lnTo>
                    <a:pt x="774" y="647"/>
                  </a:lnTo>
                  <a:lnTo>
                    <a:pt x="772" y="648"/>
                  </a:lnTo>
                  <a:lnTo>
                    <a:pt x="776" y="654"/>
                  </a:lnTo>
                  <a:lnTo>
                    <a:pt x="781" y="659"/>
                  </a:lnTo>
                  <a:lnTo>
                    <a:pt x="781" y="663"/>
                  </a:lnTo>
                  <a:lnTo>
                    <a:pt x="779" y="661"/>
                  </a:lnTo>
                  <a:lnTo>
                    <a:pt x="779" y="667"/>
                  </a:lnTo>
                  <a:lnTo>
                    <a:pt x="776" y="661"/>
                  </a:lnTo>
                  <a:lnTo>
                    <a:pt x="774" y="661"/>
                  </a:lnTo>
                  <a:lnTo>
                    <a:pt x="774" y="665"/>
                  </a:lnTo>
                  <a:lnTo>
                    <a:pt x="770" y="659"/>
                  </a:lnTo>
                  <a:lnTo>
                    <a:pt x="768" y="665"/>
                  </a:lnTo>
                  <a:lnTo>
                    <a:pt x="765" y="657"/>
                  </a:lnTo>
                  <a:lnTo>
                    <a:pt x="765" y="652"/>
                  </a:lnTo>
                  <a:lnTo>
                    <a:pt x="763" y="652"/>
                  </a:lnTo>
                  <a:lnTo>
                    <a:pt x="761" y="656"/>
                  </a:lnTo>
                  <a:lnTo>
                    <a:pt x="759" y="652"/>
                  </a:lnTo>
                  <a:lnTo>
                    <a:pt x="759" y="652"/>
                  </a:lnTo>
                  <a:lnTo>
                    <a:pt x="752" y="634"/>
                  </a:lnTo>
                  <a:lnTo>
                    <a:pt x="746" y="626"/>
                  </a:lnTo>
                  <a:lnTo>
                    <a:pt x="745" y="628"/>
                  </a:lnTo>
                  <a:lnTo>
                    <a:pt x="743" y="626"/>
                  </a:lnTo>
                  <a:lnTo>
                    <a:pt x="741" y="617"/>
                  </a:lnTo>
                  <a:lnTo>
                    <a:pt x="743" y="608"/>
                  </a:lnTo>
                  <a:lnTo>
                    <a:pt x="739" y="595"/>
                  </a:lnTo>
                  <a:lnTo>
                    <a:pt x="743" y="575"/>
                  </a:lnTo>
                  <a:lnTo>
                    <a:pt x="750" y="564"/>
                  </a:lnTo>
                  <a:lnTo>
                    <a:pt x="750" y="559"/>
                  </a:lnTo>
                  <a:lnTo>
                    <a:pt x="748" y="559"/>
                  </a:lnTo>
                  <a:lnTo>
                    <a:pt x="741" y="562"/>
                  </a:lnTo>
                  <a:lnTo>
                    <a:pt x="734" y="582"/>
                  </a:lnTo>
                  <a:lnTo>
                    <a:pt x="732" y="593"/>
                  </a:lnTo>
                  <a:lnTo>
                    <a:pt x="728" y="590"/>
                  </a:lnTo>
                  <a:lnTo>
                    <a:pt x="732" y="577"/>
                  </a:lnTo>
                  <a:lnTo>
                    <a:pt x="739" y="559"/>
                  </a:lnTo>
                  <a:lnTo>
                    <a:pt x="743" y="555"/>
                  </a:lnTo>
                  <a:lnTo>
                    <a:pt x="748" y="542"/>
                  </a:lnTo>
                  <a:lnTo>
                    <a:pt x="752" y="544"/>
                  </a:lnTo>
                  <a:lnTo>
                    <a:pt x="756" y="551"/>
                  </a:lnTo>
                  <a:lnTo>
                    <a:pt x="761" y="548"/>
                  </a:lnTo>
                  <a:lnTo>
                    <a:pt x="763" y="537"/>
                  </a:lnTo>
                  <a:lnTo>
                    <a:pt x="774" y="520"/>
                  </a:lnTo>
                  <a:lnTo>
                    <a:pt x="759" y="538"/>
                  </a:lnTo>
                  <a:lnTo>
                    <a:pt x="757" y="540"/>
                  </a:lnTo>
                  <a:lnTo>
                    <a:pt x="756" y="544"/>
                  </a:lnTo>
                  <a:lnTo>
                    <a:pt x="752" y="544"/>
                  </a:lnTo>
                  <a:lnTo>
                    <a:pt x="750" y="542"/>
                  </a:lnTo>
                  <a:lnTo>
                    <a:pt x="756" y="529"/>
                  </a:lnTo>
                  <a:lnTo>
                    <a:pt x="770" y="505"/>
                  </a:lnTo>
                  <a:lnTo>
                    <a:pt x="776" y="500"/>
                  </a:lnTo>
                  <a:lnTo>
                    <a:pt x="783" y="485"/>
                  </a:lnTo>
                  <a:lnTo>
                    <a:pt x="792" y="476"/>
                  </a:lnTo>
                  <a:lnTo>
                    <a:pt x="801" y="460"/>
                  </a:lnTo>
                  <a:lnTo>
                    <a:pt x="829" y="430"/>
                  </a:lnTo>
                  <a:lnTo>
                    <a:pt x="831" y="427"/>
                  </a:lnTo>
                  <a:lnTo>
                    <a:pt x="831" y="423"/>
                  </a:lnTo>
                  <a:lnTo>
                    <a:pt x="822" y="423"/>
                  </a:lnTo>
                  <a:lnTo>
                    <a:pt x="836" y="421"/>
                  </a:lnTo>
                  <a:lnTo>
                    <a:pt x="838" y="425"/>
                  </a:lnTo>
                  <a:lnTo>
                    <a:pt x="836" y="430"/>
                  </a:lnTo>
                  <a:lnTo>
                    <a:pt x="838" y="434"/>
                  </a:lnTo>
                  <a:lnTo>
                    <a:pt x="840" y="438"/>
                  </a:lnTo>
                  <a:lnTo>
                    <a:pt x="838" y="441"/>
                  </a:lnTo>
                  <a:lnTo>
                    <a:pt x="840" y="443"/>
                  </a:lnTo>
                  <a:lnTo>
                    <a:pt x="844" y="445"/>
                  </a:lnTo>
                  <a:lnTo>
                    <a:pt x="845" y="439"/>
                  </a:lnTo>
                  <a:lnTo>
                    <a:pt x="855" y="439"/>
                  </a:lnTo>
                  <a:lnTo>
                    <a:pt x="864" y="443"/>
                  </a:lnTo>
                  <a:lnTo>
                    <a:pt x="866" y="452"/>
                  </a:lnTo>
                  <a:lnTo>
                    <a:pt x="866" y="449"/>
                  </a:lnTo>
                  <a:lnTo>
                    <a:pt x="869" y="449"/>
                  </a:lnTo>
                  <a:lnTo>
                    <a:pt x="867" y="445"/>
                  </a:lnTo>
                  <a:lnTo>
                    <a:pt x="866" y="441"/>
                  </a:lnTo>
                  <a:lnTo>
                    <a:pt x="864" y="441"/>
                  </a:lnTo>
                  <a:lnTo>
                    <a:pt x="855" y="438"/>
                  </a:lnTo>
                  <a:lnTo>
                    <a:pt x="855" y="434"/>
                  </a:lnTo>
                  <a:lnTo>
                    <a:pt x="856" y="432"/>
                  </a:lnTo>
                  <a:lnTo>
                    <a:pt x="855" y="427"/>
                  </a:lnTo>
                  <a:lnTo>
                    <a:pt x="871" y="408"/>
                  </a:lnTo>
                  <a:lnTo>
                    <a:pt x="875" y="408"/>
                  </a:lnTo>
                  <a:lnTo>
                    <a:pt x="878" y="405"/>
                  </a:lnTo>
                  <a:lnTo>
                    <a:pt x="878" y="401"/>
                  </a:lnTo>
                  <a:lnTo>
                    <a:pt x="882" y="399"/>
                  </a:lnTo>
                  <a:lnTo>
                    <a:pt x="884" y="397"/>
                  </a:lnTo>
                  <a:lnTo>
                    <a:pt x="895" y="392"/>
                  </a:lnTo>
                  <a:lnTo>
                    <a:pt x="897" y="388"/>
                  </a:lnTo>
                  <a:lnTo>
                    <a:pt x="902" y="388"/>
                  </a:lnTo>
                  <a:lnTo>
                    <a:pt x="904" y="392"/>
                  </a:lnTo>
                  <a:lnTo>
                    <a:pt x="902" y="386"/>
                  </a:lnTo>
                  <a:lnTo>
                    <a:pt x="910" y="379"/>
                  </a:lnTo>
                  <a:lnTo>
                    <a:pt x="897" y="384"/>
                  </a:lnTo>
                  <a:lnTo>
                    <a:pt x="888" y="384"/>
                  </a:lnTo>
                  <a:lnTo>
                    <a:pt x="888" y="386"/>
                  </a:lnTo>
                  <a:lnTo>
                    <a:pt x="877" y="390"/>
                  </a:lnTo>
                  <a:lnTo>
                    <a:pt x="869" y="395"/>
                  </a:lnTo>
                  <a:lnTo>
                    <a:pt x="869" y="399"/>
                  </a:lnTo>
                  <a:lnTo>
                    <a:pt x="866" y="399"/>
                  </a:lnTo>
                  <a:lnTo>
                    <a:pt x="864" y="397"/>
                  </a:lnTo>
                  <a:lnTo>
                    <a:pt x="860" y="397"/>
                  </a:lnTo>
                  <a:lnTo>
                    <a:pt x="856" y="401"/>
                  </a:lnTo>
                  <a:lnTo>
                    <a:pt x="851" y="399"/>
                  </a:lnTo>
                  <a:lnTo>
                    <a:pt x="840" y="406"/>
                  </a:lnTo>
                  <a:lnTo>
                    <a:pt x="838" y="408"/>
                  </a:lnTo>
                  <a:lnTo>
                    <a:pt x="833" y="410"/>
                  </a:lnTo>
                  <a:lnTo>
                    <a:pt x="833" y="414"/>
                  </a:lnTo>
                  <a:lnTo>
                    <a:pt x="829" y="414"/>
                  </a:lnTo>
                  <a:lnTo>
                    <a:pt x="827" y="416"/>
                  </a:lnTo>
                  <a:lnTo>
                    <a:pt x="822" y="416"/>
                  </a:lnTo>
                  <a:lnTo>
                    <a:pt x="811" y="417"/>
                  </a:lnTo>
                  <a:lnTo>
                    <a:pt x="801" y="427"/>
                  </a:lnTo>
                  <a:lnTo>
                    <a:pt x="801" y="430"/>
                  </a:lnTo>
                  <a:lnTo>
                    <a:pt x="805" y="432"/>
                  </a:lnTo>
                  <a:lnTo>
                    <a:pt x="801" y="436"/>
                  </a:lnTo>
                  <a:lnTo>
                    <a:pt x="801" y="438"/>
                  </a:lnTo>
                  <a:lnTo>
                    <a:pt x="800" y="436"/>
                  </a:lnTo>
                  <a:lnTo>
                    <a:pt x="800" y="434"/>
                  </a:lnTo>
                  <a:lnTo>
                    <a:pt x="794" y="434"/>
                  </a:lnTo>
                  <a:lnTo>
                    <a:pt x="790" y="434"/>
                  </a:lnTo>
                  <a:lnTo>
                    <a:pt x="785" y="441"/>
                  </a:lnTo>
                  <a:lnTo>
                    <a:pt x="783" y="428"/>
                  </a:lnTo>
                  <a:lnTo>
                    <a:pt x="785" y="423"/>
                  </a:lnTo>
                  <a:lnTo>
                    <a:pt x="790" y="419"/>
                  </a:lnTo>
                  <a:lnTo>
                    <a:pt x="787" y="419"/>
                  </a:lnTo>
                  <a:lnTo>
                    <a:pt x="787" y="417"/>
                  </a:lnTo>
                  <a:lnTo>
                    <a:pt x="794" y="408"/>
                  </a:lnTo>
                  <a:lnTo>
                    <a:pt x="796" y="399"/>
                  </a:lnTo>
                  <a:lnTo>
                    <a:pt x="801" y="395"/>
                  </a:lnTo>
                  <a:lnTo>
                    <a:pt x="803" y="386"/>
                  </a:lnTo>
                  <a:lnTo>
                    <a:pt x="807" y="384"/>
                  </a:lnTo>
                  <a:lnTo>
                    <a:pt x="807" y="379"/>
                  </a:lnTo>
                  <a:lnTo>
                    <a:pt x="803" y="375"/>
                  </a:lnTo>
                  <a:lnTo>
                    <a:pt x="807" y="373"/>
                  </a:lnTo>
                  <a:lnTo>
                    <a:pt x="807" y="368"/>
                  </a:lnTo>
                  <a:lnTo>
                    <a:pt x="811" y="361"/>
                  </a:lnTo>
                  <a:lnTo>
                    <a:pt x="812" y="362"/>
                  </a:lnTo>
                  <a:lnTo>
                    <a:pt x="811" y="368"/>
                  </a:lnTo>
                  <a:lnTo>
                    <a:pt x="812" y="372"/>
                  </a:lnTo>
                  <a:lnTo>
                    <a:pt x="814" y="368"/>
                  </a:lnTo>
                  <a:lnTo>
                    <a:pt x="816" y="366"/>
                  </a:lnTo>
                  <a:lnTo>
                    <a:pt x="816" y="366"/>
                  </a:lnTo>
                  <a:lnTo>
                    <a:pt x="814" y="366"/>
                  </a:lnTo>
                  <a:lnTo>
                    <a:pt x="814" y="362"/>
                  </a:lnTo>
                  <a:lnTo>
                    <a:pt x="812" y="359"/>
                  </a:lnTo>
                  <a:lnTo>
                    <a:pt x="807" y="355"/>
                  </a:lnTo>
                  <a:lnTo>
                    <a:pt x="803" y="357"/>
                  </a:lnTo>
                  <a:lnTo>
                    <a:pt x="803" y="359"/>
                  </a:lnTo>
                  <a:lnTo>
                    <a:pt x="805" y="359"/>
                  </a:lnTo>
                  <a:lnTo>
                    <a:pt x="801" y="373"/>
                  </a:lnTo>
                  <a:lnTo>
                    <a:pt x="801" y="379"/>
                  </a:lnTo>
                  <a:lnTo>
                    <a:pt x="798" y="381"/>
                  </a:lnTo>
                  <a:lnTo>
                    <a:pt x="798" y="370"/>
                  </a:lnTo>
                  <a:lnTo>
                    <a:pt x="790" y="366"/>
                  </a:lnTo>
                  <a:lnTo>
                    <a:pt x="789" y="361"/>
                  </a:lnTo>
                  <a:lnTo>
                    <a:pt x="789" y="364"/>
                  </a:lnTo>
                  <a:lnTo>
                    <a:pt x="785" y="364"/>
                  </a:lnTo>
                  <a:lnTo>
                    <a:pt x="779" y="359"/>
                  </a:lnTo>
                  <a:lnTo>
                    <a:pt x="772" y="355"/>
                  </a:lnTo>
                  <a:lnTo>
                    <a:pt x="768" y="350"/>
                  </a:lnTo>
                  <a:lnTo>
                    <a:pt x="761" y="346"/>
                  </a:lnTo>
                  <a:lnTo>
                    <a:pt x="761" y="348"/>
                  </a:lnTo>
                  <a:lnTo>
                    <a:pt x="768" y="351"/>
                  </a:lnTo>
                  <a:lnTo>
                    <a:pt x="770" y="355"/>
                  </a:lnTo>
                  <a:lnTo>
                    <a:pt x="779" y="361"/>
                  </a:lnTo>
                  <a:lnTo>
                    <a:pt x="787" y="368"/>
                  </a:lnTo>
                  <a:lnTo>
                    <a:pt x="789" y="373"/>
                  </a:lnTo>
                  <a:lnTo>
                    <a:pt x="785" y="383"/>
                  </a:lnTo>
                  <a:lnTo>
                    <a:pt x="789" y="386"/>
                  </a:lnTo>
                  <a:lnTo>
                    <a:pt x="785" y="388"/>
                  </a:lnTo>
                  <a:lnTo>
                    <a:pt x="785" y="403"/>
                  </a:lnTo>
                  <a:lnTo>
                    <a:pt x="779" y="401"/>
                  </a:lnTo>
                  <a:lnTo>
                    <a:pt x="772" y="405"/>
                  </a:lnTo>
                  <a:lnTo>
                    <a:pt x="768" y="417"/>
                  </a:lnTo>
                  <a:lnTo>
                    <a:pt x="746" y="439"/>
                  </a:lnTo>
                  <a:lnTo>
                    <a:pt x="737" y="458"/>
                  </a:lnTo>
                  <a:lnTo>
                    <a:pt x="735" y="463"/>
                  </a:lnTo>
                  <a:lnTo>
                    <a:pt x="726" y="472"/>
                  </a:lnTo>
                  <a:lnTo>
                    <a:pt x="724" y="478"/>
                  </a:lnTo>
                  <a:lnTo>
                    <a:pt x="721" y="478"/>
                  </a:lnTo>
                  <a:lnTo>
                    <a:pt x="715" y="487"/>
                  </a:lnTo>
                  <a:lnTo>
                    <a:pt x="712" y="489"/>
                  </a:lnTo>
                  <a:lnTo>
                    <a:pt x="704" y="489"/>
                  </a:lnTo>
                  <a:lnTo>
                    <a:pt x="702" y="487"/>
                  </a:lnTo>
                  <a:lnTo>
                    <a:pt x="699" y="483"/>
                  </a:lnTo>
                  <a:lnTo>
                    <a:pt x="695" y="485"/>
                  </a:lnTo>
                  <a:lnTo>
                    <a:pt x="690" y="485"/>
                  </a:lnTo>
                  <a:lnTo>
                    <a:pt x="690" y="483"/>
                  </a:lnTo>
                  <a:lnTo>
                    <a:pt x="697" y="472"/>
                  </a:lnTo>
                  <a:lnTo>
                    <a:pt x="693" y="463"/>
                  </a:lnTo>
                  <a:lnTo>
                    <a:pt x="691" y="469"/>
                  </a:lnTo>
                  <a:lnTo>
                    <a:pt x="691" y="478"/>
                  </a:lnTo>
                  <a:lnTo>
                    <a:pt x="688" y="480"/>
                  </a:lnTo>
                  <a:lnTo>
                    <a:pt x="684" y="483"/>
                  </a:lnTo>
                  <a:lnTo>
                    <a:pt x="690" y="489"/>
                  </a:lnTo>
                  <a:lnTo>
                    <a:pt x="695" y="487"/>
                  </a:lnTo>
                  <a:lnTo>
                    <a:pt x="699" y="487"/>
                  </a:lnTo>
                  <a:lnTo>
                    <a:pt x="693" y="494"/>
                  </a:lnTo>
                  <a:lnTo>
                    <a:pt x="695" y="498"/>
                  </a:lnTo>
                  <a:lnTo>
                    <a:pt x="691" y="505"/>
                  </a:lnTo>
                  <a:lnTo>
                    <a:pt x="686" y="500"/>
                  </a:lnTo>
                  <a:lnTo>
                    <a:pt x="680" y="504"/>
                  </a:lnTo>
                  <a:lnTo>
                    <a:pt x="682" y="505"/>
                  </a:lnTo>
                  <a:lnTo>
                    <a:pt x="686" y="502"/>
                  </a:lnTo>
                  <a:lnTo>
                    <a:pt x="688" y="505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2" y="515"/>
                  </a:lnTo>
                  <a:lnTo>
                    <a:pt x="679" y="516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6"/>
                  </a:lnTo>
                  <a:lnTo>
                    <a:pt x="680" y="516"/>
                  </a:lnTo>
                  <a:lnTo>
                    <a:pt x="680" y="516"/>
                  </a:lnTo>
                  <a:lnTo>
                    <a:pt x="680" y="518"/>
                  </a:lnTo>
                  <a:lnTo>
                    <a:pt x="679" y="518"/>
                  </a:lnTo>
                  <a:lnTo>
                    <a:pt x="679" y="518"/>
                  </a:lnTo>
                  <a:lnTo>
                    <a:pt x="679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2"/>
                  </a:lnTo>
                  <a:lnTo>
                    <a:pt x="679" y="522"/>
                  </a:lnTo>
                  <a:lnTo>
                    <a:pt x="677" y="522"/>
                  </a:lnTo>
                  <a:lnTo>
                    <a:pt x="677" y="524"/>
                  </a:lnTo>
                  <a:lnTo>
                    <a:pt x="677" y="526"/>
                  </a:lnTo>
                  <a:lnTo>
                    <a:pt x="677" y="526"/>
                  </a:lnTo>
                  <a:lnTo>
                    <a:pt x="675" y="526"/>
                  </a:lnTo>
                  <a:lnTo>
                    <a:pt x="673" y="524"/>
                  </a:lnTo>
                  <a:lnTo>
                    <a:pt x="673" y="524"/>
                  </a:lnTo>
                  <a:lnTo>
                    <a:pt x="673" y="522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18"/>
                  </a:lnTo>
                  <a:lnTo>
                    <a:pt x="673" y="518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1" y="518"/>
                  </a:lnTo>
                  <a:lnTo>
                    <a:pt x="669" y="518"/>
                  </a:lnTo>
                  <a:lnTo>
                    <a:pt x="669" y="520"/>
                  </a:lnTo>
                  <a:lnTo>
                    <a:pt x="669" y="520"/>
                  </a:lnTo>
                  <a:lnTo>
                    <a:pt x="669" y="518"/>
                  </a:lnTo>
                  <a:lnTo>
                    <a:pt x="669" y="518"/>
                  </a:lnTo>
                  <a:lnTo>
                    <a:pt x="669" y="516"/>
                  </a:lnTo>
                  <a:lnTo>
                    <a:pt x="669" y="515"/>
                  </a:lnTo>
                  <a:lnTo>
                    <a:pt x="669" y="515"/>
                  </a:lnTo>
                  <a:lnTo>
                    <a:pt x="668" y="518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6" y="520"/>
                  </a:lnTo>
                  <a:lnTo>
                    <a:pt x="664" y="522"/>
                  </a:lnTo>
                  <a:lnTo>
                    <a:pt x="664" y="524"/>
                  </a:lnTo>
                  <a:lnTo>
                    <a:pt x="662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6"/>
                  </a:lnTo>
                  <a:lnTo>
                    <a:pt x="662" y="526"/>
                  </a:lnTo>
                  <a:lnTo>
                    <a:pt x="662" y="526"/>
                  </a:lnTo>
                  <a:lnTo>
                    <a:pt x="660" y="526"/>
                  </a:lnTo>
                  <a:lnTo>
                    <a:pt x="660" y="526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58" y="531"/>
                  </a:lnTo>
                  <a:lnTo>
                    <a:pt x="657" y="533"/>
                  </a:lnTo>
                  <a:lnTo>
                    <a:pt x="655" y="533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3"/>
                  </a:lnTo>
                  <a:lnTo>
                    <a:pt x="655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5"/>
                  </a:lnTo>
                  <a:lnTo>
                    <a:pt x="653" y="537"/>
                  </a:lnTo>
                  <a:lnTo>
                    <a:pt x="653" y="537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49" y="538"/>
                  </a:lnTo>
                  <a:lnTo>
                    <a:pt x="649" y="540"/>
                  </a:lnTo>
                  <a:lnTo>
                    <a:pt x="649" y="540"/>
                  </a:lnTo>
                  <a:lnTo>
                    <a:pt x="647" y="540"/>
                  </a:lnTo>
                  <a:lnTo>
                    <a:pt x="647" y="538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9" y="535"/>
                  </a:lnTo>
                  <a:lnTo>
                    <a:pt x="647" y="535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9" y="531"/>
                  </a:lnTo>
                  <a:lnTo>
                    <a:pt x="649" y="531"/>
                  </a:lnTo>
                  <a:lnTo>
                    <a:pt x="649" y="529"/>
                  </a:lnTo>
                  <a:lnTo>
                    <a:pt x="647" y="529"/>
                  </a:lnTo>
                  <a:lnTo>
                    <a:pt x="647" y="527"/>
                  </a:lnTo>
                  <a:lnTo>
                    <a:pt x="646" y="527"/>
                  </a:lnTo>
                  <a:lnTo>
                    <a:pt x="647" y="529"/>
                  </a:lnTo>
                  <a:lnTo>
                    <a:pt x="647" y="529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6" y="533"/>
                  </a:lnTo>
                  <a:lnTo>
                    <a:pt x="646" y="535"/>
                  </a:lnTo>
                  <a:lnTo>
                    <a:pt x="646" y="535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4" y="537"/>
                  </a:lnTo>
                  <a:lnTo>
                    <a:pt x="644" y="537"/>
                  </a:lnTo>
                  <a:lnTo>
                    <a:pt x="644" y="538"/>
                  </a:lnTo>
                  <a:lnTo>
                    <a:pt x="642" y="542"/>
                  </a:lnTo>
                  <a:lnTo>
                    <a:pt x="642" y="542"/>
                  </a:lnTo>
                  <a:lnTo>
                    <a:pt x="640" y="542"/>
                  </a:lnTo>
                  <a:lnTo>
                    <a:pt x="640" y="542"/>
                  </a:lnTo>
                  <a:lnTo>
                    <a:pt x="638" y="542"/>
                  </a:lnTo>
                  <a:lnTo>
                    <a:pt x="638" y="540"/>
                  </a:lnTo>
                  <a:lnTo>
                    <a:pt x="638" y="540"/>
                  </a:lnTo>
                  <a:lnTo>
                    <a:pt x="638" y="538"/>
                  </a:lnTo>
                  <a:lnTo>
                    <a:pt x="636" y="538"/>
                  </a:lnTo>
                  <a:lnTo>
                    <a:pt x="636" y="537"/>
                  </a:lnTo>
                  <a:lnTo>
                    <a:pt x="636" y="537"/>
                  </a:lnTo>
                  <a:lnTo>
                    <a:pt x="636" y="535"/>
                  </a:lnTo>
                  <a:lnTo>
                    <a:pt x="636" y="535"/>
                  </a:lnTo>
                  <a:lnTo>
                    <a:pt x="638" y="537"/>
                  </a:lnTo>
                  <a:lnTo>
                    <a:pt x="640" y="535"/>
                  </a:lnTo>
                  <a:lnTo>
                    <a:pt x="640" y="535"/>
                  </a:lnTo>
                  <a:lnTo>
                    <a:pt x="640" y="533"/>
                  </a:lnTo>
                  <a:lnTo>
                    <a:pt x="640" y="533"/>
                  </a:lnTo>
                  <a:lnTo>
                    <a:pt x="642" y="533"/>
                  </a:lnTo>
                  <a:lnTo>
                    <a:pt x="642" y="531"/>
                  </a:lnTo>
                  <a:lnTo>
                    <a:pt x="640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5" y="533"/>
                  </a:lnTo>
                  <a:lnTo>
                    <a:pt x="635" y="533"/>
                  </a:lnTo>
                  <a:lnTo>
                    <a:pt x="633" y="533"/>
                  </a:lnTo>
                  <a:lnTo>
                    <a:pt x="631" y="531"/>
                  </a:lnTo>
                  <a:lnTo>
                    <a:pt x="631" y="529"/>
                  </a:lnTo>
                  <a:lnTo>
                    <a:pt x="629" y="529"/>
                  </a:lnTo>
                  <a:lnTo>
                    <a:pt x="629" y="531"/>
                  </a:lnTo>
                  <a:lnTo>
                    <a:pt x="629" y="531"/>
                  </a:lnTo>
                  <a:lnTo>
                    <a:pt x="627" y="531"/>
                  </a:lnTo>
                  <a:lnTo>
                    <a:pt x="625" y="533"/>
                  </a:lnTo>
                  <a:lnTo>
                    <a:pt x="625" y="533"/>
                  </a:lnTo>
                  <a:lnTo>
                    <a:pt x="624" y="535"/>
                  </a:lnTo>
                  <a:lnTo>
                    <a:pt x="624" y="535"/>
                  </a:lnTo>
                  <a:lnTo>
                    <a:pt x="622" y="537"/>
                  </a:lnTo>
                  <a:lnTo>
                    <a:pt x="622" y="538"/>
                  </a:lnTo>
                  <a:lnTo>
                    <a:pt x="622" y="540"/>
                  </a:lnTo>
                  <a:lnTo>
                    <a:pt x="622" y="540"/>
                  </a:lnTo>
                  <a:lnTo>
                    <a:pt x="622" y="542"/>
                  </a:lnTo>
                  <a:lnTo>
                    <a:pt x="622" y="542"/>
                  </a:lnTo>
                  <a:lnTo>
                    <a:pt x="620" y="544"/>
                  </a:lnTo>
                  <a:lnTo>
                    <a:pt x="620" y="542"/>
                  </a:lnTo>
                  <a:lnTo>
                    <a:pt x="618" y="542"/>
                  </a:lnTo>
                  <a:lnTo>
                    <a:pt x="618" y="540"/>
                  </a:lnTo>
                  <a:lnTo>
                    <a:pt x="616" y="540"/>
                  </a:lnTo>
                  <a:lnTo>
                    <a:pt x="616" y="538"/>
                  </a:lnTo>
                  <a:lnTo>
                    <a:pt x="614" y="538"/>
                  </a:lnTo>
                  <a:lnTo>
                    <a:pt x="614" y="538"/>
                  </a:lnTo>
                  <a:lnTo>
                    <a:pt x="613" y="538"/>
                  </a:lnTo>
                  <a:lnTo>
                    <a:pt x="609" y="538"/>
                  </a:lnTo>
                  <a:lnTo>
                    <a:pt x="609" y="538"/>
                  </a:lnTo>
                  <a:lnTo>
                    <a:pt x="607" y="538"/>
                  </a:lnTo>
                  <a:lnTo>
                    <a:pt x="605" y="538"/>
                  </a:lnTo>
                  <a:lnTo>
                    <a:pt x="603" y="538"/>
                  </a:lnTo>
                  <a:lnTo>
                    <a:pt x="603" y="538"/>
                  </a:lnTo>
                  <a:lnTo>
                    <a:pt x="602" y="540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2" y="544"/>
                  </a:lnTo>
                  <a:lnTo>
                    <a:pt x="602" y="546"/>
                  </a:lnTo>
                  <a:lnTo>
                    <a:pt x="602" y="544"/>
                  </a:lnTo>
                  <a:lnTo>
                    <a:pt x="600" y="546"/>
                  </a:lnTo>
                  <a:lnTo>
                    <a:pt x="602" y="546"/>
                  </a:lnTo>
                  <a:lnTo>
                    <a:pt x="602" y="546"/>
                  </a:lnTo>
                  <a:lnTo>
                    <a:pt x="602" y="548"/>
                  </a:lnTo>
                  <a:lnTo>
                    <a:pt x="600" y="548"/>
                  </a:lnTo>
                  <a:lnTo>
                    <a:pt x="600" y="548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6" y="546"/>
                  </a:lnTo>
                  <a:lnTo>
                    <a:pt x="594" y="544"/>
                  </a:lnTo>
                  <a:lnTo>
                    <a:pt x="592" y="544"/>
                  </a:lnTo>
                  <a:lnTo>
                    <a:pt x="592" y="544"/>
                  </a:lnTo>
                  <a:lnTo>
                    <a:pt x="591" y="542"/>
                  </a:lnTo>
                  <a:lnTo>
                    <a:pt x="591" y="542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5" y="538"/>
                  </a:lnTo>
                  <a:lnTo>
                    <a:pt x="583" y="537"/>
                  </a:lnTo>
                  <a:lnTo>
                    <a:pt x="581" y="535"/>
                  </a:lnTo>
                  <a:lnTo>
                    <a:pt x="581" y="535"/>
                  </a:lnTo>
                  <a:lnTo>
                    <a:pt x="583" y="533"/>
                  </a:lnTo>
                  <a:lnTo>
                    <a:pt x="583" y="531"/>
                  </a:lnTo>
                  <a:lnTo>
                    <a:pt x="583" y="531"/>
                  </a:lnTo>
                  <a:lnTo>
                    <a:pt x="583" y="529"/>
                  </a:lnTo>
                  <a:lnTo>
                    <a:pt x="583" y="529"/>
                  </a:lnTo>
                  <a:lnTo>
                    <a:pt x="581" y="529"/>
                  </a:lnTo>
                  <a:lnTo>
                    <a:pt x="583" y="526"/>
                  </a:lnTo>
                  <a:lnTo>
                    <a:pt x="583" y="526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2"/>
                  </a:lnTo>
                  <a:lnTo>
                    <a:pt x="581" y="520"/>
                  </a:lnTo>
                  <a:lnTo>
                    <a:pt x="581" y="520"/>
                  </a:lnTo>
                  <a:lnTo>
                    <a:pt x="580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6" y="518"/>
                  </a:lnTo>
                  <a:lnTo>
                    <a:pt x="572" y="515"/>
                  </a:lnTo>
                  <a:lnTo>
                    <a:pt x="572" y="513"/>
                  </a:lnTo>
                  <a:lnTo>
                    <a:pt x="572" y="513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2" y="509"/>
                  </a:lnTo>
                  <a:lnTo>
                    <a:pt x="572" y="509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2" y="509"/>
                  </a:lnTo>
                  <a:lnTo>
                    <a:pt x="572" y="507"/>
                  </a:lnTo>
                  <a:lnTo>
                    <a:pt x="574" y="507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4" y="507"/>
                  </a:lnTo>
                  <a:lnTo>
                    <a:pt x="574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4" y="505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0"/>
                  </a:lnTo>
                  <a:lnTo>
                    <a:pt x="572" y="500"/>
                  </a:lnTo>
                  <a:lnTo>
                    <a:pt x="572" y="498"/>
                  </a:lnTo>
                  <a:lnTo>
                    <a:pt x="570" y="496"/>
                  </a:lnTo>
                  <a:lnTo>
                    <a:pt x="569" y="496"/>
                  </a:lnTo>
                  <a:lnTo>
                    <a:pt x="569" y="496"/>
                  </a:lnTo>
                  <a:lnTo>
                    <a:pt x="567" y="498"/>
                  </a:lnTo>
                  <a:lnTo>
                    <a:pt x="567" y="498"/>
                  </a:lnTo>
                  <a:lnTo>
                    <a:pt x="567" y="500"/>
                  </a:lnTo>
                  <a:lnTo>
                    <a:pt x="565" y="500"/>
                  </a:lnTo>
                  <a:lnTo>
                    <a:pt x="563" y="502"/>
                  </a:lnTo>
                  <a:lnTo>
                    <a:pt x="563" y="500"/>
                  </a:lnTo>
                  <a:lnTo>
                    <a:pt x="561" y="500"/>
                  </a:lnTo>
                  <a:lnTo>
                    <a:pt x="559" y="502"/>
                  </a:lnTo>
                  <a:lnTo>
                    <a:pt x="558" y="502"/>
                  </a:lnTo>
                  <a:lnTo>
                    <a:pt x="556" y="502"/>
                  </a:lnTo>
                  <a:lnTo>
                    <a:pt x="552" y="502"/>
                  </a:lnTo>
                  <a:lnTo>
                    <a:pt x="552" y="500"/>
                  </a:lnTo>
                  <a:lnTo>
                    <a:pt x="552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45" y="496"/>
                  </a:lnTo>
                  <a:lnTo>
                    <a:pt x="543" y="496"/>
                  </a:lnTo>
                  <a:lnTo>
                    <a:pt x="543" y="496"/>
                  </a:lnTo>
                  <a:lnTo>
                    <a:pt x="543" y="498"/>
                  </a:lnTo>
                  <a:lnTo>
                    <a:pt x="543" y="500"/>
                  </a:lnTo>
                  <a:lnTo>
                    <a:pt x="543" y="500"/>
                  </a:lnTo>
                  <a:lnTo>
                    <a:pt x="541" y="500"/>
                  </a:lnTo>
                  <a:lnTo>
                    <a:pt x="539" y="500"/>
                  </a:lnTo>
                  <a:lnTo>
                    <a:pt x="539" y="498"/>
                  </a:lnTo>
                  <a:lnTo>
                    <a:pt x="537" y="500"/>
                  </a:lnTo>
                  <a:lnTo>
                    <a:pt x="537" y="500"/>
                  </a:lnTo>
                  <a:lnTo>
                    <a:pt x="536" y="498"/>
                  </a:lnTo>
                  <a:lnTo>
                    <a:pt x="536" y="496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2" y="489"/>
                  </a:lnTo>
                  <a:lnTo>
                    <a:pt x="532" y="487"/>
                  </a:lnTo>
                  <a:lnTo>
                    <a:pt x="532" y="487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4" y="483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2" y="480"/>
                  </a:lnTo>
                  <a:lnTo>
                    <a:pt x="532" y="480"/>
                  </a:lnTo>
                  <a:lnTo>
                    <a:pt x="530" y="478"/>
                  </a:lnTo>
                  <a:lnTo>
                    <a:pt x="528" y="478"/>
                  </a:lnTo>
                  <a:lnTo>
                    <a:pt x="528" y="476"/>
                  </a:lnTo>
                  <a:lnTo>
                    <a:pt x="528" y="476"/>
                  </a:lnTo>
                  <a:lnTo>
                    <a:pt x="528" y="474"/>
                  </a:lnTo>
                  <a:lnTo>
                    <a:pt x="530" y="474"/>
                  </a:lnTo>
                  <a:lnTo>
                    <a:pt x="530" y="474"/>
                  </a:lnTo>
                  <a:lnTo>
                    <a:pt x="530" y="472"/>
                  </a:lnTo>
                  <a:lnTo>
                    <a:pt x="530" y="471"/>
                  </a:lnTo>
                  <a:lnTo>
                    <a:pt x="530" y="471"/>
                  </a:lnTo>
                  <a:lnTo>
                    <a:pt x="530" y="469"/>
                  </a:lnTo>
                  <a:lnTo>
                    <a:pt x="528" y="469"/>
                  </a:lnTo>
                  <a:lnTo>
                    <a:pt x="526" y="469"/>
                  </a:lnTo>
                  <a:lnTo>
                    <a:pt x="526" y="469"/>
                  </a:lnTo>
                  <a:lnTo>
                    <a:pt x="473" y="340"/>
                  </a:lnTo>
                  <a:lnTo>
                    <a:pt x="470" y="339"/>
                  </a:lnTo>
                  <a:lnTo>
                    <a:pt x="470" y="339"/>
                  </a:lnTo>
                  <a:lnTo>
                    <a:pt x="468" y="339"/>
                  </a:lnTo>
                  <a:lnTo>
                    <a:pt x="464" y="339"/>
                  </a:lnTo>
                  <a:lnTo>
                    <a:pt x="462" y="337"/>
                  </a:lnTo>
                  <a:lnTo>
                    <a:pt x="460" y="335"/>
                  </a:lnTo>
                  <a:lnTo>
                    <a:pt x="459" y="335"/>
                  </a:lnTo>
                  <a:lnTo>
                    <a:pt x="457" y="335"/>
                  </a:lnTo>
                  <a:lnTo>
                    <a:pt x="455" y="333"/>
                  </a:lnTo>
                  <a:lnTo>
                    <a:pt x="455" y="331"/>
                  </a:lnTo>
                  <a:lnTo>
                    <a:pt x="455" y="331"/>
                  </a:lnTo>
                  <a:lnTo>
                    <a:pt x="453" y="329"/>
                  </a:lnTo>
                  <a:lnTo>
                    <a:pt x="451" y="329"/>
                  </a:lnTo>
                  <a:lnTo>
                    <a:pt x="449" y="329"/>
                  </a:lnTo>
                  <a:lnTo>
                    <a:pt x="448" y="328"/>
                  </a:lnTo>
                  <a:lnTo>
                    <a:pt x="446" y="328"/>
                  </a:lnTo>
                  <a:lnTo>
                    <a:pt x="444" y="328"/>
                  </a:lnTo>
                  <a:lnTo>
                    <a:pt x="438" y="326"/>
                  </a:lnTo>
                  <a:lnTo>
                    <a:pt x="437" y="324"/>
                  </a:lnTo>
                  <a:lnTo>
                    <a:pt x="435" y="324"/>
                  </a:lnTo>
                  <a:lnTo>
                    <a:pt x="433" y="322"/>
                  </a:lnTo>
                  <a:lnTo>
                    <a:pt x="433" y="322"/>
                  </a:lnTo>
                  <a:lnTo>
                    <a:pt x="431" y="322"/>
                  </a:lnTo>
                  <a:lnTo>
                    <a:pt x="429" y="322"/>
                  </a:lnTo>
                  <a:lnTo>
                    <a:pt x="429" y="322"/>
                  </a:lnTo>
                  <a:lnTo>
                    <a:pt x="427" y="322"/>
                  </a:lnTo>
                  <a:lnTo>
                    <a:pt x="426" y="322"/>
                  </a:lnTo>
                  <a:lnTo>
                    <a:pt x="424" y="320"/>
                  </a:lnTo>
                  <a:lnTo>
                    <a:pt x="424" y="320"/>
                  </a:lnTo>
                  <a:lnTo>
                    <a:pt x="422" y="322"/>
                  </a:lnTo>
                  <a:lnTo>
                    <a:pt x="418" y="322"/>
                  </a:lnTo>
                  <a:lnTo>
                    <a:pt x="416" y="324"/>
                  </a:lnTo>
                  <a:lnTo>
                    <a:pt x="415" y="326"/>
                  </a:lnTo>
                  <a:lnTo>
                    <a:pt x="415" y="328"/>
                  </a:lnTo>
                  <a:lnTo>
                    <a:pt x="415" y="328"/>
                  </a:lnTo>
                  <a:lnTo>
                    <a:pt x="415" y="329"/>
                  </a:lnTo>
                  <a:lnTo>
                    <a:pt x="415" y="331"/>
                  </a:lnTo>
                  <a:lnTo>
                    <a:pt x="416" y="331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3" y="335"/>
                  </a:lnTo>
                  <a:lnTo>
                    <a:pt x="413" y="335"/>
                  </a:lnTo>
                  <a:lnTo>
                    <a:pt x="411" y="335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5" y="337"/>
                  </a:lnTo>
                  <a:lnTo>
                    <a:pt x="404" y="337"/>
                  </a:lnTo>
                  <a:lnTo>
                    <a:pt x="404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40"/>
                  </a:lnTo>
                  <a:lnTo>
                    <a:pt x="400" y="342"/>
                  </a:lnTo>
                  <a:lnTo>
                    <a:pt x="400" y="344"/>
                  </a:lnTo>
                  <a:lnTo>
                    <a:pt x="400" y="344"/>
                  </a:lnTo>
                  <a:lnTo>
                    <a:pt x="396" y="348"/>
                  </a:lnTo>
                  <a:lnTo>
                    <a:pt x="394" y="348"/>
                  </a:lnTo>
                  <a:lnTo>
                    <a:pt x="394" y="348"/>
                  </a:lnTo>
                  <a:lnTo>
                    <a:pt x="393" y="348"/>
                  </a:lnTo>
                  <a:lnTo>
                    <a:pt x="393" y="348"/>
                  </a:lnTo>
                  <a:lnTo>
                    <a:pt x="393" y="350"/>
                  </a:lnTo>
                  <a:lnTo>
                    <a:pt x="391" y="350"/>
                  </a:lnTo>
                  <a:lnTo>
                    <a:pt x="391" y="350"/>
                  </a:lnTo>
                  <a:lnTo>
                    <a:pt x="389" y="351"/>
                  </a:lnTo>
                  <a:lnTo>
                    <a:pt x="389" y="351"/>
                  </a:lnTo>
                  <a:lnTo>
                    <a:pt x="387" y="353"/>
                  </a:lnTo>
                  <a:lnTo>
                    <a:pt x="385" y="355"/>
                  </a:lnTo>
                  <a:lnTo>
                    <a:pt x="383" y="357"/>
                  </a:lnTo>
                  <a:lnTo>
                    <a:pt x="382" y="359"/>
                  </a:lnTo>
                  <a:lnTo>
                    <a:pt x="382" y="361"/>
                  </a:lnTo>
                  <a:lnTo>
                    <a:pt x="380" y="361"/>
                  </a:lnTo>
                  <a:lnTo>
                    <a:pt x="380" y="361"/>
                  </a:lnTo>
                  <a:lnTo>
                    <a:pt x="378" y="361"/>
                  </a:lnTo>
                  <a:lnTo>
                    <a:pt x="376" y="361"/>
                  </a:lnTo>
                  <a:lnTo>
                    <a:pt x="372" y="361"/>
                  </a:lnTo>
                  <a:lnTo>
                    <a:pt x="371" y="359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67" y="359"/>
                  </a:lnTo>
                  <a:lnTo>
                    <a:pt x="367" y="357"/>
                  </a:lnTo>
                  <a:lnTo>
                    <a:pt x="365" y="357"/>
                  </a:lnTo>
                  <a:lnTo>
                    <a:pt x="361" y="353"/>
                  </a:lnTo>
                  <a:lnTo>
                    <a:pt x="361" y="351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1" y="348"/>
                  </a:lnTo>
                  <a:lnTo>
                    <a:pt x="360" y="346"/>
                  </a:lnTo>
                  <a:lnTo>
                    <a:pt x="358" y="344"/>
                  </a:lnTo>
                  <a:lnTo>
                    <a:pt x="358" y="344"/>
                  </a:lnTo>
                  <a:lnTo>
                    <a:pt x="360" y="342"/>
                  </a:lnTo>
                  <a:lnTo>
                    <a:pt x="358" y="339"/>
                  </a:lnTo>
                  <a:lnTo>
                    <a:pt x="358" y="339"/>
                  </a:lnTo>
                  <a:lnTo>
                    <a:pt x="356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2" y="339"/>
                  </a:lnTo>
                  <a:lnTo>
                    <a:pt x="352" y="339"/>
                  </a:lnTo>
                  <a:lnTo>
                    <a:pt x="350" y="340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7" y="339"/>
                  </a:lnTo>
                  <a:lnTo>
                    <a:pt x="347" y="339"/>
                  </a:lnTo>
                  <a:lnTo>
                    <a:pt x="345" y="339"/>
                  </a:lnTo>
                  <a:lnTo>
                    <a:pt x="343" y="340"/>
                  </a:lnTo>
                  <a:lnTo>
                    <a:pt x="341" y="340"/>
                  </a:lnTo>
                  <a:lnTo>
                    <a:pt x="316" y="452"/>
                  </a:lnTo>
                  <a:lnTo>
                    <a:pt x="318" y="467"/>
                  </a:lnTo>
                  <a:lnTo>
                    <a:pt x="321" y="485"/>
                  </a:lnTo>
                  <a:lnTo>
                    <a:pt x="321" y="487"/>
                  </a:lnTo>
                  <a:lnTo>
                    <a:pt x="321" y="487"/>
                  </a:lnTo>
                  <a:lnTo>
                    <a:pt x="319" y="487"/>
                  </a:lnTo>
                  <a:lnTo>
                    <a:pt x="319" y="489"/>
                  </a:lnTo>
                  <a:lnTo>
                    <a:pt x="319" y="491"/>
                  </a:lnTo>
                  <a:lnTo>
                    <a:pt x="319" y="493"/>
                  </a:lnTo>
                  <a:lnTo>
                    <a:pt x="318" y="494"/>
                  </a:lnTo>
                  <a:lnTo>
                    <a:pt x="318" y="494"/>
                  </a:lnTo>
                  <a:lnTo>
                    <a:pt x="316" y="496"/>
                  </a:lnTo>
                  <a:lnTo>
                    <a:pt x="316" y="496"/>
                  </a:lnTo>
                  <a:lnTo>
                    <a:pt x="314" y="496"/>
                  </a:lnTo>
                  <a:lnTo>
                    <a:pt x="314" y="500"/>
                  </a:lnTo>
                  <a:lnTo>
                    <a:pt x="314" y="502"/>
                  </a:lnTo>
                  <a:lnTo>
                    <a:pt x="316" y="504"/>
                  </a:lnTo>
                  <a:lnTo>
                    <a:pt x="316" y="505"/>
                  </a:lnTo>
                  <a:lnTo>
                    <a:pt x="314" y="505"/>
                  </a:lnTo>
                  <a:lnTo>
                    <a:pt x="314" y="507"/>
                  </a:lnTo>
                  <a:lnTo>
                    <a:pt x="314" y="509"/>
                  </a:lnTo>
                  <a:lnTo>
                    <a:pt x="312" y="509"/>
                  </a:lnTo>
                  <a:lnTo>
                    <a:pt x="314" y="511"/>
                  </a:lnTo>
                  <a:lnTo>
                    <a:pt x="314" y="511"/>
                  </a:lnTo>
                  <a:lnTo>
                    <a:pt x="314" y="515"/>
                  </a:lnTo>
                  <a:lnTo>
                    <a:pt x="314" y="516"/>
                  </a:lnTo>
                  <a:lnTo>
                    <a:pt x="314" y="518"/>
                  </a:lnTo>
                  <a:lnTo>
                    <a:pt x="314" y="520"/>
                  </a:lnTo>
                  <a:lnTo>
                    <a:pt x="314" y="520"/>
                  </a:lnTo>
                  <a:lnTo>
                    <a:pt x="316" y="522"/>
                  </a:lnTo>
                  <a:lnTo>
                    <a:pt x="318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6"/>
                  </a:lnTo>
                  <a:lnTo>
                    <a:pt x="318" y="527"/>
                  </a:lnTo>
                  <a:lnTo>
                    <a:pt x="318" y="527"/>
                  </a:lnTo>
                  <a:lnTo>
                    <a:pt x="319" y="529"/>
                  </a:lnTo>
                  <a:lnTo>
                    <a:pt x="319" y="529"/>
                  </a:lnTo>
                  <a:lnTo>
                    <a:pt x="319" y="531"/>
                  </a:lnTo>
                  <a:lnTo>
                    <a:pt x="318" y="531"/>
                  </a:lnTo>
                  <a:lnTo>
                    <a:pt x="318" y="533"/>
                  </a:lnTo>
                  <a:lnTo>
                    <a:pt x="316" y="535"/>
                  </a:lnTo>
                  <a:lnTo>
                    <a:pt x="318" y="535"/>
                  </a:lnTo>
                  <a:lnTo>
                    <a:pt x="318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7"/>
                  </a:lnTo>
                  <a:lnTo>
                    <a:pt x="319" y="538"/>
                  </a:lnTo>
                  <a:lnTo>
                    <a:pt x="319" y="540"/>
                  </a:lnTo>
                  <a:lnTo>
                    <a:pt x="319" y="542"/>
                  </a:lnTo>
                  <a:lnTo>
                    <a:pt x="319" y="542"/>
                  </a:lnTo>
                  <a:lnTo>
                    <a:pt x="321" y="544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5" y="546"/>
                  </a:lnTo>
                  <a:lnTo>
                    <a:pt x="325" y="546"/>
                  </a:lnTo>
                  <a:lnTo>
                    <a:pt x="327" y="548"/>
                  </a:lnTo>
                  <a:lnTo>
                    <a:pt x="327" y="548"/>
                  </a:lnTo>
                  <a:lnTo>
                    <a:pt x="327" y="549"/>
                  </a:lnTo>
                  <a:lnTo>
                    <a:pt x="329" y="553"/>
                  </a:lnTo>
                  <a:lnTo>
                    <a:pt x="329" y="555"/>
                  </a:lnTo>
                  <a:lnTo>
                    <a:pt x="327" y="557"/>
                  </a:lnTo>
                  <a:lnTo>
                    <a:pt x="327" y="557"/>
                  </a:lnTo>
                  <a:lnTo>
                    <a:pt x="327" y="559"/>
                  </a:lnTo>
                  <a:lnTo>
                    <a:pt x="323" y="562"/>
                  </a:lnTo>
                  <a:lnTo>
                    <a:pt x="321" y="566"/>
                  </a:lnTo>
                  <a:lnTo>
                    <a:pt x="321" y="566"/>
                  </a:lnTo>
                  <a:lnTo>
                    <a:pt x="321" y="568"/>
                  </a:lnTo>
                  <a:lnTo>
                    <a:pt x="319" y="570"/>
                  </a:lnTo>
                  <a:lnTo>
                    <a:pt x="319" y="570"/>
                  </a:lnTo>
                  <a:lnTo>
                    <a:pt x="321" y="571"/>
                  </a:lnTo>
                  <a:lnTo>
                    <a:pt x="323" y="573"/>
                  </a:lnTo>
                  <a:lnTo>
                    <a:pt x="325" y="575"/>
                  </a:lnTo>
                  <a:lnTo>
                    <a:pt x="325" y="575"/>
                  </a:lnTo>
                  <a:lnTo>
                    <a:pt x="325" y="577"/>
                  </a:lnTo>
                  <a:lnTo>
                    <a:pt x="323" y="579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9" y="584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2" y="593"/>
                  </a:lnTo>
                  <a:lnTo>
                    <a:pt x="312" y="595"/>
                  </a:lnTo>
                  <a:lnTo>
                    <a:pt x="312" y="595"/>
                  </a:lnTo>
                  <a:lnTo>
                    <a:pt x="310" y="595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9"/>
                  </a:lnTo>
                  <a:lnTo>
                    <a:pt x="310" y="599"/>
                  </a:lnTo>
                  <a:lnTo>
                    <a:pt x="308" y="599"/>
                  </a:lnTo>
                  <a:lnTo>
                    <a:pt x="308" y="601"/>
                  </a:lnTo>
                  <a:lnTo>
                    <a:pt x="308" y="603"/>
                  </a:lnTo>
                  <a:lnTo>
                    <a:pt x="308" y="603"/>
                  </a:lnTo>
                  <a:lnTo>
                    <a:pt x="308" y="604"/>
                  </a:lnTo>
                  <a:lnTo>
                    <a:pt x="307" y="604"/>
                  </a:lnTo>
                  <a:lnTo>
                    <a:pt x="307" y="606"/>
                  </a:lnTo>
                  <a:lnTo>
                    <a:pt x="308" y="608"/>
                  </a:lnTo>
                  <a:lnTo>
                    <a:pt x="307" y="608"/>
                  </a:lnTo>
                  <a:lnTo>
                    <a:pt x="308" y="610"/>
                  </a:lnTo>
                  <a:lnTo>
                    <a:pt x="307" y="610"/>
                  </a:lnTo>
                  <a:lnTo>
                    <a:pt x="307" y="612"/>
                  </a:lnTo>
                  <a:lnTo>
                    <a:pt x="308" y="612"/>
                  </a:lnTo>
                  <a:lnTo>
                    <a:pt x="308" y="614"/>
                  </a:lnTo>
                  <a:lnTo>
                    <a:pt x="308" y="615"/>
                  </a:lnTo>
                  <a:lnTo>
                    <a:pt x="308" y="615"/>
                  </a:lnTo>
                  <a:lnTo>
                    <a:pt x="312" y="617"/>
                  </a:lnTo>
                  <a:lnTo>
                    <a:pt x="316" y="619"/>
                  </a:lnTo>
                  <a:lnTo>
                    <a:pt x="316" y="619"/>
                  </a:lnTo>
                  <a:lnTo>
                    <a:pt x="318" y="619"/>
                  </a:lnTo>
                  <a:lnTo>
                    <a:pt x="318" y="621"/>
                  </a:lnTo>
                  <a:lnTo>
                    <a:pt x="318" y="621"/>
                  </a:lnTo>
                  <a:lnTo>
                    <a:pt x="318" y="623"/>
                  </a:lnTo>
                  <a:lnTo>
                    <a:pt x="319" y="623"/>
                  </a:lnTo>
                  <a:lnTo>
                    <a:pt x="319" y="623"/>
                  </a:lnTo>
                  <a:lnTo>
                    <a:pt x="319" y="625"/>
                  </a:lnTo>
                  <a:lnTo>
                    <a:pt x="318" y="625"/>
                  </a:lnTo>
                  <a:lnTo>
                    <a:pt x="316" y="626"/>
                  </a:lnTo>
                  <a:lnTo>
                    <a:pt x="314" y="625"/>
                  </a:lnTo>
                  <a:lnTo>
                    <a:pt x="314" y="626"/>
                  </a:lnTo>
                  <a:lnTo>
                    <a:pt x="312" y="626"/>
                  </a:lnTo>
                  <a:lnTo>
                    <a:pt x="310" y="625"/>
                  </a:lnTo>
                  <a:lnTo>
                    <a:pt x="308" y="623"/>
                  </a:lnTo>
                  <a:lnTo>
                    <a:pt x="307" y="623"/>
                  </a:lnTo>
                  <a:lnTo>
                    <a:pt x="307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6"/>
                  </a:lnTo>
                  <a:lnTo>
                    <a:pt x="305" y="626"/>
                  </a:lnTo>
                  <a:lnTo>
                    <a:pt x="303" y="628"/>
                  </a:lnTo>
                  <a:lnTo>
                    <a:pt x="303" y="628"/>
                  </a:lnTo>
                  <a:lnTo>
                    <a:pt x="303" y="630"/>
                  </a:lnTo>
                  <a:lnTo>
                    <a:pt x="303" y="630"/>
                  </a:lnTo>
                  <a:lnTo>
                    <a:pt x="305" y="632"/>
                  </a:lnTo>
                  <a:lnTo>
                    <a:pt x="307" y="634"/>
                  </a:lnTo>
                  <a:lnTo>
                    <a:pt x="307" y="636"/>
                  </a:lnTo>
                  <a:lnTo>
                    <a:pt x="308" y="639"/>
                  </a:lnTo>
                  <a:lnTo>
                    <a:pt x="307" y="641"/>
                  </a:lnTo>
                  <a:lnTo>
                    <a:pt x="307" y="641"/>
                  </a:lnTo>
                  <a:lnTo>
                    <a:pt x="307" y="643"/>
                  </a:lnTo>
                  <a:lnTo>
                    <a:pt x="307" y="643"/>
                  </a:lnTo>
                  <a:lnTo>
                    <a:pt x="307" y="645"/>
                  </a:lnTo>
                  <a:lnTo>
                    <a:pt x="307" y="647"/>
                  </a:lnTo>
                  <a:lnTo>
                    <a:pt x="308" y="648"/>
                  </a:lnTo>
                  <a:lnTo>
                    <a:pt x="308" y="650"/>
                  </a:lnTo>
                  <a:lnTo>
                    <a:pt x="307" y="650"/>
                  </a:lnTo>
                  <a:lnTo>
                    <a:pt x="307" y="650"/>
                  </a:lnTo>
                  <a:lnTo>
                    <a:pt x="305" y="650"/>
                  </a:lnTo>
                  <a:lnTo>
                    <a:pt x="305" y="650"/>
                  </a:lnTo>
                  <a:lnTo>
                    <a:pt x="303" y="648"/>
                  </a:lnTo>
                  <a:lnTo>
                    <a:pt x="301" y="647"/>
                  </a:lnTo>
                  <a:lnTo>
                    <a:pt x="301" y="645"/>
                  </a:lnTo>
                  <a:lnTo>
                    <a:pt x="299" y="643"/>
                  </a:lnTo>
                  <a:lnTo>
                    <a:pt x="296" y="641"/>
                  </a:lnTo>
                  <a:lnTo>
                    <a:pt x="296" y="639"/>
                  </a:lnTo>
                  <a:lnTo>
                    <a:pt x="294" y="639"/>
                  </a:lnTo>
                  <a:lnTo>
                    <a:pt x="294" y="641"/>
                  </a:lnTo>
                  <a:lnTo>
                    <a:pt x="292" y="641"/>
                  </a:lnTo>
                  <a:lnTo>
                    <a:pt x="290" y="641"/>
                  </a:lnTo>
                  <a:lnTo>
                    <a:pt x="290" y="641"/>
                  </a:lnTo>
                  <a:lnTo>
                    <a:pt x="290" y="643"/>
                  </a:lnTo>
                  <a:lnTo>
                    <a:pt x="290" y="643"/>
                  </a:lnTo>
                  <a:lnTo>
                    <a:pt x="288" y="647"/>
                  </a:lnTo>
                  <a:lnTo>
                    <a:pt x="286" y="648"/>
                  </a:lnTo>
                  <a:lnTo>
                    <a:pt x="285" y="650"/>
                  </a:lnTo>
                  <a:lnTo>
                    <a:pt x="285" y="654"/>
                  </a:lnTo>
                  <a:lnTo>
                    <a:pt x="285" y="656"/>
                  </a:lnTo>
                  <a:lnTo>
                    <a:pt x="285" y="656"/>
                  </a:lnTo>
                  <a:lnTo>
                    <a:pt x="283" y="657"/>
                  </a:lnTo>
                  <a:lnTo>
                    <a:pt x="283" y="657"/>
                  </a:lnTo>
                  <a:lnTo>
                    <a:pt x="281" y="657"/>
                  </a:lnTo>
                  <a:lnTo>
                    <a:pt x="279" y="657"/>
                  </a:lnTo>
                  <a:lnTo>
                    <a:pt x="275" y="657"/>
                  </a:lnTo>
                  <a:lnTo>
                    <a:pt x="275" y="656"/>
                  </a:lnTo>
                  <a:lnTo>
                    <a:pt x="274" y="656"/>
                  </a:lnTo>
                  <a:lnTo>
                    <a:pt x="270" y="656"/>
                  </a:lnTo>
                  <a:lnTo>
                    <a:pt x="270" y="656"/>
                  </a:lnTo>
                  <a:lnTo>
                    <a:pt x="268" y="656"/>
                  </a:lnTo>
                  <a:lnTo>
                    <a:pt x="266" y="659"/>
                  </a:lnTo>
                  <a:lnTo>
                    <a:pt x="264" y="661"/>
                  </a:lnTo>
                  <a:lnTo>
                    <a:pt x="264" y="665"/>
                  </a:lnTo>
                  <a:lnTo>
                    <a:pt x="264" y="665"/>
                  </a:lnTo>
                  <a:lnTo>
                    <a:pt x="263" y="665"/>
                  </a:lnTo>
                  <a:lnTo>
                    <a:pt x="263" y="665"/>
                  </a:lnTo>
                  <a:lnTo>
                    <a:pt x="261" y="667"/>
                  </a:lnTo>
                  <a:lnTo>
                    <a:pt x="261" y="665"/>
                  </a:lnTo>
                  <a:lnTo>
                    <a:pt x="259" y="667"/>
                  </a:lnTo>
                  <a:lnTo>
                    <a:pt x="261" y="667"/>
                  </a:lnTo>
                  <a:lnTo>
                    <a:pt x="261" y="667"/>
                  </a:lnTo>
                  <a:lnTo>
                    <a:pt x="263" y="667"/>
                  </a:lnTo>
                  <a:lnTo>
                    <a:pt x="264" y="668"/>
                  </a:lnTo>
                  <a:lnTo>
                    <a:pt x="264" y="668"/>
                  </a:lnTo>
                  <a:lnTo>
                    <a:pt x="264" y="674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8"/>
                  </a:lnTo>
                  <a:lnTo>
                    <a:pt x="264" y="679"/>
                  </a:lnTo>
                  <a:lnTo>
                    <a:pt x="266" y="679"/>
                  </a:lnTo>
                  <a:lnTo>
                    <a:pt x="266" y="679"/>
                  </a:lnTo>
                  <a:lnTo>
                    <a:pt x="264" y="679"/>
                  </a:lnTo>
                  <a:lnTo>
                    <a:pt x="264" y="681"/>
                  </a:lnTo>
                  <a:lnTo>
                    <a:pt x="264" y="681"/>
                  </a:lnTo>
                  <a:lnTo>
                    <a:pt x="264" y="683"/>
                  </a:lnTo>
                  <a:lnTo>
                    <a:pt x="264" y="683"/>
                  </a:lnTo>
                  <a:lnTo>
                    <a:pt x="264" y="685"/>
                  </a:lnTo>
                  <a:lnTo>
                    <a:pt x="264" y="685"/>
                  </a:lnTo>
                  <a:lnTo>
                    <a:pt x="263" y="689"/>
                  </a:lnTo>
                  <a:lnTo>
                    <a:pt x="263" y="690"/>
                  </a:lnTo>
                  <a:lnTo>
                    <a:pt x="263" y="690"/>
                  </a:lnTo>
                  <a:lnTo>
                    <a:pt x="264" y="690"/>
                  </a:lnTo>
                  <a:lnTo>
                    <a:pt x="264" y="692"/>
                  </a:lnTo>
                  <a:lnTo>
                    <a:pt x="264" y="692"/>
                  </a:lnTo>
                  <a:lnTo>
                    <a:pt x="264" y="694"/>
                  </a:lnTo>
                  <a:lnTo>
                    <a:pt x="248" y="700"/>
                  </a:lnTo>
                  <a:lnTo>
                    <a:pt x="237" y="705"/>
                  </a:lnTo>
                  <a:lnTo>
                    <a:pt x="231" y="707"/>
                  </a:lnTo>
                  <a:lnTo>
                    <a:pt x="222" y="711"/>
                  </a:lnTo>
                  <a:lnTo>
                    <a:pt x="200" y="718"/>
                  </a:lnTo>
                  <a:lnTo>
                    <a:pt x="178" y="725"/>
                  </a:lnTo>
                  <a:lnTo>
                    <a:pt x="132" y="742"/>
                  </a:lnTo>
                  <a:lnTo>
                    <a:pt x="132" y="740"/>
                  </a:lnTo>
                  <a:lnTo>
                    <a:pt x="132" y="740"/>
                  </a:lnTo>
                  <a:lnTo>
                    <a:pt x="132" y="738"/>
                  </a:lnTo>
                  <a:lnTo>
                    <a:pt x="132" y="738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29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8"/>
                  </a:lnTo>
                  <a:lnTo>
                    <a:pt x="127" y="738"/>
                  </a:lnTo>
                  <a:lnTo>
                    <a:pt x="125" y="738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8"/>
                  </a:lnTo>
                  <a:lnTo>
                    <a:pt x="125" y="738"/>
                  </a:lnTo>
                  <a:lnTo>
                    <a:pt x="123" y="740"/>
                  </a:lnTo>
                  <a:lnTo>
                    <a:pt x="123" y="740"/>
                  </a:lnTo>
                  <a:lnTo>
                    <a:pt x="125" y="740"/>
                  </a:lnTo>
                  <a:lnTo>
                    <a:pt x="123" y="742"/>
                  </a:lnTo>
                  <a:lnTo>
                    <a:pt x="123" y="744"/>
                  </a:lnTo>
                  <a:lnTo>
                    <a:pt x="123" y="745"/>
                  </a:lnTo>
                  <a:lnTo>
                    <a:pt x="110" y="749"/>
                  </a:lnTo>
                  <a:lnTo>
                    <a:pt x="110" y="747"/>
                  </a:lnTo>
                  <a:lnTo>
                    <a:pt x="112" y="747"/>
                  </a:lnTo>
                  <a:lnTo>
                    <a:pt x="110" y="745"/>
                  </a:lnTo>
                  <a:lnTo>
                    <a:pt x="110" y="744"/>
                  </a:lnTo>
                  <a:lnTo>
                    <a:pt x="110" y="744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4"/>
                  </a:lnTo>
                  <a:lnTo>
                    <a:pt x="110" y="745"/>
                  </a:lnTo>
                  <a:lnTo>
                    <a:pt x="110" y="747"/>
                  </a:lnTo>
                  <a:lnTo>
                    <a:pt x="110" y="749"/>
                  </a:lnTo>
                  <a:lnTo>
                    <a:pt x="55" y="769"/>
                  </a:lnTo>
                  <a:lnTo>
                    <a:pt x="32" y="77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2" y="786"/>
                  </a:lnTo>
                  <a:lnTo>
                    <a:pt x="2" y="786"/>
                  </a:lnTo>
                  <a:lnTo>
                    <a:pt x="2" y="788"/>
                  </a:lnTo>
                  <a:lnTo>
                    <a:pt x="4" y="786"/>
                  </a:lnTo>
                  <a:lnTo>
                    <a:pt x="6" y="784"/>
                  </a:lnTo>
                  <a:lnTo>
                    <a:pt x="11" y="778"/>
                  </a:lnTo>
                  <a:lnTo>
                    <a:pt x="13" y="778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7" y="775"/>
                  </a:lnTo>
                  <a:lnTo>
                    <a:pt x="17" y="773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9" y="771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9" y="767"/>
                  </a:lnTo>
                  <a:lnTo>
                    <a:pt x="19" y="767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2" y="760"/>
                  </a:lnTo>
                  <a:lnTo>
                    <a:pt x="21" y="760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4" y="756"/>
                  </a:lnTo>
                  <a:lnTo>
                    <a:pt x="26" y="755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30" y="753"/>
                  </a:lnTo>
                  <a:lnTo>
                    <a:pt x="32" y="751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3" y="751"/>
                  </a:lnTo>
                  <a:lnTo>
                    <a:pt x="33" y="749"/>
                  </a:lnTo>
                  <a:lnTo>
                    <a:pt x="35" y="749"/>
                  </a:lnTo>
                  <a:lnTo>
                    <a:pt x="35" y="747"/>
                  </a:lnTo>
                  <a:lnTo>
                    <a:pt x="35" y="745"/>
                  </a:lnTo>
                  <a:lnTo>
                    <a:pt x="35" y="745"/>
                  </a:lnTo>
                  <a:lnTo>
                    <a:pt x="35" y="744"/>
                  </a:lnTo>
                  <a:lnTo>
                    <a:pt x="37" y="744"/>
                  </a:lnTo>
                  <a:lnTo>
                    <a:pt x="39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3" y="744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8" y="742"/>
                  </a:lnTo>
                  <a:lnTo>
                    <a:pt x="48" y="740"/>
                  </a:lnTo>
                  <a:lnTo>
                    <a:pt x="50" y="738"/>
                  </a:lnTo>
                  <a:lnTo>
                    <a:pt x="52" y="734"/>
                  </a:lnTo>
                  <a:lnTo>
                    <a:pt x="52" y="733"/>
                  </a:lnTo>
                  <a:lnTo>
                    <a:pt x="52" y="731"/>
                  </a:lnTo>
                  <a:lnTo>
                    <a:pt x="54" y="731"/>
                  </a:lnTo>
                  <a:lnTo>
                    <a:pt x="54" y="731"/>
                  </a:lnTo>
                  <a:lnTo>
                    <a:pt x="54" y="727"/>
                  </a:lnTo>
                  <a:lnTo>
                    <a:pt x="54" y="727"/>
                  </a:lnTo>
                  <a:lnTo>
                    <a:pt x="54" y="725"/>
                  </a:lnTo>
                  <a:lnTo>
                    <a:pt x="57" y="725"/>
                  </a:lnTo>
                  <a:lnTo>
                    <a:pt x="57" y="723"/>
                  </a:lnTo>
                  <a:lnTo>
                    <a:pt x="57" y="723"/>
                  </a:lnTo>
                  <a:lnTo>
                    <a:pt x="59" y="723"/>
                  </a:lnTo>
                  <a:lnTo>
                    <a:pt x="59" y="722"/>
                  </a:lnTo>
                  <a:lnTo>
                    <a:pt x="59" y="722"/>
                  </a:lnTo>
                  <a:lnTo>
                    <a:pt x="61" y="720"/>
                  </a:lnTo>
                  <a:lnTo>
                    <a:pt x="61" y="718"/>
                  </a:lnTo>
                  <a:lnTo>
                    <a:pt x="61" y="716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2"/>
                  </a:lnTo>
                  <a:lnTo>
                    <a:pt x="66" y="711"/>
                  </a:lnTo>
                  <a:lnTo>
                    <a:pt x="70" y="709"/>
                  </a:lnTo>
                  <a:lnTo>
                    <a:pt x="74" y="709"/>
                  </a:lnTo>
                  <a:lnTo>
                    <a:pt x="76" y="709"/>
                  </a:lnTo>
                  <a:lnTo>
                    <a:pt x="77" y="707"/>
                  </a:lnTo>
                  <a:lnTo>
                    <a:pt x="79" y="707"/>
                  </a:lnTo>
                  <a:lnTo>
                    <a:pt x="79" y="707"/>
                  </a:lnTo>
                  <a:lnTo>
                    <a:pt x="81" y="705"/>
                  </a:lnTo>
                  <a:lnTo>
                    <a:pt x="81" y="705"/>
                  </a:lnTo>
                  <a:lnTo>
                    <a:pt x="83" y="703"/>
                  </a:lnTo>
                  <a:lnTo>
                    <a:pt x="81" y="698"/>
                  </a:lnTo>
                  <a:lnTo>
                    <a:pt x="81" y="698"/>
                  </a:lnTo>
                  <a:lnTo>
                    <a:pt x="79" y="698"/>
                  </a:lnTo>
                  <a:lnTo>
                    <a:pt x="79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4"/>
                  </a:lnTo>
                  <a:lnTo>
                    <a:pt x="77" y="694"/>
                  </a:lnTo>
                  <a:lnTo>
                    <a:pt x="77" y="692"/>
                  </a:lnTo>
                  <a:lnTo>
                    <a:pt x="76" y="692"/>
                  </a:lnTo>
                  <a:lnTo>
                    <a:pt x="76" y="692"/>
                  </a:lnTo>
                  <a:lnTo>
                    <a:pt x="77" y="689"/>
                  </a:lnTo>
                  <a:lnTo>
                    <a:pt x="77" y="687"/>
                  </a:lnTo>
                  <a:lnTo>
                    <a:pt x="77" y="687"/>
                  </a:lnTo>
                  <a:lnTo>
                    <a:pt x="79" y="685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79" y="681"/>
                  </a:lnTo>
                  <a:lnTo>
                    <a:pt x="79" y="681"/>
                  </a:lnTo>
                  <a:lnTo>
                    <a:pt x="77" y="679"/>
                  </a:lnTo>
                  <a:lnTo>
                    <a:pt x="77" y="678"/>
                  </a:lnTo>
                  <a:lnTo>
                    <a:pt x="77" y="676"/>
                  </a:lnTo>
                  <a:lnTo>
                    <a:pt x="77" y="674"/>
                  </a:lnTo>
                  <a:lnTo>
                    <a:pt x="77" y="672"/>
                  </a:lnTo>
                  <a:lnTo>
                    <a:pt x="76" y="670"/>
                  </a:lnTo>
                  <a:lnTo>
                    <a:pt x="76" y="668"/>
                  </a:lnTo>
                  <a:lnTo>
                    <a:pt x="76" y="667"/>
                  </a:lnTo>
                  <a:lnTo>
                    <a:pt x="77" y="667"/>
                  </a:lnTo>
                  <a:lnTo>
                    <a:pt x="77" y="665"/>
                  </a:lnTo>
                  <a:lnTo>
                    <a:pt x="79" y="663"/>
                  </a:lnTo>
                  <a:lnTo>
                    <a:pt x="79" y="661"/>
                  </a:lnTo>
                  <a:lnTo>
                    <a:pt x="79" y="661"/>
                  </a:lnTo>
                  <a:lnTo>
                    <a:pt x="83" y="656"/>
                  </a:lnTo>
                  <a:lnTo>
                    <a:pt x="83" y="652"/>
                  </a:lnTo>
                  <a:lnTo>
                    <a:pt x="85" y="650"/>
                  </a:lnTo>
                  <a:lnTo>
                    <a:pt x="87" y="648"/>
                  </a:lnTo>
                  <a:lnTo>
                    <a:pt x="87" y="647"/>
                  </a:lnTo>
                  <a:lnTo>
                    <a:pt x="87" y="645"/>
                  </a:lnTo>
                  <a:lnTo>
                    <a:pt x="88" y="643"/>
                  </a:lnTo>
                  <a:lnTo>
                    <a:pt x="88" y="641"/>
                  </a:lnTo>
                  <a:lnTo>
                    <a:pt x="88" y="641"/>
                  </a:lnTo>
                  <a:lnTo>
                    <a:pt x="88" y="639"/>
                  </a:lnTo>
                  <a:lnTo>
                    <a:pt x="88" y="639"/>
                  </a:lnTo>
                  <a:lnTo>
                    <a:pt x="87" y="636"/>
                  </a:lnTo>
                  <a:lnTo>
                    <a:pt x="87" y="636"/>
                  </a:lnTo>
                  <a:lnTo>
                    <a:pt x="87" y="632"/>
                  </a:lnTo>
                  <a:lnTo>
                    <a:pt x="87" y="630"/>
                  </a:lnTo>
                  <a:lnTo>
                    <a:pt x="87" y="628"/>
                  </a:lnTo>
                  <a:lnTo>
                    <a:pt x="87" y="626"/>
                  </a:lnTo>
                  <a:lnTo>
                    <a:pt x="87" y="626"/>
                  </a:lnTo>
                  <a:lnTo>
                    <a:pt x="87" y="625"/>
                  </a:lnTo>
                  <a:lnTo>
                    <a:pt x="87" y="623"/>
                  </a:lnTo>
                  <a:lnTo>
                    <a:pt x="87" y="621"/>
                  </a:lnTo>
                  <a:lnTo>
                    <a:pt x="87" y="621"/>
                  </a:lnTo>
                  <a:lnTo>
                    <a:pt x="88" y="619"/>
                  </a:lnTo>
                  <a:lnTo>
                    <a:pt x="88" y="619"/>
                  </a:lnTo>
                  <a:lnTo>
                    <a:pt x="90" y="619"/>
                  </a:lnTo>
                  <a:lnTo>
                    <a:pt x="92" y="617"/>
                  </a:lnTo>
                  <a:lnTo>
                    <a:pt x="94" y="617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6" y="615"/>
                  </a:lnTo>
                  <a:lnTo>
                    <a:pt x="98" y="615"/>
                  </a:lnTo>
                  <a:lnTo>
                    <a:pt x="98" y="615"/>
                  </a:lnTo>
                  <a:lnTo>
                    <a:pt x="98" y="614"/>
                  </a:lnTo>
                  <a:lnTo>
                    <a:pt x="99" y="614"/>
                  </a:lnTo>
                  <a:lnTo>
                    <a:pt x="101" y="614"/>
                  </a:lnTo>
                  <a:lnTo>
                    <a:pt x="101" y="612"/>
                  </a:lnTo>
                  <a:lnTo>
                    <a:pt x="101" y="612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3" y="610"/>
                  </a:lnTo>
                  <a:lnTo>
                    <a:pt x="103" y="610"/>
                  </a:lnTo>
                  <a:lnTo>
                    <a:pt x="103" y="612"/>
                  </a:lnTo>
                  <a:lnTo>
                    <a:pt x="105" y="612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3" y="610"/>
                  </a:lnTo>
                  <a:lnTo>
                    <a:pt x="103" y="608"/>
                  </a:lnTo>
                  <a:lnTo>
                    <a:pt x="103" y="608"/>
                  </a:lnTo>
                  <a:lnTo>
                    <a:pt x="101" y="606"/>
                  </a:lnTo>
                  <a:lnTo>
                    <a:pt x="101" y="604"/>
                  </a:lnTo>
                  <a:lnTo>
                    <a:pt x="103" y="604"/>
                  </a:lnTo>
                  <a:lnTo>
                    <a:pt x="103" y="604"/>
                  </a:lnTo>
                  <a:lnTo>
                    <a:pt x="105" y="604"/>
                  </a:lnTo>
                  <a:lnTo>
                    <a:pt x="105" y="604"/>
                  </a:lnTo>
                  <a:lnTo>
                    <a:pt x="105" y="603"/>
                  </a:lnTo>
                  <a:lnTo>
                    <a:pt x="107" y="603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599"/>
                  </a:lnTo>
                  <a:lnTo>
                    <a:pt x="110" y="599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4" y="597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2"/>
                  </a:lnTo>
                  <a:lnTo>
                    <a:pt x="118" y="592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88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4"/>
                  </a:lnTo>
                  <a:lnTo>
                    <a:pt x="120" y="584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1"/>
                  </a:lnTo>
                  <a:lnTo>
                    <a:pt x="120" y="579"/>
                  </a:lnTo>
                  <a:lnTo>
                    <a:pt x="121" y="579"/>
                  </a:lnTo>
                  <a:lnTo>
                    <a:pt x="121" y="577"/>
                  </a:lnTo>
                  <a:lnTo>
                    <a:pt x="121" y="577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5" y="573"/>
                  </a:lnTo>
                  <a:lnTo>
                    <a:pt x="125" y="571"/>
                  </a:lnTo>
                  <a:lnTo>
                    <a:pt x="125" y="571"/>
                  </a:lnTo>
                  <a:lnTo>
                    <a:pt x="127" y="570"/>
                  </a:lnTo>
                  <a:lnTo>
                    <a:pt x="127" y="568"/>
                  </a:lnTo>
                  <a:lnTo>
                    <a:pt x="129" y="564"/>
                  </a:lnTo>
                  <a:lnTo>
                    <a:pt x="131" y="562"/>
                  </a:lnTo>
                  <a:lnTo>
                    <a:pt x="131" y="560"/>
                  </a:lnTo>
                  <a:lnTo>
                    <a:pt x="132" y="560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6" y="559"/>
                  </a:lnTo>
                  <a:lnTo>
                    <a:pt x="136" y="559"/>
                  </a:lnTo>
                  <a:lnTo>
                    <a:pt x="136" y="557"/>
                  </a:lnTo>
                  <a:lnTo>
                    <a:pt x="136" y="557"/>
                  </a:lnTo>
                  <a:lnTo>
                    <a:pt x="138" y="557"/>
                  </a:lnTo>
                  <a:lnTo>
                    <a:pt x="140" y="555"/>
                  </a:lnTo>
                  <a:lnTo>
                    <a:pt x="143" y="551"/>
                  </a:lnTo>
                  <a:lnTo>
                    <a:pt x="143" y="549"/>
                  </a:lnTo>
                  <a:lnTo>
                    <a:pt x="143" y="542"/>
                  </a:lnTo>
                  <a:lnTo>
                    <a:pt x="143" y="537"/>
                  </a:lnTo>
                  <a:lnTo>
                    <a:pt x="145" y="535"/>
                  </a:lnTo>
                  <a:lnTo>
                    <a:pt x="145" y="533"/>
                  </a:lnTo>
                  <a:lnTo>
                    <a:pt x="147" y="533"/>
                  </a:lnTo>
                  <a:lnTo>
                    <a:pt x="147" y="531"/>
                  </a:lnTo>
                  <a:lnTo>
                    <a:pt x="149" y="531"/>
                  </a:lnTo>
                  <a:lnTo>
                    <a:pt x="149" y="531"/>
                  </a:lnTo>
                  <a:lnTo>
                    <a:pt x="151" y="531"/>
                  </a:lnTo>
                  <a:lnTo>
                    <a:pt x="153" y="529"/>
                  </a:lnTo>
                  <a:lnTo>
                    <a:pt x="154" y="529"/>
                  </a:lnTo>
                  <a:lnTo>
                    <a:pt x="156" y="527"/>
                  </a:lnTo>
                  <a:lnTo>
                    <a:pt x="156" y="526"/>
                  </a:lnTo>
                  <a:lnTo>
                    <a:pt x="158" y="526"/>
                  </a:lnTo>
                  <a:lnTo>
                    <a:pt x="158" y="526"/>
                  </a:lnTo>
                  <a:lnTo>
                    <a:pt x="158" y="524"/>
                  </a:lnTo>
                  <a:lnTo>
                    <a:pt x="158" y="522"/>
                  </a:lnTo>
                  <a:lnTo>
                    <a:pt x="158" y="520"/>
                  </a:lnTo>
                  <a:lnTo>
                    <a:pt x="160" y="520"/>
                  </a:lnTo>
                  <a:lnTo>
                    <a:pt x="160" y="520"/>
                  </a:lnTo>
                  <a:lnTo>
                    <a:pt x="162" y="518"/>
                  </a:lnTo>
                  <a:lnTo>
                    <a:pt x="164" y="516"/>
                  </a:lnTo>
                  <a:lnTo>
                    <a:pt x="164" y="516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5" y="513"/>
                  </a:lnTo>
                  <a:lnTo>
                    <a:pt x="165" y="513"/>
                  </a:lnTo>
                  <a:lnTo>
                    <a:pt x="167" y="513"/>
                  </a:lnTo>
                  <a:lnTo>
                    <a:pt x="171" y="513"/>
                  </a:lnTo>
                  <a:lnTo>
                    <a:pt x="171" y="513"/>
                  </a:lnTo>
                  <a:lnTo>
                    <a:pt x="176" y="511"/>
                  </a:lnTo>
                  <a:lnTo>
                    <a:pt x="178" y="511"/>
                  </a:lnTo>
                  <a:lnTo>
                    <a:pt x="178" y="511"/>
                  </a:lnTo>
                  <a:lnTo>
                    <a:pt x="180" y="511"/>
                  </a:lnTo>
                  <a:lnTo>
                    <a:pt x="182" y="509"/>
                  </a:lnTo>
                  <a:lnTo>
                    <a:pt x="184" y="507"/>
                  </a:lnTo>
                  <a:lnTo>
                    <a:pt x="186" y="505"/>
                  </a:lnTo>
                  <a:lnTo>
                    <a:pt x="191" y="502"/>
                  </a:lnTo>
                  <a:lnTo>
                    <a:pt x="191" y="502"/>
                  </a:lnTo>
                  <a:lnTo>
                    <a:pt x="191" y="500"/>
                  </a:lnTo>
                  <a:lnTo>
                    <a:pt x="193" y="500"/>
                  </a:lnTo>
                  <a:lnTo>
                    <a:pt x="193" y="498"/>
                  </a:lnTo>
                  <a:lnTo>
                    <a:pt x="197" y="496"/>
                  </a:lnTo>
                  <a:lnTo>
                    <a:pt x="197" y="496"/>
                  </a:lnTo>
                  <a:lnTo>
                    <a:pt x="197" y="494"/>
                  </a:lnTo>
                  <a:lnTo>
                    <a:pt x="200" y="493"/>
                  </a:lnTo>
                  <a:lnTo>
                    <a:pt x="202" y="493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89"/>
                  </a:lnTo>
                  <a:lnTo>
                    <a:pt x="204" y="489"/>
                  </a:lnTo>
                  <a:lnTo>
                    <a:pt x="206" y="487"/>
                  </a:lnTo>
                  <a:lnTo>
                    <a:pt x="209" y="485"/>
                  </a:lnTo>
                  <a:lnTo>
                    <a:pt x="211" y="483"/>
                  </a:lnTo>
                  <a:lnTo>
                    <a:pt x="211" y="483"/>
                  </a:lnTo>
                  <a:lnTo>
                    <a:pt x="213" y="478"/>
                  </a:lnTo>
                  <a:lnTo>
                    <a:pt x="213" y="478"/>
                  </a:lnTo>
                  <a:lnTo>
                    <a:pt x="215" y="472"/>
                  </a:lnTo>
                  <a:lnTo>
                    <a:pt x="215" y="472"/>
                  </a:lnTo>
                  <a:lnTo>
                    <a:pt x="226" y="465"/>
                  </a:lnTo>
                  <a:lnTo>
                    <a:pt x="226" y="463"/>
                  </a:lnTo>
                  <a:lnTo>
                    <a:pt x="226" y="463"/>
                  </a:lnTo>
                  <a:lnTo>
                    <a:pt x="231" y="456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9" y="450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2" y="445"/>
                  </a:lnTo>
                  <a:lnTo>
                    <a:pt x="255" y="434"/>
                  </a:lnTo>
                  <a:lnTo>
                    <a:pt x="255" y="434"/>
                  </a:lnTo>
                  <a:lnTo>
                    <a:pt x="255" y="432"/>
                  </a:lnTo>
                  <a:lnTo>
                    <a:pt x="259" y="427"/>
                  </a:lnTo>
                  <a:lnTo>
                    <a:pt x="266" y="405"/>
                  </a:lnTo>
                  <a:lnTo>
                    <a:pt x="270" y="386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9" y="373"/>
                  </a:lnTo>
                  <a:lnTo>
                    <a:pt x="275" y="364"/>
                  </a:lnTo>
                  <a:lnTo>
                    <a:pt x="277" y="361"/>
                  </a:lnTo>
                  <a:lnTo>
                    <a:pt x="285" y="350"/>
                  </a:lnTo>
                  <a:lnTo>
                    <a:pt x="296" y="309"/>
                  </a:lnTo>
                  <a:lnTo>
                    <a:pt x="299" y="306"/>
                  </a:lnTo>
                  <a:lnTo>
                    <a:pt x="296" y="302"/>
                  </a:lnTo>
                  <a:lnTo>
                    <a:pt x="301" y="282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10" y="265"/>
                  </a:lnTo>
                  <a:lnTo>
                    <a:pt x="318" y="258"/>
                  </a:lnTo>
                  <a:lnTo>
                    <a:pt x="318" y="251"/>
                  </a:lnTo>
                  <a:lnTo>
                    <a:pt x="321" y="241"/>
                  </a:lnTo>
                  <a:lnTo>
                    <a:pt x="330" y="227"/>
                  </a:lnTo>
                  <a:lnTo>
                    <a:pt x="330" y="223"/>
                  </a:lnTo>
                  <a:lnTo>
                    <a:pt x="338" y="219"/>
                  </a:lnTo>
                  <a:lnTo>
                    <a:pt x="338" y="218"/>
                  </a:lnTo>
                  <a:lnTo>
                    <a:pt x="338" y="218"/>
                  </a:lnTo>
                  <a:lnTo>
                    <a:pt x="343" y="208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52" y="192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7" y="172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6" y="161"/>
                  </a:lnTo>
                  <a:lnTo>
                    <a:pt x="382" y="159"/>
                  </a:lnTo>
                  <a:lnTo>
                    <a:pt x="382" y="157"/>
                  </a:lnTo>
                  <a:lnTo>
                    <a:pt x="382" y="157"/>
                  </a:lnTo>
                  <a:lnTo>
                    <a:pt x="398" y="139"/>
                  </a:lnTo>
                  <a:lnTo>
                    <a:pt x="407" y="126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20" y="113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64" y="67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9" y="54"/>
                  </a:lnTo>
                  <a:lnTo>
                    <a:pt x="488" y="47"/>
                  </a:lnTo>
                  <a:lnTo>
                    <a:pt x="503" y="38"/>
                  </a:lnTo>
                  <a:lnTo>
                    <a:pt x="515" y="32"/>
                  </a:lnTo>
                  <a:lnTo>
                    <a:pt x="526" y="25"/>
                  </a:lnTo>
                  <a:lnTo>
                    <a:pt x="528" y="25"/>
                  </a:lnTo>
                  <a:lnTo>
                    <a:pt x="537" y="16"/>
                  </a:lnTo>
                  <a:lnTo>
                    <a:pt x="552" y="11"/>
                  </a:lnTo>
                  <a:lnTo>
                    <a:pt x="567" y="9"/>
                  </a:lnTo>
                  <a:lnTo>
                    <a:pt x="587" y="1"/>
                  </a:lnTo>
                  <a:lnTo>
                    <a:pt x="602" y="0"/>
                  </a:lnTo>
                  <a:lnTo>
                    <a:pt x="607" y="1"/>
                  </a:lnTo>
                  <a:lnTo>
                    <a:pt x="622" y="0"/>
                  </a:lnTo>
                  <a:lnTo>
                    <a:pt x="649" y="7"/>
                  </a:lnTo>
                  <a:lnTo>
                    <a:pt x="653" y="11"/>
                  </a:lnTo>
                  <a:lnTo>
                    <a:pt x="660" y="11"/>
                  </a:lnTo>
                  <a:lnTo>
                    <a:pt x="664" y="20"/>
                  </a:lnTo>
                  <a:lnTo>
                    <a:pt x="671" y="25"/>
                  </a:lnTo>
                  <a:lnTo>
                    <a:pt x="657" y="21"/>
                  </a:lnTo>
                  <a:lnTo>
                    <a:pt x="635" y="25"/>
                  </a:lnTo>
                  <a:lnTo>
                    <a:pt x="644" y="27"/>
                  </a:lnTo>
                  <a:lnTo>
                    <a:pt x="640" y="31"/>
                  </a:lnTo>
                  <a:lnTo>
                    <a:pt x="649" y="27"/>
                  </a:lnTo>
                  <a:lnTo>
                    <a:pt x="653" y="29"/>
                  </a:lnTo>
                  <a:lnTo>
                    <a:pt x="651" y="31"/>
                  </a:lnTo>
                  <a:lnTo>
                    <a:pt x="651" y="32"/>
                  </a:lnTo>
                  <a:lnTo>
                    <a:pt x="655" y="31"/>
                  </a:lnTo>
                  <a:lnTo>
                    <a:pt x="658" y="31"/>
                  </a:lnTo>
                  <a:lnTo>
                    <a:pt x="679" y="40"/>
                  </a:lnTo>
                  <a:lnTo>
                    <a:pt x="671" y="43"/>
                  </a:lnTo>
                  <a:lnTo>
                    <a:pt x="671" y="4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59"/>
            <p:cNvSpPr>
              <a:spLocks/>
            </p:cNvSpPr>
            <p:nvPr userDrawn="1"/>
          </p:nvSpPr>
          <p:spPr bwMode="auto">
            <a:xfrm>
              <a:off x="4649788" y="450850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Rectangle 160"/>
            <p:cNvSpPr>
              <a:spLocks noChangeArrowheads="1"/>
            </p:cNvSpPr>
            <p:nvPr userDrawn="1"/>
          </p:nvSpPr>
          <p:spPr bwMode="auto">
            <a:xfrm>
              <a:off x="7127875" y="63817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61"/>
            <p:cNvSpPr>
              <a:spLocks/>
            </p:cNvSpPr>
            <p:nvPr userDrawn="1"/>
          </p:nvSpPr>
          <p:spPr bwMode="auto">
            <a:xfrm>
              <a:off x="4706938" y="488950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62"/>
            <p:cNvSpPr>
              <a:spLocks/>
            </p:cNvSpPr>
            <p:nvPr userDrawn="1"/>
          </p:nvSpPr>
          <p:spPr bwMode="auto">
            <a:xfrm>
              <a:off x="6200775" y="1408113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64"/>
            <p:cNvSpPr>
              <a:spLocks/>
            </p:cNvSpPr>
            <p:nvPr userDrawn="1"/>
          </p:nvSpPr>
          <p:spPr bwMode="auto">
            <a:xfrm>
              <a:off x="6735763" y="1146175"/>
              <a:ext cx="3175" cy="635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65"/>
            <p:cNvSpPr>
              <a:spLocks/>
            </p:cNvSpPr>
            <p:nvPr userDrawn="1"/>
          </p:nvSpPr>
          <p:spPr bwMode="auto">
            <a:xfrm>
              <a:off x="8275638" y="152400"/>
              <a:ext cx="4763" cy="15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66"/>
            <p:cNvSpPr>
              <a:spLocks/>
            </p:cNvSpPr>
            <p:nvPr userDrawn="1"/>
          </p:nvSpPr>
          <p:spPr bwMode="auto">
            <a:xfrm>
              <a:off x="6183313" y="1417638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67"/>
            <p:cNvSpPr>
              <a:spLocks/>
            </p:cNvSpPr>
            <p:nvPr userDrawn="1"/>
          </p:nvSpPr>
          <p:spPr bwMode="auto">
            <a:xfrm>
              <a:off x="6183313" y="14208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Rectangle 168"/>
            <p:cNvSpPr>
              <a:spLocks noChangeArrowheads="1"/>
            </p:cNvSpPr>
            <p:nvPr userDrawn="1"/>
          </p:nvSpPr>
          <p:spPr bwMode="auto">
            <a:xfrm>
              <a:off x="8280400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Rectangle 169"/>
            <p:cNvSpPr>
              <a:spLocks noChangeArrowheads="1"/>
            </p:cNvSpPr>
            <p:nvPr userDrawn="1"/>
          </p:nvSpPr>
          <p:spPr bwMode="auto">
            <a:xfrm>
              <a:off x="4876800" y="482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Rectangle 170"/>
            <p:cNvSpPr>
              <a:spLocks noChangeArrowheads="1"/>
            </p:cNvSpPr>
            <p:nvPr userDrawn="1"/>
          </p:nvSpPr>
          <p:spPr bwMode="auto">
            <a:xfrm>
              <a:off x="49403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71"/>
            <p:cNvSpPr>
              <a:spLocks/>
            </p:cNvSpPr>
            <p:nvPr userDrawn="1"/>
          </p:nvSpPr>
          <p:spPr bwMode="auto">
            <a:xfrm>
              <a:off x="4911725" y="488950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72"/>
            <p:cNvSpPr>
              <a:spLocks/>
            </p:cNvSpPr>
            <p:nvPr userDrawn="1"/>
          </p:nvSpPr>
          <p:spPr bwMode="auto">
            <a:xfrm>
              <a:off x="57150" y="-755650"/>
              <a:ext cx="84138" cy="141288"/>
            </a:xfrm>
            <a:custGeom>
              <a:avLst/>
              <a:gdLst/>
              <a:ahLst/>
              <a:cxnLst>
                <a:cxn ang="0">
                  <a:pos x="44" y="22"/>
                </a:cxn>
                <a:cxn ang="0">
                  <a:pos x="53" y="42"/>
                </a:cxn>
                <a:cxn ang="0">
                  <a:pos x="44" y="71"/>
                </a:cxn>
                <a:cxn ang="0">
                  <a:pos x="41" y="75"/>
                </a:cxn>
                <a:cxn ang="0">
                  <a:pos x="37" y="84"/>
                </a:cxn>
                <a:cxn ang="0">
                  <a:pos x="35" y="89"/>
                </a:cxn>
                <a:cxn ang="0">
                  <a:pos x="28" y="80"/>
                </a:cxn>
                <a:cxn ang="0">
                  <a:pos x="33" y="60"/>
                </a:cxn>
                <a:cxn ang="0">
                  <a:pos x="43" y="47"/>
                </a:cxn>
                <a:cxn ang="0">
                  <a:pos x="39" y="51"/>
                </a:cxn>
                <a:cxn ang="0">
                  <a:pos x="35" y="55"/>
                </a:cxn>
                <a:cxn ang="0">
                  <a:pos x="33" y="51"/>
                </a:cxn>
                <a:cxn ang="0">
                  <a:pos x="24" y="71"/>
                </a:cxn>
                <a:cxn ang="0">
                  <a:pos x="24" y="80"/>
                </a:cxn>
                <a:cxn ang="0">
                  <a:pos x="19" y="78"/>
                </a:cxn>
                <a:cxn ang="0">
                  <a:pos x="6" y="66"/>
                </a:cxn>
                <a:cxn ang="0">
                  <a:pos x="4" y="62"/>
                </a:cxn>
                <a:cxn ang="0">
                  <a:pos x="6" y="47"/>
                </a:cxn>
                <a:cxn ang="0">
                  <a:pos x="11" y="51"/>
                </a:cxn>
                <a:cxn ang="0">
                  <a:pos x="15" y="44"/>
                </a:cxn>
                <a:cxn ang="0">
                  <a:pos x="30" y="35"/>
                </a:cxn>
                <a:cxn ang="0">
                  <a:pos x="21" y="20"/>
                </a:cxn>
                <a:cxn ang="0">
                  <a:pos x="22" y="25"/>
                </a:cxn>
                <a:cxn ang="0">
                  <a:pos x="24" y="33"/>
                </a:cxn>
                <a:cxn ang="0">
                  <a:pos x="15" y="42"/>
                </a:cxn>
                <a:cxn ang="0">
                  <a:pos x="6" y="44"/>
                </a:cxn>
                <a:cxn ang="0">
                  <a:pos x="2" y="42"/>
                </a:cxn>
                <a:cxn ang="0">
                  <a:pos x="2" y="31"/>
                </a:cxn>
                <a:cxn ang="0">
                  <a:pos x="10" y="24"/>
                </a:cxn>
                <a:cxn ang="0">
                  <a:pos x="15" y="22"/>
                </a:cxn>
                <a:cxn ang="0">
                  <a:pos x="19" y="7"/>
                </a:cxn>
                <a:cxn ang="0">
                  <a:pos x="24" y="0"/>
                </a:cxn>
                <a:cxn ang="0">
                  <a:pos x="33" y="3"/>
                </a:cxn>
              </a:cxnLst>
              <a:rect l="0" t="0" r="r" b="b"/>
              <a:pathLst>
                <a:path w="53" h="89">
                  <a:moveTo>
                    <a:pt x="33" y="5"/>
                  </a:moveTo>
                  <a:lnTo>
                    <a:pt x="44" y="22"/>
                  </a:lnTo>
                  <a:lnTo>
                    <a:pt x="52" y="27"/>
                  </a:lnTo>
                  <a:lnTo>
                    <a:pt x="53" y="42"/>
                  </a:lnTo>
                  <a:lnTo>
                    <a:pt x="50" y="57"/>
                  </a:lnTo>
                  <a:lnTo>
                    <a:pt x="44" y="71"/>
                  </a:lnTo>
                  <a:lnTo>
                    <a:pt x="43" y="75"/>
                  </a:lnTo>
                  <a:lnTo>
                    <a:pt x="41" y="75"/>
                  </a:lnTo>
                  <a:lnTo>
                    <a:pt x="39" y="80"/>
                  </a:lnTo>
                  <a:lnTo>
                    <a:pt x="37" y="84"/>
                  </a:lnTo>
                  <a:lnTo>
                    <a:pt x="39" y="84"/>
                  </a:lnTo>
                  <a:lnTo>
                    <a:pt x="35" y="89"/>
                  </a:lnTo>
                  <a:lnTo>
                    <a:pt x="24" y="88"/>
                  </a:lnTo>
                  <a:lnTo>
                    <a:pt x="28" y="80"/>
                  </a:lnTo>
                  <a:lnTo>
                    <a:pt x="28" y="69"/>
                  </a:lnTo>
                  <a:lnTo>
                    <a:pt x="33" y="60"/>
                  </a:lnTo>
                  <a:lnTo>
                    <a:pt x="41" y="53"/>
                  </a:lnTo>
                  <a:lnTo>
                    <a:pt x="43" y="47"/>
                  </a:lnTo>
                  <a:lnTo>
                    <a:pt x="39" y="47"/>
                  </a:lnTo>
                  <a:lnTo>
                    <a:pt x="39" y="51"/>
                  </a:lnTo>
                  <a:lnTo>
                    <a:pt x="37" y="53"/>
                  </a:lnTo>
                  <a:lnTo>
                    <a:pt x="35" y="55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7"/>
                  </a:lnTo>
                  <a:lnTo>
                    <a:pt x="24" y="71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75"/>
                  </a:lnTo>
                  <a:lnTo>
                    <a:pt x="19" y="78"/>
                  </a:lnTo>
                  <a:lnTo>
                    <a:pt x="15" y="78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4" y="62"/>
                  </a:lnTo>
                  <a:lnTo>
                    <a:pt x="2" y="49"/>
                  </a:lnTo>
                  <a:lnTo>
                    <a:pt x="6" y="47"/>
                  </a:lnTo>
                  <a:lnTo>
                    <a:pt x="11" y="53"/>
                  </a:lnTo>
                  <a:lnTo>
                    <a:pt x="11" y="51"/>
                  </a:lnTo>
                  <a:lnTo>
                    <a:pt x="8" y="47"/>
                  </a:lnTo>
                  <a:lnTo>
                    <a:pt x="15" y="44"/>
                  </a:lnTo>
                  <a:lnTo>
                    <a:pt x="21" y="36"/>
                  </a:lnTo>
                  <a:lnTo>
                    <a:pt x="30" y="35"/>
                  </a:lnTo>
                  <a:lnTo>
                    <a:pt x="30" y="33"/>
                  </a:lnTo>
                  <a:lnTo>
                    <a:pt x="21" y="20"/>
                  </a:lnTo>
                  <a:lnTo>
                    <a:pt x="21" y="24"/>
                  </a:lnTo>
                  <a:lnTo>
                    <a:pt x="22" y="25"/>
                  </a:lnTo>
                  <a:lnTo>
                    <a:pt x="28" y="35"/>
                  </a:lnTo>
                  <a:lnTo>
                    <a:pt x="24" y="33"/>
                  </a:lnTo>
                  <a:lnTo>
                    <a:pt x="21" y="36"/>
                  </a:lnTo>
                  <a:lnTo>
                    <a:pt x="15" y="42"/>
                  </a:lnTo>
                  <a:lnTo>
                    <a:pt x="10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2" y="31"/>
                  </a:lnTo>
                  <a:lnTo>
                    <a:pt x="6" y="25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5" y="22"/>
                  </a:lnTo>
                  <a:lnTo>
                    <a:pt x="17" y="13"/>
                  </a:lnTo>
                  <a:lnTo>
                    <a:pt x="19" y="7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73"/>
            <p:cNvSpPr>
              <a:spLocks/>
            </p:cNvSpPr>
            <p:nvPr userDrawn="1"/>
          </p:nvSpPr>
          <p:spPr bwMode="auto">
            <a:xfrm>
              <a:off x="38100" y="-674687"/>
              <a:ext cx="34925" cy="777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14" y="13"/>
                </a:cxn>
                <a:cxn ang="0">
                  <a:pos x="22" y="31"/>
                </a:cxn>
                <a:cxn ang="0">
                  <a:pos x="20" y="42"/>
                </a:cxn>
                <a:cxn ang="0">
                  <a:pos x="16" y="48"/>
                </a:cxn>
                <a:cxn ang="0">
                  <a:pos x="14" y="49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0" y="13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2"/>
                </a:cxn>
              </a:cxnLst>
              <a:rect l="0" t="0" r="r" b="b"/>
              <a:pathLst>
                <a:path w="22" h="49">
                  <a:moveTo>
                    <a:pt x="5" y="2"/>
                  </a:moveTo>
                  <a:lnTo>
                    <a:pt x="14" y="13"/>
                  </a:lnTo>
                  <a:lnTo>
                    <a:pt x="22" y="31"/>
                  </a:lnTo>
                  <a:lnTo>
                    <a:pt x="20" y="42"/>
                  </a:lnTo>
                  <a:lnTo>
                    <a:pt x="16" y="48"/>
                  </a:lnTo>
                  <a:lnTo>
                    <a:pt x="14" y="49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7" y="27"/>
                  </a:lnTo>
                  <a:lnTo>
                    <a:pt x="5" y="29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74"/>
            <p:cNvSpPr>
              <a:spLocks/>
            </p:cNvSpPr>
            <p:nvPr userDrawn="1"/>
          </p:nvSpPr>
          <p:spPr bwMode="auto">
            <a:xfrm>
              <a:off x="22225" y="-758825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75"/>
            <p:cNvSpPr>
              <a:spLocks/>
            </p:cNvSpPr>
            <p:nvPr userDrawn="1"/>
          </p:nvSpPr>
          <p:spPr bwMode="auto">
            <a:xfrm>
              <a:off x="-20638" y="-758825"/>
              <a:ext cx="25400" cy="635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3" y="4"/>
                </a:cxn>
                <a:cxn ang="0">
                  <a:pos x="9" y="0"/>
                </a:cxn>
                <a:cxn ang="0">
                  <a:pos x="5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lnTo>
                    <a:pt x="13" y="4"/>
                  </a:lnTo>
                  <a:lnTo>
                    <a:pt x="9" y="0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76"/>
            <p:cNvSpPr>
              <a:spLocks/>
            </p:cNvSpPr>
            <p:nvPr userDrawn="1"/>
          </p:nvSpPr>
          <p:spPr bwMode="auto">
            <a:xfrm>
              <a:off x="101600" y="-758825"/>
              <a:ext cx="7938" cy="31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5" y="0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lnTo>
                    <a:pt x="5" y="0"/>
                  </a:lnTo>
                  <a:lnTo>
                    <a:pt x="2" y="2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77"/>
            <p:cNvSpPr>
              <a:spLocks/>
            </p:cNvSpPr>
            <p:nvPr userDrawn="1"/>
          </p:nvSpPr>
          <p:spPr bwMode="auto">
            <a:xfrm>
              <a:off x="52387" y="-758825"/>
              <a:ext cx="25400" cy="381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4" y="4"/>
                </a:cxn>
                <a:cxn ang="0">
                  <a:pos x="16" y="9"/>
                </a:cxn>
                <a:cxn ang="0">
                  <a:pos x="13" y="15"/>
                </a:cxn>
                <a:cxn ang="0">
                  <a:pos x="13" y="22"/>
                </a:cxn>
                <a:cxn ang="0">
                  <a:pos x="11" y="24"/>
                </a:cxn>
                <a:cxn ang="0">
                  <a:pos x="3" y="20"/>
                </a:cxn>
                <a:cxn ang="0">
                  <a:pos x="2" y="22"/>
                </a:cxn>
                <a:cxn ang="0">
                  <a:pos x="0" y="15"/>
                </a:cxn>
                <a:cxn ang="0">
                  <a:pos x="0" y="9"/>
                </a:cxn>
                <a:cxn ang="0">
                  <a:pos x="2" y="5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16" y="0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4" y="4"/>
                  </a:lnTo>
                  <a:lnTo>
                    <a:pt x="16" y="9"/>
                  </a:lnTo>
                  <a:lnTo>
                    <a:pt x="13" y="15"/>
                  </a:lnTo>
                  <a:lnTo>
                    <a:pt x="13" y="22"/>
                  </a:lnTo>
                  <a:lnTo>
                    <a:pt x="11" y="24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2" y="5"/>
                  </a:lnTo>
                  <a:lnTo>
                    <a:pt x="11" y="0"/>
                  </a:lnTo>
                  <a:lnTo>
                    <a:pt x="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78"/>
            <p:cNvSpPr>
              <a:spLocks/>
            </p:cNvSpPr>
            <p:nvPr userDrawn="1"/>
          </p:nvSpPr>
          <p:spPr bwMode="auto">
            <a:xfrm>
              <a:off x="25400" y="-750887"/>
              <a:ext cx="23813" cy="476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11" y="15"/>
                </a:cxn>
                <a:cxn ang="0">
                  <a:pos x="15" y="21"/>
                </a:cxn>
                <a:cxn ang="0">
                  <a:pos x="15" y="30"/>
                </a:cxn>
                <a:cxn ang="0">
                  <a:pos x="9" y="30"/>
                </a:cxn>
                <a:cxn ang="0">
                  <a:pos x="6" y="22"/>
                </a:cxn>
                <a:cxn ang="0">
                  <a:pos x="6" y="17"/>
                </a:cxn>
                <a:cxn ang="0">
                  <a:pos x="4" y="15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8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8" y="2"/>
                </a:cxn>
              </a:cxnLst>
              <a:rect l="0" t="0" r="r" b="b"/>
              <a:pathLst>
                <a:path w="15" h="30">
                  <a:moveTo>
                    <a:pt x="8" y="2"/>
                  </a:moveTo>
                  <a:lnTo>
                    <a:pt x="11" y="15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9" y="30"/>
                  </a:lnTo>
                  <a:lnTo>
                    <a:pt x="6" y="22"/>
                  </a:lnTo>
                  <a:lnTo>
                    <a:pt x="6" y="17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79"/>
            <p:cNvSpPr>
              <a:spLocks/>
            </p:cNvSpPr>
            <p:nvPr userDrawn="1"/>
          </p:nvSpPr>
          <p:spPr bwMode="auto">
            <a:xfrm>
              <a:off x="4762" y="-733425"/>
              <a:ext cx="17463" cy="15875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8" y="6"/>
                </a:cxn>
                <a:cxn ang="0">
                  <a:pos x="6" y="8"/>
                </a:cxn>
                <a:cxn ang="0">
                  <a:pos x="0" y="0"/>
                </a:cxn>
                <a:cxn ang="0">
                  <a:pos x="10" y="4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lnTo>
                    <a:pt x="11" y="8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8"/>
                  </a:lnTo>
                  <a:lnTo>
                    <a:pt x="0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80"/>
            <p:cNvSpPr>
              <a:spLocks/>
            </p:cNvSpPr>
            <p:nvPr userDrawn="1"/>
          </p:nvSpPr>
          <p:spPr bwMode="auto">
            <a:xfrm>
              <a:off x="3175" y="-747712"/>
              <a:ext cx="14288" cy="17463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9" h="11">
                  <a:moveTo>
                    <a:pt x="5" y="2"/>
                  </a:moveTo>
                  <a:lnTo>
                    <a:pt x="9" y="9"/>
                  </a:lnTo>
                  <a:lnTo>
                    <a:pt x="7" y="11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81"/>
            <p:cNvSpPr>
              <a:spLocks/>
            </p:cNvSpPr>
            <p:nvPr userDrawn="1"/>
          </p:nvSpPr>
          <p:spPr bwMode="auto">
            <a:xfrm>
              <a:off x="31750" y="-682625"/>
              <a:ext cx="7938" cy="11113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5" y="1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82"/>
            <p:cNvSpPr>
              <a:spLocks/>
            </p:cNvSpPr>
            <p:nvPr userDrawn="1"/>
          </p:nvSpPr>
          <p:spPr bwMode="auto">
            <a:xfrm>
              <a:off x="4762" y="-723900"/>
              <a:ext cx="12700" cy="14288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8" y="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lnTo>
                    <a:pt x="8" y="9"/>
                  </a:lnTo>
                  <a:lnTo>
                    <a:pt x="8" y="9"/>
                  </a:lnTo>
                  <a:lnTo>
                    <a:pt x="4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83"/>
            <p:cNvSpPr>
              <a:spLocks/>
            </p:cNvSpPr>
            <p:nvPr userDrawn="1"/>
          </p:nvSpPr>
          <p:spPr bwMode="auto">
            <a:xfrm>
              <a:off x="84137" y="-593725"/>
              <a:ext cx="20638" cy="41275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9"/>
                </a:cxn>
                <a:cxn ang="0">
                  <a:pos x="2" y="26"/>
                </a:cxn>
                <a:cxn ang="0">
                  <a:pos x="0" y="19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3" y="6"/>
                </a:cxn>
              </a:cxnLst>
              <a:rect l="0" t="0" r="r" b="b"/>
              <a:pathLst>
                <a:path w="13" h="26">
                  <a:moveTo>
                    <a:pt x="13" y="6"/>
                  </a:moveTo>
                  <a:lnTo>
                    <a:pt x="9" y="19"/>
                  </a:lnTo>
                  <a:lnTo>
                    <a:pt x="2" y="26"/>
                  </a:lnTo>
                  <a:lnTo>
                    <a:pt x="0" y="19"/>
                  </a:lnTo>
                  <a:lnTo>
                    <a:pt x="2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84"/>
            <p:cNvSpPr>
              <a:spLocks/>
            </p:cNvSpPr>
            <p:nvPr userDrawn="1"/>
          </p:nvSpPr>
          <p:spPr bwMode="auto">
            <a:xfrm>
              <a:off x="84137" y="-622300"/>
              <a:ext cx="38100" cy="42863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4"/>
                </a:cxn>
                <a:cxn ang="0">
                  <a:pos x="22" y="27"/>
                </a:cxn>
                <a:cxn ang="0">
                  <a:pos x="18" y="27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6"/>
                </a:cxn>
                <a:cxn ang="0">
                  <a:pos x="2" y="15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5" y="15"/>
                </a:cxn>
                <a:cxn ang="0">
                  <a:pos x="9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5" y="9"/>
                </a:cxn>
                <a:cxn ang="0">
                  <a:pos x="7" y="5"/>
                </a:cxn>
                <a:cxn ang="0">
                  <a:pos x="15" y="5"/>
                </a:cxn>
                <a:cxn ang="0">
                  <a:pos x="20" y="7"/>
                </a:cxn>
                <a:cxn ang="0">
                  <a:pos x="24" y="0"/>
                </a:cxn>
                <a:cxn ang="0">
                  <a:pos x="24" y="2"/>
                </a:cxn>
              </a:cxnLst>
              <a:rect l="0" t="0" r="r" b="b"/>
              <a:pathLst>
                <a:path w="24" h="27">
                  <a:moveTo>
                    <a:pt x="24" y="2"/>
                  </a:moveTo>
                  <a:lnTo>
                    <a:pt x="24" y="24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15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5" y="9"/>
                  </a:lnTo>
                  <a:lnTo>
                    <a:pt x="7" y="5"/>
                  </a:lnTo>
                  <a:lnTo>
                    <a:pt x="15" y="5"/>
                  </a:lnTo>
                  <a:lnTo>
                    <a:pt x="20" y="7"/>
                  </a:lnTo>
                  <a:lnTo>
                    <a:pt x="24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85"/>
            <p:cNvSpPr>
              <a:spLocks/>
            </p:cNvSpPr>
            <p:nvPr userDrawn="1"/>
          </p:nvSpPr>
          <p:spPr bwMode="auto">
            <a:xfrm>
              <a:off x="125412" y="-660400"/>
              <a:ext cx="14288" cy="444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20"/>
                </a:cxn>
                <a:cxn ang="0">
                  <a:pos x="0" y="28"/>
                </a:cxn>
                <a:cxn ang="0">
                  <a:pos x="0" y="18"/>
                </a:cxn>
                <a:cxn ang="0">
                  <a:pos x="7" y="0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lnTo>
                    <a:pt x="9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5" y="20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86"/>
            <p:cNvSpPr>
              <a:spLocks/>
            </p:cNvSpPr>
            <p:nvPr userDrawn="1"/>
          </p:nvSpPr>
          <p:spPr bwMode="auto">
            <a:xfrm>
              <a:off x="119062" y="-642937"/>
              <a:ext cx="31750" cy="79375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9"/>
                </a:cxn>
                <a:cxn ang="0">
                  <a:pos x="20" y="17"/>
                </a:cxn>
                <a:cxn ang="0">
                  <a:pos x="18" y="26"/>
                </a:cxn>
                <a:cxn ang="0">
                  <a:pos x="18" y="39"/>
                </a:cxn>
                <a:cxn ang="0">
                  <a:pos x="13" y="46"/>
                </a:cxn>
                <a:cxn ang="0">
                  <a:pos x="7" y="50"/>
                </a:cxn>
                <a:cxn ang="0">
                  <a:pos x="2" y="50"/>
                </a:cxn>
                <a:cxn ang="0">
                  <a:pos x="0" y="46"/>
                </a:cxn>
                <a:cxn ang="0">
                  <a:pos x="4" y="44"/>
                </a:cxn>
                <a:cxn ang="0">
                  <a:pos x="7" y="39"/>
                </a:cxn>
                <a:cxn ang="0">
                  <a:pos x="5" y="37"/>
                </a:cxn>
                <a:cxn ang="0">
                  <a:pos x="7" y="29"/>
                </a:cxn>
                <a:cxn ang="0">
                  <a:pos x="7" y="18"/>
                </a:cxn>
                <a:cxn ang="0">
                  <a:pos x="13" y="9"/>
                </a:cxn>
                <a:cxn ang="0">
                  <a:pos x="13" y="6"/>
                </a:cxn>
                <a:cxn ang="0">
                  <a:pos x="18" y="0"/>
                </a:cxn>
                <a:cxn ang="0">
                  <a:pos x="18" y="2"/>
                </a:cxn>
              </a:cxnLst>
              <a:rect l="0" t="0" r="r" b="b"/>
              <a:pathLst>
                <a:path w="20" h="50">
                  <a:moveTo>
                    <a:pt x="18" y="2"/>
                  </a:moveTo>
                  <a:lnTo>
                    <a:pt x="18" y="9"/>
                  </a:lnTo>
                  <a:lnTo>
                    <a:pt x="20" y="17"/>
                  </a:lnTo>
                  <a:lnTo>
                    <a:pt x="18" y="26"/>
                  </a:lnTo>
                  <a:lnTo>
                    <a:pt x="18" y="39"/>
                  </a:lnTo>
                  <a:lnTo>
                    <a:pt x="13" y="46"/>
                  </a:lnTo>
                  <a:lnTo>
                    <a:pt x="7" y="50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4" y="44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7" y="29"/>
                  </a:lnTo>
                  <a:lnTo>
                    <a:pt x="7" y="18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8" y="0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87"/>
            <p:cNvSpPr>
              <a:spLocks/>
            </p:cNvSpPr>
            <p:nvPr userDrawn="1"/>
          </p:nvSpPr>
          <p:spPr bwMode="auto">
            <a:xfrm>
              <a:off x="150812" y="-642937"/>
              <a:ext cx="23813" cy="41275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4" y="24"/>
                </a:cxn>
                <a:cxn ang="0">
                  <a:pos x="0" y="26"/>
                </a:cxn>
                <a:cxn ang="0">
                  <a:pos x="2" y="15"/>
                </a:cxn>
                <a:cxn ang="0">
                  <a:pos x="2" y="7"/>
                </a:cxn>
                <a:cxn ang="0">
                  <a:pos x="2" y="4"/>
                </a:cxn>
                <a:cxn ang="0">
                  <a:pos x="9" y="6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5" h="26">
                  <a:moveTo>
                    <a:pt x="15" y="2"/>
                  </a:moveTo>
                  <a:lnTo>
                    <a:pt x="4" y="24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2" y="7"/>
                  </a:lnTo>
                  <a:lnTo>
                    <a:pt x="2" y="4"/>
                  </a:lnTo>
                  <a:lnTo>
                    <a:pt x="9" y="6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2" name="Group 1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6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7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28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29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0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1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2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3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4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5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6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7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38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39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0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1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2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3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4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5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6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7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48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8631490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2"/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726" name="Text Box 345"/>
          <p:cNvSpPr txBox="1">
            <a:spLocks noChangeArrowheads="1"/>
          </p:cNvSpPr>
          <p:nvPr userDrawn="1"/>
        </p:nvSpPr>
        <p:spPr bwMode="auto">
          <a:xfrm>
            <a:off x="1725950" y="1856097"/>
            <a:ext cx="513086" cy="11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Portland</a:t>
            </a:r>
          </a:p>
        </p:txBody>
      </p:sp>
      <p:sp>
        <p:nvSpPr>
          <p:cNvPr id="727" name="Text Box 347"/>
          <p:cNvSpPr txBox="1">
            <a:spLocks noChangeArrowheads="1"/>
          </p:cNvSpPr>
          <p:nvPr userDrawn="1"/>
        </p:nvSpPr>
        <p:spPr bwMode="auto">
          <a:xfrm>
            <a:off x="1903835" y="4520566"/>
            <a:ext cx="698712" cy="1264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Los Angeles</a:t>
            </a:r>
          </a:p>
        </p:txBody>
      </p:sp>
      <p:sp>
        <p:nvSpPr>
          <p:cNvPr id="728" name="Text Box 348"/>
          <p:cNvSpPr txBox="1">
            <a:spLocks noChangeArrowheads="1"/>
          </p:cNvSpPr>
          <p:nvPr userDrawn="1"/>
        </p:nvSpPr>
        <p:spPr bwMode="auto">
          <a:xfrm>
            <a:off x="3166021" y="4754220"/>
            <a:ext cx="491088" cy="1385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Calexico</a:t>
            </a:r>
          </a:p>
        </p:txBody>
      </p:sp>
      <p:sp>
        <p:nvSpPr>
          <p:cNvPr id="729" name="Text Box 351"/>
          <p:cNvSpPr txBox="1">
            <a:spLocks noChangeArrowheads="1"/>
          </p:cNvSpPr>
          <p:nvPr userDrawn="1"/>
        </p:nvSpPr>
        <p:spPr bwMode="auto">
          <a:xfrm>
            <a:off x="2562294" y="1428750"/>
            <a:ext cx="451379" cy="1136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Seattle</a:t>
            </a:r>
          </a:p>
        </p:txBody>
      </p:sp>
      <p:sp>
        <p:nvSpPr>
          <p:cNvPr id="730" name="Text Box 363"/>
          <p:cNvSpPr txBox="1">
            <a:spLocks noChangeArrowheads="1"/>
          </p:cNvSpPr>
          <p:nvPr userDrawn="1"/>
        </p:nvSpPr>
        <p:spPr bwMode="auto">
          <a:xfrm>
            <a:off x="3991679" y="3157384"/>
            <a:ext cx="720220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Salt Lake City</a:t>
            </a:r>
          </a:p>
        </p:txBody>
      </p:sp>
      <p:sp>
        <p:nvSpPr>
          <p:cNvPr id="731" name="Text Box 364"/>
          <p:cNvSpPr txBox="1">
            <a:spLocks noChangeArrowheads="1"/>
          </p:cNvSpPr>
          <p:nvPr userDrawn="1"/>
        </p:nvSpPr>
        <p:spPr bwMode="auto">
          <a:xfrm>
            <a:off x="3462985" y="1372957"/>
            <a:ext cx="542141" cy="1146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Eastport</a:t>
            </a:r>
          </a:p>
        </p:txBody>
      </p:sp>
      <p:sp>
        <p:nvSpPr>
          <p:cNvPr id="732" name="Text Box 354"/>
          <p:cNvSpPr txBox="1">
            <a:spLocks noChangeArrowheads="1"/>
          </p:cNvSpPr>
          <p:nvPr userDrawn="1"/>
        </p:nvSpPr>
        <p:spPr bwMode="auto">
          <a:xfrm>
            <a:off x="6673349" y="6391512"/>
            <a:ext cx="730070" cy="1252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Brownsville</a:t>
            </a:r>
          </a:p>
        </p:txBody>
      </p:sp>
      <p:sp>
        <p:nvSpPr>
          <p:cNvPr id="733" name="Text Box 356"/>
          <p:cNvSpPr txBox="1">
            <a:spLocks noChangeArrowheads="1"/>
          </p:cNvSpPr>
          <p:nvPr userDrawn="1"/>
        </p:nvSpPr>
        <p:spPr bwMode="auto">
          <a:xfrm>
            <a:off x="6901159" y="5699142"/>
            <a:ext cx="502260" cy="1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Houston</a:t>
            </a:r>
          </a:p>
        </p:txBody>
      </p:sp>
      <p:sp>
        <p:nvSpPr>
          <p:cNvPr id="734" name="Text Box 362"/>
          <p:cNvSpPr txBox="1">
            <a:spLocks noChangeArrowheads="1"/>
          </p:cNvSpPr>
          <p:nvPr userDrawn="1"/>
        </p:nvSpPr>
        <p:spPr bwMode="auto">
          <a:xfrm>
            <a:off x="5872006" y="2873561"/>
            <a:ext cx="632431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Omaha</a:t>
            </a:r>
          </a:p>
        </p:txBody>
      </p:sp>
      <p:sp>
        <p:nvSpPr>
          <p:cNvPr id="735" name="Text Box 365"/>
          <p:cNvSpPr txBox="1">
            <a:spLocks noChangeArrowheads="1"/>
          </p:cNvSpPr>
          <p:nvPr userDrawn="1"/>
        </p:nvSpPr>
        <p:spPr bwMode="auto">
          <a:xfrm>
            <a:off x="6523138" y="2061787"/>
            <a:ext cx="340591" cy="2310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Twin</a:t>
            </a:r>
          </a:p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Cities</a:t>
            </a:r>
          </a:p>
        </p:txBody>
      </p:sp>
      <p:sp>
        <p:nvSpPr>
          <p:cNvPr id="736" name="Text Box 391"/>
          <p:cNvSpPr txBox="1">
            <a:spLocks noChangeArrowheads="1"/>
          </p:cNvSpPr>
          <p:nvPr userDrawn="1"/>
        </p:nvSpPr>
        <p:spPr bwMode="auto">
          <a:xfrm>
            <a:off x="5173992" y="3409066"/>
            <a:ext cx="407451" cy="132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Denver</a:t>
            </a:r>
          </a:p>
        </p:txBody>
      </p:sp>
      <p:sp>
        <p:nvSpPr>
          <p:cNvPr id="737" name="Text Box 355"/>
          <p:cNvSpPr txBox="1">
            <a:spLocks noChangeArrowheads="1"/>
          </p:cNvSpPr>
          <p:nvPr userDrawn="1"/>
        </p:nvSpPr>
        <p:spPr bwMode="auto">
          <a:xfrm>
            <a:off x="6583993" y="4769170"/>
            <a:ext cx="613334" cy="1457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Dallas</a:t>
            </a:r>
          </a:p>
        </p:txBody>
      </p:sp>
      <p:sp>
        <p:nvSpPr>
          <p:cNvPr id="738" name="Text Box 349"/>
          <p:cNvSpPr txBox="1">
            <a:spLocks noChangeArrowheads="1"/>
          </p:cNvSpPr>
          <p:nvPr userDrawn="1"/>
        </p:nvSpPr>
        <p:spPr bwMode="auto">
          <a:xfrm>
            <a:off x="4028025" y="5285236"/>
            <a:ext cx="501402" cy="119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Nogales</a:t>
            </a:r>
          </a:p>
        </p:txBody>
      </p:sp>
      <p:sp>
        <p:nvSpPr>
          <p:cNvPr id="739" name="Text Box 350"/>
          <p:cNvSpPr txBox="1">
            <a:spLocks noChangeArrowheads="1"/>
          </p:cNvSpPr>
          <p:nvPr userDrawn="1"/>
        </p:nvSpPr>
        <p:spPr bwMode="auto">
          <a:xfrm>
            <a:off x="4883576" y="5197374"/>
            <a:ext cx="445383" cy="132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El Paso</a:t>
            </a:r>
          </a:p>
        </p:txBody>
      </p:sp>
      <p:sp>
        <p:nvSpPr>
          <p:cNvPr id="740" name="Text Box 352"/>
          <p:cNvSpPr txBox="1">
            <a:spLocks noChangeArrowheads="1"/>
          </p:cNvSpPr>
          <p:nvPr userDrawn="1"/>
        </p:nvSpPr>
        <p:spPr bwMode="auto">
          <a:xfrm>
            <a:off x="5472260" y="5787336"/>
            <a:ext cx="397414" cy="231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Eagle</a:t>
            </a:r>
          </a:p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Pass</a:t>
            </a:r>
          </a:p>
        </p:txBody>
      </p:sp>
      <p:sp>
        <p:nvSpPr>
          <p:cNvPr id="741" name="Text Box 358"/>
          <p:cNvSpPr txBox="1">
            <a:spLocks noChangeArrowheads="1"/>
          </p:cNvSpPr>
          <p:nvPr userDrawn="1"/>
        </p:nvSpPr>
        <p:spPr bwMode="auto">
          <a:xfrm>
            <a:off x="6836439" y="3220127"/>
            <a:ext cx="444150" cy="2191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Kansas</a:t>
            </a:r>
          </a:p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City</a:t>
            </a:r>
          </a:p>
        </p:txBody>
      </p:sp>
      <p:sp>
        <p:nvSpPr>
          <p:cNvPr id="742" name="Text Box 360"/>
          <p:cNvSpPr txBox="1">
            <a:spLocks noChangeArrowheads="1"/>
          </p:cNvSpPr>
          <p:nvPr userDrawn="1"/>
        </p:nvSpPr>
        <p:spPr bwMode="auto">
          <a:xfrm>
            <a:off x="7688698" y="3454644"/>
            <a:ext cx="526763" cy="1074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St. Louis</a:t>
            </a:r>
          </a:p>
        </p:txBody>
      </p:sp>
      <p:sp>
        <p:nvSpPr>
          <p:cNvPr id="743" name="Text Box 366"/>
          <p:cNvSpPr txBox="1">
            <a:spLocks noChangeArrowheads="1"/>
          </p:cNvSpPr>
          <p:nvPr userDrawn="1"/>
        </p:nvSpPr>
        <p:spPr bwMode="auto">
          <a:xfrm>
            <a:off x="6614123" y="1629101"/>
            <a:ext cx="385627" cy="12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Duluth</a:t>
            </a:r>
          </a:p>
        </p:txBody>
      </p:sp>
      <p:sp>
        <p:nvSpPr>
          <p:cNvPr id="744" name="Text Box 353"/>
          <p:cNvSpPr txBox="1">
            <a:spLocks noChangeArrowheads="1"/>
          </p:cNvSpPr>
          <p:nvPr userDrawn="1"/>
        </p:nvSpPr>
        <p:spPr bwMode="auto">
          <a:xfrm>
            <a:off x="5711699" y="6209986"/>
            <a:ext cx="662377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Laredo</a:t>
            </a:r>
          </a:p>
        </p:txBody>
      </p:sp>
      <p:sp>
        <p:nvSpPr>
          <p:cNvPr id="745" name="Text Box 359"/>
          <p:cNvSpPr txBox="1">
            <a:spLocks noChangeArrowheads="1"/>
          </p:cNvSpPr>
          <p:nvPr userDrawn="1"/>
        </p:nvSpPr>
        <p:spPr bwMode="auto">
          <a:xfrm>
            <a:off x="7688698" y="4122200"/>
            <a:ext cx="560882" cy="135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Memphis</a:t>
            </a:r>
          </a:p>
        </p:txBody>
      </p:sp>
      <p:sp>
        <p:nvSpPr>
          <p:cNvPr id="746" name="Text Box 361"/>
          <p:cNvSpPr txBox="1">
            <a:spLocks noChangeArrowheads="1"/>
          </p:cNvSpPr>
          <p:nvPr userDrawn="1"/>
        </p:nvSpPr>
        <p:spPr bwMode="auto">
          <a:xfrm>
            <a:off x="7925905" y="2584009"/>
            <a:ext cx="521567" cy="10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Chicago</a:t>
            </a:r>
          </a:p>
        </p:txBody>
      </p:sp>
      <p:sp>
        <p:nvSpPr>
          <p:cNvPr id="747" name="Text Box 357"/>
          <p:cNvSpPr txBox="1">
            <a:spLocks noChangeArrowheads="1"/>
          </p:cNvSpPr>
          <p:nvPr userDrawn="1"/>
        </p:nvSpPr>
        <p:spPr bwMode="auto">
          <a:xfrm>
            <a:off x="7735651" y="5148395"/>
            <a:ext cx="459338" cy="2492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New </a:t>
            </a:r>
            <a:b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</a:b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Orleans</a:t>
            </a:r>
          </a:p>
        </p:txBody>
      </p:sp>
      <p:sp>
        <p:nvSpPr>
          <p:cNvPr id="748" name="Text Box 346"/>
          <p:cNvSpPr txBox="1">
            <a:spLocks noChangeArrowheads="1"/>
          </p:cNvSpPr>
          <p:nvPr userDrawn="1"/>
        </p:nvSpPr>
        <p:spPr bwMode="auto">
          <a:xfrm>
            <a:off x="1623591" y="3447973"/>
            <a:ext cx="475304" cy="1072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Oakland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9838917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3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726" name="Text Box 345"/>
          <p:cNvSpPr txBox="1">
            <a:spLocks noChangeArrowheads="1"/>
          </p:cNvSpPr>
          <p:nvPr userDrawn="1"/>
        </p:nvSpPr>
        <p:spPr bwMode="auto">
          <a:xfrm>
            <a:off x="1725950" y="1856097"/>
            <a:ext cx="513086" cy="11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Portland</a:t>
            </a:r>
          </a:p>
        </p:txBody>
      </p:sp>
      <p:sp>
        <p:nvSpPr>
          <p:cNvPr id="727" name="Text Box 347"/>
          <p:cNvSpPr txBox="1">
            <a:spLocks noChangeArrowheads="1"/>
          </p:cNvSpPr>
          <p:nvPr userDrawn="1"/>
        </p:nvSpPr>
        <p:spPr bwMode="auto">
          <a:xfrm>
            <a:off x="1903835" y="4520566"/>
            <a:ext cx="698712" cy="1264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Los Angeles</a:t>
            </a:r>
          </a:p>
        </p:txBody>
      </p:sp>
      <p:sp>
        <p:nvSpPr>
          <p:cNvPr id="728" name="Text Box 348"/>
          <p:cNvSpPr txBox="1">
            <a:spLocks noChangeArrowheads="1"/>
          </p:cNvSpPr>
          <p:nvPr userDrawn="1"/>
        </p:nvSpPr>
        <p:spPr bwMode="auto">
          <a:xfrm>
            <a:off x="3166021" y="4754220"/>
            <a:ext cx="491088" cy="1385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Calexico</a:t>
            </a:r>
          </a:p>
        </p:txBody>
      </p:sp>
      <p:sp>
        <p:nvSpPr>
          <p:cNvPr id="729" name="Text Box 351"/>
          <p:cNvSpPr txBox="1">
            <a:spLocks noChangeArrowheads="1"/>
          </p:cNvSpPr>
          <p:nvPr userDrawn="1"/>
        </p:nvSpPr>
        <p:spPr bwMode="auto">
          <a:xfrm>
            <a:off x="2562294" y="1428750"/>
            <a:ext cx="451379" cy="1136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Seattle</a:t>
            </a:r>
          </a:p>
        </p:txBody>
      </p:sp>
      <p:sp>
        <p:nvSpPr>
          <p:cNvPr id="730" name="Text Box 363"/>
          <p:cNvSpPr txBox="1">
            <a:spLocks noChangeArrowheads="1"/>
          </p:cNvSpPr>
          <p:nvPr userDrawn="1"/>
        </p:nvSpPr>
        <p:spPr bwMode="auto">
          <a:xfrm>
            <a:off x="3991679" y="3157384"/>
            <a:ext cx="720220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Salt Lake City</a:t>
            </a:r>
          </a:p>
        </p:txBody>
      </p:sp>
      <p:sp>
        <p:nvSpPr>
          <p:cNvPr id="731" name="Text Box 364"/>
          <p:cNvSpPr txBox="1">
            <a:spLocks noChangeArrowheads="1"/>
          </p:cNvSpPr>
          <p:nvPr userDrawn="1"/>
        </p:nvSpPr>
        <p:spPr bwMode="auto">
          <a:xfrm>
            <a:off x="3462985" y="1372957"/>
            <a:ext cx="542141" cy="1146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Eastport</a:t>
            </a:r>
          </a:p>
        </p:txBody>
      </p:sp>
      <p:sp>
        <p:nvSpPr>
          <p:cNvPr id="732" name="Text Box 354"/>
          <p:cNvSpPr txBox="1">
            <a:spLocks noChangeArrowheads="1"/>
          </p:cNvSpPr>
          <p:nvPr userDrawn="1"/>
        </p:nvSpPr>
        <p:spPr bwMode="auto">
          <a:xfrm>
            <a:off x="6673349" y="6391512"/>
            <a:ext cx="730070" cy="1252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Brownsville</a:t>
            </a:r>
          </a:p>
        </p:txBody>
      </p:sp>
      <p:sp>
        <p:nvSpPr>
          <p:cNvPr id="733" name="Text Box 356"/>
          <p:cNvSpPr txBox="1">
            <a:spLocks noChangeArrowheads="1"/>
          </p:cNvSpPr>
          <p:nvPr userDrawn="1"/>
        </p:nvSpPr>
        <p:spPr bwMode="auto">
          <a:xfrm>
            <a:off x="6901159" y="5699142"/>
            <a:ext cx="502260" cy="1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Houston</a:t>
            </a:r>
          </a:p>
        </p:txBody>
      </p:sp>
      <p:sp>
        <p:nvSpPr>
          <p:cNvPr id="734" name="Text Box 362"/>
          <p:cNvSpPr txBox="1">
            <a:spLocks noChangeArrowheads="1"/>
          </p:cNvSpPr>
          <p:nvPr userDrawn="1"/>
        </p:nvSpPr>
        <p:spPr bwMode="auto">
          <a:xfrm>
            <a:off x="5872006" y="2873561"/>
            <a:ext cx="632431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Omaha</a:t>
            </a:r>
          </a:p>
        </p:txBody>
      </p:sp>
      <p:sp>
        <p:nvSpPr>
          <p:cNvPr id="735" name="Text Box 365"/>
          <p:cNvSpPr txBox="1">
            <a:spLocks noChangeArrowheads="1"/>
          </p:cNvSpPr>
          <p:nvPr userDrawn="1"/>
        </p:nvSpPr>
        <p:spPr bwMode="auto">
          <a:xfrm>
            <a:off x="6523138" y="2061787"/>
            <a:ext cx="340591" cy="2310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Twin</a:t>
            </a:r>
          </a:p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Cities</a:t>
            </a:r>
          </a:p>
        </p:txBody>
      </p:sp>
      <p:sp>
        <p:nvSpPr>
          <p:cNvPr id="736" name="Text Box 391"/>
          <p:cNvSpPr txBox="1">
            <a:spLocks noChangeArrowheads="1"/>
          </p:cNvSpPr>
          <p:nvPr userDrawn="1"/>
        </p:nvSpPr>
        <p:spPr bwMode="auto">
          <a:xfrm>
            <a:off x="5173992" y="3409066"/>
            <a:ext cx="407451" cy="132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Denver</a:t>
            </a:r>
          </a:p>
        </p:txBody>
      </p:sp>
      <p:sp>
        <p:nvSpPr>
          <p:cNvPr id="737" name="Text Box 355"/>
          <p:cNvSpPr txBox="1">
            <a:spLocks noChangeArrowheads="1"/>
          </p:cNvSpPr>
          <p:nvPr userDrawn="1"/>
        </p:nvSpPr>
        <p:spPr bwMode="auto">
          <a:xfrm>
            <a:off x="6583993" y="4769170"/>
            <a:ext cx="613334" cy="1457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Dallas</a:t>
            </a:r>
          </a:p>
        </p:txBody>
      </p:sp>
      <p:sp>
        <p:nvSpPr>
          <p:cNvPr id="738" name="Text Box 349"/>
          <p:cNvSpPr txBox="1">
            <a:spLocks noChangeArrowheads="1"/>
          </p:cNvSpPr>
          <p:nvPr userDrawn="1"/>
        </p:nvSpPr>
        <p:spPr bwMode="auto">
          <a:xfrm>
            <a:off x="4028025" y="5285236"/>
            <a:ext cx="501402" cy="119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Nogales</a:t>
            </a:r>
          </a:p>
        </p:txBody>
      </p:sp>
      <p:sp>
        <p:nvSpPr>
          <p:cNvPr id="739" name="Text Box 350"/>
          <p:cNvSpPr txBox="1">
            <a:spLocks noChangeArrowheads="1"/>
          </p:cNvSpPr>
          <p:nvPr userDrawn="1"/>
        </p:nvSpPr>
        <p:spPr bwMode="auto">
          <a:xfrm>
            <a:off x="4883576" y="5197374"/>
            <a:ext cx="445383" cy="132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El Paso</a:t>
            </a:r>
          </a:p>
        </p:txBody>
      </p:sp>
      <p:sp>
        <p:nvSpPr>
          <p:cNvPr id="740" name="Text Box 352"/>
          <p:cNvSpPr txBox="1">
            <a:spLocks noChangeArrowheads="1"/>
          </p:cNvSpPr>
          <p:nvPr userDrawn="1"/>
        </p:nvSpPr>
        <p:spPr bwMode="auto">
          <a:xfrm>
            <a:off x="5472260" y="5787336"/>
            <a:ext cx="397414" cy="231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Eagle</a:t>
            </a:r>
          </a:p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Pass</a:t>
            </a:r>
          </a:p>
        </p:txBody>
      </p:sp>
      <p:sp>
        <p:nvSpPr>
          <p:cNvPr id="741" name="Text Box 358"/>
          <p:cNvSpPr txBox="1">
            <a:spLocks noChangeArrowheads="1"/>
          </p:cNvSpPr>
          <p:nvPr userDrawn="1"/>
        </p:nvSpPr>
        <p:spPr bwMode="auto">
          <a:xfrm>
            <a:off x="6836439" y="3220127"/>
            <a:ext cx="444150" cy="2191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Kansas</a:t>
            </a:r>
          </a:p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City</a:t>
            </a:r>
          </a:p>
        </p:txBody>
      </p:sp>
      <p:sp>
        <p:nvSpPr>
          <p:cNvPr id="742" name="Text Box 360"/>
          <p:cNvSpPr txBox="1">
            <a:spLocks noChangeArrowheads="1"/>
          </p:cNvSpPr>
          <p:nvPr userDrawn="1"/>
        </p:nvSpPr>
        <p:spPr bwMode="auto">
          <a:xfrm>
            <a:off x="7688698" y="3454644"/>
            <a:ext cx="526763" cy="1074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St. Louis</a:t>
            </a:r>
          </a:p>
        </p:txBody>
      </p:sp>
      <p:sp>
        <p:nvSpPr>
          <p:cNvPr id="743" name="Text Box 366"/>
          <p:cNvSpPr txBox="1">
            <a:spLocks noChangeArrowheads="1"/>
          </p:cNvSpPr>
          <p:nvPr userDrawn="1"/>
        </p:nvSpPr>
        <p:spPr bwMode="auto">
          <a:xfrm>
            <a:off x="6614123" y="1629101"/>
            <a:ext cx="385627" cy="12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Duluth</a:t>
            </a:r>
          </a:p>
        </p:txBody>
      </p:sp>
      <p:sp>
        <p:nvSpPr>
          <p:cNvPr id="744" name="Text Box 353"/>
          <p:cNvSpPr txBox="1">
            <a:spLocks noChangeArrowheads="1"/>
          </p:cNvSpPr>
          <p:nvPr userDrawn="1"/>
        </p:nvSpPr>
        <p:spPr bwMode="auto">
          <a:xfrm>
            <a:off x="5711699" y="6209986"/>
            <a:ext cx="662377" cy="277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Laredo</a:t>
            </a:r>
          </a:p>
        </p:txBody>
      </p:sp>
      <p:sp>
        <p:nvSpPr>
          <p:cNvPr id="745" name="Text Box 359"/>
          <p:cNvSpPr txBox="1">
            <a:spLocks noChangeArrowheads="1"/>
          </p:cNvSpPr>
          <p:nvPr userDrawn="1"/>
        </p:nvSpPr>
        <p:spPr bwMode="auto">
          <a:xfrm>
            <a:off x="7688698" y="4122200"/>
            <a:ext cx="560882" cy="135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Memphis</a:t>
            </a:r>
          </a:p>
        </p:txBody>
      </p:sp>
      <p:sp>
        <p:nvSpPr>
          <p:cNvPr id="746" name="Text Box 361"/>
          <p:cNvSpPr txBox="1">
            <a:spLocks noChangeArrowheads="1"/>
          </p:cNvSpPr>
          <p:nvPr userDrawn="1"/>
        </p:nvSpPr>
        <p:spPr bwMode="auto">
          <a:xfrm>
            <a:off x="7925905" y="2584009"/>
            <a:ext cx="521567" cy="10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l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Chicago</a:t>
            </a:r>
          </a:p>
        </p:txBody>
      </p:sp>
      <p:sp>
        <p:nvSpPr>
          <p:cNvPr id="747" name="Text Box 357"/>
          <p:cNvSpPr txBox="1">
            <a:spLocks noChangeArrowheads="1"/>
          </p:cNvSpPr>
          <p:nvPr userDrawn="1"/>
        </p:nvSpPr>
        <p:spPr bwMode="auto">
          <a:xfrm>
            <a:off x="7735651" y="5148395"/>
            <a:ext cx="459338" cy="2492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New </a:t>
            </a:r>
            <a:b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</a:b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Orleans</a:t>
            </a:r>
          </a:p>
        </p:txBody>
      </p:sp>
      <p:sp>
        <p:nvSpPr>
          <p:cNvPr id="748" name="Text Box 346"/>
          <p:cNvSpPr txBox="1">
            <a:spLocks noChangeArrowheads="1"/>
          </p:cNvSpPr>
          <p:nvPr userDrawn="1"/>
        </p:nvSpPr>
        <p:spPr bwMode="auto">
          <a:xfrm>
            <a:off x="1623591" y="3447973"/>
            <a:ext cx="475304" cy="1072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noAutofit/>
          </a:bodyPr>
          <a:lstStyle/>
          <a:p>
            <a:pPr algn="r">
              <a:lnSpc>
                <a:spcPct val="80000"/>
              </a:lnSpc>
            </a:pPr>
            <a:r>
              <a:rPr lang="en-US" sz="900" dirty="0">
                <a:solidFill>
                  <a:schemeClr val="tx1">
                    <a:lumMod val="75000"/>
                  </a:schemeClr>
                </a:solidFill>
                <a:latin typeface="+mn-lt"/>
              </a:rPr>
              <a:t>Oakland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16531330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8289982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76687807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S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noFill/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solidFill>
                <a:schemeClr val="bg1">
                  <a:lumMod val="7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solidFill>
              <a:schemeClr val="bg1"/>
            </a:solidFill>
            <a:ln w="6350" cap="rnd" cmpd="sng">
              <a:solidFill>
                <a:schemeClr val="bg1">
                  <a:lumMod val="7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5459170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+CanMex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1" name="Group 750"/>
          <p:cNvGrpSpPr/>
          <p:nvPr userDrawn="1"/>
        </p:nvGrpSpPr>
        <p:grpSpPr>
          <a:xfrm>
            <a:off x="2785977" y="4945040"/>
            <a:ext cx="3870574" cy="1912960"/>
            <a:chOff x="996950" y="3594100"/>
            <a:chExt cx="3413125" cy="1681163"/>
          </a:xfrm>
          <a:solidFill>
            <a:schemeClr val="bg1">
              <a:lumMod val="85000"/>
              <a:alpha val="50000"/>
            </a:schemeClr>
          </a:solidFill>
        </p:grpSpPr>
        <p:sp>
          <p:nvSpPr>
            <p:cNvPr id="752" name="Freeform 5"/>
            <p:cNvSpPr>
              <a:spLocks/>
            </p:cNvSpPr>
            <p:nvPr userDrawn="1"/>
          </p:nvSpPr>
          <p:spPr bwMode="auto">
            <a:xfrm>
              <a:off x="1366837" y="3786188"/>
              <a:ext cx="20638" cy="22225"/>
            </a:xfrm>
            <a:custGeom>
              <a:avLst/>
              <a:gdLst/>
              <a:ahLst/>
              <a:cxnLst>
                <a:cxn ang="0">
                  <a:pos x="13" y="14"/>
                </a:cxn>
                <a:cxn ang="0">
                  <a:pos x="9" y="13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5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11" y="9"/>
                </a:cxn>
                <a:cxn ang="0">
                  <a:pos x="13" y="14"/>
                </a:cxn>
              </a:cxnLst>
              <a:rect l="0" t="0" r="r" b="b"/>
              <a:pathLst>
                <a:path w="13" h="14">
                  <a:moveTo>
                    <a:pt x="13" y="14"/>
                  </a:moveTo>
                  <a:lnTo>
                    <a:pt x="9" y="13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9"/>
                  </a:lnTo>
                  <a:lnTo>
                    <a:pt x="13" y="14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6"/>
            <p:cNvSpPr>
              <a:spLocks/>
            </p:cNvSpPr>
            <p:nvPr userDrawn="1"/>
          </p:nvSpPr>
          <p:spPr bwMode="auto">
            <a:xfrm>
              <a:off x="1692275" y="4327525"/>
              <a:ext cx="65088" cy="952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21" y="5"/>
                </a:cxn>
                <a:cxn ang="0">
                  <a:pos x="26" y="2"/>
                </a:cxn>
                <a:cxn ang="0">
                  <a:pos x="37" y="0"/>
                </a:cxn>
                <a:cxn ang="0">
                  <a:pos x="35" y="13"/>
                </a:cxn>
                <a:cxn ang="0">
                  <a:pos x="39" y="24"/>
                </a:cxn>
                <a:cxn ang="0">
                  <a:pos x="41" y="33"/>
                </a:cxn>
                <a:cxn ang="0">
                  <a:pos x="32" y="55"/>
                </a:cxn>
                <a:cxn ang="0">
                  <a:pos x="33" y="58"/>
                </a:cxn>
                <a:cxn ang="0">
                  <a:pos x="28" y="60"/>
                </a:cxn>
                <a:cxn ang="0">
                  <a:pos x="21" y="58"/>
                </a:cxn>
                <a:cxn ang="0">
                  <a:pos x="17" y="53"/>
                </a:cxn>
                <a:cxn ang="0">
                  <a:pos x="11" y="53"/>
                </a:cxn>
                <a:cxn ang="0">
                  <a:pos x="0" y="42"/>
                </a:cxn>
                <a:cxn ang="0">
                  <a:pos x="8" y="35"/>
                </a:cxn>
                <a:cxn ang="0">
                  <a:pos x="8" y="29"/>
                </a:cxn>
                <a:cxn ang="0">
                  <a:pos x="10" y="16"/>
                </a:cxn>
                <a:cxn ang="0">
                  <a:pos x="11" y="9"/>
                </a:cxn>
                <a:cxn ang="0">
                  <a:pos x="17" y="5"/>
                </a:cxn>
              </a:cxnLst>
              <a:rect l="0" t="0" r="r" b="b"/>
              <a:pathLst>
                <a:path w="41" h="60">
                  <a:moveTo>
                    <a:pt x="17" y="5"/>
                  </a:moveTo>
                  <a:lnTo>
                    <a:pt x="21" y="5"/>
                  </a:lnTo>
                  <a:lnTo>
                    <a:pt x="26" y="2"/>
                  </a:lnTo>
                  <a:lnTo>
                    <a:pt x="37" y="0"/>
                  </a:lnTo>
                  <a:lnTo>
                    <a:pt x="35" y="13"/>
                  </a:lnTo>
                  <a:lnTo>
                    <a:pt x="39" y="24"/>
                  </a:lnTo>
                  <a:lnTo>
                    <a:pt x="41" y="33"/>
                  </a:lnTo>
                  <a:lnTo>
                    <a:pt x="32" y="55"/>
                  </a:lnTo>
                  <a:lnTo>
                    <a:pt x="33" y="58"/>
                  </a:lnTo>
                  <a:lnTo>
                    <a:pt x="28" y="60"/>
                  </a:lnTo>
                  <a:lnTo>
                    <a:pt x="21" y="58"/>
                  </a:lnTo>
                  <a:lnTo>
                    <a:pt x="17" y="53"/>
                  </a:lnTo>
                  <a:lnTo>
                    <a:pt x="11" y="53"/>
                  </a:lnTo>
                  <a:lnTo>
                    <a:pt x="0" y="42"/>
                  </a:lnTo>
                  <a:lnTo>
                    <a:pt x="8" y="35"/>
                  </a:lnTo>
                  <a:lnTo>
                    <a:pt x="8" y="29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"/>
            <p:cNvSpPr>
              <a:spLocks/>
            </p:cNvSpPr>
            <p:nvPr userDrawn="1"/>
          </p:nvSpPr>
          <p:spPr bwMode="auto">
            <a:xfrm>
              <a:off x="1524000" y="4240213"/>
              <a:ext cx="73025" cy="1190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11" y="5"/>
                </a:cxn>
                <a:cxn ang="0">
                  <a:pos x="18" y="14"/>
                </a:cxn>
                <a:cxn ang="0">
                  <a:pos x="20" y="14"/>
                </a:cxn>
                <a:cxn ang="0">
                  <a:pos x="24" y="25"/>
                </a:cxn>
                <a:cxn ang="0">
                  <a:pos x="22" y="35"/>
                </a:cxn>
                <a:cxn ang="0">
                  <a:pos x="29" y="38"/>
                </a:cxn>
                <a:cxn ang="0">
                  <a:pos x="42" y="40"/>
                </a:cxn>
                <a:cxn ang="0">
                  <a:pos x="40" y="60"/>
                </a:cxn>
                <a:cxn ang="0">
                  <a:pos x="42" y="66"/>
                </a:cxn>
                <a:cxn ang="0">
                  <a:pos x="46" y="69"/>
                </a:cxn>
                <a:cxn ang="0">
                  <a:pos x="44" y="75"/>
                </a:cxn>
                <a:cxn ang="0">
                  <a:pos x="33" y="68"/>
                </a:cxn>
                <a:cxn ang="0">
                  <a:pos x="28" y="58"/>
                </a:cxn>
                <a:cxn ang="0">
                  <a:pos x="17" y="47"/>
                </a:cxn>
                <a:cxn ang="0">
                  <a:pos x="13" y="38"/>
                </a:cxn>
                <a:cxn ang="0">
                  <a:pos x="7" y="36"/>
                </a:cxn>
                <a:cxn ang="0">
                  <a:pos x="4" y="25"/>
                </a:cxn>
                <a:cxn ang="0">
                  <a:pos x="0" y="18"/>
                </a:cxn>
                <a:cxn ang="0">
                  <a:pos x="2" y="11"/>
                </a:cxn>
                <a:cxn ang="0">
                  <a:pos x="2" y="0"/>
                </a:cxn>
              </a:cxnLst>
              <a:rect l="0" t="0" r="r" b="b"/>
              <a:pathLst>
                <a:path w="46" h="75">
                  <a:moveTo>
                    <a:pt x="2" y="0"/>
                  </a:moveTo>
                  <a:lnTo>
                    <a:pt x="4" y="2"/>
                  </a:lnTo>
                  <a:lnTo>
                    <a:pt x="4" y="3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4" y="25"/>
                  </a:lnTo>
                  <a:lnTo>
                    <a:pt x="22" y="35"/>
                  </a:lnTo>
                  <a:lnTo>
                    <a:pt x="29" y="38"/>
                  </a:lnTo>
                  <a:lnTo>
                    <a:pt x="42" y="40"/>
                  </a:lnTo>
                  <a:lnTo>
                    <a:pt x="40" y="60"/>
                  </a:lnTo>
                  <a:lnTo>
                    <a:pt x="42" y="66"/>
                  </a:lnTo>
                  <a:lnTo>
                    <a:pt x="46" y="69"/>
                  </a:lnTo>
                  <a:lnTo>
                    <a:pt x="44" y="75"/>
                  </a:lnTo>
                  <a:lnTo>
                    <a:pt x="33" y="68"/>
                  </a:lnTo>
                  <a:lnTo>
                    <a:pt x="28" y="58"/>
                  </a:lnTo>
                  <a:lnTo>
                    <a:pt x="17" y="47"/>
                  </a:lnTo>
                  <a:lnTo>
                    <a:pt x="13" y="38"/>
                  </a:lnTo>
                  <a:lnTo>
                    <a:pt x="7" y="36"/>
                  </a:lnTo>
                  <a:lnTo>
                    <a:pt x="4" y="25"/>
                  </a:lnTo>
                  <a:lnTo>
                    <a:pt x="0" y="18"/>
                  </a:lnTo>
                  <a:lnTo>
                    <a:pt x="2" y="1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8"/>
            <p:cNvSpPr>
              <a:spLocks/>
            </p:cNvSpPr>
            <p:nvPr userDrawn="1"/>
          </p:nvSpPr>
          <p:spPr bwMode="auto">
            <a:xfrm>
              <a:off x="4335462" y="5167313"/>
              <a:ext cx="17463" cy="5080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4" y="2"/>
                </a:cxn>
                <a:cxn ang="0">
                  <a:pos x="3" y="8"/>
                </a:cxn>
                <a:cxn ang="0">
                  <a:pos x="1" y="13"/>
                </a:cxn>
                <a:cxn ang="0">
                  <a:pos x="1" y="17"/>
                </a:cxn>
                <a:cxn ang="0">
                  <a:pos x="5" y="4"/>
                </a:cxn>
              </a:cxnLst>
              <a:rect l="0" t="0" r="r" b="b"/>
              <a:pathLst>
                <a:path w="6" h="17">
                  <a:moveTo>
                    <a:pt x="5" y="4"/>
                  </a:moveTo>
                  <a:cubicBezTo>
                    <a:pt x="6" y="2"/>
                    <a:pt x="6" y="2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4"/>
                    <a:pt x="3" y="6"/>
                    <a:pt x="3" y="8"/>
                  </a:cubicBezTo>
                  <a:cubicBezTo>
                    <a:pt x="1" y="10"/>
                    <a:pt x="2" y="11"/>
                    <a:pt x="1" y="13"/>
                  </a:cubicBezTo>
                  <a:cubicBezTo>
                    <a:pt x="1" y="14"/>
                    <a:pt x="0" y="16"/>
                    <a:pt x="1" y="17"/>
                  </a:cubicBezTo>
                  <a:cubicBezTo>
                    <a:pt x="2" y="13"/>
                    <a:pt x="4" y="8"/>
                    <a:pt x="5" y="4"/>
                  </a:cubicBez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9"/>
            <p:cNvSpPr>
              <a:spLocks/>
            </p:cNvSpPr>
            <p:nvPr userDrawn="1"/>
          </p:nvSpPr>
          <p:spPr bwMode="auto">
            <a:xfrm>
              <a:off x="996950" y="3594100"/>
              <a:ext cx="3413125" cy="1681163"/>
            </a:xfrm>
            <a:custGeom>
              <a:avLst/>
              <a:gdLst/>
              <a:ahLst/>
              <a:cxnLst>
                <a:cxn ang="0">
                  <a:pos x="55" y="178"/>
                </a:cxn>
                <a:cxn ang="0">
                  <a:pos x="30" y="89"/>
                </a:cxn>
                <a:cxn ang="0">
                  <a:pos x="17" y="69"/>
                </a:cxn>
                <a:cxn ang="0">
                  <a:pos x="22" y="57"/>
                </a:cxn>
                <a:cxn ang="0">
                  <a:pos x="20" y="48"/>
                </a:cxn>
                <a:cxn ang="0">
                  <a:pos x="0" y="5"/>
                </a:cxn>
                <a:cxn ang="0">
                  <a:pos x="375" y="118"/>
                </a:cxn>
                <a:cxn ang="0">
                  <a:pos x="620" y="116"/>
                </a:cxn>
                <a:cxn ang="0">
                  <a:pos x="649" y="140"/>
                </a:cxn>
                <a:cxn ang="0">
                  <a:pos x="668" y="159"/>
                </a:cxn>
                <a:cxn ang="0">
                  <a:pos x="681" y="166"/>
                </a:cxn>
                <a:cxn ang="0">
                  <a:pos x="692" y="175"/>
                </a:cxn>
                <a:cxn ang="0">
                  <a:pos x="699" y="190"/>
                </a:cxn>
                <a:cxn ang="0">
                  <a:pos x="710" y="209"/>
                </a:cxn>
                <a:cxn ang="0">
                  <a:pos x="713" y="227"/>
                </a:cxn>
                <a:cxn ang="0">
                  <a:pos x="722" y="244"/>
                </a:cxn>
                <a:cxn ang="0">
                  <a:pos x="740" y="259"/>
                </a:cxn>
                <a:cxn ang="0">
                  <a:pos x="761" y="268"/>
                </a:cxn>
                <a:cxn ang="0">
                  <a:pos x="777" y="276"/>
                </a:cxn>
                <a:cxn ang="0">
                  <a:pos x="793" y="287"/>
                </a:cxn>
                <a:cxn ang="0">
                  <a:pos x="808" y="277"/>
                </a:cxn>
                <a:cxn ang="0">
                  <a:pos x="817" y="261"/>
                </a:cxn>
                <a:cxn ang="0">
                  <a:pos x="824" y="242"/>
                </a:cxn>
                <a:cxn ang="0">
                  <a:pos x="841" y="232"/>
                </a:cxn>
                <a:cxn ang="0">
                  <a:pos x="855" y="228"/>
                </a:cxn>
                <a:cxn ang="0">
                  <a:pos x="876" y="230"/>
                </a:cxn>
                <a:cxn ang="0">
                  <a:pos x="895" y="229"/>
                </a:cxn>
                <a:cxn ang="0">
                  <a:pos x="909" y="240"/>
                </a:cxn>
                <a:cxn ang="0">
                  <a:pos x="932" y="260"/>
                </a:cxn>
                <a:cxn ang="0">
                  <a:pos x="950" y="284"/>
                </a:cxn>
                <a:cxn ang="0">
                  <a:pos x="959" y="302"/>
                </a:cxn>
                <a:cxn ang="0">
                  <a:pos x="974" y="330"/>
                </a:cxn>
                <a:cxn ang="0">
                  <a:pos x="998" y="356"/>
                </a:cxn>
                <a:cxn ang="0">
                  <a:pos x="1020" y="372"/>
                </a:cxn>
                <a:cxn ang="0">
                  <a:pos x="1028" y="396"/>
                </a:cxn>
                <a:cxn ang="0">
                  <a:pos x="1043" y="429"/>
                </a:cxn>
                <a:cxn ang="0">
                  <a:pos x="1063" y="452"/>
                </a:cxn>
                <a:cxn ang="0">
                  <a:pos x="1079" y="461"/>
                </a:cxn>
                <a:cxn ang="0">
                  <a:pos x="1094" y="461"/>
                </a:cxn>
                <a:cxn ang="0">
                  <a:pos x="1105" y="470"/>
                </a:cxn>
                <a:cxn ang="0">
                  <a:pos x="1118" y="472"/>
                </a:cxn>
                <a:cxn ang="0">
                  <a:pos x="1133" y="470"/>
                </a:cxn>
                <a:cxn ang="0">
                  <a:pos x="1143" y="472"/>
                </a:cxn>
                <a:cxn ang="0">
                  <a:pos x="1152" y="479"/>
                </a:cxn>
                <a:cxn ang="0">
                  <a:pos x="1161" y="481"/>
                </a:cxn>
                <a:cxn ang="0">
                  <a:pos x="1167" y="474"/>
                </a:cxn>
                <a:cxn ang="0">
                  <a:pos x="1158" y="523"/>
                </a:cxn>
                <a:cxn ang="0">
                  <a:pos x="1157" y="508"/>
                </a:cxn>
                <a:cxn ang="0">
                  <a:pos x="1154" y="512"/>
                </a:cxn>
                <a:cxn ang="0">
                  <a:pos x="1150" y="517"/>
                </a:cxn>
                <a:cxn ang="0">
                  <a:pos x="1141" y="512"/>
                </a:cxn>
                <a:cxn ang="0">
                  <a:pos x="1136" y="522"/>
                </a:cxn>
                <a:cxn ang="0">
                  <a:pos x="1139" y="530"/>
                </a:cxn>
                <a:cxn ang="0">
                  <a:pos x="498" y="567"/>
                </a:cxn>
                <a:cxn ang="0">
                  <a:pos x="475" y="534"/>
                </a:cxn>
                <a:cxn ang="0">
                  <a:pos x="426" y="506"/>
                </a:cxn>
                <a:cxn ang="0">
                  <a:pos x="431" y="458"/>
                </a:cxn>
                <a:cxn ang="0">
                  <a:pos x="351" y="375"/>
                </a:cxn>
                <a:cxn ang="0">
                  <a:pos x="306" y="326"/>
                </a:cxn>
                <a:cxn ang="0">
                  <a:pos x="235" y="185"/>
                </a:cxn>
                <a:cxn ang="0">
                  <a:pos x="132" y="68"/>
                </a:cxn>
                <a:cxn ang="0">
                  <a:pos x="176" y="247"/>
                </a:cxn>
                <a:cxn ang="0">
                  <a:pos x="299" y="478"/>
                </a:cxn>
              </a:cxnLst>
              <a:rect l="0" t="0" r="r" b="b"/>
              <a:pathLst>
                <a:path w="1173" h="578">
                  <a:moveTo>
                    <a:pt x="283" y="578"/>
                  </a:moveTo>
                  <a:cubicBezTo>
                    <a:pt x="283" y="577"/>
                    <a:pt x="283" y="576"/>
                    <a:pt x="282" y="576"/>
                  </a:cubicBezTo>
                  <a:cubicBezTo>
                    <a:pt x="271" y="571"/>
                    <a:pt x="263" y="561"/>
                    <a:pt x="259" y="550"/>
                  </a:cubicBezTo>
                  <a:cubicBezTo>
                    <a:pt x="257" y="550"/>
                    <a:pt x="255" y="551"/>
                    <a:pt x="253" y="548"/>
                  </a:cubicBezTo>
                  <a:cubicBezTo>
                    <a:pt x="246" y="539"/>
                    <a:pt x="256" y="526"/>
                    <a:pt x="251" y="517"/>
                  </a:cubicBezTo>
                  <a:cubicBezTo>
                    <a:pt x="254" y="507"/>
                    <a:pt x="259" y="493"/>
                    <a:pt x="249" y="483"/>
                  </a:cubicBezTo>
                  <a:cubicBezTo>
                    <a:pt x="247" y="470"/>
                    <a:pt x="247" y="470"/>
                    <a:pt x="247" y="470"/>
                  </a:cubicBezTo>
                  <a:cubicBezTo>
                    <a:pt x="240" y="457"/>
                    <a:pt x="240" y="457"/>
                    <a:pt x="240" y="457"/>
                  </a:cubicBezTo>
                  <a:cubicBezTo>
                    <a:pt x="238" y="454"/>
                    <a:pt x="239" y="451"/>
                    <a:pt x="236" y="449"/>
                  </a:cubicBezTo>
                  <a:cubicBezTo>
                    <a:pt x="229" y="450"/>
                    <a:pt x="224" y="442"/>
                    <a:pt x="219" y="439"/>
                  </a:cubicBezTo>
                  <a:cubicBezTo>
                    <a:pt x="209" y="431"/>
                    <a:pt x="194" y="425"/>
                    <a:pt x="194" y="410"/>
                  </a:cubicBezTo>
                  <a:cubicBezTo>
                    <a:pt x="192" y="407"/>
                    <a:pt x="189" y="412"/>
                    <a:pt x="187" y="413"/>
                  </a:cubicBezTo>
                  <a:cubicBezTo>
                    <a:pt x="182" y="413"/>
                    <a:pt x="177" y="405"/>
                    <a:pt x="172" y="410"/>
                  </a:cubicBezTo>
                  <a:cubicBezTo>
                    <a:pt x="172" y="411"/>
                    <a:pt x="172" y="412"/>
                    <a:pt x="171" y="413"/>
                  </a:cubicBezTo>
                  <a:cubicBezTo>
                    <a:pt x="166" y="412"/>
                    <a:pt x="164" y="407"/>
                    <a:pt x="160" y="405"/>
                  </a:cubicBezTo>
                  <a:cubicBezTo>
                    <a:pt x="157" y="403"/>
                    <a:pt x="158" y="399"/>
                    <a:pt x="154" y="397"/>
                  </a:cubicBezTo>
                  <a:cubicBezTo>
                    <a:pt x="146" y="400"/>
                    <a:pt x="144" y="387"/>
                    <a:pt x="136" y="385"/>
                  </a:cubicBezTo>
                  <a:cubicBezTo>
                    <a:pt x="134" y="387"/>
                    <a:pt x="130" y="385"/>
                    <a:pt x="128" y="382"/>
                  </a:cubicBezTo>
                  <a:cubicBezTo>
                    <a:pt x="125" y="380"/>
                    <a:pt x="119" y="380"/>
                    <a:pt x="117" y="376"/>
                  </a:cubicBezTo>
                  <a:cubicBezTo>
                    <a:pt x="119" y="369"/>
                    <a:pt x="116" y="363"/>
                    <a:pt x="109" y="357"/>
                  </a:cubicBezTo>
                  <a:cubicBezTo>
                    <a:pt x="107" y="356"/>
                    <a:pt x="105" y="357"/>
                    <a:pt x="104" y="356"/>
                  </a:cubicBezTo>
                  <a:cubicBezTo>
                    <a:pt x="102" y="351"/>
                    <a:pt x="98" y="347"/>
                    <a:pt x="94" y="342"/>
                  </a:cubicBezTo>
                  <a:cubicBezTo>
                    <a:pt x="92" y="335"/>
                    <a:pt x="92" y="335"/>
                    <a:pt x="92" y="335"/>
                  </a:cubicBezTo>
                  <a:cubicBezTo>
                    <a:pt x="93" y="333"/>
                    <a:pt x="93" y="333"/>
                    <a:pt x="93" y="333"/>
                  </a:cubicBezTo>
                  <a:cubicBezTo>
                    <a:pt x="104" y="335"/>
                    <a:pt x="104" y="335"/>
                    <a:pt x="104" y="335"/>
                  </a:cubicBezTo>
                  <a:cubicBezTo>
                    <a:pt x="110" y="336"/>
                    <a:pt x="117" y="346"/>
                    <a:pt x="123" y="342"/>
                  </a:cubicBezTo>
                  <a:cubicBezTo>
                    <a:pt x="126" y="342"/>
                    <a:pt x="125" y="338"/>
                    <a:pt x="128" y="338"/>
                  </a:cubicBezTo>
                  <a:cubicBezTo>
                    <a:pt x="129" y="339"/>
                    <a:pt x="129" y="341"/>
                    <a:pt x="128" y="342"/>
                  </a:cubicBezTo>
                  <a:cubicBezTo>
                    <a:pt x="128" y="350"/>
                    <a:pt x="139" y="347"/>
                    <a:pt x="144" y="349"/>
                  </a:cubicBezTo>
                  <a:cubicBezTo>
                    <a:pt x="147" y="348"/>
                    <a:pt x="149" y="356"/>
                    <a:pt x="151" y="350"/>
                  </a:cubicBezTo>
                  <a:cubicBezTo>
                    <a:pt x="152" y="348"/>
                    <a:pt x="150" y="344"/>
                    <a:pt x="148" y="342"/>
                  </a:cubicBezTo>
                  <a:cubicBezTo>
                    <a:pt x="145" y="336"/>
                    <a:pt x="140" y="340"/>
                    <a:pt x="137" y="342"/>
                  </a:cubicBezTo>
                  <a:cubicBezTo>
                    <a:pt x="131" y="340"/>
                    <a:pt x="135" y="335"/>
                    <a:pt x="135" y="332"/>
                  </a:cubicBezTo>
                  <a:cubicBezTo>
                    <a:pt x="135" y="330"/>
                    <a:pt x="131" y="329"/>
                    <a:pt x="133" y="327"/>
                  </a:cubicBezTo>
                  <a:cubicBezTo>
                    <a:pt x="139" y="330"/>
                    <a:pt x="141" y="322"/>
                    <a:pt x="146" y="320"/>
                  </a:cubicBezTo>
                  <a:cubicBezTo>
                    <a:pt x="151" y="317"/>
                    <a:pt x="146" y="314"/>
                    <a:pt x="144" y="311"/>
                  </a:cubicBezTo>
                  <a:cubicBezTo>
                    <a:pt x="140" y="304"/>
                    <a:pt x="152" y="297"/>
                    <a:pt x="150" y="288"/>
                  </a:cubicBezTo>
                  <a:cubicBezTo>
                    <a:pt x="144" y="276"/>
                    <a:pt x="132" y="266"/>
                    <a:pt x="122" y="258"/>
                  </a:cubicBezTo>
                  <a:cubicBezTo>
                    <a:pt x="118" y="246"/>
                    <a:pt x="108" y="239"/>
                    <a:pt x="102" y="229"/>
                  </a:cubicBezTo>
                  <a:cubicBezTo>
                    <a:pt x="95" y="230"/>
                    <a:pt x="89" y="221"/>
                    <a:pt x="83" y="216"/>
                  </a:cubicBezTo>
                  <a:cubicBezTo>
                    <a:pt x="75" y="208"/>
                    <a:pt x="75" y="208"/>
                    <a:pt x="75" y="208"/>
                  </a:cubicBezTo>
                  <a:cubicBezTo>
                    <a:pt x="68" y="210"/>
                    <a:pt x="67" y="203"/>
                    <a:pt x="63" y="200"/>
                  </a:cubicBezTo>
                  <a:cubicBezTo>
                    <a:pt x="59" y="196"/>
                    <a:pt x="67" y="185"/>
                    <a:pt x="57" y="183"/>
                  </a:cubicBezTo>
                  <a:cubicBezTo>
                    <a:pt x="55" y="180"/>
                    <a:pt x="55" y="180"/>
                    <a:pt x="55" y="180"/>
                  </a:cubicBezTo>
                  <a:cubicBezTo>
                    <a:pt x="55" y="178"/>
                    <a:pt x="55" y="178"/>
                    <a:pt x="55" y="178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46" y="149"/>
                    <a:pt x="46" y="149"/>
                    <a:pt x="46" y="149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3" y="15"/>
                    <a:pt x="133" y="15"/>
                    <a:pt x="133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1" y="19"/>
                    <a:pt x="131" y="19"/>
                    <a:pt x="131" y="19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48" y="74"/>
                    <a:pt x="248" y="74"/>
                    <a:pt x="248" y="74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22" y="108"/>
                    <a:pt x="322" y="108"/>
                    <a:pt x="322" y="108"/>
                  </a:cubicBezTo>
                  <a:cubicBezTo>
                    <a:pt x="334" y="113"/>
                    <a:pt x="334" y="113"/>
                    <a:pt x="334" y="113"/>
                  </a:cubicBezTo>
                  <a:cubicBezTo>
                    <a:pt x="336" y="115"/>
                    <a:pt x="336" y="115"/>
                    <a:pt x="336" y="115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75" y="118"/>
                    <a:pt x="375" y="118"/>
                    <a:pt x="375" y="118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401" y="119"/>
                    <a:pt x="401" y="119"/>
                    <a:pt x="401" y="119"/>
                  </a:cubicBezTo>
                  <a:cubicBezTo>
                    <a:pt x="416" y="120"/>
                    <a:pt x="416" y="120"/>
                    <a:pt x="416" y="120"/>
                  </a:cubicBezTo>
                  <a:cubicBezTo>
                    <a:pt x="423" y="120"/>
                    <a:pt x="423" y="120"/>
                    <a:pt x="423" y="120"/>
                  </a:cubicBezTo>
                  <a:cubicBezTo>
                    <a:pt x="426" y="121"/>
                    <a:pt x="426" y="121"/>
                    <a:pt x="426" y="121"/>
                  </a:cubicBezTo>
                  <a:cubicBezTo>
                    <a:pt x="431" y="121"/>
                    <a:pt x="431" y="121"/>
                    <a:pt x="431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57" y="122"/>
                    <a:pt x="457" y="122"/>
                    <a:pt x="457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69" y="122"/>
                    <a:pt x="469" y="122"/>
                    <a:pt x="469" y="122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505" y="124"/>
                    <a:pt x="505" y="124"/>
                    <a:pt x="505" y="124"/>
                  </a:cubicBezTo>
                  <a:cubicBezTo>
                    <a:pt x="505" y="115"/>
                    <a:pt x="505" y="115"/>
                    <a:pt x="505" y="115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06" y="93"/>
                    <a:pt x="506" y="93"/>
                    <a:pt x="506" y="93"/>
                  </a:cubicBezTo>
                  <a:cubicBezTo>
                    <a:pt x="559" y="95"/>
                    <a:pt x="559" y="95"/>
                    <a:pt x="559" y="95"/>
                  </a:cubicBezTo>
                  <a:cubicBezTo>
                    <a:pt x="576" y="96"/>
                    <a:pt x="576" y="96"/>
                    <a:pt x="576" y="96"/>
                  </a:cubicBezTo>
                  <a:cubicBezTo>
                    <a:pt x="602" y="96"/>
                    <a:pt x="602" y="96"/>
                    <a:pt x="602" y="96"/>
                  </a:cubicBezTo>
                  <a:cubicBezTo>
                    <a:pt x="603" y="97"/>
                    <a:pt x="603" y="97"/>
                    <a:pt x="603" y="97"/>
                  </a:cubicBezTo>
                  <a:cubicBezTo>
                    <a:pt x="604" y="98"/>
                    <a:pt x="604" y="98"/>
                    <a:pt x="604" y="98"/>
                  </a:cubicBezTo>
                  <a:cubicBezTo>
                    <a:pt x="605" y="99"/>
                    <a:pt x="605" y="99"/>
                    <a:pt x="605" y="99"/>
                  </a:cubicBezTo>
                  <a:cubicBezTo>
                    <a:pt x="606" y="99"/>
                    <a:pt x="606" y="99"/>
                    <a:pt x="606" y="99"/>
                  </a:cubicBezTo>
                  <a:cubicBezTo>
                    <a:pt x="607" y="98"/>
                    <a:pt x="607" y="98"/>
                    <a:pt x="607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8" y="98"/>
                    <a:pt x="608" y="98"/>
                    <a:pt x="608" y="98"/>
                  </a:cubicBezTo>
                  <a:cubicBezTo>
                    <a:pt x="609" y="99"/>
                    <a:pt x="609" y="99"/>
                    <a:pt x="609" y="99"/>
                  </a:cubicBezTo>
                  <a:cubicBezTo>
                    <a:pt x="610" y="100"/>
                    <a:pt x="610" y="100"/>
                    <a:pt x="610" y="100"/>
                  </a:cubicBezTo>
                  <a:cubicBezTo>
                    <a:pt x="611" y="100"/>
                    <a:pt x="611" y="100"/>
                    <a:pt x="611" y="100"/>
                  </a:cubicBezTo>
                  <a:cubicBezTo>
                    <a:pt x="612" y="101"/>
                    <a:pt x="612" y="101"/>
                    <a:pt x="612" y="101"/>
                  </a:cubicBezTo>
                  <a:cubicBezTo>
                    <a:pt x="612" y="102"/>
                    <a:pt x="612" y="102"/>
                    <a:pt x="612" y="102"/>
                  </a:cubicBezTo>
                  <a:cubicBezTo>
                    <a:pt x="613" y="102"/>
                    <a:pt x="613" y="102"/>
                    <a:pt x="613" y="102"/>
                  </a:cubicBezTo>
                  <a:cubicBezTo>
                    <a:pt x="613" y="103"/>
                    <a:pt x="613" y="103"/>
                    <a:pt x="613" y="103"/>
                  </a:cubicBezTo>
                  <a:cubicBezTo>
                    <a:pt x="613" y="105"/>
                    <a:pt x="613" y="105"/>
                    <a:pt x="613" y="105"/>
                  </a:cubicBezTo>
                  <a:cubicBezTo>
                    <a:pt x="614" y="105"/>
                    <a:pt x="614" y="105"/>
                    <a:pt x="614" y="105"/>
                  </a:cubicBezTo>
                  <a:cubicBezTo>
                    <a:pt x="614" y="106"/>
                    <a:pt x="614" y="106"/>
                    <a:pt x="614" y="106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7"/>
                    <a:pt x="615" y="107"/>
                    <a:pt x="615" y="107"/>
                  </a:cubicBezTo>
                  <a:cubicBezTo>
                    <a:pt x="615" y="108"/>
                    <a:pt x="615" y="108"/>
                    <a:pt x="615" y="108"/>
                  </a:cubicBezTo>
                  <a:cubicBezTo>
                    <a:pt x="616" y="109"/>
                    <a:pt x="616" y="109"/>
                    <a:pt x="616" y="109"/>
                  </a:cubicBezTo>
                  <a:cubicBezTo>
                    <a:pt x="616" y="110"/>
                    <a:pt x="616" y="110"/>
                    <a:pt x="616" y="110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1"/>
                    <a:pt x="617" y="111"/>
                    <a:pt x="617" y="111"/>
                  </a:cubicBezTo>
                  <a:cubicBezTo>
                    <a:pt x="617" y="112"/>
                    <a:pt x="617" y="112"/>
                    <a:pt x="617" y="112"/>
                  </a:cubicBezTo>
                  <a:cubicBezTo>
                    <a:pt x="619" y="113"/>
                    <a:pt x="619" y="113"/>
                    <a:pt x="619" y="113"/>
                  </a:cubicBezTo>
                  <a:cubicBezTo>
                    <a:pt x="620" y="116"/>
                    <a:pt x="620" y="116"/>
                    <a:pt x="620" y="116"/>
                  </a:cubicBezTo>
                  <a:cubicBezTo>
                    <a:pt x="620" y="117"/>
                    <a:pt x="620" y="117"/>
                    <a:pt x="620" y="117"/>
                  </a:cubicBezTo>
                  <a:cubicBezTo>
                    <a:pt x="621" y="118"/>
                    <a:pt x="621" y="118"/>
                    <a:pt x="621" y="118"/>
                  </a:cubicBezTo>
                  <a:cubicBezTo>
                    <a:pt x="622" y="119"/>
                    <a:pt x="622" y="119"/>
                    <a:pt x="622" y="119"/>
                  </a:cubicBezTo>
                  <a:cubicBezTo>
                    <a:pt x="623" y="119"/>
                    <a:pt x="623" y="119"/>
                    <a:pt x="623" y="119"/>
                  </a:cubicBezTo>
                  <a:cubicBezTo>
                    <a:pt x="624" y="120"/>
                    <a:pt x="624" y="120"/>
                    <a:pt x="624" y="120"/>
                  </a:cubicBezTo>
                  <a:cubicBezTo>
                    <a:pt x="625" y="120"/>
                    <a:pt x="625" y="120"/>
                    <a:pt x="625" y="120"/>
                  </a:cubicBezTo>
                  <a:cubicBezTo>
                    <a:pt x="625" y="121"/>
                    <a:pt x="625" y="121"/>
                    <a:pt x="625" y="121"/>
                  </a:cubicBezTo>
                  <a:cubicBezTo>
                    <a:pt x="627" y="121"/>
                    <a:pt x="627" y="121"/>
                    <a:pt x="627" y="121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30" y="123"/>
                    <a:pt x="630" y="123"/>
                    <a:pt x="630" y="123"/>
                  </a:cubicBezTo>
                  <a:cubicBezTo>
                    <a:pt x="631" y="123"/>
                    <a:pt x="631" y="123"/>
                    <a:pt x="631" y="123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3" y="124"/>
                    <a:pt x="633" y="124"/>
                    <a:pt x="633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4"/>
                    <a:pt x="634" y="124"/>
                    <a:pt x="634" y="124"/>
                  </a:cubicBezTo>
                  <a:cubicBezTo>
                    <a:pt x="634" y="125"/>
                    <a:pt x="634" y="125"/>
                    <a:pt x="634" y="125"/>
                  </a:cubicBezTo>
                  <a:cubicBezTo>
                    <a:pt x="636" y="125"/>
                    <a:pt x="636" y="125"/>
                    <a:pt x="636" y="125"/>
                  </a:cubicBezTo>
                  <a:cubicBezTo>
                    <a:pt x="636" y="126"/>
                    <a:pt x="636" y="126"/>
                    <a:pt x="636" y="126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7"/>
                    <a:pt x="636" y="127"/>
                    <a:pt x="636" y="127"/>
                  </a:cubicBezTo>
                  <a:cubicBezTo>
                    <a:pt x="636" y="128"/>
                    <a:pt x="636" y="128"/>
                    <a:pt x="636" y="128"/>
                  </a:cubicBezTo>
                  <a:cubicBezTo>
                    <a:pt x="637" y="128"/>
                    <a:pt x="637" y="128"/>
                    <a:pt x="637" y="128"/>
                  </a:cubicBezTo>
                  <a:cubicBezTo>
                    <a:pt x="637" y="129"/>
                    <a:pt x="637" y="129"/>
                    <a:pt x="637" y="129"/>
                  </a:cubicBezTo>
                  <a:cubicBezTo>
                    <a:pt x="638" y="128"/>
                    <a:pt x="638" y="128"/>
                    <a:pt x="638" y="128"/>
                  </a:cubicBezTo>
                  <a:cubicBezTo>
                    <a:pt x="638" y="129"/>
                    <a:pt x="638" y="129"/>
                    <a:pt x="638" y="129"/>
                  </a:cubicBezTo>
                  <a:cubicBezTo>
                    <a:pt x="639" y="129"/>
                    <a:pt x="639" y="129"/>
                    <a:pt x="639" y="129"/>
                  </a:cubicBezTo>
                  <a:cubicBezTo>
                    <a:pt x="639" y="130"/>
                    <a:pt x="639" y="130"/>
                    <a:pt x="639" y="130"/>
                  </a:cubicBezTo>
                  <a:cubicBezTo>
                    <a:pt x="641" y="131"/>
                    <a:pt x="641" y="131"/>
                    <a:pt x="641" y="131"/>
                  </a:cubicBezTo>
                  <a:cubicBezTo>
                    <a:pt x="642" y="131"/>
                    <a:pt x="642" y="131"/>
                    <a:pt x="642" y="131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2" y="132"/>
                    <a:pt x="642" y="132"/>
                    <a:pt x="642" y="132"/>
                  </a:cubicBezTo>
                  <a:cubicBezTo>
                    <a:pt x="643" y="134"/>
                    <a:pt x="643" y="134"/>
                    <a:pt x="643" y="134"/>
                  </a:cubicBezTo>
                  <a:cubicBezTo>
                    <a:pt x="644" y="134"/>
                    <a:pt x="644" y="134"/>
                    <a:pt x="644" y="134"/>
                  </a:cubicBezTo>
                  <a:cubicBezTo>
                    <a:pt x="644" y="135"/>
                    <a:pt x="644" y="135"/>
                    <a:pt x="644" y="135"/>
                  </a:cubicBezTo>
                  <a:cubicBezTo>
                    <a:pt x="644" y="136"/>
                    <a:pt x="644" y="136"/>
                    <a:pt x="644" y="136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7"/>
                    <a:pt x="646" y="137"/>
                    <a:pt x="646" y="137"/>
                  </a:cubicBezTo>
                  <a:cubicBezTo>
                    <a:pt x="646" y="138"/>
                    <a:pt x="646" y="138"/>
                    <a:pt x="646" y="138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7" y="139"/>
                    <a:pt x="647" y="139"/>
                    <a:pt x="647" y="139"/>
                  </a:cubicBezTo>
                  <a:cubicBezTo>
                    <a:pt x="648" y="139"/>
                    <a:pt x="648" y="139"/>
                    <a:pt x="648" y="139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49" y="140"/>
                    <a:pt x="649" y="140"/>
                    <a:pt x="649" y="140"/>
                  </a:cubicBezTo>
                  <a:cubicBezTo>
                    <a:pt x="650" y="140"/>
                    <a:pt x="650" y="140"/>
                    <a:pt x="650" y="140"/>
                  </a:cubicBezTo>
                  <a:cubicBezTo>
                    <a:pt x="650" y="141"/>
                    <a:pt x="650" y="141"/>
                    <a:pt x="650" y="141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3" y="142"/>
                    <a:pt x="653" y="142"/>
                    <a:pt x="653" y="142"/>
                  </a:cubicBezTo>
                  <a:cubicBezTo>
                    <a:pt x="654" y="143"/>
                    <a:pt x="654" y="143"/>
                    <a:pt x="654" y="143"/>
                  </a:cubicBezTo>
                  <a:cubicBezTo>
                    <a:pt x="654" y="144"/>
                    <a:pt x="654" y="144"/>
                    <a:pt x="654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5" y="144"/>
                    <a:pt x="655" y="144"/>
                    <a:pt x="655" y="144"/>
                  </a:cubicBezTo>
                  <a:cubicBezTo>
                    <a:pt x="656" y="144"/>
                    <a:pt x="656" y="144"/>
                    <a:pt x="656" y="144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6" y="145"/>
                    <a:pt x="656" y="145"/>
                    <a:pt x="656" y="145"/>
                  </a:cubicBezTo>
                  <a:cubicBezTo>
                    <a:pt x="657" y="146"/>
                    <a:pt x="657" y="146"/>
                    <a:pt x="657" y="146"/>
                  </a:cubicBezTo>
                  <a:cubicBezTo>
                    <a:pt x="657" y="147"/>
                    <a:pt x="657" y="147"/>
                    <a:pt x="657" y="147"/>
                  </a:cubicBezTo>
                  <a:cubicBezTo>
                    <a:pt x="658" y="147"/>
                    <a:pt x="658" y="147"/>
                    <a:pt x="658" y="147"/>
                  </a:cubicBezTo>
                  <a:cubicBezTo>
                    <a:pt x="658" y="149"/>
                    <a:pt x="658" y="149"/>
                    <a:pt x="658" y="149"/>
                  </a:cubicBezTo>
                  <a:cubicBezTo>
                    <a:pt x="658" y="150"/>
                    <a:pt x="658" y="150"/>
                    <a:pt x="658" y="150"/>
                  </a:cubicBezTo>
                  <a:cubicBezTo>
                    <a:pt x="659" y="151"/>
                    <a:pt x="659" y="151"/>
                    <a:pt x="659" y="151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0" y="152"/>
                    <a:pt x="660" y="152"/>
                    <a:pt x="660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1" y="152"/>
                    <a:pt x="661" y="152"/>
                    <a:pt x="661" y="152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2" y="153"/>
                    <a:pt x="662" y="153"/>
                    <a:pt x="662" y="153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2" y="154"/>
                    <a:pt x="662" y="154"/>
                    <a:pt x="662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3" y="154"/>
                    <a:pt x="663" y="154"/>
                    <a:pt x="663" y="154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5"/>
                    <a:pt x="664" y="155"/>
                    <a:pt x="664" y="155"/>
                  </a:cubicBezTo>
                  <a:cubicBezTo>
                    <a:pt x="664" y="156"/>
                    <a:pt x="664" y="156"/>
                    <a:pt x="664" y="156"/>
                  </a:cubicBezTo>
                  <a:cubicBezTo>
                    <a:pt x="665" y="155"/>
                    <a:pt x="665" y="155"/>
                    <a:pt x="665" y="155"/>
                  </a:cubicBezTo>
                  <a:cubicBezTo>
                    <a:pt x="665" y="156"/>
                    <a:pt x="665" y="156"/>
                    <a:pt x="665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6"/>
                    <a:pt x="666" y="156"/>
                    <a:pt x="666" y="156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6" y="157"/>
                    <a:pt x="666" y="157"/>
                    <a:pt x="666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8"/>
                    <a:pt x="668" y="158"/>
                    <a:pt x="668" y="158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8" y="159"/>
                    <a:pt x="668" y="159"/>
                    <a:pt x="668" y="159"/>
                  </a:cubicBezTo>
                  <a:cubicBezTo>
                    <a:pt x="669" y="159"/>
                    <a:pt x="669" y="159"/>
                    <a:pt x="669" y="159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0"/>
                    <a:pt x="668" y="160"/>
                    <a:pt x="668" y="160"/>
                  </a:cubicBezTo>
                  <a:cubicBezTo>
                    <a:pt x="668" y="161"/>
                    <a:pt x="668" y="161"/>
                    <a:pt x="668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0"/>
                    <a:pt x="669" y="160"/>
                    <a:pt x="669" y="160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70" y="161"/>
                    <a:pt x="670" y="161"/>
                    <a:pt x="670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1" y="161"/>
                    <a:pt x="671" y="161"/>
                    <a:pt x="671" y="161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2" y="162"/>
                    <a:pt x="672" y="162"/>
                    <a:pt x="672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2"/>
                    <a:pt x="673" y="162"/>
                    <a:pt x="673" y="162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3" y="163"/>
                    <a:pt x="673" y="163"/>
                    <a:pt x="673" y="163"/>
                  </a:cubicBezTo>
                  <a:cubicBezTo>
                    <a:pt x="674" y="163"/>
                    <a:pt x="674" y="163"/>
                    <a:pt x="674" y="163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4" y="162"/>
                    <a:pt x="674" y="162"/>
                    <a:pt x="674" y="162"/>
                  </a:cubicBezTo>
                  <a:cubicBezTo>
                    <a:pt x="675" y="162"/>
                    <a:pt x="675" y="162"/>
                    <a:pt x="675" y="162"/>
                  </a:cubicBezTo>
                  <a:cubicBezTo>
                    <a:pt x="675" y="163"/>
                    <a:pt x="675" y="163"/>
                    <a:pt x="675" y="163"/>
                  </a:cubicBezTo>
                  <a:cubicBezTo>
                    <a:pt x="675" y="164"/>
                    <a:pt x="675" y="164"/>
                    <a:pt x="675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6" y="164"/>
                    <a:pt x="676" y="164"/>
                    <a:pt x="676" y="164"/>
                  </a:cubicBezTo>
                  <a:cubicBezTo>
                    <a:pt x="677" y="164"/>
                    <a:pt x="677" y="164"/>
                    <a:pt x="677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8" y="164"/>
                    <a:pt x="678" y="164"/>
                    <a:pt x="678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79" y="165"/>
                    <a:pt x="679" y="165"/>
                    <a:pt x="679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0" y="165"/>
                    <a:pt x="680" y="165"/>
                    <a:pt x="680" y="165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1" y="166"/>
                    <a:pt x="681" y="166"/>
                    <a:pt x="681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6"/>
                    <a:pt x="682" y="166"/>
                    <a:pt x="682" y="166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2" y="167"/>
                    <a:pt x="682" y="167"/>
                    <a:pt x="682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3" y="167"/>
                    <a:pt x="683" y="167"/>
                    <a:pt x="683" y="167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4" y="168"/>
                    <a:pt x="684" y="168"/>
                    <a:pt x="684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8"/>
                    <a:pt x="685" y="168"/>
                    <a:pt x="685" y="168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69"/>
                    <a:pt x="685" y="169"/>
                    <a:pt x="685" y="169"/>
                  </a:cubicBezTo>
                  <a:cubicBezTo>
                    <a:pt x="685" y="170"/>
                    <a:pt x="685" y="170"/>
                    <a:pt x="685" y="170"/>
                  </a:cubicBezTo>
                  <a:cubicBezTo>
                    <a:pt x="686" y="169"/>
                    <a:pt x="686" y="169"/>
                    <a:pt x="686" y="169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6" y="170"/>
                    <a:pt x="686" y="170"/>
                    <a:pt x="686" y="170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7" y="171"/>
                    <a:pt x="687" y="171"/>
                    <a:pt x="687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8" y="171"/>
                    <a:pt x="688" y="171"/>
                    <a:pt x="688" y="171"/>
                  </a:cubicBezTo>
                  <a:cubicBezTo>
                    <a:pt x="687" y="172"/>
                    <a:pt x="687" y="172"/>
                    <a:pt x="687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8" y="172"/>
                    <a:pt x="688" y="172"/>
                    <a:pt x="688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89" y="172"/>
                    <a:pt x="689" y="172"/>
                    <a:pt x="689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0" y="172"/>
                    <a:pt x="690" y="172"/>
                    <a:pt x="690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1" y="172"/>
                    <a:pt x="691" y="172"/>
                    <a:pt x="691" y="172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3"/>
                    <a:pt x="692" y="173"/>
                    <a:pt x="692" y="173"/>
                  </a:cubicBezTo>
                  <a:cubicBezTo>
                    <a:pt x="692" y="174"/>
                    <a:pt x="692" y="174"/>
                    <a:pt x="692" y="174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5"/>
                    <a:pt x="692" y="175"/>
                    <a:pt x="692" y="175"/>
                  </a:cubicBezTo>
                  <a:cubicBezTo>
                    <a:pt x="692" y="176"/>
                    <a:pt x="692" y="176"/>
                    <a:pt x="692" y="176"/>
                  </a:cubicBezTo>
                  <a:cubicBezTo>
                    <a:pt x="692" y="177"/>
                    <a:pt x="692" y="177"/>
                    <a:pt x="692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3" y="177"/>
                    <a:pt x="693" y="177"/>
                    <a:pt x="693" y="177"/>
                  </a:cubicBezTo>
                  <a:cubicBezTo>
                    <a:pt x="694" y="178"/>
                    <a:pt x="694" y="178"/>
                    <a:pt x="694" y="178"/>
                  </a:cubicBezTo>
                  <a:cubicBezTo>
                    <a:pt x="694" y="177"/>
                    <a:pt x="694" y="177"/>
                    <a:pt x="694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7"/>
                    <a:pt x="695" y="177"/>
                    <a:pt x="695" y="177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5" y="178"/>
                    <a:pt x="695" y="178"/>
                    <a:pt x="695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8"/>
                    <a:pt x="696" y="178"/>
                    <a:pt x="696" y="178"/>
                  </a:cubicBezTo>
                  <a:cubicBezTo>
                    <a:pt x="696" y="179"/>
                    <a:pt x="696" y="179"/>
                    <a:pt x="696" y="179"/>
                  </a:cubicBezTo>
                  <a:cubicBezTo>
                    <a:pt x="697" y="179"/>
                    <a:pt x="697" y="179"/>
                    <a:pt x="697" y="179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0"/>
                    <a:pt x="697" y="180"/>
                    <a:pt x="697" y="180"/>
                  </a:cubicBezTo>
                  <a:cubicBezTo>
                    <a:pt x="697" y="181"/>
                    <a:pt x="697" y="181"/>
                    <a:pt x="697" y="181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2"/>
                    <a:pt x="698" y="182"/>
                    <a:pt x="698" y="182"/>
                  </a:cubicBezTo>
                  <a:cubicBezTo>
                    <a:pt x="698" y="183"/>
                    <a:pt x="698" y="183"/>
                    <a:pt x="698" y="183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8" y="184"/>
                    <a:pt x="698" y="184"/>
                    <a:pt x="698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4"/>
                    <a:pt x="699" y="184"/>
                    <a:pt x="699" y="184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5"/>
                    <a:pt x="699" y="185"/>
                    <a:pt x="699" y="185"/>
                  </a:cubicBezTo>
                  <a:cubicBezTo>
                    <a:pt x="699" y="186"/>
                    <a:pt x="699" y="186"/>
                    <a:pt x="699" y="186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7"/>
                    <a:pt x="699" y="187"/>
                    <a:pt x="699" y="187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8"/>
                    <a:pt x="699" y="188"/>
                    <a:pt x="699" y="188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699" y="189"/>
                    <a:pt x="699" y="189"/>
                    <a:pt x="699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700" y="189"/>
                    <a:pt x="700" y="189"/>
                    <a:pt x="700" y="189"/>
                  </a:cubicBezTo>
                  <a:cubicBezTo>
                    <a:pt x="699" y="190"/>
                    <a:pt x="699" y="190"/>
                    <a:pt x="699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0"/>
                    <a:pt x="700" y="190"/>
                    <a:pt x="700" y="190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1"/>
                    <a:pt x="700" y="191"/>
                    <a:pt x="700" y="191"/>
                  </a:cubicBezTo>
                  <a:cubicBezTo>
                    <a:pt x="700" y="192"/>
                    <a:pt x="700" y="192"/>
                    <a:pt x="700" y="192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1" y="193"/>
                    <a:pt x="701" y="193"/>
                    <a:pt x="701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3"/>
                    <a:pt x="702" y="193"/>
                    <a:pt x="702" y="193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4"/>
                    <a:pt x="702" y="194"/>
                    <a:pt x="702" y="194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5"/>
                    <a:pt x="702" y="195"/>
                    <a:pt x="702" y="195"/>
                  </a:cubicBezTo>
                  <a:cubicBezTo>
                    <a:pt x="702" y="196"/>
                    <a:pt x="702" y="196"/>
                    <a:pt x="702" y="196"/>
                  </a:cubicBezTo>
                  <a:cubicBezTo>
                    <a:pt x="704" y="197"/>
                    <a:pt x="704" y="197"/>
                    <a:pt x="704" y="197"/>
                  </a:cubicBezTo>
                  <a:cubicBezTo>
                    <a:pt x="704" y="198"/>
                    <a:pt x="704" y="198"/>
                    <a:pt x="704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8"/>
                    <a:pt x="705" y="198"/>
                    <a:pt x="705" y="198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199"/>
                    <a:pt x="705" y="199"/>
                    <a:pt x="705" y="199"/>
                  </a:cubicBezTo>
                  <a:cubicBezTo>
                    <a:pt x="705" y="200"/>
                    <a:pt x="705" y="200"/>
                    <a:pt x="705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0"/>
                    <a:pt x="706" y="200"/>
                    <a:pt x="706" y="200"/>
                  </a:cubicBezTo>
                  <a:cubicBezTo>
                    <a:pt x="706" y="201"/>
                    <a:pt x="706" y="201"/>
                    <a:pt x="706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7" y="201"/>
                    <a:pt x="707" y="201"/>
                    <a:pt x="707" y="201"/>
                  </a:cubicBezTo>
                  <a:cubicBezTo>
                    <a:pt x="708" y="201"/>
                    <a:pt x="708" y="201"/>
                    <a:pt x="708" y="201"/>
                  </a:cubicBezTo>
                  <a:cubicBezTo>
                    <a:pt x="708" y="202"/>
                    <a:pt x="708" y="202"/>
                    <a:pt x="708" y="202"/>
                  </a:cubicBezTo>
                  <a:cubicBezTo>
                    <a:pt x="708" y="203"/>
                    <a:pt x="708" y="203"/>
                    <a:pt x="708" y="203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09" y="205"/>
                    <a:pt x="709" y="205"/>
                    <a:pt x="709" y="205"/>
                  </a:cubicBezTo>
                  <a:cubicBezTo>
                    <a:pt x="710" y="206"/>
                    <a:pt x="710" y="206"/>
                    <a:pt x="710" y="206"/>
                  </a:cubicBezTo>
                  <a:cubicBezTo>
                    <a:pt x="710" y="207"/>
                    <a:pt x="710" y="207"/>
                    <a:pt x="710" y="207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8"/>
                    <a:pt x="710" y="208"/>
                    <a:pt x="710" y="208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10" y="209"/>
                    <a:pt x="710" y="209"/>
                    <a:pt x="710" y="209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09" y="210"/>
                    <a:pt x="709" y="210"/>
                    <a:pt x="709" y="210"/>
                  </a:cubicBezTo>
                  <a:cubicBezTo>
                    <a:pt x="710" y="211"/>
                    <a:pt x="710" y="211"/>
                    <a:pt x="710" y="211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09" y="212"/>
                    <a:pt x="709" y="212"/>
                    <a:pt x="709" y="212"/>
                  </a:cubicBezTo>
                  <a:cubicBezTo>
                    <a:pt x="710" y="212"/>
                    <a:pt x="710" y="212"/>
                    <a:pt x="710" y="212"/>
                  </a:cubicBezTo>
                  <a:cubicBezTo>
                    <a:pt x="710" y="213"/>
                    <a:pt x="710" y="213"/>
                    <a:pt x="710" y="213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4"/>
                    <a:pt x="709" y="214"/>
                    <a:pt x="709" y="214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5"/>
                    <a:pt x="709" y="215"/>
                    <a:pt x="709" y="215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6"/>
                    <a:pt x="709" y="216"/>
                    <a:pt x="709" y="216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7"/>
                    <a:pt x="709" y="217"/>
                    <a:pt x="709" y="217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09" y="218"/>
                    <a:pt x="709" y="218"/>
                    <a:pt x="709" y="218"/>
                  </a:cubicBezTo>
                  <a:cubicBezTo>
                    <a:pt x="710" y="219"/>
                    <a:pt x="710" y="219"/>
                    <a:pt x="710" y="219"/>
                  </a:cubicBezTo>
                  <a:cubicBezTo>
                    <a:pt x="709" y="219"/>
                    <a:pt x="709" y="219"/>
                    <a:pt x="709" y="219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09" y="220"/>
                    <a:pt x="709" y="220"/>
                    <a:pt x="709" y="220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1"/>
                    <a:pt x="710" y="221"/>
                    <a:pt x="710" y="221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2"/>
                    <a:pt x="710" y="222"/>
                    <a:pt x="710" y="222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3"/>
                    <a:pt x="710" y="223"/>
                    <a:pt x="710" y="223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4"/>
                    <a:pt x="710" y="224"/>
                    <a:pt x="710" y="224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0" y="225"/>
                    <a:pt x="710" y="225"/>
                    <a:pt x="710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5"/>
                    <a:pt x="711" y="225"/>
                    <a:pt x="711" y="225"/>
                  </a:cubicBezTo>
                  <a:cubicBezTo>
                    <a:pt x="711" y="226"/>
                    <a:pt x="711" y="226"/>
                    <a:pt x="711" y="226"/>
                  </a:cubicBezTo>
                  <a:cubicBezTo>
                    <a:pt x="712" y="226"/>
                    <a:pt x="712" y="226"/>
                    <a:pt x="712" y="226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2" y="227"/>
                    <a:pt x="712" y="227"/>
                    <a:pt x="712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7"/>
                    <a:pt x="713" y="227"/>
                    <a:pt x="713" y="227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3" y="228"/>
                    <a:pt x="713" y="228"/>
                    <a:pt x="713" y="228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29"/>
                    <a:pt x="714" y="229"/>
                    <a:pt x="714" y="229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4" y="230"/>
                    <a:pt x="714" y="230"/>
                    <a:pt x="714" y="230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1"/>
                    <a:pt x="715" y="231"/>
                    <a:pt x="715" y="231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5" y="232"/>
                    <a:pt x="715" y="232"/>
                    <a:pt x="715" y="232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6" y="233"/>
                    <a:pt x="716" y="233"/>
                    <a:pt x="716" y="233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7" y="234"/>
                    <a:pt x="717" y="234"/>
                    <a:pt x="717" y="234"/>
                  </a:cubicBezTo>
                  <a:cubicBezTo>
                    <a:pt x="716" y="235"/>
                    <a:pt x="716" y="235"/>
                    <a:pt x="716" y="235"/>
                  </a:cubicBezTo>
                  <a:cubicBezTo>
                    <a:pt x="717" y="236"/>
                    <a:pt x="717" y="236"/>
                    <a:pt x="717" y="236"/>
                  </a:cubicBezTo>
                  <a:cubicBezTo>
                    <a:pt x="717" y="237"/>
                    <a:pt x="717" y="237"/>
                    <a:pt x="717" y="237"/>
                  </a:cubicBezTo>
                  <a:cubicBezTo>
                    <a:pt x="718" y="237"/>
                    <a:pt x="718" y="237"/>
                    <a:pt x="718" y="237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8"/>
                    <a:pt x="718" y="238"/>
                    <a:pt x="718" y="238"/>
                  </a:cubicBezTo>
                  <a:cubicBezTo>
                    <a:pt x="718" y="239"/>
                    <a:pt x="718" y="239"/>
                    <a:pt x="718" y="239"/>
                  </a:cubicBezTo>
                  <a:cubicBezTo>
                    <a:pt x="719" y="239"/>
                    <a:pt x="719" y="239"/>
                    <a:pt x="719" y="239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0"/>
                    <a:pt x="718" y="240"/>
                    <a:pt x="718" y="240"/>
                  </a:cubicBezTo>
                  <a:cubicBezTo>
                    <a:pt x="718" y="241"/>
                    <a:pt x="718" y="241"/>
                    <a:pt x="718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1"/>
                    <a:pt x="719" y="241"/>
                    <a:pt x="719" y="241"/>
                  </a:cubicBezTo>
                  <a:cubicBezTo>
                    <a:pt x="719" y="242"/>
                    <a:pt x="719" y="242"/>
                    <a:pt x="719" y="242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0" y="243"/>
                    <a:pt x="720" y="243"/>
                    <a:pt x="720" y="243"/>
                  </a:cubicBezTo>
                  <a:cubicBezTo>
                    <a:pt x="721" y="243"/>
                    <a:pt x="721" y="243"/>
                    <a:pt x="721" y="243"/>
                  </a:cubicBezTo>
                  <a:cubicBezTo>
                    <a:pt x="722" y="243"/>
                    <a:pt x="722" y="243"/>
                    <a:pt x="722" y="243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2" y="244"/>
                    <a:pt x="722" y="244"/>
                    <a:pt x="722" y="244"/>
                  </a:cubicBezTo>
                  <a:cubicBezTo>
                    <a:pt x="723" y="244"/>
                    <a:pt x="723" y="244"/>
                    <a:pt x="723" y="244"/>
                  </a:cubicBezTo>
                  <a:cubicBezTo>
                    <a:pt x="722" y="245"/>
                    <a:pt x="722" y="245"/>
                    <a:pt x="722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5"/>
                    <a:pt x="723" y="245"/>
                    <a:pt x="723" y="245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3" y="246"/>
                    <a:pt x="723" y="246"/>
                    <a:pt x="723" y="246"/>
                  </a:cubicBezTo>
                  <a:cubicBezTo>
                    <a:pt x="724" y="247"/>
                    <a:pt x="724" y="247"/>
                    <a:pt x="724" y="247"/>
                  </a:cubicBezTo>
                  <a:cubicBezTo>
                    <a:pt x="725" y="248"/>
                    <a:pt x="725" y="248"/>
                    <a:pt x="725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7" y="248"/>
                    <a:pt x="727" y="248"/>
                    <a:pt x="727" y="248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7" y="249"/>
                    <a:pt x="727" y="249"/>
                    <a:pt x="727" y="249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8" y="250"/>
                    <a:pt x="728" y="250"/>
                    <a:pt x="728" y="250"/>
                  </a:cubicBezTo>
                  <a:cubicBezTo>
                    <a:pt x="729" y="250"/>
                    <a:pt x="729" y="250"/>
                    <a:pt x="729" y="250"/>
                  </a:cubicBezTo>
                  <a:cubicBezTo>
                    <a:pt x="729" y="251"/>
                    <a:pt x="729" y="251"/>
                    <a:pt x="729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0" y="251"/>
                    <a:pt x="730" y="251"/>
                    <a:pt x="730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1"/>
                    <a:pt x="731" y="251"/>
                    <a:pt x="731" y="251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1" y="250"/>
                    <a:pt x="731" y="250"/>
                    <a:pt x="731" y="250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2" y="251"/>
                    <a:pt x="732" y="251"/>
                    <a:pt x="732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3" y="251"/>
                    <a:pt x="733" y="251"/>
                    <a:pt x="733" y="251"/>
                  </a:cubicBezTo>
                  <a:cubicBezTo>
                    <a:pt x="734" y="252"/>
                    <a:pt x="734" y="252"/>
                    <a:pt x="734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5" y="252"/>
                    <a:pt x="735" y="252"/>
                    <a:pt x="735" y="252"/>
                  </a:cubicBezTo>
                  <a:cubicBezTo>
                    <a:pt x="736" y="252"/>
                    <a:pt x="736" y="252"/>
                    <a:pt x="736" y="252"/>
                  </a:cubicBezTo>
                  <a:cubicBezTo>
                    <a:pt x="736" y="253"/>
                    <a:pt x="736" y="253"/>
                    <a:pt x="736" y="253"/>
                  </a:cubicBezTo>
                  <a:cubicBezTo>
                    <a:pt x="736" y="254"/>
                    <a:pt x="736" y="254"/>
                    <a:pt x="736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7" y="254"/>
                    <a:pt x="737" y="254"/>
                    <a:pt x="737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8" y="254"/>
                    <a:pt x="738" y="254"/>
                    <a:pt x="738" y="254"/>
                  </a:cubicBezTo>
                  <a:cubicBezTo>
                    <a:pt x="737" y="256"/>
                    <a:pt x="737" y="256"/>
                    <a:pt x="737" y="256"/>
                  </a:cubicBezTo>
                  <a:cubicBezTo>
                    <a:pt x="738" y="257"/>
                    <a:pt x="738" y="257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59"/>
                    <a:pt x="740" y="259"/>
                    <a:pt x="740" y="259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0" y="260"/>
                    <a:pt x="740" y="260"/>
                    <a:pt x="740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1" y="260"/>
                    <a:pt x="741" y="260"/>
                    <a:pt x="741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2" y="260"/>
                    <a:pt x="742" y="260"/>
                    <a:pt x="742" y="260"/>
                  </a:cubicBezTo>
                  <a:cubicBezTo>
                    <a:pt x="743" y="260"/>
                    <a:pt x="743" y="260"/>
                    <a:pt x="743" y="260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3" y="261"/>
                    <a:pt x="743" y="261"/>
                    <a:pt x="743" y="261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5" y="262"/>
                    <a:pt x="745" y="262"/>
                    <a:pt x="745" y="262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6" y="263"/>
                    <a:pt x="746" y="263"/>
                    <a:pt x="746" y="263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7" y="264"/>
                    <a:pt x="747" y="264"/>
                    <a:pt x="747" y="264"/>
                  </a:cubicBezTo>
                  <a:cubicBezTo>
                    <a:pt x="748" y="264"/>
                    <a:pt x="748" y="264"/>
                    <a:pt x="748" y="264"/>
                  </a:cubicBezTo>
                  <a:cubicBezTo>
                    <a:pt x="749" y="265"/>
                    <a:pt x="749" y="265"/>
                    <a:pt x="749" y="265"/>
                  </a:cubicBezTo>
                  <a:cubicBezTo>
                    <a:pt x="750" y="265"/>
                    <a:pt x="750" y="265"/>
                    <a:pt x="750" y="265"/>
                  </a:cubicBezTo>
                  <a:cubicBezTo>
                    <a:pt x="751" y="266"/>
                    <a:pt x="751" y="266"/>
                    <a:pt x="751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4" y="266"/>
                    <a:pt x="754" y="266"/>
                    <a:pt x="754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6"/>
                    <a:pt x="755" y="266"/>
                    <a:pt x="755" y="266"/>
                  </a:cubicBezTo>
                  <a:cubicBezTo>
                    <a:pt x="755" y="267"/>
                    <a:pt x="755" y="267"/>
                    <a:pt x="755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6" y="267"/>
                    <a:pt x="756" y="267"/>
                    <a:pt x="756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7" y="267"/>
                    <a:pt x="757" y="267"/>
                    <a:pt x="757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8" y="267"/>
                    <a:pt x="758" y="267"/>
                    <a:pt x="758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59" y="267"/>
                    <a:pt x="759" y="267"/>
                    <a:pt x="759" y="267"/>
                  </a:cubicBezTo>
                  <a:cubicBezTo>
                    <a:pt x="760" y="267"/>
                    <a:pt x="760" y="267"/>
                    <a:pt x="760" y="267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1" y="268"/>
                    <a:pt x="761" y="268"/>
                    <a:pt x="761" y="268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9"/>
                    <a:pt x="762" y="269"/>
                    <a:pt x="762" y="269"/>
                  </a:cubicBezTo>
                  <a:cubicBezTo>
                    <a:pt x="762" y="268"/>
                    <a:pt x="762" y="268"/>
                    <a:pt x="762" y="268"/>
                  </a:cubicBezTo>
                  <a:cubicBezTo>
                    <a:pt x="763" y="268"/>
                    <a:pt x="763" y="268"/>
                    <a:pt x="763" y="268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3" y="267"/>
                    <a:pt x="763" y="267"/>
                    <a:pt x="763" y="267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4" y="268"/>
                    <a:pt x="764" y="268"/>
                    <a:pt x="764" y="268"/>
                  </a:cubicBezTo>
                  <a:cubicBezTo>
                    <a:pt x="763" y="270"/>
                    <a:pt x="763" y="270"/>
                    <a:pt x="763" y="270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3" y="271"/>
                    <a:pt x="763" y="271"/>
                    <a:pt x="763" y="271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0"/>
                    <a:pt x="764" y="270"/>
                    <a:pt x="764" y="270"/>
                  </a:cubicBezTo>
                  <a:cubicBezTo>
                    <a:pt x="764" y="271"/>
                    <a:pt x="764" y="271"/>
                    <a:pt x="764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5" y="271"/>
                    <a:pt x="765" y="271"/>
                    <a:pt x="765" y="271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6" y="272"/>
                    <a:pt x="766" y="272"/>
                    <a:pt x="766" y="272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7" y="274"/>
                    <a:pt x="767" y="274"/>
                    <a:pt x="767" y="274"/>
                  </a:cubicBezTo>
                  <a:cubicBezTo>
                    <a:pt x="769" y="274"/>
                    <a:pt x="769" y="274"/>
                    <a:pt x="769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0" y="274"/>
                    <a:pt x="770" y="274"/>
                    <a:pt x="770" y="274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1" y="276"/>
                    <a:pt x="771" y="276"/>
                    <a:pt x="771" y="276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5"/>
                    <a:pt x="772" y="275"/>
                    <a:pt x="772" y="275"/>
                  </a:cubicBezTo>
                  <a:cubicBezTo>
                    <a:pt x="772" y="274"/>
                    <a:pt x="772" y="274"/>
                    <a:pt x="772" y="274"/>
                  </a:cubicBezTo>
                  <a:cubicBezTo>
                    <a:pt x="773" y="274"/>
                    <a:pt x="773" y="274"/>
                    <a:pt x="773" y="274"/>
                  </a:cubicBezTo>
                  <a:cubicBezTo>
                    <a:pt x="773" y="275"/>
                    <a:pt x="773" y="275"/>
                    <a:pt x="773" y="275"/>
                  </a:cubicBezTo>
                  <a:cubicBezTo>
                    <a:pt x="774" y="275"/>
                    <a:pt x="774" y="275"/>
                    <a:pt x="774" y="275"/>
                  </a:cubicBezTo>
                  <a:cubicBezTo>
                    <a:pt x="774" y="276"/>
                    <a:pt x="774" y="276"/>
                    <a:pt x="774" y="276"/>
                  </a:cubicBezTo>
                  <a:cubicBezTo>
                    <a:pt x="775" y="276"/>
                    <a:pt x="775" y="276"/>
                    <a:pt x="775" y="276"/>
                  </a:cubicBezTo>
                  <a:cubicBezTo>
                    <a:pt x="776" y="275"/>
                    <a:pt x="776" y="275"/>
                    <a:pt x="776" y="275"/>
                  </a:cubicBezTo>
                  <a:cubicBezTo>
                    <a:pt x="776" y="276"/>
                    <a:pt x="776" y="276"/>
                    <a:pt x="776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7" y="276"/>
                    <a:pt x="777" y="276"/>
                    <a:pt x="777" y="276"/>
                  </a:cubicBezTo>
                  <a:cubicBezTo>
                    <a:pt x="778" y="276"/>
                    <a:pt x="778" y="276"/>
                    <a:pt x="778" y="276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7"/>
                    <a:pt x="778" y="277"/>
                    <a:pt x="778" y="277"/>
                  </a:cubicBezTo>
                  <a:cubicBezTo>
                    <a:pt x="778" y="278"/>
                    <a:pt x="778" y="278"/>
                    <a:pt x="778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79" y="278"/>
                    <a:pt x="779" y="278"/>
                    <a:pt x="779" y="278"/>
                  </a:cubicBezTo>
                  <a:cubicBezTo>
                    <a:pt x="780" y="279"/>
                    <a:pt x="780" y="279"/>
                    <a:pt x="780" y="279"/>
                  </a:cubicBezTo>
                  <a:cubicBezTo>
                    <a:pt x="781" y="280"/>
                    <a:pt x="781" y="280"/>
                    <a:pt x="781" y="280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1" y="281"/>
                    <a:pt x="781" y="281"/>
                    <a:pt x="781" y="281"/>
                  </a:cubicBezTo>
                  <a:cubicBezTo>
                    <a:pt x="782" y="282"/>
                    <a:pt x="782" y="282"/>
                    <a:pt x="782" y="282"/>
                  </a:cubicBezTo>
                  <a:cubicBezTo>
                    <a:pt x="782" y="281"/>
                    <a:pt x="782" y="281"/>
                    <a:pt x="782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3" y="281"/>
                    <a:pt x="783" y="281"/>
                    <a:pt x="783" y="281"/>
                  </a:cubicBezTo>
                  <a:cubicBezTo>
                    <a:pt x="784" y="282"/>
                    <a:pt x="784" y="282"/>
                    <a:pt x="784" y="282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5" y="283"/>
                    <a:pt x="785" y="283"/>
                    <a:pt x="785" y="283"/>
                  </a:cubicBezTo>
                  <a:cubicBezTo>
                    <a:pt x="786" y="284"/>
                    <a:pt x="786" y="284"/>
                    <a:pt x="786" y="284"/>
                  </a:cubicBezTo>
                  <a:cubicBezTo>
                    <a:pt x="787" y="283"/>
                    <a:pt x="787" y="283"/>
                    <a:pt x="787" y="283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7" y="284"/>
                    <a:pt x="787" y="284"/>
                    <a:pt x="787" y="284"/>
                  </a:cubicBezTo>
                  <a:cubicBezTo>
                    <a:pt x="788" y="284"/>
                    <a:pt x="788" y="284"/>
                    <a:pt x="788" y="284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91" y="284"/>
                    <a:pt x="791" y="284"/>
                    <a:pt x="791" y="284"/>
                  </a:cubicBezTo>
                  <a:cubicBezTo>
                    <a:pt x="792" y="284"/>
                    <a:pt x="792" y="284"/>
                    <a:pt x="792" y="284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1" y="285"/>
                    <a:pt x="791" y="285"/>
                    <a:pt x="791" y="285"/>
                  </a:cubicBezTo>
                  <a:cubicBezTo>
                    <a:pt x="792" y="285"/>
                    <a:pt x="792" y="285"/>
                    <a:pt x="792" y="285"/>
                  </a:cubicBezTo>
                  <a:cubicBezTo>
                    <a:pt x="792" y="286"/>
                    <a:pt x="792" y="286"/>
                    <a:pt x="792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7"/>
                    <a:pt x="793" y="287"/>
                    <a:pt x="793" y="287"/>
                  </a:cubicBezTo>
                  <a:cubicBezTo>
                    <a:pt x="793" y="286"/>
                    <a:pt x="793" y="286"/>
                    <a:pt x="793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4" y="286"/>
                    <a:pt x="794" y="286"/>
                    <a:pt x="794" y="286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5" y="287"/>
                    <a:pt x="795" y="287"/>
                    <a:pt x="795" y="287"/>
                  </a:cubicBezTo>
                  <a:cubicBezTo>
                    <a:pt x="796" y="286"/>
                    <a:pt x="796" y="286"/>
                    <a:pt x="796" y="286"/>
                  </a:cubicBezTo>
                  <a:cubicBezTo>
                    <a:pt x="797" y="286"/>
                    <a:pt x="797" y="286"/>
                    <a:pt x="797" y="286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799" y="287"/>
                    <a:pt x="799" y="287"/>
                    <a:pt x="799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0" y="287"/>
                    <a:pt x="800" y="287"/>
                    <a:pt x="800" y="287"/>
                  </a:cubicBezTo>
                  <a:cubicBezTo>
                    <a:pt x="801" y="287"/>
                    <a:pt x="801" y="287"/>
                    <a:pt x="801" y="287"/>
                  </a:cubicBezTo>
                  <a:cubicBezTo>
                    <a:pt x="801" y="286"/>
                    <a:pt x="801" y="286"/>
                    <a:pt x="801" y="286"/>
                  </a:cubicBezTo>
                  <a:cubicBezTo>
                    <a:pt x="803" y="286"/>
                    <a:pt x="803" y="286"/>
                    <a:pt x="803" y="286"/>
                  </a:cubicBezTo>
                  <a:cubicBezTo>
                    <a:pt x="803" y="285"/>
                    <a:pt x="803" y="285"/>
                    <a:pt x="803" y="285"/>
                  </a:cubicBezTo>
                  <a:cubicBezTo>
                    <a:pt x="803" y="284"/>
                    <a:pt x="803" y="284"/>
                    <a:pt x="803" y="284"/>
                  </a:cubicBezTo>
                  <a:cubicBezTo>
                    <a:pt x="804" y="284"/>
                    <a:pt x="804" y="284"/>
                    <a:pt x="804" y="284"/>
                  </a:cubicBezTo>
                  <a:cubicBezTo>
                    <a:pt x="803" y="283"/>
                    <a:pt x="803" y="283"/>
                    <a:pt x="803" y="283"/>
                  </a:cubicBezTo>
                  <a:cubicBezTo>
                    <a:pt x="803" y="282"/>
                    <a:pt x="803" y="282"/>
                    <a:pt x="803" y="282"/>
                  </a:cubicBezTo>
                  <a:cubicBezTo>
                    <a:pt x="804" y="282"/>
                    <a:pt x="804" y="282"/>
                    <a:pt x="804" y="282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4" y="281"/>
                    <a:pt x="804" y="281"/>
                    <a:pt x="804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1"/>
                    <a:pt x="805" y="281"/>
                    <a:pt x="805" y="281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5" y="279"/>
                    <a:pt x="805" y="279"/>
                    <a:pt x="805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9"/>
                    <a:pt x="806" y="279"/>
                    <a:pt x="806" y="279"/>
                  </a:cubicBezTo>
                  <a:cubicBezTo>
                    <a:pt x="806" y="278"/>
                    <a:pt x="806" y="278"/>
                    <a:pt x="806" y="278"/>
                  </a:cubicBezTo>
                  <a:cubicBezTo>
                    <a:pt x="807" y="278"/>
                    <a:pt x="807" y="278"/>
                    <a:pt x="807" y="278"/>
                  </a:cubicBezTo>
                  <a:cubicBezTo>
                    <a:pt x="807" y="279"/>
                    <a:pt x="807" y="279"/>
                    <a:pt x="807" y="279"/>
                  </a:cubicBezTo>
                  <a:cubicBezTo>
                    <a:pt x="808" y="278"/>
                    <a:pt x="808" y="278"/>
                    <a:pt x="808" y="278"/>
                  </a:cubicBezTo>
                  <a:cubicBezTo>
                    <a:pt x="807" y="277"/>
                    <a:pt x="807" y="277"/>
                    <a:pt x="807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7"/>
                    <a:pt x="808" y="277"/>
                    <a:pt x="808" y="277"/>
                  </a:cubicBezTo>
                  <a:cubicBezTo>
                    <a:pt x="808" y="276"/>
                    <a:pt x="808" y="276"/>
                    <a:pt x="808" y="276"/>
                  </a:cubicBezTo>
                  <a:cubicBezTo>
                    <a:pt x="809" y="276"/>
                    <a:pt x="809" y="276"/>
                    <a:pt x="809" y="276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09" y="275"/>
                    <a:pt x="809" y="275"/>
                    <a:pt x="809" y="275"/>
                  </a:cubicBezTo>
                  <a:cubicBezTo>
                    <a:pt x="810" y="275"/>
                    <a:pt x="810" y="275"/>
                    <a:pt x="810" y="275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4"/>
                    <a:pt x="810" y="274"/>
                    <a:pt x="810" y="274"/>
                  </a:cubicBezTo>
                  <a:cubicBezTo>
                    <a:pt x="810" y="273"/>
                    <a:pt x="810" y="273"/>
                    <a:pt x="810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1" y="273"/>
                    <a:pt x="811" y="273"/>
                    <a:pt x="811" y="273"/>
                  </a:cubicBezTo>
                  <a:cubicBezTo>
                    <a:pt x="812" y="273"/>
                    <a:pt x="812" y="273"/>
                    <a:pt x="812" y="273"/>
                  </a:cubicBezTo>
                  <a:cubicBezTo>
                    <a:pt x="813" y="274"/>
                    <a:pt x="813" y="274"/>
                    <a:pt x="813" y="274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3"/>
                    <a:pt x="813" y="273"/>
                    <a:pt x="813" y="273"/>
                  </a:cubicBezTo>
                  <a:cubicBezTo>
                    <a:pt x="813" y="272"/>
                    <a:pt x="813" y="272"/>
                    <a:pt x="813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4" y="272"/>
                    <a:pt x="814" y="272"/>
                    <a:pt x="814" y="272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5" y="271"/>
                    <a:pt x="815" y="271"/>
                    <a:pt x="815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6" y="271"/>
                    <a:pt x="816" y="271"/>
                    <a:pt x="816" y="271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8" y="270"/>
                    <a:pt x="818" y="270"/>
                    <a:pt x="818" y="270"/>
                  </a:cubicBezTo>
                  <a:cubicBezTo>
                    <a:pt x="817" y="270"/>
                    <a:pt x="817" y="270"/>
                    <a:pt x="817" y="270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7" y="269"/>
                    <a:pt x="817" y="269"/>
                    <a:pt x="817" y="269"/>
                  </a:cubicBezTo>
                  <a:cubicBezTo>
                    <a:pt x="816" y="269"/>
                    <a:pt x="816" y="269"/>
                    <a:pt x="816" y="269"/>
                  </a:cubicBezTo>
                  <a:cubicBezTo>
                    <a:pt x="816" y="268"/>
                    <a:pt x="816" y="268"/>
                    <a:pt x="816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8"/>
                    <a:pt x="815" y="268"/>
                    <a:pt x="815" y="268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7"/>
                    <a:pt x="815" y="267"/>
                    <a:pt x="815" y="267"/>
                  </a:cubicBezTo>
                  <a:cubicBezTo>
                    <a:pt x="815" y="266"/>
                    <a:pt x="815" y="266"/>
                    <a:pt x="815" y="266"/>
                  </a:cubicBezTo>
                  <a:cubicBezTo>
                    <a:pt x="816" y="265"/>
                    <a:pt x="816" y="265"/>
                    <a:pt x="816" y="265"/>
                  </a:cubicBezTo>
                  <a:cubicBezTo>
                    <a:pt x="816" y="264"/>
                    <a:pt x="816" y="264"/>
                    <a:pt x="816" y="264"/>
                  </a:cubicBezTo>
                  <a:cubicBezTo>
                    <a:pt x="816" y="263"/>
                    <a:pt x="816" y="263"/>
                    <a:pt x="816" y="263"/>
                  </a:cubicBezTo>
                  <a:cubicBezTo>
                    <a:pt x="817" y="263"/>
                    <a:pt x="817" y="263"/>
                    <a:pt x="817" y="263"/>
                  </a:cubicBezTo>
                  <a:cubicBezTo>
                    <a:pt x="816" y="262"/>
                    <a:pt x="816" y="262"/>
                    <a:pt x="816" y="262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7" y="261"/>
                    <a:pt x="817" y="261"/>
                    <a:pt x="817" y="261"/>
                  </a:cubicBezTo>
                  <a:cubicBezTo>
                    <a:pt x="818" y="262"/>
                    <a:pt x="818" y="262"/>
                    <a:pt x="818" y="262"/>
                  </a:cubicBezTo>
                  <a:cubicBezTo>
                    <a:pt x="818" y="261"/>
                    <a:pt x="818" y="261"/>
                    <a:pt x="818" y="261"/>
                  </a:cubicBezTo>
                  <a:cubicBezTo>
                    <a:pt x="819" y="261"/>
                    <a:pt x="819" y="261"/>
                    <a:pt x="819" y="261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18" y="260"/>
                    <a:pt x="818" y="260"/>
                    <a:pt x="818" y="260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20" y="259"/>
                    <a:pt x="820" y="259"/>
                    <a:pt x="820" y="259"/>
                  </a:cubicBezTo>
                  <a:cubicBezTo>
                    <a:pt x="819" y="258"/>
                    <a:pt x="819" y="258"/>
                    <a:pt x="819" y="258"/>
                  </a:cubicBezTo>
                  <a:cubicBezTo>
                    <a:pt x="820" y="258"/>
                    <a:pt x="820" y="258"/>
                    <a:pt x="820" y="258"/>
                  </a:cubicBezTo>
                  <a:cubicBezTo>
                    <a:pt x="820" y="257"/>
                    <a:pt x="820" y="257"/>
                    <a:pt x="820" y="257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6"/>
                    <a:pt x="820" y="256"/>
                    <a:pt x="820" y="256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5"/>
                    <a:pt x="820" y="255"/>
                    <a:pt x="820" y="255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4"/>
                    <a:pt x="820" y="254"/>
                    <a:pt x="820" y="254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0" y="253"/>
                    <a:pt x="820" y="253"/>
                    <a:pt x="820" y="253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2"/>
                    <a:pt x="821" y="252"/>
                    <a:pt x="821" y="252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1"/>
                    <a:pt x="821" y="251"/>
                    <a:pt x="821" y="251"/>
                  </a:cubicBezTo>
                  <a:cubicBezTo>
                    <a:pt x="821" y="250"/>
                    <a:pt x="821" y="250"/>
                    <a:pt x="821" y="250"/>
                  </a:cubicBezTo>
                  <a:cubicBezTo>
                    <a:pt x="821" y="249"/>
                    <a:pt x="821" y="249"/>
                    <a:pt x="821" y="249"/>
                  </a:cubicBezTo>
                  <a:cubicBezTo>
                    <a:pt x="822" y="249"/>
                    <a:pt x="822" y="249"/>
                    <a:pt x="822" y="249"/>
                  </a:cubicBezTo>
                  <a:cubicBezTo>
                    <a:pt x="821" y="248"/>
                    <a:pt x="821" y="248"/>
                    <a:pt x="821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2" y="248"/>
                    <a:pt x="822" y="248"/>
                    <a:pt x="822" y="248"/>
                  </a:cubicBezTo>
                  <a:cubicBezTo>
                    <a:pt x="823" y="248"/>
                    <a:pt x="823" y="248"/>
                    <a:pt x="823" y="248"/>
                  </a:cubicBezTo>
                  <a:cubicBezTo>
                    <a:pt x="823" y="247"/>
                    <a:pt x="823" y="247"/>
                    <a:pt x="823" y="247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6"/>
                    <a:pt x="823" y="246"/>
                    <a:pt x="823" y="246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3" y="245"/>
                    <a:pt x="823" y="245"/>
                    <a:pt x="823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5"/>
                    <a:pt x="824" y="245"/>
                    <a:pt x="824" y="245"/>
                  </a:cubicBezTo>
                  <a:cubicBezTo>
                    <a:pt x="824" y="244"/>
                    <a:pt x="824" y="244"/>
                    <a:pt x="824" y="244"/>
                  </a:cubicBezTo>
                  <a:cubicBezTo>
                    <a:pt x="825" y="243"/>
                    <a:pt x="825" y="243"/>
                    <a:pt x="825" y="243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4" y="242"/>
                    <a:pt x="824" y="242"/>
                    <a:pt x="824" y="242"/>
                  </a:cubicBezTo>
                  <a:cubicBezTo>
                    <a:pt x="825" y="241"/>
                    <a:pt x="825" y="241"/>
                    <a:pt x="825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6" y="241"/>
                    <a:pt x="826" y="241"/>
                    <a:pt x="826" y="241"/>
                  </a:cubicBezTo>
                  <a:cubicBezTo>
                    <a:pt x="827" y="240"/>
                    <a:pt x="827" y="240"/>
                    <a:pt x="827" y="240"/>
                  </a:cubicBezTo>
                  <a:cubicBezTo>
                    <a:pt x="827" y="239"/>
                    <a:pt x="827" y="239"/>
                    <a:pt x="827" y="239"/>
                  </a:cubicBezTo>
                  <a:cubicBezTo>
                    <a:pt x="828" y="238"/>
                    <a:pt x="828" y="238"/>
                    <a:pt x="828" y="238"/>
                  </a:cubicBezTo>
                  <a:cubicBezTo>
                    <a:pt x="827" y="237"/>
                    <a:pt x="827" y="237"/>
                    <a:pt x="827" y="237"/>
                  </a:cubicBezTo>
                  <a:cubicBezTo>
                    <a:pt x="828" y="236"/>
                    <a:pt x="828" y="236"/>
                    <a:pt x="828" y="236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8" y="235"/>
                    <a:pt x="828" y="235"/>
                    <a:pt x="828" y="235"/>
                  </a:cubicBezTo>
                  <a:cubicBezTo>
                    <a:pt x="829" y="235"/>
                    <a:pt x="829" y="235"/>
                    <a:pt x="829" y="235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29" y="236"/>
                    <a:pt x="829" y="236"/>
                    <a:pt x="829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0" y="236"/>
                    <a:pt x="830" y="236"/>
                    <a:pt x="830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1" y="236"/>
                    <a:pt x="831" y="236"/>
                    <a:pt x="831" y="236"/>
                  </a:cubicBezTo>
                  <a:cubicBezTo>
                    <a:pt x="832" y="235"/>
                    <a:pt x="832" y="235"/>
                    <a:pt x="832" y="235"/>
                  </a:cubicBezTo>
                  <a:cubicBezTo>
                    <a:pt x="832" y="234"/>
                    <a:pt x="832" y="234"/>
                    <a:pt x="832" y="234"/>
                  </a:cubicBezTo>
                  <a:cubicBezTo>
                    <a:pt x="833" y="235"/>
                    <a:pt x="833" y="235"/>
                    <a:pt x="833" y="235"/>
                  </a:cubicBezTo>
                  <a:cubicBezTo>
                    <a:pt x="833" y="234"/>
                    <a:pt x="833" y="234"/>
                    <a:pt x="833" y="234"/>
                  </a:cubicBezTo>
                  <a:cubicBezTo>
                    <a:pt x="834" y="234"/>
                    <a:pt x="834" y="234"/>
                    <a:pt x="834" y="234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4" y="233"/>
                    <a:pt x="834" y="233"/>
                    <a:pt x="834" y="233"/>
                  </a:cubicBezTo>
                  <a:cubicBezTo>
                    <a:pt x="835" y="233"/>
                    <a:pt x="835" y="233"/>
                    <a:pt x="835" y="233"/>
                  </a:cubicBezTo>
                  <a:cubicBezTo>
                    <a:pt x="835" y="234"/>
                    <a:pt x="835" y="234"/>
                    <a:pt x="835" y="234"/>
                  </a:cubicBezTo>
                  <a:cubicBezTo>
                    <a:pt x="835" y="235"/>
                    <a:pt x="835" y="235"/>
                    <a:pt x="835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5"/>
                    <a:pt x="836" y="235"/>
                    <a:pt x="836" y="235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6" y="234"/>
                    <a:pt x="836" y="234"/>
                    <a:pt x="836" y="234"/>
                  </a:cubicBezTo>
                  <a:cubicBezTo>
                    <a:pt x="838" y="233"/>
                    <a:pt x="838" y="233"/>
                    <a:pt x="838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3"/>
                    <a:pt x="837" y="233"/>
                    <a:pt x="837" y="233"/>
                  </a:cubicBezTo>
                  <a:cubicBezTo>
                    <a:pt x="837" y="232"/>
                    <a:pt x="837" y="232"/>
                    <a:pt x="837" y="232"/>
                  </a:cubicBezTo>
                  <a:cubicBezTo>
                    <a:pt x="838" y="232"/>
                    <a:pt x="838" y="232"/>
                    <a:pt x="838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39" y="232"/>
                    <a:pt x="839" y="232"/>
                    <a:pt x="839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0" y="232"/>
                    <a:pt x="840" y="232"/>
                    <a:pt x="840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2"/>
                    <a:pt x="841" y="232"/>
                    <a:pt x="841" y="232"/>
                  </a:cubicBezTo>
                  <a:cubicBezTo>
                    <a:pt x="841" y="233"/>
                    <a:pt x="841" y="233"/>
                    <a:pt x="841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2" y="233"/>
                    <a:pt x="842" y="233"/>
                    <a:pt x="842" y="233"/>
                  </a:cubicBezTo>
                  <a:cubicBezTo>
                    <a:pt x="843" y="232"/>
                    <a:pt x="843" y="232"/>
                    <a:pt x="843" y="232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4" y="233"/>
                    <a:pt x="844" y="233"/>
                    <a:pt x="844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3"/>
                    <a:pt x="845" y="233"/>
                    <a:pt x="845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6" y="233"/>
                    <a:pt x="846" y="233"/>
                    <a:pt x="846" y="233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2"/>
                    <a:pt x="845" y="232"/>
                    <a:pt x="845" y="232"/>
                  </a:cubicBezTo>
                  <a:cubicBezTo>
                    <a:pt x="845" y="231"/>
                    <a:pt x="845" y="231"/>
                    <a:pt x="845" y="231"/>
                  </a:cubicBezTo>
                  <a:cubicBezTo>
                    <a:pt x="846" y="231"/>
                    <a:pt x="846" y="231"/>
                    <a:pt x="846" y="231"/>
                  </a:cubicBezTo>
                  <a:cubicBezTo>
                    <a:pt x="846" y="229"/>
                    <a:pt x="846" y="229"/>
                    <a:pt x="846" y="229"/>
                  </a:cubicBezTo>
                  <a:cubicBezTo>
                    <a:pt x="846" y="228"/>
                    <a:pt x="846" y="228"/>
                    <a:pt x="846" y="228"/>
                  </a:cubicBezTo>
                  <a:cubicBezTo>
                    <a:pt x="846" y="227"/>
                    <a:pt x="846" y="227"/>
                    <a:pt x="846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7"/>
                    <a:pt x="847" y="227"/>
                    <a:pt x="847" y="227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7" y="226"/>
                    <a:pt x="847" y="226"/>
                    <a:pt x="847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8" y="226"/>
                    <a:pt x="848" y="226"/>
                    <a:pt x="848" y="226"/>
                  </a:cubicBezTo>
                  <a:cubicBezTo>
                    <a:pt x="849" y="226"/>
                    <a:pt x="849" y="226"/>
                    <a:pt x="849" y="226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49" y="225"/>
                    <a:pt x="849" y="225"/>
                    <a:pt x="849" y="225"/>
                  </a:cubicBezTo>
                  <a:cubicBezTo>
                    <a:pt x="850" y="226"/>
                    <a:pt x="850" y="226"/>
                    <a:pt x="850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1" y="226"/>
                    <a:pt x="851" y="226"/>
                    <a:pt x="851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2" y="226"/>
                    <a:pt x="852" y="226"/>
                    <a:pt x="852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2" y="227"/>
                    <a:pt x="852" y="227"/>
                    <a:pt x="852" y="227"/>
                  </a:cubicBezTo>
                  <a:cubicBezTo>
                    <a:pt x="853" y="227"/>
                    <a:pt x="853" y="227"/>
                    <a:pt x="853" y="227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3" y="226"/>
                    <a:pt x="853" y="226"/>
                    <a:pt x="853" y="226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4" y="227"/>
                    <a:pt x="854" y="227"/>
                    <a:pt x="854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7"/>
                    <a:pt x="855" y="227"/>
                    <a:pt x="855" y="227"/>
                  </a:cubicBezTo>
                  <a:cubicBezTo>
                    <a:pt x="855" y="228"/>
                    <a:pt x="855" y="228"/>
                    <a:pt x="855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6" y="228"/>
                    <a:pt x="856" y="228"/>
                    <a:pt x="856" y="228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7"/>
                    <a:pt x="857" y="227"/>
                    <a:pt x="857" y="227"/>
                  </a:cubicBezTo>
                  <a:cubicBezTo>
                    <a:pt x="857" y="229"/>
                    <a:pt x="857" y="229"/>
                    <a:pt x="857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29"/>
                    <a:pt x="858" y="229"/>
                    <a:pt x="858" y="229"/>
                  </a:cubicBezTo>
                  <a:cubicBezTo>
                    <a:pt x="858" y="230"/>
                    <a:pt x="858" y="230"/>
                    <a:pt x="858" y="230"/>
                  </a:cubicBezTo>
                  <a:cubicBezTo>
                    <a:pt x="859" y="230"/>
                    <a:pt x="859" y="230"/>
                    <a:pt x="859" y="230"/>
                  </a:cubicBezTo>
                  <a:cubicBezTo>
                    <a:pt x="860" y="230"/>
                    <a:pt x="860" y="230"/>
                    <a:pt x="860" y="230"/>
                  </a:cubicBezTo>
                  <a:cubicBezTo>
                    <a:pt x="861" y="230"/>
                    <a:pt x="861" y="230"/>
                    <a:pt x="861" y="230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2" y="231"/>
                    <a:pt x="862" y="231"/>
                    <a:pt x="862" y="231"/>
                  </a:cubicBezTo>
                  <a:cubicBezTo>
                    <a:pt x="863" y="231"/>
                    <a:pt x="863" y="231"/>
                    <a:pt x="863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4" y="231"/>
                    <a:pt x="864" y="231"/>
                    <a:pt x="864" y="231"/>
                  </a:cubicBezTo>
                  <a:cubicBezTo>
                    <a:pt x="865" y="232"/>
                    <a:pt x="865" y="232"/>
                    <a:pt x="865" y="232"/>
                  </a:cubicBezTo>
                  <a:cubicBezTo>
                    <a:pt x="865" y="231"/>
                    <a:pt x="865" y="231"/>
                    <a:pt x="865" y="231"/>
                  </a:cubicBezTo>
                  <a:cubicBezTo>
                    <a:pt x="866" y="231"/>
                    <a:pt x="866" y="231"/>
                    <a:pt x="866" y="231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6" y="230"/>
                    <a:pt x="866" y="230"/>
                    <a:pt x="866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7" y="230"/>
                    <a:pt x="867" y="230"/>
                    <a:pt x="867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8" y="230"/>
                    <a:pt x="868" y="230"/>
                    <a:pt x="868" y="230"/>
                  </a:cubicBezTo>
                  <a:cubicBezTo>
                    <a:pt x="869" y="231"/>
                    <a:pt x="869" y="231"/>
                    <a:pt x="869" y="231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30"/>
                    <a:pt x="869" y="230"/>
                    <a:pt x="869" y="230"/>
                  </a:cubicBezTo>
                  <a:cubicBezTo>
                    <a:pt x="869" y="229"/>
                    <a:pt x="869" y="229"/>
                    <a:pt x="869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29"/>
                    <a:pt x="870" y="229"/>
                    <a:pt x="870" y="229"/>
                  </a:cubicBezTo>
                  <a:cubicBezTo>
                    <a:pt x="870" y="230"/>
                    <a:pt x="870" y="230"/>
                    <a:pt x="870" y="230"/>
                  </a:cubicBezTo>
                  <a:cubicBezTo>
                    <a:pt x="871" y="230"/>
                    <a:pt x="871" y="230"/>
                    <a:pt x="871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0"/>
                    <a:pt x="872" y="230"/>
                    <a:pt x="872" y="230"/>
                  </a:cubicBezTo>
                  <a:cubicBezTo>
                    <a:pt x="872" y="231"/>
                    <a:pt x="872" y="231"/>
                    <a:pt x="872" y="231"/>
                  </a:cubicBezTo>
                  <a:cubicBezTo>
                    <a:pt x="873" y="231"/>
                    <a:pt x="873" y="231"/>
                    <a:pt x="873" y="231"/>
                  </a:cubicBezTo>
                  <a:cubicBezTo>
                    <a:pt x="873" y="230"/>
                    <a:pt x="873" y="230"/>
                    <a:pt x="873" y="230"/>
                  </a:cubicBezTo>
                  <a:cubicBezTo>
                    <a:pt x="874" y="230"/>
                    <a:pt x="874" y="230"/>
                    <a:pt x="874" y="230"/>
                  </a:cubicBezTo>
                  <a:cubicBezTo>
                    <a:pt x="875" y="230"/>
                    <a:pt x="875" y="230"/>
                    <a:pt x="875" y="230"/>
                  </a:cubicBezTo>
                  <a:cubicBezTo>
                    <a:pt x="876" y="230"/>
                    <a:pt x="876" y="230"/>
                    <a:pt x="876" y="230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7" y="229"/>
                    <a:pt x="877" y="229"/>
                    <a:pt x="877" y="229"/>
                  </a:cubicBezTo>
                  <a:cubicBezTo>
                    <a:pt x="878" y="229"/>
                    <a:pt x="878" y="229"/>
                    <a:pt x="878" y="229"/>
                  </a:cubicBezTo>
                  <a:cubicBezTo>
                    <a:pt x="878" y="230"/>
                    <a:pt x="878" y="230"/>
                    <a:pt x="878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79" y="229"/>
                    <a:pt x="879" y="229"/>
                    <a:pt x="879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80" y="229"/>
                    <a:pt x="880" y="229"/>
                    <a:pt x="880" y="229"/>
                  </a:cubicBezTo>
                  <a:cubicBezTo>
                    <a:pt x="879" y="230"/>
                    <a:pt x="879" y="230"/>
                    <a:pt x="879" y="230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0" y="231"/>
                    <a:pt x="880" y="231"/>
                    <a:pt x="880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1" y="231"/>
                    <a:pt x="881" y="231"/>
                    <a:pt x="881" y="231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2" y="230"/>
                    <a:pt x="882" y="230"/>
                    <a:pt x="882" y="230"/>
                  </a:cubicBezTo>
                  <a:cubicBezTo>
                    <a:pt x="883" y="231"/>
                    <a:pt x="883" y="231"/>
                    <a:pt x="883" y="231"/>
                  </a:cubicBezTo>
                  <a:cubicBezTo>
                    <a:pt x="884" y="231"/>
                    <a:pt x="884" y="231"/>
                    <a:pt x="884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1"/>
                    <a:pt x="885" y="231"/>
                    <a:pt x="885" y="231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5" y="232"/>
                    <a:pt x="885" y="232"/>
                    <a:pt x="885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7" y="232"/>
                    <a:pt x="887" y="232"/>
                    <a:pt x="887" y="232"/>
                  </a:cubicBezTo>
                  <a:cubicBezTo>
                    <a:pt x="888" y="232"/>
                    <a:pt x="888" y="232"/>
                    <a:pt x="888" y="232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8" y="231"/>
                    <a:pt x="888" y="231"/>
                    <a:pt x="888" y="231"/>
                  </a:cubicBezTo>
                  <a:cubicBezTo>
                    <a:pt x="889" y="232"/>
                    <a:pt x="889" y="232"/>
                    <a:pt x="889" y="232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89" y="233"/>
                    <a:pt x="889" y="233"/>
                    <a:pt x="889" y="233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2"/>
                    <a:pt x="890" y="232"/>
                    <a:pt x="890" y="232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0" y="231"/>
                    <a:pt x="890" y="231"/>
                    <a:pt x="890" y="231"/>
                  </a:cubicBezTo>
                  <a:cubicBezTo>
                    <a:pt x="891" y="231"/>
                    <a:pt x="891" y="231"/>
                    <a:pt x="891" y="231"/>
                  </a:cubicBezTo>
                  <a:cubicBezTo>
                    <a:pt x="893" y="232"/>
                    <a:pt x="893" y="232"/>
                    <a:pt x="893" y="232"/>
                  </a:cubicBezTo>
                  <a:cubicBezTo>
                    <a:pt x="893" y="231"/>
                    <a:pt x="893" y="231"/>
                    <a:pt x="893" y="231"/>
                  </a:cubicBezTo>
                  <a:cubicBezTo>
                    <a:pt x="894" y="231"/>
                    <a:pt x="894" y="231"/>
                    <a:pt x="894" y="231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30"/>
                    <a:pt x="894" y="230"/>
                    <a:pt x="894" y="230"/>
                  </a:cubicBezTo>
                  <a:cubicBezTo>
                    <a:pt x="894" y="229"/>
                    <a:pt x="894" y="229"/>
                    <a:pt x="894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29"/>
                    <a:pt x="895" y="229"/>
                    <a:pt x="895" y="229"/>
                  </a:cubicBezTo>
                  <a:cubicBezTo>
                    <a:pt x="895" y="230"/>
                    <a:pt x="895" y="230"/>
                    <a:pt x="895" y="230"/>
                  </a:cubicBezTo>
                  <a:cubicBezTo>
                    <a:pt x="895" y="232"/>
                    <a:pt x="895" y="232"/>
                    <a:pt x="895" y="232"/>
                  </a:cubicBezTo>
                  <a:cubicBezTo>
                    <a:pt x="896" y="232"/>
                    <a:pt x="896" y="232"/>
                    <a:pt x="896" y="232"/>
                  </a:cubicBezTo>
                  <a:cubicBezTo>
                    <a:pt x="896" y="231"/>
                    <a:pt x="896" y="231"/>
                    <a:pt x="896" y="231"/>
                  </a:cubicBezTo>
                  <a:cubicBezTo>
                    <a:pt x="897" y="232"/>
                    <a:pt x="897" y="232"/>
                    <a:pt x="897" y="232"/>
                  </a:cubicBezTo>
                  <a:cubicBezTo>
                    <a:pt x="898" y="232"/>
                    <a:pt x="898" y="232"/>
                    <a:pt x="898" y="232"/>
                  </a:cubicBezTo>
                  <a:cubicBezTo>
                    <a:pt x="899" y="230"/>
                    <a:pt x="899" y="230"/>
                    <a:pt x="899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0"/>
                    <a:pt x="900" y="230"/>
                    <a:pt x="900" y="230"/>
                  </a:cubicBezTo>
                  <a:cubicBezTo>
                    <a:pt x="900" y="231"/>
                    <a:pt x="900" y="231"/>
                    <a:pt x="900" y="231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1" y="232"/>
                    <a:pt x="901" y="232"/>
                    <a:pt x="901" y="232"/>
                  </a:cubicBezTo>
                  <a:cubicBezTo>
                    <a:pt x="902" y="232"/>
                    <a:pt x="902" y="232"/>
                    <a:pt x="902" y="232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3" y="231"/>
                    <a:pt x="903" y="231"/>
                    <a:pt x="903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1"/>
                    <a:pt x="904" y="231"/>
                    <a:pt x="904" y="231"/>
                  </a:cubicBezTo>
                  <a:cubicBezTo>
                    <a:pt x="904" y="232"/>
                    <a:pt x="904" y="232"/>
                    <a:pt x="904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2"/>
                    <a:pt x="903" y="232"/>
                    <a:pt x="903" y="232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3" y="233"/>
                    <a:pt x="903" y="233"/>
                    <a:pt x="903" y="233"/>
                  </a:cubicBezTo>
                  <a:cubicBezTo>
                    <a:pt x="904" y="233"/>
                    <a:pt x="904" y="233"/>
                    <a:pt x="904" y="233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4"/>
                    <a:pt x="904" y="234"/>
                    <a:pt x="904" y="234"/>
                  </a:cubicBezTo>
                  <a:cubicBezTo>
                    <a:pt x="904" y="235"/>
                    <a:pt x="904" y="235"/>
                    <a:pt x="904" y="235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6"/>
                    <a:pt x="905" y="236"/>
                    <a:pt x="905" y="236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7"/>
                    <a:pt x="905" y="237"/>
                    <a:pt x="905" y="237"/>
                  </a:cubicBezTo>
                  <a:cubicBezTo>
                    <a:pt x="905" y="238"/>
                    <a:pt x="905" y="238"/>
                    <a:pt x="905" y="238"/>
                  </a:cubicBezTo>
                  <a:cubicBezTo>
                    <a:pt x="906" y="238"/>
                    <a:pt x="906" y="238"/>
                    <a:pt x="906" y="238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6" y="239"/>
                    <a:pt x="906" y="239"/>
                    <a:pt x="906" y="239"/>
                  </a:cubicBezTo>
                  <a:cubicBezTo>
                    <a:pt x="907" y="238"/>
                    <a:pt x="907" y="238"/>
                    <a:pt x="907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8" y="238"/>
                    <a:pt x="908" y="238"/>
                    <a:pt x="908" y="238"/>
                  </a:cubicBezTo>
                  <a:cubicBezTo>
                    <a:pt x="909" y="238"/>
                    <a:pt x="909" y="238"/>
                    <a:pt x="909" y="238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39"/>
                    <a:pt x="909" y="239"/>
                    <a:pt x="909" y="239"/>
                  </a:cubicBezTo>
                  <a:cubicBezTo>
                    <a:pt x="909" y="240"/>
                    <a:pt x="909" y="240"/>
                    <a:pt x="909" y="240"/>
                  </a:cubicBezTo>
                  <a:cubicBezTo>
                    <a:pt x="909" y="242"/>
                    <a:pt x="909" y="242"/>
                    <a:pt x="909" y="242"/>
                  </a:cubicBezTo>
                  <a:cubicBezTo>
                    <a:pt x="909" y="243"/>
                    <a:pt x="909" y="243"/>
                    <a:pt x="909" y="243"/>
                  </a:cubicBezTo>
                  <a:cubicBezTo>
                    <a:pt x="909" y="244"/>
                    <a:pt x="909" y="244"/>
                    <a:pt x="909" y="244"/>
                  </a:cubicBezTo>
                  <a:cubicBezTo>
                    <a:pt x="910" y="244"/>
                    <a:pt x="910" y="244"/>
                    <a:pt x="910" y="244"/>
                  </a:cubicBezTo>
                  <a:cubicBezTo>
                    <a:pt x="911" y="243"/>
                    <a:pt x="911" y="243"/>
                    <a:pt x="911" y="243"/>
                  </a:cubicBezTo>
                  <a:cubicBezTo>
                    <a:pt x="912" y="242"/>
                    <a:pt x="912" y="242"/>
                    <a:pt x="912" y="242"/>
                  </a:cubicBezTo>
                  <a:cubicBezTo>
                    <a:pt x="911" y="241"/>
                    <a:pt x="911" y="241"/>
                    <a:pt x="911" y="241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2" y="240"/>
                    <a:pt x="912" y="240"/>
                    <a:pt x="912" y="240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1"/>
                    <a:pt x="913" y="241"/>
                    <a:pt x="913" y="241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3" y="246"/>
                    <a:pt x="913" y="246"/>
                    <a:pt x="913" y="246"/>
                  </a:cubicBezTo>
                  <a:cubicBezTo>
                    <a:pt x="912" y="247"/>
                    <a:pt x="912" y="247"/>
                    <a:pt x="912" y="247"/>
                  </a:cubicBezTo>
                  <a:cubicBezTo>
                    <a:pt x="912" y="248"/>
                    <a:pt x="912" y="248"/>
                    <a:pt x="912" y="248"/>
                  </a:cubicBezTo>
                  <a:cubicBezTo>
                    <a:pt x="913" y="247"/>
                    <a:pt x="913" y="247"/>
                    <a:pt x="913" y="247"/>
                  </a:cubicBezTo>
                  <a:cubicBezTo>
                    <a:pt x="914" y="247"/>
                    <a:pt x="914" y="247"/>
                    <a:pt x="914" y="247"/>
                  </a:cubicBezTo>
                  <a:cubicBezTo>
                    <a:pt x="915" y="247"/>
                    <a:pt x="915" y="247"/>
                    <a:pt x="915" y="247"/>
                  </a:cubicBezTo>
                  <a:cubicBezTo>
                    <a:pt x="916" y="247"/>
                    <a:pt x="916" y="247"/>
                    <a:pt x="916" y="247"/>
                  </a:cubicBezTo>
                  <a:cubicBezTo>
                    <a:pt x="917" y="248"/>
                    <a:pt x="917" y="248"/>
                    <a:pt x="917" y="248"/>
                  </a:cubicBezTo>
                  <a:cubicBezTo>
                    <a:pt x="918" y="248"/>
                    <a:pt x="918" y="248"/>
                    <a:pt x="918" y="248"/>
                  </a:cubicBezTo>
                  <a:cubicBezTo>
                    <a:pt x="918" y="250"/>
                    <a:pt x="918" y="250"/>
                    <a:pt x="918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0" y="250"/>
                    <a:pt x="920" y="250"/>
                    <a:pt x="920" y="250"/>
                  </a:cubicBezTo>
                  <a:cubicBezTo>
                    <a:pt x="921" y="250"/>
                    <a:pt x="921" y="250"/>
                    <a:pt x="921" y="250"/>
                  </a:cubicBezTo>
                  <a:cubicBezTo>
                    <a:pt x="923" y="251"/>
                    <a:pt x="923" y="251"/>
                    <a:pt x="923" y="251"/>
                  </a:cubicBezTo>
                  <a:cubicBezTo>
                    <a:pt x="924" y="250"/>
                    <a:pt x="924" y="250"/>
                    <a:pt x="924" y="250"/>
                  </a:cubicBezTo>
                  <a:cubicBezTo>
                    <a:pt x="924" y="251"/>
                    <a:pt x="924" y="251"/>
                    <a:pt x="924" y="251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4" y="252"/>
                    <a:pt x="924" y="252"/>
                    <a:pt x="924" y="252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5" y="253"/>
                    <a:pt x="925" y="253"/>
                    <a:pt x="925" y="253"/>
                  </a:cubicBezTo>
                  <a:cubicBezTo>
                    <a:pt x="926" y="254"/>
                    <a:pt x="926" y="254"/>
                    <a:pt x="926" y="254"/>
                  </a:cubicBezTo>
                  <a:cubicBezTo>
                    <a:pt x="926" y="255"/>
                    <a:pt x="926" y="255"/>
                    <a:pt x="926" y="255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7" y="256"/>
                    <a:pt x="927" y="256"/>
                    <a:pt x="927" y="256"/>
                  </a:cubicBezTo>
                  <a:cubicBezTo>
                    <a:pt x="928" y="257"/>
                    <a:pt x="928" y="257"/>
                    <a:pt x="928" y="257"/>
                  </a:cubicBezTo>
                  <a:cubicBezTo>
                    <a:pt x="928" y="258"/>
                    <a:pt x="928" y="258"/>
                    <a:pt x="928" y="258"/>
                  </a:cubicBezTo>
                  <a:cubicBezTo>
                    <a:pt x="929" y="258"/>
                    <a:pt x="929" y="258"/>
                    <a:pt x="929" y="258"/>
                  </a:cubicBezTo>
                  <a:cubicBezTo>
                    <a:pt x="930" y="258"/>
                    <a:pt x="930" y="258"/>
                    <a:pt x="930" y="258"/>
                  </a:cubicBezTo>
                  <a:cubicBezTo>
                    <a:pt x="931" y="259"/>
                    <a:pt x="931" y="259"/>
                    <a:pt x="931" y="259"/>
                  </a:cubicBezTo>
                  <a:cubicBezTo>
                    <a:pt x="932" y="260"/>
                    <a:pt x="932" y="260"/>
                    <a:pt x="932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3" y="260"/>
                    <a:pt x="933" y="260"/>
                    <a:pt x="933" y="260"/>
                  </a:cubicBezTo>
                  <a:cubicBezTo>
                    <a:pt x="934" y="261"/>
                    <a:pt x="934" y="261"/>
                    <a:pt x="934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1"/>
                    <a:pt x="935" y="261"/>
                    <a:pt x="935" y="261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5" y="262"/>
                    <a:pt x="935" y="262"/>
                    <a:pt x="935" y="262"/>
                  </a:cubicBezTo>
                  <a:cubicBezTo>
                    <a:pt x="936" y="263"/>
                    <a:pt x="936" y="263"/>
                    <a:pt x="936" y="263"/>
                  </a:cubicBezTo>
                  <a:cubicBezTo>
                    <a:pt x="937" y="264"/>
                    <a:pt x="937" y="264"/>
                    <a:pt x="937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8" y="264"/>
                    <a:pt x="938" y="264"/>
                    <a:pt x="938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39" y="264"/>
                    <a:pt x="939" y="264"/>
                    <a:pt x="939" y="264"/>
                  </a:cubicBezTo>
                  <a:cubicBezTo>
                    <a:pt x="940" y="264"/>
                    <a:pt x="940" y="264"/>
                    <a:pt x="940" y="264"/>
                  </a:cubicBezTo>
                  <a:cubicBezTo>
                    <a:pt x="939" y="265"/>
                    <a:pt x="939" y="265"/>
                    <a:pt x="939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0" y="265"/>
                    <a:pt x="940" y="265"/>
                    <a:pt x="940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5"/>
                    <a:pt x="941" y="265"/>
                    <a:pt x="941" y="265"/>
                  </a:cubicBezTo>
                  <a:cubicBezTo>
                    <a:pt x="941" y="266"/>
                    <a:pt x="941" y="266"/>
                    <a:pt x="941" y="266"/>
                  </a:cubicBezTo>
                  <a:cubicBezTo>
                    <a:pt x="941" y="267"/>
                    <a:pt x="941" y="267"/>
                    <a:pt x="941" y="267"/>
                  </a:cubicBezTo>
                  <a:cubicBezTo>
                    <a:pt x="942" y="267"/>
                    <a:pt x="942" y="267"/>
                    <a:pt x="942" y="267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8"/>
                    <a:pt x="942" y="268"/>
                    <a:pt x="942" y="268"/>
                  </a:cubicBezTo>
                  <a:cubicBezTo>
                    <a:pt x="942" y="269"/>
                    <a:pt x="942" y="269"/>
                    <a:pt x="942" y="269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2" y="270"/>
                    <a:pt x="942" y="270"/>
                    <a:pt x="942" y="270"/>
                  </a:cubicBezTo>
                  <a:cubicBezTo>
                    <a:pt x="943" y="270"/>
                    <a:pt x="943" y="270"/>
                    <a:pt x="943" y="270"/>
                  </a:cubicBezTo>
                  <a:cubicBezTo>
                    <a:pt x="943" y="271"/>
                    <a:pt x="943" y="271"/>
                    <a:pt x="943" y="271"/>
                  </a:cubicBezTo>
                  <a:cubicBezTo>
                    <a:pt x="944" y="271"/>
                    <a:pt x="944" y="271"/>
                    <a:pt x="944" y="271"/>
                  </a:cubicBezTo>
                  <a:cubicBezTo>
                    <a:pt x="945" y="272"/>
                    <a:pt x="945" y="272"/>
                    <a:pt x="945" y="272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6" y="273"/>
                    <a:pt x="946" y="273"/>
                    <a:pt x="946" y="273"/>
                  </a:cubicBezTo>
                  <a:cubicBezTo>
                    <a:pt x="947" y="274"/>
                    <a:pt x="947" y="274"/>
                    <a:pt x="947" y="274"/>
                  </a:cubicBezTo>
                  <a:cubicBezTo>
                    <a:pt x="949" y="276"/>
                    <a:pt x="949" y="276"/>
                    <a:pt x="949" y="276"/>
                  </a:cubicBezTo>
                  <a:cubicBezTo>
                    <a:pt x="949" y="278"/>
                    <a:pt x="949" y="278"/>
                    <a:pt x="949" y="278"/>
                  </a:cubicBezTo>
                  <a:cubicBezTo>
                    <a:pt x="949" y="279"/>
                    <a:pt x="949" y="279"/>
                    <a:pt x="949" y="279"/>
                  </a:cubicBezTo>
                  <a:cubicBezTo>
                    <a:pt x="949" y="280"/>
                    <a:pt x="949" y="280"/>
                    <a:pt x="949" y="280"/>
                  </a:cubicBezTo>
                  <a:cubicBezTo>
                    <a:pt x="950" y="281"/>
                    <a:pt x="950" y="281"/>
                    <a:pt x="950" y="281"/>
                  </a:cubicBezTo>
                  <a:cubicBezTo>
                    <a:pt x="950" y="282"/>
                    <a:pt x="950" y="282"/>
                    <a:pt x="950" y="282"/>
                  </a:cubicBezTo>
                  <a:cubicBezTo>
                    <a:pt x="950" y="283"/>
                    <a:pt x="950" y="283"/>
                    <a:pt x="950" y="283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4"/>
                    <a:pt x="950" y="284"/>
                    <a:pt x="950" y="284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1" y="286"/>
                    <a:pt x="951" y="286"/>
                    <a:pt x="951" y="286"/>
                  </a:cubicBezTo>
                  <a:cubicBezTo>
                    <a:pt x="952" y="286"/>
                    <a:pt x="952" y="286"/>
                    <a:pt x="952" y="286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7"/>
                    <a:pt x="951" y="287"/>
                    <a:pt x="951" y="287"/>
                  </a:cubicBezTo>
                  <a:cubicBezTo>
                    <a:pt x="951" y="288"/>
                    <a:pt x="951" y="288"/>
                    <a:pt x="951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2" y="288"/>
                    <a:pt x="952" y="288"/>
                    <a:pt x="952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3" y="289"/>
                    <a:pt x="953" y="289"/>
                    <a:pt x="953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4" y="289"/>
                    <a:pt x="954" y="289"/>
                    <a:pt x="954" y="289"/>
                  </a:cubicBezTo>
                  <a:cubicBezTo>
                    <a:pt x="953" y="290"/>
                    <a:pt x="953" y="290"/>
                    <a:pt x="953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4" y="290"/>
                    <a:pt x="954" y="290"/>
                    <a:pt x="954" y="290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1"/>
                    <a:pt x="955" y="291"/>
                    <a:pt x="955" y="291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2"/>
                    <a:pt x="955" y="292"/>
                    <a:pt x="955" y="292"/>
                  </a:cubicBezTo>
                  <a:cubicBezTo>
                    <a:pt x="955" y="293"/>
                    <a:pt x="955" y="293"/>
                    <a:pt x="955" y="293"/>
                  </a:cubicBezTo>
                  <a:cubicBezTo>
                    <a:pt x="956" y="293"/>
                    <a:pt x="956" y="293"/>
                    <a:pt x="956" y="293"/>
                  </a:cubicBezTo>
                  <a:cubicBezTo>
                    <a:pt x="957" y="293"/>
                    <a:pt x="957" y="293"/>
                    <a:pt x="957" y="293"/>
                  </a:cubicBezTo>
                  <a:cubicBezTo>
                    <a:pt x="957" y="294"/>
                    <a:pt x="957" y="294"/>
                    <a:pt x="957" y="294"/>
                  </a:cubicBezTo>
                  <a:cubicBezTo>
                    <a:pt x="958" y="295"/>
                    <a:pt x="958" y="295"/>
                    <a:pt x="958" y="295"/>
                  </a:cubicBezTo>
                  <a:cubicBezTo>
                    <a:pt x="958" y="296"/>
                    <a:pt x="958" y="296"/>
                    <a:pt x="958" y="296"/>
                  </a:cubicBezTo>
                  <a:cubicBezTo>
                    <a:pt x="958" y="297"/>
                    <a:pt x="958" y="297"/>
                    <a:pt x="958" y="297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8" y="298"/>
                    <a:pt x="958" y="298"/>
                    <a:pt x="958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8"/>
                    <a:pt x="959" y="298"/>
                    <a:pt x="959" y="298"/>
                  </a:cubicBezTo>
                  <a:cubicBezTo>
                    <a:pt x="959" y="299"/>
                    <a:pt x="959" y="299"/>
                    <a:pt x="959" y="299"/>
                  </a:cubicBezTo>
                  <a:cubicBezTo>
                    <a:pt x="960" y="299"/>
                    <a:pt x="960" y="299"/>
                    <a:pt x="960" y="299"/>
                  </a:cubicBezTo>
                  <a:cubicBezTo>
                    <a:pt x="959" y="301"/>
                    <a:pt x="959" y="301"/>
                    <a:pt x="959" y="301"/>
                  </a:cubicBezTo>
                  <a:cubicBezTo>
                    <a:pt x="959" y="302"/>
                    <a:pt x="959" y="302"/>
                    <a:pt x="959" y="302"/>
                  </a:cubicBezTo>
                  <a:cubicBezTo>
                    <a:pt x="960" y="303"/>
                    <a:pt x="960" y="303"/>
                    <a:pt x="960" y="303"/>
                  </a:cubicBezTo>
                  <a:cubicBezTo>
                    <a:pt x="960" y="304"/>
                    <a:pt x="960" y="304"/>
                    <a:pt x="960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1" y="304"/>
                    <a:pt x="961" y="304"/>
                    <a:pt x="961" y="304"/>
                  </a:cubicBezTo>
                  <a:cubicBezTo>
                    <a:pt x="962" y="305"/>
                    <a:pt x="962" y="305"/>
                    <a:pt x="962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5"/>
                    <a:pt x="963" y="305"/>
                    <a:pt x="963" y="305"/>
                  </a:cubicBezTo>
                  <a:cubicBezTo>
                    <a:pt x="963" y="306"/>
                    <a:pt x="963" y="306"/>
                    <a:pt x="963" y="306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3" y="307"/>
                    <a:pt x="963" y="307"/>
                    <a:pt x="963" y="307"/>
                  </a:cubicBezTo>
                  <a:cubicBezTo>
                    <a:pt x="964" y="307"/>
                    <a:pt x="964" y="307"/>
                    <a:pt x="964" y="307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5" y="308"/>
                    <a:pt x="965" y="308"/>
                    <a:pt x="965" y="308"/>
                  </a:cubicBezTo>
                  <a:cubicBezTo>
                    <a:pt x="966" y="309"/>
                    <a:pt x="966" y="309"/>
                    <a:pt x="966" y="309"/>
                  </a:cubicBezTo>
                  <a:cubicBezTo>
                    <a:pt x="967" y="309"/>
                    <a:pt x="967" y="309"/>
                    <a:pt x="967" y="309"/>
                  </a:cubicBezTo>
                  <a:cubicBezTo>
                    <a:pt x="966" y="310"/>
                    <a:pt x="966" y="310"/>
                    <a:pt x="966" y="310"/>
                  </a:cubicBezTo>
                  <a:cubicBezTo>
                    <a:pt x="966" y="311"/>
                    <a:pt x="966" y="311"/>
                    <a:pt x="966" y="311"/>
                  </a:cubicBezTo>
                  <a:cubicBezTo>
                    <a:pt x="965" y="312"/>
                    <a:pt x="965" y="312"/>
                    <a:pt x="965" y="312"/>
                  </a:cubicBezTo>
                  <a:cubicBezTo>
                    <a:pt x="966" y="312"/>
                    <a:pt x="966" y="312"/>
                    <a:pt x="966" y="312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3"/>
                    <a:pt x="967" y="313"/>
                    <a:pt x="967" y="313"/>
                  </a:cubicBezTo>
                  <a:cubicBezTo>
                    <a:pt x="967" y="314"/>
                    <a:pt x="967" y="314"/>
                    <a:pt x="967" y="314"/>
                  </a:cubicBezTo>
                  <a:cubicBezTo>
                    <a:pt x="968" y="314"/>
                    <a:pt x="968" y="314"/>
                    <a:pt x="968" y="314"/>
                  </a:cubicBezTo>
                  <a:cubicBezTo>
                    <a:pt x="969" y="314"/>
                    <a:pt x="969" y="314"/>
                    <a:pt x="969" y="314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70" y="315"/>
                    <a:pt x="970" y="315"/>
                    <a:pt x="970" y="315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6"/>
                    <a:pt x="968" y="316"/>
                    <a:pt x="968" y="316"/>
                  </a:cubicBezTo>
                  <a:cubicBezTo>
                    <a:pt x="968" y="317"/>
                    <a:pt x="968" y="317"/>
                    <a:pt x="968" y="317"/>
                  </a:cubicBezTo>
                  <a:cubicBezTo>
                    <a:pt x="969" y="317"/>
                    <a:pt x="969" y="317"/>
                    <a:pt x="969" y="317"/>
                  </a:cubicBezTo>
                  <a:cubicBezTo>
                    <a:pt x="970" y="318"/>
                    <a:pt x="970" y="318"/>
                    <a:pt x="970" y="318"/>
                  </a:cubicBezTo>
                  <a:cubicBezTo>
                    <a:pt x="970" y="319"/>
                    <a:pt x="970" y="319"/>
                    <a:pt x="970" y="319"/>
                  </a:cubicBezTo>
                  <a:cubicBezTo>
                    <a:pt x="970" y="320"/>
                    <a:pt x="970" y="320"/>
                    <a:pt x="970" y="320"/>
                  </a:cubicBezTo>
                  <a:cubicBezTo>
                    <a:pt x="970" y="321"/>
                    <a:pt x="970" y="321"/>
                    <a:pt x="970" y="321"/>
                  </a:cubicBezTo>
                  <a:cubicBezTo>
                    <a:pt x="970" y="322"/>
                    <a:pt x="970" y="322"/>
                    <a:pt x="970" y="322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1" y="323"/>
                    <a:pt x="971" y="323"/>
                    <a:pt x="971" y="323"/>
                  </a:cubicBezTo>
                  <a:cubicBezTo>
                    <a:pt x="972" y="325"/>
                    <a:pt x="972" y="325"/>
                    <a:pt x="972" y="325"/>
                  </a:cubicBezTo>
                  <a:cubicBezTo>
                    <a:pt x="973" y="326"/>
                    <a:pt x="973" y="326"/>
                    <a:pt x="973" y="326"/>
                  </a:cubicBezTo>
                  <a:cubicBezTo>
                    <a:pt x="974" y="326"/>
                    <a:pt x="974" y="326"/>
                    <a:pt x="974" y="326"/>
                  </a:cubicBezTo>
                  <a:cubicBezTo>
                    <a:pt x="974" y="328"/>
                    <a:pt x="974" y="328"/>
                    <a:pt x="974" y="328"/>
                  </a:cubicBezTo>
                  <a:cubicBezTo>
                    <a:pt x="974" y="329"/>
                    <a:pt x="974" y="329"/>
                    <a:pt x="974" y="329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4" y="330"/>
                    <a:pt x="974" y="330"/>
                    <a:pt x="974" y="330"/>
                  </a:cubicBezTo>
                  <a:cubicBezTo>
                    <a:pt x="975" y="331"/>
                    <a:pt x="975" y="331"/>
                    <a:pt x="975" y="331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6" y="332"/>
                    <a:pt x="976" y="332"/>
                    <a:pt x="976" y="332"/>
                  </a:cubicBezTo>
                  <a:cubicBezTo>
                    <a:pt x="977" y="332"/>
                    <a:pt x="977" y="332"/>
                    <a:pt x="977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2"/>
                    <a:pt x="978" y="332"/>
                    <a:pt x="978" y="332"/>
                  </a:cubicBezTo>
                  <a:cubicBezTo>
                    <a:pt x="978" y="333"/>
                    <a:pt x="978" y="333"/>
                    <a:pt x="978" y="333"/>
                  </a:cubicBezTo>
                  <a:cubicBezTo>
                    <a:pt x="979" y="334"/>
                    <a:pt x="979" y="334"/>
                    <a:pt x="979" y="334"/>
                  </a:cubicBezTo>
                  <a:cubicBezTo>
                    <a:pt x="979" y="335"/>
                    <a:pt x="979" y="335"/>
                    <a:pt x="979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0" y="335"/>
                    <a:pt x="980" y="335"/>
                    <a:pt x="980" y="335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1" y="336"/>
                    <a:pt x="981" y="336"/>
                    <a:pt x="981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3" y="336"/>
                    <a:pt x="983" y="336"/>
                    <a:pt x="983" y="336"/>
                  </a:cubicBezTo>
                  <a:cubicBezTo>
                    <a:pt x="984" y="337"/>
                    <a:pt x="984" y="337"/>
                    <a:pt x="984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5" y="337"/>
                    <a:pt x="985" y="337"/>
                    <a:pt x="985" y="337"/>
                  </a:cubicBezTo>
                  <a:cubicBezTo>
                    <a:pt x="987" y="338"/>
                    <a:pt x="987" y="338"/>
                    <a:pt x="987" y="338"/>
                  </a:cubicBezTo>
                  <a:cubicBezTo>
                    <a:pt x="987" y="339"/>
                    <a:pt x="987" y="339"/>
                    <a:pt x="987" y="339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88" y="341"/>
                    <a:pt x="988" y="341"/>
                    <a:pt x="988" y="341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3"/>
                    <a:pt x="991" y="343"/>
                    <a:pt x="991" y="343"/>
                  </a:cubicBezTo>
                  <a:cubicBezTo>
                    <a:pt x="991" y="345"/>
                    <a:pt x="991" y="345"/>
                    <a:pt x="991" y="345"/>
                  </a:cubicBezTo>
                  <a:cubicBezTo>
                    <a:pt x="992" y="346"/>
                    <a:pt x="992" y="346"/>
                    <a:pt x="992" y="346"/>
                  </a:cubicBezTo>
                  <a:cubicBezTo>
                    <a:pt x="993" y="347"/>
                    <a:pt x="993" y="347"/>
                    <a:pt x="993" y="347"/>
                  </a:cubicBezTo>
                  <a:cubicBezTo>
                    <a:pt x="994" y="348"/>
                    <a:pt x="994" y="348"/>
                    <a:pt x="994" y="348"/>
                  </a:cubicBezTo>
                  <a:cubicBezTo>
                    <a:pt x="996" y="348"/>
                    <a:pt x="996" y="348"/>
                    <a:pt x="996" y="348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49"/>
                    <a:pt x="996" y="349"/>
                    <a:pt x="996" y="349"/>
                  </a:cubicBezTo>
                  <a:cubicBezTo>
                    <a:pt x="996" y="351"/>
                    <a:pt x="996" y="351"/>
                    <a:pt x="996" y="351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7" y="352"/>
                    <a:pt x="997" y="352"/>
                    <a:pt x="997" y="352"/>
                  </a:cubicBezTo>
                  <a:cubicBezTo>
                    <a:pt x="998" y="352"/>
                    <a:pt x="998" y="352"/>
                    <a:pt x="998" y="352"/>
                  </a:cubicBezTo>
                  <a:cubicBezTo>
                    <a:pt x="998" y="353"/>
                    <a:pt x="998" y="353"/>
                    <a:pt x="998" y="353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9" y="354"/>
                    <a:pt x="999" y="354"/>
                    <a:pt x="999" y="354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5"/>
                    <a:pt x="998" y="355"/>
                    <a:pt x="998" y="355"/>
                  </a:cubicBezTo>
                  <a:cubicBezTo>
                    <a:pt x="998" y="356"/>
                    <a:pt x="998" y="356"/>
                    <a:pt x="998" y="356"/>
                  </a:cubicBezTo>
                  <a:cubicBezTo>
                    <a:pt x="999" y="356"/>
                    <a:pt x="999" y="356"/>
                    <a:pt x="999" y="356"/>
                  </a:cubicBezTo>
                  <a:cubicBezTo>
                    <a:pt x="1000" y="357"/>
                    <a:pt x="1000" y="357"/>
                    <a:pt x="1000" y="357"/>
                  </a:cubicBezTo>
                  <a:cubicBezTo>
                    <a:pt x="1000" y="358"/>
                    <a:pt x="1000" y="358"/>
                    <a:pt x="1000" y="358"/>
                  </a:cubicBezTo>
                  <a:cubicBezTo>
                    <a:pt x="1000" y="359"/>
                    <a:pt x="1000" y="359"/>
                    <a:pt x="1000" y="359"/>
                  </a:cubicBezTo>
                  <a:cubicBezTo>
                    <a:pt x="1000" y="360"/>
                    <a:pt x="1000" y="360"/>
                    <a:pt x="1000" y="360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1" y="361"/>
                    <a:pt x="1001" y="361"/>
                    <a:pt x="1001" y="361"/>
                  </a:cubicBezTo>
                  <a:cubicBezTo>
                    <a:pt x="1002" y="361"/>
                    <a:pt x="1002" y="361"/>
                    <a:pt x="1002" y="361"/>
                  </a:cubicBezTo>
                  <a:cubicBezTo>
                    <a:pt x="1002" y="362"/>
                    <a:pt x="1002" y="362"/>
                    <a:pt x="1002" y="362"/>
                  </a:cubicBezTo>
                  <a:cubicBezTo>
                    <a:pt x="1003" y="362"/>
                    <a:pt x="1003" y="362"/>
                    <a:pt x="1003" y="362"/>
                  </a:cubicBezTo>
                  <a:cubicBezTo>
                    <a:pt x="1003" y="363"/>
                    <a:pt x="1003" y="363"/>
                    <a:pt x="1003" y="363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4" y="362"/>
                    <a:pt x="1004" y="362"/>
                    <a:pt x="1004" y="362"/>
                  </a:cubicBezTo>
                  <a:cubicBezTo>
                    <a:pt x="1005" y="363"/>
                    <a:pt x="1005" y="363"/>
                    <a:pt x="1005" y="363"/>
                  </a:cubicBezTo>
                  <a:cubicBezTo>
                    <a:pt x="1005" y="364"/>
                    <a:pt x="1005" y="364"/>
                    <a:pt x="1005" y="364"/>
                  </a:cubicBezTo>
                  <a:cubicBezTo>
                    <a:pt x="1006" y="364"/>
                    <a:pt x="1006" y="364"/>
                    <a:pt x="1006" y="364"/>
                  </a:cubicBezTo>
                  <a:cubicBezTo>
                    <a:pt x="1007" y="365"/>
                    <a:pt x="1007" y="365"/>
                    <a:pt x="1007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5"/>
                    <a:pt x="1008" y="365"/>
                    <a:pt x="1008" y="365"/>
                  </a:cubicBezTo>
                  <a:cubicBezTo>
                    <a:pt x="1008" y="366"/>
                    <a:pt x="1008" y="366"/>
                    <a:pt x="1008" y="366"/>
                  </a:cubicBezTo>
                  <a:cubicBezTo>
                    <a:pt x="1009" y="367"/>
                    <a:pt x="1009" y="367"/>
                    <a:pt x="1009" y="367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0" y="369"/>
                    <a:pt x="1010" y="369"/>
                    <a:pt x="1010" y="369"/>
                  </a:cubicBezTo>
                  <a:cubicBezTo>
                    <a:pt x="1011" y="369"/>
                    <a:pt x="1011" y="369"/>
                    <a:pt x="1011" y="369"/>
                  </a:cubicBezTo>
                  <a:cubicBezTo>
                    <a:pt x="1012" y="368"/>
                    <a:pt x="1012" y="368"/>
                    <a:pt x="1012" y="368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2" y="369"/>
                    <a:pt x="1012" y="369"/>
                    <a:pt x="1012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3" y="369"/>
                    <a:pt x="1013" y="369"/>
                    <a:pt x="1013" y="369"/>
                  </a:cubicBezTo>
                  <a:cubicBezTo>
                    <a:pt x="1014" y="370"/>
                    <a:pt x="1014" y="370"/>
                    <a:pt x="1014" y="370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4" y="371"/>
                    <a:pt x="1014" y="371"/>
                    <a:pt x="1014" y="371"/>
                  </a:cubicBezTo>
                  <a:cubicBezTo>
                    <a:pt x="1015" y="371"/>
                    <a:pt x="1015" y="371"/>
                    <a:pt x="1015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71"/>
                    <a:pt x="1016" y="371"/>
                    <a:pt x="1016" y="371"/>
                  </a:cubicBezTo>
                  <a:cubicBezTo>
                    <a:pt x="1016" y="369"/>
                    <a:pt x="1016" y="369"/>
                    <a:pt x="1016" y="369"/>
                  </a:cubicBezTo>
                  <a:cubicBezTo>
                    <a:pt x="1017" y="370"/>
                    <a:pt x="1017" y="370"/>
                    <a:pt x="1017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0"/>
                    <a:pt x="1018" y="370"/>
                    <a:pt x="1018" y="370"/>
                  </a:cubicBezTo>
                  <a:cubicBezTo>
                    <a:pt x="1018" y="371"/>
                    <a:pt x="1018" y="371"/>
                    <a:pt x="1018" y="371"/>
                  </a:cubicBezTo>
                  <a:cubicBezTo>
                    <a:pt x="1019" y="371"/>
                    <a:pt x="1019" y="371"/>
                    <a:pt x="1019" y="371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19" y="372"/>
                    <a:pt x="1019" y="372"/>
                    <a:pt x="1019" y="372"/>
                  </a:cubicBezTo>
                  <a:cubicBezTo>
                    <a:pt x="1020" y="372"/>
                    <a:pt x="1020" y="372"/>
                    <a:pt x="1020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1" y="372"/>
                    <a:pt x="1021" y="372"/>
                    <a:pt x="1021" y="372"/>
                  </a:cubicBezTo>
                  <a:cubicBezTo>
                    <a:pt x="1022" y="374"/>
                    <a:pt x="1022" y="374"/>
                    <a:pt x="1022" y="374"/>
                  </a:cubicBezTo>
                  <a:cubicBezTo>
                    <a:pt x="1023" y="374"/>
                    <a:pt x="1023" y="374"/>
                    <a:pt x="1023" y="374"/>
                  </a:cubicBezTo>
                  <a:cubicBezTo>
                    <a:pt x="1023" y="375"/>
                    <a:pt x="1023" y="375"/>
                    <a:pt x="1023" y="375"/>
                  </a:cubicBezTo>
                  <a:cubicBezTo>
                    <a:pt x="1023" y="376"/>
                    <a:pt x="1023" y="376"/>
                    <a:pt x="1023" y="376"/>
                  </a:cubicBezTo>
                  <a:cubicBezTo>
                    <a:pt x="1023" y="377"/>
                    <a:pt x="1023" y="377"/>
                    <a:pt x="1023" y="377"/>
                  </a:cubicBezTo>
                  <a:cubicBezTo>
                    <a:pt x="1023" y="378"/>
                    <a:pt x="1023" y="378"/>
                    <a:pt x="1023" y="378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3" y="379"/>
                    <a:pt x="1023" y="379"/>
                    <a:pt x="1023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4" y="379"/>
                    <a:pt x="1024" y="379"/>
                    <a:pt x="1024" y="379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0"/>
                    <a:pt x="1025" y="380"/>
                    <a:pt x="1025" y="380"/>
                  </a:cubicBezTo>
                  <a:cubicBezTo>
                    <a:pt x="1025" y="381"/>
                    <a:pt x="1025" y="381"/>
                    <a:pt x="1025" y="381"/>
                  </a:cubicBezTo>
                  <a:cubicBezTo>
                    <a:pt x="1025" y="382"/>
                    <a:pt x="1025" y="382"/>
                    <a:pt x="1025" y="382"/>
                  </a:cubicBezTo>
                  <a:cubicBezTo>
                    <a:pt x="1024" y="383"/>
                    <a:pt x="1024" y="383"/>
                    <a:pt x="1024" y="383"/>
                  </a:cubicBezTo>
                  <a:cubicBezTo>
                    <a:pt x="1025" y="386"/>
                    <a:pt x="1025" y="386"/>
                    <a:pt x="1025" y="386"/>
                  </a:cubicBezTo>
                  <a:cubicBezTo>
                    <a:pt x="1025" y="387"/>
                    <a:pt x="1025" y="387"/>
                    <a:pt x="1025" y="387"/>
                  </a:cubicBezTo>
                  <a:cubicBezTo>
                    <a:pt x="1024" y="388"/>
                    <a:pt x="1024" y="388"/>
                    <a:pt x="1024" y="388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0"/>
                    <a:pt x="1024" y="390"/>
                    <a:pt x="1024" y="390"/>
                  </a:cubicBezTo>
                  <a:cubicBezTo>
                    <a:pt x="1024" y="391"/>
                    <a:pt x="1024" y="391"/>
                    <a:pt x="1024" y="391"/>
                  </a:cubicBezTo>
                  <a:cubicBezTo>
                    <a:pt x="1022" y="391"/>
                    <a:pt x="1022" y="391"/>
                    <a:pt x="1022" y="391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3" y="392"/>
                    <a:pt x="1023" y="392"/>
                    <a:pt x="1023" y="392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3" y="393"/>
                    <a:pt x="1023" y="393"/>
                    <a:pt x="1023" y="393"/>
                  </a:cubicBezTo>
                  <a:cubicBezTo>
                    <a:pt x="1024" y="392"/>
                    <a:pt x="1024" y="392"/>
                    <a:pt x="1024" y="392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3"/>
                    <a:pt x="1025" y="393"/>
                    <a:pt x="1025" y="393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4"/>
                    <a:pt x="1025" y="394"/>
                    <a:pt x="1025" y="394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5" y="395"/>
                    <a:pt x="1025" y="395"/>
                    <a:pt x="1025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6" y="395"/>
                    <a:pt x="1026" y="395"/>
                    <a:pt x="1026" y="395"/>
                  </a:cubicBezTo>
                  <a:cubicBezTo>
                    <a:pt x="1027" y="394"/>
                    <a:pt x="1027" y="394"/>
                    <a:pt x="1027" y="394"/>
                  </a:cubicBezTo>
                  <a:cubicBezTo>
                    <a:pt x="1028" y="395"/>
                    <a:pt x="1028" y="395"/>
                    <a:pt x="1028" y="395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6"/>
                    <a:pt x="1028" y="396"/>
                    <a:pt x="1028" y="396"/>
                  </a:cubicBezTo>
                  <a:cubicBezTo>
                    <a:pt x="1028" y="398"/>
                    <a:pt x="1028" y="398"/>
                    <a:pt x="1028" y="398"/>
                  </a:cubicBezTo>
                  <a:cubicBezTo>
                    <a:pt x="1029" y="398"/>
                    <a:pt x="1029" y="398"/>
                    <a:pt x="1029" y="398"/>
                  </a:cubicBezTo>
                  <a:cubicBezTo>
                    <a:pt x="1029" y="400"/>
                    <a:pt x="1029" y="400"/>
                    <a:pt x="1029" y="400"/>
                  </a:cubicBezTo>
                  <a:cubicBezTo>
                    <a:pt x="1030" y="401"/>
                    <a:pt x="1030" y="401"/>
                    <a:pt x="1030" y="401"/>
                  </a:cubicBezTo>
                  <a:cubicBezTo>
                    <a:pt x="1029" y="401"/>
                    <a:pt x="1029" y="401"/>
                    <a:pt x="1029" y="401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2"/>
                    <a:pt x="1029" y="402"/>
                    <a:pt x="1029" y="402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4"/>
                    <a:pt x="1029" y="404"/>
                    <a:pt x="1029" y="404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5"/>
                    <a:pt x="1029" y="405"/>
                    <a:pt x="1029" y="405"/>
                  </a:cubicBezTo>
                  <a:cubicBezTo>
                    <a:pt x="1029" y="406"/>
                    <a:pt x="1029" y="406"/>
                    <a:pt x="1029" y="406"/>
                  </a:cubicBezTo>
                  <a:cubicBezTo>
                    <a:pt x="1028" y="408"/>
                    <a:pt x="1028" y="408"/>
                    <a:pt x="1028" y="408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29" y="411"/>
                    <a:pt x="1029" y="411"/>
                    <a:pt x="1029" y="411"/>
                  </a:cubicBezTo>
                  <a:cubicBezTo>
                    <a:pt x="1030" y="411"/>
                    <a:pt x="1030" y="411"/>
                    <a:pt x="1030" y="411"/>
                  </a:cubicBezTo>
                  <a:cubicBezTo>
                    <a:pt x="1031" y="411"/>
                    <a:pt x="1031" y="411"/>
                    <a:pt x="1031" y="411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2" y="412"/>
                    <a:pt x="1032" y="412"/>
                    <a:pt x="1032" y="412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3"/>
                    <a:pt x="1033" y="413"/>
                    <a:pt x="1033" y="413"/>
                  </a:cubicBezTo>
                  <a:cubicBezTo>
                    <a:pt x="1033" y="414"/>
                    <a:pt x="1033" y="414"/>
                    <a:pt x="1033" y="414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5"/>
                    <a:pt x="1033" y="415"/>
                    <a:pt x="1033" y="415"/>
                  </a:cubicBezTo>
                  <a:cubicBezTo>
                    <a:pt x="1033" y="416"/>
                    <a:pt x="1033" y="416"/>
                    <a:pt x="1033" y="416"/>
                  </a:cubicBezTo>
                  <a:cubicBezTo>
                    <a:pt x="1034" y="417"/>
                    <a:pt x="1034" y="417"/>
                    <a:pt x="1034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6" y="417"/>
                    <a:pt x="1036" y="417"/>
                    <a:pt x="1036" y="417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18"/>
                    <a:pt x="1037" y="418"/>
                    <a:pt x="1037" y="418"/>
                  </a:cubicBezTo>
                  <a:cubicBezTo>
                    <a:pt x="1037" y="421"/>
                    <a:pt x="1037" y="421"/>
                    <a:pt x="1037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8" y="421"/>
                    <a:pt x="1038" y="421"/>
                    <a:pt x="1038" y="421"/>
                  </a:cubicBezTo>
                  <a:cubicBezTo>
                    <a:pt x="1039" y="421"/>
                    <a:pt x="1039" y="421"/>
                    <a:pt x="1039" y="421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2"/>
                    <a:pt x="1040" y="422"/>
                    <a:pt x="1040" y="422"/>
                  </a:cubicBezTo>
                  <a:cubicBezTo>
                    <a:pt x="1040" y="424"/>
                    <a:pt x="1040" y="424"/>
                    <a:pt x="1040" y="424"/>
                  </a:cubicBezTo>
                  <a:cubicBezTo>
                    <a:pt x="1042" y="426"/>
                    <a:pt x="1042" y="426"/>
                    <a:pt x="1042" y="426"/>
                  </a:cubicBezTo>
                  <a:cubicBezTo>
                    <a:pt x="1042" y="427"/>
                    <a:pt x="1042" y="427"/>
                    <a:pt x="1042" y="427"/>
                  </a:cubicBezTo>
                  <a:cubicBezTo>
                    <a:pt x="1042" y="429"/>
                    <a:pt x="1042" y="429"/>
                    <a:pt x="1042" y="429"/>
                  </a:cubicBezTo>
                  <a:cubicBezTo>
                    <a:pt x="1043" y="429"/>
                    <a:pt x="1043" y="429"/>
                    <a:pt x="1043" y="429"/>
                  </a:cubicBezTo>
                  <a:cubicBezTo>
                    <a:pt x="1044" y="429"/>
                    <a:pt x="1044" y="429"/>
                    <a:pt x="1044" y="429"/>
                  </a:cubicBezTo>
                  <a:cubicBezTo>
                    <a:pt x="1044" y="430"/>
                    <a:pt x="1044" y="430"/>
                    <a:pt x="1044" y="430"/>
                  </a:cubicBezTo>
                  <a:cubicBezTo>
                    <a:pt x="1045" y="433"/>
                    <a:pt x="1045" y="433"/>
                    <a:pt x="1045" y="433"/>
                  </a:cubicBezTo>
                  <a:cubicBezTo>
                    <a:pt x="1046" y="436"/>
                    <a:pt x="1046" y="436"/>
                    <a:pt x="1046" y="436"/>
                  </a:cubicBezTo>
                  <a:cubicBezTo>
                    <a:pt x="1046" y="437"/>
                    <a:pt x="1046" y="437"/>
                    <a:pt x="1046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7"/>
                    <a:pt x="1047" y="437"/>
                    <a:pt x="1047" y="437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7" y="439"/>
                    <a:pt x="1047" y="439"/>
                    <a:pt x="1047" y="439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0"/>
                    <a:pt x="1048" y="440"/>
                    <a:pt x="1048" y="440"/>
                  </a:cubicBezTo>
                  <a:cubicBezTo>
                    <a:pt x="1048" y="441"/>
                    <a:pt x="1048" y="441"/>
                    <a:pt x="1048" y="441"/>
                  </a:cubicBezTo>
                  <a:cubicBezTo>
                    <a:pt x="1048" y="442"/>
                    <a:pt x="1048" y="442"/>
                    <a:pt x="1048" y="442"/>
                  </a:cubicBezTo>
                  <a:cubicBezTo>
                    <a:pt x="1048" y="443"/>
                    <a:pt x="1048" y="443"/>
                    <a:pt x="1048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49" y="443"/>
                    <a:pt x="1049" y="443"/>
                    <a:pt x="1049" y="443"/>
                  </a:cubicBezTo>
                  <a:cubicBezTo>
                    <a:pt x="1050" y="443"/>
                    <a:pt x="1050" y="443"/>
                    <a:pt x="1050" y="443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1" y="444"/>
                    <a:pt x="1051" y="444"/>
                    <a:pt x="1051" y="444"/>
                  </a:cubicBezTo>
                  <a:cubicBezTo>
                    <a:pt x="1052" y="445"/>
                    <a:pt x="1052" y="445"/>
                    <a:pt x="1052" y="445"/>
                  </a:cubicBezTo>
                  <a:cubicBezTo>
                    <a:pt x="1053" y="446"/>
                    <a:pt x="1053" y="446"/>
                    <a:pt x="1053" y="446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3" y="448"/>
                    <a:pt x="1053" y="448"/>
                    <a:pt x="1053" y="448"/>
                  </a:cubicBezTo>
                  <a:cubicBezTo>
                    <a:pt x="1052" y="449"/>
                    <a:pt x="1052" y="449"/>
                    <a:pt x="1052" y="449"/>
                  </a:cubicBezTo>
                  <a:cubicBezTo>
                    <a:pt x="1052" y="450"/>
                    <a:pt x="1052" y="450"/>
                    <a:pt x="1052" y="450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3" y="451"/>
                    <a:pt x="1053" y="451"/>
                    <a:pt x="1053" y="451"/>
                  </a:cubicBezTo>
                  <a:cubicBezTo>
                    <a:pt x="1054" y="451"/>
                    <a:pt x="1054" y="451"/>
                    <a:pt x="1054" y="451"/>
                  </a:cubicBezTo>
                  <a:cubicBezTo>
                    <a:pt x="1054" y="452"/>
                    <a:pt x="1054" y="452"/>
                    <a:pt x="1054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5" y="452"/>
                    <a:pt x="1055" y="452"/>
                    <a:pt x="1055" y="452"/>
                  </a:cubicBezTo>
                  <a:cubicBezTo>
                    <a:pt x="1056" y="452"/>
                    <a:pt x="1056" y="452"/>
                    <a:pt x="1056" y="452"/>
                  </a:cubicBezTo>
                  <a:cubicBezTo>
                    <a:pt x="1057" y="451"/>
                    <a:pt x="1057" y="451"/>
                    <a:pt x="1057" y="451"/>
                  </a:cubicBezTo>
                  <a:cubicBezTo>
                    <a:pt x="1058" y="451"/>
                    <a:pt x="1058" y="451"/>
                    <a:pt x="1058" y="451"/>
                  </a:cubicBezTo>
                  <a:cubicBezTo>
                    <a:pt x="1059" y="452"/>
                    <a:pt x="1059" y="452"/>
                    <a:pt x="1059" y="452"/>
                  </a:cubicBezTo>
                  <a:cubicBezTo>
                    <a:pt x="1059" y="451"/>
                    <a:pt x="1059" y="451"/>
                    <a:pt x="1059" y="451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2"/>
                    <a:pt x="1061" y="452"/>
                    <a:pt x="1061" y="452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1" y="453"/>
                    <a:pt x="1061" y="453"/>
                    <a:pt x="1061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3"/>
                    <a:pt x="1062" y="453"/>
                    <a:pt x="1062" y="453"/>
                  </a:cubicBezTo>
                  <a:cubicBezTo>
                    <a:pt x="1062" y="452"/>
                    <a:pt x="1062" y="452"/>
                    <a:pt x="1062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2"/>
                    <a:pt x="1063" y="452"/>
                    <a:pt x="1063" y="452"/>
                  </a:cubicBezTo>
                  <a:cubicBezTo>
                    <a:pt x="1063" y="453"/>
                    <a:pt x="1063" y="453"/>
                    <a:pt x="1063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4" y="453"/>
                    <a:pt x="1064" y="453"/>
                    <a:pt x="1064" y="453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5" y="454"/>
                    <a:pt x="1065" y="454"/>
                    <a:pt x="1065" y="454"/>
                  </a:cubicBezTo>
                  <a:cubicBezTo>
                    <a:pt x="1066" y="453"/>
                    <a:pt x="1066" y="453"/>
                    <a:pt x="1066" y="453"/>
                  </a:cubicBezTo>
                  <a:cubicBezTo>
                    <a:pt x="1067" y="453"/>
                    <a:pt x="1067" y="453"/>
                    <a:pt x="1067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8" y="453"/>
                    <a:pt x="1068" y="453"/>
                    <a:pt x="1068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69" y="453"/>
                    <a:pt x="1069" y="453"/>
                    <a:pt x="1069" y="453"/>
                  </a:cubicBezTo>
                  <a:cubicBezTo>
                    <a:pt x="1070" y="453"/>
                    <a:pt x="1070" y="453"/>
                    <a:pt x="1070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3"/>
                    <a:pt x="1071" y="453"/>
                    <a:pt x="1071" y="453"/>
                  </a:cubicBezTo>
                  <a:cubicBezTo>
                    <a:pt x="1071" y="454"/>
                    <a:pt x="1071" y="454"/>
                    <a:pt x="1071" y="454"/>
                  </a:cubicBezTo>
                  <a:cubicBezTo>
                    <a:pt x="1071" y="455"/>
                    <a:pt x="1071" y="455"/>
                    <a:pt x="1071" y="455"/>
                  </a:cubicBezTo>
                  <a:cubicBezTo>
                    <a:pt x="1072" y="455"/>
                    <a:pt x="1072" y="455"/>
                    <a:pt x="1072" y="455"/>
                  </a:cubicBezTo>
                  <a:cubicBezTo>
                    <a:pt x="1072" y="456"/>
                    <a:pt x="1072" y="456"/>
                    <a:pt x="1072" y="456"/>
                  </a:cubicBezTo>
                  <a:cubicBezTo>
                    <a:pt x="1073" y="456"/>
                    <a:pt x="1073" y="456"/>
                    <a:pt x="1073" y="456"/>
                  </a:cubicBezTo>
                  <a:cubicBezTo>
                    <a:pt x="1073" y="455"/>
                    <a:pt x="1073" y="455"/>
                    <a:pt x="1073" y="455"/>
                  </a:cubicBezTo>
                  <a:cubicBezTo>
                    <a:pt x="1074" y="455"/>
                    <a:pt x="1074" y="455"/>
                    <a:pt x="1074" y="455"/>
                  </a:cubicBezTo>
                  <a:cubicBezTo>
                    <a:pt x="1074" y="456"/>
                    <a:pt x="1074" y="456"/>
                    <a:pt x="1074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6"/>
                    <a:pt x="1075" y="456"/>
                    <a:pt x="1075" y="456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4" y="457"/>
                    <a:pt x="1074" y="457"/>
                    <a:pt x="1074" y="457"/>
                  </a:cubicBezTo>
                  <a:cubicBezTo>
                    <a:pt x="1075" y="457"/>
                    <a:pt x="1075" y="457"/>
                    <a:pt x="1075" y="457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6" y="458"/>
                    <a:pt x="1076" y="458"/>
                    <a:pt x="1076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7" y="458"/>
                    <a:pt x="1077" y="458"/>
                    <a:pt x="1077" y="458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6" y="459"/>
                    <a:pt x="1076" y="459"/>
                    <a:pt x="1076" y="459"/>
                  </a:cubicBezTo>
                  <a:cubicBezTo>
                    <a:pt x="1078" y="459"/>
                    <a:pt x="1078" y="459"/>
                    <a:pt x="1078" y="459"/>
                  </a:cubicBezTo>
                  <a:cubicBezTo>
                    <a:pt x="1078" y="460"/>
                    <a:pt x="1078" y="460"/>
                    <a:pt x="1078" y="460"/>
                  </a:cubicBezTo>
                  <a:cubicBezTo>
                    <a:pt x="1079" y="460"/>
                    <a:pt x="1079" y="460"/>
                    <a:pt x="1079" y="460"/>
                  </a:cubicBezTo>
                  <a:cubicBezTo>
                    <a:pt x="1079" y="461"/>
                    <a:pt x="1079" y="461"/>
                    <a:pt x="1079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0" y="461"/>
                    <a:pt x="1080" y="461"/>
                    <a:pt x="1080" y="461"/>
                  </a:cubicBezTo>
                  <a:cubicBezTo>
                    <a:pt x="1081" y="461"/>
                    <a:pt x="1081" y="461"/>
                    <a:pt x="1081" y="461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1" y="460"/>
                    <a:pt x="1081" y="460"/>
                    <a:pt x="1081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2" y="460"/>
                    <a:pt x="1082" y="460"/>
                    <a:pt x="1082" y="460"/>
                  </a:cubicBezTo>
                  <a:cubicBezTo>
                    <a:pt x="1083" y="460"/>
                    <a:pt x="1083" y="460"/>
                    <a:pt x="1083" y="460"/>
                  </a:cubicBezTo>
                  <a:cubicBezTo>
                    <a:pt x="1083" y="459"/>
                    <a:pt x="1083" y="459"/>
                    <a:pt x="1083" y="459"/>
                  </a:cubicBezTo>
                  <a:cubicBezTo>
                    <a:pt x="1084" y="459"/>
                    <a:pt x="1084" y="459"/>
                    <a:pt x="1084" y="459"/>
                  </a:cubicBezTo>
                  <a:cubicBezTo>
                    <a:pt x="1084" y="460"/>
                    <a:pt x="1084" y="460"/>
                    <a:pt x="1084" y="460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5" y="461"/>
                    <a:pt x="1085" y="461"/>
                    <a:pt x="1085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1"/>
                    <a:pt x="1086" y="461"/>
                    <a:pt x="1086" y="461"/>
                  </a:cubicBezTo>
                  <a:cubicBezTo>
                    <a:pt x="1086" y="460"/>
                    <a:pt x="1086" y="460"/>
                    <a:pt x="1086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0"/>
                    <a:pt x="1087" y="460"/>
                    <a:pt x="1087" y="460"/>
                  </a:cubicBezTo>
                  <a:cubicBezTo>
                    <a:pt x="1087" y="461"/>
                    <a:pt x="1087" y="461"/>
                    <a:pt x="1087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1"/>
                    <a:pt x="1088" y="461"/>
                    <a:pt x="1088" y="461"/>
                  </a:cubicBezTo>
                  <a:cubicBezTo>
                    <a:pt x="1088" y="462"/>
                    <a:pt x="1088" y="462"/>
                    <a:pt x="1088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89" y="462"/>
                    <a:pt x="1089" y="462"/>
                    <a:pt x="1089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2"/>
                    <a:pt x="1090" y="462"/>
                    <a:pt x="1090" y="462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0" y="463"/>
                    <a:pt x="1090" y="463"/>
                    <a:pt x="1090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1" y="463"/>
                    <a:pt x="1091" y="463"/>
                    <a:pt x="1091" y="463"/>
                  </a:cubicBezTo>
                  <a:cubicBezTo>
                    <a:pt x="1092" y="463"/>
                    <a:pt x="1092" y="463"/>
                    <a:pt x="1092" y="463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1" y="462"/>
                    <a:pt x="1091" y="462"/>
                    <a:pt x="1091" y="462"/>
                  </a:cubicBezTo>
                  <a:cubicBezTo>
                    <a:pt x="1092" y="462"/>
                    <a:pt x="1092" y="462"/>
                    <a:pt x="1092" y="462"/>
                  </a:cubicBezTo>
                  <a:cubicBezTo>
                    <a:pt x="1093" y="462"/>
                    <a:pt x="1093" y="462"/>
                    <a:pt x="1093" y="462"/>
                  </a:cubicBezTo>
                  <a:cubicBezTo>
                    <a:pt x="1093" y="461"/>
                    <a:pt x="1093" y="461"/>
                    <a:pt x="1093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1"/>
                    <a:pt x="1094" y="461"/>
                    <a:pt x="1094" y="461"/>
                  </a:cubicBezTo>
                  <a:cubicBezTo>
                    <a:pt x="1094" y="462"/>
                    <a:pt x="1094" y="462"/>
                    <a:pt x="1094" y="462"/>
                  </a:cubicBezTo>
                  <a:cubicBezTo>
                    <a:pt x="1094" y="463"/>
                    <a:pt x="1094" y="463"/>
                    <a:pt x="1094" y="463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6" y="464"/>
                    <a:pt x="1096" y="464"/>
                    <a:pt x="1096" y="464"/>
                  </a:cubicBezTo>
                  <a:cubicBezTo>
                    <a:pt x="1097" y="464"/>
                    <a:pt x="1097" y="464"/>
                    <a:pt x="1097" y="464"/>
                  </a:cubicBezTo>
                  <a:cubicBezTo>
                    <a:pt x="1097" y="465"/>
                    <a:pt x="1097" y="465"/>
                    <a:pt x="1097" y="465"/>
                  </a:cubicBezTo>
                  <a:cubicBezTo>
                    <a:pt x="1098" y="466"/>
                    <a:pt x="1098" y="466"/>
                    <a:pt x="1098" y="466"/>
                  </a:cubicBezTo>
                  <a:cubicBezTo>
                    <a:pt x="1099" y="466"/>
                    <a:pt x="1099" y="466"/>
                    <a:pt x="1099" y="466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099" y="465"/>
                    <a:pt x="1099" y="465"/>
                    <a:pt x="1099" y="465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0" y="465"/>
                    <a:pt x="1100" y="465"/>
                    <a:pt x="1100" y="465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0" y="466"/>
                    <a:pt x="1100" y="466"/>
                    <a:pt x="1100" y="466"/>
                  </a:cubicBezTo>
                  <a:cubicBezTo>
                    <a:pt x="1101" y="466"/>
                    <a:pt x="1101" y="466"/>
                    <a:pt x="1101" y="466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7"/>
                    <a:pt x="1101" y="467"/>
                    <a:pt x="1101" y="467"/>
                  </a:cubicBezTo>
                  <a:cubicBezTo>
                    <a:pt x="1101" y="468"/>
                    <a:pt x="1101" y="468"/>
                    <a:pt x="1101" y="468"/>
                  </a:cubicBezTo>
                  <a:cubicBezTo>
                    <a:pt x="1102" y="468"/>
                    <a:pt x="1102" y="468"/>
                    <a:pt x="1102" y="468"/>
                  </a:cubicBezTo>
                  <a:cubicBezTo>
                    <a:pt x="1102" y="469"/>
                    <a:pt x="1102" y="469"/>
                    <a:pt x="1102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9"/>
                    <a:pt x="1103" y="469"/>
                    <a:pt x="1103" y="469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7"/>
                    <a:pt x="1103" y="467"/>
                    <a:pt x="1103" y="467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3" y="468"/>
                    <a:pt x="1103" y="468"/>
                    <a:pt x="1103" y="468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4" y="467"/>
                    <a:pt x="1104" y="467"/>
                    <a:pt x="1104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7"/>
                    <a:pt x="1105" y="467"/>
                    <a:pt x="1105" y="467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5" y="468"/>
                    <a:pt x="1105" y="468"/>
                    <a:pt x="1105" y="468"/>
                  </a:cubicBezTo>
                  <a:cubicBezTo>
                    <a:pt x="1104" y="468"/>
                    <a:pt x="1104" y="468"/>
                    <a:pt x="1104" y="468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4" y="469"/>
                    <a:pt x="1104" y="469"/>
                    <a:pt x="1104" y="469"/>
                  </a:cubicBezTo>
                  <a:cubicBezTo>
                    <a:pt x="1105" y="470"/>
                    <a:pt x="1105" y="470"/>
                    <a:pt x="1105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6" y="470"/>
                    <a:pt x="1106" y="470"/>
                    <a:pt x="1106" y="470"/>
                  </a:cubicBezTo>
                  <a:cubicBezTo>
                    <a:pt x="1107" y="471"/>
                    <a:pt x="1107" y="471"/>
                    <a:pt x="1107" y="471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8" y="470"/>
                    <a:pt x="1108" y="470"/>
                    <a:pt x="1108" y="470"/>
                  </a:cubicBezTo>
                  <a:cubicBezTo>
                    <a:pt x="1109" y="471"/>
                    <a:pt x="1109" y="471"/>
                    <a:pt x="1109" y="471"/>
                  </a:cubicBezTo>
                  <a:cubicBezTo>
                    <a:pt x="1110" y="472"/>
                    <a:pt x="1110" y="472"/>
                    <a:pt x="1110" y="472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0" y="471"/>
                    <a:pt x="1110" y="471"/>
                    <a:pt x="1110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0"/>
                    <a:pt x="1111" y="470"/>
                    <a:pt x="1111" y="470"/>
                  </a:cubicBezTo>
                  <a:cubicBezTo>
                    <a:pt x="1111" y="471"/>
                    <a:pt x="1111" y="471"/>
                    <a:pt x="1111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2" y="471"/>
                    <a:pt x="1112" y="471"/>
                    <a:pt x="1112" y="471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2"/>
                    <a:pt x="1113" y="472"/>
                    <a:pt x="1113" y="472"/>
                  </a:cubicBezTo>
                  <a:cubicBezTo>
                    <a:pt x="1113" y="471"/>
                    <a:pt x="1113" y="471"/>
                    <a:pt x="1113" y="471"/>
                  </a:cubicBezTo>
                  <a:cubicBezTo>
                    <a:pt x="1113" y="470"/>
                    <a:pt x="1113" y="470"/>
                    <a:pt x="1113" y="470"/>
                  </a:cubicBezTo>
                  <a:cubicBezTo>
                    <a:pt x="1114" y="470"/>
                    <a:pt x="1114" y="470"/>
                    <a:pt x="1114" y="470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4" y="471"/>
                    <a:pt x="1114" y="471"/>
                    <a:pt x="1114" y="471"/>
                  </a:cubicBezTo>
                  <a:cubicBezTo>
                    <a:pt x="1115" y="470"/>
                    <a:pt x="1115" y="470"/>
                    <a:pt x="1115" y="470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6" y="471"/>
                    <a:pt x="1116" y="471"/>
                    <a:pt x="1116" y="471"/>
                  </a:cubicBezTo>
                  <a:cubicBezTo>
                    <a:pt x="1117" y="470"/>
                    <a:pt x="1117" y="470"/>
                    <a:pt x="1117" y="470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1"/>
                    <a:pt x="1117" y="471"/>
                    <a:pt x="1117" y="471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2"/>
                    <a:pt x="1117" y="472"/>
                    <a:pt x="1117" y="472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7" y="473"/>
                    <a:pt x="1117" y="473"/>
                    <a:pt x="1117" y="473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8" y="472"/>
                    <a:pt x="1118" y="472"/>
                    <a:pt x="1118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2"/>
                    <a:pt x="1119" y="472"/>
                    <a:pt x="1119" y="472"/>
                  </a:cubicBezTo>
                  <a:cubicBezTo>
                    <a:pt x="1119" y="471"/>
                    <a:pt x="1119" y="471"/>
                    <a:pt x="1119" y="471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0" y="470"/>
                    <a:pt x="1120" y="470"/>
                    <a:pt x="1120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1"/>
                    <a:pt x="1121" y="471"/>
                    <a:pt x="1121" y="471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1" y="470"/>
                    <a:pt x="1121" y="470"/>
                    <a:pt x="1121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2" y="470"/>
                    <a:pt x="1122" y="470"/>
                    <a:pt x="1122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3" y="470"/>
                    <a:pt x="1123" y="470"/>
                    <a:pt x="1123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4" y="470"/>
                    <a:pt x="1124" y="470"/>
                    <a:pt x="1124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5" y="470"/>
                    <a:pt x="1125" y="470"/>
                    <a:pt x="1125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6" y="470"/>
                    <a:pt x="1126" y="470"/>
                    <a:pt x="1126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7" y="470"/>
                    <a:pt x="1127" y="470"/>
                    <a:pt x="1127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8" y="470"/>
                    <a:pt x="1128" y="470"/>
                    <a:pt x="1128" y="470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69"/>
                    <a:pt x="1129" y="469"/>
                    <a:pt x="1129" y="469"/>
                  </a:cubicBezTo>
                  <a:cubicBezTo>
                    <a:pt x="1129" y="470"/>
                    <a:pt x="1129" y="470"/>
                    <a:pt x="1129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69"/>
                    <a:pt x="1130" y="469"/>
                    <a:pt x="1130" y="469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0" y="470"/>
                    <a:pt x="1130" y="470"/>
                    <a:pt x="1130" y="470"/>
                  </a:cubicBezTo>
                  <a:cubicBezTo>
                    <a:pt x="1131" y="470"/>
                    <a:pt x="1131" y="470"/>
                    <a:pt x="1131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2" y="470"/>
                    <a:pt x="1132" y="470"/>
                    <a:pt x="1132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70"/>
                    <a:pt x="1133" y="470"/>
                    <a:pt x="1133" y="470"/>
                  </a:cubicBezTo>
                  <a:cubicBezTo>
                    <a:pt x="1133" y="469"/>
                    <a:pt x="1133" y="469"/>
                    <a:pt x="1133" y="469"/>
                  </a:cubicBezTo>
                  <a:cubicBezTo>
                    <a:pt x="1134" y="469"/>
                    <a:pt x="1134" y="469"/>
                    <a:pt x="1134" y="469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0"/>
                    <a:pt x="1134" y="470"/>
                    <a:pt x="1134" y="470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4" y="471"/>
                    <a:pt x="1134" y="471"/>
                    <a:pt x="1134" y="471"/>
                  </a:cubicBezTo>
                  <a:cubicBezTo>
                    <a:pt x="1135" y="471"/>
                    <a:pt x="1135" y="471"/>
                    <a:pt x="1135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5" y="470"/>
                    <a:pt x="1135" y="470"/>
                    <a:pt x="1135" y="470"/>
                  </a:cubicBezTo>
                  <a:cubicBezTo>
                    <a:pt x="1136" y="470"/>
                    <a:pt x="1136" y="470"/>
                    <a:pt x="1136" y="470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6" y="471"/>
                    <a:pt x="1136" y="471"/>
                    <a:pt x="1136" y="471"/>
                  </a:cubicBezTo>
                  <a:cubicBezTo>
                    <a:pt x="1137" y="472"/>
                    <a:pt x="1137" y="472"/>
                    <a:pt x="1137" y="472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7" y="471"/>
                    <a:pt x="1137" y="471"/>
                    <a:pt x="1137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8" y="471"/>
                    <a:pt x="1138" y="471"/>
                    <a:pt x="1138" y="471"/>
                  </a:cubicBezTo>
                  <a:cubicBezTo>
                    <a:pt x="1139" y="472"/>
                    <a:pt x="1139" y="472"/>
                    <a:pt x="1139" y="472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39" y="471"/>
                    <a:pt x="1139" y="471"/>
                    <a:pt x="1139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1"/>
                    <a:pt x="1140" y="471"/>
                    <a:pt x="1140" y="471"/>
                  </a:cubicBezTo>
                  <a:cubicBezTo>
                    <a:pt x="1140" y="472"/>
                    <a:pt x="1140" y="472"/>
                    <a:pt x="1140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2"/>
                    <a:pt x="1141" y="472"/>
                    <a:pt x="1141" y="472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1" y="471"/>
                    <a:pt x="1141" y="471"/>
                    <a:pt x="1141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1"/>
                    <a:pt x="1142" y="471"/>
                    <a:pt x="1142" y="471"/>
                  </a:cubicBezTo>
                  <a:cubicBezTo>
                    <a:pt x="1142" y="472"/>
                    <a:pt x="1142" y="472"/>
                    <a:pt x="1142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2"/>
                    <a:pt x="1143" y="472"/>
                    <a:pt x="1143" y="472"/>
                  </a:cubicBezTo>
                  <a:cubicBezTo>
                    <a:pt x="1143" y="471"/>
                    <a:pt x="1143" y="471"/>
                    <a:pt x="1143" y="471"/>
                  </a:cubicBezTo>
                  <a:cubicBezTo>
                    <a:pt x="1144" y="471"/>
                    <a:pt x="1144" y="471"/>
                    <a:pt x="1144" y="471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2"/>
                    <a:pt x="1144" y="472"/>
                    <a:pt x="1144" y="472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2"/>
                    <a:pt x="1145" y="472"/>
                    <a:pt x="1145" y="472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5" y="473"/>
                    <a:pt x="1145" y="473"/>
                    <a:pt x="1145" y="473"/>
                  </a:cubicBezTo>
                  <a:cubicBezTo>
                    <a:pt x="1144" y="473"/>
                    <a:pt x="1144" y="473"/>
                    <a:pt x="1144" y="473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5" y="474"/>
                    <a:pt x="1145" y="474"/>
                    <a:pt x="1145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4"/>
                    <a:pt x="1146" y="474"/>
                    <a:pt x="1146" y="474"/>
                  </a:cubicBezTo>
                  <a:cubicBezTo>
                    <a:pt x="1146" y="475"/>
                    <a:pt x="1146" y="475"/>
                    <a:pt x="1146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7" y="475"/>
                    <a:pt x="1147" y="475"/>
                    <a:pt x="1147" y="475"/>
                  </a:cubicBezTo>
                  <a:cubicBezTo>
                    <a:pt x="1148" y="475"/>
                    <a:pt x="1148" y="475"/>
                    <a:pt x="1148" y="475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9" y="476"/>
                    <a:pt x="1149" y="476"/>
                    <a:pt x="1149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6"/>
                    <a:pt x="1148" y="476"/>
                    <a:pt x="1148" y="476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8" y="477"/>
                    <a:pt x="1148" y="477"/>
                    <a:pt x="1148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49" y="477"/>
                    <a:pt x="1149" y="477"/>
                    <a:pt x="1149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7"/>
                    <a:pt x="1150" y="477"/>
                    <a:pt x="1150" y="477"/>
                  </a:cubicBezTo>
                  <a:cubicBezTo>
                    <a:pt x="1150" y="478"/>
                    <a:pt x="1150" y="478"/>
                    <a:pt x="1150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1" y="478"/>
                    <a:pt x="1151" y="478"/>
                    <a:pt x="1151" y="478"/>
                  </a:cubicBezTo>
                  <a:cubicBezTo>
                    <a:pt x="1152" y="479"/>
                    <a:pt x="1152" y="479"/>
                    <a:pt x="1152" y="479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2" y="480"/>
                    <a:pt x="1152" y="480"/>
                    <a:pt x="1152" y="480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79"/>
                    <a:pt x="1153" y="479"/>
                    <a:pt x="1153" y="479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3" y="480"/>
                    <a:pt x="1153" y="480"/>
                    <a:pt x="1153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4" y="480"/>
                    <a:pt x="1154" y="480"/>
                    <a:pt x="1154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79"/>
                    <a:pt x="1155" y="479"/>
                    <a:pt x="1155" y="479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5" y="480"/>
                    <a:pt x="1155" y="480"/>
                    <a:pt x="1155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0"/>
                    <a:pt x="1156" y="480"/>
                    <a:pt x="1156" y="480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1"/>
                    <a:pt x="1156" y="481"/>
                    <a:pt x="1156" y="481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6" y="482"/>
                    <a:pt x="1156" y="482"/>
                    <a:pt x="1156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7" y="482"/>
                    <a:pt x="1157" y="482"/>
                    <a:pt x="1157" y="482"/>
                  </a:cubicBezTo>
                  <a:cubicBezTo>
                    <a:pt x="1158" y="482"/>
                    <a:pt x="1158" y="482"/>
                    <a:pt x="1158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8" y="481"/>
                    <a:pt x="1158" y="481"/>
                    <a:pt x="1158" y="481"/>
                  </a:cubicBezTo>
                  <a:cubicBezTo>
                    <a:pt x="1159" y="481"/>
                    <a:pt x="1159" y="481"/>
                    <a:pt x="1159" y="481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59" y="482"/>
                    <a:pt x="1159" y="482"/>
                    <a:pt x="1159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0" y="482"/>
                    <a:pt x="1160" y="482"/>
                    <a:pt x="1160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2"/>
                    <a:pt x="1161" y="482"/>
                    <a:pt x="1161" y="482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1" y="481"/>
                    <a:pt x="1161" y="481"/>
                    <a:pt x="1161" y="481"/>
                  </a:cubicBezTo>
                  <a:cubicBezTo>
                    <a:pt x="1162" y="481"/>
                    <a:pt x="1162" y="481"/>
                    <a:pt x="1162" y="481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2" y="480"/>
                    <a:pt x="1162" y="480"/>
                    <a:pt x="1162" y="480"/>
                  </a:cubicBezTo>
                  <a:cubicBezTo>
                    <a:pt x="1161" y="480"/>
                    <a:pt x="1161" y="480"/>
                    <a:pt x="1161" y="480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2" y="479"/>
                    <a:pt x="1162" y="479"/>
                    <a:pt x="1162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9"/>
                    <a:pt x="1161" y="479"/>
                    <a:pt x="1161" y="479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8"/>
                    <a:pt x="1161" y="478"/>
                    <a:pt x="1161" y="478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1" y="477"/>
                    <a:pt x="1161" y="477"/>
                    <a:pt x="1161" y="477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2" y="476"/>
                    <a:pt x="1162" y="476"/>
                    <a:pt x="1162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7"/>
                    <a:pt x="1163" y="477"/>
                    <a:pt x="1163" y="477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3" y="476"/>
                    <a:pt x="1163" y="476"/>
                    <a:pt x="1163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6"/>
                    <a:pt x="1164" y="476"/>
                    <a:pt x="1164" y="476"/>
                  </a:cubicBezTo>
                  <a:cubicBezTo>
                    <a:pt x="1164" y="475"/>
                    <a:pt x="1164" y="475"/>
                    <a:pt x="1164" y="475"/>
                  </a:cubicBezTo>
                  <a:cubicBezTo>
                    <a:pt x="1165" y="476"/>
                    <a:pt x="1165" y="476"/>
                    <a:pt x="1165" y="476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5"/>
                    <a:pt x="1166" y="475"/>
                    <a:pt x="1166" y="475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5" y="474"/>
                    <a:pt x="1165" y="474"/>
                    <a:pt x="1165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6" y="474"/>
                    <a:pt x="1166" y="474"/>
                    <a:pt x="1166" y="474"/>
                  </a:cubicBezTo>
                  <a:cubicBezTo>
                    <a:pt x="1167" y="474"/>
                    <a:pt x="1167" y="474"/>
                    <a:pt x="1167" y="474"/>
                  </a:cubicBezTo>
                  <a:cubicBezTo>
                    <a:pt x="1168" y="474"/>
                    <a:pt x="1168" y="474"/>
                    <a:pt x="1168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69" y="474"/>
                    <a:pt x="1169" y="474"/>
                    <a:pt x="1169" y="474"/>
                  </a:cubicBezTo>
                  <a:cubicBezTo>
                    <a:pt x="1169" y="473"/>
                    <a:pt x="1169" y="473"/>
                    <a:pt x="1169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3"/>
                    <a:pt x="1170" y="473"/>
                    <a:pt x="1170" y="473"/>
                  </a:cubicBezTo>
                  <a:cubicBezTo>
                    <a:pt x="1170" y="474"/>
                    <a:pt x="1170" y="474"/>
                    <a:pt x="1170" y="474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1" y="473"/>
                    <a:pt x="1171" y="473"/>
                    <a:pt x="1171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2" y="473"/>
                    <a:pt x="1172" y="473"/>
                    <a:pt x="1172" y="473"/>
                  </a:cubicBezTo>
                  <a:cubicBezTo>
                    <a:pt x="1173" y="473"/>
                    <a:pt x="1173" y="473"/>
                    <a:pt x="1173" y="473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4"/>
                    <a:pt x="1173" y="474"/>
                    <a:pt x="1173" y="474"/>
                  </a:cubicBezTo>
                  <a:cubicBezTo>
                    <a:pt x="1173" y="475"/>
                    <a:pt x="1173" y="475"/>
                    <a:pt x="1173" y="475"/>
                  </a:cubicBezTo>
                  <a:cubicBezTo>
                    <a:pt x="1173" y="477"/>
                    <a:pt x="1173" y="477"/>
                    <a:pt x="1173" y="477"/>
                  </a:cubicBezTo>
                  <a:cubicBezTo>
                    <a:pt x="1173" y="479"/>
                    <a:pt x="1173" y="479"/>
                    <a:pt x="1173" y="479"/>
                  </a:cubicBezTo>
                  <a:cubicBezTo>
                    <a:pt x="1173" y="483"/>
                    <a:pt x="1173" y="483"/>
                    <a:pt x="1173" y="483"/>
                  </a:cubicBezTo>
                  <a:cubicBezTo>
                    <a:pt x="1173" y="485"/>
                    <a:pt x="1173" y="485"/>
                    <a:pt x="1173" y="485"/>
                  </a:cubicBezTo>
                  <a:cubicBezTo>
                    <a:pt x="1173" y="487"/>
                    <a:pt x="1173" y="487"/>
                    <a:pt x="1173" y="487"/>
                  </a:cubicBezTo>
                  <a:cubicBezTo>
                    <a:pt x="1173" y="489"/>
                    <a:pt x="1173" y="489"/>
                    <a:pt x="1173" y="489"/>
                  </a:cubicBezTo>
                  <a:cubicBezTo>
                    <a:pt x="1172" y="491"/>
                    <a:pt x="1172" y="491"/>
                    <a:pt x="1172" y="491"/>
                  </a:cubicBezTo>
                  <a:cubicBezTo>
                    <a:pt x="1171" y="494"/>
                    <a:pt x="1171" y="494"/>
                    <a:pt x="1171" y="494"/>
                  </a:cubicBezTo>
                  <a:cubicBezTo>
                    <a:pt x="1169" y="499"/>
                    <a:pt x="1169" y="499"/>
                    <a:pt x="1169" y="499"/>
                  </a:cubicBezTo>
                  <a:cubicBezTo>
                    <a:pt x="1169" y="500"/>
                    <a:pt x="1169" y="500"/>
                    <a:pt x="1169" y="500"/>
                  </a:cubicBezTo>
                  <a:cubicBezTo>
                    <a:pt x="1167" y="503"/>
                    <a:pt x="1167" y="503"/>
                    <a:pt x="1167" y="503"/>
                  </a:cubicBezTo>
                  <a:cubicBezTo>
                    <a:pt x="1166" y="505"/>
                    <a:pt x="1166" y="505"/>
                    <a:pt x="1166" y="505"/>
                  </a:cubicBezTo>
                  <a:cubicBezTo>
                    <a:pt x="1165" y="509"/>
                    <a:pt x="1165" y="509"/>
                    <a:pt x="1165" y="509"/>
                  </a:cubicBezTo>
                  <a:cubicBezTo>
                    <a:pt x="1163" y="512"/>
                    <a:pt x="1163" y="512"/>
                    <a:pt x="1163" y="512"/>
                  </a:cubicBezTo>
                  <a:cubicBezTo>
                    <a:pt x="1161" y="517"/>
                    <a:pt x="1161" y="517"/>
                    <a:pt x="1161" y="517"/>
                  </a:cubicBezTo>
                  <a:cubicBezTo>
                    <a:pt x="1160" y="520"/>
                    <a:pt x="1160" y="520"/>
                    <a:pt x="1160" y="520"/>
                  </a:cubicBezTo>
                  <a:cubicBezTo>
                    <a:pt x="1159" y="524"/>
                    <a:pt x="1159" y="524"/>
                    <a:pt x="1159" y="524"/>
                  </a:cubicBezTo>
                  <a:cubicBezTo>
                    <a:pt x="1157" y="528"/>
                    <a:pt x="1157" y="528"/>
                    <a:pt x="1157" y="528"/>
                  </a:cubicBezTo>
                  <a:cubicBezTo>
                    <a:pt x="1155" y="535"/>
                    <a:pt x="1155" y="535"/>
                    <a:pt x="1155" y="535"/>
                  </a:cubicBezTo>
                  <a:cubicBezTo>
                    <a:pt x="1154" y="532"/>
                    <a:pt x="1154" y="532"/>
                    <a:pt x="1154" y="532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6" y="530"/>
                    <a:pt x="1156" y="530"/>
                    <a:pt x="1156" y="530"/>
                  </a:cubicBezTo>
                  <a:cubicBezTo>
                    <a:pt x="1156" y="529"/>
                    <a:pt x="1156" y="529"/>
                    <a:pt x="1156" y="529"/>
                  </a:cubicBezTo>
                  <a:cubicBezTo>
                    <a:pt x="1156" y="528"/>
                    <a:pt x="1156" y="528"/>
                    <a:pt x="1156" y="528"/>
                  </a:cubicBezTo>
                  <a:cubicBezTo>
                    <a:pt x="1157" y="527"/>
                    <a:pt x="1157" y="527"/>
                    <a:pt x="1157" y="527"/>
                  </a:cubicBezTo>
                  <a:cubicBezTo>
                    <a:pt x="1157" y="526"/>
                    <a:pt x="1157" y="526"/>
                    <a:pt x="1157" y="526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7" y="525"/>
                    <a:pt x="1157" y="525"/>
                    <a:pt x="1157" y="525"/>
                  </a:cubicBezTo>
                  <a:cubicBezTo>
                    <a:pt x="1158" y="523"/>
                    <a:pt x="1158" y="523"/>
                    <a:pt x="1158" y="523"/>
                  </a:cubicBezTo>
                  <a:cubicBezTo>
                    <a:pt x="1158" y="522"/>
                    <a:pt x="1158" y="522"/>
                    <a:pt x="1158" y="522"/>
                  </a:cubicBezTo>
                  <a:cubicBezTo>
                    <a:pt x="1158" y="521"/>
                    <a:pt x="1158" y="521"/>
                    <a:pt x="1158" y="521"/>
                  </a:cubicBezTo>
                  <a:cubicBezTo>
                    <a:pt x="1159" y="519"/>
                    <a:pt x="1159" y="519"/>
                    <a:pt x="1159" y="519"/>
                  </a:cubicBezTo>
                  <a:cubicBezTo>
                    <a:pt x="1160" y="518"/>
                    <a:pt x="1160" y="518"/>
                    <a:pt x="1160" y="518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7"/>
                    <a:pt x="1160" y="517"/>
                    <a:pt x="1160" y="517"/>
                  </a:cubicBezTo>
                  <a:cubicBezTo>
                    <a:pt x="1160" y="516"/>
                    <a:pt x="1160" y="516"/>
                    <a:pt x="1160" y="516"/>
                  </a:cubicBezTo>
                  <a:cubicBezTo>
                    <a:pt x="1161" y="516"/>
                    <a:pt x="1161" y="516"/>
                    <a:pt x="1161" y="516"/>
                  </a:cubicBezTo>
                  <a:cubicBezTo>
                    <a:pt x="1161" y="515"/>
                    <a:pt x="1161" y="515"/>
                    <a:pt x="1161" y="515"/>
                  </a:cubicBezTo>
                  <a:cubicBezTo>
                    <a:pt x="1161" y="514"/>
                    <a:pt x="1161" y="514"/>
                    <a:pt x="1161" y="514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3"/>
                    <a:pt x="1162" y="513"/>
                    <a:pt x="1162" y="513"/>
                  </a:cubicBezTo>
                  <a:cubicBezTo>
                    <a:pt x="1162" y="512"/>
                    <a:pt x="1162" y="512"/>
                    <a:pt x="1162" y="512"/>
                  </a:cubicBezTo>
                  <a:cubicBezTo>
                    <a:pt x="1161" y="512"/>
                    <a:pt x="1161" y="512"/>
                    <a:pt x="1161" y="512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4"/>
                    <a:pt x="1160" y="514"/>
                    <a:pt x="1160" y="514"/>
                  </a:cubicBezTo>
                  <a:cubicBezTo>
                    <a:pt x="1160" y="513"/>
                    <a:pt x="1160" y="513"/>
                    <a:pt x="1160" y="513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60" y="512"/>
                    <a:pt x="1160" y="512"/>
                    <a:pt x="1160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8" y="513"/>
                    <a:pt x="1158" y="513"/>
                    <a:pt x="1158" y="513"/>
                  </a:cubicBezTo>
                  <a:cubicBezTo>
                    <a:pt x="1159" y="512"/>
                    <a:pt x="1159" y="512"/>
                    <a:pt x="1159" y="512"/>
                  </a:cubicBezTo>
                  <a:cubicBezTo>
                    <a:pt x="1159" y="511"/>
                    <a:pt x="1159" y="511"/>
                    <a:pt x="1159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1"/>
                    <a:pt x="1160" y="511"/>
                    <a:pt x="1160" y="511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1" y="510"/>
                    <a:pt x="1161" y="510"/>
                    <a:pt x="1161" y="510"/>
                  </a:cubicBezTo>
                  <a:cubicBezTo>
                    <a:pt x="1160" y="510"/>
                    <a:pt x="1160" y="510"/>
                    <a:pt x="1160" y="510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60" y="509"/>
                    <a:pt x="1160" y="509"/>
                    <a:pt x="1160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9" y="509"/>
                    <a:pt x="1159" y="509"/>
                    <a:pt x="1159" y="509"/>
                  </a:cubicBezTo>
                  <a:cubicBezTo>
                    <a:pt x="1158" y="509"/>
                    <a:pt x="1158" y="509"/>
                    <a:pt x="1158" y="509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7"/>
                    <a:pt x="1157" y="507"/>
                    <a:pt x="1157" y="507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7" y="508"/>
                    <a:pt x="1157" y="508"/>
                    <a:pt x="1157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6" y="508"/>
                    <a:pt x="1156" y="508"/>
                    <a:pt x="1156" y="508"/>
                  </a:cubicBezTo>
                  <a:cubicBezTo>
                    <a:pt x="1155" y="507"/>
                    <a:pt x="1155" y="507"/>
                    <a:pt x="1155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4" y="507"/>
                    <a:pt x="1154" y="507"/>
                    <a:pt x="1154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3" y="507"/>
                    <a:pt x="1153" y="507"/>
                    <a:pt x="1153" y="507"/>
                  </a:cubicBezTo>
                  <a:cubicBezTo>
                    <a:pt x="1152" y="506"/>
                    <a:pt x="1152" y="506"/>
                    <a:pt x="1152" y="506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2" y="505"/>
                    <a:pt x="1152" y="505"/>
                    <a:pt x="1152" y="505"/>
                  </a:cubicBezTo>
                  <a:cubicBezTo>
                    <a:pt x="1151" y="506"/>
                    <a:pt x="1151" y="506"/>
                    <a:pt x="1151" y="506"/>
                  </a:cubicBezTo>
                  <a:cubicBezTo>
                    <a:pt x="1151" y="505"/>
                    <a:pt x="1151" y="505"/>
                    <a:pt x="1151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50" y="505"/>
                    <a:pt x="1150" y="505"/>
                    <a:pt x="1150" y="505"/>
                  </a:cubicBezTo>
                  <a:cubicBezTo>
                    <a:pt x="1149" y="506"/>
                    <a:pt x="1149" y="506"/>
                    <a:pt x="1149" y="506"/>
                  </a:cubicBezTo>
                  <a:cubicBezTo>
                    <a:pt x="1150" y="506"/>
                    <a:pt x="1150" y="506"/>
                    <a:pt x="1150" y="506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50" y="507"/>
                    <a:pt x="1150" y="507"/>
                    <a:pt x="1150" y="507"/>
                  </a:cubicBezTo>
                  <a:cubicBezTo>
                    <a:pt x="1149" y="508"/>
                    <a:pt x="1149" y="508"/>
                    <a:pt x="1149" y="508"/>
                  </a:cubicBezTo>
                  <a:cubicBezTo>
                    <a:pt x="1150" y="508"/>
                    <a:pt x="1150" y="508"/>
                    <a:pt x="1150" y="508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0" y="509"/>
                    <a:pt x="1150" y="509"/>
                    <a:pt x="1150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1" y="509"/>
                    <a:pt x="1151" y="509"/>
                    <a:pt x="1151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2" y="509"/>
                    <a:pt x="1152" y="509"/>
                    <a:pt x="1152" y="509"/>
                  </a:cubicBezTo>
                  <a:cubicBezTo>
                    <a:pt x="1153" y="510"/>
                    <a:pt x="1153" y="510"/>
                    <a:pt x="1153" y="510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3" y="511"/>
                    <a:pt x="1153" y="511"/>
                    <a:pt x="1153" y="511"/>
                  </a:cubicBezTo>
                  <a:cubicBezTo>
                    <a:pt x="1154" y="511"/>
                    <a:pt x="1154" y="511"/>
                    <a:pt x="1154" y="511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4" y="512"/>
                    <a:pt x="1154" y="512"/>
                    <a:pt x="1154" y="512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3"/>
                    <a:pt x="1155" y="513"/>
                    <a:pt x="1155" y="513"/>
                  </a:cubicBezTo>
                  <a:cubicBezTo>
                    <a:pt x="1155" y="514"/>
                    <a:pt x="1155" y="514"/>
                    <a:pt x="1155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4"/>
                    <a:pt x="1154" y="514"/>
                    <a:pt x="1154" y="514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4" y="513"/>
                    <a:pt x="1154" y="513"/>
                    <a:pt x="1154" y="513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3" y="512"/>
                    <a:pt x="1153" y="512"/>
                    <a:pt x="1153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2" y="512"/>
                    <a:pt x="1152" y="512"/>
                    <a:pt x="1152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2"/>
                    <a:pt x="1151" y="512"/>
                    <a:pt x="1151" y="512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3"/>
                    <a:pt x="1151" y="513"/>
                    <a:pt x="1151" y="513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4"/>
                    <a:pt x="1151" y="514"/>
                    <a:pt x="1151" y="514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1" y="515"/>
                    <a:pt x="1151" y="515"/>
                    <a:pt x="1151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5"/>
                    <a:pt x="1152" y="515"/>
                    <a:pt x="1152" y="515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6"/>
                    <a:pt x="1152" y="516"/>
                    <a:pt x="1152" y="516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2" y="517"/>
                    <a:pt x="1152" y="517"/>
                    <a:pt x="1152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7"/>
                    <a:pt x="1153" y="517"/>
                    <a:pt x="1153" y="517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3" y="518"/>
                    <a:pt x="1153" y="518"/>
                    <a:pt x="1153" y="518"/>
                  </a:cubicBezTo>
                  <a:cubicBezTo>
                    <a:pt x="1152" y="519"/>
                    <a:pt x="1152" y="519"/>
                    <a:pt x="1152" y="519"/>
                  </a:cubicBezTo>
                  <a:cubicBezTo>
                    <a:pt x="1151" y="519"/>
                    <a:pt x="1151" y="519"/>
                    <a:pt x="1151" y="519"/>
                  </a:cubicBezTo>
                  <a:cubicBezTo>
                    <a:pt x="1150" y="519"/>
                    <a:pt x="1150" y="519"/>
                    <a:pt x="1150" y="519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1" y="518"/>
                    <a:pt x="1151" y="518"/>
                    <a:pt x="1151" y="518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7"/>
                    <a:pt x="1150" y="517"/>
                    <a:pt x="1150" y="517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50" y="516"/>
                    <a:pt x="1150" y="516"/>
                    <a:pt x="1150" y="516"/>
                  </a:cubicBezTo>
                  <a:cubicBezTo>
                    <a:pt x="1149" y="516"/>
                    <a:pt x="1149" y="516"/>
                    <a:pt x="1149" y="516"/>
                  </a:cubicBezTo>
                  <a:cubicBezTo>
                    <a:pt x="1149" y="517"/>
                    <a:pt x="1149" y="517"/>
                    <a:pt x="1149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7"/>
                    <a:pt x="1148" y="517"/>
                    <a:pt x="1148" y="517"/>
                  </a:cubicBezTo>
                  <a:cubicBezTo>
                    <a:pt x="1148" y="516"/>
                    <a:pt x="1148" y="516"/>
                    <a:pt x="1148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7" y="516"/>
                    <a:pt x="1147" y="516"/>
                    <a:pt x="1147" y="516"/>
                  </a:cubicBezTo>
                  <a:cubicBezTo>
                    <a:pt x="1146" y="516"/>
                    <a:pt x="1146" y="516"/>
                    <a:pt x="1146" y="516"/>
                  </a:cubicBezTo>
                  <a:cubicBezTo>
                    <a:pt x="1145" y="516"/>
                    <a:pt x="1145" y="516"/>
                    <a:pt x="1145" y="516"/>
                  </a:cubicBezTo>
                  <a:cubicBezTo>
                    <a:pt x="1145" y="515"/>
                    <a:pt x="1145" y="515"/>
                    <a:pt x="1145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6" y="515"/>
                    <a:pt x="1146" y="515"/>
                    <a:pt x="1146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5"/>
                    <a:pt x="1147" y="515"/>
                    <a:pt x="1147" y="515"/>
                  </a:cubicBezTo>
                  <a:cubicBezTo>
                    <a:pt x="1147" y="514"/>
                    <a:pt x="1147" y="514"/>
                    <a:pt x="1147" y="514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7" y="513"/>
                    <a:pt x="1147" y="513"/>
                    <a:pt x="1147" y="513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4"/>
                    <a:pt x="1146" y="514"/>
                    <a:pt x="1146" y="514"/>
                  </a:cubicBezTo>
                  <a:cubicBezTo>
                    <a:pt x="1146" y="513"/>
                    <a:pt x="1146" y="513"/>
                    <a:pt x="1146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2"/>
                    <a:pt x="1145" y="512"/>
                    <a:pt x="1145" y="512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5" y="513"/>
                    <a:pt x="1145" y="513"/>
                    <a:pt x="1145" y="513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4"/>
                    <a:pt x="1144" y="514"/>
                    <a:pt x="1144" y="514"/>
                  </a:cubicBezTo>
                  <a:cubicBezTo>
                    <a:pt x="1144" y="513"/>
                    <a:pt x="1144" y="513"/>
                    <a:pt x="1144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3" y="513"/>
                    <a:pt x="1143" y="513"/>
                    <a:pt x="1143" y="513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2"/>
                    <a:pt x="1142" y="512"/>
                    <a:pt x="1142" y="512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2" y="511"/>
                    <a:pt x="1142" y="511"/>
                    <a:pt x="1142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0" y="511"/>
                    <a:pt x="1140" y="511"/>
                    <a:pt x="1140" y="511"/>
                  </a:cubicBezTo>
                  <a:cubicBezTo>
                    <a:pt x="1141" y="511"/>
                    <a:pt x="1141" y="511"/>
                    <a:pt x="1141" y="511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2"/>
                    <a:pt x="1141" y="512"/>
                    <a:pt x="1141" y="512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1" y="513"/>
                    <a:pt x="1141" y="513"/>
                    <a:pt x="1141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3"/>
                    <a:pt x="1140" y="513"/>
                    <a:pt x="1140" y="513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4"/>
                    <a:pt x="1140" y="514"/>
                    <a:pt x="1140" y="514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5"/>
                    <a:pt x="1140" y="515"/>
                    <a:pt x="1140" y="515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0" y="516"/>
                    <a:pt x="1140" y="516"/>
                    <a:pt x="1140" y="516"/>
                  </a:cubicBezTo>
                  <a:cubicBezTo>
                    <a:pt x="1141" y="516"/>
                    <a:pt x="1141" y="516"/>
                    <a:pt x="1141" y="516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1" y="517"/>
                    <a:pt x="1141" y="517"/>
                    <a:pt x="1141" y="517"/>
                  </a:cubicBezTo>
                  <a:cubicBezTo>
                    <a:pt x="1142" y="517"/>
                    <a:pt x="1142" y="517"/>
                    <a:pt x="1142" y="517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8"/>
                    <a:pt x="1142" y="518"/>
                    <a:pt x="1142" y="518"/>
                  </a:cubicBezTo>
                  <a:cubicBezTo>
                    <a:pt x="1142" y="519"/>
                    <a:pt x="1142" y="519"/>
                    <a:pt x="1142" y="519"/>
                  </a:cubicBezTo>
                  <a:cubicBezTo>
                    <a:pt x="1141" y="520"/>
                    <a:pt x="1141" y="520"/>
                    <a:pt x="1141" y="520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1"/>
                    <a:pt x="1141" y="521"/>
                    <a:pt x="1141" y="521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1" y="522"/>
                    <a:pt x="1141" y="522"/>
                    <a:pt x="1141" y="522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40" y="521"/>
                    <a:pt x="1140" y="521"/>
                    <a:pt x="1140" y="521"/>
                  </a:cubicBezTo>
                  <a:cubicBezTo>
                    <a:pt x="1139" y="520"/>
                    <a:pt x="1139" y="520"/>
                    <a:pt x="1139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7" y="519"/>
                    <a:pt x="1137" y="519"/>
                    <a:pt x="1137" y="519"/>
                  </a:cubicBezTo>
                  <a:cubicBezTo>
                    <a:pt x="1137" y="520"/>
                    <a:pt x="1137" y="520"/>
                    <a:pt x="1137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0"/>
                    <a:pt x="1138" y="520"/>
                    <a:pt x="1138" y="520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7" y="521"/>
                    <a:pt x="1137" y="521"/>
                    <a:pt x="1137" y="521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5" y="522"/>
                    <a:pt x="1135" y="522"/>
                    <a:pt x="1135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6" y="522"/>
                    <a:pt x="1136" y="522"/>
                    <a:pt x="1136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7" y="522"/>
                    <a:pt x="1137" y="522"/>
                    <a:pt x="1137" y="522"/>
                  </a:cubicBezTo>
                  <a:cubicBezTo>
                    <a:pt x="1138" y="521"/>
                    <a:pt x="1138" y="521"/>
                    <a:pt x="1138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39" y="521"/>
                    <a:pt x="1139" y="521"/>
                    <a:pt x="1139" y="521"/>
                  </a:cubicBezTo>
                  <a:cubicBezTo>
                    <a:pt x="1140" y="522"/>
                    <a:pt x="1140" y="522"/>
                    <a:pt x="1140" y="522"/>
                  </a:cubicBezTo>
                  <a:cubicBezTo>
                    <a:pt x="1140" y="523"/>
                    <a:pt x="1140" y="523"/>
                    <a:pt x="1140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1" y="523"/>
                    <a:pt x="1141" y="523"/>
                    <a:pt x="1141" y="523"/>
                  </a:cubicBezTo>
                  <a:cubicBezTo>
                    <a:pt x="1142" y="522"/>
                    <a:pt x="1142" y="522"/>
                    <a:pt x="1142" y="522"/>
                  </a:cubicBezTo>
                  <a:cubicBezTo>
                    <a:pt x="1142" y="523"/>
                    <a:pt x="1142" y="523"/>
                    <a:pt x="1142" y="523"/>
                  </a:cubicBezTo>
                  <a:cubicBezTo>
                    <a:pt x="1143" y="523"/>
                    <a:pt x="1143" y="523"/>
                    <a:pt x="1143" y="523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4"/>
                    <a:pt x="1143" y="524"/>
                    <a:pt x="1143" y="524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5"/>
                    <a:pt x="1143" y="525"/>
                    <a:pt x="1143" y="525"/>
                  </a:cubicBezTo>
                  <a:cubicBezTo>
                    <a:pt x="1143" y="526"/>
                    <a:pt x="1143" y="526"/>
                    <a:pt x="1143" y="526"/>
                  </a:cubicBezTo>
                  <a:cubicBezTo>
                    <a:pt x="1144" y="526"/>
                    <a:pt x="1144" y="526"/>
                    <a:pt x="1144" y="526"/>
                  </a:cubicBezTo>
                  <a:cubicBezTo>
                    <a:pt x="1144" y="527"/>
                    <a:pt x="1144" y="527"/>
                    <a:pt x="1144" y="527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4" y="528"/>
                    <a:pt x="1144" y="528"/>
                    <a:pt x="1144" y="528"/>
                  </a:cubicBezTo>
                  <a:cubicBezTo>
                    <a:pt x="1143" y="528"/>
                    <a:pt x="1143" y="528"/>
                    <a:pt x="1143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8"/>
                    <a:pt x="1141" y="528"/>
                    <a:pt x="1141" y="528"/>
                  </a:cubicBezTo>
                  <a:cubicBezTo>
                    <a:pt x="1141" y="527"/>
                    <a:pt x="1141" y="527"/>
                    <a:pt x="1141" y="527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6"/>
                    <a:pt x="1141" y="526"/>
                    <a:pt x="1141" y="526"/>
                  </a:cubicBezTo>
                  <a:cubicBezTo>
                    <a:pt x="1141" y="525"/>
                    <a:pt x="1141" y="525"/>
                    <a:pt x="1141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5"/>
                    <a:pt x="1140" y="525"/>
                    <a:pt x="1140" y="525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6"/>
                    <a:pt x="1140" y="526"/>
                    <a:pt x="1140" y="526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7"/>
                    <a:pt x="1140" y="527"/>
                    <a:pt x="1140" y="527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40" y="528"/>
                    <a:pt x="1140" y="528"/>
                    <a:pt x="1140" y="528"/>
                  </a:cubicBezTo>
                  <a:cubicBezTo>
                    <a:pt x="1139" y="529"/>
                    <a:pt x="1139" y="529"/>
                    <a:pt x="1139" y="529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8" y="530"/>
                    <a:pt x="1138" y="530"/>
                    <a:pt x="1138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39" y="530"/>
                    <a:pt x="1139" y="530"/>
                    <a:pt x="1139" y="530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0" y="529"/>
                    <a:pt x="1140" y="529"/>
                    <a:pt x="1140" y="529"/>
                  </a:cubicBezTo>
                  <a:cubicBezTo>
                    <a:pt x="1140" y="530"/>
                    <a:pt x="1140" y="530"/>
                    <a:pt x="1140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30"/>
                    <a:pt x="1141" y="530"/>
                    <a:pt x="1141" y="530"/>
                  </a:cubicBezTo>
                  <a:cubicBezTo>
                    <a:pt x="1141" y="529"/>
                    <a:pt x="1141" y="529"/>
                    <a:pt x="1141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2" y="529"/>
                    <a:pt x="1142" y="529"/>
                    <a:pt x="1142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29"/>
                    <a:pt x="1143" y="529"/>
                    <a:pt x="1143" y="529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0"/>
                    <a:pt x="1143" y="530"/>
                    <a:pt x="1143" y="530"/>
                  </a:cubicBezTo>
                  <a:cubicBezTo>
                    <a:pt x="1143" y="531"/>
                    <a:pt x="1143" y="531"/>
                    <a:pt x="1143" y="531"/>
                  </a:cubicBezTo>
                  <a:cubicBezTo>
                    <a:pt x="1143" y="533"/>
                    <a:pt x="1143" y="533"/>
                    <a:pt x="1143" y="533"/>
                  </a:cubicBezTo>
                  <a:cubicBezTo>
                    <a:pt x="1141" y="534"/>
                    <a:pt x="1141" y="534"/>
                    <a:pt x="1141" y="534"/>
                  </a:cubicBezTo>
                  <a:cubicBezTo>
                    <a:pt x="1140" y="535"/>
                    <a:pt x="1140" y="535"/>
                    <a:pt x="1140" y="535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7"/>
                    <a:pt x="1142" y="537"/>
                    <a:pt x="1142" y="537"/>
                  </a:cubicBezTo>
                  <a:cubicBezTo>
                    <a:pt x="1143" y="539"/>
                    <a:pt x="1143" y="539"/>
                    <a:pt x="1143" y="539"/>
                  </a:cubicBezTo>
                  <a:cubicBezTo>
                    <a:pt x="1144" y="540"/>
                    <a:pt x="1144" y="540"/>
                    <a:pt x="1144" y="540"/>
                  </a:cubicBezTo>
                  <a:cubicBezTo>
                    <a:pt x="1145" y="541"/>
                    <a:pt x="1145" y="541"/>
                    <a:pt x="1145" y="541"/>
                  </a:cubicBezTo>
                  <a:cubicBezTo>
                    <a:pt x="1146" y="543"/>
                    <a:pt x="1146" y="543"/>
                    <a:pt x="1146" y="543"/>
                  </a:cubicBezTo>
                  <a:cubicBezTo>
                    <a:pt x="1145" y="545"/>
                    <a:pt x="1145" y="545"/>
                    <a:pt x="1145" y="545"/>
                  </a:cubicBezTo>
                  <a:cubicBezTo>
                    <a:pt x="1144" y="545"/>
                    <a:pt x="1144" y="545"/>
                    <a:pt x="1144" y="545"/>
                  </a:cubicBezTo>
                  <a:cubicBezTo>
                    <a:pt x="1143" y="546"/>
                    <a:pt x="1143" y="546"/>
                    <a:pt x="1143" y="546"/>
                  </a:cubicBezTo>
                  <a:cubicBezTo>
                    <a:pt x="1143" y="547"/>
                    <a:pt x="1143" y="547"/>
                    <a:pt x="1143" y="547"/>
                  </a:cubicBezTo>
                  <a:cubicBezTo>
                    <a:pt x="1143" y="548"/>
                    <a:pt x="1143" y="548"/>
                    <a:pt x="1143" y="548"/>
                  </a:cubicBezTo>
                  <a:cubicBezTo>
                    <a:pt x="1144" y="550"/>
                    <a:pt x="1144" y="550"/>
                    <a:pt x="1144" y="550"/>
                  </a:cubicBezTo>
                  <a:cubicBezTo>
                    <a:pt x="1143" y="552"/>
                    <a:pt x="1143" y="552"/>
                    <a:pt x="1143" y="552"/>
                  </a:cubicBezTo>
                  <a:cubicBezTo>
                    <a:pt x="1143" y="552"/>
                    <a:pt x="1144" y="554"/>
                    <a:pt x="1144" y="554"/>
                  </a:cubicBezTo>
                  <a:cubicBezTo>
                    <a:pt x="1144" y="554"/>
                    <a:pt x="1143" y="556"/>
                    <a:pt x="1143" y="556"/>
                  </a:cubicBezTo>
                  <a:cubicBezTo>
                    <a:pt x="1145" y="558"/>
                    <a:pt x="1145" y="558"/>
                    <a:pt x="1145" y="560"/>
                  </a:cubicBezTo>
                  <a:cubicBezTo>
                    <a:pt x="1146" y="561"/>
                    <a:pt x="1145" y="562"/>
                    <a:pt x="1146" y="562"/>
                  </a:cubicBezTo>
                  <a:cubicBezTo>
                    <a:pt x="1145" y="563"/>
                    <a:pt x="1144" y="563"/>
                    <a:pt x="1143" y="562"/>
                  </a:cubicBezTo>
                  <a:cubicBezTo>
                    <a:pt x="1141" y="562"/>
                    <a:pt x="1143" y="564"/>
                    <a:pt x="1144" y="565"/>
                  </a:cubicBezTo>
                  <a:cubicBezTo>
                    <a:pt x="1144" y="566"/>
                    <a:pt x="1145" y="568"/>
                    <a:pt x="1145" y="569"/>
                  </a:cubicBezTo>
                  <a:cubicBezTo>
                    <a:pt x="1146" y="569"/>
                    <a:pt x="1146" y="567"/>
                    <a:pt x="1147" y="566"/>
                  </a:cubicBezTo>
                  <a:cubicBezTo>
                    <a:pt x="1148" y="567"/>
                    <a:pt x="1147" y="571"/>
                    <a:pt x="1147" y="573"/>
                  </a:cubicBezTo>
                  <a:cubicBezTo>
                    <a:pt x="1147" y="574"/>
                    <a:pt x="1147" y="575"/>
                    <a:pt x="1147" y="576"/>
                  </a:cubicBezTo>
                  <a:cubicBezTo>
                    <a:pt x="1146" y="577"/>
                    <a:pt x="1146" y="577"/>
                    <a:pt x="1146" y="578"/>
                  </a:cubicBezTo>
                  <a:cubicBezTo>
                    <a:pt x="502" y="578"/>
                    <a:pt x="502" y="578"/>
                    <a:pt x="502" y="578"/>
                  </a:cubicBezTo>
                  <a:cubicBezTo>
                    <a:pt x="500" y="570"/>
                    <a:pt x="500" y="570"/>
                    <a:pt x="500" y="570"/>
                  </a:cubicBezTo>
                  <a:cubicBezTo>
                    <a:pt x="498" y="567"/>
                    <a:pt x="498" y="567"/>
                    <a:pt x="498" y="567"/>
                  </a:cubicBezTo>
                  <a:cubicBezTo>
                    <a:pt x="499" y="567"/>
                    <a:pt x="499" y="567"/>
                    <a:pt x="499" y="567"/>
                  </a:cubicBezTo>
                  <a:cubicBezTo>
                    <a:pt x="502" y="569"/>
                    <a:pt x="502" y="569"/>
                    <a:pt x="502" y="569"/>
                  </a:cubicBezTo>
                  <a:cubicBezTo>
                    <a:pt x="503" y="568"/>
                    <a:pt x="503" y="568"/>
                    <a:pt x="503" y="568"/>
                  </a:cubicBezTo>
                  <a:cubicBezTo>
                    <a:pt x="503" y="567"/>
                    <a:pt x="503" y="567"/>
                    <a:pt x="503" y="567"/>
                  </a:cubicBezTo>
                  <a:cubicBezTo>
                    <a:pt x="501" y="564"/>
                    <a:pt x="501" y="564"/>
                    <a:pt x="501" y="564"/>
                  </a:cubicBezTo>
                  <a:cubicBezTo>
                    <a:pt x="501" y="563"/>
                    <a:pt x="501" y="563"/>
                    <a:pt x="501" y="563"/>
                  </a:cubicBezTo>
                  <a:cubicBezTo>
                    <a:pt x="501" y="559"/>
                    <a:pt x="501" y="559"/>
                    <a:pt x="501" y="559"/>
                  </a:cubicBezTo>
                  <a:cubicBezTo>
                    <a:pt x="502" y="555"/>
                    <a:pt x="502" y="555"/>
                    <a:pt x="502" y="555"/>
                  </a:cubicBezTo>
                  <a:cubicBezTo>
                    <a:pt x="499" y="553"/>
                    <a:pt x="499" y="553"/>
                    <a:pt x="499" y="553"/>
                  </a:cubicBezTo>
                  <a:cubicBezTo>
                    <a:pt x="500" y="558"/>
                    <a:pt x="500" y="558"/>
                    <a:pt x="500" y="558"/>
                  </a:cubicBezTo>
                  <a:cubicBezTo>
                    <a:pt x="499" y="564"/>
                    <a:pt x="499" y="564"/>
                    <a:pt x="499" y="564"/>
                  </a:cubicBezTo>
                  <a:cubicBezTo>
                    <a:pt x="498" y="564"/>
                    <a:pt x="498" y="564"/>
                    <a:pt x="498" y="564"/>
                  </a:cubicBezTo>
                  <a:cubicBezTo>
                    <a:pt x="496" y="564"/>
                    <a:pt x="496" y="564"/>
                    <a:pt x="496" y="564"/>
                  </a:cubicBezTo>
                  <a:cubicBezTo>
                    <a:pt x="495" y="564"/>
                    <a:pt x="495" y="564"/>
                    <a:pt x="495" y="564"/>
                  </a:cubicBezTo>
                  <a:cubicBezTo>
                    <a:pt x="493" y="563"/>
                    <a:pt x="493" y="563"/>
                    <a:pt x="493" y="563"/>
                  </a:cubicBezTo>
                  <a:cubicBezTo>
                    <a:pt x="488" y="550"/>
                    <a:pt x="488" y="550"/>
                    <a:pt x="488" y="550"/>
                  </a:cubicBezTo>
                  <a:cubicBezTo>
                    <a:pt x="482" y="545"/>
                    <a:pt x="482" y="545"/>
                    <a:pt x="482" y="545"/>
                  </a:cubicBezTo>
                  <a:cubicBezTo>
                    <a:pt x="485" y="545"/>
                    <a:pt x="485" y="545"/>
                    <a:pt x="485" y="545"/>
                  </a:cubicBezTo>
                  <a:cubicBezTo>
                    <a:pt x="488" y="548"/>
                    <a:pt x="488" y="548"/>
                    <a:pt x="488" y="548"/>
                  </a:cubicBezTo>
                  <a:cubicBezTo>
                    <a:pt x="490" y="553"/>
                    <a:pt x="490" y="553"/>
                    <a:pt x="490" y="553"/>
                  </a:cubicBezTo>
                  <a:cubicBezTo>
                    <a:pt x="492" y="553"/>
                    <a:pt x="492" y="553"/>
                    <a:pt x="492" y="553"/>
                  </a:cubicBezTo>
                  <a:cubicBezTo>
                    <a:pt x="494" y="554"/>
                    <a:pt x="494" y="554"/>
                    <a:pt x="494" y="554"/>
                  </a:cubicBezTo>
                  <a:cubicBezTo>
                    <a:pt x="493" y="551"/>
                    <a:pt x="493" y="551"/>
                    <a:pt x="493" y="551"/>
                  </a:cubicBezTo>
                  <a:cubicBezTo>
                    <a:pt x="492" y="551"/>
                    <a:pt x="492" y="551"/>
                    <a:pt x="492" y="551"/>
                  </a:cubicBezTo>
                  <a:cubicBezTo>
                    <a:pt x="492" y="550"/>
                    <a:pt x="492" y="550"/>
                    <a:pt x="492" y="550"/>
                  </a:cubicBezTo>
                  <a:cubicBezTo>
                    <a:pt x="493" y="550"/>
                    <a:pt x="493" y="550"/>
                    <a:pt x="493" y="550"/>
                  </a:cubicBezTo>
                  <a:cubicBezTo>
                    <a:pt x="493" y="548"/>
                    <a:pt x="493" y="548"/>
                    <a:pt x="493" y="548"/>
                  </a:cubicBezTo>
                  <a:cubicBezTo>
                    <a:pt x="496" y="551"/>
                    <a:pt x="496" y="551"/>
                    <a:pt x="496" y="551"/>
                  </a:cubicBezTo>
                  <a:cubicBezTo>
                    <a:pt x="502" y="552"/>
                    <a:pt x="502" y="552"/>
                    <a:pt x="502" y="552"/>
                  </a:cubicBezTo>
                  <a:cubicBezTo>
                    <a:pt x="501" y="550"/>
                    <a:pt x="501" y="550"/>
                    <a:pt x="501" y="550"/>
                  </a:cubicBezTo>
                  <a:cubicBezTo>
                    <a:pt x="499" y="547"/>
                    <a:pt x="499" y="547"/>
                    <a:pt x="499" y="547"/>
                  </a:cubicBezTo>
                  <a:cubicBezTo>
                    <a:pt x="494" y="544"/>
                    <a:pt x="494" y="544"/>
                    <a:pt x="494" y="544"/>
                  </a:cubicBezTo>
                  <a:cubicBezTo>
                    <a:pt x="494" y="545"/>
                    <a:pt x="494" y="545"/>
                    <a:pt x="494" y="545"/>
                  </a:cubicBezTo>
                  <a:cubicBezTo>
                    <a:pt x="492" y="545"/>
                    <a:pt x="492" y="545"/>
                    <a:pt x="492" y="545"/>
                  </a:cubicBezTo>
                  <a:cubicBezTo>
                    <a:pt x="489" y="541"/>
                    <a:pt x="489" y="541"/>
                    <a:pt x="489" y="541"/>
                  </a:cubicBezTo>
                  <a:cubicBezTo>
                    <a:pt x="485" y="542"/>
                    <a:pt x="485" y="542"/>
                    <a:pt x="485" y="542"/>
                  </a:cubicBezTo>
                  <a:cubicBezTo>
                    <a:pt x="480" y="541"/>
                    <a:pt x="480" y="541"/>
                    <a:pt x="480" y="541"/>
                  </a:cubicBezTo>
                  <a:cubicBezTo>
                    <a:pt x="480" y="538"/>
                    <a:pt x="480" y="538"/>
                    <a:pt x="480" y="538"/>
                  </a:cubicBezTo>
                  <a:cubicBezTo>
                    <a:pt x="483" y="539"/>
                    <a:pt x="483" y="539"/>
                    <a:pt x="483" y="539"/>
                  </a:cubicBezTo>
                  <a:cubicBezTo>
                    <a:pt x="483" y="536"/>
                    <a:pt x="483" y="536"/>
                    <a:pt x="483" y="536"/>
                  </a:cubicBezTo>
                  <a:cubicBezTo>
                    <a:pt x="480" y="534"/>
                    <a:pt x="480" y="534"/>
                    <a:pt x="480" y="534"/>
                  </a:cubicBezTo>
                  <a:cubicBezTo>
                    <a:pt x="479" y="538"/>
                    <a:pt x="479" y="538"/>
                    <a:pt x="479" y="538"/>
                  </a:cubicBezTo>
                  <a:cubicBezTo>
                    <a:pt x="477" y="542"/>
                    <a:pt x="477" y="542"/>
                    <a:pt x="477" y="542"/>
                  </a:cubicBezTo>
                  <a:cubicBezTo>
                    <a:pt x="478" y="538"/>
                    <a:pt x="478" y="538"/>
                    <a:pt x="478" y="538"/>
                  </a:cubicBezTo>
                  <a:cubicBezTo>
                    <a:pt x="475" y="534"/>
                    <a:pt x="475" y="534"/>
                    <a:pt x="475" y="534"/>
                  </a:cubicBezTo>
                  <a:cubicBezTo>
                    <a:pt x="464" y="528"/>
                    <a:pt x="464" y="528"/>
                    <a:pt x="464" y="528"/>
                  </a:cubicBezTo>
                  <a:cubicBezTo>
                    <a:pt x="457" y="527"/>
                    <a:pt x="457" y="527"/>
                    <a:pt x="457" y="527"/>
                  </a:cubicBezTo>
                  <a:cubicBezTo>
                    <a:pt x="457" y="526"/>
                    <a:pt x="457" y="526"/>
                    <a:pt x="457" y="526"/>
                  </a:cubicBezTo>
                  <a:cubicBezTo>
                    <a:pt x="460" y="526"/>
                    <a:pt x="460" y="526"/>
                    <a:pt x="460" y="526"/>
                  </a:cubicBezTo>
                  <a:cubicBezTo>
                    <a:pt x="466" y="528"/>
                    <a:pt x="466" y="528"/>
                    <a:pt x="466" y="528"/>
                  </a:cubicBezTo>
                  <a:cubicBezTo>
                    <a:pt x="462" y="525"/>
                    <a:pt x="462" y="525"/>
                    <a:pt x="462" y="525"/>
                  </a:cubicBezTo>
                  <a:cubicBezTo>
                    <a:pt x="455" y="525"/>
                    <a:pt x="455" y="525"/>
                    <a:pt x="455" y="525"/>
                  </a:cubicBezTo>
                  <a:cubicBezTo>
                    <a:pt x="455" y="524"/>
                    <a:pt x="455" y="524"/>
                    <a:pt x="455" y="524"/>
                  </a:cubicBezTo>
                  <a:cubicBezTo>
                    <a:pt x="457" y="524"/>
                    <a:pt x="457" y="524"/>
                    <a:pt x="457" y="524"/>
                  </a:cubicBezTo>
                  <a:cubicBezTo>
                    <a:pt x="456" y="521"/>
                    <a:pt x="456" y="521"/>
                    <a:pt x="456" y="521"/>
                  </a:cubicBezTo>
                  <a:cubicBezTo>
                    <a:pt x="455" y="522"/>
                    <a:pt x="455" y="522"/>
                    <a:pt x="455" y="522"/>
                  </a:cubicBezTo>
                  <a:cubicBezTo>
                    <a:pt x="455" y="514"/>
                    <a:pt x="455" y="514"/>
                    <a:pt x="455" y="514"/>
                  </a:cubicBezTo>
                  <a:cubicBezTo>
                    <a:pt x="453" y="515"/>
                    <a:pt x="453" y="515"/>
                    <a:pt x="453" y="515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47" y="513"/>
                    <a:pt x="447" y="513"/>
                    <a:pt x="447" y="513"/>
                  </a:cubicBezTo>
                  <a:cubicBezTo>
                    <a:pt x="449" y="516"/>
                    <a:pt x="449" y="516"/>
                    <a:pt x="449" y="516"/>
                  </a:cubicBezTo>
                  <a:cubicBezTo>
                    <a:pt x="448" y="518"/>
                    <a:pt x="448" y="518"/>
                    <a:pt x="448" y="518"/>
                  </a:cubicBezTo>
                  <a:cubicBezTo>
                    <a:pt x="446" y="520"/>
                    <a:pt x="446" y="520"/>
                    <a:pt x="446" y="520"/>
                  </a:cubicBezTo>
                  <a:cubicBezTo>
                    <a:pt x="444" y="519"/>
                    <a:pt x="444" y="519"/>
                    <a:pt x="444" y="519"/>
                  </a:cubicBezTo>
                  <a:cubicBezTo>
                    <a:pt x="445" y="517"/>
                    <a:pt x="445" y="517"/>
                    <a:pt x="445" y="517"/>
                  </a:cubicBezTo>
                  <a:cubicBezTo>
                    <a:pt x="444" y="517"/>
                    <a:pt x="444" y="517"/>
                    <a:pt x="444" y="517"/>
                  </a:cubicBezTo>
                  <a:cubicBezTo>
                    <a:pt x="440" y="517"/>
                    <a:pt x="440" y="517"/>
                    <a:pt x="440" y="517"/>
                  </a:cubicBezTo>
                  <a:cubicBezTo>
                    <a:pt x="440" y="519"/>
                    <a:pt x="440" y="519"/>
                    <a:pt x="440" y="519"/>
                  </a:cubicBezTo>
                  <a:cubicBezTo>
                    <a:pt x="439" y="519"/>
                    <a:pt x="439" y="519"/>
                    <a:pt x="439" y="519"/>
                  </a:cubicBezTo>
                  <a:cubicBezTo>
                    <a:pt x="434" y="515"/>
                    <a:pt x="434" y="515"/>
                    <a:pt x="434" y="515"/>
                  </a:cubicBezTo>
                  <a:cubicBezTo>
                    <a:pt x="438" y="511"/>
                    <a:pt x="438" y="511"/>
                    <a:pt x="438" y="511"/>
                  </a:cubicBezTo>
                  <a:cubicBezTo>
                    <a:pt x="441" y="512"/>
                    <a:pt x="441" y="512"/>
                    <a:pt x="441" y="512"/>
                  </a:cubicBezTo>
                  <a:cubicBezTo>
                    <a:pt x="442" y="514"/>
                    <a:pt x="442" y="514"/>
                    <a:pt x="442" y="514"/>
                  </a:cubicBezTo>
                  <a:cubicBezTo>
                    <a:pt x="443" y="511"/>
                    <a:pt x="443" y="511"/>
                    <a:pt x="443" y="511"/>
                  </a:cubicBezTo>
                  <a:cubicBezTo>
                    <a:pt x="447" y="508"/>
                    <a:pt x="447" y="508"/>
                    <a:pt x="447" y="508"/>
                  </a:cubicBezTo>
                  <a:cubicBezTo>
                    <a:pt x="448" y="505"/>
                    <a:pt x="448" y="505"/>
                    <a:pt x="448" y="505"/>
                  </a:cubicBezTo>
                  <a:cubicBezTo>
                    <a:pt x="449" y="506"/>
                    <a:pt x="449" y="506"/>
                    <a:pt x="449" y="506"/>
                  </a:cubicBezTo>
                  <a:cubicBezTo>
                    <a:pt x="449" y="502"/>
                    <a:pt x="449" y="502"/>
                    <a:pt x="449" y="502"/>
                  </a:cubicBezTo>
                  <a:cubicBezTo>
                    <a:pt x="452" y="500"/>
                    <a:pt x="452" y="500"/>
                    <a:pt x="452" y="500"/>
                  </a:cubicBezTo>
                  <a:cubicBezTo>
                    <a:pt x="452" y="497"/>
                    <a:pt x="452" y="497"/>
                    <a:pt x="452" y="497"/>
                  </a:cubicBezTo>
                  <a:cubicBezTo>
                    <a:pt x="451" y="497"/>
                    <a:pt x="451" y="497"/>
                    <a:pt x="451" y="497"/>
                  </a:cubicBezTo>
                  <a:cubicBezTo>
                    <a:pt x="451" y="499"/>
                    <a:pt x="451" y="499"/>
                    <a:pt x="451" y="499"/>
                  </a:cubicBezTo>
                  <a:cubicBezTo>
                    <a:pt x="448" y="504"/>
                    <a:pt x="448" y="504"/>
                    <a:pt x="448" y="504"/>
                  </a:cubicBezTo>
                  <a:cubicBezTo>
                    <a:pt x="441" y="506"/>
                    <a:pt x="441" y="506"/>
                    <a:pt x="441" y="506"/>
                  </a:cubicBezTo>
                  <a:cubicBezTo>
                    <a:pt x="439" y="509"/>
                    <a:pt x="439" y="509"/>
                    <a:pt x="439" y="509"/>
                  </a:cubicBezTo>
                  <a:cubicBezTo>
                    <a:pt x="437" y="511"/>
                    <a:pt x="437" y="511"/>
                    <a:pt x="437" y="511"/>
                  </a:cubicBezTo>
                  <a:cubicBezTo>
                    <a:pt x="433" y="511"/>
                    <a:pt x="433" y="511"/>
                    <a:pt x="433" y="511"/>
                  </a:cubicBezTo>
                  <a:cubicBezTo>
                    <a:pt x="431" y="506"/>
                    <a:pt x="431" y="506"/>
                    <a:pt x="431" y="506"/>
                  </a:cubicBezTo>
                  <a:cubicBezTo>
                    <a:pt x="425" y="504"/>
                    <a:pt x="425" y="504"/>
                    <a:pt x="425" y="504"/>
                  </a:cubicBezTo>
                  <a:cubicBezTo>
                    <a:pt x="426" y="506"/>
                    <a:pt x="426" y="506"/>
                    <a:pt x="426" y="506"/>
                  </a:cubicBezTo>
                  <a:cubicBezTo>
                    <a:pt x="432" y="511"/>
                    <a:pt x="432" y="511"/>
                    <a:pt x="432" y="511"/>
                  </a:cubicBezTo>
                  <a:cubicBezTo>
                    <a:pt x="431" y="513"/>
                    <a:pt x="431" y="513"/>
                    <a:pt x="431" y="513"/>
                  </a:cubicBezTo>
                  <a:cubicBezTo>
                    <a:pt x="426" y="507"/>
                    <a:pt x="426" y="507"/>
                    <a:pt x="426" y="507"/>
                  </a:cubicBezTo>
                  <a:cubicBezTo>
                    <a:pt x="416" y="506"/>
                    <a:pt x="416" y="506"/>
                    <a:pt x="416" y="506"/>
                  </a:cubicBezTo>
                  <a:cubicBezTo>
                    <a:pt x="419" y="504"/>
                    <a:pt x="419" y="504"/>
                    <a:pt x="419" y="504"/>
                  </a:cubicBezTo>
                  <a:cubicBezTo>
                    <a:pt x="423" y="505"/>
                    <a:pt x="423" y="505"/>
                    <a:pt x="423" y="505"/>
                  </a:cubicBezTo>
                  <a:cubicBezTo>
                    <a:pt x="424" y="502"/>
                    <a:pt x="424" y="502"/>
                    <a:pt x="424" y="502"/>
                  </a:cubicBezTo>
                  <a:cubicBezTo>
                    <a:pt x="422" y="500"/>
                    <a:pt x="422" y="500"/>
                    <a:pt x="422" y="500"/>
                  </a:cubicBezTo>
                  <a:cubicBezTo>
                    <a:pt x="418" y="498"/>
                    <a:pt x="418" y="498"/>
                    <a:pt x="418" y="498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7" y="504"/>
                    <a:pt x="417" y="504"/>
                    <a:pt x="417" y="504"/>
                  </a:cubicBezTo>
                  <a:cubicBezTo>
                    <a:pt x="416" y="503"/>
                    <a:pt x="416" y="503"/>
                    <a:pt x="416" y="503"/>
                  </a:cubicBezTo>
                  <a:cubicBezTo>
                    <a:pt x="417" y="499"/>
                    <a:pt x="417" y="499"/>
                    <a:pt x="417" y="499"/>
                  </a:cubicBezTo>
                  <a:cubicBezTo>
                    <a:pt x="414" y="495"/>
                    <a:pt x="414" y="495"/>
                    <a:pt x="414" y="495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7" y="491"/>
                    <a:pt x="417" y="491"/>
                    <a:pt x="417" y="491"/>
                  </a:cubicBezTo>
                  <a:cubicBezTo>
                    <a:pt x="417" y="492"/>
                    <a:pt x="417" y="492"/>
                    <a:pt x="417" y="492"/>
                  </a:cubicBezTo>
                  <a:cubicBezTo>
                    <a:pt x="416" y="492"/>
                    <a:pt x="416" y="492"/>
                    <a:pt x="416" y="492"/>
                  </a:cubicBezTo>
                  <a:cubicBezTo>
                    <a:pt x="416" y="488"/>
                    <a:pt x="416" y="488"/>
                    <a:pt x="416" y="488"/>
                  </a:cubicBezTo>
                  <a:cubicBezTo>
                    <a:pt x="415" y="486"/>
                    <a:pt x="415" y="486"/>
                    <a:pt x="415" y="486"/>
                  </a:cubicBezTo>
                  <a:cubicBezTo>
                    <a:pt x="416" y="480"/>
                    <a:pt x="416" y="480"/>
                    <a:pt x="416" y="480"/>
                  </a:cubicBezTo>
                  <a:cubicBezTo>
                    <a:pt x="421" y="474"/>
                    <a:pt x="421" y="474"/>
                    <a:pt x="421" y="474"/>
                  </a:cubicBezTo>
                  <a:cubicBezTo>
                    <a:pt x="428" y="462"/>
                    <a:pt x="428" y="462"/>
                    <a:pt x="428" y="462"/>
                  </a:cubicBezTo>
                  <a:cubicBezTo>
                    <a:pt x="428" y="464"/>
                    <a:pt x="428" y="464"/>
                    <a:pt x="428" y="464"/>
                  </a:cubicBezTo>
                  <a:cubicBezTo>
                    <a:pt x="426" y="465"/>
                    <a:pt x="426" y="465"/>
                    <a:pt x="426" y="465"/>
                  </a:cubicBezTo>
                  <a:cubicBezTo>
                    <a:pt x="425" y="467"/>
                    <a:pt x="425" y="467"/>
                    <a:pt x="425" y="467"/>
                  </a:cubicBezTo>
                  <a:cubicBezTo>
                    <a:pt x="425" y="471"/>
                    <a:pt x="425" y="471"/>
                    <a:pt x="425" y="471"/>
                  </a:cubicBezTo>
                  <a:cubicBezTo>
                    <a:pt x="425" y="472"/>
                    <a:pt x="425" y="472"/>
                    <a:pt x="425" y="472"/>
                  </a:cubicBezTo>
                  <a:cubicBezTo>
                    <a:pt x="426" y="472"/>
                    <a:pt x="426" y="472"/>
                    <a:pt x="426" y="472"/>
                  </a:cubicBezTo>
                  <a:cubicBezTo>
                    <a:pt x="429" y="464"/>
                    <a:pt x="429" y="464"/>
                    <a:pt x="429" y="464"/>
                  </a:cubicBezTo>
                  <a:cubicBezTo>
                    <a:pt x="429" y="461"/>
                    <a:pt x="429" y="461"/>
                    <a:pt x="429" y="461"/>
                  </a:cubicBezTo>
                  <a:cubicBezTo>
                    <a:pt x="430" y="460"/>
                    <a:pt x="430" y="460"/>
                    <a:pt x="430" y="460"/>
                  </a:cubicBezTo>
                  <a:cubicBezTo>
                    <a:pt x="433" y="461"/>
                    <a:pt x="433" y="461"/>
                    <a:pt x="433" y="461"/>
                  </a:cubicBezTo>
                  <a:cubicBezTo>
                    <a:pt x="434" y="464"/>
                    <a:pt x="434" y="464"/>
                    <a:pt x="434" y="464"/>
                  </a:cubicBezTo>
                  <a:cubicBezTo>
                    <a:pt x="432" y="465"/>
                    <a:pt x="432" y="465"/>
                    <a:pt x="432" y="465"/>
                  </a:cubicBezTo>
                  <a:cubicBezTo>
                    <a:pt x="434" y="465"/>
                    <a:pt x="434" y="465"/>
                    <a:pt x="434" y="465"/>
                  </a:cubicBezTo>
                  <a:cubicBezTo>
                    <a:pt x="434" y="466"/>
                    <a:pt x="434" y="466"/>
                    <a:pt x="434" y="466"/>
                  </a:cubicBezTo>
                  <a:cubicBezTo>
                    <a:pt x="437" y="469"/>
                    <a:pt x="437" y="469"/>
                    <a:pt x="437" y="469"/>
                  </a:cubicBezTo>
                  <a:cubicBezTo>
                    <a:pt x="436" y="465"/>
                    <a:pt x="436" y="465"/>
                    <a:pt x="436" y="465"/>
                  </a:cubicBezTo>
                  <a:cubicBezTo>
                    <a:pt x="438" y="464"/>
                    <a:pt x="438" y="464"/>
                    <a:pt x="438" y="464"/>
                  </a:cubicBezTo>
                  <a:cubicBezTo>
                    <a:pt x="435" y="462"/>
                    <a:pt x="435" y="462"/>
                    <a:pt x="435" y="462"/>
                  </a:cubicBezTo>
                  <a:cubicBezTo>
                    <a:pt x="434" y="457"/>
                    <a:pt x="434" y="457"/>
                    <a:pt x="434" y="457"/>
                  </a:cubicBezTo>
                  <a:cubicBezTo>
                    <a:pt x="432" y="457"/>
                    <a:pt x="432" y="457"/>
                    <a:pt x="432" y="457"/>
                  </a:cubicBezTo>
                  <a:cubicBezTo>
                    <a:pt x="433" y="459"/>
                    <a:pt x="433" y="459"/>
                    <a:pt x="433" y="459"/>
                  </a:cubicBezTo>
                  <a:cubicBezTo>
                    <a:pt x="431" y="458"/>
                    <a:pt x="431" y="458"/>
                    <a:pt x="431" y="458"/>
                  </a:cubicBezTo>
                  <a:cubicBezTo>
                    <a:pt x="428" y="460"/>
                    <a:pt x="428" y="460"/>
                    <a:pt x="428" y="460"/>
                  </a:cubicBezTo>
                  <a:cubicBezTo>
                    <a:pt x="429" y="452"/>
                    <a:pt x="429" y="452"/>
                    <a:pt x="429" y="452"/>
                  </a:cubicBezTo>
                  <a:cubicBezTo>
                    <a:pt x="427" y="446"/>
                    <a:pt x="427" y="446"/>
                    <a:pt x="427" y="446"/>
                  </a:cubicBezTo>
                  <a:cubicBezTo>
                    <a:pt x="423" y="443"/>
                    <a:pt x="423" y="443"/>
                    <a:pt x="423" y="443"/>
                  </a:cubicBezTo>
                  <a:cubicBezTo>
                    <a:pt x="419" y="437"/>
                    <a:pt x="419" y="437"/>
                    <a:pt x="419" y="437"/>
                  </a:cubicBezTo>
                  <a:cubicBezTo>
                    <a:pt x="415" y="435"/>
                    <a:pt x="415" y="435"/>
                    <a:pt x="415" y="435"/>
                  </a:cubicBezTo>
                  <a:cubicBezTo>
                    <a:pt x="416" y="435"/>
                    <a:pt x="416" y="435"/>
                    <a:pt x="416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8" y="435"/>
                    <a:pt x="418" y="435"/>
                    <a:pt x="418" y="435"/>
                  </a:cubicBezTo>
                  <a:cubicBezTo>
                    <a:pt x="415" y="432"/>
                    <a:pt x="415" y="432"/>
                    <a:pt x="415" y="432"/>
                  </a:cubicBezTo>
                  <a:cubicBezTo>
                    <a:pt x="414" y="433"/>
                    <a:pt x="414" y="433"/>
                    <a:pt x="414" y="433"/>
                  </a:cubicBezTo>
                  <a:cubicBezTo>
                    <a:pt x="413" y="430"/>
                    <a:pt x="413" y="430"/>
                    <a:pt x="413" y="430"/>
                  </a:cubicBezTo>
                  <a:cubicBezTo>
                    <a:pt x="410" y="432"/>
                    <a:pt x="410" y="432"/>
                    <a:pt x="410" y="432"/>
                  </a:cubicBezTo>
                  <a:cubicBezTo>
                    <a:pt x="412" y="433"/>
                    <a:pt x="412" y="433"/>
                    <a:pt x="412" y="433"/>
                  </a:cubicBezTo>
                  <a:cubicBezTo>
                    <a:pt x="412" y="434"/>
                    <a:pt x="412" y="434"/>
                    <a:pt x="412" y="434"/>
                  </a:cubicBezTo>
                  <a:cubicBezTo>
                    <a:pt x="414" y="435"/>
                    <a:pt x="414" y="435"/>
                    <a:pt x="414" y="435"/>
                  </a:cubicBezTo>
                  <a:cubicBezTo>
                    <a:pt x="413" y="436"/>
                    <a:pt x="413" y="436"/>
                    <a:pt x="413" y="436"/>
                  </a:cubicBezTo>
                  <a:cubicBezTo>
                    <a:pt x="406" y="434"/>
                    <a:pt x="406" y="434"/>
                    <a:pt x="406" y="434"/>
                  </a:cubicBezTo>
                  <a:cubicBezTo>
                    <a:pt x="403" y="436"/>
                    <a:pt x="403" y="436"/>
                    <a:pt x="403" y="436"/>
                  </a:cubicBezTo>
                  <a:cubicBezTo>
                    <a:pt x="402" y="436"/>
                    <a:pt x="402" y="436"/>
                    <a:pt x="402" y="436"/>
                  </a:cubicBezTo>
                  <a:cubicBezTo>
                    <a:pt x="398" y="434"/>
                    <a:pt x="398" y="434"/>
                    <a:pt x="398" y="434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5" y="431"/>
                    <a:pt x="395" y="431"/>
                    <a:pt x="395" y="431"/>
                  </a:cubicBezTo>
                  <a:cubicBezTo>
                    <a:pt x="392" y="425"/>
                    <a:pt x="392" y="425"/>
                    <a:pt x="392" y="425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88" y="413"/>
                    <a:pt x="388" y="413"/>
                    <a:pt x="388" y="413"/>
                  </a:cubicBezTo>
                  <a:cubicBezTo>
                    <a:pt x="390" y="417"/>
                    <a:pt x="390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89" y="409"/>
                    <a:pt x="389" y="409"/>
                    <a:pt x="389" y="409"/>
                  </a:cubicBezTo>
                  <a:cubicBezTo>
                    <a:pt x="387" y="406"/>
                    <a:pt x="387" y="406"/>
                    <a:pt x="387" y="406"/>
                  </a:cubicBezTo>
                  <a:cubicBezTo>
                    <a:pt x="384" y="405"/>
                    <a:pt x="384" y="405"/>
                    <a:pt x="384" y="405"/>
                  </a:cubicBezTo>
                  <a:cubicBezTo>
                    <a:pt x="381" y="406"/>
                    <a:pt x="381" y="406"/>
                    <a:pt x="381" y="406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401"/>
                    <a:pt x="366" y="401"/>
                    <a:pt x="366" y="401"/>
                  </a:cubicBezTo>
                  <a:cubicBezTo>
                    <a:pt x="360" y="394"/>
                    <a:pt x="360" y="394"/>
                    <a:pt x="360" y="394"/>
                  </a:cubicBezTo>
                  <a:cubicBezTo>
                    <a:pt x="355" y="391"/>
                    <a:pt x="355" y="391"/>
                    <a:pt x="355" y="391"/>
                  </a:cubicBezTo>
                  <a:cubicBezTo>
                    <a:pt x="358" y="391"/>
                    <a:pt x="358" y="391"/>
                    <a:pt x="358" y="391"/>
                  </a:cubicBezTo>
                  <a:cubicBezTo>
                    <a:pt x="357" y="388"/>
                    <a:pt x="357" y="388"/>
                    <a:pt x="357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55" y="385"/>
                    <a:pt x="355" y="385"/>
                    <a:pt x="355" y="385"/>
                  </a:cubicBezTo>
                  <a:cubicBezTo>
                    <a:pt x="352" y="386"/>
                    <a:pt x="352" y="386"/>
                    <a:pt x="352" y="386"/>
                  </a:cubicBezTo>
                  <a:cubicBezTo>
                    <a:pt x="353" y="382"/>
                    <a:pt x="353" y="382"/>
                    <a:pt x="353" y="382"/>
                  </a:cubicBezTo>
                  <a:cubicBezTo>
                    <a:pt x="351" y="379"/>
                    <a:pt x="351" y="379"/>
                    <a:pt x="351" y="379"/>
                  </a:cubicBezTo>
                  <a:cubicBezTo>
                    <a:pt x="351" y="375"/>
                    <a:pt x="351" y="375"/>
                    <a:pt x="351" y="375"/>
                  </a:cubicBezTo>
                  <a:cubicBezTo>
                    <a:pt x="349" y="370"/>
                    <a:pt x="349" y="370"/>
                    <a:pt x="349" y="370"/>
                  </a:cubicBezTo>
                  <a:cubicBezTo>
                    <a:pt x="348" y="366"/>
                    <a:pt x="348" y="366"/>
                    <a:pt x="348" y="366"/>
                  </a:cubicBezTo>
                  <a:cubicBezTo>
                    <a:pt x="349" y="365"/>
                    <a:pt x="349" y="365"/>
                    <a:pt x="349" y="365"/>
                  </a:cubicBezTo>
                  <a:cubicBezTo>
                    <a:pt x="350" y="367"/>
                    <a:pt x="350" y="367"/>
                    <a:pt x="350" y="367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4"/>
                    <a:pt x="352" y="364"/>
                    <a:pt x="352" y="364"/>
                  </a:cubicBezTo>
                  <a:cubicBezTo>
                    <a:pt x="351" y="365"/>
                    <a:pt x="351" y="365"/>
                    <a:pt x="351" y="365"/>
                  </a:cubicBezTo>
                  <a:cubicBezTo>
                    <a:pt x="351" y="362"/>
                    <a:pt x="351" y="362"/>
                    <a:pt x="351" y="362"/>
                  </a:cubicBezTo>
                  <a:cubicBezTo>
                    <a:pt x="354" y="361"/>
                    <a:pt x="354" y="361"/>
                    <a:pt x="354" y="361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58"/>
                    <a:pt x="352" y="358"/>
                    <a:pt x="352" y="358"/>
                  </a:cubicBezTo>
                  <a:cubicBezTo>
                    <a:pt x="351" y="357"/>
                    <a:pt x="351" y="357"/>
                    <a:pt x="351" y="357"/>
                  </a:cubicBezTo>
                  <a:cubicBezTo>
                    <a:pt x="351" y="355"/>
                    <a:pt x="351" y="355"/>
                    <a:pt x="351" y="355"/>
                  </a:cubicBezTo>
                  <a:cubicBezTo>
                    <a:pt x="352" y="356"/>
                    <a:pt x="352" y="356"/>
                    <a:pt x="352" y="356"/>
                  </a:cubicBezTo>
                  <a:cubicBezTo>
                    <a:pt x="352" y="354"/>
                    <a:pt x="352" y="354"/>
                    <a:pt x="352" y="354"/>
                  </a:cubicBezTo>
                  <a:cubicBezTo>
                    <a:pt x="356" y="354"/>
                    <a:pt x="356" y="354"/>
                    <a:pt x="356" y="354"/>
                  </a:cubicBezTo>
                  <a:cubicBezTo>
                    <a:pt x="357" y="353"/>
                    <a:pt x="357" y="353"/>
                    <a:pt x="357" y="353"/>
                  </a:cubicBezTo>
                  <a:cubicBezTo>
                    <a:pt x="356" y="353"/>
                    <a:pt x="356" y="353"/>
                    <a:pt x="356" y="353"/>
                  </a:cubicBezTo>
                  <a:cubicBezTo>
                    <a:pt x="351" y="351"/>
                    <a:pt x="351" y="351"/>
                    <a:pt x="351" y="351"/>
                  </a:cubicBezTo>
                  <a:cubicBezTo>
                    <a:pt x="351" y="353"/>
                    <a:pt x="351" y="353"/>
                    <a:pt x="351" y="353"/>
                  </a:cubicBezTo>
                  <a:cubicBezTo>
                    <a:pt x="347" y="350"/>
                    <a:pt x="347" y="350"/>
                    <a:pt x="347" y="350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39" y="348"/>
                    <a:pt x="339" y="348"/>
                    <a:pt x="339" y="348"/>
                  </a:cubicBezTo>
                  <a:cubicBezTo>
                    <a:pt x="338" y="345"/>
                    <a:pt x="338" y="345"/>
                    <a:pt x="338" y="345"/>
                  </a:cubicBezTo>
                  <a:cubicBezTo>
                    <a:pt x="338" y="344"/>
                    <a:pt x="338" y="344"/>
                    <a:pt x="338" y="344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7" y="343"/>
                    <a:pt x="337" y="343"/>
                    <a:pt x="337" y="343"/>
                  </a:cubicBezTo>
                  <a:cubicBezTo>
                    <a:pt x="336" y="347"/>
                    <a:pt x="336" y="347"/>
                    <a:pt x="336" y="347"/>
                  </a:cubicBezTo>
                  <a:cubicBezTo>
                    <a:pt x="334" y="349"/>
                    <a:pt x="334" y="349"/>
                    <a:pt x="334" y="349"/>
                  </a:cubicBezTo>
                  <a:cubicBezTo>
                    <a:pt x="336" y="349"/>
                    <a:pt x="336" y="349"/>
                    <a:pt x="336" y="349"/>
                  </a:cubicBezTo>
                  <a:cubicBezTo>
                    <a:pt x="334" y="353"/>
                    <a:pt x="334" y="353"/>
                    <a:pt x="334" y="353"/>
                  </a:cubicBezTo>
                  <a:cubicBezTo>
                    <a:pt x="333" y="352"/>
                    <a:pt x="333" y="352"/>
                    <a:pt x="333" y="352"/>
                  </a:cubicBezTo>
                  <a:cubicBezTo>
                    <a:pt x="333" y="350"/>
                    <a:pt x="333" y="350"/>
                    <a:pt x="333" y="350"/>
                  </a:cubicBezTo>
                  <a:cubicBezTo>
                    <a:pt x="331" y="351"/>
                    <a:pt x="331" y="351"/>
                    <a:pt x="331" y="351"/>
                  </a:cubicBezTo>
                  <a:cubicBezTo>
                    <a:pt x="330" y="348"/>
                    <a:pt x="330" y="348"/>
                    <a:pt x="330" y="348"/>
                  </a:cubicBezTo>
                  <a:cubicBezTo>
                    <a:pt x="331" y="347"/>
                    <a:pt x="331" y="347"/>
                    <a:pt x="331" y="347"/>
                  </a:cubicBezTo>
                  <a:cubicBezTo>
                    <a:pt x="328" y="344"/>
                    <a:pt x="328" y="344"/>
                    <a:pt x="328" y="344"/>
                  </a:cubicBezTo>
                  <a:cubicBezTo>
                    <a:pt x="321" y="345"/>
                    <a:pt x="321" y="345"/>
                    <a:pt x="321" y="345"/>
                  </a:cubicBezTo>
                  <a:cubicBezTo>
                    <a:pt x="322" y="344"/>
                    <a:pt x="322" y="344"/>
                    <a:pt x="322" y="344"/>
                  </a:cubicBezTo>
                  <a:cubicBezTo>
                    <a:pt x="320" y="344"/>
                    <a:pt x="320" y="344"/>
                    <a:pt x="320" y="344"/>
                  </a:cubicBezTo>
                  <a:cubicBezTo>
                    <a:pt x="319" y="342"/>
                    <a:pt x="319" y="342"/>
                    <a:pt x="319" y="342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6" y="326"/>
                    <a:pt x="306" y="326"/>
                    <a:pt x="306" y="326"/>
                  </a:cubicBezTo>
                  <a:cubicBezTo>
                    <a:pt x="306" y="322"/>
                    <a:pt x="306" y="322"/>
                    <a:pt x="306" y="322"/>
                  </a:cubicBezTo>
                  <a:cubicBezTo>
                    <a:pt x="302" y="317"/>
                    <a:pt x="302" y="317"/>
                    <a:pt x="302" y="317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1" y="314"/>
                    <a:pt x="301" y="314"/>
                    <a:pt x="301" y="314"/>
                  </a:cubicBezTo>
                  <a:cubicBezTo>
                    <a:pt x="288" y="307"/>
                    <a:pt x="288" y="307"/>
                    <a:pt x="288" y="307"/>
                  </a:cubicBezTo>
                  <a:cubicBezTo>
                    <a:pt x="285" y="298"/>
                    <a:pt x="285" y="298"/>
                    <a:pt x="285" y="298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7" y="285"/>
                    <a:pt x="277" y="285"/>
                    <a:pt x="277" y="285"/>
                  </a:cubicBezTo>
                  <a:cubicBezTo>
                    <a:pt x="280" y="288"/>
                    <a:pt x="280" y="288"/>
                    <a:pt x="280" y="288"/>
                  </a:cubicBezTo>
                  <a:cubicBezTo>
                    <a:pt x="280" y="284"/>
                    <a:pt x="280" y="284"/>
                    <a:pt x="280" y="284"/>
                  </a:cubicBezTo>
                  <a:cubicBezTo>
                    <a:pt x="277" y="284"/>
                    <a:pt x="277" y="284"/>
                    <a:pt x="277" y="284"/>
                  </a:cubicBezTo>
                  <a:cubicBezTo>
                    <a:pt x="274" y="281"/>
                    <a:pt x="274" y="281"/>
                    <a:pt x="274" y="281"/>
                  </a:cubicBezTo>
                  <a:cubicBezTo>
                    <a:pt x="270" y="278"/>
                    <a:pt x="270" y="278"/>
                    <a:pt x="270" y="278"/>
                  </a:cubicBezTo>
                  <a:cubicBezTo>
                    <a:pt x="270" y="276"/>
                    <a:pt x="270" y="276"/>
                    <a:pt x="270" y="276"/>
                  </a:cubicBezTo>
                  <a:cubicBezTo>
                    <a:pt x="266" y="272"/>
                    <a:pt x="266" y="272"/>
                    <a:pt x="266" y="272"/>
                  </a:cubicBezTo>
                  <a:cubicBezTo>
                    <a:pt x="263" y="271"/>
                    <a:pt x="263" y="271"/>
                    <a:pt x="263" y="271"/>
                  </a:cubicBezTo>
                  <a:cubicBezTo>
                    <a:pt x="264" y="269"/>
                    <a:pt x="264" y="269"/>
                    <a:pt x="264" y="269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4" y="260"/>
                    <a:pt x="264" y="260"/>
                    <a:pt x="264" y="260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2" y="249"/>
                    <a:pt x="262" y="249"/>
                    <a:pt x="262" y="249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4" y="249"/>
                    <a:pt x="254" y="249"/>
                    <a:pt x="254" y="249"/>
                  </a:cubicBezTo>
                  <a:cubicBezTo>
                    <a:pt x="251" y="246"/>
                    <a:pt x="251" y="246"/>
                    <a:pt x="251" y="246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3" y="234"/>
                    <a:pt x="253" y="234"/>
                    <a:pt x="253" y="234"/>
                  </a:cubicBezTo>
                  <a:cubicBezTo>
                    <a:pt x="251" y="233"/>
                    <a:pt x="251" y="233"/>
                    <a:pt x="251" y="233"/>
                  </a:cubicBezTo>
                  <a:cubicBezTo>
                    <a:pt x="251" y="230"/>
                    <a:pt x="251" y="230"/>
                    <a:pt x="251" y="230"/>
                  </a:cubicBezTo>
                  <a:cubicBezTo>
                    <a:pt x="247" y="226"/>
                    <a:pt x="247" y="226"/>
                    <a:pt x="247" y="226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2" y="219"/>
                    <a:pt x="242" y="219"/>
                    <a:pt x="242" y="219"/>
                  </a:cubicBezTo>
                  <a:cubicBezTo>
                    <a:pt x="242" y="216"/>
                    <a:pt x="242" y="216"/>
                    <a:pt x="242" y="216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8" y="206"/>
                    <a:pt x="238" y="206"/>
                    <a:pt x="238" y="206"/>
                  </a:cubicBezTo>
                  <a:cubicBezTo>
                    <a:pt x="236" y="204"/>
                    <a:pt x="236" y="204"/>
                    <a:pt x="236" y="204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4" y="195"/>
                    <a:pt x="234" y="195"/>
                    <a:pt x="234" y="195"/>
                  </a:cubicBezTo>
                  <a:cubicBezTo>
                    <a:pt x="235" y="185"/>
                    <a:pt x="235" y="185"/>
                    <a:pt x="235" y="185"/>
                  </a:cubicBezTo>
                  <a:cubicBezTo>
                    <a:pt x="232" y="180"/>
                    <a:pt x="232" y="180"/>
                    <a:pt x="232" y="180"/>
                  </a:cubicBezTo>
                  <a:cubicBezTo>
                    <a:pt x="229" y="179"/>
                    <a:pt x="229" y="179"/>
                    <a:pt x="229" y="179"/>
                  </a:cubicBezTo>
                  <a:cubicBezTo>
                    <a:pt x="231" y="175"/>
                    <a:pt x="231" y="175"/>
                    <a:pt x="231" y="175"/>
                  </a:cubicBezTo>
                  <a:cubicBezTo>
                    <a:pt x="229" y="169"/>
                    <a:pt x="229" y="169"/>
                    <a:pt x="229" y="169"/>
                  </a:cubicBezTo>
                  <a:cubicBezTo>
                    <a:pt x="223" y="158"/>
                    <a:pt x="223" y="158"/>
                    <a:pt x="223" y="158"/>
                  </a:cubicBezTo>
                  <a:cubicBezTo>
                    <a:pt x="219" y="150"/>
                    <a:pt x="219" y="150"/>
                    <a:pt x="219" y="150"/>
                  </a:cubicBezTo>
                  <a:cubicBezTo>
                    <a:pt x="217" y="142"/>
                    <a:pt x="217" y="142"/>
                    <a:pt x="217" y="142"/>
                  </a:cubicBezTo>
                  <a:cubicBezTo>
                    <a:pt x="220" y="133"/>
                    <a:pt x="220" y="133"/>
                    <a:pt x="220" y="133"/>
                  </a:cubicBezTo>
                  <a:cubicBezTo>
                    <a:pt x="219" y="125"/>
                    <a:pt x="219" y="125"/>
                    <a:pt x="219" y="125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221" y="130"/>
                    <a:pt x="221" y="130"/>
                    <a:pt x="221" y="130"/>
                  </a:cubicBezTo>
                  <a:cubicBezTo>
                    <a:pt x="224" y="123"/>
                    <a:pt x="224" y="123"/>
                    <a:pt x="224" y="123"/>
                  </a:cubicBezTo>
                  <a:cubicBezTo>
                    <a:pt x="224" y="118"/>
                    <a:pt x="224" y="118"/>
                    <a:pt x="224" y="118"/>
                  </a:cubicBezTo>
                  <a:cubicBezTo>
                    <a:pt x="223" y="118"/>
                    <a:pt x="223" y="118"/>
                    <a:pt x="223" y="118"/>
                  </a:cubicBezTo>
                  <a:cubicBezTo>
                    <a:pt x="221" y="114"/>
                    <a:pt x="221" y="114"/>
                    <a:pt x="221" y="114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20" y="115"/>
                    <a:pt x="220" y="115"/>
                    <a:pt x="220" y="115"/>
                  </a:cubicBezTo>
                  <a:cubicBezTo>
                    <a:pt x="219" y="116"/>
                    <a:pt x="219" y="116"/>
                    <a:pt x="219" y="116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3" y="109"/>
                    <a:pt x="213" y="109"/>
                    <a:pt x="213" y="109"/>
                  </a:cubicBezTo>
                  <a:cubicBezTo>
                    <a:pt x="211" y="110"/>
                    <a:pt x="211" y="110"/>
                    <a:pt x="211" y="110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2" y="112"/>
                    <a:pt x="212" y="112"/>
                    <a:pt x="212" y="112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199" y="108"/>
                    <a:pt x="199" y="108"/>
                    <a:pt x="199" y="108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3"/>
                    <a:pt x="192" y="103"/>
                    <a:pt x="192" y="10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5" y="84"/>
                    <a:pt x="175" y="84"/>
                    <a:pt x="175" y="84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3" y="84"/>
                    <a:pt x="153" y="84"/>
                    <a:pt x="153" y="84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20" y="115"/>
                    <a:pt x="120" y="115"/>
                    <a:pt x="120" y="115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6" y="125"/>
                    <a:pt x="126" y="125"/>
                    <a:pt x="126" y="125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7" y="150"/>
                    <a:pt x="127" y="150"/>
                    <a:pt x="127" y="150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4" y="169"/>
                    <a:pt x="124" y="169"/>
                    <a:pt x="124" y="169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3" y="175"/>
                    <a:pt x="123" y="175"/>
                    <a:pt x="123" y="175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9" y="189"/>
                    <a:pt x="129" y="189"/>
                    <a:pt x="129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7" y="199"/>
                    <a:pt x="137" y="199"/>
                    <a:pt x="137" y="199"/>
                  </a:cubicBezTo>
                  <a:cubicBezTo>
                    <a:pt x="136" y="201"/>
                    <a:pt x="136" y="201"/>
                    <a:pt x="136" y="201"/>
                  </a:cubicBezTo>
                  <a:cubicBezTo>
                    <a:pt x="137" y="204"/>
                    <a:pt x="137" y="204"/>
                    <a:pt x="137" y="204"/>
                  </a:cubicBezTo>
                  <a:cubicBezTo>
                    <a:pt x="141" y="207"/>
                    <a:pt x="141" y="207"/>
                    <a:pt x="141" y="207"/>
                  </a:cubicBezTo>
                  <a:cubicBezTo>
                    <a:pt x="144" y="205"/>
                    <a:pt x="144" y="205"/>
                    <a:pt x="144" y="205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7" y="207"/>
                    <a:pt x="147" y="207"/>
                    <a:pt x="147" y="207"/>
                  </a:cubicBezTo>
                  <a:cubicBezTo>
                    <a:pt x="155" y="219"/>
                    <a:pt x="155" y="219"/>
                    <a:pt x="155" y="219"/>
                  </a:cubicBezTo>
                  <a:cubicBezTo>
                    <a:pt x="166" y="229"/>
                    <a:pt x="166" y="229"/>
                    <a:pt x="166" y="229"/>
                  </a:cubicBezTo>
                  <a:cubicBezTo>
                    <a:pt x="167" y="231"/>
                    <a:pt x="167" y="231"/>
                    <a:pt x="167" y="231"/>
                  </a:cubicBezTo>
                  <a:cubicBezTo>
                    <a:pt x="172" y="237"/>
                    <a:pt x="172" y="237"/>
                    <a:pt x="172" y="237"/>
                  </a:cubicBezTo>
                  <a:cubicBezTo>
                    <a:pt x="176" y="244"/>
                    <a:pt x="176" y="244"/>
                    <a:pt x="176" y="244"/>
                  </a:cubicBezTo>
                  <a:cubicBezTo>
                    <a:pt x="176" y="247"/>
                    <a:pt x="176" y="247"/>
                    <a:pt x="176" y="247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182" y="259"/>
                    <a:pt x="182" y="259"/>
                    <a:pt x="182" y="259"/>
                  </a:cubicBezTo>
                  <a:cubicBezTo>
                    <a:pt x="181" y="260"/>
                    <a:pt x="181" y="260"/>
                    <a:pt x="181" y="260"/>
                  </a:cubicBezTo>
                  <a:cubicBezTo>
                    <a:pt x="182" y="264"/>
                    <a:pt x="182" y="264"/>
                    <a:pt x="182" y="264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2" y="269"/>
                    <a:pt x="182" y="269"/>
                    <a:pt x="182" y="269"/>
                  </a:cubicBezTo>
                  <a:cubicBezTo>
                    <a:pt x="186" y="270"/>
                    <a:pt x="186" y="270"/>
                    <a:pt x="186" y="270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6" y="266"/>
                    <a:pt x="186" y="266"/>
                    <a:pt x="186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7"/>
                    <a:pt x="189" y="267"/>
                    <a:pt x="189" y="267"/>
                  </a:cubicBezTo>
                  <a:cubicBezTo>
                    <a:pt x="191" y="267"/>
                    <a:pt x="191" y="267"/>
                    <a:pt x="191" y="267"/>
                  </a:cubicBezTo>
                  <a:cubicBezTo>
                    <a:pt x="191" y="268"/>
                    <a:pt x="191" y="268"/>
                    <a:pt x="191" y="268"/>
                  </a:cubicBezTo>
                  <a:cubicBezTo>
                    <a:pt x="192" y="269"/>
                    <a:pt x="192" y="269"/>
                    <a:pt x="192" y="269"/>
                  </a:cubicBezTo>
                  <a:cubicBezTo>
                    <a:pt x="192" y="277"/>
                    <a:pt x="192" y="277"/>
                    <a:pt x="192" y="277"/>
                  </a:cubicBezTo>
                  <a:cubicBezTo>
                    <a:pt x="194" y="277"/>
                    <a:pt x="194" y="277"/>
                    <a:pt x="194" y="277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201" y="277"/>
                    <a:pt x="201" y="277"/>
                    <a:pt x="201" y="277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2"/>
                    <a:pt x="201" y="282"/>
                    <a:pt x="201" y="282"/>
                  </a:cubicBezTo>
                  <a:cubicBezTo>
                    <a:pt x="202" y="285"/>
                    <a:pt x="202" y="285"/>
                    <a:pt x="202" y="285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3" y="291"/>
                    <a:pt x="203" y="291"/>
                    <a:pt x="203" y="291"/>
                  </a:cubicBezTo>
                  <a:cubicBezTo>
                    <a:pt x="204" y="299"/>
                    <a:pt x="204" y="299"/>
                    <a:pt x="204" y="299"/>
                  </a:cubicBezTo>
                  <a:cubicBezTo>
                    <a:pt x="209" y="303"/>
                    <a:pt x="209" y="303"/>
                    <a:pt x="209" y="303"/>
                  </a:cubicBezTo>
                  <a:cubicBezTo>
                    <a:pt x="211" y="303"/>
                    <a:pt x="215" y="301"/>
                    <a:pt x="217" y="302"/>
                  </a:cubicBezTo>
                  <a:cubicBezTo>
                    <a:pt x="219" y="307"/>
                    <a:pt x="223" y="311"/>
                    <a:pt x="220" y="316"/>
                  </a:cubicBezTo>
                  <a:cubicBezTo>
                    <a:pt x="220" y="324"/>
                    <a:pt x="225" y="329"/>
                    <a:pt x="225" y="337"/>
                  </a:cubicBezTo>
                  <a:cubicBezTo>
                    <a:pt x="225" y="342"/>
                    <a:pt x="223" y="347"/>
                    <a:pt x="223" y="351"/>
                  </a:cubicBezTo>
                  <a:cubicBezTo>
                    <a:pt x="228" y="354"/>
                    <a:pt x="234" y="358"/>
                    <a:pt x="235" y="365"/>
                  </a:cubicBezTo>
                  <a:cubicBezTo>
                    <a:pt x="250" y="379"/>
                    <a:pt x="250" y="379"/>
                    <a:pt x="250" y="379"/>
                  </a:cubicBezTo>
                  <a:cubicBezTo>
                    <a:pt x="255" y="391"/>
                    <a:pt x="255" y="391"/>
                    <a:pt x="255" y="391"/>
                  </a:cubicBezTo>
                  <a:cubicBezTo>
                    <a:pt x="266" y="398"/>
                    <a:pt x="266" y="398"/>
                    <a:pt x="266" y="398"/>
                  </a:cubicBezTo>
                  <a:cubicBezTo>
                    <a:pt x="269" y="401"/>
                    <a:pt x="268" y="406"/>
                    <a:pt x="265" y="409"/>
                  </a:cubicBezTo>
                  <a:cubicBezTo>
                    <a:pt x="273" y="416"/>
                    <a:pt x="268" y="426"/>
                    <a:pt x="274" y="434"/>
                  </a:cubicBezTo>
                  <a:cubicBezTo>
                    <a:pt x="276" y="435"/>
                    <a:pt x="279" y="434"/>
                    <a:pt x="281" y="433"/>
                  </a:cubicBezTo>
                  <a:cubicBezTo>
                    <a:pt x="282" y="427"/>
                    <a:pt x="278" y="424"/>
                    <a:pt x="276" y="420"/>
                  </a:cubicBezTo>
                  <a:cubicBezTo>
                    <a:pt x="275" y="419"/>
                    <a:pt x="277" y="418"/>
                    <a:pt x="278" y="418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90" y="430"/>
                    <a:pt x="292" y="435"/>
                    <a:pt x="294" y="440"/>
                  </a:cubicBezTo>
                  <a:cubicBezTo>
                    <a:pt x="297" y="449"/>
                    <a:pt x="298" y="460"/>
                    <a:pt x="303" y="471"/>
                  </a:cubicBezTo>
                  <a:cubicBezTo>
                    <a:pt x="302" y="473"/>
                    <a:pt x="298" y="475"/>
                    <a:pt x="299" y="478"/>
                  </a:cubicBezTo>
                  <a:cubicBezTo>
                    <a:pt x="299" y="489"/>
                    <a:pt x="306" y="496"/>
                    <a:pt x="311" y="505"/>
                  </a:cubicBezTo>
                  <a:cubicBezTo>
                    <a:pt x="313" y="505"/>
                    <a:pt x="316" y="505"/>
                    <a:pt x="318" y="508"/>
                  </a:cubicBezTo>
                  <a:cubicBezTo>
                    <a:pt x="320" y="514"/>
                    <a:pt x="313" y="526"/>
                    <a:pt x="323" y="530"/>
                  </a:cubicBezTo>
                  <a:cubicBezTo>
                    <a:pt x="322" y="535"/>
                    <a:pt x="327" y="538"/>
                    <a:pt x="331" y="542"/>
                  </a:cubicBezTo>
                  <a:cubicBezTo>
                    <a:pt x="332" y="551"/>
                    <a:pt x="343" y="560"/>
                    <a:pt x="334" y="568"/>
                  </a:cubicBezTo>
                  <a:cubicBezTo>
                    <a:pt x="336" y="571"/>
                    <a:pt x="334" y="574"/>
                    <a:pt x="334" y="578"/>
                  </a:cubicBezTo>
                  <a:lnTo>
                    <a:pt x="283" y="578"/>
                  </a:lnTo>
                  <a:close/>
                </a:path>
              </a:pathLst>
            </a:custGeom>
            <a:grpFill/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3" name="Group 702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6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727" name="Group 726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8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9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30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31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2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3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4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5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6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7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8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9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40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41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2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3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4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5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6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7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8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9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50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grpSp>
        <p:nvGrpSpPr>
          <p:cNvPr id="757" name="Group 756"/>
          <p:cNvGrpSpPr/>
          <p:nvPr userDrawn="1"/>
        </p:nvGrpSpPr>
        <p:grpSpPr>
          <a:xfrm>
            <a:off x="1645847" y="0"/>
            <a:ext cx="9936553" cy="2552420"/>
            <a:chOff x="-20638" y="-760167"/>
            <a:chExt cx="8772526" cy="2243138"/>
          </a:xfrm>
        </p:grpSpPr>
        <p:sp>
          <p:nvSpPr>
            <p:cNvPr id="758" name="Freeform 163"/>
            <p:cNvSpPr>
              <a:spLocks/>
            </p:cNvSpPr>
            <p:nvPr userDrawn="1"/>
          </p:nvSpPr>
          <p:spPr bwMode="auto">
            <a:xfrm>
              <a:off x="104284" y="-760167"/>
              <a:ext cx="7769226" cy="2243138"/>
            </a:xfrm>
            <a:custGeom>
              <a:avLst/>
              <a:gdLst/>
              <a:ahLst/>
              <a:cxnLst>
                <a:cxn ang="0">
                  <a:pos x="116" y="332"/>
                </a:cxn>
                <a:cxn ang="0">
                  <a:pos x="282" y="493"/>
                </a:cxn>
                <a:cxn ang="0">
                  <a:pos x="275" y="524"/>
                </a:cxn>
                <a:cxn ang="0">
                  <a:pos x="334" y="566"/>
                </a:cxn>
                <a:cxn ang="0">
                  <a:pos x="337" y="621"/>
                </a:cxn>
                <a:cxn ang="0">
                  <a:pos x="2663" y="664"/>
                </a:cxn>
                <a:cxn ang="0">
                  <a:pos x="2761" y="762"/>
                </a:cxn>
                <a:cxn ang="0">
                  <a:pos x="2799" y="744"/>
                </a:cxn>
                <a:cxn ang="0">
                  <a:pos x="2794" y="731"/>
                </a:cxn>
                <a:cxn ang="0">
                  <a:pos x="2806" y="735"/>
                </a:cxn>
                <a:cxn ang="0">
                  <a:pos x="2817" y="750"/>
                </a:cxn>
                <a:cxn ang="0">
                  <a:pos x="2838" y="729"/>
                </a:cxn>
                <a:cxn ang="0">
                  <a:pos x="2830" y="746"/>
                </a:cxn>
                <a:cxn ang="0">
                  <a:pos x="2850" y="755"/>
                </a:cxn>
                <a:cxn ang="0">
                  <a:pos x="2898" y="766"/>
                </a:cxn>
                <a:cxn ang="0">
                  <a:pos x="2929" y="790"/>
                </a:cxn>
                <a:cxn ang="0">
                  <a:pos x="2999" y="781"/>
                </a:cxn>
                <a:cxn ang="0">
                  <a:pos x="3017" y="779"/>
                </a:cxn>
                <a:cxn ang="0">
                  <a:pos x="3135" y="783"/>
                </a:cxn>
                <a:cxn ang="0">
                  <a:pos x="3147" y="740"/>
                </a:cxn>
                <a:cxn ang="0">
                  <a:pos x="3177" y="742"/>
                </a:cxn>
                <a:cxn ang="0">
                  <a:pos x="3199" y="676"/>
                </a:cxn>
                <a:cxn ang="0">
                  <a:pos x="3208" y="709"/>
                </a:cxn>
                <a:cxn ang="0">
                  <a:pos x="3233" y="689"/>
                </a:cxn>
                <a:cxn ang="0">
                  <a:pos x="3272" y="656"/>
                </a:cxn>
                <a:cxn ang="0">
                  <a:pos x="3345" y="653"/>
                </a:cxn>
                <a:cxn ang="0">
                  <a:pos x="3387" y="673"/>
                </a:cxn>
                <a:cxn ang="0">
                  <a:pos x="3420" y="728"/>
                </a:cxn>
                <a:cxn ang="0">
                  <a:pos x="3516" y="724"/>
                </a:cxn>
                <a:cxn ang="0">
                  <a:pos x="3540" y="783"/>
                </a:cxn>
                <a:cxn ang="0">
                  <a:pos x="3580" y="839"/>
                </a:cxn>
                <a:cxn ang="0">
                  <a:pos x="3585" y="896"/>
                </a:cxn>
                <a:cxn ang="0">
                  <a:pos x="3644" y="905"/>
                </a:cxn>
                <a:cxn ang="0">
                  <a:pos x="3721" y="905"/>
                </a:cxn>
                <a:cxn ang="0">
                  <a:pos x="3778" y="893"/>
                </a:cxn>
                <a:cxn ang="0">
                  <a:pos x="3835" y="893"/>
                </a:cxn>
                <a:cxn ang="0">
                  <a:pos x="3875" y="894"/>
                </a:cxn>
                <a:cxn ang="0">
                  <a:pos x="3928" y="898"/>
                </a:cxn>
                <a:cxn ang="0">
                  <a:pos x="3958" y="918"/>
                </a:cxn>
                <a:cxn ang="0">
                  <a:pos x="4000" y="949"/>
                </a:cxn>
                <a:cxn ang="0">
                  <a:pos x="4016" y="981"/>
                </a:cxn>
                <a:cxn ang="0">
                  <a:pos x="4045" y="1006"/>
                </a:cxn>
                <a:cxn ang="0">
                  <a:pos x="4020" y="1019"/>
                </a:cxn>
                <a:cxn ang="0">
                  <a:pos x="3932" y="1028"/>
                </a:cxn>
                <a:cxn ang="0">
                  <a:pos x="3860" y="990"/>
                </a:cxn>
                <a:cxn ang="0">
                  <a:pos x="3906" y="1034"/>
                </a:cxn>
                <a:cxn ang="0">
                  <a:pos x="3893" y="1142"/>
                </a:cxn>
                <a:cxn ang="0">
                  <a:pos x="3866" y="1318"/>
                </a:cxn>
                <a:cxn ang="0">
                  <a:pos x="3870" y="1365"/>
                </a:cxn>
                <a:cxn ang="0">
                  <a:pos x="3910" y="1369"/>
                </a:cxn>
                <a:cxn ang="0">
                  <a:pos x="4029" y="1289"/>
                </a:cxn>
                <a:cxn ang="0">
                  <a:pos x="4058" y="1274"/>
                </a:cxn>
                <a:cxn ang="0">
                  <a:pos x="4135" y="1226"/>
                </a:cxn>
                <a:cxn ang="0">
                  <a:pos x="4144" y="1171"/>
                </a:cxn>
                <a:cxn ang="0">
                  <a:pos x="4174" y="1080"/>
                </a:cxn>
                <a:cxn ang="0">
                  <a:pos x="4284" y="1041"/>
                </a:cxn>
                <a:cxn ang="0">
                  <a:pos x="4298" y="1025"/>
                </a:cxn>
                <a:cxn ang="0">
                  <a:pos x="4278" y="1014"/>
                </a:cxn>
                <a:cxn ang="0">
                  <a:pos x="4337" y="990"/>
                </a:cxn>
                <a:cxn ang="0">
                  <a:pos x="4452" y="849"/>
                </a:cxn>
                <a:cxn ang="0">
                  <a:pos x="4537" y="729"/>
                </a:cxn>
                <a:cxn ang="0">
                  <a:pos x="4645" y="565"/>
                </a:cxn>
                <a:cxn ang="0">
                  <a:pos x="4857" y="75"/>
                </a:cxn>
              </a:cxnLst>
              <a:rect l="0" t="0" r="r" b="b"/>
              <a:pathLst>
                <a:path w="4894" h="1413">
                  <a:moveTo>
                    <a:pt x="130" y="108"/>
                  </a:moveTo>
                  <a:lnTo>
                    <a:pt x="130" y="110"/>
                  </a:lnTo>
                  <a:lnTo>
                    <a:pt x="123" y="119"/>
                  </a:lnTo>
                  <a:lnTo>
                    <a:pt x="116" y="119"/>
                  </a:lnTo>
                  <a:lnTo>
                    <a:pt x="101" y="128"/>
                  </a:lnTo>
                  <a:lnTo>
                    <a:pt x="99" y="136"/>
                  </a:lnTo>
                  <a:lnTo>
                    <a:pt x="103" y="141"/>
                  </a:lnTo>
                  <a:lnTo>
                    <a:pt x="101" y="145"/>
                  </a:lnTo>
                  <a:lnTo>
                    <a:pt x="103" y="148"/>
                  </a:lnTo>
                  <a:lnTo>
                    <a:pt x="108" y="152"/>
                  </a:lnTo>
                  <a:lnTo>
                    <a:pt x="116" y="154"/>
                  </a:lnTo>
                  <a:lnTo>
                    <a:pt x="119" y="152"/>
                  </a:lnTo>
                  <a:lnTo>
                    <a:pt x="132" y="150"/>
                  </a:lnTo>
                  <a:lnTo>
                    <a:pt x="136" y="154"/>
                  </a:lnTo>
                  <a:lnTo>
                    <a:pt x="125" y="154"/>
                  </a:lnTo>
                  <a:lnTo>
                    <a:pt x="119" y="156"/>
                  </a:lnTo>
                  <a:lnTo>
                    <a:pt x="117" y="159"/>
                  </a:lnTo>
                  <a:lnTo>
                    <a:pt x="119" y="165"/>
                  </a:lnTo>
                  <a:lnTo>
                    <a:pt x="117" y="170"/>
                  </a:lnTo>
                  <a:lnTo>
                    <a:pt x="127" y="183"/>
                  </a:lnTo>
                  <a:lnTo>
                    <a:pt x="132" y="194"/>
                  </a:lnTo>
                  <a:lnTo>
                    <a:pt x="130" y="202"/>
                  </a:lnTo>
                  <a:lnTo>
                    <a:pt x="127" y="189"/>
                  </a:lnTo>
                  <a:lnTo>
                    <a:pt x="116" y="172"/>
                  </a:lnTo>
                  <a:lnTo>
                    <a:pt x="116" y="165"/>
                  </a:lnTo>
                  <a:lnTo>
                    <a:pt x="114" y="158"/>
                  </a:lnTo>
                  <a:lnTo>
                    <a:pt x="101" y="154"/>
                  </a:lnTo>
                  <a:lnTo>
                    <a:pt x="94" y="159"/>
                  </a:lnTo>
                  <a:lnTo>
                    <a:pt x="88" y="161"/>
                  </a:lnTo>
                  <a:lnTo>
                    <a:pt x="84" y="161"/>
                  </a:lnTo>
                  <a:lnTo>
                    <a:pt x="79" y="163"/>
                  </a:lnTo>
                  <a:lnTo>
                    <a:pt x="75" y="165"/>
                  </a:lnTo>
                  <a:lnTo>
                    <a:pt x="75" y="176"/>
                  </a:lnTo>
                  <a:lnTo>
                    <a:pt x="68" y="176"/>
                  </a:lnTo>
                  <a:lnTo>
                    <a:pt x="64" y="174"/>
                  </a:lnTo>
                  <a:lnTo>
                    <a:pt x="61" y="178"/>
                  </a:lnTo>
                  <a:lnTo>
                    <a:pt x="57" y="180"/>
                  </a:lnTo>
                  <a:lnTo>
                    <a:pt x="62" y="172"/>
                  </a:lnTo>
                  <a:lnTo>
                    <a:pt x="70" y="174"/>
                  </a:lnTo>
                  <a:lnTo>
                    <a:pt x="72" y="172"/>
                  </a:lnTo>
                  <a:lnTo>
                    <a:pt x="72" y="167"/>
                  </a:lnTo>
                  <a:lnTo>
                    <a:pt x="64" y="167"/>
                  </a:lnTo>
                  <a:lnTo>
                    <a:pt x="57" y="176"/>
                  </a:lnTo>
                  <a:lnTo>
                    <a:pt x="51" y="187"/>
                  </a:lnTo>
                  <a:lnTo>
                    <a:pt x="44" y="185"/>
                  </a:lnTo>
                  <a:lnTo>
                    <a:pt x="35" y="189"/>
                  </a:lnTo>
                  <a:lnTo>
                    <a:pt x="31" y="200"/>
                  </a:lnTo>
                  <a:lnTo>
                    <a:pt x="29" y="209"/>
                  </a:lnTo>
                  <a:lnTo>
                    <a:pt x="28" y="216"/>
                  </a:lnTo>
                  <a:lnTo>
                    <a:pt x="31" y="222"/>
                  </a:lnTo>
                  <a:lnTo>
                    <a:pt x="29" y="225"/>
                  </a:lnTo>
                  <a:lnTo>
                    <a:pt x="31" y="227"/>
                  </a:lnTo>
                  <a:lnTo>
                    <a:pt x="29" y="235"/>
                  </a:lnTo>
                  <a:lnTo>
                    <a:pt x="39" y="236"/>
                  </a:lnTo>
                  <a:lnTo>
                    <a:pt x="40" y="240"/>
                  </a:lnTo>
                  <a:lnTo>
                    <a:pt x="31" y="238"/>
                  </a:lnTo>
                  <a:lnTo>
                    <a:pt x="31" y="240"/>
                  </a:lnTo>
                  <a:lnTo>
                    <a:pt x="35" y="244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48" y="238"/>
                  </a:lnTo>
                  <a:lnTo>
                    <a:pt x="48" y="233"/>
                  </a:lnTo>
                  <a:lnTo>
                    <a:pt x="53" y="225"/>
                  </a:lnTo>
                  <a:lnTo>
                    <a:pt x="57" y="227"/>
                  </a:lnTo>
                  <a:lnTo>
                    <a:pt x="59" y="225"/>
                  </a:lnTo>
                  <a:lnTo>
                    <a:pt x="59" y="224"/>
                  </a:lnTo>
                  <a:lnTo>
                    <a:pt x="53" y="222"/>
                  </a:lnTo>
                  <a:lnTo>
                    <a:pt x="46" y="216"/>
                  </a:lnTo>
                  <a:lnTo>
                    <a:pt x="61" y="220"/>
                  </a:lnTo>
                  <a:lnTo>
                    <a:pt x="62" y="213"/>
                  </a:lnTo>
                  <a:lnTo>
                    <a:pt x="68" y="213"/>
                  </a:lnTo>
                  <a:lnTo>
                    <a:pt x="73" y="203"/>
                  </a:lnTo>
                  <a:lnTo>
                    <a:pt x="75" y="205"/>
                  </a:lnTo>
                  <a:lnTo>
                    <a:pt x="70" y="214"/>
                  </a:lnTo>
                  <a:lnTo>
                    <a:pt x="64" y="214"/>
                  </a:lnTo>
                  <a:lnTo>
                    <a:pt x="61" y="224"/>
                  </a:lnTo>
                  <a:lnTo>
                    <a:pt x="62" y="225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5" y="225"/>
                  </a:lnTo>
                  <a:lnTo>
                    <a:pt x="92" y="227"/>
                  </a:lnTo>
                  <a:lnTo>
                    <a:pt x="95" y="231"/>
                  </a:lnTo>
                  <a:lnTo>
                    <a:pt x="119" y="238"/>
                  </a:lnTo>
                  <a:lnTo>
                    <a:pt x="125" y="235"/>
                  </a:lnTo>
                  <a:lnTo>
                    <a:pt x="125" y="224"/>
                  </a:lnTo>
                  <a:lnTo>
                    <a:pt x="127" y="233"/>
                  </a:lnTo>
                  <a:lnTo>
                    <a:pt x="125" y="238"/>
                  </a:lnTo>
                  <a:lnTo>
                    <a:pt x="123" y="238"/>
                  </a:lnTo>
                  <a:lnTo>
                    <a:pt x="121" y="242"/>
                  </a:lnTo>
                  <a:lnTo>
                    <a:pt x="117" y="242"/>
                  </a:lnTo>
                  <a:lnTo>
                    <a:pt x="110" y="238"/>
                  </a:lnTo>
                  <a:lnTo>
                    <a:pt x="101" y="236"/>
                  </a:lnTo>
                  <a:lnTo>
                    <a:pt x="88" y="231"/>
                  </a:lnTo>
                  <a:lnTo>
                    <a:pt x="66" y="229"/>
                  </a:lnTo>
                  <a:lnTo>
                    <a:pt x="55" y="229"/>
                  </a:lnTo>
                  <a:lnTo>
                    <a:pt x="53" y="233"/>
                  </a:lnTo>
                  <a:lnTo>
                    <a:pt x="51" y="240"/>
                  </a:lnTo>
                  <a:lnTo>
                    <a:pt x="48" y="244"/>
                  </a:lnTo>
                  <a:lnTo>
                    <a:pt x="48" y="246"/>
                  </a:lnTo>
                  <a:lnTo>
                    <a:pt x="44" y="246"/>
                  </a:lnTo>
                  <a:lnTo>
                    <a:pt x="35" y="253"/>
                  </a:lnTo>
                  <a:lnTo>
                    <a:pt x="31" y="253"/>
                  </a:lnTo>
                  <a:lnTo>
                    <a:pt x="26" y="255"/>
                  </a:lnTo>
                  <a:lnTo>
                    <a:pt x="26" y="258"/>
                  </a:lnTo>
                  <a:lnTo>
                    <a:pt x="40" y="262"/>
                  </a:lnTo>
                  <a:lnTo>
                    <a:pt x="50" y="260"/>
                  </a:lnTo>
                  <a:lnTo>
                    <a:pt x="51" y="262"/>
                  </a:lnTo>
                  <a:lnTo>
                    <a:pt x="46" y="266"/>
                  </a:lnTo>
                  <a:lnTo>
                    <a:pt x="62" y="271"/>
                  </a:lnTo>
                  <a:lnTo>
                    <a:pt x="72" y="269"/>
                  </a:lnTo>
                  <a:lnTo>
                    <a:pt x="79" y="264"/>
                  </a:lnTo>
                  <a:lnTo>
                    <a:pt x="75" y="271"/>
                  </a:lnTo>
                  <a:lnTo>
                    <a:pt x="66" y="273"/>
                  </a:lnTo>
                  <a:lnTo>
                    <a:pt x="55" y="273"/>
                  </a:lnTo>
                  <a:lnTo>
                    <a:pt x="51" y="269"/>
                  </a:lnTo>
                  <a:lnTo>
                    <a:pt x="40" y="266"/>
                  </a:lnTo>
                  <a:lnTo>
                    <a:pt x="26" y="268"/>
                  </a:lnTo>
                  <a:lnTo>
                    <a:pt x="22" y="269"/>
                  </a:lnTo>
                  <a:lnTo>
                    <a:pt x="20" y="277"/>
                  </a:lnTo>
                  <a:lnTo>
                    <a:pt x="22" y="280"/>
                  </a:lnTo>
                  <a:lnTo>
                    <a:pt x="26" y="282"/>
                  </a:lnTo>
                  <a:lnTo>
                    <a:pt x="28" y="284"/>
                  </a:lnTo>
                  <a:lnTo>
                    <a:pt x="26" y="288"/>
                  </a:lnTo>
                  <a:lnTo>
                    <a:pt x="28" y="288"/>
                  </a:lnTo>
                  <a:lnTo>
                    <a:pt x="40" y="288"/>
                  </a:lnTo>
                  <a:lnTo>
                    <a:pt x="42" y="291"/>
                  </a:lnTo>
                  <a:lnTo>
                    <a:pt x="40" y="291"/>
                  </a:lnTo>
                  <a:lnTo>
                    <a:pt x="35" y="302"/>
                  </a:lnTo>
                  <a:lnTo>
                    <a:pt x="39" y="306"/>
                  </a:lnTo>
                  <a:lnTo>
                    <a:pt x="42" y="306"/>
                  </a:lnTo>
                  <a:lnTo>
                    <a:pt x="42" y="308"/>
                  </a:lnTo>
                  <a:lnTo>
                    <a:pt x="40" y="310"/>
                  </a:lnTo>
                  <a:lnTo>
                    <a:pt x="42" y="313"/>
                  </a:lnTo>
                  <a:lnTo>
                    <a:pt x="48" y="313"/>
                  </a:lnTo>
                  <a:lnTo>
                    <a:pt x="48" y="317"/>
                  </a:lnTo>
                  <a:lnTo>
                    <a:pt x="53" y="317"/>
                  </a:lnTo>
                  <a:lnTo>
                    <a:pt x="55" y="323"/>
                  </a:lnTo>
                  <a:lnTo>
                    <a:pt x="62" y="326"/>
                  </a:lnTo>
                  <a:lnTo>
                    <a:pt x="68" y="334"/>
                  </a:lnTo>
                  <a:lnTo>
                    <a:pt x="79" y="328"/>
                  </a:lnTo>
                  <a:lnTo>
                    <a:pt x="68" y="324"/>
                  </a:lnTo>
                  <a:lnTo>
                    <a:pt x="61" y="317"/>
                  </a:lnTo>
                  <a:lnTo>
                    <a:pt x="66" y="317"/>
                  </a:lnTo>
                  <a:lnTo>
                    <a:pt x="70" y="323"/>
                  </a:lnTo>
                  <a:lnTo>
                    <a:pt x="81" y="324"/>
                  </a:lnTo>
                  <a:lnTo>
                    <a:pt x="83" y="326"/>
                  </a:lnTo>
                  <a:lnTo>
                    <a:pt x="84" y="323"/>
                  </a:lnTo>
                  <a:lnTo>
                    <a:pt x="86" y="323"/>
                  </a:lnTo>
                  <a:lnTo>
                    <a:pt x="95" y="332"/>
                  </a:lnTo>
                  <a:lnTo>
                    <a:pt x="99" y="334"/>
                  </a:lnTo>
                  <a:lnTo>
                    <a:pt x="101" y="332"/>
                  </a:lnTo>
                  <a:lnTo>
                    <a:pt x="108" y="332"/>
                  </a:lnTo>
                  <a:lnTo>
                    <a:pt x="112" y="328"/>
                  </a:lnTo>
                  <a:lnTo>
                    <a:pt x="112" y="319"/>
                  </a:lnTo>
                  <a:lnTo>
                    <a:pt x="116" y="313"/>
                  </a:lnTo>
                  <a:lnTo>
                    <a:pt x="116" y="323"/>
                  </a:lnTo>
                  <a:lnTo>
                    <a:pt x="117" y="328"/>
                  </a:lnTo>
                  <a:lnTo>
                    <a:pt x="134" y="335"/>
                  </a:lnTo>
                  <a:lnTo>
                    <a:pt x="139" y="334"/>
                  </a:lnTo>
                  <a:lnTo>
                    <a:pt x="139" y="335"/>
                  </a:lnTo>
                  <a:lnTo>
                    <a:pt x="134" y="337"/>
                  </a:lnTo>
                  <a:lnTo>
                    <a:pt x="116" y="334"/>
                  </a:lnTo>
                  <a:lnTo>
                    <a:pt x="116" y="332"/>
                  </a:lnTo>
                  <a:lnTo>
                    <a:pt x="108" y="335"/>
                  </a:lnTo>
                  <a:lnTo>
                    <a:pt x="106" y="339"/>
                  </a:lnTo>
                  <a:lnTo>
                    <a:pt x="110" y="343"/>
                  </a:lnTo>
                  <a:lnTo>
                    <a:pt x="116" y="343"/>
                  </a:lnTo>
                  <a:lnTo>
                    <a:pt x="121" y="341"/>
                  </a:lnTo>
                  <a:lnTo>
                    <a:pt x="132" y="343"/>
                  </a:lnTo>
                  <a:lnTo>
                    <a:pt x="132" y="345"/>
                  </a:lnTo>
                  <a:lnTo>
                    <a:pt x="138" y="343"/>
                  </a:lnTo>
                  <a:lnTo>
                    <a:pt x="134" y="348"/>
                  </a:lnTo>
                  <a:lnTo>
                    <a:pt x="134" y="354"/>
                  </a:lnTo>
                  <a:lnTo>
                    <a:pt x="138" y="356"/>
                  </a:lnTo>
                  <a:lnTo>
                    <a:pt x="147" y="354"/>
                  </a:lnTo>
                  <a:lnTo>
                    <a:pt x="145" y="357"/>
                  </a:lnTo>
                  <a:lnTo>
                    <a:pt x="130" y="361"/>
                  </a:lnTo>
                  <a:lnTo>
                    <a:pt x="128" y="363"/>
                  </a:lnTo>
                  <a:lnTo>
                    <a:pt x="130" y="367"/>
                  </a:lnTo>
                  <a:lnTo>
                    <a:pt x="143" y="367"/>
                  </a:lnTo>
                  <a:lnTo>
                    <a:pt x="147" y="365"/>
                  </a:lnTo>
                  <a:lnTo>
                    <a:pt x="150" y="365"/>
                  </a:lnTo>
                  <a:lnTo>
                    <a:pt x="152" y="368"/>
                  </a:lnTo>
                  <a:lnTo>
                    <a:pt x="158" y="368"/>
                  </a:lnTo>
                  <a:lnTo>
                    <a:pt x="167" y="370"/>
                  </a:lnTo>
                  <a:lnTo>
                    <a:pt x="172" y="363"/>
                  </a:lnTo>
                  <a:lnTo>
                    <a:pt x="176" y="363"/>
                  </a:lnTo>
                  <a:lnTo>
                    <a:pt x="178" y="361"/>
                  </a:lnTo>
                  <a:lnTo>
                    <a:pt x="174" y="357"/>
                  </a:lnTo>
                  <a:lnTo>
                    <a:pt x="176" y="352"/>
                  </a:lnTo>
                  <a:lnTo>
                    <a:pt x="183" y="350"/>
                  </a:lnTo>
                  <a:lnTo>
                    <a:pt x="187" y="350"/>
                  </a:lnTo>
                  <a:lnTo>
                    <a:pt x="189" y="346"/>
                  </a:lnTo>
                  <a:lnTo>
                    <a:pt x="187" y="343"/>
                  </a:lnTo>
                  <a:lnTo>
                    <a:pt x="185" y="324"/>
                  </a:lnTo>
                  <a:lnTo>
                    <a:pt x="191" y="334"/>
                  </a:lnTo>
                  <a:lnTo>
                    <a:pt x="193" y="346"/>
                  </a:lnTo>
                  <a:lnTo>
                    <a:pt x="187" y="356"/>
                  </a:lnTo>
                  <a:lnTo>
                    <a:pt x="180" y="354"/>
                  </a:lnTo>
                  <a:lnTo>
                    <a:pt x="180" y="365"/>
                  </a:lnTo>
                  <a:lnTo>
                    <a:pt x="172" y="368"/>
                  </a:lnTo>
                  <a:lnTo>
                    <a:pt x="169" y="374"/>
                  </a:lnTo>
                  <a:lnTo>
                    <a:pt x="167" y="374"/>
                  </a:lnTo>
                  <a:lnTo>
                    <a:pt x="167" y="372"/>
                  </a:lnTo>
                  <a:lnTo>
                    <a:pt x="160" y="372"/>
                  </a:lnTo>
                  <a:lnTo>
                    <a:pt x="152" y="374"/>
                  </a:lnTo>
                  <a:lnTo>
                    <a:pt x="143" y="370"/>
                  </a:lnTo>
                  <a:lnTo>
                    <a:pt x="139" y="372"/>
                  </a:lnTo>
                  <a:lnTo>
                    <a:pt x="125" y="368"/>
                  </a:lnTo>
                  <a:lnTo>
                    <a:pt x="125" y="374"/>
                  </a:lnTo>
                  <a:lnTo>
                    <a:pt x="127" y="376"/>
                  </a:lnTo>
                  <a:lnTo>
                    <a:pt x="147" y="374"/>
                  </a:lnTo>
                  <a:lnTo>
                    <a:pt x="150" y="376"/>
                  </a:lnTo>
                  <a:lnTo>
                    <a:pt x="147" y="378"/>
                  </a:lnTo>
                  <a:lnTo>
                    <a:pt x="130" y="378"/>
                  </a:lnTo>
                  <a:lnTo>
                    <a:pt x="128" y="379"/>
                  </a:lnTo>
                  <a:lnTo>
                    <a:pt x="128" y="385"/>
                  </a:lnTo>
                  <a:lnTo>
                    <a:pt x="123" y="381"/>
                  </a:lnTo>
                  <a:lnTo>
                    <a:pt x="119" y="381"/>
                  </a:lnTo>
                  <a:lnTo>
                    <a:pt x="119" y="383"/>
                  </a:lnTo>
                  <a:lnTo>
                    <a:pt x="130" y="389"/>
                  </a:lnTo>
                  <a:lnTo>
                    <a:pt x="134" y="389"/>
                  </a:lnTo>
                  <a:lnTo>
                    <a:pt x="136" y="392"/>
                  </a:lnTo>
                  <a:lnTo>
                    <a:pt x="145" y="394"/>
                  </a:lnTo>
                  <a:lnTo>
                    <a:pt x="154" y="392"/>
                  </a:lnTo>
                  <a:lnTo>
                    <a:pt x="156" y="389"/>
                  </a:lnTo>
                  <a:lnTo>
                    <a:pt x="163" y="392"/>
                  </a:lnTo>
                  <a:lnTo>
                    <a:pt x="158" y="394"/>
                  </a:lnTo>
                  <a:lnTo>
                    <a:pt x="163" y="403"/>
                  </a:lnTo>
                  <a:lnTo>
                    <a:pt x="171" y="401"/>
                  </a:lnTo>
                  <a:lnTo>
                    <a:pt x="171" y="396"/>
                  </a:lnTo>
                  <a:lnTo>
                    <a:pt x="176" y="392"/>
                  </a:lnTo>
                  <a:lnTo>
                    <a:pt x="182" y="379"/>
                  </a:lnTo>
                  <a:lnTo>
                    <a:pt x="189" y="374"/>
                  </a:lnTo>
                  <a:lnTo>
                    <a:pt x="193" y="374"/>
                  </a:lnTo>
                  <a:lnTo>
                    <a:pt x="189" y="378"/>
                  </a:lnTo>
                  <a:lnTo>
                    <a:pt x="185" y="379"/>
                  </a:lnTo>
                  <a:lnTo>
                    <a:pt x="182" y="383"/>
                  </a:lnTo>
                  <a:lnTo>
                    <a:pt x="180" y="389"/>
                  </a:lnTo>
                  <a:lnTo>
                    <a:pt x="180" y="394"/>
                  </a:lnTo>
                  <a:lnTo>
                    <a:pt x="174" y="401"/>
                  </a:lnTo>
                  <a:lnTo>
                    <a:pt x="187" y="403"/>
                  </a:lnTo>
                  <a:lnTo>
                    <a:pt x="193" y="396"/>
                  </a:lnTo>
                  <a:lnTo>
                    <a:pt x="194" y="400"/>
                  </a:lnTo>
                  <a:lnTo>
                    <a:pt x="193" y="403"/>
                  </a:lnTo>
                  <a:lnTo>
                    <a:pt x="196" y="407"/>
                  </a:lnTo>
                  <a:lnTo>
                    <a:pt x="202" y="403"/>
                  </a:lnTo>
                  <a:lnTo>
                    <a:pt x="200" y="407"/>
                  </a:lnTo>
                  <a:lnTo>
                    <a:pt x="204" y="414"/>
                  </a:lnTo>
                  <a:lnTo>
                    <a:pt x="209" y="412"/>
                  </a:lnTo>
                  <a:lnTo>
                    <a:pt x="213" y="405"/>
                  </a:lnTo>
                  <a:lnTo>
                    <a:pt x="218" y="403"/>
                  </a:lnTo>
                  <a:lnTo>
                    <a:pt x="220" y="400"/>
                  </a:lnTo>
                  <a:lnTo>
                    <a:pt x="224" y="400"/>
                  </a:lnTo>
                  <a:lnTo>
                    <a:pt x="227" y="396"/>
                  </a:lnTo>
                  <a:lnTo>
                    <a:pt x="227" y="398"/>
                  </a:lnTo>
                  <a:lnTo>
                    <a:pt x="231" y="394"/>
                  </a:lnTo>
                  <a:lnTo>
                    <a:pt x="231" y="389"/>
                  </a:lnTo>
                  <a:lnTo>
                    <a:pt x="235" y="381"/>
                  </a:lnTo>
                  <a:lnTo>
                    <a:pt x="235" y="379"/>
                  </a:lnTo>
                  <a:lnTo>
                    <a:pt x="231" y="378"/>
                  </a:lnTo>
                  <a:lnTo>
                    <a:pt x="231" y="374"/>
                  </a:lnTo>
                  <a:lnTo>
                    <a:pt x="229" y="372"/>
                  </a:lnTo>
                  <a:lnTo>
                    <a:pt x="237" y="368"/>
                  </a:lnTo>
                  <a:lnTo>
                    <a:pt x="240" y="363"/>
                  </a:lnTo>
                  <a:lnTo>
                    <a:pt x="244" y="357"/>
                  </a:lnTo>
                  <a:lnTo>
                    <a:pt x="246" y="359"/>
                  </a:lnTo>
                  <a:lnTo>
                    <a:pt x="248" y="365"/>
                  </a:lnTo>
                  <a:lnTo>
                    <a:pt x="244" y="367"/>
                  </a:lnTo>
                  <a:lnTo>
                    <a:pt x="238" y="372"/>
                  </a:lnTo>
                  <a:lnTo>
                    <a:pt x="235" y="374"/>
                  </a:lnTo>
                  <a:lnTo>
                    <a:pt x="240" y="383"/>
                  </a:lnTo>
                  <a:lnTo>
                    <a:pt x="237" y="389"/>
                  </a:lnTo>
                  <a:lnTo>
                    <a:pt x="233" y="398"/>
                  </a:lnTo>
                  <a:lnTo>
                    <a:pt x="235" y="400"/>
                  </a:lnTo>
                  <a:lnTo>
                    <a:pt x="231" y="403"/>
                  </a:lnTo>
                  <a:lnTo>
                    <a:pt x="227" y="403"/>
                  </a:lnTo>
                  <a:lnTo>
                    <a:pt x="224" y="409"/>
                  </a:lnTo>
                  <a:lnTo>
                    <a:pt x="216" y="409"/>
                  </a:lnTo>
                  <a:lnTo>
                    <a:pt x="213" y="422"/>
                  </a:lnTo>
                  <a:lnTo>
                    <a:pt x="209" y="423"/>
                  </a:lnTo>
                  <a:lnTo>
                    <a:pt x="209" y="427"/>
                  </a:lnTo>
                  <a:lnTo>
                    <a:pt x="211" y="429"/>
                  </a:lnTo>
                  <a:lnTo>
                    <a:pt x="213" y="425"/>
                  </a:lnTo>
                  <a:lnTo>
                    <a:pt x="216" y="425"/>
                  </a:lnTo>
                  <a:lnTo>
                    <a:pt x="220" y="416"/>
                  </a:lnTo>
                  <a:lnTo>
                    <a:pt x="222" y="423"/>
                  </a:lnTo>
                  <a:lnTo>
                    <a:pt x="220" y="429"/>
                  </a:lnTo>
                  <a:lnTo>
                    <a:pt x="229" y="433"/>
                  </a:lnTo>
                  <a:lnTo>
                    <a:pt x="237" y="429"/>
                  </a:lnTo>
                  <a:lnTo>
                    <a:pt x="244" y="422"/>
                  </a:lnTo>
                  <a:lnTo>
                    <a:pt x="253" y="423"/>
                  </a:lnTo>
                  <a:lnTo>
                    <a:pt x="266" y="422"/>
                  </a:lnTo>
                  <a:lnTo>
                    <a:pt x="271" y="418"/>
                  </a:lnTo>
                  <a:lnTo>
                    <a:pt x="273" y="420"/>
                  </a:lnTo>
                  <a:lnTo>
                    <a:pt x="266" y="425"/>
                  </a:lnTo>
                  <a:lnTo>
                    <a:pt x="255" y="427"/>
                  </a:lnTo>
                  <a:lnTo>
                    <a:pt x="249" y="425"/>
                  </a:lnTo>
                  <a:lnTo>
                    <a:pt x="246" y="427"/>
                  </a:lnTo>
                  <a:lnTo>
                    <a:pt x="242" y="431"/>
                  </a:lnTo>
                  <a:lnTo>
                    <a:pt x="238" y="433"/>
                  </a:lnTo>
                  <a:lnTo>
                    <a:pt x="244" y="438"/>
                  </a:lnTo>
                  <a:lnTo>
                    <a:pt x="246" y="445"/>
                  </a:lnTo>
                  <a:lnTo>
                    <a:pt x="242" y="453"/>
                  </a:lnTo>
                  <a:lnTo>
                    <a:pt x="238" y="456"/>
                  </a:lnTo>
                  <a:lnTo>
                    <a:pt x="238" y="458"/>
                  </a:lnTo>
                  <a:lnTo>
                    <a:pt x="235" y="460"/>
                  </a:lnTo>
                  <a:lnTo>
                    <a:pt x="237" y="464"/>
                  </a:lnTo>
                  <a:lnTo>
                    <a:pt x="233" y="469"/>
                  </a:lnTo>
                  <a:lnTo>
                    <a:pt x="233" y="475"/>
                  </a:lnTo>
                  <a:lnTo>
                    <a:pt x="224" y="462"/>
                  </a:lnTo>
                  <a:lnTo>
                    <a:pt x="226" y="473"/>
                  </a:lnTo>
                  <a:lnTo>
                    <a:pt x="229" y="480"/>
                  </a:lnTo>
                  <a:lnTo>
                    <a:pt x="238" y="489"/>
                  </a:lnTo>
                  <a:lnTo>
                    <a:pt x="242" y="493"/>
                  </a:lnTo>
                  <a:lnTo>
                    <a:pt x="242" y="500"/>
                  </a:lnTo>
                  <a:lnTo>
                    <a:pt x="248" y="506"/>
                  </a:lnTo>
                  <a:lnTo>
                    <a:pt x="255" y="506"/>
                  </a:lnTo>
                  <a:lnTo>
                    <a:pt x="260" y="511"/>
                  </a:lnTo>
                  <a:lnTo>
                    <a:pt x="262" y="506"/>
                  </a:lnTo>
                  <a:lnTo>
                    <a:pt x="268" y="508"/>
                  </a:lnTo>
                  <a:lnTo>
                    <a:pt x="275" y="508"/>
                  </a:lnTo>
                  <a:lnTo>
                    <a:pt x="277" y="504"/>
                  </a:lnTo>
                  <a:lnTo>
                    <a:pt x="281" y="502"/>
                  </a:lnTo>
                  <a:lnTo>
                    <a:pt x="279" y="499"/>
                  </a:lnTo>
                  <a:lnTo>
                    <a:pt x="282" y="493"/>
                  </a:lnTo>
                  <a:lnTo>
                    <a:pt x="284" y="495"/>
                  </a:lnTo>
                  <a:lnTo>
                    <a:pt x="282" y="499"/>
                  </a:lnTo>
                  <a:lnTo>
                    <a:pt x="284" y="502"/>
                  </a:lnTo>
                  <a:lnTo>
                    <a:pt x="282" y="506"/>
                  </a:lnTo>
                  <a:lnTo>
                    <a:pt x="284" y="508"/>
                  </a:lnTo>
                  <a:lnTo>
                    <a:pt x="288" y="506"/>
                  </a:lnTo>
                  <a:lnTo>
                    <a:pt x="290" y="506"/>
                  </a:lnTo>
                  <a:lnTo>
                    <a:pt x="292" y="502"/>
                  </a:lnTo>
                  <a:lnTo>
                    <a:pt x="288" y="495"/>
                  </a:lnTo>
                  <a:lnTo>
                    <a:pt x="288" y="484"/>
                  </a:lnTo>
                  <a:lnTo>
                    <a:pt x="301" y="480"/>
                  </a:lnTo>
                  <a:lnTo>
                    <a:pt x="306" y="475"/>
                  </a:lnTo>
                  <a:lnTo>
                    <a:pt x="301" y="469"/>
                  </a:lnTo>
                  <a:lnTo>
                    <a:pt x="295" y="464"/>
                  </a:lnTo>
                  <a:lnTo>
                    <a:pt x="293" y="458"/>
                  </a:lnTo>
                  <a:lnTo>
                    <a:pt x="306" y="469"/>
                  </a:lnTo>
                  <a:lnTo>
                    <a:pt x="310" y="478"/>
                  </a:lnTo>
                  <a:lnTo>
                    <a:pt x="304" y="482"/>
                  </a:lnTo>
                  <a:lnTo>
                    <a:pt x="299" y="482"/>
                  </a:lnTo>
                  <a:lnTo>
                    <a:pt x="290" y="488"/>
                  </a:lnTo>
                  <a:lnTo>
                    <a:pt x="290" y="493"/>
                  </a:lnTo>
                  <a:lnTo>
                    <a:pt x="295" y="495"/>
                  </a:lnTo>
                  <a:lnTo>
                    <a:pt x="295" y="500"/>
                  </a:lnTo>
                  <a:lnTo>
                    <a:pt x="293" y="508"/>
                  </a:lnTo>
                  <a:lnTo>
                    <a:pt x="288" y="511"/>
                  </a:lnTo>
                  <a:lnTo>
                    <a:pt x="288" y="511"/>
                  </a:lnTo>
                  <a:lnTo>
                    <a:pt x="290" y="513"/>
                  </a:lnTo>
                  <a:lnTo>
                    <a:pt x="290" y="515"/>
                  </a:lnTo>
                  <a:lnTo>
                    <a:pt x="290" y="515"/>
                  </a:lnTo>
                  <a:lnTo>
                    <a:pt x="292" y="519"/>
                  </a:lnTo>
                  <a:lnTo>
                    <a:pt x="292" y="519"/>
                  </a:lnTo>
                  <a:lnTo>
                    <a:pt x="293" y="521"/>
                  </a:lnTo>
                  <a:lnTo>
                    <a:pt x="293" y="522"/>
                  </a:lnTo>
                  <a:lnTo>
                    <a:pt x="293" y="522"/>
                  </a:lnTo>
                  <a:lnTo>
                    <a:pt x="295" y="522"/>
                  </a:lnTo>
                  <a:lnTo>
                    <a:pt x="297" y="522"/>
                  </a:lnTo>
                  <a:lnTo>
                    <a:pt x="297" y="522"/>
                  </a:lnTo>
                  <a:lnTo>
                    <a:pt x="299" y="521"/>
                  </a:lnTo>
                  <a:lnTo>
                    <a:pt x="301" y="521"/>
                  </a:lnTo>
                  <a:lnTo>
                    <a:pt x="301" y="521"/>
                  </a:lnTo>
                  <a:lnTo>
                    <a:pt x="303" y="517"/>
                  </a:lnTo>
                  <a:lnTo>
                    <a:pt x="303" y="517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5"/>
                  </a:lnTo>
                  <a:lnTo>
                    <a:pt x="304" y="517"/>
                  </a:lnTo>
                  <a:lnTo>
                    <a:pt x="304" y="517"/>
                  </a:lnTo>
                  <a:lnTo>
                    <a:pt x="303" y="517"/>
                  </a:lnTo>
                  <a:lnTo>
                    <a:pt x="303" y="519"/>
                  </a:lnTo>
                  <a:lnTo>
                    <a:pt x="303" y="519"/>
                  </a:lnTo>
                  <a:lnTo>
                    <a:pt x="303" y="521"/>
                  </a:lnTo>
                  <a:lnTo>
                    <a:pt x="303" y="521"/>
                  </a:lnTo>
                  <a:lnTo>
                    <a:pt x="301" y="521"/>
                  </a:lnTo>
                  <a:lnTo>
                    <a:pt x="299" y="522"/>
                  </a:lnTo>
                  <a:lnTo>
                    <a:pt x="299" y="522"/>
                  </a:lnTo>
                  <a:lnTo>
                    <a:pt x="297" y="522"/>
                  </a:lnTo>
                  <a:lnTo>
                    <a:pt x="295" y="524"/>
                  </a:lnTo>
                  <a:lnTo>
                    <a:pt x="295" y="526"/>
                  </a:lnTo>
                  <a:lnTo>
                    <a:pt x="295" y="526"/>
                  </a:lnTo>
                  <a:lnTo>
                    <a:pt x="293" y="526"/>
                  </a:lnTo>
                  <a:lnTo>
                    <a:pt x="293" y="526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28"/>
                  </a:lnTo>
                  <a:lnTo>
                    <a:pt x="293" y="532"/>
                  </a:lnTo>
                  <a:lnTo>
                    <a:pt x="293" y="532"/>
                  </a:lnTo>
                  <a:lnTo>
                    <a:pt x="295" y="532"/>
                  </a:lnTo>
                  <a:lnTo>
                    <a:pt x="299" y="532"/>
                  </a:lnTo>
                  <a:lnTo>
                    <a:pt x="301" y="530"/>
                  </a:lnTo>
                  <a:lnTo>
                    <a:pt x="303" y="530"/>
                  </a:lnTo>
                  <a:lnTo>
                    <a:pt x="306" y="532"/>
                  </a:lnTo>
                  <a:lnTo>
                    <a:pt x="308" y="530"/>
                  </a:lnTo>
                  <a:lnTo>
                    <a:pt x="308" y="530"/>
                  </a:lnTo>
                  <a:lnTo>
                    <a:pt x="310" y="530"/>
                  </a:lnTo>
                  <a:lnTo>
                    <a:pt x="310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4" y="530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7" y="526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28"/>
                  </a:lnTo>
                  <a:lnTo>
                    <a:pt x="315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2" y="530"/>
                  </a:lnTo>
                  <a:lnTo>
                    <a:pt x="310" y="532"/>
                  </a:lnTo>
                  <a:lnTo>
                    <a:pt x="308" y="532"/>
                  </a:lnTo>
                  <a:lnTo>
                    <a:pt x="304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3" y="532"/>
                  </a:lnTo>
                  <a:lnTo>
                    <a:pt x="301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9" y="533"/>
                  </a:lnTo>
                  <a:lnTo>
                    <a:pt x="297" y="535"/>
                  </a:lnTo>
                  <a:lnTo>
                    <a:pt x="295" y="535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7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541"/>
                  </a:lnTo>
                  <a:lnTo>
                    <a:pt x="295" y="541"/>
                  </a:lnTo>
                  <a:lnTo>
                    <a:pt x="295" y="543"/>
                  </a:lnTo>
                  <a:lnTo>
                    <a:pt x="295" y="543"/>
                  </a:lnTo>
                  <a:lnTo>
                    <a:pt x="295" y="544"/>
                  </a:lnTo>
                  <a:lnTo>
                    <a:pt x="295" y="544"/>
                  </a:lnTo>
                  <a:lnTo>
                    <a:pt x="295" y="546"/>
                  </a:lnTo>
                  <a:lnTo>
                    <a:pt x="295" y="546"/>
                  </a:lnTo>
                  <a:lnTo>
                    <a:pt x="295" y="548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5" y="550"/>
                  </a:lnTo>
                  <a:lnTo>
                    <a:pt x="293" y="550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8"/>
                  </a:lnTo>
                  <a:lnTo>
                    <a:pt x="293" y="546"/>
                  </a:lnTo>
                  <a:lnTo>
                    <a:pt x="292" y="546"/>
                  </a:lnTo>
                  <a:lnTo>
                    <a:pt x="292" y="546"/>
                  </a:lnTo>
                  <a:lnTo>
                    <a:pt x="292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4"/>
                  </a:lnTo>
                  <a:lnTo>
                    <a:pt x="293" y="543"/>
                  </a:lnTo>
                  <a:lnTo>
                    <a:pt x="293" y="543"/>
                  </a:lnTo>
                  <a:lnTo>
                    <a:pt x="293" y="541"/>
                  </a:lnTo>
                  <a:lnTo>
                    <a:pt x="293" y="5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92" y="535"/>
                  </a:lnTo>
                  <a:lnTo>
                    <a:pt x="292" y="535"/>
                  </a:lnTo>
                  <a:lnTo>
                    <a:pt x="292" y="530"/>
                  </a:lnTo>
                  <a:lnTo>
                    <a:pt x="292" y="528"/>
                  </a:lnTo>
                  <a:lnTo>
                    <a:pt x="292" y="526"/>
                  </a:lnTo>
                  <a:lnTo>
                    <a:pt x="290" y="522"/>
                  </a:lnTo>
                  <a:lnTo>
                    <a:pt x="290" y="519"/>
                  </a:lnTo>
                  <a:lnTo>
                    <a:pt x="290" y="517"/>
                  </a:lnTo>
                  <a:lnTo>
                    <a:pt x="288" y="517"/>
                  </a:lnTo>
                  <a:lnTo>
                    <a:pt x="288" y="515"/>
                  </a:lnTo>
                  <a:lnTo>
                    <a:pt x="286" y="513"/>
                  </a:lnTo>
                  <a:lnTo>
                    <a:pt x="286" y="513"/>
                  </a:lnTo>
                  <a:lnTo>
                    <a:pt x="284" y="511"/>
                  </a:lnTo>
                  <a:lnTo>
                    <a:pt x="284" y="513"/>
                  </a:lnTo>
                  <a:lnTo>
                    <a:pt x="281" y="515"/>
                  </a:lnTo>
                  <a:lnTo>
                    <a:pt x="279" y="517"/>
                  </a:lnTo>
                  <a:lnTo>
                    <a:pt x="277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1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2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4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5" y="526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28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0"/>
                  </a:lnTo>
                  <a:lnTo>
                    <a:pt x="277" y="532"/>
                  </a:lnTo>
                  <a:lnTo>
                    <a:pt x="277" y="535"/>
                  </a:lnTo>
                  <a:lnTo>
                    <a:pt x="277" y="537"/>
                  </a:lnTo>
                  <a:lnTo>
                    <a:pt x="279" y="537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39"/>
                  </a:lnTo>
                  <a:lnTo>
                    <a:pt x="279" y="541"/>
                  </a:lnTo>
                  <a:lnTo>
                    <a:pt x="281" y="541"/>
                  </a:lnTo>
                  <a:lnTo>
                    <a:pt x="281" y="541"/>
                  </a:lnTo>
                  <a:lnTo>
                    <a:pt x="281" y="543"/>
                  </a:lnTo>
                  <a:lnTo>
                    <a:pt x="279" y="543"/>
                  </a:lnTo>
                  <a:lnTo>
                    <a:pt x="279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4" y="544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6"/>
                  </a:lnTo>
                  <a:lnTo>
                    <a:pt x="282" y="548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50"/>
                  </a:lnTo>
                  <a:lnTo>
                    <a:pt x="286" y="548"/>
                  </a:lnTo>
                  <a:lnTo>
                    <a:pt x="286" y="548"/>
                  </a:lnTo>
                  <a:lnTo>
                    <a:pt x="288" y="548"/>
                  </a:lnTo>
                  <a:lnTo>
                    <a:pt x="288" y="550"/>
                  </a:lnTo>
                  <a:lnTo>
                    <a:pt x="288" y="550"/>
                  </a:lnTo>
                  <a:lnTo>
                    <a:pt x="290" y="550"/>
                  </a:lnTo>
                  <a:lnTo>
                    <a:pt x="290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2" y="552"/>
                  </a:lnTo>
                  <a:lnTo>
                    <a:pt x="295" y="552"/>
                  </a:lnTo>
                  <a:lnTo>
                    <a:pt x="295" y="552"/>
                  </a:lnTo>
                  <a:lnTo>
                    <a:pt x="295" y="554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5" y="555"/>
                  </a:lnTo>
                  <a:lnTo>
                    <a:pt x="297" y="555"/>
                  </a:lnTo>
                  <a:lnTo>
                    <a:pt x="297" y="557"/>
                  </a:lnTo>
                  <a:lnTo>
                    <a:pt x="299" y="557"/>
                  </a:lnTo>
                  <a:lnTo>
                    <a:pt x="299" y="557"/>
                  </a:lnTo>
                  <a:lnTo>
                    <a:pt x="301" y="557"/>
                  </a:lnTo>
                  <a:lnTo>
                    <a:pt x="303" y="559"/>
                  </a:lnTo>
                  <a:lnTo>
                    <a:pt x="303" y="561"/>
                  </a:lnTo>
                  <a:lnTo>
                    <a:pt x="306" y="561"/>
                  </a:lnTo>
                  <a:lnTo>
                    <a:pt x="306" y="563"/>
                  </a:lnTo>
                  <a:lnTo>
                    <a:pt x="306" y="563"/>
                  </a:lnTo>
                  <a:lnTo>
                    <a:pt x="308" y="565"/>
                  </a:lnTo>
                  <a:lnTo>
                    <a:pt x="310" y="566"/>
                  </a:lnTo>
                  <a:lnTo>
                    <a:pt x="312" y="566"/>
                  </a:lnTo>
                  <a:lnTo>
                    <a:pt x="312" y="565"/>
                  </a:lnTo>
                  <a:lnTo>
                    <a:pt x="312" y="565"/>
                  </a:lnTo>
                  <a:lnTo>
                    <a:pt x="314" y="565"/>
                  </a:lnTo>
                  <a:lnTo>
                    <a:pt x="315" y="563"/>
                  </a:lnTo>
                  <a:lnTo>
                    <a:pt x="315" y="561"/>
                  </a:lnTo>
                  <a:lnTo>
                    <a:pt x="315" y="561"/>
                  </a:lnTo>
                  <a:lnTo>
                    <a:pt x="315" y="557"/>
                  </a:lnTo>
                  <a:lnTo>
                    <a:pt x="317" y="555"/>
                  </a:lnTo>
                  <a:lnTo>
                    <a:pt x="317" y="554"/>
                  </a:lnTo>
                  <a:lnTo>
                    <a:pt x="317" y="552"/>
                  </a:lnTo>
                  <a:lnTo>
                    <a:pt x="317" y="552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19" y="550"/>
                  </a:lnTo>
                  <a:lnTo>
                    <a:pt x="323" y="548"/>
                  </a:lnTo>
                  <a:lnTo>
                    <a:pt x="326" y="548"/>
                  </a:lnTo>
                  <a:lnTo>
                    <a:pt x="326" y="548"/>
                  </a:lnTo>
                  <a:lnTo>
                    <a:pt x="326" y="546"/>
                  </a:lnTo>
                  <a:lnTo>
                    <a:pt x="328" y="546"/>
                  </a:lnTo>
                  <a:lnTo>
                    <a:pt x="330" y="546"/>
                  </a:lnTo>
                  <a:lnTo>
                    <a:pt x="332" y="546"/>
                  </a:lnTo>
                  <a:lnTo>
                    <a:pt x="334" y="546"/>
                  </a:lnTo>
                  <a:lnTo>
                    <a:pt x="334" y="544"/>
                  </a:lnTo>
                  <a:lnTo>
                    <a:pt x="336" y="544"/>
                  </a:lnTo>
                  <a:lnTo>
                    <a:pt x="337" y="543"/>
                  </a:lnTo>
                  <a:lnTo>
                    <a:pt x="337" y="539"/>
                  </a:lnTo>
                  <a:lnTo>
                    <a:pt x="337" y="539"/>
                  </a:lnTo>
                  <a:lnTo>
                    <a:pt x="337" y="537"/>
                  </a:lnTo>
                  <a:lnTo>
                    <a:pt x="337" y="537"/>
                  </a:lnTo>
                  <a:lnTo>
                    <a:pt x="337" y="535"/>
                  </a:lnTo>
                  <a:lnTo>
                    <a:pt x="339" y="535"/>
                  </a:lnTo>
                  <a:lnTo>
                    <a:pt x="339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1" y="535"/>
                  </a:lnTo>
                  <a:lnTo>
                    <a:pt x="343" y="535"/>
                  </a:lnTo>
                  <a:lnTo>
                    <a:pt x="343" y="535"/>
                  </a:lnTo>
                  <a:lnTo>
                    <a:pt x="345" y="533"/>
                  </a:lnTo>
                  <a:lnTo>
                    <a:pt x="345" y="533"/>
                  </a:lnTo>
                  <a:lnTo>
                    <a:pt x="345" y="532"/>
                  </a:lnTo>
                  <a:lnTo>
                    <a:pt x="347" y="532"/>
                  </a:lnTo>
                  <a:lnTo>
                    <a:pt x="347" y="530"/>
                  </a:lnTo>
                  <a:lnTo>
                    <a:pt x="347" y="530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26"/>
                  </a:lnTo>
                  <a:lnTo>
                    <a:pt x="348" y="528"/>
                  </a:lnTo>
                  <a:lnTo>
                    <a:pt x="348" y="528"/>
                  </a:lnTo>
                  <a:lnTo>
                    <a:pt x="348" y="530"/>
                  </a:lnTo>
                  <a:lnTo>
                    <a:pt x="348" y="530"/>
                  </a:lnTo>
                  <a:lnTo>
                    <a:pt x="347" y="532"/>
                  </a:lnTo>
                  <a:lnTo>
                    <a:pt x="347" y="532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3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7" y="535"/>
                  </a:lnTo>
                  <a:lnTo>
                    <a:pt x="345" y="53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1" y="539"/>
                  </a:lnTo>
                  <a:lnTo>
                    <a:pt x="341" y="539"/>
                  </a:lnTo>
                  <a:lnTo>
                    <a:pt x="341" y="541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41" y="543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4"/>
                  </a:lnTo>
                  <a:lnTo>
                    <a:pt x="339" y="548"/>
                  </a:lnTo>
                  <a:lnTo>
                    <a:pt x="339" y="548"/>
                  </a:lnTo>
                  <a:lnTo>
                    <a:pt x="337" y="548"/>
                  </a:lnTo>
                  <a:lnTo>
                    <a:pt x="337" y="550"/>
                  </a:lnTo>
                  <a:lnTo>
                    <a:pt x="337" y="550"/>
                  </a:lnTo>
                  <a:lnTo>
                    <a:pt x="336" y="552"/>
                  </a:lnTo>
                  <a:lnTo>
                    <a:pt x="334" y="554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7"/>
                  </a:lnTo>
                  <a:lnTo>
                    <a:pt x="336" y="559"/>
                  </a:lnTo>
                  <a:lnTo>
                    <a:pt x="336" y="561"/>
                  </a:lnTo>
                  <a:lnTo>
                    <a:pt x="334" y="561"/>
                  </a:lnTo>
                  <a:lnTo>
                    <a:pt x="334" y="561"/>
                  </a:lnTo>
                  <a:lnTo>
                    <a:pt x="336" y="565"/>
                  </a:lnTo>
                  <a:lnTo>
                    <a:pt x="334" y="565"/>
                  </a:lnTo>
                  <a:lnTo>
                    <a:pt x="334" y="565"/>
                  </a:lnTo>
                  <a:lnTo>
                    <a:pt x="334" y="566"/>
                  </a:lnTo>
                  <a:lnTo>
                    <a:pt x="334" y="566"/>
                  </a:lnTo>
                  <a:lnTo>
                    <a:pt x="332" y="568"/>
                  </a:lnTo>
                  <a:lnTo>
                    <a:pt x="332" y="568"/>
                  </a:lnTo>
                  <a:lnTo>
                    <a:pt x="332" y="570"/>
                  </a:lnTo>
                  <a:lnTo>
                    <a:pt x="332" y="570"/>
                  </a:lnTo>
                  <a:lnTo>
                    <a:pt x="328" y="572"/>
                  </a:lnTo>
                  <a:lnTo>
                    <a:pt x="328" y="572"/>
                  </a:lnTo>
                  <a:lnTo>
                    <a:pt x="328" y="574"/>
                  </a:lnTo>
                  <a:lnTo>
                    <a:pt x="330" y="576"/>
                  </a:lnTo>
                  <a:lnTo>
                    <a:pt x="332" y="576"/>
                  </a:lnTo>
                  <a:lnTo>
                    <a:pt x="334" y="576"/>
                  </a:lnTo>
                  <a:lnTo>
                    <a:pt x="334" y="577"/>
                  </a:lnTo>
                  <a:lnTo>
                    <a:pt x="334" y="577"/>
                  </a:lnTo>
                  <a:lnTo>
                    <a:pt x="337" y="577"/>
                  </a:lnTo>
                  <a:lnTo>
                    <a:pt x="339" y="579"/>
                  </a:lnTo>
                  <a:lnTo>
                    <a:pt x="343" y="579"/>
                  </a:lnTo>
                  <a:lnTo>
                    <a:pt x="345" y="581"/>
                  </a:lnTo>
                  <a:lnTo>
                    <a:pt x="347" y="581"/>
                  </a:lnTo>
                  <a:lnTo>
                    <a:pt x="350" y="583"/>
                  </a:lnTo>
                  <a:lnTo>
                    <a:pt x="350" y="583"/>
                  </a:lnTo>
                  <a:lnTo>
                    <a:pt x="352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4" y="583"/>
                  </a:lnTo>
                  <a:lnTo>
                    <a:pt x="356" y="581"/>
                  </a:lnTo>
                  <a:lnTo>
                    <a:pt x="358" y="581"/>
                  </a:lnTo>
                  <a:lnTo>
                    <a:pt x="358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59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4"/>
                  </a:lnTo>
                  <a:lnTo>
                    <a:pt x="363" y="572"/>
                  </a:lnTo>
                  <a:lnTo>
                    <a:pt x="363" y="570"/>
                  </a:lnTo>
                  <a:lnTo>
                    <a:pt x="363" y="570"/>
                  </a:lnTo>
                  <a:lnTo>
                    <a:pt x="363" y="568"/>
                  </a:lnTo>
                  <a:lnTo>
                    <a:pt x="363" y="565"/>
                  </a:lnTo>
                  <a:lnTo>
                    <a:pt x="365" y="565"/>
                  </a:lnTo>
                  <a:lnTo>
                    <a:pt x="365" y="566"/>
                  </a:lnTo>
                  <a:lnTo>
                    <a:pt x="365" y="566"/>
                  </a:lnTo>
                  <a:lnTo>
                    <a:pt x="365" y="572"/>
                  </a:lnTo>
                  <a:lnTo>
                    <a:pt x="365" y="574"/>
                  </a:lnTo>
                  <a:lnTo>
                    <a:pt x="363" y="576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79"/>
                  </a:lnTo>
                  <a:lnTo>
                    <a:pt x="363" y="581"/>
                  </a:lnTo>
                  <a:lnTo>
                    <a:pt x="363" y="581"/>
                  </a:lnTo>
                  <a:lnTo>
                    <a:pt x="361" y="581"/>
                  </a:lnTo>
                  <a:lnTo>
                    <a:pt x="361" y="579"/>
                  </a:lnTo>
                  <a:lnTo>
                    <a:pt x="361" y="577"/>
                  </a:lnTo>
                  <a:lnTo>
                    <a:pt x="361" y="577"/>
                  </a:lnTo>
                  <a:lnTo>
                    <a:pt x="361" y="579"/>
                  </a:lnTo>
                  <a:lnTo>
                    <a:pt x="359" y="581"/>
                  </a:lnTo>
                  <a:lnTo>
                    <a:pt x="358" y="583"/>
                  </a:lnTo>
                  <a:lnTo>
                    <a:pt x="358" y="583"/>
                  </a:lnTo>
                  <a:lnTo>
                    <a:pt x="358" y="585"/>
                  </a:lnTo>
                  <a:lnTo>
                    <a:pt x="358" y="585"/>
                  </a:lnTo>
                  <a:lnTo>
                    <a:pt x="361" y="585"/>
                  </a:lnTo>
                  <a:lnTo>
                    <a:pt x="363" y="587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61" y="588"/>
                  </a:lnTo>
                  <a:lnTo>
                    <a:pt x="359" y="588"/>
                  </a:lnTo>
                  <a:lnTo>
                    <a:pt x="359" y="588"/>
                  </a:lnTo>
                  <a:lnTo>
                    <a:pt x="359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8" y="587"/>
                  </a:lnTo>
                  <a:lnTo>
                    <a:pt x="356" y="585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5"/>
                  </a:lnTo>
                  <a:lnTo>
                    <a:pt x="343" y="583"/>
                  </a:lnTo>
                  <a:lnTo>
                    <a:pt x="343" y="583"/>
                  </a:lnTo>
                  <a:lnTo>
                    <a:pt x="341" y="583"/>
                  </a:lnTo>
                  <a:lnTo>
                    <a:pt x="341" y="583"/>
                  </a:lnTo>
                  <a:lnTo>
                    <a:pt x="341" y="581"/>
                  </a:lnTo>
                  <a:lnTo>
                    <a:pt x="341" y="581"/>
                  </a:lnTo>
                  <a:lnTo>
                    <a:pt x="339" y="581"/>
                  </a:lnTo>
                  <a:lnTo>
                    <a:pt x="339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1"/>
                  </a:lnTo>
                  <a:lnTo>
                    <a:pt x="337" y="583"/>
                  </a:lnTo>
                  <a:lnTo>
                    <a:pt x="337" y="583"/>
                  </a:lnTo>
                  <a:lnTo>
                    <a:pt x="339" y="583"/>
                  </a:lnTo>
                  <a:lnTo>
                    <a:pt x="339" y="585"/>
                  </a:lnTo>
                  <a:lnTo>
                    <a:pt x="339" y="585"/>
                  </a:lnTo>
                  <a:lnTo>
                    <a:pt x="337" y="585"/>
                  </a:lnTo>
                  <a:lnTo>
                    <a:pt x="336" y="585"/>
                  </a:lnTo>
                  <a:lnTo>
                    <a:pt x="336" y="583"/>
                  </a:lnTo>
                  <a:lnTo>
                    <a:pt x="334" y="583"/>
                  </a:lnTo>
                  <a:lnTo>
                    <a:pt x="334" y="583"/>
                  </a:lnTo>
                  <a:lnTo>
                    <a:pt x="332" y="583"/>
                  </a:lnTo>
                  <a:lnTo>
                    <a:pt x="332" y="583"/>
                  </a:lnTo>
                  <a:lnTo>
                    <a:pt x="330" y="583"/>
                  </a:lnTo>
                  <a:lnTo>
                    <a:pt x="330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3"/>
                  </a:lnTo>
                  <a:lnTo>
                    <a:pt x="328" y="585"/>
                  </a:lnTo>
                  <a:lnTo>
                    <a:pt x="328" y="587"/>
                  </a:lnTo>
                  <a:lnTo>
                    <a:pt x="330" y="587"/>
                  </a:lnTo>
                  <a:lnTo>
                    <a:pt x="330" y="587"/>
                  </a:lnTo>
                  <a:lnTo>
                    <a:pt x="330" y="588"/>
                  </a:lnTo>
                  <a:lnTo>
                    <a:pt x="332" y="588"/>
                  </a:lnTo>
                  <a:lnTo>
                    <a:pt x="332" y="590"/>
                  </a:lnTo>
                  <a:lnTo>
                    <a:pt x="334" y="592"/>
                  </a:lnTo>
                  <a:lnTo>
                    <a:pt x="336" y="592"/>
                  </a:lnTo>
                  <a:lnTo>
                    <a:pt x="336" y="592"/>
                  </a:lnTo>
                  <a:lnTo>
                    <a:pt x="336" y="594"/>
                  </a:lnTo>
                  <a:lnTo>
                    <a:pt x="337" y="594"/>
                  </a:lnTo>
                  <a:lnTo>
                    <a:pt x="337" y="594"/>
                  </a:lnTo>
                  <a:lnTo>
                    <a:pt x="339" y="596"/>
                  </a:lnTo>
                  <a:lnTo>
                    <a:pt x="347" y="603"/>
                  </a:lnTo>
                  <a:lnTo>
                    <a:pt x="347" y="603"/>
                  </a:lnTo>
                  <a:lnTo>
                    <a:pt x="345" y="603"/>
                  </a:lnTo>
                  <a:lnTo>
                    <a:pt x="345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5"/>
                  </a:lnTo>
                  <a:lnTo>
                    <a:pt x="343" y="607"/>
                  </a:lnTo>
                  <a:lnTo>
                    <a:pt x="343" y="607"/>
                  </a:lnTo>
                  <a:lnTo>
                    <a:pt x="341" y="607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41" y="609"/>
                  </a:lnTo>
                  <a:lnTo>
                    <a:pt x="339" y="609"/>
                  </a:lnTo>
                  <a:lnTo>
                    <a:pt x="339" y="610"/>
                  </a:lnTo>
                  <a:lnTo>
                    <a:pt x="339" y="610"/>
                  </a:lnTo>
                  <a:lnTo>
                    <a:pt x="337" y="610"/>
                  </a:lnTo>
                  <a:lnTo>
                    <a:pt x="337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0"/>
                  </a:lnTo>
                  <a:lnTo>
                    <a:pt x="336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4" y="612"/>
                  </a:lnTo>
                  <a:lnTo>
                    <a:pt x="336" y="614"/>
                  </a:lnTo>
                  <a:lnTo>
                    <a:pt x="336" y="614"/>
                  </a:lnTo>
                  <a:lnTo>
                    <a:pt x="337" y="614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6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18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0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1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6" y="623"/>
                  </a:lnTo>
                  <a:lnTo>
                    <a:pt x="336" y="625"/>
                  </a:lnTo>
                  <a:lnTo>
                    <a:pt x="337" y="625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7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3"/>
                  </a:lnTo>
                  <a:lnTo>
                    <a:pt x="339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5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3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41" y="620"/>
                  </a:lnTo>
                  <a:lnTo>
                    <a:pt x="339" y="618"/>
                  </a:lnTo>
                  <a:lnTo>
                    <a:pt x="341" y="618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1" y="616"/>
                  </a:lnTo>
                  <a:lnTo>
                    <a:pt x="343" y="616"/>
                  </a:lnTo>
                  <a:lnTo>
                    <a:pt x="343" y="614"/>
                  </a:lnTo>
                  <a:lnTo>
                    <a:pt x="343" y="614"/>
                  </a:lnTo>
                  <a:lnTo>
                    <a:pt x="345" y="614"/>
                  </a:lnTo>
                  <a:lnTo>
                    <a:pt x="347" y="614"/>
                  </a:lnTo>
                  <a:lnTo>
                    <a:pt x="348" y="614"/>
                  </a:lnTo>
                  <a:lnTo>
                    <a:pt x="348" y="614"/>
                  </a:lnTo>
                  <a:lnTo>
                    <a:pt x="350" y="614"/>
                  </a:lnTo>
                  <a:lnTo>
                    <a:pt x="350" y="614"/>
                  </a:lnTo>
                  <a:lnTo>
                    <a:pt x="352" y="614"/>
                  </a:lnTo>
                  <a:lnTo>
                    <a:pt x="352" y="614"/>
                  </a:lnTo>
                  <a:lnTo>
                    <a:pt x="354" y="612"/>
                  </a:lnTo>
                  <a:lnTo>
                    <a:pt x="354" y="612"/>
                  </a:lnTo>
                  <a:lnTo>
                    <a:pt x="354" y="614"/>
                  </a:lnTo>
                  <a:lnTo>
                    <a:pt x="356" y="614"/>
                  </a:lnTo>
                  <a:lnTo>
                    <a:pt x="356" y="614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6" y="612"/>
                  </a:lnTo>
                  <a:lnTo>
                    <a:pt x="358" y="612"/>
                  </a:lnTo>
                  <a:lnTo>
                    <a:pt x="358" y="614"/>
                  </a:lnTo>
                  <a:lnTo>
                    <a:pt x="359" y="614"/>
                  </a:lnTo>
                  <a:lnTo>
                    <a:pt x="359" y="614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8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6"/>
                  </a:lnTo>
                  <a:lnTo>
                    <a:pt x="359" y="618"/>
                  </a:lnTo>
                  <a:lnTo>
                    <a:pt x="359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8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6" y="618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4" y="620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6" y="621"/>
                  </a:lnTo>
                  <a:lnTo>
                    <a:pt x="358" y="621"/>
                  </a:lnTo>
                  <a:lnTo>
                    <a:pt x="358" y="621"/>
                  </a:lnTo>
                  <a:lnTo>
                    <a:pt x="359" y="621"/>
                  </a:lnTo>
                  <a:lnTo>
                    <a:pt x="359" y="621"/>
                  </a:lnTo>
                  <a:lnTo>
                    <a:pt x="361" y="623"/>
                  </a:lnTo>
                  <a:lnTo>
                    <a:pt x="361" y="623"/>
                  </a:lnTo>
                  <a:lnTo>
                    <a:pt x="363" y="623"/>
                  </a:lnTo>
                  <a:lnTo>
                    <a:pt x="363" y="623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63" y="625"/>
                  </a:lnTo>
                  <a:lnTo>
                    <a:pt x="398" y="632"/>
                  </a:lnTo>
                  <a:lnTo>
                    <a:pt x="403" y="634"/>
                  </a:lnTo>
                  <a:lnTo>
                    <a:pt x="431" y="638"/>
                  </a:lnTo>
                  <a:lnTo>
                    <a:pt x="466" y="645"/>
                  </a:lnTo>
                  <a:lnTo>
                    <a:pt x="499" y="651"/>
                  </a:lnTo>
                  <a:lnTo>
                    <a:pt x="519" y="654"/>
                  </a:lnTo>
                  <a:lnTo>
                    <a:pt x="554" y="660"/>
                  </a:lnTo>
                  <a:lnTo>
                    <a:pt x="598" y="667"/>
                  </a:lnTo>
                  <a:lnTo>
                    <a:pt x="638" y="673"/>
                  </a:lnTo>
                  <a:lnTo>
                    <a:pt x="686" y="680"/>
                  </a:lnTo>
                  <a:lnTo>
                    <a:pt x="737" y="687"/>
                  </a:lnTo>
                  <a:lnTo>
                    <a:pt x="801" y="697"/>
                  </a:lnTo>
                  <a:lnTo>
                    <a:pt x="834" y="702"/>
                  </a:lnTo>
                  <a:lnTo>
                    <a:pt x="915" y="711"/>
                  </a:lnTo>
                  <a:lnTo>
                    <a:pt x="1023" y="724"/>
                  </a:lnTo>
                  <a:lnTo>
                    <a:pt x="1078" y="729"/>
                  </a:lnTo>
                  <a:lnTo>
                    <a:pt x="1116" y="733"/>
                  </a:lnTo>
                  <a:lnTo>
                    <a:pt x="1234" y="744"/>
                  </a:lnTo>
                  <a:lnTo>
                    <a:pt x="1309" y="748"/>
                  </a:lnTo>
                  <a:lnTo>
                    <a:pt x="1353" y="751"/>
                  </a:lnTo>
                  <a:lnTo>
                    <a:pt x="1415" y="755"/>
                  </a:lnTo>
                  <a:lnTo>
                    <a:pt x="1457" y="757"/>
                  </a:lnTo>
                  <a:lnTo>
                    <a:pt x="1529" y="761"/>
                  </a:lnTo>
                  <a:lnTo>
                    <a:pt x="1560" y="762"/>
                  </a:lnTo>
                  <a:lnTo>
                    <a:pt x="1633" y="764"/>
                  </a:lnTo>
                  <a:lnTo>
                    <a:pt x="1633" y="764"/>
                  </a:lnTo>
                  <a:lnTo>
                    <a:pt x="1648" y="764"/>
                  </a:lnTo>
                  <a:lnTo>
                    <a:pt x="1650" y="764"/>
                  </a:lnTo>
                  <a:lnTo>
                    <a:pt x="1681" y="766"/>
                  </a:lnTo>
                  <a:lnTo>
                    <a:pt x="1705" y="766"/>
                  </a:lnTo>
                  <a:lnTo>
                    <a:pt x="1738" y="766"/>
                  </a:lnTo>
                  <a:lnTo>
                    <a:pt x="1826" y="766"/>
                  </a:lnTo>
                  <a:lnTo>
                    <a:pt x="1908" y="766"/>
                  </a:lnTo>
                  <a:lnTo>
                    <a:pt x="1963" y="766"/>
                  </a:lnTo>
                  <a:lnTo>
                    <a:pt x="2002" y="766"/>
                  </a:lnTo>
                  <a:lnTo>
                    <a:pt x="2031" y="764"/>
                  </a:lnTo>
                  <a:lnTo>
                    <a:pt x="2077" y="764"/>
                  </a:lnTo>
                  <a:lnTo>
                    <a:pt x="2121" y="762"/>
                  </a:lnTo>
                  <a:lnTo>
                    <a:pt x="2132" y="762"/>
                  </a:lnTo>
                  <a:lnTo>
                    <a:pt x="2218" y="759"/>
                  </a:lnTo>
                  <a:lnTo>
                    <a:pt x="2231" y="759"/>
                  </a:lnTo>
                  <a:lnTo>
                    <a:pt x="2242" y="757"/>
                  </a:lnTo>
                  <a:lnTo>
                    <a:pt x="2284" y="755"/>
                  </a:lnTo>
                  <a:lnTo>
                    <a:pt x="2330" y="753"/>
                  </a:lnTo>
                  <a:lnTo>
                    <a:pt x="2414" y="748"/>
                  </a:lnTo>
                  <a:lnTo>
                    <a:pt x="2416" y="748"/>
                  </a:lnTo>
                  <a:lnTo>
                    <a:pt x="2420" y="748"/>
                  </a:lnTo>
                  <a:lnTo>
                    <a:pt x="2475" y="744"/>
                  </a:lnTo>
                  <a:lnTo>
                    <a:pt x="2475" y="742"/>
                  </a:lnTo>
                  <a:lnTo>
                    <a:pt x="2544" y="737"/>
                  </a:lnTo>
                  <a:lnTo>
                    <a:pt x="2638" y="728"/>
                  </a:lnTo>
                  <a:lnTo>
                    <a:pt x="2640" y="728"/>
                  </a:lnTo>
                  <a:lnTo>
                    <a:pt x="2640" y="726"/>
                  </a:lnTo>
                  <a:lnTo>
                    <a:pt x="2636" y="724"/>
                  </a:lnTo>
                  <a:lnTo>
                    <a:pt x="2634" y="720"/>
                  </a:lnTo>
                  <a:lnTo>
                    <a:pt x="2634" y="715"/>
                  </a:lnTo>
                  <a:lnTo>
                    <a:pt x="2636" y="709"/>
                  </a:lnTo>
                  <a:lnTo>
                    <a:pt x="2640" y="708"/>
                  </a:lnTo>
                  <a:lnTo>
                    <a:pt x="2643" y="708"/>
                  </a:lnTo>
                  <a:lnTo>
                    <a:pt x="2645" y="708"/>
                  </a:lnTo>
                  <a:lnTo>
                    <a:pt x="2643" y="682"/>
                  </a:lnTo>
                  <a:lnTo>
                    <a:pt x="2645" y="682"/>
                  </a:lnTo>
                  <a:lnTo>
                    <a:pt x="2647" y="684"/>
                  </a:lnTo>
                  <a:lnTo>
                    <a:pt x="2649" y="684"/>
                  </a:lnTo>
                  <a:lnTo>
                    <a:pt x="2649" y="684"/>
                  </a:lnTo>
                  <a:lnTo>
                    <a:pt x="2654" y="682"/>
                  </a:lnTo>
                  <a:lnTo>
                    <a:pt x="2658" y="678"/>
                  </a:lnTo>
                  <a:lnTo>
                    <a:pt x="2660" y="680"/>
                  </a:lnTo>
                  <a:lnTo>
                    <a:pt x="2662" y="678"/>
                  </a:lnTo>
                  <a:lnTo>
                    <a:pt x="2662" y="675"/>
                  </a:lnTo>
                  <a:lnTo>
                    <a:pt x="2660" y="675"/>
                  </a:lnTo>
                  <a:lnTo>
                    <a:pt x="2662" y="669"/>
                  </a:lnTo>
                  <a:lnTo>
                    <a:pt x="2665" y="669"/>
                  </a:lnTo>
                  <a:lnTo>
                    <a:pt x="2665" y="667"/>
                  </a:lnTo>
                  <a:lnTo>
                    <a:pt x="2663" y="664"/>
                  </a:lnTo>
                  <a:lnTo>
                    <a:pt x="2667" y="662"/>
                  </a:lnTo>
                  <a:lnTo>
                    <a:pt x="2671" y="662"/>
                  </a:lnTo>
                  <a:lnTo>
                    <a:pt x="2678" y="658"/>
                  </a:lnTo>
                  <a:lnTo>
                    <a:pt x="2684" y="647"/>
                  </a:lnTo>
                  <a:lnTo>
                    <a:pt x="2680" y="645"/>
                  </a:lnTo>
                  <a:lnTo>
                    <a:pt x="2673" y="649"/>
                  </a:lnTo>
                  <a:lnTo>
                    <a:pt x="2671" y="653"/>
                  </a:lnTo>
                  <a:lnTo>
                    <a:pt x="2663" y="656"/>
                  </a:lnTo>
                  <a:lnTo>
                    <a:pt x="2665" y="660"/>
                  </a:lnTo>
                  <a:lnTo>
                    <a:pt x="2658" y="664"/>
                  </a:lnTo>
                  <a:lnTo>
                    <a:pt x="2656" y="667"/>
                  </a:lnTo>
                  <a:lnTo>
                    <a:pt x="2643" y="675"/>
                  </a:lnTo>
                  <a:lnTo>
                    <a:pt x="2640" y="671"/>
                  </a:lnTo>
                  <a:lnTo>
                    <a:pt x="2645" y="662"/>
                  </a:lnTo>
                  <a:lnTo>
                    <a:pt x="2643" y="658"/>
                  </a:lnTo>
                  <a:lnTo>
                    <a:pt x="2638" y="656"/>
                  </a:lnTo>
                  <a:lnTo>
                    <a:pt x="2638" y="654"/>
                  </a:lnTo>
                  <a:lnTo>
                    <a:pt x="2643" y="649"/>
                  </a:lnTo>
                  <a:lnTo>
                    <a:pt x="2647" y="651"/>
                  </a:lnTo>
                  <a:lnTo>
                    <a:pt x="2656" y="651"/>
                  </a:lnTo>
                  <a:lnTo>
                    <a:pt x="2652" y="656"/>
                  </a:lnTo>
                  <a:lnTo>
                    <a:pt x="2654" y="658"/>
                  </a:lnTo>
                  <a:lnTo>
                    <a:pt x="2662" y="656"/>
                  </a:lnTo>
                  <a:lnTo>
                    <a:pt x="2663" y="654"/>
                  </a:lnTo>
                  <a:lnTo>
                    <a:pt x="2667" y="649"/>
                  </a:lnTo>
                  <a:lnTo>
                    <a:pt x="2667" y="647"/>
                  </a:lnTo>
                  <a:lnTo>
                    <a:pt x="2660" y="647"/>
                  </a:lnTo>
                  <a:lnTo>
                    <a:pt x="2665" y="642"/>
                  </a:lnTo>
                  <a:lnTo>
                    <a:pt x="2678" y="638"/>
                  </a:lnTo>
                  <a:lnTo>
                    <a:pt x="2691" y="638"/>
                  </a:lnTo>
                  <a:lnTo>
                    <a:pt x="2691" y="636"/>
                  </a:lnTo>
                  <a:lnTo>
                    <a:pt x="2685" y="632"/>
                  </a:lnTo>
                  <a:lnTo>
                    <a:pt x="2687" y="627"/>
                  </a:lnTo>
                  <a:lnTo>
                    <a:pt x="2682" y="620"/>
                  </a:lnTo>
                  <a:lnTo>
                    <a:pt x="2682" y="618"/>
                  </a:lnTo>
                  <a:lnTo>
                    <a:pt x="2678" y="616"/>
                  </a:lnTo>
                  <a:lnTo>
                    <a:pt x="2671" y="610"/>
                  </a:lnTo>
                  <a:lnTo>
                    <a:pt x="2673" y="605"/>
                  </a:lnTo>
                  <a:lnTo>
                    <a:pt x="2678" y="601"/>
                  </a:lnTo>
                  <a:lnTo>
                    <a:pt x="2684" y="605"/>
                  </a:lnTo>
                  <a:lnTo>
                    <a:pt x="2687" y="612"/>
                  </a:lnTo>
                  <a:lnTo>
                    <a:pt x="2685" y="618"/>
                  </a:lnTo>
                  <a:lnTo>
                    <a:pt x="2689" y="621"/>
                  </a:lnTo>
                  <a:lnTo>
                    <a:pt x="2691" y="627"/>
                  </a:lnTo>
                  <a:lnTo>
                    <a:pt x="2695" y="634"/>
                  </a:lnTo>
                  <a:lnTo>
                    <a:pt x="2696" y="634"/>
                  </a:lnTo>
                  <a:lnTo>
                    <a:pt x="2700" y="632"/>
                  </a:lnTo>
                  <a:lnTo>
                    <a:pt x="2704" y="634"/>
                  </a:lnTo>
                  <a:lnTo>
                    <a:pt x="2706" y="632"/>
                  </a:lnTo>
                  <a:lnTo>
                    <a:pt x="2707" y="636"/>
                  </a:lnTo>
                  <a:lnTo>
                    <a:pt x="2711" y="636"/>
                  </a:lnTo>
                  <a:lnTo>
                    <a:pt x="2707" y="642"/>
                  </a:lnTo>
                  <a:lnTo>
                    <a:pt x="2702" y="645"/>
                  </a:lnTo>
                  <a:lnTo>
                    <a:pt x="2713" y="649"/>
                  </a:lnTo>
                  <a:lnTo>
                    <a:pt x="2702" y="649"/>
                  </a:lnTo>
                  <a:lnTo>
                    <a:pt x="2700" y="651"/>
                  </a:lnTo>
                  <a:lnTo>
                    <a:pt x="2707" y="656"/>
                  </a:lnTo>
                  <a:lnTo>
                    <a:pt x="2709" y="660"/>
                  </a:lnTo>
                  <a:lnTo>
                    <a:pt x="2717" y="660"/>
                  </a:lnTo>
                  <a:lnTo>
                    <a:pt x="2729" y="664"/>
                  </a:lnTo>
                  <a:lnTo>
                    <a:pt x="2729" y="665"/>
                  </a:lnTo>
                  <a:lnTo>
                    <a:pt x="2724" y="664"/>
                  </a:lnTo>
                  <a:lnTo>
                    <a:pt x="2722" y="665"/>
                  </a:lnTo>
                  <a:lnTo>
                    <a:pt x="2729" y="673"/>
                  </a:lnTo>
                  <a:lnTo>
                    <a:pt x="2735" y="673"/>
                  </a:lnTo>
                  <a:lnTo>
                    <a:pt x="2735" y="675"/>
                  </a:lnTo>
                  <a:lnTo>
                    <a:pt x="2733" y="676"/>
                  </a:lnTo>
                  <a:lnTo>
                    <a:pt x="2735" y="680"/>
                  </a:lnTo>
                  <a:lnTo>
                    <a:pt x="2737" y="687"/>
                  </a:lnTo>
                  <a:lnTo>
                    <a:pt x="2729" y="697"/>
                  </a:lnTo>
                  <a:lnTo>
                    <a:pt x="2728" y="697"/>
                  </a:lnTo>
                  <a:lnTo>
                    <a:pt x="2728" y="693"/>
                  </a:lnTo>
                  <a:lnTo>
                    <a:pt x="2731" y="689"/>
                  </a:lnTo>
                  <a:lnTo>
                    <a:pt x="2733" y="686"/>
                  </a:lnTo>
                  <a:lnTo>
                    <a:pt x="2724" y="680"/>
                  </a:lnTo>
                  <a:lnTo>
                    <a:pt x="2720" y="680"/>
                  </a:lnTo>
                  <a:lnTo>
                    <a:pt x="2720" y="673"/>
                  </a:lnTo>
                  <a:lnTo>
                    <a:pt x="2718" y="669"/>
                  </a:lnTo>
                  <a:lnTo>
                    <a:pt x="2713" y="676"/>
                  </a:lnTo>
                  <a:lnTo>
                    <a:pt x="2711" y="675"/>
                  </a:lnTo>
                  <a:lnTo>
                    <a:pt x="2715" y="669"/>
                  </a:lnTo>
                  <a:lnTo>
                    <a:pt x="2715" y="665"/>
                  </a:lnTo>
                  <a:lnTo>
                    <a:pt x="2718" y="664"/>
                  </a:lnTo>
                  <a:lnTo>
                    <a:pt x="2711" y="662"/>
                  </a:lnTo>
                  <a:lnTo>
                    <a:pt x="2696" y="665"/>
                  </a:lnTo>
                  <a:lnTo>
                    <a:pt x="2687" y="669"/>
                  </a:lnTo>
                  <a:lnTo>
                    <a:pt x="2685" y="667"/>
                  </a:lnTo>
                  <a:lnTo>
                    <a:pt x="2680" y="673"/>
                  </a:lnTo>
                  <a:lnTo>
                    <a:pt x="2674" y="673"/>
                  </a:lnTo>
                  <a:lnTo>
                    <a:pt x="2671" y="684"/>
                  </a:lnTo>
                  <a:lnTo>
                    <a:pt x="2674" y="687"/>
                  </a:lnTo>
                  <a:lnTo>
                    <a:pt x="2674" y="684"/>
                  </a:lnTo>
                  <a:lnTo>
                    <a:pt x="2678" y="682"/>
                  </a:lnTo>
                  <a:lnTo>
                    <a:pt x="2678" y="686"/>
                  </a:lnTo>
                  <a:lnTo>
                    <a:pt x="2680" y="680"/>
                  </a:lnTo>
                  <a:lnTo>
                    <a:pt x="2682" y="680"/>
                  </a:lnTo>
                  <a:lnTo>
                    <a:pt x="2687" y="682"/>
                  </a:lnTo>
                  <a:lnTo>
                    <a:pt x="2691" y="680"/>
                  </a:lnTo>
                  <a:lnTo>
                    <a:pt x="2691" y="682"/>
                  </a:lnTo>
                  <a:lnTo>
                    <a:pt x="2687" y="684"/>
                  </a:lnTo>
                  <a:lnTo>
                    <a:pt x="2687" y="686"/>
                  </a:lnTo>
                  <a:lnTo>
                    <a:pt x="2696" y="691"/>
                  </a:lnTo>
                  <a:lnTo>
                    <a:pt x="2698" y="695"/>
                  </a:lnTo>
                  <a:lnTo>
                    <a:pt x="2704" y="695"/>
                  </a:lnTo>
                  <a:lnTo>
                    <a:pt x="2707" y="689"/>
                  </a:lnTo>
                  <a:lnTo>
                    <a:pt x="2711" y="686"/>
                  </a:lnTo>
                  <a:lnTo>
                    <a:pt x="2713" y="689"/>
                  </a:lnTo>
                  <a:lnTo>
                    <a:pt x="2715" y="689"/>
                  </a:lnTo>
                  <a:lnTo>
                    <a:pt x="2715" y="693"/>
                  </a:lnTo>
                  <a:lnTo>
                    <a:pt x="2718" y="691"/>
                  </a:lnTo>
                  <a:lnTo>
                    <a:pt x="2718" y="697"/>
                  </a:lnTo>
                  <a:lnTo>
                    <a:pt x="2717" y="700"/>
                  </a:lnTo>
                  <a:lnTo>
                    <a:pt x="2739" y="697"/>
                  </a:lnTo>
                  <a:lnTo>
                    <a:pt x="2735" y="698"/>
                  </a:lnTo>
                  <a:lnTo>
                    <a:pt x="2735" y="700"/>
                  </a:lnTo>
                  <a:lnTo>
                    <a:pt x="2731" y="706"/>
                  </a:lnTo>
                  <a:lnTo>
                    <a:pt x="2728" y="709"/>
                  </a:lnTo>
                  <a:lnTo>
                    <a:pt x="2724" y="709"/>
                  </a:lnTo>
                  <a:lnTo>
                    <a:pt x="2720" y="706"/>
                  </a:lnTo>
                  <a:lnTo>
                    <a:pt x="2715" y="708"/>
                  </a:lnTo>
                  <a:lnTo>
                    <a:pt x="2713" y="709"/>
                  </a:lnTo>
                  <a:lnTo>
                    <a:pt x="2715" y="713"/>
                  </a:lnTo>
                  <a:lnTo>
                    <a:pt x="2706" y="724"/>
                  </a:lnTo>
                  <a:lnTo>
                    <a:pt x="2706" y="726"/>
                  </a:lnTo>
                  <a:lnTo>
                    <a:pt x="2695" y="731"/>
                  </a:lnTo>
                  <a:lnTo>
                    <a:pt x="2689" y="742"/>
                  </a:lnTo>
                  <a:lnTo>
                    <a:pt x="2687" y="742"/>
                  </a:lnTo>
                  <a:lnTo>
                    <a:pt x="2685" y="744"/>
                  </a:lnTo>
                  <a:lnTo>
                    <a:pt x="2687" y="746"/>
                  </a:lnTo>
                  <a:lnTo>
                    <a:pt x="2687" y="748"/>
                  </a:lnTo>
                  <a:lnTo>
                    <a:pt x="2687" y="751"/>
                  </a:lnTo>
                  <a:lnTo>
                    <a:pt x="2689" y="751"/>
                  </a:lnTo>
                  <a:lnTo>
                    <a:pt x="2691" y="753"/>
                  </a:lnTo>
                  <a:lnTo>
                    <a:pt x="2691" y="753"/>
                  </a:lnTo>
                  <a:lnTo>
                    <a:pt x="2693" y="753"/>
                  </a:lnTo>
                  <a:lnTo>
                    <a:pt x="2696" y="755"/>
                  </a:lnTo>
                  <a:lnTo>
                    <a:pt x="2698" y="757"/>
                  </a:lnTo>
                  <a:lnTo>
                    <a:pt x="2698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7"/>
                  </a:lnTo>
                  <a:lnTo>
                    <a:pt x="2702" y="759"/>
                  </a:lnTo>
                  <a:lnTo>
                    <a:pt x="2709" y="759"/>
                  </a:lnTo>
                  <a:lnTo>
                    <a:pt x="2709" y="757"/>
                  </a:lnTo>
                  <a:lnTo>
                    <a:pt x="2711" y="757"/>
                  </a:lnTo>
                  <a:lnTo>
                    <a:pt x="2711" y="757"/>
                  </a:lnTo>
                  <a:lnTo>
                    <a:pt x="2711" y="755"/>
                  </a:lnTo>
                  <a:lnTo>
                    <a:pt x="2713" y="755"/>
                  </a:lnTo>
                  <a:lnTo>
                    <a:pt x="2718" y="757"/>
                  </a:lnTo>
                  <a:lnTo>
                    <a:pt x="2720" y="755"/>
                  </a:lnTo>
                  <a:lnTo>
                    <a:pt x="2722" y="755"/>
                  </a:lnTo>
                  <a:lnTo>
                    <a:pt x="2726" y="757"/>
                  </a:lnTo>
                  <a:lnTo>
                    <a:pt x="2726" y="759"/>
                  </a:lnTo>
                  <a:lnTo>
                    <a:pt x="2726" y="761"/>
                  </a:lnTo>
                  <a:lnTo>
                    <a:pt x="2728" y="761"/>
                  </a:lnTo>
                  <a:lnTo>
                    <a:pt x="2728" y="761"/>
                  </a:lnTo>
                  <a:lnTo>
                    <a:pt x="2731" y="761"/>
                  </a:lnTo>
                  <a:lnTo>
                    <a:pt x="2735" y="761"/>
                  </a:lnTo>
                  <a:lnTo>
                    <a:pt x="2750" y="761"/>
                  </a:lnTo>
                  <a:lnTo>
                    <a:pt x="2751" y="762"/>
                  </a:lnTo>
                  <a:lnTo>
                    <a:pt x="2759" y="761"/>
                  </a:lnTo>
                  <a:lnTo>
                    <a:pt x="2761" y="761"/>
                  </a:lnTo>
                  <a:lnTo>
                    <a:pt x="2761" y="762"/>
                  </a:lnTo>
                  <a:lnTo>
                    <a:pt x="2762" y="762"/>
                  </a:lnTo>
                  <a:lnTo>
                    <a:pt x="2762" y="764"/>
                  </a:lnTo>
                  <a:lnTo>
                    <a:pt x="2764" y="768"/>
                  </a:lnTo>
                  <a:lnTo>
                    <a:pt x="2764" y="770"/>
                  </a:lnTo>
                  <a:lnTo>
                    <a:pt x="2764" y="772"/>
                  </a:lnTo>
                  <a:lnTo>
                    <a:pt x="2764" y="773"/>
                  </a:lnTo>
                  <a:lnTo>
                    <a:pt x="2766" y="773"/>
                  </a:lnTo>
                  <a:lnTo>
                    <a:pt x="2766" y="773"/>
                  </a:lnTo>
                  <a:lnTo>
                    <a:pt x="2766" y="775"/>
                  </a:lnTo>
                  <a:lnTo>
                    <a:pt x="2768" y="775"/>
                  </a:lnTo>
                  <a:lnTo>
                    <a:pt x="2772" y="773"/>
                  </a:lnTo>
                  <a:lnTo>
                    <a:pt x="2773" y="773"/>
                  </a:lnTo>
                  <a:lnTo>
                    <a:pt x="2777" y="773"/>
                  </a:lnTo>
                  <a:lnTo>
                    <a:pt x="2779" y="773"/>
                  </a:lnTo>
                  <a:lnTo>
                    <a:pt x="2779" y="772"/>
                  </a:lnTo>
                  <a:lnTo>
                    <a:pt x="2781" y="772"/>
                  </a:lnTo>
                  <a:lnTo>
                    <a:pt x="2781" y="772"/>
                  </a:lnTo>
                  <a:lnTo>
                    <a:pt x="2783" y="772"/>
                  </a:lnTo>
                  <a:lnTo>
                    <a:pt x="2784" y="772"/>
                  </a:lnTo>
                  <a:lnTo>
                    <a:pt x="2784" y="772"/>
                  </a:lnTo>
                  <a:lnTo>
                    <a:pt x="2788" y="770"/>
                  </a:lnTo>
                  <a:lnTo>
                    <a:pt x="2792" y="768"/>
                  </a:lnTo>
                  <a:lnTo>
                    <a:pt x="2794" y="766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2" y="762"/>
                  </a:lnTo>
                  <a:lnTo>
                    <a:pt x="2795" y="761"/>
                  </a:lnTo>
                  <a:lnTo>
                    <a:pt x="2795" y="761"/>
                  </a:lnTo>
                  <a:lnTo>
                    <a:pt x="2797" y="759"/>
                  </a:lnTo>
                  <a:lnTo>
                    <a:pt x="2799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9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1" y="757"/>
                  </a:lnTo>
                  <a:lnTo>
                    <a:pt x="2803" y="757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5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3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799" y="755"/>
                  </a:lnTo>
                  <a:lnTo>
                    <a:pt x="2801" y="755"/>
                  </a:lnTo>
                  <a:lnTo>
                    <a:pt x="2799" y="755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3" y="753"/>
                  </a:lnTo>
                  <a:lnTo>
                    <a:pt x="2801" y="753"/>
                  </a:lnTo>
                  <a:lnTo>
                    <a:pt x="2801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9" y="753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5"/>
                  </a:lnTo>
                  <a:lnTo>
                    <a:pt x="2797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3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1"/>
                  </a:lnTo>
                  <a:lnTo>
                    <a:pt x="2795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4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5" y="750"/>
                  </a:lnTo>
                  <a:lnTo>
                    <a:pt x="2797" y="750"/>
                  </a:lnTo>
                  <a:lnTo>
                    <a:pt x="2797" y="750"/>
                  </a:lnTo>
                  <a:lnTo>
                    <a:pt x="2797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8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6"/>
                  </a:lnTo>
                  <a:lnTo>
                    <a:pt x="2795" y="744"/>
                  </a:lnTo>
                  <a:lnTo>
                    <a:pt x="2795" y="744"/>
                  </a:lnTo>
                  <a:lnTo>
                    <a:pt x="2795" y="746"/>
                  </a:lnTo>
                  <a:lnTo>
                    <a:pt x="2797" y="746"/>
                  </a:lnTo>
                  <a:lnTo>
                    <a:pt x="2797" y="746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48"/>
                  </a:lnTo>
                  <a:lnTo>
                    <a:pt x="2797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48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0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799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1" y="751"/>
                  </a:lnTo>
                  <a:lnTo>
                    <a:pt x="2803" y="751"/>
                  </a:lnTo>
                  <a:lnTo>
                    <a:pt x="2803" y="751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3" y="750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1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8"/>
                  </a:lnTo>
                  <a:lnTo>
                    <a:pt x="2803" y="746"/>
                  </a:lnTo>
                  <a:lnTo>
                    <a:pt x="2803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4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6"/>
                  </a:lnTo>
                  <a:lnTo>
                    <a:pt x="2801" y="748"/>
                  </a:lnTo>
                  <a:lnTo>
                    <a:pt x="2799" y="746"/>
                  </a:lnTo>
                  <a:lnTo>
                    <a:pt x="2801" y="746"/>
                  </a:lnTo>
                  <a:lnTo>
                    <a:pt x="2799" y="746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4"/>
                  </a:lnTo>
                  <a:lnTo>
                    <a:pt x="2799" y="742"/>
                  </a:lnTo>
                  <a:lnTo>
                    <a:pt x="2799" y="742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801" y="740"/>
                  </a:lnTo>
                  <a:lnTo>
                    <a:pt x="2799" y="740"/>
                  </a:lnTo>
                  <a:lnTo>
                    <a:pt x="2799" y="740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9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5" y="739"/>
                  </a:lnTo>
                  <a:lnTo>
                    <a:pt x="2797" y="739"/>
                  </a:lnTo>
                  <a:lnTo>
                    <a:pt x="2797" y="739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7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7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7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5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4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2" y="737"/>
                  </a:lnTo>
                  <a:lnTo>
                    <a:pt x="2792" y="737"/>
                  </a:lnTo>
                  <a:lnTo>
                    <a:pt x="2792" y="739"/>
                  </a:lnTo>
                  <a:lnTo>
                    <a:pt x="2792" y="739"/>
                  </a:lnTo>
                  <a:lnTo>
                    <a:pt x="2790" y="737"/>
                  </a:lnTo>
                  <a:lnTo>
                    <a:pt x="2792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90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8" y="737"/>
                  </a:lnTo>
                  <a:lnTo>
                    <a:pt x="2786" y="737"/>
                  </a:lnTo>
                  <a:lnTo>
                    <a:pt x="2786" y="737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6" y="735"/>
                  </a:lnTo>
                  <a:lnTo>
                    <a:pt x="2784" y="733"/>
                  </a:lnTo>
                  <a:lnTo>
                    <a:pt x="2784" y="733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4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5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5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7"/>
                  </a:lnTo>
                  <a:lnTo>
                    <a:pt x="2781" y="739"/>
                  </a:lnTo>
                  <a:lnTo>
                    <a:pt x="2781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9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9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7" y="737"/>
                  </a:lnTo>
                  <a:lnTo>
                    <a:pt x="2775" y="737"/>
                  </a:lnTo>
                  <a:lnTo>
                    <a:pt x="2775" y="737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5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7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5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79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1" y="733"/>
                  </a:lnTo>
                  <a:lnTo>
                    <a:pt x="2783" y="733"/>
                  </a:lnTo>
                  <a:lnTo>
                    <a:pt x="2783" y="733"/>
                  </a:lnTo>
                  <a:lnTo>
                    <a:pt x="2783" y="731"/>
                  </a:lnTo>
                  <a:lnTo>
                    <a:pt x="2783" y="731"/>
                  </a:lnTo>
                  <a:lnTo>
                    <a:pt x="2784" y="731"/>
                  </a:lnTo>
                  <a:lnTo>
                    <a:pt x="2784" y="731"/>
                  </a:lnTo>
                  <a:lnTo>
                    <a:pt x="2784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6" y="733"/>
                  </a:lnTo>
                  <a:lnTo>
                    <a:pt x="2788" y="735"/>
                  </a:lnTo>
                  <a:lnTo>
                    <a:pt x="2788" y="735"/>
                  </a:lnTo>
                  <a:lnTo>
                    <a:pt x="2790" y="735"/>
                  </a:lnTo>
                  <a:lnTo>
                    <a:pt x="2792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4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5"/>
                  </a:lnTo>
                  <a:lnTo>
                    <a:pt x="2795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3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4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2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31"/>
                  </a:lnTo>
                  <a:lnTo>
                    <a:pt x="2790" y="729"/>
                  </a:lnTo>
                  <a:lnTo>
                    <a:pt x="2788" y="729"/>
                  </a:lnTo>
                  <a:lnTo>
                    <a:pt x="2788" y="729"/>
                  </a:lnTo>
                  <a:lnTo>
                    <a:pt x="2790" y="729"/>
                  </a:lnTo>
                  <a:lnTo>
                    <a:pt x="2790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2" y="729"/>
                  </a:lnTo>
                  <a:lnTo>
                    <a:pt x="2794" y="729"/>
                  </a:lnTo>
                  <a:lnTo>
                    <a:pt x="2794" y="729"/>
                  </a:lnTo>
                  <a:lnTo>
                    <a:pt x="2795" y="729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7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5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4" y="728"/>
                  </a:lnTo>
                  <a:lnTo>
                    <a:pt x="2792" y="728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2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8"/>
                  </a:lnTo>
                  <a:lnTo>
                    <a:pt x="2790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8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6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6"/>
                  </a:lnTo>
                  <a:lnTo>
                    <a:pt x="2788" y="724"/>
                  </a:lnTo>
                  <a:lnTo>
                    <a:pt x="2788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4"/>
                  </a:lnTo>
                  <a:lnTo>
                    <a:pt x="2790" y="722"/>
                  </a:lnTo>
                  <a:lnTo>
                    <a:pt x="2792" y="722"/>
                  </a:lnTo>
                  <a:lnTo>
                    <a:pt x="2794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5" y="722"/>
                  </a:lnTo>
                  <a:lnTo>
                    <a:pt x="2794" y="722"/>
                  </a:lnTo>
                  <a:lnTo>
                    <a:pt x="2794" y="722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4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6"/>
                  </a:lnTo>
                  <a:lnTo>
                    <a:pt x="2792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4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5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7" y="724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2"/>
                  </a:lnTo>
                  <a:lnTo>
                    <a:pt x="2799" y="720"/>
                  </a:lnTo>
                  <a:lnTo>
                    <a:pt x="2799" y="718"/>
                  </a:lnTo>
                  <a:lnTo>
                    <a:pt x="2799" y="718"/>
                  </a:lnTo>
                  <a:lnTo>
                    <a:pt x="2797" y="717"/>
                  </a:lnTo>
                  <a:lnTo>
                    <a:pt x="2795" y="717"/>
                  </a:lnTo>
                  <a:lnTo>
                    <a:pt x="2795" y="715"/>
                  </a:lnTo>
                  <a:lnTo>
                    <a:pt x="2795" y="715"/>
                  </a:lnTo>
                  <a:lnTo>
                    <a:pt x="2797" y="715"/>
                  </a:lnTo>
                  <a:lnTo>
                    <a:pt x="2799" y="713"/>
                  </a:lnTo>
                  <a:lnTo>
                    <a:pt x="2799" y="711"/>
                  </a:lnTo>
                  <a:lnTo>
                    <a:pt x="2799" y="711"/>
                  </a:lnTo>
                  <a:lnTo>
                    <a:pt x="2801" y="713"/>
                  </a:lnTo>
                  <a:lnTo>
                    <a:pt x="2799" y="715"/>
                  </a:lnTo>
                  <a:lnTo>
                    <a:pt x="2797" y="715"/>
                  </a:lnTo>
                  <a:lnTo>
                    <a:pt x="2797" y="715"/>
                  </a:lnTo>
                  <a:lnTo>
                    <a:pt x="2797" y="717"/>
                  </a:lnTo>
                  <a:lnTo>
                    <a:pt x="2799" y="717"/>
                  </a:lnTo>
                  <a:lnTo>
                    <a:pt x="2801" y="718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0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2"/>
                  </a:lnTo>
                  <a:lnTo>
                    <a:pt x="2801" y="724"/>
                  </a:lnTo>
                  <a:lnTo>
                    <a:pt x="2801" y="724"/>
                  </a:lnTo>
                  <a:lnTo>
                    <a:pt x="2803" y="724"/>
                  </a:lnTo>
                  <a:lnTo>
                    <a:pt x="2803" y="724"/>
                  </a:lnTo>
                  <a:lnTo>
                    <a:pt x="2803" y="726"/>
                  </a:lnTo>
                  <a:lnTo>
                    <a:pt x="2803" y="726"/>
                  </a:lnTo>
                  <a:lnTo>
                    <a:pt x="2803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5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8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3" y="729"/>
                  </a:lnTo>
                  <a:lnTo>
                    <a:pt x="2805" y="729"/>
                  </a:lnTo>
                  <a:lnTo>
                    <a:pt x="2805" y="729"/>
                  </a:lnTo>
                  <a:lnTo>
                    <a:pt x="2803" y="729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1" y="731"/>
                  </a:lnTo>
                  <a:lnTo>
                    <a:pt x="2801" y="733"/>
                  </a:lnTo>
                  <a:lnTo>
                    <a:pt x="2803" y="733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3" y="731"/>
                  </a:lnTo>
                  <a:lnTo>
                    <a:pt x="2805" y="731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5" y="733"/>
                  </a:lnTo>
                  <a:lnTo>
                    <a:pt x="2806" y="733"/>
                  </a:lnTo>
                  <a:lnTo>
                    <a:pt x="2806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5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08" y="733"/>
                  </a:lnTo>
                  <a:lnTo>
                    <a:pt x="2810" y="733"/>
                  </a:lnTo>
                  <a:lnTo>
                    <a:pt x="2810" y="733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0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2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4" y="735"/>
                  </a:lnTo>
                  <a:lnTo>
                    <a:pt x="2812" y="735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4" y="737"/>
                  </a:lnTo>
                  <a:lnTo>
                    <a:pt x="2816" y="737"/>
                  </a:lnTo>
                  <a:lnTo>
                    <a:pt x="2817" y="735"/>
                  </a:lnTo>
                  <a:lnTo>
                    <a:pt x="2819" y="735"/>
                  </a:lnTo>
                  <a:lnTo>
                    <a:pt x="2819" y="735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9" y="737"/>
                  </a:lnTo>
                  <a:lnTo>
                    <a:pt x="2817" y="737"/>
                  </a:lnTo>
                  <a:lnTo>
                    <a:pt x="2817" y="737"/>
                  </a:lnTo>
                  <a:lnTo>
                    <a:pt x="2816" y="737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39"/>
                  </a:lnTo>
                  <a:lnTo>
                    <a:pt x="2814" y="740"/>
                  </a:lnTo>
                  <a:lnTo>
                    <a:pt x="2814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2" y="740"/>
                  </a:lnTo>
                  <a:lnTo>
                    <a:pt x="2810" y="740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0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2" y="742"/>
                  </a:lnTo>
                  <a:lnTo>
                    <a:pt x="2814" y="742"/>
                  </a:lnTo>
                  <a:lnTo>
                    <a:pt x="2814" y="742"/>
                  </a:lnTo>
                  <a:lnTo>
                    <a:pt x="2816" y="742"/>
                  </a:lnTo>
                  <a:lnTo>
                    <a:pt x="2816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0"/>
                  </a:lnTo>
                  <a:lnTo>
                    <a:pt x="2817" y="742"/>
                  </a:lnTo>
                  <a:lnTo>
                    <a:pt x="2817" y="742"/>
                  </a:lnTo>
                  <a:lnTo>
                    <a:pt x="2816" y="742"/>
                  </a:lnTo>
                  <a:lnTo>
                    <a:pt x="2816" y="742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4" y="744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6"/>
                  </a:lnTo>
                  <a:lnTo>
                    <a:pt x="2812" y="748"/>
                  </a:lnTo>
                  <a:lnTo>
                    <a:pt x="2812" y="748"/>
                  </a:lnTo>
                  <a:lnTo>
                    <a:pt x="2810" y="748"/>
                  </a:lnTo>
                  <a:lnTo>
                    <a:pt x="2810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8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48"/>
                  </a:lnTo>
                  <a:lnTo>
                    <a:pt x="2806" y="750"/>
                  </a:lnTo>
                  <a:lnTo>
                    <a:pt x="2806" y="748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08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0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2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50"/>
                  </a:lnTo>
                  <a:lnTo>
                    <a:pt x="2814" y="748"/>
                  </a:lnTo>
                  <a:lnTo>
                    <a:pt x="2814" y="748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4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6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6" y="744"/>
                  </a:lnTo>
                  <a:lnTo>
                    <a:pt x="2817" y="744"/>
                  </a:lnTo>
                  <a:lnTo>
                    <a:pt x="2817" y="744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9" y="746"/>
                  </a:lnTo>
                  <a:lnTo>
                    <a:pt x="2819" y="744"/>
                  </a:lnTo>
                  <a:lnTo>
                    <a:pt x="2819" y="744"/>
                  </a:lnTo>
                  <a:lnTo>
                    <a:pt x="2821" y="744"/>
                  </a:lnTo>
                  <a:lnTo>
                    <a:pt x="2821" y="744"/>
                  </a:lnTo>
                  <a:lnTo>
                    <a:pt x="2821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9" y="746"/>
                  </a:lnTo>
                  <a:lnTo>
                    <a:pt x="2817" y="746"/>
                  </a:lnTo>
                  <a:lnTo>
                    <a:pt x="2817" y="746"/>
                  </a:lnTo>
                  <a:lnTo>
                    <a:pt x="2817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6" y="748"/>
                  </a:lnTo>
                  <a:lnTo>
                    <a:pt x="2817" y="750"/>
                  </a:lnTo>
                  <a:lnTo>
                    <a:pt x="2819" y="748"/>
                  </a:lnTo>
                  <a:lnTo>
                    <a:pt x="2819" y="748"/>
                  </a:lnTo>
                  <a:lnTo>
                    <a:pt x="2821" y="748"/>
                  </a:lnTo>
                  <a:lnTo>
                    <a:pt x="2821" y="746"/>
                  </a:lnTo>
                  <a:lnTo>
                    <a:pt x="2823" y="746"/>
                  </a:lnTo>
                  <a:lnTo>
                    <a:pt x="2823" y="746"/>
                  </a:lnTo>
                  <a:lnTo>
                    <a:pt x="2825" y="744"/>
                  </a:lnTo>
                  <a:lnTo>
                    <a:pt x="2825" y="744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6"/>
                  </a:lnTo>
                  <a:lnTo>
                    <a:pt x="2825" y="748"/>
                  </a:lnTo>
                  <a:lnTo>
                    <a:pt x="2823" y="748"/>
                  </a:lnTo>
                  <a:lnTo>
                    <a:pt x="2821" y="748"/>
                  </a:lnTo>
                  <a:lnTo>
                    <a:pt x="2819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0"/>
                  </a:lnTo>
                  <a:lnTo>
                    <a:pt x="2817" y="751"/>
                  </a:lnTo>
                  <a:lnTo>
                    <a:pt x="2817" y="751"/>
                  </a:lnTo>
                  <a:lnTo>
                    <a:pt x="2817" y="750"/>
                  </a:lnTo>
                  <a:lnTo>
                    <a:pt x="2819" y="750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19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1" y="751"/>
                  </a:lnTo>
                  <a:lnTo>
                    <a:pt x="2823" y="751"/>
                  </a:lnTo>
                  <a:lnTo>
                    <a:pt x="2823" y="751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3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5" y="750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50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7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28" y="748"/>
                  </a:lnTo>
                  <a:lnTo>
                    <a:pt x="2830" y="748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8" y="746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7" y="744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2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40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8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5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9"/>
                  </a:lnTo>
                  <a:lnTo>
                    <a:pt x="2827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0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5"/>
                  </a:lnTo>
                  <a:lnTo>
                    <a:pt x="2830" y="735"/>
                  </a:lnTo>
                  <a:lnTo>
                    <a:pt x="2828" y="737"/>
                  </a:lnTo>
                  <a:lnTo>
                    <a:pt x="2828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7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7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5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3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19" y="739"/>
                  </a:lnTo>
                  <a:lnTo>
                    <a:pt x="2821" y="739"/>
                  </a:lnTo>
                  <a:lnTo>
                    <a:pt x="2821" y="739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3" y="737"/>
                  </a:lnTo>
                  <a:lnTo>
                    <a:pt x="2821" y="735"/>
                  </a:lnTo>
                  <a:lnTo>
                    <a:pt x="2823" y="735"/>
                  </a:lnTo>
                  <a:lnTo>
                    <a:pt x="2823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5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7" y="735"/>
                  </a:lnTo>
                  <a:lnTo>
                    <a:pt x="2828" y="735"/>
                  </a:lnTo>
                  <a:lnTo>
                    <a:pt x="2828" y="735"/>
                  </a:lnTo>
                  <a:lnTo>
                    <a:pt x="2830" y="735"/>
                  </a:lnTo>
                  <a:lnTo>
                    <a:pt x="2830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3"/>
                  </a:lnTo>
                  <a:lnTo>
                    <a:pt x="2830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2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31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4" y="729"/>
                  </a:lnTo>
                  <a:lnTo>
                    <a:pt x="2836" y="729"/>
                  </a:lnTo>
                  <a:lnTo>
                    <a:pt x="2836" y="729"/>
                  </a:lnTo>
                  <a:lnTo>
                    <a:pt x="2836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8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29"/>
                  </a:lnTo>
                  <a:lnTo>
                    <a:pt x="2838" y="731"/>
                  </a:lnTo>
                  <a:lnTo>
                    <a:pt x="2838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1"/>
                  </a:lnTo>
                  <a:lnTo>
                    <a:pt x="2836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1"/>
                  </a:lnTo>
                  <a:lnTo>
                    <a:pt x="2834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2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4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6" y="733"/>
                  </a:lnTo>
                  <a:lnTo>
                    <a:pt x="2838" y="733"/>
                  </a:lnTo>
                  <a:lnTo>
                    <a:pt x="2838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31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9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39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1" y="728"/>
                  </a:lnTo>
                  <a:lnTo>
                    <a:pt x="2843" y="728"/>
                  </a:lnTo>
                  <a:lnTo>
                    <a:pt x="2843" y="728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6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3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5" y="724"/>
                  </a:lnTo>
                  <a:lnTo>
                    <a:pt x="2847" y="724"/>
                  </a:lnTo>
                  <a:lnTo>
                    <a:pt x="2847" y="726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7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4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6"/>
                  </a:lnTo>
                  <a:lnTo>
                    <a:pt x="2849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8"/>
                  </a:lnTo>
                  <a:lnTo>
                    <a:pt x="2847" y="726"/>
                  </a:lnTo>
                  <a:lnTo>
                    <a:pt x="2847" y="726"/>
                  </a:lnTo>
                  <a:lnTo>
                    <a:pt x="2845" y="726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8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5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3" y="729"/>
                  </a:lnTo>
                  <a:lnTo>
                    <a:pt x="2843" y="731"/>
                  </a:lnTo>
                  <a:lnTo>
                    <a:pt x="2843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1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41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3"/>
                  </a:lnTo>
                  <a:lnTo>
                    <a:pt x="2839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8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6" y="735"/>
                  </a:lnTo>
                  <a:lnTo>
                    <a:pt x="2834" y="735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4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7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39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0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2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2"/>
                  </a:lnTo>
                  <a:lnTo>
                    <a:pt x="2830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28" y="744"/>
                  </a:lnTo>
                  <a:lnTo>
                    <a:pt x="2830" y="744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0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6"/>
                  </a:lnTo>
                  <a:lnTo>
                    <a:pt x="2832" y="744"/>
                  </a:lnTo>
                  <a:lnTo>
                    <a:pt x="2832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4" y="746"/>
                  </a:lnTo>
                  <a:lnTo>
                    <a:pt x="2834" y="744"/>
                  </a:lnTo>
                  <a:lnTo>
                    <a:pt x="2834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6" y="744"/>
                  </a:lnTo>
                  <a:lnTo>
                    <a:pt x="2838" y="744"/>
                  </a:lnTo>
                  <a:lnTo>
                    <a:pt x="2838" y="744"/>
                  </a:lnTo>
                  <a:lnTo>
                    <a:pt x="2836" y="746"/>
                  </a:lnTo>
                  <a:lnTo>
                    <a:pt x="2836" y="746"/>
                  </a:lnTo>
                  <a:lnTo>
                    <a:pt x="2836" y="748"/>
                  </a:lnTo>
                  <a:lnTo>
                    <a:pt x="2834" y="748"/>
                  </a:lnTo>
                  <a:lnTo>
                    <a:pt x="2834" y="748"/>
                  </a:lnTo>
                  <a:lnTo>
                    <a:pt x="2832" y="748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30" y="750"/>
                  </a:lnTo>
                  <a:lnTo>
                    <a:pt x="2828" y="750"/>
                  </a:lnTo>
                  <a:lnTo>
                    <a:pt x="2828" y="750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28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0" y="751"/>
                  </a:lnTo>
                  <a:lnTo>
                    <a:pt x="2832" y="751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2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4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6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50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8" y="748"/>
                  </a:lnTo>
                  <a:lnTo>
                    <a:pt x="2839" y="748"/>
                  </a:lnTo>
                  <a:lnTo>
                    <a:pt x="2839" y="748"/>
                  </a:lnTo>
                  <a:lnTo>
                    <a:pt x="2841" y="748"/>
                  </a:lnTo>
                  <a:lnTo>
                    <a:pt x="2843" y="748"/>
                  </a:lnTo>
                  <a:lnTo>
                    <a:pt x="2843" y="748"/>
                  </a:lnTo>
                  <a:lnTo>
                    <a:pt x="2845" y="746"/>
                  </a:lnTo>
                  <a:lnTo>
                    <a:pt x="2845" y="746"/>
                  </a:lnTo>
                  <a:lnTo>
                    <a:pt x="2847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6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9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48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7" y="750"/>
                  </a:lnTo>
                  <a:lnTo>
                    <a:pt x="2845" y="751"/>
                  </a:lnTo>
                  <a:lnTo>
                    <a:pt x="2845" y="751"/>
                  </a:lnTo>
                  <a:lnTo>
                    <a:pt x="2843" y="751"/>
                  </a:lnTo>
                  <a:lnTo>
                    <a:pt x="2843" y="751"/>
                  </a:lnTo>
                  <a:lnTo>
                    <a:pt x="2843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50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5" y="748"/>
                  </a:lnTo>
                  <a:lnTo>
                    <a:pt x="2843" y="748"/>
                  </a:lnTo>
                  <a:lnTo>
                    <a:pt x="2843" y="750"/>
                  </a:lnTo>
                  <a:lnTo>
                    <a:pt x="2841" y="750"/>
                  </a:lnTo>
                  <a:lnTo>
                    <a:pt x="2841" y="750"/>
                  </a:lnTo>
                  <a:lnTo>
                    <a:pt x="2841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39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1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1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3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41" y="753"/>
                  </a:lnTo>
                  <a:lnTo>
                    <a:pt x="2839" y="753"/>
                  </a:lnTo>
                  <a:lnTo>
                    <a:pt x="2839" y="753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39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1" y="755"/>
                  </a:lnTo>
                  <a:lnTo>
                    <a:pt x="2843" y="755"/>
                  </a:lnTo>
                  <a:lnTo>
                    <a:pt x="2843" y="755"/>
                  </a:lnTo>
                  <a:lnTo>
                    <a:pt x="2845" y="755"/>
                  </a:lnTo>
                  <a:lnTo>
                    <a:pt x="2845" y="755"/>
                  </a:lnTo>
                  <a:lnTo>
                    <a:pt x="2847" y="755"/>
                  </a:lnTo>
                  <a:lnTo>
                    <a:pt x="2847" y="755"/>
                  </a:lnTo>
                  <a:lnTo>
                    <a:pt x="2847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3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49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0" y="755"/>
                  </a:lnTo>
                  <a:lnTo>
                    <a:pt x="2850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2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4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5"/>
                  </a:lnTo>
                  <a:lnTo>
                    <a:pt x="2856" y="757"/>
                  </a:lnTo>
                  <a:lnTo>
                    <a:pt x="2856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7"/>
                  </a:lnTo>
                  <a:lnTo>
                    <a:pt x="2854" y="759"/>
                  </a:lnTo>
                  <a:lnTo>
                    <a:pt x="2852" y="759"/>
                  </a:lnTo>
                  <a:lnTo>
                    <a:pt x="2852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4" y="759"/>
                  </a:lnTo>
                  <a:lnTo>
                    <a:pt x="2856" y="759"/>
                  </a:lnTo>
                  <a:lnTo>
                    <a:pt x="2856" y="759"/>
                  </a:lnTo>
                  <a:lnTo>
                    <a:pt x="2856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7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5"/>
                  </a:lnTo>
                  <a:lnTo>
                    <a:pt x="2858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3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5"/>
                  </a:lnTo>
                  <a:lnTo>
                    <a:pt x="2860" y="757"/>
                  </a:lnTo>
                  <a:lnTo>
                    <a:pt x="2860" y="757"/>
                  </a:lnTo>
                  <a:lnTo>
                    <a:pt x="2860" y="759"/>
                  </a:lnTo>
                  <a:lnTo>
                    <a:pt x="2860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1" y="759"/>
                  </a:lnTo>
                  <a:lnTo>
                    <a:pt x="2863" y="757"/>
                  </a:lnTo>
                  <a:lnTo>
                    <a:pt x="2863" y="759"/>
                  </a:lnTo>
                  <a:lnTo>
                    <a:pt x="2863" y="757"/>
                  </a:lnTo>
                  <a:lnTo>
                    <a:pt x="2863" y="757"/>
                  </a:lnTo>
                  <a:lnTo>
                    <a:pt x="2865" y="757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5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7" y="759"/>
                  </a:lnTo>
                  <a:lnTo>
                    <a:pt x="2869" y="759"/>
                  </a:lnTo>
                  <a:lnTo>
                    <a:pt x="2869" y="757"/>
                  </a:lnTo>
                  <a:lnTo>
                    <a:pt x="2869" y="757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69" y="759"/>
                  </a:lnTo>
                  <a:lnTo>
                    <a:pt x="2871" y="759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9" y="761"/>
                  </a:lnTo>
                  <a:lnTo>
                    <a:pt x="2867" y="761"/>
                  </a:lnTo>
                  <a:lnTo>
                    <a:pt x="2867" y="762"/>
                  </a:lnTo>
                  <a:lnTo>
                    <a:pt x="2867" y="762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7" y="764"/>
                  </a:lnTo>
                  <a:lnTo>
                    <a:pt x="2865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7" y="766"/>
                  </a:lnTo>
                  <a:lnTo>
                    <a:pt x="2869" y="766"/>
                  </a:lnTo>
                  <a:lnTo>
                    <a:pt x="2869" y="764"/>
                  </a:lnTo>
                  <a:lnTo>
                    <a:pt x="2871" y="764"/>
                  </a:lnTo>
                  <a:lnTo>
                    <a:pt x="2871" y="764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71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9" y="766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5" y="768"/>
                  </a:lnTo>
                  <a:lnTo>
                    <a:pt x="2867" y="768"/>
                  </a:lnTo>
                  <a:lnTo>
                    <a:pt x="2867" y="768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7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69" y="770"/>
                  </a:lnTo>
                  <a:lnTo>
                    <a:pt x="2871" y="770"/>
                  </a:lnTo>
                  <a:lnTo>
                    <a:pt x="2871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2" y="770"/>
                  </a:lnTo>
                  <a:lnTo>
                    <a:pt x="2874" y="770"/>
                  </a:lnTo>
                  <a:lnTo>
                    <a:pt x="2876" y="770"/>
                  </a:lnTo>
                  <a:lnTo>
                    <a:pt x="2876" y="768"/>
                  </a:lnTo>
                  <a:lnTo>
                    <a:pt x="2876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78" y="768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0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2" y="770"/>
                  </a:lnTo>
                  <a:lnTo>
                    <a:pt x="2883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7" y="770"/>
                  </a:lnTo>
                  <a:lnTo>
                    <a:pt x="2885" y="770"/>
                  </a:lnTo>
                  <a:lnTo>
                    <a:pt x="2885" y="770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5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7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89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1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8"/>
                  </a:lnTo>
                  <a:lnTo>
                    <a:pt x="2893" y="766"/>
                  </a:lnTo>
                  <a:lnTo>
                    <a:pt x="2894" y="766"/>
                  </a:lnTo>
                  <a:lnTo>
                    <a:pt x="2894" y="766"/>
                  </a:lnTo>
                  <a:lnTo>
                    <a:pt x="2896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898" y="766"/>
                  </a:lnTo>
                  <a:lnTo>
                    <a:pt x="2900" y="768"/>
                  </a:lnTo>
                  <a:lnTo>
                    <a:pt x="2900" y="768"/>
                  </a:lnTo>
                  <a:lnTo>
                    <a:pt x="2900" y="770"/>
                  </a:lnTo>
                  <a:lnTo>
                    <a:pt x="2900" y="770"/>
                  </a:lnTo>
                  <a:lnTo>
                    <a:pt x="2902" y="770"/>
                  </a:lnTo>
                  <a:lnTo>
                    <a:pt x="2902" y="770"/>
                  </a:lnTo>
                  <a:lnTo>
                    <a:pt x="2904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7" y="766"/>
                  </a:lnTo>
                  <a:lnTo>
                    <a:pt x="2909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09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1" y="766"/>
                  </a:lnTo>
                  <a:lnTo>
                    <a:pt x="2913" y="766"/>
                  </a:lnTo>
                  <a:lnTo>
                    <a:pt x="2913" y="768"/>
                  </a:lnTo>
                  <a:lnTo>
                    <a:pt x="2913" y="768"/>
                  </a:lnTo>
                  <a:lnTo>
                    <a:pt x="2911" y="768"/>
                  </a:lnTo>
                  <a:lnTo>
                    <a:pt x="2911" y="768"/>
                  </a:lnTo>
                  <a:lnTo>
                    <a:pt x="2911" y="770"/>
                  </a:lnTo>
                  <a:lnTo>
                    <a:pt x="2911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9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7" y="770"/>
                  </a:lnTo>
                  <a:lnTo>
                    <a:pt x="2905" y="768"/>
                  </a:lnTo>
                  <a:lnTo>
                    <a:pt x="2905" y="768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4" y="770"/>
                  </a:lnTo>
                  <a:lnTo>
                    <a:pt x="2902" y="770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2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2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3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5"/>
                  </a:lnTo>
                  <a:lnTo>
                    <a:pt x="2904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7"/>
                  </a:lnTo>
                  <a:lnTo>
                    <a:pt x="2905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7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5"/>
                  </a:lnTo>
                  <a:lnTo>
                    <a:pt x="2909" y="773"/>
                  </a:lnTo>
                  <a:lnTo>
                    <a:pt x="2909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1" y="773"/>
                  </a:lnTo>
                  <a:lnTo>
                    <a:pt x="2913" y="773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3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5" y="775"/>
                  </a:lnTo>
                  <a:lnTo>
                    <a:pt x="2916" y="775"/>
                  </a:lnTo>
                  <a:lnTo>
                    <a:pt x="2916" y="775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3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5" y="772"/>
                  </a:lnTo>
                  <a:lnTo>
                    <a:pt x="2916" y="772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6" y="773"/>
                  </a:lnTo>
                  <a:lnTo>
                    <a:pt x="2918" y="773"/>
                  </a:lnTo>
                  <a:lnTo>
                    <a:pt x="2918" y="775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18" y="773"/>
                  </a:lnTo>
                  <a:lnTo>
                    <a:pt x="2920" y="773"/>
                  </a:lnTo>
                  <a:lnTo>
                    <a:pt x="2920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2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4" y="773"/>
                  </a:lnTo>
                  <a:lnTo>
                    <a:pt x="2926" y="775"/>
                  </a:lnTo>
                  <a:lnTo>
                    <a:pt x="2926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5"/>
                  </a:lnTo>
                  <a:lnTo>
                    <a:pt x="2927" y="777"/>
                  </a:lnTo>
                  <a:lnTo>
                    <a:pt x="2929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7" y="777"/>
                  </a:lnTo>
                  <a:lnTo>
                    <a:pt x="2926" y="777"/>
                  </a:lnTo>
                  <a:lnTo>
                    <a:pt x="2926" y="777"/>
                  </a:lnTo>
                  <a:lnTo>
                    <a:pt x="2926" y="779"/>
                  </a:lnTo>
                  <a:lnTo>
                    <a:pt x="2926" y="779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1"/>
                  </a:lnTo>
                  <a:lnTo>
                    <a:pt x="2924" y="783"/>
                  </a:lnTo>
                  <a:lnTo>
                    <a:pt x="2924" y="783"/>
                  </a:lnTo>
                  <a:lnTo>
                    <a:pt x="2926" y="783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1"/>
                  </a:lnTo>
                  <a:lnTo>
                    <a:pt x="2926" y="783"/>
                  </a:lnTo>
                  <a:lnTo>
                    <a:pt x="2926" y="783"/>
                  </a:lnTo>
                  <a:lnTo>
                    <a:pt x="2926" y="784"/>
                  </a:lnTo>
                  <a:lnTo>
                    <a:pt x="2926" y="784"/>
                  </a:lnTo>
                  <a:lnTo>
                    <a:pt x="2927" y="784"/>
                  </a:lnTo>
                  <a:lnTo>
                    <a:pt x="2927" y="784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7" y="786"/>
                  </a:lnTo>
                  <a:lnTo>
                    <a:pt x="2926" y="786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88"/>
                  </a:lnTo>
                  <a:lnTo>
                    <a:pt x="2926" y="790"/>
                  </a:lnTo>
                  <a:lnTo>
                    <a:pt x="2927" y="788"/>
                  </a:lnTo>
                  <a:lnTo>
                    <a:pt x="2927" y="790"/>
                  </a:lnTo>
                  <a:lnTo>
                    <a:pt x="2927" y="790"/>
                  </a:lnTo>
                  <a:lnTo>
                    <a:pt x="2929" y="790"/>
                  </a:lnTo>
                  <a:lnTo>
                    <a:pt x="2929" y="788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29" y="790"/>
                  </a:lnTo>
                  <a:lnTo>
                    <a:pt x="2931" y="790"/>
                  </a:lnTo>
                  <a:lnTo>
                    <a:pt x="2931" y="788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1" y="790"/>
                  </a:lnTo>
                  <a:lnTo>
                    <a:pt x="2933" y="790"/>
                  </a:lnTo>
                  <a:lnTo>
                    <a:pt x="2933" y="790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3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0"/>
                  </a:lnTo>
                  <a:lnTo>
                    <a:pt x="2937" y="792"/>
                  </a:lnTo>
                  <a:lnTo>
                    <a:pt x="2937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40" y="792"/>
                  </a:lnTo>
                  <a:lnTo>
                    <a:pt x="2940" y="792"/>
                  </a:lnTo>
                  <a:lnTo>
                    <a:pt x="2938" y="792"/>
                  </a:lnTo>
                  <a:lnTo>
                    <a:pt x="2938" y="792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38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90"/>
                  </a:lnTo>
                  <a:lnTo>
                    <a:pt x="2940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2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88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0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4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2"/>
                  </a:lnTo>
                  <a:lnTo>
                    <a:pt x="2946" y="794"/>
                  </a:lnTo>
                  <a:lnTo>
                    <a:pt x="2946" y="794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6" y="795"/>
                  </a:lnTo>
                  <a:lnTo>
                    <a:pt x="2948" y="797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8" y="799"/>
                  </a:lnTo>
                  <a:lnTo>
                    <a:pt x="2946" y="801"/>
                  </a:lnTo>
                  <a:lnTo>
                    <a:pt x="2948" y="801"/>
                  </a:lnTo>
                  <a:lnTo>
                    <a:pt x="2948" y="803"/>
                  </a:lnTo>
                  <a:lnTo>
                    <a:pt x="2948" y="801"/>
                  </a:lnTo>
                  <a:lnTo>
                    <a:pt x="2949" y="801"/>
                  </a:lnTo>
                  <a:lnTo>
                    <a:pt x="2949" y="803"/>
                  </a:lnTo>
                  <a:lnTo>
                    <a:pt x="2949" y="803"/>
                  </a:lnTo>
                  <a:lnTo>
                    <a:pt x="2951" y="801"/>
                  </a:lnTo>
                  <a:lnTo>
                    <a:pt x="2953" y="803"/>
                  </a:lnTo>
                  <a:lnTo>
                    <a:pt x="2955" y="803"/>
                  </a:lnTo>
                  <a:lnTo>
                    <a:pt x="2955" y="801"/>
                  </a:lnTo>
                  <a:lnTo>
                    <a:pt x="2957" y="801"/>
                  </a:lnTo>
                  <a:lnTo>
                    <a:pt x="2959" y="803"/>
                  </a:lnTo>
                  <a:lnTo>
                    <a:pt x="2959" y="801"/>
                  </a:lnTo>
                  <a:lnTo>
                    <a:pt x="2959" y="803"/>
                  </a:lnTo>
                  <a:lnTo>
                    <a:pt x="2959" y="803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59" y="808"/>
                  </a:lnTo>
                  <a:lnTo>
                    <a:pt x="2966" y="805"/>
                  </a:lnTo>
                  <a:lnTo>
                    <a:pt x="2968" y="805"/>
                  </a:lnTo>
                  <a:lnTo>
                    <a:pt x="2970" y="805"/>
                  </a:lnTo>
                  <a:lnTo>
                    <a:pt x="2973" y="806"/>
                  </a:lnTo>
                  <a:lnTo>
                    <a:pt x="2973" y="806"/>
                  </a:lnTo>
                  <a:lnTo>
                    <a:pt x="2975" y="805"/>
                  </a:lnTo>
                  <a:lnTo>
                    <a:pt x="2975" y="805"/>
                  </a:lnTo>
                  <a:lnTo>
                    <a:pt x="2979" y="803"/>
                  </a:lnTo>
                  <a:lnTo>
                    <a:pt x="2982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801"/>
                  </a:lnTo>
                  <a:lnTo>
                    <a:pt x="2986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9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7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88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0" y="795"/>
                  </a:lnTo>
                  <a:lnTo>
                    <a:pt x="2992" y="794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2"/>
                  </a:lnTo>
                  <a:lnTo>
                    <a:pt x="2993" y="790"/>
                  </a:lnTo>
                  <a:lnTo>
                    <a:pt x="2993" y="790"/>
                  </a:lnTo>
                  <a:lnTo>
                    <a:pt x="2995" y="790"/>
                  </a:lnTo>
                  <a:lnTo>
                    <a:pt x="2995" y="788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6"/>
                  </a:lnTo>
                  <a:lnTo>
                    <a:pt x="2997" y="784"/>
                  </a:lnTo>
                  <a:lnTo>
                    <a:pt x="2997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4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2999" y="786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4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3001" y="783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2999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1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3" y="781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4" y="781"/>
                  </a:lnTo>
                  <a:lnTo>
                    <a:pt x="3004" y="783"/>
                  </a:lnTo>
                  <a:lnTo>
                    <a:pt x="3006" y="781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6" y="779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08" y="777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0" y="775"/>
                  </a:lnTo>
                  <a:lnTo>
                    <a:pt x="3012" y="775"/>
                  </a:lnTo>
                  <a:lnTo>
                    <a:pt x="3012" y="773"/>
                  </a:lnTo>
                  <a:lnTo>
                    <a:pt x="3012" y="773"/>
                  </a:lnTo>
                  <a:lnTo>
                    <a:pt x="3014" y="773"/>
                  </a:lnTo>
                  <a:lnTo>
                    <a:pt x="3014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5" y="772"/>
                  </a:lnTo>
                  <a:lnTo>
                    <a:pt x="3017" y="772"/>
                  </a:lnTo>
                  <a:lnTo>
                    <a:pt x="3017" y="770"/>
                  </a:lnTo>
                  <a:lnTo>
                    <a:pt x="3017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19" y="770"/>
                  </a:lnTo>
                  <a:lnTo>
                    <a:pt x="3021" y="770"/>
                  </a:lnTo>
                  <a:lnTo>
                    <a:pt x="3021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3" y="770"/>
                  </a:lnTo>
                  <a:lnTo>
                    <a:pt x="3025" y="768"/>
                  </a:lnTo>
                  <a:lnTo>
                    <a:pt x="3026" y="768"/>
                  </a:lnTo>
                  <a:lnTo>
                    <a:pt x="3026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6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28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0" y="764"/>
                  </a:lnTo>
                  <a:lnTo>
                    <a:pt x="3032" y="764"/>
                  </a:lnTo>
                  <a:lnTo>
                    <a:pt x="3032" y="766"/>
                  </a:lnTo>
                  <a:lnTo>
                    <a:pt x="3034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6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2" y="768"/>
                  </a:lnTo>
                  <a:lnTo>
                    <a:pt x="3030" y="768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0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2" y="770"/>
                  </a:lnTo>
                  <a:lnTo>
                    <a:pt x="3034" y="770"/>
                  </a:lnTo>
                  <a:lnTo>
                    <a:pt x="3034" y="770"/>
                  </a:lnTo>
                  <a:lnTo>
                    <a:pt x="3036" y="770"/>
                  </a:lnTo>
                  <a:lnTo>
                    <a:pt x="3036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2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3"/>
                  </a:lnTo>
                  <a:lnTo>
                    <a:pt x="3037" y="775"/>
                  </a:lnTo>
                  <a:lnTo>
                    <a:pt x="3036" y="775"/>
                  </a:lnTo>
                  <a:lnTo>
                    <a:pt x="3036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7" y="775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6" y="777"/>
                  </a:lnTo>
                  <a:lnTo>
                    <a:pt x="3034" y="777"/>
                  </a:lnTo>
                  <a:lnTo>
                    <a:pt x="3034" y="779"/>
                  </a:lnTo>
                  <a:lnTo>
                    <a:pt x="3032" y="779"/>
                  </a:lnTo>
                  <a:lnTo>
                    <a:pt x="3032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30" y="779"/>
                  </a:lnTo>
                  <a:lnTo>
                    <a:pt x="3028" y="779"/>
                  </a:lnTo>
                  <a:lnTo>
                    <a:pt x="3028" y="779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8" y="777"/>
                  </a:lnTo>
                  <a:lnTo>
                    <a:pt x="3026" y="777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79"/>
                  </a:lnTo>
                  <a:lnTo>
                    <a:pt x="3026" y="781"/>
                  </a:lnTo>
                  <a:lnTo>
                    <a:pt x="3026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81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5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3" y="779"/>
                  </a:lnTo>
                  <a:lnTo>
                    <a:pt x="3025" y="779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6" y="777"/>
                  </a:lnTo>
                  <a:lnTo>
                    <a:pt x="3026" y="777"/>
                  </a:lnTo>
                  <a:lnTo>
                    <a:pt x="3026" y="775"/>
                  </a:lnTo>
                  <a:lnTo>
                    <a:pt x="3025" y="775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5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3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7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21" y="775"/>
                  </a:lnTo>
                  <a:lnTo>
                    <a:pt x="3019" y="775"/>
                  </a:lnTo>
                  <a:lnTo>
                    <a:pt x="3019" y="777"/>
                  </a:lnTo>
                  <a:lnTo>
                    <a:pt x="3019" y="777"/>
                  </a:lnTo>
                  <a:lnTo>
                    <a:pt x="3017" y="777"/>
                  </a:lnTo>
                  <a:lnTo>
                    <a:pt x="3017" y="777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79"/>
                  </a:lnTo>
                  <a:lnTo>
                    <a:pt x="3017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1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19" y="783"/>
                  </a:lnTo>
                  <a:lnTo>
                    <a:pt x="3021" y="783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1" y="784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3" y="786"/>
                  </a:lnTo>
                  <a:lnTo>
                    <a:pt x="3025" y="786"/>
                  </a:lnTo>
                  <a:lnTo>
                    <a:pt x="3025" y="788"/>
                  </a:lnTo>
                  <a:lnTo>
                    <a:pt x="3025" y="786"/>
                  </a:lnTo>
                  <a:lnTo>
                    <a:pt x="3026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5" y="788"/>
                  </a:lnTo>
                  <a:lnTo>
                    <a:pt x="3023" y="788"/>
                  </a:lnTo>
                  <a:lnTo>
                    <a:pt x="3023" y="788"/>
                  </a:lnTo>
                  <a:lnTo>
                    <a:pt x="3023" y="790"/>
                  </a:lnTo>
                  <a:lnTo>
                    <a:pt x="3023" y="790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5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6" y="792"/>
                  </a:lnTo>
                  <a:lnTo>
                    <a:pt x="3028" y="792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6" y="794"/>
                  </a:lnTo>
                  <a:lnTo>
                    <a:pt x="3028" y="794"/>
                  </a:lnTo>
                  <a:lnTo>
                    <a:pt x="3032" y="792"/>
                  </a:lnTo>
                  <a:lnTo>
                    <a:pt x="3036" y="790"/>
                  </a:lnTo>
                  <a:lnTo>
                    <a:pt x="3039" y="788"/>
                  </a:lnTo>
                  <a:lnTo>
                    <a:pt x="3041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3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7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50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8" y="786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7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5" y="788"/>
                  </a:lnTo>
                  <a:lnTo>
                    <a:pt x="3043" y="788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1" y="790"/>
                  </a:lnTo>
                  <a:lnTo>
                    <a:pt x="3043" y="790"/>
                  </a:lnTo>
                  <a:lnTo>
                    <a:pt x="3043" y="790"/>
                  </a:lnTo>
                  <a:lnTo>
                    <a:pt x="3047" y="790"/>
                  </a:lnTo>
                  <a:lnTo>
                    <a:pt x="3047" y="790"/>
                  </a:lnTo>
                  <a:lnTo>
                    <a:pt x="3048" y="788"/>
                  </a:lnTo>
                  <a:lnTo>
                    <a:pt x="3050" y="788"/>
                  </a:lnTo>
                  <a:lnTo>
                    <a:pt x="3052" y="788"/>
                  </a:lnTo>
                  <a:lnTo>
                    <a:pt x="3059" y="788"/>
                  </a:lnTo>
                  <a:lnTo>
                    <a:pt x="3061" y="786"/>
                  </a:lnTo>
                  <a:lnTo>
                    <a:pt x="3069" y="784"/>
                  </a:lnTo>
                  <a:lnTo>
                    <a:pt x="3074" y="784"/>
                  </a:lnTo>
                  <a:lnTo>
                    <a:pt x="3078" y="783"/>
                  </a:lnTo>
                  <a:lnTo>
                    <a:pt x="3083" y="783"/>
                  </a:lnTo>
                  <a:lnTo>
                    <a:pt x="3083" y="784"/>
                  </a:lnTo>
                  <a:lnTo>
                    <a:pt x="3085" y="784"/>
                  </a:lnTo>
                  <a:lnTo>
                    <a:pt x="3087" y="784"/>
                  </a:lnTo>
                  <a:lnTo>
                    <a:pt x="3089" y="786"/>
                  </a:lnTo>
                  <a:lnTo>
                    <a:pt x="3089" y="786"/>
                  </a:lnTo>
                  <a:lnTo>
                    <a:pt x="3091" y="790"/>
                  </a:lnTo>
                  <a:lnTo>
                    <a:pt x="3091" y="792"/>
                  </a:lnTo>
                  <a:lnTo>
                    <a:pt x="3092" y="792"/>
                  </a:lnTo>
                  <a:lnTo>
                    <a:pt x="3092" y="792"/>
                  </a:lnTo>
                  <a:lnTo>
                    <a:pt x="3094" y="794"/>
                  </a:lnTo>
                  <a:lnTo>
                    <a:pt x="3094" y="794"/>
                  </a:lnTo>
                  <a:lnTo>
                    <a:pt x="3096" y="792"/>
                  </a:lnTo>
                  <a:lnTo>
                    <a:pt x="3096" y="792"/>
                  </a:lnTo>
                  <a:lnTo>
                    <a:pt x="3098" y="794"/>
                  </a:lnTo>
                  <a:lnTo>
                    <a:pt x="3098" y="794"/>
                  </a:lnTo>
                  <a:lnTo>
                    <a:pt x="3100" y="794"/>
                  </a:lnTo>
                  <a:lnTo>
                    <a:pt x="3102" y="794"/>
                  </a:lnTo>
                  <a:lnTo>
                    <a:pt x="3103" y="794"/>
                  </a:lnTo>
                  <a:lnTo>
                    <a:pt x="3105" y="792"/>
                  </a:lnTo>
                  <a:lnTo>
                    <a:pt x="3105" y="792"/>
                  </a:lnTo>
                  <a:lnTo>
                    <a:pt x="3107" y="790"/>
                  </a:lnTo>
                  <a:lnTo>
                    <a:pt x="3111" y="788"/>
                  </a:lnTo>
                  <a:lnTo>
                    <a:pt x="3113" y="788"/>
                  </a:lnTo>
                  <a:lnTo>
                    <a:pt x="3116" y="790"/>
                  </a:lnTo>
                  <a:lnTo>
                    <a:pt x="3118" y="788"/>
                  </a:lnTo>
                  <a:lnTo>
                    <a:pt x="3124" y="788"/>
                  </a:lnTo>
                  <a:lnTo>
                    <a:pt x="3125" y="788"/>
                  </a:lnTo>
                  <a:lnTo>
                    <a:pt x="3125" y="790"/>
                  </a:lnTo>
                  <a:lnTo>
                    <a:pt x="3127" y="790"/>
                  </a:lnTo>
                  <a:lnTo>
                    <a:pt x="3127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29" y="788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6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1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3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5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6" y="784"/>
                  </a:lnTo>
                  <a:lnTo>
                    <a:pt x="3135" y="784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5" y="783"/>
                  </a:lnTo>
                  <a:lnTo>
                    <a:pt x="3136" y="783"/>
                  </a:lnTo>
                  <a:lnTo>
                    <a:pt x="3136" y="783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38" y="781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40" y="779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38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6" y="781"/>
                  </a:lnTo>
                  <a:lnTo>
                    <a:pt x="3135" y="781"/>
                  </a:lnTo>
                  <a:lnTo>
                    <a:pt x="3135" y="781"/>
                  </a:lnTo>
                  <a:lnTo>
                    <a:pt x="3136" y="781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9"/>
                  </a:lnTo>
                  <a:lnTo>
                    <a:pt x="3136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7"/>
                  </a:lnTo>
                  <a:lnTo>
                    <a:pt x="3138" y="779"/>
                  </a:lnTo>
                  <a:lnTo>
                    <a:pt x="3138" y="779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0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7"/>
                  </a:lnTo>
                  <a:lnTo>
                    <a:pt x="3142" y="775"/>
                  </a:lnTo>
                  <a:lnTo>
                    <a:pt x="3142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4" y="775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6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3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4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2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70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8"/>
                  </a:lnTo>
                  <a:lnTo>
                    <a:pt x="3146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6"/>
                  </a:lnTo>
                  <a:lnTo>
                    <a:pt x="3147" y="764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6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2"/>
                  </a:lnTo>
                  <a:lnTo>
                    <a:pt x="3146" y="764"/>
                  </a:lnTo>
                  <a:lnTo>
                    <a:pt x="3146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7" y="764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9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2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61"/>
                  </a:lnTo>
                  <a:lnTo>
                    <a:pt x="3147" y="759"/>
                  </a:lnTo>
                  <a:lnTo>
                    <a:pt x="3147" y="759"/>
                  </a:lnTo>
                  <a:lnTo>
                    <a:pt x="3147" y="757"/>
                  </a:lnTo>
                  <a:lnTo>
                    <a:pt x="3147" y="757"/>
                  </a:lnTo>
                  <a:lnTo>
                    <a:pt x="3147" y="755"/>
                  </a:lnTo>
                  <a:lnTo>
                    <a:pt x="3147" y="755"/>
                  </a:lnTo>
                  <a:lnTo>
                    <a:pt x="3149" y="753"/>
                  </a:lnTo>
                  <a:lnTo>
                    <a:pt x="3149" y="753"/>
                  </a:lnTo>
                  <a:lnTo>
                    <a:pt x="3149" y="751"/>
                  </a:lnTo>
                  <a:lnTo>
                    <a:pt x="3149" y="751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50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49" y="748"/>
                  </a:lnTo>
                  <a:lnTo>
                    <a:pt x="3151" y="748"/>
                  </a:lnTo>
                  <a:lnTo>
                    <a:pt x="3151" y="750"/>
                  </a:lnTo>
                  <a:lnTo>
                    <a:pt x="3151" y="750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1" y="748"/>
                  </a:lnTo>
                  <a:lnTo>
                    <a:pt x="3153" y="748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6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51" y="744"/>
                  </a:lnTo>
                  <a:lnTo>
                    <a:pt x="3149" y="744"/>
                  </a:lnTo>
                  <a:lnTo>
                    <a:pt x="3149" y="744"/>
                  </a:lnTo>
                  <a:lnTo>
                    <a:pt x="3151" y="744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9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7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2"/>
                  </a:lnTo>
                  <a:lnTo>
                    <a:pt x="3146" y="740"/>
                  </a:lnTo>
                  <a:lnTo>
                    <a:pt x="3146" y="740"/>
                  </a:lnTo>
                  <a:lnTo>
                    <a:pt x="3147" y="740"/>
                  </a:lnTo>
                  <a:lnTo>
                    <a:pt x="3147" y="740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9"/>
                  </a:lnTo>
                  <a:lnTo>
                    <a:pt x="3147" y="737"/>
                  </a:lnTo>
                  <a:lnTo>
                    <a:pt x="3147" y="737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5"/>
                  </a:lnTo>
                  <a:lnTo>
                    <a:pt x="3147" y="733"/>
                  </a:lnTo>
                  <a:lnTo>
                    <a:pt x="3149" y="733"/>
                  </a:lnTo>
                  <a:lnTo>
                    <a:pt x="3149" y="733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49" y="731"/>
                  </a:lnTo>
                  <a:lnTo>
                    <a:pt x="3151" y="731"/>
                  </a:lnTo>
                  <a:lnTo>
                    <a:pt x="3151" y="729"/>
                  </a:lnTo>
                  <a:lnTo>
                    <a:pt x="3151" y="729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1" y="728"/>
                  </a:lnTo>
                  <a:lnTo>
                    <a:pt x="3153" y="728"/>
                  </a:lnTo>
                  <a:lnTo>
                    <a:pt x="3153" y="726"/>
                  </a:lnTo>
                  <a:lnTo>
                    <a:pt x="3153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5" y="726"/>
                  </a:lnTo>
                  <a:lnTo>
                    <a:pt x="3157" y="726"/>
                  </a:lnTo>
                  <a:lnTo>
                    <a:pt x="3157" y="726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58" y="724"/>
                  </a:lnTo>
                  <a:lnTo>
                    <a:pt x="3160" y="724"/>
                  </a:lnTo>
                  <a:lnTo>
                    <a:pt x="3160" y="724"/>
                  </a:lnTo>
                  <a:lnTo>
                    <a:pt x="3160" y="722"/>
                  </a:lnTo>
                  <a:lnTo>
                    <a:pt x="3160" y="722"/>
                  </a:lnTo>
                  <a:lnTo>
                    <a:pt x="3162" y="722"/>
                  </a:lnTo>
                  <a:lnTo>
                    <a:pt x="3162" y="722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4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6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20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8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8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7"/>
                  </a:lnTo>
                  <a:lnTo>
                    <a:pt x="3169" y="717"/>
                  </a:lnTo>
                  <a:lnTo>
                    <a:pt x="3171" y="717"/>
                  </a:lnTo>
                  <a:lnTo>
                    <a:pt x="3171" y="715"/>
                  </a:lnTo>
                  <a:lnTo>
                    <a:pt x="3171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5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7"/>
                  </a:lnTo>
                  <a:lnTo>
                    <a:pt x="3173" y="715"/>
                  </a:lnTo>
                  <a:lnTo>
                    <a:pt x="3175" y="715"/>
                  </a:lnTo>
                  <a:lnTo>
                    <a:pt x="3175" y="715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5" y="713"/>
                  </a:lnTo>
                  <a:lnTo>
                    <a:pt x="3177" y="713"/>
                  </a:lnTo>
                  <a:lnTo>
                    <a:pt x="3177" y="713"/>
                  </a:lnTo>
                  <a:lnTo>
                    <a:pt x="3179" y="711"/>
                  </a:lnTo>
                  <a:lnTo>
                    <a:pt x="3179" y="711"/>
                  </a:lnTo>
                  <a:lnTo>
                    <a:pt x="3180" y="711"/>
                  </a:lnTo>
                  <a:lnTo>
                    <a:pt x="3180" y="709"/>
                  </a:lnTo>
                  <a:lnTo>
                    <a:pt x="3182" y="709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2" y="711"/>
                  </a:lnTo>
                  <a:lnTo>
                    <a:pt x="3184" y="711"/>
                  </a:lnTo>
                  <a:lnTo>
                    <a:pt x="3184" y="713"/>
                  </a:lnTo>
                  <a:lnTo>
                    <a:pt x="3184" y="713"/>
                  </a:lnTo>
                  <a:lnTo>
                    <a:pt x="3182" y="715"/>
                  </a:lnTo>
                  <a:lnTo>
                    <a:pt x="3182" y="715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7"/>
                  </a:lnTo>
                  <a:lnTo>
                    <a:pt x="3182" y="718"/>
                  </a:lnTo>
                  <a:lnTo>
                    <a:pt x="3180" y="718"/>
                  </a:lnTo>
                  <a:lnTo>
                    <a:pt x="3180" y="718"/>
                  </a:lnTo>
                  <a:lnTo>
                    <a:pt x="3180" y="720"/>
                  </a:lnTo>
                  <a:lnTo>
                    <a:pt x="3180" y="720"/>
                  </a:lnTo>
                  <a:lnTo>
                    <a:pt x="3180" y="722"/>
                  </a:lnTo>
                  <a:lnTo>
                    <a:pt x="3179" y="722"/>
                  </a:lnTo>
                  <a:lnTo>
                    <a:pt x="3179" y="722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79" y="724"/>
                  </a:lnTo>
                  <a:lnTo>
                    <a:pt x="3180" y="726"/>
                  </a:lnTo>
                  <a:lnTo>
                    <a:pt x="3179" y="726"/>
                  </a:lnTo>
                  <a:lnTo>
                    <a:pt x="3179" y="726"/>
                  </a:lnTo>
                  <a:lnTo>
                    <a:pt x="3179" y="728"/>
                  </a:lnTo>
                  <a:lnTo>
                    <a:pt x="3179" y="729"/>
                  </a:lnTo>
                  <a:lnTo>
                    <a:pt x="3179" y="729"/>
                  </a:lnTo>
                  <a:lnTo>
                    <a:pt x="3177" y="731"/>
                  </a:lnTo>
                  <a:lnTo>
                    <a:pt x="3177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1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9" y="733"/>
                  </a:lnTo>
                  <a:lnTo>
                    <a:pt x="3177" y="735"/>
                  </a:lnTo>
                  <a:lnTo>
                    <a:pt x="3177" y="735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9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7" y="737"/>
                  </a:lnTo>
                  <a:lnTo>
                    <a:pt x="3175" y="737"/>
                  </a:lnTo>
                  <a:lnTo>
                    <a:pt x="3175" y="737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39"/>
                  </a:lnTo>
                  <a:lnTo>
                    <a:pt x="3175" y="740"/>
                  </a:lnTo>
                  <a:lnTo>
                    <a:pt x="3175" y="740"/>
                  </a:lnTo>
                  <a:lnTo>
                    <a:pt x="3175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2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3" y="744"/>
                  </a:lnTo>
                  <a:lnTo>
                    <a:pt x="3175" y="744"/>
                  </a:lnTo>
                  <a:lnTo>
                    <a:pt x="3175" y="744"/>
                  </a:lnTo>
                  <a:lnTo>
                    <a:pt x="3175" y="742"/>
                  </a:lnTo>
                  <a:lnTo>
                    <a:pt x="3175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7" y="742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79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0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2" y="740"/>
                  </a:lnTo>
                  <a:lnTo>
                    <a:pt x="3184" y="740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4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9"/>
                  </a:lnTo>
                  <a:lnTo>
                    <a:pt x="3186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7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88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5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3"/>
                  </a:lnTo>
                  <a:lnTo>
                    <a:pt x="3190" y="731"/>
                  </a:lnTo>
                  <a:lnTo>
                    <a:pt x="3190" y="731"/>
                  </a:lnTo>
                  <a:lnTo>
                    <a:pt x="3190" y="729"/>
                  </a:lnTo>
                  <a:lnTo>
                    <a:pt x="3190" y="728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6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4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2"/>
                  </a:lnTo>
                  <a:lnTo>
                    <a:pt x="3191" y="720"/>
                  </a:lnTo>
                  <a:lnTo>
                    <a:pt x="3191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20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0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1" y="718"/>
                  </a:lnTo>
                  <a:lnTo>
                    <a:pt x="3193" y="718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7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5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5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3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11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9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8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6"/>
                  </a:lnTo>
                  <a:lnTo>
                    <a:pt x="3193" y="704"/>
                  </a:lnTo>
                  <a:lnTo>
                    <a:pt x="3193" y="704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3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5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2"/>
                  </a:lnTo>
                  <a:lnTo>
                    <a:pt x="3197" y="700"/>
                  </a:lnTo>
                  <a:lnTo>
                    <a:pt x="3197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700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8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9" y="697"/>
                  </a:lnTo>
                  <a:lnTo>
                    <a:pt x="3197" y="695"/>
                  </a:lnTo>
                  <a:lnTo>
                    <a:pt x="3197" y="695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7" y="693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199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201" y="691"/>
                  </a:lnTo>
                  <a:lnTo>
                    <a:pt x="3199" y="691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9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7"/>
                  </a:lnTo>
                  <a:lnTo>
                    <a:pt x="3197" y="689"/>
                  </a:lnTo>
                  <a:lnTo>
                    <a:pt x="3197" y="687"/>
                  </a:lnTo>
                  <a:lnTo>
                    <a:pt x="3197" y="686"/>
                  </a:lnTo>
                  <a:lnTo>
                    <a:pt x="3197" y="684"/>
                  </a:lnTo>
                  <a:lnTo>
                    <a:pt x="3197" y="684"/>
                  </a:lnTo>
                  <a:lnTo>
                    <a:pt x="3197" y="682"/>
                  </a:lnTo>
                  <a:lnTo>
                    <a:pt x="3197" y="682"/>
                  </a:lnTo>
                  <a:lnTo>
                    <a:pt x="3197" y="680"/>
                  </a:lnTo>
                  <a:lnTo>
                    <a:pt x="3197" y="680"/>
                  </a:lnTo>
                  <a:lnTo>
                    <a:pt x="3199" y="676"/>
                  </a:lnTo>
                  <a:lnTo>
                    <a:pt x="3199" y="676"/>
                  </a:lnTo>
                  <a:lnTo>
                    <a:pt x="3201" y="675"/>
                  </a:lnTo>
                  <a:lnTo>
                    <a:pt x="3201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199" y="675"/>
                  </a:lnTo>
                  <a:lnTo>
                    <a:pt x="3201" y="673"/>
                  </a:lnTo>
                  <a:lnTo>
                    <a:pt x="3201" y="673"/>
                  </a:lnTo>
                  <a:lnTo>
                    <a:pt x="3202" y="671"/>
                  </a:lnTo>
                  <a:lnTo>
                    <a:pt x="3204" y="673"/>
                  </a:lnTo>
                  <a:lnTo>
                    <a:pt x="3204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6" y="673"/>
                  </a:lnTo>
                  <a:lnTo>
                    <a:pt x="3208" y="673"/>
                  </a:lnTo>
                  <a:lnTo>
                    <a:pt x="3208" y="673"/>
                  </a:lnTo>
                  <a:lnTo>
                    <a:pt x="3210" y="673"/>
                  </a:lnTo>
                  <a:lnTo>
                    <a:pt x="3211" y="673"/>
                  </a:lnTo>
                  <a:lnTo>
                    <a:pt x="3211" y="675"/>
                  </a:lnTo>
                  <a:lnTo>
                    <a:pt x="3213" y="675"/>
                  </a:lnTo>
                  <a:lnTo>
                    <a:pt x="3213" y="676"/>
                  </a:lnTo>
                  <a:lnTo>
                    <a:pt x="3213" y="676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3" y="678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5" y="680"/>
                  </a:lnTo>
                  <a:lnTo>
                    <a:pt x="3217" y="680"/>
                  </a:lnTo>
                  <a:lnTo>
                    <a:pt x="3217" y="682"/>
                  </a:lnTo>
                  <a:lnTo>
                    <a:pt x="3217" y="682"/>
                  </a:lnTo>
                  <a:lnTo>
                    <a:pt x="3215" y="684"/>
                  </a:lnTo>
                  <a:lnTo>
                    <a:pt x="3215" y="686"/>
                  </a:lnTo>
                  <a:lnTo>
                    <a:pt x="3215" y="687"/>
                  </a:lnTo>
                  <a:lnTo>
                    <a:pt x="3215" y="689"/>
                  </a:lnTo>
                  <a:lnTo>
                    <a:pt x="3215" y="691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5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3" y="693"/>
                  </a:lnTo>
                  <a:lnTo>
                    <a:pt x="3211" y="695"/>
                  </a:lnTo>
                  <a:lnTo>
                    <a:pt x="3211" y="695"/>
                  </a:lnTo>
                  <a:lnTo>
                    <a:pt x="3210" y="698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0"/>
                  </a:lnTo>
                  <a:lnTo>
                    <a:pt x="3208" y="702"/>
                  </a:lnTo>
                  <a:lnTo>
                    <a:pt x="3208" y="702"/>
                  </a:lnTo>
                  <a:lnTo>
                    <a:pt x="3206" y="702"/>
                  </a:lnTo>
                  <a:lnTo>
                    <a:pt x="3206" y="702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4"/>
                  </a:lnTo>
                  <a:lnTo>
                    <a:pt x="3206" y="706"/>
                  </a:lnTo>
                  <a:lnTo>
                    <a:pt x="3206" y="706"/>
                  </a:lnTo>
                  <a:lnTo>
                    <a:pt x="3204" y="706"/>
                  </a:lnTo>
                  <a:lnTo>
                    <a:pt x="3204" y="708"/>
                  </a:lnTo>
                  <a:lnTo>
                    <a:pt x="3204" y="708"/>
                  </a:lnTo>
                  <a:lnTo>
                    <a:pt x="3202" y="708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09"/>
                  </a:lnTo>
                  <a:lnTo>
                    <a:pt x="3202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1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3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5"/>
                  </a:lnTo>
                  <a:lnTo>
                    <a:pt x="3201" y="717"/>
                  </a:lnTo>
                  <a:lnTo>
                    <a:pt x="3199" y="717"/>
                  </a:lnTo>
                  <a:lnTo>
                    <a:pt x="3199" y="717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199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18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0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2"/>
                  </a:lnTo>
                  <a:lnTo>
                    <a:pt x="3201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4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6"/>
                  </a:lnTo>
                  <a:lnTo>
                    <a:pt x="3202" y="728"/>
                  </a:lnTo>
                  <a:lnTo>
                    <a:pt x="3202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4"/>
                  </a:lnTo>
                  <a:lnTo>
                    <a:pt x="3204" y="724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4" y="726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6" y="724"/>
                  </a:lnTo>
                  <a:lnTo>
                    <a:pt x="3204" y="724"/>
                  </a:lnTo>
                  <a:lnTo>
                    <a:pt x="3204" y="722"/>
                  </a:lnTo>
                  <a:lnTo>
                    <a:pt x="3206" y="722"/>
                  </a:lnTo>
                  <a:lnTo>
                    <a:pt x="3204" y="722"/>
                  </a:lnTo>
                  <a:lnTo>
                    <a:pt x="3204" y="722"/>
                  </a:lnTo>
                  <a:lnTo>
                    <a:pt x="3204" y="720"/>
                  </a:lnTo>
                  <a:lnTo>
                    <a:pt x="3204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6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20"/>
                  </a:lnTo>
                  <a:lnTo>
                    <a:pt x="3208" y="718"/>
                  </a:lnTo>
                  <a:lnTo>
                    <a:pt x="3208" y="718"/>
                  </a:lnTo>
                  <a:lnTo>
                    <a:pt x="3208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7"/>
                  </a:lnTo>
                  <a:lnTo>
                    <a:pt x="3206" y="715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6" y="713"/>
                  </a:lnTo>
                  <a:lnTo>
                    <a:pt x="3208" y="713"/>
                  </a:lnTo>
                  <a:lnTo>
                    <a:pt x="3208" y="713"/>
                  </a:lnTo>
                  <a:lnTo>
                    <a:pt x="3208" y="711"/>
                  </a:lnTo>
                  <a:lnTo>
                    <a:pt x="3208" y="711"/>
                  </a:lnTo>
                  <a:lnTo>
                    <a:pt x="3208" y="709"/>
                  </a:lnTo>
                  <a:lnTo>
                    <a:pt x="3210" y="709"/>
                  </a:lnTo>
                  <a:lnTo>
                    <a:pt x="3210" y="709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0" y="706"/>
                  </a:lnTo>
                  <a:lnTo>
                    <a:pt x="3210" y="706"/>
                  </a:lnTo>
                  <a:lnTo>
                    <a:pt x="3211" y="706"/>
                  </a:lnTo>
                  <a:lnTo>
                    <a:pt x="3211" y="706"/>
                  </a:lnTo>
                  <a:lnTo>
                    <a:pt x="3210" y="708"/>
                  </a:lnTo>
                  <a:lnTo>
                    <a:pt x="3210" y="708"/>
                  </a:lnTo>
                  <a:lnTo>
                    <a:pt x="3211" y="708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9"/>
                  </a:lnTo>
                  <a:lnTo>
                    <a:pt x="3211" y="708"/>
                  </a:lnTo>
                  <a:lnTo>
                    <a:pt x="3213" y="708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3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9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8"/>
                  </a:lnTo>
                  <a:lnTo>
                    <a:pt x="3215" y="706"/>
                  </a:lnTo>
                  <a:lnTo>
                    <a:pt x="3215" y="706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7" y="704"/>
                  </a:lnTo>
                  <a:lnTo>
                    <a:pt x="3219" y="704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6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19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4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21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9" y="702"/>
                  </a:lnTo>
                  <a:lnTo>
                    <a:pt x="3217" y="702"/>
                  </a:lnTo>
                  <a:lnTo>
                    <a:pt x="3217" y="702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700"/>
                  </a:lnTo>
                  <a:lnTo>
                    <a:pt x="3217" y="698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7" y="697"/>
                  </a:lnTo>
                  <a:lnTo>
                    <a:pt x="3215" y="697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5" y="695"/>
                  </a:lnTo>
                  <a:lnTo>
                    <a:pt x="3217" y="693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7" y="695"/>
                  </a:lnTo>
                  <a:lnTo>
                    <a:pt x="3219" y="695"/>
                  </a:lnTo>
                  <a:lnTo>
                    <a:pt x="3219" y="695"/>
                  </a:lnTo>
                  <a:lnTo>
                    <a:pt x="3219" y="697"/>
                  </a:lnTo>
                  <a:lnTo>
                    <a:pt x="3219" y="697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698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1" y="698"/>
                  </a:lnTo>
                  <a:lnTo>
                    <a:pt x="3222" y="698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1" y="700"/>
                  </a:lnTo>
                  <a:lnTo>
                    <a:pt x="3221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700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2" y="698"/>
                  </a:lnTo>
                  <a:lnTo>
                    <a:pt x="3224" y="698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4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6" y="697"/>
                  </a:lnTo>
                  <a:lnTo>
                    <a:pt x="3224" y="697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698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0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4" y="702"/>
                  </a:lnTo>
                  <a:lnTo>
                    <a:pt x="3226" y="702"/>
                  </a:lnTo>
                  <a:lnTo>
                    <a:pt x="3226" y="700"/>
                  </a:lnTo>
                  <a:lnTo>
                    <a:pt x="3226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6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700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8"/>
                  </a:lnTo>
                  <a:lnTo>
                    <a:pt x="3228" y="697"/>
                  </a:lnTo>
                  <a:lnTo>
                    <a:pt x="3228" y="697"/>
                  </a:lnTo>
                  <a:lnTo>
                    <a:pt x="3230" y="697"/>
                  </a:lnTo>
                  <a:lnTo>
                    <a:pt x="3228" y="697"/>
                  </a:lnTo>
                  <a:lnTo>
                    <a:pt x="3228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5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0" y="693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91"/>
                  </a:lnTo>
                  <a:lnTo>
                    <a:pt x="3232" y="689"/>
                  </a:lnTo>
                  <a:lnTo>
                    <a:pt x="3232" y="689"/>
                  </a:lnTo>
                  <a:lnTo>
                    <a:pt x="3233" y="689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7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6"/>
                  </a:lnTo>
                  <a:lnTo>
                    <a:pt x="3233" y="684"/>
                  </a:lnTo>
                  <a:lnTo>
                    <a:pt x="3233" y="684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2"/>
                  </a:lnTo>
                  <a:lnTo>
                    <a:pt x="3233" y="680"/>
                  </a:lnTo>
                  <a:lnTo>
                    <a:pt x="3232" y="680"/>
                  </a:lnTo>
                  <a:lnTo>
                    <a:pt x="3232" y="678"/>
                  </a:lnTo>
                  <a:lnTo>
                    <a:pt x="3233" y="678"/>
                  </a:lnTo>
                  <a:lnTo>
                    <a:pt x="3233" y="676"/>
                  </a:lnTo>
                  <a:lnTo>
                    <a:pt x="3233" y="676"/>
                  </a:lnTo>
                  <a:lnTo>
                    <a:pt x="3232" y="675"/>
                  </a:lnTo>
                  <a:lnTo>
                    <a:pt x="3232" y="675"/>
                  </a:lnTo>
                  <a:lnTo>
                    <a:pt x="3232" y="673"/>
                  </a:lnTo>
                  <a:lnTo>
                    <a:pt x="3232" y="675"/>
                  </a:lnTo>
                  <a:lnTo>
                    <a:pt x="3230" y="675"/>
                  </a:lnTo>
                  <a:lnTo>
                    <a:pt x="3230" y="675"/>
                  </a:lnTo>
                  <a:lnTo>
                    <a:pt x="3230" y="673"/>
                  </a:lnTo>
                  <a:lnTo>
                    <a:pt x="3230" y="673"/>
                  </a:lnTo>
                  <a:lnTo>
                    <a:pt x="3228" y="673"/>
                  </a:lnTo>
                  <a:lnTo>
                    <a:pt x="3228" y="671"/>
                  </a:lnTo>
                  <a:lnTo>
                    <a:pt x="3228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6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4" y="671"/>
                  </a:lnTo>
                  <a:lnTo>
                    <a:pt x="3222" y="671"/>
                  </a:lnTo>
                  <a:lnTo>
                    <a:pt x="3222" y="671"/>
                  </a:lnTo>
                  <a:lnTo>
                    <a:pt x="3222" y="669"/>
                  </a:lnTo>
                  <a:lnTo>
                    <a:pt x="3221" y="669"/>
                  </a:lnTo>
                  <a:lnTo>
                    <a:pt x="3221" y="669"/>
                  </a:lnTo>
                  <a:lnTo>
                    <a:pt x="3219" y="667"/>
                  </a:lnTo>
                  <a:lnTo>
                    <a:pt x="3219" y="667"/>
                  </a:lnTo>
                  <a:lnTo>
                    <a:pt x="3219" y="665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4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2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60"/>
                  </a:lnTo>
                  <a:lnTo>
                    <a:pt x="3219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8"/>
                  </a:lnTo>
                  <a:lnTo>
                    <a:pt x="3217" y="656"/>
                  </a:lnTo>
                  <a:lnTo>
                    <a:pt x="3215" y="656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4"/>
                  </a:lnTo>
                  <a:lnTo>
                    <a:pt x="3215" y="653"/>
                  </a:lnTo>
                  <a:lnTo>
                    <a:pt x="3217" y="653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4"/>
                  </a:lnTo>
                  <a:lnTo>
                    <a:pt x="3217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19" y="656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1" y="654"/>
                  </a:lnTo>
                  <a:lnTo>
                    <a:pt x="3222" y="654"/>
                  </a:lnTo>
                  <a:lnTo>
                    <a:pt x="3222" y="654"/>
                  </a:lnTo>
                  <a:lnTo>
                    <a:pt x="3222" y="656"/>
                  </a:lnTo>
                  <a:lnTo>
                    <a:pt x="3224" y="656"/>
                  </a:lnTo>
                  <a:lnTo>
                    <a:pt x="3224" y="656"/>
                  </a:lnTo>
                  <a:lnTo>
                    <a:pt x="3224" y="654"/>
                  </a:lnTo>
                  <a:lnTo>
                    <a:pt x="3224" y="654"/>
                  </a:lnTo>
                  <a:lnTo>
                    <a:pt x="3222" y="654"/>
                  </a:lnTo>
                  <a:lnTo>
                    <a:pt x="3224" y="654"/>
                  </a:lnTo>
                  <a:lnTo>
                    <a:pt x="3224" y="653"/>
                  </a:lnTo>
                  <a:lnTo>
                    <a:pt x="3224" y="653"/>
                  </a:lnTo>
                  <a:lnTo>
                    <a:pt x="3226" y="653"/>
                  </a:lnTo>
                  <a:lnTo>
                    <a:pt x="3226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1"/>
                  </a:lnTo>
                  <a:lnTo>
                    <a:pt x="3235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7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39" y="653"/>
                  </a:lnTo>
                  <a:lnTo>
                    <a:pt x="3241" y="653"/>
                  </a:lnTo>
                  <a:lnTo>
                    <a:pt x="3241" y="654"/>
                  </a:lnTo>
                  <a:lnTo>
                    <a:pt x="3241" y="654"/>
                  </a:lnTo>
                  <a:lnTo>
                    <a:pt x="3243" y="654"/>
                  </a:lnTo>
                  <a:lnTo>
                    <a:pt x="3243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4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6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48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4"/>
                  </a:lnTo>
                  <a:lnTo>
                    <a:pt x="3250" y="656"/>
                  </a:lnTo>
                  <a:lnTo>
                    <a:pt x="3250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6"/>
                  </a:lnTo>
                  <a:lnTo>
                    <a:pt x="3252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4" y="654"/>
                  </a:lnTo>
                  <a:lnTo>
                    <a:pt x="3255" y="654"/>
                  </a:lnTo>
                  <a:lnTo>
                    <a:pt x="3255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4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7" y="656"/>
                  </a:lnTo>
                  <a:lnTo>
                    <a:pt x="3259" y="656"/>
                  </a:lnTo>
                  <a:lnTo>
                    <a:pt x="3259" y="654"/>
                  </a:lnTo>
                  <a:lnTo>
                    <a:pt x="3261" y="654"/>
                  </a:lnTo>
                  <a:lnTo>
                    <a:pt x="3261" y="656"/>
                  </a:lnTo>
                  <a:lnTo>
                    <a:pt x="3261" y="656"/>
                  </a:lnTo>
                  <a:lnTo>
                    <a:pt x="3263" y="656"/>
                  </a:lnTo>
                  <a:lnTo>
                    <a:pt x="3263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5" y="656"/>
                  </a:lnTo>
                  <a:lnTo>
                    <a:pt x="3266" y="658"/>
                  </a:lnTo>
                  <a:lnTo>
                    <a:pt x="3266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68" y="660"/>
                  </a:lnTo>
                  <a:lnTo>
                    <a:pt x="3270" y="660"/>
                  </a:lnTo>
                  <a:lnTo>
                    <a:pt x="3270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8"/>
                  </a:lnTo>
                  <a:lnTo>
                    <a:pt x="3272" y="656"/>
                  </a:lnTo>
                  <a:lnTo>
                    <a:pt x="3272" y="656"/>
                  </a:lnTo>
                  <a:lnTo>
                    <a:pt x="3274" y="656"/>
                  </a:lnTo>
                  <a:lnTo>
                    <a:pt x="3274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6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58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0"/>
                  </a:lnTo>
                  <a:lnTo>
                    <a:pt x="3276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7" y="662"/>
                  </a:lnTo>
                  <a:lnTo>
                    <a:pt x="3279" y="662"/>
                  </a:lnTo>
                  <a:lnTo>
                    <a:pt x="3279" y="662"/>
                  </a:lnTo>
                  <a:lnTo>
                    <a:pt x="3279" y="660"/>
                  </a:lnTo>
                  <a:lnTo>
                    <a:pt x="3279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1" y="660"/>
                  </a:lnTo>
                  <a:lnTo>
                    <a:pt x="3283" y="660"/>
                  </a:lnTo>
                  <a:lnTo>
                    <a:pt x="3283" y="660"/>
                  </a:lnTo>
                  <a:lnTo>
                    <a:pt x="3285" y="660"/>
                  </a:lnTo>
                  <a:lnTo>
                    <a:pt x="3285" y="660"/>
                  </a:lnTo>
                  <a:lnTo>
                    <a:pt x="3285" y="658"/>
                  </a:lnTo>
                  <a:lnTo>
                    <a:pt x="3287" y="658"/>
                  </a:lnTo>
                  <a:lnTo>
                    <a:pt x="3287" y="658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0"/>
                  </a:lnTo>
                  <a:lnTo>
                    <a:pt x="3288" y="662"/>
                  </a:lnTo>
                  <a:lnTo>
                    <a:pt x="3290" y="662"/>
                  </a:lnTo>
                  <a:lnTo>
                    <a:pt x="3292" y="662"/>
                  </a:lnTo>
                  <a:lnTo>
                    <a:pt x="3292" y="662"/>
                  </a:lnTo>
                  <a:lnTo>
                    <a:pt x="3294" y="664"/>
                  </a:lnTo>
                  <a:lnTo>
                    <a:pt x="3294" y="664"/>
                  </a:lnTo>
                  <a:lnTo>
                    <a:pt x="3296" y="664"/>
                  </a:lnTo>
                  <a:lnTo>
                    <a:pt x="3296" y="662"/>
                  </a:lnTo>
                  <a:lnTo>
                    <a:pt x="3296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8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2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9" y="664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8" y="665"/>
                  </a:lnTo>
                  <a:lnTo>
                    <a:pt x="3299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1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3" y="665"/>
                  </a:lnTo>
                  <a:lnTo>
                    <a:pt x="3305" y="665"/>
                  </a:lnTo>
                  <a:lnTo>
                    <a:pt x="3305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5"/>
                  </a:lnTo>
                  <a:lnTo>
                    <a:pt x="3307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4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09" y="662"/>
                  </a:lnTo>
                  <a:lnTo>
                    <a:pt x="3310" y="662"/>
                  </a:lnTo>
                  <a:lnTo>
                    <a:pt x="3310" y="662"/>
                  </a:lnTo>
                  <a:lnTo>
                    <a:pt x="3310" y="664"/>
                  </a:lnTo>
                  <a:lnTo>
                    <a:pt x="3310" y="662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2" y="664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4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6" y="662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18" y="660"/>
                  </a:lnTo>
                  <a:lnTo>
                    <a:pt x="3320" y="660"/>
                  </a:lnTo>
                  <a:lnTo>
                    <a:pt x="3320" y="658"/>
                  </a:lnTo>
                  <a:lnTo>
                    <a:pt x="3321" y="658"/>
                  </a:lnTo>
                  <a:lnTo>
                    <a:pt x="3321" y="658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1" y="660"/>
                  </a:lnTo>
                  <a:lnTo>
                    <a:pt x="3323" y="660"/>
                  </a:lnTo>
                  <a:lnTo>
                    <a:pt x="3323" y="660"/>
                  </a:lnTo>
                  <a:lnTo>
                    <a:pt x="3323" y="658"/>
                  </a:lnTo>
                  <a:lnTo>
                    <a:pt x="3323" y="658"/>
                  </a:lnTo>
                  <a:lnTo>
                    <a:pt x="3321" y="658"/>
                  </a:lnTo>
                  <a:lnTo>
                    <a:pt x="3321" y="656"/>
                  </a:lnTo>
                  <a:lnTo>
                    <a:pt x="3321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3" y="656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4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6"/>
                  </a:lnTo>
                  <a:lnTo>
                    <a:pt x="3325" y="658"/>
                  </a:lnTo>
                  <a:lnTo>
                    <a:pt x="3325" y="658"/>
                  </a:lnTo>
                  <a:lnTo>
                    <a:pt x="3327" y="658"/>
                  </a:lnTo>
                  <a:lnTo>
                    <a:pt x="3327" y="660"/>
                  </a:lnTo>
                  <a:lnTo>
                    <a:pt x="3329" y="660"/>
                  </a:lnTo>
                  <a:lnTo>
                    <a:pt x="3329" y="660"/>
                  </a:lnTo>
                  <a:lnTo>
                    <a:pt x="3331" y="660"/>
                  </a:lnTo>
                  <a:lnTo>
                    <a:pt x="3331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0"/>
                  </a:lnTo>
                  <a:lnTo>
                    <a:pt x="3332" y="662"/>
                  </a:lnTo>
                  <a:lnTo>
                    <a:pt x="3334" y="662"/>
                  </a:lnTo>
                  <a:lnTo>
                    <a:pt x="3334" y="662"/>
                  </a:lnTo>
                  <a:lnTo>
                    <a:pt x="3336" y="662"/>
                  </a:lnTo>
                  <a:lnTo>
                    <a:pt x="3336" y="662"/>
                  </a:lnTo>
                  <a:lnTo>
                    <a:pt x="3336" y="660"/>
                  </a:lnTo>
                  <a:lnTo>
                    <a:pt x="3336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60"/>
                  </a:lnTo>
                  <a:lnTo>
                    <a:pt x="3338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8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0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2" y="656"/>
                  </a:lnTo>
                  <a:lnTo>
                    <a:pt x="3343" y="654"/>
                  </a:lnTo>
                  <a:lnTo>
                    <a:pt x="3343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4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5" y="653"/>
                  </a:lnTo>
                  <a:lnTo>
                    <a:pt x="3347" y="653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1"/>
                  </a:lnTo>
                  <a:lnTo>
                    <a:pt x="3347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49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1" y="653"/>
                  </a:lnTo>
                  <a:lnTo>
                    <a:pt x="3353" y="653"/>
                  </a:lnTo>
                  <a:lnTo>
                    <a:pt x="3354" y="653"/>
                  </a:lnTo>
                  <a:lnTo>
                    <a:pt x="3354" y="653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4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6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4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6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58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0" y="658"/>
                  </a:lnTo>
                  <a:lnTo>
                    <a:pt x="3362" y="658"/>
                  </a:lnTo>
                  <a:lnTo>
                    <a:pt x="3362" y="658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2" y="656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4"/>
                  </a:lnTo>
                  <a:lnTo>
                    <a:pt x="3364" y="653"/>
                  </a:lnTo>
                  <a:lnTo>
                    <a:pt x="3364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5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7" y="653"/>
                  </a:lnTo>
                  <a:lnTo>
                    <a:pt x="3369" y="653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1"/>
                  </a:lnTo>
                  <a:lnTo>
                    <a:pt x="3369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3"/>
                  </a:lnTo>
                  <a:lnTo>
                    <a:pt x="3371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4"/>
                  </a:lnTo>
                  <a:lnTo>
                    <a:pt x="3369" y="656"/>
                  </a:lnTo>
                  <a:lnTo>
                    <a:pt x="3369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1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3" y="654"/>
                  </a:lnTo>
                  <a:lnTo>
                    <a:pt x="3375" y="654"/>
                  </a:lnTo>
                  <a:lnTo>
                    <a:pt x="3375" y="654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5" y="656"/>
                  </a:lnTo>
                  <a:lnTo>
                    <a:pt x="3373" y="656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3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58"/>
                  </a:lnTo>
                  <a:lnTo>
                    <a:pt x="3375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0"/>
                  </a:lnTo>
                  <a:lnTo>
                    <a:pt x="3376" y="662"/>
                  </a:lnTo>
                  <a:lnTo>
                    <a:pt x="3376" y="662"/>
                  </a:lnTo>
                  <a:lnTo>
                    <a:pt x="3378" y="662"/>
                  </a:lnTo>
                  <a:lnTo>
                    <a:pt x="3378" y="662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78" y="664"/>
                  </a:lnTo>
                  <a:lnTo>
                    <a:pt x="3380" y="664"/>
                  </a:lnTo>
                  <a:lnTo>
                    <a:pt x="3378" y="664"/>
                  </a:lnTo>
                  <a:lnTo>
                    <a:pt x="3378" y="665"/>
                  </a:lnTo>
                  <a:lnTo>
                    <a:pt x="3378" y="665"/>
                  </a:lnTo>
                  <a:lnTo>
                    <a:pt x="3380" y="665"/>
                  </a:lnTo>
                  <a:lnTo>
                    <a:pt x="3380" y="665"/>
                  </a:lnTo>
                  <a:lnTo>
                    <a:pt x="3380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4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5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2" y="667"/>
                  </a:lnTo>
                  <a:lnTo>
                    <a:pt x="3380" y="667"/>
                  </a:lnTo>
                  <a:lnTo>
                    <a:pt x="3380" y="667"/>
                  </a:lnTo>
                  <a:lnTo>
                    <a:pt x="3382" y="667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2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4" y="669"/>
                  </a:lnTo>
                  <a:lnTo>
                    <a:pt x="3386" y="669"/>
                  </a:lnTo>
                  <a:lnTo>
                    <a:pt x="3386" y="669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4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6" y="671"/>
                  </a:lnTo>
                  <a:lnTo>
                    <a:pt x="3387" y="671"/>
                  </a:lnTo>
                  <a:lnTo>
                    <a:pt x="3387" y="671"/>
                  </a:lnTo>
                  <a:lnTo>
                    <a:pt x="3389" y="671"/>
                  </a:lnTo>
                  <a:lnTo>
                    <a:pt x="3389" y="673"/>
                  </a:lnTo>
                  <a:lnTo>
                    <a:pt x="3389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3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7" y="675"/>
                  </a:lnTo>
                  <a:lnTo>
                    <a:pt x="3389" y="675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6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78"/>
                  </a:lnTo>
                  <a:lnTo>
                    <a:pt x="3389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0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2"/>
                  </a:lnTo>
                  <a:lnTo>
                    <a:pt x="3391" y="684"/>
                  </a:lnTo>
                  <a:lnTo>
                    <a:pt x="3391" y="684"/>
                  </a:lnTo>
                  <a:lnTo>
                    <a:pt x="3393" y="684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6"/>
                  </a:lnTo>
                  <a:lnTo>
                    <a:pt x="3393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7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89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5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1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7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3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5"/>
                  </a:lnTo>
                  <a:lnTo>
                    <a:pt x="3398" y="697"/>
                  </a:lnTo>
                  <a:lnTo>
                    <a:pt x="3400" y="697"/>
                  </a:lnTo>
                  <a:lnTo>
                    <a:pt x="3400" y="697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398" y="698"/>
                  </a:lnTo>
                  <a:lnTo>
                    <a:pt x="3400" y="698"/>
                  </a:lnTo>
                  <a:lnTo>
                    <a:pt x="3400" y="698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0"/>
                  </a:lnTo>
                  <a:lnTo>
                    <a:pt x="3400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2"/>
                  </a:lnTo>
                  <a:lnTo>
                    <a:pt x="3402" y="704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4" y="706"/>
                  </a:lnTo>
                  <a:lnTo>
                    <a:pt x="3406" y="706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8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09"/>
                  </a:lnTo>
                  <a:lnTo>
                    <a:pt x="3406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1"/>
                  </a:lnTo>
                  <a:lnTo>
                    <a:pt x="3408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3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09" y="715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7"/>
                  </a:lnTo>
                  <a:lnTo>
                    <a:pt x="3411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18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3" y="720"/>
                  </a:lnTo>
                  <a:lnTo>
                    <a:pt x="3415" y="720"/>
                  </a:lnTo>
                  <a:lnTo>
                    <a:pt x="3415" y="720"/>
                  </a:lnTo>
                  <a:lnTo>
                    <a:pt x="3415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7" y="722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4"/>
                  </a:lnTo>
                  <a:lnTo>
                    <a:pt x="3419" y="726"/>
                  </a:lnTo>
                  <a:lnTo>
                    <a:pt x="3419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22" y="726"/>
                  </a:lnTo>
                  <a:lnTo>
                    <a:pt x="3422" y="726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6"/>
                  </a:lnTo>
                  <a:lnTo>
                    <a:pt x="3420" y="726"/>
                  </a:lnTo>
                  <a:lnTo>
                    <a:pt x="3419" y="726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20" y="728"/>
                  </a:lnTo>
                  <a:lnTo>
                    <a:pt x="3419" y="728"/>
                  </a:lnTo>
                  <a:lnTo>
                    <a:pt x="3420" y="728"/>
                  </a:lnTo>
                  <a:lnTo>
                    <a:pt x="3420" y="729"/>
                  </a:lnTo>
                  <a:lnTo>
                    <a:pt x="3420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2" y="728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4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29"/>
                  </a:lnTo>
                  <a:lnTo>
                    <a:pt x="3426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1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28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1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0" y="733"/>
                  </a:lnTo>
                  <a:lnTo>
                    <a:pt x="3431" y="733"/>
                  </a:lnTo>
                  <a:lnTo>
                    <a:pt x="3431" y="733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1" y="735"/>
                  </a:lnTo>
                  <a:lnTo>
                    <a:pt x="3433" y="735"/>
                  </a:lnTo>
                  <a:lnTo>
                    <a:pt x="3433" y="737"/>
                  </a:lnTo>
                  <a:lnTo>
                    <a:pt x="3435" y="737"/>
                  </a:lnTo>
                  <a:lnTo>
                    <a:pt x="3437" y="739"/>
                  </a:lnTo>
                  <a:lnTo>
                    <a:pt x="3439" y="739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2" y="740"/>
                  </a:lnTo>
                  <a:lnTo>
                    <a:pt x="3444" y="740"/>
                  </a:lnTo>
                  <a:lnTo>
                    <a:pt x="3444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6" y="740"/>
                  </a:lnTo>
                  <a:lnTo>
                    <a:pt x="3448" y="740"/>
                  </a:lnTo>
                  <a:lnTo>
                    <a:pt x="3448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0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2" y="740"/>
                  </a:lnTo>
                  <a:lnTo>
                    <a:pt x="3453" y="740"/>
                  </a:lnTo>
                  <a:lnTo>
                    <a:pt x="3455" y="740"/>
                  </a:lnTo>
                  <a:lnTo>
                    <a:pt x="3455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59" y="740"/>
                  </a:lnTo>
                  <a:lnTo>
                    <a:pt x="3461" y="740"/>
                  </a:lnTo>
                  <a:lnTo>
                    <a:pt x="3461" y="740"/>
                  </a:lnTo>
                  <a:lnTo>
                    <a:pt x="3463" y="740"/>
                  </a:lnTo>
                  <a:lnTo>
                    <a:pt x="3463" y="739"/>
                  </a:lnTo>
                  <a:lnTo>
                    <a:pt x="3464" y="739"/>
                  </a:lnTo>
                  <a:lnTo>
                    <a:pt x="3464" y="739"/>
                  </a:lnTo>
                  <a:lnTo>
                    <a:pt x="3466" y="739"/>
                  </a:lnTo>
                  <a:lnTo>
                    <a:pt x="3466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68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0" y="739"/>
                  </a:lnTo>
                  <a:lnTo>
                    <a:pt x="3472" y="737"/>
                  </a:lnTo>
                  <a:lnTo>
                    <a:pt x="3474" y="737"/>
                  </a:lnTo>
                  <a:lnTo>
                    <a:pt x="3475" y="737"/>
                  </a:lnTo>
                  <a:lnTo>
                    <a:pt x="3475" y="737"/>
                  </a:lnTo>
                  <a:lnTo>
                    <a:pt x="3475" y="735"/>
                  </a:lnTo>
                  <a:lnTo>
                    <a:pt x="3477" y="735"/>
                  </a:lnTo>
                  <a:lnTo>
                    <a:pt x="3477" y="733"/>
                  </a:lnTo>
                  <a:lnTo>
                    <a:pt x="3479" y="733"/>
                  </a:lnTo>
                  <a:lnTo>
                    <a:pt x="3481" y="731"/>
                  </a:lnTo>
                  <a:lnTo>
                    <a:pt x="3481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3" y="731"/>
                  </a:lnTo>
                  <a:lnTo>
                    <a:pt x="3485" y="729"/>
                  </a:lnTo>
                  <a:lnTo>
                    <a:pt x="3485" y="729"/>
                  </a:lnTo>
                  <a:lnTo>
                    <a:pt x="3486" y="729"/>
                  </a:lnTo>
                  <a:lnTo>
                    <a:pt x="3486" y="729"/>
                  </a:lnTo>
                  <a:lnTo>
                    <a:pt x="3486" y="731"/>
                  </a:lnTo>
                  <a:lnTo>
                    <a:pt x="3486" y="731"/>
                  </a:lnTo>
                  <a:lnTo>
                    <a:pt x="3488" y="731"/>
                  </a:lnTo>
                  <a:lnTo>
                    <a:pt x="3488" y="729"/>
                  </a:lnTo>
                  <a:lnTo>
                    <a:pt x="3488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0" y="729"/>
                  </a:lnTo>
                  <a:lnTo>
                    <a:pt x="3492" y="729"/>
                  </a:lnTo>
                  <a:lnTo>
                    <a:pt x="3492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4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6" y="728"/>
                  </a:lnTo>
                  <a:lnTo>
                    <a:pt x="3497" y="728"/>
                  </a:lnTo>
                  <a:lnTo>
                    <a:pt x="3497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499" y="728"/>
                  </a:lnTo>
                  <a:lnTo>
                    <a:pt x="3501" y="726"/>
                  </a:lnTo>
                  <a:lnTo>
                    <a:pt x="3501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3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5" y="726"/>
                  </a:lnTo>
                  <a:lnTo>
                    <a:pt x="3507" y="726"/>
                  </a:lnTo>
                  <a:lnTo>
                    <a:pt x="3507" y="726"/>
                  </a:lnTo>
                  <a:lnTo>
                    <a:pt x="3508" y="726"/>
                  </a:lnTo>
                  <a:lnTo>
                    <a:pt x="3508" y="724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08" y="726"/>
                  </a:lnTo>
                  <a:lnTo>
                    <a:pt x="3510" y="726"/>
                  </a:lnTo>
                  <a:lnTo>
                    <a:pt x="3510" y="726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0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2" y="724"/>
                  </a:lnTo>
                  <a:lnTo>
                    <a:pt x="3514" y="724"/>
                  </a:lnTo>
                  <a:lnTo>
                    <a:pt x="3514" y="724"/>
                  </a:lnTo>
                  <a:lnTo>
                    <a:pt x="3514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6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6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8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4"/>
                  </a:lnTo>
                  <a:lnTo>
                    <a:pt x="3519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6"/>
                  </a:lnTo>
                  <a:lnTo>
                    <a:pt x="3521" y="728"/>
                  </a:lnTo>
                  <a:lnTo>
                    <a:pt x="3523" y="728"/>
                  </a:lnTo>
                  <a:lnTo>
                    <a:pt x="3523" y="728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29"/>
                  </a:lnTo>
                  <a:lnTo>
                    <a:pt x="3521" y="731"/>
                  </a:lnTo>
                  <a:lnTo>
                    <a:pt x="3519" y="731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9" y="733"/>
                  </a:lnTo>
                  <a:lnTo>
                    <a:pt x="3518" y="735"/>
                  </a:lnTo>
                  <a:lnTo>
                    <a:pt x="3518" y="735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8" y="737"/>
                  </a:lnTo>
                  <a:lnTo>
                    <a:pt x="3516" y="737"/>
                  </a:lnTo>
                  <a:lnTo>
                    <a:pt x="3516" y="737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39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0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2"/>
                  </a:lnTo>
                  <a:lnTo>
                    <a:pt x="3516" y="740"/>
                  </a:lnTo>
                  <a:lnTo>
                    <a:pt x="3518" y="740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2"/>
                  </a:lnTo>
                  <a:lnTo>
                    <a:pt x="3518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19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21" y="744"/>
                  </a:lnTo>
                  <a:lnTo>
                    <a:pt x="3519" y="744"/>
                  </a:lnTo>
                  <a:lnTo>
                    <a:pt x="3519" y="746"/>
                  </a:lnTo>
                  <a:lnTo>
                    <a:pt x="3519" y="746"/>
                  </a:lnTo>
                  <a:lnTo>
                    <a:pt x="3519" y="748"/>
                  </a:lnTo>
                  <a:lnTo>
                    <a:pt x="3519" y="750"/>
                  </a:lnTo>
                  <a:lnTo>
                    <a:pt x="3519" y="750"/>
                  </a:lnTo>
                  <a:lnTo>
                    <a:pt x="3518" y="750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8" y="751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6" y="753"/>
                  </a:lnTo>
                  <a:lnTo>
                    <a:pt x="3514" y="753"/>
                  </a:lnTo>
                  <a:lnTo>
                    <a:pt x="3514" y="755"/>
                  </a:lnTo>
                  <a:lnTo>
                    <a:pt x="3514" y="755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4" y="757"/>
                  </a:lnTo>
                  <a:lnTo>
                    <a:pt x="3516" y="757"/>
                  </a:lnTo>
                  <a:lnTo>
                    <a:pt x="3516" y="759"/>
                  </a:lnTo>
                  <a:lnTo>
                    <a:pt x="3516" y="759"/>
                  </a:lnTo>
                  <a:lnTo>
                    <a:pt x="3518" y="761"/>
                  </a:lnTo>
                  <a:lnTo>
                    <a:pt x="3516" y="761"/>
                  </a:lnTo>
                  <a:lnTo>
                    <a:pt x="3516" y="761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6" y="762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4"/>
                  </a:lnTo>
                  <a:lnTo>
                    <a:pt x="3514" y="766"/>
                  </a:lnTo>
                  <a:lnTo>
                    <a:pt x="3514" y="766"/>
                  </a:lnTo>
                  <a:lnTo>
                    <a:pt x="3514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6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4" y="768"/>
                  </a:lnTo>
                  <a:lnTo>
                    <a:pt x="3512" y="768"/>
                  </a:lnTo>
                  <a:lnTo>
                    <a:pt x="3512" y="768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4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6" y="772"/>
                  </a:lnTo>
                  <a:lnTo>
                    <a:pt x="3516" y="770"/>
                  </a:lnTo>
                  <a:lnTo>
                    <a:pt x="3516" y="770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8" y="772"/>
                  </a:lnTo>
                  <a:lnTo>
                    <a:pt x="3519" y="772"/>
                  </a:lnTo>
                  <a:lnTo>
                    <a:pt x="3519" y="772"/>
                  </a:lnTo>
                  <a:lnTo>
                    <a:pt x="3519" y="773"/>
                  </a:lnTo>
                  <a:lnTo>
                    <a:pt x="3519" y="773"/>
                  </a:lnTo>
                  <a:lnTo>
                    <a:pt x="3519" y="772"/>
                  </a:lnTo>
                  <a:lnTo>
                    <a:pt x="3521" y="772"/>
                  </a:lnTo>
                  <a:lnTo>
                    <a:pt x="3521" y="772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3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1" y="775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3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5" y="777"/>
                  </a:lnTo>
                  <a:lnTo>
                    <a:pt x="3527" y="777"/>
                  </a:lnTo>
                  <a:lnTo>
                    <a:pt x="3527" y="777"/>
                  </a:lnTo>
                  <a:lnTo>
                    <a:pt x="3527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29" y="779"/>
                  </a:lnTo>
                  <a:lnTo>
                    <a:pt x="3530" y="779"/>
                  </a:lnTo>
                  <a:lnTo>
                    <a:pt x="3530" y="779"/>
                  </a:lnTo>
                  <a:lnTo>
                    <a:pt x="3532" y="779"/>
                  </a:lnTo>
                  <a:lnTo>
                    <a:pt x="3534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6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38" y="781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0" y="783"/>
                  </a:lnTo>
                  <a:lnTo>
                    <a:pt x="3541" y="784"/>
                  </a:lnTo>
                  <a:lnTo>
                    <a:pt x="3541" y="784"/>
                  </a:lnTo>
                  <a:lnTo>
                    <a:pt x="3543" y="784"/>
                  </a:lnTo>
                  <a:lnTo>
                    <a:pt x="3543" y="786"/>
                  </a:lnTo>
                  <a:lnTo>
                    <a:pt x="3545" y="786"/>
                  </a:lnTo>
                  <a:lnTo>
                    <a:pt x="3545" y="786"/>
                  </a:lnTo>
                  <a:lnTo>
                    <a:pt x="3545" y="788"/>
                  </a:lnTo>
                  <a:lnTo>
                    <a:pt x="3547" y="788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0"/>
                  </a:lnTo>
                  <a:lnTo>
                    <a:pt x="3547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49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1" y="792"/>
                  </a:lnTo>
                  <a:lnTo>
                    <a:pt x="3552" y="792"/>
                  </a:lnTo>
                  <a:lnTo>
                    <a:pt x="3552" y="792"/>
                  </a:lnTo>
                  <a:lnTo>
                    <a:pt x="3554" y="792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4"/>
                  </a:lnTo>
                  <a:lnTo>
                    <a:pt x="3554" y="795"/>
                  </a:lnTo>
                  <a:lnTo>
                    <a:pt x="3556" y="795"/>
                  </a:lnTo>
                  <a:lnTo>
                    <a:pt x="3556" y="795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6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7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799"/>
                  </a:lnTo>
                  <a:lnTo>
                    <a:pt x="3558" y="801"/>
                  </a:lnTo>
                  <a:lnTo>
                    <a:pt x="3558" y="801"/>
                  </a:lnTo>
                  <a:lnTo>
                    <a:pt x="3556" y="803"/>
                  </a:lnTo>
                  <a:lnTo>
                    <a:pt x="3556" y="803"/>
                  </a:lnTo>
                  <a:lnTo>
                    <a:pt x="3556" y="805"/>
                  </a:lnTo>
                  <a:lnTo>
                    <a:pt x="3554" y="805"/>
                  </a:lnTo>
                  <a:lnTo>
                    <a:pt x="3554" y="806"/>
                  </a:lnTo>
                  <a:lnTo>
                    <a:pt x="3554" y="808"/>
                  </a:lnTo>
                  <a:lnTo>
                    <a:pt x="3554" y="810"/>
                  </a:lnTo>
                  <a:lnTo>
                    <a:pt x="3554" y="812"/>
                  </a:lnTo>
                  <a:lnTo>
                    <a:pt x="3552" y="812"/>
                  </a:lnTo>
                  <a:lnTo>
                    <a:pt x="3552" y="814"/>
                  </a:lnTo>
                  <a:lnTo>
                    <a:pt x="3551" y="814"/>
                  </a:lnTo>
                  <a:lnTo>
                    <a:pt x="3551" y="814"/>
                  </a:lnTo>
                  <a:lnTo>
                    <a:pt x="3551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6"/>
                  </a:lnTo>
                  <a:lnTo>
                    <a:pt x="3552" y="817"/>
                  </a:lnTo>
                  <a:lnTo>
                    <a:pt x="3552" y="817"/>
                  </a:lnTo>
                  <a:lnTo>
                    <a:pt x="3551" y="817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19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1" y="821"/>
                  </a:lnTo>
                  <a:lnTo>
                    <a:pt x="3552" y="821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3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5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2" y="827"/>
                  </a:lnTo>
                  <a:lnTo>
                    <a:pt x="3551" y="827"/>
                  </a:lnTo>
                  <a:lnTo>
                    <a:pt x="3551" y="828"/>
                  </a:lnTo>
                  <a:lnTo>
                    <a:pt x="3551" y="830"/>
                  </a:lnTo>
                  <a:lnTo>
                    <a:pt x="3549" y="830"/>
                  </a:lnTo>
                  <a:lnTo>
                    <a:pt x="3549" y="830"/>
                  </a:lnTo>
                  <a:lnTo>
                    <a:pt x="3549" y="832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49" y="834"/>
                  </a:lnTo>
                  <a:lnTo>
                    <a:pt x="3551" y="834"/>
                  </a:lnTo>
                  <a:lnTo>
                    <a:pt x="3551" y="836"/>
                  </a:lnTo>
                  <a:lnTo>
                    <a:pt x="3551" y="836"/>
                  </a:lnTo>
                  <a:lnTo>
                    <a:pt x="3549" y="836"/>
                  </a:lnTo>
                  <a:lnTo>
                    <a:pt x="3549" y="836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8"/>
                  </a:lnTo>
                  <a:lnTo>
                    <a:pt x="3549" y="839"/>
                  </a:lnTo>
                  <a:lnTo>
                    <a:pt x="3549" y="839"/>
                  </a:lnTo>
                  <a:lnTo>
                    <a:pt x="3551" y="839"/>
                  </a:lnTo>
                  <a:lnTo>
                    <a:pt x="3551" y="839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1" y="841"/>
                  </a:lnTo>
                  <a:lnTo>
                    <a:pt x="3552" y="841"/>
                  </a:lnTo>
                  <a:lnTo>
                    <a:pt x="3552" y="841"/>
                  </a:lnTo>
                  <a:lnTo>
                    <a:pt x="3554" y="841"/>
                  </a:lnTo>
                  <a:lnTo>
                    <a:pt x="3554" y="841"/>
                  </a:lnTo>
                  <a:lnTo>
                    <a:pt x="3554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3"/>
                  </a:lnTo>
                  <a:lnTo>
                    <a:pt x="3556" y="841"/>
                  </a:lnTo>
                  <a:lnTo>
                    <a:pt x="3556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58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0" y="841"/>
                  </a:lnTo>
                  <a:lnTo>
                    <a:pt x="3562" y="841"/>
                  </a:lnTo>
                  <a:lnTo>
                    <a:pt x="3562" y="843"/>
                  </a:lnTo>
                  <a:lnTo>
                    <a:pt x="3562" y="843"/>
                  </a:lnTo>
                  <a:lnTo>
                    <a:pt x="3562" y="845"/>
                  </a:lnTo>
                  <a:lnTo>
                    <a:pt x="3562" y="845"/>
                  </a:lnTo>
                  <a:lnTo>
                    <a:pt x="3563" y="847"/>
                  </a:lnTo>
                  <a:lnTo>
                    <a:pt x="3563" y="847"/>
                  </a:lnTo>
                  <a:lnTo>
                    <a:pt x="3565" y="847"/>
                  </a:lnTo>
                  <a:lnTo>
                    <a:pt x="3565" y="849"/>
                  </a:lnTo>
                  <a:lnTo>
                    <a:pt x="3565" y="849"/>
                  </a:lnTo>
                  <a:lnTo>
                    <a:pt x="3567" y="849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7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5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3"/>
                  </a:lnTo>
                  <a:lnTo>
                    <a:pt x="3567" y="841"/>
                  </a:lnTo>
                  <a:lnTo>
                    <a:pt x="3567" y="841"/>
                  </a:lnTo>
                  <a:lnTo>
                    <a:pt x="3569" y="841"/>
                  </a:lnTo>
                  <a:lnTo>
                    <a:pt x="3569" y="841"/>
                  </a:lnTo>
                  <a:lnTo>
                    <a:pt x="3571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1"/>
                  </a:lnTo>
                  <a:lnTo>
                    <a:pt x="3573" y="843"/>
                  </a:lnTo>
                  <a:lnTo>
                    <a:pt x="3574" y="843"/>
                  </a:lnTo>
                  <a:lnTo>
                    <a:pt x="3574" y="841"/>
                  </a:lnTo>
                  <a:lnTo>
                    <a:pt x="3574" y="841"/>
                  </a:lnTo>
                  <a:lnTo>
                    <a:pt x="3576" y="841"/>
                  </a:lnTo>
                  <a:lnTo>
                    <a:pt x="3576" y="841"/>
                  </a:lnTo>
                  <a:lnTo>
                    <a:pt x="3578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0" y="839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2" y="841"/>
                  </a:lnTo>
                  <a:lnTo>
                    <a:pt x="3584" y="841"/>
                  </a:lnTo>
                  <a:lnTo>
                    <a:pt x="3585" y="843"/>
                  </a:lnTo>
                  <a:lnTo>
                    <a:pt x="3585" y="843"/>
                  </a:lnTo>
                  <a:lnTo>
                    <a:pt x="3587" y="843"/>
                  </a:lnTo>
                  <a:lnTo>
                    <a:pt x="3587" y="843"/>
                  </a:lnTo>
                  <a:lnTo>
                    <a:pt x="3589" y="843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5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7"/>
                  </a:lnTo>
                  <a:lnTo>
                    <a:pt x="3589" y="849"/>
                  </a:lnTo>
                  <a:lnTo>
                    <a:pt x="3589" y="849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0"/>
                  </a:lnTo>
                  <a:lnTo>
                    <a:pt x="3587" y="852"/>
                  </a:lnTo>
                  <a:lnTo>
                    <a:pt x="3587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5" y="852"/>
                  </a:lnTo>
                  <a:lnTo>
                    <a:pt x="3584" y="852"/>
                  </a:lnTo>
                  <a:lnTo>
                    <a:pt x="3584" y="852"/>
                  </a:lnTo>
                  <a:lnTo>
                    <a:pt x="3584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2" y="850"/>
                  </a:lnTo>
                  <a:lnTo>
                    <a:pt x="3580" y="850"/>
                  </a:lnTo>
                  <a:lnTo>
                    <a:pt x="3580" y="850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80" y="852"/>
                  </a:lnTo>
                  <a:lnTo>
                    <a:pt x="3578" y="852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8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6" y="854"/>
                  </a:lnTo>
                  <a:lnTo>
                    <a:pt x="3574" y="854"/>
                  </a:lnTo>
                  <a:lnTo>
                    <a:pt x="3574" y="854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6"/>
                  </a:lnTo>
                  <a:lnTo>
                    <a:pt x="3574" y="858"/>
                  </a:lnTo>
                  <a:lnTo>
                    <a:pt x="3576" y="858"/>
                  </a:lnTo>
                  <a:lnTo>
                    <a:pt x="3576" y="858"/>
                  </a:lnTo>
                  <a:lnTo>
                    <a:pt x="3576" y="860"/>
                  </a:lnTo>
                  <a:lnTo>
                    <a:pt x="3576" y="860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1"/>
                  </a:lnTo>
                  <a:lnTo>
                    <a:pt x="3574" y="863"/>
                  </a:lnTo>
                  <a:lnTo>
                    <a:pt x="3576" y="863"/>
                  </a:lnTo>
                  <a:lnTo>
                    <a:pt x="3576" y="863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6" y="865"/>
                  </a:lnTo>
                  <a:lnTo>
                    <a:pt x="3574" y="865"/>
                  </a:lnTo>
                  <a:lnTo>
                    <a:pt x="3574" y="865"/>
                  </a:lnTo>
                  <a:lnTo>
                    <a:pt x="3574" y="867"/>
                  </a:lnTo>
                  <a:lnTo>
                    <a:pt x="3574" y="867"/>
                  </a:lnTo>
                  <a:lnTo>
                    <a:pt x="3574" y="869"/>
                  </a:lnTo>
                  <a:lnTo>
                    <a:pt x="3574" y="871"/>
                  </a:lnTo>
                  <a:lnTo>
                    <a:pt x="3574" y="871"/>
                  </a:lnTo>
                  <a:lnTo>
                    <a:pt x="3576" y="871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6" y="872"/>
                  </a:lnTo>
                  <a:lnTo>
                    <a:pt x="3578" y="872"/>
                  </a:lnTo>
                  <a:lnTo>
                    <a:pt x="3578" y="871"/>
                  </a:lnTo>
                  <a:lnTo>
                    <a:pt x="3578" y="871"/>
                  </a:lnTo>
                  <a:lnTo>
                    <a:pt x="3580" y="871"/>
                  </a:lnTo>
                  <a:lnTo>
                    <a:pt x="3580" y="871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9"/>
                  </a:lnTo>
                  <a:lnTo>
                    <a:pt x="3580" y="867"/>
                  </a:lnTo>
                  <a:lnTo>
                    <a:pt x="3580" y="867"/>
                  </a:lnTo>
                  <a:lnTo>
                    <a:pt x="3580" y="865"/>
                  </a:lnTo>
                  <a:lnTo>
                    <a:pt x="3580" y="865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3"/>
                  </a:lnTo>
                  <a:lnTo>
                    <a:pt x="3580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2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4" y="861"/>
                  </a:lnTo>
                  <a:lnTo>
                    <a:pt x="3585" y="861"/>
                  </a:lnTo>
                  <a:lnTo>
                    <a:pt x="3585" y="863"/>
                  </a:lnTo>
                  <a:lnTo>
                    <a:pt x="3585" y="863"/>
                  </a:lnTo>
                  <a:lnTo>
                    <a:pt x="3587" y="863"/>
                  </a:lnTo>
                  <a:lnTo>
                    <a:pt x="3587" y="863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5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7"/>
                  </a:lnTo>
                  <a:lnTo>
                    <a:pt x="3587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9" y="869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7" y="871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5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2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4"/>
                  </a:lnTo>
                  <a:lnTo>
                    <a:pt x="3584" y="876"/>
                  </a:lnTo>
                  <a:lnTo>
                    <a:pt x="3584" y="876"/>
                  </a:lnTo>
                  <a:lnTo>
                    <a:pt x="3582" y="878"/>
                  </a:lnTo>
                  <a:lnTo>
                    <a:pt x="3582" y="878"/>
                  </a:lnTo>
                  <a:lnTo>
                    <a:pt x="3582" y="880"/>
                  </a:lnTo>
                  <a:lnTo>
                    <a:pt x="3582" y="880"/>
                  </a:lnTo>
                  <a:lnTo>
                    <a:pt x="3580" y="882"/>
                  </a:lnTo>
                  <a:lnTo>
                    <a:pt x="3580" y="882"/>
                  </a:lnTo>
                  <a:lnTo>
                    <a:pt x="3578" y="883"/>
                  </a:lnTo>
                  <a:lnTo>
                    <a:pt x="3578" y="883"/>
                  </a:lnTo>
                  <a:lnTo>
                    <a:pt x="3578" y="885"/>
                  </a:lnTo>
                  <a:lnTo>
                    <a:pt x="3578" y="887"/>
                  </a:lnTo>
                  <a:lnTo>
                    <a:pt x="3578" y="889"/>
                  </a:lnTo>
                  <a:lnTo>
                    <a:pt x="3578" y="889"/>
                  </a:lnTo>
                  <a:lnTo>
                    <a:pt x="3578" y="891"/>
                  </a:lnTo>
                  <a:lnTo>
                    <a:pt x="3578" y="891"/>
                  </a:lnTo>
                  <a:lnTo>
                    <a:pt x="3580" y="891"/>
                  </a:lnTo>
                  <a:lnTo>
                    <a:pt x="3580" y="893"/>
                  </a:lnTo>
                  <a:lnTo>
                    <a:pt x="3582" y="893"/>
                  </a:lnTo>
                  <a:lnTo>
                    <a:pt x="3582" y="893"/>
                  </a:lnTo>
                  <a:lnTo>
                    <a:pt x="3584" y="893"/>
                  </a:lnTo>
                  <a:lnTo>
                    <a:pt x="3584" y="893"/>
                  </a:lnTo>
                  <a:lnTo>
                    <a:pt x="3584" y="894"/>
                  </a:lnTo>
                  <a:lnTo>
                    <a:pt x="3585" y="894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6"/>
                  </a:lnTo>
                  <a:lnTo>
                    <a:pt x="3585" y="898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6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89" y="894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1" y="893"/>
                  </a:lnTo>
                  <a:lnTo>
                    <a:pt x="3593" y="893"/>
                  </a:lnTo>
                  <a:lnTo>
                    <a:pt x="3593" y="893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3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5" y="891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6" y="889"/>
                  </a:lnTo>
                  <a:lnTo>
                    <a:pt x="3598" y="889"/>
                  </a:lnTo>
                  <a:lnTo>
                    <a:pt x="3598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0" y="889"/>
                  </a:lnTo>
                  <a:lnTo>
                    <a:pt x="3604" y="889"/>
                  </a:lnTo>
                  <a:lnTo>
                    <a:pt x="3606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7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7" y="885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09" y="883"/>
                  </a:lnTo>
                  <a:lnTo>
                    <a:pt x="3611" y="882"/>
                  </a:lnTo>
                  <a:lnTo>
                    <a:pt x="3611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3" y="882"/>
                  </a:lnTo>
                  <a:lnTo>
                    <a:pt x="3617" y="882"/>
                  </a:lnTo>
                  <a:lnTo>
                    <a:pt x="3618" y="882"/>
                  </a:lnTo>
                  <a:lnTo>
                    <a:pt x="3618" y="882"/>
                  </a:lnTo>
                  <a:lnTo>
                    <a:pt x="3618" y="883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0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5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2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3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5"/>
                  </a:lnTo>
                  <a:lnTo>
                    <a:pt x="3624" y="887"/>
                  </a:lnTo>
                  <a:lnTo>
                    <a:pt x="3622" y="887"/>
                  </a:lnTo>
                  <a:lnTo>
                    <a:pt x="3622" y="887"/>
                  </a:lnTo>
                  <a:lnTo>
                    <a:pt x="3622" y="889"/>
                  </a:lnTo>
                  <a:lnTo>
                    <a:pt x="3622" y="889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1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3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4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6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2" y="898"/>
                  </a:lnTo>
                  <a:lnTo>
                    <a:pt x="3620" y="898"/>
                  </a:lnTo>
                  <a:lnTo>
                    <a:pt x="3620" y="898"/>
                  </a:lnTo>
                  <a:lnTo>
                    <a:pt x="3620" y="900"/>
                  </a:lnTo>
                  <a:lnTo>
                    <a:pt x="3620" y="900"/>
                  </a:lnTo>
                  <a:lnTo>
                    <a:pt x="3622" y="900"/>
                  </a:lnTo>
                  <a:lnTo>
                    <a:pt x="3622" y="902"/>
                  </a:lnTo>
                  <a:lnTo>
                    <a:pt x="3622" y="902"/>
                  </a:lnTo>
                  <a:lnTo>
                    <a:pt x="3622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4" y="904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5"/>
                  </a:lnTo>
                  <a:lnTo>
                    <a:pt x="3626" y="904"/>
                  </a:lnTo>
                  <a:lnTo>
                    <a:pt x="3626" y="904"/>
                  </a:lnTo>
                  <a:lnTo>
                    <a:pt x="3626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5"/>
                  </a:lnTo>
                  <a:lnTo>
                    <a:pt x="3628" y="907"/>
                  </a:lnTo>
                  <a:lnTo>
                    <a:pt x="3628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29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1" y="907"/>
                  </a:lnTo>
                  <a:lnTo>
                    <a:pt x="3633" y="907"/>
                  </a:lnTo>
                  <a:lnTo>
                    <a:pt x="3633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5" y="905"/>
                  </a:lnTo>
                  <a:lnTo>
                    <a:pt x="3637" y="905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7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39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4"/>
                  </a:lnTo>
                  <a:lnTo>
                    <a:pt x="3640" y="902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2" y="904"/>
                  </a:lnTo>
                  <a:lnTo>
                    <a:pt x="3644" y="904"/>
                  </a:lnTo>
                  <a:lnTo>
                    <a:pt x="3644" y="904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5"/>
                  </a:lnTo>
                  <a:lnTo>
                    <a:pt x="3644" y="907"/>
                  </a:lnTo>
                  <a:lnTo>
                    <a:pt x="3646" y="907"/>
                  </a:lnTo>
                  <a:lnTo>
                    <a:pt x="3646" y="907"/>
                  </a:lnTo>
                  <a:lnTo>
                    <a:pt x="3648" y="905"/>
                  </a:lnTo>
                  <a:lnTo>
                    <a:pt x="3648" y="905"/>
                  </a:lnTo>
                  <a:lnTo>
                    <a:pt x="3650" y="905"/>
                  </a:lnTo>
                  <a:lnTo>
                    <a:pt x="3650" y="905"/>
                  </a:lnTo>
                  <a:lnTo>
                    <a:pt x="3650" y="907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1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3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5"/>
                  </a:lnTo>
                  <a:lnTo>
                    <a:pt x="3655" y="907"/>
                  </a:lnTo>
                  <a:lnTo>
                    <a:pt x="3655" y="905"/>
                  </a:lnTo>
                  <a:lnTo>
                    <a:pt x="3657" y="905"/>
                  </a:lnTo>
                  <a:lnTo>
                    <a:pt x="3657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5"/>
                  </a:lnTo>
                  <a:lnTo>
                    <a:pt x="3659" y="907"/>
                  </a:lnTo>
                  <a:lnTo>
                    <a:pt x="3659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7"/>
                  </a:lnTo>
                  <a:lnTo>
                    <a:pt x="3661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2" y="905"/>
                  </a:lnTo>
                  <a:lnTo>
                    <a:pt x="3664" y="905"/>
                  </a:lnTo>
                  <a:lnTo>
                    <a:pt x="3664" y="905"/>
                  </a:lnTo>
                  <a:lnTo>
                    <a:pt x="3666" y="905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6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68" y="904"/>
                  </a:lnTo>
                  <a:lnTo>
                    <a:pt x="3670" y="904"/>
                  </a:lnTo>
                  <a:lnTo>
                    <a:pt x="3670" y="904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0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5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2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7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3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5" y="905"/>
                  </a:lnTo>
                  <a:lnTo>
                    <a:pt x="3677" y="905"/>
                  </a:lnTo>
                  <a:lnTo>
                    <a:pt x="3677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79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1" y="905"/>
                  </a:lnTo>
                  <a:lnTo>
                    <a:pt x="3683" y="905"/>
                  </a:lnTo>
                  <a:lnTo>
                    <a:pt x="3683" y="905"/>
                  </a:lnTo>
                  <a:lnTo>
                    <a:pt x="3684" y="905"/>
                  </a:lnTo>
                  <a:lnTo>
                    <a:pt x="3684" y="905"/>
                  </a:lnTo>
                  <a:lnTo>
                    <a:pt x="3686" y="905"/>
                  </a:lnTo>
                  <a:lnTo>
                    <a:pt x="3688" y="905"/>
                  </a:lnTo>
                  <a:lnTo>
                    <a:pt x="3690" y="905"/>
                  </a:lnTo>
                  <a:lnTo>
                    <a:pt x="3692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4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5"/>
                  </a:lnTo>
                  <a:lnTo>
                    <a:pt x="3695" y="907"/>
                  </a:lnTo>
                  <a:lnTo>
                    <a:pt x="3697" y="907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7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699" y="905"/>
                  </a:lnTo>
                  <a:lnTo>
                    <a:pt x="3701" y="905"/>
                  </a:lnTo>
                  <a:lnTo>
                    <a:pt x="3701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5"/>
                  </a:lnTo>
                  <a:lnTo>
                    <a:pt x="3703" y="907"/>
                  </a:lnTo>
                  <a:lnTo>
                    <a:pt x="3703" y="907"/>
                  </a:lnTo>
                  <a:lnTo>
                    <a:pt x="3705" y="907"/>
                  </a:lnTo>
                  <a:lnTo>
                    <a:pt x="3705" y="907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5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6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08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0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5"/>
                  </a:lnTo>
                  <a:lnTo>
                    <a:pt x="3712" y="904"/>
                  </a:lnTo>
                  <a:lnTo>
                    <a:pt x="3714" y="904"/>
                  </a:lnTo>
                  <a:lnTo>
                    <a:pt x="3714" y="904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6" y="905"/>
                  </a:lnTo>
                  <a:lnTo>
                    <a:pt x="3717" y="905"/>
                  </a:lnTo>
                  <a:lnTo>
                    <a:pt x="3717" y="905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7" y="907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19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1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3" y="905"/>
                  </a:lnTo>
                  <a:lnTo>
                    <a:pt x="3725" y="905"/>
                  </a:lnTo>
                  <a:lnTo>
                    <a:pt x="3725" y="905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5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4"/>
                  </a:lnTo>
                  <a:lnTo>
                    <a:pt x="3727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28" y="902"/>
                  </a:lnTo>
                  <a:lnTo>
                    <a:pt x="3730" y="904"/>
                  </a:lnTo>
                  <a:lnTo>
                    <a:pt x="3730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2" y="902"/>
                  </a:lnTo>
                  <a:lnTo>
                    <a:pt x="3734" y="902"/>
                  </a:lnTo>
                  <a:lnTo>
                    <a:pt x="3734" y="902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6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900"/>
                  </a:lnTo>
                  <a:lnTo>
                    <a:pt x="3738" y="898"/>
                  </a:lnTo>
                  <a:lnTo>
                    <a:pt x="3739" y="898"/>
                  </a:lnTo>
                  <a:lnTo>
                    <a:pt x="3739" y="898"/>
                  </a:lnTo>
                  <a:lnTo>
                    <a:pt x="3741" y="898"/>
                  </a:lnTo>
                  <a:lnTo>
                    <a:pt x="3741" y="898"/>
                  </a:lnTo>
                  <a:lnTo>
                    <a:pt x="3743" y="898"/>
                  </a:lnTo>
                  <a:lnTo>
                    <a:pt x="3743" y="898"/>
                  </a:lnTo>
                  <a:lnTo>
                    <a:pt x="3745" y="898"/>
                  </a:lnTo>
                  <a:lnTo>
                    <a:pt x="3745" y="896"/>
                  </a:lnTo>
                  <a:lnTo>
                    <a:pt x="3747" y="896"/>
                  </a:lnTo>
                  <a:lnTo>
                    <a:pt x="3747" y="896"/>
                  </a:lnTo>
                  <a:lnTo>
                    <a:pt x="3749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0" y="894"/>
                  </a:lnTo>
                  <a:lnTo>
                    <a:pt x="3752" y="893"/>
                  </a:lnTo>
                  <a:lnTo>
                    <a:pt x="3752" y="893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2" y="894"/>
                  </a:lnTo>
                  <a:lnTo>
                    <a:pt x="3750" y="894"/>
                  </a:lnTo>
                  <a:lnTo>
                    <a:pt x="3750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6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898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7" y="900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898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49" y="900"/>
                  </a:lnTo>
                  <a:lnTo>
                    <a:pt x="3750" y="900"/>
                  </a:lnTo>
                  <a:lnTo>
                    <a:pt x="3750" y="900"/>
                  </a:lnTo>
                  <a:lnTo>
                    <a:pt x="3752" y="898"/>
                  </a:lnTo>
                  <a:lnTo>
                    <a:pt x="3752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4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8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6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58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0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1" y="896"/>
                  </a:lnTo>
                  <a:lnTo>
                    <a:pt x="3763" y="896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3" y="894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5" y="893"/>
                  </a:lnTo>
                  <a:lnTo>
                    <a:pt x="3767" y="891"/>
                  </a:lnTo>
                  <a:lnTo>
                    <a:pt x="3767" y="891"/>
                  </a:lnTo>
                  <a:lnTo>
                    <a:pt x="3769" y="891"/>
                  </a:lnTo>
                  <a:lnTo>
                    <a:pt x="3769" y="891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7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4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69" y="893"/>
                  </a:lnTo>
                  <a:lnTo>
                    <a:pt x="3771" y="893"/>
                  </a:lnTo>
                  <a:lnTo>
                    <a:pt x="3771" y="893"/>
                  </a:lnTo>
                  <a:lnTo>
                    <a:pt x="3771" y="891"/>
                  </a:lnTo>
                  <a:lnTo>
                    <a:pt x="3771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2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3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4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6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78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1"/>
                  </a:lnTo>
                  <a:lnTo>
                    <a:pt x="3780" y="893"/>
                  </a:lnTo>
                  <a:lnTo>
                    <a:pt x="3780" y="893"/>
                  </a:lnTo>
                  <a:lnTo>
                    <a:pt x="3778" y="893"/>
                  </a:lnTo>
                  <a:lnTo>
                    <a:pt x="3778" y="893"/>
                  </a:lnTo>
                  <a:lnTo>
                    <a:pt x="3776" y="893"/>
                  </a:lnTo>
                  <a:lnTo>
                    <a:pt x="3776" y="893"/>
                  </a:lnTo>
                  <a:lnTo>
                    <a:pt x="3774" y="893"/>
                  </a:lnTo>
                  <a:lnTo>
                    <a:pt x="3774" y="893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2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4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6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3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78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0" y="894"/>
                  </a:lnTo>
                  <a:lnTo>
                    <a:pt x="3782" y="894"/>
                  </a:lnTo>
                  <a:lnTo>
                    <a:pt x="3782" y="896"/>
                  </a:lnTo>
                  <a:lnTo>
                    <a:pt x="3782" y="896"/>
                  </a:lnTo>
                  <a:lnTo>
                    <a:pt x="3783" y="896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3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5" y="894"/>
                  </a:lnTo>
                  <a:lnTo>
                    <a:pt x="3787" y="894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7" y="893"/>
                  </a:lnTo>
                  <a:lnTo>
                    <a:pt x="3789" y="893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89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1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4"/>
                  </a:lnTo>
                  <a:lnTo>
                    <a:pt x="3793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6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4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6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6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6" y="894"/>
                  </a:lnTo>
                  <a:lnTo>
                    <a:pt x="3796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798" y="894"/>
                  </a:lnTo>
                  <a:lnTo>
                    <a:pt x="3800" y="894"/>
                  </a:lnTo>
                  <a:lnTo>
                    <a:pt x="3800" y="894"/>
                  </a:lnTo>
                  <a:lnTo>
                    <a:pt x="3802" y="893"/>
                  </a:lnTo>
                  <a:lnTo>
                    <a:pt x="3802" y="893"/>
                  </a:lnTo>
                  <a:lnTo>
                    <a:pt x="3804" y="893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4" y="894"/>
                  </a:lnTo>
                  <a:lnTo>
                    <a:pt x="3805" y="894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5" y="893"/>
                  </a:lnTo>
                  <a:lnTo>
                    <a:pt x="3807" y="893"/>
                  </a:lnTo>
                  <a:lnTo>
                    <a:pt x="3807" y="893"/>
                  </a:lnTo>
                  <a:lnTo>
                    <a:pt x="3809" y="893"/>
                  </a:lnTo>
                  <a:lnTo>
                    <a:pt x="3809" y="894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1" y="893"/>
                  </a:lnTo>
                  <a:lnTo>
                    <a:pt x="3813" y="893"/>
                  </a:lnTo>
                  <a:lnTo>
                    <a:pt x="3816" y="891"/>
                  </a:lnTo>
                  <a:lnTo>
                    <a:pt x="3818" y="891"/>
                  </a:lnTo>
                  <a:lnTo>
                    <a:pt x="3820" y="891"/>
                  </a:lnTo>
                  <a:lnTo>
                    <a:pt x="3820" y="891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4" y="889"/>
                  </a:lnTo>
                  <a:lnTo>
                    <a:pt x="3826" y="889"/>
                  </a:lnTo>
                  <a:lnTo>
                    <a:pt x="3827" y="889"/>
                  </a:lnTo>
                  <a:lnTo>
                    <a:pt x="3827" y="887"/>
                  </a:lnTo>
                  <a:lnTo>
                    <a:pt x="3829" y="887"/>
                  </a:lnTo>
                  <a:lnTo>
                    <a:pt x="3831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7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33" y="889"/>
                  </a:lnTo>
                  <a:lnTo>
                    <a:pt x="3829" y="891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3"/>
                  </a:lnTo>
                  <a:lnTo>
                    <a:pt x="3829" y="894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29" y="898"/>
                  </a:lnTo>
                  <a:lnTo>
                    <a:pt x="3831" y="898"/>
                  </a:lnTo>
                  <a:lnTo>
                    <a:pt x="3831" y="900"/>
                  </a:lnTo>
                  <a:lnTo>
                    <a:pt x="3831" y="900"/>
                  </a:lnTo>
                  <a:lnTo>
                    <a:pt x="3833" y="898"/>
                  </a:lnTo>
                  <a:lnTo>
                    <a:pt x="3833" y="896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3" y="894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3"/>
                  </a:lnTo>
                  <a:lnTo>
                    <a:pt x="3831" y="891"/>
                  </a:lnTo>
                  <a:lnTo>
                    <a:pt x="3831" y="893"/>
                  </a:lnTo>
                  <a:lnTo>
                    <a:pt x="3833" y="893"/>
                  </a:lnTo>
                  <a:lnTo>
                    <a:pt x="3835" y="893"/>
                  </a:lnTo>
                  <a:lnTo>
                    <a:pt x="3835" y="891"/>
                  </a:lnTo>
                  <a:lnTo>
                    <a:pt x="3835" y="891"/>
                  </a:lnTo>
                  <a:lnTo>
                    <a:pt x="3837" y="891"/>
                  </a:lnTo>
                  <a:lnTo>
                    <a:pt x="3838" y="889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7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38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3"/>
                  </a:lnTo>
                  <a:lnTo>
                    <a:pt x="3840" y="885"/>
                  </a:lnTo>
                  <a:lnTo>
                    <a:pt x="3840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2" y="885"/>
                  </a:lnTo>
                  <a:lnTo>
                    <a:pt x="3844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6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5"/>
                  </a:lnTo>
                  <a:lnTo>
                    <a:pt x="3848" y="887"/>
                  </a:lnTo>
                  <a:lnTo>
                    <a:pt x="3848" y="889"/>
                  </a:lnTo>
                  <a:lnTo>
                    <a:pt x="3848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89"/>
                  </a:lnTo>
                  <a:lnTo>
                    <a:pt x="3849" y="891"/>
                  </a:lnTo>
                  <a:lnTo>
                    <a:pt x="3848" y="891"/>
                  </a:lnTo>
                  <a:lnTo>
                    <a:pt x="3842" y="893"/>
                  </a:lnTo>
                  <a:lnTo>
                    <a:pt x="3840" y="894"/>
                  </a:lnTo>
                  <a:lnTo>
                    <a:pt x="3838" y="896"/>
                  </a:lnTo>
                  <a:lnTo>
                    <a:pt x="3837" y="896"/>
                  </a:lnTo>
                  <a:lnTo>
                    <a:pt x="3837" y="896"/>
                  </a:lnTo>
                  <a:lnTo>
                    <a:pt x="3837" y="898"/>
                  </a:lnTo>
                  <a:lnTo>
                    <a:pt x="3838" y="898"/>
                  </a:lnTo>
                  <a:lnTo>
                    <a:pt x="3840" y="896"/>
                  </a:lnTo>
                  <a:lnTo>
                    <a:pt x="3840" y="896"/>
                  </a:lnTo>
                  <a:lnTo>
                    <a:pt x="3842" y="896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2" y="894"/>
                  </a:lnTo>
                  <a:lnTo>
                    <a:pt x="3844" y="894"/>
                  </a:lnTo>
                  <a:lnTo>
                    <a:pt x="3846" y="894"/>
                  </a:lnTo>
                  <a:lnTo>
                    <a:pt x="3846" y="893"/>
                  </a:lnTo>
                  <a:lnTo>
                    <a:pt x="3846" y="893"/>
                  </a:lnTo>
                  <a:lnTo>
                    <a:pt x="3848" y="891"/>
                  </a:lnTo>
                  <a:lnTo>
                    <a:pt x="3849" y="891"/>
                  </a:lnTo>
                  <a:lnTo>
                    <a:pt x="3851" y="891"/>
                  </a:lnTo>
                  <a:lnTo>
                    <a:pt x="3851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3" y="891"/>
                  </a:lnTo>
                  <a:lnTo>
                    <a:pt x="3851" y="893"/>
                  </a:lnTo>
                  <a:lnTo>
                    <a:pt x="3849" y="893"/>
                  </a:lnTo>
                  <a:lnTo>
                    <a:pt x="3848" y="894"/>
                  </a:lnTo>
                  <a:lnTo>
                    <a:pt x="3846" y="894"/>
                  </a:lnTo>
                  <a:lnTo>
                    <a:pt x="3846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4" y="894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2" y="896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0" y="898"/>
                  </a:lnTo>
                  <a:lnTo>
                    <a:pt x="3842" y="898"/>
                  </a:lnTo>
                  <a:lnTo>
                    <a:pt x="3844" y="898"/>
                  </a:lnTo>
                  <a:lnTo>
                    <a:pt x="3844" y="896"/>
                  </a:lnTo>
                  <a:lnTo>
                    <a:pt x="3844" y="896"/>
                  </a:lnTo>
                  <a:lnTo>
                    <a:pt x="3846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8" y="896"/>
                  </a:lnTo>
                  <a:lnTo>
                    <a:pt x="3849" y="896"/>
                  </a:lnTo>
                  <a:lnTo>
                    <a:pt x="3849" y="896"/>
                  </a:lnTo>
                  <a:lnTo>
                    <a:pt x="3849" y="898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6" y="898"/>
                  </a:lnTo>
                  <a:lnTo>
                    <a:pt x="3846" y="900"/>
                  </a:lnTo>
                  <a:lnTo>
                    <a:pt x="3846" y="900"/>
                  </a:lnTo>
                  <a:lnTo>
                    <a:pt x="3844" y="900"/>
                  </a:lnTo>
                  <a:lnTo>
                    <a:pt x="3844" y="902"/>
                  </a:lnTo>
                  <a:lnTo>
                    <a:pt x="3842" y="904"/>
                  </a:lnTo>
                  <a:lnTo>
                    <a:pt x="3842" y="904"/>
                  </a:lnTo>
                  <a:lnTo>
                    <a:pt x="3840" y="904"/>
                  </a:lnTo>
                  <a:lnTo>
                    <a:pt x="3840" y="904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0" y="905"/>
                  </a:lnTo>
                  <a:lnTo>
                    <a:pt x="3842" y="904"/>
                  </a:lnTo>
                  <a:lnTo>
                    <a:pt x="3844" y="904"/>
                  </a:lnTo>
                  <a:lnTo>
                    <a:pt x="3844" y="904"/>
                  </a:lnTo>
                  <a:lnTo>
                    <a:pt x="3844" y="902"/>
                  </a:lnTo>
                  <a:lnTo>
                    <a:pt x="3846" y="902"/>
                  </a:lnTo>
                  <a:lnTo>
                    <a:pt x="3846" y="900"/>
                  </a:lnTo>
                  <a:lnTo>
                    <a:pt x="3848" y="900"/>
                  </a:lnTo>
                  <a:lnTo>
                    <a:pt x="3848" y="898"/>
                  </a:lnTo>
                  <a:lnTo>
                    <a:pt x="3848" y="898"/>
                  </a:lnTo>
                  <a:lnTo>
                    <a:pt x="3849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1" y="896"/>
                  </a:lnTo>
                  <a:lnTo>
                    <a:pt x="3853" y="896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3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4"/>
                  </a:lnTo>
                  <a:lnTo>
                    <a:pt x="3855" y="896"/>
                  </a:lnTo>
                  <a:lnTo>
                    <a:pt x="3855" y="896"/>
                  </a:lnTo>
                  <a:lnTo>
                    <a:pt x="3853" y="896"/>
                  </a:lnTo>
                  <a:lnTo>
                    <a:pt x="3853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5" y="898"/>
                  </a:lnTo>
                  <a:lnTo>
                    <a:pt x="3857" y="896"/>
                  </a:lnTo>
                  <a:lnTo>
                    <a:pt x="3859" y="896"/>
                  </a:lnTo>
                  <a:lnTo>
                    <a:pt x="3859" y="894"/>
                  </a:lnTo>
                  <a:lnTo>
                    <a:pt x="3859" y="894"/>
                  </a:lnTo>
                  <a:lnTo>
                    <a:pt x="3862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4" y="894"/>
                  </a:lnTo>
                  <a:lnTo>
                    <a:pt x="3868" y="894"/>
                  </a:lnTo>
                  <a:lnTo>
                    <a:pt x="3868" y="894"/>
                  </a:lnTo>
                  <a:lnTo>
                    <a:pt x="3868" y="896"/>
                  </a:lnTo>
                  <a:lnTo>
                    <a:pt x="3868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0" y="894"/>
                  </a:lnTo>
                  <a:lnTo>
                    <a:pt x="3873" y="894"/>
                  </a:lnTo>
                  <a:lnTo>
                    <a:pt x="3873" y="894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3"/>
                  </a:lnTo>
                  <a:lnTo>
                    <a:pt x="3873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5" y="894"/>
                  </a:lnTo>
                  <a:lnTo>
                    <a:pt x="3877" y="894"/>
                  </a:lnTo>
                  <a:lnTo>
                    <a:pt x="3879" y="894"/>
                  </a:lnTo>
                  <a:lnTo>
                    <a:pt x="3879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3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1" y="891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2" y="889"/>
                  </a:lnTo>
                  <a:lnTo>
                    <a:pt x="3881" y="889"/>
                  </a:lnTo>
                  <a:lnTo>
                    <a:pt x="3881" y="889"/>
                  </a:lnTo>
                  <a:lnTo>
                    <a:pt x="3879" y="891"/>
                  </a:lnTo>
                  <a:lnTo>
                    <a:pt x="3879" y="891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4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3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7" y="891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9"/>
                  </a:lnTo>
                  <a:lnTo>
                    <a:pt x="3879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1" y="887"/>
                  </a:lnTo>
                  <a:lnTo>
                    <a:pt x="3882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7"/>
                  </a:lnTo>
                  <a:lnTo>
                    <a:pt x="3884" y="889"/>
                  </a:lnTo>
                  <a:lnTo>
                    <a:pt x="3884" y="889"/>
                  </a:lnTo>
                  <a:lnTo>
                    <a:pt x="3886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1"/>
                  </a:lnTo>
                  <a:lnTo>
                    <a:pt x="3884" y="893"/>
                  </a:lnTo>
                  <a:lnTo>
                    <a:pt x="3884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3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2" y="894"/>
                  </a:lnTo>
                  <a:lnTo>
                    <a:pt x="3884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2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4" y="896"/>
                  </a:lnTo>
                  <a:lnTo>
                    <a:pt x="3886" y="896"/>
                  </a:lnTo>
                  <a:lnTo>
                    <a:pt x="3886" y="898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6"/>
                  </a:lnTo>
                  <a:lnTo>
                    <a:pt x="3886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88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0" y="894"/>
                  </a:lnTo>
                  <a:lnTo>
                    <a:pt x="3892" y="894"/>
                  </a:lnTo>
                  <a:lnTo>
                    <a:pt x="3892" y="894"/>
                  </a:lnTo>
                  <a:lnTo>
                    <a:pt x="3893" y="893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3" y="891"/>
                  </a:lnTo>
                  <a:lnTo>
                    <a:pt x="3895" y="891"/>
                  </a:lnTo>
                  <a:lnTo>
                    <a:pt x="3897" y="891"/>
                  </a:lnTo>
                  <a:lnTo>
                    <a:pt x="3897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899" y="891"/>
                  </a:lnTo>
                  <a:lnTo>
                    <a:pt x="3901" y="889"/>
                  </a:lnTo>
                  <a:lnTo>
                    <a:pt x="3901" y="889"/>
                  </a:lnTo>
                  <a:lnTo>
                    <a:pt x="3901" y="891"/>
                  </a:lnTo>
                  <a:lnTo>
                    <a:pt x="3903" y="891"/>
                  </a:lnTo>
                  <a:lnTo>
                    <a:pt x="3903" y="891"/>
                  </a:lnTo>
                  <a:lnTo>
                    <a:pt x="3904" y="891"/>
                  </a:lnTo>
                  <a:lnTo>
                    <a:pt x="3906" y="891"/>
                  </a:lnTo>
                  <a:lnTo>
                    <a:pt x="3906" y="891"/>
                  </a:lnTo>
                  <a:lnTo>
                    <a:pt x="3906" y="889"/>
                  </a:lnTo>
                  <a:lnTo>
                    <a:pt x="3908" y="889"/>
                  </a:lnTo>
                  <a:lnTo>
                    <a:pt x="3908" y="891"/>
                  </a:lnTo>
                  <a:lnTo>
                    <a:pt x="3910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2" y="891"/>
                  </a:lnTo>
                  <a:lnTo>
                    <a:pt x="3914" y="891"/>
                  </a:lnTo>
                  <a:lnTo>
                    <a:pt x="3912" y="889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7"/>
                  </a:lnTo>
                  <a:lnTo>
                    <a:pt x="3914" y="885"/>
                  </a:lnTo>
                  <a:lnTo>
                    <a:pt x="3915" y="889"/>
                  </a:lnTo>
                  <a:lnTo>
                    <a:pt x="3915" y="891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5" y="893"/>
                  </a:lnTo>
                  <a:lnTo>
                    <a:pt x="3917" y="891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7" y="889"/>
                  </a:lnTo>
                  <a:lnTo>
                    <a:pt x="3919" y="889"/>
                  </a:lnTo>
                  <a:lnTo>
                    <a:pt x="3919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89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1" y="891"/>
                  </a:lnTo>
                  <a:lnTo>
                    <a:pt x="3923" y="891"/>
                  </a:lnTo>
                  <a:lnTo>
                    <a:pt x="3923" y="891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3"/>
                  </a:lnTo>
                  <a:lnTo>
                    <a:pt x="3923" y="896"/>
                  </a:lnTo>
                  <a:lnTo>
                    <a:pt x="3925" y="896"/>
                  </a:lnTo>
                  <a:lnTo>
                    <a:pt x="3925" y="896"/>
                  </a:lnTo>
                  <a:lnTo>
                    <a:pt x="3925" y="894"/>
                  </a:lnTo>
                  <a:lnTo>
                    <a:pt x="3925" y="894"/>
                  </a:lnTo>
                  <a:lnTo>
                    <a:pt x="3925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6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28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30" y="896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8" y="898"/>
                  </a:lnTo>
                  <a:lnTo>
                    <a:pt x="3926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5" y="898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0"/>
                  </a:lnTo>
                  <a:lnTo>
                    <a:pt x="3926" y="902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28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0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0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2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2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4" y="904"/>
                  </a:lnTo>
                  <a:lnTo>
                    <a:pt x="3936" y="904"/>
                  </a:lnTo>
                  <a:lnTo>
                    <a:pt x="3934" y="904"/>
                  </a:lnTo>
                  <a:lnTo>
                    <a:pt x="3934" y="905"/>
                  </a:lnTo>
                  <a:lnTo>
                    <a:pt x="3934" y="905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4" y="907"/>
                  </a:lnTo>
                  <a:lnTo>
                    <a:pt x="3936" y="907"/>
                  </a:lnTo>
                  <a:lnTo>
                    <a:pt x="3934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6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09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7" y="911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39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41" y="913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39" y="915"/>
                  </a:lnTo>
                  <a:lnTo>
                    <a:pt x="3941" y="915"/>
                  </a:lnTo>
                  <a:lnTo>
                    <a:pt x="3941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5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1" y="916"/>
                  </a:lnTo>
                  <a:lnTo>
                    <a:pt x="3943" y="916"/>
                  </a:lnTo>
                  <a:lnTo>
                    <a:pt x="3943" y="916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3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18"/>
                  </a:lnTo>
                  <a:lnTo>
                    <a:pt x="3945" y="920"/>
                  </a:lnTo>
                  <a:lnTo>
                    <a:pt x="3945" y="920"/>
                  </a:lnTo>
                  <a:lnTo>
                    <a:pt x="3945" y="918"/>
                  </a:lnTo>
                  <a:lnTo>
                    <a:pt x="3947" y="918"/>
                  </a:lnTo>
                  <a:lnTo>
                    <a:pt x="3947" y="920"/>
                  </a:lnTo>
                  <a:lnTo>
                    <a:pt x="3947" y="920"/>
                  </a:lnTo>
                  <a:lnTo>
                    <a:pt x="3947" y="918"/>
                  </a:lnTo>
                  <a:lnTo>
                    <a:pt x="3947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18"/>
                  </a:lnTo>
                  <a:lnTo>
                    <a:pt x="3948" y="920"/>
                  </a:lnTo>
                  <a:lnTo>
                    <a:pt x="3950" y="918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0"/>
                  </a:lnTo>
                  <a:lnTo>
                    <a:pt x="3950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48" y="922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0" y="924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0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2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4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2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6"/>
                  </a:lnTo>
                  <a:lnTo>
                    <a:pt x="3954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6" y="924"/>
                  </a:lnTo>
                  <a:lnTo>
                    <a:pt x="3958" y="922"/>
                  </a:lnTo>
                  <a:lnTo>
                    <a:pt x="3958" y="922"/>
                  </a:lnTo>
                  <a:lnTo>
                    <a:pt x="3959" y="922"/>
                  </a:lnTo>
                  <a:lnTo>
                    <a:pt x="3959" y="922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9" y="920"/>
                  </a:lnTo>
                  <a:lnTo>
                    <a:pt x="3958" y="920"/>
                  </a:lnTo>
                  <a:lnTo>
                    <a:pt x="3958" y="920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6" y="918"/>
                  </a:lnTo>
                  <a:lnTo>
                    <a:pt x="3958" y="918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6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8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18"/>
                  </a:lnTo>
                  <a:lnTo>
                    <a:pt x="3959" y="920"/>
                  </a:lnTo>
                  <a:lnTo>
                    <a:pt x="3961" y="920"/>
                  </a:lnTo>
                  <a:lnTo>
                    <a:pt x="3961" y="920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61" y="922"/>
                  </a:lnTo>
                  <a:lnTo>
                    <a:pt x="3959" y="924"/>
                  </a:lnTo>
                  <a:lnTo>
                    <a:pt x="3959" y="924"/>
                  </a:lnTo>
                  <a:lnTo>
                    <a:pt x="3961" y="924"/>
                  </a:lnTo>
                  <a:lnTo>
                    <a:pt x="3961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3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7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5" y="924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6"/>
                  </a:lnTo>
                  <a:lnTo>
                    <a:pt x="3963" y="927"/>
                  </a:lnTo>
                  <a:lnTo>
                    <a:pt x="3963" y="927"/>
                  </a:lnTo>
                  <a:lnTo>
                    <a:pt x="3965" y="927"/>
                  </a:lnTo>
                  <a:lnTo>
                    <a:pt x="3965" y="929"/>
                  </a:lnTo>
                  <a:lnTo>
                    <a:pt x="3965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29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3" y="931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5" y="933"/>
                  </a:lnTo>
                  <a:lnTo>
                    <a:pt x="3963" y="933"/>
                  </a:lnTo>
                  <a:lnTo>
                    <a:pt x="3963" y="933"/>
                  </a:lnTo>
                  <a:lnTo>
                    <a:pt x="3963" y="935"/>
                  </a:lnTo>
                  <a:lnTo>
                    <a:pt x="3965" y="935"/>
                  </a:lnTo>
                  <a:lnTo>
                    <a:pt x="3965" y="935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7"/>
                  </a:lnTo>
                  <a:lnTo>
                    <a:pt x="3965" y="938"/>
                  </a:lnTo>
                  <a:lnTo>
                    <a:pt x="3965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7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69" y="938"/>
                  </a:lnTo>
                  <a:lnTo>
                    <a:pt x="3970" y="938"/>
                  </a:lnTo>
                  <a:lnTo>
                    <a:pt x="3970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2" y="938"/>
                  </a:lnTo>
                  <a:lnTo>
                    <a:pt x="3974" y="938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0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2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4"/>
                  </a:lnTo>
                  <a:lnTo>
                    <a:pt x="3974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6"/>
                  </a:lnTo>
                  <a:lnTo>
                    <a:pt x="3976" y="948"/>
                  </a:lnTo>
                  <a:lnTo>
                    <a:pt x="3976" y="948"/>
                  </a:lnTo>
                  <a:lnTo>
                    <a:pt x="3978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0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1" y="946"/>
                  </a:lnTo>
                  <a:lnTo>
                    <a:pt x="3983" y="946"/>
                  </a:lnTo>
                  <a:lnTo>
                    <a:pt x="3983" y="946"/>
                  </a:lnTo>
                  <a:lnTo>
                    <a:pt x="3985" y="946"/>
                  </a:lnTo>
                  <a:lnTo>
                    <a:pt x="3985" y="946"/>
                  </a:lnTo>
                  <a:lnTo>
                    <a:pt x="3987" y="946"/>
                  </a:lnTo>
                  <a:lnTo>
                    <a:pt x="3985" y="944"/>
                  </a:lnTo>
                  <a:lnTo>
                    <a:pt x="3985" y="944"/>
                  </a:lnTo>
                  <a:lnTo>
                    <a:pt x="3983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1" y="942"/>
                  </a:lnTo>
                  <a:lnTo>
                    <a:pt x="3983" y="942"/>
                  </a:lnTo>
                  <a:lnTo>
                    <a:pt x="3983" y="940"/>
                  </a:lnTo>
                  <a:lnTo>
                    <a:pt x="3981" y="940"/>
                  </a:lnTo>
                  <a:lnTo>
                    <a:pt x="3981" y="940"/>
                  </a:lnTo>
                  <a:lnTo>
                    <a:pt x="3985" y="940"/>
                  </a:lnTo>
                  <a:lnTo>
                    <a:pt x="3985" y="938"/>
                  </a:lnTo>
                  <a:lnTo>
                    <a:pt x="3983" y="938"/>
                  </a:lnTo>
                  <a:lnTo>
                    <a:pt x="3985" y="938"/>
                  </a:lnTo>
                  <a:lnTo>
                    <a:pt x="3987" y="937"/>
                  </a:lnTo>
                  <a:lnTo>
                    <a:pt x="3989" y="937"/>
                  </a:lnTo>
                  <a:lnTo>
                    <a:pt x="3991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2" y="937"/>
                  </a:lnTo>
                  <a:lnTo>
                    <a:pt x="3994" y="937"/>
                  </a:lnTo>
                  <a:lnTo>
                    <a:pt x="3994" y="937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4" y="938"/>
                  </a:lnTo>
                  <a:lnTo>
                    <a:pt x="3996" y="938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0"/>
                  </a:lnTo>
                  <a:lnTo>
                    <a:pt x="3996" y="942"/>
                  </a:lnTo>
                  <a:lnTo>
                    <a:pt x="3998" y="942"/>
                  </a:lnTo>
                  <a:lnTo>
                    <a:pt x="3998" y="942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4"/>
                  </a:lnTo>
                  <a:lnTo>
                    <a:pt x="4000" y="946"/>
                  </a:lnTo>
                  <a:lnTo>
                    <a:pt x="4000" y="948"/>
                  </a:lnTo>
                  <a:lnTo>
                    <a:pt x="4000" y="948"/>
                  </a:lnTo>
                  <a:lnTo>
                    <a:pt x="4000" y="949"/>
                  </a:lnTo>
                  <a:lnTo>
                    <a:pt x="4000" y="949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1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8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3"/>
                  </a:lnTo>
                  <a:lnTo>
                    <a:pt x="3996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5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7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4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6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59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3996" y="960"/>
                  </a:lnTo>
                  <a:lnTo>
                    <a:pt x="3996" y="960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2"/>
                  </a:lnTo>
                  <a:lnTo>
                    <a:pt x="3996" y="964"/>
                  </a:lnTo>
                  <a:lnTo>
                    <a:pt x="3998" y="964"/>
                  </a:lnTo>
                  <a:lnTo>
                    <a:pt x="3998" y="964"/>
                  </a:lnTo>
                  <a:lnTo>
                    <a:pt x="3998" y="962"/>
                  </a:lnTo>
                  <a:lnTo>
                    <a:pt x="4000" y="962"/>
                  </a:lnTo>
                  <a:lnTo>
                    <a:pt x="3998" y="962"/>
                  </a:lnTo>
                  <a:lnTo>
                    <a:pt x="3998" y="960"/>
                  </a:lnTo>
                  <a:lnTo>
                    <a:pt x="3998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0" y="959"/>
                  </a:lnTo>
                  <a:lnTo>
                    <a:pt x="4000" y="959"/>
                  </a:lnTo>
                  <a:lnTo>
                    <a:pt x="4002" y="959"/>
                  </a:lnTo>
                  <a:lnTo>
                    <a:pt x="4002" y="959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0" y="960"/>
                  </a:lnTo>
                  <a:lnTo>
                    <a:pt x="4000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0"/>
                  </a:lnTo>
                  <a:lnTo>
                    <a:pt x="4002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3" y="962"/>
                  </a:lnTo>
                  <a:lnTo>
                    <a:pt x="4005" y="960"/>
                  </a:lnTo>
                  <a:lnTo>
                    <a:pt x="4003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0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5" y="962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4"/>
                  </a:lnTo>
                  <a:lnTo>
                    <a:pt x="4007" y="966"/>
                  </a:lnTo>
                  <a:lnTo>
                    <a:pt x="4007" y="966"/>
                  </a:lnTo>
                  <a:lnTo>
                    <a:pt x="4007" y="964"/>
                  </a:lnTo>
                  <a:lnTo>
                    <a:pt x="4009" y="964"/>
                  </a:lnTo>
                  <a:lnTo>
                    <a:pt x="4009" y="966"/>
                  </a:lnTo>
                  <a:lnTo>
                    <a:pt x="4009" y="966"/>
                  </a:lnTo>
                  <a:lnTo>
                    <a:pt x="4009" y="968"/>
                  </a:lnTo>
                  <a:lnTo>
                    <a:pt x="4009" y="968"/>
                  </a:lnTo>
                  <a:lnTo>
                    <a:pt x="4007" y="968"/>
                  </a:lnTo>
                  <a:lnTo>
                    <a:pt x="4009" y="970"/>
                  </a:lnTo>
                  <a:lnTo>
                    <a:pt x="4009" y="970"/>
                  </a:lnTo>
                  <a:lnTo>
                    <a:pt x="4007" y="970"/>
                  </a:lnTo>
                  <a:lnTo>
                    <a:pt x="4007" y="970"/>
                  </a:lnTo>
                  <a:lnTo>
                    <a:pt x="4005" y="970"/>
                  </a:lnTo>
                  <a:lnTo>
                    <a:pt x="4005" y="970"/>
                  </a:lnTo>
                  <a:lnTo>
                    <a:pt x="4005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1"/>
                  </a:lnTo>
                  <a:lnTo>
                    <a:pt x="4002" y="970"/>
                  </a:lnTo>
                  <a:lnTo>
                    <a:pt x="4000" y="970"/>
                  </a:lnTo>
                  <a:lnTo>
                    <a:pt x="4000" y="970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0" y="971"/>
                  </a:lnTo>
                  <a:lnTo>
                    <a:pt x="4002" y="971"/>
                  </a:lnTo>
                  <a:lnTo>
                    <a:pt x="4002" y="973"/>
                  </a:lnTo>
                  <a:lnTo>
                    <a:pt x="4003" y="973"/>
                  </a:lnTo>
                  <a:lnTo>
                    <a:pt x="4003" y="971"/>
                  </a:lnTo>
                  <a:lnTo>
                    <a:pt x="4003" y="971"/>
                  </a:lnTo>
                  <a:lnTo>
                    <a:pt x="4003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9" y="973"/>
                  </a:lnTo>
                  <a:lnTo>
                    <a:pt x="4009" y="973"/>
                  </a:lnTo>
                  <a:lnTo>
                    <a:pt x="4007" y="973"/>
                  </a:lnTo>
                  <a:lnTo>
                    <a:pt x="4007" y="973"/>
                  </a:lnTo>
                  <a:lnTo>
                    <a:pt x="4005" y="973"/>
                  </a:lnTo>
                  <a:lnTo>
                    <a:pt x="4005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3" y="973"/>
                  </a:lnTo>
                  <a:lnTo>
                    <a:pt x="4003" y="973"/>
                  </a:lnTo>
                  <a:lnTo>
                    <a:pt x="4003" y="975"/>
                  </a:lnTo>
                  <a:lnTo>
                    <a:pt x="4003" y="975"/>
                  </a:lnTo>
                  <a:lnTo>
                    <a:pt x="4005" y="975"/>
                  </a:lnTo>
                  <a:lnTo>
                    <a:pt x="4007" y="975"/>
                  </a:lnTo>
                  <a:lnTo>
                    <a:pt x="4009" y="975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09" y="977"/>
                  </a:lnTo>
                  <a:lnTo>
                    <a:pt x="4011" y="979"/>
                  </a:lnTo>
                  <a:lnTo>
                    <a:pt x="4011" y="979"/>
                  </a:lnTo>
                  <a:lnTo>
                    <a:pt x="4009" y="979"/>
                  </a:lnTo>
                  <a:lnTo>
                    <a:pt x="4009" y="979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1" y="981"/>
                  </a:lnTo>
                  <a:lnTo>
                    <a:pt x="4012" y="981"/>
                  </a:lnTo>
                  <a:lnTo>
                    <a:pt x="4012" y="981"/>
                  </a:lnTo>
                  <a:lnTo>
                    <a:pt x="4014" y="981"/>
                  </a:lnTo>
                  <a:lnTo>
                    <a:pt x="4014" y="981"/>
                  </a:lnTo>
                  <a:lnTo>
                    <a:pt x="4014" y="979"/>
                  </a:lnTo>
                  <a:lnTo>
                    <a:pt x="4016" y="979"/>
                  </a:lnTo>
                  <a:lnTo>
                    <a:pt x="4016" y="981"/>
                  </a:lnTo>
                  <a:lnTo>
                    <a:pt x="4016" y="981"/>
                  </a:lnTo>
                  <a:lnTo>
                    <a:pt x="4018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2"/>
                  </a:lnTo>
                  <a:lnTo>
                    <a:pt x="4016" y="984"/>
                  </a:lnTo>
                  <a:lnTo>
                    <a:pt x="4018" y="984"/>
                  </a:lnTo>
                  <a:lnTo>
                    <a:pt x="4018" y="986"/>
                  </a:lnTo>
                  <a:lnTo>
                    <a:pt x="4018" y="986"/>
                  </a:lnTo>
                  <a:lnTo>
                    <a:pt x="4020" y="986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0" y="988"/>
                  </a:lnTo>
                  <a:lnTo>
                    <a:pt x="4022" y="988"/>
                  </a:lnTo>
                  <a:lnTo>
                    <a:pt x="4022" y="986"/>
                  </a:lnTo>
                  <a:lnTo>
                    <a:pt x="4022" y="986"/>
                  </a:lnTo>
                  <a:lnTo>
                    <a:pt x="4023" y="984"/>
                  </a:lnTo>
                  <a:lnTo>
                    <a:pt x="4025" y="984"/>
                  </a:lnTo>
                  <a:lnTo>
                    <a:pt x="4025" y="984"/>
                  </a:lnTo>
                  <a:lnTo>
                    <a:pt x="4027" y="986"/>
                  </a:lnTo>
                  <a:lnTo>
                    <a:pt x="4027" y="986"/>
                  </a:lnTo>
                  <a:lnTo>
                    <a:pt x="4029" y="986"/>
                  </a:lnTo>
                  <a:lnTo>
                    <a:pt x="4029" y="988"/>
                  </a:lnTo>
                  <a:lnTo>
                    <a:pt x="4029" y="988"/>
                  </a:lnTo>
                  <a:lnTo>
                    <a:pt x="4027" y="988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7" y="990"/>
                  </a:lnTo>
                  <a:lnTo>
                    <a:pt x="4029" y="990"/>
                  </a:lnTo>
                  <a:lnTo>
                    <a:pt x="4029" y="992"/>
                  </a:lnTo>
                  <a:lnTo>
                    <a:pt x="4029" y="992"/>
                  </a:lnTo>
                  <a:lnTo>
                    <a:pt x="4031" y="992"/>
                  </a:lnTo>
                  <a:lnTo>
                    <a:pt x="4031" y="992"/>
                  </a:lnTo>
                  <a:lnTo>
                    <a:pt x="4033" y="990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2"/>
                  </a:lnTo>
                  <a:lnTo>
                    <a:pt x="4033" y="993"/>
                  </a:lnTo>
                  <a:lnTo>
                    <a:pt x="4033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3"/>
                  </a:lnTo>
                  <a:lnTo>
                    <a:pt x="4034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5"/>
                  </a:lnTo>
                  <a:lnTo>
                    <a:pt x="4033" y="997"/>
                  </a:lnTo>
                  <a:lnTo>
                    <a:pt x="4034" y="997"/>
                  </a:lnTo>
                  <a:lnTo>
                    <a:pt x="4034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7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999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1"/>
                  </a:lnTo>
                  <a:lnTo>
                    <a:pt x="4036" y="1003"/>
                  </a:lnTo>
                  <a:lnTo>
                    <a:pt x="4038" y="1001"/>
                  </a:lnTo>
                  <a:lnTo>
                    <a:pt x="4038" y="1001"/>
                  </a:lnTo>
                  <a:lnTo>
                    <a:pt x="4040" y="1003"/>
                  </a:lnTo>
                  <a:lnTo>
                    <a:pt x="4040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3"/>
                  </a:lnTo>
                  <a:lnTo>
                    <a:pt x="4042" y="1001"/>
                  </a:lnTo>
                  <a:lnTo>
                    <a:pt x="4042" y="1001"/>
                  </a:lnTo>
                  <a:lnTo>
                    <a:pt x="4040" y="1001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9"/>
                  </a:lnTo>
                  <a:lnTo>
                    <a:pt x="4042" y="997"/>
                  </a:lnTo>
                  <a:lnTo>
                    <a:pt x="4042" y="997"/>
                  </a:lnTo>
                  <a:lnTo>
                    <a:pt x="4044" y="997"/>
                  </a:lnTo>
                  <a:lnTo>
                    <a:pt x="4044" y="997"/>
                  </a:lnTo>
                  <a:lnTo>
                    <a:pt x="4044" y="995"/>
                  </a:lnTo>
                  <a:lnTo>
                    <a:pt x="4042" y="995"/>
                  </a:lnTo>
                  <a:lnTo>
                    <a:pt x="4042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40" y="995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38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2" y="993"/>
                  </a:lnTo>
                  <a:lnTo>
                    <a:pt x="4040" y="993"/>
                  </a:lnTo>
                  <a:lnTo>
                    <a:pt x="4040" y="993"/>
                  </a:lnTo>
                  <a:lnTo>
                    <a:pt x="4040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2" y="992"/>
                  </a:lnTo>
                  <a:lnTo>
                    <a:pt x="4044" y="992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0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2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4" y="993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5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7"/>
                  </a:lnTo>
                  <a:lnTo>
                    <a:pt x="4045" y="999"/>
                  </a:lnTo>
                  <a:lnTo>
                    <a:pt x="4045" y="999"/>
                  </a:lnTo>
                  <a:lnTo>
                    <a:pt x="4044" y="999"/>
                  </a:lnTo>
                  <a:lnTo>
                    <a:pt x="4044" y="999"/>
                  </a:lnTo>
                  <a:lnTo>
                    <a:pt x="4044" y="1001"/>
                  </a:lnTo>
                  <a:lnTo>
                    <a:pt x="4044" y="1001"/>
                  </a:lnTo>
                  <a:lnTo>
                    <a:pt x="4044" y="1003"/>
                  </a:lnTo>
                  <a:lnTo>
                    <a:pt x="4044" y="1003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4" y="1004"/>
                  </a:lnTo>
                  <a:lnTo>
                    <a:pt x="4045" y="1004"/>
                  </a:lnTo>
                  <a:lnTo>
                    <a:pt x="4045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7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4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51" y="1006"/>
                  </a:lnTo>
                  <a:lnTo>
                    <a:pt x="4051" y="1008"/>
                  </a:lnTo>
                  <a:lnTo>
                    <a:pt x="4049" y="1008"/>
                  </a:lnTo>
                  <a:lnTo>
                    <a:pt x="4049" y="1006"/>
                  </a:lnTo>
                  <a:lnTo>
                    <a:pt x="4049" y="1006"/>
                  </a:lnTo>
                  <a:lnTo>
                    <a:pt x="4047" y="1006"/>
                  </a:lnTo>
                  <a:lnTo>
                    <a:pt x="4047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5" y="1006"/>
                  </a:lnTo>
                  <a:lnTo>
                    <a:pt x="4044" y="1006"/>
                  </a:lnTo>
                  <a:lnTo>
                    <a:pt x="4044" y="1006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08"/>
                  </a:lnTo>
                  <a:lnTo>
                    <a:pt x="4044" y="1010"/>
                  </a:lnTo>
                  <a:lnTo>
                    <a:pt x="4042" y="1010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8"/>
                  </a:lnTo>
                  <a:lnTo>
                    <a:pt x="4042" y="1006"/>
                  </a:lnTo>
                  <a:lnTo>
                    <a:pt x="4042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40" y="1006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40" y="1008"/>
                  </a:lnTo>
                  <a:lnTo>
                    <a:pt x="4040" y="1008"/>
                  </a:lnTo>
                  <a:lnTo>
                    <a:pt x="4040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10"/>
                  </a:lnTo>
                  <a:lnTo>
                    <a:pt x="4038" y="1008"/>
                  </a:lnTo>
                  <a:lnTo>
                    <a:pt x="4038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8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6"/>
                  </a:lnTo>
                  <a:lnTo>
                    <a:pt x="4036" y="1008"/>
                  </a:lnTo>
                  <a:lnTo>
                    <a:pt x="4034" y="1008"/>
                  </a:lnTo>
                  <a:lnTo>
                    <a:pt x="4034" y="1008"/>
                  </a:lnTo>
                  <a:lnTo>
                    <a:pt x="4033" y="1008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3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31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10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29" y="1008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31" y="1006"/>
                  </a:lnTo>
                  <a:lnTo>
                    <a:pt x="4029" y="1006"/>
                  </a:lnTo>
                  <a:lnTo>
                    <a:pt x="4029" y="1004"/>
                  </a:lnTo>
                  <a:lnTo>
                    <a:pt x="4029" y="1004"/>
                  </a:lnTo>
                  <a:lnTo>
                    <a:pt x="4027" y="1003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7" y="1004"/>
                  </a:lnTo>
                  <a:lnTo>
                    <a:pt x="4025" y="1004"/>
                  </a:lnTo>
                  <a:lnTo>
                    <a:pt x="4025" y="1004"/>
                  </a:lnTo>
                  <a:lnTo>
                    <a:pt x="4023" y="1004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6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08"/>
                  </a:lnTo>
                  <a:lnTo>
                    <a:pt x="4025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10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8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3" y="1006"/>
                  </a:lnTo>
                  <a:lnTo>
                    <a:pt x="4022" y="1006"/>
                  </a:lnTo>
                  <a:lnTo>
                    <a:pt x="4022" y="1006"/>
                  </a:lnTo>
                  <a:lnTo>
                    <a:pt x="4023" y="1006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3" y="1004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3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1001"/>
                  </a:lnTo>
                  <a:lnTo>
                    <a:pt x="4025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3" y="999"/>
                  </a:lnTo>
                  <a:lnTo>
                    <a:pt x="4022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20" y="997"/>
                  </a:lnTo>
                  <a:lnTo>
                    <a:pt x="4018" y="999"/>
                  </a:lnTo>
                  <a:lnTo>
                    <a:pt x="4016" y="1001"/>
                  </a:lnTo>
                  <a:lnTo>
                    <a:pt x="4014" y="1001"/>
                  </a:lnTo>
                  <a:lnTo>
                    <a:pt x="4014" y="1001"/>
                  </a:lnTo>
                  <a:lnTo>
                    <a:pt x="4014" y="1003"/>
                  </a:lnTo>
                  <a:lnTo>
                    <a:pt x="4014" y="1004"/>
                  </a:lnTo>
                  <a:lnTo>
                    <a:pt x="4012" y="1004"/>
                  </a:lnTo>
                  <a:lnTo>
                    <a:pt x="4012" y="1004"/>
                  </a:lnTo>
                  <a:lnTo>
                    <a:pt x="4014" y="1006"/>
                  </a:lnTo>
                  <a:lnTo>
                    <a:pt x="4012" y="1008"/>
                  </a:lnTo>
                  <a:lnTo>
                    <a:pt x="4012" y="1008"/>
                  </a:lnTo>
                  <a:lnTo>
                    <a:pt x="4012" y="1006"/>
                  </a:lnTo>
                  <a:lnTo>
                    <a:pt x="4012" y="1006"/>
                  </a:lnTo>
                  <a:lnTo>
                    <a:pt x="4011" y="1006"/>
                  </a:lnTo>
                  <a:lnTo>
                    <a:pt x="4011" y="1008"/>
                  </a:lnTo>
                  <a:lnTo>
                    <a:pt x="4011" y="1008"/>
                  </a:lnTo>
                  <a:lnTo>
                    <a:pt x="4009" y="1008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0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2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4"/>
                  </a:lnTo>
                  <a:lnTo>
                    <a:pt x="4009" y="1015"/>
                  </a:lnTo>
                  <a:lnTo>
                    <a:pt x="4009" y="1015"/>
                  </a:lnTo>
                  <a:lnTo>
                    <a:pt x="4011" y="1015"/>
                  </a:lnTo>
                  <a:lnTo>
                    <a:pt x="4011" y="1017"/>
                  </a:lnTo>
                  <a:lnTo>
                    <a:pt x="4012" y="1015"/>
                  </a:lnTo>
                  <a:lnTo>
                    <a:pt x="4012" y="1017"/>
                  </a:lnTo>
                  <a:lnTo>
                    <a:pt x="4012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4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6" y="1017"/>
                  </a:lnTo>
                  <a:lnTo>
                    <a:pt x="4018" y="1017"/>
                  </a:lnTo>
                  <a:lnTo>
                    <a:pt x="4018" y="1017"/>
                  </a:lnTo>
                  <a:lnTo>
                    <a:pt x="4018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0" y="1019"/>
                  </a:lnTo>
                  <a:lnTo>
                    <a:pt x="4022" y="1019"/>
                  </a:lnTo>
                  <a:lnTo>
                    <a:pt x="4022" y="1019"/>
                  </a:lnTo>
                  <a:lnTo>
                    <a:pt x="4022" y="1021"/>
                  </a:lnTo>
                  <a:lnTo>
                    <a:pt x="4022" y="1021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3"/>
                  </a:lnTo>
                  <a:lnTo>
                    <a:pt x="4023" y="1028"/>
                  </a:lnTo>
                  <a:lnTo>
                    <a:pt x="4023" y="1030"/>
                  </a:lnTo>
                  <a:lnTo>
                    <a:pt x="4023" y="1032"/>
                  </a:lnTo>
                  <a:lnTo>
                    <a:pt x="4025" y="1032"/>
                  </a:lnTo>
                  <a:lnTo>
                    <a:pt x="4025" y="1034"/>
                  </a:lnTo>
                  <a:lnTo>
                    <a:pt x="4025" y="1036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7"/>
                  </a:lnTo>
                  <a:lnTo>
                    <a:pt x="4025" y="1039"/>
                  </a:lnTo>
                  <a:lnTo>
                    <a:pt x="4025" y="1041"/>
                  </a:lnTo>
                  <a:lnTo>
                    <a:pt x="4023" y="1041"/>
                  </a:lnTo>
                  <a:lnTo>
                    <a:pt x="4023" y="1041"/>
                  </a:lnTo>
                  <a:lnTo>
                    <a:pt x="4023" y="1043"/>
                  </a:lnTo>
                  <a:lnTo>
                    <a:pt x="4023" y="1045"/>
                  </a:lnTo>
                  <a:lnTo>
                    <a:pt x="4023" y="1045"/>
                  </a:lnTo>
                  <a:lnTo>
                    <a:pt x="4023" y="1047"/>
                  </a:lnTo>
                  <a:lnTo>
                    <a:pt x="4022" y="1047"/>
                  </a:lnTo>
                  <a:lnTo>
                    <a:pt x="4022" y="1047"/>
                  </a:lnTo>
                  <a:lnTo>
                    <a:pt x="4022" y="1048"/>
                  </a:lnTo>
                  <a:lnTo>
                    <a:pt x="4018" y="1048"/>
                  </a:lnTo>
                  <a:lnTo>
                    <a:pt x="4018" y="1048"/>
                  </a:lnTo>
                  <a:lnTo>
                    <a:pt x="4014" y="1048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9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7" y="1047"/>
                  </a:lnTo>
                  <a:lnTo>
                    <a:pt x="4005" y="1047"/>
                  </a:lnTo>
                  <a:lnTo>
                    <a:pt x="4005" y="1047"/>
                  </a:lnTo>
                  <a:lnTo>
                    <a:pt x="4003" y="1047"/>
                  </a:lnTo>
                  <a:lnTo>
                    <a:pt x="4002" y="1045"/>
                  </a:lnTo>
                  <a:lnTo>
                    <a:pt x="4002" y="1045"/>
                  </a:lnTo>
                  <a:lnTo>
                    <a:pt x="4002" y="1047"/>
                  </a:lnTo>
                  <a:lnTo>
                    <a:pt x="4000" y="1047"/>
                  </a:lnTo>
                  <a:lnTo>
                    <a:pt x="3998" y="1047"/>
                  </a:lnTo>
                  <a:lnTo>
                    <a:pt x="3996" y="1047"/>
                  </a:lnTo>
                  <a:lnTo>
                    <a:pt x="3992" y="1047"/>
                  </a:lnTo>
                  <a:lnTo>
                    <a:pt x="3992" y="1047"/>
                  </a:lnTo>
                  <a:lnTo>
                    <a:pt x="3989" y="1047"/>
                  </a:lnTo>
                  <a:lnTo>
                    <a:pt x="3989" y="1045"/>
                  </a:lnTo>
                  <a:lnTo>
                    <a:pt x="3987" y="1045"/>
                  </a:lnTo>
                  <a:lnTo>
                    <a:pt x="3987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5" y="1045"/>
                  </a:lnTo>
                  <a:lnTo>
                    <a:pt x="3983" y="1045"/>
                  </a:lnTo>
                  <a:lnTo>
                    <a:pt x="3983" y="1045"/>
                  </a:lnTo>
                  <a:lnTo>
                    <a:pt x="3981" y="1043"/>
                  </a:lnTo>
                  <a:lnTo>
                    <a:pt x="3981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80" y="1043"/>
                  </a:lnTo>
                  <a:lnTo>
                    <a:pt x="3978" y="1043"/>
                  </a:lnTo>
                  <a:lnTo>
                    <a:pt x="3976" y="1043"/>
                  </a:lnTo>
                  <a:lnTo>
                    <a:pt x="3976" y="1043"/>
                  </a:lnTo>
                  <a:lnTo>
                    <a:pt x="3972" y="1041"/>
                  </a:lnTo>
                  <a:lnTo>
                    <a:pt x="3972" y="1043"/>
                  </a:lnTo>
                  <a:lnTo>
                    <a:pt x="3970" y="1041"/>
                  </a:lnTo>
                  <a:lnTo>
                    <a:pt x="3970" y="1041"/>
                  </a:lnTo>
                  <a:lnTo>
                    <a:pt x="3970" y="1039"/>
                  </a:lnTo>
                  <a:lnTo>
                    <a:pt x="3970" y="1039"/>
                  </a:lnTo>
                  <a:lnTo>
                    <a:pt x="3970" y="1037"/>
                  </a:lnTo>
                  <a:lnTo>
                    <a:pt x="3970" y="1037"/>
                  </a:lnTo>
                  <a:lnTo>
                    <a:pt x="3970" y="1036"/>
                  </a:lnTo>
                  <a:lnTo>
                    <a:pt x="3970" y="1036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4"/>
                  </a:lnTo>
                  <a:lnTo>
                    <a:pt x="3969" y="1032"/>
                  </a:lnTo>
                  <a:lnTo>
                    <a:pt x="3969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7" y="1032"/>
                  </a:lnTo>
                  <a:lnTo>
                    <a:pt x="3965" y="1032"/>
                  </a:lnTo>
                  <a:lnTo>
                    <a:pt x="3963" y="1032"/>
                  </a:lnTo>
                  <a:lnTo>
                    <a:pt x="3963" y="1032"/>
                  </a:lnTo>
                  <a:lnTo>
                    <a:pt x="3961" y="1032"/>
                  </a:lnTo>
                  <a:lnTo>
                    <a:pt x="3959" y="1034"/>
                  </a:lnTo>
                  <a:lnTo>
                    <a:pt x="3959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8" y="1034"/>
                  </a:lnTo>
                  <a:lnTo>
                    <a:pt x="3956" y="1034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6" y="1036"/>
                  </a:lnTo>
                  <a:lnTo>
                    <a:pt x="3954" y="1037"/>
                  </a:lnTo>
                  <a:lnTo>
                    <a:pt x="3954" y="1037"/>
                  </a:lnTo>
                  <a:lnTo>
                    <a:pt x="3954" y="1039"/>
                  </a:lnTo>
                  <a:lnTo>
                    <a:pt x="3952" y="1039"/>
                  </a:lnTo>
                  <a:lnTo>
                    <a:pt x="3952" y="1041"/>
                  </a:lnTo>
                  <a:lnTo>
                    <a:pt x="3952" y="1041"/>
                  </a:lnTo>
                  <a:lnTo>
                    <a:pt x="3950" y="1043"/>
                  </a:lnTo>
                  <a:lnTo>
                    <a:pt x="3950" y="1045"/>
                  </a:lnTo>
                  <a:lnTo>
                    <a:pt x="3950" y="1045"/>
                  </a:lnTo>
                  <a:lnTo>
                    <a:pt x="3950" y="1047"/>
                  </a:lnTo>
                  <a:lnTo>
                    <a:pt x="3950" y="1047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8" y="1048"/>
                  </a:lnTo>
                  <a:lnTo>
                    <a:pt x="3947" y="1048"/>
                  </a:lnTo>
                  <a:lnTo>
                    <a:pt x="3947" y="1050"/>
                  </a:lnTo>
                  <a:lnTo>
                    <a:pt x="3947" y="1050"/>
                  </a:lnTo>
                  <a:lnTo>
                    <a:pt x="3947" y="1052"/>
                  </a:lnTo>
                  <a:lnTo>
                    <a:pt x="3947" y="1054"/>
                  </a:lnTo>
                  <a:lnTo>
                    <a:pt x="3945" y="1054"/>
                  </a:lnTo>
                  <a:lnTo>
                    <a:pt x="3945" y="1054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2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50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8"/>
                  </a:lnTo>
                  <a:lnTo>
                    <a:pt x="3945" y="1047"/>
                  </a:lnTo>
                  <a:lnTo>
                    <a:pt x="3945" y="1047"/>
                  </a:lnTo>
                  <a:lnTo>
                    <a:pt x="3945" y="1045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3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41"/>
                  </a:lnTo>
                  <a:lnTo>
                    <a:pt x="3945" y="1039"/>
                  </a:lnTo>
                  <a:lnTo>
                    <a:pt x="3945" y="1039"/>
                  </a:lnTo>
                  <a:lnTo>
                    <a:pt x="3945" y="1037"/>
                  </a:lnTo>
                  <a:lnTo>
                    <a:pt x="3945" y="1037"/>
                  </a:lnTo>
                  <a:lnTo>
                    <a:pt x="3945" y="1036"/>
                  </a:lnTo>
                  <a:lnTo>
                    <a:pt x="3945" y="1036"/>
                  </a:lnTo>
                  <a:lnTo>
                    <a:pt x="3945" y="1034"/>
                  </a:lnTo>
                  <a:lnTo>
                    <a:pt x="3945" y="1032"/>
                  </a:lnTo>
                  <a:lnTo>
                    <a:pt x="3945" y="1030"/>
                  </a:lnTo>
                  <a:lnTo>
                    <a:pt x="3943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41" y="1028"/>
                  </a:lnTo>
                  <a:lnTo>
                    <a:pt x="3939" y="1028"/>
                  </a:lnTo>
                  <a:lnTo>
                    <a:pt x="3939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7" y="1028"/>
                  </a:lnTo>
                  <a:lnTo>
                    <a:pt x="3936" y="1028"/>
                  </a:lnTo>
                  <a:lnTo>
                    <a:pt x="3934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2" y="1028"/>
                  </a:lnTo>
                  <a:lnTo>
                    <a:pt x="3930" y="1032"/>
                  </a:lnTo>
                  <a:lnTo>
                    <a:pt x="3928" y="1032"/>
                  </a:lnTo>
                  <a:lnTo>
                    <a:pt x="3928" y="1032"/>
                  </a:lnTo>
                  <a:lnTo>
                    <a:pt x="3926" y="1034"/>
                  </a:lnTo>
                  <a:lnTo>
                    <a:pt x="3926" y="1034"/>
                  </a:lnTo>
                  <a:lnTo>
                    <a:pt x="3926" y="1036"/>
                  </a:lnTo>
                  <a:lnTo>
                    <a:pt x="3926" y="1036"/>
                  </a:lnTo>
                  <a:lnTo>
                    <a:pt x="3925" y="1037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9"/>
                  </a:lnTo>
                  <a:lnTo>
                    <a:pt x="3923" y="1036"/>
                  </a:lnTo>
                  <a:lnTo>
                    <a:pt x="3923" y="1034"/>
                  </a:lnTo>
                  <a:lnTo>
                    <a:pt x="3925" y="1032"/>
                  </a:lnTo>
                  <a:lnTo>
                    <a:pt x="3928" y="1026"/>
                  </a:lnTo>
                  <a:lnTo>
                    <a:pt x="3930" y="1023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21"/>
                  </a:lnTo>
                  <a:lnTo>
                    <a:pt x="3930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9"/>
                  </a:lnTo>
                  <a:lnTo>
                    <a:pt x="3928" y="1015"/>
                  </a:lnTo>
                  <a:lnTo>
                    <a:pt x="3928" y="1015"/>
                  </a:lnTo>
                  <a:lnTo>
                    <a:pt x="3928" y="1014"/>
                  </a:lnTo>
                  <a:lnTo>
                    <a:pt x="3930" y="1014"/>
                  </a:lnTo>
                  <a:lnTo>
                    <a:pt x="3930" y="1014"/>
                  </a:lnTo>
                  <a:lnTo>
                    <a:pt x="3930" y="1012"/>
                  </a:lnTo>
                  <a:lnTo>
                    <a:pt x="3930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2" y="1010"/>
                  </a:lnTo>
                  <a:lnTo>
                    <a:pt x="3930" y="1010"/>
                  </a:lnTo>
                  <a:lnTo>
                    <a:pt x="3930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8" y="1010"/>
                  </a:lnTo>
                  <a:lnTo>
                    <a:pt x="3926" y="1010"/>
                  </a:lnTo>
                  <a:lnTo>
                    <a:pt x="3925" y="1010"/>
                  </a:lnTo>
                  <a:lnTo>
                    <a:pt x="3925" y="1010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2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5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4"/>
                  </a:lnTo>
                  <a:lnTo>
                    <a:pt x="3926" y="1015"/>
                  </a:lnTo>
                  <a:lnTo>
                    <a:pt x="3925" y="1017"/>
                  </a:lnTo>
                  <a:lnTo>
                    <a:pt x="3925" y="1019"/>
                  </a:lnTo>
                  <a:lnTo>
                    <a:pt x="3923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9"/>
                  </a:lnTo>
                  <a:lnTo>
                    <a:pt x="3921" y="1017"/>
                  </a:lnTo>
                  <a:lnTo>
                    <a:pt x="3921" y="1017"/>
                  </a:lnTo>
                  <a:lnTo>
                    <a:pt x="3919" y="1017"/>
                  </a:lnTo>
                  <a:lnTo>
                    <a:pt x="3919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7" y="1019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7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5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9" y="1014"/>
                  </a:lnTo>
                  <a:lnTo>
                    <a:pt x="3917" y="1014"/>
                  </a:lnTo>
                  <a:lnTo>
                    <a:pt x="3917" y="1014"/>
                  </a:lnTo>
                  <a:lnTo>
                    <a:pt x="3915" y="1014"/>
                  </a:lnTo>
                  <a:lnTo>
                    <a:pt x="3912" y="1014"/>
                  </a:lnTo>
                  <a:lnTo>
                    <a:pt x="3910" y="1014"/>
                  </a:lnTo>
                  <a:lnTo>
                    <a:pt x="3910" y="1014"/>
                  </a:lnTo>
                  <a:lnTo>
                    <a:pt x="3910" y="1012"/>
                  </a:lnTo>
                  <a:lnTo>
                    <a:pt x="3910" y="1012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2" y="1010"/>
                  </a:lnTo>
                  <a:lnTo>
                    <a:pt x="3910" y="1010"/>
                  </a:lnTo>
                  <a:lnTo>
                    <a:pt x="3910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0"/>
                  </a:lnTo>
                  <a:lnTo>
                    <a:pt x="3908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6" y="1012"/>
                  </a:lnTo>
                  <a:lnTo>
                    <a:pt x="3904" y="1012"/>
                  </a:lnTo>
                  <a:lnTo>
                    <a:pt x="3904" y="1012"/>
                  </a:lnTo>
                  <a:lnTo>
                    <a:pt x="3904" y="1010"/>
                  </a:lnTo>
                  <a:lnTo>
                    <a:pt x="3904" y="1010"/>
                  </a:lnTo>
                  <a:lnTo>
                    <a:pt x="3903" y="1010"/>
                  </a:lnTo>
                  <a:lnTo>
                    <a:pt x="3903" y="1008"/>
                  </a:lnTo>
                  <a:lnTo>
                    <a:pt x="3903" y="1008"/>
                  </a:lnTo>
                  <a:lnTo>
                    <a:pt x="3903" y="1006"/>
                  </a:lnTo>
                  <a:lnTo>
                    <a:pt x="3903" y="1006"/>
                  </a:lnTo>
                  <a:lnTo>
                    <a:pt x="3903" y="1003"/>
                  </a:lnTo>
                  <a:lnTo>
                    <a:pt x="3903" y="1001"/>
                  </a:lnTo>
                  <a:lnTo>
                    <a:pt x="3901" y="1001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901" y="999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9" y="997"/>
                  </a:lnTo>
                  <a:lnTo>
                    <a:pt x="3897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5" y="995"/>
                  </a:lnTo>
                  <a:lnTo>
                    <a:pt x="3893" y="993"/>
                  </a:lnTo>
                  <a:lnTo>
                    <a:pt x="3893" y="993"/>
                  </a:lnTo>
                  <a:lnTo>
                    <a:pt x="3893" y="992"/>
                  </a:lnTo>
                  <a:lnTo>
                    <a:pt x="3893" y="990"/>
                  </a:lnTo>
                  <a:lnTo>
                    <a:pt x="3893" y="986"/>
                  </a:lnTo>
                  <a:lnTo>
                    <a:pt x="3893" y="986"/>
                  </a:lnTo>
                  <a:lnTo>
                    <a:pt x="3895" y="986"/>
                  </a:lnTo>
                  <a:lnTo>
                    <a:pt x="3895" y="984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5" y="982"/>
                  </a:lnTo>
                  <a:lnTo>
                    <a:pt x="3893" y="982"/>
                  </a:lnTo>
                  <a:lnTo>
                    <a:pt x="3892" y="982"/>
                  </a:lnTo>
                  <a:lnTo>
                    <a:pt x="3890" y="984"/>
                  </a:lnTo>
                  <a:lnTo>
                    <a:pt x="3888" y="982"/>
                  </a:lnTo>
                  <a:lnTo>
                    <a:pt x="3882" y="986"/>
                  </a:lnTo>
                  <a:lnTo>
                    <a:pt x="3877" y="986"/>
                  </a:lnTo>
                  <a:lnTo>
                    <a:pt x="3873" y="986"/>
                  </a:lnTo>
                  <a:lnTo>
                    <a:pt x="3871" y="988"/>
                  </a:lnTo>
                  <a:lnTo>
                    <a:pt x="3870" y="988"/>
                  </a:lnTo>
                  <a:lnTo>
                    <a:pt x="3870" y="988"/>
                  </a:lnTo>
                  <a:lnTo>
                    <a:pt x="3868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6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4" y="988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2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0"/>
                  </a:lnTo>
                  <a:lnTo>
                    <a:pt x="3860" y="992"/>
                  </a:lnTo>
                  <a:lnTo>
                    <a:pt x="3860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2" y="992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60" y="993"/>
                  </a:lnTo>
                  <a:lnTo>
                    <a:pt x="3859" y="993"/>
                  </a:lnTo>
                  <a:lnTo>
                    <a:pt x="3859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0" y="995"/>
                  </a:lnTo>
                  <a:lnTo>
                    <a:pt x="3862" y="995"/>
                  </a:lnTo>
                  <a:lnTo>
                    <a:pt x="3862" y="995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2" y="997"/>
                  </a:lnTo>
                  <a:lnTo>
                    <a:pt x="3864" y="997"/>
                  </a:lnTo>
                  <a:lnTo>
                    <a:pt x="3864" y="997"/>
                  </a:lnTo>
                  <a:lnTo>
                    <a:pt x="3864" y="995"/>
                  </a:lnTo>
                  <a:lnTo>
                    <a:pt x="3864" y="995"/>
                  </a:lnTo>
                  <a:lnTo>
                    <a:pt x="3864" y="997"/>
                  </a:lnTo>
                  <a:lnTo>
                    <a:pt x="3866" y="995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6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68" y="997"/>
                  </a:lnTo>
                  <a:lnTo>
                    <a:pt x="3870" y="997"/>
                  </a:lnTo>
                  <a:lnTo>
                    <a:pt x="3870" y="995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0" y="997"/>
                  </a:lnTo>
                  <a:lnTo>
                    <a:pt x="3871" y="997"/>
                  </a:lnTo>
                  <a:lnTo>
                    <a:pt x="3871" y="997"/>
                  </a:lnTo>
                  <a:lnTo>
                    <a:pt x="3871" y="995"/>
                  </a:lnTo>
                  <a:lnTo>
                    <a:pt x="3873" y="995"/>
                  </a:lnTo>
                  <a:lnTo>
                    <a:pt x="3873" y="995"/>
                  </a:lnTo>
                  <a:lnTo>
                    <a:pt x="3873" y="997"/>
                  </a:lnTo>
                  <a:lnTo>
                    <a:pt x="3873" y="999"/>
                  </a:lnTo>
                  <a:lnTo>
                    <a:pt x="3871" y="999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1001"/>
                  </a:lnTo>
                  <a:lnTo>
                    <a:pt x="3873" y="999"/>
                  </a:lnTo>
                  <a:lnTo>
                    <a:pt x="3873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1"/>
                  </a:lnTo>
                  <a:lnTo>
                    <a:pt x="3875" y="1003"/>
                  </a:lnTo>
                  <a:lnTo>
                    <a:pt x="3875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3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4"/>
                  </a:lnTo>
                  <a:lnTo>
                    <a:pt x="3877" y="1003"/>
                  </a:lnTo>
                  <a:lnTo>
                    <a:pt x="3879" y="1003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79" y="1004"/>
                  </a:lnTo>
                  <a:lnTo>
                    <a:pt x="3881" y="1004"/>
                  </a:lnTo>
                  <a:lnTo>
                    <a:pt x="3881" y="1004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1" y="1006"/>
                  </a:lnTo>
                  <a:lnTo>
                    <a:pt x="3882" y="1006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2" y="1008"/>
                  </a:lnTo>
                  <a:lnTo>
                    <a:pt x="3884" y="1008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4" y="1010"/>
                  </a:lnTo>
                  <a:lnTo>
                    <a:pt x="3886" y="1012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0"/>
                  </a:lnTo>
                  <a:lnTo>
                    <a:pt x="3886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88" y="1012"/>
                  </a:lnTo>
                  <a:lnTo>
                    <a:pt x="3890" y="1014"/>
                  </a:lnTo>
                  <a:lnTo>
                    <a:pt x="3890" y="1015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7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2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7"/>
                  </a:lnTo>
                  <a:lnTo>
                    <a:pt x="3893" y="1015"/>
                  </a:lnTo>
                  <a:lnTo>
                    <a:pt x="3893" y="1015"/>
                  </a:lnTo>
                  <a:lnTo>
                    <a:pt x="3895" y="1015"/>
                  </a:lnTo>
                  <a:lnTo>
                    <a:pt x="3895" y="1015"/>
                  </a:lnTo>
                  <a:lnTo>
                    <a:pt x="3897" y="1015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7" y="1017"/>
                  </a:lnTo>
                  <a:lnTo>
                    <a:pt x="3899" y="1017"/>
                  </a:lnTo>
                  <a:lnTo>
                    <a:pt x="3897" y="1019"/>
                  </a:lnTo>
                  <a:lnTo>
                    <a:pt x="3899" y="1021"/>
                  </a:lnTo>
                  <a:lnTo>
                    <a:pt x="3899" y="1021"/>
                  </a:lnTo>
                  <a:lnTo>
                    <a:pt x="3897" y="1021"/>
                  </a:lnTo>
                  <a:lnTo>
                    <a:pt x="3899" y="1023"/>
                  </a:lnTo>
                  <a:lnTo>
                    <a:pt x="3899" y="1023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5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899" y="1026"/>
                  </a:lnTo>
                  <a:lnTo>
                    <a:pt x="3901" y="1026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1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3" y="1028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0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2"/>
                  </a:lnTo>
                  <a:lnTo>
                    <a:pt x="3904" y="1034"/>
                  </a:lnTo>
                  <a:lnTo>
                    <a:pt x="3904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4"/>
                  </a:lnTo>
                  <a:lnTo>
                    <a:pt x="3906" y="1036"/>
                  </a:lnTo>
                  <a:lnTo>
                    <a:pt x="3906" y="1034"/>
                  </a:lnTo>
                  <a:lnTo>
                    <a:pt x="3908" y="1034"/>
                  </a:lnTo>
                  <a:lnTo>
                    <a:pt x="3908" y="1034"/>
                  </a:lnTo>
                  <a:lnTo>
                    <a:pt x="3908" y="1036"/>
                  </a:lnTo>
                  <a:lnTo>
                    <a:pt x="3910" y="1036"/>
                  </a:lnTo>
                  <a:lnTo>
                    <a:pt x="3910" y="1036"/>
                  </a:lnTo>
                  <a:lnTo>
                    <a:pt x="3910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7"/>
                  </a:lnTo>
                  <a:lnTo>
                    <a:pt x="3908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0" y="1039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1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3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5"/>
                  </a:lnTo>
                  <a:lnTo>
                    <a:pt x="3912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7"/>
                  </a:lnTo>
                  <a:lnTo>
                    <a:pt x="3914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48"/>
                  </a:lnTo>
                  <a:lnTo>
                    <a:pt x="3912" y="1050"/>
                  </a:lnTo>
                  <a:lnTo>
                    <a:pt x="3912" y="1050"/>
                  </a:lnTo>
                  <a:lnTo>
                    <a:pt x="3914" y="1052"/>
                  </a:lnTo>
                  <a:lnTo>
                    <a:pt x="3914" y="1052"/>
                  </a:lnTo>
                  <a:lnTo>
                    <a:pt x="3915" y="1052"/>
                  </a:lnTo>
                  <a:lnTo>
                    <a:pt x="3915" y="1054"/>
                  </a:lnTo>
                  <a:lnTo>
                    <a:pt x="3915" y="1054"/>
                  </a:lnTo>
                  <a:lnTo>
                    <a:pt x="3915" y="1056"/>
                  </a:lnTo>
                  <a:lnTo>
                    <a:pt x="3915" y="1058"/>
                  </a:lnTo>
                  <a:lnTo>
                    <a:pt x="3914" y="1059"/>
                  </a:lnTo>
                  <a:lnTo>
                    <a:pt x="3914" y="1061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3"/>
                  </a:lnTo>
                  <a:lnTo>
                    <a:pt x="3914" y="1067"/>
                  </a:lnTo>
                  <a:lnTo>
                    <a:pt x="3912" y="1067"/>
                  </a:lnTo>
                  <a:lnTo>
                    <a:pt x="3912" y="1069"/>
                  </a:lnTo>
                  <a:lnTo>
                    <a:pt x="3910" y="1070"/>
                  </a:lnTo>
                  <a:lnTo>
                    <a:pt x="3910" y="1072"/>
                  </a:lnTo>
                  <a:lnTo>
                    <a:pt x="3910" y="1074"/>
                  </a:lnTo>
                  <a:lnTo>
                    <a:pt x="3910" y="1076"/>
                  </a:lnTo>
                  <a:lnTo>
                    <a:pt x="3908" y="1076"/>
                  </a:lnTo>
                  <a:lnTo>
                    <a:pt x="3910" y="1076"/>
                  </a:lnTo>
                  <a:lnTo>
                    <a:pt x="3908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78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10" y="1080"/>
                  </a:lnTo>
                  <a:lnTo>
                    <a:pt x="3908" y="1080"/>
                  </a:lnTo>
                  <a:lnTo>
                    <a:pt x="3910" y="1080"/>
                  </a:lnTo>
                  <a:lnTo>
                    <a:pt x="3910" y="1081"/>
                  </a:lnTo>
                  <a:lnTo>
                    <a:pt x="3910" y="1083"/>
                  </a:lnTo>
                  <a:lnTo>
                    <a:pt x="3910" y="1083"/>
                  </a:lnTo>
                  <a:lnTo>
                    <a:pt x="3908" y="1085"/>
                  </a:lnTo>
                  <a:lnTo>
                    <a:pt x="3908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6" y="1085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4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7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3" y="1089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1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2"/>
                  </a:lnTo>
                  <a:lnTo>
                    <a:pt x="3901" y="1094"/>
                  </a:lnTo>
                  <a:lnTo>
                    <a:pt x="3901" y="1094"/>
                  </a:lnTo>
                  <a:lnTo>
                    <a:pt x="3899" y="1094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899" y="1096"/>
                  </a:lnTo>
                  <a:lnTo>
                    <a:pt x="3901" y="1096"/>
                  </a:lnTo>
                  <a:lnTo>
                    <a:pt x="3901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9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098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7" y="1100"/>
                  </a:lnTo>
                  <a:lnTo>
                    <a:pt x="3895" y="1100"/>
                  </a:lnTo>
                  <a:lnTo>
                    <a:pt x="3895" y="1102"/>
                  </a:lnTo>
                  <a:lnTo>
                    <a:pt x="3897" y="1102"/>
                  </a:lnTo>
                  <a:lnTo>
                    <a:pt x="3897" y="1102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3"/>
                  </a:lnTo>
                  <a:lnTo>
                    <a:pt x="3897" y="1105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7" y="1107"/>
                  </a:lnTo>
                  <a:lnTo>
                    <a:pt x="3899" y="1109"/>
                  </a:lnTo>
                  <a:lnTo>
                    <a:pt x="3899" y="1111"/>
                  </a:lnTo>
                  <a:lnTo>
                    <a:pt x="3897" y="1111"/>
                  </a:lnTo>
                  <a:lnTo>
                    <a:pt x="3899" y="1113"/>
                  </a:lnTo>
                  <a:lnTo>
                    <a:pt x="3899" y="1114"/>
                  </a:lnTo>
                  <a:lnTo>
                    <a:pt x="3899" y="1114"/>
                  </a:lnTo>
                  <a:lnTo>
                    <a:pt x="3897" y="1114"/>
                  </a:lnTo>
                  <a:lnTo>
                    <a:pt x="3897" y="1116"/>
                  </a:lnTo>
                  <a:lnTo>
                    <a:pt x="3897" y="1118"/>
                  </a:lnTo>
                  <a:lnTo>
                    <a:pt x="3897" y="1120"/>
                  </a:lnTo>
                  <a:lnTo>
                    <a:pt x="3897" y="1122"/>
                  </a:lnTo>
                  <a:lnTo>
                    <a:pt x="3895" y="1124"/>
                  </a:lnTo>
                  <a:lnTo>
                    <a:pt x="3895" y="1125"/>
                  </a:lnTo>
                  <a:lnTo>
                    <a:pt x="3895" y="1125"/>
                  </a:lnTo>
                  <a:lnTo>
                    <a:pt x="3893" y="1125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3" y="1127"/>
                  </a:lnTo>
                  <a:lnTo>
                    <a:pt x="3892" y="1129"/>
                  </a:lnTo>
                  <a:lnTo>
                    <a:pt x="3892" y="1129"/>
                  </a:lnTo>
                  <a:lnTo>
                    <a:pt x="3892" y="1131"/>
                  </a:lnTo>
                  <a:lnTo>
                    <a:pt x="3892" y="1131"/>
                  </a:lnTo>
                  <a:lnTo>
                    <a:pt x="3890" y="1133"/>
                  </a:lnTo>
                  <a:lnTo>
                    <a:pt x="3890" y="1135"/>
                  </a:lnTo>
                  <a:lnTo>
                    <a:pt x="3892" y="1135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6"/>
                  </a:lnTo>
                  <a:lnTo>
                    <a:pt x="3892" y="1138"/>
                  </a:lnTo>
                  <a:lnTo>
                    <a:pt x="3893" y="1138"/>
                  </a:lnTo>
                  <a:lnTo>
                    <a:pt x="3893" y="1138"/>
                  </a:lnTo>
                  <a:lnTo>
                    <a:pt x="3893" y="1140"/>
                  </a:lnTo>
                  <a:lnTo>
                    <a:pt x="3893" y="1140"/>
                  </a:lnTo>
                  <a:lnTo>
                    <a:pt x="3893" y="1142"/>
                  </a:lnTo>
                  <a:lnTo>
                    <a:pt x="3895" y="1142"/>
                  </a:lnTo>
                  <a:lnTo>
                    <a:pt x="3895" y="1144"/>
                  </a:lnTo>
                  <a:lnTo>
                    <a:pt x="3895" y="1146"/>
                  </a:lnTo>
                  <a:lnTo>
                    <a:pt x="3895" y="1146"/>
                  </a:lnTo>
                  <a:lnTo>
                    <a:pt x="3895" y="1147"/>
                  </a:lnTo>
                  <a:lnTo>
                    <a:pt x="3895" y="1147"/>
                  </a:lnTo>
                  <a:lnTo>
                    <a:pt x="3897" y="1147"/>
                  </a:lnTo>
                  <a:lnTo>
                    <a:pt x="3897" y="1149"/>
                  </a:lnTo>
                  <a:lnTo>
                    <a:pt x="3897" y="1151"/>
                  </a:lnTo>
                  <a:lnTo>
                    <a:pt x="3897" y="1153"/>
                  </a:lnTo>
                  <a:lnTo>
                    <a:pt x="3899" y="1153"/>
                  </a:lnTo>
                  <a:lnTo>
                    <a:pt x="3899" y="1155"/>
                  </a:lnTo>
                  <a:lnTo>
                    <a:pt x="3899" y="1157"/>
                  </a:lnTo>
                  <a:lnTo>
                    <a:pt x="3899" y="1157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58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899" y="1160"/>
                  </a:lnTo>
                  <a:lnTo>
                    <a:pt x="3901" y="1162"/>
                  </a:lnTo>
                  <a:lnTo>
                    <a:pt x="3901" y="1162"/>
                  </a:lnTo>
                  <a:lnTo>
                    <a:pt x="3901" y="1164"/>
                  </a:lnTo>
                  <a:lnTo>
                    <a:pt x="3901" y="1164"/>
                  </a:lnTo>
                  <a:lnTo>
                    <a:pt x="3901" y="1166"/>
                  </a:lnTo>
                  <a:lnTo>
                    <a:pt x="3901" y="1168"/>
                  </a:lnTo>
                  <a:lnTo>
                    <a:pt x="3901" y="1168"/>
                  </a:lnTo>
                  <a:lnTo>
                    <a:pt x="3901" y="1171"/>
                  </a:lnTo>
                  <a:lnTo>
                    <a:pt x="3903" y="1171"/>
                  </a:lnTo>
                  <a:lnTo>
                    <a:pt x="3903" y="1173"/>
                  </a:lnTo>
                  <a:lnTo>
                    <a:pt x="3903" y="1175"/>
                  </a:lnTo>
                  <a:lnTo>
                    <a:pt x="3903" y="1180"/>
                  </a:lnTo>
                  <a:lnTo>
                    <a:pt x="3904" y="1180"/>
                  </a:lnTo>
                  <a:lnTo>
                    <a:pt x="3904" y="1182"/>
                  </a:lnTo>
                  <a:lnTo>
                    <a:pt x="3906" y="1186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6" y="1188"/>
                  </a:lnTo>
                  <a:lnTo>
                    <a:pt x="3908" y="1190"/>
                  </a:lnTo>
                  <a:lnTo>
                    <a:pt x="3908" y="1193"/>
                  </a:lnTo>
                  <a:lnTo>
                    <a:pt x="3910" y="1195"/>
                  </a:lnTo>
                  <a:lnTo>
                    <a:pt x="3910" y="1197"/>
                  </a:lnTo>
                  <a:lnTo>
                    <a:pt x="3910" y="1199"/>
                  </a:lnTo>
                  <a:lnTo>
                    <a:pt x="3912" y="1206"/>
                  </a:lnTo>
                  <a:lnTo>
                    <a:pt x="3912" y="1208"/>
                  </a:lnTo>
                  <a:lnTo>
                    <a:pt x="3912" y="1210"/>
                  </a:lnTo>
                  <a:lnTo>
                    <a:pt x="3914" y="1212"/>
                  </a:lnTo>
                  <a:lnTo>
                    <a:pt x="3914" y="1213"/>
                  </a:lnTo>
                  <a:lnTo>
                    <a:pt x="3914" y="1219"/>
                  </a:lnTo>
                  <a:lnTo>
                    <a:pt x="3914" y="1221"/>
                  </a:lnTo>
                  <a:lnTo>
                    <a:pt x="3914" y="1221"/>
                  </a:lnTo>
                  <a:lnTo>
                    <a:pt x="3912" y="1224"/>
                  </a:lnTo>
                  <a:lnTo>
                    <a:pt x="3912" y="1224"/>
                  </a:lnTo>
                  <a:lnTo>
                    <a:pt x="3910" y="1228"/>
                  </a:lnTo>
                  <a:lnTo>
                    <a:pt x="3910" y="1228"/>
                  </a:lnTo>
                  <a:lnTo>
                    <a:pt x="3908" y="1230"/>
                  </a:lnTo>
                  <a:lnTo>
                    <a:pt x="3906" y="1230"/>
                  </a:lnTo>
                  <a:lnTo>
                    <a:pt x="3904" y="1234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4" y="1235"/>
                  </a:lnTo>
                  <a:lnTo>
                    <a:pt x="3901" y="1237"/>
                  </a:lnTo>
                  <a:lnTo>
                    <a:pt x="3899" y="1239"/>
                  </a:lnTo>
                  <a:lnTo>
                    <a:pt x="3899" y="1241"/>
                  </a:lnTo>
                  <a:lnTo>
                    <a:pt x="3899" y="1241"/>
                  </a:lnTo>
                  <a:lnTo>
                    <a:pt x="3897" y="1243"/>
                  </a:lnTo>
                  <a:lnTo>
                    <a:pt x="3895" y="1243"/>
                  </a:lnTo>
                  <a:lnTo>
                    <a:pt x="3895" y="1243"/>
                  </a:lnTo>
                  <a:lnTo>
                    <a:pt x="3895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3"/>
                  </a:lnTo>
                  <a:lnTo>
                    <a:pt x="3892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5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6"/>
                  </a:lnTo>
                  <a:lnTo>
                    <a:pt x="3893" y="1248"/>
                  </a:lnTo>
                  <a:lnTo>
                    <a:pt x="3893" y="1248"/>
                  </a:lnTo>
                  <a:lnTo>
                    <a:pt x="3893" y="1250"/>
                  </a:lnTo>
                  <a:lnTo>
                    <a:pt x="3892" y="1250"/>
                  </a:lnTo>
                  <a:lnTo>
                    <a:pt x="3892" y="1252"/>
                  </a:lnTo>
                  <a:lnTo>
                    <a:pt x="3890" y="1254"/>
                  </a:lnTo>
                  <a:lnTo>
                    <a:pt x="3890" y="1256"/>
                  </a:lnTo>
                  <a:lnTo>
                    <a:pt x="3888" y="1257"/>
                  </a:lnTo>
                  <a:lnTo>
                    <a:pt x="3888" y="1259"/>
                  </a:lnTo>
                  <a:lnTo>
                    <a:pt x="3886" y="1259"/>
                  </a:lnTo>
                  <a:lnTo>
                    <a:pt x="3886" y="1261"/>
                  </a:lnTo>
                  <a:lnTo>
                    <a:pt x="3886" y="1261"/>
                  </a:lnTo>
                  <a:lnTo>
                    <a:pt x="3884" y="1261"/>
                  </a:lnTo>
                  <a:lnTo>
                    <a:pt x="3884" y="1263"/>
                  </a:lnTo>
                  <a:lnTo>
                    <a:pt x="3884" y="1263"/>
                  </a:lnTo>
                  <a:lnTo>
                    <a:pt x="3884" y="1265"/>
                  </a:lnTo>
                  <a:lnTo>
                    <a:pt x="3882" y="1265"/>
                  </a:lnTo>
                  <a:lnTo>
                    <a:pt x="3882" y="1267"/>
                  </a:lnTo>
                  <a:lnTo>
                    <a:pt x="3882" y="1267"/>
                  </a:lnTo>
                  <a:lnTo>
                    <a:pt x="3881" y="1268"/>
                  </a:lnTo>
                  <a:lnTo>
                    <a:pt x="3881" y="1268"/>
                  </a:lnTo>
                  <a:lnTo>
                    <a:pt x="3879" y="1268"/>
                  </a:lnTo>
                  <a:lnTo>
                    <a:pt x="3875" y="1270"/>
                  </a:lnTo>
                  <a:lnTo>
                    <a:pt x="3873" y="1272"/>
                  </a:lnTo>
                  <a:lnTo>
                    <a:pt x="3873" y="1272"/>
                  </a:lnTo>
                  <a:lnTo>
                    <a:pt x="3871" y="1272"/>
                  </a:lnTo>
                  <a:lnTo>
                    <a:pt x="3871" y="1272"/>
                  </a:lnTo>
                  <a:lnTo>
                    <a:pt x="3870" y="1274"/>
                  </a:lnTo>
                  <a:lnTo>
                    <a:pt x="3870" y="1274"/>
                  </a:lnTo>
                  <a:lnTo>
                    <a:pt x="3868" y="1274"/>
                  </a:lnTo>
                  <a:lnTo>
                    <a:pt x="3868" y="1276"/>
                  </a:lnTo>
                  <a:lnTo>
                    <a:pt x="3866" y="1276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8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79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1"/>
                  </a:lnTo>
                  <a:lnTo>
                    <a:pt x="3864" y="1283"/>
                  </a:lnTo>
                  <a:lnTo>
                    <a:pt x="3864" y="1283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5"/>
                  </a:lnTo>
                  <a:lnTo>
                    <a:pt x="3864" y="1287"/>
                  </a:lnTo>
                  <a:lnTo>
                    <a:pt x="3862" y="1289"/>
                  </a:lnTo>
                  <a:lnTo>
                    <a:pt x="3862" y="1289"/>
                  </a:lnTo>
                  <a:lnTo>
                    <a:pt x="3862" y="1290"/>
                  </a:lnTo>
                  <a:lnTo>
                    <a:pt x="3862" y="1290"/>
                  </a:lnTo>
                  <a:lnTo>
                    <a:pt x="3862" y="1292"/>
                  </a:lnTo>
                  <a:lnTo>
                    <a:pt x="3862" y="1292"/>
                  </a:lnTo>
                  <a:lnTo>
                    <a:pt x="3862" y="1294"/>
                  </a:lnTo>
                  <a:lnTo>
                    <a:pt x="3864" y="1294"/>
                  </a:lnTo>
                  <a:lnTo>
                    <a:pt x="3864" y="1296"/>
                  </a:lnTo>
                  <a:lnTo>
                    <a:pt x="3864" y="1296"/>
                  </a:lnTo>
                  <a:lnTo>
                    <a:pt x="3864" y="1298"/>
                  </a:lnTo>
                  <a:lnTo>
                    <a:pt x="3864" y="1298"/>
                  </a:lnTo>
                  <a:lnTo>
                    <a:pt x="3864" y="1300"/>
                  </a:lnTo>
                  <a:lnTo>
                    <a:pt x="3864" y="1300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4" y="1301"/>
                  </a:lnTo>
                  <a:lnTo>
                    <a:pt x="3866" y="1307"/>
                  </a:lnTo>
                  <a:lnTo>
                    <a:pt x="3866" y="1307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09"/>
                  </a:lnTo>
                  <a:lnTo>
                    <a:pt x="3866" y="1311"/>
                  </a:lnTo>
                  <a:lnTo>
                    <a:pt x="3866" y="1311"/>
                  </a:lnTo>
                  <a:lnTo>
                    <a:pt x="3866" y="1312"/>
                  </a:lnTo>
                  <a:lnTo>
                    <a:pt x="3866" y="1312"/>
                  </a:lnTo>
                  <a:lnTo>
                    <a:pt x="3866" y="1314"/>
                  </a:lnTo>
                  <a:lnTo>
                    <a:pt x="3866" y="1314"/>
                  </a:lnTo>
                  <a:lnTo>
                    <a:pt x="3866" y="1316"/>
                  </a:lnTo>
                  <a:lnTo>
                    <a:pt x="3866" y="1316"/>
                  </a:lnTo>
                  <a:lnTo>
                    <a:pt x="3866" y="1318"/>
                  </a:lnTo>
                  <a:lnTo>
                    <a:pt x="3866" y="1318"/>
                  </a:lnTo>
                  <a:lnTo>
                    <a:pt x="3866" y="1320"/>
                  </a:lnTo>
                  <a:lnTo>
                    <a:pt x="3866" y="1320"/>
                  </a:lnTo>
                  <a:lnTo>
                    <a:pt x="3866" y="1322"/>
                  </a:lnTo>
                  <a:lnTo>
                    <a:pt x="3866" y="1322"/>
                  </a:lnTo>
                  <a:lnTo>
                    <a:pt x="3866" y="1323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5"/>
                  </a:lnTo>
                  <a:lnTo>
                    <a:pt x="3866" y="1327"/>
                  </a:lnTo>
                  <a:lnTo>
                    <a:pt x="3866" y="1327"/>
                  </a:lnTo>
                  <a:lnTo>
                    <a:pt x="3864" y="1329"/>
                  </a:lnTo>
                  <a:lnTo>
                    <a:pt x="3864" y="1331"/>
                  </a:lnTo>
                  <a:lnTo>
                    <a:pt x="3864" y="1331"/>
                  </a:lnTo>
                  <a:lnTo>
                    <a:pt x="3864" y="1333"/>
                  </a:lnTo>
                  <a:lnTo>
                    <a:pt x="3862" y="1333"/>
                  </a:lnTo>
                  <a:lnTo>
                    <a:pt x="3862" y="1334"/>
                  </a:lnTo>
                  <a:lnTo>
                    <a:pt x="3862" y="1334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6"/>
                  </a:lnTo>
                  <a:lnTo>
                    <a:pt x="3862" y="1338"/>
                  </a:lnTo>
                  <a:lnTo>
                    <a:pt x="3862" y="1338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0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2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2" y="1344"/>
                  </a:lnTo>
                  <a:lnTo>
                    <a:pt x="3864" y="1344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4" y="1342"/>
                  </a:lnTo>
                  <a:lnTo>
                    <a:pt x="3866" y="1342"/>
                  </a:lnTo>
                  <a:lnTo>
                    <a:pt x="3866" y="1344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6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68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2"/>
                  </a:lnTo>
                  <a:lnTo>
                    <a:pt x="3870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38"/>
                  </a:lnTo>
                  <a:lnTo>
                    <a:pt x="3873" y="1340"/>
                  </a:lnTo>
                  <a:lnTo>
                    <a:pt x="3873" y="1340"/>
                  </a:lnTo>
                  <a:lnTo>
                    <a:pt x="3871" y="1340"/>
                  </a:lnTo>
                  <a:lnTo>
                    <a:pt x="3871" y="1340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0" y="1342"/>
                  </a:lnTo>
                  <a:lnTo>
                    <a:pt x="3870" y="1344"/>
                  </a:lnTo>
                  <a:lnTo>
                    <a:pt x="3870" y="1344"/>
                  </a:lnTo>
                  <a:lnTo>
                    <a:pt x="3870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1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3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5" y="1342"/>
                  </a:lnTo>
                  <a:lnTo>
                    <a:pt x="3873" y="1342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3" y="1344"/>
                  </a:lnTo>
                  <a:lnTo>
                    <a:pt x="3875" y="1344"/>
                  </a:lnTo>
                  <a:lnTo>
                    <a:pt x="3875" y="1344"/>
                  </a:lnTo>
                  <a:lnTo>
                    <a:pt x="3877" y="1344"/>
                  </a:lnTo>
                  <a:lnTo>
                    <a:pt x="3877" y="1342"/>
                  </a:lnTo>
                  <a:lnTo>
                    <a:pt x="3877" y="1342"/>
                  </a:lnTo>
                  <a:lnTo>
                    <a:pt x="3879" y="1342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0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2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79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4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81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5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79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7"/>
                  </a:lnTo>
                  <a:lnTo>
                    <a:pt x="3881" y="1349"/>
                  </a:lnTo>
                  <a:lnTo>
                    <a:pt x="3881" y="1349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2" y="1351"/>
                  </a:lnTo>
                  <a:lnTo>
                    <a:pt x="3882" y="1351"/>
                  </a:lnTo>
                  <a:lnTo>
                    <a:pt x="3881" y="1351"/>
                  </a:lnTo>
                  <a:lnTo>
                    <a:pt x="3881" y="1351"/>
                  </a:lnTo>
                  <a:lnTo>
                    <a:pt x="3881" y="1353"/>
                  </a:lnTo>
                  <a:lnTo>
                    <a:pt x="3882" y="1353"/>
                  </a:lnTo>
                  <a:lnTo>
                    <a:pt x="3882" y="1354"/>
                  </a:lnTo>
                  <a:lnTo>
                    <a:pt x="3882" y="1354"/>
                  </a:lnTo>
                  <a:lnTo>
                    <a:pt x="3882" y="1356"/>
                  </a:lnTo>
                  <a:lnTo>
                    <a:pt x="3882" y="1356"/>
                  </a:lnTo>
                  <a:lnTo>
                    <a:pt x="3882" y="1358"/>
                  </a:lnTo>
                  <a:lnTo>
                    <a:pt x="3881" y="1358"/>
                  </a:lnTo>
                  <a:lnTo>
                    <a:pt x="3881" y="1360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2"/>
                  </a:lnTo>
                  <a:lnTo>
                    <a:pt x="3881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9" y="1364"/>
                  </a:lnTo>
                  <a:lnTo>
                    <a:pt x="3877" y="1364"/>
                  </a:lnTo>
                  <a:lnTo>
                    <a:pt x="3877" y="1364"/>
                  </a:lnTo>
                  <a:lnTo>
                    <a:pt x="3875" y="1364"/>
                  </a:lnTo>
                  <a:lnTo>
                    <a:pt x="3875" y="1365"/>
                  </a:lnTo>
                  <a:lnTo>
                    <a:pt x="3873" y="1364"/>
                  </a:lnTo>
                  <a:lnTo>
                    <a:pt x="3873" y="1364"/>
                  </a:lnTo>
                  <a:lnTo>
                    <a:pt x="3871" y="1364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70" y="1365"/>
                  </a:lnTo>
                  <a:lnTo>
                    <a:pt x="3868" y="1367"/>
                  </a:lnTo>
                  <a:lnTo>
                    <a:pt x="3868" y="1367"/>
                  </a:lnTo>
                  <a:lnTo>
                    <a:pt x="3866" y="1367"/>
                  </a:lnTo>
                  <a:lnTo>
                    <a:pt x="3866" y="1367"/>
                  </a:lnTo>
                  <a:lnTo>
                    <a:pt x="3864" y="1367"/>
                  </a:lnTo>
                  <a:lnTo>
                    <a:pt x="3862" y="1369"/>
                  </a:lnTo>
                  <a:lnTo>
                    <a:pt x="3862" y="1369"/>
                  </a:lnTo>
                  <a:lnTo>
                    <a:pt x="3860" y="1369"/>
                  </a:lnTo>
                  <a:lnTo>
                    <a:pt x="3859" y="1369"/>
                  </a:lnTo>
                  <a:lnTo>
                    <a:pt x="3859" y="1369"/>
                  </a:lnTo>
                  <a:lnTo>
                    <a:pt x="3857" y="1369"/>
                  </a:lnTo>
                  <a:lnTo>
                    <a:pt x="3855" y="1371"/>
                  </a:lnTo>
                  <a:lnTo>
                    <a:pt x="3855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3" y="1371"/>
                  </a:lnTo>
                  <a:lnTo>
                    <a:pt x="3851" y="1371"/>
                  </a:lnTo>
                  <a:lnTo>
                    <a:pt x="3851" y="1371"/>
                  </a:lnTo>
                  <a:lnTo>
                    <a:pt x="3849" y="1371"/>
                  </a:lnTo>
                  <a:lnTo>
                    <a:pt x="3849" y="1371"/>
                  </a:lnTo>
                  <a:lnTo>
                    <a:pt x="3848" y="1371"/>
                  </a:lnTo>
                  <a:lnTo>
                    <a:pt x="3848" y="1371"/>
                  </a:lnTo>
                  <a:lnTo>
                    <a:pt x="3846" y="1371"/>
                  </a:lnTo>
                  <a:lnTo>
                    <a:pt x="3844" y="1369"/>
                  </a:lnTo>
                  <a:lnTo>
                    <a:pt x="3842" y="1369"/>
                  </a:lnTo>
                  <a:lnTo>
                    <a:pt x="3842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40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8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7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5" y="1369"/>
                  </a:lnTo>
                  <a:lnTo>
                    <a:pt x="3833" y="1371"/>
                  </a:lnTo>
                  <a:lnTo>
                    <a:pt x="3833" y="1371"/>
                  </a:lnTo>
                  <a:lnTo>
                    <a:pt x="3831" y="1373"/>
                  </a:lnTo>
                  <a:lnTo>
                    <a:pt x="3831" y="1373"/>
                  </a:lnTo>
                  <a:lnTo>
                    <a:pt x="3829" y="1373"/>
                  </a:lnTo>
                  <a:lnTo>
                    <a:pt x="3829" y="1375"/>
                  </a:lnTo>
                  <a:lnTo>
                    <a:pt x="3827" y="1375"/>
                  </a:lnTo>
                  <a:lnTo>
                    <a:pt x="3826" y="1375"/>
                  </a:lnTo>
                  <a:lnTo>
                    <a:pt x="3826" y="1376"/>
                  </a:lnTo>
                  <a:lnTo>
                    <a:pt x="3824" y="1376"/>
                  </a:lnTo>
                  <a:lnTo>
                    <a:pt x="3824" y="1378"/>
                  </a:lnTo>
                  <a:lnTo>
                    <a:pt x="3824" y="1380"/>
                  </a:lnTo>
                  <a:lnTo>
                    <a:pt x="3824" y="1382"/>
                  </a:lnTo>
                  <a:lnTo>
                    <a:pt x="3824" y="1384"/>
                  </a:lnTo>
                  <a:lnTo>
                    <a:pt x="3824" y="1384"/>
                  </a:lnTo>
                  <a:lnTo>
                    <a:pt x="3824" y="1386"/>
                  </a:lnTo>
                  <a:lnTo>
                    <a:pt x="3824" y="1387"/>
                  </a:lnTo>
                  <a:lnTo>
                    <a:pt x="3826" y="1389"/>
                  </a:lnTo>
                  <a:lnTo>
                    <a:pt x="3826" y="1393"/>
                  </a:lnTo>
                  <a:lnTo>
                    <a:pt x="3826" y="1393"/>
                  </a:lnTo>
                  <a:lnTo>
                    <a:pt x="3826" y="1395"/>
                  </a:lnTo>
                  <a:lnTo>
                    <a:pt x="3826" y="1397"/>
                  </a:lnTo>
                  <a:lnTo>
                    <a:pt x="3826" y="1397"/>
                  </a:lnTo>
                  <a:lnTo>
                    <a:pt x="3826" y="1398"/>
                  </a:lnTo>
                  <a:lnTo>
                    <a:pt x="3826" y="1400"/>
                  </a:lnTo>
                  <a:lnTo>
                    <a:pt x="3826" y="1400"/>
                  </a:lnTo>
                  <a:lnTo>
                    <a:pt x="3827" y="1402"/>
                  </a:lnTo>
                  <a:lnTo>
                    <a:pt x="3827" y="1404"/>
                  </a:lnTo>
                  <a:lnTo>
                    <a:pt x="3827" y="1404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6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7" y="1408"/>
                  </a:lnTo>
                  <a:lnTo>
                    <a:pt x="3829" y="1409"/>
                  </a:lnTo>
                  <a:lnTo>
                    <a:pt x="3829" y="1409"/>
                  </a:lnTo>
                  <a:lnTo>
                    <a:pt x="3831" y="1409"/>
                  </a:lnTo>
                  <a:lnTo>
                    <a:pt x="3833" y="1409"/>
                  </a:lnTo>
                  <a:lnTo>
                    <a:pt x="3835" y="1409"/>
                  </a:lnTo>
                  <a:lnTo>
                    <a:pt x="3837" y="1409"/>
                  </a:lnTo>
                  <a:lnTo>
                    <a:pt x="3837" y="1409"/>
                  </a:lnTo>
                  <a:lnTo>
                    <a:pt x="3838" y="1409"/>
                  </a:lnTo>
                  <a:lnTo>
                    <a:pt x="3840" y="1409"/>
                  </a:lnTo>
                  <a:lnTo>
                    <a:pt x="3842" y="1411"/>
                  </a:lnTo>
                  <a:lnTo>
                    <a:pt x="3844" y="1413"/>
                  </a:lnTo>
                  <a:lnTo>
                    <a:pt x="3848" y="1413"/>
                  </a:lnTo>
                  <a:lnTo>
                    <a:pt x="3849" y="1411"/>
                  </a:lnTo>
                  <a:lnTo>
                    <a:pt x="3849" y="1411"/>
                  </a:lnTo>
                  <a:lnTo>
                    <a:pt x="3851" y="1411"/>
                  </a:lnTo>
                  <a:lnTo>
                    <a:pt x="3853" y="1409"/>
                  </a:lnTo>
                  <a:lnTo>
                    <a:pt x="3855" y="1409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8"/>
                  </a:lnTo>
                  <a:lnTo>
                    <a:pt x="3859" y="1406"/>
                  </a:lnTo>
                  <a:lnTo>
                    <a:pt x="3860" y="1404"/>
                  </a:lnTo>
                  <a:lnTo>
                    <a:pt x="3862" y="1402"/>
                  </a:lnTo>
                  <a:lnTo>
                    <a:pt x="3864" y="1402"/>
                  </a:lnTo>
                  <a:lnTo>
                    <a:pt x="3868" y="1400"/>
                  </a:lnTo>
                  <a:lnTo>
                    <a:pt x="3873" y="1398"/>
                  </a:lnTo>
                  <a:lnTo>
                    <a:pt x="3875" y="1398"/>
                  </a:lnTo>
                  <a:lnTo>
                    <a:pt x="3877" y="1400"/>
                  </a:lnTo>
                  <a:lnTo>
                    <a:pt x="3877" y="1400"/>
                  </a:lnTo>
                  <a:lnTo>
                    <a:pt x="3879" y="1402"/>
                  </a:lnTo>
                  <a:lnTo>
                    <a:pt x="3881" y="1404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2" y="1406"/>
                  </a:lnTo>
                  <a:lnTo>
                    <a:pt x="3884" y="1408"/>
                  </a:lnTo>
                  <a:lnTo>
                    <a:pt x="3884" y="1408"/>
                  </a:lnTo>
                  <a:lnTo>
                    <a:pt x="3884" y="1409"/>
                  </a:lnTo>
                  <a:lnTo>
                    <a:pt x="3884" y="1409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1"/>
                  </a:lnTo>
                  <a:lnTo>
                    <a:pt x="3886" y="1413"/>
                  </a:lnTo>
                  <a:lnTo>
                    <a:pt x="3888" y="1411"/>
                  </a:lnTo>
                  <a:lnTo>
                    <a:pt x="3886" y="1411"/>
                  </a:lnTo>
                  <a:lnTo>
                    <a:pt x="3886" y="1409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8"/>
                  </a:lnTo>
                  <a:lnTo>
                    <a:pt x="3886" y="1406"/>
                  </a:lnTo>
                  <a:lnTo>
                    <a:pt x="3886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4" y="1406"/>
                  </a:lnTo>
                  <a:lnTo>
                    <a:pt x="3886" y="1404"/>
                  </a:lnTo>
                  <a:lnTo>
                    <a:pt x="3886" y="1404"/>
                  </a:lnTo>
                  <a:lnTo>
                    <a:pt x="3886" y="1402"/>
                  </a:lnTo>
                  <a:lnTo>
                    <a:pt x="3886" y="1402"/>
                  </a:lnTo>
                  <a:lnTo>
                    <a:pt x="3886" y="1400"/>
                  </a:lnTo>
                  <a:lnTo>
                    <a:pt x="3886" y="1398"/>
                  </a:lnTo>
                  <a:lnTo>
                    <a:pt x="3886" y="1397"/>
                  </a:lnTo>
                  <a:lnTo>
                    <a:pt x="3886" y="1395"/>
                  </a:lnTo>
                  <a:lnTo>
                    <a:pt x="3886" y="1393"/>
                  </a:lnTo>
                  <a:lnTo>
                    <a:pt x="3888" y="1391"/>
                  </a:lnTo>
                  <a:lnTo>
                    <a:pt x="3888" y="1389"/>
                  </a:lnTo>
                  <a:lnTo>
                    <a:pt x="3890" y="1389"/>
                  </a:lnTo>
                  <a:lnTo>
                    <a:pt x="3890" y="1387"/>
                  </a:lnTo>
                  <a:lnTo>
                    <a:pt x="3890" y="1386"/>
                  </a:lnTo>
                  <a:lnTo>
                    <a:pt x="3892" y="1386"/>
                  </a:lnTo>
                  <a:lnTo>
                    <a:pt x="3892" y="1386"/>
                  </a:lnTo>
                  <a:lnTo>
                    <a:pt x="3892" y="1384"/>
                  </a:lnTo>
                  <a:lnTo>
                    <a:pt x="3895" y="1382"/>
                  </a:lnTo>
                  <a:lnTo>
                    <a:pt x="3897" y="1380"/>
                  </a:lnTo>
                  <a:lnTo>
                    <a:pt x="3897" y="1380"/>
                  </a:lnTo>
                  <a:lnTo>
                    <a:pt x="3899" y="1378"/>
                  </a:lnTo>
                  <a:lnTo>
                    <a:pt x="3901" y="1376"/>
                  </a:lnTo>
                  <a:lnTo>
                    <a:pt x="3903" y="1376"/>
                  </a:lnTo>
                  <a:lnTo>
                    <a:pt x="3903" y="1375"/>
                  </a:lnTo>
                  <a:lnTo>
                    <a:pt x="3903" y="1375"/>
                  </a:lnTo>
                  <a:lnTo>
                    <a:pt x="3906" y="1373"/>
                  </a:lnTo>
                  <a:lnTo>
                    <a:pt x="3906" y="1373"/>
                  </a:lnTo>
                  <a:lnTo>
                    <a:pt x="3906" y="1371"/>
                  </a:lnTo>
                  <a:lnTo>
                    <a:pt x="3908" y="1371"/>
                  </a:lnTo>
                  <a:lnTo>
                    <a:pt x="3908" y="1369"/>
                  </a:lnTo>
                  <a:lnTo>
                    <a:pt x="3910" y="1369"/>
                  </a:lnTo>
                  <a:lnTo>
                    <a:pt x="3910" y="1367"/>
                  </a:lnTo>
                  <a:lnTo>
                    <a:pt x="3910" y="1367"/>
                  </a:lnTo>
                  <a:lnTo>
                    <a:pt x="3912" y="1365"/>
                  </a:lnTo>
                  <a:lnTo>
                    <a:pt x="3912" y="1365"/>
                  </a:lnTo>
                  <a:lnTo>
                    <a:pt x="3914" y="1365"/>
                  </a:lnTo>
                  <a:lnTo>
                    <a:pt x="3915" y="1364"/>
                  </a:lnTo>
                  <a:lnTo>
                    <a:pt x="3917" y="1364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7" y="1362"/>
                  </a:lnTo>
                  <a:lnTo>
                    <a:pt x="3919" y="1360"/>
                  </a:lnTo>
                  <a:lnTo>
                    <a:pt x="3919" y="1360"/>
                  </a:lnTo>
                  <a:lnTo>
                    <a:pt x="3923" y="1358"/>
                  </a:lnTo>
                  <a:lnTo>
                    <a:pt x="3923" y="1358"/>
                  </a:lnTo>
                  <a:lnTo>
                    <a:pt x="3926" y="1358"/>
                  </a:lnTo>
                  <a:lnTo>
                    <a:pt x="3928" y="1358"/>
                  </a:lnTo>
                  <a:lnTo>
                    <a:pt x="3928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30" y="1358"/>
                  </a:lnTo>
                  <a:lnTo>
                    <a:pt x="3928" y="1358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6"/>
                  </a:lnTo>
                  <a:lnTo>
                    <a:pt x="3928" y="1354"/>
                  </a:lnTo>
                  <a:lnTo>
                    <a:pt x="3928" y="1353"/>
                  </a:lnTo>
                  <a:lnTo>
                    <a:pt x="3928" y="1351"/>
                  </a:lnTo>
                  <a:lnTo>
                    <a:pt x="3928" y="1351"/>
                  </a:lnTo>
                  <a:lnTo>
                    <a:pt x="3930" y="1351"/>
                  </a:lnTo>
                  <a:lnTo>
                    <a:pt x="3930" y="1351"/>
                  </a:lnTo>
                  <a:lnTo>
                    <a:pt x="3932" y="1349"/>
                  </a:lnTo>
                  <a:lnTo>
                    <a:pt x="3932" y="1347"/>
                  </a:lnTo>
                  <a:lnTo>
                    <a:pt x="3932" y="1347"/>
                  </a:lnTo>
                  <a:lnTo>
                    <a:pt x="3934" y="1349"/>
                  </a:lnTo>
                  <a:lnTo>
                    <a:pt x="3932" y="1351"/>
                  </a:lnTo>
                  <a:lnTo>
                    <a:pt x="3932" y="1351"/>
                  </a:lnTo>
                  <a:lnTo>
                    <a:pt x="3932" y="1353"/>
                  </a:lnTo>
                  <a:lnTo>
                    <a:pt x="3934" y="1353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4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4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6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2" y="1358"/>
                  </a:lnTo>
                  <a:lnTo>
                    <a:pt x="3934" y="1358"/>
                  </a:lnTo>
                  <a:lnTo>
                    <a:pt x="3934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8"/>
                  </a:lnTo>
                  <a:lnTo>
                    <a:pt x="3936" y="1356"/>
                  </a:lnTo>
                  <a:lnTo>
                    <a:pt x="3936" y="1356"/>
                  </a:lnTo>
                  <a:lnTo>
                    <a:pt x="3936" y="1354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3"/>
                  </a:lnTo>
                  <a:lnTo>
                    <a:pt x="3936" y="1351"/>
                  </a:lnTo>
                  <a:lnTo>
                    <a:pt x="3934" y="1347"/>
                  </a:lnTo>
                  <a:lnTo>
                    <a:pt x="3934" y="1347"/>
                  </a:lnTo>
                  <a:lnTo>
                    <a:pt x="3934" y="1345"/>
                  </a:lnTo>
                  <a:lnTo>
                    <a:pt x="3934" y="1345"/>
                  </a:lnTo>
                  <a:lnTo>
                    <a:pt x="3934" y="1344"/>
                  </a:lnTo>
                  <a:lnTo>
                    <a:pt x="3936" y="1342"/>
                  </a:lnTo>
                  <a:lnTo>
                    <a:pt x="3936" y="1342"/>
                  </a:lnTo>
                  <a:lnTo>
                    <a:pt x="3936" y="1340"/>
                  </a:lnTo>
                  <a:lnTo>
                    <a:pt x="3936" y="1340"/>
                  </a:lnTo>
                  <a:lnTo>
                    <a:pt x="3936" y="1338"/>
                  </a:lnTo>
                  <a:lnTo>
                    <a:pt x="3937" y="1338"/>
                  </a:lnTo>
                  <a:lnTo>
                    <a:pt x="3937" y="1336"/>
                  </a:lnTo>
                  <a:lnTo>
                    <a:pt x="3937" y="1336"/>
                  </a:lnTo>
                  <a:lnTo>
                    <a:pt x="3939" y="1336"/>
                  </a:lnTo>
                  <a:lnTo>
                    <a:pt x="3939" y="1334"/>
                  </a:lnTo>
                  <a:lnTo>
                    <a:pt x="3939" y="1334"/>
                  </a:lnTo>
                  <a:lnTo>
                    <a:pt x="3941" y="1333"/>
                  </a:lnTo>
                  <a:lnTo>
                    <a:pt x="3941" y="1333"/>
                  </a:lnTo>
                  <a:lnTo>
                    <a:pt x="3941" y="1331"/>
                  </a:lnTo>
                  <a:lnTo>
                    <a:pt x="3943" y="1329"/>
                  </a:lnTo>
                  <a:lnTo>
                    <a:pt x="3945" y="1329"/>
                  </a:lnTo>
                  <a:lnTo>
                    <a:pt x="3945" y="1327"/>
                  </a:lnTo>
                  <a:lnTo>
                    <a:pt x="3947" y="1325"/>
                  </a:lnTo>
                  <a:lnTo>
                    <a:pt x="3947" y="1325"/>
                  </a:lnTo>
                  <a:lnTo>
                    <a:pt x="3948" y="1323"/>
                  </a:lnTo>
                  <a:lnTo>
                    <a:pt x="3948" y="1322"/>
                  </a:lnTo>
                  <a:lnTo>
                    <a:pt x="3950" y="1322"/>
                  </a:lnTo>
                  <a:lnTo>
                    <a:pt x="3950" y="1320"/>
                  </a:lnTo>
                  <a:lnTo>
                    <a:pt x="3950" y="1320"/>
                  </a:lnTo>
                  <a:lnTo>
                    <a:pt x="3950" y="1318"/>
                  </a:lnTo>
                  <a:lnTo>
                    <a:pt x="3952" y="1318"/>
                  </a:lnTo>
                  <a:lnTo>
                    <a:pt x="3952" y="1316"/>
                  </a:lnTo>
                  <a:lnTo>
                    <a:pt x="3952" y="1316"/>
                  </a:lnTo>
                  <a:lnTo>
                    <a:pt x="3952" y="1314"/>
                  </a:lnTo>
                  <a:lnTo>
                    <a:pt x="3954" y="1314"/>
                  </a:lnTo>
                  <a:lnTo>
                    <a:pt x="3956" y="1311"/>
                  </a:lnTo>
                  <a:lnTo>
                    <a:pt x="3958" y="1309"/>
                  </a:lnTo>
                  <a:lnTo>
                    <a:pt x="3959" y="1309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7"/>
                  </a:lnTo>
                  <a:lnTo>
                    <a:pt x="3959" y="1305"/>
                  </a:lnTo>
                  <a:lnTo>
                    <a:pt x="3959" y="1305"/>
                  </a:lnTo>
                  <a:lnTo>
                    <a:pt x="3963" y="1303"/>
                  </a:lnTo>
                  <a:lnTo>
                    <a:pt x="3965" y="1303"/>
                  </a:lnTo>
                  <a:lnTo>
                    <a:pt x="3965" y="1303"/>
                  </a:lnTo>
                  <a:lnTo>
                    <a:pt x="3965" y="1301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300"/>
                  </a:lnTo>
                  <a:lnTo>
                    <a:pt x="3967" y="1298"/>
                  </a:lnTo>
                  <a:lnTo>
                    <a:pt x="3967" y="1298"/>
                  </a:lnTo>
                  <a:lnTo>
                    <a:pt x="3970" y="1296"/>
                  </a:lnTo>
                  <a:lnTo>
                    <a:pt x="3970" y="1296"/>
                  </a:lnTo>
                  <a:lnTo>
                    <a:pt x="3972" y="1294"/>
                  </a:lnTo>
                  <a:lnTo>
                    <a:pt x="3976" y="1292"/>
                  </a:lnTo>
                  <a:lnTo>
                    <a:pt x="3978" y="1292"/>
                  </a:lnTo>
                  <a:lnTo>
                    <a:pt x="3978" y="1292"/>
                  </a:lnTo>
                  <a:lnTo>
                    <a:pt x="3983" y="1290"/>
                  </a:lnTo>
                  <a:lnTo>
                    <a:pt x="3991" y="1290"/>
                  </a:lnTo>
                  <a:lnTo>
                    <a:pt x="3994" y="1289"/>
                  </a:lnTo>
                  <a:lnTo>
                    <a:pt x="3998" y="1289"/>
                  </a:lnTo>
                  <a:lnTo>
                    <a:pt x="3998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0" y="1289"/>
                  </a:lnTo>
                  <a:lnTo>
                    <a:pt x="4002" y="1289"/>
                  </a:lnTo>
                  <a:lnTo>
                    <a:pt x="4003" y="1287"/>
                  </a:lnTo>
                  <a:lnTo>
                    <a:pt x="4005" y="1287"/>
                  </a:lnTo>
                  <a:lnTo>
                    <a:pt x="4007" y="1287"/>
                  </a:lnTo>
                  <a:lnTo>
                    <a:pt x="4009" y="1287"/>
                  </a:lnTo>
                  <a:lnTo>
                    <a:pt x="4012" y="1287"/>
                  </a:lnTo>
                  <a:lnTo>
                    <a:pt x="4014" y="1287"/>
                  </a:lnTo>
                  <a:lnTo>
                    <a:pt x="4016" y="1287"/>
                  </a:lnTo>
                  <a:lnTo>
                    <a:pt x="4016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18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0" y="1287"/>
                  </a:lnTo>
                  <a:lnTo>
                    <a:pt x="4022" y="1287"/>
                  </a:lnTo>
                  <a:lnTo>
                    <a:pt x="4022" y="1287"/>
                  </a:lnTo>
                  <a:lnTo>
                    <a:pt x="4023" y="1287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5" y="1289"/>
                  </a:lnTo>
                  <a:lnTo>
                    <a:pt x="4027" y="1287"/>
                  </a:lnTo>
                  <a:lnTo>
                    <a:pt x="4027" y="1289"/>
                  </a:lnTo>
                  <a:lnTo>
                    <a:pt x="4029" y="1289"/>
                  </a:lnTo>
                  <a:lnTo>
                    <a:pt x="4029" y="1289"/>
                  </a:lnTo>
                  <a:lnTo>
                    <a:pt x="4031" y="1289"/>
                  </a:lnTo>
                  <a:lnTo>
                    <a:pt x="4033" y="1290"/>
                  </a:lnTo>
                  <a:lnTo>
                    <a:pt x="4034" y="1290"/>
                  </a:lnTo>
                  <a:lnTo>
                    <a:pt x="4034" y="1290"/>
                  </a:lnTo>
                  <a:lnTo>
                    <a:pt x="4036" y="1290"/>
                  </a:lnTo>
                  <a:lnTo>
                    <a:pt x="4036" y="1290"/>
                  </a:lnTo>
                  <a:lnTo>
                    <a:pt x="4038" y="1290"/>
                  </a:lnTo>
                  <a:lnTo>
                    <a:pt x="4038" y="1290"/>
                  </a:lnTo>
                  <a:lnTo>
                    <a:pt x="4040" y="1289"/>
                  </a:lnTo>
                  <a:lnTo>
                    <a:pt x="4042" y="1289"/>
                  </a:lnTo>
                  <a:lnTo>
                    <a:pt x="4042" y="1289"/>
                  </a:lnTo>
                  <a:lnTo>
                    <a:pt x="4044" y="1289"/>
                  </a:lnTo>
                  <a:lnTo>
                    <a:pt x="4044" y="1289"/>
                  </a:lnTo>
                  <a:lnTo>
                    <a:pt x="4045" y="1289"/>
                  </a:lnTo>
                  <a:lnTo>
                    <a:pt x="4045" y="1289"/>
                  </a:lnTo>
                  <a:lnTo>
                    <a:pt x="4047" y="1287"/>
                  </a:lnTo>
                  <a:lnTo>
                    <a:pt x="4047" y="1287"/>
                  </a:lnTo>
                  <a:lnTo>
                    <a:pt x="4051" y="1287"/>
                  </a:lnTo>
                  <a:lnTo>
                    <a:pt x="4051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3" y="1285"/>
                  </a:lnTo>
                  <a:lnTo>
                    <a:pt x="4055" y="1285"/>
                  </a:lnTo>
                  <a:lnTo>
                    <a:pt x="4056" y="1285"/>
                  </a:lnTo>
                  <a:lnTo>
                    <a:pt x="4058" y="1285"/>
                  </a:lnTo>
                  <a:lnTo>
                    <a:pt x="4058" y="1285"/>
                  </a:lnTo>
                  <a:lnTo>
                    <a:pt x="4060" y="1285"/>
                  </a:lnTo>
                  <a:lnTo>
                    <a:pt x="4060" y="1285"/>
                  </a:lnTo>
                  <a:lnTo>
                    <a:pt x="4062" y="1285"/>
                  </a:lnTo>
                  <a:lnTo>
                    <a:pt x="4062" y="1285"/>
                  </a:lnTo>
                  <a:lnTo>
                    <a:pt x="4064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6" y="1285"/>
                  </a:lnTo>
                  <a:lnTo>
                    <a:pt x="4067" y="1285"/>
                  </a:lnTo>
                  <a:lnTo>
                    <a:pt x="4069" y="1285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73" y="1283"/>
                  </a:lnTo>
                  <a:lnTo>
                    <a:pt x="4075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7" y="1283"/>
                  </a:lnTo>
                  <a:lnTo>
                    <a:pt x="4078" y="1283"/>
                  </a:lnTo>
                  <a:lnTo>
                    <a:pt x="4078" y="1283"/>
                  </a:lnTo>
                  <a:lnTo>
                    <a:pt x="4080" y="1283"/>
                  </a:lnTo>
                  <a:lnTo>
                    <a:pt x="4082" y="1283"/>
                  </a:lnTo>
                  <a:lnTo>
                    <a:pt x="4082" y="1283"/>
                  </a:lnTo>
                  <a:lnTo>
                    <a:pt x="4084" y="1281"/>
                  </a:lnTo>
                  <a:lnTo>
                    <a:pt x="4084" y="1281"/>
                  </a:lnTo>
                  <a:lnTo>
                    <a:pt x="4086" y="1281"/>
                  </a:lnTo>
                  <a:lnTo>
                    <a:pt x="4086" y="1281"/>
                  </a:lnTo>
                  <a:lnTo>
                    <a:pt x="4088" y="1281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8" y="1279"/>
                  </a:lnTo>
                  <a:lnTo>
                    <a:pt x="4086" y="1279"/>
                  </a:lnTo>
                  <a:lnTo>
                    <a:pt x="4084" y="1279"/>
                  </a:lnTo>
                  <a:lnTo>
                    <a:pt x="4084" y="1279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2" y="1281"/>
                  </a:lnTo>
                  <a:lnTo>
                    <a:pt x="4080" y="1281"/>
                  </a:lnTo>
                  <a:lnTo>
                    <a:pt x="4080" y="1281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80" y="1279"/>
                  </a:lnTo>
                  <a:lnTo>
                    <a:pt x="4078" y="1279"/>
                  </a:lnTo>
                  <a:lnTo>
                    <a:pt x="4078" y="1279"/>
                  </a:lnTo>
                  <a:lnTo>
                    <a:pt x="4077" y="1279"/>
                  </a:lnTo>
                  <a:lnTo>
                    <a:pt x="4077" y="1279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8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7" y="1281"/>
                  </a:lnTo>
                  <a:lnTo>
                    <a:pt x="4075" y="1281"/>
                  </a:lnTo>
                  <a:lnTo>
                    <a:pt x="4075" y="1281"/>
                  </a:lnTo>
                  <a:lnTo>
                    <a:pt x="4073" y="1281"/>
                  </a:lnTo>
                  <a:lnTo>
                    <a:pt x="4073" y="1283"/>
                  </a:lnTo>
                  <a:lnTo>
                    <a:pt x="4071" y="1283"/>
                  </a:lnTo>
                  <a:lnTo>
                    <a:pt x="4071" y="1283"/>
                  </a:lnTo>
                  <a:lnTo>
                    <a:pt x="4069" y="1283"/>
                  </a:lnTo>
                  <a:lnTo>
                    <a:pt x="4069" y="1283"/>
                  </a:lnTo>
                  <a:lnTo>
                    <a:pt x="4067" y="1283"/>
                  </a:lnTo>
                  <a:lnTo>
                    <a:pt x="4067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6" y="1283"/>
                  </a:lnTo>
                  <a:lnTo>
                    <a:pt x="4067" y="1281"/>
                  </a:lnTo>
                  <a:lnTo>
                    <a:pt x="4067" y="1281"/>
                  </a:lnTo>
                  <a:lnTo>
                    <a:pt x="4066" y="1281"/>
                  </a:lnTo>
                  <a:lnTo>
                    <a:pt x="4066" y="1281"/>
                  </a:lnTo>
                  <a:lnTo>
                    <a:pt x="4066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4" y="1283"/>
                  </a:lnTo>
                  <a:lnTo>
                    <a:pt x="4062" y="1283"/>
                  </a:lnTo>
                  <a:lnTo>
                    <a:pt x="4062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3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60" y="1281"/>
                  </a:lnTo>
                  <a:lnTo>
                    <a:pt x="4058" y="1281"/>
                  </a:lnTo>
                  <a:lnTo>
                    <a:pt x="4058" y="1281"/>
                  </a:lnTo>
                  <a:lnTo>
                    <a:pt x="4058" y="1283"/>
                  </a:lnTo>
                  <a:lnTo>
                    <a:pt x="4058" y="1283"/>
                  </a:lnTo>
                  <a:lnTo>
                    <a:pt x="4056" y="1283"/>
                  </a:lnTo>
                  <a:lnTo>
                    <a:pt x="4056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5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3"/>
                  </a:lnTo>
                  <a:lnTo>
                    <a:pt x="4053" y="1285"/>
                  </a:lnTo>
                  <a:lnTo>
                    <a:pt x="4051" y="1285"/>
                  </a:lnTo>
                  <a:lnTo>
                    <a:pt x="4051" y="1285"/>
                  </a:lnTo>
                  <a:lnTo>
                    <a:pt x="4051" y="1283"/>
                  </a:lnTo>
                  <a:lnTo>
                    <a:pt x="4051" y="1283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81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49" y="1279"/>
                  </a:lnTo>
                  <a:lnTo>
                    <a:pt x="4051" y="1279"/>
                  </a:lnTo>
                  <a:lnTo>
                    <a:pt x="4051" y="1278"/>
                  </a:lnTo>
                  <a:lnTo>
                    <a:pt x="4051" y="1278"/>
                  </a:lnTo>
                  <a:lnTo>
                    <a:pt x="4051" y="1276"/>
                  </a:lnTo>
                  <a:lnTo>
                    <a:pt x="4051" y="1276"/>
                  </a:lnTo>
                  <a:lnTo>
                    <a:pt x="4053" y="1276"/>
                  </a:lnTo>
                  <a:lnTo>
                    <a:pt x="4053" y="1276"/>
                  </a:lnTo>
                  <a:lnTo>
                    <a:pt x="4053" y="1274"/>
                  </a:lnTo>
                  <a:lnTo>
                    <a:pt x="4053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3" y="1274"/>
                  </a:lnTo>
                  <a:lnTo>
                    <a:pt x="4055" y="1272"/>
                  </a:lnTo>
                  <a:lnTo>
                    <a:pt x="4055" y="1272"/>
                  </a:lnTo>
                  <a:lnTo>
                    <a:pt x="4056" y="1272"/>
                  </a:lnTo>
                  <a:lnTo>
                    <a:pt x="4056" y="1274"/>
                  </a:lnTo>
                  <a:lnTo>
                    <a:pt x="4055" y="1274"/>
                  </a:lnTo>
                  <a:lnTo>
                    <a:pt x="4055" y="1274"/>
                  </a:lnTo>
                  <a:lnTo>
                    <a:pt x="4056" y="1274"/>
                  </a:lnTo>
                  <a:lnTo>
                    <a:pt x="4056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4"/>
                  </a:lnTo>
                  <a:lnTo>
                    <a:pt x="4058" y="1272"/>
                  </a:lnTo>
                  <a:lnTo>
                    <a:pt x="4058" y="1272"/>
                  </a:lnTo>
                  <a:lnTo>
                    <a:pt x="4058" y="1270"/>
                  </a:lnTo>
                  <a:lnTo>
                    <a:pt x="4058" y="1270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58" y="1268"/>
                  </a:lnTo>
                  <a:lnTo>
                    <a:pt x="4060" y="1267"/>
                  </a:lnTo>
                  <a:lnTo>
                    <a:pt x="4060" y="1267"/>
                  </a:lnTo>
                  <a:lnTo>
                    <a:pt x="4060" y="1265"/>
                  </a:lnTo>
                  <a:lnTo>
                    <a:pt x="4060" y="1265"/>
                  </a:lnTo>
                  <a:lnTo>
                    <a:pt x="4060" y="1263"/>
                  </a:lnTo>
                  <a:lnTo>
                    <a:pt x="4062" y="1263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2" y="1261"/>
                  </a:lnTo>
                  <a:lnTo>
                    <a:pt x="4064" y="1259"/>
                  </a:lnTo>
                  <a:lnTo>
                    <a:pt x="4064" y="1259"/>
                  </a:lnTo>
                  <a:lnTo>
                    <a:pt x="4064" y="1257"/>
                  </a:lnTo>
                  <a:lnTo>
                    <a:pt x="4064" y="1257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6" y="1256"/>
                  </a:lnTo>
                  <a:lnTo>
                    <a:pt x="4067" y="1256"/>
                  </a:lnTo>
                  <a:lnTo>
                    <a:pt x="4067" y="1256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69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1" y="1254"/>
                  </a:lnTo>
                  <a:lnTo>
                    <a:pt x="4073" y="1254"/>
                  </a:lnTo>
                  <a:lnTo>
                    <a:pt x="4075" y="1252"/>
                  </a:lnTo>
                  <a:lnTo>
                    <a:pt x="4075" y="1252"/>
                  </a:lnTo>
                  <a:lnTo>
                    <a:pt x="4077" y="1252"/>
                  </a:lnTo>
                  <a:lnTo>
                    <a:pt x="4077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2"/>
                  </a:lnTo>
                  <a:lnTo>
                    <a:pt x="4078" y="1250"/>
                  </a:lnTo>
                  <a:lnTo>
                    <a:pt x="4078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0" y="1250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2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4" y="1248"/>
                  </a:lnTo>
                  <a:lnTo>
                    <a:pt x="4086" y="1250"/>
                  </a:lnTo>
                  <a:lnTo>
                    <a:pt x="4086" y="1250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6" y="1248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8" y="1246"/>
                  </a:lnTo>
                  <a:lnTo>
                    <a:pt x="4089" y="1246"/>
                  </a:lnTo>
                  <a:lnTo>
                    <a:pt x="4089" y="1246"/>
                  </a:lnTo>
                  <a:lnTo>
                    <a:pt x="4089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1" y="1245"/>
                  </a:lnTo>
                  <a:lnTo>
                    <a:pt x="4093" y="1245"/>
                  </a:lnTo>
                  <a:lnTo>
                    <a:pt x="4093" y="1245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3" y="1243"/>
                  </a:lnTo>
                  <a:lnTo>
                    <a:pt x="4095" y="1243"/>
                  </a:lnTo>
                  <a:lnTo>
                    <a:pt x="4095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3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7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099" y="1241"/>
                  </a:lnTo>
                  <a:lnTo>
                    <a:pt x="4100" y="1241"/>
                  </a:lnTo>
                  <a:lnTo>
                    <a:pt x="4100" y="1239"/>
                  </a:lnTo>
                  <a:lnTo>
                    <a:pt x="4102" y="1239"/>
                  </a:lnTo>
                  <a:lnTo>
                    <a:pt x="4102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7"/>
                  </a:lnTo>
                  <a:lnTo>
                    <a:pt x="4104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6" y="1235"/>
                  </a:lnTo>
                  <a:lnTo>
                    <a:pt x="4108" y="1235"/>
                  </a:lnTo>
                  <a:lnTo>
                    <a:pt x="4108" y="1235"/>
                  </a:lnTo>
                  <a:lnTo>
                    <a:pt x="4108" y="1234"/>
                  </a:lnTo>
                  <a:lnTo>
                    <a:pt x="4108" y="1234"/>
                  </a:lnTo>
                  <a:lnTo>
                    <a:pt x="4110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1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3" y="1235"/>
                  </a:lnTo>
                  <a:lnTo>
                    <a:pt x="4115" y="1235"/>
                  </a:lnTo>
                  <a:lnTo>
                    <a:pt x="4115" y="1235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7" y="1234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19" y="1232"/>
                  </a:lnTo>
                  <a:lnTo>
                    <a:pt x="4121" y="1232"/>
                  </a:lnTo>
                  <a:lnTo>
                    <a:pt x="4121" y="1234"/>
                  </a:lnTo>
                  <a:lnTo>
                    <a:pt x="4121" y="1234"/>
                  </a:lnTo>
                  <a:lnTo>
                    <a:pt x="4122" y="1234"/>
                  </a:lnTo>
                  <a:lnTo>
                    <a:pt x="4122" y="1234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2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4" y="1232"/>
                  </a:lnTo>
                  <a:lnTo>
                    <a:pt x="4126" y="1232"/>
                  </a:lnTo>
                  <a:lnTo>
                    <a:pt x="4126" y="1232"/>
                  </a:lnTo>
                  <a:lnTo>
                    <a:pt x="4128" y="1232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30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28" y="1228"/>
                  </a:lnTo>
                  <a:lnTo>
                    <a:pt x="4130" y="1228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0" y="1226"/>
                  </a:lnTo>
                  <a:lnTo>
                    <a:pt x="4132" y="1226"/>
                  </a:lnTo>
                  <a:lnTo>
                    <a:pt x="4132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3" y="1226"/>
                  </a:lnTo>
                  <a:lnTo>
                    <a:pt x="4135" y="1226"/>
                  </a:lnTo>
                  <a:lnTo>
                    <a:pt x="4135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7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6"/>
                  </a:lnTo>
                  <a:lnTo>
                    <a:pt x="4139" y="1224"/>
                  </a:lnTo>
                  <a:lnTo>
                    <a:pt x="4141" y="1224"/>
                  </a:lnTo>
                  <a:lnTo>
                    <a:pt x="4141" y="1224"/>
                  </a:lnTo>
                  <a:lnTo>
                    <a:pt x="4143" y="1224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3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4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6" y="1223"/>
                  </a:lnTo>
                  <a:lnTo>
                    <a:pt x="4148" y="1223"/>
                  </a:lnTo>
                  <a:lnTo>
                    <a:pt x="4148" y="1223"/>
                  </a:lnTo>
                  <a:lnTo>
                    <a:pt x="4150" y="1223"/>
                  </a:lnTo>
                  <a:lnTo>
                    <a:pt x="4150" y="1221"/>
                  </a:lnTo>
                  <a:lnTo>
                    <a:pt x="4150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2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21"/>
                  </a:lnTo>
                  <a:lnTo>
                    <a:pt x="4154" y="1219"/>
                  </a:lnTo>
                  <a:lnTo>
                    <a:pt x="4155" y="1221"/>
                  </a:lnTo>
                  <a:lnTo>
                    <a:pt x="4157" y="1219"/>
                  </a:lnTo>
                  <a:lnTo>
                    <a:pt x="4157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59" y="1221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1" y="1223"/>
                  </a:lnTo>
                  <a:lnTo>
                    <a:pt x="4163" y="1223"/>
                  </a:lnTo>
                  <a:lnTo>
                    <a:pt x="4163" y="1223"/>
                  </a:lnTo>
                  <a:lnTo>
                    <a:pt x="4163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21"/>
                  </a:lnTo>
                  <a:lnTo>
                    <a:pt x="4161" y="1219"/>
                  </a:lnTo>
                  <a:lnTo>
                    <a:pt x="4163" y="1219"/>
                  </a:lnTo>
                  <a:lnTo>
                    <a:pt x="4163" y="1219"/>
                  </a:lnTo>
                  <a:lnTo>
                    <a:pt x="4165" y="1219"/>
                  </a:lnTo>
                  <a:lnTo>
                    <a:pt x="4165" y="1219"/>
                  </a:lnTo>
                  <a:lnTo>
                    <a:pt x="4165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6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7"/>
                  </a:lnTo>
                  <a:lnTo>
                    <a:pt x="4168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0" y="1215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2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3"/>
                  </a:lnTo>
                  <a:lnTo>
                    <a:pt x="4174" y="1212"/>
                  </a:lnTo>
                  <a:lnTo>
                    <a:pt x="4176" y="1210"/>
                  </a:lnTo>
                  <a:lnTo>
                    <a:pt x="4176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8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4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2" y="1206"/>
                  </a:lnTo>
                  <a:lnTo>
                    <a:pt x="4170" y="1206"/>
                  </a:lnTo>
                  <a:lnTo>
                    <a:pt x="4170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6"/>
                  </a:lnTo>
                  <a:lnTo>
                    <a:pt x="4168" y="1204"/>
                  </a:lnTo>
                  <a:lnTo>
                    <a:pt x="4166" y="1204"/>
                  </a:lnTo>
                  <a:lnTo>
                    <a:pt x="4166" y="1204"/>
                  </a:lnTo>
                  <a:lnTo>
                    <a:pt x="4165" y="1204"/>
                  </a:lnTo>
                  <a:lnTo>
                    <a:pt x="4165" y="1204"/>
                  </a:lnTo>
                  <a:lnTo>
                    <a:pt x="4163" y="1204"/>
                  </a:lnTo>
                  <a:lnTo>
                    <a:pt x="4163" y="1202"/>
                  </a:lnTo>
                  <a:lnTo>
                    <a:pt x="4161" y="1202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201"/>
                  </a:lnTo>
                  <a:lnTo>
                    <a:pt x="4161" y="1199"/>
                  </a:lnTo>
                  <a:lnTo>
                    <a:pt x="4161" y="1199"/>
                  </a:lnTo>
                  <a:lnTo>
                    <a:pt x="4161" y="1197"/>
                  </a:lnTo>
                  <a:lnTo>
                    <a:pt x="4161" y="1197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61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9" y="1195"/>
                  </a:lnTo>
                  <a:lnTo>
                    <a:pt x="4157" y="1195"/>
                  </a:lnTo>
                  <a:lnTo>
                    <a:pt x="4157" y="1195"/>
                  </a:lnTo>
                  <a:lnTo>
                    <a:pt x="4157" y="1193"/>
                  </a:lnTo>
                  <a:lnTo>
                    <a:pt x="4157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5" y="1193"/>
                  </a:lnTo>
                  <a:lnTo>
                    <a:pt x="4154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1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5" y="1190"/>
                  </a:lnTo>
                  <a:lnTo>
                    <a:pt x="4154" y="1190"/>
                  </a:lnTo>
                  <a:lnTo>
                    <a:pt x="4154" y="1188"/>
                  </a:lnTo>
                  <a:lnTo>
                    <a:pt x="4155" y="1188"/>
                  </a:lnTo>
                  <a:lnTo>
                    <a:pt x="4154" y="1188"/>
                  </a:lnTo>
                  <a:lnTo>
                    <a:pt x="4154" y="1188"/>
                  </a:lnTo>
                  <a:lnTo>
                    <a:pt x="4154" y="1186"/>
                  </a:lnTo>
                  <a:lnTo>
                    <a:pt x="4154" y="1186"/>
                  </a:lnTo>
                  <a:lnTo>
                    <a:pt x="4154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4"/>
                  </a:lnTo>
                  <a:lnTo>
                    <a:pt x="4155" y="1182"/>
                  </a:lnTo>
                  <a:lnTo>
                    <a:pt x="4154" y="1180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4" y="1179"/>
                  </a:lnTo>
                  <a:lnTo>
                    <a:pt x="4152" y="1177"/>
                  </a:lnTo>
                  <a:lnTo>
                    <a:pt x="4152" y="1177"/>
                  </a:lnTo>
                  <a:lnTo>
                    <a:pt x="4152" y="1175"/>
                  </a:lnTo>
                  <a:lnTo>
                    <a:pt x="4152" y="1175"/>
                  </a:lnTo>
                  <a:lnTo>
                    <a:pt x="4150" y="1173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71"/>
                  </a:lnTo>
                  <a:lnTo>
                    <a:pt x="4150" y="1169"/>
                  </a:lnTo>
                  <a:lnTo>
                    <a:pt x="4148" y="1169"/>
                  </a:lnTo>
                  <a:lnTo>
                    <a:pt x="4148" y="1169"/>
                  </a:lnTo>
                  <a:lnTo>
                    <a:pt x="4146" y="1171"/>
                  </a:lnTo>
                  <a:lnTo>
                    <a:pt x="4146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4" y="1171"/>
                  </a:lnTo>
                  <a:lnTo>
                    <a:pt x="4143" y="1173"/>
                  </a:lnTo>
                  <a:lnTo>
                    <a:pt x="4141" y="1175"/>
                  </a:lnTo>
                  <a:lnTo>
                    <a:pt x="4141" y="1175"/>
                  </a:lnTo>
                  <a:lnTo>
                    <a:pt x="4139" y="1177"/>
                  </a:lnTo>
                  <a:lnTo>
                    <a:pt x="4137" y="1177"/>
                  </a:lnTo>
                  <a:lnTo>
                    <a:pt x="4137" y="1179"/>
                  </a:lnTo>
                  <a:lnTo>
                    <a:pt x="4135" y="1179"/>
                  </a:lnTo>
                  <a:lnTo>
                    <a:pt x="4133" y="1180"/>
                  </a:lnTo>
                  <a:lnTo>
                    <a:pt x="4133" y="1182"/>
                  </a:lnTo>
                  <a:lnTo>
                    <a:pt x="4132" y="1182"/>
                  </a:lnTo>
                  <a:lnTo>
                    <a:pt x="4130" y="1184"/>
                  </a:lnTo>
                  <a:lnTo>
                    <a:pt x="4130" y="1184"/>
                  </a:lnTo>
                  <a:lnTo>
                    <a:pt x="4128" y="1186"/>
                  </a:lnTo>
                  <a:lnTo>
                    <a:pt x="4126" y="1186"/>
                  </a:lnTo>
                  <a:lnTo>
                    <a:pt x="4126" y="1186"/>
                  </a:lnTo>
                  <a:lnTo>
                    <a:pt x="4122" y="1186"/>
                  </a:lnTo>
                  <a:lnTo>
                    <a:pt x="4122" y="1184"/>
                  </a:lnTo>
                  <a:lnTo>
                    <a:pt x="4121" y="1186"/>
                  </a:lnTo>
                  <a:lnTo>
                    <a:pt x="4121" y="1186"/>
                  </a:lnTo>
                  <a:lnTo>
                    <a:pt x="4119" y="1186"/>
                  </a:lnTo>
                  <a:lnTo>
                    <a:pt x="4119" y="1186"/>
                  </a:lnTo>
                  <a:lnTo>
                    <a:pt x="4117" y="1186"/>
                  </a:lnTo>
                  <a:lnTo>
                    <a:pt x="4117" y="1186"/>
                  </a:lnTo>
                  <a:lnTo>
                    <a:pt x="4115" y="1188"/>
                  </a:lnTo>
                  <a:lnTo>
                    <a:pt x="4115" y="1188"/>
                  </a:lnTo>
                  <a:lnTo>
                    <a:pt x="4113" y="1188"/>
                  </a:lnTo>
                  <a:lnTo>
                    <a:pt x="4113" y="1188"/>
                  </a:lnTo>
                  <a:lnTo>
                    <a:pt x="4111" y="1188"/>
                  </a:lnTo>
                  <a:lnTo>
                    <a:pt x="4111" y="1188"/>
                  </a:lnTo>
                  <a:lnTo>
                    <a:pt x="4110" y="1188"/>
                  </a:lnTo>
                  <a:lnTo>
                    <a:pt x="4108" y="1188"/>
                  </a:lnTo>
                  <a:lnTo>
                    <a:pt x="4108" y="1188"/>
                  </a:lnTo>
                  <a:lnTo>
                    <a:pt x="4106" y="1188"/>
                  </a:lnTo>
                  <a:lnTo>
                    <a:pt x="4104" y="1188"/>
                  </a:lnTo>
                  <a:lnTo>
                    <a:pt x="4102" y="1188"/>
                  </a:lnTo>
                  <a:lnTo>
                    <a:pt x="4102" y="1188"/>
                  </a:lnTo>
                  <a:lnTo>
                    <a:pt x="4100" y="1188"/>
                  </a:lnTo>
                  <a:lnTo>
                    <a:pt x="4100" y="1188"/>
                  </a:lnTo>
                  <a:lnTo>
                    <a:pt x="4099" y="1188"/>
                  </a:lnTo>
                  <a:lnTo>
                    <a:pt x="4097" y="1188"/>
                  </a:lnTo>
                  <a:lnTo>
                    <a:pt x="4097" y="1188"/>
                  </a:lnTo>
                  <a:lnTo>
                    <a:pt x="4095" y="1188"/>
                  </a:lnTo>
                  <a:lnTo>
                    <a:pt x="4093" y="1188"/>
                  </a:lnTo>
                  <a:lnTo>
                    <a:pt x="4093" y="1186"/>
                  </a:lnTo>
                  <a:lnTo>
                    <a:pt x="4091" y="1186"/>
                  </a:lnTo>
                  <a:lnTo>
                    <a:pt x="4091" y="1186"/>
                  </a:lnTo>
                  <a:lnTo>
                    <a:pt x="4089" y="1186"/>
                  </a:lnTo>
                  <a:lnTo>
                    <a:pt x="4088" y="1182"/>
                  </a:lnTo>
                  <a:lnTo>
                    <a:pt x="4086" y="1180"/>
                  </a:lnTo>
                  <a:lnTo>
                    <a:pt x="4086" y="1179"/>
                  </a:lnTo>
                  <a:lnTo>
                    <a:pt x="4086" y="1179"/>
                  </a:lnTo>
                  <a:lnTo>
                    <a:pt x="4086" y="1177"/>
                  </a:lnTo>
                  <a:lnTo>
                    <a:pt x="4086" y="1177"/>
                  </a:lnTo>
                  <a:lnTo>
                    <a:pt x="4086" y="1175"/>
                  </a:lnTo>
                  <a:lnTo>
                    <a:pt x="4088" y="1173"/>
                  </a:lnTo>
                  <a:lnTo>
                    <a:pt x="4088" y="1173"/>
                  </a:lnTo>
                  <a:lnTo>
                    <a:pt x="4088" y="1171"/>
                  </a:lnTo>
                  <a:lnTo>
                    <a:pt x="4089" y="1171"/>
                  </a:lnTo>
                  <a:lnTo>
                    <a:pt x="4089" y="1168"/>
                  </a:lnTo>
                  <a:lnTo>
                    <a:pt x="4089" y="1168"/>
                  </a:lnTo>
                  <a:lnTo>
                    <a:pt x="4091" y="1168"/>
                  </a:lnTo>
                  <a:lnTo>
                    <a:pt x="4091" y="1166"/>
                  </a:lnTo>
                  <a:lnTo>
                    <a:pt x="4091" y="1164"/>
                  </a:lnTo>
                  <a:lnTo>
                    <a:pt x="4091" y="1162"/>
                  </a:lnTo>
                  <a:lnTo>
                    <a:pt x="4093" y="1160"/>
                  </a:lnTo>
                  <a:lnTo>
                    <a:pt x="4093" y="1158"/>
                  </a:lnTo>
                  <a:lnTo>
                    <a:pt x="4095" y="1155"/>
                  </a:lnTo>
                  <a:lnTo>
                    <a:pt x="4095" y="1153"/>
                  </a:lnTo>
                  <a:lnTo>
                    <a:pt x="4095" y="1149"/>
                  </a:lnTo>
                  <a:lnTo>
                    <a:pt x="4095" y="1149"/>
                  </a:lnTo>
                  <a:lnTo>
                    <a:pt x="4095" y="1147"/>
                  </a:lnTo>
                  <a:lnTo>
                    <a:pt x="4095" y="1146"/>
                  </a:lnTo>
                  <a:lnTo>
                    <a:pt x="4095" y="1146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4"/>
                  </a:lnTo>
                  <a:lnTo>
                    <a:pt x="4097" y="1142"/>
                  </a:lnTo>
                  <a:lnTo>
                    <a:pt x="4099" y="1142"/>
                  </a:lnTo>
                  <a:lnTo>
                    <a:pt x="4099" y="1140"/>
                  </a:lnTo>
                  <a:lnTo>
                    <a:pt x="4099" y="1140"/>
                  </a:lnTo>
                  <a:lnTo>
                    <a:pt x="4100" y="1140"/>
                  </a:lnTo>
                  <a:lnTo>
                    <a:pt x="4102" y="1138"/>
                  </a:lnTo>
                  <a:lnTo>
                    <a:pt x="4100" y="1136"/>
                  </a:lnTo>
                  <a:lnTo>
                    <a:pt x="4102" y="1136"/>
                  </a:lnTo>
                  <a:lnTo>
                    <a:pt x="4102" y="1135"/>
                  </a:lnTo>
                  <a:lnTo>
                    <a:pt x="4102" y="1133"/>
                  </a:lnTo>
                  <a:lnTo>
                    <a:pt x="4102" y="1133"/>
                  </a:lnTo>
                  <a:lnTo>
                    <a:pt x="4104" y="1133"/>
                  </a:lnTo>
                  <a:lnTo>
                    <a:pt x="4104" y="1133"/>
                  </a:lnTo>
                  <a:lnTo>
                    <a:pt x="4106" y="1133"/>
                  </a:lnTo>
                  <a:lnTo>
                    <a:pt x="4106" y="1133"/>
                  </a:lnTo>
                  <a:lnTo>
                    <a:pt x="4108" y="1133"/>
                  </a:lnTo>
                  <a:lnTo>
                    <a:pt x="4108" y="1131"/>
                  </a:lnTo>
                  <a:lnTo>
                    <a:pt x="4110" y="1131"/>
                  </a:lnTo>
                  <a:lnTo>
                    <a:pt x="4111" y="1129"/>
                  </a:lnTo>
                  <a:lnTo>
                    <a:pt x="4111" y="1129"/>
                  </a:lnTo>
                  <a:lnTo>
                    <a:pt x="4113" y="1129"/>
                  </a:lnTo>
                  <a:lnTo>
                    <a:pt x="4113" y="1129"/>
                  </a:lnTo>
                  <a:lnTo>
                    <a:pt x="4113" y="1127"/>
                  </a:lnTo>
                  <a:lnTo>
                    <a:pt x="4113" y="1127"/>
                  </a:lnTo>
                  <a:lnTo>
                    <a:pt x="4115" y="1127"/>
                  </a:lnTo>
                  <a:lnTo>
                    <a:pt x="4115" y="1125"/>
                  </a:lnTo>
                  <a:lnTo>
                    <a:pt x="4117" y="1125"/>
                  </a:lnTo>
                  <a:lnTo>
                    <a:pt x="4117" y="1124"/>
                  </a:lnTo>
                  <a:lnTo>
                    <a:pt x="4119" y="1122"/>
                  </a:lnTo>
                  <a:lnTo>
                    <a:pt x="4121" y="1118"/>
                  </a:lnTo>
                  <a:lnTo>
                    <a:pt x="4121" y="1116"/>
                  </a:lnTo>
                  <a:lnTo>
                    <a:pt x="4122" y="1114"/>
                  </a:lnTo>
                  <a:lnTo>
                    <a:pt x="4122" y="1113"/>
                  </a:lnTo>
                  <a:lnTo>
                    <a:pt x="4122" y="1113"/>
                  </a:lnTo>
                  <a:lnTo>
                    <a:pt x="4126" y="1111"/>
                  </a:lnTo>
                  <a:lnTo>
                    <a:pt x="4126" y="1111"/>
                  </a:lnTo>
                  <a:lnTo>
                    <a:pt x="4126" y="1109"/>
                  </a:lnTo>
                  <a:lnTo>
                    <a:pt x="4128" y="1107"/>
                  </a:lnTo>
                  <a:lnTo>
                    <a:pt x="4128" y="1105"/>
                  </a:lnTo>
                  <a:lnTo>
                    <a:pt x="4128" y="1103"/>
                  </a:lnTo>
                  <a:lnTo>
                    <a:pt x="4128" y="1103"/>
                  </a:lnTo>
                  <a:lnTo>
                    <a:pt x="4130" y="1103"/>
                  </a:lnTo>
                  <a:lnTo>
                    <a:pt x="4130" y="1103"/>
                  </a:lnTo>
                  <a:lnTo>
                    <a:pt x="4130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2" y="1102"/>
                  </a:lnTo>
                  <a:lnTo>
                    <a:pt x="4133" y="1102"/>
                  </a:lnTo>
                  <a:lnTo>
                    <a:pt x="4133" y="1102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5" y="1100"/>
                  </a:lnTo>
                  <a:lnTo>
                    <a:pt x="4137" y="1100"/>
                  </a:lnTo>
                  <a:lnTo>
                    <a:pt x="4139" y="1098"/>
                  </a:lnTo>
                  <a:lnTo>
                    <a:pt x="4139" y="1098"/>
                  </a:lnTo>
                  <a:lnTo>
                    <a:pt x="4139" y="1096"/>
                  </a:lnTo>
                  <a:lnTo>
                    <a:pt x="4141" y="1094"/>
                  </a:lnTo>
                  <a:lnTo>
                    <a:pt x="4143" y="1094"/>
                  </a:lnTo>
                  <a:lnTo>
                    <a:pt x="4143" y="1094"/>
                  </a:lnTo>
                  <a:lnTo>
                    <a:pt x="4144" y="1094"/>
                  </a:lnTo>
                  <a:lnTo>
                    <a:pt x="4144" y="1094"/>
                  </a:lnTo>
                  <a:lnTo>
                    <a:pt x="4144" y="1092"/>
                  </a:lnTo>
                  <a:lnTo>
                    <a:pt x="4146" y="1092"/>
                  </a:lnTo>
                  <a:lnTo>
                    <a:pt x="4146" y="1092"/>
                  </a:lnTo>
                  <a:lnTo>
                    <a:pt x="4148" y="1092"/>
                  </a:lnTo>
                  <a:lnTo>
                    <a:pt x="4150" y="1091"/>
                  </a:lnTo>
                  <a:lnTo>
                    <a:pt x="4150" y="1091"/>
                  </a:lnTo>
                  <a:lnTo>
                    <a:pt x="4152" y="1089"/>
                  </a:lnTo>
                  <a:lnTo>
                    <a:pt x="4154" y="1089"/>
                  </a:lnTo>
                  <a:lnTo>
                    <a:pt x="4155" y="1089"/>
                  </a:lnTo>
                  <a:lnTo>
                    <a:pt x="4155" y="1089"/>
                  </a:lnTo>
                  <a:lnTo>
                    <a:pt x="4157" y="1087"/>
                  </a:lnTo>
                  <a:lnTo>
                    <a:pt x="4159" y="1087"/>
                  </a:lnTo>
                  <a:lnTo>
                    <a:pt x="4159" y="1087"/>
                  </a:lnTo>
                  <a:lnTo>
                    <a:pt x="4161" y="1087"/>
                  </a:lnTo>
                  <a:lnTo>
                    <a:pt x="4161" y="1087"/>
                  </a:lnTo>
                  <a:lnTo>
                    <a:pt x="4163" y="1085"/>
                  </a:lnTo>
                  <a:lnTo>
                    <a:pt x="4163" y="1085"/>
                  </a:lnTo>
                  <a:lnTo>
                    <a:pt x="4166" y="1081"/>
                  </a:lnTo>
                  <a:lnTo>
                    <a:pt x="4168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0" y="1081"/>
                  </a:lnTo>
                  <a:lnTo>
                    <a:pt x="4172" y="1080"/>
                  </a:lnTo>
                  <a:lnTo>
                    <a:pt x="4174" y="1080"/>
                  </a:lnTo>
                  <a:lnTo>
                    <a:pt x="4176" y="1080"/>
                  </a:lnTo>
                  <a:lnTo>
                    <a:pt x="4177" y="1078"/>
                  </a:lnTo>
                  <a:lnTo>
                    <a:pt x="4179" y="1078"/>
                  </a:lnTo>
                  <a:lnTo>
                    <a:pt x="4183" y="1076"/>
                  </a:lnTo>
                  <a:lnTo>
                    <a:pt x="4185" y="1074"/>
                  </a:lnTo>
                  <a:lnTo>
                    <a:pt x="4187" y="1072"/>
                  </a:lnTo>
                  <a:lnTo>
                    <a:pt x="4188" y="1070"/>
                  </a:lnTo>
                  <a:lnTo>
                    <a:pt x="4192" y="1069"/>
                  </a:lnTo>
                  <a:lnTo>
                    <a:pt x="4194" y="1069"/>
                  </a:lnTo>
                  <a:lnTo>
                    <a:pt x="4196" y="1067"/>
                  </a:lnTo>
                  <a:lnTo>
                    <a:pt x="4198" y="1065"/>
                  </a:lnTo>
                  <a:lnTo>
                    <a:pt x="4198" y="1065"/>
                  </a:lnTo>
                  <a:lnTo>
                    <a:pt x="4199" y="1065"/>
                  </a:lnTo>
                  <a:lnTo>
                    <a:pt x="4199" y="1065"/>
                  </a:lnTo>
                  <a:lnTo>
                    <a:pt x="4201" y="1065"/>
                  </a:lnTo>
                  <a:lnTo>
                    <a:pt x="4203" y="1063"/>
                  </a:lnTo>
                  <a:lnTo>
                    <a:pt x="4203" y="1063"/>
                  </a:lnTo>
                  <a:lnTo>
                    <a:pt x="4207" y="1063"/>
                  </a:lnTo>
                  <a:lnTo>
                    <a:pt x="4209" y="1061"/>
                  </a:lnTo>
                  <a:lnTo>
                    <a:pt x="4209" y="1061"/>
                  </a:lnTo>
                  <a:lnTo>
                    <a:pt x="4210" y="1059"/>
                  </a:lnTo>
                  <a:lnTo>
                    <a:pt x="4212" y="1059"/>
                  </a:lnTo>
                  <a:lnTo>
                    <a:pt x="4214" y="1059"/>
                  </a:lnTo>
                  <a:lnTo>
                    <a:pt x="4214" y="1059"/>
                  </a:lnTo>
                  <a:lnTo>
                    <a:pt x="4216" y="1058"/>
                  </a:lnTo>
                  <a:lnTo>
                    <a:pt x="4216" y="1058"/>
                  </a:lnTo>
                  <a:lnTo>
                    <a:pt x="4218" y="1058"/>
                  </a:lnTo>
                  <a:lnTo>
                    <a:pt x="4220" y="1058"/>
                  </a:lnTo>
                  <a:lnTo>
                    <a:pt x="4221" y="1056"/>
                  </a:lnTo>
                  <a:lnTo>
                    <a:pt x="4223" y="1056"/>
                  </a:lnTo>
                  <a:lnTo>
                    <a:pt x="4225" y="1056"/>
                  </a:lnTo>
                  <a:lnTo>
                    <a:pt x="4225" y="1054"/>
                  </a:lnTo>
                  <a:lnTo>
                    <a:pt x="4227" y="1054"/>
                  </a:lnTo>
                  <a:lnTo>
                    <a:pt x="4227" y="1054"/>
                  </a:lnTo>
                  <a:lnTo>
                    <a:pt x="4229" y="1052"/>
                  </a:lnTo>
                  <a:lnTo>
                    <a:pt x="4229" y="1052"/>
                  </a:lnTo>
                  <a:lnTo>
                    <a:pt x="4231" y="1052"/>
                  </a:lnTo>
                  <a:lnTo>
                    <a:pt x="4231" y="1050"/>
                  </a:lnTo>
                  <a:lnTo>
                    <a:pt x="4232" y="1050"/>
                  </a:lnTo>
                  <a:lnTo>
                    <a:pt x="4232" y="1048"/>
                  </a:lnTo>
                  <a:lnTo>
                    <a:pt x="4234" y="1048"/>
                  </a:lnTo>
                  <a:lnTo>
                    <a:pt x="4236" y="1047"/>
                  </a:lnTo>
                  <a:lnTo>
                    <a:pt x="4238" y="1047"/>
                  </a:lnTo>
                  <a:lnTo>
                    <a:pt x="4240" y="1047"/>
                  </a:lnTo>
                  <a:lnTo>
                    <a:pt x="4240" y="1048"/>
                  </a:lnTo>
                  <a:lnTo>
                    <a:pt x="4242" y="1048"/>
                  </a:lnTo>
                  <a:lnTo>
                    <a:pt x="4242" y="1048"/>
                  </a:lnTo>
                  <a:lnTo>
                    <a:pt x="4245" y="1047"/>
                  </a:lnTo>
                  <a:lnTo>
                    <a:pt x="4245" y="1047"/>
                  </a:lnTo>
                  <a:lnTo>
                    <a:pt x="4245" y="1045"/>
                  </a:lnTo>
                  <a:lnTo>
                    <a:pt x="4243" y="1045"/>
                  </a:lnTo>
                  <a:lnTo>
                    <a:pt x="4243" y="1045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2" y="1047"/>
                  </a:lnTo>
                  <a:lnTo>
                    <a:pt x="4240" y="1047"/>
                  </a:lnTo>
                  <a:lnTo>
                    <a:pt x="4240" y="1047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5"/>
                  </a:lnTo>
                  <a:lnTo>
                    <a:pt x="4240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2" y="1043"/>
                  </a:lnTo>
                  <a:lnTo>
                    <a:pt x="4243" y="1043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1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3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5" y="1043"/>
                  </a:lnTo>
                  <a:lnTo>
                    <a:pt x="4247" y="1043"/>
                  </a:lnTo>
                  <a:lnTo>
                    <a:pt x="4247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49" y="1041"/>
                  </a:lnTo>
                  <a:lnTo>
                    <a:pt x="4251" y="1039"/>
                  </a:lnTo>
                  <a:lnTo>
                    <a:pt x="4251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3" y="1041"/>
                  </a:lnTo>
                  <a:lnTo>
                    <a:pt x="4254" y="1043"/>
                  </a:lnTo>
                  <a:lnTo>
                    <a:pt x="4254" y="1041"/>
                  </a:lnTo>
                  <a:lnTo>
                    <a:pt x="4254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6" y="1041"/>
                  </a:lnTo>
                  <a:lnTo>
                    <a:pt x="4258" y="1041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8" y="1043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6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4" y="1045"/>
                  </a:lnTo>
                  <a:lnTo>
                    <a:pt x="4253" y="1045"/>
                  </a:lnTo>
                  <a:lnTo>
                    <a:pt x="4253" y="1045"/>
                  </a:lnTo>
                  <a:lnTo>
                    <a:pt x="4254" y="1045"/>
                  </a:lnTo>
                  <a:lnTo>
                    <a:pt x="4254" y="1047"/>
                  </a:lnTo>
                  <a:lnTo>
                    <a:pt x="4256" y="1047"/>
                  </a:lnTo>
                  <a:lnTo>
                    <a:pt x="4258" y="1047"/>
                  </a:lnTo>
                  <a:lnTo>
                    <a:pt x="4258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0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5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7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2" y="1048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4" y="1050"/>
                  </a:lnTo>
                  <a:lnTo>
                    <a:pt x="4265" y="1048"/>
                  </a:lnTo>
                  <a:lnTo>
                    <a:pt x="4267" y="1048"/>
                  </a:lnTo>
                  <a:lnTo>
                    <a:pt x="4269" y="1047"/>
                  </a:lnTo>
                  <a:lnTo>
                    <a:pt x="4273" y="1045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1"/>
                  </a:lnTo>
                  <a:lnTo>
                    <a:pt x="4280" y="1043"/>
                  </a:lnTo>
                  <a:lnTo>
                    <a:pt x="4280" y="1043"/>
                  </a:lnTo>
                  <a:lnTo>
                    <a:pt x="4280" y="1041"/>
                  </a:lnTo>
                  <a:lnTo>
                    <a:pt x="4282" y="1041"/>
                  </a:lnTo>
                  <a:lnTo>
                    <a:pt x="4282" y="1041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39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1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4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3"/>
                  </a:lnTo>
                  <a:lnTo>
                    <a:pt x="4282" y="1045"/>
                  </a:lnTo>
                  <a:lnTo>
                    <a:pt x="4282" y="1043"/>
                  </a:lnTo>
                  <a:lnTo>
                    <a:pt x="4284" y="1043"/>
                  </a:lnTo>
                  <a:lnTo>
                    <a:pt x="4284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2" y="1045"/>
                  </a:lnTo>
                  <a:lnTo>
                    <a:pt x="4280" y="1045"/>
                  </a:lnTo>
                  <a:lnTo>
                    <a:pt x="4278" y="1045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8" y="1043"/>
                  </a:lnTo>
                  <a:lnTo>
                    <a:pt x="4276" y="1043"/>
                  </a:lnTo>
                  <a:lnTo>
                    <a:pt x="4276" y="1043"/>
                  </a:lnTo>
                  <a:lnTo>
                    <a:pt x="4278" y="1045"/>
                  </a:lnTo>
                  <a:lnTo>
                    <a:pt x="4278" y="1045"/>
                  </a:lnTo>
                  <a:lnTo>
                    <a:pt x="4280" y="1045"/>
                  </a:lnTo>
                  <a:lnTo>
                    <a:pt x="4282" y="1047"/>
                  </a:lnTo>
                  <a:lnTo>
                    <a:pt x="4282" y="1047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4" y="1048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6" y="1047"/>
                  </a:lnTo>
                  <a:lnTo>
                    <a:pt x="4287" y="1047"/>
                  </a:lnTo>
                  <a:lnTo>
                    <a:pt x="4287" y="1047"/>
                  </a:lnTo>
                  <a:lnTo>
                    <a:pt x="4289" y="1047"/>
                  </a:lnTo>
                  <a:lnTo>
                    <a:pt x="4289" y="1048"/>
                  </a:lnTo>
                  <a:lnTo>
                    <a:pt x="4289" y="1048"/>
                  </a:lnTo>
                  <a:lnTo>
                    <a:pt x="4287" y="1050"/>
                  </a:lnTo>
                  <a:lnTo>
                    <a:pt x="4287" y="1050"/>
                  </a:lnTo>
                  <a:lnTo>
                    <a:pt x="4287" y="1052"/>
                  </a:lnTo>
                  <a:lnTo>
                    <a:pt x="4289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1" y="1050"/>
                  </a:lnTo>
                  <a:lnTo>
                    <a:pt x="4293" y="1050"/>
                  </a:lnTo>
                  <a:lnTo>
                    <a:pt x="4293" y="1050"/>
                  </a:lnTo>
                  <a:lnTo>
                    <a:pt x="4295" y="1048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0"/>
                  </a:lnTo>
                  <a:lnTo>
                    <a:pt x="4295" y="1052"/>
                  </a:lnTo>
                  <a:lnTo>
                    <a:pt x="4297" y="1052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7" y="1050"/>
                  </a:lnTo>
                  <a:lnTo>
                    <a:pt x="4298" y="1050"/>
                  </a:lnTo>
                  <a:lnTo>
                    <a:pt x="4298" y="1048"/>
                  </a:lnTo>
                  <a:lnTo>
                    <a:pt x="4298" y="1048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0" y="1047"/>
                  </a:lnTo>
                  <a:lnTo>
                    <a:pt x="4302" y="1045"/>
                  </a:lnTo>
                  <a:lnTo>
                    <a:pt x="4302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4" y="1043"/>
                  </a:lnTo>
                  <a:lnTo>
                    <a:pt x="4306" y="1041"/>
                  </a:lnTo>
                  <a:lnTo>
                    <a:pt x="4306" y="1041"/>
                  </a:lnTo>
                  <a:lnTo>
                    <a:pt x="4308" y="1039"/>
                  </a:lnTo>
                  <a:lnTo>
                    <a:pt x="4308" y="1039"/>
                  </a:lnTo>
                  <a:lnTo>
                    <a:pt x="4309" y="1039"/>
                  </a:lnTo>
                  <a:lnTo>
                    <a:pt x="4309" y="1039"/>
                  </a:lnTo>
                  <a:lnTo>
                    <a:pt x="4309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1" y="1037"/>
                  </a:lnTo>
                  <a:lnTo>
                    <a:pt x="4313" y="1036"/>
                  </a:lnTo>
                  <a:lnTo>
                    <a:pt x="4313" y="1036"/>
                  </a:lnTo>
                  <a:lnTo>
                    <a:pt x="4315" y="1036"/>
                  </a:lnTo>
                  <a:lnTo>
                    <a:pt x="4315" y="1034"/>
                  </a:lnTo>
                  <a:lnTo>
                    <a:pt x="4315" y="1034"/>
                  </a:lnTo>
                  <a:lnTo>
                    <a:pt x="4317" y="1034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9" y="1032"/>
                  </a:lnTo>
                  <a:lnTo>
                    <a:pt x="4317" y="1030"/>
                  </a:lnTo>
                  <a:lnTo>
                    <a:pt x="4317" y="1032"/>
                  </a:lnTo>
                  <a:lnTo>
                    <a:pt x="4315" y="1032"/>
                  </a:lnTo>
                  <a:lnTo>
                    <a:pt x="4313" y="1034"/>
                  </a:lnTo>
                  <a:lnTo>
                    <a:pt x="4311" y="1034"/>
                  </a:lnTo>
                  <a:lnTo>
                    <a:pt x="4311" y="1036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9" y="1034"/>
                  </a:lnTo>
                  <a:lnTo>
                    <a:pt x="4308" y="1036"/>
                  </a:lnTo>
                  <a:lnTo>
                    <a:pt x="4308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6" y="1036"/>
                  </a:lnTo>
                  <a:lnTo>
                    <a:pt x="4304" y="1036"/>
                  </a:lnTo>
                  <a:lnTo>
                    <a:pt x="4304" y="1036"/>
                  </a:lnTo>
                  <a:lnTo>
                    <a:pt x="4304" y="1037"/>
                  </a:lnTo>
                  <a:lnTo>
                    <a:pt x="4304" y="1039"/>
                  </a:lnTo>
                  <a:lnTo>
                    <a:pt x="4304" y="1039"/>
                  </a:lnTo>
                  <a:lnTo>
                    <a:pt x="4302" y="1039"/>
                  </a:lnTo>
                  <a:lnTo>
                    <a:pt x="4302" y="1037"/>
                  </a:lnTo>
                  <a:lnTo>
                    <a:pt x="4302" y="1036"/>
                  </a:lnTo>
                  <a:lnTo>
                    <a:pt x="4302" y="1036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4"/>
                  </a:lnTo>
                  <a:lnTo>
                    <a:pt x="4302" y="1032"/>
                  </a:lnTo>
                  <a:lnTo>
                    <a:pt x="4302" y="1032"/>
                  </a:lnTo>
                  <a:lnTo>
                    <a:pt x="4304" y="1032"/>
                  </a:lnTo>
                  <a:lnTo>
                    <a:pt x="4304" y="1032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4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30"/>
                  </a:lnTo>
                  <a:lnTo>
                    <a:pt x="4302" y="1028"/>
                  </a:lnTo>
                  <a:lnTo>
                    <a:pt x="4302" y="1028"/>
                  </a:lnTo>
                  <a:lnTo>
                    <a:pt x="4304" y="1028"/>
                  </a:lnTo>
                  <a:lnTo>
                    <a:pt x="4304" y="1028"/>
                  </a:lnTo>
                  <a:lnTo>
                    <a:pt x="4306" y="1026"/>
                  </a:lnTo>
                  <a:lnTo>
                    <a:pt x="4306" y="1026"/>
                  </a:lnTo>
                  <a:lnTo>
                    <a:pt x="4306" y="1025"/>
                  </a:lnTo>
                  <a:lnTo>
                    <a:pt x="4308" y="1025"/>
                  </a:lnTo>
                  <a:lnTo>
                    <a:pt x="4311" y="1021"/>
                  </a:lnTo>
                  <a:lnTo>
                    <a:pt x="4311" y="1021"/>
                  </a:lnTo>
                  <a:lnTo>
                    <a:pt x="4309" y="1019"/>
                  </a:lnTo>
                  <a:lnTo>
                    <a:pt x="4309" y="1019"/>
                  </a:lnTo>
                  <a:lnTo>
                    <a:pt x="4311" y="1017"/>
                  </a:lnTo>
                  <a:lnTo>
                    <a:pt x="4311" y="1017"/>
                  </a:lnTo>
                  <a:lnTo>
                    <a:pt x="4313" y="1015"/>
                  </a:lnTo>
                  <a:lnTo>
                    <a:pt x="4313" y="1014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3" y="1012"/>
                  </a:lnTo>
                  <a:lnTo>
                    <a:pt x="4311" y="1012"/>
                  </a:lnTo>
                  <a:lnTo>
                    <a:pt x="4311" y="1012"/>
                  </a:lnTo>
                  <a:lnTo>
                    <a:pt x="4311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4"/>
                  </a:lnTo>
                  <a:lnTo>
                    <a:pt x="4309" y="1015"/>
                  </a:lnTo>
                  <a:lnTo>
                    <a:pt x="4308" y="1017"/>
                  </a:lnTo>
                  <a:lnTo>
                    <a:pt x="4308" y="1017"/>
                  </a:lnTo>
                  <a:lnTo>
                    <a:pt x="4306" y="1019"/>
                  </a:lnTo>
                  <a:lnTo>
                    <a:pt x="4306" y="1021"/>
                  </a:lnTo>
                  <a:lnTo>
                    <a:pt x="4306" y="1021"/>
                  </a:lnTo>
                  <a:lnTo>
                    <a:pt x="4304" y="1023"/>
                  </a:lnTo>
                  <a:lnTo>
                    <a:pt x="4302" y="1023"/>
                  </a:lnTo>
                  <a:lnTo>
                    <a:pt x="4300" y="1025"/>
                  </a:lnTo>
                  <a:lnTo>
                    <a:pt x="4300" y="1025"/>
                  </a:lnTo>
                  <a:lnTo>
                    <a:pt x="4298" y="1025"/>
                  </a:lnTo>
                  <a:lnTo>
                    <a:pt x="4297" y="1025"/>
                  </a:lnTo>
                  <a:lnTo>
                    <a:pt x="4297" y="1025"/>
                  </a:lnTo>
                  <a:lnTo>
                    <a:pt x="4295" y="1026"/>
                  </a:lnTo>
                  <a:lnTo>
                    <a:pt x="4293" y="1026"/>
                  </a:lnTo>
                  <a:lnTo>
                    <a:pt x="4291" y="1028"/>
                  </a:lnTo>
                  <a:lnTo>
                    <a:pt x="4291" y="1030"/>
                  </a:lnTo>
                  <a:lnTo>
                    <a:pt x="4291" y="1030"/>
                  </a:lnTo>
                  <a:lnTo>
                    <a:pt x="4291" y="1028"/>
                  </a:lnTo>
                  <a:lnTo>
                    <a:pt x="4291" y="1028"/>
                  </a:lnTo>
                  <a:lnTo>
                    <a:pt x="4291" y="1026"/>
                  </a:lnTo>
                  <a:lnTo>
                    <a:pt x="4291" y="1026"/>
                  </a:lnTo>
                  <a:lnTo>
                    <a:pt x="4291" y="1025"/>
                  </a:lnTo>
                  <a:lnTo>
                    <a:pt x="4291" y="1025"/>
                  </a:lnTo>
                  <a:lnTo>
                    <a:pt x="4291" y="1023"/>
                  </a:lnTo>
                  <a:lnTo>
                    <a:pt x="4291" y="1023"/>
                  </a:lnTo>
                  <a:lnTo>
                    <a:pt x="4293" y="1021"/>
                  </a:lnTo>
                  <a:lnTo>
                    <a:pt x="4293" y="1021"/>
                  </a:lnTo>
                  <a:lnTo>
                    <a:pt x="4293" y="1019"/>
                  </a:lnTo>
                  <a:lnTo>
                    <a:pt x="4293" y="1019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7"/>
                  </a:lnTo>
                  <a:lnTo>
                    <a:pt x="4293" y="1015"/>
                  </a:lnTo>
                  <a:lnTo>
                    <a:pt x="4293" y="1014"/>
                  </a:lnTo>
                  <a:lnTo>
                    <a:pt x="4293" y="1014"/>
                  </a:lnTo>
                  <a:lnTo>
                    <a:pt x="4293" y="1012"/>
                  </a:lnTo>
                  <a:lnTo>
                    <a:pt x="4293" y="1012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1" y="1010"/>
                  </a:lnTo>
                  <a:lnTo>
                    <a:pt x="4289" y="1010"/>
                  </a:lnTo>
                  <a:lnTo>
                    <a:pt x="4289" y="1012"/>
                  </a:lnTo>
                  <a:lnTo>
                    <a:pt x="4287" y="1012"/>
                  </a:lnTo>
                  <a:lnTo>
                    <a:pt x="4287" y="1014"/>
                  </a:lnTo>
                  <a:lnTo>
                    <a:pt x="4286" y="1014"/>
                  </a:lnTo>
                  <a:lnTo>
                    <a:pt x="4286" y="1014"/>
                  </a:lnTo>
                  <a:lnTo>
                    <a:pt x="4284" y="1015"/>
                  </a:lnTo>
                  <a:lnTo>
                    <a:pt x="4284" y="1015"/>
                  </a:lnTo>
                  <a:lnTo>
                    <a:pt x="4282" y="1017"/>
                  </a:lnTo>
                  <a:lnTo>
                    <a:pt x="4282" y="1019"/>
                  </a:lnTo>
                  <a:lnTo>
                    <a:pt x="4280" y="1019"/>
                  </a:lnTo>
                  <a:lnTo>
                    <a:pt x="4280" y="1017"/>
                  </a:lnTo>
                  <a:lnTo>
                    <a:pt x="4280" y="1017"/>
                  </a:lnTo>
                  <a:lnTo>
                    <a:pt x="4278" y="1019"/>
                  </a:lnTo>
                  <a:lnTo>
                    <a:pt x="4278" y="1019"/>
                  </a:lnTo>
                  <a:lnTo>
                    <a:pt x="4276" y="1019"/>
                  </a:lnTo>
                  <a:lnTo>
                    <a:pt x="4276" y="1021"/>
                  </a:lnTo>
                  <a:lnTo>
                    <a:pt x="4275" y="1021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3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5" y="1025"/>
                  </a:lnTo>
                  <a:lnTo>
                    <a:pt x="4276" y="1025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78" y="1023"/>
                  </a:lnTo>
                  <a:lnTo>
                    <a:pt x="4280" y="1023"/>
                  </a:lnTo>
                  <a:lnTo>
                    <a:pt x="4278" y="1023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8" y="1025"/>
                  </a:lnTo>
                  <a:lnTo>
                    <a:pt x="4276" y="1025"/>
                  </a:lnTo>
                  <a:lnTo>
                    <a:pt x="4276" y="1026"/>
                  </a:lnTo>
                  <a:lnTo>
                    <a:pt x="4275" y="1026"/>
                  </a:lnTo>
                  <a:lnTo>
                    <a:pt x="4275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3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6"/>
                  </a:lnTo>
                  <a:lnTo>
                    <a:pt x="4271" y="1025"/>
                  </a:lnTo>
                  <a:lnTo>
                    <a:pt x="4271" y="1025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3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71" y="1023"/>
                  </a:lnTo>
                  <a:lnTo>
                    <a:pt x="4269" y="1023"/>
                  </a:lnTo>
                  <a:lnTo>
                    <a:pt x="4271" y="1023"/>
                  </a:lnTo>
                  <a:lnTo>
                    <a:pt x="4273" y="1021"/>
                  </a:lnTo>
                  <a:lnTo>
                    <a:pt x="4273" y="1019"/>
                  </a:lnTo>
                  <a:lnTo>
                    <a:pt x="4273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71" y="1019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9" y="1021"/>
                  </a:lnTo>
                  <a:lnTo>
                    <a:pt x="4267" y="1021"/>
                  </a:lnTo>
                  <a:lnTo>
                    <a:pt x="4267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5" y="1021"/>
                  </a:lnTo>
                  <a:lnTo>
                    <a:pt x="4264" y="1023"/>
                  </a:lnTo>
                  <a:lnTo>
                    <a:pt x="4264" y="1023"/>
                  </a:lnTo>
                  <a:lnTo>
                    <a:pt x="4262" y="1025"/>
                  </a:lnTo>
                  <a:lnTo>
                    <a:pt x="4262" y="1026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8" y="1028"/>
                  </a:lnTo>
                  <a:lnTo>
                    <a:pt x="4256" y="1028"/>
                  </a:lnTo>
                  <a:lnTo>
                    <a:pt x="4256" y="1030"/>
                  </a:lnTo>
                  <a:lnTo>
                    <a:pt x="4256" y="1030"/>
                  </a:lnTo>
                  <a:lnTo>
                    <a:pt x="4254" y="1032"/>
                  </a:lnTo>
                  <a:lnTo>
                    <a:pt x="4254" y="1034"/>
                  </a:lnTo>
                  <a:lnTo>
                    <a:pt x="4253" y="1036"/>
                  </a:lnTo>
                  <a:lnTo>
                    <a:pt x="4253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6"/>
                  </a:lnTo>
                  <a:lnTo>
                    <a:pt x="4251" y="1034"/>
                  </a:lnTo>
                  <a:lnTo>
                    <a:pt x="4251" y="1032"/>
                  </a:lnTo>
                  <a:lnTo>
                    <a:pt x="4251" y="1032"/>
                  </a:lnTo>
                  <a:lnTo>
                    <a:pt x="4251" y="1030"/>
                  </a:lnTo>
                  <a:lnTo>
                    <a:pt x="4253" y="1030"/>
                  </a:lnTo>
                  <a:lnTo>
                    <a:pt x="4254" y="1030"/>
                  </a:lnTo>
                  <a:lnTo>
                    <a:pt x="4254" y="1028"/>
                  </a:lnTo>
                  <a:lnTo>
                    <a:pt x="4256" y="1026"/>
                  </a:lnTo>
                  <a:lnTo>
                    <a:pt x="4256" y="1028"/>
                  </a:lnTo>
                  <a:lnTo>
                    <a:pt x="4258" y="1026"/>
                  </a:lnTo>
                  <a:lnTo>
                    <a:pt x="4258" y="1026"/>
                  </a:lnTo>
                  <a:lnTo>
                    <a:pt x="4258" y="1025"/>
                  </a:lnTo>
                  <a:lnTo>
                    <a:pt x="4260" y="1025"/>
                  </a:lnTo>
                  <a:lnTo>
                    <a:pt x="4260" y="1025"/>
                  </a:lnTo>
                  <a:lnTo>
                    <a:pt x="4262" y="1023"/>
                  </a:lnTo>
                  <a:lnTo>
                    <a:pt x="4262" y="1023"/>
                  </a:lnTo>
                  <a:lnTo>
                    <a:pt x="4264" y="1023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4" y="1021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5" y="1019"/>
                  </a:lnTo>
                  <a:lnTo>
                    <a:pt x="4267" y="1017"/>
                  </a:lnTo>
                  <a:lnTo>
                    <a:pt x="4269" y="1017"/>
                  </a:lnTo>
                  <a:lnTo>
                    <a:pt x="4269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1" y="1017"/>
                  </a:lnTo>
                  <a:lnTo>
                    <a:pt x="4273" y="1017"/>
                  </a:lnTo>
                  <a:lnTo>
                    <a:pt x="4273" y="1017"/>
                  </a:lnTo>
                  <a:lnTo>
                    <a:pt x="4273" y="1015"/>
                  </a:lnTo>
                  <a:lnTo>
                    <a:pt x="4275" y="1014"/>
                  </a:lnTo>
                  <a:lnTo>
                    <a:pt x="4275" y="1014"/>
                  </a:lnTo>
                  <a:lnTo>
                    <a:pt x="4276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78" y="1014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0" y="1015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2" y="1014"/>
                  </a:lnTo>
                  <a:lnTo>
                    <a:pt x="4284" y="1014"/>
                  </a:lnTo>
                  <a:lnTo>
                    <a:pt x="4284" y="1014"/>
                  </a:lnTo>
                  <a:lnTo>
                    <a:pt x="4286" y="1012"/>
                  </a:lnTo>
                  <a:lnTo>
                    <a:pt x="4286" y="1012"/>
                  </a:lnTo>
                  <a:lnTo>
                    <a:pt x="4286" y="1010"/>
                  </a:lnTo>
                  <a:lnTo>
                    <a:pt x="4286" y="1012"/>
                  </a:lnTo>
                  <a:lnTo>
                    <a:pt x="4287" y="1012"/>
                  </a:lnTo>
                  <a:lnTo>
                    <a:pt x="4287" y="1012"/>
                  </a:lnTo>
                  <a:lnTo>
                    <a:pt x="4289" y="1010"/>
                  </a:lnTo>
                  <a:lnTo>
                    <a:pt x="4291" y="1008"/>
                  </a:lnTo>
                  <a:lnTo>
                    <a:pt x="4291" y="1006"/>
                  </a:lnTo>
                  <a:lnTo>
                    <a:pt x="4291" y="1008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3" y="1006"/>
                  </a:lnTo>
                  <a:lnTo>
                    <a:pt x="4295" y="1004"/>
                  </a:lnTo>
                  <a:lnTo>
                    <a:pt x="4297" y="1004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7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6"/>
                  </a:lnTo>
                  <a:lnTo>
                    <a:pt x="4295" y="1008"/>
                  </a:lnTo>
                  <a:lnTo>
                    <a:pt x="4295" y="1008"/>
                  </a:lnTo>
                  <a:lnTo>
                    <a:pt x="4293" y="1008"/>
                  </a:lnTo>
                  <a:lnTo>
                    <a:pt x="4293" y="1010"/>
                  </a:lnTo>
                  <a:lnTo>
                    <a:pt x="4293" y="1010"/>
                  </a:lnTo>
                  <a:lnTo>
                    <a:pt x="4293" y="1012"/>
                  </a:lnTo>
                  <a:lnTo>
                    <a:pt x="4293" y="1014"/>
                  </a:lnTo>
                  <a:lnTo>
                    <a:pt x="4295" y="1015"/>
                  </a:lnTo>
                  <a:lnTo>
                    <a:pt x="4295" y="1015"/>
                  </a:lnTo>
                  <a:lnTo>
                    <a:pt x="4295" y="1017"/>
                  </a:lnTo>
                  <a:lnTo>
                    <a:pt x="4295" y="1015"/>
                  </a:lnTo>
                  <a:lnTo>
                    <a:pt x="4297" y="1015"/>
                  </a:lnTo>
                  <a:lnTo>
                    <a:pt x="4297" y="1014"/>
                  </a:lnTo>
                  <a:lnTo>
                    <a:pt x="4297" y="1012"/>
                  </a:lnTo>
                  <a:lnTo>
                    <a:pt x="4298" y="1012"/>
                  </a:lnTo>
                  <a:lnTo>
                    <a:pt x="4298" y="1010"/>
                  </a:lnTo>
                  <a:lnTo>
                    <a:pt x="4300" y="1010"/>
                  </a:lnTo>
                  <a:lnTo>
                    <a:pt x="4300" y="1010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8"/>
                  </a:lnTo>
                  <a:lnTo>
                    <a:pt x="4300" y="1006"/>
                  </a:lnTo>
                  <a:lnTo>
                    <a:pt x="4302" y="1006"/>
                  </a:lnTo>
                  <a:lnTo>
                    <a:pt x="4302" y="1006"/>
                  </a:lnTo>
                  <a:lnTo>
                    <a:pt x="4302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4" y="1004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6" y="1006"/>
                  </a:lnTo>
                  <a:lnTo>
                    <a:pt x="4308" y="1006"/>
                  </a:lnTo>
                  <a:lnTo>
                    <a:pt x="4306" y="1006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6" y="1008"/>
                  </a:lnTo>
                  <a:lnTo>
                    <a:pt x="4304" y="1008"/>
                  </a:lnTo>
                  <a:lnTo>
                    <a:pt x="4304" y="1008"/>
                  </a:lnTo>
                  <a:lnTo>
                    <a:pt x="4304" y="1010"/>
                  </a:lnTo>
                  <a:lnTo>
                    <a:pt x="4304" y="1010"/>
                  </a:lnTo>
                  <a:lnTo>
                    <a:pt x="4302" y="1010"/>
                  </a:lnTo>
                  <a:lnTo>
                    <a:pt x="4302" y="1010"/>
                  </a:lnTo>
                  <a:lnTo>
                    <a:pt x="4300" y="1012"/>
                  </a:lnTo>
                  <a:lnTo>
                    <a:pt x="4300" y="1012"/>
                  </a:lnTo>
                  <a:lnTo>
                    <a:pt x="4298" y="1012"/>
                  </a:lnTo>
                  <a:lnTo>
                    <a:pt x="4298" y="1012"/>
                  </a:lnTo>
                  <a:lnTo>
                    <a:pt x="4298" y="1014"/>
                  </a:lnTo>
                  <a:lnTo>
                    <a:pt x="4298" y="1014"/>
                  </a:lnTo>
                  <a:lnTo>
                    <a:pt x="4298" y="1015"/>
                  </a:lnTo>
                  <a:lnTo>
                    <a:pt x="4298" y="1015"/>
                  </a:lnTo>
                  <a:lnTo>
                    <a:pt x="4298" y="1017"/>
                  </a:lnTo>
                  <a:lnTo>
                    <a:pt x="4297" y="1017"/>
                  </a:lnTo>
                  <a:lnTo>
                    <a:pt x="4297" y="1017"/>
                  </a:lnTo>
                  <a:lnTo>
                    <a:pt x="4297" y="1019"/>
                  </a:lnTo>
                  <a:lnTo>
                    <a:pt x="4295" y="1019"/>
                  </a:lnTo>
                  <a:lnTo>
                    <a:pt x="4295" y="1019"/>
                  </a:lnTo>
                  <a:lnTo>
                    <a:pt x="4293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5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7" y="1021"/>
                  </a:lnTo>
                  <a:lnTo>
                    <a:pt x="4298" y="1021"/>
                  </a:lnTo>
                  <a:lnTo>
                    <a:pt x="4298" y="1019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8" y="1021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3"/>
                  </a:lnTo>
                  <a:lnTo>
                    <a:pt x="4297" y="1025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298" y="1023"/>
                  </a:lnTo>
                  <a:lnTo>
                    <a:pt x="4300" y="1023"/>
                  </a:lnTo>
                  <a:lnTo>
                    <a:pt x="4300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2" y="1021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9"/>
                  </a:lnTo>
                  <a:lnTo>
                    <a:pt x="4304" y="1017"/>
                  </a:lnTo>
                  <a:lnTo>
                    <a:pt x="4306" y="1015"/>
                  </a:lnTo>
                  <a:lnTo>
                    <a:pt x="4306" y="1014"/>
                  </a:lnTo>
                  <a:lnTo>
                    <a:pt x="4308" y="1012"/>
                  </a:lnTo>
                  <a:lnTo>
                    <a:pt x="4309" y="1012"/>
                  </a:lnTo>
                  <a:lnTo>
                    <a:pt x="4311" y="1008"/>
                  </a:lnTo>
                  <a:lnTo>
                    <a:pt x="4315" y="1004"/>
                  </a:lnTo>
                  <a:lnTo>
                    <a:pt x="4315" y="1003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7" y="1001"/>
                  </a:lnTo>
                  <a:lnTo>
                    <a:pt x="4319" y="1001"/>
                  </a:lnTo>
                  <a:lnTo>
                    <a:pt x="4319" y="999"/>
                  </a:lnTo>
                  <a:lnTo>
                    <a:pt x="4319" y="997"/>
                  </a:lnTo>
                  <a:lnTo>
                    <a:pt x="4320" y="997"/>
                  </a:lnTo>
                  <a:lnTo>
                    <a:pt x="4320" y="997"/>
                  </a:lnTo>
                  <a:lnTo>
                    <a:pt x="4320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5"/>
                  </a:lnTo>
                  <a:lnTo>
                    <a:pt x="4322" y="997"/>
                  </a:lnTo>
                  <a:lnTo>
                    <a:pt x="4322" y="995"/>
                  </a:lnTo>
                  <a:lnTo>
                    <a:pt x="4324" y="995"/>
                  </a:lnTo>
                  <a:lnTo>
                    <a:pt x="4326" y="993"/>
                  </a:lnTo>
                  <a:lnTo>
                    <a:pt x="4326" y="993"/>
                  </a:lnTo>
                  <a:lnTo>
                    <a:pt x="4326" y="992"/>
                  </a:lnTo>
                  <a:lnTo>
                    <a:pt x="4328" y="992"/>
                  </a:lnTo>
                  <a:lnTo>
                    <a:pt x="4328" y="990"/>
                  </a:lnTo>
                  <a:lnTo>
                    <a:pt x="4328" y="992"/>
                  </a:lnTo>
                  <a:lnTo>
                    <a:pt x="4328" y="992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28" y="993"/>
                  </a:lnTo>
                  <a:lnTo>
                    <a:pt x="4330" y="993"/>
                  </a:lnTo>
                  <a:lnTo>
                    <a:pt x="4331" y="993"/>
                  </a:lnTo>
                  <a:lnTo>
                    <a:pt x="4331" y="992"/>
                  </a:lnTo>
                  <a:lnTo>
                    <a:pt x="4331" y="992"/>
                  </a:lnTo>
                  <a:lnTo>
                    <a:pt x="4333" y="992"/>
                  </a:lnTo>
                  <a:lnTo>
                    <a:pt x="4333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2"/>
                  </a:lnTo>
                  <a:lnTo>
                    <a:pt x="4335" y="990"/>
                  </a:lnTo>
                  <a:lnTo>
                    <a:pt x="4335" y="990"/>
                  </a:lnTo>
                  <a:lnTo>
                    <a:pt x="4337" y="990"/>
                  </a:lnTo>
                  <a:lnTo>
                    <a:pt x="4337" y="990"/>
                  </a:lnTo>
                  <a:lnTo>
                    <a:pt x="4339" y="990"/>
                  </a:lnTo>
                  <a:lnTo>
                    <a:pt x="4339" y="988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6"/>
                  </a:lnTo>
                  <a:lnTo>
                    <a:pt x="4339" y="984"/>
                  </a:lnTo>
                  <a:lnTo>
                    <a:pt x="4339" y="984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2"/>
                  </a:lnTo>
                  <a:lnTo>
                    <a:pt x="4339" y="982"/>
                  </a:lnTo>
                  <a:lnTo>
                    <a:pt x="4339" y="982"/>
                  </a:lnTo>
                  <a:lnTo>
                    <a:pt x="4341" y="984"/>
                  </a:lnTo>
                  <a:lnTo>
                    <a:pt x="4341" y="984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1" y="986"/>
                  </a:lnTo>
                  <a:lnTo>
                    <a:pt x="4342" y="986"/>
                  </a:lnTo>
                  <a:lnTo>
                    <a:pt x="4342" y="984"/>
                  </a:lnTo>
                  <a:lnTo>
                    <a:pt x="4344" y="982"/>
                  </a:lnTo>
                  <a:lnTo>
                    <a:pt x="4346" y="982"/>
                  </a:lnTo>
                  <a:lnTo>
                    <a:pt x="4346" y="981"/>
                  </a:lnTo>
                  <a:lnTo>
                    <a:pt x="4346" y="981"/>
                  </a:lnTo>
                  <a:lnTo>
                    <a:pt x="4348" y="981"/>
                  </a:lnTo>
                  <a:lnTo>
                    <a:pt x="4348" y="981"/>
                  </a:lnTo>
                  <a:lnTo>
                    <a:pt x="4350" y="979"/>
                  </a:lnTo>
                  <a:lnTo>
                    <a:pt x="4350" y="977"/>
                  </a:lnTo>
                  <a:lnTo>
                    <a:pt x="4352" y="977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2" y="975"/>
                  </a:lnTo>
                  <a:lnTo>
                    <a:pt x="4355" y="973"/>
                  </a:lnTo>
                  <a:lnTo>
                    <a:pt x="4357" y="971"/>
                  </a:lnTo>
                  <a:lnTo>
                    <a:pt x="4357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59" y="971"/>
                  </a:lnTo>
                  <a:lnTo>
                    <a:pt x="4361" y="970"/>
                  </a:lnTo>
                  <a:lnTo>
                    <a:pt x="4361" y="971"/>
                  </a:lnTo>
                  <a:lnTo>
                    <a:pt x="4361" y="971"/>
                  </a:lnTo>
                  <a:lnTo>
                    <a:pt x="4361" y="970"/>
                  </a:lnTo>
                  <a:lnTo>
                    <a:pt x="4363" y="970"/>
                  </a:lnTo>
                  <a:lnTo>
                    <a:pt x="4364" y="968"/>
                  </a:lnTo>
                  <a:lnTo>
                    <a:pt x="4364" y="968"/>
                  </a:lnTo>
                  <a:lnTo>
                    <a:pt x="4366" y="966"/>
                  </a:lnTo>
                  <a:lnTo>
                    <a:pt x="4368" y="964"/>
                  </a:lnTo>
                  <a:lnTo>
                    <a:pt x="4370" y="962"/>
                  </a:lnTo>
                  <a:lnTo>
                    <a:pt x="4372" y="962"/>
                  </a:lnTo>
                  <a:lnTo>
                    <a:pt x="4374" y="960"/>
                  </a:lnTo>
                  <a:lnTo>
                    <a:pt x="4375" y="959"/>
                  </a:lnTo>
                  <a:lnTo>
                    <a:pt x="4377" y="957"/>
                  </a:lnTo>
                  <a:lnTo>
                    <a:pt x="4379" y="955"/>
                  </a:lnTo>
                  <a:lnTo>
                    <a:pt x="4381" y="953"/>
                  </a:lnTo>
                  <a:lnTo>
                    <a:pt x="4381" y="951"/>
                  </a:lnTo>
                  <a:lnTo>
                    <a:pt x="4381" y="949"/>
                  </a:lnTo>
                  <a:lnTo>
                    <a:pt x="4381" y="949"/>
                  </a:lnTo>
                  <a:lnTo>
                    <a:pt x="4383" y="948"/>
                  </a:lnTo>
                  <a:lnTo>
                    <a:pt x="4383" y="946"/>
                  </a:lnTo>
                  <a:lnTo>
                    <a:pt x="4385" y="944"/>
                  </a:lnTo>
                  <a:lnTo>
                    <a:pt x="4385" y="942"/>
                  </a:lnTo>
                  <a:lnTo>
                    <a:pt x="4386" y="940"/>
                  </a:lnTo>
                  <a:lnTo>
                    <a:pt x="4386" y="938"/>
                  </a:lnTo>
                  <a:lnTo>
                    <a:pt x="4386" y="937"/>
                  </a:lnTo>
                  <a:lnTo>
                    <a:pt x="4388" y="937"/>
                  </a:lnTo>
                  <a:lnTo>
                    <a:pt x="4388" y="935"/>
                  </a:lnTo>
                  <a:lnTo>
                    <a:pt x="4390" y="931"/>
                  </a:lnTo>
                  <a:lnTo>
                    <a:pt x="4392" y="927"/>
                  </a:lnTo>
                  <a:lnTo>
                    <a:pt x="4392" y="927"/>
                  </a:lnTo>
                  <a:lnTo>
                    <a:pt x="4394" y="926"/>
                  </a:lnTo>
                  <a:lnTo>
                    <a:pt x="4394" y="924"/>
                  </a:lnTo>
                  <a:lnTo>
                    <a:pt x="4394" y="924"/>
                  </a:lnTo>
                  <a:lnTo>
                    <a:pt x="4394" y="922"/>
                  </a:lnTo>
                  <a:lnTo>
                    <a:pt x="4396" y="920"/>
                  </a:lnTo>
                  <a:lnTo>
                    <a:pt x="4396" y="918"/>
                  </a:lnTo>
                  <a:lnTo>
                    <a:pt x="4397" y="916"/>
                  </a:lnTo>
                  <a:lnTo>
                    <a:pt x="4399" y="915"/>
                  </a:lnTo>
                  <a:lnTo>
                    <a:pt x="4399" y="913"/>
                  </a:lnTo>
                  <a:lnTo>
                    <a:pt x="4399" y="911"/>
                  </a:lnTo>
                  <a:lnTo>
                    <a:pt x="4401" y="911"/>
                  </a:lnTo>
                  <a:lnTo>
                    <a:pt x="4401" y="909"/>
                  </a:lnTo>
                  <a:lnTo>
                    <a:pt x="4403" y="905"/>
                  </a:lnTo>
                  <a:lnTo>
                    <a:pt x="4407" y="902"/>
                  </a:lnTo>
                  <a:lnTo>
                    <a:pt x="4407" y="900"/>
                  </a:lnTo>
                  <a:lnTo>
                    <a:pt x="4407" y="898"/>
                  </a:lnTo>
                  <a:lnTo>
                    <a:pt x="4407" y="898"/>
                  </a:lnTo>
                  <a:lnTo>
                    <a:pt x="4408" y="896"/>
                  </a:lnTo>
                  <a:lnTo>
                    <a:pt x="4408" y="894"/>
                  </a:lnTo>
                  <a:lnTo>
                    <a:pt x="4408" y="894"/>
                  </a:lnTo>
                  <a:lnTo>
                    <a:pt x="4410" y="893"/>
                  </a:lnTo>
                  <a:lnTo>
                    <a:pt x="4412" y="893"/>
                  </a:lnTo>
                  <a:lnTo>
                    <a:pt x="4412" y="891"/>
                  </a:lnTo>
                  <a:lnTo>
                    <a:pt x="4412" y="891"/>
                  </a:lnTo>
                  <a:lnTo>
                    <a:pt x="4414" y="889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4" y="887"/>
                  </a:lnTo>
                  <a:lnTo>
                    <a:pt x="4416" y="885"/>
                  </a:lnTo>
                  <a:lnTo>
                    <a:pt x="4416" y="885"/>
                  </a:lnTo>
                  <a:lnTo>
                    <a:pt x="4416" y="883"/>
                  </a:lnTo>
                  <a:lnTo>
                    <a:pt x="4418" y="882"/>
                  </a:lnTo>
                  <a:lnTo>
                    <a:pt x="4418" y="882"/>
                  </a:lnTo>
                  <a:lnTo>
                    <a:pt x="4419" y="880"/>
                  </a:lnTo>
                  <a:lnTo>
                    <a:pt x="4419" y="880"/>
                  </a:lnTo>
                  <a:lnTo>
                    <a:pt x="4421" y="878"/>
                  </a:lnTo>
                  <a:lnTo>
                    <a:pt x="4423" y="876"/>
                  </a:lnTo>
                  <a:lnTo>
                    <a:pt x="4425" y="874"/>
                  </a:lnTo>
                  <a:lnTo>
                    <a:pt x="4425" y="872"/>
                  </a:lnTo>
                  <a:lnTo>
                    <a:pt x="4427" y="871"/>
                  </a:lnTo>
                  <a:lnTo>
                    <a:pt x="4427" y="869"/>
                  </a:lnTo>
                  <a:lnTo>
                    <a:pt x="4429" y="869"/>
                  </a:lnTo>
                  <a:lnTo>
                    <a:pt x="4429" y="869"/>
                  </a:lnTo>
                  <a:lnTo>
                    <a:pt x="4430" y="869"/>
                  </a:lnTo>
                  <a:lnTo>
                    <a:pt x="4430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7"/>
                  </a:lnTo>
                  <a:lnTo>
                    <a:pt x="4432" y="865"/>
                  </a:lnTo>
                  <a:lnTo>
                    <a:pt x="4432" y="863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5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4" y="863"/>
                  </a:lnTo>
                  <a:lnTo>
                    <a:pt x="4436" y="861"/>
                  </a:lnTo>
                  <a:lnTo>
                    <a:pt x="4436" y="861"/>
                  </a:lnTo>
                  <a:lnTo>
                    <a:pt x="4436" y="860"/>
                  </a:lnTo>
                  <a:lnTo>
                    <a:pt x="4436" y="860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1"/>
                  </a:lnTo>
                  <a:lnTo>
                    <a:pt x="4434" y="860"/>
                  </a:lnTo>
                  <a:lnTo>
                    <a:pt x="4436" y="858"/>
                  </a:lnTo>
                  <a:lnTo>
                    <a:pt x="4438" y="858"/>
                  </a:lnTo>
                  <a:lnTo>
                    <a:pt x="4438" y="856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38" y="858"/>
                  </a:lnTo>
                  <a:lnTo>
                    <a:pt x="4440" y="858"/>
                  </a:lnTo>
                  <a:lnTo>
                    <a:pt x="4440" y="856"/>
                  </a:lnTo>
                  <a:lnTo>
                    <a:pt x="4440" y="856"/>
                  </a:lnTo>
                  <a:lnTo>
                    <a:pt x="4438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0" y="854"/>
                  </a:lnTo>
                  <a:lnTo>
                    <a:pt x="4441" y="854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1" y="852"/>
                  </a:lnTo>
                  <a:lnTo>
                    <a:pt x="4443" y="850"/>
                  </a:lnTo>
                  <a:lnTo>
                    <a:pt x="4445" y="850"/>
                  </a:lnTo>
                  <a:lnTo>
                    <a:pt x="4447" y="850"/>
                  </a:lnTo>
                  <a:lnTo>
                    <a:pt x="4447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49" y="849"/>
                  </a:lnTo>
                  <a:lnTo>
                    <a:pt x="4451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2" y="849"/>
                  </a:lnTo>
                  <a:lnTo>
                    <a:pt x="4454" y="849"/>
                  </a:lnTo>
                  <a:lnTo>
                    <a:pt x="4456" y="849"/>
                  </a:lnTo>
                  <a:lnTo>
                    <a:pt x="4458" y="847"/>
                  </a:lnTo>
                  <a:lnTo>
                    <a:pt x="4460" y="847"/>
                  </a:lnTo>
                  <a:lnTo>
                    <a:pt x="4462" y="845"/>
                  </a:lnTo>
                  <a:lnTo>
                    <a:pt x="4463" y="845"/>
                  </a:lnTo>
                  <a:lnTo>
                    <a:pt x="4463" y="843"/>
                  </a:lnTo>
                  <a:lnTo>
                    <a:pt x="4463" y="843"/>
                  </a:lnTo>
                  <a:lnTo>
                    <a:pt x="4465" y="843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7" y="841"/>
                  </a:lnTo>
                  <a:lnTo>
                    <a:pt x="4469" y="839"/>
                  </a:lnTo>
                  <a:lnTo>
                    <a:pt x="4469" y="839"/>
                  </a:lnTo>
                  <a:lnTo>
                    <a:pt x="4469" y="838"/>
                  </a:lnTo>
                  <a:lnTo>
                    <a:pt x="4471" y="836"/>
                  </a:lnTo>
                  <a:lnTo>
                    <a:pt x="4473" y="834"/>
                  </a:lnTo>
                  <a:lnTo>
                    <a:pt x="4473" y="834"/>
                  </a:lnTo>
                  <a:lnTo>
                    <a:pt x="4473" y="832"/>
                  </a:lnTo>
                  <a:lnTo>
                    <a:pt x="4474" y="832"/>
                  </a:lnTo>
                  <a:lnTo>
                    <a:pt x="4474" y="830"/>
                  </a:lnTo>
                  <a:lnTo>
                    <a:pt x="4474" y="828"/>
                  </a:lnTo>
                  <a:lnTo>
                    <a:pt x="4474" y="827"/>
                  </a:lnTo>
                  <a:lnTo>
                    <a:pt x="4476" y="823"/>
                  </a:lnTo>
                  <a:lnTo>
                    <a:pt x="4480" y="819"/>
                  </a:lnTo>
                  <a:lnTo>
                    <a:pt x="4480" y="819"/>
                  </a:lnTo>
                  <a:lnTo>
                    <a:pt x="4480" y="817"/>
                  </a:lnTo>
                  <a:lnTo>
                    <a:pt x="4482" y="817"/>
                  </a:lnTo>
                  <a:lnTo>
                    <a:pt x="4482" y="816"/>
                  </a:lnTo>
                  <a:lnTo>
                    <a:pt x="4482" y="816"/>
                  </a:lnTo>
                  <a:lnTo>
                    <a:pt x="4484" y="814"/>
                  </a:lnTo>
                  <a:lnTo>
                    <a:pt x="4484" y="814"/>
                  </a:lnTo>
                  <a:lnTo>
                    <a:pt x="4485" y="814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5" y="812"/>
                  </a:lnTo>
                  <a:lnTo>
                    <a:pt x="4487" y="810"/>
                  </a:lnTo>
                  <a:lnTo>
                    <a:pt x="4487" y="810"/>
                  </a:lnTo>
                  <a:lnTo>
                    <a:pt x="4489" y="810"/>
                  </a:lnTo>
                  <a:lnTo>
                    <a:pt x="4489" y="808"/>
                  </a:lnTo>
                  <a:lnTo>
                    <a:pt x="4489" y="808"/>
                  </a:lnTo>
                  <a:lnTo>
                    <a:pt x="4489" y="806"/>
                  </a:lnTo>
                  <a:lnTo>
                    <a:pt x="4489" y="806"/>
                  </a:lnTo>
                  <a:lnTo>
                    <a:pt x="4491" y="805"/>
                  </a:lnTo>
                  <a:lnTo>
                    <a:pt x="4491" y="805"/>
                  </a:lnTo>
                  <a:lnTo>
                    <a:pt x="4495" y="799"/>
                  </a:lnTo>
                  <a:lnTo>
                    <a:pt x="4495" y="797"/>
                  </a:lnTo>
                  <a:lnTo>
                    <a:pt x="4495" y="797"/>
                  </a:lnTo>
                  <a:lnTo>
                    <a:pt x="4496" y="795"/>
                  </a:lnTo>
                  <a:lnTo>
                    <a:pt x="4496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498" y="795"/>
                  </a:lnTo>
                  <a:lnTo>
                    <a:pt x="4500" y="795"/>
                  </a:lnTo>
                  <a:lnTo>
                    <a:pt x="4500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2" y="794"/>
                  </a:lnTo>
                  <a:lnTo>
                    <a:pt x="4504" y="794"/>
                  </a:lnTo>
                  <a:lnTo>
                    <a:pt x="4504" y="792"/>
                  </a:lnTo>
                  <a:lnTo>
                    <a:pt x="4504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6" y="792"/>
                  </a:lnTo>
                  <a:lnTo>
                    <a:pt x="4507" y="792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7" y="790"/>
                  </a:lnTo>
                  <a:lnTo>
                    <a:pt x="4509" y="788"/>
                  </a:lnTo>
                  <a:lnTo>
                    <a:pt x="4509" y="788"/>
                  </a:lnTo>
                  <a:lnTo>
                    <a:pt x="4509" y="786"/>
                  </a:lnTo>
                  <a:lnTo>
                    <a:pt x="4511" y="786"/>
                  </a:lnTo>
                  <a:lnTo>
                    <a:pt x="4509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7" y="786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4"/>
                  </a:lnTo>
                  <a:lnTo>
                    <a:pt x="4504" y="783"/>
                  </a:lnTo>
                  <a:lnTo>
                    <a:pt x="4504" y="783"/>
                  </a:lnTo>
                  <a:lnTo>
                    <a:pt x="4502" y="783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81"/>
                  </a:lnTo>
                  <a:lnTo>
                    <a:pt x="4502" y="779"/>
                  </a:lnTo>
                  <a:lnTo>
                    <a:pt x="4504" y="779"/>
                  </a:lnTo>
                  <a:lnTo>
                    <a:pt x="4504" y="779"/>
                  </a:lnTo>
                  <a:lnTo>
                    <a:pt x="4502" y="779"/>
                  </a:lnTo>
                  <a:lnTo>
                    <a:pt x="4502" y="779"/>
                  </a:lnTo>
                  <a:lnTo>
                    <a:pt x="4500" y="779"/>
                  </a:lnTo>
                  <a:lnTo>
                    <a:pt x="4500" y="781"/>
                  </a:lnTo>
                  <a:lnTo>
                    <a:pt x="4498" y="781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8" y="779"/>
                  </a:lnTo>
                  <a:lnTo>
                    <a:pt x="4496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9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5" y="777"/>
                  </a:lnTo>
                  <a:lnTo>
                    <a:pt x="4493" y="775"/>
                  </a:lnTo>
                  <a:lnTo>
                    <a:pt x="4493" y="775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498" y="773"/>
                  </a:lnTo>
                  <a:lnTo>
                    <a:pt x="4500" y="773"/>
                  </a:lnTo>
                  <a:lnTo>
                    <a:pt x="4502" y="770"/>
                  </a:lnTo>
                  <a:lnTo>
                    <a:pt x="4504" y="768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4" y="766"/>
                  </a:lnTo>
                  <a:lnTo>
                    <a:pt x="4506" y="762"/>
                  </a:lnTo>
                  <a:lnTo>
                    <a:pt x="4507" y="762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61"/>
                  </a:lnTo>
                  <a:lnTo>
                    <a:pt x="4507" y="759"/>
                  </a:lnTo>
                  <a:lnTo>
                    <a:pt x="4507" y="759"/>
                  </a:lnTo>
                  <a:lnTo>
                    <a:pt x="4507" y="757"/>
                  </a:lnTo>
                  <a:lnTo>
                    <a:pt x="4509" y="757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5"/>
                  </a:lnTo>
                  <a:lnTo>
                    <a:pt x="4509" y="753"/>
                  </a:lnTo>
                  <a:lnTo>
                    <a:pt x="4509" y="751"/>
                  </a:lnTo>
                  <a:lnTo>
                    <a:pt x="4509" y="751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1" y="750"/>
                  </a:lnTo>
                  <a:lnTo>
                    <a:pt x="4513" y="746"/>
                  </a:lnTo>
                  <a:lnTo>
                    <a:pt x="4513" y="744"/>
                  </a:lnTo>
                  <a:lnTo>
                    <a:pt x="4515" y="742"/>
                  </a:lnTo>
                  <a:lnTo>
                    <a:pt x="4515" y="740"/>
                  </a:lnTo>
                  <a:lnTo>
                    <a:pt x="4517" y="740"/>
                  </a:lnTo>
                  <a:lnTo>
                    <a:pt x="4520" y="737"/>
                  </a:lnTo>
                  <a:lnTo>
                    <a:pt x="4520" y="737"/>
                  </a:lnTo>
                  <a:lnTo>
                    <a:pt x="4522" y="737"/>
                  </a:lnTo>
                  <a:lnTo>
                    <a:pt x="4524" y="737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6" y="735"/>
                  </a:lnTo>
                  <a:lnTo>
                    <a:pt x="4528" y="735"/>
                  </a:lnTo>
                  <a:lnTo>
                    <a:pt x="4528" y="733"/>
                  </a:lnTo>
                  <a:lnTo>
                    <a:pt x="4529" y="733"/>
                  </a:lnTo>
                  <a:lnTo>
                    <a:pt x="4531" y="731"/>
                  </a:lnTo>
                  <a:lnTo>
                    <a:pt x="4533" y="731"/>
                  </a:lnTo>
                  <a:lnTo>
                    <a:pt x="4533" y="731"/>
                  </a:lnTo>
                  <a:lnTo>
                    <a:pt x="4535" y="729"/>
                  </a:lnTo>
                  <a:lnTo>
                    <a:pt x="4537" y="729"/>
                  </a:lnTo>
                  <a:lnTo>
                    <a:pt x="4537" y="728"/>
                  </a:lnTo>
                  <a:lnTo>
                    <a:pt x="4537" y="728"/>
                  </a:lnTo>
                  <a:lnTo>
                    <a:pt x="4537" y="726"/>
                  </a:lnTo>
                  <a:lnTo>
                    <a:pt x="4537" y="724"/>
                  </a:lnTo>
                  <a:lnTo>
                    <a:pt x="4539" y="724"/>
                  </a:lnTo>
                  <a:lnTo>
                    <a:pt x="4540" y="718"/>
                  </a:lnTo>
                  <a:lnTo>
                    <a:pt x="4540" y="715"/>
                  </a:lnTo>
                  <a:lnTo>
                    <a:pt x="4542" y="711"/>
                  </a:lnTo>
                  <a:lnTo>
                    <a:pt x="4544" y="709"/>
                  </a:lnTo>
                  <a:lnTo>
                    <a:pt x="4544" y="708"/>
                  </a:lnTo>
                  <a:lnTo>
                    <a:pt x="4544" y="706"/>
                  </a:lnTo>
                  <a:lnTo>
                    <a:pt x="4544" y="706"/>
                  </a:lnTo>
                  <a:lnTo>
                    <a:pt x="4546" y="704"/>
                  </a:lnTo>
                  <a:lnTo>
                    <a:pt x="4546" y="697"/>
                  </a:lnTo>
                  <a:lnTo>
                    <a:pt x="4546" y="697"/>
                  </a:lnTo>
                  <a:lnTo>
                    <a:pt x="4546" y="695"/>
                  </a:lnTo>
                  <a:lnTo>
                    <a:pt x="4548" y="691"/>
                  </a:lnTo>
                  <a:lnTo>
                    <a:pt x="4548" y="689"/>
                  </a:lnTo>
                  <a:lnTo>
                    <a:pt x="4548" y="687"/>
                  </a:lnTo>
                  <a:lnTo>
                    <a:pt x="4548" y="686"/>
                  </a:lnTo>
                  <a:lnTo>
                    <a:pt x="4548" y="686"/>
                  </a:lnTo>
                  <a:lnTo>
                    <a:pt x="4546" y="684"/>
                  </a:lnTo>
                  <a:lnTo>
                    <a:pt x="4546" y="684"/>
                  </a:lnTo>
                  <a:lnTo>
                    <a:pt x="4546" y="682"/>
                  </a:lnTo>
                  <a:lnTo>
                    <a:pt x="4546" y="678"/>
                  </a:lnTo>
                  <a:lnTo>
                    <a:pt x="4546" y="678"/>
                  </a:lnTo>
                  <a:lnTo>
                    <a:pt x="4546" y="676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5"/>
                  </a:lnTo>
                  <a:lnTo>
                    <a:pt x="4546" y="673"/>
                  </a:lnTo>
                  <a:lnTo>
                    <a:pt x="4548" y="673"/>
                  </a:lnTo>
                  <a:lnTo>
                    <a:pt x="4548" y="671"/>
                  </a:lnTo>
                  <a:lnTo>
                    <a:pt x="4548" y="671"/>
                  </a:lnTo>
                  <a:lnTo>
                    <a:pt x="4550" y="671"/>
                  </a:lnTo>
                  <a:lnTo>
                    <a:pt x="4550" y="671"/>
                  </a:lnTo>
                  <a:lnTo>
                    <a:pt x="4550" y="669"/>
                  </a:lnTo>
                  <a:lnTo>
                    <a:pt x="4551" y="667"/>
                  </a:lnTo>
                  <a:lnTo>
                    <a:pt x="4551" y="667"/>
                  </a:lnTo>
                  <a:lnTo>
                    <a:pt x="4553" y="665"/>
                  </a:lnTo>
                  <a:lnTo>
                    <a:pt x="4553" y="665"/>
                  </a:lnTo>
                  <a:lnTo>
                    <a:pt x="4555" y="665"/>
                  </a:lnTo>
                  <a:lnTo>
                    <a:pt x="4555" y="665"/>
                  </a:lnTo>
                  <a:lnTo>
                    <a:pt x="4555" y="664"/>
                  </a:lnTo>
                  <a:lnTo>
                    <a:pt x="4555" y="664"/>
                  </a:lnTo>
                  <a:lnTo>
                    <a:pt x="4557" y="664"/>
                  </a:lnTo>
                  <a:lnTo>
                    <a:pt x="4557" y="664"/>
                  </a:lnTo>
                  <a:lnTo>
                    <a:pt x="4557" y="662"/>
                  </a:lnTo>
                  <a:lnTo>
                    <a:pt x="4557" y="662"/>
                  </a:lnTo>
                  <a:lnTo>
                    <a:pt x="4557" y="660"/>
                  </a:lnTo>
                  <a:lnTo>
                    <a:pt x="4557" y="660"/>
                  </a:lnTo>
                  <a:lnTo>
                    <a:pt x="4555" y="660"/>
                  </a:lnTo>
                  <a:lnTo>
                    <a:pt x="4557" y="660"/>
                  </a:lnTo>
                  <a:lnTo>
                    <a:pt x="4557" y="658"/>
                  </a:lnTo>
                  <a:lnTo>
                    <a:pt x="4557" y="658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6"/>
                  </a:lnTo>
                  <a:lnTo>
                    <a:pt x="4559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1" y="654"/>
                  </a:lnTo>
                  <a:lnTo>
                    <a:pt x="4562" y="651"/>
                  </a:lnTo>
                  <a:lnTo>
                    <a:pt x="4564" y="651"/>
                  </a:lnTo>
                  <a:lnTo>
                    <a:pt x="4564" y="649"/>
                  </a:lnTo>
                  <a:lnTo>
                    <a:pt x="4564" y="649"/>
                  </a:lnTo>
                  <a:lnTo>
                    <a:pt x="4566" y="649"/>
                  </a:lnTo>
                  <a:lnTo>
                    <a:pt x="4566" y="647"/>
                  </a:lnTo>
                  <a:lnTo>
                    <a:pt x="4566" y="647"/>
                  </a:lnTo>
                  <a:lnTo>
                    <a:pt x="4570" y="645"/>
                  </a:lnTo>
                  <a:lnTo>
                    <a:pt x="4570" y="645"/>
                  </a:lnTo>
                  <a:lnTo>
                    <a:pt x="4572" y="643"/>
                  </a:lnTo>
                  <a:lnTo>
                    <a:pt x="4573" y="642"/>
                  </a:lnTo>
                  <a:lnTo>
                    <a:pt x="4573" y="642"/>
                  </a:lnTo>
                  <a:lnTo>
                    <a:pt x="4575" y="642"/>
                  </a:lnTo>
                  <a:lnTo>
                    <a:pt x="4581" y="640"/>
                  </a:lnTo>
                  <a:lnTo>
                    <a:pt x="4581" y="640"/>
                  </a:lnTo>
                  <a:lnTo>
                    <a:pt x="4583" y="638"/>
                  </a:lnTo>
                  <a:lnTo>
                    <a:pt x="4584" y="636"/>
                  </a:lnTo>
                  <a:lnTo>
                    <a:pt x="4584" y="634"/>
                  </a:lnTo>
                  <a:lnTo>
                    <a:pt x="4586" y="631"/>
                  </a:lnTo>
                  <a:lnTo>
                    <a:pt x="4588" y="631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8" y="629"/>
                  </a:lnTo>
                  <a:lnTo>
                    <a:pt x="4586" y="627"/>
                  </a:lnTo>
                  <a:lnTo>
                    <a:pt x="4586" y="627"/>
                  </a:lnTo>
                  <a:lnTo>
                    <a:pt x="4588" y="627"/>
                  </a:lnTo>
                  <a:lnTo>
                    <a:pt x="4588" y="627"/>
                  </a:lnTo>
                  <a:lnTo>
                    <a:pt x="4590" y="625"/>
                  </a:lnTo>
                  <a:lnTo>
                    <a:pt x="4590" y="625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0" y="623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2" y="621"/>
                  </a:lnTo>
                  <a:lnTo>
                    <a:pt x="4594" y="620"/>
                  </a:lnTo>
                  <a:lnTo>
                    <a:pt x="4594" y="618"/>
                  </a:lnTo>
                  <a:lnTo>
                    <a:pt x="4594" y="618"/>
                  </a:lnTo>
                  <a:lnTo>
                    <a:pt x="4595" y="618"/>
                  </a:lnTo>
                  <a:lnTo>
                    <a:pt x="4595" y="616"/>
                  </a:lnTo>
                  <a:lnTo>
                    <a:pt x="4599" y="614"/>
                  </a:lnTo>
                  <a:lnTo>
                    <a:pt x="4599" y="612"/>
                  </a:lnTo>
                  <a:lnTo>
                    <a:pt x="4601" y="612"/>
                  </a:lnTo>
                  <a:lnTo>
                    <a:pt x="4603" y="610"/>
                  </a:lnTo>
                  <a:lnTo>
                    <a:pt x="4605" y="605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8"/>
                  </a:lnTo>
                  <a:lnTo>
                    <a:pt x="4605" y="596"/>
                  </a:lnTo>
                  <a:lnTo>
                    <a:pt x="4605" y="596"/>
                  </a:lnTo>
                  <a:lnTo>
                    <a:pt x="4606" y="594"/>
                  </a:lnTo>
                  <a:lnTo>
                    <a:pt x="4606" y="594"/>
                  </a:lnTo>
                  <a:lnTo>
                    <a:pt x="4608" y="592"/>
                  </a:lnTo>
                  <a:lnTo>
                    <a:pt x="4610" y="590"/>
                  </a:lnTo>
                  <a:lnTo>
                    <a:pt x="4612" y="590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2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4" y="588"/>
                  </a:lnTo>
                  <a:lnTo>
                    <a:pt x="4616" y="587"/>
                  </a:lnTo>
                  <a:lnTo>
                    <a:pt x="4616" y="587"/>
                  </a:lnTo>
                  <a:lnTo>
                    <a:pt x="4617" y="587"/>
                  </a:lnTo>
                  <a:lnTo>
                    <a:pt x="4617" y="585"/>
                  </a:lnTo>
                  <a:lnTo>
                    <a:pt x="4617" y="585"/>
                  </a:lnTo>
                  <a:lnTo>
                    <a:pt x="4617" y="583"/>
                  </a:lnTo>
                  <a:lnTo>
                    <a:pt x="4617" y="583"/>
                  </a:lnTo>
                  <a:lnTo>
                    <a:pt x="4619" y="583"/>
                  </a:lnTo>
                  <a:lnTo>
                    <a:pt x="4619" y="581"/>
                  </a:lnTo>
                  <a:lnTo>
                    <a:pt x="4619" y="579"/>
                  </a:lnTo>
                  <a:lnTo>
                    <a:pt x="4621" y="579"/>
                  </a:lnTo>
                  <a:lnTo>
                    <a:pt x="4621" y="579"/>
                  </a:lnTo>
                  <a:lnTo>
                    <a:pt x="4621" y="577"/>
                  </a:lnTo>
                  <a:lnTo>
                    <a:pt x="4623" y="577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3" y="576"/>
                  </a:lnTo>
                  <a:lnTo>
                    <a:pt x="4625" y="574"/>
                  </a:lnTo>
                  <a:lnTo>
                    <a:pt x="4625" y="572"/>
                  </a:lnTo>
                  <a:lnTo>
                    <a:pt x="4625" y="570"/>
                  </a:lnTo>
                  <a:lnTo>
                    <a:pt x="4628" y="570"/>
                  </a:lnTo>
                  <a:lnTo>
                    <a:pt x="4628" y="568"/>
                  </a:lnTo>
                  <a:lnTo>
                    <a:pt x="4628" y="568"/>
                  </a:lnTo>
                  <a:lnTo>
                    <a:pt x="4630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4" y="570"/>
                  </a:lnTo>
                  <a:lnTo>
                    <a:pt x="4636" y="570"/>
                  </a:lnTo>
                  <a:lnTo>
                    <a:pt x="4636" y="570"/>
                  </a:lnTo>
                  <a:lnTo>
                    <a:pt x="4636" y="568"/>
                  </a:lnTo>
                  <a:lnTo>
                    <a:pt x="4639" y="568"/>
                  </a:lnTo>
                  <a:lnTo>
                    <a:pt x="4639" y="568"/>
                  </a:lnTo>
                  <a:lnTo>
                    <a:pt x="4641" y="566"/>
                  </a:lnTo>
                  <a:lnTo>
                    <a:pt x="4643" y="565"/>
                  </a:lnTo>
                  <a:lnTo>
                    <a:pt x="4645" y="565"/>
                  </a:lnTo>
                  <a:lnTo>
                    <a:pt x="4645" y="565"/>
                  </a:lnTo>
                  <a:lnTo>
                    <a:pt x="4647" y="561"/>
                  </a:lnTo>
                  <a:lnTo>
                    <a:pt x="4649" y="561"/>
                  </a:lnTo>
                  <a:lnTo>
                    <a:pt x="4650" y="559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56" y="555"/>
                  </a:lnTo>
                  <a:lnTo>
                    <a:pt x="4660" y="554"/>
                  </a:lnTo>
                  <a:lnTo>
                    <a:pt x="4661" y="552"/>
                  </a:lnTo>
                  <a:lnTo>
                    <a:pt x="4661" y="552"/>
                  </a:lnTo>
                  <a:lnTo>
                    <a:pt x="4663" y="550"/>
                  </a:lnTo>
                  <a:lnTo>
                    <a:pt x="4665" y="548"/>
                  </a:lnTo>
                  <a:lnTo>
                    <a:pt x="4665" y="548"/>
                  </a:lnTo>
                  <a:lnTo>
                    <a:pt x="4667" y="548"/>
                  </a:lnTo>
                  <a:lnTo>
                    <a:pt x="4667" y="546"/>
                  </a:lnTo>
                  <a:lnTo>
                    <a:pt x="4669" y="546"/>
                  </a:lnTo>
                  <a:lnTo>
                    <a:pt x="4669" y="546"/>
                  </a:lnTo>
                  <a:lnTo>
                    <a:pt x="4672" y="543"/>
                  </a:lnTo>
                  <a:lnTo>
                    <a:pt x="4672" y="543"/>
                  </a:lnTo>
                  <a:lnTo>
                    <a:pt x="4672" y="541"/>
                  </a:lnTo>
                  <a:lnTo>
                    <a:pt x="4674" y="541"/>
                  </a:lnTo>
                  <a:lnTo>
                    <a:pt x="4674" y="539"/>
                  </a:lnTo>
                  <a:lnTo>
                    <a:pt x="4676" y="535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4" y="533"/>
                  </a:lnTo>
                  <a:lnTo>
                    <a:pt x="4672" y="530"/>
                  </a:lnTo>
                  <a:lnTo>
                    <a:pt x="4683" y="506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89" y="499"/>
                  </a:lnTo>
                  <a:lnTo>
                    <a:pt x="4694" y="495"/>
                  </a:lnTo>
                  <a:lnTo>
                    <a:pt x="4700" y="488"/>
                  </a:lnTo>
                  <a:lnTo>
                    <a:pt x="4704" y="464"/>
                  </a:lnTo>
                  <a:lnTo>
                    <a:pt x="4705" y="447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4" y="442"/>
                  </a:lnTo>
                  <a:lnTo>
                    <a:pt x="4707" y="440"/>
                  </a:lnTo>
                  <a:lnTo>
                    <a:pt x="4722" y="427"/>
                  </a:lnTo>
                  <a:lnTo>
                    <a:pt x="4720" y="416"/>
                  </a:lnTo>
                  <a:lnTo>
                    <a:pt x="4724" y="407"/>
                  </a:lnTo>
                  <a:lnTo>
                    <a:pt x="4722" y="405"/>
                  </a:lnTo>
                  <a:lnTo>
                    <a:pt x="4729" y="396"/>
                  </a:lnTo>
                  <a:lnTo>
                    <a:pt x="4731" y="390"/>
                  </a:lnTo>
                  <a:lnTo>
                    <a:pt x="4735" y="385"/>
                  </a:lnTo>
                  <a:lnTo>
                    <a:pt x="4733" y="376"/>
                  </a:lnTo>
                  <a:lnTo>
                    <a:pt x="4735" y="367"/>
                  </a:lnTo>
                  <a:lnTo>
                    <a:pt x="4733" y="359"/>
                  </a:lnTo>
                  <a:lnTo>
                    <a:pt x="4735" y="356"/>
                  </a:lnTo>
                  <a:lnTo>
                    <a:pt x="4733" y="346"/>
                  </a:lnTo>
                  <a:lnTo>
                    <a:pt x="4735" y="341"/>
                  </a:lnTo>
                  <a:lnTo>
                    <a:pt x="4722" y="341"/>
                  </a:lnTo>
                  <a:lnTo>
                    <a:pt x="4713" y="334"/>
                  </a:lnTo>
                  <a:lnTo>
                    <a:pt x="4705" y="334"/>
                  </a:lnTo>
                  <a:lnTo>
                    <a:pt x="4700" y="337"/>
                  </a:lnTo>
                  <a:lnTo>
                    <a:pt x="4693" y="339"/>
                  </a:lnTo>
                  <a:lnTo>
                    <a:pt x="4683" y="335"/>
                  </a:lnTo>
                  <a:lnTo>
                    <a:pt x="4680" y="337"/>
                  </a:lnTo>
                  <a:lnTo>
                    <a:pt x="4678" y="335"/>
                  </a:lnTo>
                  <a:lnTo>
                    <a:pt x="4667" y="335"/>
                  </a:lnTo>
                  <a:lnTo>
                    <a:pt x="4643" y="343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6" y="350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2" y="346"/>
                  </a:lnTo>
                  <a:lnTo>
                    <a:pt x="4639" y="343"/>
                  </a:lnTo>
                  <a:lnTo>
                    <a:pt x="4639" y="339"/>
                  </a:lnTo>
                  <a:lnTo>
                    <a:pt x="4623" y="339"/>
                  </a:lnTo>
                  <a:lnTo>
                    <a:pt x="4616" y="343"/>
                  </a:lnTo>
                  <a:lnTo>
                    <a:pt x="4616" y="341"/>
                  </a:lnTo>
                  <a:lnTo>
                    <a:pt x="4616" y="341"/>
                  </a:lnTo>
                  <a:lnTo>
                    <a:pt x="4621" y="337"/>
                  </a:lnTo>
                  <a:lnTo>
                    <a:pt x="4634" y="335"/>
                  </a:lnTo>
                  <a:lnTo>
                    <a:pt x="4639" y="334"/>
                  </a:lnTo>
                  <a:lnTo>
                    <a:pt x="4649" y="337"/>
                  </a:lnTo>
                  <a:lnTo>
                    <a:pt x="4654" y="334"/>
                  </a:lnTo>
                  <a:lnTo>
                    <a:pt x="4669" y="332"/>
                  </a:lnTo>
                  <a:lnTo>
                    <a:pt x="4672" y="330"/>
                  </a:lnTo>
                  <a:lnTo>
                    <a:pt x="4694" y="334"/>
                  </a:lnTo>
                  <a:lnTo>
                    <a:pt x="4709" y="328"/>
                  </a:lnTo>
                  <a:lnTo>
                    <a:pt x="4711" y="332"/>
                  </a:lnTo>
                  <a:lnTo>
                    <a:pt x="4718" y="332"/>
                  </a:lnTo>
                  <a:lnTo>
                    <a:pt x="4726" y="337"/>
                  </a:lnTo>
                  <a:lnTo>
                    <a:pt x="4737" y="335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0" y="321"/>
                  </a:lnTo>
                  <a:lnTo>
                    <a:pt x="4744" y="319"/>
                  </a:lnTo>
                  <a:lnTo>
                    <a:pt x="4749" y="310"/>
                  </a:lnTo>
                  <a:lnTo>
                    <a:pt x="4749" y="302"/>
                  </a:lnTo>
                  <a:lnTo>
                    <a:pt x="4753" y="288"/>
                  </a:lnTo>
                  <a:lnTo>
                    <a:pt x="4751" y="280"/>
                  </a:lnTo>
                  <a:lnTo>
                    <a:pt x="4753" y="271"/>
                  </a:lnTo>
                  <a:lnTo>
                    <a:pt x="4753" y="271"/>
                  </a:lnTo>
                  <a:lnTo>
                    <a:pt x="4753" y="269"/>
                  </a:lnTo>
                  <a:lnTo>
                    <a:pt x="4757" y="269"/>
                  </a:lnTo>
                  <a:lnTo>
                    <a:pt x="4759" y="268"/>
                  </a:lnTo>
                  <a:lnTo>
                    <a:pt x="4757" y="244"/>
                  </a:lnTo>
                  <a:lnTo>
                    <a:pt x="4759" y="244"/>
                  </a:lnTo>
                  <a:lnTo>
                    <a:pt x="4759" y="244"/>
                  </a:lnTo>
                  <a:lnTo>
                    <a:pt x="4764" y="240"/>
                  </a:lnTo>
                  <a:lnTo>
                    <a:pt x="4762" y="236"/>
                  </a:lnTo>
                  <a:lnTo>
                    <a:pt x="4771" y="225"/>
                  </a:lnTo>
                  <a:lnTo>
                    <a:pt x="4771" y="220"/>
                  </a:lnTo>
                  <a:lnTo>
                    <a:pt x="4773" y="220"/>
                  </a:lnTo>
                  <a:lnTo>
                    <a:pt x="4773" y="220"/>
                  </a:lnTo>
                  <a:lnTo>
                    <a:pt x="4782" y="214"/>
                  </a:lnTo>
                  <a:lnTo>
                    <a:pt x="4777" y="214"/>
                  </a:lnTo>
                  <a:lnTo>
                    <a:pt x="4777" y="213"/>
                  </a:lnTo>
                  <a:lnTo>
                    <a:pt x="4777" y="213"/>
                  </a:lnTo>
                  <a:lnTo>
                    <a:pt x="4781" y="211"/>
                  </a:lnTo>
                  <a:lnTo>
                    <a:pt x="4779" y="205"/>
                  </a:lnTo>
                  <a:lnTo>
                    <a:pt x="4781" y="200"/>
                  </a:lnTo>
                  <a:lnTo>
                    <a:pt x="4781" y="198"/>
                  </a:lnTo>
                  <a:lnTo>
                    <a:pt x="4781" y="198"/>
                  </a:lnTo>
                  <a:lnTo>
                    <a:pt x="4790" y="191"/>
                  </a:lnTo>
                  <a:lnTo>
                    <a:pt x="4792" y="183"/>
                  </a:lnTo>
                  <a:lnTo>
                    <a:pt x="4788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6" y="178"/>
                  </a:lnTo>
                  <a:lnTo>
                    <a:pt x="4788" y="176"/>
                  </a:lnTo>
                  <a:lnTo>
                    <a:pt x="4792" y="180"/>
                  </a:lnTo>
                  <a:lnTo>
                    <a:pt x="4793" y="181"/>
                  </a:lnTo>
                  <a:lnTo>
                    <a:pt x="4795" y="185"/>
                  </a:lnTo>
                  <a:lnTo>
                    <a:pt x="4792" y="192"/>
                  </a:lnTo>
                  <a:lnTo>
                    <a:pt x="4797" y="189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799" y="183"/>
                  </a:lnTo>
                  <a:lnTo>
                    <a:pt x="4808" y="180"/>
                  </a:lnTo>
                  <a:lnTo>
                    <a:pt x="4808" y="174"/>
                  </a:lnTo>
                  <a:lnTo>
                    <a:pt x="4806" y="172"/>
                  </a:lnTo>
                  <a:lnTo>
                    <a:pt x="4803" y="174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797" y="172"/>
                  </a:lnTo>
                  <a:lnTo>
                    <a:pt x="4803" y="170"/>
                  </a:lnTo>
                  <a:lnTo>
                    <a:pt x="4806" y="167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06" y="159"/>
                  </a:lnTo>
                  <a:lnTo>
                    <a:pt x="4810" y="158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2" y="154"/>
                  </a:lnTo>
                  <a:lnTo>
                    <a:pt x="4815" y="154"/>
                  </a:lnTo>
                  <a:lnTo>
                    <a:pt x="4819" y="150"/>
                  </a:lnTo>
                  <a:lnTo>
                    <a:pt x="4830" y="148"/>
                  </a:lnTo>
                  <a:lnTo>
                    <a:pt x="4832" y="143"/>
                  </a:lnTo>
                  <a:lnTo>
                    <a:pt x="4834" y="143"/>
                  </a:lnTo>
                  <a:lnTo>
                    <a:pt x="4834" y="143"/>
                  </a:lnTo>
                  <a:lnTo>
                    <a:pt x="4841" y="139"/>
                  </a:lnTo>
                  <a:lnTo>
                    <a:pt x="4846" y="134"/>
                  </a:lnTo>
                  <a:lnTo>
                    <a:pt x="4861" y="128"/>
                  </a:lnTo>
                  <a:lnTo>
                    <a:pt x="4865" y="108"/>
                  </a:lnTo>
                  <a:lnTo>
                    <a:pt x="4859" y="93"/>
                  </a:lnTo>
                  <a:lnTo>
                    <a:pt x="4861" y="81"/>
                  </a:lnTo>
                  <a:lnTo>
                    <a:pt x="4857" y="75"/>
                  </a:lnTo>
                  <a:lnTo>
                    <a:pt x="4856" y="68"/>
                  </a:lnTo>
                  <a:lnTo>
                    <a:pt x="4859" y="61"/>
                  </a:lnTo>
                  <a:lnTo>
                    <a:pt x="4865" y="62"/>
                  </a:lnTo>
                  <a:lnTo>
                    <a:pt x="4865" y="50"/>
                  </a:lnTo>
                  <a:lnTo>
                    <a:pt x="4863" y="48"/>
                  </a:lnTo>
                  <a:lnTo>
                    <a:pt x="4863" y="42"/>
                  </a:lnTo>
                  <a:lnTo>
                    <a:pt x="4867" y="35"/>
                  </a:lnTo>
                  <a:lnTo>
                    <a:pt x="4876" y="28"/>
                  </a:lnTo>
                  <a:lnTo>
                    <a:pt x="4876" y="20"/>
                  </a:lnTo>
                  <a:lnTo>
                    <a:pt x="4879" y="13"/>
                  </a:lnTo>
                  <a:lnTo>
                    <a:pt x="4878" y="9"/>
                  </a:lnTo>
                  <a:lnTo>
                    <a:pt x="4883" y="11"/>
                  </a:lnTo>
                  <a:lnTo>
                    <a:pt x="4885" y="9"/>
                  </a:lnTo>
                  <a:lnTo>
                    <a:pt x="4892" y="9"/>
                  </a:lnTo>
                  <a:lnTo>
                    <a:pt x="4894" y="4"/>
                  </a:lnTo>
                  <a:lnTo>
                    <a:pt x="4887" y="7"/>
                  </a:lnTo>
                  <a:lnTo>
                    <a:pt x="4883" y="4"/>
                  </a:lnTo>
                  <a:lnTo>
                    <a:pt x="4883" y="2"/>
                  </a:lnTo>
                  <a:lnTo>
                    <a:pt x="62" y="0"/>
                  </a:lnTo>
                  <a:lnTo>
                    <a:pt x="64" y="11"/>
                  </a:lnTo>
                  <a:lnTo>
                    <a:pt x="72" y="20"/>
                  </a:lnTo>
                  <a:lnTo>
                    <a:pt x="70" y="26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68" y="29"/>
                  </a:lnTo>
                  <a:lnTo>
                    <a:pt x="70" y="20"/>
                  </a:lnTo>
                  <a:lnTo>
                    <a:pt x="64" y="15"/>
                  </a:lnTo>
                  <a:lnTo>
                    <a:pt x="62" y="13"/>
                  </a:lnTo>
                  <a:lnTo>
                    <a:pt x="59" y="17"/>
                  </a:lnTo>
                  <a:lnTo>
                    <a:pt x="62" y="9"/>
                  </a:lnTo>
                  <a:lnTo>
                    <a:pt x="62" y="4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1" y="9"/>
                  </a:lnTo>
                  <a:lnTo>
                    <a:pt x="29" y="7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9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8" y="29"/>
                  </a:lnTo>
                  <a:lnTo>
                    <a:pt x="24" y="31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22" y="37"/>
                  </a:lnTo>
                  <a:lnTo>
                    <a:pt x="18" y="39"/>
                  </a:lnTo>
                  <a:lnTo>
                    <a:pt x="18" y="57"/>
                  </a:lnTo>
                  <a:lnTo>
                    <a:pt x="17" y="61"/>
                  </a:lnTo>
                  <a:lnTo>
                    <a:pt x="18" y="70"/>
                  </a:lnTo>
                  <a:lnTo>
                    <a:pt x="22" y="70"/>
                  </a:lnTo>
                  <a:lnTo>
                    <a:pt x="24" y="73"/>
                  </a:lnTo>
                  <a:lnTo>
                    <a:pt x="28" y="75"/>
                  </a:lnTo>
                  <a:lnTo>
                    <a:pt x="33" y="75"/>
                  </a:lnTo>
                  <a:lnTo>
                    <a:pt x="40" y="72"/>
                  </a:lnTo>
                  <a:lnTo>
                    <a:pt x="44" y="64"/>
                  </a:lnTo>
                  <a:lnTo>
                    <a:pt x="46" y="66"/>
                  </a:lnTo>
                  <a:lnTo>
                    <a:pt x="53" y="68"/>
                  </a:lnTo>
                  <a:lnTo>
                    <a:pt x="44" y="70"/>
                  </a:lnTo>
                  <a:lnTo>
                    <a:pt x="42" y="73"/>
                  </a:lnTo>
                  <a:lnTo>
                    <a:pt x="40" y="84"/>
                  </a:lnTo>
                  <a:lnTo>
                    <a:pt x="33" y="92"/>
                  </a:lnTo>
                  <a:lnTo>
                    <a:pt x="26" y="103"/>
                  </a:lnTo>
                  <a:lnTo>
                    <a:pt x="24" y="115"/>
                  </a:lnTo>
                  <a:lnTo>
                    <a:pt x="20" y="123"/>
                  </a:lnTo>
                  <a:lnTo>
                    <a:pt x="17" y="123"/>
                  </a:lnTo>
                  <a:lnTo>
                    <a:pt x="13" y="123"/>
                  </a:lnTo>
                  <a:lnTo>
                    <a:pt x="11" y="130"/>
                  </a:lnTo>
                  <a:lnTo>
                    <a:pt x="6" y="132"/>
                  </a:lnTo>
                  <a:lnTo>
                    <a:pt x="13" y="137"/>
                  </a:lnTo>
                  <a:lnTo>
                    <a:pt x="24" y="126"/>
                  </a:lnTo>
                  <a:lnTo>
                    <a:pt x="28" y="123"/>
                  </a:lnTo>
                  <a:lnTo>
                    <a:pt x="29" y="121"/>
                  </a:lnTo>
                  <a:lnTo>
                    <a:pt x="35" y="114"/>
                  </a:lnTo>
                  <a:lnTo>
                    <a:pt x="40" y="110"/>
                  </a:lnTo>
                  <a:lnTo>
                    <a:pt x="50" y="112"/>
                  </a:lnTo>
                  <a:lnTo>
                    <a:pt x="53" y="108"/>
                  </a:lnTo>
                  <a:lnTo>
                    <a:pt x="51" y="112"/>
                  </a:lnTo>
                  <a:lnTo>
                    <a:pt x="48" y="114"/>
                  </a:lnTo>
                  <a:lnTo>
                    <a:pt x="48" y="117"/>
                  </a:lnTo>
                  <a:lnTo>
                    <a:pt x="44" y="114"/>
                  </a:lnTo>
                  <a:lnTo>
                    <a:pt x="37" y="119"/>
                  </a:lnTo>
                  <a:lnTo>
                    <a:pt x="35" y="126"/>
                  </a:lnTo>
                  <a:lnTo>
                    <a:pt x="37" y="134"/>
                  </a:lnTo>
                  <a:lnTo>
                    <a:pt x="40" y="137"/>
                  </a:lnTo>
                  <a:lnTo>
                    <a:pt x="48" y="132"/>
                  </a:lnTo>
                  <a:lnTo>
                    <a:pt x="46" y="125"/>
                  </a:lnTo>
                  <a:lnTo>
                    <a:pt x="48" y="119"/>
                  </a:lnTo>
                  <a:lnTo>
                    <a:pt x="51" y="117"/>
                  </a:lnTo>
                  <a:lnTo>
                    <a:pt x="51" y="119"/>
                  </a:lnTo>
                  <a:lnTo>
                    <a:pt x="48" y="125"/>
                  </a:lnTo>
                  <a:lnTo>
                    <a:pt x="50" y="136"/>
                  </a:lnTo>
                  <a:lnTo>
                    <a:pt x="44" y="136"/>
                  </a:lnTo>
                  <a:lnTo>
                    <a:pt x="42" y="141"/>
                  </a:lnTo>
                  <a:lnTo>
                    <a:pt x="44" y="145"/>
                  </a:lnTo>
                  <a:lnTo>
                    <a:pt x="44" y="152"/>
                  </a:lnTo>
                  <a:lnTo>
                    <a:pt x="50" y="148"/>
                  </a:lnTo>
                  <a:lnTo>
                    <a:pt x="53" y="145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55" y="147"/>
                  </a:lnTo>
                  <a:lnTo>
                    <a:pt x="62" y="147"/>
                  </a:lnTo>
                  <a:lnTo>
                    <a:pt x="66" y="147"/>
                  </a:lnTo>
                  <a:lnTo>
                    <a:pt x="68" y="145"/>
                  </a:lnTo>
                  <a:lnTo>
                    <a:pt x="73" y="145"/>
                  </a:lnTo>
                  <a:lnTo>
                    <a:pt x="81" y="137"/>
                  </a:lnTo>
                  <a:lnTo>
                    <a:pt x="97" y="134"/>
                  </a:lnTo>
                  <a:lnTo>
                    <a:pt x="99" y="132"/>
                  </a:lnTo>
                  <a:lnTo>
                    <a:pt x="97" y="128"/>
                  </a:lnTo>
                  <a:lnTo>
                    <a:pt x="101" y="125"/>
                  </a:lnTo>
                  <a:lnTo>
                    <a:pt x="116" y="117"/>
                  </a:lnTo>
                  <a:lnTo>
                    <a:pt x="119" y="117"/>
                  </a:lnTo>
                  <a:lnTo>
                    <a:pt x="125" y="110"/>
                  </a:lnTo>
                  <a:lnTo>
                    <a:pt x="127" y="99"/>
                  </a:lnTo>
                  <a:lnTo>
                    <a:pt x="125" y="88"/>
                  </a:lnTo>
                  <a:lnTo>
                    <a:pt x="130" y="97"/>
                  </a:lnTo>
                  <a:lnTo>
                    <a:pt x="130" y="10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12"/>
            <p:cNvSpPr>
              <a:spLocks/>
            </p:cNvSpPr>
            <p:nvPr userDrawn="1"/>
          </p:nvSpPr>
          <p:spPr bwMode="auto">
            <a:xfrm>
              <a:off x="168275" y="-541337"/>
              <a:ext cx="101600" cy="730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2" y="8"/>
                </a:cxn>
                <a:cxn ang="0">
                  <a:pos x="64" y="11"/>
                </a:cxn>
                <a:cxn ang="0">
                  <a:pos x="59" y="15"/>
                </a:cxn>
                <a:cxn ang="0">
                  <a:pos x="53" y="19"/>
                </a:cxn>
                <a:cxn ang="0">
                  <a:pos x="49" y="19"/>
                </a:cxn>
                <a:cxn ang="0">
                  <a:pos x="48" y="20"/>
                </a:cxn>
                <a:cxn ang="0">
                  <a:pos x="42" y="19"/>
                </a:cxn>
                <a:cxn ang="0">
                  <a:pos x="40" y="22"/>
                </a:cxn>
                <a:cxn ang="0">
                  <a:pos x="31" y="24"/>
                </a:cxn>
                <a:cxn ang="0">
                  <a:pos x="27" y="28"/>
                </a:cxn>
                <a:cxn ang="0">
                  <a:pos x="24" y="28"/>
                </a:cxn>
                <a:cxn ang="0">
                  <a:pos x="15" y="44"/>
                </a:cxn>
                <a:cxn ang="0">
                  <a:pos x="5" y="44"/>
                </a:cxn>
                <a:cxn ang="0">
                  <a:pos x="2" y="46"/>
                </a:cxn>
                <a:cxn ang="0">
                  <a:pos x="0" y="44"/>
                </a:cxn>
                <a:cxn ang="0">
                  <a:pos x="5" y="30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7" y="13"/>
                </a:cxn>
                <a:cxn ang="0">
                  <a:pos x="38" y="11"/>
                </a:cxn>
                <a:cxn ang="0">
                  <a:pos x="44" y="6"/>
                </a:cxn>
                <a:cxn ang="0">
                  <a:pos x="46" y="4"/>
                </a:cxn>
                <a:cxn ang="0">
                  <a:pos x="49" y="2"/>
                </a:cxn>
                <a:cxn ang="0">
                  <a:pos x="59" y="2"/>
                </a:cxn>
                <a:cxn ang="0">
                  <a:pos x="62" y="0"/>
                </a:cxn>
                <a:cxn ang="0">
                  <a:pos x="64" y="2"/>
                </a:cxn>
              </a:cxnLst>
              <a:rect l="0" t="0" r="r" b="b"/>
              <a:pathLst>
                <a:path w="64" h="46">
                  <a:moveTo>
                    <a:pt x="64" y="2"/>
                  </a:moveTo>
                  <a:lnTo>
                    <a:pt x="62" y="8"/>
                  </a:lnTo>
                  <a:lnTo>
                    <a:pt x="64" y="11"/>
                  </a:lnTo>
                  <a:lnTo>
                    <a:pt x="59" y="15"/>
                  </a:lnTo>
                  <a:lnTo>
                    <a:pt x="53" y="19"/>
                  </a:lnTo>
                  <a:lnTo>
                    <a:pt x="49" y="19"/>
                  </a:lnTo>
                  <a:lnTo>
                    <a:pt x="48" y="20"/>
                  </a:lnTo>
                  <a:lnTo>
                    <a:pt x="42" y="19"/>
                  </a:lnTo>
                  <a:lnTo>
                    <a:pt x="40" y="22"/>
                  </a:lnTo>
                  <a:lnTo>
                    <a:pt x="31" y="24"/>
                  </a:lnTo>
                  <a:lnTo>
                    <a:pt x="27" y="28"/>
                  </a:lnTo>
                  <a:lnTo>
                    <a:pt x="24" y="28"/>
                  </a:lnTo>
                  <a:lnTo>
                    <a:pt x="15" y="44"/>
                  </a:lnTo>
                  <a:lnTo>
                    <a:pt x="5" y="44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5" y="30"/>
                  </a:lnTo>
                  <a:lnTo>
                    <a:pt x="7" y="28"/>
                  </a:lnTo>
                  <a:lnTo>
                    <a:pt x="9" y="24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27" y="13"/>
                  </a:lnTo>
                  <a:lnTo>
                    <a:pt x="38" y="11"/>
                  </a:lnTo>
                  <a:lnTo>
                    <a:pt x="44" y="6"/>
                  </a:lnTo>
                  <a:lnTo>
                    <a:pt x="46" y="4"/>
                  </a:lnTo>
                  <a:lnTo>
                    <a:pt x="49" y="2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3"/>
            <p:cNvSpPr>
              <a:spLocks/>
            </p:cNvSpPr>
            <p:nvPr userDrawn="1"/>
          </p:nvSpPr>
          <p:spPr bwMode="auto">
            <a:xfrm>
              <a:off x="144462" y="-563562"/>
              <a:ext cx="20638" cy="22225"/>
            </a:xfrm>
            <a:custGeom>
              <a:avLst/>
              <a:gdLst/>
              <a:ahLst/>
              <a:cxnLst>
                <a:cxn ang="0">
                  <a:pos x="13" y="1"/>
                </a:cxn>
                <a:cxn ang="0">
                  <a:pos x="13" y="11"/>
                </a:cxn>
                <a:cxn ang="0">
                  <a:pos x="9" y="12"/>
                </a:cxn>
                <a:cxn ang="0">
                  <a:pos x="4" y="14"/>
                </a:cxn>
                <a:cxn ang="0">
                  <a:pos x="0" y="14"/>
                </a:cxn>
                <a:cxn ang="0">
                  <a:pos x="11" y="0"/>
                </a:cxn>
                <a:cxn ang="0">
                  <a:pos x="13" y="1"/>
                </a:cxn>
              </a:cxnLst>
              <a:rect l="0" t="0" r="r" b="b"/>
              <a:pathLst>
                <a:path w="13" h="14">
                  <a:moveTo>
                    <a:pt x="13" y="1"/>
                  </a:moveTo>
                  <a:lnTo>
                    <a:pt x="13" y="11"/>
                  </a:lnTo>
                  <a:lnTo>
                    <a:pt x="9" y="1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14"/>
            <p:cNvSpPr>
              <a:spLocks/>
            </p:cNvSpPr>
            <p:nvPr userDrawn="1"/>
          </p:nvSpPr>
          <p:spPr bwMode="auto">
            <a:xfrm>
              <a:off x="115887" y="-561975"/>
              <a:ext cx="9525" cy="952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6" y="0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4"/>
                  </a:lnTo>
                  <a:lnTo>
                    <a:pt x="2" y="6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15"/>
            <p:cNvSpPr>
              <a:spLocks/>
            </p:cNvSpPr>
            <p:nvPr userDrawn="1"/>
          </p:nvSpPr>
          <p:spPr bwMode="auto">
            <a:xfrm>
              <a:off x="119062" y="-430212"/>
              <a:ext cx="28575" cy="60325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7"/>
                </a:cxn>
                <a:cxn ang="0">
                  <a:pos x="14" y="9"/>
                </a:cxn>
                <a:cxn ang="0">
                  <a:pos x="18" y="16"/>
                </a:cxn>
                <a:cxn ang="0">
                  <a:pos x="18" y="22"/>
                </a:cxn>
                <a:cxn ang="0">
                  <a:pos x="16" y="26"/>
                </a:cxn>
                <a:cxn ang="0">
                  <a:pos x="18" y="33"/>
                </a:cxn>
                <a:cxn ang="0">
                  <a:pos x="13" y="38"/>
                </a:cxn>
                <a:cxn ang="0">
                  <a:pos x="9" y="29"/>
                </a:cxn>
                <a:cxn ang="0">
                  <a:pos x="5" y="31"/>
                </a:cxn>
                <a:cxn ang="0">
                  <a:pos x="2" y="27"/>
                </a:cxn>
                <a:cxn ang="0">
                  <a:pos x="2" y="16"/>
                </a:cxn>
                <a:cxn ang="0">
                  <a:pos x="0" y="11"/>
                </a:cxn>
                <a:cxn ang="0">
                  <a:pos x="4" y="5"/>
                </a:cxn>
                <a:cxn ang="0">
                  <a:pos x="14" y="0"/>
                </a:cxn>
                <a:cxn ang="0">
                  <a:pos x="16" y="2"/>
                </a:cxn>
              </a:cxnLst>
              <a:rect l="0" t="0" r="r" b="b"/>
              <a:pathLst>
                <a:path w="18" h="38">
                  <a:moveTo>
                    <a:pt x="16" y="2"/>
                  </a:moveTo>
                  <a:lnTo>
                    <a:pt x="16" y="7"/>
                  </a:lnTo>
                  <a:lnTo>
                    <a:pt x="14" y="9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8" y="33"/>
                  </a:lnTo>
                  <a:lnTo>
                    <a:pt x="13" y="38"/>
                  </a:lnTo>
                  <a:lnTo>
                    <a:pt x="9" y="29"/>
                  </a:lnTo>
                  <a:lnTo>
                    <a:pt x="5" y="31"/>
                  </a:lnTo>
                  <a:lnTo>
                    <a:pt x="2" y="27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4" y="5"/>
                  </a:lnTo>
                  <a:lnTo>
                    <a:pt x="14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16"/>
            <p:cNvSpPr>
              <a:spLocks/>
            </p:cNvSpPr>
            <p:nvPr userDrawn="1"/>
          </p:nvSpPr>
          <p:spPr bwMode="auto">
            <a:xfrm>
              <a:off x="119062" y="-493712"/>
              <a:ext cx="46038" cy="539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4" y="16"/>
                </a:cxn>
                <a:cxn ang="0">
                  <a:pos x="16" y="25"/>
                </a:cxn>
                <a:cxn ang="0">
                  <a:pos x="16" y="33"/>
                </a:cxn>
                <a:cxn ang="0">
                  <a:pos x="13" y="34"/>
                </a:cxn>
                <a:cxn ang="0">
                  <a:pos x="11" y="33"/>
                </a:cxn>
                <a:cxn ang="0">
                  <a:pos x="5" y="34"/>
                </a:cxn>
                <a:cxn ang="0">
                  <a:pos x="7" y="33"/>
                </a:cxn>
                <a:cxn ang="0">
                  <a:pos x="9" y="29"/>
                </a:cxn>
                <a:cxn ang="0">
                  <a:pos x="9" y="23"/>
                </a:cxn>
                <a:cxn ang="0">
                  <a:pos x="9" y="22"/>
                </a:cxn>
                <a:cxn ang="0">
                  <a:pos x="5" y="22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7" y="12"/>
                </a:cxn>
                <a:cxn ang="0">
                  <a:pos x="7" y="7"/>
                </a:cxn>
                <a:cxn ang="0">
                  <a:pos x="13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9" y="3"/>
                </a:cxn>
              </a:cxnLst>
              <a:rect l="0" t="0" r="r" b="b"/>
              <a:pathLst>
                <a:path w="29" h="34">
                  <a:moveTo>
                    <a:pt x="29" y="3"/>
                  </a:moveTo>
                  <a:lnTo>
                    <a:pt x="24" y="16"/>
                  </a:lnTo>
                  <a:lnTo>
                    <a:pt x="16" y="25"/>
                  </a:lnTo>
                  <a:lnTo>
                    <a:pt x="16" y="33"/>
                  </a:lnTo>
                  <a:lnTo>
                    <a:pt x="13" y="34"/>
                  </a:lnTo>
                  <a:lnTo>
                    <a:pt x="11" y="33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9" y="29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5" y="22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7" y="7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17"/>
            <p:cNvSpPr>
              <a:spLocks/>
            </p:cNvSpPr>
            <p:nvPr userDrawn="1"/>
          </p:nvSpPr>
          <p:spPr bwMode="auto">
            <a:xfrm>
              <a:off x="95250" y="-493712"/>
              <a:ext cx="12700" cy="174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2" y="11"/>
                </a:cxn>
                <a:cxn ang="0">
                  <a:pos x="0" y="3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lnTo>
                    <a:pt x="2" y="11"/>
                  </a:lnTo>
                  <a:lnTo>
                    <a:pt x="0" y="3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18"/>
            <p:cNvSpPr>
              <a:spLocks/>
            </p:cNvSpPr>
            <p:nvPr userDrawn="1"/>
          </p:nvSpPr>
          <p:spPr bwMode="auto">
            <a:xfrm>
              <a:off x="147637" y="-541337"/>
              <a:ext cx="28575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8" y="15"/>
                </a:cxn>
                <a:cxn ang="0">
                  <a:pos x="17" y="19"/>
                </a:cxn>
                <a:cxn ang="0">
                  <a:pos x="4" y="13"/>
                </a:cxn>
                <a:cxn ang="0">
                  <a:pos x="6" y="11"/>
                </a:cxn>
                <a:cxn ang="0">
                  <a:pos x="11" y="9"/>
                </a:cxn>
                <a:cxn ang="0">
                  <a:pos x="9" y="6"/>
                </a:cxn>
                <a:cxn ang="0">
                  <a:pos x="6" y="8"/>
                </a:cxn>
                <a:cxn ang="0">
                  <a:pos x="0" y="4"/>
                </a:cxn>
                <a:cxn ang="0">
                  <a:pos x="6" y="4"/>
                </a:cxn>
                <a:cxn ang="0">
                  <a:pos x="11" y="0"/>
                </a:cxn>
                <a:cxn ang="0">
                  <a:pos x="17" y="4"/>
                </a:cxn>
              </a:cxnLst>
              <a:rect l="0" t="0" r="r" b="b"/>
              <a:pathLst>
                <a:path w="18" h="19">
                  <a:moveTo>
                    <a:pt x="17" y="4"/>
                  </a:moveTo>
                  <a:lnTo>
                    <a:pt x="18" y="15"/>
                  </a:lnTo>
                  <a:lnTo>
                    <a:pt x="17" y="19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11" y="9"/>
                  </a:lnTo>
                  <a:lnTo>
                    <a:pt x="9" y="6"/>
                  </a:lnTo>
                  <a:lnTo>
                    <a:pt x="6" y="8"/>
                  </a:lnTo>
                  <a:lnTo>
                    <a:pt x="0" y="4"/>
                  </a:lnTo>
                  <a:lnTo>
                    <a:pt x="6" y="4"/>
                  </a:lnTo>
                  <a:lnTo>
                    <a:pt x="11" y="0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19"/>
            <p:cNvSpPr>
              <a:spLocks/>
            </p:cNvSpPr>
            <p:nvPr userDrawn="1"/>
          </p:nvSpPr>
          <p:spPr bwMode="auto">
            <a:xfrm>
              <a:off x="127000" y="-523875"/>
              <a:ext cx="20638" cy="317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9" y="13"/>
                </a:cxn>
                <a:cxn ang="0">
                  <a:pos x="6" y="17"/>
                </a:cxn>
                <a:cxn ang="0">
                  <a:pos x="4" y="20"/>
                </a:cxn>
                <a:cxn ang="0">
                  <a:pos x="0" y="19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3" y="0"/>
                </a:cxn>
                <a:cxn ang="0">
                  <a:pos x="13" y="2"/>
                </a:cxn>
              </a:cxnLst>
              <a:rect l="0" t="0" r="r" b="b"/>
              <a:pathLst>
                <a:path w="13" h="20">
                  <a:moveTo>
                    <a:pt x="13" y="2"/>
                  </a:moveTo>
                  <a:lnTo>
                    <a:pt x="9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0"/>
            <p:cNvSpPr>
              <a:spLocks/>
            </p:cNvSpPr>
            <p:nvPr userDrawn="1"/>
          </p:nvSpPr>
          <p:spPr bwMode="auto">
            <a:xfrm>
              <a:off x="147637" y="-514350"/>
              <a:ext cx="31750" cy="2063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7" y="3"/>
                </a:cxn>
                <a:cxn ang="0">
                  <a:pos x="20" y="3"/>
                </a:cxn>
                <a:cxn ang="0">
                  <a:pos x="18" y="7"/>
                </a:cxn>
                <a:cxn ang="0">
                  <a:pos x="15" y="7"/>
                </a:cxn>
                <a:cxn ang="0">
                  <a:pos x="13" y="13"/>
                </a:cxn>
                <a:cxn ang="0">
                  <a:pos x="7" y="9"/>
                </a:cxn>
                <a:cxn ang="0">
                  <a:pos x="4" y="11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4" y="2"/>
                </a:cxn>
                <a:cxn ang="0">
                  <a:pos x="9" y="0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lnTo>
                    <a:pt x="17" y="3"/>
                  </a:lnTo>
                  <a:lnTo>
                    <a:pt x="20" y="3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11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1"/>
            <p:cNvSpPr>
              <a:spLocks/>
            </p:cNvSpPr>
            <p:nvPr userDrawn="1"/>
          </p:nvSpPr>
          <p:spPr bwMode="auto">
            <a:xfrm>
              <a:off x="101600" y="-538162"/>
              <a:ext cx="17463" cy="17463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0" y="6"/>
                </a:cxn>
                <a:cxn ang="0">
                  <a:pos x="2" y="4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11" y="2"/>
                </a:cxn>
              </a:cxnLst>
              <a:rect l="0" t="0" r="r" b="b"/>
              <a:pathLst>
                <a:path w="11" h="11">
                  <a:moveTo>
                    <a:pt x="11" y="2"/>
                  </a:moveTo>
                  <a:lnTo>
                    <a:pt x="9" y="9"/>
                  </a:lnTo>
                  <a:lnTo>
                    <a:pt x="5" y="11"/>
                  </a:lnTo>
                  <a:lnTo>
                    <a:pt x="5" y="9"/>
                  </a:lnTo>
                  <a:lnTo>
                    <a:pt x="0" y="6"/>
                  </a:lnTo>
                  <a:lnTo>
                    <a:pt x="2" y="4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"/>
            <p:cNvSpPr>
              <a:spLocks/>
            </p:cNvSpPr>
            <p:nvPr userDrawn="1"/>
          </p:nvSpPr>
          <p:spPr bwMode="auto">
            <a:xfrm>
              <a:off x="119062" y="-538162"/>
              <a:ext cx="20638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3" y="6"/>
                </a:cxn>
                <a:cxn ang="0">
                  <a:pos x="9" y="7"/>
                </a:cxn>
                <a:cxn ang="0">
                  <a:pos x="4" y="15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lnTo>
                    <a:pt x="13" y="6"/>
                  </a:lnTo>
                  <a:lnTo>
                    <a:pt x="9" y="7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3"/>
            <p:cNvSpPr>
              <a:spLocks/>
            </p:cNvSpPr>
            <p:nvPr userDrawn="1"/>
          </p:nvSpPr>
          <p:spPr bwMode="auto">
            <a:xfrm>
              <a:off x="49212" y="-273050"/>
              <a:ext cx="552450" cy="6191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" y="4"/>
                </a:cxn>
                <a:cxn ang="0">
                  <a:pos x="2" y="22"/>
                </a:cxn>
                <a:cxn ang="0">
                  <a:pos x="13" y="46"/>
                </a:cxn>
                <a:cxn ang="0">
                  <a:pos x="26" y="49"/>
                </a:cxn>
                <a:cxn ang="0">
                  <a:pos x="57" y="49"/>
                </a:cxn>
                <a:cxn ang="0">
                  <a:pos x="58" y="42"/>
                </a:cxn>
                <a:cxn ang="0">
                  <a:pos x="71" y="48"/>
                </a:cxn>
                <a:cxn ang="0">
                  <a:pos x="60" y="68"/>
                </a:cxn>
                <a:cxn ang="0">
                  <a:pos x="29" y="51"/>
                </a:cxn>
                <a:cxn ang="0">
                  <a:pos x="29" y="68"/>
                </a:cxn>
                <a:cxn ang="0">
                  <a:pos x="33" y="79"/>
                </a:cxn>
                <a:cxn ang="0">
                  <a:pos x="29" y="99"/>
                </a:cxn>
                <a:cxn ang="0">
                  <a:pos x="55" y="95"/>
                </a:cxn>
                <a:cxn ang="0">
                  <a:pos x="53" y="104"/>
                </a:cxn>
                <a:cxn ang="0">
                  <a:pos x="69" y="101"/>
                </a:cxn>
                <a:cxn ang="0">
                  <a:pos x="86" y="108"/>
                </a:cxn>
                <a:cxn ang="0">
                  <a:pos x="73" y="139"/>
                </a:cxn>
                <a:cxn ang="0">
                  <a:pos x="102" y="139"/>
                </a:cxn>
                <a:cxn ang="0">
                  <a:pos x="112" y="143"/>
                </a:cxn>
                <a:cxn ang="0">
                  <a:pos x="124" y="163"/>
                </a:cxn>
                <a:cxn ang="0">
                  <a:pos x="124" y="174"/>
                </a:cxn>
                <a:cxn ang="0">
                  <a:pos x="148" y="183"/>
                </a:cxn>
                <a:cxn ang="0">
                  <a:pos x="112" y="181"/>
                </a:cxn>
                <a:cxn ang="0">
                  <a:pos x="108" y="207"/>
                </a:cxn>
                <a:cxn ang="0">
                  <a:pos x="119" y="205"/>
                </a:cxn>
                <a:cxn ang="0">
                  <a:pos x="134" y="209"/>
                </a:cxn>
                <a:cxn ang="0">
                  <a:pos x="150" y="224"/>
                </a:cxn>
                <a:cxn ang="0">
                  <a:pos x="150" y="236"/>
                </a:cxn>
                <a:cxn ang="0">
                  <a:pos x="163" y="236"/>
                </a:cxn>
                <a:cxn ang="0">
                  <a:pos x="178" y="247"/>
                </a:cxn>
                <a:cxn ang="0">
                  <a:pos x="163" y="262"/>
                </a:cxn>
                <a:cxn ang="0">
                  <a:pos x="181" y="282"/>
                </a:cxn>
                <a:cxn ang="0">
                  <a:pos x="200" y="282"/>
                </a:cxn>
                <a:cxn ang="0">
                  <a:pos x="223" y="284"/>
                </a:cxn>
                <a:cxn ang="0">
                  <a:pos x="242" y="269"/>
                </a:cxn>
                <a:cxn ang="0">
                  <a:pos x="218" y="293"/>
                </a:cxn>
                <a:cxn ang="0">
                  <a:pos x="207" y="312"/>
                </a:cxn>
                <a:cxn ang="0">
                  <a:pos x="255" y="343"/>
                </a:cxn>
                <a:cxn ang="0">
                  <a:pos x="267" y="357"/>
                </a:cxn>
                <a:cxn ang="0">
                  <a:pos x="313" y="389"/>
                </a:cxn>
                <a:cxn ang="0">
                  <a:pos x="326" y="385"/>
                </a:cxn>
                <a:cxn ang="0">
                  <a:pos x="344" y="381"/>
                </a:cxn>
                <a:cxn ang="0">
                  <a:pos x="344" y="359"/>
                </a:cxn>
                <a:cxn ang="0">
                  <a:pos x="337" y="352"/>
                </a:cxn>
                <a:cxn ang="0">
                  <a:pos x="332" y="348"/>
                </a:cxn>
                <a:cxn ang="0">
                  <a:pos x="332" y="337"/>
                </a:cxn>
                <a:cxn ang="0">
                  <a:pos x="317" y="301"/>
                </a:cxn>
                <a:cxn ang="0">
                  <a:pos x="322" y="293"/>
                </a:cxn>
                <a:cxn ang="0">
                  <a:pos x="311" y="275"/>
                </a:cxn>
                <a:cxn ang="0">
                  <a:pos x="297" y="264"/>
                </a:cxn>
                <a:cxn ang="0">
                  <a:pos x="286" y="253"/>
                </a:cxn>
                <a:cxn ang="0">
                  <a:pos x="253" y="231"/>
                </a:cxn>
                <a:cxn ang="0">
                  <a:pos x="245" y="211"/>
                </a:cxn>
                <a:cxn ang="0">
                  <a:pos x="249" y="202"/>
                </a:cxn>
                <a:cxn ang="0">
                  <a:pos x="222" y="139"/>
                </a:cxn>
                <a:cxn ang="0">
                  <a:pos x="190" y="99"/>
                </a:cxn>
                <a:cxn ang="0">
                  <a:pos x="154" y="79"/>
                </a:cxn>
                <a:cxn ang="0">
                  <a:pos x="121" y="62"/>
                </a:cxn>
                <a:cxn ang="0">
                  <a:pos x="106" y="55"/>
                </a:cxn>
                <a:cxn ang="0">
                  <a:pos x="77" y="33"/>
                </a:cxn>
              </a:cxnLst>
              <a:rect l="0" t="0" r="r" b="b"/>
              <a:pathLst>
                <a:path w="348" h="390">
                  <a:moveTo>
                    <a:pt x="71" y="33"/>
                  </a:moveTo>
                  <a:lnTo>
                    <a:pt x="69" y="22"/>
                  </a:lnTo>
                  <a:lnTo>
                    <a:pt x="40" y="4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3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7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7" y="29"/>
                  </a:lnTo>
                  <a:lnTo>
                    <a:pt x="7" y="37"/>
                  </a:lnTo>
                  <a:lnTo>
                    <a:pt x="11" y="40"/>
                  </a:lnTo>
                  <a:lnTo>
                    <a:pt x="13" y="46"/>
                  </a:lnTo>
                  <a:lnTo>
                    <a:pt x="18" y="51"/>
                  </a:lnTo>
                  <a:lnTo>
                    <a:pt x="20" y="49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6" y="49"/>
                  </a:lnTo>
                  <a:lnTo>
                    <a:pt x="33" y="49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51" y="48"/>
                  </a:lnTo>
                  <a:lnTo>
                    <a:pt x="57" y="49"/>
                  </a:lnTo>
                  <a:lnTo>
                    <a:pt x="57" y="48"/>
                  </a:lnTo>
                  <a:lnTo>
                    <a:pt x="55" y="44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58" y="42"/>
                  </a:lnTo>
                  <a:lnTo>
                    <a:pt x="60" y="46"/>
                  </a:lnTo>
                  <a:lnTo>
                    <a:pt x="66" y="44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1" y="48"/>
                  </a:lnTo>
                  <a:lnTo>
                    <a:pt x="64" y="48"/>
                  </a:lnTo>
                  <a:lnTo>
                    <a:pt x="58" y="53"/>
                  </a:lnTo>
                  <a:lnTo>
                    <a:pt x="62" y="62"/>
                  </a:lnTo>
                  <a:lnTo>
                    <a:pt x="64" y="71"/>
                  </a:lnTo>
                  <a:lnTo>
                    <a:pt x="60" y="68"/>
                  </a:lnTo>
                  <a:lnTo>
                    <a:pt x="57" y="55"/>
                  </a:lnTo>
                  <a:lnTo>
                    <a:pt x="46" y="51"/>
                  </a:lnTo>
                  <a:lnTo>
                    <a:pt x="42" y="51"/>
                  </a:lnTo>
                  <a:lnTo>
                    <a:pt x="38" y="55"/>
                  </a:lnTo>
                  <a:lnTo>
                    <a:pt x="29" y="51"/>
                  </a:lnTo>
                  <a:lnTo>
                    <a:pt x="27" y="57"/>
                  </a:lnTo>
                  <a:lnTo>
                    <a:pt x="24" y="59"/>
                  </a:lnTo>
                  <a:lnTo>
                    <a:pt x="20" y="64"/>
                  </a:lnTo>
                  <a:lnTo>
                    <a:pt x="24" y="68"/>
                  </a:lnTo>
                  <a:lnTo>
                    <a:pt x="29" y="68"/>
                  </a:lnTo>
                  <a:lnTo>
                    <a:pt x="31" y="70"/>
                  </a:lnTo>
                  <a:lnTo>
                    <a:pt x="35" y="71"/>
                  </a:lnTo>
                  <a:lnTo>
                    <a:pt x="33" y="73"/>
                  </a:lnTo>
                  <a:lnTo>
                    <a:pt x="29" y="75"/>
                  </a:lnTo>
                  <a:lnTo>
                    <a:pt x="33" y="79"/>
                  </a:lnTo>
                  <a:lnTo>
                    <a:pt x="37" y="79"/>
                  </a:lnTo>
                  <a:lnTo>
                    <a:pt x="37" y="81"/>
                  </a:lnTo>
                  <a:lnTo>
                    <a:pt x="20" y="92"/>
                  </a:lnTo>
                  <a:lnTo>
                    <a:pt x="20" y="93"/>
                  </a:lnTo>
                  <a:lnTo>
                    <a:pt x="29" y="99"/>
                  </a:lnTo>
                  <a:lnTo>
                    <a:pt x="42" y="90"/>
                  </a:lnTo>
                  <a:lnTo>
                    <a:pt x="46" y="92"/>
                  </a:lnTo>
                  <a:lnTo>
                    <a:pt x="42" y="95"/>
                  </a:lnTo>
                  <a:lnTo>
                    <a:pt x="44" y="99"/>
                  </a:lnTo>
                  <a:lnTo>
                    <a:pt x="55" y="95"/>
                  </a:lnTo>
                  <a:lnTo>
                    <a:pt x="60" y="95"/>
                  </a:lnTo>
                  <a:lnTo>
                    <a:pt x="53" y="99"/>
                  </a:lnTo>
                  <a:lnTo>
                    <a:pt x="58" y="101"/>
                  </a:lnTo>
                  <a:lnTo>
                    <a:pt x="55" y="103"/>
                  </a:lnTo>
                  <a:lnTo>
                    <a:pt x="53" y="104"/>
                  </a:lnTo>
                  <a:lnTo>
                    <a:pt x="57" y="112"/>
                  </a:lnTo>
                  <a:lnTo>
                    <a:pt x="58" y="114"/>
                  </a:lnTo>
                  <a:lnTo>
                    <a:pt x="68" y="112"/>
                  </a:lnTo>
                  <a:lnTo>
                    <a:pt x="69" y="106"/>
                  </a:lnTo>
                  <a:lnTo>
                    <a:pt x="69" y="101"/>
                  </a:lnTo>
                  <a:lnTo>
                    <a:pt x="73" y="108"/>
                  </a:lnTo>
                  <a:lnTo>
                    <a:pt x="77" y="110"/>
                  </a:lnTo>
                  <a:lnTo>
                    <a:pt x="82" y="108"/>
                  </a:lnTo>
                  <a:lnTo>
                    <a:pt x="84" y="104"/>
                  </a:lnTo>
                  <a:lnTo>
                    <a:pt x="86" y="108"/>
                  </a:lnTo>
                  <a:lnTo>
                    <a:pt x="84" y="110"/>
                  </a:lnTo>
                  <a:lnTo>
                    <a:pt x="77" y="114"/>
                  </a:lnTo>
                  <a:lnTo>
                    <a:pt x="75" y="119"/>
                  </a:lnTo>
                  <a:lnTo>
                    <a:pt x="68" y="125"/>
                  </a:lnTo>
                  <a:lnTo>
                    <a:pt x="73" y="139"/>
                  </a:lnTo>
                  <a:lnTo>
                    <a:pt x="90" y="141"/>
                  </a:lnTo>
                  <a:lnTo>
                    <a:pt x="93" y="130"/>
                  </a:lnTo>
                  <a:lnTo>
                    <a:pt x="95" y="141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106" y="143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3" y="143"/>
                  </a:lnTo>
                  <a:lnTo>
                    <a:pt x="112" y="154"/>
                  </a:lnTo>
                  <a:lnTo>
                    <a:pt x="113" y="169"/>
                  </a:lnTo>
                  <a:lnTo>
                    <a:pt x="121" y="169"/>
                  </a:lnTo>
                  <a:lnTo>
                    <a:pt x="124" y="163"/>
                  </a:lnTo>
                  <a:lnTo>
                    <a:pt x="124" y="159"/>
                  </a:lnTo>
                  <a:lnTo>
                    <a:pt x="126" y="159"/>
                  </a:lnTo>
                  <a:lnTo>
                    <a:pt x="128" y="163"/>
                  </a:lnTo>
                  <a:lnTo>
                    <a:pt x="121" y="170"/>
                  </a:lnTo>
                  <a:lnTo>
                    <a:pt x="124" y="174"/>
                  </a:lnTo>
                  <a:lnTo>
                    <a:pt x="132" y="180"/>
                  </a:lnTo>
                  <a:lnTo>
                    <a:pt x="143" y="178"/>
                  </a:lnTo>
                  <a:lnTo>
                    <a:pt x="152" y="180"/>
                  </a:lnTo>
                  <a:lnTo>
                    <a:pt x="152" y="181"/>
                  </a:lnTo>
                  <a:lnTo>
                    <a:pt x="148" y="183"/>
                  </a:lnTo>
                  <a:lnTo>
                    <a:pt x="145" y="181"/>
                  </a:lnTo>
                  <a:lnTo>
                    <a:pt x="130" y="181"/>
                  </a:lnTo>
                  <a:lnTo>
                    <a:pt x="121" y="178"/>
                  </a:lnTo>
                  <a:lnTo>
                    <a:pt x="119" y="181"/>
                  </a:lnTo>
                  <a:lnTo>
                    <a:pt x="112" y="181"/>
                  </a:lnTo>
                  <a:lnTo>
                    <a:pt x="110" y="192"/>
                  </a:lnTo>
                  <a:lnTo>
                    <a:pt x="108" y="196"/>
                  </a:lnTo>
                  <a:lnTo>
                    <a:pt x="108" y="200"/>
                  </a:lnTo>
                  <a:lnTo>
                    <a:pt x="106" y="202"/>
                  </a:lnTo>
                  <a:lnTo>
                    <a:pt x="108" y="207"/>
                  </a:lnTo>
                  <a:lnTo>
                    <a:pt x="113" y="209"/>
                  </a:lnTo>
                  <a:lnTo>
                    <a:pt x="113" y="202"/>
                  </a:lnTo>
                  <a:lnTo>
                    <a:pt x="119" y="198"/>
                  </a:lnTo>
                  <a:lnTo>
                    <a:pt x="121" y="203"/>
                  </a:lnTo>
                  <a:lnTo>
                    <a:pt x="119" y="205"/>
                  </a:lnTo>
                  <a:lnTo>
                    <a:pt x="126" y="214"/>
                  </a:lnTo>
                  <a:lnTo>
                    <a:pt x="130" y="211"/>
                  </a:lnTo>
                  <a:lnTo>
                    <a:pt x="132" y="205"/>
                  </a:lnTo>
                  <a:lnTo>
                    <a:pt x="134" y="205"/>
                  </a:lnTo>
                  <a:lnTo>
                    <a:pt x="134" y="209"/>
                  </a:lnTo>
                  <a:lnTo>
                    <a:pt x="135" y="211"/>
                  </a:lnTo>
                  <a:lnTo>
                    <a:pt x="148" y="209"/>
                  </a:lnTo>
                  <a:lnTo>
                    <a:pt x="145" y="214"/>
                  </a:lnTo>
                  <a:lnTo>
                    <a:pt x="145" y="220"/>
                  </a:lnTo>
                  <a:lnTo>
                    <a:pt x="150" y="224"/>
                  </a:lnTo>
                  <a:lnTo>
                    <a:pt x="161" y="213"/>
                  </a:lnTo>
                  <a:lnTo>
                    <a:pt x="154" y="225"/>
                  </a:lnTo>
                  <a:lnTo>
                    <a:pt x="146" y="229"/>
                  </a:lnTo>
                  <a:lnTo>
                    <a:pt x="146" y="231"/>
                  </a:lnTo>
                  <a:lnTo>
                    <a:pt x="150" y="236"/>
                  </a:lnTo>
                  <a:lnTo>
                    <a:pt x="157" y="231"/>
                  </a:lnTo>
                  <a:lnTo>
                    <a:pt x="159" y="233"/>
                  </a:lnTo>
                  <a:lnTo>
                    <a:pt x="159" y="235"/>
                  </a:lnTo>
                  <a:lnTo>
                    <a:pt x="168" y="224"/>
                  </a:lnTo>
                  <a:lnTo>
                    <a:pt x="163" y="236"/>
                  </a:lnTo>
                  <a:lnTo>
                    <a:pt x="165" y="238"/>
                  </a:lnTo>
                  <a:lnTo>
                    <a:pt x="168" y="236"/>
                  </a:lnTo>
                  <a:lnTo>
                    <a:pt x="165" y="249"/>
                  </a:lnTo>
                  <a:lnTo>
                    <a:pt x="178" y="244"/>
                  </a:lnTo>
                  <a:lnTo>
                    <a:pt x="178" y="247"/>
                  </a:lnTo>
                  <a:lnTo>
                    <a:pt x="165" y="255"/>
                  </a:lnTo>
                  <a:lnTo>
                    <a:pt x="156" y="253"/>
                  </a:lnTo>
                  <a:lnTo>
                    <a:pt x="152" y="255"/>
                  </a:lnTo>
                  <a:lnTo>
                    <a:pt x="156" y="260"/>
                  </a:lnTo>
                  <a:lnTo>
                    <a:pt x="163" y="262"/>
                  </a:lnTo>
                  <a:lnTo>
                    <a:pt x="170" y="269"/>
                  </a:lnTo>
                  <a:lnTo>
                    <a:pt x="170" y="273"/>
                  </a:lnTo>
                  <a:lnTo>
                    <a:pt x="174" y="275"/>
                  </a:lnTo>
                  <a:lnTo>
                    <a:pt x="178" y="282"/>
                  </a:lnTo>
                  <a:lnTo>
                    <a:pt x="181" y="282"/>
                  </a:lnTo>
                  <a:lnTo>
                    <a:pt x="190" y="277"/>
                  </a:lnTo>
                  <a:lnTo>
                    <a:pt x="194" y="271"/>
                  </a:lnTo>
                  <a:lnTo>
                    <a:pt x="201" y="275"/>
                  </a:lnTo>
                  <a:lnTo>
                    <a:pt x="194" y="279"/>
                  </a:lnTo>
                  <a:lnTo>
                    <a:pt x="200" y="282"/>
                  </a:lnTo>
                  <a:lnTo>
                    <a:pt x="203" y="282"/>
                  </a:lnTo>
                  <a:lnTo>
                    <a:pt x="209" y="279"/>
                  </a:lnTo>
                  <a:lnTo>
                    <a:pt x="212" y="282"/>
                  </a:lnTo>
                  <a:lnTo>
                    <a:pt x="218" y="282"/>
                  </a:lnTo>
                  <a:lnTo>
                    <a:pt x="223" y="284"/>
                  </a:lnTo>
                  <a:lnTo>
                    <a:pt x="229" y="282"/>
                  </a:lnTo>
                  <a:lnTo>
                    <a:pt x="238" y="269"/>
                  </a:lnTo>
                  <a:lnTo>
                    <a:pt x="242" y="257"/>
                  </a:lnTo>
                  <a:lnTo>
                    <a:pt x="244" y="255"/>
                  </a:lnTo>
                  <a:lnTo>
                    <a:pt x="242" y="269"/>
                  </a:lnTo>
                  <a:lnTo>
                    <a:pt x="234" y="282"/>
                  </a:lnTo>
                  <a:lnTo>
                    <a:pt x="229" y="286"/>
                  </a:lnTo>
                  <a:lnTo>
                    <a:pt x="222" y="288"/>
                  </a:lnTo>
                  <a:lnTo>
                    <a:pt x="218" y="290"/>
                  </a:lnTo>
                  <a:lnTo>
                    <a:pt x="218" y="293"/>
                  </a:lnTo>
                  <a:lnTo>
                    <a:pt x="212" y="295"/>
                  </a:lnTo>
                  <a:lnTo>
                    <a:pt x="207" y="301"/>
                  </a:lnTo>
                  <a:lnTo>
                    <a:pt x="201" y="302"/>
                  </a:lnTo>
                  <a:lnTo>
                    <a:pt x="205" y="306"/>
                  </a:lnTo>
                  <a:lnTo>
                    <a:pt x="207" y="312"/>
                  </a:lnTo>
                  <a:lnTo>
                    <a:pt x="227" y="326"/>
                  </a:lnTo>
                  <a:lnTo>
                    <a:pt x="234" y="335"/>
                  </a:lnTo>
                  <a:lnTo>
                    <a:pt x="242" y="341"/>
                  </a:lnTo>
                  <a:lnTo>
                    <a:pt x="251" y="346"/>
                  </a:lnTo>
                  <a:lnTo>
                    <a:pt x="255" y="343"/>
                  </a:lnTo>
                  <a:lnTo>
                    <a:pt x="260" y="345"/>
                  </a:lnTo>
                  <a:lnTo>
                    <a:pt x="255" y="348"/>
                  </a:lnTo>
                  <a:lnTo>
                    <a:pt x="256" y="350"/>
                  </a:lnTo>
                  <a:lnTo>
                    <a:pt x="266" y="354"/>
                  </a:lnTo>
                  <a:lnTo>
                    <a:pt x="267" y="357"/>
                  </a:lnTo>
                  <a:lnTo>
                    <a:pt x="293" y="376"/>
                  </a:lnTo>
                  <a:lnTo>
                    <a:pt x="302" y="379"/>
                  </a:lnTo>
                  <a:lnTo>
                    <a:pt x="306" y="379"/>
                  </a:lnTo>
                  <a:lnTo>
                    <a:pt x="310" y="381"/>
                  </a:lnTo>
                  <a:lnTo>
                    <a:pt x="313" y="389"/>
                  </a:lnTo>
                  <a:lnTo>
                    <a:pt x="319" y="387"/>
                  </a:lnTo>
                  <a:lnTo>
                    <a:pt x="319" y="390"/>
                  </a:lnTo>
                  <a:lnTo>
                    <a:pt x="322" y="389"/>
                  </a:lnTo>
                  <a:lnTo>
                    <a:pt x="322" y="387"/>
                  </a:lnTo>
                  <a:lnTo>
                    <a:pt x="326" y="385"/>
                  </a:lnTo>
                  <a:lnTo>
                    <a:pt x="328" y="381"/>
                  </a:lnTo>
                  <a:lnTo>
                    <a:pt x="332" y="379"/>
                  </a:lnTo>
                  <a:lnTo>
                    <a:pt x="335" y="374"/>
                  </a:lnTo>
                  <a:lnTo>
                    <a:pt x="341" y="381"/>
                  </a:lnTo>
                  <a:lnTo>
                    <a:pt x="344" y="381"/>
                  </a:lnTo>
                  <a:lnTo>
                    <a:pt x="346" y="381"/>
                  </a:lnTo>
                  <a:lnTo>
                    <a:pt x="348" y="376"/>
                  </a:lnTo>
                  <a:lnTo>
                    <a:pt x="348" y="372"/>
                  </a:lnTo>
                  <a:lnTo>
                    <a:pt x="344" y="368"/>
                  </a:lnTo>
                  <a:lnTo>
                    <a:pt x="344" y="359"/>
                  </a:lnTo>
                  <a:lnTo>
                    <a:pt x="343" y="356"/>
                  </a:lnTo>
                  <a:lnTo>
                    <a:pt x="344" y="346"/>
                  </a:lnTo>
                  <a:lnTo>
                    <a:pt x="339" y="346"/>
                  </a:lnTo>
                  <a:lnTo>
                    <a:pt x="341" y="350"/>
                  </a:lnTo>
                  <a:lnTo>
                    <a:pt x="337" y="352"/>
                  </a:lnTo>
                  <a:lnTo>
                    <a:pt x="335" y="359"/>
                  </a:lnTo>
                  <a:lnTo>
                    <a:pt x="330" y="363"/>
                  </a:lnTo>
                  <a:lnTo>
                    <a:pt x="330" y="359"/>
                  </a:lnTo>
                  <a:lnTo>
                    <a:pt x="332" y="356"/>
                  </a:lnTo>
                  <a:lnTo>
                    <a:pt x="332" y="348"/>
                  </a:lnTo>
                  <a:lnTo>
                    <a:pt x="333" y="346"/>
                  </a:lnTo>
                  <a:lnTo>
                    <a:pt x="333" y="343"/>
                  </a:lnTo>
                  <a:lnTo>
                    <a:pt x="326" y="334"/>
                  </a:lnTo>
                  <a:lnTo>
                    <a:pt x="326" y="334"/>
                  </a:lnTo>
                  <a:lnTo>
                    <a:pt x="332" y="337"/>
                  </a:lnTo>
                  <a:lnTo>
                    <a:pt x="333" y="332"/>
                  </a:lnTo>
                  <a:lnTo>
                    <a:pt x="330" y="330"/>
                  </a:lnTo>
                  <a:lnTo>
                    <a:pt x="333" y="326"/>
                  </a:lnTo>
                  <a:lnTo>
                    <a:pt x="317" y="302"/>
                  </a:lnTo>
                  <a:lnTo>
                    <a:pt x="317" y="301"/>
                  </a:lnTo>
                  <a:lnTo>
                    <a:pt x="319" y="301"/>
                  </a:lnTo>
                  <a:lnTo>
                    <a:pt x="322" y="304"/>
                  </a:lnTo>
                  <a:lnTo>
                    <a:pt x="322" y="301"/>
                  </a:lnTo>
                  <a:lnTo>
                    <a:pt x="324" y="297"/>
                  </a:lnTo>
                  <a:lnTo>
                    <a:pt x="322" y="293"/>
                  </a:lnTo>
                  <a:lnTo>
                    <a:pt x="321" y="286"/>
                  </a:lnTo>
                  <a:lnTo>
                    <a:pt x="317" y="284"/>
                  </a:lnTo>
                  <a:lnTo>
                    <a:pt x="313" y="284"/>
                  </a:lnTo>
                  <a:lnTo>
                    <a:pt x="311" y="282"/>
                  </a:lnTo>
                  <a:lnTo>
                    <a:pt x="311" y="275"/>
                  </a:lnTo>
                  <a:lnTo>
                    <a:pt x="313" y="273"/>
                  </a:lnTo>
                  <a:lnTo>
                    <a:pt x="311" y="271"/>
                  </a:lnTo>
                  <a:lnTo>
                    <a:pt x="299" y="266"/>
                  </a:lnTo>
                  <a:lnTo>
                    <a:pt x="295" y="266"/>
                  </a:lnTo>
                  <a:lnTo>
                    <a:pt x="297" y="264"/>
                  </a:lnTo>
                  <a:lnTo>
                    <a:pt x="300" y="264"/>
                  </a:lnTo>
                  <a:lnTo>
                    <a:pt x="297" y="258"/>
                  </a:lnTo>
                  <a:lnTo>
                    <a:pt x="295" y="258"/>
                  </a:lnTo>
                  <a:lnTo>
                    <a:pt x="289" y="255"/>
                  </a:lnTo>
                  <a:lnTo>
                    <a:pt x="286" y="253"/>
                  </a:lnTo>
                  <a:lnTo>
                    <a:pt x="282" y="249"/>
                  </a:lnTo>
                  <a:lnTo>
                    <a:pt x="269" y="244"/>
                  </a:lnTo>
                  <a:lnTo>
                    <a:pt x="262" y="238"/>
                  </a:lnTo>
                  <a:lnTo>
                    <a:pt x="256" y="231"/>
                  </a:lnTo>
                  <a:lnTo>
                    <a:pt x="253" y="231"/>
                  </a:lnTo>
                  <a:lnTo>
                    <a:pt x="251" y="229"/>
                  </a:lnTo>
                  <a:lnTo>
                    <a:pt x="251" y="224"/>
                  </a:lnTo>
                  <a:lnTo>
                    <a:pt x="249" y="224"/>
                  </a:lnTo>
                  <a:lnTo>
                    <a:pt x="247" y="220"/>
                  </a:lnTo>
                  <a:lnTo>
                    <a:pt x="245" y="211"/>
                  </a:lnTo>
                  <a:lnTo>
                    <a:pt x="245" y="209"/>
                  </a:lnTo>
                  <a:lnTo>
                    <a:pt x="245" y="205"/>
                  </a:lnTo>
                  <a:lnTo>
                    <a:pt x="242" y="200"/>
                  </a:lnTo>
                  <a:lnTo>
                    <a:pt x="242" y="200"/>
                  </a:lnTo>
                  <a:lnTo>
                    <a:pt x="249" y="202"/>
                  </a:lnTo>
                  <a:lnTo>
                    <a:pt x="251" y="198"/>
                  </a:lnTo>
                  <a:lnTo>
                    <a:pt x="233" y="169"/>
                  </a:lnTo>
                  <a:lnTo>
                    <a:pt x="229" y="148"/>
                  </a:lnTo>
                  <a:lnTo>
                    <a:pt x="227" y="143"/>
                  </a:lnTo>
                  <a:lnTo>
                    <a:pt x="222" y="139"/>
                  </a:lnTo>
                  <a:lnTo>
                    <a:pt x="223" y="137"/>
                  </a:lnTo>
                  <a:lnTo>
                    <a:pt x="220" y="114"/>
                  </a:lnTo>
                  <a:lnTo>
                    <a:pt x="212" y="106"/>
                  </a:lnTo>
                  <a:lnTo>
                    <a:pt x="200" y="106"/>
                  </a:lnTo>
                  <a:lnTo>
                    <a:pt x="190" y="99"/>
                  </a:lnTo>
                  <a:lnTo>
                    <a:pt x="183" y="99"/>
                  </a:lnTo>
                  <a:lnTo>
                    <a:pt x="176" y="90"/>
                  </a:lnTo>
                  <a:lnTo>
                    <a:pt x="165" y="84"/>
                  </a:lnTo>
                  <a:lnTo>
                    <a:pt x="159" y="82"/>
                  </a:lnTo>
                  <a:lnTo>
                    <a:pt x="154" y="79"/>
                  </a:lnTo>
                  <a:lnTo>
                    <a:pt x="145" y="77"/>
                  </a:lnTo>
                  <a:lnTo>
                    <a:pt x="137" y="73"/>
                  </a:lnTo>
                  <a:lnTo>
                    <a:pt x="134" y="75"/>
                  </a:lnTo>
                  <a:lnTo>
                    <a:pt x="132" y="71"/>
                  </a:lnTo>
                  <a:lnTo>
                    <a:pt x="121" y="62"/>
                  </a:lnTo>
                  <a:lnTo>
                    <a:pt x="117" y="62"/>
                  </a:lnTo>
                  <a:lnTo>
                    <a:pt x="115" y="64"/>
                  </a:lnTo>
                  <a:lnTo>
                    <a:pt x="115" y="60"/>
                  </a:lnTo>
                  <a:lnTo>
                    <a:pt x="106" y="57"/>
                  </a:lnTo>
                  <a:lnTo>
                    <a:pt x="106" y="55"/>
                  </a:lnTo>
                  <a:lnTo>
                    <a:pt x="99" y="53"/>
                  </a:lnTo>
                  <a:lnTo>
                    <a:pt x="97" y="49"/>
                  </a:lnTo>
                  <a:lnTo>
                    <a:pt x="90" y="48"/>
                  </a:lnTo>
                  <a:lnTo>
                    <a:pt x="88" y="44"/>
                  </a:lnTo>
                  <a:lnTo>
                    <a:pt x="77" y="33"/>
                  </a:lnTo>
                  <a:lnTo>
                    <a:pt x="77" y="27"/>
                  </a:lnTo>
                  <a:lnTo>
                    <a:pt x="75" y="27"/>
                  </a:lnTo>
                  <a:lnTo>
                    <a:pt x="71" y="33"/>
                  </a:lnTo>
                  <a:lnTo>
                    <a:pt x="71" y="3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4"/>
            <p:cNvSpPr>
              <a:spLocks/>
            </p:cNvSpPr>
            <p:nvPr userDrawn="1"/>
          </p:nvSpPr>
          <p:spPr bwMode="auto">
            <a:xfrm>
              <a:off x="255587" y="66675"/>
              <a:ext cx="23813" cy="269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6"/>
                </a:cxn>
                <a:cxn ang="0">
                  <a:pos x="13" y="13"/>
                </a:cxn>
                <a:cxn ang="0">
                  <a:pos x="15" y="15"/>
                </a:cxn>
                <a:cxn ang="0">
                  <a:pos x="13" y="17"/>
                </a:cxn>
                <a:cxn ang="0">
                  <a:pos x="9" y="17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0" y="10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11" y="0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lnTo>
                    <a:pt x="15" y="6"/>
                  </a:lnTo>
                  <a:lnTo>
                    <a:pt x="13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9" y="17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5"/>
            <p:cNvSpPr>
              <a:spLocks/>
            </p:cNvSpPr>
            <p:nvPr userDrawn="1"/>
          </p:nvSpPr>
          <p:spPr bwMode="auto">
            <a:xfrm>
              <a:off x="179387" y="-46037"/>
              <a:ext cx="44450" cy="587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4"/>
                </a:cxn>
                <a:cxn ang="0">
                  <a:pos x="28" y="5"/>
                </a:cxn>
                <a:cxn ang="0">
                  <a:pos x="28" y="16"/>
                </a:cxn>
                <a:cxn ang="0">
                  <a:pos x="26" y="35"/>
                </a:cxn>
                <a:cxn ang="0">
                  <a:pos x="19" y="37"/>
                </a:cxn>
                <a:cxn ang="0">
                  <a:pos x="17" y="33"/>
                </a:cxn>
                <a:cxn ang="0">
                  <a:pos x="11" y="29"/>
                </a:cxn>
                <a:cxn ang="0">
                  <a:pos x="0" y="13"/>
                </a:cxn>
                <a:cxn ang="0">
                  <a:pos x="2" y="11"/>
                </a:cxn>
                <a:cxn ang="0">
                  <a:pos x="4" y="15"/>
                </a:cxn>
                <a:cxn ang="0">
                  <a:pos x="8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8" y="4"/>
                </a:cxn>
                <a:cxn ang="0">
                  <a:pos x="22" y="0"/>
                </a:cxn>
              </a:cxnLst>
              <a:rect l="0" t="0" r="r" b="b"/>
              <a:pathLst>
                <a:path w="28" h="37">
                  <a:moveTo>
                    <a:pt x="22" y="0"/>
                  </a:moveTo>
                  <a:lnTo>
                    <a:pt x="22" y="4"/>
                  </a:lnTo>
                  <a:lnTo>
                    <a:pt x="28" y="5"/>
                  </a:lnTo>
                  <a:lnTo>
                    <a:pt x="28" y="16"/>
                  </a:lnTo>
                  <a:lnTo>
                    <a:pt x="26" y="35"/>
                  </a:lnTo>
                  <a:lnTo>
                    <a:pt x="19" y="37"/>
                  </a:lnTo>
                  <a:lnTo>
                    <a:pt x="17" y="33"/>
                  </a:lnTo>
                  <a:lnTo>
                    <a:pt x="11" y="29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2" y="4"/>
                  </a:lnTo>
                  <a:lnTo>
                    <a:pt x="4" y="2"/>
                  </a:lnTo>
                  <a:lnTo>
                    <a:pt x="8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6"/>
            <p:cNvSpPr>
              <a:spLocks/>
            </p:cNvSpPr>
            <p:nvPr userDrawn="1"/>
          </p:nvSpPr>
          <p:spPr bwMode="auto">
            <a:xfrm>
              <a:off x="150812" y="-87312"/>
              <a:ext cx="7938" cy="95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2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7"/>
            <p:cNvSpPr>
              <a:spLocks/>
            </p:cNvSpPr>
            <p:nvPr userDrawn="1"/>
          </p:nvSpPr>
          <p:spPr bwMode="auto">
            <a:xfrm>
              <a:off x="228600" y="0"/>
              <a:ext cx="9525" cy="127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4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lnTo>
                    <a:pt x="6" y="4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8"/>
            <p:cNvSpPr>
              <a:spLocks/>
            </p:cNvSpPr>
            <p:nvPr userDrawn="1"/>
          </p:nvSpPr>
          <p:spPr bwMode="auto">
            <a:xfrm>
              <a:off x="279400" y="101600"/>
              <a:ext cx="7938" cy="158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6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0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lnTo>
                    <a:pt x="5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9"/>
            <p:cNvSpPr>
              <a:spLocks/>
            </p:cNvSpPr>
            <p:nvPr userDrawn="1"/>
          </p:nvSpPr>
          <p:spPr bwMode="auto">
            <a:xfrm>
              <a:off x="290512" y="101600"/>
              <a:ext cx="17463" cy="2381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1" y="6"/>
                </a:cxn>
                <a:cxn ang="0">
                  <a:pos x="11" y="10"/>
                </a:cxn>
                <a:cxn ang="0">
                  <a:pos x="7" y="15"/>
                </a:cxn>
                <a:cxn ang="0">
                  <a:pos x="4" y="11"/>
                </a:cxn>
                <a:cxn ang="0">
                  <a:pos x="5" y="4"/>
                </a:cxn>
                <a:cxn ang="0">
                  <a:pos x="4" y="4"/>
                </a:cxn>
                <a:cxn ang="0">
                  <a:pos x="2" y="10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11" h="15">
                  <a:moveTo>
                    <a:pt x="5" y="0"/>
                  </a:moveTo>
                  <a:lnTo>
                    <a:pt x="11" y="6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4" y="11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30"/>
            <p:cNvSpPr>
              <a:spLocks/>
            </p:cNvSpPr>
            <p:nvPr userDrawn="1"/>
          </p:nvSpPr>
          <p:spPr bwMode="auto">
            <a:xfrm>
              <a:off x="266700" y="-212725"/>
              <a:ext cx="58738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7" y="13"/>
                </a:cxn>
                <a:cxn ang="0">
                  <a:pos x="31" y="15"/>
                </a:cxn>
                <a:cxn ang="0">
                  <a:pos x="28" y="22"/>
                </a:cxn>
                <a:cxn ang="0">
                  <a:pos x="22" y="21"/>
                </a:cxn>
                <a:cxn ang="0">
                  <a:pos x="13" y="17"/>
                </a:cxn>
                <a:cxn ang="0">
                  <a:pos x="13" y="21"/>
                </a:cxn>
                <a:cxn ang="0">
                  <a:pos x="11" y="21"/>
                </a:cxn>
                <a:cxn ang="0">
                  <a:pos x="2" y="17"/>
                </a:cxn>
                <a:cxn ang="0">
                  <a:pos x="0" y="15"/>
                </a:cxn>
                <a:cxn ang="0">
                  <a:pos x="4" y="13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3" y="8"/>
                </a:cxn>
                <a:cxn ang="0">
                  <a:pos x="22" y="2"/>
                </a:cxn>
                <a:cxn ang="0">
                  <a:pos x="31" y="0"/>
                </a:cxn>
                <a:cxn ang="0">
                  <a:pos x="33" y="2"/>
                </a:cxn>
              </a:cxnLst>
              <a:rect l="0" t="0" r="r" b="b"/>
              <a:pathLst>
                <a:path w="37" h="22">
                  <a:moveTo>
                    <a:pt x="33" y="2"/>
                  </a:moveTo>
                  <a:lnTo>
                    <a:pt x="37" y="13"/>
                  </a:lnTo>
                  <a:lnTo>
                    <a:pt x="31" y="15"/>
                  </a:lnTo>
                  <a:lnTo>
                    <a:pt x="28" y="22"/>
                  </a:lnTo>
                  <a:lnTo>
                    <a:pt x="22" y="21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8"/>
                  </a:lnTo>
                  <a:lnTo>
                    <a:pt x="22" y="2"/>
                  </a:lnTo>
                  <a:lnTo>
                    <a:pt x="31" y="0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31"/>
            <p:cNvSpPr>
              <a:spLocks/>
            </p:cNvSpPr>
            <p:nvPr userDrawn="1"/>
          </p:nvSpPr>
          <p:spPr bwMode="auto">
            <a:xfrm>
              <a:off x="238125" y="-230187"/>
              <a:ext cx="41275" cy="174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2"/>
                </a:cxn>
                <a:cxn ang="0">
                  <a:pos x="9" y="6"/>
                </a:cxn>
                <a:cxn ang="0">
                  <a:pos x="11" y="2"/>
                </a:cxn>
                <a:cxn ang="0">
                  <a:pos x="18" y="4"/>
                </a:cxn>
                <a:cxn ang="0">
                  <a:pos x="22" y="2"/>
                </a:cxn>
                <a:cxn ang="0">
                  <a:pos x="26" y="10"/>
                </a:cxn>
                <a:cxn ang="0">
                  <a:pos x="22" y="10"/>
                </a:cxn>
                <a:cxn ang="0">
                  <a:pos x="13" y="11"/>
                </a:cxn>
                <a:cxn ang="0">
                  <a:pos x="11" y="8"/>
                </a:cxn>
                <a:cxn ang="0">
                  <a:pos x="7" y="10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6" h="11">
                  <a:moveTo>
                    <a:pt x="2" y="0"/>
                  </a:moveTo>
                  <a:lnTo>
                    <a:pt x="7" y="2"/>
                  </a:lnTo>
                  <a:lnTo>
                    <a:pt x="9" y="6"/>
                  </a:lnTo>
                  <a:lnTo>
                    <a:pt x="11" y="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6" y="10"/>
                  </a:lnTo>
                  <a:lnTo>
                    <a:pt x="22" y="10"/>
                  </a:lnTo>
                  <a:lnTo>
                    <a:pt x="13" y="11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6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32"/>
            <p:cNvSpPr>
              <a:spLocks/>
            </p:cNvSpPr>
            <p:nvPr userDrawn="1"/>
          </p:nvSpPr>
          <p:spPr bwMode="auto">
            <a:xfrm>
              <a:off x="261937" y="-209550"/>
              <a:ext cx="19050" cy="142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12" y="2"/>
                </a:cxn>
                <a:cxn ang="0">
                  <a:pos x="5" y="6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2" h="9">
                  <a:moveTo>
                    <a:pt x="1" y="0"/>
                  </a:moveTo>
                  <a:lnTo>
                    <a:pt x="7" y="0"/>
                  </a:lnTo>
                  <a:lnTo>
                    <a:pt x="12" y="2"/>
                  </a:lnTo>
                  <a:lnTo>
                    <a:pt x="5" y="6"/>
                  </a:lnTo>
                  <a:lnTo>
                    <a:pt x="1" y="9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33"/>
            <p:cNvSpPr>
              <a:spLocks/>
            </p:cNvSpPr>
            <p:nvPr userDrawn="1"/>
          </p:nvSpPr>
          <p:spPr bwMode="auto">
            <a:xfrm>
              <a:off x="200025" y="-206375"/>
              <a:ext cx="38100" cy="17463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7" y="6"/>
                </a:cxn>
                <a:cxn ang="0">
                  <a:pos x="22" y="6"/>
                </a:cxn>
                <a:cxn ang="0">
                  <a:pos x="24" y="11"/>
                </a:cxn>
                <a:cxn ang="0">
                  <a:pos x="18" y="11"/>
                </a:cxn>
                <a:cxn ang="0">
                  <a:pos x="9" y="6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6" y="0"/>
                </a:cxn>
              </a:cxnLst>
              <a:rect l="0" t="0" r="r" b="b"/>
              <a:pathLst>
                <a:path w="24" h="11">
                  <a:moveTo>
                    <a:pt x="6" y="0"/>
                  </a:moveTo>
                  <a:lnTo>
                    <a:pt x="17" y="6"/>
                  </a:lnTo>
                  <a:lnTo>
                    <a:pt x="22" y="6"/>
                  </a:lnTo>
                  <a:lnTo>
                    <a:pt x="24" y="11"/>
                  </a:lnTo>
                  <a:lnTo>
                    <a:pt x="18" y="11"/>
                  </a:lnTo>
                  <a:lnTo>
                    <a:pt x="9" y="6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34"/>
            <p:cNvSpPr>
              <a:spLocks/>
            </p:cNvSpPr>
            <p:nvPr userDrawn="1"/>
          </p:nvSpPr>
          <p:spPr bwMode="auto">
            <a:xfrm>
              <a:off x="125412" y="-266700"/>
              <a:ext cx="19050" cy="142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0" y="0"/>
                </a:cxn>
                <a:cxn ang="0">
                  <a:pos x="10" y="0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lnTo>
                    <a:pt x="12" y="7"/>
                  </a:lnTo>
                  <a:lnTo>
                    <a:pt x="12" y="9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35"/>
            <p:cNvSpPr>
              <a:spLocks/>
            </p:cNvSpPr>
            <p:nvPr userDrawn="1"/>
          </p:nvSpPr>
          <p:spPr bwMode="auto">
            <a:xfrm>
              <a:off x="107950" y="-279400"/>
              <a:ext cx="17463" cy="95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0" y="2"/>
                </a:cxn>
                <a:cxn ang="0">
                  <a:pos x="9" y="0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lnTo>
                    <a:pt x="11" y="4"/>
                  </a:lnTo>
                  <a:lnTo>
                    <a:pt x="9" y="6"/>
                  </a:lnTo>
                  <a:lnTo>
                    <a:pt x="0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36"/>
            <p:cNvSpPr>
              <a:spLocks/>
            </p:cNvSpPr>
            <p:nvPr userDrawn="1"/>
          </p:nvSpPr>
          <p:spPr bwMode="auto">
            <a:xfrm>
              <a:off x="161925" y="-296862"/>
              <a:ext cx="9525" cy="63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4" y="0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37"/>
            <p:cNvSpPr>
              <a:spLocks/>
            </p:cNvSpPr>
            <p:nvPr userDrawn="1"/>
          </p:nvSpPr>
          <p:spPr bwMode="auto">
            <a:xfrm>
              <a:off x="406400" y="-80962"/>
              <a:ext cx="23813" cy="603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5" y="13"/>
                </a:cxn>
                <a:cxn ang="0">
                  <a:pos x="11" y="20"/>
                </a:cxn>
                <a:cxn ang="0">
                  <a:pos x="8" y="22"/>
                </a:cxn>
                <a:cxn ang="0">
                  <a:pos x="11" y="27"/>
                </a:cxn>
                <a:cxn ang="0">
                  <a:pos x="11" y="37"/>
                </a:cxn>
                <a:cxn ang="0">
                  <a:pos x="9" y="38"/>
                </a:cxn>
                <a:cxn ang="0">
                  <a:pos x="6" y="29"/>
                </a:cxn>
                <a:cxn ang="0">
                  <a:pos x="8" y="27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11" y="0"/>
                </a:cxn>
              </a:cxnLst>
              <a:rect l="0" t="0" r="r" b="b"/>
              <a:pathLst>
                <a:path w="15" h="38">
                  <a:moveTo>
                    <a:pt x="11" y="0"/>
                  </a:moveTo>
                  <a:lnTo>
                    <a:pt x="15" y="13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11" y="27"/>
                  </a:lnTo>
                  <a:lnTo>
                    <a:pt x="11" y="37"/>
                  </a:lnTo>
                  <a:lnTo>
                    <a:pt x="9" y="38"/>
                  </a:lnTo>
                  <a:lnTo>
                    <a:pt x="6" y="29"/>
                  </a:lnTo>
                  <a:lnTo>
                    <a:pt x="8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2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38"/>
            <p:cNvSpPr>
              <a:spLocks/>
            </p:cNvSpPr>
            <p:nvPr userDrawn="1"/>
          </p:nvSpPr>
          <p:spPr bwMode="auto">
            <a:xfrm>
              <a:off x="406400" y="-107950"/>
              <a:ext cx="38100" cy="619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9" y="8"/>
                </a:cxn>
                <a:cxn ang="0">
                  <a:pos x="24" y="28"/>
                </a:cxn>
                <a:cxn ang="0">
                  <a:pos x="24" y="33"/>
                </a:cxn>
                <a:cxn ang="0">
                  <a:pos x="20" y="32"/>
                </a:cxn>
                <a:cxn ang="0">
                  <a:pos x="20" y="35"/>
                </a:cxn>
                <a:cxn ang="0">
                  <a:pos x="15" y="39"/>
                </a:cxn>
                <a:cxn ang="0">
                  <a:pos x="15" y="37"/>
                </a:cxn>
                <a:cxn ang="0">
                  <a:pos x="19" y="32"/>
                </a:cxn>
                <a:cxn ang="0">
                  <a:pos x="19" y="28"/>
                </a:cxn>
                <a:cxn ang="0">
                  <a:pos x="15" y="15"/>
                </a:cxn>
                <a:cxn ang="0">
                  <a:pos x="9" y="13"/>
                </a:cxn>
                <a:cxn ang="0">
                  <a:pos x="6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8"/>
                </a:cxn>
                <a:cxn ang="0">
                  <a:pos x="8" y="10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13" y="0"/>
                </a:cxn>
              </a:cxnLst>
              <a:rect l="0" t="0" r="r" b="b"/>
              <a:pathLst>
                <a:path w="24" h="39">
                  <a:moveTo>
                    <a:pt x="13" y="0"/>
                  </a:moveTo>
                  <a:lnTo>
                    <a:pt x="19" y="8"/>
                  </a:lnTo>
                  <a:lnTo>
                    <a:pt x="24" y="28"/>
                  </a:lnTo>
                  <a:lnTo>
                    <a:pt x="24" y="33"/>
                  </a:lnTo>
                  <a:lnTo>
                    <a:pt x="20" y="32"/>
                  </a:lnTo>
                  <a:lnTo>
                    <a:pt x="20" y="35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9" y="32"/>
                  </a:lnTo>
                  <a:lnTo>
                    <a:pt x="19" y="28"/>
                  </a:lnTo>
                  <a:lnTo>
                    <a:pt x="15" y="15"/>
                  </a:lnTo>
                  <a:lnTo>
                    <a:pt x="9" y="13"/>
                  </a:lnTo>
                  <a:lnTo>
                    <a:pt x="6" y="13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8"/>
                  </a:lnTo>
                  <a:lnTo>
                    <a:pt x="8" y="10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39"/>
            <p:cNvSpPr>
              <a:spLocks/>
            </p:cNvSpPr>
            <p:nvPr userDrawn="1"/>
          </p:nvSpPr>
          <p:spPr bwMode="auto">
            <a:xfrm>
              <a:off x="261937" y="-168275"/>
              <a:ext cx="49213" cy="142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31" y="7"/>
                </a:cxn>
                <a:cxn ang="0">
                  <a:pos x="29" y="5"/>
                </a:cxn>
                <a:cxn ang="0">
                  <a:pos x="22" y="9"/>
                </a:cxn>
                <a:cxn ang="0">
                  <a:pos x="18" y="7"/>
                </a:cxn>
                <a:cxn ang="0">
                  <a:pos x="11" y="7"/>
                </a:cxn>
                <a:cxn ang="0">
                  <a:pos x="0" y="2"/>
                </a:cxn>
                <a:cxn ang="0">
                  <a:pos x="20" y="2"/>
                </a:cxn>
                <a:cxn ang="0">
                  <a:pos x="23" y="0"/>
                </a:cxn>
                <a:cxn ang="0">
                  <a:pos x="27" y="0"/>
                </a:cxn>
              </a:cxnLst>
              <a:rect l="0" t="0" r="r" b="b"/>
              <a:pathLst>
                <a:path w="31" h="9">
                  <a:moveTo>
                    <a:pt x="27" y="0"/>
                  </a:moveTo>
                  <a:lnTo>
                    <a:pt x="31" y="7"/>
                  </a:lnTo>
                  <a:lnTo>
                    <a:pt x="29" y="5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1" y="7"/>
                  </a:lnTo>
                  <a:lnTo>
                    <a:pt x="0" y="2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40"/>
            <p:cNvSpPr>
              <a:spLocks/>
            </p:cNvSpPr>
            <p:nvPr userDrawn="1"/>
          </p:nvSpPr>
          <p:spPr bwMode="auto">
            <a:xfrm>
              <a:off x="273050" y="-177800"/>
              <a:ext cx="23813" cy="9525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5" y="2"/>
                </a:cxn>
                <a:cxn ang="0">
                  <a:pos x="11" y="6"/>
                </a:cxn>
                <a:cxn ang="0">
                  <a:pos x="5" y="6"/>
                </a:cxn>
                <a:cxn ang="0">
                  <a:pos x="0" y="0"/>
                </a:cxn>
                <a:cxn ang="0">
                  <a:pos x="7" y="0"/>
                </a:cxn>
              </a:cxnLst>
              <a:rect l="0" t="0" r="r" b="b"/>
              <a:pathLst>
                <a:path w="15" h="6">
                  <a:moveTo>
                    <a:pt x="7" y="0"/>
                  </a:moveTo>
                  <a:lnTo>
                    <a:pt x="15" y="2"/>
                  </a:lnTo>
                  <a:lnTo>
                    <a:pt x="11" y="6"/>
                  </a:lnTo>
                  <a:lnTo>
                    <a:pt x="5" y="6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41"/>
            <p:cNvSpPr>
              <a:spLocks/>
            </p:cNvSpPr>
            <p:nvPr userDrawn="1"/>
          </p:nvSpPr>
          <p:spPr bwMode="auto">
            <a:xfrm>
              <a:off x="258762" y="-177800"/>
              <a:ext cx="14288" cy="952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9" y="4"/>
                </a:cxn>
                <a:cxn ang="0">
                  <a:pos x="5" y="6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2" y="2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lnTo>
                    <a:pt x="9" y="4"/>
                  </a:lnTo>
                  <a:lnTo>
                    <a:pt x="5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42"/>
            <p:cNvSpPr>
              <a:spLocks/>
            </p:cNvSpPr>
            <p:nvPr userDrawn="1"/>
          </p:nvSpPr>
          <p:spPr bwMode="auto">
            <a:xfrm>
              <a:off x="241300" y="-234950"/>
              <a:ext cx="17463" cy="476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0" y="2"/>
                </a:cxn>
                <a:cxn ang="0">
                  <a:pos x="7" y="0"/>
                </a:cxn>
              </a:cxnLst>
              <a:rect l="0" t="0" r="r" b="b"/>
              <a:pathLst>
                <a:path w="11" h="3">
                  <a:moveTo>
                    <a:pt x="7" y="0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0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43"/>
            <p:cNvSpPr>
              <a:spLocks/>
            </p:cNvSpPr>
            <p:nvPr userDrawn="1"/>
          </p:nvSpPr>
          <p:spPr bwMode="auto">
            <a:xfrm>
              <a:off x="438150" y="-60325"/>
              <a:ext cx="20638" cy="39688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7"/>
                </a:cxn>
                <a:cxn ang="0">
                  <a:pos x="13" y="20"/>
                </a:cxn>
                <a:cxn ang="0">
                  <a:pos x="8" y="22"/>
                </a:cxn>
                <a:cxn ang="0">
                  <a:pos x="4" y="25"/>
                </a:cxn>
                <a:cxn ang="0">
                  <a:pos x="2" y="24"/>
                </a:cxn>
                <a:cxn ang="0">
                  <a:pos x="4" y="18"/>
                </a:cxn>
                <a:cxn ang="0">
                  <a:pos x="0" y="13"/>
                </a:cxn>
                <a:cxn ang="0">
                  <a:pos x="10" y="5"/>
                </a:cxn>
                <a:cxn ang="0">
                  <a:pos x="8" y="0"/>
                </a:cxn>
                <a:cxn ang="0">
                  <a:pos x="10" y="0"/>
                </a:cxn>
              </a:cxnLst>
              <a:rect l="0" t="0" r="r" b="b"/>
              <a:pathLst>
                <a:path w="13" h="25">
                  <a:moveTo>
                    <a:pt x="10" y="0"/>
                  </a:moveTo>
                  <a:lnTo>
                    <a:pt x="13" y="7"/>
                  </a:lnTo>
                  <a:lnTo>
                    <a:pt x="13" y="20"/>
                  </a:lnTo>
                  <a:lnTo>
                    <a:pt x="8" y="22"/>
                  </a:lnTo>
                  <a:lnTo>
                    <a:pt x="4" y="25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0" y="13"/>
                  </a:lnTo>
                  <a:lnTo>
                    <a:pt x="10" y="5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44"/>
            <p:cNvSpPr>
              <a:spLocks/>
            </p:cNvSpPr>
            <p:nvPr userDrawn="1"/>
          </p:nvSpPr>
          <p:spPr bwMode="auto">
            <a:xfrm>
              <a:off x="455612" y="-73025"/>
              <a:ext cx="23813" cy="3810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3"/>
                </a:cxn>
                <a:cxn ang="0">
                  <a:pos x="15" y="17"/>
                </a:cxn>
                <a:cxn ang="0">
                  <a:pos x="15" y="21"/>
                </a:cxn>
                <a:cxn ang="0">
                  <a:pos x="10" y="24"/>
                </a:cxn>
                <a:cxn ang="0">
                  <a:pos x="8" y="24"/>
                </a:cxn>
                <a:cxn ang="0">
                  <a:pos x="6" y="1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4" y="13"/>
                </a:cxn>
                <a:cxn ang="0">
                  <a:pos x="0" y="8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lnTo>
                    <a:pt x="13" y="6"/>
                  </a:lnTo>
                  <a:lnTo>
                    <a:pt x="11" y="13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19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4" y="13"/>
                  </a:lnTo>
                  <a:lnTo>
                    <a:pt x="0" y="8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45"/>
            <p:cNvSpPr>
              <a:spLocks/>
            </p:cNvSpPr>
            <p:nvPr userDrawn="1"/>
          </p:nvSpPr>
          <p:spPr bwMode="auto">
            <a:xfrm>
              <a:off x="476250" y="-66675"/>
              <a:ext cx="20638" cy="26988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3" y="6"/>
                </a:cxn>
                <a:cxn ang="0">
                  <a:pos x="11" y="11"/>
                </a:cxn>
                <a:cxn ang="0">
                  <a:pos x="8" y="17"/>
                </a:cxn>
                <a:cxn ang="0">
                  <a:pos x="6" y="11"/>
                </a:cxn>
                <a:cxn ang="0">
                  <a:pos x="9" y="6"/>
                </a:cxn>
                <a:cxn ang="0">
                  <a:pos x="9" y="2"/>
                </a:cxn>
                <a:cxn ang="0">
                  <a:pos x="8" y="2"/>
                </a:cxn>
                <a:cxn ang="0">
                  <a:pos x="8" y="6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4" y="2"/>
                </a:cxn>
                <a:cxn ang="0">
                  <a:pos x="8" y="0"/>
                </a:cxn>
              </a:cxnLst>
              <a:rect l="0" t="0" r="r" b="b"/>
              <a:pathLst>
                <a:path w="13" h="17">
                  <a:moveTo>
                    <a:pt x="8" y="0"/>
                  </a:moveTo>
                  <a:lnTo>
                    <a:pt x="13" y="6"/>
                  </a:lnTo>
                  <a:lnTo>
                    <a:pt x="11" y="11"/>
                  </a:lnTo>
                  <a:lnTo>
                    <a:pt x="8" y="17"/>
                  </a:lnTo>
                  <a:lnTo>
                    <a:pt x="6" y="11"/>
                  </a:lnTo>
                  <a:lnTo>
                    <a:pt x="9" y="6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6"/>
                  </a:lnTo>
                  <a:lnTo>
                    <a:pt x="4" y="9"/>
                  </a:lnTo>
                  <a:lnTo>
                    <a:pt x="0" y="7"/>
                  </a:lnTo>
                  <a:lnTo>
                    <a:pt x="4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46"/>
            <p:cNvSpPr>
              <a:spLocks/>
            </p:cNvSpPr>
            <p:nvPr userDrawn="1"/>
          </p:nvSpPr>
          <p:spPr bwMode="auto">
            <a:xfrm>
              <a:off x="388937" y="-115887"/>
              <a:ext cx="30163" cy="174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9" y="5"/>
                </a:cxn>
                <a:cxn ang="0">
                  <a:pos x="13" y="7"/>
                </a:cxn>
                <a:cxn ang="0">
                  <a:pos x="11" y="11"/>
                </a:cxn>
                <a:cxn ang="0">
                  <a:pos x="8" y="11"/>
                </a:cxn>
                <a:cxn ang="0">
                  <a:pos x="4" y="9"/>
                </a:cxn>
                <a:cxn ang="0">
                  <a:pos x="0" y="7"/>
                </a:cxn>
                <a:cxn ang="0">
                  <a:pos x="6" y="5"/>
                </a:cxn>
                <a:cxn ang="0">
                  <a:pos x="8" y="2"/>
                </a:cxn>
                <a:cxn ang="0">
                  <a:pos x="17" y="0"/>
                </a:cxn>
              </a:cxnLst>
              <a:rect l="0" t="0" r="r" b="b"/>
              <a:pathLst>
                <a:path w="19" h="11">
                  <a:moveTo>
                    <a:pt x="17" y="0"/>
                  </a:moveTo>
                  <a:lnTo>
                    <a:pt x="19" y="5"/>
                  </a:lnTo>
                  <a:lnTo>
                    <a:pt x="13" y="7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4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8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47"/>
            <p:cNvSpPr>
              <a:spLocks/>
            </p:cNvSpPr>
            <p:nvPr userDrawn="1"/>
          </p:nvSpPr>
          <p:spPr bwMode="auto">
            <a:xfrm>
              <a:off x="363537" y="-115887"/>
              <a:ext cx="31750" cy="793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2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18" y="5"/>
                </a:cxn>
                <a:cxn ang="0">
                  <a:pos x="13" y="4"/>
                </a:cxn>
                <a:cxn ang="0">
                  <a:pos x="9" y="5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3" y="0"/>
                </a:cxn>
              </a:cxnLst>
              <a:rect l="0" t="0" r="r" b="b"/>
              <a:pathLst>
                <a:path w="20" h="5">
                  <a:moveTo>
                    <a:pt x="3" y="0"/>
                  </a:move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18" y="5"/>
                  </a:lnTo>
                  <a:lnTo>
                    <a:pt x="13" y="4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48"/>
            <p:cNvSpPr>
              <a:spLocks/>
            </p:cNvSpPr>
            <p:nvPr userDrawn="1"/>
          </p:nvSpPr>
          <p:spPr bwMode="auto">
            <a:xfrm>
              <a:off x="339725" y="-130175"/>
              <a:ext cx="26988" cy="11113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17" y="7"/>
                </a:cxn>
                <a:cxn ang="0">
                  <a:pos x="13" y="7"/>
                </a:cxn>
                <a:cxn ang="0">
                  <a:pos x="2" y="5"/>
                </a:cxn>
                <a:cxn ang="0">
                  <a:pos x="0" y="2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7" h="7">
                  <a:moveTo>
                    <a:pt x="15" y="2"/>
                  </a:moveTo>
                  <a:lnTo>
                    <a:pt x="17" y="7"/>
                  </a:lnTo>
                  <a:lnTo>
                    <a:pt x="13" y="7"/>
                  </a:lnTo>
                  <a:lnTo>
                    <a:pt x="2" y="5"/>
                  </a:lnTo>
                  <a:lnTo>
                    <a:pt x="0" y="2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49"/>
            <p:cNvSpPr>
              <a:spLocks/>
            </p:cNvSpPr>
            <p:nvPr userDrawn="1"/>
          </p:nvSpPr>
          <p:spPr bwMode="auto">
            <a:xfrm>
              <a:off x="476250" y="30163"/>
              <a:ext cx="58738" cy="71438"/>
            </a:xfrm>
            <a:custGeom>
              <a:avLst/>
              <a:gdLst/>
              <a:ahLst/>
              <a:cxnLst>
                <a:cxn ang="0">
                  <a:pos x="6" y="1"/>
                </a:cxn>
                <a:cxn ang="0">
                  <a:pos x="8" y="7"/>
                </a:cxn>
                <a:cxn ang="0">
                  <a:pos x="19" y="12"/>
                </a:cxn>
                <a:cxn ang="0">
                  <a:pos x="24" y="16"/>
                </a:cxn>
                <a:cxn ang="0">
                  <a:pos x="28" y="31"/>
                </a:cxn>
                <a:cxn ang="0">
                  <a:pos x="37" y="42"/>
                </a:cxn>
                <a:cxn ang="0">
                  <a:pos x="37" y="45"/>
                </a:cxn>
                <a:cxn ang="0">
                  <a:pos x="35" y="45"/>
                </a:cxn>
                <a:cxn ang="0">
                  <a:pos x="20" y="31"/>
                </a:cxn>
                <a:cxn ang="0">
                  <a:pos x="15" y="25"/>
                </a:cxn>
                <a:cxn ang="0">
                  <a:pos x="13" y="18"/>
                </a:cxn>
                <a:cxn ang="0">
                  <a:pos x="9" y="18"/>
                </a:cxn>
                <a:cxn ang="0">
                  <a:pos x="8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2" y="0"/>
                </a:cxn>
                <a:cxn ang="0">
                  <a:pos x="6" y="1"/>
                </a:cxn>
              </a:cxnLst>
              <a:rect l="0" t="0" r="r" b="b"/>
              <a:pathLst>
                <a:path w="37" h="45">
                  <a:moveTo>
                    <a:pt x="6" y="1"/>
                  </a:moveTo>
                  <a:lnTo>
                    <a:pt x="8" y="7"/>
                  </a:lnTo>
                  <a:lnTo>
                    <a:pt x="19" y="12"/>
                  </a:lnTo>
                  <a:lnTo>
                    <a:pt x="24" y="16"/>
                  </a:lnTo>
                  <a:lnTo>
                    <a:pt x="28" y="31"/>
                  </a:lnTo>
                  <a:lnTo>
                    <a:pt x="37" y="42"/>
                  </a:lnTo>
                  <a:lnTo>
                    <a:pt x="37" y="45"/>
                  </a:lnTo>
                  <a:lnTo>
                    <a:pt x="35" y="45"/>
                  </a:lnTo>
                  <a:lnTo>
                    <a:pt x="20" y="31"/>
                  </a:lnTo>
                  <a:lnTo>
                    <a:pt x="15" y="25"/>
                  </a:lnTo>
                  <a:lnTo>
                    <a:pt x="13" y="18"/>
                  </a:lnTo>
                  <a:lnTo>
                    <a:pt x="9" y="18"/>
                  </a:lnTo>
                  <a:lnTo>
                    <a:pt x="8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50"/>
            <p:cNvSpPr>
              <a:spLocks/>
            </p:cNvSpPr>
            <p:nvPr userDrawn="1"/>
          </p:nvSpPr>
          <p:spPr bwMode="auto">
            <a:xfrm>
              <a:off x="531812" y="47625"/>
              <a:ext cx="28575" cy="25400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9" y="16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11" y="9"/>
                </a:cxn>
                <a:cxn ang="0">
                  <a:pos x="13" y="7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1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4" y="12"/>
                </a:cxn>
                <a:cxn ang="0">
                  <a:pos x="6" y="14"/>
                </a:cxn>
                <a:cxn ang="0">
                  <a:pos x="6" y="12"/>
                </a:cxn>
                <a:cxn ang="0">
                  <a:pos x="7" y="14"/>
                </a:cxn>
                <a:cxn ang="0">
                  <a:pos x="6" y="14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</a:cxnLst>
              <a:rect l="0" t="0" r="r" b="b"/>
              <a:pathLst>
                <a:path w="18" h="16">
                  <a:moveTo>
                    <a:pt x="9" y="16"/>
                  </a:move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3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51"/>
            <p:cNvSpPr>
              <a:spLocks/>
            </p:cNvSpPr>
            <p:nvPr userDrawn="1"/>
          </p:nvSpPr>
          <p:spPr bwMode="auto">
            <a:xfrm>
              <a:off x="461962" y="76200"/>
              <a:ext cx="14288" cy="1111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5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4" y="7"/>
                </a:cxn>
                <a:cxn ang="0">
                  <a:pos x="4" y="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52"/>
            <p:cNvSpPr>
              <a:spLocks/>
            </p:cNvSpPr>
            <p:nvPr userDrawn="1"/>
          </p:nvSpPr>
          <p:spPr bwMode="auto">
            <a:xfrm>
              <a:off x="447675" y="61913"/>
              <a:ext cx="17463" cy="28575"/>
            </a:xfrm>
            <a:custGeom>
              <a:avLst/>
              <a:gdLst/>
              <a:ahLst/>
              <a:cxnLst>
                <a:cxn ang="0">
                  <a:pos x="9" y="18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7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4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4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18"/>
                </a:cxn>
                <a:cxn ang="0">
                  <a:pos x="9" y="18"/>
                </a:cxn>
              </a:cxnLst>
              <a:rect l="0" t="0" r="r" b="b"/>
              <a:pathLst>
                <a:path w="11" h="18">
                  <a:moveTo>
                    <a:pt x="9" y="18"/>
                  </a:move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9" y="18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53"/>
            <p:cNvSpPr>
              <a:spLocks/>
            </p:cNvSpPr>
            <p:nvPr userDrawn="1"/>
          </p:nvSpPr>
          <p:spPr bwMode="auto">
            <a:xfrm>
              <a:off x="503237" y="90488"/>
              <a:ext cx="25400" cy="20638"/>
            </a:xfrm>
            <a:custGeom>
              <a:avLst/>
              <a:gdLst/>
              <a:ahLst/>
              <a:cxnLst>
                <a:cxn ang="0">
                  <a:pos x="16" y="13"/>
                </a:cxn>
                <a:cxn ang="0">
                  <a:pos x="16" y="13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6"/>
                </a:cxn>
                <a:cxn ang="0">
                  <a:pos x="3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6" y="13"/>
                </a:cxn>
              </a:cxnLst>
              <a:rect l="0" t="0" r="r" b="b"/>
              <a:pathLst>
                <a:path w="16" h="13">
                  <a:moveTo>
                    <a:pt x="16" y="13"/>
                  </a:move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54"/>
            <p:cNvSpPr>
              <a:spLocks/>
            </p:cNvSpPr>
            <p:nvPr userDrawn="1"/>
          </p:nvSpPr>
          <p:spPr bwMode="auto">
            <a:xfrm>
              <a:off x="577850" y="223838"/>
              <a:ext cx="23813" cy="47625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8" y="28"/>
                </a:cxn>
                <a:cxn ang="0">
                  <a:pos x="10" y="28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5" y="24"/>
                </a:cxn>
                <a:cxn ang="0">
                  <a:pos x="15" y="24"/>
                </a:cxn>
                <a:cxn ang="0">
                  <a:pos x="15" y="22"/>
                </a:cxn>
                <a:cxn ang="0">
                  <a:pos x="15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0" y="15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8" y="11"/>
                </a:cxn>
                <a:cxn ang="0">
                  <a:pos x="10" y="11"/>
                </a:cxn>
                <a:cxn ang="0">
                  <a:pos x="11" y="11"/>
                </a:cxn>
                <a:cxn ang="0">
                  <a:pos x="10" y="11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0"/>
                </a:cxn>
                <a:cxn ang="0">
                  <a:pos x="10" y="10"/>
                </a:cxn>
                <a:cxn ang="0">
                  <a:pos x="10" y="10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6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2" y="21"/>
                </a:cxn>
                <a:cxn ang="0">
                  <a:pos x="2" y="21"/>
                </a:cxn>
                <a:cxn ang="0">
                  <a:pos x="0" y="22"/>
                </a:cxn>
                <a:cxn ang="0">
                  <a:pos x="4" y="26"/>
                </a:cxn>
                <a:cxn ang="0">
                  <a:pos x="4" y="30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lnTo>
                    <a:pt x="6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55"/>
            <p:cNvSpPr>
              <a:spLocks/>
            </p:cNvSpPr>
            <p:nvPr userDrawn="1"/>
          </p:nvSpPr>
          <p:spPr bwMode="auto">
            <a:xfrm>
              <a:off x="584200" y="209550"/>
              <a:ext cx="28575" cy="34925"/>
            </a:xfrm>
            <a:custGeom>
              <a:avLst/>
              <a:gdLst/>
              <a:ahLst/>
              <a:cxnLst>
                <a:cxn ang="0">
                  <a:pos x="18" y="22"/>
                </a:cxn>
                <a:cxn ang="0">
                  <a:pos x="18" y="20"/>
                </a:cxn>
                <a:cxn ang="0">
                  <a:pos x="18" y="20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13"/>
                </a:cxn>
                <a:cxn ang="0">
                  <a:pos x="11" y="15"/>
                </a:cxn>
                <a:cxn ang="0">
                  <a:pos x="13" y="19"/>
                </a:cxn>
                <a:cxn ang="0">
                  <a:pos x="13" y="19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</a:cxnLst>
              <a:rect l="0" t="0" r="r" b="b"/>
              <a:pathLst>
                <a:path w="18" h="22">
                  <a:moveTo>
                    <a:pt x="17" y="22"/>
                  </a:move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56"/>
            <p:cNvSpPr>
              <a:spLocks/>
            </p:cNvSpPr>
            <p:nvPr userDrawn="1"/>
          </p:nvSpPr>
          <p:spPr bwMode="auto">
            <a:xfrm>
              <a:off x="611187" y="244475"/>
              <a:ext cx="11113" cy="9525"/>
            </a:xfrm>
            <a:custGeom>
              <a:avLst/>
              <a:gdLst/>
              <a:ahLst/>
              <a:cxnLst>
                <a:cxn ang="0">
                  <a:pos x="7" y="6"/>
                </a:cxn>
                <a:cxn ang="0">
                  <a:pos x="5" y="6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6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lnTo>
                    <a:pt x="5" y="6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57"/>
            <p:cNvSpPr>
              <a:spLocks/>
            </p:cNvSpPr>
            <p:nvPr userDrawn="1"/>
          </p:nvSpPr>
          <p:spPr bwMode="auto">
            <a:xfrm>
              <a:off x="611187" y="254000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1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7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7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58"/>
            <p:cNvSpPr>
              <a:spLocks/>
            </p:cNvSpPr>
            <p:nvPr userDrawn="1"/>
          </p:nvSpPr>
          <p:spPr bwMode="auto">
            <a:xfrm>
              <a:off x="8399463" y="-339725"/>
              <a:ext cx="323850" cy="139700"/>
            </a:xfrm>
            <a:custGeom>
              <a:avLst/>
              <a:gdLst/>
              <a:ahLst/>
              <a:cxnLst>
                <a:cxn ang="0">
                  <a:pos x="26" y="25"/>
                </a:cxn>
                <a:cxn ang="0">
                  <a:pos x="22" y="35"/>
                </a:cxn>
                <a:cxn ang="0">
                  <a:pos x="21" y="42"/>
                </a:cxn>
                <a:cxn ang="0">
                  <a:pos x="32" y="42"/>
                </a:cxn>
                <a:cxn ang="0">
                  <a:pos x="46" y="53"/>
                </a:cxn>
                <a:cxn ang="0">
                  <a:pos x="48" y="53"/>
                </a:cxn>
                <a:cxn ang="0">
                  <a:pos x="52" y="55"/>
                </a:cxn>
                <a:cxn ang="0">
                  <a:pos x="48" y="66"/>
                </a:cxn>
                <a:cxn ang="0">
                  <a:pos x="55" y="64"/>
                </a:cxn>
                <a:cxn ang="0">
                  <a:pos x="57" y="68"/>
                </a:cxn>
                <a:cxn ang="0">
                  <a:pos x="63" y="60"/>
                </a:cxn>
                <a:cxn ang="0">
                  <a:pos x="63" y="55"/>
                </a:cxn>
                <a:cxn ang="0">
                  <a:pos x="83" y="53"/>
                </a:cxn>
                <a:cxn ang="0">
                  <a:pos x="88" y="49"/>
                </a:cxn>
                <a:cxn ang="0">
                  <a:pos x="101" y="51"/>
                </a:cxn>
                <a:cxn ang="0">
                  <a:pos x="109" y="49"/>
                </a:cxn>
                <a:cxn ang="0">
                  <a:pos x="140" y="36"/>
                </a:cxn>
                <a:cxn ang="0">
                  <a:pos x="158" y="27"/>
                </a:cxn>
                <a:cxn ang="0">
                  <a:pos x="175" y="11"/>
                </a:cxn>
                <a:cxn ang="0">
                  <a:pos x="195" y="20"/>
                </a:cxn>
                <a:cxn ang="0">
                  <a:pos x="187" y="25"/>
                </a:cxn>
                <a:cxn ang="0">
                  <a:pos x="178" y="33"/>
                </a:cxn>
                <a:cxn ang="0">
                  <a:pos x="173" y="40"/>
                </a:cxn>
                <a:cxn ang="0">
                  <a:pos x="175" y="47"/>
                </a:cxn>
                <a:cxn ang="0">
                  <a:pos x="178" y="51"/>
                </a:cxn>
                <a:cxn ang="0">
                  <a:pos x="169" y="55"/>
                </a:cxn>
                <a:cxn ang="0">
                  <a:pos x="182" y="57"/>
                </a:cxn>
                <a:cxn ang="0">
                  <a:pos x="182" y="53"/>
                </a:cxn>
                <a:cxn ang="0">
                  <a:pos x="182" y="66"/>
                </a:cxn>
                <a:cxn ang="0">
                  <a:pos x="189" y="68"/>
                </a:cxn>
                <a:cxn ang="0">
                  <a:pos x="171" y="84"/>
                </a:cxn>
                <a:cxn ang="0">
                  <a:pos x="156" y="86"/>
                </a:cxn>
                <a:cxn ang="0">
                  <a:pos x="151" y="80"/>
                </a:cxn>
                <a:cxn ang="0">
                  <a:pos x="142" y="84"/>
                </a:cxn>
                <a:cxn ang="0">
                  <a:pos x="147" y="68"/>
                </a:cxn>
                <a:cxn ang="0">
                  <a:pos x="143" y="68"/>
                </a:cxn>
                <a:cxn ang="0">
                  <a:pos x="140" y="69"/>
                </a:cxn>
                <a:cxn ang="0">
                  <a:pos x="129" y="62"/>
                </a:cxn>
                <a:cxn ang="0">
                  <a:pos x="134" y="53"/>
                </a:cxn>
                <a:cxn ang="0">
                  <a:pos x="118" y="68"/>
                </a:cxn>
                <a:cxn ang="0">
                  <a:pos x="121" y="77"/>
                </a:cxn>
                <a:cxn ang="0">
                  <a:pos x="127" y="75"/>
                </a:cxn>
                <a:cxn ang="0">
                  <a:pos x="120" y="84"/>
                </a:cxn>
                <a:cxn ang="0">
                  <a:pos x="96" y="86"/>
                </a:cxn>
                <a:cxn ang="0">
                  <a:pos x="79" y="88"/>
                </a:cxn>
                <a:cxn ang="0">
                  <a:pos x="66" y="82"/>
                </a:cxn>
                <a:cxn ang="0">
                  <a:pos x="74" y="77"/>
                </a:cxn>
                <a:cxn ang="0">
                  <a:pos x="68" y="73"/>
                </a:cxn>
                <a:cxn ang="0">
                  <a:pos x="52" y="77"/>
                </a:cxn>
                <a:cxn ang="0">
                  <a:pos x="35" y="82"/>
                </a:cxn>
                <a:cxn ang="0">
                  <a:pos x="33" y="68"/>
                </a:cxn>
                <a:cxn ang="0">
                  <a:pos x="35" y="64"/>
                </a:cxn>
                <a:cxn ang="0">
                  <a:pos x="28" y="64"/>
                </a:cxn>
                <a:cxn ang="0">
                  <a:pos x="0" y="66"/>
                </a:cxn>
                <a:cxn ang="0">
                  <a:pos x="4" y="33"/>
                </a:cxn>
                <a:cxn ang="0">
                  <a:pos x="13" y="7"/>
                </a:cxn>
              </a:cxnLst>
              <a:rect l="0" t="0" r="r" b="b"/>
              <a:pathLst>
                <a:path w="204" h="88">
                  <a:moveTo>
                    <a:pt x="17" y="9"/>
                  </a:moveTo>
                  <a:lnTo>
                    <a:pt x="21" y="20"/>
                  </a:lnTo>
                  <a:lnTo>
                    <a:pt x="26" y="25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3" y="46"/>
                  </a:lnTo>
                  <a:lnTo>
                    <a:pt x="44" y="49"/>
                  </a:lnTo>
                  <a:lnTo>
                    <a:pt x="46" y="53"/>
                  </a:lnTo>
                  <a:lnTo>
                    <a:pt x="44" y="53"/>
                  </a:lnTo>
                  <a:lnTo>
                    <a:pt x="44" y="55"/>
                  </a:lnTo>
                  <a:lnTo>
                    <a:pt x="48" y="53"/>
                  </a:lnTo>
                  <a:lnTo>
                    <a:pt x="48" y="51"/>
                  </a:lnTo>
                  <a:lnTo>
                    <a:pt x="50" y="51"/>
                  </a:lnTo>
                  <a:lnTo>
                    <a:pt x="52" y="55"/>
                  </a:lnTo>
                  <a:lnTo>
                    <a:pt x="50" y="57"/>
                  </a:lnTo>
                  <a:lnTo>
                    <a:pt x="52" y="64"/>
                  </a:lnTo>
                  <a:lnTo>
                    <a:pt x="48" y="66"/>
                  </a:lnTo>
                  <a:lnTo>
                    <a:pt x="50" y="69"/>
                  </a:lnTo>
                  <a:lnTo>
                    <a:pt x="52" y="66"/>
                  </a:lnTo>
                  <a:lnTo>
                    <a:pt x="55" y="64"/>
                  </a:lnTo>
                  <a:lnTo>
                    <a:pt x="55" y="62"/>
                  </a:lnTo>
                  <a:lnTo>
                    <a:pt x="57" y="64"/>
                  </a:lnTo>
                  <a:lnTo>
                    <a:pt x="57" y="68"/>
                  </a:lnTo>
                  <a:lnTo>
                    <a:pt x="68" y="68"/>
                  </a:lnTo>
                  <a:lnTo>
                    <a:pt x="68" y="64"/>
                  </a:lnTo>
                  <a:lnTo>
                    <a:pt x="63" y="60"/>
                  </a:lnTo>
                  <a:lnTo>
                    <a:pt x="66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6" y="49"/>
                  </a:lnTo>
                  <a:lnTo>
                    <a:pt x="81" y="49"/>
                  </a:lnTo>
                  <a:lnTo>
                    <a:pt x="83" y="53"/>
                  </a:lnTo>
                  <a:lnTo>
                    <a:pt x="83" y="51"/>
                  </a:lnTo>
                  <a:lnTo>
                    <a:pt x="88" y="55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98" y="46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9" y="53"/>
                  </a:lnTo>
                  <a:lnTo>
                    <a:pt x="109" y="49"/>
                  </a:lnTo>
                  <a:lnTo>
                    <a:pt x="120" y="46"/>
                  </a:lnTo>
                  <a:lnTo>
                    <a:pt x="136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3" y="31"/>
                  </a:lnTo>
                  <a:lnTo>
                    <a:pt x="158" y="27"/>
                  </a:lnTo>
                  <a:lnTo>
                    <a:pt x="147" y="27"/>
                  </a:lnTo>
                  <a:lnTo>
                    <a:pt x="164" y="16"/>
                  </a:lnTo>
                  <a:lnTo>
                    <a:pt x="175" y="11"/>
                  </a:lnTo>
                  <a:lnTo>
                    <a:pt x="187" y="3"/>
                  </a:lnTo>
                  <a:lnTo>
                    <a:pt x="204" y="0"/>
                  </a:lnTo>
                  <a:lnTo>
                    <a:pt x="195" y="20"/>
                  </a:lnTo>
                  <a:lnTo>
                    <a:pt x="189" y="22"/>
                  </a:lnTo>
                  <a:lnTo>
                    <a:pt x="184" y="22"/>
                  </a:lnTo>
                  <a:lnTo>
                    <a:pt x="187" y="25"/>
                  </a:lnTo>
                  <a:lnTo>
                    <a:pt x="178" y="25"/>
                  </a:lnTo>
                  <a:lnTo>
                    <a:pt x="184" y="29"/>
                  </a:lnTo>
                  <a:lnTo>
                    <a:pt x="178" y="33"/>
                  </a:lnTo>
                  <a:lnTo>
                    <a:pt x="184" y="35"/>
                  </a:lnTo>
                  <a:lnTo>
                    <a:pt x="182" y="36"/>
                  </a:lnTo>
                  <a:lnTo>
                    <a:pt x="173" y="40"/>
                  </a:lnTo>
                  <a:lnTo>
                    <a:pt x="178" y="40"/>
                  </a:lnTo>
                  <a:lnTo>
                    <a:pt x="182" y="44"/>
                  </a:lnTo>
                  <a:lnTo>
                    <a:pt x="175" y="47"/>
                  </a:lnTo>
                  <a:lnTo>
                    <a:pt x="167" y="47"/>
                  </a:lnTo>
                  <a:lnTo>
                    <a:pt x="175" y="49"/>
                  </a:lnTo>
                  <a:lnTo>
                    <a:pt x="178" y="51"/>
                  </a:lnTo>
                  <a:lnTo>
                    <a:pt x="169" y="51"/>
                  </a:lnTo>
                  <a:lnTo>
                    <a:pt x="173" y="53"/>
                  </a:lnTo>
                  <a:lnTo>
                    <a:pt x="169" y="55"/>
                  </a:lnTo>
                  <a:lnTo>
                    <a:pt x="175" y="55"/>
                  </a:lnTo>
                  <a:lnTo>
                    <a:pt x="176" y="60"/>
                  </a:lnTo>
                  <a:lnTo>
                    <a:pt x="182" y="57"/>
                  </a:lnTo>
                  <a:lnTo>
                    <a:pt x="180" y="55"/>
                  </a:lnTo>
                  <a:lnTo>
                    <a:pt x="178" y="57"/>
                  </a:lnTo>
                  <a:lnTo>
                    <a:pt x="182" y="53"/>
                  </a:lnTo>
                  <a:lnTo>
                    <a:pt x="186" y="58"/>
                  </a:lnTo>
                  <a:lnTo>
                    <a:pt x="186" y="64"/>
                  </a:lnTo>
                  <a:lnTo>
                    <a:pt x="182" y="66"/>
                  </a:lnTo>
                  <a:lnTo>
                    <a:pt x="180" y="69"/>
                  </a:lnTo>
                  <a:lnTo>
                    <a:pt x="186" y="69"/>
                  </a:lnTo>
                  <a:lnTo>
                    <a:pt x="189" y="68"/>
                  </a:lnTo>
                  <a:lnTo>
                    <a:pt x="189" y="71"/>
                  </a:lnTo>
                  <a:lnTo>
                    <a:pt x="186" y="77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62" y="88"/>
                  </a:lnTo>
                  <a:lnTo>
                    <a:pt x="156" y="86"/>
                  </a:lnTo>
                  <a:lnTo>
                    <a:pt x="158" y="84"/>
                  </a:lnTo>
                  <a:lnTo>
                    <a:pt x="151" y="82"/>
                  </a:lnTo>
                  <a:lnTo>
                    <a:pt x="151" y="80"/>
                  </a:lnTo>
                  <a:lnTo>
                    <a:pt x="154" y="80"/>
                  </a:lnTo>
                  <a:lnTo>
                    <a:pt x="153" y="79"/>
                  </a:lnTo>
                  <a:lnTo>
                    <a:pt x="142" y="84"/>
                  </a:lnTo>
                  <a:lnTo>
                    <a:pt x="149" y="77"/>
                  </a:lnTo>
                  <a:lnTo>
                    <a:pt x="151" y="69"/>
                  </a:lnTo>
                  <a:lnTo>
                    <a:pt x="147" y="68"/>
                  </a:lnTo>
                  <a:lnTo>
                    <a:pt x="147" y="73"/>
                  </a:lnTo>
                  <a:lnTo>
                    <a:pt x="143" y="73"/>
                  </a:lnTo>
                  <a:lnTo>
                    <a:pt x="143" y="68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40" y="69"/>
                  </a:lnTo>
                  <a:lnTo>
                    <a:pt x="127" y="71"/>
                  </a:lnTo>
                  <a:lnTo>
                    <a:pt x="131" y="64"/>
                  </a:lnTo>
                  <a:lnTo>
                    <a:pt x="129" y="62"/>
                  </a:lnTo>
                  <a:lnTo>
                    <a:pt x="131" y="62"/>
                  </a:lnTo>
                  <a:lnTo>
                    <a:pt x="131" y="60"/>
                  </a:lnTo>
                  <a:lnTo>
                    <a:pt x="134" y="53"/>
                  </a:lnTo>
                  <a:lnTo>
                    <a:pt x="129" y="58"/>
                  </a:lnTo>
                  <a:lnTo>
                    <a:pt x="125" y="68"/>
                  </a:lnTo>
                  <a:lnTo>
                    <a:pt x="118" y="68"/>
                  </a:lnTo>
                  <a:lnTo>
                    <a:pt x="123" y="71"/>
                  </a:lnTo>
                  <a:lnTo>
                    <a:pt x="116" y="79"/>
                  </a:lnTo>
                  <a:lnTo>
                    <a:pt x="121" y="77"/>
                  </a:lnTo>
                  <a:lnTo>
                    <a:pt x="123" y="73"/>
                  </a:lnTo>
                  <a:lnTo>
                    <a:pt x="125" y="73"/>
                  </a:lnTo>
                  <a:lnTo>
                    <a:pt x="127" y="75"/>
                  </a:lnTo>
                  <a:lnTo>
                    <a:pt x="121" y="80"/>
                  </a:lnTo>
                  <a:lnTo>
                    <a:pt x="123" y="82"/>
                  </a:lnTo>
                  <a:lnTo>
                    <a:pt x="120" y="84"/>
                  </a:lnTo>
                  <a:lnTo>
                    <a:pt x="105" y="86"/>
                  </a:lnTo>
                  <a:lnTo>
                    <a:pt x="98" y="82"/>
                  </a:lnTo>
                  <a:lnTo>
                    <a:pt x="96" y="86"/>
                  </a:lnTo>
                  <a:lnTo>
                    <a:pt x="92" y="86"/>
                  </a:lnTo>
                  <a:lnTo>
                    <a:pt x="90" y="88"/>
                  </a:lnTo>
                  <a:lnTo>
                    <a:pt x="79" y="88"/>
                  </a:lnTo>
                  <a:lnTo>
                    <a:pt x="77" y="84"/>
                  </a:lnTo>
                  <a:lnTo>
                    <a:pt x="74" y="82"/>
                  </a:lnTo>
                  <a:lnTo>
                    <a:pt x="66" y="82"/>
                  </a:lnTo>
                  <a:lnTo>
                    <a:pt x="68" y="80"/>
                  </a:lnTo>
                  <a:lnTo>
                    <a:pt x="65" y="77"/>
                  </a:lnTo>
                  <a:lnTo>
                    <a:pt x="74" y="77"/>
                  </a:lnTo>
                  <a:lnTo>
                    <a:pt x="68" y="75"/>
                  </a:lnTo>
                  <a:lnTo>
                    <a:pt x="70" y="73"/>
                  </a:lnTo>
                  <a:lnTo>
                    <a:pt x="68" y="73"/>
                  </a:lnTo>
                  <a:lnTo>
                    <a:pt x="57" y="77"/>
                  </a:lnTo>
                  <a:lnTo>
                    <a:pt x="57" y="77"/>
                  </a:lnTo>
                  <a:lnTo>
                    <a:pt x="52" y="77"/>
                  </a:lnTo>
                  <a:lnTo>
                    <a:pt x="50" y="80"/>
                  </a:lnTo>
                  <a:lnTo>
                    <a:pt x="37" y="86"/>
                  </a:lnTo>
                  <a:lnTo>
                    <a:pt x="35" y="82"/>
                  </a:lnTo>
                  <a:lnTo>
                    <a:pt x="37" y="80"/>
                  </a:lnTo>
                  <a:lnTo>
                    <a:pt x="32" y="69"/>
                  </a:lnTo>
                  <a:lnTo>
                    <a:pt x="33" y="68"/>
                  </a:lnTo>
                  <a:lnTo>
                    <a:pt x="35" y="68"/>
                  </a:lnTo>
                  <a:lnTo>
                    <a:pt x="33" y="66"/>
                  </a:lnTo>
                  <a:lnTo>
                    <a:pt x="35" y="64"/>
                  </a:lnTo>
                  <a:lnTo>
                    <a:pt x="32" y="62"/>
                  </a:lnTo>
                  <a:lnTo>
                    <a:pt x="30" y="57"/>
                  </a:lnTo>
                  <a:lnTo>
                    <a:pt x="28" y="64"/>
                  </a:lnTo>
                  <a:lnTo>
                    <a:pt x="19" y="64"/>
                  </a:lnTo>
                  <a:lnTo>
                    <a:pt x="6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4" y="46"/>
                  </a:lnTo>
                  <a:lnTo>
                    <a:pt x="4" y="33"/>
                  </a:lnTo>
                  <a:lnTo>
                    <a:pt x="6" y="2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59"/>
            <p:cNvSpPr>
              <a:spLocks/>
            </p:cNvSpPr>
            <p:nvPr userDrawn="1"/>
          </p:nvSpPr>
          <p:spPr bwMode="auto">
            <a:xfrm>
              <a:off x="8647113" y="-581025"/>
              <a:ext cx="47625" cy="106363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0" y="0"/>
                </a:cxn>
                <a:cxn ang="0">
                  <a:pos x="30" y="1"/>
                </a:cxn>
                <a:cxn ang="0">
                  <a:pos x="28" y="5"/>
                </a:cxn>
                <a:cxn ang="0">
                  <a:pos x="26" y="12"/>
                </a:cxn>
                <a:cxn ang="0">
                  <a:pos x="20" y="14"/>
                </a:cxn>
                <a:cxn ang="0">
                  <a:pos x="24" y="3"/>
                </a:cxn>
                <a:cxn ang="0">
                  <a:pos x="19" y="7"/>
                </a:cxn>
                <a:cxn ang="0">
                  <a:pos x="11" y="22"/>
                </a:cxn>
                <a:cxn ang="0">
                  <a:pos x="9" y="31"/>
                </a:cxn>
                <a:cxn ang="0">
                  <a:pos x="6" y="40"/>
                </a:cxn>
                <a:cxn ang="0">
                  <a:pos x="8" y="40"/>
                </a:cxn>
                <a:cxn ang="0">
                  <a:pos x="9" y="36"/>
                </a:cxn>
                <a:cxn ang="0">
                  <a:pos x="13" y="22"/>
                </a:cxn>
                <a:cxn ang="0">
                  <a:pos x="17" y="16"/>
                </a:cxn>
                <a:cxn ang="0">
                  <a:pos x="13" y="27"/>
                </a:cxn>
                <a:cxn ang="0">
                  <a:pos x="13" y="40"/>
                </a:cxn>
                <a:cxn ang="0">
                  <a:pos x="8" y="42"/>
                </a:cxn>
                <a:cxn ang="0">
                  <a:pos x="8" y="47"/>
                </a:cxn>
                <a:cxn ang="0">
                  <a:pos x="4" y="49"/>
                </a:cxn>
                <a:cxn ang="0">
                  <a:pos x="4" y="53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11" y="60"/>
                </a:cxn>
                <a:cxn ang="0">
                  <a:pos x="19" y="60"/>
                </a:cxn>
                <a:cxn ang="0">
                  <a:pos x="19" y="55"/>
                </a:cxn>
                <a:cxn ang="0">
                  <a:pos x="19" y="58"/>
                </a:cxn>
                <a:cxn ang="0">
                  <a:pos x="15" y="62"/>
                </a:cxn>
                <a:cxn ang="0">
                  <a:pos x="13" y="62"/>
                </a:cxn>
                <a:cxn ang="0">
                  <a:pos x="9" y="67"/>
                </a:cxn>
                <a:cxn ang="0">
                  <a:pos x="4" y="67"/>
                </a:cxn>
                <a:cxn ang="0">
                  <a:pos x="0" y="44"/>
                </a:cxn>
                <a:cxn ang="0">
                  <a:pos x="4" y="38"/>
                </a:cxn>
                <a:cxn ang="0">
                  <a:pos x="19" y="5"/>
                </a:cxn>
                <a:cxn ang="0">
                  <a:pos x="28" y="0"/>
                </a:cxn>
              </a:cxnLst>
              <a:rect l="0" t="0" r="r" b="b"/>
              <a:pathLst>
                <a:path w="30" h="67">
                  <a:moveTo>
                    <a:pt x="28" y="0"/>
                  </a:moveTo>
                  <a:lnTo>
                    <a:pt x="30" y="0"/>
                  </a:lnTo>
                  <a:lnTo>
                    <a:pt x="30" y="1"/>
                  </a:lnTo>
                  <a:lnTo>
                    <a:pt x="28" y="5"/>
                  </a:lnTo>
                  <a:lnTo>
                    <a:pt x="26" y="12"/>
                  </a:lnTo>
                  <a:lnTo>
                    <a:pt x="20" y="14"/>
                  </a:lnTo>
                  <a:lnTo>
                    <a:pt x="24" y="3"/>
                  </a:lnTo>
                  <a:lnTo>
                    <a:pt x="19" y="7"/>
                  </a:lnTo>
                  <a:lnTo>
                    <a:pt x="11" y="22"/>
                  </a:lnTo>
                  <a:lnTo>
                    <a:pt x="9" y="31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6"/>
                  </a:lnTo>
                  <a:lnTo>
                    <a:pt x="13" y="22"/>
                  </a:lnTo>
                  <a:lnTo>
                    <a:pt x="17" y="16"/>
                  </a:lnTo>
                  <a:lnTo>
                    <a:pt x="13" y="27"/>
                  </a:lnTo>
                  <a:lnTo>
                    <a:pt x="13" y="40"/>
                  </a:lnTo>
                  <a:lnTo>
                    <a:pt x="8" y="42"/>
                  </a:lnTo>
                  <a:lnTo>
                    <a:pt x="8" y="47"/>
                  </a:lnTo>
                  <a:lnTo>
                    <a:pt x="4" y="49"/>
                  </a:lnTo>
                  <a:lnTo>
                    <a:pt x="4" y="53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60"/>
                  </a:lnTo>
                  <a:lnTo>
                    <a:pt x="19" y="60"/>
                  </a:lnTo>
                  <a:lnTo>
                    <a:pt x="19" y="55"/>
                  </a:lnTo>
                  <a:lnTo>
                    <a:pt x="19" y="58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9" y="67"/>
                  </a:lnTo>
                  <a:lnTo>
                    <a:pt x="4" y="67"/>
                  </a:lnTo>
                  <a:lnTo>
                    <a:pt x="0" y="44"/>
                  </a:lnTo>
                  <a:lnTo>
                    <a:pt x="4" y="38"/>
                  </a:lnTo>
                  <a:lnTo>
                    <a:pt x="19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60"/>
            <p:cNvSpPr>
              <a:spLocks/>
            </p:cNvSpPr>
            <p:nvPr userDrawn="1"/>
          </p:nvSpPr>
          <p:spPr bwMode="auto">
            <a:xfrm>
              <a:off x="615950" y="136525"/>
              <a:ext cx="20638" cy="17463"/>
            </a:xfrm>
            <a:custGeom>
              <a:avLst/>
              <a:gdLst/>
              <a:ahLst/>
              <a:cxnLst>
                <a:cxn ang="0">
                  <a:pos x="6" y="11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6" y="11"/>
                </a:cxn>
              </a:cxnLst>
              <a:rect l="0" t="0" r="r" b="b"/>
              <a:pathLst>
                <a:path w="13" h="11">
                  <a:moveTo>
                    <a:pt x="6" y="11"/>
                  </a:move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61"/>
            <p:cNvSpPr>
              <a:spLocks/>
            </p:cNvSpPr>
            <p:nvPr userDrawn="1"/>
          </p:nvSpPr>
          <p:spPr bwMode="auto">
            <a:xfrm>
              <a:off x="619125" y="114300"/>
              <a:ext cx="14288" cy="2063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6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7" y="7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3"/>
                </a:cxn>
              </a:cxnLst>
              <a:rect l="0" t="0" r="r" b="b"/>
              <a:pathLst>
                <a:path w="9" h="13">
                  <a:moveTo>
                    <a:pt x="6" y="13"/>
                  </a:move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62"/>
            <p:cNvSpPr>
              <a:spLocks/>
            </p:cNvSpPr>
            <p:nvPr userDrawn="1"/>
          </p:nvSpPr>
          <p:spPr bwMode="auto">
            <a:xfrm>
              <a:off x="636587" y="187325"/>
              <a:ext cx="38100" cy="14288"/>
            </a:xfrm>
            <a:custGeom>
              <a:avLst/>
              <a:gdLst/>
              <a:ahLst/>
              <a:cxnLst>
                <a:cxn ang="0">
                  <a:pos x="6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20" y="5"/>
                </a:cxn>
                <a:cxn ang="0">
                  <a:pos x="22" y="3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</a:cxnLst>
              <a:rect l="0" t="0" r="r" b="b"/>
              <a:pathLst>
                <a:path w="24" h="9">
                  <a:moveTo>
                    <a:pt x="6" y="9"/>
                  </a:move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63"/>
            <p:cNvSpPr>
              <a:spLocks/>
            </p:cNvSpPr>
            <p:nvPr userDrawn="1"/>
          </p:nvSpPr>
          <p:spPr bwMode="auto">
            <a:xfrm>
              <a:off x="552450" y="166688"/>
              <a:ext cx="23813" cy="17463"/>
            </a:xfrm>
            <a:custGeom>
              <a:avLst/>
              <a:gdLst/>
              <a:ahLst/>
              <a:cxnLst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</a:cxnLst>
              <a:rect l="0" t="0" r="r" b="b"/>
              <a:pathLst>
                <a:path w="15" h="11">
                  <a:moveTo>
                    <a:pt x="15" y="11"/>
                  </a:moveTo>
                  <a:lnTo>
                    <a:pt x="15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64"/>
            <p:cNvSpPr>
              <a:spLocks/>
            </p:cNvSpPr>
            <p:nvPr userDrawn="1"/>
          </p:nvSpPr>
          <p:spPr bwMode="auto">
            <a:xfrm>
              <a:off x="639762" y="180975"/>
              <a:ext cx="7938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65"/>
            <p:cNvSpPr>
              <a:spLocks/>
            </p:cNvSpPr>
            <p:nvPr userDrawn="1"/>
          </p:nvSpPr>
          <p:spPr bwMode="auto">
            <a:xfrm>
              <a:off x="639762" y="201613"/>
              <a:ext cx="6350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0" y="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66"/>
            <p:cNvSpPr>
              <a:spLocks/>
            </p:cNvSpPr>
            <p:nvPr userDrawn="1"/>
          </p:nvSpPr>
          <p:spPr bwMode="auto">
            <a:xfrm>
              <a:off x="7594600" y="-63500"/>
              <a:ext cx="11113" cy="11113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3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67"/>
            <p:cNvSpPr>
              <a:spLocks/>
            </p:cNvSpPr>
            <p:nvPr userDrawn="1"/>
          </p:nvSpPr>
          <p:spPr bwMode="auto">
            <a:xfrm>
              <a:off x="7602538" y="-11112"/>
              <a:ext cx="9525" cy="2540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0" y="16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68"/>
            <p:cNvSpPr>
              <a:spLocks/>
            </p:cNvSpPr>
            <p:nvPr userDrawn="1"/>
          </p:nvSpPr>
          <p:spPr bwMode="auto">
            <a:xfrm>
              <a:off x="7542213" y="31750"/>
              <a:ext cx="31750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3" y="28"/>
                </a:cxn>
                <a:cxn ang="0">
                  <a:pos x="5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8"/>
                </a:cxn>
                <a:cxn ang="0">
                  <a:pos x="7" y="26"/>
                </a:cxn>
                <a:cxn ang="0">
                  <a:pos x="9" y="26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3" y="22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21"/>
                </a:cxn>
                <a:cxn ang="0">
                  <a:pos x="13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18" y="11"/>
                </a:cxn>
                <a:cxn ang="0">
                  <a:pos x="18" y="10"/>
                </a:cxn>
                <a:cxn ang="0">
                  <a:pos x="18" y="8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4"/>
                </a:cxn>
                <a:cxn ang="0">
                  <a:pos x="20" y="2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9"/>
                </a:cxn>
                <a:cxn ang="0">
                  <a:pos x="3" y="21"/>
                </a:cxn>
                <a:cxn ang="0">
                  <a:pos x="3" y="22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30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lnTo>
                    <a:pt x="2" y="30"/>
                  </a:lnTo>
                  <a:lnTo>
                    <a:pt x="2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69"/>
            <p:cNvSpPr>
              <a:spLocks/>
            </p:cNvSpPr>
            <p:nvPr userDrawn="1"/>
          </p:nvSpPr>
          <p:spPr bwMode="auto">
            <a:xfrm>
              <a:off x="8604250" y="204788"/>
              <a:ext cx="7938" cy="7938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5" y="3"/>
                </a:cxn>
                <a:cxn ang="0">
                  <a:pos x="2" y="5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5" y="1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lnTo>
                    <a:pt x="5" y="3"/>
                  </a:lnTo>
                  <a:lnTo>
                    <a:pt x="2" y="5"/>
                  </a:lnTo>
                  <a:lnTo>
                    <a:pt x="0" y="0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70"/>
            <p:cNvSpPr>
              <a:spLocks/>
            </p:cNvSpPr>
            <p:nvPr userDrawn="1"/>
          </p:nvSpPr>
          <p:spPr bwMode="auto">
            <a:xfrm>
              <a:off x="8612188" y="146050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71"/>
            <p:cNvSpPr>
              <a:spLocks/>
            </p:cNvSpPr>
            <p:nvPr userDrawn="1"/>
          </p:nvSpPr>
          <p:spPr bwMode="auto">
            <a:xfrm>
              <a:off x="8682038" y="82550"/>
              <a:ext cx="9525" cy="476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6" y="3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lnTo>
                    <a:pt x="6" y="3"/>
                  </a:lnTo>
                  <a:lnTo>
                    <a:pt x="2" y="3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72"/>
            <p:cNvSpPr>
              <a:spLocks/>
            </p:cNvSpPr>
            <p:nvPr userDrawn="1"/>
          </p:nvSpPr>
          <p:spPr bwMode="auto">
            <a:xfrm>
              <a:off x="8350250" y="276225"/>
              <a:ext cx="6350" cy="333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0" y="21"/>
                </a:cxn>
                <a:cxn ang="0">
                  <a:pos x="0" y="15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4"/>
                </a:cxn>
              </a:cxnLst>
              <a:rect l="0" t="0" r="r" b="b"/>
              <a:pathLst>
                <a:path w="4" h="21">
                  <a:moveTo>
                    <a:pt x="4" y="4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73"/>
            <p:cNvSpPr>
              <a:spLocks/>
            </p:cNvSpPr>
            <p:nvPr userDrawn="1"/>
          </p:nvSpPr>
          <p:spPr bwMode="auto">
            <a:xfrm>
              <a:off x="8345488" y="306388"/>
              <a:ext cx="4763" cy="7938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" y="5"/>
                </a:cxn>
                <a:cxn ang="0">
                  <a:pos x="0" y="5"/>
                </a:cxn>
                <a:cxn ang="0">
                  <a:pos x="1" y="0"/>
                </a:cxn>
                <a:cxn ang="0">
                  <a:pos x="3" y="3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lnTo>
                    <a:pt x="1" y="5"/>
                  </a:lnTo>
                  <a:lnTo>
                    <a:pt x="0" y="5"/>
                  </a:lnTo>
                  <a:lnTo>
                    <a:pt x="1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74"/>
            <p:cNvSpPr>
              <a:spLocks/>
            </p:cNvSpPr>
            <p:nvPr userDrawn="1"/>
          </p:nvSpPr>
          <p:spPr bwMode="auto">
            <a:xfrm>
              <a:off x="8688388" y="-266700"/>
              <a:ext cx="6350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1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75"/>
            <p:cNvSpPr>
              <a:spLocks/>
            </p:cNvSpPr>
            <p:nvPr userDrawn="1"/>
          </p:nvSpPr>
          <p:spPr bwMode="auto">
            <a:xfrm>
              <a:off x="8699500" y="-195262"/>
              <a:ext cx="12700" cy="952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0" y="6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6" y="2"/>
                </a:cxn>
              </a:cxnLst>
              <a:rect l="0" t="0" r="r" b="b"/>
              <a:pathLst>
                <a:path w="8" h="6">
                  <a:moveTo>
                    <a:pt x="6" y="2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8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76"/>
            <p:cNvSpPr>
              <a:spLocks/>
            </p:cNvSpPr>
            <p:nvPr userDrawn="1"/>
          </p:nvSpPr>
          <p:spPr bwMode="auto">
            <a:xfrm>
              <a:off x="8502650" y="401638"/>
              <a:ext cx="7938" cy="206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3" y="13"/>
                </a:cxn>
                <a:cxn ang="0">
                  <a:pos x="0" y="9"/>
                </a:cxn>
                <a:cxn ang="0">
                  <a:pos x="1" y="4"/>
                </a:cxn>
                <a:cxn ang="0">
                  <a:pos x="0" y="0"/>
                </a:cxn>
                <a:cxn ang="0">
                  <a:pos x="5" y="0"/>
                </a:cxn>
                <a:cxn ang="0">
                  <a:pos x="5" y="4"/>
                </a:cxn>
              </a:cxnLst>
              <a:rect l="0" t="0" r="r" b="b"/>
              <a:pathLst>
                <a:path w="5" h="13">
                  <a:moveTo>
                    <a:pt x="5" y="4"/>
                  </a:moveTo>
                  <a:lnTo>
                    <a:pt x="3" y="13"/>
                  </a:lnTo>
                  <a:lnTo>
                    <a:pt x="0" y="9"/>
                  </a:lnTo>
                  <a:lnTo>
                    <a:pt x="1" y="4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77"/>
            <p:cNvSpPr>
              <a:spLocks/>
            </p:cNvSpPr>
            <p:nvPr userDrawn="1"/>
          </p:nvSpPr>
          <p:spPr bwMode="auto">
            <a:xfrm>
              <a:off x="8251825" y="254000"/>
              <a:ext cx="17463" cy="42863"/>
            </a:xfrm>
            <a:custGeom>
              <a:avLst/>
              <a:gdLst/>
              <a:ahLst/>
              <a:cxnLst>
                <a:cxn ang="0">
                  <a:pos x="2" y="25"/>
                </a:cxn>
                <a:cxn ang="0">
                  <a:pos x="4" y="25"/>
                </a:cxn>
                <a:cxn ang="0">
                  <a:pos x="4" y="24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9" y="16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9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5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3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2" y="25"/>
                </a:cxn>
              </a:cxnLst>
              <a:rect l="0" t="0" r="r" b="b"/>
              <a:pathLst>
                <a:path w="11" h="27">
                  <a:moveTo>
                    <a:pt x="2" y="27"/>
                  </a:moveTo>
                  <a:lnTo>
                    <a:pt x="2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5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78"/>
            <p:cNvSpPr>
              <a:spLocks/>
            </p:cNvSpPr>
            <p:nvPr userDrawn="1"/>
          </p:nvSpPr>
          <p:spPr bwMode="auto">
            <a:xfrm>
              <a:off x="4899025" y="454025"/>
              <a:ext cx="238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0" y="9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79"/>
            <p:cNvSpPr>
              <a:spLocks/>
            </p:cNvSpPr>
            <p:nvPr userDrawn="1"/>
          </p:nvSpPr>
          <p:spPr bwMode="auto">
            <a:xfrm>
              <a:off x="4775200" y="495300"/>
              <a:ext cx="4763" cy="31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80"/>
            <p:cNvSpPr>
              <a:spLocks/>
            </p:cNvSpPr>
            <p:nvPr userDrawn="1"/>
          </p:nvSpPr>
          <p:spPr bwMode="auto">
            <a:xfrm>
              <a:off x="4768850" y="495300"/>
              <a:ext cx="6350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81"/>
            <p:cNvSpPr>
              <a:spLocks/>
            </p:cNvSpPr>
            <p:nvPr userDrawn="1"/>
          </p:nvSpPr>
          <p:spPr bwMode="auto">
            <a:xfrm>
              <a:off x="4783138" y="495300"/>
              <a:ext cx="6350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2"/>
            <p:cNvSpPr>
              <a:spLocks/>
            </p:cNvSpPr>
            <p:nvPr userDrawn="1"/>
          </p:nvSpPr>
          <p:spPr bwMode="auto">
            <a:xfrm>
              <a:off x="4757738" y="488950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Rectangle 83"/>
            <p:cNvSpPr>
              <a:spLocks noChangeArrowheads="1"/>
            </p:cNvSpPr>
            <p:nvPr userDrawn="1"/>
          </p:nvSpPr>
          <p:spPr bwMode="auto">
            <a:xfrm>
              <a:off x="47625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4"/>
            <p:cNvSpPr>
              <a:spLocks/>
            </p:cNvSpPr>
            <p:nvPr userDrawn="1"/>
          </p:nvSpPr>
          <p:spPr bwMode="auto">
            <a:xfrm>
              <a:off x="4737100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Rectangle 85"/>
            <p:cNvSpPr>
              <a:spLocks noChangeArrowheads="1"/>
            </p:cNvSpPr>
            <p:nvPr userDrawn="1"/>
          </p:nvSpPr>
          <p:spPr bwMode="auto">
            <a:xfrm>
              <a:off x="4737100" y="46831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6"/>
            <p:cNvSpPr>
              <a:spLocks/>
            </p:cNvSpPr>
            <p:nvPr userDrawn="1"/>
          </p:nvSpPr>
          <p:spPr bwMode="auto">
            <a:xfrm>
              <a:off x="4789488" y="50006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7"/>
            <p:cNvSpPr>
              <a:spLocks/>
            </p:cNvSpPr>
            <p:nvPr userDrawn="1"/>
          </p:nvSpPr>
          <p:spPr bwMode="auto">
            <a:xfrm>
              <a:off x="7843838" y="-474662"/>
              <a:ext cx="142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88"/>
            <p:cNvSpPr>
              <a:spLocks/>
            </p:cNvSpPr>
            <p:nvPr userDrawn="1"/>
          </p:nvSpPr>
          <p:spPr bwMode="auto">
            <a:xfrm>
              <a:off x="7864475" y="-509587"/>
              <a:ext cx="28575" cy="23813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9"/>
            <p:cNvSpPr>
              <a:spLocks/>
            </p:cNvSpPr>
            <p:nvPr userDrawn="1"/>
          </p:nvSpPr>
          <p:spPr bwMode="auto">
            <a:xfrm>
              <a:off x="7794625" y="-415925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2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90"/>
            <p:cNvSpPr>
              <a:spLocks/>
            </p:cNvSpPr>
            <p:nvPr userDrawn="1"/>
          </p:nvSpPr>
          <p:spPr bwMode="auto">
            <a:xfrm>
              <a:off x="4789488" y="500063"/>
              <a:ext cx="3175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91"/>
            <p:cNvSpPr>
              <a:spLocks/>
            </p:cNvSpPr>
            <p:nvPr userDrawn="1"/>
          </p:nvSpPr>
          <p:spPr bwMode="auto">
            <a:xfrm>
              <a:off x="7934325" y="-569912"/>
              <a:ext cx="17463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Rectangle 92"/>
            <p:cNvSpPr>
              <a:spLocks noChangeArrowheads="1"/>
            </p:cNvSpPr>
            <p:nvPr userDrawn="1"/>
          </p:nvSpPr>
          <p:spPr bwMode="auto">
            <a:xfrm>
              <a:off x="4859338" y="500063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93"/>
            <p:cNvSpPr>
              <a:spLocks/>
            </p:cNvSpPr>
            <p:nvPr userDrawn="1"/>
          </p:nvSpPr>
          <p:spPr bwMode="auto">
            <a:xfrm>
              <a:off x="4864100" y="485775"/>
              <a:ext cx="6350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94"/>
            <p:cNvSpPr>
              <a:spLocks/>
            </p:cNvSpPr>
            <p:nvPr userDrawn="1"/>
          </p:nvSpPr>
          <p:spPr bwMode="auto">
            <a:xfrm>
              <a:off x="4873625" y="482600"/>
              <a:ext cx="6350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95"/>
            <p:cNvSpPr>
              <a:spLocks/>
            </p:cNvSpPr>
            <p:nvPr userDrawn="1"/>
          </p:nvSpPr>
          <p:spPr bwMode="auto">
            <a:xfrm>
              <a:off x="4859338" y="495300"/>
              <a:ext cx="4763" cy="4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96"/>
            <p:cNvSpPr>
              <a:spLocks/>
            </p:cNvSpPr>
            <p:nvPr userDrawn="1"/>
          </p:nvSpPr>
          <p:spPr bwMode="auto">
            <a:xfrm>
              <a:off x="4881563" y="477838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97"/>
            <p:cNvSpPr>
              <a:spLocks/>
            </p:cNvSpPr>
            <p:nvPr userDrawn="1"/>
          </p:nvSpPr>
          <p:spPr bwMode="auto">
            <a:xfrm>
              <a:off x="4859338" y="50323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98"/>
            <p:cNvSpPr>
              <a:spLocks/>
            </p:cNvSpPr>
            <p:nvPr userDrawn="1"/>
          </p:nvSpPr>
          <p:spPr bwMode="auto">
            <a:xfrm>
              <a:off x="4856163" y="506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99"/>
            <p:cNvSpPr>
              <a:spLocks/>
            </p:cNvSpPr>
            <p:nvPr userDrawn="1"/>
          </p:nvSpPr>
          <p:spPr bwMode="auto">
            <a:xfrm>
              <a:off x="4727575" y="4683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100"/>
            <p:cNvSpPr>
              <a:spLocks/>
            </p:cNvSpPr>
            <p:nvPr userDrawn="1"/>
          </p:nvSpPr>
          <p:spPr bwMode="auto">
            <a:xfrm>
              <a:off x="7780338" y="-398462"/>
              <a:ext cx="7938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101"/>
            <p:cNvSpPr>
              <a:spLocks/>
            </p:cNvSpPr>
            <p:nvPr userDrawn="1"/>
          </p:nvSpPr>
          <p:spPr bwMode="auto">
            <a:xfrm>
              <a:off x="4706938" y="471488"/>
              <a:ext cx="15875" cy="63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8" y="2"/>
                </a:cxn>
              </a:cxnLst>
              <a:rect l="0" t="0" r="r" b="b"/>
              <a:pathLst>
                <a:path w="10" h="4">
                  <a:moveTo>
                    <a:pt x="8" y="2"/>
                  </a:move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102"/>
            <p:cNvSpPr>
              <a:spLocks/>
            </p:cNvSpPr>
            <p:nvPr userDrawn="1"/>
          </p:nvSpPr>
          <p:spPr bwMode="auto">
            <a:xfrm>
              <a:off x="4678363" y="463550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Rectangle 103"/>
            <p:cNvSpPr>
              <a:spLocks noChangeArrowheads="1"/>
            </p:cNvSpPr>
            <p:nvPr userDrawn="1"/>
          </p:nvSpPr>
          <p:spPr bwMode="auto">
            <a:xfrm>
              <a:off x="4724400" y="471488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104"/>
            <p:cNvSpPr>
              <a:spLocks/>
            </p:cNvSpPr>
            <p:nvPr userDrawn="1"/>
          </p:nvSpPr>
          <p:spPr bwMode="auto">
            <a:xfrm>
              <a:off x="4905375" y="481013"/>
              <a:ext cx="317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105"/>
            <p:cNvSpPr>
              <a:spLocks/>
            </p:cNvSpPr>
            <p:nvPr userDrawn="1"/>
          </p:nvSpPr>
          <p:spPr bwMode="auto">
            <a:xfrm>
              <a:off x="4908550" y="482600"/>
              <a:ext cx="317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106"/>
            <p:cNvSpPr>
              <a:spLocks/>
            </p:cNvSpPr>
            <p:nvPr userDrawn="1"/>
          </p:nvSpPr>
          <p:spPr bwMode="auto">
            <a:xfrm>
              <a:off x="5813425" y="655638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107"/>
            <p:cNvSpPr>
              <a:spLocks/>
            </p:cNvSpPr>
            <p:nvPr userDrawn="1"/>
          </p:nvSpPr>
          <p:spPr bwMode="auto">
            <a:xfrm>
              <a:off x="4916488" y="488950"/>
              <a:ext cx="26988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0" y="2"/>
                </a:cxn>
                <a:cxn ang="0">
                  <a:pos x="6" y="4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108"/>
            <p:cNvSpPr>
              <a:spLocks/>
            </p:cNvSpPr>
            <p:nvPr userDrawn="1"/>
          </p:nvSpPr>
          <p:spPr bwMode="auto">
            <a:xfrm>
              <a:off x="4911725" y="4921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109"/>
            <p:cNvSpPr>
              <a:spLocks/>
            </p:cNvSpPr>
            <p:nvPr userDrawn="1"/>
          </p:nvSpPr>
          <p:spPr bwMode="auto">
            <a:xfrm>
              <a:off x="7727950" y="-471487"/>
              <a:ext cx="3175" cy="95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0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110"/>
            <p:cNvSpPr>
              <a:spLocks/>
            </p:cNvSpPr>
            <p:nvPr userDrawn="1"/>
          </p:nvSpPr>
          <p:spPr bwMode="auto">
            <a:xfrm>
              <a:off x="7727950" y="-488950"/>
              <a:ext cx="17463" cy="12700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6" y="2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2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lnTo>
                    <a:pt x="9" y="0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111"/>
            <p:cNvSpPr>
              <a:spLocks/>
            </p:cNvSpPr>
            <p:nvPr userDrawn="1"/>
          </p:nvSpPr>
          <p:spPr bwMode="auto">
            <a:xfrm>
              <a:off x="7748588" y="-517525"/>
              <a:ext cx="3175" cy="635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0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112"/>
            <p:cNvSpPr>
              <a:spLocks/>
            </p:cNvSpPr>
            <p:nvPr userDrawn="1"/>
          </p:nvSpPr>
          <p:spPr bwMode="auto">
            <a:xfrm>
              <a:off x="7742238" y="-509587"/>
              <a:ext cx="3175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0" y="0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113"/>
            <p:cNvSpPr>
              <a:spLocks/>
            </p:cNvSpPr>
            <p:nvPr userDrawn="1"/>
          </p:nvSpPr>
          <p:spPr bwMode="auto">
            <a:xfrm>
              <a:off x="7696200" y="-423862"/>
              <a:ext cx="11113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0" y="0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114"/>
            <p:cNvSpPr>
              <a:spLocks/>
            </p:cNvSpPr>
            <p:nvPr userDrawn="1"/>
          </p:nvSpPr>
          <p:spPr bwMode="auto">
            <a:xfrm>
              <a:off x="7672388" y="-412750"/>
              <a:ext cx="17463" cy="31750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9" y="4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5"/>
                </a:cxn>
                <a:cxn ang="0">
                  <a:pos x="0" y="16"/>
                </a:cxn>
                <a:cxn ang="0">
                  <a:pos x="2" y="20"/>
                </a:cxn>
                <a:cxn ang="0">
                  <a:pos x="2" y="20"/>
                </a:cxn>
                <a:cxn ang="0">
                  <a:pos x="2" y="15"/>
                </a:cxn>
              </a:cxnLst>
              <a:rect l="0" t="0" r="r" b="b"/>
              <a:pathLst>
                <a:path w="11" h="20">
                  <a:moveTo>
                    <a:pt x="2" y="15"/>
                  </a:moveTo>
                  <a:lnTo>
                    <a:pt x="9" y="4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115"/>
            <p:cNvSpPr>
              <a:spLocks/>
            </p:cNvSpPr>
            <p:nvPr userDrawn="1"/>
          </p:nvSpPr>
          <p:spPr bwMode="auto">
            <a:xfrm>
              <a:off x="7699375" y="-447675"/>
              <a:ext cx="3175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7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5"/>
                </a:cxn>
              </a:cxnLst>
              <a:rect l="0" t="0" r="r" b="b"/>
              <a:pathLst>
                <a:path w="2" h="13">
                  <a:moveTo>
                    <a:pt x="0" y="5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0" y="7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116"/>
            <p:cNvSpPr>
              <a:spLocks/>
            </p:cNvSpPr>
            <p:nvPr userDrawn="1"/>
          </p:nvSpPr>
          <p:spPr bwMode="auto">
            <a:xfrm>
              <a:off x="7710488" y="-479425"/>
              <a:ext cx="9525" cy="206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6" y="5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6" y="5"/>
                </a:cxn>
              </a:cxnLst>
              <a:rect l="0" t="0" r="r" b="b"/>
              <a:pathLst>
                <a:path w="6" h="13">
                  <a:moveTo>
                    <a:pt x="6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117"/>
            <p:cNvSpPr>
              <a:spLocks/>
            </p:cNvSpPr>
            <p:nvPr userDrawn="1"/>
          </p:nvSpPr>
          <p:spPr bwMode="auto">
            <a:xfrm>
              <a:off x="7756525" y="-369887"/>
              <a:ext cx="12700" cy="95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Rectangle 118"/>
            <p:cNvSpPr>
              <a:spLocks noChangeArrowheads="1"/>
            </p:cNvSpPr>
            <p:nvPr userDrawn="1"/>
          </p:nvSpPr>
          <p:spPr bwMode="auto">
            <a:xfrm>
              <a:off x="6708775" y="1117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119"/>
            <p:cNvSpPr>
              <a:spLocks/>
            </p:cNvSpPr>
            <p:nvPr userDrawn="1"/>
          </p:nvSpPr>
          <p:spPr bwMode="auto">
            <a:xfrm>
              <a:off x="6704013" y="1106488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120"/>
            <p:cNvSpPr>
              <a:spLocks/>
            </p:cNvSpPr>
            <p:nvPr userDrawn="1"/>
          </p:nvSpPr>
          <p:spPr bwMode="auto">
            <a:xfrm>
              <a:off x="6700838" y="1096963"/>
              <a:ext cx="3175" cy="635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4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121"/>
            <p:cNvSpPr>
              <a:spLocks/>
            </p:cNvSpPr>
            <p:nvPr userDrawn="1"/>
          </p:nvSpPr>
          <p:spPr bwMode="auto">
            <a:xfrm>
              <a:off x="7466013" y="-212725"/>
              <a:ext cx="6350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122"/>
            <p:cNvSpPr>
              <a:spLocks/>
            </p:cNvSpPr>
            <p:nvPr userDrawn="1"/>
          </p:nvSpPr>
          <p:spPr bwMode="auto">
            <a:xfrm>
              <a:off x="7780338" y="-534987"/>
              <a:ext cx="6350" cy="793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123"/>
            <p:cNvSpPr>
              <a:spLocks/>
            </p:cNvSpPr>
            <p:nvPr userDrawn="1"/>
          </p:nvSpPr>
          <p:spPr bwMode="auto">
            <a:xfrm>
              <a:off x="6707188" y="1109663"/>
              <a:ext cx="1588" cy="47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1" y="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124"/>
            <p:cNvSpPr>
              <a:spLocks/>
            </p:cNvSpPr>
            <p:nvPr userDrawn="1"/>
          </p:nvSpPr>
          <p:spPr bwMode="auto">
            <a:xfrm>
              <a:off x="7581900" y="23813"/>
              <a:ext cx="20638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125"/>
            <p:cNvSpPr>
              <a:spLocks/>
            </p:cNvSpPr>
            <p:nvPr userDrawn="1"/>
          </p:nvSpPr>
          <p:spPr bwMode="auto">
            <a:xfrm>
              <a:off x="7564438" y="55563"/>
              <a:ext cx="9525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126"/>
            <p:cNvSpPr>
              <a:spLocks/>
            </p:cNvSpPr>
            <p:nvPr userDrawn="1"/>
          </p:nvSpPr>
          <p:spPr bwMode="auto">
            <a:xfrm>
              <a:off x="7626350" y="-60325"/>
              <a:ext cx="7938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127"/>
            <p:cNvSpPr>
              <a:spLocks/>
            </p:cNvSpPr>
            <p:nvPr userDrawn="1"/>
          </p:nvSpPr>
          <p:spPr bwMode="auto">
            <a:xfrm>
              <a:off x="7539038" y="69850"/>
              <a:ext cx="17463" cy="14288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1" y="2"/>
                </a:cxn>
                <a:cxn ang="0">
                  <a:pos x="11" y="0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lnTo>
                    <a:pt x="11" y="2"/>
                  </a:lnTo>
                  <a:lnTo>
                    <a:pt x="11" y="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128"/>
            <p:cNvSpPr>
              <a:spLocks/>
            </p:cNvSpPr>
            <p:nvPr userDrawn="1"/>
          </p:nvSpPr>
          <p:spPr bwMode="auto">
            <a:xfrm>
              <a:off x="7742238" y="-342900"/>
              <a:ext cx="9525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129"/>
            <p:cNvSpPr>
              <a:spLocks/>
            </p:cNvSpPr>
            <p:nvPr userDrawn="1"/>
          </p:nvSpPr>
          <p:spPr bwMode="auto">
            <a:xfrm>
              <a:off x="7675563" y="-223837"/>
              <a:ext cx="952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130"/>
            <p:cNvSpPr>
              <a:spLocks/>
            </p:cNvSpPr>
            <p:nvPr userDrawn="1"/>
          </p:nvSpPr>
          <p:spPr bwMode="auto">
            <a:xfrm>
              <a:off x="7721600" y="-319087"/>
              <a:ext cx="12700" cy="79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8" y="1"/>
                </a:cxn>
                <a:cxn ang="0">
                  <a:pos x="8" y="0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8" y="1"/>
                  </a:lnTo>
                  <a:lnTo>
                    <a:pt x="8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131"/>
            <p:cNvSpPr>
              <a:spLocks/>
            </p:cNvSpPr>
            <p:nvPr userDrawn="1"/>
          </p:nvSpPr>
          <p:spPr bwMode="auto">
            <a:xfrm>
              <a:off x="7632700" y="-252412"/>
              <a:ext cx="4763" cy="222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0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lnTo>
                    <a:pt x="3" y="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132"/>
            <p:cNvSpPr>
              <a:spLocks/>
            </p:cNvSpPr>
            <p:nvPr userDrawn="1"/>
          </p:nvSpPr>
          <p:spPr bwMode="auto">
            <a:xfrm>
              <a:off x="7664450" y="-374650"/>
              <a:ext cx="3175" cy="39688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4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" y="24"/>
                </a:cxn>
              </a:cxnLst>
              <a:rect l="0" t="0" r="r" b="b"/>
              <a:pathLst>
                <a:path w="2" h="25">
                  <a:moveTo>
                    <a:pt x="2" y="2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24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133"/>
            <p:cNvSpPr>
              <a:spLocks/>
            </p:cNvSpPr>
            <p:nvPr userDrawn="1"/>
          </p:nvSpPr>
          <p:spPr bwMode="auto">
            <a:xfrm>
              <a:off x="7643813" y="-331787"/>
              <a:ext cx="14288" cy="76200"/>
            </a:xfrm>
            <a:custGeom>
              <a:avLst/>
              <a:gdLst/>
              <a:ahLst/>
              <a:cxnLst>
                <a:cxn ang="0">
                  <a:pos x="5" y="37"/>
                </a:cxn>
                <a:cxn ang="0">
                  <a:pos x="5" y="31"/>
                </a:cxn>
                <a:cxn ang="0">
                  <a:pos x="9" y="17"/>
                </a:cxn>
                <a:cxn ang="0">
                  <a:pos x="7" y="9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9"/>
                </a:cxn>
                <a:cxn ang="0">
                  <a:pos x="9" y="17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0" y="48"/>
                </a:cxn>
                <a:cxn ang="0">
                  <a:pos x="0" y="46"/>
                </a:cxn>
                <a:cxn ang="0">
                  <a:pos x="5" y="37"/>
                </a:cxn>
              </a:cxnLst>
              <a:rect l="0" t="0" r="r" b="b"/>
              <a:pathLst>
                <a:path w="9" h="48">
                  <a:moveTo>
                    <a:pt x="5" y="37"/>
                  </a:moveTo>
                  <a:lnTo>
                    <a:pt x="5" y="31"/>
                  </a:lnTo>
                  <a:lnTo>
                    <a:pt x="9" y="17"/>
                  </a:lnTo>
                  <a:lnTo>
                    <a:pt x="7" y="9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9" y="17"/>
                  </a:lnTo>
                  <a:lnTo>
                    <a:pt x="5" y="31"/>
                  </a:lnTo>
                  <a:lnTo>
                    <a:pt x="5" y="3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5" y="3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134"/>
            <p:cNvSpPr>
              <a:spLocks/>
            </p:cNvSpPr>
            <p:nvPr userDrawn="1"/>
          </p:nvSpPr>
          <p:spPr bwMode="auto">
            <a:xfrm>
              <a:off x="7440613" y="-227012"/>
              <a:ext cx="36513" cy="95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7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7" y="2"/>
                </a:cxn>
                <a:cxn ang="0">
                  <a:pos x="23" y="2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2"/>
                </a:cxn>
              </a:cxnLst>
              <a:rect l="0" t="0" r="r" b="b"/>
              <a:pathLst>
                <a:path w="23" h="6">
                  <a:moveTo>
                    <a:pt x="23" y="2"/>
                  </a:moveTo>
                  <a:lnTo>
                    <a:pt x="7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7" y="2"/>
                  </a:lnTo>
                  <a:lnTo>
                    <a:pt x="23" y="2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135"/>
            <p:cNvSpPr>
              <a:spLocks/>
            </p:cNvSpPr>
            <p:nvPr userDrawn="1"/>
          </p:nvSpPr>
          <p:spPr bwMode="auto">
            <a:xfrm>
              <a:off x="7483475" y="-231775"/>
              <a:ext cx="146050" cy="147638"/>
            </a:xfrm>
            <a:custGeom>
              <a:avLst/>
              <a:gdLst/>
              <a:ahLst/>
              <a:cxnLst>
                <a:cxn ang="0">
                  <a:pos x="77" y="82"/>
                </a:cxn>
                <a:cxn ang="0">
                  <a:pos x="81" y="73"/>
                </a:cxn>
                <a:cxn ang="0">
                  <a:pos x="79" y="71"/>
                </a:cxn>
                <a:cxn ang="0">
                  <a:pos x="86" y="62"/>
                </a:cxn>
                <a:cxn ang="0">
                  <a:pos x="88" y="55"/>
                </a:cxn>
                <a:cxn ang="0">
                  <a:pos x="92" y="51"/>
                </a:cxn>
                <a:cxn ang="0">
                  <a:pos x="90" y="42"/>
                </a:cxn>
                <a:cxn ang="0">
                  <a:pos x="92" y="33"/>
                </a:cxn>
                <a:cxn ang="0">
                  <a:pos x="90" y="25"/>
                </a:cxn>
                <a:cxn ang="0">
                  <a:pos x="92" y="22"/>
                </a:cxn>
                <a:cxn ang="0">
                  <a:pos x="90" y="12"/>
                </a:cxn>
                <a:cxn ang="0">
                  <a:pos x="92" y="7"/>
                </a:cxn>
                <a:cxn ang="0">
                  <a:pos x="81" y="7"/>
                </a:cxn>
                <a:cxn ang="0">
                  <a:pos x="70" y="0"/>
                </a:cxn>
                <a:cxn ang="0">
                  <a:pos x="62" y="0"/>
                </a:cxn>
                <a:cxn ang="0">
                  <a:pos x="57" y="3"/>
                </a:cxn>
                <a:cxn ang="0">
                  <a:pos x="51" y="5"/>
                </a:cxn>
                <a:cxn ang="0">
                  <a:pos x="40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24" y="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4" y="1"/>
                </a:cxn>
                <a:cxn ang="0">
                  <a:pos x="35" y="1"/>
                </a:cxn>
                <a:cxn ang="0">
                  <a:pos x="37" y="3"/>
                </a:cxn>
                <a:cxn ang="0">
                  <a:pos x="40" y="1"/>
                </a:cxn>
                <a:cxn ang="0">
                  <a:pos x="50" y="5"/>
                </a:cxn>
                <a:cxn ang="0">
                  <a:pos x="57" y="3"/>
                </a:cxn>
                <a:cxn ang="0">
                  <a:pos x="62" y="0"/>
                </a:cxn>
                <a:cxn ang="0">
                  <a:pos x="70" y="0"/>
                </a:cxn>
                <a:cxn ang="0">
                  <a:pos x="79" y="7"/>
                </a:cxn>
                <a:cxn ang="0">
                  <a:pos x="92" y="7"/>
                </a:cxn>
                <a:cxn ang="0">
                  <a:pos x="90" y="12"/>
                </a:cxn>
                <a:cxn ang="0">
                  <a:pos x="92" y="22"/>
                </a:cxn>
                <a:cxn ang="0">
                  <a:pos x="90" y="25"/>
                </a:cxn>
                <a:cxn ang="0">
                  <a:pos x="92" y="33"/>
                </a:cxn>
                <a:cxn ang="0">
                  <a:pos x="90" y="42"/>
                </a:cxn>
                <a:cxn ang="0">
                  <a:pos x="92" y="51"/>
                </a:cxn>
                <a:cxn ang="0">
                  <a:pos x="88" y="56"/>
                </a:cxn>
                <a:cxn ang="0">
                  <a:pos x="86" y="62"/>
                </a:cxn>
                <a:cxn ang="0">
                  <a:pos x="79" y="71"/>
                </a:cxn>
                <a:cxn ang="0">
                  <a:pos x="81" y="73"/>
                </a:cxn>
                <a:cxn ang="0">
                  <a:pos x="77" y="82"/>
                </a:cxn>
                <a:cxn ang="0">
                  <a:pos x="79" y="93"/>
                </a:cxn>
                <a:cxn ang="0">
                  <a:pos x="79" y="93"/>
                </a:cxn>
                <a:cxn ang="0">
                  <a:pos x="77" y="82"/>
                </a:cxn>
              </a:cxnLst>
              <a:rect l="0" t="0" r="r" b="b"/>
              <a:pathLst>
                <a:path w="92" h="93">
                  <a:moveTo>
                    <a:pt x="77" y="82"/>
                  </a:moveTo>
                  <a:lnTo>
                    <a:pt x="81" y="73"/>
                  </a:lnTo>
                  <a:lnTo>
                    <a:pt x="79" y="71"/>
                  </a:lnTo>
                  <a:lnTo>
                    <a:pt x="86" y="62"/>
                  </a:lnTo>
                  <a:lnTo>
                    <a:pt x="88" y="55"/>
                  </a:lnTo>
                  <a:lnTo>
                    <a:pt x="92" y="51"/>
                  </a:lnTo>
                  <a:lnTo>
                    <a:pt x="90" y="42"/>
                  </a:lnTo>
                  <a:lnTo>
                    <a:pt x="92" y="33"/>
                  </a:lnTo>
                  <a:lnTo>
                    <a:pt x="90" y="25"/>
                  </a:lnTo>
                  <a:lnTo>
                    <a:pt x="92" y="22"/>
                  </a:lnTo>
                  <a:lnTo>
                    <a:pt x="90" y="12"/>
                  </a:lnTo>
                  <a:lnTo>
                    <a:pt x="92" y="7"/>
                  </a:lnTo>
                  <a:lnTo>
                    <a:pt x="81" y="7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7" y="3"/>
                  </a:lnTo>
                  <a:lnTo>
                    <a:pt x="51" y="5"/>
                  </a:lnTo>
                  <a:lnTo>
                    <a:pt x="40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24" y="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4" y="1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40" y="1"/>
                  </a:lnTo>
                  <a:lnTo>
                    <a:pt x="50" y="5"/>
                  </a:lnTo>
                  <a:lnTo>
                    <a:pt x="57" y="3"/>
                  </a:lnTo>
                  <a:lnTo>
                    <a:pt x="62" y="0"/>
                  </a:lnTo>
                  <a:lnTo>
                    <a:pt x="70" y="0"/>
                  </a:lnTo>
                  <a:lnTo>
                    <a:pt x="79" y="7"/>
                  </a:lnTo>
                  <a:lnTo>
                    <a:pt x="92" y="7"/>
                  </a:lnTo>
                  <a:lnTo>
                    <a:pt x="90" y="12"/>
                  </a:lnTo>
                  <a:lnTo>
                    <a:pt x="92" y="22"/>
                  </a:lnTo>
                  <a:lnTo>
                    <a:pt x="90" y="25"/>
                  </a:lnTo>
                  <a:lnTo>
                    <a:pt x="92" y="33"/>
                  </a:lnTo>
                  <a:lnTo>
                    <a:pt x="90" y="42"/>
                  </a:lnTo>
                  <a:lnTo>
                    <a:pt x="92" y="51"/>
                  </a:lnTo>
                  <a:lnTo>
                    <a:pt x="88" y="56"/>
                  </a:lnTo>
                  <a:lnTo>
                    <a:pt x="86" y="62"/>
                  </a:lnTo>
                  <a:lnTo>
                    <a:pt x="79" y="71"/>
                  </a:lnTo>
                  <a:lnTo>
                    <a:pt x="81" y="73"/>
                  </a:lnTo>
                  <a:lnTo>
                    <a:pt x="77" y="82"/>
                  </a:lnTo>
                  <a:lnTo>
                    <a:pt x="79" y="93"/>
                  </a:lnTo>
                  <a:lnTo>
                    <a:pt x="79" y="93"/>
                  </a:lnTo>
                  <a:lnTo>
                    <a:pt x="77" y="8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136"/>
            <p:cNvSpPr>
              <a:spLocks/>
            </p:cNvSpPr>
            <p:nvPr userDrawn="1"/>
          </p:nvSpPr>
          <p:spPr bwMode="auto">
            <a:xfrm>
              <a:off x="7529513" y="30163"/>
              <a:ext cx="26988" cy="53975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7"/>
                </a:cxn>
                <a:cxn ang="0">
                  <a:pos x="0" y="31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1"/>
                </a:cxn>
              </a:cxnLst>
              <a:rect l="0" t="0" r="r" b="b"/>
              <a:pathLst>
                <a:path w="17" h="34">
                  <a:moveTo>
                    <a:pt x="0" y="31"/>
                  </a:move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7"/>
                  </a:lnTo>
                  <a:lnTo>
                    <a:pt x="0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137"/>
            <p:cNvSpPr>
              <a:spLocks/>
            </p:cNvSpPr>
            <p:nvPr userDrawn="1"/>
          </p:nvSpPr>
          <p:spPr bwMode="auto">
            <a:xfrm>
              <a:off x="7564438" y="-60325"/>
              <a:ext cx="17463" cy="84138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11" y="20"/>
                </a:cxn>
                <a:cxn ang="0">
                  <a:pos x="11" y="5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1" y="5"/>
                </a:cxn>
                <a:cxn ang="0">
                  <a:pos x="10" y="22"/>
                </a:cxn>
                <a:cxn ang="0">
                  <a:pos x="6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6" y="46"/>
                </a:cxn>
              </a:cxnLst>
              <a:rect l="0" t="0" r="r" b="b"/>
              <a:pathLst>
                <a:path w="11" h="53">
                  <a:moveTo>
                    <a:pt x="6" y="46"/>
                  </a:moveTo>
                  <a:lnTo>
                    <a:pt x="11" y="20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5"/>
                  </a:lnTo>
                  <a:lnTo>
                    <a:pt x="10" y="22"/>
                  </a:lnTo>
                  <a:lnTo>
                    <a:pt x="6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138"/>
            <p:cNvSpPr>
              <a:spLocks/>
            </p:cNvSpPr>
            <p:nvPr userDrawn="1"/>
          </p:nvSpPr>
          <p:spPr bwMode="auto">
            <a:xfrm>
              <a:off x="7577138" y="47625"/>
              <a:ext cx="3175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139"/>
            <p:cNvSpPr>
              <a:spLocks/>
            </p:cNvSpPr>
            <p:nvPr userDrawn="1"/>
          </p:nvSpPr>
          <p:spPr bwMode="auto">
            <a:xfrm>
              <a:off x="6742113" y="1155700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140"/>
            <p:cNvSpPr>
              <a:spLocks/>
            </p:cNvSpPr>
            <p:nvPr userDrawn="1"/>
          </p:nvSpPr>
          <p:spPr bwMode="auto">
            <a:xfrm>
              <a:off x="6708775" y="1127125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Rectangle 141"/>
            <p:cNvSpPr>
              <a:spLocks noChangeArrowheads="1"/>
            </p:cNvSpPr>
            <p:nvPr userDrawn="1"/>
          </p:nvSpPr>
          <p:spPr bwMode="auto">
            <a:xfrm>
              <a:off x="6738938" y="1152525"/>
              <a:ext cx="1588" cy="3175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142"/>
            <p:cNvSpPr>
              <a:spLocks/>
            </p:cNvSpPr>
            <p:nvPr userDrawn="1"/>
          </p:nvSpPr>
          <p:spPr bwMode="auto">
            <a:xfrm>
              <a:off x="6718300" y="1135063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143"/>
            <p:cNvSpPr>
              <a:spLocks/>
            </p:cNvSpPr>
            <p:nvPr userDrawn="1"/>
          </p:nvSpPr>
          <p:spPr bwMode="auto">
            <a:xfrm>
              <a:off x="5842000" y="638175"/>
              <a:ext cx="6350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144"/>
            <p:cNvSpPr>
              <a:spLocks/>
            </p:cNvSpPr>
            <p:nvPr userDrawn="1"/>
          </p:nvSpPr>
          <p:spPr bwMode="auto">
            <a:xfrm>
              <a:off x="6246813" y="1303338"/>
              <a:ext cx="31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145"/>
            <p:cNvSpPr>
              <a:spLocks/>
            </p:cNvSpPr>
            <p:nvPr userDrawn="1"/>
          </p:nvSpPr>
          <p:spPr bwMode="auto">
            <a:xfrm>
              <a:off x="6246813" y="12684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146"/>
            <p:cNvSpPr>
              <a:spLocks/>
            </p:cNvSpPr>
            <p:nvPr userDrawn="1"/>
          </p:nvSpPr>
          <p:spPr bwMode="auto">
            <a:xfrm>
              <a:off x="5862638" y="66992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Rectangle 147"/>
            <p:cNvSpPr>
              <a:spLocks noChangeArrowheads="1"/>
            </p:cNvSpPr>
            <p:nvPr userDrawn="1"/>
          </p:nvSpPr>
          <p:spPr bwMode="auto">
            <a:xfrm>
              <a:off x="5080000" y="48895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148"/>
            <p:cNvSpPr>
              <a:spLocks/>
            </p:cNvSpPr>
            <p:nvPr userDrawn="1"/>
          </p:nvSpPr>
          <p:spPr bwMode="auto">
            <a:xfrm>
              <a:off x="5848350" y="638175"/>
              <a:ext cx="11113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3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Rectangle 149"/>
            <p:cNvSpPr>
              <a:spLocks noChangeArrowheads="1"/>
            </p:cNvSpPr>
            <p:nvPr userDrawn="1"/>
          </p:nvSpPr>
          <p:spPr bwMode="auto">
            <a:xfrm>
              <a:off x="8277225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150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151"/>
            <p:cNvSpPr>
              <a:spLocks/>
            </p:cNvSpPr>
            <p:nvPr userDrawn="1"/>
          </p:nvSpPr>
          <p:spPr bwMode="auto">
            <a:xfrm>
              <a:off x="5803900" y="660400"/>
              <a:ext cx="6350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152"/>
            <p:cNvSpPr>
              <a:spLocks/>
            </p:cNvSpPr>
            <p:nvPr userDrawn="1"/>
          </p:nvSpPr>
          <p:spPr bwMode="auto">
            <a:xfrm>
              <a:off x="4678363" y="454025"/>
              <a:ext cx="44450" cy="49213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18" y="24"/>
                </a:cxn>
                <a:cxn ang="0">
                  <a:pos x="18" y="24"/>
                </a:cxn>
                <a:cxn ang="0">
                  <a:pos x="18" y="22"/>
                </a:cxn>
                <a:cxn ang="0">
                  <a:pos x="17" y="22"/>
                </a:cxn>
                <a:cxn ang="0">
                  <a:pos x="17" y="20"/>
                </a:cxn>
                <a:cxn ang="0">
                  <a:pos x="17" y="18"/>
                </a:cxn>
                <a:cxn ang="0">
                  <a:pos x="15" y="18"/>
                </a:cxn>
                <a:cxn ang="0">
                  <a:pos x="13" y="18"/>
                </a:cxn>
                <a:cxn ang="0">
                  <a:pos x="13" y="17"/>
                </a:cxn>
                <a:cxn ang="0">
                  <a:pos x="13" y="15"/>
                </a:cxn>
                <a:cxn ang="0">
                  <a:pos x="13" y="17"/>
                </a:cxn>
                <a:cxn ang="0">
                  <a:pos x="15" y="17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4" y="6"/>
                </a:cxn>
                <a:cxn ang="0">
                  <a:pos x="24" y="4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5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6"/>
                </a:cxn>
                <a:cxn ang="0">
                  <a:pos x="7" y="6"/>
                </a:cxn>
                <a:cxn ang="0">
                  <a:pos x="4" y="4"/>
                </a:cxn>
                <a:cxn ang="0">
                  <a:pos x="2" y="6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9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6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6" y="18"/>
                </a:cxn>
                <a:cxn ang="0">
                  <a:pos x="11" y="28"/>
                </a:cxn>
                <a:cxn ang="0">
                  <a:pos x="17" y="28"/>
                </a:cxn>
                <a:cxn ang="0">
                  <a:pos x="20" y="28"/>
                </a:cxn>
              </a:cxnLst>
              <a:rect l="0" t="0" r="r" b="b"/>
              <a:pathLst>
                <a:path w="28" h="31">
                  <a:moveTo>
                    <a:pt x="20" y="26"/>
                  </a:moveTo>
                  <a:lnTo>
                    <a:pt x="20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7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9" y="22"/>
                  </a:lnTo>
                  <a:lnTo>
                    <a:pt x="11" y="28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153"/>
            <p:cNvSpPr>
              <a:spLocks/>
            </p:cNvSpPr>
            <p:nvPr userDrawn="1"/>
          </p:nvSpPr>
          <p:spPr bwMode="auto">
            <a:xfrm>
              <a:off x="8277225" y="15240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154"/>
            <p:cNvSpPr>
              <a:spLocks/>
            </p:cNvSpPr>
            <p:nvPr userDrawn="1"/>
          </p:nvSpPr>
          <p:spPr bwMode="auto">
            <a:xfrm>
              <a:off x="4783138" y="492125"/>
              <a:ext cx="3175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155"/>
            <p:cNvSpPr>
              <a:spLocks/>
            </p:cNvSpPr>
            <p:nvPr userDrawn="1"/>
          </p:nvSpPr>
          <p:spPr bwMode="auto">
            <a:xfrm>
              <a:off x="8280400" y="149225"/>
              <a:ext cx="31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0" y="0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156"/>
            <p:cNvSpPr>
              <a:spLocks/>
            </p:cNvSpPr>
            <p:nvPr userDrawn="1"/>
          </p:nvSpPr>
          <p:spPr bwMode="auto">
            <a:xfrm>
              <a:off x="6708775" y="1128713"/>
              <a:ext cx="9525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157"/>
            <p:cNvSpPr>
              <a:spLocks/>
            </p:cNvSpPr>
            <p:nvPr userDrawn="1"/>
          </p:nvSpPr>
          <p:spPr bwMode="auto">
            <a:xfrm>
              <a:off x="6246813" y="1271588"/>
              <a:ext cx="1588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158"/>
            <p:cNvSpPr>
              <a:spLocks/>
            </p:cNvSpPr>
            <p:nvPr userDrawn="1"/>
          </p:nvSpPr>
          <p:spPr bwMode="auto">
            <a:xfrm>
              <a:off x="7197725" y="-665162"/>
              <a:ext cx="1554163" cy="1250950"/>
            </a:xfrm>
            <a:custGeom>
              <a:avLst/>
              <a:gdLst/>
              <a:ahLst/>
              <a:cxnLst>
                <a:cxn ang="0">
                  <a:pos x="554" y="166"/>
                </a:cxn>
                <a:cxn ang="0">
                  <a:pos x="629" y="179"/>
                </a:cxn>
                <a:cxn ang="0">
                  <a:pos x="679" y="196"/>
                </a:cxn>
                <a:cxn ang="0">
                  <a:pos x="723" y="280"/>
                </a:cxn>
                <a:cxn ang="0">
                  <a:pos x="803" y="317"/>
                </a:cxn>
                <a:cxn ang="0">
                  <a:pos x="866" y="329"/>
                </a:cxn>
                <a:cxn ang="0">
                  <a:pos x="939" y="322"/>
                </a:cxn>
                <a:cxn ang="0">
                  <a:pos x="968" y="441"/>
                </a:cxn>
                <a:cxn ang="0">
                  <a:pos x="941" y="489"/>
                </a:cxn>
                <a:cxn ang="0">
                  <a:pos x="891" y="500"/>
                </a:cxn>
                <a:cxn ang="0">
                  <a:pos x="886" y="538"/>
                </a:cxn>
                <a:cxn ang="0">
                  <a:pos x="862" y="604"/>
                </a:cxn>
                <a:cxn ang="0">
                  <a:pos x="836" y="643"/>
                </a:cxn>
                <a:cxn ang="0">
                  <a:pos x="801" y="667"/>
                </a:cxn>
                <a:cxn ang="0">
                  <a:pos x="759" y="652"/>
                </a:cxn>
                <a:cxn ang="0">
                  <a:pos x="752" y="544"/>
                </a:cxn>
                <a:cxn ang="0">
                  <a:pos x="864" y="441"/>
                </a:cxn>
                <a:cxn ang="0">
                  <a:pos x="840" y="406"/>
                </a:cxn>
                <a:cxn ang="0">
                  <a:pos x="807" y="379"/>
                </a:cxn>
                <a:cxn ang="0">
                  <a:pos x="768" y="350"/>
                </a:cxn>
                <a:cxn ang="0">
                  <a:pos x="690" y="483"/>
                </a:cxn>
                <a:cxn ang="0">
                  <a:pos x="682" y="515"/>
                </a:cxn>
                <a:cxn ang="0">
                  <a:pos x="673" y="516"/>
                </a:cxn>
                <a:cxn ang="0">
                  <a:pos x="662" y="526"/>
                </a:cxn>
                <a:cxn ang="0">
                  <a:pos x="647" y="538"/>
                </a:cxn>
                <a:cxn ang="0">
                  <a:pos x="644" y="538"/>
                </a:cxn>
                <a:cxn ang="0">
                  <a:pos x="636" y="533"/>
                </a:cxn>
                <a:cxn ang="0">
                  <a:pos x="614" y="538"/>
                </a:cxn>
                <a:cxn ang="0">
                  <a:pos x="598" y="546"/>
                </a:cxn>
                <a:cxn ang="0">
                  <a:pos x="581" y="520"/>
                </a:cxn>
                <a:cxn ang="0">
                  <a:pos x="574" y="502"/>
                </a:cxn>
                <a:cxn ang="0">
                  <a:pos x="543" y="498"/>
                </a:cxn>
                <a:cxn ang="0">
                  <a:pos x="534" y="482"/>
                </a:cxn>
                <a:cxn ang="0">
                  <a:pos x="455" y="331"/>
                </a:cxn>
                <a:cxn ang="0">
                  <a:pos x="415" y="333"/>
                </a:cxn>
                <a:cxn ang="0">
                  <a:pos x="391" y="350"/>
                </a:cxn>
                <a:cxn ang="0">
                  <a:pos x="358" y="339"/>
                </a:cxn>
                <a:cxn ang="0">
                  <a:pos x="319" y="491"/>
                </a:cxn>
                <a:cxn ang="0">
                  <a:pos x="318" y="527"/>
                </a:cxn>
                <a:cxn ang="0">
                  <a:pos x="329" y="555"/>
                </a:cxn>
                <a:cxn ang="0">
                  <a:pos x="310" y="599"/>
                </a:cxn>
                <a:cxn ang="0">
                  <a:pos x="318" y="625"/>
                </a:cxn>
                <a:cxn ang="0">
                  <a:pos x="308" y="648"/>
                </a:cxn>
                <a:cxn ang="0">
                  <a:pos x="279" y="657"/>
                </a:cxn>
                <a:cxn ang="0">
                  <a:pos x="266" y="679"/>
                </a:cxn>
                <a:cxn ang="0">
                  <a:pos x="131" y="736"/>
                </a:cxn>
                <a:cxn ang="0">
                  <a:pos x="110" y="742"/>
                </a:cxn>
                <a:cxn ang="0">
                  <a:pos x="17" y="771"/>
                </a:cxn>
                <a:cxn ang="0">
                  <a:pos x="32" y="751"/>
                </a:cxn>
                <a:cxn ang="0">
                  <a:pos x="54" y="727"/>
                </a:cxn>
                <a:cxn ang="0">
                  <a:pos x="81" y="698"/>
                </a:cxn>
                <a:cxn ang="0">
                  <a:pos x="77" y="665"/>
                </a:cxn>
                <a:cxn ang="0">
                  <a:pos x="90" y="619"/>
                </a:cxn>
                <a:cxn ang="0">
                  <a:pos x="101" y="606"/>
                </a:cxn>
                <a:cxn ang="0">
                  <a:pos x="120" y="588"/>
                </a:cxn>
                <a:cxn ang="0">
                  <a:pos x="136" y="559"/>
                </a:cxn>
                <a:cxn ang="0">
                  <a:pos x="164" y="516"/>
                </a:cxn>
                <a:cxn ang="0">
                  <a:pos x="204" y="491"/>
                </a:cxn>
                <a:cxn ang="0">
                  <a:pos x="270" y="386"/>
                </a:cxn>
                <a:cxn ang="0">
                  <a:pos x="352" y="192"/>
                </a:cxn>
                <a:cxn ang="0">
                  <a:pos x="515" y="32"/>
                </a:cxn>
              </a:cxnLst>
              <a:rect l="0" t="0" r="r" b="b"/>
              <a:pathLst>
                <a:path w="979" h="788">
                  <a:moveTo>
                    <a:pt x="671" y="47"/>
                  </a:moveTo>
                  <a:lnTo>
                    <a:pt x="673" y="51"/>
                  </a:lnTo>
                  <a:lnTo>
                    <a:pt x="680" y="53"/>
                  </a:lnTo>
                  <a:lnTo>
                    <a:pt x="680" y="56"/>
                  </a:lnTo>
                  <a:lnTo>
                    <a:pt x="675" y="64"/>
                  </a:lnTo>
                  <a:lnTo>
                    <a:pt x="677" y="69"/>
                  </a:lnTo>
                  <a:lnTo>
                    <a:pt x="664" y="78"/>
                  </a:lnTo>
                  <a:lnTo>
                    <a:pt x="655" y="89"/>
                  </a:lnTo>
                  <a:lnTo>
                    <a:pt x="649" y="91"/>
                  </a:lnTo>
                  <a:lnTo>
                    <a:pt x="653" y="93"/>
                  </a:lnTo>
                  <a:lnTo>
                    <a:pt x="653" y="109"/>
                  </a:lnTo>
                  <a:lnTo>
                    <a:pt x="647" y="113"/>
                  </a:lnTo>
                  <a:lnTo>
                    <a:pt x="642" y="119"/>
                  </a:lnTo>
                  <a:lnTo>
                    <a:pt x="638" y="117"/>
                  </a:lnTo>
                  <a:lnTo>
                    <a:pt x="642" y="120"/>
                  </a:lnTo>
                  <a:lnTo>
                    <a:pt x="627" y="142"/>
                  </a:lnTo>
                  <a:lnTo>
                    <a:pt x="620" y="150"/>
                  </a:lnTo>
                  <a:lnTo>
                    <a:pt x="609" y="155"/>
                  </a:lnTo>
                  <a:lnTo>
                    <a:pt x="603" y="152"/>
                  </a:lnTo>
                  <a:lnTo>
                    <a:pt x="576" y="153"/>
                  </a:lnTo>
                  <a:lnTo>
                    <a:pt x="569" y="150"/>
                  </a:lnTo>
                  <a:lnTo>
                    <a:pt x="565" y="144"/>
                  </a:lnTo>
                  <a:lnTo>
                    <a:pt x="565" y="148"/>
                  </a:lnTo>
                  <a:lnTo>
                    <a:pt x="561" y="150"/>
                  </a:lnTo>
                  <a:lnTo>
                    <a:pt x="559" y="155"/>
                  </a:lnTo>
                  <a:lnTo>
                    <a:pt x="559" y="161"/>
                  </a:lnTo>
                  <a:lnTo>
                    <a:pt x="558" y="164"/>
                  </a:lnTo>
                  <a:lnTo>
                    <a:pt x="554" y="166"/>
                  </a:lnTo>
                  <a:lnTo>
                    <a:pt x="552" y="166"/>
                  </a:lnTo>
                  <a:lnTo>
                    <a:pt x="539" y="170"/>
                  </a:lnTo>
                  <a:lnTo>
                    <a:pt x="543" y="172"/>
                  </a:lnTo>
                  <a:lnTo>
                    <a:pt x="541" y="175"/>
                  </a:lnTo>
                  <a:lnTo>
                    <a:pt x="536" y="174"/>
                  </a:lnTo>
                  <a:lnTo>
                    <a:pt x="525" y="175"/>
                  </a:lnTo>
                  <a:lnTo>
                    <a:pt x="523" y="181"/>
                  </a:lnTo>
                  <a:lnTo>
                    <a:pt x="523" y="185"/>
                  </a:lnTo>
                  <a:lnTo>
                    <a:pt x="515" y="188"/>
                  </a:lnTo>
                  <a:lnTo>
                    <a:pt x="514" y="192"/>
                  </a:lnTo>
                  <a:lnTo>
                    <a:pt x="503" y="201"/>
                  </a:lnTo>
                  <a:lnTo>
                    <a:pt x="503" y="201"/>
                  </a:lnTo>
                  <a:lnTo>
                    <a:pt x="510" y="199"/>
                  </a:lnTo>
                  <a:lnTo>
                    <a:pt x="530" y="181"/>
                  </a:lnTo>
                  <a:lnTo>
                    <a:pt x="536" y="177"/>
                  </a:lnTo>
                  <a:lnTo>
                    <a:pt x="541" y="183"/>
                  </a:lnTo>
                  <a:lnTo>
                    <a:pt x="558" y="181"/>
                  </a:lnTo>
                  <a:lnTo>
                    <a:pt x="565" y="183"/>
                  </a:lnTo>
                  <a:lnTo>
                    <a:pt x="581" y="179"/>
                  </a:lnTo>
                  <a:lnTo>
                    <a:pt x="589" y="179"/>
                  </a:lnTo>
                  <a:lnTo>
                    <a:pt x="598" y="185"/>
                  </a:lnTo>
                  <a:lnTo>
                    <a:pt x="605" y="196"/>
                  </a:lnTo>
                  <a:lnTo>
                    <a:pt x="613" y="199"/>
                  </a:lnTo>
                  <a:lnTo>
                    <a:pt x="611" y="201"/>
                  </a:lnTo>
                  <a:lnTo>
                    <a:pt x="614" y="205"/>
                  </a:lnTo>
                  <a:lnTo>
                    <a:pt x="614" y="199"/>
                  </a:lnTo>
                  <a:lnTo>
                    <a:pt x="624" y="192"/>
                  </a:lnTo>
                  <a:lnTo>
                    <a:pt x="629" y="179"/>
                  </a:lnTo>
                  <a:lnTo>
                    <a:pt x="636" y="170"/>
                  </a:lnTo>
                  <a:lnTo>
                    <a:pt x="649" y="159"/>
                  </a:lnTo>
                  <a:lnTo>
                    <a:pt x="649" y="159"/>
                  </a:lnTo>
                  <a:lnTo>
                    <a:pt x="655" y="157"/>
                  </a:lnTo>
                  <a:lnTo>
                    <a:pt x="651" y="164"/>
                  </a:lnTo>
                  <a:lnTo>
                    <a:pt x="651" y="166"/>
                  </a:lnTo>
                  <a:lnTo>
                    <a:pt x="660" y="159"/>
                  </a:lnTo>
                  <a:lnTo>
                    <a:pt x="669" y="153"/>
                  </a:lnTo>
                  <a:lnTo>
                    <a:pt x="673" y="155"/>
                  </a:lnTo>
                  <a:lnTo>
                    <a:pt x="673" y="159"/>
                  </a:lnTo>
                  <a:lnTo>
                    <a:pt x="668" y="163"/>
                  </a:lnTo>
                  <a:lnTo>
                    <a:pt x="671" y="163"/>
                  </a:lnTo>
                  <a:lnTo>
                    <a:pt x="675" y="161"/>
                  </a:lnTo>
                  <a:lnTo>
                    <a:pt x="679" y="164"/>
                  </a:lnTo>
                  <a:lnTo>
                    <a:pt x="679" y="163"/>
                  </a:lnTo>
                  <a:lnTo>
                    <a:pt x="677" y="159"/>
                  </a:lnTo>
                  <a:lnTo>
                    <a:pt x="680" y="157"/>
                  </a:lnTo>
                  <a:lnTo>
                    <a:pt x="684" y="159"/>
                  </a:lnTo>
                  <a:lnTo>
                    <a:pt x="680" y="164"/>
                  </a:lnTo>
                  <a:lnTo>
                    <a:pt x="680" y="168"/>
                  </a:lnTo>
                  <a:lnTo>
                    <a:pt x="677" y="170"/>
                  </a:lnTo>
                  <a:lnTo>
                    <a:pt x="679" y="174"/>
                  </a:lnTo>
                  <a:lnTo>
                    <a:pt x="679" y="177"/>
                  </a:lnTo>
                  <a:lnTo>
                    <a:pt x="677" y="185"/>
                  </a:lnTo>
                  <a:lnTo>
                    <a:pt x="677" y="190"/>
                  </a:lnTo>
                  <a:lnTo>
                    <a:pt x="680" y="190"/>
                  </a:lnTo>
                  <a:lnTo>
                    <a:pt x="680" y="194"/>
                  </a:lnTo>
                  <a:lnTo>
                    <a:pt x="679" y="196"/>
                  </a:lnTo>
                  <a:lnTo>
                    <a:pt x="679" y="199"/>
                  </a:lnTo>
                  <a:lnTo>
                    <a:pt x="679" y="196"/>
                  </a:lnTo>
                  <a:lnTo>
                    <a:pt x="682" y="192"/>
                  </a:lnTo>
                  <a:lnTo>
                    <a:pt x="684" y="199"/>
                  </a:lnTo>
                  <a:lnTo>
                    <a:pt x="686" y="208"/>
                  </a:lnTo>
                  <a:lnTo>
                    <a:pt x="684" y="205"/>
                  </a:lnTo>
                  <a:lnTo>
                    <a:pt x="682" y="208"/>
                  </a:lnTo>
                  <a:lnTo>
                    <a:pt x="684" y="218"/>
                  </a:lnTo>
                  <a:lnTo>
                    <a:pt x="680" y="223"/>
                  </a:lnTo>
                  <a:lnTo>
                    <a:pt x="669" y="245"/>
                  </a:lnTo>
                  <a:lnTo>
                    <a:pt x="662" y="256"/>
                  </a:lnTo>
                  <a:lnTo>
                    <a:pt x="669" y="254"/>
                  </a:lnTo>
                  <a:lnTo>
                    <a:pt x="669" y="252"/>
                  </a:lnTo>
                  <a:lnTo>
                    <a:pt x="675" y="249"/>
                  </a:lnTo>
                  <a:lnTo>
                    <a:pt x="677" y="254"/>
                  </a:lnTo>
                  <a:lnTo>
                    <a:pt x="682" y="252"/>
                  </a:lnTo>
                  <a:lnTo>
                    <a:pt x="684" y="247"/>
                  </a:lnTo>
                  <a:lnTo>
                    <a:pt x="690" y="243"/>
                  </a:lnTo>
                  <a:lnTo>
                    <a:pt x="695" y="245"/>
                  </a:lnTo>
                  <a:lnTo>
                    <a:pt x="697" y="240"/>
                  </a:lnTo>
                  <a:lnTo>
                    <a:pt x="708" y="236"/>
                  </a:lnTo>
                  <a:lnTo>
                    <a:pt x="708" y="241"/>
                  </a:lnTo>
                  <a:lnTo>
                    <a:pt x="712" y="247"/>
                  </a:lnTo>
                  <a:lnTo>
                    <a:pt x="708" y="260"/>
                  </a:lnTo>
                  <a:lnTo>
                    <a:pt x="712" y="267"/>
                  </a:lnTo>
                  <a:lnTo>
                    <a:pt x="717" y="273"/>
                  </a:lnTo>
                  <a:lnTo>
                    <a:pt x="726" y="276"/>
                  </a:lnTo>
                  <a:lnTo>
                    <a:pt x="723" y="280"/>
                  </a:lnTo>
                  <a:lnTo>
                    <a:pt x="724" y="284"/>
                  </a:lnTo>
                  <a:lnTo>
                    <a:pt x="726" y="280"/>
                  </a:lnTo>
                  <a:lnTo>
                    <a:pt x="730" y="280"/>
                  </a:lnTo>
                  <a:lnTo>
                    <a:pt x="732" y="282"/>
                  </a:lnTo>
                  <a:lnTo>
                    <a:pt x="730" y="276"/>
                  </a:lnTo>
                  <a:lnTo>
                    <a:pt x="734" y="278"/>
                  </a:lnTo>
                  <a:lnTo>
                    <a:pt x="737" y="284"/>
                  </a:lnTo>
                  <a:lnTo>
                    <a:pt x="739" y="291"/>
                  </a:lnTo>
                  <a:lnTo>
                    <a:pt x="746" y="298"/>
                  </a:lnTo>
                  <a:lnTo>
                    <a:pt x="745" y="302"/>
                  </a:lnTo>
                  <a:lnTo>
                    <a:pt x="748" y="304"/>
                  </a:lnTo>
                  <a:lnTo>
                    <a:pt x="748" y="302"/>
                  </a:lnTo>
                  <a:lnTo>
                    <a:pt x="750" y="302"/>
                  </a:lnTo>
                  <a:lnTo>
                    <a:pt x="756" y="306"/>
                  </a:lnTo>
                  <a:lnTo>
                    <a:pt x="757" y="315"/>
                  </a:lnTo>
                  <a:lnTo>
                    <a:pt x="754" y="318"/>
                  </a:lnTo>
                  <a:lnTo>
                    <a:pt x="763" y="315"/>
                  </a:lnTo>
                  <a:lnTo>
                    <a:pt x="763" y="311"/>
                  </a:lnTo>
                  <a:lnTo>
                    <a:pt x="763" y="309"/>
                  </a:lnTo>
                  <a:lnTo>
                    <a:pt x="768" y="313"/>
                  </a:lnTo>
                  <a:lnTo>
                    <a:pt x="767" y="318"/>
                  </a:lnTo>
                  <a:lnTo>
                    <a:pt x="770" y="326"/>
                  </a:lnTo>
                  <a:lnTo>
                    <a:pt x="772" y="322"/>
                  </a:lnTo>
                  <a:lnTo>
                    <a:pt x="772" y="320"/>
                  </a:lnTo>
                  <a:lnTo>
                    <a:pt x="785" y="318"/>
                  </a:lnTo>
                  <a:lnTo>
                    <a:pt x="794" y="313"/>
                  </a:lnTo>
                  <a:lnTo>
                    <a:pt x="803" y="315"/>
                  </a:lnTo>
                  <a:lnTo>
                    <a:pt x="803" y="317"/>
                  </a:lnTo>
                  <a:lnTo>
                    <a:pt x="805" y="318"/>
                  </a:lnTo>
                  <a:lnTo>
                    <a:pt x="807" y="313"/>
                  </a:lnTo>
                  <a:lnTo>
                    <a:pt x="811" y="317"/>
                  </a:lnTo>
                  <a:lnTo>
                    <a:pt x="812" y="311"/>
                  </a:lnTo>
                  <a:lnTo>
                    <a:pt x="818" y="309"/>
                  </a:lnTo>
                  <a:lnTo>
                    <a:pt x="836" y="309"/>
                  </a:lnTo>
                  <a:lnTo>
                    <a:pt x="838" y="309"/>
                  </a:lnTo>
                  <a:lnTo>
                    <a:pt x="836" y="313"/>
                  </a:lnTo>
                  <a:lnTo>
                    <a:pt x="833" y="315"/>
                  </a:lnTo>
                  <a:lnTo>
                    <a:pt x="829" y="322"/>
                  </a:lnTo>
                  <a:lnTo>
                    <a:pt x="816" y="326"/>
                  </a:lnTo>
                  <a:lnTo>
                    <a:pt x="816" y="331"/>
                  </a:lnTo>
                  <a:lnTo>
                    <a:pt x="823" y="333"/>
                  </a:lnTo>
                  <a:lnTo>
                    <a:pt x="825" y="329"/>
                  </a:lnTo>
                  <a:lnTo>
                    <a:pt x="838" y="329"/>
                  </a:lnTo>
                  <a:lnTo>
                    <a:pt x="840" y="333"/>
                  </a:lnTo>
                  <a:lnTo>
                    <a:pt x="844" y="333"/>
                  </a:lnTo>
                  <a:lnTo>
                    <a:pt x="847" y="337"/>
                  </a:lnTo>
                  <a:lnTo>
                    <a:pt x="849" y="335"/>
                  </a:lnTo>
                  <a:lnTo>
                    <a:pt x="855" y="335"/>
                  </a:lnTo>
                  <a:lnTo>
                    <a:pt x="855" y="337"/>
                  </a:lnTo>
                  <a:lnTo>
                    <a:pt x="855" y="340"/>
                  </a:lnTo>
                  <a:lnTo>
                    <a:pt x="858" y="337"/>
                  </a:lnTo>
                  <a:lnTo>
                    <a:pt x="862" y="339"/>
                  </a:lnTo>
                  <a:lnTo>
                    <a:pt x="862" y="337"/>
                  </a:lnTo>
                  <a:lnTo>
                    <a:pt x="860" y="331"/>
                  </a:lnTo>
                  <a:lnTo>
                    <a:pt x="862" y="333"/>
                  </a:lnTo>
                  <a:lnTo>
                    <a:pt x="866" y="329"/>
                  </a:lnTo>
                  <a:lnTo>
                    <a:pt x="875" y="324"/>
                  </a:lnTo>
                  <a:lnTo>
                    <a:pt x="880" y="326"/>
                  </a:lnTo>
                  <a:lnTo>
                    <a:pt x="873" y="328"/>
                  </a:lnTo>
                  <a:lnTo>
                    <a:pt x="880" y="329"/>
                  </a:lnTo>
                  <a:lnTo>
                    <a:pt x="873" y="333"/>
                  </a:lnTo>
                  <a:lnTo>
                    <a:pt x="875" y="335"/>
                  </a:lnTo>
                  <a:lnTo>
                    <a:pt x="897" y="324"/>
                  </a:lnTo>
                  <a:lnTo>
                    <a:pt x="891" y="331"/>
                  </a:lnTo>
                  <a:lnTo>
                    <a:pt x="888" y="335"/>
                  </a:lnTo>
                  <a:lnTo>
                    <a:pt x="889" y="335"/>
                  </a:lnTo>
                  <a:lnTo>
                    <a:pt x="897" y="335"/>
                  </a:lnTo>
                  <a:lnTo>
                    <a:pt x="897" y="331"/>
                  </a:lnTo>
                  <a:lnTo>
                    <a:pt x="899" y="333"/>
                  </a:lnTo>
                  <a:lnTo>
                    <a:pt x="902" y="326"/>
                  </a:lnTo>
                  <a:lnTo>
                    <a:pt x="904" y="331"/>
                  </a:lnTo>
                  <a:lnTo>
                    <a:pt x="908" y="326"/>
                  </a:lnTo>
                  <a:lnTo>
                    <a:pt x="913" y="324"/>
                  </a:lnTo>
                  <a:lnTo>
                    <a:pt x="910" y="320"/>
                  </a:lnTo>
                  <a:lnTo>
                    <a:pt x="906" y="320"/>
                  </a:lnTo>
                  <a:lnTo>
                    <a:pt x="906" y="318"/>
                  </a:lnTo>
                  <a:lnTo>
                    <a:pt x="933" y="313"/>
                  </a:lnTo>
                  <a:lnTo>
                    <a:pt x="943" y="307"/>
                  </a:lnTo>
                  <a:lnTo>
                    <a:pt x="941" y="311"/>
                  </a:lnTo>
                  <a:lnTo>
                    <a:pt x="937" y="311"/>
                  </a:lnTo>
                  <a:lnTo>
                    <a:pt x="941" y="313"/>
                  </a:lnTo>
                  <a:lnTo>
                    <a:pt x="943" y="311"/>
                  </a:lnTo>
                  <a:lnTo>
                    <a:pt x="948" y="313"/>
                  </a:lnTo>
                  <a:lnTo>
                    <a:pt x="939" y="322"/>
                  </a:lnTo>
                  <a:lnTo>
                    <a:pt x="941" y="328"/>
                  </a:lnTo>
                  <a:lnTo>
                    <a:pt x="941" y="324"/>
                  </a:lnTo>
                  <a:lnTo>
                    <a:pt x="943" y="324"/>
                  </a:lnTo>
                  <a:lnTo>
                    <a:pt x="944" y="328"/>
                  </a:lnTo>
                  <a:lnTo>
                    <a:pt x="946" y="322"/>
                  </a:lnTo>
                  <a:lnTo>
                    <a:pt x="952" y="322"/>
                  </a:lnTo>
                  <a:lnTo>
                    <a:pt x="948" y="318"/>
                  </a:lnTo>
                  <a:lnTo>
                    <a:pt x="952" y="315"/>
                  </a:lnTo>
                  <a:lnTo>
                    <a:pt x="957" y="315"/>
                  </a:lnTo>
                  <a:lnTo>
                    <a:pt x="961" y="315"/>
                  </a:lnTo>
                  <a:lnTo>
                    <a:pt x="965" y="313"/>
                  </a:lnTo>
                  <a:lnTo>
                    <a:pt x="963" y="318"/>
                  </a:lnTo>
                  <a:lnTo>
                    <a:pt x="966" y="318"/>
                  </a:lnTo>
                  <a:lnTo>
                    <a:pt x="972" y="306"/>
                  </a:lnTo>
                  <a:lnTo>
                    <a:pt x="970" y="307"/>
                  </a:lnTo>
                  <a:lnTo>
                    <a:pt x="966" y="311"/>
                  </a:lnTo>
                  <a:lnTo>
                    <a:pt x="968" y="309"/>
                  </a:lnTo>
                  <a:lnTo>
                    <a:pt x="979" y="298"/>
                  </a:lnTo>
                  <a:lnTo>
                    <a:pt x="979" y="434"/>
                  </a:lnTo>
                  <a:lnTo>
                    <a:pt x="977" y="434"/>
                  </a:lnTo>
                  <a:lnTo>
                    <a:pt x="974" y="439"/>
                  </a:lnTo>
                  <a:lnTo>
                    <a:pt x="970" y="432"/>
                  </a:lnTo>
                  <a:lnTo>
                    <a:pt x="968" y="432"/>
                  </a:lnTo>
                  <a:lnTo>
                    <a:pt x="966" y="436"/>
                  </a:lnTo>
                  <a:lnTo>
                    <a:pt x="965" y="434"/>
                  </a:lnTo>
                  <a:lnTo>
                    <a:pt x="972" y="439"/>
                  </a:lnTo>
                  <a:lnTo>
                    <a:pt x="970" y="445"/>
                  </a:lnTo>
                  <a:lnTo>
                    <a:pt x="968" y="441"/>
                  </a:lnTo>
                  <a:lnTo>
                    <a:pt x="963" y="439"/>
                  </a:lnTo>
                  <a:lnTo>
                    <a:pt x="961" y="436"/>
                  </a:lnTo>
                  <a:lnTo>
                    <a:pt x="959" y="436"/>
                  </a:lnTo>
                  <a:lnTo>
                    <a:pt x="963" y="441"/>
                  </a:lnTo>
                  <a:lnTo>
                    <a:pt x="963" y="447"/>
                  </a:lnTo>
                  <a:lnTo>
                    <a:pt x="959" y="443"/>
                  </a:lnTo>
                  <a:lnTo>
                    <a:pt x="959" y="449"/>
                  </a:lnTo>
                  <a:lnTo>
                    <a:pt x="957" y="452"/>
                  </a:lnTo>
                  <a:lnTo>
                    <a:pt x="952" y="447"/>
                  </a:lnTo>
                  <a:lnTo>
                    <a:pt x="954" y="450"/>
                  </a:lnTo>
                  <a:lnTo>
                    <a:pt x="955" y="452"/>
                  </a:lnTo>
                  <a:lnTo>
                    <a:pt x="954" y="458"/>
                  </a:lnTo>
                  <a:lnTo>
                    <a:pt x="954" y="460"/>
                  </a:lnTo>
                  <a:lnTo>
                    <a:pt x="944" y="463"/>
                  </a:lnTo>
                  <a:lnTo>
                    <a:pt x="943" y="458"/>
                  </a:lnTo>
                  <a:lnTo>
                    <a:pt x="939" y="460"/>
                  </a:lnTo>
                  <a:lnTo>
                    <a:pt x="944" y="463"/>
                  </a:lnTo>
                  <a:lnTo>
                    <a:pt x="944" y="469"/>
                  </a:lnTo>
                  <a:lnTo>
                    <a:pt x="928" y="465"/>
                  </a:lnTo>
                  <a:lnTo>
                    <a:pt x="924" y="463"/>
                  </a:lnTo>
                  <a:lnTo>
                    <a:pt x="921" y="463"/>
                  </a:lnTo>
                  <a:lnTo>
                    <a:pt x="922" y="467"/>
                  </a:lnTo>
                  <a:lnTo>
                    <a:pt x="928" y="467"/>
                  </a:lnTo>
                  <a:lnTo>
                    <a:pt x="932" y="469"/>
                  </a:lnTo>
                  <a:lnTo>
                    <a:pt x="935" y="472"/>
                  </a:lnTo>
                  <a:lnTo>
                    <a:pt x="937" y="478"/>
                  </a:lnTo>
                  <a:lnTo>
                    <a:pt x="943" y="482"/>
                  </a:lnTo>
                  <a:lnTo>
                    <a:pt x="941" y="489"/>
                  </a:lnTo>
                  <a:lnTo>
                    <a:pt x="939" y="489"/>
                  </a:lnTo>
                  <a:lnTo>
                    <a:pt x="937" y="487"/>
                  </a:lnTo>
                  <a:lnTo>
                    <a:pt x="937" y="487"/>
                  </a:lnTo>
                  <a:lnTo>
                    <a:pt x="937" y="494"/>
                  </a:lnTo>
                  <a:lnTo>
                    <a:pt x="933" y="491"/>
                  </a:lnTo>
                  <a:lnTo>
                    <a:pt x="930" y="493"/>
                  </a:lnTo>
                  <a:lnTo>
                    <a:pt x="930" y="494"/>
                  </a:lnTo>
                  <a:lnTo>
                    <a:pt x="924" y="494"/>
                  </a:lnTo>
                  <a:lnTo>
                    <a:pt x="922" y="493"/>
                  </a:lnTo>
                  <a:lnTo>
                    <a:pt x="922" y="496"/>
                  </a:lnTo>
                  <a:lnTo>
                    <a:pt x="921" y="496"/>
                  </a:lnTo>
                  <a:lnTo>
                    <a:pt x="919" y="494"/>
                  </a:lnTo>
                  <a:lnTo>
                    <a:pt x="919" y="489"/>
                  </a:lnTo>
                  <a:lnTo>
                    <a:pt x="919" y="493"/>
                  </a:lnTo>
                  <a:lnTo>
                    <a:pt x="915" y="493"/>
                  </a:lnTo>
                  <a:lnTo>
                    <a:pt x="917" y="494"/>
                  </a:lnTo>
                  <a:lnTo>
                    <a:pt x="915" y="496"/>
                  </a:lnTo>
                  <a:lnTo>
                    <a:pt x="908" y="496"/>
                  </a:lnTo>
                  <a:lnTo>
                    <a:pt x="902" y="485"/>
                  </a:lnTo>
                  <a:lnTo>
                    <a:pt x="902" y="474"/>
                  </a:lnTo>
                  <a:lnTo>
                    <a:pt x="897" y="483"/>
                  </a:lnTo>
                  <a:lnTo>
                    <a:pt x="891" y="487"/>
                  </a:lnTo>
                  <a:lnTo>
                    <a:pt x="893" y="493"/>
                  </a:lnTo>
                  <a:lnTo>
                    <a:pt x="902" y="500"/>
                  </a:lnTo>
                  <a:lnTo>
                    <a:pt x="899" y="500"/>
                  </a:lnTo>
                  <a:lnTo>
                    <a:pt x="899" y="507"/>
                  </a:lnTo>
                  <a:lnTo>
                    <a:pt x="895" y="507"/>
                  </a:lnTo>
                  <a:lnTo>
                    <a:pt x="891" y="500"/>
                  </a:lnTo>
                  <a:lnTo>
                    <a:pt x="886" y="496"/>
                  </a:lnTo>
                  <a:lnTo>
                    <a:pt x="882" y="500"/>
                  </a:lnTo>
                  <a:lnTo>
                    <a:pt x="884" y="505"/>
                  </a:lnTo>
                  <a:lnTo>
                    <a:pt x="877" y="504"/>
                  </a:lnTo>
                  <a:lnTo>
                    <a:pt x="878" y="513"/>
                  </a:lnTo>
                  <a:lnTo>
                    <a:pt x="878" y="515"/>
                  </a:lnTo>
                  <a:lnTo>
                    <a:pt x="880" y="516"/>
                  </a:lnTo>
                  <a:lnTo>
                    <a:pt x="878" y="520"/>
                  </a:lnTo>
                  <a:lnTo>
                    <a:pt x="880" y="522"/>
                  </a:lnTo>
                  <a:lnTo>
                    <a:pt x="888" y="520"/>
                  </a:lnTo>
                  <a:lnTo>
                    <a:pt x="884" y="524"/>
                  </a:lnTo>
                  <a:lnTo>
                    <a:pt x="884" y="526"/>
                  </a:lnTo>
                  <a:lnTo>
                    <a:pt x="888" y="524"/>
                  </a:lnTo>
                  <a:lnTo>
                    <a:pt x="893" y="524"/>
                  </a:lnTo>
                  <a:lnTo>
                    <a:pt x="891" y="526"/>
                  </a:lnTo>
                  <a:lnTo>
                    <a:pt x="886" y="526"/>
                  </a:lnTo>
                  <a:lnTo>
                    <a:pt x="882" y="529"/>
                  </a:lnTo>
                  <a:lnTo>
                    <a:pt x="886" y="533"/>
                  </a:lnTo>
                  <a:lnTo>
                    <a:pt x="889" y="533"/>
                  </a:lnTo>
                  <a:lnTo>
                    <a:pt x="888" y="529"/>
                  </a:lnTo>
                  <a:lnTo>
                    <a:pt x="891" y="529"/>
                  </a:lnTo>
                  <a:lnTo>
                    <a:pt x="891" y="535"/>
                  </a:lnTo>
                  <a:lnTo>
                    <a:pt x="895" y="533"/>
                  </a:lnTo>
                  <a:lnTo>
                    <a:pt x="893" y="538"/>
                  </a:lnTo>
                  <a:lnTo>
                    <a:pt x="888" y="538"/>
                  </a:lnTo>
                  <a:lnTo>
                    <a:pt x="886" y="537"/>
                  </a:lnTo>
                  <a:lnTo>
                    <a:pt x="877" y="535"/>
                  </a:lnTo>
                  <a:lnTo>
                    <a:pt x="886" y="538"/>
                  </a:lnTo>
                  <a:lnTo>
                    <a:pt x="886" y="540"/>
                  </a:lnTo>
                  <a:lnTo>
                    <a:pt x="882" y="548"/>
                  </a:lnTo>
                  <a:lnTo>
                    <a:pt x="882" y="560"/>
                  </a:lnTo>
                  <a:lnTo>
                    <a:pt x="877" y="560"/>
                  </a:lnTo>
                  <a:lnTo>
                    <a:pt x="875" y="562"/>
                  </a:lnTo>
                  <a:lnTo>
                    <a:pt x="871" y="562"/>
                  </a:lnTo>
                  <a:lnTo>
                    <a:pt x="871" y="566"/>
                  </a:lnTo>
                  <a:lnTo>
                    <a:pt x="875" y="566"/>
                  </a:lnTo>
                  <a:lnTo>
                    <a:pt x="877" y="562"/>
                  </a:lnTo>
                  <a:lnTo>
                    <a:pt x="878" y="564"/>
                  </a:lnTo>
                  <a:lnTo>
                    <a:pt x="880" y="570"/>
                  </a:lnTo>
                  <a:lnTo>
                    <a:pt x="878" y="571"/>
                  </a:lnTo>
                  <a:lnTo>
                    <a:pt x="875" y="571"/>
                  </a:lnTo>
                  <a:lnTo>
                    <a:pt x="873" y="575"/>
                  </a:lnTo>
                  <a:lnTo>
                    <a:pt x="867" y="577"/>
                  </a:lnTo>
                  <a:lnTo>
                    <a:pt x="873" y="579"/>
                  </a:lnTo>
                  <a:lnTo>
                    <a:pt x="875" y="582"/>
                  </a:lnTo>
                  <a:lnTo>
                    <a:pt x="873" y="584"/>
                  </a:lnTo>
                  <a:lnTo>
                    <a:pt x="871" y="590"/>
                  </a:lnTo>
                  <a:lnTo>
                    <a:pt x="866" y="593"/>
                  </a:lnTo>
                  <a:lnTo>
                    <a:pt x="864" y="597"/>
                  </a:lnTo>
                  <a:lnTo>
                    <a:pt x="869" y="599"/>
                  </a:lnTo>
                  <a:lnTo>
                    <a:pt x="871" y="601"/>
                  </a:lnTo>
                  <a:lnTo>
                    <a:pt x="869" y="603"/>
                  </a:lnTo>
                  <a:lnTo>
                    <a:pt x="869" y="608"/>
                  </a:lnTo>
                  <a:lnTo>
                    <a:pt x="869" y="608"/>
                  </a:lnTo>
                  <a:lnTo>
                    <a:pt x="866" y="604"/>
                  </a:lnTo>
                  <a:lnTo>
                    <a:pt x="862" y="604"/>
                  </a:lnTo>
                  <a:lnTo>
                    <a:pt x="866" y="608"/>
                  </a:lnTo>
                  <a:lnTo>
                    <a:pt x="867" y="612"/>
                  </a:lnTo>
                  <a:lnTo>
                    <a:pt x="866" y="614"/>
                  </a:lnTo>
                  <a:lnTo>
                    <a:pt x="856" y="608"/>
                  </a:lnTo>
                  <a:lnTo>
                    <a:pt x="864" y="615"/>
                  </a:lnTo>
                  <a:lnTo>
                    <a:pt x="862" y="621"/>
                  </a:lnTo>
                  <a:lnTo>
                    <a:pt x="862" y="621"/>
                  </a:lnTo>
                  <a:lnTo>
                    <a:pt x="853" y="615"/>
                  </a:lnTo>
                  <a:lnTo>
                    <a:pt x="860" y="625"/>
                  </a:lnTo>
                  <a:lnTo>
                    <a:pt x="860" y="628"/>
                  </a:lnTo>
                  <a:lnTo>
                    <a:pt x="858" y="628"/>
                  </a:lnTo>
                  <a:lnTo>
                    <a:pt x="856" y="632"/>
                  </a:lnTo>
                  <a:lnTo>
                    <a:pt x="853" y="625"/>
                  </a:lnTo>
                  <a:lnTo>
                    <a:pt x="855" y="636"/>
                  </a:lnTo>
                  <a:lnTo>
                    <a:pt x="851" y="636"/>
                  </a:lnTo>
                  <a:lnTo>
                    <a:pt x="849" y="628"/>
                  </a:lnTo>
                  <a:lnTo>
                    <a:pt x="849" y="634"/>
                  </a:lnTo>
                  <a:lnTo>
                    <a:pt x="838" y="626"/>
                  </a:lnTo>
                  <a:lnTo>
                    <a:pt x="838" y="630"/>
                  </a:lnTo>
                  <a:lnTo>
                    <a:pt x="844" y="636"/>
                  </a:lnTo>
                  <a:lnTo>
                    <a:pt x="844" y="641"/>
                  </a:lnTo>
                  <a:lnTo>
                    <a:pt x="840" y="643"/>
                  </a:lnTo>
                  <a:lnTo>
                    <a:pt x="836" y="641"/>
                  </a:lnTo>
                  <a:lnTo>
                    <a:pt x="834" y="636"/>
                  </a:lnTo>
                  <a:lnTo>
                    <a:pt x="833" y="632"/>
                  </a:lnTo>
                  <a:lnTo>
                    <a:pt x="833" y="636"/>
                  </a:lnTo>
                  <a:lnTo>
                    <a:pt x="831" y="637"/>
                  </a:lnTo>
                  <a:lnTo>
                    <a:pt x="836" y="643"/>
                  </a:lnTo>
                  <a:lnTo>
                    <a:pt x="838" y="650"/>
                  </a:lnTo>
                  <a:lnTo>
                    <a:pt x="838" y="652"/>
                  </a:lnTo>
                  <a:lnTo>
                    <a:pt x="842" y="657"/>
                  </a:lnTo>
                  <a:lnTo>
                    <a:pt x="838" y="656"/>
                  </a:lnTo>
                  <a:lnTo>
                    <a:pt x="836" y="659"/>
                  </a:lnTo>
                  <a:lnTo>
                    <a:pt x="831" y="657"/>
                  </a:lnTo>
                  <a:lnTo>
                    <a:pt x="833" y="659"/>
                  </a:lnTo>
                  <a:lnTo>
                    <a:pt x="838" y="663"/>
                  </a:lnTo>
                  <a:lnTo>
                    <a:pt x="840" y="667"/>
                  </a:lnTo>
                  <a:lnTo>
                    <a:pt x="838" y="667"/>
                  </a:lnTo>
                  <a:lnTo>
                    <a:pt x="834" y="661"/>
                  </a:lnTo>
                  <a:lnTo>
                    <a:pt x="833" y="661"/>
                  </a:lnTo>
                  <a:lnTo>
                    <a:pt x="833" y="665"/>
                  </a:lnTo>
                  <a:lnTo>
                    <a:pt x="833" y="667"/>
                  </a:lnTo>
                  <a:lnTo>
                    <a:pt x="834" y="672"/>
                  </a:lnTo>
                  <a:lnTo>
                    <a:pt x="825" y="667"/>
                  </a:lnTo>
                  <a:lnTo>
                    <a:pt x="823" y="665"/>
                  </a:lnTo>
                  <a:lnTo>
                    <a:pt x="822" y="665"/>
                  </a:lnTo>
                  <a:lnTo>
                    <a:pt x="820" y="676"/>
                  </a:lnTo>
                  <a:lnTo>
                    <a:pt x="816" y="676"/>
                  </a:lnTo>
                  <a:lnTo>
                    <a:pt x="812" y="678"/>
                  </a:lnTo>
                  <a:lnTo>
                    <a:pt x="807" y="668"/>
                  </a:lnTo>
                  <a:lnTo>
                    <a:pt x="807" y="672"/>
                  </a:lnTo>
                  <a:lnTo>
                    <a:pt x="805" y="672"/>
                  </a:lnTo>
                  <a:lnTo>
                    <a:pt x="800" y="657"/>
                  </a:lnTo>
                  <a:lnTo>
                    <a:pt x="798" y="657"/>
                  </a:lnTo>
                  <a:lnTo>
                    <a:pt x="800" y="663"/>
                  </a:lnTo>
                  <a:lnTo>
                    <a:pt x="801" y="667"/>
                  </a:lnTo>
                  <a:lnTo>
                    <a:pt x="800" y="667"/>
                  </a:lnTo>
                  <a:lnTo>
                    <a:pt x="796" y="657"/>
                  </a:lnTo>
                  <a:lnTo>
                    <a:pt x="792" y="656"/>
                  </a:lnTo>
                  <a:lnTo>
                    <a:pt x="787" y="647"/>
                  </a:lnTo>
                  <a:lnTo>
                    <a:pt x="787" y="652"/>
                  </a:lnTo>
                  <a:lnTo>
                    <a:pt x="781" y="647"/>
                  </a:lnTo>
                  <a:lnTo>
                    <a:pt x="779" y="648"/>
                  </a:lnTo>
                  <a:lnTo>
                    <a:pt x="779" y="650"/>
                  </a:lnTo>
                  <a:lnTo>
                    <a:pt x="781" y="650"/>
                  </a:lnTo>
                  <a:lnTo>
                    <a:pt x="779" y="654"/>
                  </a:lnTo>
                  <a:lnTo>
                    <a:pt x="774" y="647"/>
                  </a:lnTo>
                  <a:lnTo>
                    <a:pt x="772" y="648"/>
                  </a:lnTo>
                  <a:lnTo>
                    <a:pt x="776" y="654"/>
                  </a:lnTo>
                  <a:lnTo>
                    <a:pt x="781" y="659"/>
                  </a:lnTo>
                  <a:lnTo>
                    <a:pt x="781" y="663"/>
                  </a:lnTo>
                  <a:lnTo>
                    <a:pt x="779" y="661"/>
                  </a:lnTo>
                  <a:lnTo>
                    <a:pt x="779" y="667"/>
                  </a:lnTo>
                  <a:lnTo>
                    <a:pt x="776" y="661"/>
                  </a:lnTo>
                  <a:lnTo>
                    <a:pt x="774" y="661"/>
                  </a:lnTo>
                  <a:lnTo>
                    <a:pt x="774" y="665"/>
                  </a:lnTo>
                  <a:lnTo>
                    <a:pt x="770" y="659"/>
                  </a:lnTo>
                  <a:lnTo>
                    <a:pt x="768" y="665"/>
                  </a:lnTo>
                  <a:lnTo>
                    <a:pt x="765" y="657"/>
                  </a:lnTo>
                  <a:lnTo>
                    <a:pt x="765" y="652"/>
                  </a:lnTo>
                  <a:lnTo>
                    <a:pt x="763" y="652"/>
                  </a:lnTo>
                  <a:lnTo>
                    <a:pt x="761" y="656"/>
                  </a:lnTo>
                  <a:lnTo>
                    <a:pt x="759" y="652"/>
                  </a:lnTo>
                  <a:lnTo>
                    <a:pt x="759" y="652"/>
                  </a:lnTo>
                  <a:lnTo>
                    <a:pt x="752" y="634"/>
                  </a:lnTo>
                  <a:lnTo>
                    <a:pt x="746" y="626"/>
                  </a:lnTo>
                  <a:lnTo>
                    <a:pt x="745" y="628"/>
                  </a:lnTo>
                  <a:lnTo>
                    <a:pt x="743" y="626"/>
                  </a:lnTo>
                  <a:lnTo>
                    <a:pt x="741" y="617"/>
                  </a:lnTo>
                  <a:lnTo>
                    <a:pt x="743" y="608"/>
                  </a:lnTo>
                  <a:lnTo>
                    <a:pt x="739" y="595"/>
                  </a:lnTo>
                  <a:lnTo>
                    <a:pt x="743" y="575"/>
                  </a:lnTo>
                  <a:lnTo>
                    <a:pt x="750" y="564"/>
                  </a:lnTo>
                  <a:lnTo>
                    <a:pt x="750" y="559"/>
                  </a:lnTo>
                  <a:lnTo>
                    <a:pt x="748" y="559"/>
                  </a:lnTo>
                  <a:lnTo>
                    <a:pt x="741" y="562"/>
                  </a:lnTo>
                  <a:lnTo>
                    <a:pt x="734" y="582"/>
                  </a:lnTo>
                  <a:lnTo>
                    <a:pt x="732" y="593"/>
                  </a:lnTo>
                  <a:lnTo>
                    <a:pt x="728" y="590"/>
                  </a:lnTo>
                  <a:lnTo>
                    <a:pt x="732" y="577"/>
                  </a:lnTo>
                  <a:lnTo>
                    <a:pt x="739" y="559"/>
                  </a:lnTo>
                  <a:lnTo>
                    <a:pt x="743" y="555"/>
                  </a:lnTo>
                  <a:lnTo>
                    <a:pt x="748" y="542"/>
                  </a:lnTo>
                  <a:lnTo>
                    <a:pt x="752" y="544"/>
                  </a:lnTo>
                  <a:lnTo>
                    <a:pt x="756" y="551"/>
                  </a:lnTo>
                  <a:lnTo>
                    <a:pt x="761" y="548"/>
                  </a:lnTo>
                  <a:lnTo>
                    <a:pt x="763" y="537"/>
                  </a:lnTo>
                  <a:lnTo>
                    <a:pt x="774" y="520"/>
                  </a:lnTo>
                  <a:lnTo>
                    <a:pt x="759" y="538"/>
                  </a:lnTo>
                  <a:lnTo>
                    <a:pt x="757" y="540"/>
                  </a:lnTo>
                  <a:lnTo>
                    <a:pt x="756" y="544"/>
                  </a:lnTo>
                  <a:lnTo>
                    <a:pt x="752" y="544"/>
                  </a:lnTo>
                  <a:lnTo>
                    <a:pt x="750" y="542"/>
                  </a:lnTo>
                  <a:lnTo>
                    <a:pt x="756" y="529"/>
                  </a:lnTo>
                  <a:lnTo>
                    <a:pt x="770" y="505"/>
                  </a:lnTo>
                  <a:lnTo>
                    <a:pt x="776" y="500"/>
                  </a:lnTo>
                  <a:lnTo>
                    <a:pt x="783" y="485"/>
                  </a:lnTo>
                  <a:lnTo>
                    <a:pt x="792" y="476"/>
                  </a:lnTo>
                  <a:lnTo>
                    <a:pt x="801" y="460"/>
                  </a:lnTo>
                  <a:lnTo>
                    <a:pt x="829" y="430"/>
                  </a:lnTo>
                  <a:lnTo>
                    <a:pt x="831" y="427"/>
                  </a:lnTo>
                  <a:lnTo>
                    <a:pt x="831" y="423"/>
                  </a:lnTo>
                  <a:lnTo>
                    <a:pt x="822" y="423"/>
                  </a:lnTo>
                  <a:lnTo>
                    <a:pt x="836" y="421"/>
                  </a:lnTo>
                  <a:lnTo>
                    <a:pt x="838" y="425"/>
                  </a:lnTo>
                  <a:lnTo>
                    <a:pt x="836" y="430"/>
                  </a:lnTo>
                  <a:lnTo>
                    <a:pt x="838" y="434"/>
                  </a:lnTo>
                  <a:lnTo>
                    <a:pt x="840" y="438"/>
                  </a:lnTo>
                  <a:lnTo>
                    <a:pt x="838" y="441"/>
                  </a:lnTo>
                  <a:lnTo>
                    <a:pt x="840" y="443"/>
                  </a:lnTo>
                  <a:lnTo>
                    <a:pt x="844" y="445"/>
                  </a:lnTo>
                  <a:lnTo>
                    <a:pt x="845" y="439"/>
                  </a:lnTo>
                  <a:lnTo>
                    <a:pt x="855" y="439"/>
                  </a:lnTo>
                  <a:lnTo>
                    <a:pt x="864" y="443"/>
                  </a:lnTo>
                  <a:lnTo>
                    <a:pt x="866" y="452"/>
                  </a:lnTo>
                  <a:lnTo>
                    <a:pt x="866" y="449"/>
                  </a:lnTo>
                  <a:lnTo>
                    <a:pt x="869" y="449"/>
                  </a:lnTo>
                  <a:lnTo>
                    <a:pt x="867" y="445"/>
                  </a:lnTo>
                  <a:lnTo>
                    <a:pt x="866" y="441"/>
                  </a:lnTo>
                  <a:lnTo>
                    <a:pt x="864" y="441"/>
                  </a:lnTo>
                  <a:lnTo>
                    <a:pt x="855" y="438"/>
                  </a:lnTo>
                  <a:lnTo>
                    <a:pt x="855" y="434"/>
                  </a:lnTo>
                  <a:lnTo>
                    <a:pt x="856" y="432"/>
                  </a:lnTo>
                  <a:lnTo>
                    <a:pt x="855" y="427"/>
                  </a:lnTo>
                  <a:lnTo>
                    <a:pt x="871" y="408"/>
                  </a:lnTo>
                  <a:lnTo>
                    <a:pt x="875" y="408"/>
                  </a:lnTo>
                  <a:lnTo>
                    <a:pt x="878" y="405"/>
                  </a:lnTo>
                  <a:lnTo>
                    <a:pt x="878" y="401"/>
                  </a:lnTo>
                  <a:lnTo>
                    <a:pt x="882" y="399"/>
                  </a:lnTo>
                  <a:lnTo>
                    <a:pt x="884" y="397"/>
                  </a:lnTo>
                  <a:lnTo>
                    <a:pt x="895" y="392"/>
                  </a:lnTo>
                  <a:lnTo>
                    <a:pt x="897" y="388"/>
                  </a:lnTo>
                  <a:lnTo>
                    <a:pt x="902" y="388"/>
                  </a:lnTo>
                  <a:lnTo>
                    <a:pt x="904" y="392"/>
                  </a:lnTo>
                  <a:lnTo>
                    <a:pt x="902" y="386"/>
                  </a:lnTo>
                  <a:lnTo>
                    <a:pt x="910" y="379"/>
                  </a:lnTo>
                  <a:lnTo>
                    <a:pt x="897" y="384"/>
                  </a:lnTo>
                  <a:lnTo>
                    <a:pt x="888" y="384"/>
                  </a:lnTo>
                  <a:lnTo>
                    <a:pt x="888" y="386"/>
                  </a:lnTo>
                  <a:lnTo>
                    <a:pt x="877" y="390"/>
                  </a:lnTo>
                  <a:lnTo>
                    <a:pt x="869" y="395"/>
                  </a:lnTo>
                  <a:lnTo>
                    <a:pt x="869" y="399"/>
                  </a:lnTo>
                  <a:lnTo>
                    <a:pt x="866" y="399"/>
                  </a:lnTo>
                  <a:lnTo>
                    <a:pt x="864" y="397"/>
                  </a:lnTo>
                  <a:lnTo>
                    <a:pt x="860" y="397"/>
                  </a:lnTo>
                  <a:lnTo>
                    <a:pt x="856" y="401"/>
                  </a:lnTo>
                  <a:lnTo>
                    <a:pt x="851" y="399"/>
                  </a:lnTo>
                  <a:lnTo>
                    <a:pt x="840" y="406"/>
                  </a:lnTo>
                  <a:lnTo>
                    <a:pt x="838" y="408"/>
                  </a:lnTo>
                  <a:lnTo>
                    <a:pt x="833" y="410"/>
                  </a:lnTo>
                  <a:lnTo>
                    <a:pt x="833" y="414"/>
                  </a:lnTo>
                  <a:lnTo>
                    <a:pt x="829" y="414"/>
                  </a:lnTo>
                  <a:lnTo>
                    <a:pt x="827" y="416"/>
                  </a:lnTo>
                  <a:lnTo>
                    <a:pt x="822" y="416"/>
                  </a:lnTo>
                  <a:lnTo>
                    <a:pt x="811" y="417"/>
                  </a:lnTo>
                  <a:lnTo>
                    <a:pt x="801" y="427"/>
                  </a:lnTo>
                  <a:lnTo>
                    <a:pt x="801" y="430"/>
                  </a:lnTo>
                  <a:lnTo>
                    <a:pt x="805" y="432"/>
                  </a:lnTo>
                  <a:lnTo>
                    <a:pt x="801" y="436"/>
                  </a:lnTo>
                  <a:lnTo>
                    <a:pt x="801" y="438"/>
                  </a:lnTo>
                  <a:lnTo>
                    <a:pt x="800" y="436"/>
                  </a:lnTo>
                  <a:lnTo>
                    <a:pt x="800" y="434"/>
                  </a:lnTo>
                  <a:lnTo>
                    <a:pt x="794" y="434"/>
                  </a:lnTo>
                  <a:lnTo>
                    <a:pt x="790" y="434"/>
                  </a:lnTo>
                  <a:lnTo>
                    <a:pt x="785" y="441"/>
                  </a:lnTo>
                  <a:lnTo>
                    <a:pt x="783" y="428"/>
                  </a:lnTo>
                  <a:lnTo>
                    <a:pt x="785" y="423"/>
                  </a:lnTo>
                  <a:lnTo>
                    <a:pt x="790" y="419"/>
                  </a:lnTo>
                  <a:lnTo>
                    <a:pt x="787" y="419"/>
                  </a:lnTo>
                  <a:lnTo>
                    <a:pt x="787" y="417"/>
                  </a:lnTo>
                  <a:lnTo>
                    <a:pt x="794" y="408"/>
                  </a:lnTo>
                  <a:lnTo>
                    <a:pt x="796" y="399"/>
                  </a:lnTo>
                  <a:lnTo>
                    <a:pt x="801" y="395"/>
                  </a:lnTo>
                  <a:lnTo>
                    <a:pt x="803" y="386"/>
                  </a:lnTo>
                  <a:lnTo>
                    <a:pt x="807" y="384"/>
                  </a:lnTo>
                  <a:lnTo>
                    <a:pt x="807" y="379"/>
                  </a:lnTo>
                  <a:lnTo>
                    <a:pt x="803" y="375"/>
                  </a:lnTo>
                  <a:lnTo>
                    <a:pt x="807" y="373"/>
                  </a:lnTo>
                  <a:lnTo>
                    <a:pt x="807" y="368"/>
                  </a:lnTo>
                  <a:lnTo>
                    <a:pt x="811" y="361"/>
                  </a:lnTo>
                  <a:lnTo>
                    <a:pt x="812" y="362"/>
                  </a:lnTo>
                  <a:lnTo>
                    <a:pt x="811" y="368"/>
                  </a:lnTo>
                  <a:lnTo>
                    <a:pt x="812" y="372"/>
                  </a:lnTo>
                  <a:lnTo>
                    <a:pt x="814" y="368"/>
                  </a:lnTo>
                  <a:lnTo>
                    <a:pt x="816" y="366"/>
                  </a:lnTo>
                  <a:lnTo>
                    <a:pt x="816" y="366"/>
                  </a:lnTo>
                  <a:lnTo>
                    <a:pt x="814" y="366"/>
                  </a:lnTo>
                  <a:lnTo>
                    <a:pt x="814" y="362"/>
                  </a:lnTo>
                  <a:lnTo>
                    <a:pt x="812" y="359"/>
                  </a:lnTo>
                  <a:lnTo>
                    <a:pt x="807" y="355"/>
                  </a:lnTo>
                  <a:lnTo>
                    <a:pt x="803" y="357"/>
                  </a:lnTo>
                  <a:lnTo>
                    <a:pt x="803" y="359"/>
                  </a:lnTo>
                  <a:lnTo>
                    <a:pt x="805" y="359"/>
                  </a:lnTo>
                  <a:lnTo>
                    <a:pt x="801" y="373"/>
                  </a:lnTo>
                  <a:lnTo>
                    <a:pt x="801" y="379"/>
                  </a:lnTo>
                  <a:lnTo>
                    <a:pt x="798" y="381"/>
                  </a:lnTo>
                  <a:lnTo>
                    <a:pt x="798" y="370"/>
                  </a:lnTo>
                  <a:lnTo>
                    <a:pt x="790" y="366"/>
                  </a:lnTo>
                  <a:lnTo>
                    <a:pt x="789" y="361"/>
                  </a:lnTo>
                  <a:lnTo>
                    <a:pt x="789" y="364"/>
                  </a:lnTo>
                  <a:lnTo>
                    <a:pt x="785" y="364"/>
                  </a:lnTo>
                  <a:lnTo>
                    <a:pt x="779" y="359"/>
                  </a:lnTo>
                  <a:lnTo>
                    <a:pt x="772" y="355"/>
                  </a:lnTo>
                  <a:lnTo>
                    <a:pt x="768" y="350"/>
                  </a:lnTo>
                  <a:lnTo>
                    <a:pt x="761" y="346"/>
                  </a:lnTo>
                  <a:lnTo>
                    <a:pt x="761" y="348"/>
                  </a:lnTo>
                  <a:lnTo>
                    <a:pt x="768" y="351"/>
                  </a:lnTo>
                  <a:lnTo>
                    <a:pt x="770" y="355"/>
                  </a:lnTo>
                  <a:lnTo>
                    <a:pt x="779" y="361"/>
                  </a:lnTo>
                  <a:lnTo>
                    <a:pt x="787" y="368"/>
                  </a:lnTo>
                  <a:lnTo>
                    <a:pt x="789" y="373"/>
                  </a:lnTo>
                  <a:lnTo>
                    <a:pt x="785" y="383"/>
                  </a:lnTo>
                  <a:lnTo>
                    <a:pt x="789" y="386"/>
                  </a:lnTo>
                  <a:lnTo>
                    <a:pt x="785" y="388"/>
                  </a:lnTo>
                  <a:lnTo>
                    <a:pt x="785" y="403"/>
                  </a:lnTo>
                  <a:lnTo>
                    <a:pt x="779" y="401"/>
                  </a:lnTo>
                  <a:lnTo>
                    <a:pt x="772" y="405"/>
                  </a:lnTo>
                  <a:lnTo>
                    <a:pt x="768" y="417"/>
                  </a:lnTo>
                  <a:lnTo>
                    <a:pt x="746" y="439"/>
                  </a:lnTo>
                  <a:lnTo>
                    <a:pt x="737" y="458"/>
                  </a:lnTo>
                  <a:lnTo>
                    <a:pt x="735" y="463"/>
                  </a:lnTo>
                  <a:lnTo>
                    <a:pt x="726" y="472"/>
                  </a:lnTo>
                  <a:lnTo>
                    <a:pt x="724" y="478"/>
                  </a:lnTo>
                  <a:lnTo>
                    <a:pt x="721" y="478"/>
                  </a:lnTo>
                  <a:lnTo>
                    <a:pt x="715" y="487"/>
                  </a:lnTo>
                  <a:lnTo>
                    <a:pt x="712" y="489"/>
                  </a:lnTo>
                  <a:lnTo>
                    <a:pt x="704" y="489"/>
                  </a:lnTo>
                  <a:lnTo>
                    <a:pt x="702" y="487"/>
                  </a:lnTo>
                  <a:lnTo>
                    <a:pt x="699" y="483"/>
                  </a:lnTo>
                  <a:lnTo>
                    <a:pt x="695" y="485"/>
                  </a:lnTo>
                  <a:lnTo>
                    <a:pt x="690" y="485"/>
                  </a:lnTo>
                  <a:lnTo>
                    <a:pt x="690" y="483"/>
                  </a:lnTo>
                  <a:lnTo>
                    <a:pt x="697" y="472"/>
                  </a:lnTo>
                  <a:lnTo>
                    <a:pt x="693" y="463"/>
                  </a:lnTo>
                  <a:lnTo>
                    <a:pt x="691" y="469"/>
                  </a:lnTo>
                  <a:lnTo>
                    <a:pt x="691" y="478"/>
                  </a:lnTo>
                  <a:lnTo>
                    <a:pt x="688" y="480"/>
                  </a:lnTo>
                  <a:lnTo>
                    <a:pt x="684" y="483"/>
                  </a:lnTo>
                  <a:lnTo>
                    <a:pt x="690" y="489"/>
                  </a:lnTo>
                  <a:lnTo>
                    <a:pt x="695" y="487"/>
                  </a:lnTo>
                  <a:lnTo>
                    <a:pt x="699" y="487"/>
                  </a:lnTo>
                  <a:lnTo>
                    <a:pt x="693" y="494"/>
                  </a:lnTo>
                  <a:lnTo>
                    <a:pt x="695" y="498"/>
                  </a:lnTo>
                  <a:lnTo>
                    <a:pt x="691" y="505"/>
                  </a:lnTo>
                  <a:lnTo>
                    <a:pt x="686" y="500"/>
                  </a:lnTo>
                  <a:lnTo>
                    <a:pt x="680" y="504"/>
                  </a:lnTo>
                  <a:lnTo>
                    <a:pt x="682" y="505"/>
                  </a:lnTo>
                  <a:lnTo>
                    <a:pt x="686" y="502"/>
                  </a:lnTo>
                  <a:lnTo>
                    <a:pt x="688" y="505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0" y="515"/>
                  </a:lnTo>
                  <a:lnTo>
                    <a:pt x="682" y="515"/>
                  </a:lnTo>
                  <a:lnTo>
                    <a:pt x="679" y="516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5"/>
                  </a:lnTo>
                  <a:lnTo>
                    <a:pt x="682" y="516"/>
                  </a:lnTo>
                  <a:lnTo>
                    <a:pt x="680" y="516"/>
                  </a:lnTo>
                  <a:lnTo>
                    <a:pt x="680" y="516"/>
                  </a:lnTo>
                  <a:lnTo>
                    <a:pt x="680" y="518"/>
                  </a:lnTo>
                  <a:lnTo>
                    <a:pt x="679" y="518"/>
                  </a:lnTo>
                  <a:lnTo>
                    <a:pt x="679" y="518"/>
                  </a:lnTo>
                  <a:lnTo>
                    <a:pt x="679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0"/>
                  </a:lnTo>
                  <a:lnTo>
                    <a:pt x="677" y="522"/>
                  </a:lnTo>
                  <a:lnTo>
                    <a:pt x="679" y="522"/>
                  </a:lnTo>
                  <a:lnTo>
                    <a:pt x="677" y="522"/>
                  </a:lnTo>
                  <a:lnTo>
                    <a:pt x="677" y="524"/>
                  </a:lnTo>
                  <a:lnTo>
                    <a:pt x="677" y="526"/>
                  </a:lnTo>
                  <a:lnTo>
                    <a:pt x="677" y="526"/>
                  </a:lnTo>
                  <a:lnTo>
                    <a:pt x="675" y="526"/>
                  </a:lnTo>
                  <a:lnTo>
                    <a:pt x="673" y="524"/>
                  </a:lnTo>
                  <a:lnTo>
                    <a:pt x="673" y="524"/>
                  </a:lnTo>
                  <a:lnTo>
                    <a:pt x="673" y="522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20"/>
                  </a:lnTo>
                  <a:lnTo>
                    <a:pt x="671" y="518"/>
                  </a:lnTo>
                  <a:lnTo>
                    <a:pt x="673" y="518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3" y="516"/>
                  </a:lnTo>
                  <a:lnTo>
                    <a:pt x="671" y="518"/>
                  </a:lnTo>
                  <a:lnTo>
                    <a:pt x="669" y="518"/>
                  </a:lnTo>
                  <a:lnTo>
                    <a:pt x="669" y="520"/>
                  </a:lnTo>
                  <a:lnTo>
                    <a:pt x="669" y="520"/>
                  </a:lnTo>
                  <a:lnTo>
                    <a:pt x="669" y="518"/>
                  </a:lnTo>
                  <a:lnTo>
                    <a:pt x="669" y="518"/>
                  </a:lnTo>
                  <a:lnTo>
                    <a:pt x="669" y="516"/>
                  </a:lnTo>
                  <a:lnTo>
                    <a:pt x="669" y="515"/>
                  </a:lnTo>
                  <a:lnTo>
                    <a:pt x="669" y="515"/>
                  </a:lnTo>
                  <a:lnTo>
                    <a:pt x="668" y="518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8" y="520"/>
                  </a:lnTo>
                  <a:lnTo>
                    <a:pt x="666" y="520"/>
                  </a:lnTo>
                  <a:lnTo>
                    <a:pt x="664" y="522"/>
                  </a:lnTo>
                  <a:lnTo>
                    <a:pt x="664" y="524"/>
                  </a:lnTo>
                  <a:lnTo>
                    <a:pt x="662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4"/>
                  </a:lnTo>
                  <a:lnTo>
                    <a:pt x="664" y="526"/>
                  </a:lnTo>
                  <a:lnTo>
                    <a:pt x="662" y="526"/>
                  </a:lnTo>
                  <a:lnTo>
                    <a:pt x="662" y="526"/>
                  </a:lnTo>
                  <a:lnTo>
                    <a:pt x="660" y="526"/>
                  </a:lnTo>
                  <a:lnTo>
                    <a:pt x="660" y="526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60" y="527"/>
                  </a:lnTo>
                  <a:lnTo>
                    <a:pt x="658" y="531"/>
                  </a:lnTo>
                  <a:lnTo>
                    <a:pt x="657" y="533"/>
                  </a:lnTo>
                  <a:lnTo>
                    <a:pt x="655" y="533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5"/>
                  </a:lnTo>
                  <a:lnTo>
                    <a:pt x="655" y="533"/>
                  </a:lnTo>
                  <a:lnTo>
                    <a:pt x="655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3"/>
                  </a:lnTo>
                  <a:lnTo>
                    <a:pt x="653" y="535"/>
                  </a:lnTo>
                  <a:lnTo>
                    <a:pt x="653" y="537"/>
                  </a:lnTo>
                  <a:lnTo>
                    <a:pt x="653" y="537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51" y="538"/>
                  </a:lnTo>
                  <a:lnTo>
                    <a:pt x="649" y="538"/>
                  </a:lnTo>
                  <a:lnTo>
                    <a:pt x="649" y="540"/>
                  </a:lnTo>
                  <a:lnTo>
                    <a:pt x="649" y="540"/>
                  </a:lnTo>
                  <a:lnTo>
                    <a:pt x="647" y="540"/>
                  </a:lnTo>
                  <a:lnTo>
                    <a:pt x="647" y="538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7" y="537"/>
                  </a:lnTo>
                  <a:lnTo>
                    <a:pt x="649" y="535"/>
                  </a:lnTo>
                  <a:lnTo>
                    <a:pt x="647" y="535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7" y="533"/>
                  </a:lnTo>
                  <a:lnTo>
                    <a:pt x="649" y="531"/>
                  </a:lnTo>
                  <a:lnTo>
                    <a:pt x="649" y="531"/>
                  </a:lnTo>
                  <a:lnTo>
                    <a:pt x="649" y="529"/>
                  </a:lnTo>
                  <a:lnTo>
                    <a:pt x="647" y="529"/>
                  </a:lnTo>
                  <a:lnTo>
                    <a:pt x="647" y="527"/>
                  </a:lnTo>
                  <a:lnTo>
                    <a:pt x="646" y="527"/>
                  </a:lnTo>
                  <a:lnTo>
                    <a:pt x="647" y="529"/>
                  </a:lnTo>
                  <a:lnTo>
                    <a:pt x="647" y="529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7" y="531"/>
                  </a:lnTo>
                  <a:lnTo>
                    <a:pt x="646" y="533"/>
                  </a:lnTo>
                  <a:lnTo>
                    <a:pt x="646" y="535"/>
                  </a:lnTo>
                  <a:lnTo>
                    <a:pt x="646" y="535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6" y="537"/>
                  </a:lnTo>
                  <a:lnTo>
                    <a:pt x="644" y="537"/>
                  </a:lnTo>
                  <a:lnTo>
                    <a:pt x="644" y="537"/>
                  </a:lnTo>
                  <a:lnTo>
                    <a:pt x="644" y="538"/>
                  </a:lnTo>
                  <a:lnTo>
                    <a:pt x="642" y="542"/>
                  </a:lnTo>
                  <a:lnTo>
                    <a:pt x="642" y="542"/>
                  </a:lnTo>
                  <a:lnTo>
                    <a:pt x="640" y="542"/>
                  </a:lnTo>
                  <a:lnTo>
                    <a:pt x="640" y="542"/>
                  </a:lnTo>
                  <a:lnTo>
                    <a:pt x="638" y="542"/>
                  </a:lnTo>
                  <a:lnTo>
                    <a:pt x="638" y="540"/>
                  </a:lnTo>
                  <a:lnTo>
                    <a:pt x="638" y="540"/>
                  </a:lnTo>
                  <a:lnTo>
                    <a:pt x="638" y="538"/>
                  </a:lnTo>
                  <a:lnTo>
                    <a:pt x="636" y="538"/>
                  </a:lnTo>
                  <a:lnTo>
                    <a:pt x="636" y="537"/>
                  </a:lnTo>
                  <a:lnTo>
                    <a:pt x="636" y="537"/>
                  </a:lnTo>
                  <a:lnTo>
                    <a:pt x="636" y="535"/>
                  </a:lnTo>
                  <a:lnTo>
                    <a:pt x="636" y="535"/>
                  </a:lnTo>
                  <a:lnTo>
                    <a:pt x="638" y="537"/>
                  </a:lnTo>
                  <a:lnTo>
                    <a:pt x="640" y="535"/>
                  </a:lnTo>
                  <a:lnTo>
                    <a:pt x="640" y="535"/>
                  </a:lnTo>
                  <a:lnTo>
                    <a:pt x="640" y="533"/>
                  </a:lnTo>
                  <a:lnTo>
                    <a:pt x="640" y="533"/>
                  </a:lnTo>
                  <a:lnTo>
                    <a:pt x="642" y="533"/>
                  </a:lnTo>
                  <a:lnTo>
                    <a:pt x="642" y="531"/>
                  </a:lnTo>
                  <a:lnTo>
                    <a:pt x="640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8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6" y="533"/>
                  </a:lnTo>
                  <a:lnTo>
                    <a:pt x="635" y="533"/>
                  </a:lnTo>
                  <a:lnTo>
                    <a:pt x="635" y="533"/>
                  </a:lnTo>
                  <a:lnTo>
                    <a:pt x="633" y="533"/>
                  </a:lnTo>
                  <a:lnTo>
                    <a:pt x="631" y="531"/>
                  </a:lnTo>
                  <a:lnTo>
                    <a:pt x="631" y="529"/>
                  </a:lnTo>
                  <a:lnTo>
                    <a:pt x="629" y="529"/>
                  </a:lnTo>
                  <a:lnTo>
                    <a:pt x="629" y="531"/>
                  </a:lnTo>
                  <a:lnTo>
                    <a:pt x="629" y="531"/>
                  </a:lnTo>
                  <a:lnTo>
                    <a:pt x="627" y="531"/>
                  </a:lnTo>
                  <a:lnTo>
                    <a:pt x="625" y="533"/>
                  </a:lnTo>
                  <a:lnTo>
                    <a:pt x="625" y="533"/>
                  </a:lnTo>
                  <a:lnTo>
                    <a:pt x="624" y="535"/>
                  </a:lnTo>
                  <a:lnTo>
                    <a:pt x="624" y="535"/>
                  </a:lnTo>
                  <a:lnTo>
                    <a:pt x="622" y="537"/>
                  </a:lnTo>
                  <a:lnTo>
                    <a:pt x="622" y="538"/>
                  </a:lnTo>
                  <a:lnTo>
                    <a:pt x="622" y="540"/>
                  </a:lnTo>
                  <a:lnTo>
                    <a:pt x="622" y="540"/>
                  </a:lnTo>
                  <a:lnTo>
                    <a:pt x="622" y="542"/>
                  </a:lnTo>
                  <a:lnTo>
                    <a:pt x="622" y="542"/>
                  </a:lnTo>
                  <a:lnTo>
                    <a:pt x="620" y="544"/>
                  </a:lnTo>
                  <a:lnTo>
                    <a:pt x="620" y="542"/>
                  </a:lnTo>
                  <a:lnTo>
                    <a:pt x="618" y="542"/>
                  </a:lnTo>
                  <a:lnTo>
                    <a:pt x="618" y="540"/>
                  </a:lnTo>
                  <a:lnTo>
                    <a:pt x="616" y="540"/>
                  </a:lnTo>
                  <a:lnTo>
                    <a:pt x="616" y="538"/>
                  </a:lnTo>
                  <a:lnTo>
                    <a:pt x="614" y="538"/>
                  </a:lnTo>
                  <a:lnTo>
                    <a:pt x="614" y="538"/>
                  </a:lnTo>
                  <a:lnTo>
                    <a:pt x="613" y="538"/>
                  </a:lnTo>
                  <a:lnTo>
                    <a:pt x="609" y="538"/>
                  </a:lnTo>
                  <a:lnTo>
                    <a:pt x="609" y="538"/>
                  </a:lnTo>
                  <a:lnTo>
                    <a:pt x="607" y="538"/>
                  </a:lnTo>
                  <a:lnTo>
                    <a:pt x="605" y="538"/>
                  </a:lnTo>
                  <a:lnTo>
                    <a:pt x="603" y="538"/>
                  </a:lnTo>
                  <a:lnTo>
                    <a:pt x="603" y="538"/>
                  </a:lnTo>
                  <a:lnTo>
                    <a:pt x="602" y="540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2" y="542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3" y="544"/>
                  </a:lnTo>
                  <a:lnTo>
                    <a:pt x="602" y="544"/>
                  </a:lnTo>
                  <a:lnTo>
                    <a:pt x="602" y="546"/>
                  </a:lnTo>
                  <a:lnTo>
                    <a:pt x="602" y="544"/>
                  </a:lnTo>
                  <a:lnTo>
                    <a:pt x="600" y="546"/>
                  </a:lnTo>
                  <a:lnTo>
                    <a:pt x="602" y="546"/>
                  </a:lnTo>
                  <a:lnTo>
                    <a:pt x="602" y="546"/>
                  </a:lnTo>
                  <a:lnTo>
                    <a:pt x="602" y="548"/>
                  </a:lnTo>
                  <a:lnTo>
                    <a:pt x="600" y="548"/>
                  </a:lnTo>
                  <a:lnTo>
                    <a:pt x="600" y="548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8" y="546"/>
                  </a:lnTo>
                  <a:lnTo>
                    <a:pt x="596" y="546"/>
                  </a:lnTo>
                  <a:lnTo>
                    <a:pt x="594" y="544"/>
                  </a:lnTo>
                  <a:lnTo>
                    <a:pt x="592" y="544"/>
                  </a:lnTo>
                  <a:lnTo>
                    <a:pt x="592" y="544"/>
                  </a:lnTo>
                  <a:lnTo>
                    <a:pt x="591" y="542"/>
                  </a:lnTo>
                  <a:lnTo>
                    <a:pt x="591" y="542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9" y="540"/>
                  </a:lnTo>
                  <a:lnTo>
                    <a:pt x="585" y="538"/>
                  </a:lnTo>
                  <a:lnTo>
                    <a:pt x="583" y="537"/>
                  </a:lnTo>
                  <a:lnTo>
                    <a:pt x="581" y="535"/>
                  </a:lnTo>
                  <a:lnTo>
                    <a:pt x="581" y="535"/>
                  </a:lnTo>
                  <a:lnTo>
                    <a:pt x="583" y="533"/>
                  </a:lnTo>
                  <a:lnTo>
                    <a:pt x="583" y="531"/>
                  </a:lnTo>
                  <a:lnTo>
                    <a:pt x="583" y="531"/>
                  </a:lnTo>
                  <a:lnTo>
                    <a:pt x="583" y="529"/>
                  </a:lnTo>
                  <a:lnTo>
                    <a:pt x="583" y="529"/>
                  </a:lnTo>
                  <a:lnTo>
                    <a:pt x="581" y="529"/>
                  </a:lnTo>
                  <a:lnTo>
                    <a:pt x="583" y="526"/>
                  </a:lnTo>
                  <a:lnTo>
                    <a:pt x="583" y="526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4"/>
                  </a:lnTo>
                  <a:lnTo>
                    <a:pt x="583" y="522"/>
                  </a:lnTo>
                  <a:lnTo>
                    <a:pt x="581" y="520"/>
                  </a:lnTo>
                  <a:lnTo>
                    <a:pt x="581" y="520"/>
                  </a:lnTo>
                  <a:lnTo>
                    <a:pt x="580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8" y="518"/>
                  </a:lnTo>
                  <a:lnTo>
                    <a:pt x="576" y="518"/>
                  </a:lnTo>
                  <a:lnTo>
                    <a:pt x="572" y="515"/>
                  </a:lnTo>
                  <a:lnTo>
                    <a:pt x="572" y="513"/>
                  </a:lnTo>
                  <a:lnTo>
                    <a:pt x="572" y="513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0" y="511"/>
                  </a:lnTo>
                  <a:lnTo>
                    <a:pt x="572" y="509"/>
                  </a:lnTo>
                  <a:lnTo>
                    <a:pt x="572" y="509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2" y="509"/>
                  </a:lnTo>
                  <a:lnTo>
                    <a:pt x="572" y="507"/>
                  </a:lnTo>
                  <a:lnTo>
                    <a:pt x="574" y="507"/>
                  </a:lnTo>
                  <a:lnTo>
                    <a:pt x="574" y="509"/>
                  </a:lnTo>
                  <a:lnTo>
                    <a:pt x="574" y="509"/>
                  </a:lnTo>
                  <a:lnTo>
                    <a:pt x="574" y="507"/>
                  </a:lnTo>
                  <a:lnTo>
                    <a:pt x="574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6" y="507"/>
                  </a:lnTo>
                  <a:lnTo>
                    <a:pt x="574" y="505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2"/>
                  </a:lnTo>
                  <a:lnTo>
                    <a:pt x="574" y="500"/>
                  </a:lnTo>
                  <a:lnTo>
                    <a:pt x="572" y="500"/>
                  </a:lnTo>
                  <a:lnTo>
                    <a:pt x="572" y="498"/>
                  </a:lnTo>
                  <a:lnTo>
                    <a:pt x="570" y="496"/>
                  </a:lnTo>
                  <a:lnTo>
                    <a:pt x="569" y="496"/>
                  </a:lnTo>
                  <a:lnTo>
                    <a:pt x="569" y="496"/>
                  </a:lnTo>
                  <a:lnTo>
                    <a:pt x="567" y="498"/>
                  </a:lnTo>
                  <a:lnTo>
                    <a:pt x="567" y="498"/>
                  </a:lnTo>
                  <a:lnTo>
                    <a:pt x="567" y="500"/>
                  </a:lnTo>
                  <a:lnTo>
                    <a:pt x="565" y="500"/>
                  </a:lnTo>
                  <a:lnTo>
                    <a:pt x="563" y="502"/>
                  </a:lnTo>
                  <a:lnTo>
                    <a:pt x="563" y="500"/>
                  </a:lnTo>
                  <a:lnTo>
                    <a:pt x="561" y="500"/>
                  </a:lnTo>
                  <a:lnTo>
                    <a:pt x="559" y="502"/>
                  </a:lnTo>
                  <a:lnTo>
                    <a:pt x="558" y="502"/>
                  </a:lnTo>
                  <a:lnTo>
                    <a:pt x="556" y="502"/>
                  </a:lnTo>
                  <a:lnTo>
                    <a:pt x="552" y="502"/>
                  </a:lnTo>
                  <a:lnTo>
                    <a:pt x="552" y="500"/>
                  </a:lnTo>
                  <a:lnTo>
                    <a:pt x="552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50" y="502"/>
                  </a:lnTo>
                  <a:lnTo>
                    <a:pt x="545" y="496"/>
                  </a:lnTo>
                  <a:lnTo>
                    <a:pt x="543" y="496"/>
                  </a:lnTo>
                  <a:lnTo>
                    <a:pt x="543" y="496"/>
                  </a:lnTo>
                  <a:lnTo>
                    <a:pt x="543" y="498"/>
                  </a:lnTo>
                  <a:lnTo>
                    <a:pt x="543" y="500"/>
                  </a:lnTo>
                  <a:lnTo>
                    <a:pt x="543" y="500"/>
                  </a:lnTo>
                  <a:lnTo>
                    <a:pt x="541" y="500"/>
                  </a:lnTo>
                  <a:lnTo>
                    <a:pt x="539" y="500"/>
                  </a:lnTo>
                  <a:lnTo>
                    <a:pt x="539" y="498"/>
                  </a:lnTo>
                  <a:lnTo>
                    <a:pt x="537" y="500"/>
                  </a:lnTo>
                  <a:lnTo>
                    <a:pt x="537" y="500"/>
                  </a:lnTo>
                  <a:lnTo>
                    <a:pt x="536" y="498"/>
                  </a:lnTo>
                  <a:lnTo>
                    <a:pt x="536" y="496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4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6" y="493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4" y="491"/>
                  </a:lnTo>
                  <a:lnTo>
                    <a:pt x="532" y="489"/>
                  </a:lnTo>
                  <a:lnTo>
                    <a:pt x="532" y="487"/>
                  </a:lnTo>
                  <a:lnTo>
                    <a:pt x="532" y="487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2" y="485"/>
                  </a:lnTo>
                  <a:lnTo>
                    <a:pt x="534" y="483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2" y="480"/>
                  </a:lnTo>
                  <a:lnTo>
                    <a:pt x="532" y="480"/>
                  </a:lnTo>
                  <a:lnTo>
                    <a:pt x="530" y="478"/>
                  </a:lnTo>
                  <a:lnTo>
                    <a:pt x="528" y="478"/>
                  </a:lnTo>
                  <a:lnTo>
                    <a:pt x="528" y="476"/>
                  </a:lnTo>
                  <a:lnTo>
                    <a:pt x="528" y="476"/>
                  </a:lnTo>
                  <a:lnTo>
                    <a:pt x="528" y="474"/>
                  </a:lnTo>
                  <a:lnTo>
                    <a:pt x="530" y="474"/>
                  </a:lnTo>
                  <a:lnTo>
                    <a:pt x="530" y="474"/>
                  </a:lnTo>
                  <a:lnTo>
                    <a:pt x="530" y="472"/>
                  </a:lnTo>
                  <a:lnTo>
                    <a:pt x="530" y="471"/>
                  </a:lnTo>
                  <a:lnTo>
                    <a:pt x="530" y="471"/>
                  </a:lnTo>
                  <a:lnTo>
                    <a:pt x="530" y="469"/>
                  </a:lnTo>
                  <a:lnTo>
                    <a:pt x="528" y="469"/>
                  </a:lnTo>
                  <a:lnTo>
                    <a:pt x="526" y="469"/>
                  </a:lnTo>
                  <a:lnTo>
                    <a:pt x="526" y="469"/>
                  </a:lnTo>
                  <a:lnTo>
                    <a:pt x="473" y="340"/>
                  </a:lnTo>
                  <a:lnTo>
                    <a:pt x="470" y="339"/>
                  </a:lnTo>
                  <a:lnTo>
                    <a:pt x="470" y="339"/>
                  </a:lnTo>
                  <a:lnTo>
                    <a:pt x="468" y="339"/>
                  </a:lnTo>
                  <a:lnTo>
                    <a:pt x="464" y="339"/>
                  </a:lnTo>
                  <a:lnTo>
                    <a:pt x="462" y="337"/>
                  </a:lnTo>
                  <a:lnTo>
                    <a:pt x="460" y="335"/>
                  </a:lnTo>
                  <a:lnTo>
                    <a:pt x="459" y="335"/>
                  </a:lnTo>
                  <a:lnTo>
                    <a:pt x="457" y="335"/>
                  </a:lnTo>
                  <a:lnTo>
                    <a:pt x="455" y="333"/>
                  </a:lnTo>
                  <a:lnTo>
                    <a:pt x="455" y="331"/>
                  </a:lnTo>
                  <a:lnTo>
                    <a:pt x="455" y="331"/>
                  </a:lnTo>
                  <a:lnTo>
                    <a:pt x="453" y="329"/>
                  </a:lnTo>
                  <a:lnTo>
                    <a:pt x="451" y="329"/>
                  </a:lnTo>
                  <a:lnTo>
                    <a:pt x="449" y="329"/>
                  </a:lnTo>
                  <a:lnTo>
                    <a:pt x="448" y="328"/>
                  </a:lnTo>
                  <a:lnTo>
                    <a:pt x="446" y="328"/>
                  </a:lnTo>
                  <a:lnTo>
                    <a:pt x="444" y="328"/>
                  </a:lnTo>
                  <a:lnTo>
                    <a:pt x="438" y="326"/>
                  </a:lnTo>
                  <a:lnTo>
                    <a:pt x="437" y="324"/>
                  </a:lnTo>
                  <a:lnTo>
                    <a:pt x="435" y="324"/>
                  </a:lnTo>
                  <a:lnTo>
                    <a:pt x="433" y="322"/>
                  </a:lnTo>
                  <a:lnTo>
                    <a:pt x="433" y="322"/>
                  </a:lnTo>
                  <a:lnTo>
                    <a:pt x="431" y="322"/>
                  </a:lnTo>
                  <a:lnTo>
                    <a:pt x="429" y="322"/>
                  </a:lnTo>
                  <a:lnTo>
                    <a:pt x="429" y="322"/>
                  </a:lnTo>
                  <a:lnTo>
                    <a:pt x="427" y="322"/>
                  </a:lnTo>
                  <a:lnTo>
                    <a:pt x="426" y="322"/>
                  </a:lnTo>
                  <a:lnTo>
                    <a:pt x="424" y="320"/>
                  </a:lnTo>
                  <a:lnTo>
                    <a:pt x="424" y="320"/>
                  </a:lnTo>
                  <a:lnTo>
                    <a:pt x="422" y="322"/>
                  </a:lnTo>
                  <a:lnTo>
                    <a:pt x="418" y="322"/>
                  </a:lnTo>
                  <a:lnTo>
                    <a:pt x="416" y="324"/>
                  </a:lnTo>
                  <a:lnTo>
                    <a:pt x="415" y="326"/>
                  </a:lnTo>
                  <a:lnTo>
                    <a:pt x="415" y="328"/>
                  </a:lnTo>
                  <a:lnTo>
                    <a:pt x="415" y="328"/>
                  </a:lnTo>
                  <a:lnTo>
                    <a:pt x="415" y="329"/>
                  </a:lnTo>
                  <a:lnTo>
                    <a:pt x="415" y="331"/>
                  </a:lnTo>
                  <a:lnTo>
                    <a:pt x="416" y="331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5" y="333"/>
                  </a:lnTo>
                  <a:lnTo>
                    <a:pt x="413" y="335"/>
                  </a:lnTo>
                  <a:lnTo>
                    <a:pt x="413" y="335"/>
                  </a:lnTo>
                  <a:lnTo>
                    <a:pt x="411" y="335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7" y="335"/>
                  </a:lnTo>
                  <a:lnTo>
                    <a:pt x="405" y="337"/>
                  </a:lnTo>
                  <a:lnTo>
                    <a:pt x="404" y="337"/>
                  </a:lnTo>
                  <a:lnTo>
                    <a:pt x="404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39"/>
                  </a:lnTo>
                  <a:lnTo>
                    <a:pt x="402" y="340"/>
                  </a:lnTo>
                  <a:lnTo>
                    <a:pt x="400" y="342"/>
                  </a:lnTo>
                  <a:lnTo>
                    <a:pt x="400" y="344"/>
                  </a:lnTo>
                  <a:lnTo>
                    <a:pt x="400" y="344"/>
                  </a:lnTo>
                  <a:lnTo>
                    <a:pt x="396" y="348"/>
                  </a:lnTo>
                  <a:lnTo>
                    <a:pt x="394" y="348"/>
                  </a:lnTo>
                  <a:lnTo>
                    <a:pt x="394" y="348"/>
                  </a:lnTo>
                  <a:lnTo>
                    <a:pt x="393" y="348"/>
                  </a:lnTo>
                  <a:lnTo>
                    <a:pt x="393" y="348"/>
                  </a:lnTo>
                  <a:lnTo>
                    <a:pt x="393" y="350"/>
                  </a:lnTo>
                  <a:lnTo>
                    <a:pt x="391" y="350"/>
                  </a:lnTo>
                  <a:lnTo>
                    <a:pt x="391" y="350"/>
                  </a:lnTo>
                  <a:lnTo>
                    <a:pt x="389" y="351"/>
                  </a:lnTo>
                  <a:lnTo>
                    <a:pt x="389" y="351"/>
                  </a:lnTo>
                  <a:lnTo>
                    <a:pt x="387" y="353"/>
                  </a:lnTo>
                  <a:lnTo>
                    <a:pt x="385" y="355"/>
                  </a:lnTo>
                  <a:lnTo>
                    <a:pt x="383" y="357"/>
                  </a:lnTo>
                  <a:lnTo>
                    <a:pt x="382" y="359"/>
                  </a:lnTo>
                  <a:lnTo>
                    <a:pt x="382" y="361"/>
                  </a:lnTo>
                  <a:lnTo>
                    <a:pt x="380" y="361"/>
                  </a:lnTo>
                  <a:lnTo>
                    <a:pt x="380" y="361"/>
                  </a:lnTo>
                  <a:lnTo>
                    <a:pt x="378" y="361"/>
                  </a:lnTo>
                  <a:lnTo>
                    <a:pt x="376" y="361"/>
                  </a:lnTo>
                  <a:lnTo>
                    <a:pt x="372" y="361"/>
                  </a:lnTo>
                  <a:lnTo>
                    <a:pt x="371" y="359"/>
                  </a:lnTo>
                  <a:lnTo>
                    <a:pt x="371" y="359"/>
                  </a:lnTo>
                  <a:lnTo>
                    <a:pt x="369" y="359"/>
                  </a:lnTo>
                  <a:lnTo>
                    <a:pt x="367" y="359"/>
                  </a:lnTo>
                  <a:lnTo>
                    <a:pt x="367" y="357"/>
                  </a:lnTo>
                  <a:lnTo>
                    <a:pt x="365" y="357"/>
                  </a:lnTo>
                  <a:lnTo>
                    <a:pt x="361" y="353"/>
                  </a:lnTo>
                  <a:lnTo>
                    <a:pt x="361" y="351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1" y="348"/>
                  </a:lnTo>
                  <a:lnTo>
                    <a:pt x="360" y="346"/>
                  </a:lnTo>
                  <a:lnTo>
                    <a:pt x="358" y="344"/>
                  </a:lnTo>
                  <a:lnTo>
                    <a:pt x="358" y="344"/>
                  </a:lnTo>
                  <a:lnTo>
                    <a:pt x="360" y="342"/>
                  </a:lnTo>
                  <a:lnTo>
                    <a:pt x="358" y="339"/>
                  </a:lnTo>
                  <a:lnTo>
                    <a:pt x="358" y="339"/>
                  </a:lnTo>
                  <a:lnTo>
                    <a:pt x="356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4" y="339"/>
                  </a:lnTo>
                  <a:lnTo>
                    <a:pt x="352" y="339"/>
                  </a:lnTo>
                  <a:lnTo>
                    <a:pt x="352" y="339"/>
                  </a:lnTo>
                  <a:lnTo>
                    <a:pt x="350" y="340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50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9" y="339"/>
                  </a:lnTo>
                  <a:lnTo>
                    <a:pt x="347" y="339"/>
                  </a:lnTo>
                  <a:lnTo>
                    <a:pt x="347" y="339"/>
                  </a:lnTo>
                  <a:lnTo>
                    <a:pt x="345" y="339"/>
                  </a:lnTo>
                  <a:lnTo>
                    <a:pt x="343" y="340"/>
                  </a:lnTo>
                  <a:lnTo>
                    <a:pt x="341" y="340"/>
                  </a:lnTo>
                  <a:lnTo>
                    <a:pt x="316" y="452"/>
                  </a:lnTo>
                  <a:lnTo>
                    <a:pt x="318" y="467"/>
                  </a:lnTo>
                  <a:lnTo>
                    <a:pt x="321" y="485"/>
                  </a:lnTo>
                  <a:lnTo>
                    <a:pt x="321" y="487"/>
                  </a:lnTo>
                  <a:lnTo>
                    <a:pt x="321" y="487"/>
                  </a:lnTo>
                  <a:lnTo>
                    <a:pt x="319" y="487"/>
                  </a:lnTo>
                  <a:lnTo>
                    <a:pt x="319" y="489"/>
                  </a:lnTo>
                  <a:lnTo>
                    <a:pt x="319" y="491"/>
                  </a:lnTo>
                  <a:lnTo>
                    <a:pt x="319" y="493"/>
                  </a:lnTo>
                  <a:lnTo>
                    <a:pt x="318" y="494"/>
                  </a:lnTo>
                  <a:lnTo>
                    <a:pt x="318" y="494"/>
                  </a:lnTo>
                  <a:lnTo>
                    <a:pt x="316" y="496"/>
                  </a:lnTo>
                  <a:lnTo>
                    <a:pt x="316" y="496"/>
                  </a:lnTo>
                  <a:lnTo>
                    <a:pt x="314" y="496"/>
                  </a:lnTo>
                  <a:lnTo>
                    <a:pt x="314" y="500"/>
                  </a:lnTo>
                  <a:lnTo>
                    <a:pt x="314" y="502"/>
                  </a:lnTo>
                  <a:lnTo>
                    <a:pt x="316" y="504"/>
                  </a:lnTo>
                  <a:lnTo>
                    <a:pt x="316" y="505"/>
                  </a:lnTo>
                  <a:lnTo>
                    <a:pt x="314" y="505"/>
                  </a:lnTo>
                  <a:lnTo>
                    <a:pt x="314" y="507"/>
                  </a:lnTo>
                  <a:lnTo>
                    <a:pt x="314" y="509"/>
                  </a:lnTo>
                  <a:lnTo>
                    <a:pt x="312" y="509"/>
                  </a:lnTo>
                  <a:lnTo>
                    <a:pt x="314" y="511"/>
                  </a:lnTo>
                  <a:lnTo>
                    <a:pt x="314" y="511"/>
                  </a:lnTo>
                  <a:lnTo>
                    <a:pt x="314" y="515"/>
                  </a:lnTo>
                  <a:lnTo>
                    <a:pt x="314" y="516"/>
                  </a:lnTo>
                  <a:lnTo>
                    <a:pt x="314" y="518"/>
                  </a:lnTo>
                  <a:lnTo>
                    <a:pt x="314" y="520"/>
                  </a:lnTo>
                  <a:lnTo>
                    <a:pt x="314" y="520"/>
                  </a:lnTo>
                  <a:lnTo>
                    <a:pt x="316" y="522"/>
                  </a:lnTo>
                  <a:lnTo>
                    <a:pt x="318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4"/>
                  </a:lnTo>
                  <a:lnTo>
                    <a:pt x="319" y="526"/>
                  </a:lnTo>
                  <a:lnTo>
                    <a:pt x="318" y="527"/>
                  </a:lnTo>
                  <a:lnTo>
                    <a:pt x="318" y="527"/>
                  </a:lnTo>
                  <a:lnTo>
                    <a:pt x="319" y="529"/>
                  </a:lnTo>
                  <a:lnTo>
                    <a:pt x="319" y="529"/>
                  </a:lnTo>
                  <a:lnTo>
                    <a:pt x="319" y="531"/>
                  </a:lnTo>
                  <a:lnTo>
                    <a:pt x="318" y="531"/>
                  </a:lnTo>
                  <a:lnTo>
                    <a:pt x="318" y="533"/>
                  </a:lnTo>
                  <a:lnTo>
                    <a:pt x="316" y="535"/>
                  </a:lnTo>
                  <a:lnTo>
                    <a:pt x="318" y="535"/>
                  </a:lnTo>
                  <a:lnTo>
                    <a:pt x="318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9" y="537"/>
                  </a:lnTo>
                  <a:lnTo>
                    <a:pt x="319" y="538"/>
                  </a:lnTo>
                  <a:lnTo>
                    <a:pt x="319" y="540"/>
                  </a:lnTo>
                  <a:lnTo>
                    <a:pt x="319" y="542"/>
                  </a:lnTo>
                  <a:lnTo>
                    <a:pt x="319" y="542"/>
                  </a:lnTo>
                  <a:lnTo>
                    <a:pt x="321" y="544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1" y="546"/>
                  </a:lnTo>
                  <a:lnTo>
                    <a:pt x="325" y="546"/>
                  </a:lnTo>
                  <a:lnTo>
                    <a:pt x="325" y="546"/>
                  </a:lnTo>
                  <a:lnTo>
                    <a:pt x="327" y="548"/>
                  </a:lnTo>
                  <a:lnTo>
                    <a:pt x="327" y="548"/>
                  </a:lnTo>
                  <a:lnTo>
                    <a:pt x="327" y="549"/>
                  </a:lnTo>
                  <a:lnTo>
                    <a:pt x="329" y="553"/>
                  </a:lnTo>
                  <a:lnTo>
                    <a:pt x="329" y="555"/>
                  </a:lnTo>
                  <a:lnTo>
                    <a:pt x="327" y="557"/>
                  </a:lnTo>
                  <a:lnTo>
                    <a:pt x="327" y="557"/>
                  </a:lnTo>
                  <a:lnTo>
                    <a:pt x="327" y="559"/>
                  </a:lnTo>
                  <a:lnTo>
                    <a:pt x="323" y="562"/>
                  </a:lnTo>
                  <a:lnTo>
                    <a:pt x="321" y="566"/>
                  </a:lnTo>
                  <a:lnTo>
                    <a:pt x="321" y="566"/>
                  </a:lnTo>
                  <a:lnTo>
                    <a:pt x="321" y="568"/>
                  </a:lnTo>
                  <a:lnTo>
                    <a:pt x="319" y="570"/>
                  </a:lnTo>
                  <a:lnTo>
                    <a:pt x="319" y="570"/>
                  </a:lnTo>
                  <a:lnTo>
                    <a:pt x="321" y="571"/>
                  </a:lnTo>
                  <a:lnTo>
                    <a:pt x="323" y="573"/>
                  </a:lnTo>
                  <a:lnTo>
                    <a:pt x="325" y="575"/>
                  </a:lnTo>
                  <a:lnTo>
                    <a:pt x="325" y="575"/>
                  </a:lnTo>
                  <a:lnTo>
                    <a:pt x="325" y="577"/>
                  </a:lnTo>
                  <a:lnTo>
                    <a:pt x="323" y="579"/>
                  </a:lnTo>
                  <a:lnTo>
                    <a:pt x="321" y="581"/>
                  </a:lnTo>
                  <a:lnTo>
                    <a:pt x="319" y="582"/>
                  </a:lnTo>
                  <a:lnTo>
                    <a:pt x="319" y="584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4" y="590"/>
                  </a:lnTo>
                  <a:lnTo>
                    <a:pt x="312" y="593"/>
                  </a:lnTo>
                  <a:lnTo>
                    <a:pt x="312" y="595"/>
                  </a:lnTo>
                  <a:lnTo>
                    <a:pt x="312" y="595"/>
                  </a:lnTo>
                  <a:lnTo>
                    <a:pt x="310" y="595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9"/>
                  </a:lnTo>
                  <a:lnTo>
                    <a:pt x="310" y="599"/>
                  </a:lnTo>
                  <a:lnTo>
                    <a:pt x="308" y="599"/>
                  </a:lnTo>
                  <a:lnTo>
                    <a:pt x="308" y="601"/>
                  </a:lnTo>
                  <a:lnTo>
                    <a:pt x="308" y="603"/>
                  </a:lnTo>
                  <a:lnTo>
                    <a:pt x="308" y="603"/>
                  </a:lnTo>
                  <a:lnTo>
                    <a:pt x="308" y="604"/>
                  </a:lnTo>
                  <a:lnTo>
                    <a:pt x="307" y="604"/>
                  </a:lnTo>
                  <a:lnTo>
                    <a:pt x="307" y="606"/>
                  </a:lnTo>
                  <a:lnTo>
                    <a:pt x="308" y="608"/>
                  </a:lnTo>
                  <a:lnTo>
                    <a:pt x="307" y="608"/>
                  </a:lnTo>
                  <a:lnTo>
                    <a:pt x="308" y="610"/>
                  </a:lnTo>
                  <a:lnTo>
                    <a:pt x="307" y="610"/>
                  </a:lnTo>
                  <a:lnTo>
                    <a:pt x="307" y="612"/>
                  </a:lnTo>
                  <a:lnTo>
                    <a:pt x="308" y="612"/>
                  </a:lnTo>
                  <a:lnTo>
                    <a:pt x="308" y="614"/>
                  </a:lnTo>
                  <a:lnTo>
                    <a:pt x="308" y="615"/>
                  </a:lnTo>
                  <a:lnTo>
                    <a:pt x="308" y="615"/>
                  </a:lnTo>
                  <a:lnTo>
                    <a:pt x="312" y="617"/>
                  </a:lnTo>
                  <a:lnTo>
                    <a:pt x="316" y="619"/>
                  </a:lnTo>
                  <a:lnTo>
                    <a:pt x="316" y="619"/>
                  </a:lnTo>
                  <a:lnTo>
                    <a:pt x="318" y="619"/>
                  </a:lnTo>
                  <a:lnTo>
                    <a:pt x="318" y="621"/>
                  </a:lnTo>
                  <a:lnTo>
                    <a:pt x="318" y="621"/>
                  </a:lnTo>
                  <a:lnTo>
                    <a:pt x="318" y="623"/>
                  </a:lnTo>
                  <a:lnTo>
                    <a:pt x="319" y="623"/>
                  </a:lnTo>
                  <a:lnTo>
                    <a:pt x="319" y="623"/>
                  </a:lnTo>
                  <a:lnTo>
                    <a:pt x="319" y="625"/>
                  </a:lnTo>
                  <a:lnTo>
                    <a:pt x="318" y="625"/>
                  </a:lnTo>
                  <a:lnTo>
                    <a:pt x="316" y="626"/>
                  </a:lnTo>
                  <a:lnTo>
                    <a:pt x="314" y="625"/>
                  </a:lnTo>
                  <a:lnTo>
                    <a:pt x="314" y="626"/>
                  </a:lnTo>
                  <a:lnTo>
                    <a:pt x="312" y="626"/>
                  </a:lnTo>
                  <a:lnTo>
                    <a:pt x="310" y="625"/>
                  </a:lnTo>
                  <a:lnTo>
                    <a:pt x="308" y="623"/>
                  </a:lnTo>
                  <a:lnTo>
                    <a:pt x="307" y="623"/>
                  </a:lnTo>
                  <a:lnTo>
                    <a:pt x="307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5"/>
                  </a:lnTo>
                  <a:lnTo>
                    <a:pt x="305" y="626"/>
                  </a:lnTo>
                  <a:lnTo>
                    <a:pt x="305" y="626"/>
                  </a:lnTo>
                  <a:lnTo>
                    <a:pt x="303" y="628"/>
                  </a:lnTo>
                  <a:lnTo>
                    <a:pt x="303" y="628"/>
                  </a:lnTo>
                  <a:lnTo>
                    <a:pt x="303" y="630"/>
                  </a:lnTo>
                  <a:lnTo>
                    <a:pt x="303" y="630"/>
                  </a:lnTo>
                  <a:lnTo>
                    <a:pt x="305" y="632"/>
                  </a:lnTo>
                  <a:lnTo>
                    <a:pt x="307" y="634"/>
                  </a:lnTo>
                  <a:lnTo>
                    <a:pt x="307" y="636"/>
                  </a:lnTo>
                  <a:lnTo>
                    <a:pt x="308" y="639"/>
                  </a:lnTo>
                  <a:lnTo>
                    <a:pt x="307" y="641"/>
                  </a:lnTo>
                  <a:lnTo>
                    <a:pt x="307" y="641"/>
                  </a:lnTo>
                  <a:lnTo>
                    <a:pt x="307" y="643"/>
                  </a:lnTo>
                  <a:lnTo>
                    <a:pt x="307" y="643"/>
                  </a:lnTo>
                  <a:lnTo>
                    <a:pt x="307" y="645"/>
                  </a:lnTo>
                  <a:lnTo>
                    <a:pt x="307" y="647"/>
                  </a:lnTo>
                  <a:lnTo>
                    <a:pt x="308" y="648"/>
                  </a:lnTo>
                  <a:lnTo>
                    <a:pt x="308" y="650"/>
                  </a:lnTo>
                  <a:lnTo>
                    <a:pt x="307" y="650"/>
                  </a:lnTo>
                  <a:lnTo>
                    <a:pt x="307" y="650"/>
                  </a:lnTo>
                  <a:lnTo>
                    <a:pt x="305" y="650"/>
                  </a:lnTo>
                  <a:lnTo>
                    <a:pt x="305" y="650"/>
                  </a:lnTo>
                  <a:lnTo>
                    <a:pt x="303" y="648"/>
                  </a:lnTo>
                  <a:lnTo>
                    <a:pt x="301" y="647"/>
                  </a:lnTo>
                  <a:lnTo>
                    <a:pt x="301" y="645"/>
                  </a:lnTo>
                  <a:lnTo>
                    <a:pt x="299" y="643"/>
                  </a:lnTo>
                  <a:lnTo>
                    <a:pt x="296" y="641"/>
                  </a:lnTo>
                  <a:lnTo>
                    <a:pt x="296" y="639"/>
                  </a:lnTo>
                  <a:lnTo>
                    <a:pt x="294" y="639"/>
                  </a:lnTo>
                  <a:lnTo>
                    <a:pt x="294" y="641"/>
                  </a:lnTo>
                  <a:lnTo>
                    <a:pt x="292" y="641"/>
                  </a:lnTo>
                  <a:lnTo>
                    <a:pt x="290" y="641"/>
                  </a:lnTo>
                  <a:lnTo>
                    <a:pt x="290" y="641"/>
                  </a:lnTo>
                  <a:lnTo>
                    <a:pt x="290" y="643"/>
                  </a:lnTo>
                  <a:lnTo>
                    <a:pt x="290" y="643"/>
                  </a:lnTo>
                  <a:lnTo>
                    <a:pt x="288" y="647"/>
                  </a:lnTo>
                  <a:lnTo>
                    <a:pt x="286" y="648"/>
                  </a:lnTo>
                  <a:lnTo>
                    <a:pt x="285" y="650"/>
                  </a:lnTo>
                  <a:lnTo>
                    <a:pt x="285" y="654"/>
                  </a:lnTo>
                  <a:lnTo>
                    <a:pt x="285" y="656"/>
                  </a:lnTo>
                  <a:lnTo>
                    <a:pt x="285" y="656"/>
                  </a:lnTo>
                  <a:lnTo>
                    <a:pt x="283" y="657"/>
                  </a:lnTo>
                  <a:lnTo>
                    <a:pt x="283" y="657"/>
                  </a:lnTo>
                  <a:lnTo>
                    <a:pt x="281" y="657"/>
                  </a:lnTo>
                  <a:lnTo>
                    <a:pt x="279" y="657"/>
                  </a:lnTo>
                  <a:lnTo>
                    <a:pt x="275" y="657"/>
                  </a:lnTo>
                  <a:lnTo>
                    <a:pt x="275" y="656"/>
                  </a:lnTo>
                  <a:lnTo>
                    <a:pt x="274" y="656"/>
                  </a:lnTo>
                  <a:lnTo>
                    <a:pt x="270" y="656"/>
                  </a:lnTo>
                  <a:lnTo>
                    <a:pt x="270" y="656"/>
                  </a:lnTo>
                  <a:lnTo>
                    <a:pt x="268" y="656"/>
                  </a:lnTo>
                  <a:lnTo>
                    <a:pt x="266" y="659"/>
                  </a:lnTo>
                  <a:lnTo>
                    <a:pt x="264" y="661"/>
                  </a:lnTo>
                  <a:lnTo>
                    <a:pt x="264" y="665"/>
                  </a:lnTo>
                  <a:lnTo>
                    <a:pt x="264" y="665"/>
                  </a:lnTo>
                  <a:lnTo>
                    <a:pt x="263" y="665"/>
                  </a:lnTo>
                  <a:lnTo>
                    <a:pt x="263" y="665"/>
                  </a:lnTo>
                  <a:lnTo>
                    <a:pt x="261" y="667"/>
                  </a:lnTo>
                  <a:lnTo>
                    <a:pt x="261" y="665"/>
                  </a:lnTo>
                  <a:lnTo>
                    <a:pt x="259" y="667"/>
                  </a:lnTo>
                  <a:lnTo>
                    <a:pt x="261" y="667"/>
                  </a:lnTo>
                  <a:lnTo>
                    <a:pt x="261" y="667"/>
                  </a:lnTo>
                  <a:lnTo>
                    <a:pt x="263" y="667"/>
                  </a:lnTo>
                  <a:lnTo>
                    <a:pt x="264" y="668"/>
                  </a:lnTo>
                  <a:lnTo>
                    <a:pt x="264" y="668"/>
                  </a:lnTo>
                  <a:lnTo>
                    <a:pt x="264" y="674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6"/>
                  </a:lnTo>
                  <a:lnTo>
                    <a:pt x="264" y="678"/>
                  </a:lnTo>
                  <a:lnTo>
                    <a:pt x="264" y="679"/>
                  </a:lnTo>
                  <a:lnTo>
                    <a:pt x="266" y="679"/>
                  </a:lnTo>
                  <a:lnTo>
                    <a:pt x="266" y="679"/>
                  </a:lnTo>
                  <a:lnTo>
                    <a:pt x="264" y="679"/>
                  </a:lnTo>
                  <a:lnTo>
                    <a:pt x="264" y="681"/>
                  </a:lnTo>
                  <a:lnTo>
                    <a:pt x="264" y="681"/>
                  </a:lnTo>
                  <a:lnTo>
                    <a:pt x="264" y="683"/>
                  </a:lnTo>
                  <a:lnTo>
                    <a:pt x="264" y="683"/>
                  </a:lnTo>
                  <a:lnTo>
                    <a:pt x="264" y="685"/>
                  </a:lnTo>
                  <a:lnTo>
                    <a:pt x="264" y="685"/>
                  </a:lnTo>
                  <a:lnTo>
                    <a:pt x="263" y="689"/>
                  </a:lnTo>
                  <a:lnTo>
                    <a:pt x="263" y="690"/>
                  </a:lnTo>
                  <a:lnTo>
                    <a:pt x="263" y="690"/>
                  </a:lnTo>
                  <a:lnTo>
                    <a:pt x="264" y="690"/>
                  </a:lnTo>
                  <a:lnTo>
                    <a:pt x="264" y="692"/>
                  </a:lnTo>
                  <a:lnTo>
                    <a:pt x="264" y="692"/>
                  </a:lnTo>
                  <a:lnTo>
                    <a:pt x="264" y="694"/>
                  </a:lnTo>
                  <a:lnTo>
                    <a:pt x="248" y="700"/>
                  </a:lnTo>
                  <a:lnTo>
                    <a:pt x="237" y="705"/>
                  </a:lnTo>
                  <a:lnTo>
                    <a:pt x="231" y="707"/>
                  </a:lnTo>
                  <a:lnTo>
                    <a:pt x="222" y="711"/>
                  </a:lnTo>
                  <a:lnTo>
                    <a:pt x="200" y="718"/>
                  </a:lnTo>
                  <a:lnTo>
                    <a:pt x="178" y="725"/>
                  </a:lnTo>
                  <a:lnTo>
                    <a:pt x="132" y="742"/>
                  </a:lnTo>
                  <a:lnTo>
                    <a:pt x="132" y="740"/>
                  </a:lnTo>
                  <a:lnTo>
                    <a:pt x="132" y="740"/>
                  </a:lnTo>
                  <a:lnTo>
                    <a:pt x="132" y="738"/>
                  </a:lnTo>
                  <a:lnTo>
                    <a:pt x="132" y="738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31" y="736"/>
                  </a:lnTo>
                  <a:lnTo>
                    <a:pt x="129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6"/>
                  </a:lnTo>
                  <a:lnTo>
                    <a:pt x="127" y="738"/>
                  </a:lnTo>
                  <a:lnTo>
                    <a:pt x="127" y="738"/>
                  </a:lnTo>
                  <a:lnTo>
                    <a:pt x="125" y="738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6"/>
                  </a:lnTo>
                  <a:lnTo>
                    <a:pt x="125" y="738"/>
                  </a:lnTo>
                  <a:lnTo>
                    <a:pt x="125" y="738"/>
                  </a:lnTo>
                  <a:lnTo>
                    <a:pt x="123" y="740"/>
                  </a:lnTo>
                  <a:lnTo>
                    <a:pt x="123" y="740"/>
                  </a:lnTo>
                  <a:lnTo>
                    <a:pt x="125" y="740"/>
                  </a:lnTo>
                  <a:lnTo>
                    <a:pt x="123" y="742"/>
                  </a:lnTo>
                  <a:lnTo>
                    <a:pt x="123" y="744"/>
                  </a:lnTo>
                  <a:lnTo>
                    <a:pt x="123" y="745"/>
                  </a:lnTo>
                  <a:lnTo>
                    <a:pt x="110" y="749"/>
                  </a:lnTo>
                  <a:lnTo>
                    <a:pt x="110" y="747"/>
                  </a:lnTo>
                  <a:lnTo>
                    <a:pt x="112" y="747"/>
                  </a:lnTo>
                  <a:lnTo>
                    <a:pt x="110" y="745"/>
                  </a:lnTo>
                  <a:lnTo>
                    <a:pt x="110" y="744"/>
                  </a:lnTo>
                  <a:lnTo>
                    <a:pt x="110" y="744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2"/>
                  </a:lnTo>
                  <a:lnTo>
                    <a:pt x="110" y="744"/>
                  </a:lnTo>
                  <a:lnTo>
                    <a:pt x="110" y="745"/>
                  </a:lnTo>
                  <a:lnTo>
                    <a:pt x="110" y="747"/>
                  </a:lnTo>
                  <a:lnTo>
                    <a:pt x="110" y="749"/>
                  </a:lnTo>
                  <a:lnTo>
                    <a:pt x="55" y="769"/>
                  </a:lnTo>
                  <a:lnTo>
                    <a:pt x="32" y="77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0" y="788"/>
                  </a:lnTo>
                  <a:lnTo>
                    <a:pt x="2" y="786"/>
                  </a:lnTo>
                  <a:lnTo>
                    <a:pt x="2" y="786"/>
                  </a:lnTo>
                  <a:lnTo>
                    <a:pt x="2" y="788"/>
                  </a:lnTo>
                  <a:lnTo>
                    <a:pt x="4" y="786"/>
                  </a:lnTo>
                  <a:lnTo>
                    <a:pt x="6" y="784"/>
                  </a:lnTo>
                  <a:lnTo>
                    <a:pt x="11" y="778"/>
                  </a:lnTo>
                  <a:lnTo>
                    <a:pt x="13" y="778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5" y="777"/>
                  </a:lnTo>
                  <a:lnTo>
                    <a:pt x="17" y="775"/>
                  </a:lnTo>
                  <a:lnTo>
                    <a:pt x="17" y="773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7" y="771"/>
                  </a:lnTo>
                  <a:lnTo>
                    <a:pt x="19" y="771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7" y="769"/>
                  </a:lnTo>
                  <a:lnTo>
                    <a:pt x="19" y="767"/>
                  </a:lnTo>
                  <a:lnTo>
                    <a:pt x="19" y="767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6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19" y="764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1" y="762"/>
                  </a:lnTo>
                  <a:lnTo>
                    <a:pt x="22" y="760"/>
                  </a:lnTo>
                  <a:lnTo>
                    <a:pt x="21" y="760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2" y="758"/>
                  </a:lnTo>
                  <a:lnTo>
                    <a:pt x="24" y="756"/>
                  </a:lnTo>
                  <a:lnTo>
                    <a:pt x="26" y="755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28" y="753"/>
                  </a:lnTo>
                  <a:lnTo>
                    <a:pt x="30" y="753"/>
                  </a:lnTo>
                  <a:lnTo>
                    <a:pt x="32" y="751"/>
                  </a:lnTo>
                  <a:lnTo>
                    <a:pt x="32" y="751"/>
                  </a:lnTo>
                  <a:lnTo>
                    <a:pt x="33" y="751"/>
                  </a:lnTo>
                  <a:lnTo>
                    <a:pt x="33" y="751"/>
                  </a:lnTo>
                  <a:lnTo>
                    <a:pt x="33" y="749"/>
                  </a:lnTo>
                  <a:lnTo>
                    <a:pt x="35" y="749"/>
                  </a:lnTo>
                  <a:lnTo>
                    <a:pt x="35" y="747"/>
                  </a:lnTo>
                  <a:lnTo>
                    <a:pt x="35" y="745"/>
                  </a:lnTo>
                  <a:lnTo>
                    <a:pt x="35" y="745"/>
                  </a:lnTo>
                  <a:lnTo>
                    <a:pt x="35" y="744"/>
                  </a:lnTo>
                  <a:lnTo>
                    <a:pt x="37" y="744"/>
                  </a:lnTo>
                  <a:lnTo>
                    <a:pt x="39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1" y="744"/>
                  </a:lnTo>
                  <a:lnTo>
                    <a:pt x="43" y="744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6" y="742"/>
                  </a:lnTo>
                  <a:lnTo>
                    <a:pt x="48" y="742"/>
                  </a:lnTo>
                  <a:lnTo>
                    <a:pt x="48" y="740"/>
                  </a:lnTo>
                  <a:lnTo>
                    <a:pt x="50" y="738"/>
                  </a:lnTo>
                  <a:lnTo>
                    <a:pt x="52" y="734"/>
                  </a:lnTo>
                  <a:lnTo>
                    <a:pt x="52" y="733"/>
                  </a:lnTo>
                  <a:lnTo>
                    <a:pt x="52" y="731"/>
                  </a:lnTo>
                  <a:lnTo>
                    <a:pt x="54" y="731"/>
                  </a:lnTo>
                  <a:lnTo>
                    <a:pt x="54" y="731"/>
                  </a:lnTo>
                  <a:lnTo>
                    <a:pt x="54" y="727"/>
                  </a:lnTo>
                  <a:lnTo>
                    <a:pt x="54" y="727"/>
                  </a:lnTo>
                  <a:lnTo>
                    <a:pt x="54" y="725"/>
                  </a:lnTo>
                  <a:lnTo>
                    <a:pt x="57" y="725"/>
                  </a:lnTo>
                  <a:lnTo>
                    <a:pt x="57" y="723"/>
                  </a:lnTo>
                  <a:lnTo>
                    <a:pt x="57" y="723"/>
                  </a:lnTo>
                  <a:lnTo>
                    <a:pt x="59" y="723"/>
                  </a:lnTo>
                  <a:lnTo>
                    <a:pt x="59" y="722"/>
                  </a:lnTo>
                  <a:lnTo>
                    <a:pt x="59" y="722"/>
                  </a:lnTo>
                  <a:lnTo>
                    <a:pt x="61" y="720"/>
                  </a:lnTo>
                  <a:lnTo>
                    <a:pt x="61" y="718"/>
                  </a:lnTo>
                  <a:lnTo>
                    <a:pt x="61" y="716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4"/>
                  </a:lnTo>
                  <a:lnTo>
                    <a:pt x="63" y="712"/>
                  </a:lnTo>
                  <a:lnTo>
                    <a:pt x="66" y="711"/>
                  </a:lnTo>
                  <a:lnTo>
                    <a:pt x="70" y="709"/>
                  </a:lnTo>
                  <a:lnTo>
                    <a:pt x="74" y="709"/>
                  </a:lnTo>
                  <a:lnTo>
                    <a:pt x="76" y="709"/>
                  </a:lnTo>
                  <a:lnTo>
                    <a:pt x="77" y="707"/>
                  </a:lnTo>
                  <a:lnTo>
                    <a:pt x="79" y="707"/>
                  </a:lnTo>
                  <a:lnTo>
                    <a:pt x="79" y="707"/>
                  </a:lnTo>
                  <a:lnTo>
                    <a:pt x="81" y="705"/>
                  </a:lnTo>
                  <a:lnTo>
                    <a:pt x="81" y="705"/>
                  </a:lnTo>
                  <a:lnTo>
                    <a:pt x="83" y="703"/>
                  </a:lnTo>
                  <a:lnTo>
                    <a:pt x="81" y="698"/>
                  </a:lnTo>
                  <a:lnTo>
                    <a:pt x="81" y="698"/>
                  </a:lnTo>
                  <a:lnTo>
                    <a:pt x="79" y="698"/>
                  </a:lnTo>
                  <a:lnTo>
                    <a:pt x="79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6"/>
                  </a:lnTo>
                  <a:lnTo>
                    <a:pt x="77" y="694"/>
                  </a:lnTo>
                  <a:lnTo>
                    <a:pt x="77" y="694"/>
                  </a:lnTo>
                  <a:lnTo>
                    <a:pt x="77" y="692"/>
                  </a:lnTo>
                  <a:lnTo>
                    <a:pt x="76" y="692"/>
                  </a:lnTo>
                  <a:lnTo>
                    <a:pt x="76" y="692"/>
                  </a:lnTo>
                  <a:lnTo>
                    <a:pt x="77" y="689"/>
                  </a:lnTo>
                  <a:lnTo>
                    <a:pt x="77" y="687"/>
                  </a:lnTo>
                  <a:lnTo>
                    <a:pt x="77" y="687"/>
                  </a:lnTo>
                  <a:lnTo>
                    <a:pt x="79" y="685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79" y="681"/>
                  </a:lnTo>
                  <a:lnTo>
                    <a:pt x="79" y="681"/>
                  </a:lnTo>
                  <a:lnTo>
                    <a:pt x="77" y="679"/>
                  </a:lnTo>
                  <a:lnTo>
                    <a:pt x="77" y="678"/>
                  </a:lnTo>
                  <a:lnTo>
                    <a:pt x="77" y="676"/>
                  </a:lnTo>
                  <a:lnTo>
                    <a:pt x="77" y="674"/>
                  </a:lnTo>
                  <a:lnTo>
                    <a:pt x="77" y="672"/>
                  </a:lnTo>
                  <a:lnTo>
                    <a:pt x="76" y="670"/>
                  </a:lnTo>
                  <a:lnTo>
                    <a:pt x="76" y="668"/>
                  </a:lnTo>
                  <a:lnTo>
                    <a:pt x="76" y="667"/>
                  </a:lnTo>
                  <a:lnTo>
                    <a:pt x="77" y="667"/>
                  </a:lnTo>
                  <a:lnTo>
                    <a:pt x="77" y="665"/>
                  </a:lnTo>
                  <a:lnTo>
                    <a:pt x="79" y="663"/>
                  </a:lnTo>
                  <a:lnTo>
                    <a:pt x="79" y="661"/>
                  </a:lnTo>
                  <a:lnTo>
                    <a:pt x="79" y="661"/>
                  </a:lnTo>
                  <a:lnTo>
                    <a:pt x="83" y="656"/>
                  </a:lnTo>
                  <a:lnTo>
                    <a:pt x="83" y="652"/>
                  </a:lnTo>
                  <a:lnTo>
                    <a:pt x="85" y="650"/>
                  </a:lnTo>
                  <a:lnTo>
                    <a:pt x="87" y="648"/>
                  </a:lnTo>
                  <a:lnTo>
                    <a:pt x="87" y="647"/>
                  </a:lnTo>
                  <a:lnTo>
                    <a:pt x="87" y="645"/>
                  </a:lnTo>
                  <a:lnTo>
                    <a:pt x="88" y="643"/>
                  </a:lnTo>
                  <a:lnTo>
                    <a:pt x="88" y="641"/>
                  </a:lnTo>
                  <a:lnTo>
                    <a:pt x="88" y="641"/>
                  </a:lnTo>
                  <a:lnTo>
                    <a:pt x="88" y="639"/>
                  </a:lnTo>
                  <a:lnTo>
                    <a:pt x="88" y="639"/>
                  </a:lnTo>
                  <a:lnTo>
                    <a:pt x="87" y="636"/>
                  </a:lnTo>
                  <a:lnTo>
                    <a:pt x="87" y="636"/>
                  </a:lnTo>
                  <a:lnTo>
                    <a:pt x="87" y="632"/>
                  </a:lnTo>
                  <a:lnTo>
                    <a:pt x="87" y="630"/>
                  </a:lnTo>
                  <a:lnTo>
                    <a:pt x="87" y="628"/>
                  </a:lnTo>
                  <a:lnTo>
                    <a:pt x="87" y="626"/>
                  </a:lnTo>
                  <a:lnTo>
                    <a:pt x="87" y="626"/>
                  </a:lnTo>
                  <a:lnTo>
                    <a:pt x="87" y="625"/>
                  </a:lnTo>
                  <a:lnTo>
                    <a:pt x="87" y="623"/>
                  </a:lnTo>
                  <a:lnTo>
                    <a:pt x="87" y="621"/>
                  </a:lnTo>
                  <a:lnTo>
                    <a:pt x="87" y="621"/>
                  </a:lnTo>
                  <a:lnTo>
                    <a:pt x="88" y="619"/>
                  </a:lnTo>
                  <a:lnTo>
                    <a:pt x="88" y="619"/>
                  </a:lnTo>
                  <a:lnTo>
                    <a:pt x="90" y="619"/>
                  </a:lnTo>
                  <a:lnTo>
                    <a:pt x="92" y="617"/>
                  </a:lnTo>
                  <a:lnTo>
                    <a:pt x="94" y="617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4" y="615"/>
                  </a:lnTo>
                  <a:lnTo>
                    <a:pt x="96" y="615"/>
                  </a:lnTo>
                  <a:lnTo>
                    <a:pt x="98" y="615"/>
                  </a:lnTo>
                  <a:lnTo>
                    <a:pt x="98" y="615"/>
                  </a:lnTo>
                  <a:lnTo>
                    <a:pt x="98" y="614"/>
                  </a:lnTo>
                  <a:lnTo>
                    <a:pt x="99" y="614"/>
                  </a:lnTo>
                  <a:lnTo>
                    <a:pt x="101" y="614"/>
                  </a:lnTo>
                  <a:lnTo>
                    <a:pt x="101" y="612"/>
                  </a:lnTo>
                  <a:lnTo>
                    <a:pt x="101" y="612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1" y="610"/>
                  </a:lnTo>
                  <a:lnTo>
                    <a:pt x="103" y="610"/>
                  </a:lnTo>
                  <a:lnTo>
                    <a:pt x="103" y="610"/>
                  </a:lnTo>
                  <a:lnTo>
                    <a:pt x="103" y="612"/>
                  </a:lnTo>
                  <a:lnTo>
                    <a:pt x="105" y="612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5" y="610"/>
                  </a:lnTo>
                  <a:lnTo>
                    <a:pt x="103" y="610"/>
                  </a:lnTo>
                  <a:lnTo>
                    <a:pt x="103" y="608"/>
                  </a:lnTo>
                  <a:lnTo>
                    <a:pt x="103" y="608"/>
                  </a:lnTo>
                  <a:lnTo>
                    <a:pt x="101" y="606"/>
                  </a:lnTo>
                  <a:lnTo>
                    <a:pt x="101" y="604"/>
                  </a:lnTo>
                  <a:lnTo>
                    <a:pt x="103" y="604"/>
                  </a:lnTo>
                  <a:lnTo>
                    <a:pt x="103" y="604"/>
                  </a:lnTo>
                  <a:lnTo>
                    <a:pt x="105" y="604"/>
                  </a:lnTo>
                  <a:lnTo>
                    <a:pt x="105" y="604"/>
                  </a:lnTo>
                  <a:lnTo>
                    <a:pt x="105" y="603"/>
                  </a:lnTo>
                  <a:lnTo>
                    <a:pt x="107" y="603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601"/>
                  </a:lnTo>
                  <a:lnTo>
                    <a:pt x="109" y="599"/>
                  </a:lnTo>
                  <a:lnTo>
                    <a:pt x="110" y="599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2" y="597"/>
                  </a:lnTo>
                  <a:lnTo>
                    <a:pt x="114" y="597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4" y="595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3"/>
                  </a:lnTo>
                  <a:lnTo>
                    <a:pt x="116" y="592"/>
                  </a:lnTo>
                  <a:lnTo>
                    <a:pt x="118" y="592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90"/>
                  </a:lnTo>
                  <a:lnTo>
                    <a:pt x="120" y="588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4"/>
                  </a:lnTo>
                  <a:lnTo>
                    <a:pt x="120" y="584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1"/>
                  </a:lnTo>
                  <a:lnTo>
                    <a:pt x="120" y="579"/>
                  </a:lnTo>
                  <a:lnTo>
                    <a:pt x="121" y="579"/>
                  </a:lnTo>
                  <a:lnTo>
                    <a:pt x="121" y="577"/>
                  </a:lnTo>
                  <a:lnTo>
                    <a:pt x="121" y="577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3" y="575"/>
                  </a:lnTo>
                  <a:lnTo>
                    <a:pt x="125" y="573"/>
                  </a:lnTo>
                  <a:lnTo>
                    <a:pt x="125" y="571"/>
                  </a:lnTo>
                  <a:lnTo>
                    <a:pt x="125" y="571"/>
                  </a:lnTo>
                  <a:lnTo>
                    <a:pt x="127" y="570"/>
                  </a:lnTo>
                  <a:lnTo>
                    <a:pt x="127" y="568"/>
                  </a:lnTo>
                  <a:lnTo>
                    <a:pt x="129" y="564"/>
                  </a:lnTo>
                  <a:lnTo>
                    <a:pt x="131" y="562"/>
                  </a:lnTo>
                  <a:lnTo>
                    <a:pt x="131" y="560"/>
                  </a:lnTo>
                  <a:lnTo>
                    <a:pt x="132" y="560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6" y="559"/>
                  </a:lnTo>
                  <a:lnTo>
                    <a:pt x="136" y="559"/>
                  </a:lnTo>
                  <a:lnTo>
                    <a:pt x="136" y="557"/>
                  </a:lnTo>
                  <a:lnTo>
                    <a:pt x="136" y="557"/>
                  </a:lnTo>
                  <a:lnTo>
                    <a:pt x="138" y="557"/>
                  </a:lnTo>
                  <a:lnTo>
                    <a:pt x="140" y="555"/>
                  </a:lnTo>
                  <a:lnTo>
                    <a:pt x="143" y="551"/>
                  </a:lnTo>
                  <a:lnTo>
                    <a:pt x="143" y="549"/>
                  </a:lnTo>
                  <a:lnTo>
                    <a:pt x="143" y="542"/>
                  </a:lnTo>
                  <a:lnTo>
                    <a:pt x="143" y="537"/>
                  </a:lnTo>
                  <a:lnTo>
                    <a:pt x="145" y="535"/>
                  </a:lnTo>
                  <a:lnTo>
                    <a:pt x="145" y="533"/>
                  </a:lnTo>
                  <a:lnTo>
                    <a:pt x="147" y="533"/>
                  </a:lnTo>
                  <a:lnTo>
                    <a:pt x="147" y="531"/>
                  </a:lnTo>
                  <a:lnTo>
                    <a:pt x="149" y="531"/>
                  </a:lnTo>
                  <a:lnTo>
                    <a:pt x="149" y="531"/>
                  </a:lnTo>
                  <a:lnTo>
                    <a:pt x="151" y="531"/>
                  </a:lnTo>
                  <a:lnTo>
                    <a:pt x="153" y="529"/>
                  </a:lnTo>
                  <a:lnTo>
                    <a:pt x="154" y="529"/>
                  </a:lnTo>
                  <a:lnTo>
                    <a:pt x="156" y="527"/>
                  </a:lnTo>
                  <a:lnTo>
                    <a:pt x="156" y="526"/>
                  </a:lnTo>
                  <a:lnTo>
                    <a:pt x="158" y="526"/>
                  </a:lnTo>
                  <a:lnTo>
                    <a:pt x="158" y="526"/>
                  </a:lnTo>
                  <a:lnTo>
                    <a:pt x="158" y="524"/>
                  </a:lnTo>
                  <a:lnTo>
                    <a:pt x="158" y="522"/>
                  </a:lnTo>
                  <a:lnTo>
                    <a:pt x="158" y="520"/>
                  </a:lnTo>
                  <a:lnTo>
                    <a:pt x="160" y="520"/>
                  </a:lnTo>
                  <a:lnTo>
                    <a:pt x="160" y="520"/>
                  </a:lnTo>
                  <a:lnTo>
                    <a:pt x="162" y="518"/>
                  </a:lnTo>
                  <a:lnTo>
                    <a:pt x="164" y="516"/>
                  </a:lnTo>
                  <a:lnTo>
                    <a:pt x="164" y="516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5" y="513"/>
                  </a:lnTo>
                  <a:lnTo>
                    <a:pt x="165" y="513"/>
                  </a:lnTo>
                  <a:lnTo>
                    <a:pt x="167" y="513"/>
                  </a:lnTo>
                  <a:lnTo>
                    <a:pt x="171" y="513"/>
                  </a:lnTo>
                  <a:lnTo>
                    <a:pt x="171" y="513"/>
                  </a:lnTo>
                  <a:lnTo>
                    <a:pt x="176" y="511"/>
                  </a:lnTo>
                  <a:lnTo>
                    <a:pt x="178" y="511"/>
                  </a:lnTo>
                  <a:lnTo>
                    <a:pt x="178" y="511"/>
                  </a:lnTo>
                  <a:lnTo>
                    <a:pt x="180" y="511"/>
                  </a:lnTo>
                  <a:lnTo>
                    <a:pt x="182" y="509"/>
                  </a:lnTo>
                  <a:lnTo>
                    <a:pt x="184" y="507"/>
                  </a:lnTo>
                  <a:lnTo>
                    <a:pt x="186" y="505"/>
                  </a:lnTo>
                  <a:lnTo>
                    <a:pt x="191" y="502"/>
                  </a:lnTo>
                  <a:lnTo>
                    <a:pt x="191" y="502"/>
                  </a:lnTo>
                  <a:lnTo>
                    <a:pt x="191" y="500"/>
                  </a:lnTo>
                  <a:lnTo>
                    <a:pt x="193" y="500"/>
                  </a:lnTo>
                  <a:lnTo>
                    <a:pt x="193" y="498"/>
                  </a:lnTo>
                  <a:lnTo>
                    <a:pt x="197" y="496"/>
                  </a:lnTo>
                  <a:lnTo>
                    <a:pt x="197" y="496"/>
                  </a:lnTo>
                  <a:lnTo>
                    <a:pt x="197" y="494"/>
                  </a:lnTo>
                  <a:lnTo>
                    <a:pt x="200" y="493"/>
                  </a:lnTo>
                  <a:lnTo>
                    <a:pt x="202" y="493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91"/>
                  </a:lnTo>
                  <a:lnTo>
                    <a:pt x="204" y="489"/>
                  </a:lnTo>
                  <a:lnTo>
                    <a:pt x="204" y="489"/>
                  </a:lnTo>
                  <a:lnTo>
                    <a:pt x="206" y="487"/>
                  </a:lnTo>
                  <a:lnTo>
                    <a:pt x="209" y="485"/>
                  </a:lnTo>
                  <a:lnTo>
                    <a:pt x="211" y="483"/>
                  </a:lnTo>
                  <a:lnTo>
                    <a:pt x="211" y="483"/>
                  </a:lnTo>
                  <a:lnTo>
                    <a:pt x="213" y="478"/>
                  </a:lnTo>
                  <a:lnTo>
                    <a:pt x="213" y="478"/>
                  </a:lnTo>
                  <a:lnTo>
                    <a:pt x="215" y="472"/>
                  </a:lnTo>
                  <a:lnTo>
                    <a:pt x="215" y="472"/>
                  </a:lnTo>
                  <a:lnTo>
                    <a:pt x="226" y="465"/>
                  </a:lnTo>
                  <a:lnTo>
                    <a:pt x="226" y="463"/>
                  </a:lnTo>
                  <a:lnTo>
                    <a:pt x="226" y="463"/>
                  </a:lnTo>
                  <a:lnTo>
                    <a:pt x="231" y="456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7" y="454"/>
                  </a:lnTo>
                  <a:lnTo>
                    <a:pt x="239" y="450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1" y="449"/>
                  </a:lnTo>
                  <a:lnTo>
                    <a:pt x="242" y="445"/>
                  </a:lnTo>
                  <a:lnTo>
                    <a:pt x="255" y="434"/>
                  </a:lnTo>
                  <a:lnTo>
                    <a:pt x="255" y="434"/>
                  </a:lnTo>
                  <a:lnTo>
                    <a:pt x="255" y="432"/>
                  </a:lnTo>
                  <a:lnTo>
                    <a:pt x="259" y="427"/>
                  </a:lnTo>
                  <a:lnTo>
                    <a:pt x="266" y="405"/>
                  </a:lnTo>
                  <a:lnTo>
                    <a:pt x="270" y="386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9" y="373"/>
                  </a:lnTo>
                  <a:lnTo>
                    <a:pt x="275" y="364"/>
                  </a:lnTo>
                  <a:lnTo>
                    <a:pt x="277" y="361"/>
                  </a:lnTo>
                  <a:lnTo>
                    <a:pt x="285" y="350"/>
                  </a:lnTo>
                  <a:lnTo>
                    <a:pt x="296" y="309"/>
                  </a:lnTo>
                  <a:lnTo>
                    <a:pt x="299" y="306"/>
                  </a:lnTo>
                  <a:lnTo>
                    <a:pt x="296" y="302"/>
                  </a:lnTo>
                  <a:lnTo>
                    <a:pt x="301" y="282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10" y="265"/>
                  </a:lnTo>
                  <a:lnTo>
                    <a:pt x="318" y="258"/>
                  </a:lnTo>
                  <a:lnTo>
                    <a:pt x="318" y="251"/>
                  </a:lnTo>
                  <a:lnTo>
                    <a:pt x="321" y="241"/>
                  </a:lnTo>
                  <a:lnTo>
                    <a:pt x="330" y="227"/>
                  </a:lnTo>
                  <a:lnTo>
                    <a:pt x="330" y="223"/>
                  </a:lnTo>
                  <a:lnTo>
                    <a:pt x="338" y="219"/>
                  </a:lnTo>
                  <a:lnTo>
                    <a:pt x="338" y="218"/>
                  </a:lnTo>
                  <a:lnTo>
                    <a:pt x="338" y="218"/>
                  </a:lnTo>
                  <a:lnTo>
                    <a:pt x="343" y="208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49" y="203"/>
                  </a:lnTo>
                  <a:lnTo>
                    <a:pt x="352" y="192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0" y="186"/>
                  </a:lnTo>
                  <a:lnTo>
                    <a:pt x="367" y="172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2" y="168"/>
                  </a:lnTo>
                  <a:lnTo>
                    <a:pt x="376" y="161"/>
                  </a:lnTo>
                  <a:lnTo>
                    <a:pt x="382" y="159"/>
                  </a:lnTo>
                  <a:lnTo>
                    <a:pt x="382" y="157"/>
                  </a:lnTo>
                  <a:lnTo>
                    <a:pt x="382" y="157"/>
                  </a:lnTo>
                  <a:lnTo>
                    <a:pt x="398" y="139"/>
                  </a:lnTo>
                  <a:lnTo>
                    <a:pt x="407" y="126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20" y="113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38" y="98"/>
                  </a:lnTo>
                  <a:lnTo>
                    <a:pt x="464" y="67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5" y="60"/>
                  </a:lnTo>
                  <a:lnTo>
                    <a:pt x="479" y="54"/>
                  </a:lnTo>
                  <a:lnTo>
                    <a:pt x="488" y="47"/>
                  </a:lnTo>
                  <a:lnTo>
                    <a:pt x="503" y="38"/>
                  </a:lnTo>
                  <a:lnTo>
                    <a:pt x="515" y="32"/>
                  </a:lnTo>
                  <a:lnTo>
                    <a:pt x="526" y="25"/>
                  </a:lnTo>
                  <a:lnTo>
                    <a:pt x="528" y="25"/>
                  </a:lnTo>
                  <a:lnTo>
                    <a:pt x="537" y="16"/>
                  </a:lnTo>
                  <a:lnTo>
                    <a:pt x="552" y="11"/>
                  </a:lnTo>
                  <a:lnTo>
                    <a:pt x="567" y="9"/>
                  </a:lnTo>
                  <a:lnTo>
                    <a:pt x="587" y="1"/>
                  </a:lnTo>
                  <a:lnTo>
                    <a:pt x="602" y="0"/>
                  </a:lnTo>
                  <a:lnTo>
                    <a:pt x="607" y="1"/>
                  </a:lnTo>
                  <a:lnTo>
                    <a:pt x="622" y="0"/>
                  </a:lnTo>
                  <a:lnTo>
                    <a:pt x="649" y="7"/>
                  </a:lnTo>
                  <a:lnTo>
                    <a:pt x="653" y="11"/>
                  </a:lnTo>
                  <a:lnTo>
                    <a:pt x="660" y="11"/>
                  </a:lnTo>
                  <a:lnTo>
                    <a:pt x="664" y="20"/>
                  </a:lnTo>
                  <a:lnTo>
                    <a:pt x="671" y="25"/>
                  </a:lnTo>
                  <a:lnTo>
                    <a:pt x="657" y="21"/>
                  </a:lnTo>
                  <a:lnTo>
                    <a:pt x="635" y="25"/>
                  </a:lnTo>
                  <a:lnTo>
                    <a:pt x="644" y="27"/>
                  </a:lnTo>
                  <a:lnTo>
                    <a:pt x="640" y="31"/>
                  </a:lnTo>
                  <a:lnTo>
                    <a:pt x="649" y="27"/>
                  </a:lnTo>
                  <a:lnTo>
                    <a:pt x="653" y="29"/>
                  </a:lnTo>
                  <a:lnTo>
                    <a:pt x="651" y="31"/>
                  </a:lnTo>
                  <a:lnTo>
                    <a:pt x="651" y="32"/>
                  </a:lnTo>
                  <a:lnTo>
                    <a:pt x="655" y="31"/>
                  </a:lnTo>
                  <a:lnTo>
                    <a:pt x="658" y="31"/>
                  </a:lnTo>
                  <a:lnTo>
                    <a:pt x="679" y="40"/>
                  </a:lnTo>
                  <a:lnTo>
                    <a:pt x="671" y="43"/>
                  </a:lnTo>
                  <a:lnTo>
                    <a:pt x="671" y="47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159"/>
            <p:cNvSpPr>
              <a:spLocks/>
            </p:cNvSpPr>
            <p:nvPr userDrawn="1"/>
          </p:nvSpPr>
          <p:spPr bwMode="auto">
            <a:xfrm>
              <a:off x="4649788" y="450850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Rectangle 160"/>
            <p:cNvSpPr>
              <a:spLocks noChangeArrowheads="1"/>
            </p:cNvSpPr>
            <p:nvPr userDrawn="1"/>
          </p:nvSpPr>
          <p:spPr bwMode="auto">
            <a:xfrm>
              <a:off x="7127875" y="63817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161"/>
            <p:cNvSpPr>
              <a:spLocks/>
            </p:cNvSpPr>
            <p:nvPr userDrawn="1"/>
          </p:nvSpPr>
          <p:spPr bwMode="auto">
            <a:xfrm>
              <a:off x="4706938" y="488950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162"/>
            <p:cNvSpPr>
              <a:spLocks/>
            </p:cNvSpPr>
            <p:nvPr userDrawn="1"/>
          </p:nvSpPr>
          <p:spPr bwMode="auto">
            <a:xfrm>
              <a:off x="6200775" y="1408113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164"/>
            <p:cNvSpPr>
              <a:spLocks/>
            </p:cNvSpPr>
            <p:nvPr userDrawn="1"/>
          </p:nvSpPr>
          <p:spPr bwMode="auto">
            <a:xfrm>
              <a:off x="6735763" y="1146175"/>
              <a:ext cx="3175" cy="635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165"/>
            <p:cNvSpPr>
              <a:spLocks/>
            </p:cNvSpPr>
            <p:nvPr userDrawn="1"/>
          </p:nvSpPr>
          <p:spPr bwMode="auto">
            <a:xfrm>
              <a:off x="8275638" y="152400"/>
              <a:ext cx="4763" cy="15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166"/>
            <p:cNvSpPr>
              <a:spLocks/>
            </p:cNvSpPr>
            <p:nvPr userDrawn="1"/>
          </p:nvSpPr>
          <p:spPr bwMode="auto">
            <a:xfrm>
              <a:off x="6183313" y="1417638"/>
              <a:ext cx="7938" cy="3175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67"/>
            <p:cNvSpPr>
              <a:spLocks/>
            </p:cNvSpPr>
            <p:nvPr userDrawn="1"/>
          </p:nvSpPr>
          <p:spPr bwMode="auto">
            <a:xfrm>
              <a:off x="6183313" y="1420813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Rectangle 168"/>
            <p:cNvSpPr>
              <a:spLocks noChangeArrowheads="1"/>
            </p:cNvSpPr>
            <p:nvPr userDrawn="1"/>
          </p:nvSpPr>
          <p:spPr bwMode="auto">
            <a:xfrm>
              <a:off x="8280400" y="1524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Rectangle 169"/>
            <p:cNvSpPr>
              <a:spLocks noChangeArrowheads="1"/>
            </p:cNvSpPr>
            <p:nvPr userDrawn="1"/>
          </p:nvSpPr>
          <p:spPr bwMode="auto">
            <a:xfrm>
              <a:off x="4876800" y="482600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Rectangle 170"/>
            <p:cNvSpPr>
              <a:spLocks noChangeArrowheads="1"/>
            </p:cNvSpPr>
            <p:nvPr userDrawn="1"/>
          </p:nvSpPr>
          <p:spPr bwMode="auto">
            <a:xfrm>
              <a:off x="4940300" y="492125"/>
              <a:ext cx="1588" cy="1588"/>
            </a:xfrm>
            <a:prstGeom prst="rect">
              <a:avLst/>
            </a:pr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171"/>
            <p:cNvSpPr>
              <a:spLocks/>
            </p:cNvSpPr>
            <p:nvPr userDrawn="1"/>
          </p:nvSpPr>
          <p:spPr bwMode="auto">
            <a:xfrm>
              <a:off x="4911725" y="488950"/>
              <a:ext cx="1588" cy="15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172"/>
            <p:cNvSpPr>
              <a:spLocks/>
            </p:cNvSpPr>
            <p:nvPr userDrawn="1"/>
          </p:nvSpPr>
          <p:spPr bwMode="auto">
            <a:xfrm>
              <a:off x="57150" y="-755650"/>
              <a:ext cx="84138" cy="141288"/>
            </a:xfrm>
            <a:custGeom>
              <a:avLst/>
              <a:gdLst/>
              <a:ahLst/>
              <a:cxnLst>
                <a:cxn ang="0">
                  <a:pos x="44" y="22"/>
                </a:cxn>
                <a:cxn ang="0">
                  <a:pos x="53" y="42"/>
                </a:cxn>
                <a:cxn ang="0">
                  <a:pos x="44" y="71"/>
                </a:cxn>
                <a:cxn ang="0">
                  <a:pos x="41" y="75"/>
                </a:cxn>
                <a:cxn ang="0">
                  <a:pos x="37" y="84"/>
                </a:cxn>
                <a:cxn ang="0">
                  <a:pos x="35" y="89"/>
                </a:cxn>
                <a:cxn ang="0">
                  <a:pos x="28" y="80"/>
                </a:cxn>
                <a:cxn ang="0">
                  <a:pos x="33" y="60"/>
                </a:cxn>
                <a:cxn ang="0">
                  <a:pos x="43" y="47"/>
                </a:cxn>
                <a:cxn ang="0">
                  <a:pos x="39" y="51"/>
                </a:cxn>
                <a:cxn ang="0">
                  <a:pos x="35" y="55"/>
                </a:cxn>
                <a:cxn ang="0">
                  <a:pos x="33" y="51"/>
                </a:cxn>
                <a:cxn ang="0">
                  <a:pos x="24" y="71"/>
                </a:cxn>
                <a:cxn ang="0">
                  <a:pos x="24" y="80"/>
                </a:cxn>
                <a:cxn ang="0">
                  <a:pos x="19" y="78"/>
                </a:cxn>
                <a:cxn ang="0">
                  <a:pos x="6" y="66"/>
                </a:cxn>
                <a:cxn ang="0">
                  <a:pos x="4" y="62"/>
                </a:cxn>
                <a:cxn ang="0">
                  <a:pos x="6" y="47"/>
                </a:cxn>
                <a:cxn ang="0">
                  <a:pos x="11" y="51"/>
                </a:cxn>
                <a:cxn ang="0">
                  <a:pos x="15" y="44"/>
                </a:cxn>
                <a:cxn ang="0">
                  <a:pos x="30" y="35"/>
                </a:cxn>
                <a:cxn ang="0">
                  <a:pos x="21" y="20"/>
                </a:cxn>
                <a:cxn ang="0">
                  <a:pos x="22" y="25"/>
                </a:cxn>
                <a:cxn ang="0">
                  <a:pos x="24" y="33"/>
                </a:cxn>
                <a:cxn ang="0">
                  <a:pos x="15" y="42"/>
                </a:cxn>
                <a:cxn ang="0">
                  <a:pos x="6" y="44"/>
                </a:cxn>
                <a:cxn ang="0">
                  <a:pos x="2" y="42"/>
                </a:cxn>
                <a:cxn ang="0">
                  <a:pos x="2" y="31"/>
                </a:cxn>
                <a:cxn ang="0">
                  <a:pos x="10" y="24"/>
                </a:cxn>
                <a:cxn ang="0">
                  <a:pos x="15" y="22"/>
                </a:cxn>
                <a:cxn ang="0">
                  <a:pos x="19" y="7"/>
                </a:cxn>
                <a:cxn ang="0">
                  <a:pos x="24" y="0"/>
                </a:cxn>
                <a:cxn ang="0">
                  <a:pos x="33" y="3"/>
                </a:cxn>
              </a:cxnLst>
              <a:rect l="0" t="0" r="r" b="b"/>
              <a:pathLst>
                <a:path w="53" h="89">
                  <a:moveTo>
                    <a:pt x="33" y="5"/>
                  </a:moveTo>
                  <a:lnTo>
                    <a:pt x="44" y="22"/>
                  </a:lnTo>
                  <a:lnTo>
                    <a:pt x="52" y="27"/>
                  </a:lnTo>
                  <a:lnTo>
                    <a:pt x="53" y="42"/>
                  </a:lnTo>
                  <a:lnTo>
                    <a:pt x="50" y="57"/>
                  </a:lnTo>
                  <a:lnTo>
                    <a:pt x="44" y="71"/>
                  </a:lnTo>
                  <a:lnTo>
                    <a:pt x="43" y="75"/>
                  </a:lnTo>
                  <a:lnTo>
                    <a:pt x="41" y="75"/>
                  </a:lnTo>
                  <a:lnTo>
                    <a:pt x="39" y="80"/>
                  </a:lnTo>
                  <a:lnTo>
                    <a:pt x="37" y="84"/>
                  </a:lnTo>
                  <a:lnTo>
                    <a:pt x="39" y="84"/>
                  </a:lnTo>
                  <a:lnTo>
                    <a:pt x="35" y="89"/>
                  </a:lnTo>
                  <a:lnTo>
                    <a:pt x="24" y="88"/>
                  </a:lnTo>
                  <a:lnTo>
                    <a:pt x="28" y="80"/>
                  </a:lnTo>
                  <a:lnTo>
                    <a:pt x="28" y="69"/>
                  </a:lnTo>
                  <a:lnTo>
                    <a:pt x="33" y="60"/>
                  </a:lnTo>
                  <a:lnTo>
                    <a:pt x="41" y="53"/>
                  </a:lnTo>
                  <a:lnTo>
                    <a:pt x="43" y="47"/>
                  </a:lnTo>
                  <a:lnTo>
                    <a:pt x="39" y="47"/>
                  </a:lnTo>
                  <a:lnTo>
                    <a:pt x="39" y="51"/>
                  </a:lnTo>
                  <a:lnTo>
                    <a:pt x="37" y="53"/>
                  </a:lnTo>
                  <a:lnTo>
                    <a:pt x="35" y="55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7"/>
                  </a:lnTo>
                  <a:lnTo>
                    <a:pt x="24" y="71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75"/>
                  </a:lnTo>
                  <a:lnTo>
                    <a:pt x="19" y="78"/>
                  </a:lnTo>
                  <a:lnTo>
                    <a:pt x="15" y="78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4" y="62"/>
                  </a:lnTo>
                  <a:lnTo>
                    <a:pt x="2" y="49"/>
                  </a:lnTo>
                  <a:lnTo>
                    <a:pt x="6" y="47"/>
                  </a:lnTo>
                  <a:lnTo>
                    <a:pt x="11" y="53"/>
                  </a:lnTo>
                  <a:lnTo>
                    <a:pt x="11" y="51"/>
                  </a:lnTo>
                  <a:lnTo>
                    <a:pt x="8" y="47"/>
                  </a:lnTo>
                  <a:lnTo>
                    <a:pt x="15" y="44"/>
                  </a:lnTo>
                  <a:lnTo>
                    <a:pt x="21" y="36"/>
                  </a:lnTo>
                  <a:lnTo>
                    <a:pt x="30" y="35"/>
                  </a:lnTo>
                  <a:lnTo>
                    <a:pt x="30" y="33"/>
                  </a:lnTo>
                  <a:lnTo>
                    <a:pt x="21" y="20"/>
                  </a:lnTo>
                  <a:lnTo>
                    <a:pt x="21" y="24"/>
                  </a:lnTo>
                  <a:lnTo>
                    <a:pt x="22" y="25"/>
                  </a:lnTo>
                  <a:lnTo>
                    <a:pt x="28" y="35"/>
                  </a:lnTo>
                  <a:lnTo>
                    <a:pt x="24" y="33"/>
                  </a:lnTo>
                  <a:lnTo>
                    <a:pt x="21" y="36"/>
                  </a:lnTo>
                  <a:lnTo>
                    <a:pt x="15" y="42"/>
                  </a:lnTo>
                  <a:lnTo>
                    <a:pt x="10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2" y="31"/>
                  </a:lnTo>
                  <a:lnTo>
                    <a:pt x="6" y="25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5" y="22"/>
                  </a:lnTo>
                  <a:lnTo>
                    <a:pt x="17" y="13"/>
                  </a:lnTo>
                  <a:lnTo>
                    <a:pt x="19" y="7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173"/>
            <p:cNvSpPr>
              <a:spLocks/>
            </p:cNvSpPr>
            <p:nvPr userDrawn="1"/>
          </p:nvSpPr>
          <p:spPr bwMode="auto">
            <a:xfrm>
              <a:off x="38100" y="-674687"/>
              <a:ext cx="34925" cy="777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14" y="13"/>
                </a:cxn>
                <a:cxn ang="0">
                  <a:pos x="22" y="31"/>
                </a:cxn>
                <a:cxn ang="0">
                  <a:pos x="20" y="42"/>
                </a:cxn>
                <a:cxn ang="0">
                  <a:pos x="16" y="48"/>
                </a:cxn>
                <a:cxn ang="0">
                  <a:pos x="14" y="49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0" y="13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5" y="2"/>
                </a:cxn>
              </a:cxnLst>
              <a:rect l="0" t="0" r="r" b="b"/>
              <a:pathLst>
                <a:path w="22" h="49">
                  <a:moveTo>
                    <a:pt x="5" y="2"/>
                  </a:moveTo>
                  <a:lnTo>
                    <a:pt x="14" y="13"/>
                  </a:lnTo>
                  <a:lnTo>
                    <a:pt x="22" y="31"/>
                  </a:lnTo>
                  <a:lnTo>
                    <a:pt x="20" y="42"/>
                  </a:lnTo>
                  <a:lnTo>
                    <a:pt x="16" y="48"/>
                  </a:lnTo>
                  <a:lnTo>
                    <a:pt x="14" y="49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7" y="27"/>
                  </a:lnTo>
                  <a:lnTo>
                    <a:pt x="5" y="29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5" y="18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174"/>
            <p:cNvSpPr>
              <a:spLocks/>
            </p:cNvSpPr>
            <p:nvPr userDrawn="1"/>
          </p:nvSpPr>
          <p:spPr bwMode="auto">
            <a:xfrm>
              <a:off x="22225" y="-758825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2"/>
                </a:cxn>
                <a:cxn ang="0">
                  <a:pos x="6" y="2"/>
                </a:cxn>
                <a:cxn ang="0">
                  <a:pos x="8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175"/>
            <p:cNvSpPr>
              <a:spLocks/>
            </p:cNvSpPr>
            <p:nvPr userDrawn="1"/>
          </p:nvSpPr>
          <p:spPr bwMode="auto">
            <a:xfrm>
              <a:off x="-20638" y="-758825"/>
              <a:ext cx="25400" cy="635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3" y="4"/>
                </a:cxn>
                <a:cxn ang="0">
                  <a:pos x="9" y="0"/>
                </a:cxn>
                <a:cxn ang="0">
                  <a:pos x="5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lnTo>
                    <a:pt x="13" y="4"/>
                  </a:lnTo>
                  <a:lnTo>
                    <a:pt x="9" y="0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176"/>
            <p:cNvSpPr>
              <a:spLocks/>
            </p:cNvSpPr>
            <p:nvPr userDrawn="1"/>
          </p:nvSpPr>
          <p:spPr bwMode="auto">
            <a:xfrm>
              <a:off x="101600" y="-758825"/>
              <a:ext cx="7938" cy="31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0"/>
                </a:cxn>
                <a:cxn ang="0">
                  <a:pos x="5" y="0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lnTo>
                    <a:pt x="5" y="0"/>
                  </a:lnTo>
                  <a:lnTo>
                    <a:pt x="2" y="2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177"/>
            <p:cNvSpPr>
              <a:spLocks/>
            </p:cNvSpPr>
            <p:nvPr userDrawn="1"/>
          </p:nvSpPr>
          <p:spPr bwMode="auto">
            <a:xfrm>
              <a:off x="52387" y="-758825"/>
              <a:ext cx="25400" cy="381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14" y="4"/>
                </a:cxn>
                <a:cxn ang="0">
                  <a:pos x="16" y="9"/>
                </a:cxn>
                <a:cxn ang="0">
                  <a:pos x="13" y="15"/>
                </a:cxn>
                <a:cxn ang="0">
                  <a:pos x="13" y="22"/>
                </a:cxn>
                <a:cxn ang="0">
                  <a:pos x="11" y="24"/>
                </a:cxn>
                <a:cxn ang="0">
                  <a:pos x="3" y="20"/>
                </a:cxn>
                <a:cxn ang="0">
                  <a:pos x="2" y="22"/>
                </a:cxn>
                <a:cxn ang="0">
                  <a:pos x="0" y="15"/>
                </a:cxn>
                <a:cxn ang="0">
                  <a:pos x="0" y="9"/>
                </a:cxn>
                <a:cxn ang="0">
                  <a:pos x="2" y="5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16" y="0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16" y="0"/>
                  </a:lnTo>
                  <a:lnTo>
                    <a:pt x="14" y="4"/>
                  </a:lnTo>
                  <a:lnTo>
                    <a:pt x="16" y="9"/>
                  </a:lnTo>
                  <a:lnTo>
                    <a:pt x="13" y="15"/>
                  </a:lnTo>
                  <a:lnTo>
                    <a:pt x="13" y="22"/>
                  </a:lnTo>
                  <a:lnTo>
                    <a:pt x="11" y="24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2" y="5"/>
                  </a:lnTo>
                  <a:lnTo>
                    <a:pt x="11" y="0"/>
                  </a:lnTo>
                  <a:lnTo>
                    <a:pt x="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178"/>
            <p:cNvSpPr>
              <a:spLocks/>
            </p:cNvSpPr>
            <p:nvPr userDrawn="1"/>
          </p:nvSpPr>
          <p:spPr bwMode="auto">
            <a:xfrm>
              <a:off x="25400" y="-750887"/>
              <a:ext cx="23813" cy="476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11" y="15"/>
                </a:cxn>
                <a:cxn ang="0">
                  <a:pos x="15" y="21"/>
                </a:cxn>
                <a:cxn ang="0">
                  <a:pos x="15" y="30"/>
                </a:cxn>
                <a:cxn ang="0">
                  <a:pos x="9" y="30"/>
                </a:cxn>
                <a:cxn ang="0">
                  <a:pos x="6" y="22"/>
                </a:cxn>
                <a:cxn ang="0">
                  <a:pos x="6" y="17"/>
                </a:cxn>
                <a:cxn ang="0">
                  <a:pos x="4" y="15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2" y="8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8" y="2"/>
                </a:cxn>
              </a:cxnLst>
              <a:rect l="0" t="0" r="r" b="b"/>
              <a:pathLst>
                <a:path w="15" h="30">
                  <a:moveTo>
                    <a:pt x="8" y="2"/>
                  </a:moveTo>
                  <a:lnTo>
                    <a:pt x="11" y="15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9" y="30"/>
                  </a:lnTo>
                  <a:lnTo>
                    <a:pt x="6" y="22"/>
                  </a:lnTo>
                  <a:lnTo>
                    <a:pt x="6" y="17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179"/>
            <p:cNvSpPr>
              <a:spLocks/>
            </p:cNvSpPr>
            <p:nvPr userDrawn="1"/>
          </p:nvSpPr>
          <p:spPr bwMode="auto">
            <a:xfrm>
              <a:off x="4762" y="-733425"/>
              <a:ext cx="17463" cy="15875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8" y="6"/>
                </a:cxn>
                <a:cxn ang="0">
                  <a:pos x="6" y="8"/>
                </a:cxn>
                <a:cxn ang="0">
                  <a:pos x="0" y="0"/>
                </a:cxn>
                <a:cxn ang="0">
                  <a:pos x="10" y="4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lnTo>
                    <a:pt x="11" y="8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8"/>
                  </a:lnTo>
                  <a:lnTo>
                    <a:pt x="0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180"/>
            <p:cNvSpPr>
              <a:spLocks/>
            </p:cNvSpPr>
            <p:nvPr userDrawn="1"/>
          </p:nvSpPr>
          <p:spPr bwMode="auto">
            <a:xfrm>
              <a:off x="3175" y="-747712"/>
              <a:ext cx="14288" cy="17463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9" h="11">
                  <a:moveTo>
                    <a:pt x="5" y="2"/>
                  </a:moveTo>
                  <a:lnTo>
                    <a:pt x="9" y="9"/>
                  </a:lnTo>
                  <a:lnTo>
                    <a:pt x="7" y="11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81"/>
            <p:cNvSpPr>
              <a:spLocks/>
            </p:cNvSpPr>
            <p:nvPr userDrawn="1"/>
          </p:nvSpPr>
          <p:spPr bwMode="auto">
            <a:xfrm>
              <a:off x="31750" y="-682625"/>
              <a:ext cx="7938" cy="11113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2" y="0"/>
                </a:cxn>
                <a:cxn ang="0">
                  <a:pos x="5" y="1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82"/>
            <p:cNvSpPr>
              <a:spLocks/>
            </p:cNvSpPr>
            <p:nvPr userDrawn="1"/>
          </p:nvSpPr>
          <p:spPr bwMode="auto">
            <a:xfrm>
              <a:off x="4762" y="-723900"/>
              <a:ext cx="12700" cy="14288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9"/>
                </a:cxn>
                <a:cxn ang="0">
                  <a:pos x="8" y="9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8" y="5"/>
                </a:cxn>
              </a:cxnLst>
              <a:rect l="0" t="0" r="r" b="b"/>
              <a:pathLst>
                <a:path w="8" h="9">
                  <a:moveTo>
                    <a:pt x="8" y="5"/>
                  </a:moveTo>
                  <a:lnTo>
                    <a:pt x="8" y="9"/>
                  </a:lnTo>
                  <a:lnTo>
                    <a:pt x="8" y="9"/>
                  </a:lnTo>
                  <a:lnTo>
                    <a:pt x="4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83"/>
            <p:cNvSpPr>
              <a:spLocks/>
            </p:cNvSpPr>
            <p:nvPr userDrawn="1"/>
          </p:nvSpPr>
          <p:spPr bwMode="auto">
            <a:xfrm>
              <a:off x="84137" y="-593725"/>
              <a:ext cx="20638" cy="41275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9"/>
                </a:cxn>
                <a:cxn ang="0">
                  <a:pos x="2" y="26"/>
                </a:cxn>
                <a:cxn ang="0">
                  <a:pos x="0" y="19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3" y="6"/>
                </a:cxn>
              </a:cxnLst>
              <a:rect l="0" t="0" r="r" b="b"/>
              <a:pathLst>
                <a:path w="13" h="26">
                  <a:moveTo>
                    <a:pt x="13" y="6"/>
                  </a:moveTo>
                  <a:lnTo>
                    <a:pt x="9" y="19"/>
                  </a:lnTo>
                  <a:lnTo>
                    <a:pt x="2" y="26"/>
                  </a:lnTo>
                  <a:lnTo>
                    <a:pt x="0" y="19"/>
                  </a:lnTo>
                  <a:lnTo>
                    <a:pt x="2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84"/>
            <p:cNvSpPr>
              <a:spLocks/>
            </p:cNvSpPr>
            <p:nvPr userDrawn="1"/>
          </p:nvSpPr>
          <p:spPr bwMode="auto">
            <a:xfrm>
              <a:off x="84137" y="-622300"/>
              <a:ext cx="38100" cy="42863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4"/>
                </a:cxn>
                <a:cxn ang="0">
                  <a:pos x="22" y="27"/>
                </a:cxn>
                <a:cxn ang="0">
                  <a:pos x="18" y="27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6"/>
                </a:cxn>
                <a:cxn ang="0">
                  <a:pos x="2" y="15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5" y="15"/>
                </a:cxn>
                <a:cxn ang="0">
                  <a:pos x="9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5" y="9"/>
                </a:cxn>
                <a:cxn ang="0">
                  <a:pos x="7" y="5"/>
                </a:cxn>
                <a:cxn ang="0">
                  <a:pos x="15" y="5"/>
                </a:cxn>
                <a:cxn ang="0">
                  <a:pos x="20" y="7"/>
                </a:cxn>
                <a:cxn ang="0">
                  <a:pos x="24" y="0"/>
                </a:cxn>
                <a:cxn ang="0">
                  <a:pos x="24" y="2"/>
                </a:cxn>
              </a:cxnLst>
              <a:rect l="0" t="0" r="r" b="b"/>
              <a:pathLst>
                <a:path w="24" h="27">
                  <a:moveTo>
                    <a:pt x="24" y="2"/>
                  </a:moveTo>
                  <a:lnTo>
                    <a:pt x="24" y="24"/>
                  </a:lnTo>
                  <a:lnTo>
                    <a:pt x="22" y="27"/>
                  </a:lnTo>
                  <a:lnTo>
                    <a:pt x="18" y="2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5" y="16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15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5" y="9"/>
                  </a:lnTo>
                  <a:lnTo>
                    <a:pt x="7" y="5"/>
                  </a:lnTo>
                  <a:lnTo>
                    <a:pt x="15" y="5"/>
                  </a:lnTo>
                  <a:lnTo>
                    <a:pt x="20" y="7"/>
                  </a:lnTo>
                  <a:lnTo>
                    <a:pt x="24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85"/>
            <p:cNvSpPr>
              <a:spLocks/>
            </p:cNvSpPr>
            <p:nvPr userDrawn="1"/>
          </p:nvSpPr>
          <p:spPr bwMode="auto">
            <a:xfrm>
              <a:off x="125412" y="-660400"/>
              <a:ext cx="14288" cy="444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20"/>
                </a:cxn>
                <a:cxn ang="0">
                  <a:pos x="0" y="28"/>
                </a:cxn>
                <a:cxn ang="0">
                  <a:pos x="0" y="18"/>
                </a:cxn>
                <a:cxn ang="0">
                  <a:pos x="7" y="0"/>
                </a:cxn>
              </a:cxnLst>
              <a:rect l="0" t="0" r="r" b="b"/>
              <a:pathLst>
                <a:path w="9" h="28">
                  <a:moveTo>
                    <a:pt x="7" y="0"/>
                  </a:moveTo>
                  <a:lnTo>
                    <a:pt x="9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5" y="20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86"/>
            <p:cNvSpPr>
              <a:spLocks/>
            </p:cNvSpPr>
            <p:nvPr userDrawn="1"/>
          </p:nvSpPr>
          <p:spPr bwMode="auto">
            <a:xfrm>
              <a:off x="119062" y="-642937"/>
              <a:ext cx="31750" cy="79375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9"/>
                </a:cxn>
                <a:cxn ang="0">
                  <a:pos x="20" y="17"/>
                </a:cxn>
                <a:cxn ang="0">
                  <a:pos x="18" y="26"/>
                </a:cxn>
                <a:cxn ang="0">
                  <a:pos x="18" y="39"/>
                </a:cxn>
                <a:cxn ang="0">
                  <a:pos x="13" y="46"/>
                </a:cxn>
                <a:cxn ang="0">
                  <a:pos x="7" y="50"/>
                </a:cxn>
                <a:cxn ang="0">
                  <a:pos x="2" y="50"/>
                </a:cxn>
                <a:cxn ang="0">
                  <a:pos x="0" y="46"/>
                </a:cxn>
                <a:cxn ang="0">
                  <a:pos x="4" y="44"/>
                </a:cxn>
                <a:cxn ang="0">
                  <a:pos x="7" y="39"/>
                </a:cxn>
                <a:cxn ang="0">
                  <a:pos x="5" y="37"/>
                </a:cxn>
                <a:cxn ang="0">
                  <a:pos x="7" y="29"/>
                </a:cxn>
                <a:cxn ang="0">
                  <a:pos x="7" y="18"/>
                </a:cxn>
                <a:cxn ang="0">
                  <a:pos x="13" y="9"/>
                </a:cxn>
                <a:cxn ang="0">
                  <a:pos x="13" y="6"/>
                </a:cxn>
                <a:cxn ang="0">
                  <a:pos x="18" y="0"/>
                </a:cxn>
                <a:cxn ang="0">
                  <a:pos x="18" y="2"/>
                </a:cxn>
              </a:cxnLst>
              <a:rect l="0" t="0" r="r" b="b"/>
              <a:pathLst>
                <a:path w="20" h="50">
                  <a:moveTo>
                    <a:pt x="18" y="2"/>
                  </a:moveTo>
                  <a:lnTo>
                    <a:pt x="18" y="9"/>
                  </a:lnTo>
                  <a:lnTo>
                    <a:pt x="20" y="17"/>
                  </a:lnTo>
                  <a:lnTo>
                    <a:pt x="18" y="26"/>
                  </a:lnTo>
                  <a:lnTo>
                    <a:pt x="18" y="39"/>
                  </a:lnTo>
                  <a:lnTo>
                    <a:pt x="13" y="46"/>
                  </a:lnTo>
                  <a:lnTo>
                    <a:pt x="7" y="50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4" y="44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7" y="29"/>
                  </a:lnTo>
                  <a:lnTo>
                    <a:pt x="7" y="18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8" y="0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87"/>
            <p:cNvSpPr>
              <a:spLocks/>
            </p:cNvSpPr>
            <p:nvPr userDrawn="1"/>
          </p:nvSpPr>
          <p:spPr bwMode="auto">
            <a:xfrm>
              <a:off x="150812" y="-642937"/>
              <a:ext cx="23813" cy="41275"/>
            </a:xfrm>
            <a:custGeom>
              <a:avLst/>
              <a:gdLst/>
              <a:ahLst/>
              <a:cxnLst>
                <a:cxn ang="0">
                  <a:pos x="15" y="2"/>
                </a:cxn>
                <a:cxn ang="0">
                  <a:pos x="4" y="24"/>
                </a:cxn>
                <a:cxn ang="0">
                  <a:pos x="0" y="26"/>
                </a:cxn>
                <a:cxn ang="0">
                  <a:pos x="2" y="15"/>
                </a:cxn>
                <a:cxn ang="0">
                  <a:pos x="2" y="7"/>
                </a:cxn>
                <a:cxn ang="0">
                  <a:pos x="2" y="4"/>
                </a:cxn>
                <a:cxn ang="0">
                  <a:pos x="9" y="6"/>
                </a:cxn>
                <a:cxn ang="0">
                  <a:pos x="13" y="0"/>
                </a:cxn>
                <a:cxn ang="0">
                  <a:pos x="15" y="2"/>
                </a:cxn>
              </a:cxnLst>
              <a:rect l="0" t="0" r="r" b="b"/>
              <a:pathLst>
                <a:path w="15" h="26">
                  <a:moveTo>
                    <a:pt x="15" y="2"/>
                  </a:moveTo>
                  <a:lnTo>
                    <a:pt x="4" y="24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2" y="7"/>
                  </a:lnTo>
                  <a:lnTo>
                    <a:pt x="2" y="4"/>
                  </a:lnTo>
                  <a:lnTo>
                    <a:pt x="9" y="6"/>
                  </a:lnTo>
                  <a:lnTo>
                    <a:pt x="13" y="0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chemeClr val="bg1">
                <a:lumMod val="85000"/>
                <a:alpha val="50000"/>
              </a:schemeClr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53819907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+Ci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grpSp>
        <p:nvGrpSpPr>
          <p:cNvPr id="703" name="Group 702"/>
          <p:cNvGrpSpPr/>
          <p:nvPr userDrawn="1"/>
        </p:nvGrpSpPr>
        <p:grpSpPr>
          <a:xfrm>
            <a:off x="2047749" y="1265963"/>
            <a:ext cx="5955990" cy="5264488"/>
            <a:chOff x="1529626" y="1265963"/>
            <a:chExt cx="5955990" cy="5264488"/>
          </a:xfrm>
          <a:solidFill>
            <a:schemeClr val="bg1">
              <a:lumMod val="85000"/>
            </a:schemeClr>
          </a:solidFill>
        </p:grpSpPr>
        <p:sp>
          <p:nvSpPr>
            <p:cNvPr id="704" name="Oval 386"/>
            <p:cNvSpPr>
              <a:spLocks noChangeArrowheads="1"/>
            </p:cNvSpPr>
            <p:nvPr userDrawn="1"/>
          </p:nvSpPr>
          <p:spPr bwMode="auto">
            <a:xfrm>
              <a:off x="1908242" y="140749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5" name="Oval 386"/>
            <p:cNvSpPr>
              <a:spLocks noChangeArrowheads="1"/>
            </p:cNvSpPr>
            <p:nvPr userDrawn="1"/>
          </p:nvSpPr>
          <p:spPr bwMode="auto">
            <a:xfrm>
              <a:off x="1772539" y="185237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6" name="Oval 386"/>
            <p:cNvSpPr>
              <a:spLocks noChangeArrowheads="1"/>
            </p:cNvSpPr>
            <p:nvPr userDrawn="1"/>
          </p:nvSpPr>
          <p:spPr bwMode="auto">
            <a:xfrm>
              <a:off x="2864554" y="1265963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7" name="Oval 386"/>
            <p:cNvSpPr>
              <a:spLocks noChangeArrowheads="1"/>
            </p:cNvSpPr>
            <p:nvPr userDrawn="1"/>
          </p:nvSpPr>
          <p:spPr bwMode="auto">
            <a:xfrm>
              <a:off x="3361228" y="314867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8" name="Oval 386"/>
            <p:cNvSpPr>
              <a:spLocks noChangeArrowheads="1"/>
            </p:cNvSpPr>
            <p:nvPr userDrawn="1"/>
          </p:nvSpPr>
          <p:spPr bwMode="auto">
            <a:xfrm>
              <a:off x="4524726" y="340366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09" name="Oval 386"/>
            <p:cNvSpPr>
              <a:spLocks noChangeArrowheads="1"/>
            </p:cNvSpPr>
            <p:nvPr userDrawn="1"/>
          </p:nvSpPr>
          <p:spPr bwMode="auto">
            <a:xfrm>
              <a:off x="1529626" y="3566159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0" name="Oval 386"/>
            <p:cNvSpPr>
              <a:spLocks noChangeArrowheads="1"/>
            </p:cNvSpPr>
            <p:nvPr userDrawn="1"/>
          </p:nvSpPr>
          <p:spPr bwMode="auto">
            <a:xfrm>
              <a:off x="2110420" y="4522361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1" name="Oval 386"/>
            <p:cNvSpPr>
              <a:spLocks noChangeArrowheads="1"/>
            </p:cNvSpPr>
            <p:nvPr userDrawn="1"/>
          </p:nvSpPr>
          <p:spPr bwMode="auto">
            <a:xfrm>
              <a:off x="2555395" y="4861900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2" name="Oval 386"/>
            <p:cNvSpPr>
              <a:spLocks noChangeArrowheads="1"/>
            </p:cNvSpPr>
            <p:nvPr userDrawn="1"/>
          </p:nvSpPr>
          <p:spPr bwMode="auto">
            <a:xfrm>
              <a:off x="3377311" y="524075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3" name="Oval 386"/>
            <p:cNvSpPr>
              <a:spLocks noChangeArrowheads="1"/>
            </p:cNvSpPr>
            <p:nvPr userDrawn="1"/>
          </p:nvSpPr>
          <p:spPr bwMode="auto">
            <a:xfrm>
              <a:off x="4235521" y="5197738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4" name="Oval 386"/>
            <p:cNvSpPr>
              <a:spLocks noChangeArrowheads="1"/>
            </p:cNvSpPr>
            <p:nvPr userDrawn="1"/>
          </p:nvSpPr>
          <p:spPr bwMode="auto">
            <a:xfrm>
              <a:off x="5384298" y="585855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5" name="Oval 386"/>
            <p:cNvSpPr>
              <a:spLocks noChangeArrowheads="1"/>
            </p:cNvSpPr>
            <p:nvPr userDrawn="1"/>
          </p:nvSpPr>
          <p:spPr bwMode="auto">
            <a:xfrm>
              <a:off x="5591468" y="6101472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6" name="Oval 386"/>
            <p:cNvSpPr>
              <a:spLocks noChangeArrowheads="1"/>
            </p:cNvSpPr>
            <p:nvPr userDrawn="1"/>
          </p:nvSpPr>
          <p:spPr bwMode="auto">
            <a:xfrm>
              <a:off x="6015256" y="643420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7" name="Oval 386"/>
            <p:cNvSpPr>
              <a:spLocks noChangeArrowheads="1"/>
            </p:cNvSpPr>
            <p:nvPr userDrawn="1"/>
          </p:nvSpPr>
          <p:spPr bwMode="auto">
            <a:xfrm>
              <a:off x="7389371" y="53763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8" name="Oval 386"/>
            <p:cNvSpPr>
              <a:spLocks noChangeArrowheads="1"/>
            </p:cNvSpPr>
            <p:nvPr userDrawn="1"/>
          </p:nvSpPr>
          <p:spPr bwMode="auto">
            <a:xfrm>
              <a:off x="7203517" y="4247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19" name="Oval 386"/>
            <p:cNvSpPr>
              <a:spLocks noChangeArrowheads="1"/>
            </p:cNvSpPr>
            <p:nvPr userDrawn="1"/>
          </p:nvSpPr>
          <p:spPr bwMode="auto">
            <a:xfrm>
              <a:off x="6372538" y="555693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0" name="Oval 386"/>
            <p:cNvSpPr>
              <a:spLocks noChangeArrowheads="1"/>
            </p:cNvSpPr>
            <p:nvPr userDrawn="1"/>
          </p:nvSpPr>
          <p:spPr bwMode="auto">
            <a:xfrm>
              <a:off x="6040145" y="491895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1" name="Oval 386"/>
            <p:cNvSpPr>
              <a:spLocks noChangeArrowheads="1"/>
            </p:cNvSpPr>
            <p:nvPr userDrawn="1"/>
          </p:nvSpPr>
          <p:spPr bwMode="auto">
            <a:xfrm>
              <a:off x="6295823" y="346608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2" name="Oval 386"/>
            <p:cNvSpPr>
              <a:spLocks noChangeArrowheads="1"/>
            </p:cNvSpPr>
            <p:nvPr userDrawn="1"/>
          </p:nvSpPr>
          <p:spPr bwMode="auto">
            <a:xfrm>
              <a:off x="6020361" y="3005026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3" name="Oval 386"/>
            <p:cNvSpPr>
              <a:spLocks noChangeArrowheads="1"/>
            </p:cNvSpPr>
            <p:nvPr userDrawn="1"/>
          </p:nvSpPr>
          <p:spPr bwMode="auto">
            <a:xfrm>
              <a:off x="6380057" y="2137967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4" name="Oval 386"/>
            <p:cNvSpPr>
              <a:spLocks noChangeArrowheads="1"/>
            </p:cNvSpPr>
            <p:nvPr userDrawn="1"/>
          </p:nvSpPr>
          <p:spPr bwMode="auto">
            <a:xfrm>
              <a:off x="6493930" y="1727284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5" name="Oval 386"/>
            <p:cNvSpPr>
              <a:spLocks noChangeArrowheads="1"/>
            </p:cNvSpPr>
            <p:nvPr userDrawn="1"/>
          </p:nvSpPr>
          <p:spPr bwMode="auto">
            <a:xfrm>
              <a:off x="7355290" y="269599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26" name="Oval 386"/>
            <p:cNvSpPr>
              <a:spLocks noChangeArrowheads="1"/>
            </p:cNvSpPr>
            <p:nvPr userDrawn="1"/>
          </p:nvSpPr>
          <p:spPr bwMode="auto">
            <a:xfrm>
              <a:off x="7051905" y="3469915"/>
              <a:ext cx="96245" cy="96245"/>
            </a:xfrm>
            <a:prstGeom prst="ellipse">
              <a:avLst/>
            </a:prstGeom>
            <a:grp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727" name="Group 726"/>
          <p:cNvGrpSpPr/>
          <p:nvPr userDrawn="1"/>
        </p:nvGrpSpPr>
        <p:grpSpPr>
          <a:xfrm>
            <a:off x="1623591" y="1372957"/>
            <a:ext cx="6823881" cy="5143849"/>
            <a:chOff x="1623591" y="1372957"/>
            <a:chExt cx="6823881" cy="5143849"/>
          </a:xfrm>
        </p:grpSpPr>
        <p:sp>
          <p:nvSpPr>
            <p:cNvPr id="728" name="Text Box 345"/>
            <p:cNvSpPr txBox="1">
              <a:spLocks noChangeArrowheads="1"/>
            </p:cNvSpPr>
            <p:nvPr userDrawn="1"/>
          </p:nvSpPr>
          <p:spPr bwMode="auto">
            <a:xfrm>
              <a:off x="1725950" y="1856097"/>
              <a:ext cx="513086" cy="1160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Portland</a:t>
              </a:r>
            </a:p>
          </p:txBody>
        </p:sp>
        <p:sp>
          <p:nvSpPr>
            <p:cNvPr id="729" name="Text Box 347"/>
            <p:cNvSpPr txBox="1">
              <a:spLocks noChangeArrowheads="1"/>
            </p:cNvSpPr>
            <p:nvPr userDrawn="1"/>
          </p:nvSpPr>
          <p:spPr bwMode="auto">
            <a:xfrm>
              <a:off x="1903835" y="4520566"/>
              <a:ext cx="698712" cy="1264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Los Angeles</a:t>
              </a:r>
            </a:p>
          </p:txBody>
        </p:sp>
        <p:sp>
          <p:nvSpPr>
            <p:cNvPr id="730" name="Text Box 348"/>
            <p:cNvSpPr txBox="1">
              <a:spLocks noChangeArrowheads="1"/>
            </p:cNvSpPr>
            <p:nvPr userDrawn="1"/>
          </p:nvSpPr>
          <p:spPr bwMode="auto">
            <a:xfrm>
              <a:off x="3166021" y="4754220"/>
              <a:ext cx="491088" cy="13850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Calexico</a:t>
              </a:r>
            </a:p>
          </p:txBody>
        </p:sp>
        <p:sp>
          <p:nvSpPr>
            <p:cNvPr id="731" name="Text Box 351"/>
            <p:cNvSpPr txBox="1">
              <a:spLocks noChangeArrowheads="1"/>
            </p:cNvSpPr>
            <p:nvPr userDrawn="1"/>
          </p:nvSpPr>
          <p:spPr bwMode="auto">
            <a:xfrm>
              <a:off x="2562294" y="1428750"/>
              <a:ext cx="451379" cy="1136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Seattle</a:t>
              </a:r>
            </a:p>
          </p:txBody>
        </p:sp>
        <p:sp>
          <p:nvSpPr>
            <p:cNvPr id="732" name="Text Box 363"/>
            <p:cNvSpPr txBox="1">
              <a:spLocks noChangeArrowheads="1"/>
            </p:cNvSpPr>
            <p:nvPr userDrawn="1"/>
          </p:nvSpPr>
          <p:spPr bwMode="auto">
            <a:xfrm>
              <a:off x="3991679" y="3157384"/>
              <a:ext cx="720220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Salt Lake City</a:t>
              </a:r>
            </a:p>
          </p:txBody>
        </p:sp>
        <p:sp>
          <p:nvSpPr>
            <p:cNvPr id="733" name="Text Box 364"/>
            <p:cNvSpPr txBox="1">
              <a:spLocks noChangeArrowheads="1"/>
            </p:cNvSpPr>
            <p:nvPr userDrawn="1"/>
          </p:nvSpPr>
          <p:spPr bwMode="auto">
            <a:xfrm>
              <a:off x="3462985" y="1372957"/>
              <a:ext cx="542141" cy="1146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Eastport</a:t>
              </a:r>
            </a:p>
          </p:txBody>
        </p:sp>
        <p:sp>
          <p:nvSpPr>
            <p:cNvPr id="734" name="Text Box 354"/>
            <p:cNvSpPr txBox="1">
              <a:spLocks noChangeArrowheads="1"/>
            </p:cNvSpPr>
            <p:nvPr userDrawn="1"/>
          </p:nvSpPr>
          <p:spPr bwMode="auto">
            <a:xfrm>
              <a:off x="6673349" y="6391512"/>
              <a:ext cx="730070" cy="1252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Brownsville</a:t>
              </a:r>
            </a:p>
          </p:txBody>
        </p:sp>
        <p:sp>
          <p:nvSpPr>
            <p:cNvPr id="735" name="Text Box 356"/>
            <p:cNvSpPr txBox="1">
              <a:spLocks noChangeArrowheads="1"/>
            </p:cNvSpPr>
            <p:nvPr userDrawn="1"/>
          </p:nvSpPr>
          <p:spPr bwMode="auto">
            <a:xfrm>
              <a:off x="6901159" y="5699142"/>
              <a:ext cx="502260" cy="1284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Houston</a:t>
              </a:r>
            </a:p>
          </p:txBody>
        </p:sp>
        <p:sp>
          <p:nvSpPr>
            <p:cNvPr id="736" name="Text Box 362"/>
            <p:cNvSpPr txBox="1">
              <a:spLocks noChangeArrowheads="1"/>
            </p:cNvSpPr>
            <p:nvPr userDrawn="1"/>
          </p:nvSpPr>
          <p:spPr bwMode="auto">
            <a:xfrm>
              <a:off x="5872006" y="2873561"/>
              <a:ext cx="632431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Omaha</a:t>
              </a:r>
            </a:p>
          </p:txBody>
        </p:sp>
        <p:sp>
          <p:nvSpPr>
            <p:cNvPr id="737" name="Text Box 365"/>
            <p:cNvSpPr txBox="1">
              <a:spLocks noChangeArrowheads="1"/>
            </p:cNvSpPr>
            <p:nvPr userDrawn="1"/>
          </p:nvSpPr>
          <p:spPr bwMode="auto">
            <a:xfrm>
              <a:off x="6523138" y="2061787"/>
              <a:ext cx="340591" cy="231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Twin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Cities</a:t>
              </a:r>
            </a:p>
          </p:txBody>
        </p:sp>
        <p:sp>
          <p:nvSpPr>
            <p:cNvPr id="738" name="Text Box 391"/>
            <p:cNvSpPr txBox="1">
              <a:spLocks noChangeArrowheads="1"/>
            </p:cNvSpPr>
            <p:nvPr userDrawn="1"/>
          </p:nvSpPr>
          <p:spPr bwMode="auto">
            <a:xfrm>
              <a:off x="5173992" y="3409066"/>
              <a:ext cx="407451" cy="132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Denver</a:t>
              </a:r>
            </a:p>
          </p:txBody>
        </p:sp>
        <p:sp>
          <p:nvSpPr>
            <p:cNvPr id="739" name="Text Box 355"/>
            <p:cNvSpPr txBox="1">
              <a:spLocks noChangeArrowheads="1"/>
            </p:cNvSpPr>
            <p:nvPr userDrawn="1"/>
          </p:nvSpPr>
          <p:spPr bwMode="auto">
            <a:xfrm>
              <a:off x="6583993" y="4769170"/>
              <a:ext cx="613334" cy="1457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Dallas</a:t>
              </a:r>
            </a:p>
          </p:txBody>
        </p:sp>
        <p:sp>
          <p:nvSpPr>
            <p:cNvPr id="740" name="Text Box 349"/>
            <p:cNvSpPr txBox="1">
              <a:spLocks noChangeArrowheads="1"/>
            </p:cNvSpPr>
            <p:nvPr userDrawn="1"/>
          </p:nvSpPr>
          <p:spPr bwMode="auto">
            <a:xfrm>
              <a:off x="4028025" y="5285236"/>
              <a:ext cx="501402" cy="119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Nogales</a:t>
              </a:r>
            </a:p>
          </p:txBody>
        </p:sp>
        <p:sp>
          <p:nvSpPr>
            <p:cNvPr id="741" name="Text Box 350"/>
            <p:cNvSpPr txBox="1">
              <a:spLocks noChangeArrowheads="1"/>
            </p:cNvSpPr>
            <p:nvPr userDrawn="1"/>
          </p:nvSpPr>
          <p:spPr bwMode="auto">
            <a:xfrm>
              <a:off x="4883576" y="5197374"/>
              <a:ext cx="445383" cy="1320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El Paso</a:t>
              </a:r>
            </a:p>
          </p:txBody>
        </p:sp>
        <p:sp>
          <p:nvSpPr>
            <p:cNvPr id="742" name="Text Box 352"/>
            <p:cNvSpPr txBox="1">
              <a:spLocks noChangeArrowheads="1"/>
            </p:cNvSpPr>
            <p:nvPr userDrawn="1"/>
          </p:nvSpPr>
          <p:spPr bwMode="auto">
            <a:xfrm>
              <a:off x="5472260" y="5787336"/>
              <a:ext cx="397414" cy="2313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Eagle</a:t>
              </a:r>
            </a:p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Pass</a:t>
              </a:r>
            </a:p>
          </p:txBody>
        </p:sp>
        <p:sp>
          <p:nvSpPr>
            <p:cNvPr id="743" name="Text Box 358"/>
            <p:cNvSpPr txBox="1">
              <a:spLocks noChangeArrowheads="1"/>
            </p:cNvSpPr>
            <p:nvPr userDrawn="1"/>
          </p:nvSpPr>
          <p:spPr bwMode="auto">
            <a:xfrm>
              <a:off x="6836439" y="3220127"/>
              <a:ext cx="444150" cy="2191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Kansas</a:t>
              </a:r>
            </a:p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City</a:t>
              </a:r>
            </a:p>
          </p:txBody>
        </p:sp>
        <p:sp>
          <p:nvSpPr>
            <p:cNvPr id="744" name="Text Box 360"/>
            <p:cNvSpPr txBox="1">
              <a:spLocks noChangeArrowheads="1"/>
            </p:cNvSpPr>
            <p:nvPr userDrawn="1"/>
          </p:nvSpPr>
          <p:spPr bwMode="auto">
            <a:xfrm>
              <a:off x="7688698" y="3454644"/>
              <a:ext cx="526763" cy="1074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St. Louis</a:t>
              </a:r>
            </a:p>
          </p:txBody>
        </p:sp>
        <p:sp>
          <p:nvSpPr>
            <p:cNvPr id="745" name="Text Box 366"/>
            <p:cNvSpPr txBox="1">
              <a:spLocks noChangeArrowheads="1"/>
            </p:cNvSpPr>
            <p:nvPr userDrawn="1"/>
          </p:nvSpPr>
          <p:spPr bwMode="auto">
            <a:xfrm>
              <a:off x="6614123" y="1629101"/>
              <a:ext cx="385627" cy="12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Duluth</a:t>
              </a:r>
            </a:p>
          </p:txBody>
        </p:sp>
        <p:sp>
          <p:nvSpPr>
            <p:cNvPr id="746" name="Text Box 353"/>
            <p:cNvSpPr txBox="1">
              <a:spLocks noChangeArrowheads="1"/>
            </p:cNvSpPr>
            <p:nvPr userDrawn="1"/>
          </p:nvSpPr>
          <p:spPr bwMode="auto">
            <a:xfrm>
              <a:off x="5711699" y="6209986"/>
              <a:ext cx="662377" cy="2778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Laredo</a:t>
              </a:r>
            </a:p>
          </p:txBody>
        </p:sp>
        <p:sp>
          <p:nvSpPr>
            <p:cNvPr id="747" name="Text Box 359"/>
            <p:cNvSpPr txBox="1">
              <a:spLocks noChangeArrowheads="1"/>
            </p:cNvSpPr>
            <p:nvPr userDrawn="1"/>
          </p:nvSpPr>
          <p:spPr bwMode="auto">
            <a:xfrm>
              <a:off x="7688698" y="4122200"/>
              <a:ext cx="560882" cy="1359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Memphis</a:t>
              </a:r>
            </a:p>
          </p:txBody>
        </p:sp>
        <p:sp>
          <p:nvSpPr>
            <p:cNvPr id="748" name="Text Box 361"/>
            <p:cNvSpPr txBox="1">
              <a:spLocks noChangeArrowheads="1"/>
            </p:cNvSpPr>
            <p:nvPr userDrawn="1"/>
          </p:nvSpPr>
          <p:spPr bwMode="auto">
            <a:xfrm>
              <a:off x="7925905" y="2584009"/>
              <a:ext cx="521567" cy="104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l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Chicago</a:t>
              </a:r>
            </a:p>
          </p:txBody>
        </p:sp>
        <p:sp>
          <p:nvSpPr>
            <p:cNvPr id="749" name="Text Box 357"/>
            <p:cNvSpPr txBox="1">
              <a:spLocks noChangeArrowheads="1"/>
            </p:cNvSpPr>
            <p:nvPr userDrawn="1"/>
          </p:nvSpPr>
          <p:spPr bwMode="auto">
            <a:xfrm>
              <a:off x="7735651" y="5148395"/>
              <a:ext cx="459338" cy="249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New </a:t>
              </a:r>
              <a:b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</a:b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Orleans</a:t>
              </a:r>
            </a:p>
          </p:txBody>
        </p:sp>
        <p:sp>
          <p:nvSpPr>
            <p:cNvPr id="750" name="Text Box 346"/>
            <p:cNvSpPr txBox="1">
              <a:spLocks noChangeArrowheads="1"/>
            </p:cNvSpPr>
            <p:nvPr userDrawn="1"/>
          </p:nvSpPr>
          <p:spPr bwMode="auto">
            <a:xfrm>
              <a:off x="1623591" y="3447973"/>
              <a:ext cx="475304" cy="1072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no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900" dirty="0">
                  <a:solidFill>
                    <a:schemeClr val="tx1">
                      <a:lumMod val="75000"/>
                    </a:schemeClr>
                  </a:solidFill>
                  <a:latin typeface="+mn-lt"/>
                </a:rPr>
                <a:t>Oakland</a:t>
              </a:r>
            </a:p>
          </p:txBody>
        </p:sp>
      </p:grp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7687040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stemMap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 userDrawn="1"/>
        </p:nvGrpSpPr>
        <p:grpSpPr>
          <a:xfrm>
            <a:off x="2049410" y="1305412"/>
            <a:ext cx="5945522" cy="5187811"/>
            <a:chOff x="311150" y="373063"/>
            <a:chExt cx="5281613" cy="4608512"/>
          </a:xfrm>
        </p:grpSpPr>
        <p:grpSp>
          <p:nvGrpSpPr>
            <p:cNvPr id="359" name="Group 719"/>
            <p:cNvGrpSpPr>
              <a:grpSpLocks/>
            </p:cNvGrpSpPr>
            <p:nvPr/>
          </p:nvGrpSpPr>
          <p:grpSpPr bwMode="auto">
            <a:xfrm>
              <a:off x="311150" y="601663"/>
              <a:ext cx="5281613" cy="3327400"/>
              <a:chOff x="196" y="379"/>
              <a:chExt cx="3327" cy="2096"/>
            </a:xfrm>
          </p:grpSpPr>
          <p:sp>
            <p:nvSpPr>
              <p:cNvPr id="503" name="Freeform 519"/>
              <p:cNvSpPr>
                <a:spLocks/>
              </p:cNvSpPr>
              <p:nvPr/>
            </p:nvSpPr>
            <p:spPr bwMode="auto">
              <a:xfrm>
                <a:off x="382" y="710"/>
                <a:ext cx="90" cy="161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3" y="15"/>
                  </a:cxn>
                  <a:cxn ang="0">
                    <a:pos x="34" y="37"/>
                  </a:cxn>
                  <a:cxn ang="0">
                    <a:pos x="19" y="64"/>
                  </a:cxn>
                  <a:cxn ang="0">
                    <a:pos x="0" y="88"/>
                  </a:cxn>
                </a:cxnLst>
                <a:rect l="0" t="0" r="r" b="b"/>
                <a:pathLst>
                  <a:path w="49" h="88">
                    <a:moveTo>
                      <a:pt x="47" y="0"/>
                    </a:moveTo>
                    <a:cubicBezTo>
                      <a:pt x="44" y="3"/>
                      <a:pt x="39" y="11"/>
                      <a:pt x="43" y="15"/>
                    </a:cubicBezTo>
                    <a:cubicBezTo>
                      <a:pt x="49" y="23"/>
                      <a:pt x="31" y="30"/>
                      <a:pt x="34" y="37"/>
                    </a:cubicBezTo>
                    <a:cubicBezTo>
                      <a:pt x="34" y="36"/>
                      <a:pt x="20" y="61"/>
                      <a:pt x="19" y="64"/>
                    </a:cubicBezTo>
                    <a:cubicBezTo>
                      <a:pt x="15" y="73"/>
                      <a:pt x="1" y="78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520"/>
              <p:cNvSpPr>
                <a:spLocks/>
              </p:cNvSpPr>
              <p:nvPr/>
            </p:nvSpPr>
            <p:spPr bwMode="auto">
              <a:xfrm>
                <a:off x="468" y="672"/>
                <a:ext cx="15" cy="36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7" y="10"/>
                  </a:cxn>
                  <a:cxn ang="0">
                    <a:pos x="0" y="20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8" y="1"/>
                      <a:pt x="7" y="10"/>
                      <a:pt x="7" y="10"/>
                    </a:cubicBezTo>
                    <a:cubicBezTo>
                      <a:pt x="3" y="11"/>
                      <a:pt x="4" y="17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521"/>
              <p:cNvSpPr>
                <a:spLocks/>
              </p:cNvSpPr>
              <p:nvPr/>
            </p:nvSpPr>
            <p:spPr bwMode="auto">
              <a:xfrm>
                <a:off x="477" y="591"/>
                <a:ext cx="37" cy="7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13"/>
                  </a:cxn>
                  <a:cxn ang="0">
                    <a:pos x="9" y="20"/>
                  </a:cxn>
                  <a:cxn ang="0">
                    <a:pos x="4" y="28"/>
                  </a:cxn>
                  <a:cxn ang="0">
                    <a:pos x="3" y="43"/>
                  </a:cxn>
                </a:cxnLst>
                <a:rect l="0" t="0" r="r" b="b"/>
                <a:pathLst>
                  <a:path w="20" h="43">
                    <a:moveTo>
                      <a:pt x="18" y="0"/>
                    </a:moveTo>
                    <a:cubicBezTo>
                      <a:pt x="20" y="4"/>
                      <a:pt x="19" y="9"/>
                      <a:pt x="18" y="13"/>
                    </a:cubicBezTo>
                    <a:cubicBezTo>
                      <a:pt x="17" y="18"/>
                      <a:pt x="10" y="17"/>
                      <a:pt x="9" y="20"/>
                    </a:cubicBezTo>
                    <a:cubicBezTo>
                      <a:pt x="8" y="23"/>
                      <a:pt x="5" y="26"/>
                      <a:pt x="4" y="28"/>
                    </a:cubicBezTo>
                    <a:cubicBezTo>
                      <a:pt x="0" y="33"/>
                      <a:pt x="3" y="38"/>
                      <a:pt x="3" y="4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522"/>
              <p:cNvSpPr>
                <a:spLocks/>
              </p:cNvSpPr>
              <p:nvPr/>
            </p:nvSpPr>
            <p:spPr bwMode="auto">
              <a:xfrm>
                <a:off x="351" y="568"/>
                <a:ext cx="31" cy="12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0" y="0"/>
                  </a:cxn>
                </a:cxnLst>
                <a:rect l="0" t="0" r="r" b="b"/>
                <a:pathLst>
                  <a:path w="17" h="7">
                    <a:moveTo>
                      <a:pt x="17" y="5"/>
                    </a:moveTo>
                    <a:cubicBezTo>
                      <a:pt x="12" y="3"/>
                      <a:pt x="3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523"/>
              <p:cNvSpPr>
                <a:spLocks/>
              </p:cNvSpPr>
              <p:nvPr/>
            </p:nvSpPr>
            <p:spPr bwMode="auto">
              <a:xfrm>
                <a:off x="346" y="485"/>
                <a:ext cx="7" cy="6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524"/>
              <p:cNvSpPr>
                <a:spLocks/>
              </p:cNvSpPr>
              <p:nvPr/>
            </p:nvSpPr>
            <p:spPr bwMode="auto">
              <a:xfrm>
                <a:off x="373" y="387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3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525"/>
              <p:cNvSpPr>
                <a:spLocks/>
              </p:cNvSpPr>
              <p:nvPr/>
            </p:nvSpPr>
            <p:spPr bwMode="auto">
              <a:xfrm>
                <a:off x="761" y="505"/>
                <a:ext cx="20" cy="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5" y="4"/>
                      <a:pt x="4" y="1"/>
                      <a:pt x="11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526"/>
              <p:cNvSpPr>
                <a:spLocks/>
              </p:cNvSpPr>
              <p:nvPr/>
            </p:nvSpPr>
            <p:spPr bwMode="auto">
              <a:xfrm>
                <a:off x="686" y="613"/>
                <a:ext cx="5" cy="22"/>
              </a:xfrm>
              <a:custGeom>
                <a:avLst/>
                <a:gdLst/>
                <a:ahLst/>
                <a:cxnLst>
                  <a:cxn ang="0">
                    <a:pos x="1" y="12"/>
                  </a:cxn>
                  <a:cxn ang="0">
                    <a:pos x="0" y="0"/>
                  </a:cxn>
                </a:cxnLst>
                <a:rect l="0" t="0" r="r" b="b"/>
                <a:pathLst>
                  <a:path w="3" h="12">
                    <a:moveTo>
                      <a:pt x="1" y="12"/>
                    </a:moveTo>
                    <a:cubicBezTo>
                      <a:pt x="2" y="8"/>
                      <a:pt x="3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527"/>
              <p:cNvSpPr>
                <a:spLocks/>
              </p:cNvSpPr>
              <p:nvPr/>
            </p:nvSpPr>
            <p:spPr bwMode="auto">
              <a:xfrm>
                <a:off x="889" y="379"/>
                <a:ext cx="9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528"/>
              <p:cNvSpPr>
                <a:spLocks/>
              </p:cNvSpPr>
              <p:nvPr/>
            </p:nvSpPr>
            <p:spPr bwMode="auto">
              <a:xfrm>
                <a:off x="856" y="385"/>
                <a:ext cx="36" cy="45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3" y="8"/>
                  </a:cxn>
                  <a:cxn ang="0">
                    <a:pos x="0" y="0"/>
                  </a:cxn>
                </a:cxnLst>
                <a:rect l="0" t="0" r="r" b="b"/>
                <a:pathLst>
                  <a:path w="20" h="25">
                    <a:moveTo>
                      <a:pt x="17" y="25"/>
                    </a:moveTo>
                    <a:cubicBezTo>
                      <a:pt x="20" y="17"/>
                      <a:pt x="4" y="14"/>
                      <a:pt x="3" y="8"/>
                    </a:cubicBezTo>
                    <a:cubicBezTo>
                      <a:pt x="3" y="6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529"/>
              <p:cNvSpPr>
                <a:spLocks/>
              </p:cNvSpPr>
              <p:nvPr/>
            </p:nvSpPr>
            <p:spPr bwMode="auto">
              <a:xfrm>
                <a:off x="861" y="407"/>
                <a:ext cx="8" cy="16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4" y="0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9"/>
                      <a:pt x="4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530"/>
              <p:cNvSpPr>
                <a:spLocks/>
              </p:cNvSpPr>
              <p:nvPr/>
            </p:nvSpPr>
            <p:spPr bwMode="auto">
              <a:xfrm>
                <a:off x="556" y="485"/>
                <a:ext cx="82" cy="6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45" y="27"/>
                  </a:cxn>
                </a:cxnLst>
                <a:rect l="0" t="0" r="r" b="b"/>
                <a:pathLst>
                  <a:path w="45" h="34">
                    <a:moveTo>
                      <a:pt x="6" y="0"/>
                    </a:moveTo>
                    <a:cubicBezTo>
                      <a:pt x="0" y="15"/>
                      <a:pt x="33" y="34"/>
                      <a:pt x="45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531"/>
              <p:cNvSpPr>
                <a:spLocks/>
              </p:cNvSpPr>
              <p:nvPr/>
            </p:nvSpPr>
            <p:spPr bwMode="auto">
              <a:xfrm>
                <a:off x="660" y="535"/>
                <a:ext cx="31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11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5"/>
                      <a:pt x="13" y="2"/>
                      <a:pt x="17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532"/>
              <p:cNvSpPr>
                <a:spLocks/>
              </p:cNvSpPr>
              <p:nvPr/>
            </p:nvSpPr>
            <p:spPr bwMode="auto">
              <a:xfrm>
                <a:off x="584" y="502"/>
                <a:ext cx="95" cy="45"/>
              </a:xfrm>
              <a:custGeom>
                <a:avLst/>
                <a:gdLst/>
                <a:ahLst/>
                <a:cxnLst>
                  <a:cxn ang="0">
                    <a:pos x="52" y="23"/>
                  </a:cxn>
                  <a:cxn ang="0">
                    <a:pos x="41" y="23"/>
                  </a:cxn>
                  <a:cxn ang="0">
                    <a:pos x="22" y="14"/>
                  </a:cxn>
                  <a:cxn ang="0">
                    <a:pos x="0" y="0"/>
                  </a:cxn>
                </a:cxnLst>
                <a:rect l="0" t="0" r="r" b="b"/>
                <a:pathLst>
                  <a:path w="52" h="25">
                    <a:moveTo>
                      <a:pt x="52" y="23"/>
                    </a:moveTo>
                    <a:cubicBezTo>
                      <a:pt x="50" y="21"/>
                      <a:pt x="43" y="25"/>
                      <a:pt x="41" y="23"/>
                    </a:cubicBezTo>
                    <a:cubicBezTo>
                      <a:pt x="39" y="21"/>
                      <a:pt x="22" y="12"/>
                      <a:pt x="22" y="14"/>
                    </a:cubicBezTo>
                    <a:cubicBezTo>
                      <a:pt x="17" y="5"/>
                      <a:pt x="9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533"/>
              <p:cNvSpPr>
                <a:spLocks/>
              </p:cNvSpPr>
              <p:nvPr/>
            </p:nvSpPr>
            <p:spPr bwMode="auto">
              <a:xfrm>
                <a:off x="819" y="811"/>
                <a:ext cx="15" cy="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8" y="10"/>
                  </a:cxn>
                  <a:cxn ang="0">
                    <a:pos x="0" y="24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6" y="0"/>
                      <a:pt x="8" y="8"/>
                      <a:pt x="8" y="10"/>
                    </a:cubicBezTo>
                    <a:cubicBezTo>
                      <a:pt x="8" y="11"/>
                      <a:pt x="1" y="23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534"/>
              <p:cNvSpPr>
                <a:spLocks/>
              </p:cNvSpPr>
              <p:nvPr/>
            </p:nvSpPr>
            <p:spPr bwMode="auto">
              <a:xfrm>
                <a:off x="818" y="855"/>
                <a:ext cx="40" cy="43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21" y="24"/>
                  </a:cxn>
                  <a:cxn ang="0">
                    <a:pos x="1" y="0"/>
                  </a:cxn>
                </a:cxnLst>
                <a:rect l="0" t="0" r="r" b="b"/>
                <a:pathLst>
                  <a:path w="22" h="24">
                    <a:moveTo>
                      <a:pt x="19" y="13"/>
                    </a:moveTo>
                    <a:cubicBezTo>
                      <a:pt x="19" y="13"/>
                      <a:pt x="22" y="22"/>
                      <a:pt x="21" y="24"/>
                    </a:cubicBezTo>
                    <a:cubicBezTo>
                      <a:pt x="16" y="18"/>
                      <a:pt x="0" y="9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535"/>
              <p:cNvSpPr>
                <a:spLocks/>
              </p:cNvSpPr>
              <p:nvPr/>
            </p:nvSpPr>
            <p:spPr bwMode="auto">
              <a:xfrm>
                <a:off x="856" y="898"/>
                <a:ext cx="42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0"/>
                  </a:cxn>
                  <a:cxn ang="0">
                    <a:pos x="23" y="21"/>
                  </a:cxn>
                </a:cxnLst>
                <a:rect l="0" t="0" r="r" b="b"/>
                <a:pathLst>
                  <a:path w="23" h="21">
                    <a:moveTo>
                      <a:pt x="0" y="0"/>
                    </a:moveTo>
                    <a:cubicBezTo>
                      <a:pt x="3" y="3"/>
                      <a:pt x="8" y="7"/>
                      <a:pt x="10" y="10"/>
                    </a:cubicBezTo>
                    <a:cubicBezTo>
                      <a:pt x="11" y="12"/>
                      <a:pt x="21" y="20"/>
                      <a:pt x="23" y="2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536"/>
              <p:cNvSpPr>
                <a:spLocks/>
              </p:cNvSpPr>
              <p:nvPr/>
            </p:nvSpPr>
            <p:spPr bwMode="auto">
              <a:xfrm>
                <a:off x="1181" y="981"/>
                <a:ext cx="37" cy="29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11" y="9"/>
                  </a:cxn>
                  <a:cxn ang="0">
                    <a:pos x="20" y="0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2" y="14"/>
                      <a:pt x="7" y="9"/>
                      <a:pt x="11" y="9"/>
                    </a:cubicBezTo>
                    <a:cubicBezTo>
                      <a:pt x="13" y="10"/>
                      <a:pt x="16" y="0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537"/>
              <p:cNvSpPr>
                <a:spLocks/>
              </p:cNvSpPr>
              <p:nvPr/>
            </p:nvSpPr>
            <p:spPr bwMode="auto">
              <a:xfrm>
                <a:off x="1181" y="953"/>
                <a:ext cx="48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1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7" y="4"/>
                      <a:pt x="18" y="18"/>
                      <a:pt x="26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38"/>
              <p:cNvSpPr>
                <a:spLocks/>
              </p:cNvSpPr>
              <p:nvPr/>
            </p:nvSpPr>
            <p:spPr bwMode="auto">
              <a:xfrm>
                <a:off x="1291" y="1016"/>
                <a:ext cx="16" cy="40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9" y="8"/>
                  </a:cxn>
                </a:cxnLst>
                <a:rect l="0" t="0" r="r" b="b"/>
                <a:pathLst>
                  <a:path w="9" h="22">
                    <a:moveTo>
                      <a:pt x="0" y="22"/>
                    </a:moveTo>
                    <a:cubicBezTo>
                      <a:pt x="1" y="17"/>
                      <a:pt x="1" y="0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539"/>
              <p:cNvSpPr>
                <a:spLocks/>
              </p:cNvSpPr>
              <p:nvPr/>
            </p:nvSpPr>
            <p:spPr bwMode="auto">
              <a:xfrm>
                <a:off x="1293" y="1037"/>
                <a:ext cx="9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5" y="2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540"/>
              <p:cNvSpPr>
                <a:spLocks/>
              </p:cNvSpPr>
              <p:nvPr/>
            </p:nvSpPr>
            <p:spPr bwMode="auto">
              <a:xfrm>
                <a:off x="1247" y="1125"/>
                <a:ext cx="20" cy="66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7" y="31"/>
                  </a:cxn>
                  <a:cxn ang="0">
                    <a:pos x="8" y="17"/>
                  </a:cxn>
                  <a:cxn ang="0">
                    <a:pos x="8" y="0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cubicBezTo>
                      <a:pt x="0" y="17"/>
                      <a:pt x="1" y="36"/>
                      <a:pt x="7" y="31"/>
                    </a:cubicBezTo>
                    <a:cubicBezTo>
                      <a:pt x="9" y="29"/>
                      <a:pt x="7" y="20"/>
                      <a:pt x="8" y="17"/>
                    </a:cubicBezTo>
                    <a:cubicBezTo>
                      <a:pt x="11" y="9"/>
                      <a:pt x="9" y="7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541"/>
              <p:cNvSpPr>
                <a:spLocks/>
              </p:cNvSpPr>
              <p:nvPr/>
            </p:nvSpPr>
            <p:spPr bwMode="auto">
              <a:xfrm>
                <a:off x="1220" y="1111"/>
                <a:ext cx="22" cy="84"/>
              </a:xfrm>
              <a:custGeom>
                <a:avLst/>
                <a:gdLst/>
                <a:ahLst/>
                <a:cxnLst>
                  <a:cxn ang="0">
                    <a:pos x="12" y="46"/>
                  </a:cxn>
                  <a:cxn ang="0">
                    <a:pos x="6" y="23"/>
                  </a:cxn>
                  <a:cxn ang="0">
                    <a:pos x="4" y="0"/>
                  </a:cxn>
                </a:cxnLst>
                <a:rect l="0" t="0" r="r" b="b"/>
                <a:pathLst>
                  <a:path w="12" h="46">
                    <a:moveTo>
                      <a:pt x="12" y="46"/>
                    </a:moveTo>
                    <a:cubicBezTo>
                      <a:pt x="0" y="40"/>
                      <a:pt x="11" y="31"/>
                      <a:pt x="6" y="23"/>
                    </a:cubicBezTo>
                    <a:cubicBezTo>
                      <a:pt x="3" y="17"/>
                      <a:pt x="4" y="7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542"/>
              <p:cNvSpPr>
                <a:spLocks/>
              </p:cNvSpPr>
              <p:nvPr/>
            </p:nvSpPr>
            <p:spPr bwMode="auto">
              <a:xfrm>
                <a:off x="1371" y="1175"/>
                <a:ext cx="4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543"/>
              <p:cNvSpPr>
                <a:spLocks/>
              </p:cNvSpPr>
              <p:nvPr/>
            </p:nvSpPr>
            <p:spPr bwMode="auto">
              <a:xfrm>
                <a:off x="1364" y="1171"/>
                <a:ext cx="11" cy="1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6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4" y="2"/>
                      <a:pt x="3" y="4"/>
                      <a:pt x="0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544"/>
              <p:cNvSpPr>
                <a:spLocks/>
              </p:cNvSpPr>
              <p:nvPr/>
            </p:nvSpPr>
            <p:spPr bwMode="auto">
              <a:xfrm>
                <a:off x="1243" y="1198"/>
                <a:ext cx="189" cy="79"/>
              </a:xfrm>
              <a:custGeom>
                <a:avLst/>
                <a:gdLst/>
                <a:ahLst/>
                <a:cxnLst>
                  <a:cxn ang="0">
                    <a:pos x="0" y="20"/>
                  </a:cxn>
                  <a:cxn ang="0">
                    <a:pos x="9" y="26"/>
                  </a:cxn>
                  <a:cxn ang="0">
                    <a:pos x="17" y="32"/>
                  </a:cxn>
                  <a:cxn ang="0">
                    <a:pos x="25" y="35"/>
                  </a:cxn>
                  <a:cxn ang="0">
                    <a:pos x="50" y="19"/>
                  </a:cxn>
                  <a:cxn ang="0">
                    <a:pos x="57" y="25"/>
                  </a:cxn>
                  <a:cxn ang="0">
                    <a:pos x="69" y="15"/>
                  </a:cxn>
                  <a:cxn ang="0">
                    <a:pos x="103" y="0"/>
                  </a:cxn>
                </a:cxnLst>
                <a:rect l="0" t="0" r="r" b="b"/>
                <a:pathLst>
                  <a:path w="103" h="43">
                    <a:moveTo>
                      <a:pt x="0" y="20"/>
                    </a:moveTo>
                    <a:cubicBezTo>
                      <a:pt x="2" y="26"/>
                      <a:pt x="4" y="22"/>
                      <a:pt x="9" y="26"/>
                    </a:cubicBezTo>
                    <a:cubicBezTo>
                      <a:pt x="12" y="28"/>
                      <a:pt x="12" y="33"/>
                      <a:pt x="17" y="32"/>
                    </a:cubicBezTo>
                    <a:cubicBezTo>
                      <a:pt x="21" y="31"/>
                      <a:pt x="22" y="32"/>
                      <a:pt x="25" y="35"/>
                    </a:cubicBezTo>
                    <a:cubicBezTo>
                      <a:pt x="30" y="43"/>
                      <a:pt x="43" y="19"/>
                      <a:pt x="50" y="19"/>
                    </a:cubicBezTo>
                    <a:cubicBezTo>
                      <a:pt x="51" y="19"/>
                      <a:pt x="56" y="24"/>
                      <a:pt x="57" y="25"/>
                    </a:cubicBezTo>
                    <a:cubicBezTo>
                      <a:pt x="59" y="29"/>
                      <a:pt x="69" y="17"/>
                      <a:pt x="69" y="15"/>
                    </a:cubicBezTo>
                    <a:cubicBezTo>
                      <a:pt x="68" y="5"/>
                      <a:pt x="98" y="2"/>
                      <a:pt x="10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545"/>
              <p:cNvSpPr>
                <a:spLocks/>
              </p:cNvSpPr>
              <p:nvPr/>
            </p:nvSpPr>
            <p:spPr bwMode="auto">
              <a:xfrm>
                <a:off x="1243" y="1231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546"/>
              <p:cNvSpPr>
                <a:spLocks/>
              </p:cNvSpPr>
              <p:nvPr/>
            </p:nvSpPr>
            <p:spPr bwMode="auto">
              <a:xfrm>
                <a:off x="1243" y="1233"/>
                <a:ext cx="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547"/>
              <p:cNvSpPr>
                <a:spLocks/>
              </p:cNvSpPr>
              <p:nvPr/>
            </p:nvSpPr>
            <p:spPr bwMode="auto">
              <a:xfrm>
                <a:off x="1534" y="1178"/>
                <a:ext cx="2" cy="13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0" y="0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548"/>
              <p:cNvSpPr>
                <a:spLocks/>
              </p:cNvSpPr>
              <p:nvPr/>
            </p:nvSpPr>
            <p:spPr bwMode="auto">
              <a:xfrm>
                <a:off x="1498" y="1193"/>
                <a:ext cx="5" cy="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" y="6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0" y="0"/>
                      <a:pt x="1" y="5"/>
                      <a:pt x="1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549"/>
              <p:cNvSpPr>
                <a:spLocks/>
              </p:cNvSpPr>
              <p:nvPr/>
            </p:nvSpPr>
            <p:spPr bwMode="auto">
              <a:xfrm>
                <a:off x="1452" y="1189"/>
                <a:ext cx="7" cy="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4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550"/>
              <p:cNvSpPr>
                <a:spLocks/>
              </p:cNvSpPr>
              <p:nvPr/>
            </p:nvSpPr>
            <p:spPr bwMode="auto">
              <a:xfrm>
                <a:off x="1251" y="1378"/>
                <a:ext cx="18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10" y="0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3" y="4"/>
                      <a:pt x="7" y="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551"/>
              <p:cNvSpPr>
                <a:spLocks/>
              </p:cNvSpPr>
              <p:nvPr/>
            </p:nvSpPr>
            <p:spPr bwMode="auto">
              <a:xfrm>
                <a:off x="1163" y="1273"/>
                <a:ext cx="5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" y="0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3"/>
                      <a:pt x="2" y="3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552"/>
              <p:cNvSpPr>
                <a:spLocks/>
              </p:cNvSpPr>
              <p:nvPr/>
            </p:nvSpPr>
            <p:spPr bwMode="auto">
              <a:xfrm>
                <a:off x="1170" y="1288"/>
                <a:ext cx="8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4" y="0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4" y="4"/>
                      <a:pt x="3" y="3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553"/>
              <p:cNvSpPr>
                <a:spLocks/>
              </p:cNvSpPr>
              <p:nvPr/>
            </p:nvSpPr>
            <p:spPr bwMode="auto">
              <a:xfrm>
                <a:off x="1181" y="1292"/>
                <a:ext cx="6" cy="1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7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1" y="4"/>
                      <a:pt x="0" y="3"/>
                      <a:pt x="3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554"/>
              <p:cNvSpPr>
                <a:spLocks/>
              </p:cNvSpPr>
              <p:nvPr/>
            </p:nvSpPr>
            <p:spPr bwMode="auto">
              <a:xfrm>
                <a:off x="1247" y="1330"/>
                <a:ext cx="22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15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3" y="4"/>
                      <a:pt x="12" y="8"/>
                      <a:pt x="8" y="1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555"/>
              <p:cNvSpPr>
                <a:spLocks/>
              </p:cNvSpPr>
              <p:nvPr/>
            </p:nvSpPr>
            <p:spPr bwMode="auto">
              <a:xfrm>
                <a:off x="1189" y="1359"/>
                <a:ext cx="80" cy="92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4" y="15"/>
                  </a:cxn>
                  <a:cxn ang="0">
                    <a:pos x="29" y="33"/>
                  </a:cxn>
                  <a:cxn ang="0">
                    <a:pos x="20" y="50"/>
                  </a:cxn>
                  <a:cxn ang="0">
                    <a:pos x="13" y="43"/>
                  </a:cxn>
                  <a:cxn ang="0">
                    <a:pos x="0" y="45"/>
                  </a:cxn>
                </a:cxnLst>
                <a:rect l="0" t="0" r="r" b="b"/>
                <a:pathLst>
                  <a:path w="44" h="50">
                    <a:moveTo>
                      <a:pt x="40" y="0"/>
                    </a:moveTo>
                    <a:cubicBezTo>
                      <a:pt x="44" y="3"/>
                      <a:pt x="36" y="12"/>
                      <a:pt x="34" y="15"/>
                    </a:cubicBezTo>
                    <a:cubicBezTo>
                      <a:pt x="30" y="21"/>
                      <a:pt x="27" y="26"/>
                      <a:pt x="29" y="33"/>
                    </a:cubicBezTo>
                    <a:cubicBezTo>
                      <a:pt x="30" y="36"/>
                      <a:pt x="23" y="50"/>
                      <a:pt x="20" y="50"/>
                    </a:cubicBezTo>
                    <a:cubicBezTo>
                      <a:pt x="15" y="50"/>
                      <a:pt x="14" y="46"/>
                      <a:pt x="13" y="43"/>
                    </a:cubicBezTo>
                    <a:cubicBezTo>
                      <a:pt x="12" y="42"/>
                      <a:pt x="2" y="45"/>
                      <a:pt x="0" y="4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556"/>
              <p:cNvSpPr>
                <a:spLocks/>
              </p:cNvSpPr>
              <p:nvPr/>
            </p:nvSpPr>
            <p:spPr bwMode="auto">
              <a:xfrm>
                <a:off x="1306" y="1414"/>
                <a:ext cx="16" cy="22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9" y="0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3" y="4"/>
                      <a:pt x="4" y="4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557"/>
              <p:cNvSpPr>
                <a:spLocks/>
              </p:cNvSpPr>
              <p:nvPr/>
            </p:nvSpPr>
            <p:spPr bwMode="auto">
              <a:xfrm>
                <a:off x="1355" y="1452"/>
                <a:ext cx="24" cy="1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" y="7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0" y="2"/>
                      <a:pt x="0" y="0"/>
                      <a:pt x="2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558"/>
              <p:cNvSpPr>
                <a:spLocks/>
              </p:cNvSpPr>
              <p:nvPr/>
            </p:nvSpPr>
            <p:spPr bwMode="auto">
              <a:xfrm>
                <a:off x="1421" y="1533"/>
                <a:ext cx="29" cy="53"/>
              </a:xfrm>
              <a:custGeom>
                <a:avLst/>
                <a:gdLst/>
                <a:ahLst/>
                <a:cxnLst>
                  <a:cxn ang="0">
                    <a:pos x="11" y="29"/>
                  </a:cxn>
                  <a:cxn ang="0">
                    <a:pos x="5" y="0"/>
                  </a:cxn>
                </a:cxnLst>
                <a:rect l="0" t="0" r="r" b="b"/>
                <a:pathLst>
                  <a:path w="16" h="29">
                    <a:moveTo>
                      <a:pt x="11" y="29"/>
                    </a:moveTo>
                    <a:cubicBezTo>
                      <a:pt x="16" y="19"/>
                      <a:pt x="0" y="1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559"/>
              <p:cNvSpPr>
                <a:spLocks/>
              </p:cNvSpPr>
              <p:nvPr/>
            </p:nvSpPr>
            <p:spPr bwMode="auto">
              <a:xfrm>
                <a:off x="1070" y="1624"/>
                <a:ext cx="18" cy="33"/>
              </a:xfrm>
              <a:custGeom>
                <a:avLst/>
                <a:gdLst/>
                <a:ahLst/>
                <a:cxnLst>
                  <a:cxn ang="0">
                    <a:pos x="10" y="18"/>
                  </a:cxn>
                  <a:cxn ang="0">
                    <a:pos x="0" y="0"/>
                  </a:cxn>
                </a:cxnLst>
                <a:rect l="0" t="0" r="r" b="b"/>
                <a:pathLst>
                  <a:path w="10" h="18">
                    <a:moveTo>
                      <a:pt x="10" y="18"/>
                    </a:moveTo>
                    <a:cubicBezTo>
                      <a:pt x="4" y="14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560"/>
              <p:cNvSpPr>
                <a:spLocks/>
              </p:cNvSpPr>
              <p:nvPr/>
            </p:nvSpPr>
            <p:spPr bwMode="auto">
              <a:xfrm>
                <a:off x="1084" y="1655"/>
                <a:ext cx="19" cy="13"/>
              </a:xfrm>
              <a:custGeom>
                <a:avLst/>
                <a:gdLst/>
                <a:ahLst/>
                <a:cxnLst>
                  <a:cxn ang="0">
                    <a:pos x="10" y="7"/>
                  </a:cxn>
                  <a:cxn ang="0">
                    <a:pos x="2" y="1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0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561"/>
              <p:cNvSpPr>
                <a:spLocks/>
              </p:cNvSpPr>
              <p:nvPr/>
            </p:nvSpPr>
            <p:spPr bwMode="auto">
              <a:xfrm>
                <a:off x="872" y="1846"/>
                <a:ext cx="22" cy="9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0" y="0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cubicBezTo>
                      <a:pt x="9" y="3"/>
                      <a:pt x="4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562"/>
              <p:cNvSpPr>
                <a:spLocks/>
              </p:cNvSpPr>
              <p:nvPr/>
            </p:nvSpPr>
            <p:spPr bwMode="auto">
              <a:xfrm>
                <a:off x="938" y="1778"/>
                <a:ext cx="17" cy="2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9" h="12">
                    <a:moveTo>
                      <a:pt x="9" y="12"/>
                    </a:moveTo>
                    <a:cubicBezTo>
                      <a:pt x="5" y="6"/>
                      <a:pt x="5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563"/>
              <p:cNvSpPr>
                <a:spLocks/>
              </p:cNvSpPr>
              <p:nvPr/>
            </p:nvSpPr>
            <p:spPr bwMode="auto">
              <a:xfrm>
                <a:off x="1115" y="2195"/>
                <a:ext cx="43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23" y="4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cubicBezTo>
                      <a:pt x="7" y="4"/>
                      <a:pt x="16" y="0"/>
                      <a:pt x="23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564"/>
              <p:cNvSpPr>
                <a:spLocks/>
              </p:cNvSpPr>
              <p:nvPr/>
            </p:nvSpPr>
            <p:spPr bwMode="auto">
              <a:xfrm>
                <a:off x="938" y="2270"/>
                <a:ext cx="17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9" y="0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1" y="5"/>
                      <a:pt x="8" y="1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565"/>
              <p:cNvSpPr>
                <a:spLocks/>
              </p:cNvSpPr>
              <p:nvPr/>
            </p:nvSpPr>
            <p:spPr bwMode="auto">
              <a:xfrm>
                <a:off x="790" y="2195"/>
                <a:ext cx="13" cy="5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" y="30"/>
                  </a:cxn>
                </a:cxnLst>
                <a:rect l="0" t="0" r="r" b="b"/>
                <a:pathLst>
                  <a:path w="7" h="30">
                    <a:moveTo>
                      <a:pt x="7" y="0"/>
                    </a:moveTo>
                    <a:cubicBezTo>
                      <a:pt x="6" y="10"/>
                      <a:pt x="0" y="21"/>
                      <a:pt x="1" y="3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566"/>
              <p:cNvSpPr>
                <a:spLocks/>
              </p:cNvSpPr>
              <p:nvPr/>
            </p:nvSpPr>
            <p:spPr bwMode="auto">
              <a:xfrm>
                <a:off x="761" y="2246"/>
                <a:ext cx="31" cy="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"/>
                  </a:cxn>
                </a:cxnLst>
                <a:rect l="0" t="0" r="r" b="b"/>
                <a:pathLst>
                  <a:path w="17" h="2">
                    <a:moveTo>
                      <a:pt x="0" y="0"/>
                    </a:moveTo>
                    <a:cubicBezTo>
                      <a:pt x="4" y="1"/>
                      <a:pt x="13" y="0"/>
                      <a:pt x="17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567"/>
              <p:cNvSpPr>
                <a:spLocks/>
              </p:cNvSpPr>
              <p:nvPr/>
            </p:nvSpPr>
            <p:spPr bwMode="auto">
              <a:xfrm>
                <a:off x="558" y="1888"/>
                <a:ext cx="68" cy="4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21" y="7"/>
                  </a:cxn>
                  <a:cxn ang="0">
                    <a:pos x="0" y="26"/>
                  </a:cxn>
                </a:cxnLst>
                <a:rect l="0" t="0" r="r" b="b"/>
                <a:pathLst>
                  <a:path w="37" h="26">
                    <a:moveTo>
                      <a:pt x="34" y="0"/>
                    </a:moveTo>
                    <a:cubicBezTo>
                      <a:pt x="37" y="5"/>
                      <a:pt x="26" y="7"/>
                      <a:pt x="21" y="7"/>
                    </a:cubicBezTo>
                    <a:cubicBezTo>
                      <a:pt x="11" y="9"/>
                      <a:pt x="8" y="2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568"/>
              <p:cNvSpPr>
                <a:spLocks/>
              </p:cNvSpPr>
              <p:nvPr/>
            </p:nvSpPr>
            <p:spPr bwMode="auto">
              <a:xfrm>
                <a:off x="558" y="1997"/>
                <a:ext cx="73" cy="7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12"/>
                  </a:cxn>
                  <a:cxn ang="0">
                    <a:pos x="29" y="19"/>
                  </a:cxn>
                  <a:cxn ang="0">
                    <a:pos x="36" y="38"/>
                  </a:cxn>
                </a:cxnLst>
                <a:rect l="0" t="0" r="r" b="b"/>
                <a:pathLst>
                  <a:path w="40" h="38">
                    <a:moveTo>
                      <a:pt x="0" y="0"/>
                    </a:moveTo>
                    <a:cubicBezTo>
                      <a:pt x="9" y="7"/>
                      <a:pt x="27" y="3"/>
                      <a:pt x="35" y="12"/>
                    </a:cubicBezTo>
                    <a:cubicBezTo>
                      <a:pt x="40" y="17"/>
                      <a:pt x="31" y="16"/>
                      <a:pt x="29" y="19"/>
                    </a:cubicBezTo>
                    <a:cubicBezTo>
                      <a:pt x="26" y="26"/>
                      <a:pt x="33" y="32"/>
                      <a:pt x="36" y="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569"/>
              <p:cNvSpPr>
                <a:spLocks/>
              </p:cNvSpPr>
              <p:nvPr/>
            </p:nvSpPr>
            <p:spPr bwMode="auto">
              <a:xfrm>
                <a:off x="483" y="2023"/>
                <a:ext cx="48" cy="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3"/>
                  </a:cxn>
                  <a:cxn ang="0">
                    <a:pos x="12" y="8"/>
                  </a:cxn>
                  <a:cxn ang="0">
                    <a:pos x="26" y="11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2" y="1"/>
                      <a:pt x="10" y="2"/>
                      <a:pt x="11" y="3"/>
                    </a:cubicBezTo>
                    <a:cubicBezTo>
                      <a:pt x="12" y="5"/>
                      <a:pt x="9" y="7"/>
                      <a:pt x="12" y="8"/>
                    </a:cubicBezTo>
                    <a:cubicBezTo>
                      <a:pt x="16" y="10"/>
                      <a:pt x="22" y="11"/>
                      <a:pt x="26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570"/>
              <p:cNvSpPr>
                <a:spLocks/>
              </p:cNvSpPr>
              <p:nvPr/>
            </p:nvSpPr>
            <p:spPr bwMode="auto">
              <a:xfrm>
                <a:off x="229" y="1595"/>
                <a:ext cx="254" cy="43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21" y="25"/>
                  </a:cxn>
                  <a:cxn ang="0">
                    <a:pos x="10" y="31"/>
                  </a:cxn>
                  <a:cxn ang="0">
                    <a:pos x="28" y="68"/>
                  </a:cxn>
                  <a:cxn ang="0">
                    <a:pos x="38" y="86"/>
                  </a:cxn>
                  <a:cxn ang="0">
                    <a:pos x="47" y="106"/>
                  </a:cxn>
                  <a:cxn ang="0">
                    <a:pos x="50" y="129"/>
                  </a:cxn>
                  <a:cxn ang="0">
                    <a:pos x="50" y="147"/>
                  </a:cxn>
                  <a:cxn ang="0">
                    <a:pos x="47" y="146"/>
                  </a:cxn>
                  <a:cxn ang="0">
                    <a:pos x="51" y="178"/>
                  </a:cxn>
                  <a:cxn ang="0">
                    <a:pos x="43" y="197"/>
                  </a:cxn>
                  <a:cxn ang="0">
                    <a:pos x="50" y="204"/>
                  </a:cxn>
                  <a:cxn ang="0">
                    <a:pos x="72" y="209"/>
                  </a:cxn>
                  <a:cxn ang="0">
                    <a:pos x="97" y="218"/>
                  </a:cxn>
                  <a:cxn ang="0">
                    <a:pos x="118" y="234"/>
                  </a:cxn>
                  <a:cxn ang="0">
                    <a:pos x="139" y="234"/>
                  </a:cxn>
                </a:cxnLst>
                <a:rect l="0" t="0" r="r" b="b"/>
                <a:pathLst>
                  <a:path w="139" h="239">
                    <a:moveTo>
                      <a:pt x="6" y="0"/>
                    </a:moveTo>
                    <a:cubicBezTo>
                      <a:pt x="8" y="9"/>
                      <a:pt x="18" y="16"/>
                      <a:pt x="21" y="25"/>
                    </a:cubicBezTo>
                    <a:cubicBezTo>
                      <a:pt x="24" y="36"/>
                      <a:pt x="13" y="29"/>
                      <a:pt x="10" y="31"/>
                    </a:cubicBezTo>
                    <a:cubicBezTo>
                      <a:pt x="0" y="36"/>
                      <a:pt x="22" y="64"/>
                      <a:pt x="28" y="68"/>
                    </a:cubicBezTo>
                    <a:cubicBezTo>
                      <a:pt x="33" y="70"/>
                      <a:pt x="36" y="82"/>
                      <a:pt x="38" y="86"/>
                    </a:cubicBezTo>
                    <a:cubicBezTo>
                      <a:pt x="41" y="93"/>
                      <a:pt x="44" y="99"/>
                      <a:pt x="47" y="106"/>
                    </a:cubicBezTo>
                    <a:cubicBezTo>
                      <a:pt x="49" y="114"/>
                      <a:pt x="52" y="118"/>
                      <a:pt x="50" y="129"/>
                    </a:cubicBezTo>
                    <a:cubicBezTo>
                      <a:pt x="49" y="131"/>
                      <a:pt x="56" y="146"/>
                      <a:pt x="50" y="147"/>
                    </a:cubicBezTo>
                    <a:cubicBezTo>
                      <a:pt x="48" y="147"/>
                      <a:pt x="49" y="145"/>
                      <a:pt x="47" y="146"/>
                    </a:cubicBezTo>
                    <a:cubicBezTo>
                      <a:pt x="55" y="152"/>
                      <a:pt x="45" y="170"/>
                      <a:pt x="51" y="178"/>
                    </a:cubicBezTo>
                    <a:cubicBezTo>
                      <a:pt x="51" y="178"/>
                      <a:pt x="40" y="195"/>
                      <a:pt x="43" y="197"/>
                    </a:cubicBezTo>
                    <a:cubicBezTo>
                      <a:pt x="47" y="200"/>
                      <a:pt x="47" y="200"/>
                      <a:pt x="50" y="204"/>
                    </a:cubicBezTo>
                    <a:cubicBezTo>
                      <a:pt x="52" y="208"/>
                      <a:pt x="67" y="208"/>
                      <a:pt x="72" y="209"/>
                    </a:cubicBezTo>
                    <a:cubicBezTo>
                      <a:pt x="80" y="211"/>
                      <a:pt x="89" y="215"/>
                      <a:pt x="97" y="218"/>
                    </a:cubicBezTo>
                    <a:cubicBezTo>
                      <a:pt x="100" y="219"/>
                      <a:pt x="117" y="235"/>
                      <a:pt x="118" y="234"/>
                    </a:cubicBezTo>
                    <a:cubicBezTo>
                      <a:pt x="118" y="239"/>
                      <a:pt x="136" y="232"/>
                      <a:pt x="139" y="23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71"/>
              <p:cNvSpPr>
                <a:spLocks/>
              </p:cNvSpPr>
              <p:nvPr/>
            </p:nvSpPr>
            <p:spPr bwMode="auto">
              <a:xfrm>
                <a:off x="313" y="1941"/>
                <a:ext cx="20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10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cubicBezTo>
                      <a:pt x="8" y="2"/>
                      <a:pt x="11" y="2"/>
                      <a:pt x="9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572"/>
              <p:cNvSpPr>
                <a:spLocks/>
              </p:cNvSpPr>
              <p:nvPr/>
            </p:nvSpPr>
            <p:spPr bwMode="auto">
              <a:xfrm>
                <a:off x="430" y="1997"/>
                <a:ext cx="9" cy="1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" y="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0" y="0"/>
                      <a:pt x="3" y="6"/>
                      <a:pt x="1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573"/>
              <p:cNvSpPr>
                <a:spLocks/>
              </p:cNvSpPr>
              <p:nvPr/>
            </p:nvSpPr>
            <p:spPr bwMode="auto">
              <a:xfrm>
                <a:off x="534" y="2070"/>
                <a:ext cx="28" cy="15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cubicBezTo>
                      <a:pt x="13" y="1"/>
                      <a:pt x="7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Line 574"/>
              <p:cNvSpPr>
                <a:spLocks noChangeShapeType="1"/>
              </p:cNvSpPr>
              <p:nvPr/>
            </p:nvSpPr>
            <p:spPr bwMode="auto">
              <a:xfrm flipH="1">
                <a:off x="554" y="2091"/>
                <a:ext cx="2" cy="16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75"/>
              <p:cNvSpPr>
                <a:spLocks/>
              </p:cNvSpPr>
              <p:nvPr/>
            </p:nvSpPr>
            <p:spPr bwMode="auto">
              <a:xfrm>
                <a:off x="534" y="2072"/>
                <a:ext cx="7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576"/>
              <p:cNvSpPr>
                <a:spLocks/>
              </p:cNvSpPr>
              <p:nvPr/>
            </p:nvSpPr>
            <p:spPr bwMode="auto">
              <a:xfrm>
                <a:off x="675" y="1295"/>
                <a:ext cx="543" cy="699"/>
              </a:xfrm>
              <a:custGeom>
                <a:avLst/>
                <a:gdLst/>
                <a:ahLst/>
                <a:cxnLst>
                  <a:cxn ang="0">
                    <a:pos x="296" y="0"/>
                  </a:cxn>
                  <a:cxn ang="0">
                    <a:pos x="293" y="5"/>
                  </a:cxn>
                  <a:cxn ang="0">
                    <a:pos x="287" y="17"/>
                  </a:cxn>
                  <a:cxn ang="0">
                    <a:pos x="291" y="53"/>
                  </a:cxn>
                  <a:cxn ang="0">
                    <a:pos x="287" y="71"/>
                  </a:cxn>
                  <a:cxn ang="0">
                    <a:pos x="272" y="89"/>
                  </a:cxn>
                  <a:cxn ang="0">
                    <a:pos x="256" y="118"/>
                  </a:cxn>
                  <a:cxn ang="0">
                    <a:pos x="244" y="139"/>
                  </a:cxn>
                  <a:cxn ang="0">
                    <a:pos x="230" y="168"/>
                  </a:cxn>
                  <a:cxn ang="0">
                    <a:pos x="213" y="182"/>
                  </a:cxn>
                  <a:cxn ang="0">
                    <a:pos x="191" y="189"/>
                  </a:cxn>
                  <a:cxn ang="0">
                    <a:pos x="180" y="198"/>
                  </a:cxn>
                  <a:cxn ang="0">
                    <a:pos x="172" y="208"/>
                  </a:cxn>
                  <a:cxn ang="0">
                    <a:pos x="152" y="209"/>
                  </a:cxn>
                  <a:cxn ang="0">
                    <a:pos x="150" y="239"/>
                  </a:cxn>
                  <a:cxn ang="0">
                    <a:pos x="141" y="267"/>
                  </a:cxn>
                  <a:cxn ang="0">
                    <a:pos x="126" y="285"/>
                  </a:cxn>
                  <a:cxn ang="0">
                    <a:pos x="106" y="307"/>
                  </a:cxn>
                  <a:cxn ang="0">
                    <a:pos x="96" y="331"/>
                  </a:cxn>
                  <a:cxn ang="0">
                    <a:pos x="100" y="348"/>
                  </a:cxn>
                  <a:cxn ang="0">
                    <a:pos x="85" y="358"/>
                  </a:cxn>
                  <a:cxn ang="0">
                    <a:pos x="38" y="365"/>
                  </a:cxn>
                  <a:cxn ang="0">
                    <a:pos x="16" y="370"/>
                  </a:cxn>
                  <a:cxn ang="0">
                    <a:pos x="0" y="370"/>
                  </a:cxn>
                </a:cxnLst>
                <a:rect l="0" t="0" r="r" b="b"/>
                <a:pathLst>
                  <a:path w="297" h="382">
                    <a:moveTo>
                      <a:pt x="296" y="0"/>
                    </a:moveTo>
                    <a:cubicBezTo>
                      <a:pt x="294" y="0"/>
                      <a:pt x="292" y="4"/>
                      <a:pt x="293" y="5"/>
                    </a:cubicBezTo>
                    <a:cubicBezTo>
                      <a:pt x="293" y="9"/>
                      <a:pt x="289" y="12"/>
                      <a:pt x="287" y="17"/>
                    </a:cubicBezTo>
                    <a:cubicBezTo>
                      <a:pt x="283" y="26"/>
                      <a:pt x="281" y="46"/>
                      <a:pt x="291" y="53"/>
                    </a:cubicBezTo>
                    <a:cubicBezTo>
                      <a:pt x="297" y="57"/>
                      <a:pt x="292" y="67"/>
                      <a:pt x="287" y="71"/>
                    </a:cubicBezTo>
                    <a:cubicBezTo>
                      <a:pt x="281" y="76"/>
                      <a:pt x="279" y="84"/>
                      <a:pt x="272" y="89"/>
                    </a:cubicBezTo>
                    <a:cubicBezTo>
                      <a:pt x="264" y="94"/>
                      <a:pt x="258" y="110"/>
                      <a:pt x="256" y="118"/>
                    </a:cubicBezTo>
                    <a:cubicBezTo>
                      <a:pt x="253" y="127"/>
                      <a:pt x="246" y="130"/>
                      <a:pt x="244" y="139"/>
                    </a:cubicBezTo>
                    <a:cubicBezTo>
                      <a:pt x="242" y="151"/>
                      <a:pt x="241" y="159"/>
                      <a:pt x="230" y="168"/>
                    </a:cubicBezTo>
                    <a:cubicBezTo>
                      <a:pt x="227" y="171"/>
                      <a:pt x="218" y="182"/>
                      <a:pt x="213" y="182"/>
                    </a:cubicBezTo>
                    <a:cubicBezTo>
                      <a:pt x="210" y="182"/>
                      <a:pt x="192" y="188"/>
                      <a:pt x="191" y="189"/>
                    </a:cubicBezTo>
                    <a:cubicBezTo>
                      <a:pt x="190" y="191"/>
                      <a:pt x="183" y="197"/>
                      <a:pt x="180" y="198"/>
                    </a:cubicBezTo>
                    <a:cubicBezTo>
                      <a:pt x="176" y="199"/>
                      <a:pt x="177" y="206"/>
                      <a:pt x="172" y="208"/>
                    </a:cubicBezTo>
                    <a:cubicBezTo>
                      <a:pt x="168" y="209"/>
                      <a:pt x="149" y="191"/>
                      <a:pt x="152" y="209"/>
                    </a:cubicBezTo>
                    <a:cubicBezTo>
                      <a:pt x="153" y="220"/>
                      <a:pt x="162" y="231"/>
                      <a:pt x="150" y="239"/>
                    </a:cubicBezTo>
                    <a:cubicBezTo>
                      <a:pt x="144" y="244"/>
                      <a:pt x="145" y="267"/>
                      <a:pt x="141" y="267"/>
                    </a:cubicBezTo>
                    <a:cubicBezTo>
                      <a:pt x="135" y="268"/>
                      <a:pt x="130" y="282"/>
                      <a:pt x="126" y="285"/>
                    </a:cubicBezTo>
                    <a:cubicBezTo>
                      <a:pt x="125" y="286"/>
                      <a:pt x="99" y="301"/>
                      <a:pt x="106" y="307"/>
                    </a:cubicBezTo>
                    <a:cubicBezTo>
                      <a:pt x="109" y="310"/>
                      <a:pt x="99" y="327"/>
                      <a:pt x="96" y="331"/>
                    </a:cubicBezTo>
                    <a:cubicBezTo>
                      <a:pt x="93" y="337"/>
                      <a:pt x="103" y="341"/>
                      <a:pt x="100" y="348"/>
                    </a:cubicBezTo>
                    <a:cubicBezTo>
                      <a:pt x="97" y="353"/>
                      <a:pt x="86" y="352"/>
                      <a:pt x="85" y="358"/>
                    </a:cubicBezTo>
                    <a:cubicBezTo>
                      <a:pt x="82" y="382"/>
                      <a:pt x="51" y="364"/>
                      <a:pt x="38" y="365"/>
                    </a:cubicBezTo>
                    <a:cubicBezTo>
                      <a:pt x="30" y="365"/>
                      <a:pt x="24" y="368"/>
                      <a:pt x="16" y="370"/>
                    </a:cubicBezTo>
                    <a:cubicBezTo>
                      <a:pt x="10" y="371"/>
                      <a:pt x="5" y="374"/>
                      <a:pt x="0" y="37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577"/>
              <p:cNvSpPr>
                <a:spLocks/>
              </p:cNvSpPr>
              <p:nvPr/>
            </p:nvSpPr>
            <p:spPr bwMode="auto">
              <a:xfrm>
                <a:off x="563" y="2094"/>
                <a:ext cx="6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0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578"/>
              <p:cNvSpPr>
                <a:spLocks/>
              </p:cNvSpPr>
              <p:nvPr/>
            </p:nvSpPr>
            <p:spPr bwMode="auto">
              <a:xfrm>
                <a:off x="541" y="2078"/>
                <a:ext cx="17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8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3"/>
                      <a:pt x="5" y="6"/>
                      <a:pt x="9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79"/>
              <p:cNvSpPr>
                <a:spLocks/>
              </p:cNvSpPr>
              <p:nvPr/>
            </p:nvSpPr>
            <p:spPr bwMode="auto">
              <a:xfrm>
                <a:off x="531" y="2083"/>
                <a:ext cx="3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1" y="4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Line 580"/>
              <p:cNvSpPr>
                <a:spLocks noChangeShapeType="1"/>
              </p:cNvSpPr>
              <p:nvPr/>
            </p:nvSpPr>
            <p:spPr bwMode="auto">
              <a:xfrm>
                <a:off x="558" y="2078"/>
                <a:ext cx="7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81"/>
              <p:cNvSpPr>
                <a:spLocks/>
              </p:cNvSpPr>
              <p:nvPr/>
            </p:nvSpPr>
            <p:spPr bwMode="auto">
              <a:xfrm>
                <a:off x="558" y="2092"/>
                <a:ext cx="5" cy="2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0" y="0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82"/>
              <p:cNvSpPr>
                <a:spLocks/>
              </p:cNvSpPr>
              <p:nvPr/>
            </p:nvSpPr>
            <p:spPr bwMode="auto">
              <a:xfrm>
                <a:off x="562" y="2054"/>
                <a:ext cx="9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" y="0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3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83"/>
              <p:cNvSpPr>
                <a:spLocks/>
              </p:cNvSpPr>
              <p:nvPr/>
            </p:nvSpPr>
            <p:spPr bwMode="auto">
              <a:xfrm>
                <a:off x="562" y="1363"/>
                <a:ext cx="22" cy="15"/>
              </a:xfrm>
              <a:custGeom>
                <a:avLst/>
                <a:gdLst/>
                <a:ahLst/>
                <a:cxnLst>
                  <a:cxn ang="0">
                    <a:pos x="12" y="8"/>
                  </a:cxn>
                  <a:cxn ang="0">
                    <a:pos x="0" y="0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8" y="7"/>
                      <a:pt x="1" y="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4"/>
              <p:cNvSpPr>
                <a:spLocks/>
              </p:cNvSpPr>
              <p:nvPr/>
            </p:nvSpPr>
            <p:spPr bwMode="auto">
              <a:xfrm>
                <a:off x="525" y="1363"/>
                <a:ext cx="46" cy="82"/>
              </a:xfrm>
              <a:custGeom>
                <a:avLst/>
                <a:gdLst/>
                <a:ahLst/>
                <a:cxnLst>
                  <a:cxn ang="0">
                    <a:pos x="25" y="45"/>
                  </a:cxn>
                  <a:cxn ang="0">
                    <a:pos x="14" y="30"/>
                  </a:cxn>
                  <a:cxn ang="0">
                    <a:pos x="3" y="23"/>
                  </a:cxn>
                  <a:cxn ang="0">
                    <a:pos x="20" y="0"/>
                  </a:cxn>
                </a:cxnLst>
                <a:rect l="0" t="0" r="r" b="b"/>
                <a:pathLst>
                  <a:path w="25" h="45">
                    <a:moveTo>
                      <a:pt x="25" y="45"/>
                    </a:moveTo>
                    <a:cubicBezTo>
                      <a:pt x="22" y="42"/>
                      <a:pt x="21" y="29"/>
                      <a:pt x="14" y="30"/>
                    </a:cubicBezTo>
                    <a:cubicBezTo>
                      <a:pt x="10" y="30"/>
                      <a:pt x="5" y="27"/>
                      <a:pt x="3" y="23"/>
                    </a:cubicBezTo>
                    <a:cubicBezTo>
                      <a:pt x="0" y="13"/>
                      <a:pt x="16" y="7"/>
                      <a:pt x="2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85"/>
              <p:cNvSpPr>
                <a:spLocks/>
              </p:cNvSpPr>
              <p:nvPr/>
            </p:nvSpPr>
            <p:spPr bwMode="auto">
              <a:xfrm>
                <a:off x="465" y="937"/>
                <a:ext cx="788" cy="419"/>
              </a:xfrm>
              <a:custGeom>
                <a:avLst/>
                <a:gdLst/>
                <a:ahLst/>
                <a:cxnLst>
                  <a:cxn ang="0">
                    <a:pos x="12" y="229"/>
                  </a:cxn>
                  <a:cxn ang="0">
                    <a:pos x="12" y="226"/>
                  </a:cxn>
                  <a:cxn ang="0">
                    <a:pos x="4" y="220"/>
                  </a:cxn>
                  <a:cxn ang="0">
                    <a:pos x="0" y="211"/>
                  </a:cxn>
                  <a:cxn ang="0">
                    <a:pos x="1" y="205"/>
                  </a:cxn>
                  <a:cxn ang="0">
                    <a:pos x="2" y="195"/>
                  </a:cxn>
                  <a:cxn ang="0">
                    <a:pos x="3" y="185"/>
                  </a:cxn>
                  <a:cxn ang="0">
                    <a:pos x="17" y="184"/>
                  </a:cxn>
                  <a:cxn ang="0">
                    <a:pos x="26" y="178"/>
                  </a:cxn>
                  <a:cxn ang="0">
                    <a:pos x="42" y="158"/>
                  </a:cxn>
                  <a:cxn ang="0">
                    <a:pos x="54" y="154"/>
                  </a:cxn>
                  <a:cxn ang="0">
                    <a:pos x="82" y="147"/>
                  </a:cxn>
                  <a:cxn ang="0">
                    <a:pos x="100" y="147"/>
                  </a:cxn>
                  <a:cxn ang="0">
                    <a:pos x="115" y="148"/>
                  </a:cxn>
                  <a:cxn ang="0">
                    <a:pos x="130" y="148"/>
                  </a:cxn>
                  <a:cxn ang="0">
                    <a:pos x="141" y="146"/>
                  </a:cxn>
                  <a:cxn ang="0">
                    <a:pos x="150" y="149"/>
                  </a:cxn>
                  <a:cxn ang="0">
                    <a:pos x="172" y="177"/>
                  </a:cxn>
                  <a:cxn ang="0">
                    <a:pos x="191" y="177"/>
                  </a:cxn>
                  <a:cxn ang="0">
                    <a:pos x="212" y="177"/>
                  </a:cxn>
                  <a:cxn ang="0">
                    <a:pos x="224" y="175"/>
                  </a:cxn>
                  <a:cxn ang="0">
                    <a:pos x="237" y="165"/>
                  </a:cxn>
                  <a:cxn ang="0">
                    <a:pos x="251" y="161"/>
                  </a:cxn>
                  <a:cxn ang="0">
                    <a:pos x="267" y="153"/>
                  </a:cxn>
                  <a:cxn ang="0">
                    <a:pos x="273" y="161"/>
                  </a:cxn>
                  <a:cxn ang="0">
                    <a:pos x="280" y="174"/>
                  </a:cxn>
                  <a:cxn ang="0">
                    <a:pos x="290" y="183"/>
                  </a:cxn>
                  <a:cxn ang="0">
                    <a:pos x="299" y="176"/>
                  </a:cxn>
                  <a:cxn ang="0">
                    <a:pos x="307" y="174"/>
                  </a:cxn>
                  <a:cxn ang="0">
                    <a:pos x="313" y="187"/>
                  </a:cxn>
                  <a:cxn ang="0">
                    <a:pos x="357" y="191"/>
                  </a:cxn>
                  <a:cxn ang="0">
                    <a:pos x="371" y="191"/>
                  </a:cxn>
                  <a:cxn ang="0">
                    <a:pos x="379" y="187"/>
                  </a:cxn>
                  <a:cxn ang="0">
                    <a:pos x="411" y="196"/>
                  </a:cxn>
                  <a:cxn ang="0">
                    <a:pos x="423" y="194"/>
                  </a:cxn>
                  <a:cxn ang="0">
                    <a:pos x="427" y="186"/>
                  </a:cxn>
                  <a:cxn ang="0">
                    <a:pos x="425" y="162"/>
                  </a:cxn>
                  <a:cxn ang="0">
                    <a:pos x="424" y="149"/>
                  </a:cxn>
                  <a:cxn ang="0">
                    <a:pos x="422" y="132"/>
                  </a:cxn>
                  <a:cxn ang="0">
                    <a:pos x="431" y="114"/>
                  </a:cxn>
                  <a:cxn ang="0">
                    <a:pos x="431" y="93"/>
                  </a:cxn>
                  <a:cxn ang="0">
                    <a:pos x="424" y="78"/>
                  </a:cxn>
                  <a:cxn ang="0">
                    <a:pos x="416" y="53"/>
                  </a:cxn>
                  <a:cxn ang="0">
                    <a:pos x="406" y="46"/>
                  </a:cxn>
                  <a:cxn ang="0">
                    <a:pos x="380" y="55"/>
                  </a:cxn>
                  <a:cxn ang="0">
                    <a:pos x="334" y="39"/>
                  </a:cxn>
                  <a:cxn ang="0">
                    <a:pos x="297" y="32"/>
                  </a:cxn>
                  <a:cxn ang="0">
                    <a:pos x="277" y="27"/>
                  </a:cxn>
                  <a:cxn ang="0">
                    <a:pos x="263" y="29"/>
                  </a:cxn>
                  <a:cxn ang="0">
                    <a:pos x="257" y="23"/>
                  </a:cxn>
                  <a:cxn ang="0">
                    <a:pos x="250" y="12"/>
                  </a:cxn>
                  <a:cxn ang="0">
                    <a:pos x="237" y="0"/>
                  </a:cxn>
                </a:cxnLst>
                <a:rect l="0" t="0" r="r" b="b"/>
                <a:pathLst>
                  <a:path w="431" h="229">
                    <a:moveTo>
                      <a:pt x="12" y="229"/>
                    </a:moveTo>
                    <a:cubicBezTo>
                      <a:pt x="12" y="228"/>
                      <a:pt x="12" y="226"/>
                      <a:pt x="12" y="226"/>
                    </a:cubicBezTo>
                    <a:cubicBezTo>
                      <a:pt x="11" y="223"/>
                      <a:pt x="5" y="222"/>
                      <a:pt x="4" y="220"/>
                    </a:cubicBezTo>
                    <a:cubicBezTo>
                      <a:pt x="2" y="217"/>
                      <a:pt x="2" y="214"/>
                      <a:pt x="0" y="211"/>
                    </a:cubicBezTo>
                    <a:cubicBezTo>
                      <a:pt x="0" y="209"/>
                      <a:pt x="0" y="207"/>
                      <a:pt x="1" y="205"/>
                    </a:cubicBezTo>
                    <a:cubicBezTo>
                      <a:pt x="6" y="200"/>
                      <a:pt x="2" y="201"/>
                      <a:pt x="2" y="195"/>
                    </a:cubicBezTo>
                    <a:cubicBezTo>
                      <a:pt x="2" y="193"/>
                      <a:pt x="0" y="185"/>
                      <a:pt x="3" y="185"/>
                    </a:cubicBezTo>
                    <a:cubicBezTo>
                      <a:pt x="6" y="186"/>
                      <a:pt x="16" y="188"/>
                      <a:pt x="17" y="184"/>
                    </a:cubicBezTo>
                    <a:cubicBezTo>
                      <a:pt x="19" y="180"/>
                      <a:pt x="24" y="182"/>
                      <a:pt x="26" y="178"/>
                    </a:cubicBezTo>
                    <a:cubicBezTo>
                      <a:pt x="27" y="175"/>
                      <a:pt x="37" y="151"/>
                      <a:pt x="42" y="158"/>
                    </a:cubicBezTo>
                    <a:cubicBezTo>
                      <a:pt x="44" y="161"/>
                      <a:pt x="52" y="155"/>
                      <a:pt x="54" y="154"/>
                    </a:cubicBezTo>
                    <a:cubicBezTo>
                      <a:pt x="63" y="149"/>
                      <a:pt x="73" y="150"/>
                      <a:pt x="82" y="147"/>
                    </a:cubicBezTo>
                    <a:cubicBezTo>
                      <a:pt x="87" y="145"/>
                      <a:pt x="93" y="147"/>
                      <a:pt x="100" y="147"/>
                    </a:cubicBezTo>
                    <a:cubicBezTo>
                      <a:pt x="103" y="148"/>
                      <a:pt x="110" y="146"/>
                      <a:pt x="115" y="148"/>
                    </a:cubicBezTo>
                    <a:cubicBezTo>
                      <a:pt x="123" y="151"/>
                      <a:pt x="123" y="149"/>
                      <a:pt x="130" y="148"/>
                    </a:cubicBezTo>
                    <a:cubicBezTo>
                      <a:pt x="134" y="148"/>
                      <a:pt x="137" y="142"/>
                      <a:pt x="141" y="146"/>
                    </a:cubicBezTo>
                    <a:cubicBezTo>
                      <a:pt x="144" y="149"/>
                      <a:pt x="145" y="152"/>
                      <a:pt x="150" y="149"/>
                    </a:cubicBezTo>
                    <a:cubicBezTo>
                      <a:pt x="156" y="146"/>
                      <a:pt x="164" y="174"/>
                      <a:pt x="172" y="177"/>
                    </a:cubicBezTo>
                    <a:cubicBezTo>
                      <a:pt x="177" y="179"/>
                      <a:pt x="191" y="170"/>
                      <a:pt x="191" y="177"/>
                    </a:cubicBezTo>
                    <a:cubicBezTo>
                      <a:pt x="193" y="192"/>
                      <a:pt x="206" y="181"/>
                      <a:pt x="212" y="177"/>
                    </a:cubicBezTo>
                    <a:cubicBezTo>
                      <a:pt x="215" y="175"/>
                      <a:pt x="220" y="177"/>
                      <a:pt x="224" y="175"/>
                    </a:cubicBezTo>
                    <a:cubicBezTo>
                      <a:pt x="229" y="172"/>
                      <a:pt x="233" y="169"/>
                      <a:pt x="237" y="165"/>
                    </a:cubicBezTo>
                    <a:cubicBezTo>
                      <a:pt x="241" y="161"/>
                      <a:pt x="246" y="167"/>
                      <a:pt x="251" y="161"/>
                    </a:cubicBezTo>
                    <a:cubicBezTo>
                      <a:pt x="255" y="157"/>
                      <a:pt x="263" y="157"/>
                      <a:pt x="267" y="153"/>
                    </a:cubicBezTo>
                    <a:cubicBezTo>
                      <a:pt x="271" y="149"/>
                      <a:pt x="273" y="157"/>
                      <a:pt x="273" y="161"/>
                    </a:cubicBezTo>
                    <a:cubicBezTo>
                      <a:pt x="271" y="166"/>
                      <a:pt x="276" y="171"/>
                      <a:pt x="280" y="174"/>
                    </a:cubicBezTo>
                    <a:cubicBezTo>
                      <a:pt x="281" y="175"/>
                      <a:pt x="290" y="183"/>
                      <a:pt x="290" y="183"/>
                    </a:cubicBezTo>
                    <a:cubicBezTo>
                      <a:pt x="291" y="184"/>
                      <a:pt x="299" y="176"/>
                      <a:pt x="299" y="176"/>
                    </a:cubicBezTo>
                    <a:cubicBezTo>
                      <a:pt x="300" y="175"/>
                      <a:pt x="309" y="171"/>
                      <a:pt x="307" y="174"/>
                    </a:cubicBezTo>
                    <a:cubicBezTo>
                      <a:pt x="306" y="175"/>
                      <a:pt x="312" y="186"/>
                      <a:pt x="313" y="187"/>
                    </a:cubicBezTo>
                    <a:cubicBezTo>
                      <a:pt x="313" y="188"/>
                      <a:pt x="353" y="191"/>
                      <a:pt x="357" y="191"/>
                    </a:cubicBezTo>
                    <a:cubicBezTo>
                      <a:pt x="360" y="191"/>
                      <a:pt x="369" y="195"/>
                      <a:pt x="371" y="191"/>
                    </a:cubicBezTo>
                    <a:cubicBezTo>
                      <a:pt x="372" y="188"/>
                      <a:pt x="377" y="185"/>
                      <a:pt x="379" y="187"/>
                    </a:cubicBezTo>
                    <a:cubicBezTo>
                      <a:pt x="387" y="193"/>
                      <a:pt x="401" y="199"/>
                      <a:pt x="411" y="196"/>
                    </a:cubicBezTo>
                    <a:cubicBezTo>
                      <a:pt x="413" y="195"/>
                      <a:pt x="422" y="195"/>
                      <a:pt x="423" y="194"/>
                    </a:cubicBezTo>
                    <a:cubicBezTo>
                      <a:pt x="429" y="190"/>
                      <a:pt x="425" y="193"/>
                      <a:pt x="427" y="186"/>
                    </a:cubicBezTo>
                    <a:cubicBezTo>
                      <a:pt x="431" y="177"/>
                      <a:pt x="422" y="172"/>
                      <a:pt x="425" y="162"/>
                    </a:cubicBezTo>
                    <a:cubicBezTo>
                      <a:pt x="427" y="158"/>
                      <a:pt x="423" y="153"/>
                      <a:pt x="424" y="149"/>
                    </a:cubicBezTo>
                    <a:cubicBezTo>
                      <a:pt x="424" y="143"/>
                      <a:pt x="426" y="138"/>
                      <a:pt x="422" y="132"/>
                    </a:cubicBezTo>
                    <a:cubicBezTo>
                      <a:pt x="417" y="124"/>
                      <a:pt x="431" y="120"/>
                      <a:pt x="431" y="114"/>
                    </a:cubicBezTo>
                    <a:cubicBezTo>
                      <a:pt x="431" y="107"/>
                      <a:pt x="431" y="100"/>
                      <a:pt x="431" y="93"/>
                    </a:cubicBezTo>
                    <a:cubicBezTo>
                      <a:pt x="431" y="87"/>
                      <a:pt x="427" y="83"/>
                      <a:pt x="424" y="78"/>
                    </a:cubicBezTo>
                    <a:cubicBezTo>
                      <a:pt x="420" y="68"/>
                      <a:pt x="428" y="56"/>
                      <a:pt x="416" y="53"/>
                    </a:cubicBezTo>
                    <a:cubicBezTo>
                      <a:pt x="411" y="52"/>
                      <a:pt x="411" y="44"/>
                      <a:pt x="406" y="46"/>
                    </a:cubicBezTo>
                    <a:cubicBezTo>
                      <a:pt x="397" y="48"/>
                      <a:pt x="389" y="53"/>
                      <a:pt x="380" y="55"/>
                    </a:cubicBezTo>
                    <a:cubicBezTo>
                      <a:pt x="361" y="58"/>
                      <a:pt x="351" y="43"/>
                      <a:pt x="334" y="39"/>
                    </a:cubicBezTo>
                    <a:cubicBezTo>
                      <a:pt x="322" y="37"/>
                      <a:pt x="310" y="31"/>
                      <a:pt x="297" y="32"/>
                    </a:cubicBezTo>
                    <a:cubicBezTo>
                      <a:pt x="288" y="32"/>
                      <a:pt x="282" y="34"/>
                      <a:pt x="277" y="27"/>
                    </a:cubicBezTo>
                    <a:cubicBezTo>
                      <a:pt x="276" y="26"/>
                      <a:pt x="265" y="28"/>
                      <a:pt x="263" y="29"/>
                    </a:cubicBezTo>
                    <a:cubicBezTo>
                      <a:pt x="260" y="29"/>
                      <a:pt x="258" y="24"/>
                      <a:pt x="257" y="23"/>
                    </a:cubicBezTo>
                    <a:cubicBezTo>
                      <a:pt x="255" y="21"/>
                      <a:pt x="253" y="12"/>
                      <a:pt x="250" y="12"/>
                    </a:cubicBezTo>
                    <a:cubicBezTo>
                      <a:pt x="249" y="12"/>
                      <a:pt x="238" y="1"/>
                      <a:pt x="23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586"/>
              <p:cNvSpPr>
                <a:spLocks/>
              </p:cNvSpPr>
              <p:nvPr/>
            </p:nvSpPr>
            <p:spPr bwMode="auto">
              <a:xfrm>
                <a:off x="258" y="994"/>
                <a:ext cx="103" cy="435"/>
              </a:xfrm>
              <a:custGeom>
                <a:avLst/>
                <a:gdLst/>
                <a:ahLst/>
                <a:cxnLst>
                  <a:cxn ang="0">
                    <a:pos x="40" y="238"/>
                  </a:cxn>
                  <a:cxn ang="0">
                    <a:pos x="39" y="226"/>
                  </a:cxn>
                  <a:cxn ang="0">
                    <a:pos x="30" y="212"/>
                  </a:cxn>
                  <a:cxn ang="0">
                    <a:pos x="25" y="180"/>
                  </a:cxn>
                  <a:cxn ang="0">
                    <a:pos x="14" y="148"/>
                  </a:cxn>
                  <a:cxn ang="0">
                    <a:pos x="10" y="119"/>
                  </a:cxn>
                  <a:cxn ang="0">
                    <a:pos x="6" y="100"/>
                  </a:cxn>
                  <a:cxn ang="0">
                    <a:pos x="11" y="90"/>
                  </a:cxn>
                  <a:cxn ang="0">
                    <a:pos x="8" y="80"/>
                  </a:cxn>
                  <a:cxn ang="0">
                    <a:pos x="20" y="62"/>
                  </a:cxn>
                  <a:cxn ang="0">
                    <a:pos x="18" y="50"/>
                  </a:cxn>
                  <a:cxn ang="0">
                    <a:pos x="28" y="43"/>
                  </a:cxn>
                  <a:cxn ang="0">
                    <a:pos x="35" y="35"/>
                  </a:cxn>
                  <a:cxn ang="0">
                    <a:pos x="40" y="34"/>
                  </a:cxn>
                  <a:cxn ang="0">
                    <a:pos x="48" y="14"/>
                  </a:cxn>
                  <a:cxn ang="0">
                    <a:pos x="56" y="0"/>
                  </a:cxn>
                </a:cxnLst>
                <a:rect l="0" t="0" r="r" b="b"/>
                <a:pathLst>
                  <a:path w="56" h="238">
                    <a:moveTo>
                      <a:pt x="40" y="238"/>
                    </a:moveTo>
                    <a:cubicBezTo>
                      <a:pt x="39" y="235"/>
                      <a:pt x="42" y="228"/>
                      <a:pt x="39" y="226"/>
                    </a:cubicBezTo>
                    <a:cubicBezTo>
                      <a:pt x="37" y="224"/>
                      <a:pt x="31" y="214"/>
                      <a:pt x="30" y="212"/>
                    </a:cubicBezTo>
                    <a:cubicBezTo>
                      <a:pt x="28" y="201"/>
                      <a:pt x="25" y="191"/>
                      <a:pt x="25" y="180"/>
                    </a:cubicBezTo>
                    <a:cubicBezTo>
                      <a:pt x="24" y="169"/>
                      <a:pt x="17" y="159"/>
                      <a:pt x="14" y="148"/>
                    </a:cubicBezTo>
                    <a:cubicBezTo>
                      <a:pt x="11" y="139"/>
                      <a:pt x="0" y="126"/>
                      <a:pt x="10" y="119"/>
                    </a:cubicBezTo>
                    <a:cubicBezTo>
                      <a:pt x="12" y="118"/>
                      <a:pt x="4" y="105"/>
                      <a:pt x="6" y="100"/>
                    </a:cubicBezTo>
                    <a:cubicBezTo>
                      <a:pt x="8" y="96"/>
                      <a:pt x="13" y="95"/>
                      <a:pt x="11" y="90"/>
                    </a:cubicBezTo>
                    <a:cubicBezTo>
                      <a:pt x="10" y="86"/>
                      <a:pt x="10" y="84"/>
                      <a:pt x="8" y="80"/>
                    </a:cubicBezTo>
                    <a:cubicBezTo>
                      <a:pt x="6" y="75"/>
                      <a:pt x="20" y="68"/>
                      <a:pt x="20" y="62"/>
                    </a:cubicBezTo>
                    <a:cubicBezTo>
                      <a:pt x="19" y="57"/>
                      <a:pt x="14" y="54"/>
                      <a:pt x="18" y="50"/>
                    </a:cubicBezTo>
                    <a:cubicBezTo>
                      <a:pt x="19" y="48"/>
                      <a:pt x="27" y="43"/>
                      <a:pt x="28" y="43"/>
                    </a:cubicBezTo>
                    <a:cubicBezTo>
                      <a:pt x="30" y="38"/>
                      <a:pt x="28" y="36"/>
                      <a:pt x="35" y="35"/>
                    </a:cubicBezTo>
                    <a:cubicBezTo>
                      <a:pt x="42" y="35"/>
                      <a:pt x="38" y="39"/>
                      <a:pt x="40" y="34"/>
                    </a:cubicBezTo>
                    <a:cubicBezTo>
                      <a:pt x="41" y="30"/>
                      <a:pt x="42" y="15"/>
                      <a:pt x="48" y="14"/>
                    </a:cubicBezTo>
                    <a:cubicBezTo>
                      <a:pt x="48" y="14"/>
                      <a:pt x="56" y="3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587"/>
              <p:cNvSpPr>
                <a:spLocks/>
              </p:cNvSpPr>
              <p:nvPr/>
            </p:nvSpPr>
            <p:spPr bwMode="auto">
              <a:xfrm>
                <a:off x="317" y="1473"/>
                <a:ext cx="27" cy="14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15" y="0"/>
                  </a:cxn>
                </a:cxnLst>
                <a:rect l="0" t="0" r="r" b="b"/>
                <a:pathLst>
                  <a:path w="15" h="8">
                    <a:moveTo>
                      <a:pt x="0" y="8"/>
                    </a:moveTo>
                    <a:cubicBezTo>
                      <a:pt x="5" y="5"/>
                      <a:pt x="10" y="2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588"/>
              <p:cNvSpPr>
                <a:spLocks/>
              </p:cNvSpPr>
              <p:nvPr/>
            </p:nvSpPr>
            <p:spPr bwMode="auto">
              <a:xfrm>
                <a:off x="201" y="1268"/>
                <a:ext cx="264" cy="325"/>
              </a:xfrm>
              <a:custGeom>
                <a:avLst/>
                <a:gdLst/>
                <a:ahLst/>
                <a:cxnLst>
                  <a:cxn ang="0">
                    <a:pos x="21" y="178"/>
                  </a:cxn>
                  <a:cxn ang="0">
                    <a:pos x="6" y="136"/>
                  </a:cxn>
                  <a:cxn ang="0">
                    <a:pos x="22" y="129"/>
                  </a:cxn>
                  <a:cxn ang="0">
                    <a:pos x="30" y="113"/>
                  </a:cxn>
                  <a:cxn ang="0">
                    <a:pos x="44" y="99"/>
                  </a:cxn>
                  <a:cxn ang="0">
                    <a:pos x="58" y="99"/>
                  </a:cxn>
                  <a:cxn ang="0">
                    <a:pos x="61" y="68"/>
                  </a:cxn>
                  <a:cxn ang="0">
                    <a:pos x="60" y="58"/>
                  </a:cxn>
                  <a:cxn ang="0">
                    <a:pos x="65" y="40"/>
                  </a:cxn>
                  <a:cxn ang="0">
                    <a:pos x="64" y="30"/>
                  </a:cxn>
                  <a:cxn ang="0">
                    <a:pos x="74" y="19"/>
                  </a:cxn>
                  <a:cxn ang="0">
                    <a:pos x="104" y="7"/>
                  </a:cxn>
                  <a:cxn ang="0">
                    <a:pos x="116" y="24"/>
                  </a:cxn>
                  <a:cxn ang="0">
                    <a:pos x="144" y="29"/>
                  </a:cxn>
                </a:cxnLst>
                <a:rect l="0" t="0" r="r" b="b"/>
                <a:pathLst>
                  <a:path w="144" h="178">
                    <a:moveTo>
                      <a:pt x="21" y="178"/>
                    </a:moveTo>
                    <a:cubicBezTo>
                      <a:pt x="16" y="165"/>
                      <a:pt x="12" y="149"/>
                      <a:pt x="6" y="136"/>
                    </a:cubicBezTo>
                    <a:cubicBezTo>
                      <a:pt x="0" y="124"/>
                      <a:pt x="18" y="130"/>
                      <a:pt x="22" y="129"/>
                    </a:cubicBezTo>
                    <a:cubicBezTo>
                      <a:pt x="13" y="130"/>
                      <a:pt x="25" y="113"/>
                      <a:pt x="30" y="113"/>
                    </a:cubicBezTo>
                    <a:cubicBezTo>
                      <a:pt x="34" y="108"/>
                      <a:pt x="39" y="103"/>
                      <a:pt x="44" y="99"/>
                    </a:cubicBezTo>
                    <a:cubicBezTo>
                      <a:pt x="45" y="98"/>
                      <a:pt x="58" y="95"/>
                      <a:pt x="58" y="99"/>
                    </a:cubicBezTo>
                    <a:cubicBezTo>
                      <a:pt x="60" y="89"/>
                      <a:pt x="60" y="78"/>
                      <a:pt x="61" y="68"/>
                    </a:cubicBezTo>
                    <a:cubicBezTo>
                      <a:pt x="61" y="64"/>
                      <a:pt x="59" y="61"/>
                      <a:pt x="60" y="58"/>
                    </a:cubicBezTo>
                    <a:cubicBezTo>
                      <a:pt x="61" y="53"/>
                      <a:pt x="65" y="45"/>
                      <a:pt x="65" y="40"/>
                    </a:cubicBezTo>
                    <a:cubicBezTo>
                      <a:pt x="65" y="38"/>
                      <a:pt x="69" y="30"/>
                      <a:pt x="64" y="30"/>
                    </a:cubicBezTo>
                    <a:cubicBezTo>
                      <a:pt x="66" y="24"/>
                      <a:pt x="72" y="26"/>
                      <a:pt x="74" y="19"/>
                    </a:cubicBezTo>
                    <a:cubicBezTo>
                      <a:pt x="76" y="8"/>
                      <a:pt x="95" y="0"/>
                      <a:pt x="104" y="7"/>
                    </a:cubicBezTo>
                    <a:cubicBezTo>
                      <a:pt x="108" y="11"/>
                      <a:pt x="113" y="20"/>
                      <a:pt x="116" y="24"/>
                    </a:cubicBezTo>
                    <a:cubicBezTo>
                      <a:pt x="117" y="27"/>
                      <a:pt x="139" y="27"/>
                      <a:pt x="144" y="2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589"/>
              <p:cNvSpPr>
                <a:spLocks/>
              </p:cNvSpPr>
              <p:nvPr/>
            </p:nvSpPr>
            <p:spPr bwMode="auto">
              <a:xfrm>
                <a:off x="256" y="1509"/>
                <a:ext cx="39" cy="44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0" y="0"/>
                  </a:cxn>
                </a:cxnLst>
                <a:rect l="0" t="0" r="r" b="b"/>
                <a:pathLst>
                  <a:path w="21" h="24">
                    <a:moveTo>
                      <a:pt x="21" y="24"/>
                    </a:moveTo>
                    <a:cubicBezTo>
                      <a:pt x="11" y="17"/>
                      <a:pt x="1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590"/>
              <p:cNvSpPr>
                <a:spLocks/>
              </p:cNvSpPr>
              <p:nvPr/>
            </p:nvSpPr>
            <p:spPr bwMode="auto">
              <a:xfrm>
                <a:off x="240" y="1504"/>
                <a:ext cx="16" cy="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1"/>
                      <a:pt x="9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591"/>
              <p:cNvSpPr>
                <a:spLocks/>
              </p:cNvSpPr>
              <p:nvPr/>
            </p:nvSpPr>
            <p:spPr bwMode="auto">
              <a:xfrm>
                <a:off x="307" y="1445"/>
                <a:ext cx="13" cy="81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3" y="44"/>
                  </a:cxn>
                </a:cxnLst>
                <a:rect l="0" t="0" r="r" b="b"/>
                <a:pathLst>
                  <a:path w="7" h="44">
                    <a:moveTo>
                      <a:pt x="0" y="2"/>
                    </a:moveTo>
                    <a:cubicBezTo>
                      <a:pt x="7" y="0"/>
                      <a:pt x="5" y="38"/>
                      <a:pt x="3" y="4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92"/>
              <p:cNvSpPr>
                <a:spLocks/>
              </p:cNvSpPr>
              <p:nvPr/>
            </p:nvSpPr>
            <p:spPr bwMode="auto">
              <a:xfrm>
                <a:off x="267" y="1644"/>
                <a:ext cx="11" cy="19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0" y="0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cubicBezTo>
                      <a:pt x="6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593"/>
              <p:cNvSpPr>
                <a:spLocks/>
              </p:cNvSpPr>
              <p:nvPr/>
            </p:nvSpPr>
            <p:spPr bwMode="auto">
              <a:xfrm>
                <a:off x="214" y="1527"/>
                <a:ext cx="30" cy="66"/>
              </a:xfrm>
              <a:custGeom>
                <a:avLst/>
                <a:gdLst/>
                <a:ahLst/>
                <a:cxnLst>
                  <a:cxn ang="0">
                    <a:pos x="14" y="36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2" y="3"/>
                  </a:cxn>
                </a:cxnLst>
                <a:rect l="0" t="0" r="r" b="b"/>
                <a:pathLst>
                  <a:path w="16" h="36">
                    <a:moveTo>
                      <a:pt x="14" y="36"/>
                    </a:moveTo>
                    <a:cubicBezTo>
                      <a:pt x="14" y="36"/>
                      <a:pt x="16" y="21"/>
                      <a:pt x="13" y="20"/>
                    </a:cubicBezTo>
                    <a:cubicBezTo>
                      <a:pt x="8" y="18"/>
                      <a:pt x="3" y="4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594"/>
              <p:cNvSpPr>
                <a:spLocks/>
              </p:cNvSpPr>
              <p:nvPr/>
            </p:nvSpPr>
            <p:spPr bwMode="auto">
              <a:xfrm>
                <a:off x="214" y="1571"/>
                <a:ext cx="26" cy="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12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4" y="2"/>
                      <a:pt x="10" y="9"/>
                      <a:pt x="14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595"/>
              <p:cNvSpPr>
                <a:spLocks/>
              </p:cNvSpPr>
              <p:nvPr/>
            </p:nvSpPr>
            <p:spPr bwMode="auto">
              <a:xfrm>
                <a:off x="333" y="1566"/>
                <a:ext cx="6" cy="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22"/>
                  </a:cxn>
                </a:cxnLst>
                <a:rect l="0" t="0" r="r" b="b"/>
                <a:pathLst>
                  <a:path w="3" h="22">
                    <a:moveTo>
                      <a:pt x="0" y="0"/>
                    </a:moveTo>
                    <a:cubicBezTo>
                      <a:pt x="1" y="7"/>
                      <a:pt x="1" y="15"/>
                      <a:pt x="3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596"/>
              <p:cNvSpPr>
                <a:spLocks/>
              </p:cNvSpPr>
              <p:nvPr/>
            </p:nvSpPr>
            <p:spPr bwMode="auto">
              <a:xfrm>
                <a:off x="313" y="1538"/>
                <a:ext cx="18" cy="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11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4" y="3"/>
                      <a:pt x="7" y="6"/>
                      <a:pt x="1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Line 597"/>
              <p:cNvSpPr>
                <a:spLocks noChangeShapeType="1"/>
              </p:cNvSpPr>
              <p:nvPr/>
            </p:nvSpPr>
            <p:spPr bwMode="auto">
              <a:xfrm flipH="1">
                <a:off x="318" y="1504"/>
                <a:ext cx="8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598"/>
              <p:cNvSpPr>
                <a:spLocks/>
              </p:cNvSpPr>
              <p:nvPr/>
            </p:nvSpPr>
            <p:spPr bwMode="auto">
              <a:xfrm>
                <a:off x="311" y="1197"/>
                <a:ext cx="932" cy="252"/>
              </a:xfrm>
              <a:custGeom>
                <a:avLst/>
                <a:gdLst/>
                <a:ahLst/>
                <a:cxnLst>
                  <a:cxn ang="0">
                    <a:pos x="510" y="19"/>
                  </a:cxn>
                  <a:cxn ang="0">
                    <a:pos x="486" y="19"/>
                  </a:cxn>
                  <a:cxn ang="0">
                    <a:pos x="459" y="15"/>
                  </a:cxn>
                  <a:cxn ang="0">
                    <a:pos x="431" y="7"/>
                  </a:cxn>
                  <a:cxn ang="0">
                    <a:pos x="409" y="1"/>
                  </a:cxn>
                  <a:cxn ang="0">
                    <a:pos x="386" y="16"/>
                  </a:cxn>
                  <a:cxn ang="0">
                    <a:pos x="371" y="11"/>
                  </a:cxn>
                  <a:cxn ang="0">
                    <a:pos x="365" y="14"/>
                  </a:cxn>
                  <a:cxn ang="0">
                    <a:pos x="361" y="14"/>
                  </a:cxn>
                  <a:cxn ang="0">
                    <a:pos x="356" y="10"/>
                  </a:cxn>
                  <a:cxn ang="0">
                    <a:pos x="334" y="17"/>
                  </a:cxn>
                  <a:cxn ang="0">
                    <a:pos x="320" y="21"/>
                  </a:cxn>
                  <a:cxn ang="0">
                    <a:pos x="308" y="29"/>
                  </a:cxn>
                  <a:cxn ang="0">
                    <a:pos x="287" y="39"/>
                  </a:cxn>
                  <a:cxn ang="0">
                    <a:pos x="276" y="42"/>
                  </a:cxn>
                  <a:cxn ang="0">
                    <a:pos x="267" y="38"/>
                  </a:cxn>
                  <a:cxn ang="0">
                    <a:pos x="249" y="33"/>
                  </a:cxn>
                  <a:cxn ang="0">
                    <a:pos x="238" y="15"/>
                  </a:cxn>
                  <a:cxn ang="0">
                    <a:pos x="226" y="8"/>
                  </a:cxn>
                  <a:cxn ang="0">
                    <a:pos x="209" y="10"/>
                  </a:cxn>
                  <a:cxn ang="0">
                    <a:pos x="198" y="21"/>
                  </a:cxn>
                  <a:cxn ang="0">
                    <a:pos x="184" y="31"/>
                  </a:cxn>
                  <a:cxn ang="0">
                    <a:pos x="177" y="49"/>
                  </a:cxn>
                  <a:cxn ang="0">
                    <a:pos x="160" y="61"/>
                  </a:cxn>
                  <a:cxn ang="0">
                    <a:pos x="137" y="91"/>
                  </a:cxn>
                  <a:cxn ang="0">
                    <a:pos x="128" y="87"/>
                  </a:cxn>
                  <a:cxn ang="0">
                    <a:pos x="115" y="86"/>
                  </a:cxn>
                  <a:cxn ang="0">
                    <a:pos x="105" y="90"/>
                  </a:cxn>
                  <a:cxn ang="0">
                    <a:pos x="87" y="87"/>
                  </a:cxn>
                  <a:cxn ang="0">
                    <a:pos x="79" y="96"/>
                  </a:cxn>
                  <a:cxn ang="0">
                    <a:pos x="66" y="98"/>
                  </a:cxn>
                  <a:cxn ang="0">
                    <a:pos x="43" y="102"/>
                  </a:cxn>
                  <a:cxn ang="0">
                    <a:pos x="34" y="107"/>
                  </a:cxn>
                  <a:cxn ang="0">
                    <a:pos x="25" y="117"/>
                  </a:cxn>
                  <a:cxn ang="0">
                    <a:pos x="0" y="138"/>
                  </a:cxn>
                </a:cxnLst>
                <a:rect l="0" t="0" r="r" b="b"/>
                <a:pathLst>
                  <a:path w="510" h="138">
                    <a:moveTo>
                      <a:pt x="510" y="19"/>
                    </a:moveTo>
                    <a:cubicBezTo>
                      <a:pt x="502" y="15"/>
                      <a:pt x="493" y="20"/>
                      <a:pt x="486" y="19"/>
                    </a:cubicBezTo>
                    <a:cubicBezTo>
                      <a:pt x="477" y="19"/>
                      <a:pt x="467" y="17"/>
                      <a:pt x="459" y="15"/>
                    </a:cubicBezTo>
                    <a:cubicBezTo>
                      <a:pt x="450" y="12"/>
                      <a:pt x="441" y="9"/>
                      <a:pt x="431" y="7"/>
                    </a:cubicBezTo>
                    <a:cubicBezTo>
                      <a:pt x="426" y="6"/>
                      <a:pt x="414" y="0"/>
                      <a:pt x="409" y="1"/>
                    </a:cubicBezTo>
                    <a:cubicBezTo>
                      <a:pt x="405" y="2"/>
                      <a:pt x="387" y="18"/>
                      <a:pt x="386" y="16"/>
                    </a:cubicBezTo>
                    <a:cubicBezTo>
                      <a:pt x="381" y="10"/>
                      <a:pt x="378" y="7"/>
                      <a:pt x="371" y="11"/>
                    </a:cubicBezTo>
                    <a:cubicBezTo>
                      <a:pt x="369" y="12"/>
                      <a:pt x="368" y="15"/>
                      <a:pt x="365" y="14"/>
                    </a:cubicBezTo>
                    <a:cubicBezTo>
                      <a:pt x="363" y="13"/>
                      <a:pt x="362" y="13"/>
                      <a:pt x="361" y="14"/>
                    </a:cubicBezTo>
                    <a:cubicBezTo>
                      <a:pt x="357" y="15"/>
                      <a:pt x="359" y="11"/>
                      <a:pt x="356" y="10"/>
                    </a:cubicBezTo>
                    <a:cubicBezTo>
                      <a:pt x="352" y="8"/>
                      <a:pt x="336" y="13"/>
                      <a:pt x="334" y="17"/>
                    </a:cubicBezTo>
                    <a:cubicBezTo>
                      <a:pt x="329" y="23"/>
                      <a:pt x="324" y="16"/>
                      <a:pt x="320" y="21"/>
                    </a:cubicBezTo>
                    <a:cubicBezTo>
                      <a:pt x="315" y="26"/>
                      <a:pt x="314" y="28"/>
                      <a:pt x="308" y="29"/>
                    </a:cubicBezTo>
                    <a:cubicBezTo>
                      <a:pt x="298" y="30"/>
                      <a:pt x="296" y="38"/>
                      <a:pt x="287" y="39"/>
                    </a:cubicBezTo>
                    <a:cubicBezTo>
                      <a:pt x="280" y="40"/>
                      <a:pt x="282" y="47"/>
                      <a:pt x="276" y="42"/>
                    </a:cubicBezTo>
                    <a:cubicBezTo>
                      <a:pt x="272" y="38"/>
                      <a:pt x="275" y="38"/>
                      <a:pt x="267" y="38"/>
                    </a:cubicBezTo>
                    <a:cubicBezTo>
                      <a:pt x="260" y="39"/>
                      <a:pt x="253" y="41"/>
                      <a:pt x="249" y="33"/>
                    </a:cubicBezTo>
                    <a:cubicBezTo>
                      <a:pt x="246" y="26"/>
                      <a:pt x="242" y="21"/>
                      <a:pt x="238" y="15"/>
                    </a:cubicBezTo>
                    <a:cubicBezTo>
                      <a:pt x="234" y="9"/>
                      <a:pt x="229" y="14"/>
                      <a:pt x="226" y="8"/>
                    </a:cubicBezTo>
                    <a:cubicBezTo>
                      <a:pt x="221" y="1"/>
                      <a:pt x="214" y="10"/>
                      <a:pt x="209" y="10"/>
                    </a:cubicBezTo>
                    <a:cubicBezTo>
                      <a:pt x="202" y="11"/>
                      <a:pt x="202" y="15"/>
                      <a:pt x="198" y="21"/>
                    </a:cubicBezTo>
                    <a:cubicBezTo>
                      <a:pt x="194" y="26"/>
                      <a:pt x="187" y="23"/>
                      <a:pt x="184" y="31"/>
                    </a:cubicBezTo>
                    <a:cubicBezTo>
                      <a:pt x="182" y="38"/>
                      <a:pt x="180" y="43"/>
                      <a:pt x="177" y="49"/>
                    </a:cubicBezTo>
                    <a:cubicBezTo>
                      <a:pt x="173" y="56"/>
                      <a:pt x="165" y="56"/>
                      <a:pt x="160" y="61"/>
                    </a:cubicBezTo>
                    <a:cubicBezTo>
                      <a:pt x="152" y="71"/>
                      <a:pt x="153" y="89"/>
                      <a:pt x="137" y="91"/>
                    </a:cubicBezTo>
                    <a:cubicBezTo>
                      <a:pt x="136" y="91"/>
                      <a:pt x="129" y="88"/>
                      <a:pt x="128" y="87"/>
                    </a:cubicBezTo>
                    <a:cubicBezTo>
                      <a:pt x="127" y="86"/>
                      <a:pt x="117" y="86"/>
                      <a:pt x="115" y="86"/>
                    </a:cubicBezTo>
                    <a:cubicBezTo>
                      <a:pt x="112" y="87"/>
                      <a:pt x="108" y="88"/>
                      <a:pt x="105" y="90"/>
                    </a:cubicBezTo>
                    <a:cubicBezTo>
                      <a:pt x="102" y="91"/>
                      <a:pt x="88" y="84"/>
                      <a:pt x="87" y="87"/>
                    </a:cubicBezTo>
                    <a:cubicBezTo>
                      <a:pt x="84" y="92"/>
                      <a:pt x="86" y="97"/>
                      <a:pt x="79" y="96"/>
                    </a:cubicBezTo>
                    <a:cubicBezTo>
                      <a:pt x="76" y="95"/>
                      <a:pt x="71" y="103"/>
                      <a:pt x="66" y="98"/>
                    </a:cubicBezTo>
                    <a:cubicBezTo>
                      <a:pt x="61" y="94"/>
                      <a:pt x="45" y="95"/>
                      <a:pt x="43" y="102"/>
                    </a:cubicBezTo>
                    <a:cubicBezTo>
                      <a:pt x="43" y="101"/>
                      <a:pt x="35" y="105"/>
                      <a:pt x="34" y="107"/>
                    </a:cubicBezTo>
                    <a:cubicBezTo>
                      <a:pt x="33" y="105"/>
                      <a:pt x="28" y="117"/>
                      <a:pt x="25" y="117"/>
                    </a:cubicBezTo>
                    <a:cubicBezTo>
                      <a:pt x="23" y="118"/>
                      <a:pt x="0" y="132"/>
                      <a:pt x="0" y="13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599"/>
              <p:cNvSpPr>
                <a:spLocks/>
              </p:cNvSpPr>
              <p:nvPr/>
            </p:nvSpPr>
            <p:spPr bwMode="auto">
              <a:xfrm>
                <a:off x="339" y="1604"/>
                <a:ext cx="12" cy="8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600"/>
              <p:cNvSpPr>
                <a:spLocks/>
              </p:cNvSpPr>
              <p:nvPr/>
            </p:nvSpPr>
            <p:spPr bwMode="auto">
              <a:xfrm>
                <a:off x="560" y="1935"/>
                <a:ext cx="11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9"/>
                  </a:cxn>
                  <a:cxn ang="0">
                    <a:pos x="62" y="19"/>
                  </a:cxn>
                </a:cxnLst>
                <a:rect l="0" t="0" r="r" b="b"/>
                <a:pathLst>
                  <a:path w="62" h="19">
                    <a:moveTo>
                      <a:pt x="0" y="0"/>
                    </a:moveTo>
                    <a:cubicBezTo>
                      <a:pt x="5" y="7"/>
                      <a:pt x="23" y="7"/>
                      <a:pt x="30" y="9"/>
                    </a:cubicBezTo>
                    <a:cubicBezTo>
                      <a:pt x="40" y="11"/>
                      <a:pt x="51" y="19"/>
                      <a:pt x="62" y="1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601"/>
              <p:cNvSpPr>
                <a:spLocks/>
              </p:cNvSpPr>
              <p:nvPr/>
            </p:nvSpPr>
            <p:spPr bwMode="auto">
              <a:xfrm>
                <a:off x="313" y="1540"/>
                <a:ext cx="247" cy="3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18"/>
                  </a:cxn>
                  <a:cxn ang="0">
                    <a:pos x="25" y="39"/>
                  </a:cxn>
                  <a:cxn ang="0">
                    <a:pos x="66" y="91"/>
                  </a:cxn>
                  <a:cxn ang="0">
                    <a:pos x="81" y="116"/>
                  </a:cxn>
                  <a:cxn ang="0">
                    <a:pos x="84" y="153"/>
                  </a:cxn>
                  <a:cxn ang="0">
                    <a:pos x="88" y="181"/>
                  </a:cxn>
                  <a:cxn ang="0">
                    <a:pos x="112" y="196"/>
                  </a:cxn>
                  <a:cxn ang="0">
                    <a:pos x="111" y="197"/>
                  </a:cxn>
                  <a:cxn ang="0">
                    <a:pos x="119" y="205"/>
                  </a:cxn>
                  <a:cxn ang="0">
                    <a:pos x="134" y="212"/>
                  </a:cxn>
                  <a:cxn ang="0">
                    <a:pos x="135" y="216"/>
                  </a:cxn>
                </a:cxnLst>
                <a:rect l="0" t="0" r="r" b="b"/>
                <a:pathLst>
                  <a:path w="135" h="216">
                    <a:moveTo>
                      <a:pt x="0" y="0"/>
                    </a:moveTo>
                    <a:cubicBezTo>
                      <a:pt x="2" y="8"/>
                      <a:pt x="8" y="11"/>
                      <a:pt x="11" y="18"/>
                    </a:cubicBezTo>
                    <a:cubicBezTo>
                      <a:pt x="15" y="25"/>
                      <a:pt x="19" y="35"/>
                      <a:pt x="25" y="39"/>
                    </a:cubicBezTo>
                    <a:cubicBezTo>
                      <a:pt x="42" y="50"/>
                      <a:pt x="57" y="73"/>
                      <a:pt x="66" y="91"/>
                    </a:cubicBezTo>
                    <a:cubicBezTo>
                      <a:pt x="70" y="100"/>
                      <a:pt x="78" y="106"/>
                      <a:pt x="81" y="116"/>
                    </a:cubicBezTo>
                    <a:cubicBezTo>
                      <a:pt x="85" y="128"/>
                      <a:pt x="84" y="141"/>
                      <a:pt x="84" y="153"/>
                    </a:cubicBezTo>
                    <a:cubicBezTo>
                      <a:pt x="84" y="163"/>
                      <a:pt x="82" y="174"/>
                      <a:pt x="88" y="181"/>
                    </a:cubicBezTo>
                    <a:cubicBezTo>
                      <a:pt x="92" y="186"/>
                      <a:pt x="106" y="197"/>
                      <a:pt x="112" y="196"/>
                    </a:cubicBezTo>
                    <a:cubicBezTo>
                      <a:pt x="112" y="197"/>
                      <a:pt x="111" y="196"/>
                      <a:pt x="111" y="197"/>
                    </a:cubicBezTo>
                    <a:cubicBezTo>
                      <a:pt x="112" y="197"/>
                      <a:pt x="118" y="204"/>
                      <a:pt x="119" y="205"/>
                    </a:cubicBezTo>
                    <a:cubicBezTo>
                      <a:pt x="123" y="212"/>
                      <a:pt x="128" y="210"/>
                      <a:pt x="134" y="212"/>
                    </a:cubicBezTo>
                    <a:cubicBezTo>
                      <a:pt x="134" y="213"/>
                      <a:pt x="134" y="215"/>
                      <a:pt x="135" y="2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602"/>
              <p:cNvSpPr>
                <a:spLocks/>
              </p:cNvSpPr>
              <p:nvPr/>
            </p:nvSpPr>
            <p:spPr bwMode="auto">
              <a:xfrm>
                <a:off x="196" y="1527"/>
                <a:ext cx="26" cy="63"/>
              </a:xfrm>
              <a:custGeom>
                <a:avLst/>
                <a:gdLst/>
                <a:ahLst/>
                <a:cxnLst>
                  <a:cxn ang="0">
                    <a:pos x="14" y="24"/>
                  </a:cxn>
                  <a:cxn ang="0">
                    <a:pos x="2" y="0"/>
                  </a:cxn>
                </a:cxnLst>
                <a:rect l="0" t="0" r="r" b="b"/>
                <a:pathLst>
                  <a:path w="14" h="34">
                    <a:moveTo>
                      <a:pt x="14" y="24"/>
                    </a:moveTo>
                    <a:cubicBezTo>
                      <a:pt x="5" y="34"/>
                      <a:pt x="0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603"/>
              <p:cNvSpPr>
                <a:spLocks/>
              </p:cNvSpPr>
              <p:nvPr/>
            </p:nvSpPr>
            <p:spPr bwMode="auto">
              <a:xfrm>
                <a:off x="231" y="1449"/>
                <a:ext cx="87" cy="119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26" y="56"/>
                  </a:cxn>
                  <a:cxn ang="0">
                    <a:pos x="44" y="51"/>
                  </a:cxn>
                  <a:cxn ang="0">
                    <a:pos x="42" y="0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6" y="64"/>
                      <a:pt x="18" y="50"/>
                      <a:pt x="26" y="56"/>
                    </a:cubicBezTo>
                    <a:cubicBezTo>
                      <a:pt x="31" y="60"/>
                      <a:pt x="43" y="57"/>
                      <a:pt x="44" y="51"/>
                    </a:cubicBezTo>
                    <a:cubicBezTo>
                      <a:pt x="48" y="35"/>
                      <a:pt x="35" y="16"/>
                      <a:pt x="4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604"/>
              <p:cNvSpPr>
                <a:spLocks/>
              </p:cNvSpPr>
              <p:nvPr/>
            </p:nvSpPr>
            <p:spPr bwMode="auto">
              <a:xfrm>
                <a:off x="317" y="1529"/>
                <a:ext cx="33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7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cubicBezTo>
                      <a:pt x="6" y="4"/>
                      <a:pt x="10" y="19"/>
                      <a:pt x="18" y="1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605"/>
              <p:cNvSpPr>
                <a:spLocks/>
              </p:cNvSpPr>
              <p:nvPr/>
            </p:nvSpPr>
            <p:spPr bwMode="auto">
              <a:xfrm>
                <a:off x="1242" y="2361"/>
                <a:ext cx="23" cy="11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" y="33"/>
                  </a:cxn>
                  <a:cxn ang="0">
                    <a:pos x="10" y="62"/>
                  </a:cxn>
                </a:cxnLst>
                <a:rect l="0" t="0" r="r" b="b"/>
                <a:pathLst>
                  <a:path w="13" h="62">
                    <a:moveTo>
                      <a:pt x="11" y="0"/>
                    </a:moveTo>
                    <a:cubicBezTo>
                      <a:pt x="13" y="12"/>
                      <a:pt x="11" y="23"/>
                      <a:pt x="6" y="33"/>
                    </a:cubicBezTo>
                    <a:cubicBezTo>
                      <a:pt x="0" y="44"/>
                      <a:pt x="11" y="52"/>
                      <a:pt x="10" y="6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606"/>
              <p:cNvSpPr>
                <a:spLocks/>
              </p:cNvSpPr>
              <p:nvPr/>
            </p:nvSpPr>
            <p:spPr bwMode="auto">
              <a:xfrm>
                <a:off x="792" y="2250"/>
                <a:ext cx="4" cy="18"/>
              </a:xfrm>
              <a:custGeom>
                <a:avLst/>
                <a:gdLst/>
                <a:ahLst/>
                <a:cxnLst>
                  <a:cxn ang="0">
                    <a:pos x="2" y="10"/>
                  </a:cxn>
                  <a:cxn ang="0">
                    <a:pos x="0" y="0"/>
                  </a:cxn>
                </a:cxnLst>
                <a:rect l="0" t="0" r="r" b="b"/>
                <a:pathLst>
                  <a:path w="2" h="10">
                    <a:moveTo>
                      <a:pt x="2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607"/>
              <p:cNvSpPr>
                <a:spLocks/>
              </p:cNvSpPr>
              <p:nvPr/>
            </p:nvSpPr>
            <p:spPr bwMode="auto">
              <a:xfrm>
                <a:off x="792" y="2250"/>
                <a:ext cx="4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608"/>
              <p:cNvSpPr>
                <a:spLocks/>
              </p:cNvSpPr>
              <p:nvPr/>
            </p:nvSpPr>
            <p:spPr bwMode="auto">
              <a:xfrm>
                <a:off x="1209" y="2246"/>
                <a:ext cx="5" cy="5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8"/>
                  </a:cxn>
                </a:cxnLst>
                <a:rect l="0" t="0" r="r" b="b"/>
                <a:pathLst>
                  <a:path w="3" h="28">
                    <a:moveTo>
                      <a:pt x="3" y="0"/>
                    </a:moveTo>
                    <a:cubicBezTo>
                      <a:pt x="0" y="8"/>
                      <a:pt x="0" y="19"/>
                      <a:pt x="0" y="2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609"/>
              <p:cNvSpPr>
                <a:spLocks/>
              </p:cNvSpPr>
              <p:nvPr/>
            </p:nvSpPr>
            <p:spPr bwMode="auto">
              <a:xfrm>
                <a:off x="1181" y="2213"/>
                <a:ext cx="33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" y="18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6" y="5"/>
                      <a:pt x="15" y="10"/>
                      <a:pt x="18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610"/>
              <p:cNvSpPr>
                <a:spLocks/>
              </p:cNvSpPr>
              <p:nvPr/>
            </p:nvSpPr>
            <p:spPr bwMode="auto">
              <a:xfrm>
                <a:off x="1178" y="2213"/>
                <a:ext cx="9" cy="29"/>
              </a:xfrm>
              <a:custGeom>
                <a:avLst/>
                <a:gdLst/>
                <a:ahLst/>
                <a:cxnLst>
                  <a:cxn ang="0">
                    <a:pos x="5" y="16"/>
                  </a:cxn>
                  <a:cxn ang="0">
                    <a:pos x="2" y="0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0"/>
                      <a:pt x="0" y="8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611"/>
              <p:cNvSpPr>
                <a:spLocks/>
              </p:cNvSpPr>
              <p:nvPr/>
            </p:nvSpPr>
            <p:spPr bwMode="auto">
              <a:xfrm>
                <a:off x="1158" y="2202"/>
                <a:ext cx="25" cy="11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4" h="6">
                    <a:moveTo>
                      <a:pt x="13" y="6"/>
                    </a:moveTo>
                    <a:cubicBezTo>
                      <a:pt x="14" y="4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612"/>
              <p:cNvSpPr>
                <a:spLocks/>
              </p:cNvSpPr>
              <p:nvPr/>
            </p:nvSpPr>
            <p:spPr bwMode="auto">
              <a:xfrm>
                <a:off x="1168" y="2208"/>
                <a:ext cx="2" cy="11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" y="0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1" y="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613"/>
              <p:cNvSpPr>
                <a:spLocks/>
              </p:cNvSpPr>
              <p:nvPr/>
            </p:nvSpPr>
            <p:spPr bwMode="auto">
              <a:xfrm>
                <a:off x="1852" y="972"/>
                <a:ext cx="130" cy="199"/>
              </a:xfrm>
              <a:custGeom>
                <a:avLst/>
                <a:gdLst/>
                <a:ahLst/>
                <a:cxnLst>
                  <a:cxn ang="0">
                    <a:pos x="71" y="109"/>
                  </a:cxn>
                  <a:cxn ang="0">
                    <a:pos x="58" y="55"/>
                  </a:cxn>
                  <a:cxn ang="0">
                    <a:pos x="30" y="52"/>
                  </a:cxn>
                  <a:cxn ang="0">
                    <a:pos x="10" y="0"/>
                  </a:cxn>
                </a:cxnLst>
                <a:rect l="0" t="0" r="r" b="b"/>
                <a:pathLst>
                  <a:path w="71" h="109">
                    <a:moveTo>
                      <a:pt x="71" y="109"/>
                    </a:moveTo>
                    <a:cubicBezTo>
                      <a:pt x="67" y="91"/>
                      <a:pt x="64" y="73"/>
                      <a:pt x="58" y="55"/>
                    </a:cubicBezTo>
                    <a:cubicBezTo>
                      <a:pt x="56" y="48"/>
                      <a:pt x="35" y="52"/>
                      <a:pt x="30" y="52"/>
                    </a:cubicBezTo>
                    <a:cubicBezTo>
                      <a:pt x="0" y="50"/>
                      <a:pt x="9" y="21"/>
                      <a:pt x="1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614"/>
              <p:cNvSpPr>
                <a:spLocks/>
              </p:cNvSpPr>
              <p:nvPr/>
            </p:nvSpPr>
            <p:spPr bwMode="auto">
              <a:xfrm>
                <a:off x="1869" y="931"/>
                <a:ext cx="1" cy="4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22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7"/>
                      <a:pt x="1" y="14"/>
                      <a:pt x="1" y="2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615"/>
              <p:cNvSpPr>
                <a:spLocks/>
              </p:cNvSpPr>
              <p:nvPr/>
            </p:nvSpPr>
            <p:spPr bwMode="auto">
              <a:xfrm>
                <a:off x="1721" y="1167"/>
                <a:ext cx="115" cy="97"/>
              </a:xfrm>
              <a:custGeom>
                <a:avLst/>
                <a:gdLst/>
                <a:ahLst/>
                <a:cxnLst>
                  <a:cxn ang="0">
                    <a:pos x="63" y="53"/>
                  </a:cxn>
                  <a:cxn ang="0">
                    <a:pos x="63" y="43"/>
                  </a:cxn>
                  <a:cxn ang="0">
                    <a:pos x="57" y="24"/>
                  </a:cxn>
                  <a:cxn ang="0">
                    <a:pos x="40" y="7"/>
                  </a:cxn>
                  <a:cxn ang="0">
                    <a:pos x="15" y="5"/>
                  </a:cxn>
                  <a:cxn ang="0">
                    <a:pos x="0" y="11"/>
                  </a:cxn>
                </a:cxnLst>
                <a:rect l="0" t="0" r="r" b="b"/>
                <a:pathLst>
                  <a:path w="63" h="53">
                    <a:moveTo>
                      <a:pt x="63" y="53"/>
                    </a:moveTo>
                    <a:cubicBezTo>
                      <a:pt x="62" y="51"/>
                      <a:pt x="61" y="44"/>
                      <a:pt x="63" y="43"/>
                    </a:cubicBezTo>
                    <a:cubicBezTo>
                      <a:pt x="62" y="37"/>
                      <a:pt x="61" y="29"/>
                      <a:pt x="57" y="24"/>
                    </a:cubicBezTo>
                    <a:cubicBezTo>
                      <a:pt x="50" y="18"/>
                      <a:pt x="45" y="14"/>
                      <a:pt x="40" y="7"/>
                    </a:cubicBezTo>
                    <a:cubicBezTo>
                      <a:pt x="34" y="0"/>
                      <a:pt x="22" y="3"/>
                      <a:pt x="15" y="5"/>
                    </a:cubicBezTo>
                    <a:cubicBezTo>
                      <a:pt x="12" y="6"/>
                      <a:pt x="0" y="11"/>
                      <a:pt x="0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616"/>
              <p:cNvSpPr>
                <a:spLocks/>
              </p:cNvSpPr>
              <p:nvPr/>
            </p:nvSpPr>
            <p:spPr bwMode="auto">
              <a:xfrm>
                <a:off x="1852" y="1273"/>
                <a:ext cx="57" cy="1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19" y="4"/>
                  </a:cxn>
                  <a:cxn ang="0">
                    <a:pos x="0" y="2"/>
                  </a:cxn>
                </a:cxnLst>
                <a:rect l="0" t="0" r="r" b="b"/>
                <a:pathLst>
                  <a:path w="31" h="7">
                    <a:moveTo>
                      <a:pt x="29" y="0"/>
                    </a:moveTo>
                    <a:cubicBezTo>
                      <a:pt x="31" y="5"/>
                      <a:pt x="21" y="3"/>
                      <a:pt x="19" y="4"/>
                    </a:cubicBezTo>
                    <a:cubicBezTo>
                      <a:pt x="15" y="7"/>
                      <a:pt x="6" y="5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617"/>
              <p:cNvSpPr>
                <a:spLocks/>
              </p:cNvSpPr>
              <p:nvPr/>
            </p:nvSpPr>
            <p:spPr bwMode="auto">
              <a:xfrm>
                <a:off x="1547" y="1409"/>
                <a:ext cx="183" cy="113"/>
              </a:xfrm>
              <a:custGeom>
                <a:avLst/>
                <a:gdLst/>
                <a:ahLst/>
                <a:cxnLst>
                  <a:cxn ang="0">
                    <a:pos x="0" y="62"/>
                  </a:cxn>
                  <a:cxn ang="0">
                    <a:pos x="14" y="58"/>
                  </a:cxn>
                  <a:cxn ang="0">
                    <a:pos x="20" y="44"/>
                  </a:cxn>
                  <a:cxn ang="0">
                    <a:pos x="46" y="32"/>
                  </a:cxn>
                  <a:cxn ang="0">
                    <a:pos x="67" y="32"/>
                  </a:cxn>
                  <a:cxn ang="0">
                    <a:pos x="81" y="26"/>
                  </a:cxn>
                  <a:cxn ang="0">
                    <a:pos x="100" y="10"/>
                  </a:cxn>
                </a:cxnLst>
                <a:rect l="0" t="0" r="r" b="b"/>
                <a:pathLst>
                  <a:path w="100" h="62">
                    <a:moveTo>
                      <a:pt x="0" y="62"/>
                    </a:moveTo>
                    <a:cubicBezTo>
                      <a:pt x="3" y="60"/>
                      <a:pt x="12" y="62"/>
                      <a:pt x="14" y="58"/>
                    </a:cubicBezTo>
                    <a:cubicBezTo>
                      <a:pt x="15" y="54"/>
                      <a:pt x="17" y="47"/>
                      <a:pt x="20" y="44"/>
                    </a:cubicBezTo>
                    <a:cubicBezTo>
                      <a:pt x="29" y="37"/>
                      <a:pt x="35" y="33"/>
                      <a:pt x="46" y="32"/>
                    </a:cubicBezTo>
                    <a:cubicBezTo>
                      <a:pt x="48" y="32"/>
                      <a:pt x="65" y="27"/>
                      <a:pt x="67" y="32"/>
                    </a:cubicBezTo>
                    <a:cubicBezTo>
                      <a:pt x="71" y="30"/>
                      <a:pt x="77" y="25"/>
                      <a:pt x="81" y="26"/>
                    </a:cubicBezTo>
                    <a:cubicBezTo>
                      <a:pt x="79" y="20"/>
                      <a:pt x="94" y="0"/>
                      <a:pt x="10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Line 618"/>
              <p:cNvSpPr>
                <a:spLocks noChangeShapeType="1"/>
              </p:cNvSpPr>
              <p:nvPr/>
            </p:nvSpPr>
            <p:spPr bwMode="auto">
              <a:xfrm flipH="1">
                <a:off x="1695" y="1348"/>
                <a:ext cx="11" cy="1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619"/>
              <p:cNvSpPr>
                <a:spLocks/>
              </p:cNvSpPr>
              <p:nvPr/>
            </p:nvSpPr>
            <p:spPr bwMode="auto">
              <a:xfrm>
                <a:off x="1894" y="1418"/>
                <a:ext cx="2" cy="1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10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2"/>
                      <a:pt x="0" y="8"/>
                      <a:pt x="1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620"/>
              <p:cNvSpPr>
                <a:spLocks/>
              </p:cNvSpPr>
              <p:nvPr/>
            </p:nvSpPr>
            <p:spPr bwMode="auto">
              <a:xfrm>
                <a:off x="1695" y="1454"/>
                <a:ext cx="11" cy="2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6" y="0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621"/>
              <p:cNvSpPr>
                <a:spLocks/>
              </p:cNvSpPr>
              <p:nvPr/>
            </p:nvSpPr>
            <p:spPr bwMode="auto">
              <a:xfrm>
                <a:off x="1640" y="1339"/>
                <a:ext cx="958" cy="229"/>
              </a:xfrm>
              <a:custGeom>
                <a:avLst/>
                <a:gdLst/>
                <a:ahLst/>
                <a:cxnLst>
                  <a:cxn ang="0">
                    <a:pos x="0" y="12"/>
                  </a:cxn>
                  <a:cxn ang="0">
                    <a:pos x="24" y="4"/>
                  </a:cxn>
                  <a:cxn ang="0">
                    <a:pos x="43" y="10"/>
                  </a:cxn>
                  <a:cxn ang="0">
                    <a:pos x="38" y="26"/>
                  </a:cxn>
                  <a:cxn ang="0">
                    <a:pos x="49" y="40"/>
                  </a:cxn>
                  <a:cxn ang="0">
                    <a:pos x="51" y="49"/>
                  </a:cxn>
                  <a:cxn ang="0">
                    <a:pos x="57" y="42"/>
                  </a:cxn>
                  <a:cxn ang="0">
                    <a:pos x="75" y="35"/>
                  </a:cxn>
                  <a:cxn ang="0">
                    <a:pos x="91" y="34"/>
                  </a:cxn>
                  <a:cxn ang="0">
                    <a:pos x="96" y="45"/>
                  </a:cxn>
                  <a:cxn ang="0">
                    <a:pos x="119" y="45"/>
                  </a:cxn>
                  <a:cxn ang="0">
                    <a:pos x="140" y="53"/>
                  </a:cxn>
                  <a:cxn ang="0">
                    <a:pos x="164" y="56"/>
                  </a:cxn>
                  <a:cxn ang="0">
                    <a:pos x="176" y="60"/>
                  </a:cxn>
                  <a:cxn ang="0">
                    <a:pos x="197" y="86"/>
                  </a:cxn>
                  <a:cxn ang="0">
                    <a:pos x="216" y="98"/>
                  </a:cxn>
                  <a:cxn ang="0">
                    <a:pos x="241" y="120"/>
                  </a:cxn>
                  <a:cxn ang="0">
                    <a:pos x="255" y="123"/>
                  </a:cxn>
                  <a:cxn ang="0">
                    <a:pos x="271" y="121"/>
                  </a:cxn>
                  <a:cxn ang="0">
                    <a:pos x="308" y="114"/>
                  </a:cxn>
                  <a:cxn ang="0">
                    <a:pos x="336" y="101"/>
                  </a:cxn>
                  <a:cxn ang="0">
                    <a:pos x="372" y="96"/>
                  </a:cxn>
                  <a:cxn ang="0">
                    <a:pos x="397" y="100"/>
                  </a:cxn>
                  <a:cxn ang="0">
                    <a:pos x="430" y="108"/>
                  </a:cxn>
                  <a:cxn ang="0">
                    <a:pos x="443" y="111"/>
                  </a:cxn>
                  <a:cxn ang="0">
                    <a:pos x="460" y="106"/>
                  </a:cxn>
                  <a:cxn ang="0">
                    <a:pos x="473" y="109"/>
                  </a:cxn>
                  <a:cxn ang="0">
                    <a:pos x="491" y="115"/>
                  </a:cxn>
                  <a:cxn ang="0">
                    <a:pos x="524" y="105"/>
                  </a:cxn>
                </a:cxnLst>
                <a:rect l="0" t="0" r="r" b="b"/>
                <a:pathLst>
                  <a:path w="524" h="125">
                    <a:moveTo>
                      <a:pt x="0" y="12"/>
                    </a:moveTo>
                    <a:cubicBezTo>
                      <a:pt x="6" y="0"/>
                      <a:pt x="13" y="4"/>
                      <a:pt x="24" y="4"/>
                    </a:cubicBezTo>
                    <a:cubicBezTo>
                      <a:pt x="29" y="4"/>
                      <a:pt x="46" y="2"/>
                      <a:pt x="43" y="10"/>
                    </a:cubicBezTo>
                    <a:cubicBezTo>
                      <a:pt x="40" y="19"/>
                      <a:pt x="35" y="14"/>
                      <a:pt x="38" y="26"/>
                    </a:cubicBezTo>
                    <a:cubicBezTo>
                      <a:pt x="40" y="33"/>
                      <a:pt x="46" y="37"/>
                      <a:pt x="49" y="40"/>
                    </a:cubicBezTo>
                    <a:cubicBezTo>
                      <a:pt x="50" y="41"/>
                      <a:pt x="47" y="51"/>
                      <a:pt x="51" y="49"/>
                    </a:cubicBezTo>
                    <a:cubicBezTo>
                      <a:pt x="51" y="50"/>
                      <a:pt x="57" y="41"/>
                      <a:pt x="57" y="42"/>
                    </a:cubicBezTo>
                    <a:cubicBezTo>
                      <a:pt x="62" y="36"/>
                      <a:pt x="68" y="34"/>
                      <a:pt x="75" y="35"/>
                    </a:cubicBezTo>
                    <a:cubicBezTo>
                      <a:pt x="81" y="36"/>
                      <a:pt x="85" y="32"/>
                      <a:pt x="91" y="34"/>
                    </a:cubicBezTo>
                    <a:cubicBezTo>
                      <a:pt x="92" y="35"/>
                      <a:pt x="95" y="44"/>
                      <a:pt x="96" y="45"/>
                    </a:cubicBezTo>
                    <a:cubicBezTo>
                      <a:pt x="97" y="49"/>
                      <a:pt x="115" y="46"/>
                      <a:pt x="119" y="45"/>
                    </a:cubicBezTo>
                    <a:cubicBezTo>
                      <a:pt x="121" y="45"/>
                      <a:pt x="138" y="59"/>
                      <a:pt x="140" y="53"/>
                    </a:cubicBezTo>
                    <a:cubicBezTo>
                      <a:pt x="139" y="59"/>
                      <a:pt x="159" y="57"/>
                      <a:pt x="164" y="56"/>
                    </a:cubicBezTo>
                    <a:cubicBezTo>
                      <a:pt x="169" y="56"/>
                      <a:pt x="172" y="60"/>
                      <a:pt x="176" y="60"/>
                    </a:cubicBezTo>
                    <a:cubicBezTo>
                      <a:pt x="190" y="62"/>
                      <a:pt x="187" y="82"/>
                      <a:pt x="197" y="86"/>
                    </a:cubicBezTo>
                    <a:cubicBezTo>
                      <a:pt x="203" y="88"/>
                      <a:pt x="210" y="94"/>
                      <a:pt x="216" y="98"/>
                    </a:cubicBezTo>
                    <a:cubicBezTo>
                      <a:pt x="226" y="105"/>
                      <a:pt x="227" y="119"/>
                      <a:pt x="241" y="120"/>
                    </a:cubicBezTo>
                    <a:cubicBezTo>
                      <a:pt x="247" y="121"/>
                      <a:pt x="248" y="125"/>
                      <a:pt x="255" y="123"/>
                    </a:cubicBezTo>
                    <a:cubicBezTo>
                      <a:pt x="261" y="121"/>
                      <a:pt x="265" y="121"/>
                      <a:pt x="271" y="121"/>
                    </a:cubicBezTo>
                    <a:cubicBezTo>
                      <a:pt x="283" y="119"/>
                      <a:pt x="295" y="114"/>
                      <a:pt x="308" y="114"/>
                    </a:cubicBezTo>
                    <a:cubicBezTo>
                      <a:pt x="318" y="113"/>
                      <a:pt x="327" y="105"/>
                      <a:pt x="336" y="101"/>
                    </a:cubicBezTo>
                    <a:cubicBezTo>
                      <a:pt x="345" y="96"/>
                      <a:pt x="362" y="94"/>
                      <a:pt x="372" y="96"/>
                    </a:cubicBezTo>
                    <a:cubicBezTo>
                      <a:pt x="379" y="97"/>
                      <a:pt x="391" y="102"/>
                      <a:pt x="397" y="100"/>
                    </a:cubicBezTo>
                    <a:cubicBezTo>
                      <a:pt x="404" y="97"/>
                      <a:pt x="423" y="106"/>
                      <a:pt x="430" y="108"/>
                    </a:cubicBezTo>
                    <a:cubicBezTo>
                      <a:pt x="435" y="108"/>
                      <a:pt x="438" y="112"/>
                      <a:pt x="443" y="111"/>
                    </a:cubicBezTo>
                    <a:cubicBezTo>
                      <a:pt x="449" y="109"/>
                      <a:pt x="454" y="107"/>
                      <a:pt x="460" y="106"/>
                    </a:cubicBezTo>
                    <a:cubicBezTo>
                      <a:pt x="462" y="106"/>
                      <a:pt x="470" y="108"/>
                      <a:pt x="473" y="109"/>
                    </a:cubicBezTo>
                    <a:cubicBezTo>
                      <a:pt x="478" y="111"/>
                      <a:pt x="486" y="115"/>
                      <a:pt x="491" y="115"/>
                    </a:cubicBezTo>
                    <a:cubicBezTo>
                      <a:pt x="503" y="117"/>
                      <a:pt x="513" y="111"/>
                      <a:pt x="524" y="10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622"/>
              <p:cNvSpPr>
                <a:spLocks/>
              </p:cNvSpPr>
              <p:nvPr/>
            </p:nvSpPr>
            <p:spPr bwMode="auto">
              <a:xfrm>
                <a:off x="1867" y="1606"/>
                <a:ext cx="62" cy="26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17" y="8"/>
                  </a:cxn>
                  <a:cxn ang="0">
                    <a:pos x="0" y="1"/>
                  </a:cxn>
                </a:cxnLst>
                <a:rect l="0" t="0" r="r" b="b"/>
                <a:pathLst>
                  <a:path w="34" h="14">
                    <a:moveTo>
                      <a:pt x="34" y="13"/>
                    </a:moveTo>
                    <a:cubicBezTo>
                      <a:pt x="26" y="12"/>
                      <a:pt x="23" y="14"/>
                      <a:pt x="17" y="8"/>
                    </a:cubicBezTo>
                    <a:cubicBezTo>
                      <a:pt x="15" y="6"/>
                      <a:pt x="2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623"/>
              <p:cNvSpPr>
                <a:spLocks/>
              </p:cNvSpPr>
              <p:nvPr/>
            </p:nvSpPr>
            <p:spPr bwMode="auto">
              <a:xfrm>
                <a:off x="1971" y="1637"/>
                <a:ext cx="247" cy="369"/>
              </a:xfrm>
              <a:custGeom>
                <a:avLst/>
                <a:gdLst/>
                <a:ahLst/>
                <a:cxnLst>
                  <a:cxn ang="0">
                    <a:pos x="132" y="202"/>
                  </a:cxn>
                  <a:cxn ang="0">
                    <a:pos x="125" y="182"/>
                  </a:cxn>
                  <a:cxn ang="0">
                    <a:pos x="120" y="172"/>
                  </a:cxn>
                  <a:cxn ang="0">
                    <a:pos x="120" y="153"/>
                  </a:cxn>
                  <a:cxn ang="0">
                    <a:pos x="107" y="119"/>
                  </a:cxn>
                  <a:cxn ang="0">
                    <a:pos x="89" y="101"/>
                  </a:cxn>
                  <a:cxn ang="0">
                    <a:pos x="83" y="54"/>
                  </a:cxn>
                  <a:cxn ang="0">
                    <a:pos x="53" y="10"/>
                  </a:cxn>
                  <a:cxn ang="0">
                    <a:pos x="32" y="15"/>
                  </a:cxn>
                  <a:cxn ang="0">
                    <a:pos x="13" y="6"/>
                  </a:cxn>
                  <a:cxn ang="0">
                    <a:pos x="0" y="0"/>
                  </a:cxn>
                </a:cxnLst>
                <a:rect l="0" t="0" r="r" b="b"/>
                <a:pathLst>
                  <a:path w="135" h="202">
                    <a:moveTo>
                      <a:pt x="132" y="202"/>
                    </a:moveTo>
                    <a:cubicBezTo>
                      <a:pt x="135" y="197"/>
                      <a:pt x="127" y="187"/>
                      <a:pt x="125" y="182"/>
                    </a:cubicBezTo>
                    <a:cubicBezTo>
                      <a:pt x="123" y="179"/>
                      <a:pt x="123" y="176"/>
                      <a:pt x="120" y="172"/>
                    </a:cubicBezTo>
                    <a:cubicBezTo>
                      <a:pt x="116" y="165"/>
                      <a:pt x="122" y="160"/>
                      <a:pt x="120" y="153"/>
                    </a:cubicBezTo>
                    <a:cubicBezTo>
                      <a:pt x="117" y="139"/>
                      <a:pt x="117" y="129"/>
                      <a:pt x="107" y="119"/>
                    </a:cubicBezTo>
                    <a:cubicBezTo>
                      <a:pt x="105" y="116"/>
                      <a:pt x="93" y="99"/>
                      <a:pt x="89" y="101"/>
                    </a:cubicBezTo>
                    <a:cubicBezTo>
                      <a:pt x="90" y="94"/>
                      <a:pt x="88" y="58"/>
                      <a:pt x="83" y="54"/>
                    </a:cubicBezTo>
                    <a:cubicBezTo>
                      <a:pt x="68" y="43"/>
                      <a:pt x="48" y="33"/>
                      <a:pt x="53" y="10"/>
                    </a:cubicBezTo>
                    <a:cubicBezTo>
                      <a:pt x="50" y="12"/>
                      <a:pt x="35" y="16"/>
                      <a:pt x="32" y="15"/>
                    </a:cubicBezTo>
                    <a:cubicBezTo>
                      <a:pt x="25" y="12"/>
                      <a:pt x="20" y="6"/>
                      <a:pt x="13" y="6"/>
                    </a:cubicBezTo>
                    <a:cubicBezTo>
                      <a:pt x="9" y="6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624"/>
              <p:cNvSpPr>
                <a:spLocks/>
              </p:cNvSpPr>
              <p:nvPr/>
            </p:nvSpPr>
            <p:spPr bwMode="auto">
              <a:xfrm>
                <a:off x="1594" y="1566"/>
                <a:ext cx="19" cy="35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0" y="0"/>
                  </a:cxn>
                </a:cxnLst>
                <a:rect l="0" t="0" r="r" b="b"/>
                <a:pathLst>
                  <a:path w="10" h="19">
                    <a:moveTo>
                      <a:pt x="10" y="19"/>
                    </a:moveTo>
                    <a:cubicBezTo>
                      <a:pt x="10" y="14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625"/>
              <p:cNvSpPr>
                <a:spLocks/>
              </p:cNvSpPr>
              <p:nvPr/>
            </p:nvSpPr>
            <p:spPr bwMode="auto">
              <a:xfrm>
                <a:off x="1238" y="1288"/>
                <a:ext cx="415" cy="27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2" y="21"/>
                  </a:cxn>
                  <a:cxn ang="0">
                    <a:pos x="16" y="43"/>
                  </a:cxn>
                  <a:cxn ang="0">
                    <a:pos x="21" y="56"/>
                  </a:cxn>
                  <a:cxn ang="0">
                    <a:pos x="36" y="63"/>
                  </a:cxn>
                  <a:cxn ang="0">
                    <a:pos x="40" y="62"/>
                  </a:cxn>
                  <a:cxn ang="0">
                    <a:pos x="46" y="68"/>
                  </a:cxn>
                  <a:cxn ang="0">
                    <a:pos x="53" y="76"/>
                  </a:cxn>
                  <a:cxn ang="0">
                    <a:pos x="66" y="97"/>
                  </a:cxn>
                  <a:cxn ang="0">
                    <a:pos x="73" y="102"/>
                  </a:cxn>
                  <a:cxn ang="0">
                    <a:pos x="77" y="110"/>
                  </a:cxn>
                  <a:cxn ang="0">
                    <a:pos x="79" y="127"/>
                  </a:cxn>
                  <a:cxn ang="0">
                    <a:pos x="98" y="134"/>
                  </a:cxn>
                  <a:cxn ang="0">
                    <a:pos x="113" y="133"/>
                  </a:cxn>
                  <a:cxn ang="0">
                    <a:pos x="132" y="133"/>
                  </a:cxn>
                  <a:cxn ang="0">
                    <a:pos x="139" y="126"/>
                  </a:cxn>
                  <a:cxn ang="0">
                    <a:pos x="149" y="120"/>
                  </a:cxn>
                  <a:cxn ang="0">
                    <a:pos x="175" y="134"/>
                  </a:cxn>
                  <a:cxn ang="0">
                    <a:pos x="190" y="152"/>
                  </a:cxn>
                  <a:cxn ang="0">
                    <a:pos x="227" y="139"/>
                  </a:cxn>
                </a:cxnLst>
                <a:rect l="0" t="0" r="r" b="b"/>
                <a:pathLst>
                  <a:path w="227" h="152">
                    <a:moveTo>
                      <a:pt x="4" y="0"/>
                    </a:moveTo>
                    <a:cubicBezTo>
                      <a:pt x="4" y="6"/>
                      <a:pt x="4" y="16"/>
                      <a:pt x="2" y="21"/>
                    </a:cubicBezTo>
                    <a:cubicBezTo>
                      <a:pt x="0" y="26"/>
                      <a:pt x="15" y="38"/>
                      <a:pt x="16" y="43"/>
                    </a:cubicBezTo>
                    <a:cubicBezTo>
                      <a:pt x="16" y="48"/>
                      <a:pt x="18" y="53"/>
                      <a:pt x="21" y="56"/>
                    </a:cubicBezTo>
                    <a:cubicBezTo>
                      <a:pt x="22" y="57"/>
                      <a:pt x="40" y="60"/>
                      <a:pt x="36" y="63"/>
                    </a:cubicBezTo>
                    <a:cubicBezTo>
                      <a:pt x="37" y="63"/>
                      <a:pt x="39" y="62"/>
                      <a:pt x="40" y="62"/>
                    </a:cubicBezTo>
                    <a:cubicBezTo>
                      <a:pt x="44" y="62"/>
                      <a:pt x="43" y="67"/>
                      <a:pt x="46" y="68"/>
                    </a:cubicBezTo>
                    <a:cubicBezTo>
                      <a:pt x="48" y="69"/>
                      <a:pt x="53" y="73"/>
                      <a:pt x="53" y="76"/>
                    </a:cubicBezTo>
                    <a:cubicBezTo>
                      <a:pt x="52" y="84"/>
                      <a:pt x="58" y="94"/>
                      <a:pt x="66" y="97"/>
                    </a:cubicBezTo>
                    <a:cubicBezTo>
                      <a:pt x="69" y="98"/>
                      <a:pt x="70" y="100"/>
                      <a:pt x="73" y="102"/>
                    </a:cubicBezTo>
                    <a:cubicBezTo>
                      <a:pt x="76" y="105"/>
                      <a:pt x="74" y="108"/>
                      <a:pt x="77" y="110"/>
                    </a:cubicBezTo>
                    <a:cubicBezTo>
                      <a:pt x="79" y="112"/>
                      <a:pt x="77" y="124"/>
                      <a:pt x="79" y="127"/>
                    </a:cubicBezTo>
                    <a:cubicBezTo>
                      <a:pt x="80" y="129"/>
                      <a:pt x="95" y="134"/>
                      <a:pt x="98" y="134"/>
                    </a:cubicBezTo>
                    <a:cubicBezTo>
                      <a:pt x="99" y="135"/>
                      <a:pt x="113" y="133"/>
                      <a:pt x="113" y="133"/>
                    </a:cubicBezTo>
                    <a:cubicBezTo>
                      <a:pt x="114" y="132"/>
                      <a:pt x="128" y="135"/>
                      <a:pt x="132" y="133"/>
                    </a:cubicBezTo>
                    <a:cubicBezTo>
                      <a:pt x="133" y="133"/>
                      <a:pt x="138" y="126"/>
                      <a:pt x="139" y="126"/>
                    </a:cubicBezTo>
                    <a:cubicBezTo>
                      <a:pt x="140" y="127"/>
                      <a:pt x="148" y="122"/>
                      <a:pt x="149" y="120"/>
                    </a:cubicBezTo>
                    <a:cubicBezTo>
                      <a:pt x="157" y="109"/>
                      <a:pt x="168" y="133"/>
                      <a:pt x="175" y="134"/>
                    </a:cubicBezTo>
                    <a:cubicBezTo>
                      <a:pt x="178" y="134"/>
                      <a:pt x="181" y="152"/>
                      <a:pt x="190" y="152"/>
                    </a:cubicBezTo>
                    <a:cubicBezTo>
                      <a:pt x="204" y="150"/>
                      <a:pt x="214" y="147"/>
                      <a:pt x="227" y="13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626"/>
              <p:cNvSpPr>
                <a:spLocks/>
              </p:cNvSpPr>
              <p:nvPr/>
            </p:nvSpPr>
            <p:spPr bwMode="auto">
              <a:xfrm>
                <a:off x="2031" y="1257"/>
                <a:ext cx="223" cy="106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63" y="16"/>
                  </a:cxn>
                  <a:cxn ang="0">
                    <a:pos x="45" y="21"/>
                  </a:cxn>
                  <a:cxn ang="0">
                    <a:pos x="25" y="30"/>
                  </a:cxn>
                  <a:cxn ang="0">
                    <a:pos x="14" y="43"/>
                  </a:cxn>
                  <a:cxn ang="0">
                    <a:pos x="0" y="58"/>
                  </a:cxn>
                </a:cxnLst>
                <a:rect l="0" t="0" r="r" b="b"/>
                <a:pathLst>
                  <a:path w="122" h="58">
                    <a:moveTo>
                      <a:pt x="122" y="0"/>
                    </a:moveTo>
                    <a:cubicBezTo>
                      <a:pt x="102" y="3"/>
                      <a:pt x="77" y="6"/>
                      <a:pt x="63" y="16"/>
                    </a:cubicBezTo>
                    <a:cubicBezTo>
                      <a:pt x="59" y="19"/>
                      <a:pt x="49" y="19"/>
                      <a:pt x="45" y="21"/>
                    </a:cubicBezTo>
                    <a:cubicBezTo>
                      <a:pt x="38" y="24"/>
                      <a:pt x="32" y="26"/>
                      <a:pt x="25" y="30"/>
                    </a:cubicBezTo>
                    <a:cubicBezTo>
                      <a:pt x="20" y="33"/>
                      <a:pt x="17" y="38"/>
                      <a:pt x="14" y="43"/>
                    </a:cubicBezTo>
                    <a:cubicBezTo>
                      <a:pt x="11" y="49"/>
                      <a:pt x="4" y="53"/>
                      <a:pt x="0" y="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627"/>
              <p:cNvSpPr>
                <a:spLocks/>
              </p:cNvSpPr>
              <p:nvPr/>
            </p:nvSpPr>
            <p:spPr bwMode="auto">
              <a:xfrm>
                <a:off x="1955" y="1173"/>
                <a:ext cx="2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4"/>
                  </a:cxn>
                  <a:cxn ang="0">
                    <a:pos x="4" y="51"/>
                  </a:cxn>
                </a:cxnLst>
                <a:rect l="0" t="0" r="r" b="b"/>
                <a:pathLst>
                  <a:path w="14" h="51">
                    <a:moveTo>
                      <a:pt x="0" y="0"/>
                    </a:moveTo>
                    <a:cubicBezTo>
                      <a:pt x="1" y="9"/>
                      <a:pt x="8" y="15"/>
                      <a:pt x="11" y="24"/>
                    </a:cubicBezTo>
                    <a:cubicBezTo>
                      <a:pt x="14" y="35"/>
                      <a:pt x="10" y="43"/>
                      <a:pt x="4" y="5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628"/>
              <p:cNvSpPr>
                <a:spLocks/>
              </p:cNvSpPr>
              <p:nvPr/>
            </p:nvSpPr>
            <p:spPr bwMode="auto">
              <a:xfrm>
                <a:off x="1836" y="1248"/>
                <a:ext cx="310" cy="40"/>
              </a:xfrm>
              <a:custGeom>
                <a:avLst/>
                <a:gdLst/>
                <a:ahLst/>
                <a:cxnLst>
                  <a:cxn ang="0">
                    <a:pos x="170" y="22"/>
                  </a:cxn>
                  <a:cxn ang="0">
                    <a:pos x="154" y="12"/>
                  </a:cxn>
                  <a:cxn ang="0">
                    <a:pos x="128" y="8"/>
                  </a:cxn>
                  <a:cxn ang="0">
                    <a:pos x="80" y="8"/>
                  </a:cxn>
                  <a:cxn ang="0">
                    <a:pos x="59" y="7"/>
                  </a:cxn>
                  <a:cxn ang="0">
                    <a:pos x="40" y="13"/>
                  </a:cxn>
                  <a:cxn ang="0">
                    <a:pos x="33" y="15"/>
                  </a:cxn>
                  <a:cxn ang="0">
                    <a:pos x="22" y="14"/>
                  </a:cxn>
                  <a:cxn ang="0">
                    <a:pos x="10" y="16"/>
                  </a:cxn>
                  <a:cxn ang="0">
                    <a:pos x="0" y="1"/>
                  </a:cxn>
                </a:cxnLst>
                <a:rect l="0" t="0" r="r" b="b"/>
                <a:pathLst>
                  <a:path w="170" h="22">
                    <a:moveTo>
                      <a:pt x="170" y="22"/>
                    </a:moveTo>
                    <a:cubicBezTo>
                      <a:pt x="163" y="21"/>
                      <a:pt x="161" y="15"/>
                      <a:pt x="154" y="12"/>
                    </a:cubicBezTo>
                    <a:cubicBezTo>
                      <a:pt x="146" y="8"/>
                      <a:pt x="136" y="13"/>
                      <a:pt x="128" y="8"/>
                    </a:cubicBezTo>
                    <a:cubicBezTo>
                      <a:pt x="114" y="0"/>
                      <a:pt x="95" y="6"/>
                      <a:pt x="80" y="8"/>
                    </a:cubicBezTo>
                    <a:cubicBezTo>
                      <a:pt x="71" y="10"/>
                      <a:pt x="69" y="9"/>
                      <a:pt x="59" y="7"/>
                    </a:cubicBezTo>
                    <a:cubicBezTo>
                      <a:pt x="50" y="5"/>
                      <a:pt x="48" y="14"/>
                      <a:pt x="40" y="13"/>
                    </a:cubicBezTo>
                    <a:cubicBezTo>
                      <a:pt x="38" y="13"/>
                      <a:pt x="35" y="15"/>
                      <a:pt x="33" y="15"/>
                    </a:cubicBezTo>
                    <a:cubicBezTo>
                      <a:pt x="29" y="15"/>
                      <a:pt x="25" y="14"/>
                      <a:pt x="22" y="14"/>
                    </a:cubicBezTo>
                    <a:cubicBezTo>
                      <a:pt x="20" y="14"/>
                      <a:pt x="10" y="16"/>
                      <a:pt x="10" y="16"/>
                    </a:cubicBezTo>
                    <a:cubicBezTo>
                      <a:pt x="1" y="15"/>
                      <a:pt x="7" y="7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629"/>
              <p:cNvSpPr>
                <a:spLocks/>
              </p:cNvSpPr>
              <p:nvPr/>
            </p:nvSpPr>
            <p:spPr bwMode="auto">
              <a:xfrm>
                <a:off x="2265" y="1482"/>
                <a:ext cx="22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18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5" y="2"/>
                      <a:pt x="11" y="13"/>
                      <a:pt x="12" y="1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630"/>
              <p:cNvSpPr>
                <a:spLocks/>
              </p:cNvSpPr>
              <p:nvPr/>
            </p:nvSpPr>
            <p:spPr bwMode="auto">
              <a:xfrm>
                <a:off x="2468" y="1301"/>
                <a:ext cx="305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21"/>
                  </a:cxn>
                  <a:cxn ang="0">
                    <a:pos x="67" y="30"/>
                  </a:cxn>
                  <a:cxn ang="0">
                    <a:pos x="87" y="36"/>
                  </a:cxn>
                  <a:cxn ang="0">
                    <a:pos x="106" y="50"/>
                  </a:cxn>
                  <a:cxn ang="0">
                    <a:pos x="126" y="59"/>
                  </a:cxn>
                  <a:cxn ang="0">
                    <a:pos x="167" y="101"/>
                  </a:cxn>
                </a:cxnLst>
                <a:rect l="0" t="0" r="r" b="b"/>
                <a:pathLst>
                  <a:path w="167" h="101">
                    <a:moveTo>
                      <a:pt x="0" y="0"/>
                    </a:moveTo>
                    <a:cubicBezTo>
                      <a:pt x="16" y="5"/>
                      <a:pt x="27" y="14"/>
                      <a:pt x="41" y="21"/>
                    </a:cubicBezTo>
                    <a:cubicBezTo>
                      <a:pt x="48" y="25"/>
                      <a:pt x="61" y="25"/>
                      <a:pt x="67" y="30"/>
                    </a:cubicBezTo>
                    <a:cubicBezTo>
                      <a:pt x="72" y="34"/>
                      <a:pt x="82" y="27"/>
                      <a:pt x="87" y="36"/>
                    </a:cubicBezTo>
                    <a:cubicBezTo>
                      <a:pt x="90" y="40"/>
                      <a:pt x="101" y="49"/>
                      <a:pt x="106" y="50"/>
                    </a:cubicBezTo>
                    <a:cubicBezTo>
                      <a:pt x="112" y="51"/>
                      <a:pt x="122" y="54"/>
                      <a:pt x="126" y="59"/>
                    </a:cubicBezTo>
                    <a:cubicBezTo>
                      <a:pt x="138" y="74"/>
                      <a:pt x="151" y="89"/>
                      <a:pt x="167" y="10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631"/>
              <p:cNvSpPr>
                <a:spLocks/>
              </p:cNvSpPr>
              <p:nvPr/>
            </p:nvSpPr>
            <p:spPr bwMode="auto">
              <a:xfrm>
                <a:off x="2629" y="1314"/>
                <a:ext cx="29" cy="5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6" y="0"/>
                  </a:cxn>
                </a:cxnLst>
                <a:rect l="0" t="0" r="r" b="b"/>
                <a:pathLst>
                  <a:path w="16" h="29">
                    <a:moveTo>
                      <a:pt x="0" y="29"/>
                    </a:moveTo>
                    <a:cubicBezTo>
                      <a:pt x="7" y="20"/>
                      <a:pt x="12" y="12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632"/>
              <p:cNvSpPr>
                <a:spLocks/>
              </p:cNvSpPr>
              <p:nvPr/>
            </p:nvSpPr>
            <p:spPr bwMode="auto">
              <a:xfrm>
                <a:off x="2512" y="1279"/>
                <a:ext cx="2" cy="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" y="7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33"/>
              <p:cNvSpPr>
                <a:spLocks/>
              </p:cNvSpPr>
              <p:nvPr/>
            </p:nvSpPr>
            <p:spPr bwMode="auto">
              <a:xfrm>
                <a:off x="2644" y="1279"/>
                <a:ext cx="22" cy="24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" y="0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6" y="9"/>
                      <a:pt x="4" y="1"/>
                      <a:pt x="1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34"/>
              <p:cNvSpPr>
                <a:spLocks/>
              </p:cNvSpPr>
              <p:nvPr/>
            </p:nvSpPr>
            <p:spPr bwMode="auto">
              <a:xfrm>
                <a:off x="1944" y="1036"/>
                <a:ext cx="1533" cy="278"/>
              </a:xfrm>
              <a:custGeom>
                <a:avLst/>
                <a:gdLst/>
                <a:ahLst/>
                <a:cxnLst>
                  <a:cxn ang="0">
                    <a:pos x="839" y="0"/>
                  </a:cxn>
                  <a:cxn ang="0">
                    <a:pos x="811" y="5"/>
                  </a:cxn>
                  <a:cxn ang="0">
                    <a:pos x="777" y="8"/>
                  </a:cxn>
                  <a:cxn ang="0">
                    <a:pos x="724" y="23"/>
                  </a:cxn>
                  <a:cxn ang="0">
                    <a:pos x="714" y="25"/>
                  </a:cxn>
                  <a:cxn ang="0">
                    <a:pos x="689" y="29"/>
                  </a:cxn>
                  <a:cxn ang="0">
                    <a:pos x="656" y="27"/>
                  </a:cxn>
                  <a:cxn ang="0">
                    <a:pos x="643" y="26"/>
                  </a:cxn>
                  <a:cxn ang="0">
                    <a:pos x="598" y="33"/>
                  </a:cxn>
                  <a:cxn ang="0">
                    <a:pos x="557" y="33"/>
                  </a:cxn>
                  <a:cxn ang="0">
                    <a:pos x="524" y="35"/>
                  </a:cxn>
                  <a:cxn ang="0">
                    <a:pos x="493" y="39"/>
                  </a:cxn>
                  <a:cxn ang="0">
                    <a:pos x="452" y="49"/>
                  </a:cxn>
                  <a:cxn ang="0">
                    <a:pos x="442" y="60"/>
                  </a:cxn>
                  <a:cxn ang="0">
                    <a:pos x="438" y="70"/>
                  </a:cxn>
                  <a:cxn ang="0">
                    <a:pos x="421" y="79"/>
                  </a:cxn>
                  <a:cxn ang="0">
                    <a:pos x="410" y="88"/>
                  </a:cxn>
                  <a:cxn ang="0">
                    <a:pos x="377" y="90"/>
                  </a:cxn>
                  <a:cxn ang="0">
                    <a:pos x="325" y="120"/>
                  </a:cxn>
                  <a:cxn ang="0">
                    <a:pos x="268" y="150"/>
                  </a:cxn>
                  <a:cxn ang="0">
                    <a:pos x="205" y="129"/>
                  </a:cxn>
                  <a:cxn ang="0">
                    <a:pos x="177" y="122"/>
                  </a:cxn>
                  <a:cxn ang="0">
                    <a:pos x="154" y="122"/>
                  </a:cxn>
                  <a:cxn ang="0">
                    <a:pos x="114" y="111"/>
                  </a:cxn>
                  <a:cxn ang="0">
                    <a:pos x="62" y="89"/>
                  </a:cxn>
                  <a:cxn ang="0">
                    <a:pos x="49" y="86"/>
                  </a:cxn>
                  <a:cxn ang="0">
                    <a:pos x="27" y="75"/>
                  </a:cxn>
                  <a:cxn ang="0">
                    <a:pos x="13" y="73"/>
                  </a:cxn>
                  <a:cxn ang="0">
                    <a:pos x="3" y="73"/>
                  </a:cxn>
                  <a:cxn ang="0">
                    <a:pos x="9" y="67"/>
                  </a:cxn>
                </a:cxnLst>
                <a:rect l="0" t="0" r="r" b="b"/>
                <a:pathLst>
                  <a:path w="839" h="152">
                    <a:moveTo>
                      <a:pt x="839" y="0"/>
                    </a:moveTo>
                    <a:cubicBezTo>
                      <a:pt x="830" y="1"/>
                      <a:pt x="820" y="3"/>
                      <a:pt x="811" y="5"/>
                    </a:cubicBezTo>
                    <a:cubicBezTo>
                      <a:pt x="800" y="8"/>
                      <a:pt x="788" y="5"/>
                      <a:pt x="777" y="8"/>
                    </a:cubicBezTo>
                    <a:cubicBezTo>
                      <a:pt x="763" y="12"/>
                      <a:pt x="739" y="32"/>
                      <a:pt x="724" y="23"/>
                    </a:cubicBezTo>
                    <a:cubicBezTo>
                      <a:pt x="721" y="21"/>
                      <a:pt x="717" y="22"/>
                      <a:pt x="714" y="25"/>
                    </a:cubicBezTo>
                    <a:cubicBezTo>
                      <a:pt x="710" y="31"/>
                      <a:pt x="696" y="28"/>
                      <a:pt x="689" y="29"/>
                    </a:cubicBezTo>
                    <a:cubicBezTo>
                      <a:pt x="679" y="31"/>
                      <a:pt x="667" y="25"/>
                      <a:pt x="656" y="27"/>
                    </a:cubicBezTo>
                    <a:cubicBezTo>
                      <a:pt x="653" y="27"/>
                      <a:pt x="646" y="25"/>
                      <a:pt x="643" y="26"/>
                    </a:cubicBezTo>
                    <a:cubicBezTo>
                      <a:pt x="632" y="34"/>
                      <a:pt x="611" y="38"/>
                      <a:pt x="598" y="33"/>
                    </a:cubicBezTo>
                    <a:cubicBezTo>
                      <a:pt x="584" y="28"/>
                      <a:pt x="570" y="31"/>
                      <a:pt x="557" y="33"/>
                    </a:cubicBezTo>
                    <a:cubicBezTo>
                      <a:pt x="547" y="35"/>
                      <a:pt x="534" y="31"/>
                      <a:pt x="524" y="35"/>
                    </a:cubicBezTo>
                    <a:cubicBezTo>
                      <a:pt x="517" y="38"/>
                      <a:pt x="501" y="42"/>
                      <a:pt x="493" y="39"/>
                    </a:cubicBezTo>
                    <a:cubicBezTo>
                      <a:pt x="480" y="36"/>
                      <a:pt x="461" y="36"/>
                      <a:pt x="452" y="49"/>
                    </a:cubicBezTo>
                    <a:cubicBezTo>
                      <a:pt x="449" y="53"/>
                      <a:pt x="445" y="55"/>
                      <a:pt x="442" y="60"/>
                    </a:cubicBezTo>
                    <a:cubicBezTo>
                      <a:pt x="441" y="62"/>
                      <a:pt x="440" y="68"/>
                      <a:pt x="438" y="70"/>
                    </a:cubicBezTo>
                    <a:cubicBezTo>
                      <a:pt x="431" y="79"/>
                      <a:pt x="431" y="77"/>
                      <a:pt x="421" y="79"/>
                    </a:cubicBezTo>
                    <a:cubicBezTo>
                      <a:pt x="416" y="80"/>
                      <a:pt x="417" y="87"/>
                      <a:pt x="410" y="88"/>
                    </a:cubicBezTo>
                    <a:cubicBezTo>
                      <a:pt x="400" y="89"/>
                      <a:pt x="388" y="87"/>
                      <a:pt x="377" y="90"/>
                    </a:cubicBezTo>
                    <a:cubicBezTo>
                      <a:pt x="354" y="95"/>
                      <a:pt x="341" y="104"/>
                      <a:pt x="325" y="120"/>
                    </a:cubicBezTo>
                    <a:cubicBezTo>
                      <a:pt x="312" y="133"/>
                      <a:pt x="287" y="152"/>
                      <a:pt x="268" y="150"/>
                    </a:cubicBezTo>
                    <a:cubicBezTo>
                      <a:pt x="243" y="148"/>
                      <a:pt x="227" y="140"/>
                      <a:pt x="205" y="129"/>
                    </a:cubicBezTo>
                    <a:cubicBezTo>
                      <a:pt x="195" y="124"/>
                      <a:pt x="188" y="122"/>
                      <a:pt x="177" y="122"/>
                    </a:cubicBezTo>
                    <a:cubicBezTo>
                      <a:pt x="172" y="122"/>
                      <a:pt x="159" y="124"/>
                      <a:pt x="154" y="122"/>
                    </a:cubicBezTo>
                    <a:cubicBezTo>
                      <a:pt x="142" y="116"/>
                      <a:pt x="127" y="116"/>
                      <a:pt x="114" y="111"/>
                    </a:cubicBezTo>
                    <a:cubicBezTo>
                      <a:pt x="98" y="104"/>
                      <a:pt x="80" y="90"/>
                      <a:pt x="62" y="89"/>
                    </a:cubicBezTo>
                    <a:cubicBezTo>
                      <a:pt x="58" y="88"/>
                      <a:pt x="53" y="89"/>
                      <a:pt x="49" y="86"/>
                    </a:cubicBezTo>
                    <a:cubicBezTo>
                      <a:pt x="44" y="83"/>
                      <a:pt x="32" y="75"/>
                      <a:pt x="27" y="75"/>
                    </a:cubicBezTo>
                    <a:cubicBezTo>
                      <a:pt x="22" y="75"/>
                      <a:pt x="17" y="73"/>
                      <a:pt x="13" y="73"/>
                    </a:cubicBezTo>
                    <a:cubicBezTo>
                      <a:pt x="10" y="73"/>
                      <a:pt x="6" y="77"/>
                      <a:pt x="3" y="73"/>
                    </a:cubicBezTo>
                    <a:cubicBezTo>
                      <a:pt x="0" y="69"/>
                      <a:pt x="8" y="68"/>
                      <a:pt x="9" y="6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35"/>
              <p:cNvSpPr>
                <a:spLocks/>
              </p:cNvSpPr>
              <p:nvPr/>
            </p:nvSpPr>
            <p:spPr bwMode="auto">
              <a:xfrm>
                <a:off x="2737" y="1176"/>
                <a:ext cx="5" cy="39"/>
              </a:xfrm>
              <a:custGeom>
                <a:avLst/>
                <a:gdLst/>
                <a:ahLst/>
                <a:cxnLst>
                  <a:cxn ang="0">
                    <a:pos x="3" y="21"/>
                  </a:cxn>
                  <a:cxn ang="0">
                    <a:pos x="0" y="0"/>
                  </a:cxn>
                </a:cxnLst>
                <a:rect l="0" t="0" r="r" b="b"/>
                <a:pathLst>
                  <a:path w="3" h="21">
                    <a:moveTo>
                      <a:pt x="3" y="21"/>
                    </a:moveTo>
                    <a:cubicBezTo>
                      <a:pt x="3" y="15"/>
                      <a:pt x="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36"/>
              <p:cNvSpPr>
                <a:spLocks/>
              </p:cNvSpPr>
              <p:nvPr/>
            </p:nvSpPr>
            <p:spPr bwMode="auto">
              <a:xfrm>
                <a:off x="2938" y="716"/>
                <a:ext cx="258" cy="102"/>
              </a:xfrm>
              <a:custGeom>
                <a:avLst/>
                <a:gdLst/>
                <a:ahLst/>
                <a:cxnLst>
                  <a:cxn ang="0">
                    <a:pos x="141" y="56"/>
                  </a:cxn>
                  <a:cxn ang="0">
                    <a:pos x="122" y="42"/>
                  </a:cxn>
                  <a:cxn ang="0">
                    <a:pos x="108" y="21"/>
                  </a:cxn>
                  <a:cxn ang="0">
                    <a:pos x="69" y="4"/>
                  </a:cxn>
                  <a:cxn ang="0">
                    <a:pos x="35" y="3"/>
                  </a:cxn>
                  <a:cxn ang="0">
                    <a:pos x="0" y="8"/>
                  </a:cxn>
                </a:cxnLst>
                <a:rect l="0" t="0" r="r" b="b"/>
                <a:pathLst>
                  <a:path w="141" h="56">
                    <a:moveTo>
                      <a:pt x="141" y="56"/>
                    </a:moveTo>
                    <a:cubicBezTo>
                      <a:pt x="136" y="48"/>
                      <a:pt x="130" y="46"/>
                      <a:pt x="122" y="42"/>
                    </a:cubicBezTo>
                    <a:cubicBezTo>
                      <a:pt x="114" y="38"/>
                      <a:pt x="115" y="28"/>
                      <a:pt x="108" y="21"/>
                    </a:cubicBezTo>
                    <a:cubicBezTo>
                      <a:pt x="97" y="10"/>
                      <a:pt x="83" y="10"/>
                      <a:pt x="69" y="4"/>
                    </a:cubicBezTo>
                    <a:cubicBezTo>
                      <a:pt x="58" y="0"/>
                      <a:pt x="46" y="4"/>
                      <a:pt x="35" y="3"/>
                    </a:cubicBezTo>
                    <a:cubicBezTo>
                      <a:pt x="23" y="1"/>
                      <a:pt x="10" y="3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37"/>
              <p:cNvSpPr>
                <a:spLocks/>
              </p:cNvSpPr>
              <p:nvPr/>
            </p:nvSpPr>
            <p:spPr bwMode="auto">
              <a:xfrm>
                <a:off x="2962" y="714"/>
                <a:ext cx="3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2" y="3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38"/>
              <p:cNvSpPr>
                <a:spLocks/>
              </p:cNvSpPr>
              <p:nvPr/>
            </p:nvSpPr>
            <p:spPr bwMode="auto">
              <a:xfrm>
                <a:off x="3192" y="809"/>
                <a:ext cx="29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16" h="2">
                    <a:moveTo>
                      <a:pt x="0" y="2"/>
                    </a:moveTo>
                    <a:cubicBezTo>
                      <a:pt x="5" y="1"/>
                      <a:pt x="11" y="1"/>
                      <a:pt x="1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39"/>
              <p:cNvSpPr>
                <a:spLocks/>
              </p:cNvSpPr>
              <p:nvPr/>
            </p:nvSpPr>
            <p:spPr bwMode="auto">
              <a:xfrm>
                <a:off x="3355" y="875"/>
                <a:ext cx="1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"/>
                  </a:cxn>
                </a:cxnLst>
                <a:rect l="0" t="0" r="r" b="b"/>
                <a:pathLst>
                  <a:path h="9">
                    <a:moveTo>
                      <a:pt x="0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40"/>
              <p:cNvSpPr>
                <a:spLocks/>
              </p:cNvSpPr>
              <p:nvPr/>
            </p:nvSpPr>
            <p:spPr bwMode="auto">
              <a:xfrm>
                <a:off x="3353" y="891"/>
                <a:ext cx="4" cy="2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12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4"/>
                      <a:pt x="0" y="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41"/>
              <p:cNvSpPr>
                <a:spLocks/>
              </p:cNvSpPr>
              <p:nvPr/>
            </p:nvSpPr>
            <p:spPr bwMode="auto">
              <a:xfrm>
                <a:off x="3426" y="807"/>
                <a:ext cx="7" cy="4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2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42"/>
              <p:cNvSpPr>
                <a:spLocks/>
              </p:cNvSpPr>
              <p:nvPr/>
            </p:nvSpPr>
            <p:spPr bwMode="auto">
              <a:xfrm>
                <a:off x="3357" y="1048"/>
                <a:ext cx="23" cy="66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9" y="20"/>
                  </a:cxn>
                  <a:cxn ang="0">
                    <a:pos x="0" y="36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cubicBezTo>
                      <a:pt x="11" y="6"/>
                      <a:pt x="10" y="13"/>
                      <a:pt x="9" y="20"/>
                    </a:cubicBezTo>
                    <a:cubicBezTo>
                      <a:pt x="8" y="27"/>
                      <a:pt x="3" y="30"/>
                      <a:pt x="0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43"/>
              <p:cNvSpPr>
                <a:spLocks/>
              </p:cNvSpPr>
              <p:nvPr/>
            </p:nvSpPr>
            <p:spPr bwMode="auto">
              <a:xfrm>
                <a:off x="3437" y="1089"/>
                <a:ext cx="11" cy="42"/>
              </a:xfrm>
              <a:custGeom>
                <a:avLst/>
                <a:gdLst/>
                <a:ahLst/>
                <a:cxnLst>
                  <a:cxn ang="0">
                    <a:pos x="0" y="23"/>
                  </a:cxn>
                  <a:cxn ang="0">
                    <a:pos x="6" y="0"/>
                  </a:cxn>
                </a:cxnLst>
                <a:rect l="0" t="0" r="r" b="b"/>
                <a:pathLst>
                  <a:path w="6" h="23">
                    <a:moveTo>
                      <a:pt x="0" y="23"/>
                    </a:moveTo>
                    <a:cubicBezTo>
                      <a:pt x="4" y="16"/>
                      <a:pt x="6" y="8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Line 644"/>
              <p:cNvSpPr>
                <a:spLocks noChangeShapeType="1"/>
              </p:cNvSpPr>
              <p:nvPr/>
            </p:nvSpPr>
            <p:spPr bwMode="auto">
              <a:xfrm>
                <a:off x="3413" y="1173"/>
                <a:ext cx="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45"/>
              <p:cNvSpPr>
                <a:spLocks/>
              </p:cNvSpPr>
              <p:nvPr/>
            </p:nvSpPr>
            <p:spPr bwMode="auto">
              <a:xfrm>
                <a:off x="3002" y="1090"/>
                <a:ext cx="36" cy="11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23"/>
                  </a:cxn>
                  <a:cxn ang="0">
                    <a:pos x="17" y="39"/>
                  </a:cxn>
                  <a:cxn ang="0">
                    <a:pos x="19" y="60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cubicBezTo>
                      <a:pt x="5" y="4"/>
                      <a:pt x="10" y="16"/>
                      <a:pt x="11" y="23"/>
                    </a:cubicBezTo>
                    <a:cubicBezTo>
                      <a:pt x="13" y="29"/>
                      <a:pt x="16" y="33"/>
                      <a:pt x="17" y="39"/>
                    </a:cubicBezTo>
                    <a:cubicBezTo>
                      <a:pt x="18" y="43"/>
                      <a:pt x="20" y="56"/>
                      <a:pt x="19" y="6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Line 646"/>
              <p:cNvSpPr>
                <a:spLocks noChangeShapeType="1"/>
              </p:cNvSpPr>
              <p:nvPr/>
            </p:nvSpPr>
            <p:spPr bwMode="auto">
              <a:xfrm flipH="1" flipV="1">
                <a:off x="2942" y="1133"/>
                <a:ext cx="3" cy="9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647"/>
              <p:cNvSpPr>
                <a:spLocks/>
              </p:cNvSpPr>
              <p:nvPr/>
            </p:nvSpPr>
            <p:spPr bwMode="auto">
              <a:xfrm>
                <a:off x="2931" y="1154"/>
                <a:ext cx="11" cy="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0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648"/>
              <p:cNvSpPr>
                <a:spLocks/>
              </p:cNvSpPr>
              <p:nvPr/>
            </p:nvSpPr>
            <p:spPr bwMode="auto">
              <a:xfrm>
                <a:off x="2803" y="871"/>
                <a:ext cx="151" cy="82"/>
              </a:xfrm>
              <a:custGeom>
                <a:avLst/>
                <a:gdLst/>
                <a:ahLst/>
                <a:cxnLst>
                  <a:cxn ang="0">
                    <a:pos x="83" y="45"/>
                  </a:cxn>
                  <a:cxn ang="0">
                    <a:pos x="46" y="21"/>
                  </a:cxn>
                  <a:cxn ang="0">
                    <a:pos x="15" y="18"/>
                  </a:cxn>
                  <a:cxn ang="0">
                    <a:pos x="0" y="0"/>
                  </a:cxn>
                </a:cxnLst>
                <a:rect l="0" t="0" r="r" b="b"/>
                <a:pathLst>
                  <a:path w="83" h="45">
                    <a:moveTo>
                      <a:pt x="83" y="45"/>
                    </a:moveTo>
                    <a:cubicBezTo>
                      <a:pt x="72" y="33"/>
                      <a:pt x="61" y="26"/>
                      <a:pt x="46" y="21"/>
                    </a:cubicBezTo>
                    <a:cubicBezTo>
                      <a:pt x="35" y="18"/>
                      <a:pt x="27" y="18"/>
                      <a:pt x="15" y="18"/>
                    </a:cubicBezTo>
                    <a:cubicBezTo>
                      <a:pt x="5" y="19"/>
                      <a:pt x="4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649"/>
              <p:cNvSpPr>
                <a:spLocks/>
              </p:cNvSpPr>
              <p:nvPr/>
            </p:nvSpPr>
            <p:spPr bwMode="auto">
              <a:xfrm>
                <a:off x="2808" y="911"/>
                <a:ext cx="88" cy="30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28" y="14"/>
                  </a:cxn>
                  <a:cxn ang="0">
                    <a:pos x="0" y="16"/>
                  </a:cxn>
                </a:cxnLst>
                <a:rect l="0" t="0" r="r" b="b"/>
                <a:pathLst>
                  <a:path w="48" h="16">
                    <a:moveTo>
                      <a:pt x="48" y="0"/>
                    </a:moveTo>
                    <a:cubicBezTo>
                      <a:pt x="40" y="7"/>
                      <a:pt x="38" y="13"/>
                      <a:pt x="28" y="14"/>
                    </a:cubicBezTo>
                    <a:cubicBezTo>
                      <a:pt x="18" y="15"/>
                      <a:pt x="9" y="16"/>
                      <a:pt x="0" y="1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650"/>
              <p:cNvSpPr>
                <a:spLocks/>
              </p:cNvSpPr>
              <p:nvPr/>
            </p:nvSpPr>
            <p:spPr bwMode="auto">
              <a:xfrm>
                <a:off x="2779" y="933"/>
                <a:ext cx="47" cy="42"/>
              </a:xfrm>
              <a:custGeom>
                <a:avLst/>
                <a:gdLst/>
                <a:ahLst/>
                <a:cxnLst>
                  <a:cxn ang="0">
                    <a:pos x="26" y="23"/>
                  </a:cxn>
                  <a:cxn ang="0">
                    <a:pos x="17" y="6"/>
                  </a:cxn>
                  <a:cxn ang="0">
                    <a:pos x="0" y="4"/>
                  </a:cxn>
                </a:cxnLst>
                <a:rect l="0" t="0" r="r" b="b"/>
                <a:pathLst>
                  <a:path w="26" h="23">
                    <a:moveTo>
                      <a:pt x="26" y="23"/>
                    </a:moveTo>
                    <a:cubicBezTo>
                      <a:pt x="26" y="20"/>
                      <a:pt x="19" y="8"/>
                      <a:pt x="17" y="6"/>
                    </a:cubicBezTo>
                    <a:cubicBezTo>
                      <a:pt x="12" y="0"/>
                      <a:pt x="6" y="5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651"/>
              <p:cNvSpPr>
                <a:spLocks/>
              </p:cNvSpPr>
              <p:nvPr/>
            </p:nvSpPr>
            <p:spPr bwMode="auto">
              <a:xfrm>
                <a:off x="2826" y="975"/>
                <a:ext cx="72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14"/>
                  </a:cxn>
                  <a:cxn ang="0">
                    <a:pos x="39" y="20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8" y="4"/>
                      <a:pt x="14" y="15"/>
                      <a:pt x="23" y="14"/>
                    </a:cubicBezTo>
                    <a:cubicBezTo>
                      <a:pt x="29" y="14"/>
                      <a:pt x="33" y="19"/>
                      <a:pt x="39" y="2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652"/>
              <p:cNvSpPr>
                <a:spLocks/>
              </p:cNvSpPr>
              <p:nvPr/>
            </p:nvSpPr>
            <p:spPr bwMode="auto">
              <a:xfrm>
                <a:off x="2757" y="968"/>
                <a:ext cx="69" cy="7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38" y="4"/>
                  </a:cxn>
                </a:cxnLst>
                <a:rect l="0" t="0" r="r" b="b"/>
                <a:pathLst>
                  <a:path w="38" h="4">
                    <a:moveTo>
                      <a:pt x="0" y="3"/>
                    </a:moveTo>
                    <a:cubicBezTo>
                      <a:pt x="11" y="4"/>
                      <a:pt x="27" y="0"/>
                      <a:pt x="38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653"/>
              <p:cNvSpPr>
                <a:spLocks/>
              </p:cNvSpPr>
              <p:nvPr/>
            </p:nvSpPr>
            <p:spPr bwMode="auto">
              <a:xfrm>
                <a:off x="2954" y="941"/>
                <a:ext cx="163" cy="146"/>
              </a:xfrm>
              <a:custGeom>
                <a:avLst/>
                <a:gdLst/>
                <a:ahLst/>
                <a:cxnLst>
                  <a:cxn ang="0">
                    <a:pos x="89" y="80"/>
                  </a:cxn>
                  <a:cxn ang="0">
                    <a:pos x="76" y="71"/>
                  </a:cxn>
                  <a:cxn ang="0">
                    <a:pos x="61" y="59"/>
                  </a:cxn>
                  <a:cxn ang="0">
                    <a:pos x="50" y="48"/>
                  </a:cxn>
                  <a:cxn ang="0">
                    <a:pos x="44" y="43"/>
                  </a:cxn>
                  <a:cxn ang="0">
                    <a:pos x="28" y="26"/>
                  </a:cxn>
                  <a:cxn ang="0">
                    <a:pos x="0" y="0"/>
                  </a:cxn>
                </a:cxnLst>
                <a:rect l="0" t="0" r="r" b="b"/>
                <a:pathLst>
                  <a:path w="89" h="80">
                    <a:moveTo>
                      <a:pt x="89" y="80"/>
                    </a:moveTo>
                    <a:cubicBezTo>
                      <a:pt x="86" y="75"/>
                      <a:pt x="81" y="74"/>
                      <a:pt x="76" y="71"/>
                    </a:cubicBezTo>
                    <a:cubicBezTo>
                      <a:pt x="70" y="68"/>
                      <a:pt x="66" y="62"/>
                      <a:pt x="61" y="59"/>
                    </a:cubicBezTo>
                    <a:cubicBezTo>
                      <a:pt x="57" y="58"/>
                      <a:pt x="52" y="52"/>
                      <a:pt x="50" y="48"/>
                    </a:cubicBezTo>
                    <a:cubicBezTo>
                      <a:pt x="49" y="47"/>
                      <a:pt x="45" y="46"/>
                      <a:pt x="44" y="43"/>
                    </a:cubicBezTo>
                    <a:cubicBezTo>
                      <a:pt x="44" y="45"/>
                      <a:pt x="31" y="28"/>
                      <a:pt x="28" y="26"/>
                    </a:cubicBezTo>
                    <a:cubicBezTo>
                      <a:pt x="17" y="19"/>
                      <a:pt x="11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654"/>
              <p:cNvSpPr>
                <a:spLocks/>
              </p:cNvSpPr>
              <p:nvPr/>
            </p:nvSpPr>
            <p:spPr bwMode="auto">
              <a:xfrm>
                <a:off x="3046" y="1019"/>
                <a:ext cx="11" cy="6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0" y="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655"/>
              <p:cNvSpPr>
                <a:spLocks/>
              </p:cNvSpPr>
              <p:nvPr/>
            </p:nvSpPr>
            <p:spPr bwMode="auto">
              <a:xfrm>
                <a:off x="3110" y="1081"/>
                <a:ext cx="3" cy="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2" y="0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656"/>
              <p:cNvSpPr>
                <a:spLocks/>
              </p:cNvSpPr>
              <p:nvPr/>
            </p:nvSpPr>
            <p:spPr bwMode="auto">
              <a:xfrm>
                <a:off x="3115" y="1081"/>
                <a:ext cx="4" cy="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0" y="0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657"/>
              <p:cNvSpPr>
                <a:spLocks/>
              </p:cNvSpPr>
              <p:nvPr/>
            </p:nvSpPr>
            <p:spPr bwMode="auto">
              <a:xfrm>
                <a:off x="2956" y="955"/>
                <a:ext cx="8" cy="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0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3" y="4"/>
                      <a:pt x="4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658"/>
              <p:cNvSpPr>
                <a:spLocks/>
              </p:cNvSpPr>
              <p:nvPr/>
            </p:nvSpPr>
            <p:spPr bwMode="auto">
              <a:xfrm>
                <a:off x="2801" y="1008"/>
                <a:ext cx="40" cy="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0"/>
                      <a:pt x="15" y="1"/>
                      <a:pt x="22" y="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659"/>
              <p:cNvSpPr>
                <a:spLocks/>
              </p:cNvSpPr>
              <p:nvPr/>
            </p:nvSpPr>
            <p:spPr bwMode="auto">
              <a:xfrm>
                <a:off x="2801" y="1008"/>
                <a:ext cx="4" cy="11"/>
              </a:xfrm>
              <a:custGeom>
                <a:avLst/>
                <a:gdLst/>
                <a:ahLst/>
                <a:cxnLst>
                  <a:cxn ang="0">
                    <a:pos x="2" y="6"/>
                  </a:cxn>
                  <a:cxn ang="0">
                    <a:pos x="0" y="0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660"/>
              <p:cNvSpPr>
                <a:spLocks/>
              </p:cNvSpPr>
              <p:nvPr/>
            </p:nvSpPr>
            <p:spPr bwMode="auto">
              <a:xfrm>
                <a:off x="2863" y="950"/>
                <a:ext cx="77" cy="150"/>
              </a:xfrm>
              <a:custGeom>
                <a:avLst/>
                <a:gdLst/>
                <a:ahLst/>
                <a:cxnLst>
                  <a:cxn ang="0">
                    <a:pos x="39" y="82"/>
                  </a:cxn>
                  <a:cxn ang="0">
                    <a:pos x="34" y="60"/>
                  </a:cxn>
                  <a:cxn ang="0">
                    <a:pos x="23" y="45"/>
                  </a:cxn>
                  <a:cxn ang="0">
                    <a:pos x="10" y="24"/>
                  </a:cxn>
                  <a:cxn ang="0">
                    <a:pos x="0" y="0"/>
                  </a:cxn>
                </a:cxnLst>
                <a:rect l="0" t="0" r="r" b="b"/>
                <a:pathLst>
                  <a:path w="42" h="82">
                    <a:moveTo>
                      <a:pt x="39" y="82"/>
                    </a:moveTo>
                    <a:cubicBezTo>
                      <a:pt x="34" y="74"/>
                      <a:pt x="42" y="67"/>
                      <a:pt x="34" y="60"/>
                    </a:cubicBezTo>
                    <a:cubicBezTo>
                      <a:pt x="27" y="54"/>
                      <a:pt x="27" y="52"/>
                      <a:pt x="23" y="45"/>
                    </a:cubicBezTo>
                    <a:cubicBezTo>
                      <a:pt x="19" y="36"/>
                      <a:pt x="18" y="30"/>
                      <a:pt x="10" y="24"/>
                    </a:cubicBezTo>
                    <a:cubicBezTo>
                      <a:pt x="2" y="17"/>
                      <a:pt x="1" y="1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661"/>
              <p:cNvSpPr>
                <a:spLocks/>
              </p:cNvSpPr>
              <p:nvPr/>
            </p:nvSpPr>
            <p:spPr bwMode="auto">
              <a:xfrm>
                <a:off x="2947" y="1028"/>
                <a:ext cx="15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" y="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662"/>
              <p:cNvSpPr>
                <a:spLocks/>
              </p:cNvSpPr>
              <p:nvPr/>
            </p:nvSpPr>
            <p:spPr bwMode="auto">
              <a:xfrm>
                <a:off x="2830" y="1001"/>
                <a:ext cx="48" cy="104"/>
              </a:xfrm>
              <a:custGeom>
                <a:avLst/>
                <a:gdLst/>
                <a:ahLst/>
                <a:cxnLst>
                  <a:cxn ang="0">
                    <a:pos x="26" y="57"/>
                  </a:cxn>
                  <a:cxn ang="0">
                    <a:pos x="20" y="24"/>
                  </a:cxn>
                  <a:cxn ang="0">
                    <a:pos x="0" y="0"/>
                  </a:cxn>
                </a:cxnLst>
                <a:rect l="0" t="0" r="r" b="b"/>
                <a:pathLst>
                  <a:path w="26" h="57">
                    <a:moveTo>
                      <a:pt x="26" y="57"/>
                    </a:moveTo>
                    <a:cubicBezTo>
                      <a:pt x="26" y="46"/>
                      <a:pt x="21" y="35"/>
                      <a:pt x="20" y="24"/>
                    </a:cubicBezTo>
                    <a:cubicBezTo>
                      <a:pt x="20" y="15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Line 663"/>
              <p:cNvSpPr>
                <a:spLocks noChangeShapeType="1"/>
              </p:cNvSpPr>
              <p:nvPr/>
            </p:nvSpPr>
            <p:spPr bwMode="auto">
              <a:xfrm flipH="1">
                <a:off x="2859" y="1074"/>
                <a:ext cx="11" cy="2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664"/>
              <p:cNvSpPr>
                <a:spLocks/>
              </p:cNvSpPr>
              <p:nvPr/>
            </p:nvSpPr>
            <p:spPr bwMode="auto">
              <a:xfrm>
                <a:off x="2907" y="986"/>
                <a:ext cx="16" cy="13"/>
              </a:xfrm>
              <a:custGeom>
                <a:avLst/>
                <a:gdLst/>
                <a:ahLst/>
                <a:cxnLst>
                  <a:cxn ang="0">
                    <a:pos x="9" y="7"/>
                  </a:cxn>
                  <a:cxn ang="0">
                    <a:pos x="0" y="0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665"/>
              <p:cNvSpPr>
                <a:spLocks/>
              </p:cNvSpPr>
              <p:nvPr/>
            </p:nvSpPr>
            <p:spPr bwMode="auto">
              <a:xfrm>
                <a:off x="2861" y="1010"/>
                <a:ext cx="66" cy="49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28" y="2"/>
                  </a:cxn>
                  <a:cxn ang="0">
                    <a:pos x="26" y="3"/>
                  </a:cxn>
                  <a:cxn ang="0">
                    <a:pos x="15" y="13"/>
                  </a:cxn>
                  <a:cxn ang="0">
                    <a:pos x="0" y="27"/>
                  </a:cxn>
                </a:cxnLst>
                <a:rect l="0" t="0" r="r" b="b"/>
                <a:pathLst>
                  <a:path w="36" h="27">
                    <a:moveTo>
                      <a:pt x="36" y="3"/>
                    </a:moveTo>
                    <a:cubicBezTo>
                      <a:pt x="34" y="2"/>
                      <a:pt x="31" y="1"/>
                      <a:pt x="28" y="2"/>
                    </a:cubicBezTo>
                    <a:cubicBezTo>
                      <a:pt x="31" y="0"/>
                      <a:pt x="30" y="0"/>
                      <a:pt x="26" y="3"/>
                    </a:cubicBezTo>
                    <a:cubicBezTo>
                      <a:pt x="22" y="6"/>
                      <a:pt x="19" y="10"/>
                      <a:pt x="15" y="13"/>
                    </a:cubicBezTo>
                    <a:cubicBezTo>
                      <a:pt x="10" y="18"/>
                      <a:pt x="5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666"/>
              <p:cNvSpPr>
                <a:spLocks/>
              </p:cNvSpPr>
              <p:nvPr/>
            </p:nvSpPr>
            <p:spPr bwMode="auto">
              <a:xfrm>
                <a:off x="2914" y="995"/>
                <a:ext cx="11" cy="1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6" y="0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8"/>
                      <a:pt x="4" y="2"/>
                      <a:pt x="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667"/>
              <p:cNvSpPr>
                <a:spLocks/>
              </p:cNvSpPr>
              <p:nvPr/>
            </p:nvSpPr>
            <p:spPr bwMode="auto">
              <a:xfrm>
                <a:off x="2675" y="1070"/>
                <a:ext cx="2" cy="4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668"/>
              <p:cNvSpPr>
                <a:spLocks/>
              </p:cNvSpPr>
              <p:nvPr/>
            </p:nvSpPr>
            <p:spPr bwMode="auto">
              <a:xfrm>
                <a:off x="2678" y="1200"/>
                <a:ext cx="63" cy="20"/>
              </a:xfrm>
              <a:custGeom>
                <a:avLst/>
                <a:gdLst/>
                <a:ahLst/>
                <a:cxnLst>
                  <a:cxn ang="0">
                    <a:pos x="34" y="10"/>
                  </a:cxn>
                  <a:cxn ang="0">
                    <a:pos x="20" y="10"/>
                  </a:cxn>
                  <a:cxn ang="0">
                    <a:pos x="0" y="0"/>
                  </a:cxn>
                </a:cxnLst>
                <a:rect l="0" t="0" r="r" b="b"/>
                <a:pathLst>
                  <a:path w="34" h="11">
                    <a:moveTo>
                      <a:pt x="34" y="10"/>
                    </a:moveTo>
                    <a:cubicBezTo>
                      <a:pt x="33" y="8"/>
                      <a:pt x="22" y="11"/>
                      <a:pt x="20" y="10"/>
                    </a:cubicBezTo>
                    <a:cubicBezTo>
                      <a:pt x="12" y="7"/>
                      <a:pt x="7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669"/>
              <p:cNvSpPr>
                <a:spLocks/>
              </p:cNvSpPr>
              <p:nvPr/>
            </p:nvSpPr>
            <p:spPr bwMode="auto">
              <a:xfrm>
                <a:off x="2713" y="1251"/>
                <a:ext cx="26" cy="2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" y="8"/>
                  </a:cxn>
                  <a:cxn ang="0">
                    <a:pos x="14" y="11"/>
                  </a:cxn>
                </a:cxnLst>
                <a:rect l="0" t="0" r="r" b="b"/>
                <a:pathLst>
                  <a:path w="14" h="11">
                    <a:moveTo>
                      <a:pt x="1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13" y="11"/>
                      <a:pt x="14" y="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670"/>
              <p:cNvSpPr>
                <a:spLocks/>
              </p:cNvSpPr>
              <p:nvPr/>
            </p:nvSpPr>
            <p:spPr bwMode="auto">
              <a:xfrm>
                <a:off x="2724" y="1204"/>
                <a:ext cx="99" cy="225"/>
              </a:xfrm>
              <a:custGeom>
                <a:avLst/>
                <a:gdLst/>
                <a:ahLst/>
                <a:cxnLst>
                  <a:cxn ang="0">
                    <a:pos x="54" y="121"/>
                  </a:cxn>
                  <a:cxn ang="0">
                    <a:pos x="33" y="104"/>
                  </a:cxn>
                  <a:cxn ang="0">
                    <a:pos x="27" y="85"/>
                  </a:cxn>
                  <a:cxn ang="0">
                    <a:pos x="19" y="76"/>
                  </a:cxn>
                  <a:cxn ang="0">
                    <a:pos x="15" y="66"/>
                  </a:cxn>
                  <a:cxn ang="0">
                    <a:pos x="12" y="47"/>
                  </a:cxn>
                  <a:cxn ang="0">
                    <a:pos x="7" y="30"/>
                  </a:cxn>
                  <a:cxn ang="0">
                    <a:pos x="6" y="17"/>
                  </a:cxn>
                  <a:cxn ang="0">
                    <a:pos x="2" y="0"/>
                  </a:cxn>
                </a:cxnLst>
                <a:rect l="0" t="0" r="r" b="b"/>
                <a:pathLst>
                  <a:path w="54" h="123">
                    <a:moveTo>
                      <a:pt x="54" y="121"/>
                    </a:moveTo>
                    <a:cubicBezTo>
                      <a:pt x="50" y="123"/>
                      <a:pt x="32" y="107"/>
                      <a:pt x="33" y="104"/>
                    </a:cubicBezTo>
                    <a:cubicBezTo>
                      <a:pt x="35" y="100"/>
                      <a:pt x="31" y="88"/>
                      <a:pt x="27" y="85"/>
                    </a:cubicBezTo>
                    <a:cubicBezTo>
                      <a:pt x="24" y="82"/>
                      <a:pt x="22" y="80"/>
                      <a:pt x="19" y="76"/>
                    </a:cubicBezTo>
                    <a:cubicBezTo>
                      <a:pt x="16" y="72"/>
                      <a:pt x="18" y="69"/>
                      <a:pt x="15" y="66"/>
                    </a:cubicBezTo>
                    <a:cubicBezTo>
                      <a:pt x="13" y="63"/>
                      <a:pt x="9" y="50"/>
                      <a:pt x="12" y="47"/>
                    </a:cubicBezTo>
                    <a:cubicBezTo>
                      <a:pt x="11" y="47"/>
                      <a:pt x="8" y="32"/>
                      <a:pt x="7" y="30"/>
                    </a:cubicBezTo>
                    <a:cubicBezTo>
                      <a:pt x="7" y="26"/>
                      <a:pt x="5" y="20"/>
                      <a:pt x="6" y="17"/>
                    </a:cubicBezTo>
                    <a:cubicBezTo>
                      <a:pt x="7" y="11"/>
                      <a:pt x="0" y="6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671"/>
              <p:cNvSpPr>
                <a:spLocks/>
              </p:cNvSpPr>
              <p:nvPr/>
            </p:nvSpPr>
            <p:spPr bwMode="auto">
              <a:xfrm>
                <a:off x="2900" y="732"/>
                <a:ext cx="16" cy="4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2"/>
                      <a:pt x="6" y="2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672"/>
              <p:cNvSpPr>
                <a:spLocks/>
              </p:cNvSpPr>
              <p:nvPr/>
            </p:nvSpPr>
            <p:spPr bwMode="auto">
              <a:xfrm>
                <a:off x="2914" y="723"/>
                <a:ext cx="9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0" y="7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5" y="2"/>
                      <a:pt x="2" y="6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673"/>
              <p:cNvSpPr>
                <a:spLocks/>
              </p:cNvSpPr>
              <p:nvPr/>
            </p:nvSpPr>
            <p:spPr bwMode="auto">
              <a:xfrm>
                <a:off x="2912" y="498"/>
                <a:ext cx="88" cy="229"/>
              </a:xfrm>
              <a:custGeom>
                <a:avLst/>
                <a:gdLst/>
                <a:ahLst/>
                <a:cxnLst>
                  <a:cxn ang="0">
                    <a:pos x="7" y="125"/>
                  </a:cxn>
                  <a:cxn ang="0">
                    <a:pos x="3" y="91"/>
                  </a:cxn>
                  <a:cxn ang="0">
                    <a:pos x="6" y="65"/>
                  </a:cxn>
                  <a:cxn ang="0">
                    <a:pos x="14" y="53"/>
                  </a:cxn>
                  <a:cxn ang="0">
                    <a:pos x="33" y="23"/>
                  </a:cxn>
                  <a:cxn ang="0">
                    <a:pos x="48" y="8"/>
                  </a:cxn>
                  <a:cxn ang="0">
                    <a:pos x="40" y="6"/>
                  </a:cxn>
                  <a:cxn ang="0">
                    <a:pos x="44" y="0"/>
                  </a:cxn>
                </a:cxnLst>
                <a:rect l="0" t="0" r="r" b="b"/>
                <a:pathLst>
                  <a:path w="48" h="125">
                    <a:moveTo>
                      <a:pt x="7" y="125"/>
                    </a:moveTo>
                    <a:cubicBezTo>
                      <a:pt x="0" y="120"/>
                      <a:pt x="2" y="98"/>
                      <a:pt x="3" y="91"/>
                    </a:cubicBezTo>
                    <a:cubicBezTo>
                      <a:pt x="4" y="82"/>
                      <a:pt x="5" y="74"/>
                      <a:pt x="6" y="65"/>
                    </a:cubicBezTo>
                    <a:cubicBezTo>
                      <a:pt x="6" y="58"/>
                      <a:pt x="12" y="58"/>
                      <a:pt x="14" y="53"/>
                    </a:cubicBezTo>
                    <a:cubicBezTo>
                      <a:pt x="18" y="43"/>
                      <a:pt x="24" y="32"/>
                      <a:pt x="33" y="23"/>
                    </a:cubicBezTo>
                    <a:cubicBezTo>
                      <a:pt x="39" y="17"/>
                      <a:pt x="45" y="14"/>
                      <a:pt x="48" y="8"/>
                    </a:cubicBezTo>
                    <a:cubicBezTo>
                      <a:pt x="47" y="7"/>
                      <a:pt x="41" y="5"/>
                      <a:pt x="40" y="6"/>
                    </a:cubicBezTo>
                    <a:cubicBezTo>
                      <a:pt x="40" y="6"/>
                      <a:pt x="44" y="1"/>
                      <a:pt x="4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674"/>
              <p:cNvSpPr>
                <a:spLocks/>
              </p:cNvSpPr>
              <p:nvPr/>
            </p:nvSpPr>
            <p:spPr bwMode="auto">
              <a:xfrm>
                <a:off x="2925" y="727"/>
                <a:ext cx="13" cy="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0" y="0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675"/>
              <p:cNvSpPr>
                <a:spLocks/>
              </p:cNvSpPr>
              <p:nvPr/>
            </p:nvSpPr>
            <p:spPr bwMode="auto">
              <a:xfrm>
                <a:off x="2932" y="895"/>
                <a:ext cx="32" cy="20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22"/>
                  </a:cxn>
                  <a:cxn ang="0">
                    <a:pos x="15" y="58"/>
                  </a:cxn>
                  <a:cxn ang="0">
                    <a:pos x="15" y="77"/>
                  </a:cxn>
                  <a:cxn ang="0">
                    <a:pos x="13" y="111"/>
                  </a:cxn>
                </a:cxnLst>
                <a:rect l="0" t="0" r="r" b="b"/>
                <a:pathLst>
                  <a:path w="17" h="111">
                    <a:moveTo>
                      <a:pt x="0" y="0"/>
                    </a:moveTo>
                    <a:cubicBezTo>
                      <a:pt x="4" y="8"/>
                      <a:pt x="10" y="11"/>
                      <a:pt x="12" y="22"/>
                    </a:cubicBezTo>
                    <a:cubicBezTo>
                      <a:pt x="14" y="33"/>
                      <a:pt x="13" y="46"/>
                      <a:pt x="15" y="58"/>
                    </a:cubicBezTo>
                    <a:cubicBezTo>
                      <a:pt x="15" y="60"/>
                      <a:pt x="17" y="77"/>
                      <a:pt x="15" y="77"/>
                    </a:cubicBezTo>
                    <a:cubicBezTo>
                      <a:pt x="7" y="79"/>
                      <a:pt x="11" y="106"/>
                      <a:pt x="13" y="11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676"/>
              <p:cNvSpPr>
                <a:spLocks/>
              </p:cNvSpPr>
              <p:nvPr/>
            </p:nvSpPr>
            <p:spPr bwMode="auto">
              <a:xfrm>
                <a:off x="2898" y="763"/>
                <a:ext cx="7" cy="42"/>
              </a:xfrm>
              <a:custGeom>
                <a:avLst/>
                <a:gdLst/>
                <a:ahLst/>
                <a:cxnLst>
                  <a:cxn ang="0">
                    <a:pos x="4" y="23"/>
                  </a:cxn>
                  <a:cxn ang="0">
                    <a:pos x="2" y="7"/>
                  </a:cxn>
                  <a:cxn ang="0">
                    <a:pos x="0" y="0"/>
                  </a:cxn>
                </a:cxnLst>
                <a:rect l="0" t="0" r="r" b="b"/>
                <a:pathLst>
                  <a:path w="4" h="23">
                    <a:moveTo>
                      <a:pt x="4" y="23"/>
                    </a:moveTo>
                    <a:cubicBezTo>
                      <a:pt x="4" y="19"/>
                      <a:pt x="3" y="10"/>
                      <a:pt x="2" y="7"/>
                    </a:cubicBezTo>
                    <a:cubicBezTo>
                      <a:pt x="1" y="6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677"/>
              <p:cNvSpPr>
                <a:spLocks/>
              </p:cNvSpPr>
              <p:nvPr/>
            </p:nvSpPr>
            <p:spPr bwMode="auto">
              <a:xfrm>
                <a:off x="2691" y="730"/>
                <a:ext cx="249" cy="302"/>
              </a:xfrm>
              <a:custGeom>
                <a:avLst/>
                <a:gdLst/>
                <a:ahLst/>
                <a:cxnLst>
                  <a:cxn ang="0">
                    <a:pos x="0" y="165"/>
                  </a:cxn>
                  <a:cxn ang="0">
                    <a:pos x="11" y="145"/>
                  </a:cxn>
                  <a:cxn ang="0">
                    <a:pos x="21" y="108"/>
                  </a:cxn>
                  <a:cxn ang="0">
                    <a:pos x="76" y="69"/>
                  </a:cxn>
                  <a:cxn ang="0">
                    <a:pos x="98" y="54"/>
                  </a:cxn>
                  <a:cxn ang="0">
                    <a:pos x="102" y="28"/>
                  </a:cxn>
                  <a:cxn ang="0">
                    <a:pos x="112" y="21"/>
                  </a:cxn>
                  <a:cxn ang="0">
                    <a:pos x="119" y="13"/>
                  </a:cxn>
                  <a:cxn ang="0">
                    <a:pos x="135" y="0"/>
                  </a:cxn>
                </a:cxnLst>
                <a:rect l="0" t="0" r="r" b="b"/>
                <a:pathLst>
                  <a:path w="136" h="165">
                    <a:moveTo>
                      <a:pt x="0" y="165"/>
                    </a:moveTo>
                    <a:cubicBezTo>
                      <a:pt x="3" y="161"/>
                      <a:pt x="10" y="149"/>
                      <a:pt x="11" y="145"/>
                    </a:cubicBezTo>
                    <a:cubicBezTo>
                      <a:pt x="14" y="134"/>
                      <a:pt x="16" y="118"/>
                      <a:pt x="21" y="108"/>
                    </a:cubicBezTo>
                    <a:cubicBezTo>
                      <a:pt x="31" y="86"/>
                      <a:pt x="58" y="81"/>
                      <a:pt x="76" y="69"/>
                    </a:cubicBezTo>
                    <a:cubicBezTo>
                      <a:pt x="82" y="66"/>
                      <a:pt x="98" y="61"/>
                      <a:pt x="98" y="54"/>
                    </a:cubicBezTo>
                    <a:cubicBezTo>
                      <a:pt x="99" y="48"/>
                      <a:pt x="98" y="33"/>
                      <a:pt x="102" y="28"/>
                    </a:cubicBezTo>
                    <a:cubicBezTo>
                      <a:pt x="104" y="25"/>
                      <a:pt x="109" y="24"/>
                      <a:pt x="112" y="21"/>
                    </a:cubicBezTo>
                    <a:cubicBezTo>
                      <a:pt x="114" y="19"/>
                      <a:pt x="114" y="14"/>
                      <a:pt x="119" y="13"/>
                    </a:cubicBezTo>
                    <a:cubicBezTo>
                      <a:pt x="126" y="13"/>
                      <a:pt x="136" y="10"/>
                      <a:pt x="13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678"/>
              <p:cNvSpPr>
                <a:spLocks/>
              </p:cNvSpPr>
              <p:nvPr/>
            </p:nvSpPr>
            <p:spPr bwMode="auto">
              <a:xfrm>
                <a:off x="2675" y="1032"/>
                <a:ext cx="16" cy="35"/>
              </a:xfrm>
              <a:custGeom>
                <a:avLst/>
                <a:gdLst/>
                <a:ahLst/>
                <a:cxnLst>
                  <a:cxn ang="0">
                    <a:pos x="2" y="19"/>
                  </a:cxn>
                  <a:cxn ang="0">
                    <a:pos x="9" y="0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cubicBezTo>
                      <a:pt x="0" y="16"/>
                      <a:pt x="7" y="3"/>
                      <a:pt x="9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679"/>
              <p:cNvSpPr>
                <a:spLocks/>
              </p:cNvSpPr>
              <p:nvPr/>
            </p:nvSpPr>
            <p:spPr bwMode="auto">
              <a:xfrm>
                <a:off x="2678" y="1067"/>
                <a:ext cx="46" cy="111"/>
              </a:xfrm>
              <a:custGeom>
                <a:avLst/>
                <a:gdLst/>
                <a:ahLst/>
                <a:cxnLst>
                  <a:cxn ang="0">
                    <a:pos x="25" y="61"/>
                  </a:cxn>
                  <a:cxn ang="0">
                    <a:pos x="0" y="0"/>
                  </a:cxn>
                </a:cxnLst>
                <a:rect l="0" t="0" r="r" b="b"/>
                <a:pathLst>
                  <a:path w="25" h="61">
                    <a:moveTo>
                      <a:pt x="25" y="61"/>
                    </a:moveTo>
                    <a:cubicBezTo>
                      <a:pt x="21" y="38"/>
                      <a:pt x="9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680"/>
              <p:cNvSpPr>
                <a:spLocks/>
              </p:cNvSpPr>
              <p:nvPr/>
            </p:nvSpPr>
            <p:spPr bwMode="auto">
              <a:xfrm>
                <a:off x="3344" y="973"/>
                <a:ext cx="14" cy="1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8" y="0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681"/>
              <p:cNvSpPr>
                <a:spLocks/>
              </p:cNvSpPr>
              <p:nvPr/>
            </p:nvSpPr>
            <p:spPr bwMode="auto">
              <a:xfrm>
                <a:off x="3453" y="1006"/>
                <a:ext cx="10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5" y="0"/>
                  </a:cxn>
                </a:cxnLst>
                <a:rect l="0" t="0" r="r" b="b"/>
                <a:pathLst>
                  <a:path w="5" h="8">
                    <a:moveTo>
                      <a:pt x="0" y="8"/>
                    </a:moveTo>
                    <a:cubicBezTo>
                      <a:pt x="2" y="6"/>
                      <a:pt x="5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682"/>
              <p:cNvSpPr>
                <a:spLocks/>
              </p:cNvSpPr>
              <p:nvPr/>
            </p:nvSpPr>
            <p:spPr bwMode="auto">
              <a:xfrm>
                <a:off x="3413" y="988"/>
                <a:ext cx="2" cy="1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683"/>
              <p:cNvSpPr>
                <a:spLocks/>
              </p:cNvSpPr>
              <p:nvPr/>
            </p:nvSpPr>
            <p:spPr bwMode="auto">
              <a:xfrm>
                <a:off x="3221" y="791"/>
                <a:ext cx="218" cy="111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19" y="16"/>
                  </a:cxn>
                  <a:cxn ang="0">
                    <a:pos x="33" y="23"/>
                  </a:cxn>
                  <a:cxn ang="0">
                    <a:pos x="78" y="49"/>
                  </a:cxn>
                  <a:cxn ang="0">
                    <a:pos x="113" y="46"/>
                  </a:cxn>
                  <a:cxn ang="0">
                    <a:pos x="114" y="0"/>
                  </a:cxn>
                </a:cxnLst>
                <a:rect l="0" t="0" r="r" b="b"/>
                <a:pathLst>
                  <a:path w="119" h="61">
                    <a:moveTo>
                      <a:pt x="0" y="10"/>
                    </a:moveTo>
                    <a:cubicBezTo>
                      <a:pt x="6" y="12"/>
                      <a:pt x="13" y="12"/>
                      <a:pt x="19" y="16"/>
                    </a:cubicBezTo>
                    <a:cubicBezTo>
                      <a:pt x="23" y="19"/>
                      <a:pt x="27" y="23"/>
                      <a:pt x="33" y="23"/>
                    </a:cubicBezTo>
                    <a:cubicBezTo>
                      <a:pt x="51" y="23"/>
                      <a:pt x="62" y="44"/>
                      <a:pt x="78" y="49"/>
                    </a:cubicBezTo>
                    <a:cubicBezTo>
                      <a:pt x="86" y="52"/>
                      <a:pt x="117" y="61"/>
                      <a:pt x="113" y="46"/>
                    </a:cubicBezTo>
                    <a:cubicBezTo>
                      <a:pt x="110" y="31"/>
                      <a:pt x="119" y="15"/>
                      <a:pt x="11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684"/>
              <p:cNvSpPr>
                <a:spLocks/>
              </p:cNvSpPr>
              <p:nvPr/>
            </p:nvSpPr>
            <p:spPr bwMode="auto">
              <a:xfrm>
                <a:off x="2998" y="507"/>
                <a:ext cx="245" cy="30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4" y="17"/>
                  </a:cxn>
                  <a:cxn ang="0">
                    <a:pos x="22" y="34"/>
                  </a:cxn>
                  <a:cxn ang="0">
                    <a:pos x="32" y="49"/>
                  </a:cxn>
                  <a:cxn ang="0">
                    <a:pos x="37" y="55"/>
                  </a:cxn>
                  <a:cxn ang="0">
                    <a:pos x="52" y="67"/>
                  </a:cxn>
                  <a:cxn ang="0">
                    <a:pos x="79" y="98"/>
                  </a:cxn>
                  <a:cxn ang="0">
                    <a:pos x="108" y="121"/>
                  </a:cxn>
                  <a:cxn ang="0">
                    <a:pos x="130" y="135"/>
                  </a:cxn>
                  <a:cxn ang="0">
                    <a:pos x="122" y="144"/>
                  </a:cxn>
                  <a:cxn ang="0">
                    <a:pos x="122" y="165"/>
                  </a:cxn>
                </a:cxnLst>
                <a:rect l="0" t="0" r="r" b="b"/>
                <a:pathLst>
                  <a:path w="134" h="165">
                    <a:moveTo>
                      <a:pt x="1" y="0"/>
                    </a:moveTo>
                    <a:cubicBezTo>
                      <a:pt x="0" y="6"/>
                      <a:pt x="12" y="10"/>
                      <a:pt x="14" y="17"/>
                    </a:cubicBezTo>
                    <a:cubicBezTo>
                      <a:pt x="16" y="23"/>
                      <a:pt x="17" y="30"/>
                      <a:pt x="22" y="34"/>
                    </a:cubicBezTo>
                    <a:cubicBezTo>
                      <a:pt x="24" y="36"/>
                      <a:pt x="33" y="45"/>
                      <a:pt x="32" y="49"/>
                    </a:cubicBezTo>
                    <a:cubicBezTo>
                      <a:pt x="30" y="52"/>
                      <a:pt x="35" y="54"/>
                      <a:pt x="37" y="55"/>
                    </a:cubicBezTo>
                    <a:cubicBezTo>
                      <a:pt x="44" y="56"/>
                      <a:pt x="48" y="61"/>
                      <a:pt x="52" y="67"/>
                    </a:cubicBezTo>
                    <a:cubicBezTo>
                      <a:pt x="58" y="77"/>
                      <a:pt x="69" y="91"/>
                      <a:pt x="79" y="98"/>
                    </a:cubicBezTo>
                    <a:cubicBezTo>
                      <a:pt x="89" y="105"/>
                      <a:pt x="97" y="114"/>
                      <a:pt x="108" y="121"/>
                    </a:cubicBezTo>
                    <a:cubicBezTo>
                      <a:pt x="119" y="128"/>
                      <a:pt x="134" y="117"/>
                      <a:pt x="130" y="135"/>
                    </a:cubicBezTo>
                    <a:cubicBezTo>
                      <a:pt x="128" y="142"/>
                      <a:pt x="128" y="142"/>
                      <a:pt x="122" y="144"/>
                    </a:cubicBezTo>
                    <a:cubicBezTo>
                      <a:pt x="113" y="147"/>
                      <a:pt x="115" y="159"/>
                      <a:pt x="122" y="16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685"/>
              <p:cNvSpPr>
                <a:spLocks/>
              </p:cNvSpPr>
              <p:nvPr/>
            </p:nvSpPr>
            <p:spPr bwMode="auto">
              <a:xfrm>
                <a:off x="3417" y="880"/>
                <a:ext cx="11" cy="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686"/>
              <p:cNvSpPr>
                <a:spLocks/>
              </p:cNvSpPr>
              <p:nvPr/>
            </p:nvSpPr>
            <p:spPr bwMode="auto">
              <a:xfrm>
                <a:off x="3406" y="895"/>
                <a:ext cx="27" cy="9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15" y="0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3" y="5"/>
                      <a:pt x="15" y="5"/>
                      <a:pt x="15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687"/>
              <p:cNvSpPr>
                <a:spLocks/>
              </p:cNvSpPr>
              <p:nvPr/>
            </p:nvSpPr>
            <p:spPr bwMode="auto">
              <a:xfrm>
                <a:off x="3422" y="888"/>
                <a:ext cx="6" cy="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8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2"/>
                      <a:pt x="2" y="6"/>
                      <a:pt x="3" y="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688"/>
              <p:cNvSpPr>
                <a:spLocks/>
              </p:cNvSpPr>
              <p:nvPr/>
            </p:nvSpPr>
            <p:spPr bwMode="auto">
              <a:xfrm>
                <a:off x="3437" y="906"/>
                <a:ext cx="37" cy="122"/>
              </a:xfrm>
              <a:custGeom>
                <a:avLst/>
                <a:gdLst/>
                <a:ahLst/>
                <a:cxnLst>
                  <a:cxn ang="0">
                    <a:pos x="18" y="67"/>
                  </a:cxn>
                  <a:cxn ang="0">
                    <a:pos x="9" y="49"/>
                  </a:cxn>
                  <a:cxn ang="0">
                    <a:pos x="5" y="32"/>
                  </a:cxn>
                  <a:cxn ang="0">
                    <a:pos x="0" y="0"/>
                  </a:cxn>
                </a:cxnLst>
                <a:rect l="0" t="0" r="r" b="b"/>
                <a:pathLst>
                  <a:path w="20" h="67">
                    <a:moveTo>
                      <a:pt x="18" y="67"/>
                    </a:moveTo>
                    <a:cubicBezTo>
                      <a:pt x="20" y="60"/>
                      <a:pt x="12" y="54"/>
                      <a:pt x="9" y="49"/>
                    </a:cubicBezTo>
                    <a:cubicBezTo>
                      <a:pt x="7" y="43"/>
                      <a:pt x="5" y="38"/>
                      <a:pt x="5" y="32"/>
                    </a:cubicBezTo>
                    <a:cubicBezTo>
                      <a:pt x="4" y="24"/>
                      <a:pt x="4" y="7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89"/>
              <p:cNvSpPr>
                <a:spLocks/>
              </p:cNvSpPr>
              <p:nvPr/>
            </p:nvSpPr>
            <p:spPr bwMode="auto">
              <a:xfrm>
                <a:off x="3444" y="952"/>
                <a:ext cx="6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0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90"/>
              <p:cNvSpPr>
                <a:spLocks/>
              </p:cNvSpPr>
              <p:nvPr/>
            </p:nvSpPr>
            <p:spPr bwMode="auto">
              <a:xfrm>
                <a:off x="3452" y="1019"/>
                <a:ext cx="7" cy="18"/>
              </a:xfrm>
              <a:custGeom>
                <a:avLst/>
                <a:gdLst/>
                <a:ahLst/>
                <a:cxnLst>
                  <a:cxn ang="0">
                    <a:pos x="4" y="10"/>
                  </a:cxn>
                  <a:cxn ang="0">
                    <a:pos x="0" y="0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8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91"/>
              <p:cNvSpPr>
                <a:spLocks/>
              </p:cNvSpPr>
              <p:nvPr/>
            </p:nvSpPr>
            <p:spPr bwMode="auto">
              <a:xfrm>
                <a:off x="3342" y="1005"/>
                <a:ext cx="88" cy="40"/>
              </a:xfrm>
              <a:custGeom>
                <a:avLst/>
                <a:gdLst/>
                <a:ahLst/>
                <a:cxnLst>
                  <a:cxn ang="0">
                    <a:pos x="48" y="22"/>
                  </a:cxn>
                  <a:cxn ang="0">
                    <a:pos x="34" y="4"/>
                  </a:cxn>
                  <a:cxn ang="0">
                    <a:pos x="13" y="3"/>
                  </a:cxn>
                  <a:cxn ang="0">
                    <a:pos x="0" y="4"/>
                  </a:cxn>
                </a:cxnLst>
                <a:rect l="0" t="0" r="r" b="b"/>
                <a:pathLst>
                  <a:path w="48" h="22">
                    <a:moveTo>
                      <a:pt x="48" y="22"/>
                    </a:moveTo>
                    <a:cubicBezTo>
                      <a:pt x="46" y="16"/>
                      <a:pt x="38" y="8"/>
                      <a:pt x="34" y="4"/>
                    </a:cubicBezTo>
                    <a:cubicBezTo>
                      <a:pt x="27" y="0"/>
                      <a:pt x="20" y="1"/>
                      <a:pt x="13" y="3"/>
                    </a:cubicBezTo>
                    <a:cubicBezTo>
                      <a:pt x="7" y="4"/>
                      <a:pt x="5" y="4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92"/>
              <p:cNvSpPr>
                <a:spLocks/>
              </p:cNvSpPr>
              <p:nvPr/>
            </p:nvSpPr>
            <p:spPr bwMode="auto">
              <a:xfrm>
                <a:off x="3432" y="898"/>
                <a:ext cx="45" cy="138"/>
              </a:xfrm>
              <a:custGeom>
                <a:avLst/>
                <a:gdLst/>
                <a:ahLst/>
                <a:cxnLst>
                  <a:cxn ang="0">
                    <a:pos x="25" y="75"/>
                  </a:cxn>
                  <a:cxn ang="0">
                    <a:pos x="12" y="38"/>
                  </a:cxn>
                  <a:cxn ang="0">
                    <a:pos x="10" y="21"/>
                  </a:cxn>
                  <a:cxn ang="0">
                    <a:pos x="1" y="0"/>
                  </a:cxn>
                </a:cxnLst>
                <a:rect l="0" t="0" r="r" b="b"/>
                <a:pathLst>
                  <a:path w="25" h="75">
                    <a:moveTo>
                      <a:pt x="25" y="75"/>
                    </a:moveTo>
                    <a:cubicBezTo>
                      <a:pt x="23" y="60"/>
                      <a:pt x="13" y="53"/>
                      <a:pt x="12" y="38"/>
                    </a:cubicBezTo>
                    <a:cubicBezTo>
                      <a:pt x="12" y="32"/>
                      <a:pt x="10" y="26"/>
                      <a:pt x="10" y="21"/>
                    </a:cubicBezTo>
                    <a:cubicBezTo>
                      <a:pt x="10" y="17"/>
                      <a:pt x="0" y="3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93"/>
              <p:cNvSpPr>
                <a:spLocks/>
              </p:cNvSpPr>
              <p:nvPr/>
            </p:nvSpPr>
            <p:spPr bwMode="auto">
              <a:xfrm>
                <a:off x="3342" y="1118"/>
                <a:ext cx="95" cy="201"/>
              </a:xfrm>
              <a:custGeom>
                <a:avLst/>
                <a:gdLst/>
                <a:ahLst/>
                <a:cxnLst>
                  <a:cxn ang="0">
                    <a:pos x="2" y="110"/>
                  </a:cxn>
                  <a:cxn ang="0">
                    <a:pos x="29" y="56"/>
                  </a:cxn>
                  <a:cxn ang="0">
                    <a:pos x="42" y="25"/>
                  </a:cxn>
                  <a:cxn ang="0">
                    <a:pos x="52" y="0"/>
                  </a:cxn>
                </a:cxnLst>
                <a:rect l="0" t="0" r="r" b="b"/>
                <a:pathLst>
                  <a:path w="52" h="110">
                    <a:moveTo>
                      <a:pt x="2" y="110"/>
                    </a:moveTo>
                    <a:cubicBezTo>
                      <a:pt x="0" y="94"/>
                      <a:pt x="20" y="68"/>
                      <a:pt x="29" y="56"/>
                    </a:cubicBezTo>
                    <a:cubicBezTo>
                      <a:pt x="35" y="46"/>
                      <a:pt x="36" y="35"/>
                      <a:pt x="42" y="25"/>
                    </a:cubicBezTo>
                    <a:cubicBezTo>
                      <a:pt x="47" y="17"/>
                      <a:pt x="52" y="9"/>
                      <a:pt x="52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94"/>
              <p:cNvSpPr>
                <a:spLocks/>
              </p:cNvSpPr>
              <p:nvPr/>
            </p:nvSpPr>
            <p:spPr bwMode="auto">
              <a:xfrm>
                <a:off x="3501" y="1182"/>
                <a:ext cx="22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19"/>
                  </a:cxn>
                  <a:cxn ang="0">
                    <a:pos x="12" y="36"/>
                  </a:cxn>
                </a:cxnLst>
                <a:rect l="0" t="0" r="r" b="b"/>
                <a:pathLst>
                  <a:path w="12" h="36">
                    <a:moveTo>
                      <a:pt x="0" y="0"/>
                    </a:moveTo>
                    <a:cubicBezTo>
                      <a:pt x="3" y="6"/>
                      <a:pt x="4" y="12"/>
                      <a:pt x="6" y="19"/>
                    </a:cubicBezTo>
                    <a:cubicBezTo>
                      <a:pt x="7" y="23"/>
                      <a:pt x="10" y="32"/>
                      <a:pt x="12" y="3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95"/>
              <p:cNvSpPr>
                <a:spLocks/>
              </p:cNvSpPr>
              <p:nvPr/>
            </p:nvSpPr>
            <p:spPr bwMode="auto">
              <a:xfrm>
                <a:off x="3335" y="1376"/>
                <a:ext cx="5" cy="31"/>
              </a:xfrm>
              <a:custGeom>
                <a:avLst/>
                <a:gdLst/>
                <a:ahLst/>
                <a:cxnLst>
                  <a:cxn ang="0">
                    <a:pos x="2" y="17"/>
                  </a:cxn>
                  <a:cxn ang="0">
                    <a:pos x="0" y="0"/>
                  </a:cxn>
                </a:cxnLst>
                <a:rect l="0" t="0" r="r" b="b"/>
                <a:pathLst>
                  <a:path w="3" h="17">
                    <a:moveTo>
                      <a:pt x="2" y="17"/>
                    </a:moveTo>
                    <a:cubicBezTo>
                      <a:pt x="3" y="15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96"/>
              <p:cNvSpPr>
                <a:spLocks/>
              </p:cNvSpPr>
              <p:nvPr/>
            </p:nvSpPr>
            <p:spPr bwMode="auto">
              <a:xfrm>
                <a:off x="3311" y="1542"/>
                <a:ext cx="1" cy="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97"/>
              <p:cNvSpPr>
                <a:spLocks/>
              </p:cNvSpPr>
              <p:nvPr/>
            </p:nvSpPr>
            <p:spPr bwMode="auto">
              <a:xfrm>
                <a:off x="3302" y="1480"/>
                <a:ext cx="7" cy="13"/>
              </a:xfrm>
              <a:custGeom>
                <a:avLst/>
                <a:gdLst/>
                <a:ahLst/>
                <a:cxnLst>
                  <a:cxn ang="0">
                    <a:pos x="0" y="7"/>
                  </a:cxn>
                  <a:cxn ang="0">
                    <a:pos x="4" y="0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4" y="6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8"/>
              <p:cNvSpPr>
                <a:spLocks/>
              </p:cNvSpPr>
              <p:nvPr/>
            </p:nvSpPr>
            <p:spPr bwMode="auto">
              <a:xfrm>
                <a:off x="3296" y="1484"/>
                <a:ext cx="6" cy="4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0" y="24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3" y="8"/>
                      <a:pt x="0" y="15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699"/>
              <p:cNvSpPr>
                <a:spLocks noChangeShapeType="1"/>
              </p:cNvSpPr>
              <p:nvPr/>
            </p:nvSpPr>
            <p:spPr bwMode="auto">
              <a:xfrm>
                <a:off x="3293" y="1487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00"/>
              <p:cNvSpPr>
                <a:spLocks/>
              </p:cNvSpPr>
              <p:nvPr/>
            </p:nvSpPr>
            <p:spPr bwMode="auto">
              <a:xfrm>
                <a:off x="3336" y="1507"/>
                <a:ext cx="52" cy="46"/>
              </a:xfrm>
              <a:custGeom>
                <a:avLst/>
                <a:gdLst/>
                <a:ahLst/>
                <a:cxnLst>
                  <a:cxn ang="0">
                    <a:pos x="7" y="25"/>
                  </a:cxn>
                  <a:cxn ang="0">
                    <a:pos x="15" y="16"/>
                  </a:cxn>
                  <a:cxn ang="0">
                    <a:pos x="28" y="0"/>
                  </a:cxn>
                </a:cxnLst>
                <a:rect l="0" t="0" r="r" b="b"/>
                <a:pathLst>
                  <a:path w="28" h="25">
                    <a:moveTo>
                      <a:pt x="7" y="25"/>
                    </a:moveTo>
                    <a:cubicBezTo>
                      <a:pt x="0" y="17"/>
                      <a:pt x="13" y="19"/>
                      <a:pt x="15" y="16"/>
                    </a:cubicBezTo>
                    <a:cubicBezTo>
                      <a:pt x="18" y="10"/>
                      <a:pt x="25" y="6"/>
                      <a:pt x="28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01"/>
              <p:cNvSpPr>
                <a:spLocks/>
              </p:cNvSpPr>
              <p:nvPr/>
            </p:nvSpPr>
            <p:spPr bwMode="auto">
              <a:xfrm>
                <a:off x="3397" y="1537"/>
                <a:ext cx="49" cy="43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13" y="14"/>
                  </a:cxn>
                  <a:cxn ang="0">
                    <a:pos x="27" y="0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3" y="19"/>
                      <a:pt x="9" y="17"/>
                      <a:pt x="13" y="14"/>
                    </a:cubicBezTo>
                    <a:cubicBezTo>
                      <a:pt x="18" y="11"/>
                      <a:pt x="23" y="6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02"/>
              <p:cNvSpPr>
                <a:spLocks/>
              </p:cNvSpPr>
              <p:nvPr/>
            </p:nvSpPr>
            <p:spPr bwMode="auto">
              <a:xfrm>
                <a:off x="3282" y="1564"/>
                <a:ext cx="47" cy="14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8"/>
                  </a:cxn>
                  <a:cxn ang="0">
                    <a:pos x="3" y="21"/>
                  </a:cxn>
                  <a:cxn ang="0">
                    <a:pos x="4" y="45"/>
                  </a:cxn>
                  <a:cxn ang="0">
                    <a:pos x="10" y="64"/>
                  </a:cxn>
                  <a:cxn ang="0">
                    <a:pos x="26" y="81"/>
                  </a:cxn>
                </a:cxnLst>
                <a:rect l="0" t="0" r="r" b="b"/>
                <a:pathLst>
                  <a:path w="26" h="81">
                    <a:moveTo>
                      <a:pt x="5" y="0"/>
                    </a:moveTo>
                    <a:cubicBezTo>
                      <a:pt x="5" y="3"/>
                      <a:pt x="7" y="5"/>
                      <a:pt x="7" y="8"/>
                    </a:cubicBezTo>
                    <a:cubicBezTo>
                      <a:pt x="7" y="11"/>
                      <a:pt x="2" y="15"/>
                      <a:pt x="3" y="21"/>
                    </a:cubicBezTo>
                    <a:cubicBezTo>
                      <a:pt x="3" y="28"/>
                      <a:pt x="0" y="37"/>
                      <a:pt x="4" y="45"/>
                    </a:cubicBezTo>
                    <a:cubicBezTo>
                      <a:pt x="8" y="51"/>
                      <a:pt x="0" y="60"/>
                      <a:pt x="10" y="64"/>
                    </a:cubicBezTo>
                    <a:cubicBezTo>
                      <a:pt x="16" y="67"/>
                      <a:pt x="24" y="74"/>
                      <a:pt x="26" y="81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03"/>
              <p:cNvSpPr>
                <a:spLocks/>
              </p:cNvSpPr>
              <p:nvPr/>
            </p:nvSpPr>
            <p:spPr bwMode="auto">
              <a:xfrm>
                <a:off x="3294" y="1559"/>
                <a:ext cx="41" cy="2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9" y="10"/>
                  </a:cxn>
                  <a:cxn ang="0">
                    <a:pos x="0" y="13"/>
                  </a:cxn>
                </a:cxnLst>
                <a:rect l="0" t="0" r="r" b="b"/>
                <a:pathLst>
                  <a:path w="22" h="13">
                    <a:moveTo>
                      <a:pt x="22" y="0"/>
                    </a:moveTo>
                    <a:cubicBezTo>
                      <a:pt x="17" y="5"/>
                      <a:pt x="14" y="7"/>
                      <a:pt x="9" y="10"/>
                    </a:cubicBezTo>
                    <a:cubicBezTo>
                      <a:pt x="5" y="13"/>
                      <a:pt x="3" y="10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04"/>
              <p:cNvSpPr>
                <a:spLocks/>
              </p:cNvSpPr>
              <p:nvPr/>
            </p:nvSpPr>
            <p:spPr bwMode="auto">
              <a:xfrm>
                <a:off x="3271" y="1524"/>
                <a:ext cx="40" cy="67"/>
              </a:xfrm>
              <a:custGeom>
                <a:avLst/>
                <a:gdLst/>
                <a:ahLst/>
                <a:cxnLst>
                  <a:cxn ang="0">
                    <a:pos x="9" y="37"/>
                  </a:cxn>
                  <a:cxn ang="0">
                    <a:pos x="5" y="30"/>
                  </a:cxn>
                  <a:cxn ang="0">
                    <a:pos x="6" y="18"/>
                  </a:cxn>
                  <a:cxn ang="0">
                    <a:pos x="15" y="0"/>
                  </a:cxn>
                  <a:cxn ang="0">
                    <a:pos x="22" y="10"/>
                  </a:cxn>
                </a:cxnLst>
                <a:rect l="0" t="0" r="r" b="b"/>
                <a:pathLst>
                  <a:path w="22" h="37">
                    <a:moveTo>
                      <a:pt x="9" y="37"/>
                    </a:moveTo>
                    <a:cubicBezTo>
                      <a:pt x="8" y="35"/>
                      <a:pt x="6" y="32"/>
                      <a:pt x="5" y="30"/>
                    </a:cubicBezTo>
                    <a:cubicBezTo>
                      <a:pt x="0" y="23"/>
                      <a:pt x="5" y="24"/>
                      <a:pt x="6" y="18"/>
                    </a:cubicBezTo>
                    <a:cubicBezTo>
                      <a:pt x="7" y="12"/>
                      <a:pt x="16" y="6"/>
                      <a:pt x="15" y="0"/>
                    </a:cubicBezTo>
                    <a:cubicBezTo>
                      <a:pt x="16" y="5"/>
                      <a:pt x="19" y="7"/>
                      <a:pt x="22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05"/>
              <p:cNvSpPr>
                <a:spLocks/>
              </p:cNvSpPr>
              <p:nvPr/>
            </p:nvSpPr>
            <p:spPr bwMode="auto">
              <a:xfrm>
                <a:off x="3225" y="1904"/>
                <a:ext cx="2" cy="15"/>
              </a:xfrm>
              <a:custGeom>
                <a:avLst/>
                <a:gdLst/>
                <a:ahLst/>
                <a:cxnLst>
                  <a:cxn ang="0">
                    <a:pos x="1" y="8"/>
                  </a:cxn>
                  <a:cxn ang="0">
                    <a:pos x="0" y="0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0" y="5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06"/>
              <p:cNvSpPr>
                <a:spLocks/>
              </p:cNvSpPr>
              <p:nvPr/>
            </p:nvSpPr>
            <p:spPr bwMode="auto">
              <a:xfrm>
                <a:off x="3218" y="1919"/>
                <a:ext cx="1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07"/>
              <p:cNvSpPr>
                <a:spLocks/>
              </p:cNvSpPr>
              <p:nvPr/>
            </p:nvSpPr>
            <p:spPr bwMode="auto">
              <a:xfrm>
                <a:off x="3177" y="1696"/>
                <a:ext cx="207" cy="289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79" y="26"/>
                  </a:cxn>
                  <a:cxn ang="0">
                    <a:pos x="56" y="66"/>
                  </a:cxn>
                  <a:cxn ang="0">
                    <a:pos x="47" y="93"/>
                  </a:cxn>
                  <a:cxn ang="0">
                    <a:pos x="33" y="116"/>
                  </a:cxn>
                  <a:cxn ang="0">
                    <a:pos x="14" y="139"/>
                  </a:cxn>
                  <a:cxn ang="0">
                    <a:pos x="0" y="158"/>
                  </a:cxn>
                </a:cxnLst>
                <a:rect l="0" t="0" r="r" b="b"/>
                <a:pathLst>
                  <a:path w="113" h="158">
                    <a:moveTo>
                      <a:pt x="113" y="0"/>
                    </a:moveTo>
                    <a:cubicBezTo>
                      <a:pt x="95" y="6"/>
                      <a:pt x="81" y="4"/>
                      <a:pt x="79" y="26"/>
                    </a:cubicBezTo>
                    <a:cubicBezTo>
                      <a:pt x="77" y="43"/>
                      <a:pt x="62" y="51"/>
                      <a:pt x="56" y="66"/>
                    </a:cubicBezTo>
                    <a:cubicBezTo>
                      <a:pt x="53" y="75"/>
                      <a:pt x="51" y="85"/>
                      <a:pt x="47" y="93"/>
                    </a:cubicBezTo>
                    <a:cubicBezTo>
                      <a:pt x="43" y="100"/>
                      <a:pt x="39" y="110"/>
                      <a:pt x="33" y="116"/>
                    </a:cubicBezTo>
                    <a:cubicBezTo>
                      <a:pt x="26" y="123"/>
                      <a:pt x="21" y="132"/>
                      <a:pt x="14" y="139"/>
                    </a:cubicBezTo>
                    <a:cubicBezTo>
                      <a:pt x="11" y="143"/>
                      <a:pt x="7" y="158"/>
                      <a:pt x="0" y="15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08"/>
              <p:cNvSpPr>
                <a:spLocks/>
              </p:cNvSpPr>
              <p:nvPr/>
            </p:nvSpPr>
            <p:spPr bwMode="auto">
              <a:xfrm>
                <a:off x="3313" y="1719"/>
                <a:ext cx="102" cy="267"/>
              </a:xfrm>
              <a:custGeom>
                <a:avLst/>
                <a:gdLst/>
                <a:ahLst/>
                <a:cxnLst>
                  <a:cxn ang="0">
                    <a:pos x="12" y="146"/>
                  </a:cxn>
                  <a:cxn ang="0">
                    <a:pos x="7" y="132"/>
                  </a:cxn>
                  <a:cxn ang="0">
                    <a:pos x="3" y="112"/>
                  </a:cxn>
                  <a:cxn ang="0">
                    <a:pos x="3" y="90"/>
                  </a:cxn>
                  <a:cxn ang="0">
                    <a:pos x="1" y="60"/>
                  </a:cxn>
                  <a:cxn ang="0">
                    <a:pos x="24" y="19"/>
                  </a:cxn>
                  <a:cxn ang="0">
                    <a:pos x="56" y="0"/>
                  </a:cxn>
                </a:cxnLst>
                <a:rect l="0" t="0" r="r" b="b"/>
                <a:pathLst>
                  <a:path w="56" h="146">
                    <a:moveTo>
                      <a:pt x="12" y="146"/>
                    </a:moveTo>
                    <a:cubicBezTo>
                      <a:pt x="10" y="140"/>
                      <a:pt x="10" y="137"/>
                      <a:pt x="7" y="132"/>
                    </a:cubicBezTo>
                    <a:cubicBezTo>
                      <a:pt x="5" y="128"/>
                      <a:pt x="3" y="116"/>
                      <a:pt x="3" y="112"/>
                    </a:cubicBezTo>
                    <a:cubicBezTo>
                      <a:pt x="2" y="105"/>
                      <a:pt x="3" y="97"/>
                      <a:pt x="3" y="90"/>
                    </a:cubicBezTo>
                    <a:cubicBezTo>
                      <a:pt x="3" y="80"/>
                      <a:pt x="0" y="70"/>
                      <a:pt x="1" y="60"/>
                    </a:cubicBezTo>
                    <a:cubicBezTo>
                      <a:pt x="3" y="46"/>
                      <a:pt x="19" y="33"/>
                      <a:pt x="24" y="19"/>
                    </a:cubicBezTo>
                    <a:cubicBezTo>
                      <a:pt x="30" y="3"/>
                      <a:pt x="42" y="7"/>
                      <a:pt x="56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709"/>
              <p:cNvSpPr>
                <a:spLocks/>
              </p:cNvSpPr>
              <p:nvPr/>
            </p:nvSpPr>
            <p:spPr bwMode="auto">
              <a:xfrm>
                <a:off x="3238" y="1889"/>
                <a:ext cx="155" cy="28"/>
              </a:xfrm>
              <a:custGeom>
                <a:avLst/>
                <a:gdLst/>
                <a:ahLst/>
                <a:cxnLst>
                  <a:cxn ang="0">
                    <a:pos x="85" y="10"/>
                  </a:cxn>
                  <a:cxn ang="0">
                    <a:pos x="49" y="7"/>
                  </a:cxn>
                  <a:cxn ang="0">
                    <a:pos x="0" y="10"/>
                  </a:cxn>
                </a:cxnLst>
                <a:rect l="0" t="0" r="r" b="b"/>
                <a:pathLst>
                  <a:path w="85" h="15">
                    <a:moveTo>
                      <a:pt x="85" y="10"/>
                    </a:moveTo>
                    <a:cubicBezTo>
                      <a:pt x="73" y="7"/>
                      <a:pt x="60" y="0"/>
                      <a:pt x="49" y="7"/>
                    </a:cubicBezTo>
                    <a:cubicBezTo>
                      <a:pt x="36" y="15"/>
                      <a:pt x="16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710"/>
              <p:cNvSpPr>
                <a:spLocks/>
              </p:cNvSpPr>
              <p:nvPr/>
            </p:nvSpPr>
            <p:spPr bwMode="auto">
              <a:xfrm>
                <a:off x="3283" y="1906"/>
                <a:ext cx="105" cy="49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28" y="12"/>
                  </a:cxn>
                  <a:cxn ang="0">
                    <a:pos x="0" y="27"/>
                  </a:cxn>
                </a:cxnLst>
                <a:rect l="0" t="0" r="r" b="b"/>
                <a:pathLst>
                  <a:path w="57" h="27">
                    <a:moveTo>
                      <a:pt x="57" y="0"/>
                    </a:moveTo>
                    <a:cubicBezTo>
                      <a:pt x="48" y="4"/>
                      <a:pt x="35" y="6"/>
                      <a:pt x="28" y="12"/>
                    </a:cubicBezTo>
                    <a:cubicBezTo>
                      <a:pt x="21" y="18"/>
                      <a:pt x="9" y="23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711"/>
              <p:cNvSpPr>
                <a:spLocks noChangeShapeType="1"/>
              </p:cNvSpPr>
              <p:nvPr/>
            </p:nvSpPr>
            <p:spPr bwMode="auto">
              <a:xfrm flipH="1">
                <a:off x="3373" y="1904"/>
                <a:ext cx="2" cy="7"/>
              </a:xfrm>
              <a:prstGeom prst="line">
                <a:avLst/>
              </a:pr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712"/>
              <p:cNvSpPr>
                <a:spLocks/>
              </p:cNvSpPr>
              <p:nvPr/>
            </p:nvSpPr>
            <p:spPr bwMode="auto">
              <a:xfrm>
                <a:off x="3177" y="1990"/>
                <a:ext cx="110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21"/>
                  </a:cxn>
                  <a:cxn ang="0">
                    <a:pos x="17" y="31"/>
                  </a:cxn>
                  <a:cxn ang="0">
                    <a:pos x="26" y="32"/>
                  </a:cxn>
                  <a:cxn ang="0">
                    <a:pos x="46" y="44"/>
                  </a:cxn>
                  <a:cxn ang="0">
                    <a:pos x="60" y="68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cubicBezTo>
                      <a:pt x="3" y="5"/>
                      <a:pt x="4" y="17"/>
                      <a:pt x="9" y="21"/>
                    </a:cubicBezTo>
                    <a:cubicBezTo>
                      <a:pt x="11" y="23"/>
                      <a:pt x="15" y="28"/>
                      <a:pt x="17" y="31"/>
                    </a:cubicBezTo>
                    <a:cubicBezTo>
                      <a:pt x="19" y="33"/>
                      <a:pt x="23" y="31"/>
                      <a:pt x="26" y="32"/>
                    </a:cubicBezTo>
                    <a:cubicBezTo>
                      <a:pt x="31" y="34"/>
                      <a:pt x="41" y="40"/>
                      <a:pt x="46" y="44"/>
                    </a:cubicBezTo>
                    <a:cubicBezTo>
                      <a:pt x="53" y="51"/>
                      <a:pt x="53" y="61"/>
                      <a:pt x="60" y="68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713"/>
              <p:cNvSpPr>
                <a:spLocks/>
              </p:cNvSpPr>
              <p:nvPr/>
            </p:nvSpPr>
            <p:spPr bwMode="auto">
              <a:xfrm>
                <a:off x="3139" y="2140"/>
                <a:ext cx="24" cy="4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14"/>
                  </a:cxn>
                  <a:cxn ang="0">
                    <a:pos x="13" y="24"/>
                  </a:cxn>
                </a:cxnLst>
                <a:rect l="0" t="0" r="r" b="b"/>
                <a:pathLst>
                  <a:path w="13" h="24">
                    <a:moveTo>
                      <a:pt x="1" y="0"/>
                    </a:moveTo>
                    <a:cubicBezTo>
                      <a:pt x="4" y="4"/>
                      <a:pt x="0" y="15"/>
                      <a:pt x="9" y="14"/>
                    </a:cubicBezTo>
                    <a:cubicBezTo>
                      <a:pt x="13" y="13"/>
                      <a:pt x="13" y="21"/>
                      <a:pt x="13" y="24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714"/>
              <p:cNvSpPr>
                <a:spLocks/>
              </p:cNvSpPr>
              <p:nvPr/>
            </p:nvSpPr>
            <p:spPr bwMode="auto">
              <a:xfrm>
                <a:off x="3247" y="2226"/>
                <a:ext cx="5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6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1"/>
                      <a:pt x="2" y="5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715"/>
              <p:cNvSpPr>
                <a:spLocks/>
              </p:cNvSpPr>
              <p:nvPr/>
            </p:nvSpPr>
            <p:spPr bwMode="auto">
              <a:xfrm>
                <a:off x="2925" y="1990"/>
                <a:ext cx="252" cy="229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28" y="9"/>
                  </a:cxn>
                  <a:cxn ang="0">
                    <a:pos x="122" y="14"/>
                  </a:cxn>
                  <a:cxn ang="0">
                    <a:pos x="100" y="51"/>
                  </a:cxn>
                  <a:cxn ang="0">
                    <a:pos x="85" y="69"/>
                  </a:cxn>
                  <a:cxn ang="0">
                    <a:pos x="66" y="85"/>
                  </a:cxn>
                  <a:cxn ang="0">
                    <a:pos x="27" y="110"/>
                  </a:cxn>
                  <a:cxn ang="0">
                    <a:pos x="17" y="119"/>
                  </a:cxn>
                  <a:cxn ang="0">
                    <a:pos x="0" y="125"/>
                  </a:cxn>
                </a:cxnLst>
                <a:rect l="0" t="0" r="r" b="b"/>
                <a:pathLst>
                  <a:path w="138" h="125">
                    <a:moveTo>
                      <a:pt x="138" y="0"/>
                    </a:moveTo>
                    <a:cubicBezTo>
                      <a:pt x="135" y="1"/>
                      <a:pt x="131" y="7"/>
                      <a:pt x="128" y="9"/>
                    </a:cubicBezTo>
                    <a:cubicBezTo>
                      <a:pt x="126" y="11"/>
                      <a:pt x="120" y="20"/>
                      <a:pt x="122" y="14"/>
                    </a:cubicBezTo>
                    <a:cubicBezTo>
                      <a:pt x="117" y="27"/>
                      <a:pt x="100" y="36"/>
                      <a:pt x="100" y="51"/>
                    </a:cubicBezTo>
                    <a:cubicBezTo>
                      <a:pt x="99" y="63"/>
                      <a:pt x="91" y="61"/>
                      <a:pt x="85" y="69"/>
                    </a:cubicBezTo>
                    <a:cubicBezTo>
                      <a:pt x="80" y="77"/>
                      <a:pt x="74" y="80"/>
                      <a:pt x="66" y="85"/>
                    </a:cubicBezTo>
                    <a:cubicBezTo>
                      <a:pt x="52" y="93"/>
                      <a:pt x="45" y="108"/>
                      <a:pt x="27" y="110"/>
                    </a:cubicBezTo>
                    <a:cubicBezTo>
                      <a:pt x="21" y="111"/>
                      <a:pt x="20" y="115"/>
                      <a:pt x="17" y="119"/>
                    </a:cubicBezTo>
                    <a:cubicBezTo>
                      <a:pt x="15" y="121"/>
                      <a:pt x="3" y="125"/>
                      <a:pt x="0" y="125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716"/>
              <p:cNvSpPr>
                <a:spLocks/>
              </p:cNvSpPr>
              <p:nvPr/>
            </p:nvSpPr>
            <p:spPr bwMode="auto">
              <a:xfrm>
                <a:off x="3031" y="2105"/>
                <a:ext cx="29" cy="31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0" y="0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15" y="17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717"/>
              <p:cNvSpPr>
                <a:spLocks/>
              </p:cNvSpPr>
              <p:nvPr/>
            </p:nvSpPr>
            <p:spPr bwMode="auto">
              <a:xfrm>
                <a:off x="3028" y="2094"/>
                <a:ext cx="3" cy="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6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4"/>
                      <a:pt x="2" y="6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18"/>
              <p:cNvSpPr>
                <a:spLocks/>
              </p:cNvSpPr>
              <p:nvPr/>
            </p:nvSpPr>
            <p:spPr bwMode="auto">
              <a:xfrm>
                <a:off x="3018" y="1829"/>
                <a:ext cx="295" cy="355"/>
              </a:xfrm>
              <a:custGeom>
                <a:avLst/>
                <a:gdLst/>
                <a:ahLst/>
                <a:cxnLst>
                  <a:cxn ang="0">
                    <a:pos x="0" y="188"/>
                  </a:cxn>
                  <a:cxn ang="0">
                    <a:pos x="57" y="179"/>
                  </a:cxn>
                  <a:cxn ang="0">
                    <a:pos x="79" y="157"/>
                  </a:cxn>
                  <a:cxn ang="0">
                    <a:pos x="91" y="148"/>
                  </a:cxn>
                  <a:cxn ang="0">
                    <a:pos x="103" y="128"/>
                  </a:cxn>
                  <a:cxn ang="0">
                    <a:pos x="115" y="112"/>
                  </a:cxn>
                  <a:cxn ang="0">
                    <a:pos x="140" y="84"/>
                  </a:cxn>
                  <a:cxn ang="0">
                    <a:pos x="150" y="40"/>
                  </a:cxn>
                  <a:cxn ang="0">
                    <a:pos x="161" y="0"/>
                  </a:cxn>
                </a:cxnLst>
                <a:rect l="0" t="0" r="r" b="b"/>
                <a:pathLst>
                  <a:path w="161" h="194">
                    <a:moveTo>
                      <a:pt x="0" y="188"/>
                    </a:moveTo>
                    <a:cubicBezTo>
                      <a:pt x="16" y="193"/>
                      <a:pt x="46" y="194"/>
                      <a:pt x="57" y="179"/>
                    </a:cubicBezTo>
                    <a:cubicBezTo>
                      <a:pt x="64" y="171"/>
                      <a:pt x="71" y="165"/>
                      <a:pt x="79" y="157"/>
                    </a:cubicBezTo>
                    <a:cubicBezTo>
                      <a:pt x="83" y="154"/>
                      <a:pt x="87" y="151"/>
                      <a:pt x="91" y="148"/>
                    </a:cubicBezTo>
                    <a:cubicBezTo>
                      <a:pt x="98" y="141"/>
                      <a:pt x="99" y="138"/>
                      <a:pt x="103" y="128"/>
                    </a:cubicBezTo>
                    <a:cubicBezTo>
                      <a:pt x="105" y="121"/>
                      <a:pt x="111" y="117"/>
                      <a:pt x="115" y="112"/>
                    </a:cubicBezTo>
                    <a:cubicBezTo>
                      <a:pt x="122" y="102"/>
                      <a:pt x="132" y="95"/>
                      <a:pt x="140" y="84"/>
                    </a:cubicBezTo>
                    <a:cubicBezTo>
                      <a:pt x="147" y="74"/>
                      <a:pt x="150" y="52"/>
                      <a:pt x="150" y="40"/>
                    </a:cubicBezTo>
                    <a:cubicBezTo>
                      <a:pt x="151" y="28"/>
                      <a:pt x="151" y="7"/>
                      <a:pt x="161" y="0"/>
                    </a:cubicBezTo>
                  </a:path>
                </a:pathLst>
              </a:custGeom>
              <a:noFill/>
              <a:ln w="15875" cap="rnd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60" name="Freeform 720"/>
            <p:cNvSpPr>
              <a:spLocks/>
            </p:cNvSpPr>
            <p:nvPr/>
          </p:nvSpPr>
          <p:spPr bwMode="auto">
            <a:xfrm>
              <a:off x="4751388" y="3449638"/>
              <a:ext cx="38100" cy="179387"/>
            </a:xfrm>
            <a:custGeom>
              <a:avLst/>
              <a:gdLst/>
              <a:ahLst/>
              <a:cxnLst>
                <a:cxn ang="0">
                  <a:pos x="2" y="62"/>
                </a:cxn>
                <a:cxn ang="0">
                  <a:pos x="13" y="0"/>
                </a:cxn>
              </a:cxnLst>
              <a:rect l="0" t="0" r="r" b="b"/>
              <a:pathLst>
                <a:path w="13" h="62">
                  <a:moveTo>
                    <a:pt x="2" y="62"/>
                  </a:moveTo>
                  <a:cubicBezTo>
                    <a:pt x="0" y="41"/>
                    <a:pt x="12" y="20"/>
                    <a:pt x="1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21"/>
            <p:cNvSpPr>
              <a:spLocks/>
            </p:cNvSpPr>
            <p:nvPr/>
          </p:nvSpPr>
          <p:spPr bwMode="auto">
            <a:xfrm>
              <a:off x="4419600" y="3522663"/>
              <a:ext cx="241300" cy="231775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5" y="66"/>
                </a:cxn>
                <a:cxn ang="0">
                  <a:pos x="63" y="57"/>
                </a:cxn>
                <a:cxn ang="0">
                  <a:pos x="75" y="37"/>
                </a:cxn>
                <a:cxn ang="0">
                  <a:pos x="81" y="24"/>
                </a:cxn>
                <a:cxn ang="0">
                  <a:pos x="77" y="0"/>
                </a:cxn>
              </a:cxnLst>
              <a:rect l="0" t="0" r="r" b="b"/>
              <a:pathLst>
                <a:path w="83" h="80">
                  <a:moveTo>
                    <a:pt x="0" y="80"/>
                  </a:moveTo>
                  <a:cubicBezTo>
                    <a:pt x="10" y="79"/>
                    <a:pt x="29" y="74"/>
                    <a:pt x="35" y="66"/>
                  </a:cubicBezTo>
                  <a:cubicBezTo>
                    <a:pt x="42" y="58"/>
                    <a:pt x="55" y="61"/>
                    <a:pt x="63" y="57"/>
                  </a:cubicBezTo>
                  <a:cubicBezTo>
                    <a:pt x="69" y="54"/>
                    <a:pt x="73" y="43"/>
                    <a:pt x="75" y="37"/>
                  </a:cubicBezTo>
                  <a:cubicBezTo>
                    <a:pt x="78" y="31"/>
                    <a:pt x="83" y="31"/>
                    <a:pt x="81" y="24"/>
                  </a:cubicBezTo>
                  <a:cubicBezTo>
                    <a:pt x="78" y="16"/>
                    <a:pt x="79" y="8"/>
                    <a:pt x="7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22"/>
            <p:cNvSpPr>
              <a:spLocks/>
            </p:cNvSpPr>
            <p:nvPr/>
          </p:nvSpPr>
          <p:spPr bwMode="auto">
            <a:xfrm>
              <a:off x="4502150" y="3709988"/>
              <a:ext cx="17463" cy="9525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0" y="1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2" y="0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23"/>
            <p:cNvSpPr>
              <a:spLocks/>
            </p:cNvSpPr>
            <p:nvPr/>
          </p:nvSpPr>
          <p:spPr bwMode="auto">
            <a:xfrm>
              <a:off x="4605338" y="3684588"/>
              <a:ext cx="20638" cy="25400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0" y="0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24"/>
            <p:cNvSpPr>
              <a:spLocks/>
            </p:cNvSpPr>
            <p:nvPr/>
          </p:nvSpPr>
          <p:spPr bwMode="auto">
            <a:xfrm>
              <a:off x="4591050" y="3675063"/>
              <a:ext cx="14288" cy="9525"/>
            </a:xfrm>
            <a:custGeom>
              <a:avLst/>
              <a:gdLst/>
              <a:ahLst/>
              <a:cxnLst>
                <a:cxn ang="0">
                  <a:pos x="5" y="3"/>
                </a:cxn>
                <a:cxn ang="0">
                  <a:pos x="0" y="0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25"/>
            <p:cNvSpPr>
              <a:spLocks/>
            </p:cNvSpPr>
            <p:nvPr/>
          </p:nvSpPr>
          <p:spPr bwMode="auto">
            <a:xfrm>
              <a:off x="4489450" y="3708400"/>
              <a:ext cx="12700" cy="4762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0" y="0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26"/>
            <p:cNvSpPr>
              <a:spLocks/>
            </p:cNvSpPr>
            <p:nvPr/>
          </p:nvSpPr>
          <p:spPr bwMode="auto">
            <a:xfrm>
              <a:off x="4846638" y="3454400"/>
              <a:ext cx="20638" cy="171450"/>
            </a:xfrm>
            <a:custGeom>
              <a:avLst/>
              <a:gdLst/>
              <a:ahLst/>
              <a:cxnLst>
                <a:cxn ang="0">
                  <a:pos x="3" y="59"/>
                </a:cxn>
                <a:cxn ang="0">
                  <a:pos x="6" y="57"/>
                </a:cxn>
                <a:cxn ang="0">
                  <a:pos x="7" y="0"/>
                </a:cxn>
              </a:cxnLst>
              <a:rect l="0" t="0" r="r" b="b"/>
              <a:pathLst>
                <a:path w="7" h="59">
                  <a:moveTo>
                    <a:pt x="3" y="59"/>
                  </a:moveTo>
                  <a:cubicBezTo>
                    <a:pt x="4" y="58"/>
                    <a:pt x="5" y="57"/>
                    <a:pt x="6" y="57"/>
                  </a:cubicBezTo>
                  <a:cubicBezTo>
                    <a:pt x="0" y="57"/>
                    <a:pt x="7" y="3"/>
                    <a:pt x="7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27"/>
            <p:cNvSpPr>
              <a:spLocks/>
            </p:cNvSpPr>
            <p:nvPr/>
          </p:nvSpPr>
          <p:spPr bwMode="auto">
            <a:xfrm>
              <a:off x="4600575" y="3684588"/>
              <a:ext cx="4763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28"/>
            <p:cNvSpPr>
              <a:spLocks/>
            </p:cNvSpPr>
            <p:nvPr/>
          </p:nvSpPr>
          <p:spPr bwMode="auto">
            <a:xfrm>
              <a:off x="4502150" y="4084638"/>
              <a:ext cx="130175" cy="107950"/>
            </a:xfrm>
            <a:custGeom>
              <a:avLst/>
              <a:gdLst/>
              <a:ahLst/>
              <a:cxnLst>
                <a:cxn ang="0">
                  <a:pos x="45" y="37"/>
                </a:cxn>
                <a:cxn ang="0">
                  <a:pos x="14" y="21"/>
                </a:cxn>
                <a:cxn ang="0">
                  <a:pos x="4" y="0"/>
                </a:cxn>
              </a:cxnLst>
              <a:rect l="0" t="0" r="r" b="b"/>
              <a:pathLst>
                <a:path w="45" h="37">
                  <a:moveTo>
                    <a:pt x="45" y="37"/>
                  </a:moveTo>
                  <a:cubicBezTo>
                    <a:pt x="35" y="31"/>
                    <a:pt x="26" y="23"/>
                    <a:pt x="14" y="21"/>
                  </a:cubicBezTo>
                  <a:cubicBezTo>
                    <a:pt x="0" y="19"/>
                    <a:pt x="6" y="11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29"/>
            <p:cNvSpPr>
              <a:spLocks/>
            </p:cNvSpPr>
            <p:nvPr/>
          </p:nvSpPr>
          <p:spPr bwMode="auto">
            <a:xfrm>
              <a:off x="4348163" y="3625850"/>
              <a:ext cx="17463" cy="73025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5" y="11"/>
                </a:cxn>
                <a:cxn ang="0">
                  <a:pos x="3" y="0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cubicBezTo>
                    <a:pt x="0" y="19"/>
                    <a:pt x="3" y="15"/>
                    <a:pt x="5" y="11"/>
                  </a:cubicBezTo>
                  <a:cubicBezTo>
                    <a:pt x="6" y="6"/>
                    <a:pt x="3" y="4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30"/>
            <p:cNvSpPr>
              <a:spLocks/>
            </p:cNvSpPr>
            <p:nvPr/>
          </p:nvSpPr>
          <p:spPr bwMode="auto">
            <a:xfrm>
              <a:off x="4264025" y="3640138"/>
              <a:ext cx="119063" cy="619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41" y="21"/>
                </a:cxn>
              </a:cxnLst>
              <a:rect l="0" t="0" r="r" b="b"/>
              <a:pathLst>
                <a:path w="41" h="21">
                  <a:moveTo>
                    <a:pt x="0" y="1"/>
                  </a:moveTo>
                  <a:cubicBezTo>
                    <a:pt x="2" y="0"/>
                    <a:pt x="8" y="5"/>
                    <a:pt x="9" y="7"/>
                  </a:cubicBezTo>
                  <a:cubicBezTo>
                    <a:pt x="12" y="11"/>
                    <a:pt x="16" y="9"/>
                    <a:pt x="19" y="12"/>
                  </a:cubicBezTo>
                  <a:cubicBezTo>
                    <a:pt x="27" y="19"/>
                    <a:pt x="30" y="19"/>
                    <a:pt x="41" y="2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31"/>
            <p:cNvSpPr>
              <a:spLocks/>
            </p:cNvSpPr>
            <p:nvPr/>
          </p:nvSpPr>
          <p:spPr bwMode="auto">
            <a:xfrm>
              <a:off x="4064000" y="3170238"/>
              <a:ext cx="66675" cy="9048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23" y="5"/>
                </a:cxn>
              </a:cxnLst>
              <a:rect l="0" t="0" r="r" b="b"/>
              <a:pathLst>
                <a:path w="23" h="31">
                  <a:moveTo>
                    <a:pt x="0" y="31"/>
                  </a:moveTo>
                  <a:cubicBezTo>
                    <a:pt x="1" y="15"/>
                    <a:pt x="4" y="0"/>
                    <a:pt x="23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32"/>
            <p:cNvSpPr>
              <a:spLocks/>
            </p:cNvSpPr>
            <p:nvPr/>
          </p:nvSpPr>
          <p:spPr bwMode="auto">
            <a:xfrm>
              <a:off x="4121150" y="3092450"/>
              <a:ext cx="69850" cy="7937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0" y="0"/>
                </a:cxn>
              </a:cxnLst>
              <a:rect l="0" t="0" r="r" b="b"/>
              <a:pathLst>
                <a:path w="24" h="3">
                  <a:moveTo>
                    <a:pt x="24" y="2"/>
                  </a:moveTo>
                  <a:cubicBezTo>
                    <a:pt x="15" y="3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33"/>
            <p:cNvSpPr>
              <a:spLocks/>
            </p:cNvSpPr>
            <p:nvPr/>
          </p:nvSpPr>
          <p:spPr bwMode="auto">
            <a:xfrm>
              <a:off x="4460875" y="2616200"/>
              <a:ext cx="7938" cy="153987"/>
            </a:xfrm>
            <a:custGeom>
              <a:avLst/>
              <a:gdLst/>
              <a:ahLst/>
              <a:cxnLst>
                <a:cxn ang="0">
                  <a:pos x="0" y="53"/>
                </a:cxn>
                <a:cxn ang="0">
                  <a:pos x="3" y="0"/>
                </a:cxn>
              </a:cxnLst>
              <a:rect l="0" t="0" r="r" b="b"/>
              <a:pathLst>
                <a:path w="3" h="53">
                  <a:moveTo>
                    <a:pt x="0" y="53"/>
                  </a:moveTo>
                  <a:cubicBezTo>
                    <a:pt x="2" y="35"/>
                    <a:pt x="3" y="18"/>
                    <a:pt x="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34"/>
            <p:cNvSpPr>
              <a:spLocks/>
            </p:cNvSpPr>
            <p:nvPr/>
          </p:nvSpPr>
          <p:spPr bwMode="auto">
            <a:xfrm>
              <a:off x="4127500" y="2430463"/>
              <a:ext cx="3175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6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1" y="5"/>
                    <a:pt x="1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35"/>
            <p:cNvSpPr>
              <a:spLocks/>
            </p:cNvSpPr>
            <p:nvPr/>
          </p:nvSpPr>
          <p:spPr bwMode="auto">
            <a:xfrm>
              <a:off x="4124325" y="2335213"/>
              <a:ext cx="277813" cy="95250"/>
            </a:xfrm>
            <a:custGeom>
              <a:avLst/>
              <a:gdLst/>
              <a:ahLst/>
              <a:cxnLst>
                <a:cxn ang="0">
                  <a:pos x="96" y="8"/>
                </a:cxn>
                <a:cxn ang="0">
                  <a:pos x="79" y="2"/>
                </a:cxn>
                <a:cxn ang="0">
                  <a:pos x="61" y="4"/>
                </a:cxn>
                <a:cxn ang="0">
                  <a:pos x="46" y="12"/>
                </a:cxn>
                <a:cxn ang="0">
                  <a:pos x="23" y="26"/>
                </a:cxn>
                <a:cxn ang="0">
                  <a:pos x="11" y="28"/>
                </a:cxn>
                <a:cxn ang="0">
                  <a:pos x="0" y="33"/>
                </a:cxn>
              </a:cxnLst>
              <a:rect l="0" t="0" r="r" b="b"/>
              <a:pathLst>
                <a:path w="96" h="33">
                  <a:moveTo>
                    <a:pt x="96" y="8"/>
                  </a:moveTo>
                  <a:cubicBezTo>
                    <a:pt x="90" y="7"/>
                    <a:pt x="85" y="4"/>
                    <a:pt x="79" y="2"/>
                  </a:cubicBezTo>
                  <a:cubicBezTo>
                    <a:pt x="72" y="0"/>
                    <a:pt x="68" y="5"/>
                    <a:pt x="61" y="4"/>
                  </a:cubicBezTo>
                  <a:cubicBezTo>
                    <a:pt x="55" y="4"/>
                    <a:pt x="50" y="7"/>
                    <a:pt x="46" y="12"/>
                  </a:cubicBezTo>
                  <a:cubicBezTo>
                    <a:pt x="39" y="19"/>
                    <a:pt x="33" y="23"/>
                    <a:pt x="23" y="26"/>
                  </a:cubicBezTo>
                  <a:cubicBezTo>
                    <a:pt x="20" y="27"/>
                    <a:pt x="13" y="26"/>
                    <a:pt x="11" y="28"/>
                  </a:cubicBezTo>
                  <a:cubicBezTo>
                    <a:pt x="8" y="30"/>
                    <a:pt x="4" y="32"/>
                    <a:pt x="0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36"/>
            <p:cNvSpPr>
              <a:spLocks/>
            </p:cNvSpPr>
            <p:nvPr/>
          </p:nvSpPr>
          <p:spPr bwMode="auto">
            <a:xfrm>
              <a:off x="4184650" y="2413000"/>
              <a:ext cx="44450" cy="666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7"/>
                </a:cxn>
                <a:cxn ang="0">
                  <a:pos x="15" y="23"/>
                </a:cxn>
              </a:cxnLst>
              <a:rect l="0" t="0" r="r" b="b"/>
              <a:pathLst>
                <a:path w="15" h="23">
                  <a:moveTo>
                    <a:pt x="0" y="0"/>
                  </a:moveTo>
                  <a:cubicBezTo>
                    <a:pt x="3" y="3"/>
                    <a:pt x="6" y="3"/>
                    <a:pt x="7" y="7"/>
                  </a:cubicBezTo>
                  <a:cubicBezTo>
                    <a:pt x="7" y="12"/>
                    <a:pt x="9" y="21"/>
                    <a:pt x="15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37"/>
            <p:cNvSpPr>
              <a:spLocks/>
            </p:cNvSpPr>
            <p:nvPr/>
          </p:nvSpPr>
          <p:spPr bwMode="auto">
            <a:xfrm>
              <a:off x="4481513" y="2343150"/>
              <a:ext cx="95250" cy="10160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5"/>
                </a:cxn>
              </a:cxnLst>
              <a:rect l="0" t="0" r="r" b="b"/>
              <a:pathLst>
                <a:path w="33" h="35">
                  <a:moveTo>
                    <a:pt x="33" y="0"/>
                  </a:moveTo>
                  <a:cubicBezTo>
                    <a:pt x="31" y="14"/>
                    <a:pt x="13" y="29"/>
                    <a:pt x="0" y="3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38"/>
            <p:cNvSpPr>
              <a:spLocks/>
            </p:cNvSpPr>
            <p:nvPr/>
          </p:nvSpPr>
          <p:spPr bwMode="auto">
            <a:xfrm>
              <a:off x="4440238" y="2251075"/>
              <a:ext cx="142875" cy="9207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4" y="3"/>
                </a:cxn>
                <a:cxn ang="0">
                  <a:pos x="27" y="13"/>
                </a:cxn>
                <a:cxn ang="0">
                  <a:pos x="39" y="27"/>
                </a:cxn>
                <a:cxn ang="0">
                  <a:pos x="47" y="32"/>
                </a:cxn>
              </a:cxnLst>
              <a:rect l="0" t="0" r="r" b="b"/>
              <a:pathLst>
                <a:path w="49" h="32">
                  <a:moveTo>
                    <a:pt x="0" y="6"/>
                  </a:moveTo>
                  <a:cubicBezTo>
                    <a:pt x="6" y="5"/>
                    <a:pt x="10" y="7"/>
                    <a:pt x="14" y="3"/>
                  </a:cubicBezTo>
                  <a:cubicBezTo>
                    <a:pt x="18" y="0"/>
                    <a:pt x="24" y="11"/>
                    <a:pt x="27" y="13"/>
                  </a:cubicBezTo>
                  <a:cubicBezTo>
                    <a:pt x="32" y="15"/>
                    <a:pt x="33" y="23"/>
                    <a:pt x="39" y="27"/>
                  </a:cubicBezTo>
                  <a:cubicBezTo>
                    <a:pt x="42" y="28"/>
                    <a:pt x="49" y="26"/>
                    <a:pt x="47" y="3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39"/>
            <p:cNvSpPr>
              <a:spLocks/>
            </p:cNvSpPr>
            <p:nvPr/>
          </p:nvSpPr>
          <p:spPr bwMode="auto">
            <a:xfrm>
              <a:off x="4229100" y="245427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40"/>
            <p:cNvSpPr>
              <a:spLocks/>
            </p:cNvSpPr>
            <p:nvPr/>
          </p:nvSpPr>
          <p:spPr bwMode="auto">
            <a:xfrm>
              <a:off x="4046538" y="2203450"/>
              <a:ext cx="138113" cy="2095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19"/>
                </a:cxn>
                <a:cxn ang="0">
                  <a:pos x="25" y="31"/>
                </a:cxn>
                <a:cxn ang="0">
                  <a:pos x="48" y="72"/>
                </a:cxn>
              </a:cxnLst>
              <a:rect l="0" t="0" r="r" b="b"/>
              <a:pathLst>
                <a:path w="48" h="72">
                  <a:moveTo>
                    <a:pt x="0" y="0"/>
                  </a:moveTo>
                  <a:cubicBezTo>
                    <a:pt x="0" y="8"/>
                    <a:pt x="7" y="13"/>
                    <a:pt x="11" y="19"/>
                  </a:cubicBezTo>
                  <a:cubicBezTo>
                    <a:pt x="15" y="26"/>
                    <a:pt x="21" y="26"/>
                    <a:pt x="25" y="31"/>
                  </a:cubicBezTo>
                  <a:cubicBezTo>
                    <a:pt x="37" y="44"/>
                    <a:pt x="42" y="56"/>
                    <a:pt x="48" y="7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41"/>
            <p:cNvSpPr>
              <a:spLocks/>
            </p:cNvSpPr>
            <p:nvPr/>
          </p:nvSpPr>
          <p:spPr bwMode="auto">
            <a:xfrm>
              <a:off x="4187825" y="2625725"/>
              <a:ext cx="66675" cy="222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3" y="0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6" y="4"/>
                    <a:pt x="16" y="1"/>
                    <a:pt x="2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42"/>
            <p:cNvSpPr>
              <a:spLocks/>
            </p:cNvSpPr>
            <p:nvPr/>
          </p:nvSpPr>
          <p:spPr bwMode="auto">
            <a:xfrm>
              <a:off x="4103688" y="2457450"/>
              <a:ext cx="146050" cy="1139825"/>
            </a:xfrm>
            <a:custGeom>
              <a:avLst/>
              <a:gdLst/>
              <a:ahLst/>
              <a:cxnLst>
                <a:cxn ang="0">
                  <a:pos x="50" y="393"/>
                </a:cxn>
                <a:cxn ang="0">
                  <a:pos x="29" y="377"/>
                </a:cxn>
                <a:cxn ang="0">
                  <a:pos x="22" y="357"/>
                </a:cxn>
                <a:cxn ang="0">
                  <a:pos x="14" y="333"/>
                </a:cxn>
                <a:cxn ang="0">
                  <a:pos x="10" y="309"/>
                </a:cxn>
                <a:cxn ang="0">
                  <a:pos x="10" y="271"/>
                </a:cxn>
                <a:cxn ang="0">
                  <a:pos x="8" y="234"/>
                </a:cxn>
                <a:cxn ang="0">
                  <a:pos x="6" y="218"/>
                </a:cxn>
                <a:cxn ang="0">
                  <a:pos x="7" y="185"/>
                </a:cxn>
                <a:cxn ang="0">
                  <a:pos x="8" y="151"/>
                </a:cxn>
                <a:cxn ang="0">
                  <a:pos x="10" y="135"/>
                </a:cxn>
                <a:cxn ang="0">
                  <a:pos x="18" y="117"/>
                </a:cxn>
                <a:cxn ang="0">
                  <a:pos x="27" y="93"/>
                </a:cxn>
                <a:cxn ang="0">
                  <a:pos x="30" y="65"/>
                </a:cxn>
                <a:cxn ang="0">
                  <a:pos x="35" y="53"/>
                </a:cxn>
                <a:cxn ang="0">
                  <a:pos x="38" y="33"/>
                </a:cxn>
                <a:cxn ang="0">
                  <a:pos x="43" y="20"/>
                </a:cxn>
                <a:cxn ang="0">
                  <a:pos x="43" y="0"/>
                </a:cxn>
                <a:cxn ang="0">
                  <a:pos x="39" y="5"/>
                </a:cxn>
              </a:cxnLst>
              <a:rect l="0" t="0" r="r" b="b"/>
              <a:pathLst>
                <a:path w="50" h="393">
                  <a:moveTo>
                    <a:pt x="50" y="393"/>
                  </a:moveTo>
                  <a:cubicBezTo>
                    <a:pt x="43" y="387"/>
                    <a:pt x="36" y="383"/>
                    <a:pt x="29" y="377"/>
                  </a:cubicBezTo>
                  <a:cubicBezTo>
                    <a:pt x="23" y="372"/>
                    <a:pt x="27" y="362"/>
                    <a:pt x="22" y="357"/>
                  </a:cubicBezTo>
                  <a:cubicBezTo>
                    <a:pt x="18" y="354"/>
                    <a:pt x="14" y="338"/>
                    <a:pt x="14" y="333"/>
                  </a:cubicBezTo>
                  <a:cubicBezTo>
                    <a:pt x="15" y="328"/>
                    <a:pt x="8" y="312"/>
                    <a:pt x="10" y="309"/>
                  </a:cubicBezTo>
                  <a:cubicBezTo>
                    <a:pt x="15" y="302"/>
                    <a:pt x="11" y="280"/>
                    <a:pt x="10" y="271"/>
                  </a:cubicBezTo>
                  <a:cubicBezTo>
                    <a:pt x="9" y="260"/>
                    <a:pt x="9" y="247"/>
                    <a:pt x="8" y="234"/>
                  </a:cubicBezTo>
                  <a:cubicBezTo>
                    <a:pt x="8" y="231"/>
                    <a:pt x="8" y="222"/>
                    <a:pt x="6" y="218"/>
                  </a:cubicBezTo>
                  <a:cubicBezTo>
                    <a:pt x="0" y="210"/>
                    <a:pt x="6" y="195"/>
                    <a:pt x="7" y="185"/>
                  </a:cubicBezTo>
                  <a:cubicBezTo>
                    <a:pt x="7" y="173"/>
                    <a:pt x="5" y="162"/>
                    <a:pt x="8" y="151"/>
                  </a:cubicBezTo>
                  <a:cubicBezTo>
                    <a:pt x="9" y="145"/>
                    <a:pt x="8" y="140"/>
                    <a:pt x="10" y="135"/>
                  </a:cubicBezTo>
                  <a:cubicBezTo>
                    <a:pt x="12" y="129"/>
                    <a:pt x="18" y="123"/>
                    <a:pt x="18" y="117"/>
                  </a:cubicBezTo>
                  <a:cubicBezTo>
                    <a:pt x="17" y="109"/>
                    <a:pt x="26" y="100"/>
                    <a:pt x="27" y="93"/>
                  </a:cubicBezTo>
                  <a:cubicBezTo>
                    <a:pt x="30" y="84"/>
                    <a:pt x="26" y="73"/>
                    <a:pt x="30" y="65"/>
                  </a:cubicBezTo>
                  <a:cubicBezTo>
                    <a:pt x="31" y="61"/>
                    <a:pt x="34" y="57"/>
                    <a:pt x="35" y="53"/>
                  </a:cubicBezTo>
                  <a:cubicBezTo>
                    <a:pt x="38" y="46"/>
                    <a:pt x="37" y="41"/>
                    <a:pt x="38" y="33"/>
                  </a:cubicBezTo>
                  <a:cubicBezTo>
                    <a:pt x="39" y="28"/>
                    <a:pt x="41" y="24"/>
                    <a:pt x="43" y="20"/>
                  </a:cubicBezTo>
                  <a:cubicBezTo>
                    <a:pt x="45" y="14"/>
                    <a:pt x="43" y="7"/>
                    <a:pt x="43" y="0"/>
                  </a:cubicBezTo>
                  <a:cubicBezTo>
                    <a:pt x="43" y="2"/>
                    <a:pt x="41" y="4"/>
                    <a:pt x="39" y="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43"/>
            <p:cNvSpPr>
              <a:spLocks/>
            </p:cNvSpPr>
            <p:nvPr/>
          </p:nvSpPr>
          <p:spPr bwMode="auto">
            <a:xfrm>
              <a:off x="4179888" y="2587625"/>
              <a:ext cx="120650" cy="10239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9" y="49"/>
                </a:cxn>
                <a:cxn ang="0">
                  <a:pos x="21" y="93"/>
                </a:cxn>
                <a:cxn ang="0">
                  <a:pos x="7" y="134"/>
                </a:cxn>
                <a:cxn ang="0">
                  <a:pos x="7" y="182"/>
                </a:cxn>
                <a:cxn ang="0">
                  <a:pos x="23" y="222"/>
                </a:cxn>
                <a:cxn ang="0">
                  <a:pos x="34" y="261"/>
                </a:cxn>
                <a:cxn ang="0">
                  <a:pos x="35" y="277"/>
                </a:cxn>
                <a:cxn ang="0">
                  <a:pos x="34" y="291"/>
                </a:cxn>
                <a:cxn ang="0">
                  <a:pos x="35" y="305"/>
                </a:cxn>
                <a:cxn ang="0">
                  <a:pos x="30" y="330"/>
                </a:cxn>
                <a:cxn ang="0">
                  <a:pos x="26" y="353"/>
                </a:cxn>
              </a:cxnLst>
              <a:rect l="0" t="0" r="r" b="b"/>
              <a:pathLst>
                <a:path w="42" h="353">
                  <a:moveTo>
                    <a:pt x="0" y="0"/>
                  </a:moveTo>
                  <a:cubicBezTo>
                    <a:pt x="0" y="21"/>
                    <a:pt x="7" y="32"/>
                    <a:pt x="19" y="49"/>
                  </a:cubicBezTo>
                  <a:cubicBezTo>
                    <a:pt x="29" y="61"/>
                    <a:pt x="20" y="79"/>
                    <a:pt x="21" y="93"/>
                  </a:cubicBezTo>
                  <a:cubicBezTo>
                    <a:pt x="23" y="108"/>
                    <a:pt x="8" y="119"/>
                    <a:pt x="7" y="134"/>
                  </a:cubicBezTo>
                  <a:cubicBezTo>
                    <a:pt x="5" y="150"/>
                    <a:pt x="2" y="167"/>
                    <a:pt x="7" y="182"/>
                  </a:cubicBezTo>
                  <a:cubicBezTo>
                    <a:pt x="11" y="196"/>
                    <a:pt x="18" y="209"/>
                    <a:pt x="23" y="222"/>
                  </a:cubicBezTo>
                  <a:cubicBezTo>
                    <a:pt x="28" y="235"/>
                    <a:pt x="42" y="248"/>
                    <a:pt x="34" y="261"/>
                  </a:cubicBezTo>
                  <a:cubicBezTo>
                    <a:pt x="31" y="267"/>
                    <a:pt x="35" y="272"/>
                    <a:pt x="35" y="277"/>
                  </a:cubicBezTo>
                  <a:cubicBezTo>
                    <a:pt x="35" y="282"/>
                    <a:pt x="35" y="286"/>
                    <a:pt x="34" y="291"/>
                  </a:cubicBezTo>
                  <a:cubicBezTo>
                    <a:pt x="33" y="296"/>
                    <a:pt x="37" y="301"/>
                    <a:pt x="35" y="305"/>
                  </a:cubicBezTo>
                  <a:cubicBezTo>
                    <a:pt x="32" y="313"/>
                    <a:pt x="36" y="321"/>
                    <a:pt x="30" y="330"/>
                  </a:cubicBezTo>
                  <a:cubicBezTo>
                    <a:pt x="28" y="333"/>
                    <a:pt x="26" y="348"/>
                    <a:pt x="26" y="35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44"/>
            <p:cNvSpPr>
              <a:spLocks/>
            </p:cNvSpPr>
            <p:nvPr/>
          </p:nvSpPr>
          <p:spPr bwMode="auto">
            <a:xfrm>
              <a:off x="4095750" y="2471738"/>
              <a:ext cx="120650" cy="1206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24" y="16"/>
                </a:cxn>
                <a:cxn ang="0">
                  <a:pos x="11" y="19"/>
                </a:cxn>
                <a:cxn ang="0">
                  <a:pos x="0" y="42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cubicBezTo>
                    <a:pt x="40" y="6"/>
                    <a:pt x="29" y="12"/>
                    <a:pt x="24" y="16"/>
                  </a:cubicBezTo>
                  <a:cubicBezTo>
                    <a:pt x="24" y="16"/>
                    <a:pt x="13" y="14"/>
                    <a:pt x="11" y="19"/>
                  </a:cubicBezTo>
                  <a:cubicBezTo>
                    <a:pt x="8" y="25"/>
                    <a:pt x="0" y="35"/>
                    <a:pt x="0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45"/>
            <p:cNvSpPr>
              <a:spLocks/>
            </p:cNvSpPr>
            <p:nvPr/>
          </p:nvSpPr>
          <p:spPr bwMode="auto">
            <a:xfrm>
              <a:off x="5245100" y="2093913"/>
              <a:ext cx="66675" cy="211137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8" y="15"/>
                </a:cxn>
                <a:cxn ang="0">
                  <a:pos x="12" y="43"/>
                </a:cxn>
                <a:cxn ang="0">
                  <a:pos x="2" y="60"/>
                </a:cxn>
                <a:cxn ang="0">
                  <a:pos x="11" y="73"/>
                </a:cxn>
              </a:cxnLst>
              <a:rect l="0" t="0" r="r" b="b"/>
              <a:pathLst>
                <a:path w="23" h="73">
                  <a:moveTo>
                    <a:pt x="23" y="0"/>
                  </a:moveTo>
                  <a:cubicBezTo>
                    <a:pt x="18" y="2"/>
                    <a:pt x="19" y="11"/>
                    <a:pt x="18" y="15"/>
                  </a:cubicBezTo>
                  <a:cubicBezTo>
                    <a:pt x="16" y="25"/>
                    <a:pt x="16" y="33"/>
                    <a:pt x="12" y="43"/>
                  </a:cubicBezTo>
                  <a:cubicBezTo>
                    <a:pt x="10" y="49"/>
                    <a:pt x="4" y="54"/>
                    <a:pt x="2" y="60"/>
                  </a:cubicBezTo>
                  <a:cubicBezTo>
                    <a:pt x="0" y="65"/>
                    <a:pt x="8" y="69"/>
                    <a:pt x="11" y="7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46"/>
            <p:cNvSpPr>
              <a:spLocks/>
            </p:cNvSpPr>
            <p:nvPr/>
          </p:nvSpPr>
          <p:spPr bwMode="auto">
            <a:xfrm>
              <a:off x="5291138" y="2076450"/>
              <a:ext cx="20638" cy="1746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6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1"/>
                    <a:pt x="4" y="4"/>
                    <a:pt x="7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47"/>
            <p:cNvSpPr>
              <a:spLocks/>
            </p:cNvSpPr>
            <p:nvPr/>
          </p:nvSpPr>
          <p:spPr bwMode="auto">
            <a:xfrm>
              <a:off x="5246688" y="1711325"/>
              <a:ext cx="44450" cy="3651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126"/>
                </a:cxn>
              </a:cxnLst>
              <a:rect l="0" t="0" r="r" b="b"/>
              <a:pathLst>
                <a:path w="15" h="126">
                  <a:moveTo>
                    <a:pt x="0" y="0"/>
                  </a:moveTo>
                  <a:cubicBezTo>
                    <a:pt x="2" y="42"/>
                    <a:pt x="10" y="83"/>
                    <a:pt x="15" y="12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748"/>
            <p:cNvSpPr>
              <a:spLocks/>
            </p:cNvSpPr>
            <p:nvPr/>
          </p:nvSpPr>
          <p:spPr bwMode="auto">
            <a:xfrm>
              <a:off x="4614863" y="1666875"/>
              <a:ext cx="884238" cy="655637"/>
            </a:xfrm>
            <a:custGeom>
              <a:avLst/>
              <a:gdLst/>
              <a:ahLst/>
              <a:cxnLst>
                <a:cxn ang="0">
                  <a:pos x="0" y="226"/>
                </a:cxn>
                <a:cxn ang="0">
                  <a:pos x="27" y="215"/>
                </a:cxn>
                <a:cxn ang="0">
                  <a:pos x="42" y="209"/>
                </a:cxn>
                <a:cxn ang="0">
                  <a:pos x="53" y="196"/>
                </a:cxn>
                <a:cxn ang="0">
                  <a:pos x="80" y="165"/>
                </a:cxn>
                <a:cxn ang="0">
                  <a:pos x="96" y="147"/>
                </a:cxn>
                <a:cxn ang="0">
                  <a:pos x="118" y="126"/>
                </a:cxn>
                <a:cxn ang="0">
                  <a:pos x="142" y="107"/>
                </a:cxn>
                <a:cxn ang="0">
                  <a:pos x="154" y="103"/>
                </a:cxn>
                <a:cxn ang="0">
                  <a:pos x="186" y="80"/>
                </a:cxn>
                <a:cxn ang="0">
                  <a:pos x="209" y="77"/>
                </a:cxn>
                <a:cxn ang="0">
                  <a:pos x="243" y="69"/>
                </a:cxn>
                <a:cxn ang="0">
                  <a:pos x="257" y="62"/>
                </a:cxn>
                <a:cxn ang="0">
                  <a:pos x="265" y="53"/>
                </a:cxn>
                <a:cxn ang="0">
                  <a:pos x="290" y="37"/>
                </a:cxn>
                <a:cxn ang="0">
                  <a:pos x="305" y="0"/>
                </a:cxn>
              </a:cxnLst>
              <a:rect l="0" t="0" r="r" b="b"/>
              <a:pathLst>
                <a:path w="305" h="226">
                  <a:moveTo>
                    <a:pt x="0" y="226"/>
                  </a:moveTo>
                  <a:cubicBezTo>
                    <a:pt x="8" y="221"/>
                    <a:pt x="19" y="220"/>
                    <a:pt x="27" y="215"/>
                  </a:cubicBezTo>
                  <a:cubicBezTo>
                    <a:pt x="32" y="213"/>
                    <a:pt x="37" y="212"/>
                    <a:pt x="42" y="209"/>
                  </a:cubicBezTo>
                  <a:cubicBezTo>
                    <a:pt x="47" y="206"/>
                    <a:pt x="48" y="200"/>
                    <a:pt x="53" y="196"/>
                  </a:cubicBezTo>
                  <a:cubicBezTo>
                    <a:pt x="63" y="190"/>
                    <a:pt x="74" y="174"/>
                    <a:pt x="80" y="165"/>
                  </a:cubicBezTo>
                  <a:cubicBezTo>
                    <a:pt x="85" y="158"/>
                    <a:pt x="91" y="153"/>
                    <a:pt x="96" y="147"/>
                  </a:cubicBezTo>
                  <a:cubicBezTo>
                    <a:pt x="103" y="139"/>
                    <a:pt x="108" y="130"/>
                    <a:pt x="118" y="126"/>
                  </a:cubicBezTo>
                  <a:cubicBezTo>
                    <a:pt x="127" y="123"/>
                    <a:pt x="134" y="112"/>
                    <a:pt x="142" y="107"/>
                  </a:cubicBezTo>
                  <a:cubicBezTo>
                    <a:pt x="146" y="105"/>
                    <a:pt x="150" y="108"/>
                    <a:pt x="154" y="103"/>
                  </a:cubicBezTo>
                  <a:cubicBezTo>
                    <a:pt x="163" y="94"/>
                    <a:pt x="175" y="88"/>
                    <a:pt x="186" y="80"/>
                  </a:cubicBezTo>
                  <a:cubicBezTo>
                    <a:pt x="191" y="76"/>
                    <a:pt x="202" y="78"/>
                    <a:pt x="209" y="77"/>
                  </a:cubicBezTo>
                  <a:cubicBezTo>
                    <a:pt x="220" y="75"/>
                    <a:pt x="234" y="73"/>
                    <a:pt x="243" y="69"/>
                  </a:cubicBezTo>
                  <a:cubicBezTo>
                    <a:pt x="248" y="66"/>
                    <a:pt x="252" y="64"/>
                    <a:pt x="257" y="62"/>
                  </a:cubicBezTo>
                  <a:cubicBezTo>
                    <a:pt x="264" y="60"/>
                    <a:pt x="261" y="56"/>
                    <a:pt x="265" y="53"/>
                  </a:cubicBezTo>
                  <a:cubicBezTo>
                    <a:pt x="270" y="49"/>
                    <a:pt x="289" y="44"/>
                    <a:pt x="290" y="37"/>
                  </a:cubicBezTo>
                  <a:cubicBezTo>
                    <a:pt x="287" y="36"/>
                    <a:pt x="302" y="3"/>
                    <a:pt x="3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749"/>
            <p:cNvSpPr>
              <a:spLocks/>
            </p:cNvSpPr>
            <p:nvPr/>
          </p:nvSpPr>
          <p:spPr bwMode="auto">
            <a:xfrm>
              <a:off x="4600575" y="2328863"/>
              <a:ext cx="663575" cy="8096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16"/>
                </a:cxn>
                <a:cxn ang="0">
                  <a:pos x="25" y="25"/>
                </a:cxn>
                <a:cxn ang="0">
                  <a:pos x="54" y="19"/>
                </a:cxn>
                <a:cxn ang="0">
                  <a:pos x="85" y="22"/>
                </a:cxn>
                <a:cxn ang="0">
                  <a:pos x="102" y="22"/>
                </a:cxn>
                <a:cxn ang="0">
                  <a:pos x="115" y="22"/>
                </a:cxn>
                <a:cxn ang="0">
                  <a:pos x="139" y="17"/>
                </a:cxn>
                <a:cxn ang="0">
                  <a:pos x="156" y="13"/>
                </a:cxn>
                <a:cxn ang="0">
                  <a:pos x="174" y="15"/>
                </a:cxn>
                <a:cxn ang="0">
                  <a:pos x="189" y="18"/>
                </a:cxn>
                <a:cxn ang="0">
                  <a:pos x="204" y="18"/>
                </a:cxn>
                <a:cxn ang="0">
                  <a:pos x="217" y="10"/>
                </a:cxn>
                <a:cxn ang="0">
                  <a:pos x="229" y="0"/>
                </a:cxn>
              </a:cxnLst>
              <a:rect l="0" t="0" r="r" b="b"/>
              <a:pathLst>
                <a:path w="229" h="28">
                  <a:moveTo>
                    <a:pt x="0" y="2"/>
                  </a:moveTo>
                  <a:cubicBezTo>
                    <a:pt x="2" y="6"/>
                    <a:pt x="4" y="11"/>
                    <a:pt x="6" y="16"/>
                  </a:cubicBezTo>
                  <a:cubicBezTo>
                    <a:pt x="10" y="25"/>
                    <a:pt x="18" y="22"/>
                    <a:pt x="25" y="25"/>
                  </a:cubicBezTo>
                  <a:cubicBezTo>
                    <a:pt x="32" y="28"/>
                    <a:pt x="46" y="20"/>
                    <a:pt x="54" y="19"/>
                  </a:cubicBezTo>
                  <a:cubicBezTo>
                    <a:pt x="64" y="18"/>
                    <a:pt x="74" y="23"/>
                    <a:pt x="85" y="22"/>
                  </a:cubicBezTo>
                  <a:cubicBezTo>
                    <a:pt x="90" y="21"/>
                    <a:pt x="96" y="22"/>
                    <a:pt x="102" y="22"/>
                  </a:cubicBezTo>
                  <a:cubicBezTo>
                    <a:pt x="106" y="23"/>
                    <a:pt x="111" y="21"/>
                    <a:pt x="115" y="22"/>
                  </a:cubicBezTo>
                  <a:cubicBezTo>
                    <a:pt x="127" y="25"/>
                    <a:pt x="130" y="26"/>
                    <a:pt x="139" y="17"/>
                  </a:cubicBezTo>
                  <a:cubicBezTo>
                    <a:pt x="144" y="12"/>
                    <a:pt x="151" y="16"/>
                    <a:pt x="156" y="13"/>
                  </a:cubicBezTo>
                  <a:cubicBezTo>
                    <a:pt x="163" y="8"/>
                    <a:pt x="166" y="13"/>
                    <a:pt x="174" y="15"/>
                  </a:cubicBezTo>
                  <a:cubicBezTo>
                    <a:pt x="177" y="16"/>
                    <a:pt x="186" y="18"/>
                    <a:pt x="189" y="18"/>
                  </a:cubicBezTo>
                  <a:cubicBezTo>
                    <a:pt x="197" y="17"/>
                    <a:pt x="195" y="22"/>
                    <a:pt x="204" y="18"/>
                  </a:cubicBezTo>
                  <a:cubicBezTo>
                    <a:pt x="208" y="16"/>
                    <a:pt x="212" y="12"/>
                    <a:pt x="217" y="10"/>
                  </a:cubicBezTo>
                  <a:cubicBezTo>
                    <a:pt x="222" y="8"/>
                    <a:pt x="224" y="1"/>
                    <a:pt x="229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50"/>
            <p:cNvSpPr>
              <a:spLocks/>
            </p:cNvSpPr>
            <p:nvPr/>
          </p:nvSpPr>
          <p:spPr bwMode="auto">
            <a:xfrm>
              <a:off x="4208463" y="2290763"/>
              <a:ext cx="736600" cy="168275"/>
            </a:xfrm>
            <a:custGeom>
              <a:avLst/>
              <a:gdLst/>
              <a:ahLst/>
              <a:cxnLst>
                <a:cxn ang="0">
                  <a:pos x="254" y="34"/>
                </a:cxn>
                <a:cxn ang="0">
                  <a:pos x="245" y="21"/>
                </a:cxn>
                <a:cxn ang="0">
                  <a:pos x="225" y="15"/>
                </a:cxn>
                <a:cxn ang="0">
                  <a:pos x="214" y="16"/>
                </a:cxn>
                <a:cxn ang="0">
                  <a:pos x="207" y="11"/>
                </a:cxn>
                <a:cxn ang="0">
                  <a:pos x="183" y="3"/>
                </a:cxn>
                <a:cxn ang="0">
                  <a:pos x="163" y="8"/>
                </a:cxn>
                <a:cxn ang="0">
                  <a:pos x="152" y="11"/>
                </a:cxn>
                <a:cxn ang="0">
                  <a:pos x="145" y="14"/>
                </a:cxn>
                <a:cxn ang="0">
                  <a:pos x="141" y="10"/>
                </a:cxn>
                <a:cxn ang="0">
                  <a:pos x="126" y="18"/>
                </a:cxn>
                <a:cxn ang="0">
                  <a:pos x="114" y="24"/>
                </a:cxn>
                <a:cxn ang="0">
                  <a:pos x="95" y="28"/>
                </a:cxn>
                <a:cxn ang="0">
                  <a:pos x="75" y="25"/>
                </a:cxn>
                <a:cxn ang="0">
                  <a:pos x="32" y="39"/>
                </a:cxn>
                <a:cxn ang="0">
                  <a:pos x="17" y="49"/>
                </a:cxn>
                <a:cxn ang="0">
                  <a:pos x="0" y="57"/>
                </a:cxn>
              </a:cxnLst>
              <a:rect l="0" t="0" r="r" b="b"/>
              <a:pathLst>
                <a:path w="254" h="58">
                  <a:moveTo>
                    <a:pt x="254" y="34"/>
                  </a:moveTo>
                  <a:cubicBezTo>
                    <a:pt x="252" y="32"/>
                    <a:pt x="247" y="22"/>
                    <a:pt x="245" y="21"/>
                  </a:cubicBezTo>
                  <a:cubicBezTo>
                    <a:pt x="244" y="21"/>
                    <a:pt x="220" y="3"/>
                    <a:pt x="225" y="15"/>
                  </a:cubicBezTo>
                  <a:cubicBezTo>
                    <a:pt x="221" y="15"/>
                    <a:pt x="217" y="18"/>
                    <a:pt x="214" y="16"/>
                  </a:cubicBezTo>
                  <a:cubicBezTo>
                    <a:pt x="211" y="15"/>
                    <a:pt x="210" y="12"/>
                    <a:pt x="207" y="11"/>
                  </a:cubicBezTo>
                  <a:cubicBezTo>
                    <a:pt x="198" y="6"/>
                    <a:pt x="195" y="0"/>
                    <a:pt x="183" y="3"/>
                  </a:cubicBezTo>
                  <a:cubicBezTo>
                    <a:pt x="177" y="5"/>
                    <a:pt x="168" y="2"/>
                    <a:pt x="163" y="8"/>
                  </a:cubicBezTo>
                  <a:cubicBezTo>
                    <a:pt x="161" y="10"/>
                    <a:pt x="156" y="12"/>
                    <a:pt x="152" y="11"/>
                  </a:cubicBezTo>
                  <a:cubicBezTo>
                    <a:pt x="149" y="10"/>
                    <a:pt x="148" y="13"/>
                    <a:pt x="145" y="14"/>
                  </a:cubicBezTo>
                  <a:cubicBezTo>
                    <a:pt x="140" y="14"/>
                    <a:pt x="144" y="11"/>
                    <a:pt x="141" y="10"/>
                  </a:cubicBezTo>
                  <a:cubicBezTo>
                    <a:pt x="140" y="10"/>
                    <a:pt x="129" y="17"/>
                    <a:pt x="126" y="18"/>
                  </a:cubicBezTo>
                  <a:cubicBezTo>
                    <a:pt x="122" y="20"/>
                    <a:pt x="116" y="20"/>
                    <a:pt x="114" y="24"/>
                  </a:cubicBezTo>
                  <a:cubicBezTo>
                    <a:pt x="112" y="28"/>
                    <a:pt x="97" y="32"/>
                    <a:pt x="95" y="28"/>
                  </a:cubicBezTo>
                  <a:cubicBezTo>
                    <a:pt x="92" y="22"/>
                    <a:pt x="80" y="25"/>
                    <a:pt x="75" y="25"/>
                  </a:cubicBezTo>
                  <a:cubicBezTo>
                    <a:pt x="58" y="26"/>
                    <a:pt x="44" y="23"/>
                    <a:pt x="32" y="39"/>
                  </a:cubicBezTo>
                  <a:cubicBezTo>
                    <a:pt x="28" y="45"/>
                    <a:pt x="21" y="44"/>
                    <a:pt x="17" y="49"/>
                  </a:cubicBezTo>
                  <a:cubicBezTo>
                    <a:pt x="10" y="58"/>
                    <a:pt x="7" y="54"/>
                    <a:pt x="0" y="5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51"/>
            <p:cNvSpPr>
              <a:spLocks/>
            </p:cNvSpPr>
            <p:nvPr/>
          </p:nvSpPr>
          <p:spPr bwMode="auto">
            <a:xfrm>
              <a:off x="4402138" y="2357438"/>
              <a:ext cx="15875" cy="6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52"/>
            <p:cNvSpPr>
              <a:spLocks/>
            </p:cNvSpPr>
            <p:nvPr/>
          </p:nvSpPr>
          <p:spPr bwMode="auto">
            <a:xfrm>
              <a:off x="5343525" y="2374900"/>
              <a:ext cx="119063" cy="1079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17" y="21"/>
                </a:cxn>
                <a:cxn ang="0">
                  <a:pos x="0" y="37"/>
                </a:cxn>
              </a:cxnLst>
              <a:rect l="0" t="0" r="r" b="b"/>
              <a:pathLst>
                <a:path w="41" h="37">
                  <a:moveTo>
                    <a:pt x="41" y="0"/>
                  </a:moveTo>
                  <a:cubicBezTo>
                    <a:pt x="37" y="9"/>
                    <a:pt x="26" y="17"/>
                    <a:pt x="17" y="21"/>
                  </a:cubicBezTo>
                  <a:cubicBezTo>
                    <a:pt x="7" y="25"/>
                    <a:pt x="5" y="29"/>
                    <a:pt x="0" y="3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53"/>
            <p:cNvSpPr>
              <a:spLocks/>
            </p:cNvSpPr>
            <p:nvPr/>
          </p:nvSpPr>
          <p:spPr bwMode="auto">
            <a:xfrm>
              <a:off x="4402138" y="2944813"/>
              <a:ext cx="55563" cy="14446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23"/>
                </a:cxn>
                <a:cxn ang="0">
                  <a:pos x="11" y="50"/>
                </a:cxn>
              </a:cxnLst>
              <a:rect l="0" t="0" r="r" b="b"/>
              <a:pathLst>
                <a:path w="19" h="50">
                  <a:moveTo>
                    <a:pt x="6" y="0"/>
                  </a:moveTo>
                  <a:cubicBezTo>
                    <a:pt x="0" y="0"/>
                    <a:pt x="3" y="21"/>
                    <a:pt x="4" y="23"/>
                  </a:cubicBezTo>
                  <a:cubicBezTo>
                    <a:pt x="4" y="33"/>
                    <a:pt x="19" y="36"/>
                    <a:pt x="11" y="5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754"/>
            <p:cNvSpPr>
              <a:spLocks/>
            </p:cNvSpPr>
            <p:nvPr/>
          </p:nvSpPr>
          <p:spPr bwMode="auto">
            <a:xfrm>
              <a:off x="4422775" y="2932113"/>
              <a:ext cx="98425" cy="66675"/>
            </a:xfrm>
            <a:custGeom>
              <a:avLst/>
              <a:gdLst/>
              <a:ahLst/>
              <a:cxnLst>
                <a:cxn ang="0">
                  <a:pos x="34" y="23"/>
                </a:cxn>
                <a:cxn ang="0">
                  <a:pos x="0" y="3"/>
                </a:cxn>
              </a:cxnLst>
              <a:rect l="0" t="0" r="r" b="b"/>
              <a:pathLst>
                <a:path w="34" h="23">
                  <a:moveTo>
                    <a:pt x="34" y="23"/>
                  </a:moveTo>
                  <a:cubicBezTo>
                    <a:pt x="26" y="23"/>
                    <a:pt x="6" y="0"/>
                    <a:pt x="0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755"/>
            <p:cNvSpPr>
              <a:spLocks/>
            </p:cNvSpPr>
            <p:nvPr/>
          </p:nvSpPr>
          <p:spPr bwMode="auto">
            <a:xfrm>
              <a:off x="4548188" y="2338388"/>
              <a:ext cx="39688" cy="109537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14" y="0"/>
                </a:cxn>
              </a:cxnLst>
              <a:rect l="0" t="0" r="r" b="b"/>
              <a:pathLst>
                <a:path w="14" h="38">
                  <a:moveTo>
                    <a:pt x="0" y="38"/>
                  </a:moveTo>
                  <a:cubicBezTo>
                    <a:pt x="3" y="23"/>
                    <a:pt x="0" y="11"/>
                    <a:pt x="1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756"/>
            <p:cNvSpPr>
              <a:spLocks/>
            </p:cNvSpPr>
            <p:nvPr/>
          </p:nvSpPr>
          <p:spPr bwMode="auto">
            <a:xfrm>
              <a:off x="4503738" y="2447925"/>
              <a:ext cx="55563" cy="568325"/>
            </a:xfrm>
            <a:custGeom>
              <a:avLst/>
              <a:gdLst/>
              <a:ahLst/>
              <a:cxnLst>
                <a:cxn ang="0">
                  <a:pos x="7" y="196"/>
                </a:cxn>
                <a:cxn ang="0">
                  <a:pos x="10" y="144"/>
                </a:cxn>
                <a:cxn ang="0">
                  <a:pos x="17" y="120"/>
                </a:cxn>
                <a:cxn ang="0">
                  <a:pos x="6" y="92"/>
                </a:cxn>
                <a:cxn ang="0">
                  <a:pos x="6" y="64"/>
                </a:cxn>
                <a:cxn ang="0">
                  <a:pos x="4" y="39"/>
                </a:cxn>
                <a:cxn ang="0">
                  <a:pos x="10" y="25"/>
                </a:cxn>
                <a:cxn ang="0">
                  <a:pos x="15" y="0"/>
                </a:cxn>
              </a:cxnLst>
              <a:rect l="0" t="0" r="r" b="b"/>
              <a:pathLst>
                <a:path w="19" h="196">
                  <a:moveTo>
                    <a:pt x="7" y="196"/>
                  </a:moveTo>
                  <a:cubicBezTo>
                    <a:pt x="2" y="183"/>
                    <a:pt x="6" y="159"/>
                    <a:pt x="10" y="144"/>
                  </a:cubicBezTo>
                  <a:cubicBezTo>
                    <a:pt x="12" y="137"/>
                    <a:pt x="19" y="129"/>
                    <a:pt x="17" y="120"/>
                  </a:cubicBezTo>
                  <a:cubicBezTo>
                    <a:pt x="15" y="110"/>
                    <a:pt x="14" y="100"/>
                    <a:pt x="6" y="92"/>
                  </a:cubicBezTo>
                  <a:cubicBezTo>
                    <a:pt x="0" y="85"/>
                    <a:pt x="2" y="72"/>
                    <a:pt x="6" y="64"/>
                  </a:cubicBezTo>
                  <a:cubicBezTo>
                    <a:pt x="9" y="59"/>
                    <a:pt x="5" y="45"/>
                    <a:pt x="4" y="39"/>
                  </a:cubicBezTo>
                  <a:cubicBezTo>
                    <a:pt x="2" y="34"/>
                    <a:pt x="8" y="28"/>
                    <a:pt x="10" y="25"/>
                  </a:cubicBezTo>
                  <a:cubicBezTo>
                    <a:pt x="14" y="20"/>
                    <a:pt x="10" y="6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57"/>
            <p:cNvSpPr>
              <a:spLocks/>
            </p:cNvSpPr>
            <p:nvPr/>
          </p:nvSpPr>
          <p:spPr bwMode="auto">
            <a:xfrm>
              <a:off x="4425950" y="1743075"/>
              <a:ext cx="312738" cy="1328737"/>
            </a:xfrm>
            <a:custGeom>
              <a:avLst/>
              <a:gdLst/>
              <a:ahLst/>
              <a:cxnLst>
                <a:cxn ang="0">
                  <a:pos x="93" y="453"/>
                </a:cxn>
                <a:cxn ang="0">
                  <a:pos x="78" y="457"/>
                </a:cxn>
                <a:cxn ang="0">
                  <a:pos x="62" y="454"/>
                </a:cxn>
                <a:cxn ang="0">
                  <a:pos x="46" y="442"/>
                </a:cxn>
                <a:cxn ang="0">
                  <a:pos x="41" y="433"/>
                </a:cxn>
                <a:cxn ang="0">
                  <a:pos x="30" y="418"/>
                </a:cxn>
                <a:cxn ang="0">
                  <a:pos x="13" y="395"/>
                </a:cxn>
                <a:cxn ang="0">
                  <a:pos x="14" y="369"/>
                </a:cxn>
                <a:cxn ang="0">
                  <a:pos x="13" y="353"/>
                </a:cxn>
                <a:cxn ang="0">
                  <a:pos x="5" y="343"/>
                </a:cxn>
                <a:cxn ang="0">
                  <a:pos x="6" y="333"/>
                </a:cxn>
                <a:cxn ang="0">
                  <a:pos x="3" y="313"/>
                </a:cxn>
                <a:cxn ang="0">
                  <a:pos x="4" y="289"/>
                </a:cxn>
                <a:cxn ang="0">
                  <a:pos x="11" y="274"/>
                </a:cxn>
                <a:cxn ang="0">
                  <a:pos x="25" y="265"/>
                </a:cxn>
                <a:cxn ang="0">
                  <a:pos x="39" y="247"/>
                </a:cxn>
                <a:cxn ang="0">
                  <a:pos x="53" y="226"/>
                </a:cxn>
                <a:cxn ang="0">
                  <a:pos x="60" y="198"/>
                </a:cxn>
                <a:cxn ang="0">
                  <a:pos x="69" y="187"/>
                </a:cxn>
                <a:cxn ang="0">
                  <a:pos x="71" y="180"/>
                </a:cxn>
                <a:cxn ang="0">
                  <a:pos x="80" y="171"/>
                </a:cxn>
                <a:cxn ang="0">
                  <a:pos x="91" y="142"/>
                </a:cxn>
                <a:cxn ang="0">
                  <a:pos x="97" y="135"/>
                </a:cxn>
                <a:cxn ang="0">
                  <a:pos x="95" y="113"/>
                </a:cxn>
                <a:cxn ang="0">
                  <a:pos x="104" y="89"/>
                </a:cxn>
                <a:cxn ang="0">
                  <a:pos x="103" y="46"/>
                </a:cxn>
                <a:cxn ang="0">
                  <a:pos x="85" y="27"/>
                </a:cxn>
                <a:cxn ang="0">
                  <a:pos x="87" y="19"/>
                </a:cxn>
                <a:cxn ang="0">
                  <a:pos x="91" y="0"/>
                </a:cxn>
              </a:cxnLst>
              <a:rect l="0" t="0" r="r" b="b"/>
              <a:pathLst>
                <a:path w="108" h="458">
                  <a:moveTo>
                    <a:pt x="93" y="453"/>
                  </a:moveTo>
                  <a:cubicBezTo>
                    <a:pt x="87" y="451"/>
                    <a:pt x="84" y="458"/>
                    <a:pt x="78" y="457"/>
                  </a:cubicBezTo>
                  <a:cubicBezTo>
                    <a:pt x="73" y="455"/>
                    <a:pt x="67" y="451"/>
                    <a:pt x="62" y="454"/>
                  </a:cubicBezTo>
                  <a:cubicBezTo>
                    <a:pt x="54" y="458"/>
                    <a:pt x="49" y="446"/>
                    <a:pt x="46" y="442"/>
                  </a:cubicBezTo>
                  <a:cubicBezTo>
                    <a:pt x="43" y="440"/>
                    <a:pt x="45" y="434"/>
                    <a:pt x="41" y="433"/>
                  </a:cubicBezTo>
                  <a:cubicBezTo>
                    <a:pt x="37" y="432"/>
                    <a:pt x="30" y="422"/>
                    <a:pt x="30" y="418"/>
                  </a:cubicBezTo>
                  <a:cubicBezTo>
                    <a:pt x="29" y="412"/>
                    <a:pt x="19" y="397"/>
                    <a:pt x="13" y="395"/>
                  </a:cubicBezTo>
                  <a:cubicBezTo>
                    <a:pt x="11" y="394"/>
                    <a:pt x="14" y="371"/>
                    <a:pt x="14" y="369"/>
                  </a:cubicBezTo>
                  <a:cubicBezTo>
                    <a:pt x="13" y="364"/>
                    <a:pt x="14" y="358"/>
                    <a:pt x="13" y="353"/>
                  </a:cubicBezTo>
                  <a:cubicBezTo>
                    <a:pt x="12" y="351"/>
                    <a:pt x="0" y="349"/>
                    <a:pt x="5" y="343"/>
                  </a:cubicBezTo>
                  <a:cubicBezTo>
                    <a:pt x="7" y="340"/>
                    <a:pt x="5" y="336"/>
                    <a:pt x="6" y="333"/>
                  </a:cubicBezTo>
                  <a:cubicBezTo>
                    <a:pt x="9" y="324"/>
                    <a:pt x="7" y="320"/>
                    <a:pt x="3" y="313"/>
                  </a:cubicBezTo>
                  <a:cubicBezTo>
                    <a:pt x="2" y="312"/>
                    <a:pt x="3" y="291"/>
                    <a:pt x="4" y="289"/>
                  </a:cubicBezTo>
                  <a:cubicBezTo>
                    <a:pt x="6" y="283"/>
                    <a:pt x="5" y="279"/>
                    <a:pt x="11" y="274"/>
                  </a:cubicBezTo>
                  <a:cubicBezTo>
                    <a:pt x="16" y="270"/>
                    <a:pt x="21" y="269"/>
                    <a:pt x="25" y="265"/>
                  </a:cubicBezTo>
                  <a:cubicBezTo>
                    <a:pt x="27" y="264"/>
                    <a:pt x="39" y="248"/>
                    <a:pt x="39" y="247"/>
                  </a:cubicBezTo>
                  <a:cubicBezTo>
                    <a:pt x="38" y="240"/>
                    <a:pt x="52" y="233"/>
                    <a:pt x="53" y="226"/>
                  </a:cubicBezTo>
                  <a:cubicBezTo>
                    <a:pt x="54" y="216"/>
                    <a:pt x="59" y="207"/>
                    <a:pt x="60" y="198"/>
                  </a:cubicBezTo>
                  <a:cubicBezTo>
                    <a:pt x="62" y="191"/>
                    <a:pt x="66" y="192"/>
                    <a:pt x="69" y="187"/>
                  </a:cubicBezTo>
                  <a:cubicBezTo>
                    <a:pt x="70" y="185"/>
                    <a:pt x="71" y="183"/>
                    <a:pt x="71" y="180"/>
                  </a:cubicBezTo>
                  <a:cubicBezTo>
                    <a:pt x="73" y="175"/>
                    <a:pt x="76" y="175"/>
                    <a:pt x="80" y="171"/>
                  </a:cubicBezTo>
                  <a:cubicBezTo>
                    <a:pt x="84" y="166"/>
                    <a:pt x="90" y="148"/>
                    <a:pt x="91" y="142"/>
                  </a:cubicBezTo>
                  <a:cubicBezTo>
                    <a:pt x="91" y="137"/>
                    <a:pt x="98" y="140"/>
                    <a:pt x="97" y="135"/>
                  </a:cubicBezTo>
                  <a:cubicBezTo>
                    <a:pt x="95" y="129"/>
                    <a:pt x="94" y="119"/>
                    <a:pt x="95" y="113"/>
                  </a:cubicBezTo>
                  <a:cubicBezTo>
                    <a:pt x="96" y="109"/>
                    <a:pt x="96" y="88"/>
                    <a:pt x="104" y="89"/>
                  </a:cubicBezTo>
                  <a:cubicBezTo>
                    <a:pt x="106" y="88"/>
                    <a:pt x="108" y="49"/>
                    <a:pt x="103" y="46"/>
                  </a:cubicBezTo>
                  <a:cubicBezTo>
                    <a:pt x="98" y="42"/>
                    <a:pt x="85" y="33"/>
                    <a:pt x="85" y="27"/>
                  </a:cubicBezTo>
                  <a:cubicBezTo>
                    <a:pt x="85" y="22"/>
                    <a:pt x="87" y="25"/>
                    <a:pt x="87" y="19"/>
                  </a:cubicBezTo>
                  <a:cubicBezTo>
                    <a:pt x="87" y="12"/>
                    <a:pt x="83" y="3"/>
                    <a:pt x="9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758"/>
            <p:cNvSpPr>
              <a:spLocks/>
            </p:cNvSpPr>
            <p:nvPr/>
          </p:nvSpPr>
          <p:spPr bwMode="auto">
            <a:xfrm>
              <a:off x="4687888" y="3028950"/>
              <a:ext cx="355600" cy="122237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14" y="5"/>
                </a:cxn>
                <a:cxn ang="0">
                  <a:pos x="29" y="5"/>
                </a:cxn>
                <a:cxn ang="0">
                  <a:pos x="39" y="8"/>
                </a:cxn>
                <a:cxn ang="0">
                  <a:pos x="58" y="8"/>
                </a:cxn>
                <a:cxn ang="0">
                  <a:pos x="75" y="14"/>
                </a:cxn>
                <a:cxn ang="0">
                  <a:pos x="99" y="19"/>
                </a:cxn>
                <a:cxn ang="0">
                  <a:pos x="113" y="29"/>
                </a:cxn>
                <a:cxn ang="0">
                  <a:pos x="123" y="42"/>
                </a:cxn>
              </a:cxnLst>
              <a:rect l="0" t="0" r="r" b="b"/>
              <a:pathLst>
                <a:path w="123" h="42">
                  <a:moveTo>
                    <a:pt x="0" y="15"/>
                  </a:moveTo>
                  <a:cubicBezTo>
                    <a:pt x="4" y="10"/>
                    <a:pt x="8" y="7"/>
                    <a:pt x="14" y="5"/>
                  </a:cubicBezTo>
                  <a:cubicBezTo>
                    <a:pt x="16" y="5"/>
                    <a:pt x="28" y="7"/>
                    <a:pt x="29" y="5"/>
                  </a:cubicBezTo>
                  <a:cubicBezTo>
                    <a:pt x="30" y="0"/>
                    <a:pt x="35" y="10"/>
                    <a:pt x="39" y="8"/>
                  </a:cubicBezTo>
                  <a:cubicBezTo>
                    <a:pt x="45" y="6"/>
                    <a:pt x="52" y="4"/>
                    <a:pt x="58" y="8"/>
                  </a:cubicBezTo>
                  <a:cubicBezTo>
                    <a:pt x="62" y="12"/>
                    <a:pt x="70" y="12"/>
                    <a:pt x="75" y="14"/>
                  </a:cubicBezTo>
                  <a:cubicBezTo>
                    <a:pt x="81" y="17"/>
                    <a:pt x="93" y="20"/>
                    <a:pt x="99" y="19"/>
                  </a:cubicBezTo>
                  <a:cubicBezTo>
                    <a:pt x="107" y="18"/>
                    <a:pt x="112" y="22"/>
                    <a:pt x="113" y="29"/>
                  </a:cubicBezTo>
                  <a:cubicBezTo>
                    <a:pt x="113" y="38"/>
                    <a:pt x="120" y="34"/>
                    <a:pt x="123" y="4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759"/>
            <p:cNvSpPr>
              <a:spLocks/>
            </p:cNvSpPr>
            <p:nvPr/>
          </p:nvSpPr>
          <p:spPr bwMode="auto">
            <a:xfrm>
              <a:off x="3482975" y="3184525"/>
              <a:ext cx="58738" cy="32226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4" y="16"/>
                </a:cxn>
                <a:cxn ang="0">
                  <a:pos x="7" y="33"/>
                </a:cxn>
                <a:cxn ang="0">
                  <a:pos x="20" y="71"/>
                </a:cxn>
                <a:cxn ang="0">
                  <a:pos x="10" y="85"/>
                </a:cxn>
                <a:cxn ang="0">
                  <a:pos x="10" y="111"/>
                </a:cxn>
              </a:cxnLst>
              <a:rect l="0" t="0" r="r" b="b"/>
              <a:pathLst>
                <a:path w="20" h="111">
                  <a:moveTo>
                    <a:pt x="10" y="0"/>
                  </a:moveTo>
                  <a:cubicBezTo>
                    <a:pt x="8" y="0"/>
                    <a:pt x="3" y="14"/>
                    <a:pt x="4" y="16"/>
                  </a:cubicBezTo>
                  <a:cubicBezTo>
                    <a:pt x="0" y="18"/>
                    <a:pt x="6" y="30"/>
                    <a:pt x="7" y="33"/>
                  </a:cubicBezTo>
                  <a:cubicBezTo>
                    <a:pt x="9" y="38"/>
                    <a:pt x="17" y="70"/>
                    <a:pt x="20" y="71"/>
                  </a:cubicBezTo>
                  <a:cubicBezTo>
                    <a:pt x="15" y="70"/>
                    <a:pt x="9" y="81"/>
                    <a:pt x="10" y="85"/>
                  </a:cubicBezTo>
                  <a:cubicBezTo>
                    <a:pt x="10" y="91"/>
                    <a:pt x="8" y="106"/>
                    <a:pt x="10" y="1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60"/>
            <p:cNvSpPr>
              <a:spLocks/>
            </p:cNvSpPr>
            <p:nvPr/>
          </p:nvSpPr>
          <p:spPr bwMode="auto">
            <a:xfrm>
              <a:off x="2933700" y="3617913"/>
              <a:ext cx="2171700" cy="411162"/>
            </a:xfrm>
            <a:custGeom>
              <a:avLst/>
              <a:gdLst/>
              <a:ahLst/>
              <a:cxnLst>
                <a:cxn ang="0">
                  <a:pos x="0" y="129"/>
                </a:cxn>
                <a:cxn ang="0">
                  <a:pos x="28" y="138"/>
                </a:cxn>
                <a:cxn ang="0">
                  <a:pos x="52" y="136"/>
                </a:cxn>
                <a:cxn ang="0">
                  <a:pos x="71" y="137"/>
                </a:cxn>
                <a:cxn ang="0">
                  <a:pos x="75" y="131"/>
                </a:cxn>
                <a:cxn ang="0">
                  <a:pos x="89" y="122"/>
                </a:cxn>
                <a:cxn ang="0">
                  <a:pos x="149" y="97"/>
                </a:cxn>
                <a:cxn ang="0">
                  <a:pos x="208" y="62"/>
                </a:cxn>
                <a:cxn ang="0">
                  <a:pos x="227" y="52"/>
                </a:cxn>
                <a:cxn ang="0">
                  <a:pos x="253" y="44"/>
                </a:cxn>
                <a:cxn ang="0">
                  <a:pos x="269" y="41"/>
                </a:cxn>
                <a:cxn ang="0">
                  <a:pos x="291" y="33"/>
                </a:cxn>
                <a:cxn ang="0">
                  <a:pos x="330" y="37"/>
                </a:cxn>
                <a:cxn ang="0">
                  <a:pos x="354" y="40"/>
                </a:cxn>
                <a:cxn ang="0">
                  <a:pos x="374" y="35"/>
                </a:cxn>
                <a:cxn ang="0">
                  <a:pos x="387" y="26"/>
                </a:cxn>
                <a:cxn ang="0">
                  <a:pos x="400" y="24"/>
                </a:cxn>
                <a:cxn ang="0">
                  <a:pos x="434" y="8"/>
                </a:cxn>
                <a:cxn ang="0">
                  <a:pos x="450" y="11"/>
                </a:cxn>
                <a:cxn ang="0">
                  <a:pos x="460" y="7"/>
                </a:cxn>
                <a:cxn ang="0">
                  <a:pos x="475" y="5"/>
                </a:cxn>
                <a:cxn ang="0">
                  <a:pos x="522" y="2"/>
                </a:cxn>
                <a:cxn ang="0">
                  <a:pos x="571" y="4"/>
                </a:cxn>
                <a:cxn ang="0">
                  <a:pos x="625" y="6"/>
                </a:cxn>
                <a:cxn ang="0">
                  <a:pos x="655" y="9"/>
                </a:cxn>
                <a:cxn ang="0">
                  <a:pos x="666" y="9"/>
                </a:cxn>
                <a:cxn ang="0">
                  <a:pos x="678" y="17"/>
                </a:cxn>
                <a:cxn ang="0">
                  <a:pos x="683" y="29"/>
                </a:cxn>
                <a:cxn ang="0">
                  <a:pos x="699" y="41"/>
                </a:cxn>
                <a:cxn ang="0">
                  <a:pos x="710" y="53"/>
                </a:cxn>
                <a:cxn ang="0">
                  <a:pos x="748" y="75"/>
                </a:cxn>
              </a:cxnLst>
              <a:rect l="0" t="0" r="r" b="b"/>
              <a:pathLst>
                <a:path w="748" h="142">
                  <a:moveTo>
                    <a:pt x="0" y="129"/>
                  </a:moveTo>
                  <a:cubicBezTo>
                    <a:pt x="7" y="130"/>
                    <a:pt x="22" y="134"/>
                    <a:pt x="28" y="138"/>
                  </a:cubicBezTo>
                  <a:cubicBezTo>
                    <a:pt x="32" y="142"/>
                    <a:pt x="48" y="137"/>
                    <a:pt x="52" y="136"/>
                  </a:cubicBezTo>
                  <a:cubicBezTo>
                    <a:pt x="57" y="136"/>
                    <a:pt x="68" y="139"/>
                    <a:pt x="71" y="137"/>
                  </a:cubicBezTo>
                  <a:cubicBezTo>
                    <a:pt x="73" y="135"/>
                    <a:pt x="73" y="132"/>
                    <a:pt x="75" y="131"/>
                  </a:cubicBezTo>
                  <a:cubicBezTo>
                    <a:pt x="81" y="128"/>
                    <a:pt x="84" y="127"/>
                    <a:pt x="89" y="122"/>
                  </a:cubicBezTo>
                  <a:cubicBezTo>
                    <a:pt x="103" y="108"/>
                    <a:pt x="130" y="105"/>
                    <a:pt x="149" y="97"/>
                  </a:cubicBezTo>
                  <a:cubicBezTo>
                    <a:pt x="170" y="88"/>
                    <a:pt x="187" y="71"/>
                    <a:pt x="208" y="62"/>
                  </a:cubicBezTo>
                  <a:cubicBezTo>
                    <a:pt x="214" y="59"/>
                    <a:pt x="221" y="52"/>
                    <a:pt x="227" y="52"/>
                  </a:cubicBezTo>
                  <a:cubicBezTo>
                    <a:pt x="234" y="51"/>
                    <a:pt x="248" y="47"/>
                    <a:pt x="253" y="44"/>
                  </a:cubicBezTo>
                  <a:cubicBezTo>
                    <a:pt x="257" y="41"/>
                    <a:pt x="264" y="44"/>
                    <a:pt x="269" y="41"/>
                  </a:cubicBezTo>
                  <a:cubicBezTo>
                    <a:pt x="272" y="38"/>
                    <a:pt x="286" y="34"/>
                    <a:pt x="291" y="33"/>
                  </a:cubicBezTo>
                  <a:cubicBezTo>
                    <a:pt x="303" y="32"/>
                    <a:pt x="318" y="38"/>
                    <a:pt x="330" y="37"/>
                  </a:cubicBezTo>
                  <a:cubicBezTo>
                    <a:pt x="337" y="37"/>
                    <a:pt x="347" y="42"/>
                    <a:pt x="354" y="40"/>
                  </a:cubicBezTo>
                  <a:cubicBezTo>
                    <a:pt x="360" y="37"/>
                    <a:pt x="367" y="35"/>
                    <a:pt x="374" y="35"/>
                  </a:cubicBezTo>
                  <a:cubicBezTo>
                    <a:pt x="379" y="36"/>
                    <a:pt x="386" y="25"/>
                    <a:pt x="387" y="26"/>
                  </a:cubicBezTo>
                  <a:cubicBezTo>
                    <a:pt x="389" y="27"/>
                    <a:pt x="396" y="25"/>
                    <a:pt x="400" y="24"/>
                  </a:cubicBezTo>
                  <a:cubicBezTo>
                    <a:pt x="416" y="21"/>
                    <a:pt x="417" y="0"/>
                    <a:pt x="434" y="8"/>
                  </a:cubicBezTo>
                  <a:cubicBezTo>
                    <a:pt x="438" y="10"/>
                    <a:pt x="445" y="13"/>
                    <a:pt x="450" y="11"/>
                  </a:cubicBezTo>
                  <a:cubicBezTo>
                    <a:pt x="454" y="10"/>
                    <a:pt x="455" y="6"/>
                    <a:pt x="460" y="7"/>
                  </a:cubicBezTo>
                  <a:cubicBezTo>
                    <a:pt x="465" y="7"/>
                    <a:pt x="470" y="7"/>
                    <a:pt x="475" y="5"/>
                  </a:cubicBezTo>
                  <a:cubicBezTo>
                    <a:pt x="491" y="2"/>
                    <a:pt x="505" y="2"/>
                    <a:pt x="522" y="2"/>
                  </a:cubicBezTo>
                  <a:cubicBezTo>
                    <a:pt x="537" y="2"/>
                    <a:pt x="556" y="1"/>
                    <a:pt x="571" y="4"/>
                  </a:cubicBezTo>
                  <a:cubicBezTo>
                    <a:pt x="582" y="7"/>
                    <a:pt x="615" y="16"/>
                    <a:pt x="625" y="6"/>
                  </a:cubicBezTo>
                  <a:cubicBezTo>
                    <a:pt x="632" y="0"/>
                    <a:pt x="646" y="6"/>
                    <a:pt x="655" y="9"/>
                  </a:cubicBezTo>
                  <a:cubicBezTo>
                    <a:pt x="660" y="10"/>
                    <a:pt x="661" y="6"/>
                    <a:pt x="666" y="9"/>
                  </a:cubicBezTo>
                  <a:cubicBezTo>
                    <a:pt x="670" y="11"/>
                    <a:pt x="674" y="14"/>
                    <a:pt x="678" y="17"/>
                  </a:cubicBezTo>
                  <a:cubicBezTo>
                    <a:pt x="681" y="20"/>
                    <a:pt x="679" y="28"/>
                    <a:pt x="683" y="29"/>
                  </a:cubicBezTo>
                  <a:cubicBezTo>
                    <a:pt x="688" y="31"/>
                    <a:pt x="693" y="39"/>
                    <a:pt x="699" y="41"/>
                  </a:cubicBezTo>
                  <a:cubicBezTo>
                    <a:pt x="705" y="44"/>
                    <a:pt x="707" y="47"/>
                    <a:pt x="710" y="53"/>
                  </a:cubicBezTo>
                  <a:cubicBezTo>
                    <a:pt x="716" y="70"/>
                    <a:pt x="737" y="65"/>
                    <a:pt x="748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761"/>
            <p:cNvSpPr>
              <a:spLocks/>
            </p:cNvSpPr>
            <p:nvPr/>
          </p:nvSpPr>
          <p:spPr bwMode="auto">
            <a:xfrm>
              <a:off x="857250" y="3249613"/>
              <a:ext cx="3005138" cy="1131887"/>
            </a:xfrm>
            <a:custGeom>
              <a:avLst/>
              <a:gdLst/>
              <a:ahLst/>
              <a:cxnLst>
                <a:cxn ang="0">
                  <a:pos x="1036" y="381"/>
                </a:cxn>
                <a:cxn ang="0">
                  <a:pos x="1006" y="385"/>
                </a:cxn>
                <a:cxn ang="0">
                  <a:pos x="988" y="374"/>
                </a:cxn>
                <a:cxn ang="0">
                  <a:pos x="957" y="349"/>
                </a:cxn>
                <a:cxn ang="0">
                  <a:pos x="938" y="345"/>
                </a:cxn>
                <a:cxn ang="0">
                  <a:pos x="924" y="337"/>
                </a:cxn>
                <a:cxn ang="0">
                  <a:pos x="912" y="331"/>
                </a:cxn>
                <a:cxn ang="0">
                  <a:pos x="893" y="329"/>
                </a:cxn>
                <a:cxn ang="0">
                  <a:pos x="875" y="325"/>
                </a:cxn>
                <a:cxn ang="0">
                  <a:pos x="851" y="324"/>
                </a:cxn>
                <a:cxn ang="0">
                  <a:pos x="835" y="322"/>
                </a:cxn>
                <a:cxn ang="0">
                  <a:pos x="818" y="311"/>
                </a:cxn>
                <a:cxn ang="0">
                  <a:pos x="780" y="308"/>
                </a:cxn>
                <a:cxn ang="0">
                  <a:pos x="753" y="284"/>
                </a:cxn>
                <a:cxn ang="0">
                  <a:pos x="747" y="273"/>
                </a:cxn>
                <a:cxn ang="0">
                  <a:pos x="741" y="272"/>
                </a:cxn>
                <a:cxn ang="0">
                  <a:pos x="700" y="251"/>
                </a:cxn>
                <a:cxn ang="0">
                  <a:pos x="670" y="232"/>
                </a:cxn>
                <a:cxn ang="0">
                  <a:pos x="654" y="215"/>
                </a:cxn>
                <a:cxn ang="0">
                  <a:pos x="645" y="212"/>
                </a:cxn>
                <a:cxn ang="0">
                  <a:pos x="598" y="180"/>
                </a:cxn>
                <a:cxn ang="0">
                  <a:pos x="535" y="177"/>
                </a:cxn>
                <a:cxn ang="0">
                  <a:pos x="512" y="177"/>
                </a:cxn>
                <a:cxn ang="0">
                  <a:pos x="488" y="172"/>
                </a:cxn>
                <a:cxn ang="0">
                  <a:pos x="466" y="169"/>
                </a:cxn>
                <a:cxn ang="0">
                  <a:pos x="449" y="190"/>
                </a:cxn>
                <a:cxn ang="0">
                  <a:pos x="432" y="193"/>
                </a:cxn>
                <a:cxn ang="0">
                  <a:pos x="416" y="190"/>
                </a:cxn>
                <a:cxn ang="0">
                  <a:pos x="399" y="178"/>
                </a:cxn>
                <a:cxn ang="0">
                  <a:pos x="371" y="141"/>
                </a:cxn>
                <a:cxn ang="0">
                  <a:pos x="346" y="119"/>
                </a:cxn>
                <a:cxn ang="0">
                  <a:pos x="334" y="110"/>
                </a:cxn>
                <a:cxn ang="0">
                  <a:pos x="316" y="114"/>
                </a:cxn>
                <a:cxn ang="0">
                  <a:pos x="219" y="128"/>
                </a:cxn>
                <a:cxn ang="0">
                  <a:pos x="205" y="122"/>
                </a:cxn>
                <a:cxn ang="0">
                  <a:pos x="192" y="124"/>
                </a:cxn>
                <a:cxn ang="0">
                  <a:pos x="188" y="119"/>
                </a:cxn>
                <a:cxn ang="0">
                  <a:pos x="180" y="117"/>
                </a:cxn>
                <a:cxn ang="0">
                  <a:pos x="157" y="91"/>
                </a:cxn>
                <a:cxn ang="0">
                  <a:pos x="144" y="81"/>
                </a:cxn>
                <a:cxn ang="0">
                  <a:pos x="136" y="71"/>
                </a:cxn>
                <a:cxn ang="0">
                  <a:pos x="130" y="70"/>
                </a:cxn>
                <a:cxn ang="0">
                  <a:pos x="118" y="57"/>
                </a:cxn>
                <a:cxn ang="0">
                  <a:pos x="110" y="47"/>
                </a:cxn>
                <a:cxn ang="0">
                  <a:pos x="98" y="37"/>
                </a:cxn>
                <a:cxn ang="0">
                  <a:pos x="78" y="27"/>
                </a:cxn>
                <a:cxn ang="0">
                  <a:pos x="41" y="10"/>
                </a:cxn>
                <a:cxn ang="0">
                  <a:pos x="19" y="12"/>
                </a:cxn>
                <a:cxn ang="0">
                  <a:pos x="11" y="7"/>
                </a:cxn>
                <a:cxn ang="0">
                  <a:pos x="0" y="6"/>
                </a:cxn>
              </a:cxnLst>
              <a:rect l="0" t="0" r="r" b="b"/>
              <a:pathLst>
                <a:path w="1036" h="390">
                  <a:moveTo>
                    <a:pt x="1036" y="381"/>
                  </a:moveTo>
                  <a:cubicBezTo>
                    <a:pt x="1026" y="381"/>
                    <a:pt x="1014" y="390"/>
                    <a:pt x="1006" y="385"/>
                  </a:cubicBezTo>
                  <a:cubicBezTo>
                    <a:pt x="1001" y="381"/>
                    <a:pt x="995" y="370"/>
                    <a:pt x="988" y="374"/>
                  </a:cubicBezTo>
                  <a:cubicBezTo>
                    <a:pt x="970" y="385"/>
                    <a:pt x="969" y="353"/>
                    <a:pt x="957" y="349"/>
                  </a:cubicBezTo>
                  <a:cubicBezTo>
                    <a:pt x="951" y="348"/>
                    <a:pt x="944" y="347"/>
                    <a:pt x="938" y="345"/>
                  </a:cubicBezTo>
                  <a:cubicBezTo>
                    <a:pt x="932" y="342"/>
                    <a:pt x="930" y="338"/>
                    <a:pt x="924" y="337"/>
                  </a:cubicBezTo>
                  <a:cubicBezTo>
                    <a:pt x="921" y="337"/>
                    <a:pt x="912" y="331"/>
                    <a:pt x="912" y="331"/>
                  </a:cubicBezTo>
                  <a:cubicBezTo>
                    <a:pt x="905" y="334"/>
                    <a:pt x="897" y="325"/>
                    <a:pt x="893" y="329"/>
                  </a:cubicBezTo>
                  <a:cubicBezTo>
                    <a:pt x="894" y="323"/>
                    <a:pt x="878" y="324"/>
                    <a:pt x="875" y="325"/>
                  </a:cubicBezTo>
                  <a:cubicBezTo>
                    <a:pt x="869" y="325"/>
                    <a:pt x="857" y="336"/>
                    <a:pt x="851" y="324"/>
                  </a:cubicBezTo>
                  <a:cubicBezTo>
                    <a:pt x="849" y="320"/>
                    <a:pt x="839" y="322"/>
                    <a:pt x="835" y="322"/>
                  </a:cubicBezTo>
                  <a:cubicBezTo>
                    <a:pt x="828" y="320"/>
                    <a:pt x="826" y="307"/>
                    <a:pt x="818" y="311"/>
                  </a:cubicBezTo>
                  <a:cubicBezTo>
                    <a:pt x="806" y="317"/>
                    <a:pt x="793" y="320"/>
                    <a:pt x="780" y="308"/>
                  </a:cubicBezTo>
                  <a:cubicBezTo>
                    <a:pt x="773" y="302"/>
                    <a:pt x="757" y="293"/>
                    <a:pt x="753" y="284"/>
                  </a:cubicBezTo>
                  <a:cubicBezTo>
                    <a:pt x="752" y="280"/>
                    <a:pt x="751" y="275"/>
                    <a:pt x="747" y="273"/>
                  </a:cubicBezTo>
                  <a:cubicBezTo>
                    <a:pt x="745" y="271"/>
                    <a:pt x="742" y="274"/>
                    <a:pt x="741" y="272"/>
                  </a:cubicBezTo>
                  <a:cubicBezTo>
                    <a:pt x="732" y="265"/>
                    <a:pt x="713" y="250"/>
                    <a:pt x="700" y="251"/>
                  </a:cubicBezTo>
                  <a:cubicBezTo>
                    <a:pt x="691" y="252"/>
                    <a:pt x="676" y="241"/>
                    <a:pt x="670" y="232"/>
                  </a:cubicBezTo>
                  <a:cubicBezTo>
                    <a:pt x="667" y="228"/>
                    <a:pt x="660" y="215"/>
                    <a:pt x="654" y="215"/>
                  </a:cubicBezTo>
                  <a:cubicBezTo>
                    <a:pt x="651" y="215"/>
                    <a:pt x="647" y="214"/>
                    <a:pt x="645" y="212"/>
                  </a:cubicBezTo>
                  <a:cubicBezTo>
                    <a:pt x="629" y="199"/>
                    <a:pt x="618" y="187"/>
                    <a:pt x="598" y="180"/>
                  </a:cubicBezTo>
                  <a:cubicBezTo>
                    <a:pt x="577" y="173"/>
                    <a:pt x="553" y="191"/>
                    <a:pt x="535" y="177"/>
                  </a:cubicBezTo>
                  <a:cubicBezTo>
                    <a:pt x="525" y="169"/>
                    <a:pt x="524" y="170"/>
                    <a:pt x="512" y="177"/>
                  </a:cubicBezTo>
                  <a:cubicBezTo>
                    <a:pt x="506" y="181"/>
                    <a:pt x="495" y="174"/>
                    <a:pt x="488" y="172"/>
                  </a:cubicBezTo>
                  <a:cubicBezTo>
                    <a:pt x="480" y="170"/>
                    <a:pt x="473" y="166"/>
                    <a:pt x="466" y="169"/>
                  </a:cubicBezTo>
                  <a:cubicBezTo>
                    <a:pt x="457" y="172"/>
                    <a:pt x="458" y="189"/>
                    <a:pt x="449" y="190"/>
                  </a:cubicBezTo>
                  <a:cubicBezTo>
                    <a:pt x="442" y="190"/>
                    <a:pt x="438" y="197"/>
                    <a:pt x="432" y="193"/>
                  </a:cubicBezTo>
                  <a:cubicBezTo>
                    <a:pt x="427" y="189"/>
                    <a:pt x="421" y="194"/>
                    <a:pt x="416" y="190"/>
                  </a:cubicBezTo>
                  <a:cubicBezTo>
                    <a:pt x="412" y="187"/>
                    <a:pt x="402" y="183"/>
                    <a:pt x="399" y="178"/>
                  </a:cubicBezTo>
                  <a:cubicBezTo>
                    <a:pt x="391" y="166"/>
                    <a:pt x="382" y="150"/>
                    <a:pt x="371" y="141"/>
                  </a:cubicBezTo>
                  <a:cubicBezTo>
                    <a:pt x="363" y="134"/>
                    <a:pt x="355" y="125"/>
                    <a:pt x="346" y="119"/>
                  </a:cubicBezTo>
                  <a:cubicBezTo>
                    <a:pt x="343" y="116"/>
                    <a:pt x="339" y="112"/>
                    <a:pt x="334" y="110"/>
                  </a:cubicBezTo>
                  <a:cubicBezTo>
                    <a:pt x="327" y="108"/>
                    <a:pt x="323" y="113"/>
                    <a:pt x="316" y="114"/>
                  </a:cubicBezTo>
                  <a:cubicBezTo>
                    <a:pt x="285" y="117"/>
                    <a:pt x="251" y="126"/>
                    <a:pt x="219" y="128"/>
                  </a:cubicBezTo>
                  <a:cubicBezTo>
                    <a:pt x="211" y="128"/>
                    <a:pt x="208" y="128"/>
                    <a:pt x="205" y="122"/>
                  </a:cubicBezTo>
                  <a:cubicBezTo>
                    <a:pt x="204" y="120"/>
                    <a:pt x="196" y="125"/>
                    <a:pt x="192" y="124"/>
                  </a:cubicBezTo>
                  <a:cubicBezTo>
                    <a:pt x="188" y="123"/>
                    <a:pt x="193" y="121"/>
                    <a:pt x="188" y="119"/>
                  </a:cubicBezTo>
                  <a:cubicBezTo>
                    <a:pt x="184" y="117"/>
                    <a:pt x="184" y="120"/>
                    <a:pt x="180" y="117"/>
                  </a:cubicBezTo>
                  <a:cubicBezTo>
                    <a:pt x="172" y="108"/>
                    <a:pt x="166" y="99"/>
                    <a:pt x="157" y="91"/>
                  </a:cubicBezTo>
                  <a:cubicBezTo>
                    <a:pt x="153" y="88"/>
                    <a:pt x="148" y="84"/>
                    <a:pt x="144" y="81"/>
                  </a:cubicBezTo>
                  <a:cubicBezTo>
                    <a:pt x="139" y="79"/>
                    <a:pt x="140" y="74"/>
                    <a:pt x="136" y="71"/>
                  </a:cubicBezTo>
                  <a:cubicBezTo>
                    <a:pt x="134" y="70"/>
                    <a:pt x="131" y="72"/>
                    <a:pt x="130" y="70"/>
                  </a:cubicBezTo>
                  <a:cubicBezTo>
                    <a:pt x="126" y="66"/>
                    <a:pt x="124" y="59"/>
                    <a:pt x="118" y="57"/>
                  </a:cubicBezTo>
                  <a:cubicBezTo>
                    <a:pt x="113" y="56"/>
                    <a:pt x="112" y="51"/>
                    <a:pt x="110" y="47"/>
                  </a:cubicBezTo>
                  <a:cubicBezTo>
                    <a:pt x="107" y="43"/>
                    <a:pt x="102" y="40"/>
                    <a:pt x="98" y="37"/>
                  </a:cubicBezTo>
                  <a:cubicBezTo>
                    <a:pt x="91" y="31"/>
                    <a:pt x="88" y="28"/>
                    <a:pt x="78" y="27"/>
                  </a:cubicBezTo>
                  <a:cubicBezTo>
                    <a:pt x="64" y="26"/>
                    <a:pt x="54" y="10"/>
                    <a:pt x="41" y="10"/>
                  </a:cubicBezTo>
                  <a:cubicBezTo>
                    <a:pt x="34" y="10"/>
                    <a:pt x="26" y="9"/>
                    <a:pt x="19" y="12"/>
                  </a:cubicBezTo>
                  <a:cubicBezTo>
                    <a:pt x="15" y="14"/>
                    <a:pt x="13" y="10"/>
                    <a:pt x="11" y="7"/>
                  </a:cubicBezTo>
                  <a:cubicBezTo>
                    <a:pt x="7" y="0"/>
                    <a:pt x="5" y="4"/>
                    <a:pt x="0" y="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762"/>
            <p:cNvSpPr>
              <a:spLocks/>
            </p:cNvSpPr>
            <p:nvPr/>
          </p:nvSpPr>
          <p:spPr bwMode="auto">
            <a:xfrm>
              <a:off x="3776663" y="4371975"/>
              <a:ext cx="17463" cy="93662"/>
            </a:xfrm>
            <a:custGeom>
              <a:avLst/>
              <a:gdLst/>
              <a:ahLst/>
              <a:cxnLst>
                <a:cxn ang="0">
                  <a:pos x="0" y="32"/>
                </a:cxn>
                <a:cxn ang="0">
                  <a:pos x="5" y="0"/>
                </a:cxn>
              </a:cxnLst>
              <a:rect l="0" t="0" r="r" b="b"/>
              <a:pathLst>
                <a:path w="6" h="32">
                  <a:moveTo>
                    <a:pt x="0" y="32"/>
                  </a:moveTo>
                  <a:cubicBezTo>
                    <a:pt x="6" y="26"/>
                    <a:pt x="6" y="8"/>
                    <a:pt x="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763"/>
            <p:cNvSpPr>
              <a:spLocks/>
            </p:cNvSpPr>
            <p:nvPr/>
          </p:nvSpPr>
          <p:spPr bwMode="auto">
            <a:xfrm>
              <a:off x="3956050" y="4322763"/>
              <a:ext cx="139700" cy="366712"/>
            </a:xfrm>
            <a:custGeom>
              <a:avLst/>
              <a:gdLst/>
              <a:ahLst/>
              <a:cxnLst>
                <a:cxn ang="0">
                  <a:pos x="1" y="126"/>
                </a:cxn>
                <a:cxn ang="0">
                  <a:pos x="4" y="113"/>
                </a:cxn>
                <a:cxn ang="0">
                  <a:pos x="8" y="90"/>
                </a:cxn>
                <a:cxn ang="0">
                  <a:pos x="17" y="48"/>
                </a:cxn>
                <a:cxn ang="0">
                  <a:pos x="27" y="20"/>
                </a:cxn>
                <a:cxn ang="0">
                  <a:pos x="48" y="0"/>
                </a:cxn>
              </a:cxnLst>
              <a:rect l="0" t="0" r="r" b="b"/>
              <a:pathLst>
                <a:path w="48" h="126">
                  <a:moveTo>
                    <a:pt x="1" y="126"/>
                  </a:moveTo>
                  <a:cubicBezTo>
                    <a:pt x="0" y="121"/>
                    <a:pt x="4" y="117"/>
                    <a:pt x="4" y="113"/>
                  </a:cubicBezTo>
                  <a:cubicBezTo>
                    <a:pt x="6" y="105"/>
                    <a:pt x="7" y="98"/>
                    <a:pt x="8" y="90"/>
                  </a:cubicBezTo>
                  <a:cubicBezTo>
                    <a:pt x="11" y="76"/>
                    <a:pt x="15" y="62"/>
                    <a:pt x="17" y="48"/>
                  </a:cubicBezTo>
                  <a:cubicBezTo>
                    <a:pt x="19" y="37"/>
                    <a:pt x="20" y="28"/>
                    <a:pt x="27" y="20"/>
                  </a:cubicBezTo>
                  <a:cubicBezTo>
                    <a:pt x="33" y="12"/>
                    <a:pt x="40" y="7"/>
                    <a:pt x="4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764"/>
            <p:cNvSpPr>
              <a:spLocks/>
            </p:cNvSpPr>
            <p:nvPr/>
          </p:nvSpPr>
          <p:spPr bwMode="auto">
            <a:xfrm>
              <a:off x="4368800" y="4395788"/>
              <a:ext cx="74613" cy="46037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26" y="16"/>
                </a:cxn>
              </a:cxnLst>
              <a:rect l="0" t="0" r="r" b="b"/>
              <a:pathLst>
                <a:path w="26" h="16">
                  <a:moveTo>
                    <a:pt x="0" y="8"/>
                  </a:moveTo>
                  <a:cubicBezTo>
                    <a:pt x="7" y="0"/>
                    <a:pt x="19" y="14"/>
                    <a:pt x="26" y="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765"/>
            <p:cNvSpPr>
              <a:spLocks/>
            </p:cNvSpPr>
            <p:nvPr/>
          </p:nvSpPr>
          <p:spPr bwMode="auto">
            <a:xfrm>
              <a:off x="4379913" y="4410075"/>
              <a:ext cx="3175" cy="1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766"/>
            <p:cNvSpPr>
              <a:spLocks/>
            </p:cNvSpPr>
            <p:nvPr/>
          </p:nvSpPr>
          <p:spPr bwMode="auto">
            <a:xfrm>
              <a:off x="4306888" y="4567238"/>
              <a:ext cx="66675" cy="38100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0" y="0"/>
                </a:cxn>
              </a:cxnLst>
              <a:rect l="0" t="0" r="r" b="b"/>
              <a:pathLst>
                <a:path w="23" h="13">
                  <a:moveTo>
                    <a:pt x="23" y="6"/>
                  </a:moveTo>
                  <a:cubicBezTo>
                    <a:pt x="18" y="13"/>
                    <a:pt x="5" y="3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767"/>
            <p:cNvSpPr>
              <a:spLocks/>
            </p:cNvSpPr>
            <p:nvPr/>
          </p:nvSpPr>
          <p:spPr bwMode="auto">
            <a:xfrm>
              <a:off x="4251325" y="2997200"/>
              <a:ext cx="304800" cy="1212850"/>
            </a:xfrm>
            <a:custGeom>
              <a:avLst/>
              <a:gdLst/>
              <a:ahLst/>
              <a:cxnLst>
                <a:cxn ang="0">
                  <a:pos x="105" y="414"/>
                </a:cxn>
                <a:cxn ang="0">
                  <a:pos x="84" y="415"/>
                </a:cxn>
                <a:cxn ang="0">
                  <a:pos x="68" y="410"/>
                </a:cxn>
                <a:cxn ang="0">
                  <a:pos x="46" y="411"/>
                </a:cxn>
                <a:cxn ang="0">
                  <a:pos x="33" y="408"/>
                </a:cxn>
                <a:cxn ang="0">
                  <a:pos x="23" y="406"/>
                </a:cxn>
                <a:cxn ang="0">
                  <a:pos x="15" y="381"/>
                </a:cxn>
                <a:cxn ang="0">
                  <a:pos x="8" y="353"/>
                </a:cxn>
                <a:cxn ang="0">
                  <a:pos x="17" y="317"/>
                </a:cxn>
                <a:cxn ang="0">
                  <a:pos x="23" y="274"/>
                </a:cxn>
                <a:cxn ang="0">
                  <a:pos x="8" y="240"/>
                </a:cxn>
                <a:cxn ang="0">
                  <a:pos x="7" y="208"/>
                </a:cxn>
                <a:cxn ang="0">
                  <a:pos x="12" y="190"/>
                </a:cxn>
                <a:cxn ang="0">
                  <a:pos x="22" y="174"/>
                </a:cxn>
                <a:cxn ang="0">
                  <a:pos x="28" y="153"/>
                </a:cxn>
                <a:cxn ang="0">
                  <a:pos x="51" y="132"/>
                </a:cxn>
                <a:cxn ang="0">
                  <a:pos x="62" y="104"/>
                </a:cxn>
                <a:cxn ang="0">
                  <a:pos x="69" y="88"/>
                </a:cxn>
                <a:cxn ang="0">
                  <a:pos x="77" y="67"/>
                </a:cxn>
                <a:cxn ang="0">
                  <a:pos x="88" y="30"/>
                </a:cxn>
                <a:cxn ang="0">
                  <a:pos x="98" y="0"/>
                </a:cxn>
              </a:cxnLst>
              <a:rect l="0" t="0" r="r" b="b"/>
              <a:pathLst>
                <a:path w="105" h="418">
                  <a:moveTo>
                    <a:pt x="105" y="414"/>
                  </a:moveTo>
                  <a:cubicBezTo>
                    <a:pt x="98" y="414"/>
                    <a:pt x="90" y="418"/>
                    <a:pt x="84" y="415"/>
                  </a:cubicBezTo>
                  <a:cubicBezTo>
                    <a:pt x="79" y="412"/>
                    <a:pt x="73" y="411"/>
                    <a:pt x="68" y="410"/>
                  </a:cubicBezTo>
                  <a:cubicBezTo>
                    <a:pt x="60" y="409"/>
                    <a:pt x="54" y="411"/>
                    <a:pt x="46" y="411"/>
                  </a:cubicBezTo>
                  <a:cubicBezTo>
                    <a:pt x="43" y="411"/>
                    <a:pt x="35" y="410"/>
                    <a:pt x="33" y="408"/>
                  </a:cubicBezTo>
                  <a:cubicBezTo>
                    <a:pt x="28" y="404"/>
                    <a:pt x="27" y="407"/>
                    <a:pt x="23" y="406"/>
                  </a:cubicBezTo>
                  <a:cubicBezTo>
                    <a:pt x="17" y="404"/>
                    <a:pt x="15" y="386"/>
                    <a:pt x="15" y="381"/>
                  </a:cubicBezTo>
                  <a:cubicBezTo>
                    <a:pt x="14" y="372"/>
                    <a:pt x="6" y="363"/>
                    <a:pt x="8" y="353"/>
                  </a:cubicBezTo>
                  <a:cubicBezTo>
                    <a:pt x="11" y="341"/>
                    <a:pt x="15" y="329"/>
                    <a:pt x="17" y="317"/>
                  </a:cubicBezTo>
                  <a:cubicBezTo>
                    <a:pt x="20" y="303"/>
                    <a:pt x="28" y="288"/>
                    <a:pt x="23" y="274"/>
                  </a:cubicBezTo>
                  <a:cubicBezTo>
                    <a:pt x="18" y="262"/>
                    <a:pt x="15" y="250"/>
                    <a:pt x="8" y="240"/>
                  </a:cubicBezTo>
                  <a:cubicBezTo>
                    <a:pt x="0" y="229"/>
                    <a:pt x="7" y="218"/>
                    <a:pt x="7" y="208"/>
                  </a:cubicBezTo>
                  <a:cubicBezTo>
                    <a:pt x="7" y="202"/>
                    <a:pt x="11" y="195"/>
                    <a:pt x="12" y="190"/>
                  </a:cubicBezTo>
                  <a:cubicBezTo>
                    <a:pt x="14" y="183"/>
                    <a:pt x="21" y="183"/>
                    <a:pt x="22" y="174"/>
                  </a:cubicBezTo>
                  <a:cubicBezTo>
                    <a:pt x="22" y="169"/>
                    <a:pt x="21" y="155"/>
                    <a:pt x="28" y="153"/>
                  </a:cubicBezTo>
                  <a:cubicBezTo>
                    <a:pt x="38" y="150"/>
                    <a:pt x="47" y="143"/>
                    <a:pt x="51" y="132"/>
                  </a:cubicBezTo>
                  <a:cubicBezTo>
                    <a:pt x="54" y="124"/>
                    <a:pt x="63" y="113"/>
                    <a:pt x="62" y="104"/>
                  </a:cubicBezTo>
                  <a:cubicBezTo>
                    <a:pt x="62" y="100"/>
                    <a:pt x="68" y="92"/>
                    <a:pt x="69" y="88"/>
                  </a:cubicBezTo>
                  <a:cubicBezTo>
                    <a:pt x="72" y="80"/>
                    <a:pt x="73" y="74"/>
                    <a:pt x="77" y="67"/>
                  </a:cubicBezTo>
                  <a:cubicBezTo>
                    <a:pt x="84" y="56"/>
                    <a:pt x="84" y="42"/>
                    <a:pt x="88" y="30"/>
                  </a:cubicBezTo>
                  <a:cubicBezTo>
                    <a:pt x="91" y="20"/>
                    <a:pt x="96" y="9"/>
                    <a:pt x="9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68"/>
            <p:cNvSpPr>
              <a:spLocks/>
            </p:cNvSpPr>
            <p:nvPr/>
          </p:nvSpPr>
          <p:spPr bwMode="auto">
            <a:xfrm>
              <a:off x="4646613" y="3576638"/>
              <a:ext cx="211138" cy="609600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10" y="178"/>
                </a:cxn>
                <a:cxn ang="0">
                  <a:pos x="18" y="149"/>
                </a:cxn>
                <a:cxn ang="0">
                  <a:pos x="23" y="130"/>
                </a:cxn>
                <a:cxn ang="0">
                  <a:pos x="25" y="107"/>
                </a:cxn>
                <a:cxn ang="0">
                  <a:pos x="32" y="74"/>
                </a:cxn>
                <a:cxn ang="0">
                  <a:pos x="40" y="63"/>
                </a:cxn>
                <a:cxn ang="0">
                  <a:pos x="63" y="55"/>
                </a:cxn>
                <a:cxn ang="0">
                  <a:pos x="69" y="31"/>
                </a:cxn>
                <a:cxn ang="0">
                  <a:pos x="71" y="10"/>
                </a:cxn>
                <a:cxn ang="0">
                  <a:pos x="66" y="0"/>
                </a:cxn>
              </a:cxnLst>
              <a:rect l="0" t="0" r="r" b="b"/>
              <a:pathLst>
                <a:path w="73" h="210">
                  <a:moveTo>
                    <a:pt x="0" y="210"/>
                  </a:moveTo>
                  <a:cubicBezTo>
                    <a:pt x="4" y="200"/>
                    <a:pt x="5" y="188"/>
                    <a:pt x="10" y="178"/>
                  </a:cubicBezTo>
                  <a:cubicBezTo>
                    <a:pt x="13" y="170"/>
                    <a:pt x="19" y="157"/>
                    <a:pt x="18" y="149"/>
                  </a:cubicBezTo>
                  <a:cubicBezTo>
                    <a:pt x="16" y="143"/>
                    <a:pt x="22" y="136"/>
                    <a:pt x="23" y="130"/>
                  </a:cubicBezTo>
                  <a:cubicBezTo>
                    <a:pt x="23" y="123"/>
                    <a:pt x="21" y="114"/>
                    <a:pt x="25" y="107"/>
                  </a:cubicBezTo>
                  <a:cubicBezTo>
                    <a:pt x="29" y="95"/>
                    <a:pt x="24" y="83"/>
                    <a:pt x="32" y="74"/>
                  </a:cubicBezTo>
                  <a:cubicBezTo>
                    <a:pt x="35" y="70"/>
                    <a:pt x="38" y="66"/>
                    <a:pt x="40" y="63"/>
                  </a:cubicBezTo>
                  <a:cubicBezTo>
                    <a:pt x="42" y="59"/>
                    <a:pt x="63" y="54"/>
                    <a:pt x="63" y="55"/>
                  </a:cubicBezTo>
                  <a:cubicBezTo>
                    <a:pt x="68" y="49"/>
                    <a:pt x="66" y="38"/>
                    <a:pt x="69" y="31"/>
                  </a:cubicBezTo>
                  <a:cubicBezTo>
                    <a:pt x="72" y="24"/>
                    <a:pt x="73" y="18"/>
                    <a:pt x="71" y="10"/>
                  </a:cubicBezTo>
                  <a:cubicBezTo>
                    <a:pt x="70" y="6"/>
                    <a:pt x="67" y="5"/>
                    <a:pt x="6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769"/>
            <p:cNvSpPr>
              <a:spLocks/>
            </p:cNvSpPr>
            <p:nvPr/>
          </p:nvSpPr>
          <p:spPr bwMode="auto">
            <a:xfrm>
              <a:off x="4460875" y="4241800"/>
              <a:ext cx="17463" cy="793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6" y="1"/>
                    <a:pt x="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770"/>
            <p:cNvSpPr>
              <a:spLocks/>
            </p:cNvSpPr>
            <p:nvPr/>
          </p:nvSpPr>
          <p:spPr bwMode="auto">
            <a:xfrm>
              <a:off x="4646613" y="4314825"/>
              <a:ext cx="20638" cy="396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4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7"/>
                    <a:pt x="4" y="9"/>
                    <a:pt x="7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71"/>
            <p:cNvSpPr>
              <a:spLocks/>
            </p:cNvSpPr>
            <p:nvPr/>
          </p:nvSpPr>
          <p:spPr bwMode="auto">
            <a:xfrm>
              <a:off x="4660900" y="4200525"/>
              <a:ext cx="93663" cy="100012"/>
            </a:xfrm>
            <a:custGeom>
              <a:avLst/>
              <a:gdLst/>
              <a:ahLst/>
              <a:cxnLst>
                <a:cxn ang="0">
                  <a:pos x="32" y="24"/>
                </a:cxn>
                <a:cxn ang="0">
                  <a:pos x="0" y="0"/>
                </a:cxn>
              </a:cxnLst>
              <a:rect l="0" t="0" r="r" b="b"/>
              <a:pathLst>
                <a:path w="32" h="34">
                  <a:moveTo>
                    <a:pt x="32" y="24"/>
                  </a:moveTo>
                  <a:cubicBezTo>
                    <a:pt x="28" y="3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772"/>
            <p:cNvSpPr>
              <a:spLocks/>
            </p:cNvSpPr>
            <p:nvPr/>
          </p:nvSpPr>
          <p:spPr bwMode="auto">
            <a:xfrm>
              <a:off x="4660900" y="4195763"/>
              <a:ext cx="49213" cy="285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7" y="10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10" y="3"/>
                    <a:pt x="13" y="0"/>
                    <a:pt x="17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773"/>
            <p:cNvSpPr>
              <a:spLocks/>
            </p:cNvSpPr>
            <p:nvPr/>
          </p:nvSpPr>
          <p:spPr bwMode="auto">
            <a:xfrm>
              <a:off x="4657725" y="4102100"/>
              <a:ext cx="195263" cy="96837"/>
            </a:xfrm>
            <a:custGeom>
              <a:avLst/>
              <a:gdLst/>
              <a:ahLst/>
              <a:cxnLst>
                <a:cxn ang="0">
                  <a:pos x="0" y="31"/>
                </a:cxn>
                <a:cxn ang="0">
                  <a:pos x="15" y="27"/>
                </a:cxn>
                <a:cxn ang="0">
                  <a:pos x="18" y="31"/>
                </a:cxn>
                <a:cxn ang="0">
                  <a:pos x="21" y="19"/>
                </a:cxn>
                <a:cxn ang="0">
                  <a:pos x="39" y="9"/>
                </a:cxn>
                <a:cxn ang="0">
                  <a:pos x="67" y="3"/>
                </a:cxn>
              </a:cxnLst>
              <a:rect l="0" t="0" r="r" b="b"/>
              <a:pathLst>
                <a:path w="67" h="33">
                  <a:moveTo>
                    <a:pt x="0" y="31"/>
                  </a:moveTo>
                  <a:cubicBezTo>
                    <a:pt x="4" y="32"/>
                    <a:pt x="13" y="24"/>
                    <a:pt x="15" y="27"/>
                  </a:cubicBezTo>
                  <a:cubicBezTo>
                    <a:pt x="16" y="28"/>
                    <a:pt x="14" y="33"/>
                    <a:pt x="18" y="31"/>
                  </a:cubicBezTo>
                  <a:cubicBezTo>
                    <a:pt x="22" y="30"/>
                    <a:pt x="21" y="22"/>
                    <a:pt x="21" y="19"/>
                  </a:cubicBezTo>
                  <a:cubicBezTo>
                    <a:pt x="20" y="5"/>
                    <a:pt x="28" y="8"/>
                    <a:pt x="39" y="9"/>
                  </a:cubicBezTo>
                  <a:cubicBezTo>
                    <a:pt x="44" y="9"/>
                    <a:pt x="64" y="0"/>
                    <a:pt x="67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774"/>
            <p:cNvSpPr>
              <a:spLocks/>
            </p:cNvSpPr>
            <p:nvPr/>
          </p:nvSpPr>
          <p:spPr bwMode="auto">
            <a:xfrm>
              <a:off x="4621213" y="4192588"/>
              <a:ext cx="11113" cy="254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4" y="0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775"/>
            <p:cNvSpPr>
              <a:spLocks/>
            </p:cNvSpPr>
            <p:nvPr/>
          </p:nvSpPr>
          <p:spPr bwMode="auto">
            <a:xfrm>
              <a:off x="4657725" y="4130675"/>
              <a:ext cx="61913" cy="52387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21" y="0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3"/>
                    <a:pt x="13" y="4"/>
                    <a:pt x="2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76"/>
            <p:cNvSpPr>
              <a:spLocks/>
            </p:cNvSpPr>
            <p:nvPr/>
          </p:nvSpPr>
          <p:spPr bwMode="auto">
            <a:xfrm>
              <a:off x="4632325" y="4189413"/>
              <a:ext cx="28575" cy="11112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0" y="0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9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77"/>
            <p:cNvSpPr>
              <a:spLocks/>
            </p:cNvSpPr>
            <p:nvPr/>
          </p:nvSpPr>
          <p:spPr bwMode="auto">
            <a:xfrm>
              <a:off x="4646613" y="4175125"/>
              <a:ext cx="14288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0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5" y="4"/>
                    <a:pt x="4" y="3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778"/>
            <p:cNvSpPr>
              <a:spLocks/>
            </p:cNvSpPr>
            <p:nvPr/>
          </p:nvSpPr>
          <p:spPr bwMode="auto">
            <a:xfrm>
              <a:off x="4605338" y="4189413"/>
              <a:ext cx="44450" cy="8731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0"/>
                </a:cxn>
              </a:cxnLst>
              <a:rect l="0" t="0" r="r" b="b"/>
              <a:pathLst>
                <a:path w="15" h="30">
                  <a:moveTo>
                    <a:pt x="0" y="27"/>
                  </a:moveTo>
                  <a:cubicBezTo>
                    <a:pt x="11" y="30"/>
                    <a:pt x="13" y="7"/>
                    <a:pt x="1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779"/>
            <p:cNvSpPr>
              <a:spLocks/>
            </p:cNvSpPr>
            <p:nvPr/>
          </p:nvSpPr>
          <p:spPr bwMode="auto">
            <a:xfrm>
              <a:off x="4562475" y="3806825"/>
              <a:ext cx="92075" cy="406400"/>
            </a:xfrm>
            <a:custGeom>
              <a:avLst/>
              <a:gdLst/>
              <a:ahLst/>
              <a:cxnLst>
                <a:cxn ang="0">
                  <a:pos x="32" y="140"/>
                </a:cxn>
                <a:cxn ang="0">
                  <a:pos x="18" y="89"/>
                </a:cxn>
                <a:cxn ang="0">
                  <a:pos x="19" y="48"/>
                </a:cxn>
                <a:cxn ang="0">
                  <a:pos x="12" y="35"/>
                </a:cxn>
                <a:cxn ang="0">
                  <a:pos x="11" y="22"/>
                </a:cxn>
                <a:cxn ang="0">
                  <a:pos x="0" y="0"/>
                </a:cxn>
              </a:cxnLst>
              <a:rect l="0" t="0" r="r" b="b"/>
              <a:pathLst>
                <a:path w="32" h="140">
                  <a:moveTo>
                    <a:pt x="32" y="140"/>
                  </a:moveTo>
                  <a:cubicBezTo>
                    <a:pt x="26" y="125"/>
                    <a:pt x="19" y="106"/>
                    <a:pt x="18" y="89"/>
                  </a:cubicBezTo>
                  <a:cubicBezTo>
                    <a:pt x="17" y="76"/>
                    <a:pt x="24" y="61"/>
                    <a:pt x="19" y="48"/>
                  </a:cubicBezTo>
                  <a:cubicBezTo>
                    <a:pt x="17" y="43"/>
                    <a:pt x="13" y="40"/>
                    <a:pt x="12" y="35"/>
                  </a:cubicBezTo>
                  <a:cubicBezTo>
                    <a:pt x="11" y="31"/>
                    <a:pt x="11" y="26"/>
                    <a:pt x="11" y="22"/>
                  </a:cubicBezTo>
                  <a:cubicBezTo>
                    <a:pt x="10" y="13"/>
                    <a:pt x="4" y="8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780"/>
            <p:cNvSpPr>
              <a:spLocks/>
            </p:cNvSpPr>
            <p:nvPr/>
          </p:nvSpPr>
          <p:spPr bwMode="auto">
            <a:xfrm>
              <a:off x="3848100" y="4213225"/>
              <a:ext cx="806450" cy="179387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52" y="9"/>
                </a:cxn>
                <a:cxn ang="0">
                  <a:pos x="232" y="13"/>
                </a:cxn>
                <a:cxn ang="0">
                  <a:pos x="205" y="4"/>
                </a:cxn>
                <a:cxn ang="0">
                  <a:pos x="162" y="9"/>
                </a:cxn>
                <a:cxn ang="0">
                  <a:pos x="145" y="11"/>
                </a:cxn>
                <a:cxn ang="0">
                  <a:pos x="133" y="13"/>
                </a:cxn>
                <a:cxn ang="0">
                  <a:pos x="121" y="19"/>
                </a:cxn>
                <a:cxn ang="0">
                  <a:pos x="101" y="25"/>
                </a:cxn>
                <a:cxn ang="0">
                  <a:pos x="87" y="34"/>
                </a:cxn>
                <a:cxn ang="0">
                  <a:pos x="72" y="41"/>
                </a:cxn>
                <a:cxn ang="0">
                  <a:pos x="62" y="38"/>
                </a:cxn>
                <a:cxn ang="0">
                  <a:pos x="41" y="39"/>
                </a:cxn>
                <a:cxn ang="0">
                  <a:pos x="25" y="43"/>
                </a:cxn>
                <a:cxn ang="0">
                  <a:pos x="4" y="49"/>
                </a:cxn>
                <a:cxn ang="0">
                  <a:pos x="0" y="62"/>
                </a:cxn>
              </a:cxnLst>
              <a:rect l="0" t="0" r="r" b="b"/>
              <a:pathLst>
                <a:path w="278" h="62">
                  <a:moveTo>
                    <a:pt x="278" y="0"/>
                  </a:moveTo>
                  <a:cubicBezTo>
                    <a:pt x="275" y="0"/>
                    <a:pt x="253" y="5"/>
                    <a:pt x="252" y="9"/>
                  </a:cubicBezTo>
                  <a:cubicBezTo>
                    <a:pt x="246" y="11"/>
                    <a:pt x="238" y="13"/>
                    <a:pt x="232" y="13"/>
                  </a:cubicBezTo>
                  <a:cubicBezTo>
                    <a:pt x="222" y="13"/>
                    <a:pt x="214" y="4"/>
                    <a:pt x="205" y="4"/>
                  </a:cubicBezTo>
                  <a:cubicBezTo>
                    <a:pt x="193" y="5"/>
                    <a:pt x="174" y="13"/>
                    <a:pt x="162" y="9"/>
                  </a:cubicBezTo>
                  <a:cubicBezTo>
                    <a:pt x="157" y="7"/>
                    <a:pt x="150" y="10"/>
                    <a:pt x="145" y="11"/>
                  </a:cubicBezTo>
                  <a:cubicBezTo>
                    <a:pt x="140" y="11"/>
                    <a:pt x="137" y="12"/>
                    <a:pt x="133" y="13"/>
                  </a:cubicBezTo>
                  <a:cubicBezTo>
                    <a:pt x="128" y="14"/>
                    <a:pt x="125" y="18"/>
                    <a:pt x="121" y="19"/>
                  </a:cubicBezTo>
                  <a:cubicBezTo>
                    <a:pt x="114" y="19"/>
                    <a:pt x="106" y="19"/>
                    <a:pt x="101" y="25"/>
                  </a:cubicBezTo>
                  <a:cubicBezTo>
                    <a:pt x="97" y="29"/>
                    <a:pt x="92" y="31"/>
                    <a:pt x="87" y="34"/>
                  </a:cubicBezTo>
                  <a:cubicBezTo>
                    <a:pt x="82" y="39"/>
                    <a:pt x="79" y="37"/>
                    <a:pt x="72" y="41"/>
                  </a:cubicBezTo>
                  <a:cubicBezTo>
                    <a:pt x="66" y="43"/>
                    <a:pt x="68" y="43"/>
                    <a:pt x="62" y="38"/>
                  </a:cubicBezTo>
                  <a:cubicBezTo>
                    <a:pt x="58" y="34"/>
                    <a:pt x="47" y="43"/>
                    <a:pt x="41" y="39"/>
                  </a:cubicBezTo>
                  <a:cubicBezTo>
                    <a:pt x="37" y="43"/>
                    <a:pt x="29" y="41"/>
                    <a:pt x="25" y="43"/>
                  </a:cubicBezTo>
                  <a:cubicBezTo>
                    <a:pt x="20" y="46"/>
                    <a:pt x="10" y="52"/>
                    <a:pt x="4" y="49"/>
                  </a:cubicBezTo>
                  <a:cubicBezTo>
                    <a:pt x="6" y="54"/>
                    <a:pt x="4" y="59"/>
                    <a:pt x="0" y="6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781"/>
            <p:cNvSpPr>
              <a:spLocks/>
            </p:cNvSpPr>
            <p:nvPr/>
          </p:nvSpPr>
          <p:spPr bwMode="auto">
            <a:xfrm>
              <a:off x="5313363" y="3962400"/>
              <a:ext cx="6350" cy="26987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1" y="0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1" y="6"/>
                    <a:pt x="2" y="5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82"/>
            <p:cNvSpPr>
              <a:spLocks/>
            </p:cNvSpPr>
            <p:nvPr/>
          </p:nvSpPr>
          <p:spPr bwMode="auto">
            <a:xfrm>
              <a:off x="4852988" y="4111625"/>
              <a:ext cx="31750" cy="365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13"/>
                </a:cxn>
                <a:cxn ang="0">
                  <a:pos x="11" y="10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3" y="4"/>
                    <a:pt x="6" y="11"/>
                    <a:pt x="9" y="13"/>
                  </a:cubicBezTo>
                  <a:cubicBezTo>
                    <a:pt x="10" y="12"/>
                    <a:pt x="11" y="11"/>
                    <a:pt x="1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83"/>
            <p:cNvSpPr>
              <a:spLocks/>
            </p:cNvSpPr>
            <p:nvPr/>
          </p:nvSpPr>
          <p:spPr bwMode="auto">
            <a:xfrm>
              <a:off x="4892675" y="4079875"/>
              <a:ext cx="23813" cy="19050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0" y="0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6" y="6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784"/>
            <p:cNvSpPr>
              <a:spLocks/>
            </p:cNvSpPr>
            <p:nvPr/>
          </p:nvSpPr>
          <p:spPr bwMode="auto">
            <a:xfrm>
              <a:off x="5421313" y="4098925"/>
              <a:ext cx="3175" cy="1587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785"/>
            <p:cNvSpPr>
              <a:spLocks/>
            </p:cNvSpPr>
            <p:nvPr/>
          </p:nvSpPr>
          <p:spPr bwMode="auto">
            <a:xfrm>
              <a:off x="4657725" y="4108450"/>
              <a:ext cx="195263" cy="66675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32" y="0"/>
                </a:cxn>
                <a:cxn ang="0">
                  <a:pos x="0" y="23"/>
                </a:cxn>
              </a:cxnLst>
              <a:rect l="0" t="0" r="r" b="b"/>
              <a:pathLst>
                <a:path w="67" h="23">
                  <a:moveTo>
                    <a:pt x="67" y="0"/>
                  </a:moveTo>
                  <a:cubicBezTo>
                    <a:pt x="59" y="4"/>
                    <a:pt x="42" y="0"/>
                    <a:pt x="32" y="0"/>
                  </a:cubicBezTo>
                  <a:cubicBezTo>
                    <a:pt x="20" y="0"/>
                    <a:pt x="6" y="14"/>
                    <a:pt x="0" y="2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786"/>
            <p:cNvSpPr>
              <a:spLocks/>
            </p:cNvSpPr>
            <p:nvPr/>
          </p:nvSpPr>
          <p:spPr bwMode="auto">
            <a:xfrm>
              <a:off x="4957763" y="3954463"/>
              <a:ext cx="358775" cy="69850"/>
            </a:xfrm>
            <a:custGeom>
              <a:avLst/>
              <a:gdLst/>
              <a:ahLst/>
              <a:cxnLst>
                <a:cxn ang="0">
                  <a:pos x="124" y="4"/>
                </a:cxn>
                <a:cxn ang="0">
                  <a:pos x="66" y="11"/>
                </a:cxn>
                <a:cxn ang="0">
                  <a:pos x="0" y="24"/>
                </a:cxn>
              </a:cxnLst>
              <a:rect l="0" t="0" r="r" b="b"/>
              <a:pathLst>
                <a:path w="124" h="24">
                  <a:moveTo>
                    <a:pt x="124" y="4"/>
                  </a:moveTo>
                  <a:cubicBezTo>
                    <a:pt x="105" y="0"/>
                    <a:pt x="84" y="6"/>
                    <a:pt x="66" y="11"/>
                  </a:cubicBezTo>
                  <a:cubicBezTo>
                    <a:pt x="46" y="17"/>
                    <a:pt x="16" y="10"/>
                    <a:pt x="0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787"/>
            <p:cNvSpPr>
              <a:spLocks/>
            </p:cNvSpPr>
            <p:nvPr/>
          </p:nvSpPr>
          <p:spPr bwMode="auto">
            <a:xfrm>
              <a:off x="5235575" y="3890963"/>
              <a:ext cx="77788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3"/>
                </a:cxn>
                <a:cxn ang="0">
                  <a:pos x="27" y="24"/>
                </a:cxn>
              </a:cxnLst>
              <a:rect l="0" t="0" r="r" b="b"/>
              <a:pathLst>
                <a:path w="27" h="24">
                  <a:moveTo>
                    <a:pt x="0" y="0"/>
                  </a:moveTo>
                  <a:cubicBezTo>
                    <a:pt x="2" y="3"/>
                    <a:pt x="6" y="13"/>
                    <a:pt x="10" y="13"/>
                  </a:cubicBezTo>
                  <a:cubicBezTo>
                    <a:pt x="19" y="15"/>
                    <a:pt x="24" y="13"/>
                    <a:pt x="27" y="2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88"/>
            <p:cNvSpPr>
              <a:spLocks/>
            </p:cNvSpPr>
            <p:nvPr/>
          </p:nvSpPr>
          <p:spPr bwMode="auto">
            <a:xfrm>
              <a:off x="4860925" y="4017963"/>
              <a:ext cx="636588" cy="111125"/>
            </a:xfrm>
            <a:custGeom>
              <a:avLst/>
              <a:gdLst/>
              <a:ahLst/>
              <a:cxnLst>
                <a:cxn ang="0">
                  <a:pos x="219" y="12"/>
                </a:cxn>
                <a:cxn ang="0">
                  <a:pos x="199" y="26"/>
                </a:cxn>
                <a:cxn ang="0">
                  <a:pos x="185" y="33"/>
                </a:cxn>
                <a:cxn ang="0">
                  <a:pos x="172" y="35"/>
                </a:cxn>
                <a:cxn ang="0">
                  <a:pos x="154" y="33"/>
                </a:cxn>
                <a:cxn ang="0">
                  <a:pos x="119" y="7"/>
                </a:cxn>
                <a:cxn ang="0">
                  <a:pos x="88" y="13"/>
                </a:cxn>
                <a:cxn ang="0">
                  <a:pos x="73" y="11"/>
                </a:cxn>
                <a:cxn ang="0">
                  <a:pos x="52" y="14"/>
                </a:cxn>
                <a:cxn ang="0">
                  <a:pos x="39" y="15"/>
                </a:cxn>
                <a:cxn ang="0">
                  <a:pos x="21" y="23"/>
                </a:cxn>
                <a:cxn ang="0">
                  <a:pos x="19" y="28"/>
                </a:cxn>
                <a:cxn ang="0">
                  <a:pos x="0" y="30"/>
                </a:cxn>
              </a:cxnLst>
              <a:rect l="0" t="0" r="r" b="b"/>
              <a:pathLst>
                <a:path w="219" h="38">
                  <a:moveTo>
                    <a:pt x="219" y="12"/>
                  </a:moveTo>
                  <a:cubicBezTo>
                    <a:pt x="210" y="18"/>
                    <a:pt x="211" y="27"/>
                    <a:pt x="199" y="26"/>
                  </a:cubicBezTo>
                  <a:cubicBezTo>
                    <a:pt x="193" y="26"/>
                    <a:pt x="190" y="32"/>
                    <a:pt x="185" y="33"/>
                  </a:cubicBezTo>
                  <a:cubicBezTo>
                    <a:pt x="181" y="33"/>
                    <a:pt x="177" y="35"/>
                    <a:pt x="172" y="35"/>
                  </a:cubicBezTo>
                  <a:cubicBezTo>
                    <a:pt x="164" y="36"/>
                    <a:pt x="162" y="38"/>
                    <a:pt x="154" y="33"/>
                  </a:cubicBezTo>
                  <a:cubicBezTo>
                    <a:pt x="144" y="27"/>
                    <a:pt x="123" y="18"/>
                    <a:pt x="119" y="7"/>
                  </a:cubicBezTo>
                  <a:cubicBezTo>
                    <a:pt x="116" y="0"/>
                    <a:pt x="92" y="13"/>
                    <a:pt x="88" y="13"/>
                  </a:cubicBezTo>
                  <a:cubicBezTo>
                    <a:pt x="82" y="14"/>
                    <a:pt x="79" y="10"/>
                    <a:pt x="73" y="11"/>
                  </a:cubicBezTo>
                  <a:cubicBezTo>
                    <a:pt x="66" y="12"/>
                    <a:pt x="57" y="11"/>
                    <a:pt x="52" y="14"/>
                  </a:cubicBezTo>
                  <a:cubicBezTo>
                    <a:pt x="51" y="15"/>
                    <a:pt x="40" y="15"/>
                    <a:pt x="39" y="15"/>
                  </a:cubicBezTo>
                  <a:cubicBezTo>
                    <a:pt x="33" y="16"/>
                    <a:pt x="26" y="23"/>
                    <a:pt x="21" y="23"/>
                  </a:cubicBezTo>
                  <a:cubicBezTo>
                    <a:pt x="18" y="23"/>
                    <a:pt x="20" y="25"/>
                    <a:pt x="19" y="28"/>
                  </a:cubicBezTo>
                  <a:cubicBezTo>
                    <a:pt x="18" y="30"/>
                    <a:pt x="2" y="29"/>
                    <a:pt x="0" y="3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89"/>
            <p:cNvSpPr>
              <a:spLocks/>
            </p:cNvSpPr>
            <p:nvPr/>
          </p:nvSpPr>
          <p:spPr bwMode="auto">
            <a:xfrm>
              <a:off x="5038725" y="3838575"/>
              <a:ext cx="504825" cy="225425"/>
            </a:xfrm>
            <a:custGeom>
              <a:avLst/>
              <a:gdLst/>
              <a:ahLst/>
              <a:cxnLst>
                <a:cxn ang="0">
                  <a:pos x="174" y="68"/>
                </a:cxn>
                <a:cxn ang="0">
                  <a:pos x="162" y="73"/>
                </a:cxn>
                <a:cxn ang="0">
                  <a:pos x="142" y="70"/>
                </a:cxn>
                <a:cxn ang="0">
                  <a:pos x="123" y="71"/>
                </a:cxn>
                <a:cxn ang="0">
                  <a:pos x="101" y="57"/>
                </a:cxn>
                <a:cxn ang="0">
                  <a:pos x="88" y="51"/>
                </a:cxn>
                <a:cxn ang="0">
                  <a:pos x="64" y="34"/>
                </a:cxn>
                <a:cxn ang="0">
                  <a:pos x="41" y="20"/>
                </a:cxn>
                <a:cxn ang="0">
                  <a:pos x="23" y="0"/>
                </a:cxn>
                <a:cxn ang="0">
                  <a:pos x="14" y="36"/>
                </a:cxn>
                <a:cxn ang="0">
                  <a:pos x="0" y="75"/>
                </a:cxn>
              </a:cxnLst>
              <a:rect l="0" t="0" r="r" b="b"/>
              <a:pathLst>
                <a:path w="174" h="78">
                  <a:moveTo>
                    <a:pt x="174" y="68"/>
                  </a:moveTo>
                  <a:cubicBezTo>
                    <a:pt x="173" y="69"/>
                    <a:pt x="163" y="72"/>
                    <a:pt x="162" y="73"/>
                  </a:cubicBezTo>
                  <a:cubicBezTo>
                    <a:pt x="155" y="77"/>
                    <a:pt x="149" y="69"/>
                    <a:pt x="142" y="70"/>
                  </a:cubicBezTo>
                  <a:cubicBezTo>
                    <a:pt x="133" y="71"/>
                    <a:pt x="131" y="78"/>
                    <a:pt x="123" y="71"/>
                  </a:cubicBezTo>
                  <a:cubicBezTo>
                    <a:pt x="116" y="65"/>
                    <a:pt x="108" y="65"/>
                    <a:pt x="101" y="57"/>
                  </a:cubicBezTo>
                  <a:cubicBezTo>
                    <a:pt x="97" y="52"/>
                    <a:pt x="95" y="54"/>
                    <a:pt x="88" y="51"/>
                  </a:cubicBezTo>
                  <a:cubicBezTo>
                    <a:pt x="78" y="45"/>
                    <a:pt x="76" y="36"/>
                    <a:pt x="64" y="34"/>
                  </a:cubicBezTo>
                  <a:cubicBezTo>
                    <a:pt x="52" y="32"/>
                    <a:pt x="51" y="26"/>
                    <a:pt x="41" y="20"/>
                  </a:cubicBezTo>
                  <a:cubicBezTo>
                    <a:pt x="29" y="13"/>
                    <a:pt x="27" y="13"/>
                    <a:pt x="23" y="0"/>
                  </a:cubicBezTo>
                  <a:cubicBezTo>
                    <a:pt x="21" y="12"/>
                    <a:pt x="18" y="24"/>
                    <a:pt x="14" y="36"/>
                  </a:cubicBezTo>
                  <a:cubicBezTo>
                    <a:pt x="10" y="48"/>
                    <a:pt x="7" y="64"/>
                    <a:pt x="0" y="7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90"/>
            <p:cNvSpPr>
              <a:spLocks/>
            </p:cNvSpPr>
            <p:nvPr/>
          </p:nvSpPr>
          <p:spPr bwMode="auto">
            <a:xfrm>
              <a:off x="5095875" y="3355975"/>
              <a:ext cx="122238" cy="482600"/>
            </a:xfrm>
            <a:custGeom>
              <a:avLst/>
              <a:gdLst/>
              <a:ahLst/>
              <a:cxnLst>
                <a:cxn ang="0">
                  <a:pos x="3" y="166"/>
                </a:cxn>
                <a:cxn ang="0">
                  <a:pos x="2" y="137"/>
                </a:cxn>
                <a:cxn ang="0">
                  <a:pos x="16" y="110"/>
                </a:cxn>
                <a:cxn ang="0">
                  <a:pos x="15" y="93"/>
                </a:cxn>
                <a:cxn ang="0">
                  <a:pos x="14" y="80"/>
                </a:cxn>
                <a:cxn ang="0">
                  <a:pos x="28" y="56"/>
                </a:cxn>
                <a:cxn ang="0">
                  <a:pos x="38" y="34"/>
                </a:cxn>
                <a:cxn ang="0">
                  <a:pos x="42" y="0"/>
                </a:cxn>
              </a:cxnLst>
              <a:rect l="0" t="0" r="r" b="b"/>
              <a:pathLst>
                <a:path w="42" h="166">
                  <a:moveTo>
                    <a:pt x="3" y="166"/>
                  </a:moveTo>
                  <a:cubicBezTo>
                    <a:pt x="2" y="155"/>
                    <a:pt x="4" y="147"/>
                    <a:pt x="2" y="137"/>
                  </a:cubicBezTo>
                  <a:cubicBezTo>
                    <a:pt x="0" y="129"/>
                    <a:pt x="13" y="118"/>
                    <a:pt x="16" y="110"/>
                  </a:cubicBezTo>
                  <a:cubicBezTo>
                    <a:pt x="17" y="108"/>
                    <a:pt x="15" y="96"/>
                    <a:pt x="15" y="93"/>
                  </a:cubicBezTo>
                  <a:cubicBezTo>
                    <a:pt x="15" y="90"/>
                    <a:pt x="8" y="81"/>
                    <a:pt x="14" y="80"/>
                  </a:cubicBezTo>
                  <a:cubicBezTo>
                    <a:pt x="20" y="78"/>
                    <a:pt x="27" y="61"/>
                    <a:pt x="28" y="56"/>
                  </a:cubicBezTo>
                  <a:cubicBezTo>
                    <a:pt x="29" y="49"/>
                    <a:pt x="37" y="42"/>
                    <a:pt x="38" y="34"/>
                  </a:cubicBezTo>
                  <a:cubicBezTo>
                    <a:pt x="39" y="23"/>
                    <a:pt x="39" y="12"/>
                    <a:pt x="4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91"/>
            <p:cNvSpPr>
              <a:spLocks/>
            </p:cNvSpPr>
            <p:nvPr/>
          </p:nvSpPr>
          <p:spPr bwMode="auto">
            <a:xfrm>
              <a:off x="4600575" y="4006850"/>
              <a:ext cx="14288" cy="3175"/>
            </a:xfrm>
            <a:custGeom>
              <a:avLst/>
              <a:gdLst/>
              <a:ahLst/>
              <a:cxnLst>
                <a:cxn ang="0">
                  <a:pos x="5" y="1"/>
                </a:cxn>
                <a:cxn ang="0">
                  <a:pos x="0" y="0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792"/>
            <p:cNvSpPr>
              <a:spLocks/>
            </p:cNvSpPr>
            <p:nvPr/>
          </p:nvSpPr>
          <p:spPr bwMode="auto">
            <a:xfrm>
              <a:off x="4313238" y="3867150"/>
              <a:ext cx="122238" cy="60166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6" y="20"/>
                </a:cxn>
                <a:cxn ang="0">
                  <a:pos x="31" y="43"/>
                </a:cxn>
                <a:cxn ang="0">
                  <a:pos x="38" y="54"/>
                </a:cxn>
                <a:cxn ang="0">
                  <a:pos x="32" y="68"/>
                </a:cxn>
                <a:cxn ang="0">
                  <a:pos x="16" y="104"/>
                </a:cxn>
                <a:cxn ang="0">
                  <a:pos x="12" y="119"/>
                </a:cxn>
                <a:cxn ang="0">
                  <a:pos x="10" y="135"/>
                </a:cxn>
                <a:cxn ang="0">
                  <a:pos x="8" y="158"/>
                </a:cxn>
                <a:cxn ang="0">
                  <a:pos x="21" y="181"/>
                </a:cxn>
                <a:cxn ang="0">
                  <a:pos x="26" y="191"/>
                </a:cxn>
                <a:cxn ang="0">
                  <a:pos x="39" y="207"/>
                </a:cxn>
              </a:cxnLst>
              <a:rect l="0" t="0" r="r" b="b"/>
              <a:pathLst>
                <a:path w="42" h="207">
                  <a:moveTo>
                    <a:pt x="1" y="0"/>
                  </a:moveTo>
                  <a:cubicBezTo>
                    <a:pt x="12" y="3"/>
                    <a:pt x="17" y="8"/>
                    <a:pt x="16" y="20"/>
                  </a:cubicBezTo>
                  <a:cubicBezTo>
                    <a:pt x="16" y="23"/>
                    <a:pt x="29" y="39"/>
                    <a:pt x="31" y="43"/>
                  </a:cubicBezTo>
                  <a:cubicBezTo>
                    <a:pt x="34" y="46"/>
                    <a:pt x="37" y="50"/>
                    <a:pt x="38" y="54"/>
                  </a:cubicBezTo>
                  <a:cubicBezTo>
                    <a:pt x="42" y="63"/>
                    <a:pt x="34" y="62"/>
                    <a:pt x="32" y="68"/>
                  </a:cubicBezTo>
                  <a:cubicBezTo>
                    <a:pt x="26" y="79"/>
                    <a:pt x="22" y="94"/>
                    <a:pt x="16" y="104"/>
                  </a:cubicBezTo>
                  <a:cubicBezTo>
                    <a:pt x="14" y="107"/>
                    <a:pt x="13" y="115"/>
                    <a:pt x="12" y="119"/>
                  </a:cubicBezTo>
                  <a:cubicBezTo>
                    <a:pt x="11" y="125"/>
                    <a:pt x="10" y="130"/>
                    <a:pt x="10" y="135"/>
                  </a:cubicBezTo>
                  <a:cubicBezTo>
                    <a:pt x="10" y="142"/>
                    <a:pt x="12" y="153"/>
                    <a:pt x="8" y="158"/>
                  </a:cubicBezTo>
                  <a:cubicBezTo>
                    <a:pt x="0" y="168"/>
                    <a:pt x="14" y="175"/>
                    <a:pt x="21" y="181"/>
                  </a:cubicBezTo>
                  <a:cubicBezTo>
                    <a:pt x="24" y="184"/>
                    <a:pt x="24" y="188"/>
                    <a:pt x="26" y="191"/>
                  </a:cubicBezTo>
                  <a:cubicBezTo>
                    <a:pt x="30" y="197"/>
                    <a:pt x="36" y="201"/>
                    <a:pt x="39" y="20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793"/>
            <p:cNvSpPr>
              <a:spLocks/>
            </p:cNvSpPr>
            <p:nvPr/>
          </p:nvSpPr>
          <p:spPr bwMode="auto">
            <a:xfrm>
              <a:off x="4359275" y="3621088"/>
              <a:ext cx="269875" cy="512762"/>
            </a:xfrm>
            <a:custGeom>
              <a:avLst/>
              <a:gdLst/>
              <a:ahLst/>
              <a:cxnLst>
                <a:cxn ang="0">
                  <a:pos x="93" y="177"/>
                </a:cxn>
                <a:cxn ang="0">
                  <a:pos x="45" y="155"/>
                </a:cxn>
                <a:cxn ang="0">
                  <a:pos x="28" y="137"/>
                </a:cxn>
                <a:cxn ang="0">
                  <a:pos x="13" y="117"/>
                </a:cxn>
                <a:cxn ang="0">
                  <a:pos x="18" y="89"/>
                </a:cxn>
                <a:cxn ang="0">
                  <a:pos x="24" y="54"/>
                </a:cxn>
                <a:cxn ang="0">
                  <a:pos x="20" y="41"/>
                </a:cxn>
                <a:cxn ang="0">
                  <a:pos x="8" y="29"/>
                </a:cxn>
                <a:cxn ang="0">
                  <a:pos x="4" y="12"/>
                </a:cxn>
                <a:cxn ang="0">
                  <a:pos x="1" y="0"/>
                </a:cxn>
              </a:cxnLst>
              <a:rect l="0" t="0" r="r" b="b"/>
              <a:pathLst>
                <a:path w="93" h="177">
                  <a:moveTo>
                    <a:pt x="93" y="177"/>
                  </a:moveTo>
                  <a:cubicBezTo>
                    <a:pt x="73" y="174"/>
                    <a:pt x="63" y="159"/>
                    <a:pt x="45" y="155"/>
                  </a:cubicBezTo>
                  <a:cubicBezTo>
                    <a:pt x="36" y="152"/>
                    <a:pt x="37" y="140"/>
                    <a:pt x="28" y="137"/>
                  </a:cubicBezTo>
                  <a:cubicBezTo>
                    <a:pt x="22" y="134"/>
                    <a:pt x="15" y="122"/>
                    <a:pt x="13" y="117"/>
                  </a:cubicBezTo>
                  <a:cubicBezTo>
                    <a:pt x="10" y="111"/>
                    <a:pt x="17" y="96"/>
                    <a:pt x="18" y="89"/>
                  </a:cubicBezTo>
                  <a:cubicBezTo>
                    <a:pt x="21" y="78"/>
                    <a:pt x="24" y="66"/>
                    <a:pt x="24" y="54"/>
                  </a:cubicBezTo>
                  <a:cubicBezTo>
                    <a:pt x="24" y="51"/>
                    <a:pt x="21" y="45"/>
                    <a:pt x="20" y="41"/>
                  </a:cubicBezTo>
                  <a:cubicBezTo>
                    <a:pt x="17" y="33"/>
                    <a:pt x="12" y="35"/>
                    <a:pt x="8" y="29"/>
                  </a:cubicBezTo>
                  <a:cubicBezTo>
                    <a:pt x="5" y="24"/>
                    <a:pt x="7" y="17"/>
                    <a:pt x="4" y="12"/>
                  </a:cubicBezTo>
                  <a:cubicBezTo>
                    <a:pt x="2" y="8"/>
                    <a:pt x="0" y="4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94"/>
            <p:cNvSpPr>
              <a:spLocks/>
            </p:cNvSpPr>
            <p:nvPr/>
          </p:nvSpPr>
          <p:spPr bwMode="auto">
            <a:xfrm>
              <a:off x="4422775" y="4021138"/>
              <a:ext cx="34925" cy="20637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0" y="0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795"/>
            <p:cNvSpPr>
              <a:spLocks/>
            </p:cNvSpPr>
            <p:nvPr/>
          </p:nvSpPr>
          <p:spPr bwMode="auto">
            <a:xfrm>
              <a:off x="4232275" y="4062413"/>
              <a:ext cx="7938" cy="19050"/>
            </a:xfrm>
            <a:custGeom>
              <a:avLst/>
              <a:gdLst/>
              <a:ahLst/>
              <a:cxnLst>
                <a:cxn ang="0">
                  <a:pos x="3" y="7"/>
                </a:cxn>
                <a:cxn ang="0">
                  <a:pos x="2" y="0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3" y="3"/>
                    <a:pt x="0" y="6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96"/>
            <p:cNvSpPr>
              <a:spLocks/>
            </p:cNvSpPr>
            <p:nvPr/>
          </p:nvSpPr>
          <p:spPr bwMode="auto">
            <a:xfrm>
              <a:off x="4100513" y="3646488"/>
              <a:ext cx="595313" cy="960437"/>
            </a:xfrm>
            <a:custGeom>
              <a:avLst/>
              <a:gdLst/>
              <a:ahLst/>
              <a:cxnLst>
                <a:cxn ang="0">
                  <a:pos x="74" y="331"/>
                </a:cxn>
                <a:cxn ang="0">
                  <a:pos x="66" y="323"/>
                </a:cxn>
                <a:cxn ang="0">
                  <a:pos x="56" y="320"/>
                </a:cxn>
                <a:cxn ang="0">
                  <a:pos x="42" y="306"/>
                </a:cxn>
                <a:cxn ang="0">
                  <a:pos x="30" y="296"/>
                </a:cxn>
                <a:cxn ang="0">
                  <a:pos x="27" y="292"/>
                </a:cxn>
                <a:cxn ang="0">
                  <a:pos x="20" y="279"/>
                </a:cxn>
                <a:cxn ang="0">
                  <a:pos x="14" y="262"/>
                </a:cxn>
                <a:cxn ang="0">
                  <a:pos x="7" y="258"/>
                </a:cxn>
                <a:cxn ang="0">
                  <a:pos x="6" y="245"/>
                </a:cxn>
                <a:cxn ang="0">
                  <a:pos x="4" y="222"/>
                </a:cxn>
                <a:cxn ang="0">
                  <a:pos x="10" y="215"/>
                </a:cxn>
                <a:cxn ang="0">
                  <a:pos x="14" y="214"/>
                </a:cxn>
                <a:cxn ang="0">
                  <a:pos x="38" y="186"/>
                </a:cxn>
                <a:cxn ang="0">
                  <a:pos x="45" y="166"/>
                </a:cxn>
                <a:cxn ang="0">
                  <a:pos x="45" y="153"/>
                </a:cxn>
                <a:cxn ang="0">
                  <a:pos x="88" y="135"/>
                </a:cxn>
                <a:cxn ang="0">
                  <a:pos x="124" y="99"/>
                </a:cxn>
                <a:cxn ang="0">
                  <a:pos x="131" y="86"/>
                </a:cxn>
                <a:cxn ang="0">
                  <a:pos x="143" y="72"/>
                </a:cxn>
                <a:cxn ang="0">
                  <a:pos x="162" y="52"/>
                </a:cxn>
                <a:cxn ang="0">
                  <a:pos x="185" y="31"/>
                </a:cxn>
                <a:cxn ang="0">
                  <a:pos x="186" y="23"/>
                </a:cxn>
                <a:cxn ang="0">
                  <a:pos x="194" y="14"/>
                </a:cxn>
                <a:cxn ang="0">
                  <a:pos x="205" y="0"/>
                </a:cxn>
              </a:cxnLst>
              <a:rect l="0" t="0" r="r" b="b"/>
              <a:pathLst>
                <a:path w="205" h="331">
                  <a:moveTo>
                    <a:pt x="74" y="331"/>
                  </a:moveTo>
                  <a:cubicBezTo>
                    <a:pt x="68" y="331"/>
                    <a:pt x="69" y="326"/>
                    <a:pt x="66" y="323"/>
                  </a:cubicBezTo>
                  <a:cubicBezTo>
                    <a:pt x="65" y="320"/>
                    <a:pt x="59" y="322"/>
                    <a:pt x="56" y="320"/>
                  </a:cubicBezTo>
                  <a:cubicBezTo>
                    <a:pt x="51" y="316"/>
                    <a:pt x="49" y="307"/>
                    <a:pt x="42" y="306"/>
                  </a:cubicBezTo>
                  <a:cubicBezTo>
                    <a:pt x="37" y="304"/>
                    <a:pt x="33" y="300"/>
                    <a:pt x="30" y="296"/>
                  </a:cubicBezTo>
                  <a:cubicBezTo>
                    <a:pt x="28" y="294"/>
                    <a:pt x="28" y="294"/>
                    <a:pt x="27" y="292"/>
                  </a:cubicBezTo>
                  <a:cubicBezTo>
                    <a:pt x="27" y="284"/>
                    <a:pt x="23" y="285"/>
                    <a:pt x="20" y="279"/>
                  </a:cubicBezTo>
                  <a:cubicBezTo>
                    <a:pt x="17" y="274"/>
                    <a:pt x="19" y="267"/>
                    <a:pt x="14" y="262"/>
                  </a:cubicBezTo>
                  <a:cubicBezTo>
                    <a:pt x="11" y="259"/>
                    <a:pt x="10" y="259"/>
                    <a:pt x="7" y="258"/>
                  </a:cubicBezTo>
                  <a:cubicBezTo>
                    <a:pt x="7" y="258"/>
                    <a:pt x="6" y="246"/>
                    <a:pt x="6" y="245"/>
                  </a:cubicBezTo>
                  <a:cubicBezTo>
                    <a:pt x="5" y="237"/>
                    <a:pt x="0" y="230"/>
                    <a:pt x="4" y="222"/>
                  </a:cubicBezTo>
                  <a:cubicBezTo>
                    <a:pt x="4" y="222"/>
                    <a:pt x="8" y="215"/>
                    <a:pt x="10" y="215"/>
                  </a:cubicBezTo>
                  <a:cubicBezTo>
                    <a:pt x="11" y="214"/>
                    <a:pt x="20" y="211"/>
                    <a:pt x="14" y="214"/>
                  </a:cubicBezTo>
                  <a:cubicBezTo>
                    <a:pt x="23" y="208"/>
                    <a:pt x="37" y="198"/>
                    <a:pt x="38" y="186"/>
                  </a:cubicBezTo>
                  <a:cubicBezTo>
                    <a:pt x="38" y="179"/>
                    <a:pt x="41" y="172"/>
                    <a:pt x="45" y="166"/>
                  </a:cubicBezTo>
                  <a:cubicBezTo>
                    <a:pt x="40" y="165"/>
                    <a:pt x="45" y="153"/>
                    <a:pt x="45" y="153"/>
                  </a:cubicBezTo>
                  <a:cubicBezTo>
                    <a:pt x="49" y="143"/>
                    <a:pt x="79" y="141"/>
                    <a:pt x="88" y="135"/>
                  </a:cubicBezTo>
                  <a:cubicBezTo>
                    <a:pt x="103" y="126"/>
                    <a:pt x="114" y="113"/>
                    <a:pt x="124" y="99"/>
                  </a:cubicBezTo>
                  <a:cubicBezTo>
                    <a:pt x="126" y="95"/>
                    <a:pt x="127" y="90"/>
                    <a:pt x="131" y="86"/>
                  </a:cubicBezTo>
                  <a:cubicBezTo>
                    <a:pt x="134" y="82"/>
                    <a:pt x="140" y="77"/>
                    <a:pt x="143" y="72"/>
                  </a:cubicBezTo>
                  <a:cubicBezTo>
                    <a:pt x="147" y="65"/>
                    <a:pt x="158" y="60"/>
                    <a:pt x="162" y="52"/>
                  </a:cubicBezTo>
                  <a:cubicBezTo>
                    <a:pt x="168" y="44"/>
                    <a:pt x="183" y="40"/>
                    <a:pt x="185" y="31"/>
                  </a:cubicBezTo>
                  <a:cubicBezTo>
                    <a:pt x="186" y="28"/>
                    <a:pt x="185" y="26"/>
                    <a:pt x="186" y="23"/>
                  </a:cubicBezTo>
                  <a:cubicBezTo>
                    <a:pt x="188" y="19"/>
                    <a:pt x="193" y="18"/>
                    <a:pt x="194" y="14"/>
                  </a:cubicBezTo>
                  <a:cubicBezTo>
                    <a:pt x="196" y="8"/>
                    <a:pt x="203" y="6"/>
                    <a:pt x="205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797"/>
            <p:cNvSpPr>
              <a:spLocks/>
            </p:cNvSpPr>
            <p:nvPr/>
          </p:nvSpPr>
          <p:spPr bwMode="auto">
            <a:xfrm>
              <a:off x="630238" y="503238"/>
              <a:ext cx="66675" cy="11588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15" y="32"/>
                </a:cxn>
                <a:cxn ang="0">
                  <a:pos x="23" y="16"/>
                </a:cxn>
                <a:cxn ang="0">
                  <a:pos x="18" y="0"/>
                </a:cxn>
              </a:cxnLst>
              <a:rect l="0" t="0" r="r" b="b"/>
              <a:pathLst>
                <a:path w="23" h="40">
                  <a:moveTo>
                    <a:pt x="0" y="34"/>
                  </a:moveTo>
                  <a:cubicBezTo>
                    <a:pt x="11" y="32"/>
                    <a:pt x="4" y="19"/>
                    <a:pt x="15" y="32"/>
                  </a:cubicBezTo>
                  <a:cubicBezTo>
                    <a:pt x="21" y="40"/>
                    <a:pt x="22" y="19"/>
                    <a:pt x="23" y="16"/>
                  </a:cubicBezTo>
                  <a:cubicBezTo>
                    <a:pt x="23" y="11"/>
                    <a:pt x="18" y="5"/>
                    <a:pt x="18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798"/>
            <p:cNvSpPr>
              <a:spLocks/>
            </p:cNvSpPr>
            <p:nvPr/>
          </p:nvSpPr>
          <p:spPr bwMode="auto">
            <a:xfrm>
              <a:off x="560388" y="601663"/>
              <a:ext cx="69850" cy="296862"/>
            </a:xfrm>
            <a:custGeom>
              <a:avLst/>
              <a:gdLst/>
              <a:ahLst/>
              <a:cxnLst>
                <a:cxn ang="0">
                  <a:pos x="1" y="102"/>
                </a:cxn>
                <a:cxn ang="0">
                  <a:pos x="2" y="73"/>
                </a:cxn>
                <a:cxn ang="0">
                  <a:pos x="1" y="45"/>
                </a:cxn>
                <a:cxn ang="0">
                  <a:pos x="4" y="36"/>
                </a:cxn>
                <a:cxn ang="0">
                  <a:pos x="5" y="24"/>
                </a:cxn>
                <a:cxn ang="0">
                  <a:pos x="24" y="0"/>
                </a:cxn>
              </a:cxnLst>
              <a:rect l="0" t="0" r="r" b="b"/>
              <a:pathLst>
                <a:path w="24" h="102">
                  <a:moveTo>
                    <a:pt x="1" y="102"/>
                  </a:moveTo>
                  <a:cubicBezTo>
                    <a:pt x="9" y="97"/>
                    <a:pt x="2" y="80"/>
                    <a:pt x="2" y="73"/>
                  </a:cubicBezTo>
                  <a:cubicBezTo>
                    <a:pt x="1" y="63"/>
                    <a:pt x="0" y="55"/>
                    <a:pt x="1" y="45"/>
                  </a:cubicBezTo>
                  <a:cubicBezTo>
                    <a:pt x="1" y="43"/>
                    <a:pt x="3" y="37"/>
                    <a:pt x="4" y="36"/>
                  </a:cubicBezTo>
                  <a:cubicBezTo>
                    <a:pt x="5" y="35"/>
                    <a:pt x="4" y="27"/>
                    <a:pt x="5" y="24"/>
                  </a:cubicBezTo>
                  <a:cubicBezTo>
                    <a:pt x="10" y="16"/>
                    <a:pt x="16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799"/>
            <p:cNvSpPr>
              <a:spLocks/>
            </p:cNvSpPr>
            <p:nvPr/>
          </p:nvSpPr>
          <p:spPr bwMode="auto">
            <a:xfrm>
              <a:off x="563563" y="373063"/>
              <a:ext cx="974725" cy="585787"/>
            </a:xfrm>
            <a:custGeom>
              <a:avLst/>
              <a:gdLst/>
              <a:ahLst/>
              <a:cxnLst>
                <a:cxn ang="0">
                  <a:pos x="335" y="0"/>
                </a:cxn>
                <a:cxn ang="0">
                  <a:pos x="334" y="17"/>
                </a:cxn>
                <a:cxn ang="0">
                  <a:pos x="327" y="21"/>
                </a:cxn>
                <a:cxn ang="0">
                  <a:pos x="321" y="33"/>
                </a:cxn>
                <a:cxn ang="0">
                  <a:pos x="315" y="44"/>
                </a:cxn>
                <a:cxn ang="0">
                  <a:pos x="307" y="50"/>
                </a:cxn>
                <a:cxn ang="0">
                  <a:pos x="302" y="65"/>
                </a:cxn>
                <a:cxn ang="0">
                  <a:pos x="297" y="77"/>
                </a:cxn>
                <a:cxn ang="0">
                  <a:pos x="264" y="89"/>
                </a:cxn>
                <a:cxn ang="0">
                  <a:pos x="237" y="108"/>
                </a:cxn>
                <a:cxn ang="0">
                  <a:pos x="226" y="129"/>
                </a:cxn>
                <a:cxn ang="0">
                  <a:pos x="222" y="144"/>
                </a:cxn>
                <a:cxn ang="0">
                  <a:pos x="214" y="149"/>
                </a:cxn>
                <a:cxn ang="0">
                  <a:pos x="198" y="161"/>
                </a:cxn>
                <a:cxn ang="0">
                  <a:pos x="185" y="173"/>
                </a:cxn>
                <a:cxn ang="0">
                  <a:pos x="170" y="191"/>
                </a:cxn>
                <a:cxn ang="0">
                  <a:pos x="143" y="191"/>
                </a:cxn>
                <a:cxn ang="0">
                  <a:pos x="132" y="191"/>
                </a:cxn>
                <a:cxn ang="0">
                  <a:pos x="116" y="195"/>
                </a:cxn>
                <a:cxn ang="0">
                  <a:pos x="102" y="191"/>
                </a:cxn>
                <a:cxn ang="0">
                  <a:pos x="88" y="194"/>
                </a:cxn>
                <a:cxn ang="0">
                  <a:pos x="74" y="194"/>
                </a:cxn>
                <a:cxn ang="0">
                  <a:pos x="57" y="185"/>
                </a:cxn>
                <a:cxn ang="0">
                  <a:pos x="26" y="189"/>
                </a:cxn>
                <a:cxn ang="0">
                  <a:pos x="0" y="181"/>
                </a:cxn>
              </a:cxnLst>
              <a:rect l="0" t="0" r="r" b="b"/>
              <a:pathLst>
                <a:path w="336" h="202">
                  <a:moveTo>
                    <a:pt x="335" y="0"/>
                  </a:moveTo>
                  <a:cubicBezTo>
                    <a:pt x="336" y="6"/>
                    <a:pt x="336" y="11"/>
                    <a:pt x="334" y="17"/>
                  </a:cubicBezTo>
                  <a:cubicBezTo>
                    <a:pt x="334" y="20"/>
                    <a:pt x="329" y="18"/>
                    <a:pt x="327" y="21"/>
                  </a:cubicBezTo>
                  <a:cubicBezTo>
                    <a:pt x="325" y="24"/>
                    <a:pt x="322" y="29"/>
                    <a:pt x="321" y="33"/>
                  </a:cubicBezTo>
                  <a:cubicBezTo>
                    <a:pt x="320" y="37"/>
                    <a:pt x="318" y="41"/>
                    <a:pt x="315" y="44"/>
                  </a:cubicBezTo>
                  <a:cubicBezTo>
                    <a:pt x="313" y="46"/>
                    <a:pt x="308" y="47"/>
                    <a:pt x="307" y="50"/>
                  </a:cubicBezTo>
                  <a:cubicBezTo>
                    <a:pt x="305" y="54"/>
                    <a:pt x="296" y="60"/>
                    <a:pt x="302" y="65"/>
                  </a:cubicBezTo>
                  <a:cubicBezTo>
                    <a:pt x="306" y="69"/>
                    <a:pt x="300" y="76"/>
                    <a:pt x="297" y="77"/>
                  </a:cubicBezTo>
                  <a:cubicBezTo>
                    <a:pt x="285" y="83"/>
                    <a:pt x="271" y="78"/>
                    <a:pt x="264" y="89"/>
                  </a:cubicBezTo>
                  <a:cubicBezTo>
                    <a:pt x="259" y="96"/>
                    <a:pt x="246" y="104"/>
                    <a:pt x="237" y="108"/>
                  </a:cubicBezTo>
                  <a:cubicBezTo>
                    <a:pt x="233" y="110"/>
                    <a:pt x="223" y="124"/>
                    <a:pt x="226" y="129"/>
                  </a:cubicBezTo>
                  <a:cubicBezTo>
                    <a:pt x="232" y="136"/>
                    <a:pt x="223" y="138"/>
                    <a:pt x="222" y="144"/>
                  </a:cubicBezTo>
                  <a:cubicBezTo>
                    <a:pt x="221" y="150"/>
                    <a:pt x="220" y="148"/>
                    <a:pt x="214" y="149"/>
                  </a:cubicBezTo>
                  <a:cubicBezTo>
                    <a:pt x="204" y="150"/>
                    <a:pt x="204" y="154"/>
                    <a:pt x="198" y="161"/>
                  </a:cubicBezTo>
                  <a:cubicBezTo>
                    <a:pt x="195" y="165"/>
                    <a:pt x="186" y="167"/>
                    <a:pt x="185" y="173"/>
                  </a:cubicBezTo>
                  <a:cubicBezTo>
                    <a:pt x="183" y="184"/>
                    <a:pt x="177" y="182"/>
                    <a:pt x="170" y="191"/>
                  </a:cubicBezTo>
                  <a:cubicBezTo>
                    <a:pt x="161" y="202"/>
                    <a:pt x="153" y="189"/>
                    <a:pt x="143" y="191"/>
                  </a:cubicBezTo>
                  <a:cubicBezTo>
                    <a:pt x="140" y="191"/>
                    <a:pt x="135" y="191"/>
                    <a:pt x="132" y="191"/>
                  </a:cubicBezTo>
                  <a:cubicBezTo>
                    <a:pt x="126" y="190"/>
                    <a:pt x="122" y="196"/>
                    <a:pt x="116" y="195"/>
                  </a:cubicBezTo>
                  <a:cubicBezTo>
                    <a:pt x="109" y="194"/>
                    <a:pt x="107" y="195"/>
                    <a:pt x="102" y="191"/>
                  </a:cubicBezTo>
                  <a:cubicBezTo>
                    <a:pt x="99" y="189"/>
                    <a:pt x="91" y="193"/>
                    <a:pt x="88" y="194"/>
                  </a:cubicBezTo>
                  <a:cubicBezTo>
                    <a:pt x="84" y="194"/>
                    <a:pt x="79" y="192"/>
                    <a:pt x="74" y="194"/>
                  </a:cubicBezTo>
                  <a:cubicBezTo>
                    <a:pt x="74" y="195"/>
                    <a:pt x="58" y="185"/>
                    <a:pt x="57" y="185"/>
                  </a:cubicBezTo>
                  <a:cubicBezTo>
                    <a:pt x="54" y="179"/>
                    <a:pt x="31" y="187"/>
                    <a:pt x="26" y="189"/>
                  </a:cubicBezTo>
                  <a:cubicBezTo>
                    <a:pt x="20" y="192"/>
                    <a:pt x="5" y="185"/>
                    <a:pt x="0" y="18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00"/>
            <p:cNvSpPr>
              <a:spLocks/>
            </p:cNvSpPr>
            <p:nvPr/>
          </p:nvSpPr>
          <p:spPr bwMode="auto">
            <a:xfrm>
              <a:off x="1036638" y="919163"/>
              <a:ext cx="280988" cy="3683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12"/>
                </a:cxn>
                <a:cxn ang="0">
                  <a:pos x="21" y="20"/>
                </a:cxn>
                <a:cxn ang="0">
                  <a:pos x="41" y="21"/>
                </a:cxn>
                <a:cxn ang="0">
                  <a:pos x="44" y="36"/>
                </a:cxn>
                <a:cxn ang="0">
                  <a:pos x="39" y="33"/>
                </a:cxn>
                <a:cxn ang="0">
                  <a:pos x="49" y="44"/>
                </a:cxn>
                <a:cxn ang="0">
                  <a:pos x="63" y="65"/>
                </a:cxn>
                <a:cxn ang="0">
                  <a:pos x="56" y="76"/>
                </a:cxn>
                <a:cxn ang="0">
                  <a:pos x="75" y="97"/>
                </a:cxn>
                <a:cxn ang="0">
                  <a:pos x="85" y="118"/>
                </a:cxn>
                <a:cxn ang="0">
                  <a:pos x="86" y="123"/>
                </a:cxn>
                <a:cxn ang="0">
                  <a:pos x="97" y="127"/>
                </a:cxn>
              </a:cxnLst>
              <a:rect l="0" t="0" r="r" b="b"/>
              <a:pathLst>
                <a:path w="97" h="127">
                  <a:moveTo>
                    <a:pt x="1" y="0"/>
                  </a:moveTo>
                  <a:cubicBezTo>
                    <a:pt x="2" y="7"/>
                    <a:pt x="0" y="5"/>
                    <a:pt x="4" y="12"/>
                  </a:cubicBezTo>
                  <a:cubicBezTo>
                    <a:pt x="8" y="19"/>
                    <a:pt x="14" y="18"/>
                    <a:pt x="21" y="20"/>
                  </a:cubicBezTo>
                  <a:cubicBezTo>
                    <a:pt x="27" y="21"/>
                    <a:pt x="35" y="22"/>
                    <a:pt x="41" y="21"/>
                  </a:cubicBezTo>
                  <a:cubicBezTo>
                    <a:pt x="47" y="20"/>
                    <a:pt x="43" y="36"/>
                    <a:pt x="44" y="36"/>
                  </a:cubicBezTo>
                  <a:cubicBezTo>
                    <a:pt x="44" y="36"/>
                    <a:pt x="40" y="27"/>
                    <a:pt x="39" y="33"/>
                  </a:cubicBezTo>
                  <a:cubicBezTo>
                    <a:pt x="37" y="40"/>
                    <a:pt x="44" y="44"/>
                    <a:pt x="49" y="44"/>
                  </a:cubicBezTo>
                  <a:cubicBezTo>
                    <a:pt x="53" y="45"/>
                    <a:pt x="65" y="60"/>
                    <a:pt x="63" y="65"/>
                  </a:cubicBezTo>
                  <a:cubicBezTo>
                    <a:pt x="61" y="69"/>
                    <a:pt x="54" y="68"/>
                    <a:pt x="56" y="76"/>
                  </a:cubicBezTo>
                  <a:cubicBezTo>
                    <a:pt x="57" y="80"/>
                    <a:pt x="67" y="102"/>
                    <a:pt x="75" y="97"/>
                  </a:cubicBezTo>
                  <a:cubicBezTo>
                    <a:pt x="74" y="100"/>
                    <a:pt x="81" y="119"/>
                    <a:pt x="85" y="118"/>
                  </a:cubicBezTo>
                  <a:cubicBezTo>
                    <a:pt x="90" y="117"/>
                    <a:pt x="85" y="122"/>
                    <a:pt x="86" y="123"/>
                  </a:cubicBezTo>
                  <a:cubicBezTo>
                    <a:pt x="86" y="123"/>
                    <a:pt x="95" y="126"/>
                    <a:pt x="97" y="12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01"/>
            <p:cNvSpPr>
              <a:spLocks/>
            </p:cNvSpPr>
            <p:nvPr/>
          </p:nvSpPr>
          <p:spPr bwMode="auto">
            <a:xfrm>
              <a:off x="447675" y="912813"/>
              <a:ext cx="161925" cy="6651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38" y="17"/>
                </a:cxn>
                <a:cxn ang="0">
                  <a:pos x="23" y="28"/>
                </a:cxn>
                <a:cxn ang="0">
                  <a:pos x="20" y="44"/>
                </a:cxn>
                <a:cxn ang="0">
                  <a:pos x="10" y="60"/>
                </a:cxn>
                <a:cxn ang="0">
                  <a:pos x="6" y="80"/>
                </a:cxn>
                <a:cxn ang="0">
                  <a:pos x="3" y="95"/>
                </a:cxn>
                <a:cxn ang="0">
                  <a:pos x="12" y="102"/>
                </a:cxn>
                <a:cxn ang="0">
                  <a:pos x="20" y="111"/>
                </a:cxn>
                <a:cxn ang="0">
                  <a:pos x="40" y="129"/>
                </a:cxn>
                <a:cxn ang="0">
                  <a:pos x="35" y="126"/>
                </a:cxn>
                <a:cxn ang="0">
                  <a:pos x="50" y="140"/>
                </a:cxn>
                <a:cxn ang="0">
                  <a:pos x="55" y="159"/>
                </a:cxn>
                <a:cxn ang="0">
                  <a:pos x="50" y="183"/>
                </a:cxn>
                <a:cxn ang="0">
                  <a:pos x="45" y="202"/>
                </a:cxn>
                <a:cxn ang="0">
                  <a:pos x="43" y="229"/>
                </a:cxn>
              </a:cxnLst>
              <a:rect l="0" t="0" r="r" b="b"/>
              <a:pathLst>
                <a:path w="56" h="229">
                  <a:moveTo>
                    <a:pt x="42" y="0"/>
                  </a:moveTo>
                  <a:cubicBezTo>
                    <a:pt x="42" y="8"/>
                    <a:pt x="48" y="11"/>
                    <a:pt x="38" y="17"/>
                  </a:cubicBezTo>
                  <a:cubicBezTo>
                    <a:pt x="32" y="20"/>
                    <a:pt x="28" y="24"/>
                    <a:pt x="23" y="28"/>
                  </a:cubicBezTo>
                  <a:cubicBezTo>
                    <a:pt x="15" y="35"/>
                    <a:pt x="20" y="37"/>
                    <a:pt x="20" y="44"/>
                  </a:cubicBezTo>
                  <a:cubicBezTo>
                    <a:pt x="20" y="51"/>
                    <a:pt x="11" y="52"/>
                    <a:pt x="10" y="60"/>
                  </a:cubicBezTo>
                  <a:cubicBezTo>
                    <a:pt x="10" y="65"/>
                    <a:pt x="12" y="78"/>
                    <a:pt x="6" y="80"/>
                  </a:cubicBezTo>
                  <a:cubicBezTo>
                    <a:pt x="0" y="81"/>
                    <a:pt x="4" y="95"/>
                    <a:pt x="3" y="95"/>
                  </a:cubicBezTo>
                  <a:cubicBezTo>
                    <a:pt x="4" y="96"/>
                    <a:pt x="13" y="97"/>
                    <a:pt x="12" y="102"/>
                  </a:cubicBezTo>
                  <a:cubicBezTo>
                    <a:pt x="11" y="107"/>
                    <a:pt x="18" y="108"/>
                    <a:pt x="20" y="111"/>
                  </a:cubicBezTo>
                  <a:cubicBezTo>
                    <a:pt x="23" y="114"/>
                    <a:pt x="41" y="128"/>
                    <a:pt x="40" y="129"/>
                  </a:cubicBezTo>
                  <a:cubicBezTo>
                    <a:pt x="39" y="130"/>
                    <a:pt x="36" y="126"/>
                    <a:pt x="35" y="126"/>
                  </a:cubicBezTo>
                  <a:cubicBezTo>
                    <a:pt x="36" y="128"/>
                    <a:pt x="51" y="139"/>
                    <a:pt x="50" y="140"/>
                  </a:cubicBezTo>
                  <a:cubicBezTo>
                    <a:pt x="49" y="141"/>
                    <a:pt x="54" y="155"/>
                    <a:pt x="55" y="159"/>
                  </a:cubicBezTo>
                  <a:cubicBezTo>
                    <a:pt x="56" y="167"/>
                    <a:pt x="51" y="175"/>
                    <a:pt x="50" y="183"/>
                  </a:cubicBezTo>
                  <a:cubicBezTo>
                    <a:pt x="49" y="186"/>
                    <a:pt x="48" y="200"/>
                    <a:pt x="45" y="202"/>
                  </a:cubicBezTo>
                  <a:cubicBezTo>
                    <a:pt x="40" y="208"/>
                    <a:pt x="43" y="221"/>
                    <a:pt x="43" y="2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02"/>
            <p:cNvSpPr>
              <a:spLocks/>
            </p:cNvSpPr>
            <p:nvPr/>
          </p:nvSpPr>
          <p:spPr bwMode="auto">
            <a:xfrm>
              <a:off x="1965325" y="1649413"/>
              <a:ext cx="963613" cy="3714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9" y="9"/>
                </a:cxn>
                <a:cxn ang="0">
                  <a:pos x="11" y="1"/>
                </a:cxn>
                <a:cxn ang="0">
                  <a:pos x="20" y="8"/>
                </a:cxn>
                <a:cxn ang="0">
                  <a:pos x="27" y="8"/>
                </a:cxn>
                <a:cxn ang="0">
                  <a:pos x="32" y="13"/>
                </a:cxn>
                <a:cxn ang="0">
                  <a:pos x="50" y="47"/>
                </a:cxn>
                <a:cxn ang="0">
                  <a:pos x="55" y="44"/>
                </a:cxn>
                <a:cxn ang="0">
                  <a:pos x="56" y="69"/>
                </a:cxn>
                <a:cxn ang="0">
                  <a:pos x="77" y="72"/>
                </a:cxn>
                <a:cxn ang="0">
                  <a:pos x="80" y="75"/>
                </a:cxn>
                <a:cxn ang="0">
                  <a:pos x="96" y="75"/>
                </a:cxn>
                <a:cxn ang="0">
                  <a:pos x="103" y="86"/>
                </a:cxn>
                <a:cxn ang="0">
                  <a:pos x="113" y="85"/>
                </a:cxn>
                <a:cxn ang="0">
                  <a:pos x="134" y="93"/>
                </a:cxn>
                <a:cxn ang="0">
                  <a:pos x="167" y="87"/>
                </a:cxn>
                <a:cxn ang="0">
                  <a:pos x="179" y="92"/>
                </a:cxn>
                <a:cxn ang="0">
                  <a:pos x="206" y="87"/>
                </a:cxn>
                <a:cxn ang="0">
                  <a:pos x="223" y="84"/>
                </a:cxn>
                <a:cxn ang="0">
                  <a:pos x="244" y="80"/>
                </a:cxn>
                <a:cxn ang="0">
                  <a:pos x="266" y="79"/>
                </a:cxn>
                <a:cxn ang="0">
                  <a:pos x="279" y="75"/>
                </a:cxn>
                <a:cxn ang="0">
                  <a:pos x="312" y="87"/>
                </a:cxn>
                <a:cxn ang="0">
                  <a:pos x="326" y="109"/>
                </a:cxn>
                <a:cxn ang="0">
                  <a:pos x="332" y="128"/>
                </a:cxn>
              </a:cxnLst>
              <a:rect l="0" t="0" r="r" b="b"/>
              <a:pathLst>
                <a:path w="332" h="128">
                  <a:moveTo>
                    <a:pt x="0" y="9"/>
                  </a:moveTo>
                  <a:cubicBezTo>
                    <a:pt x="0" y="10"/>
                    <a:pt x="9" y="11"/>
                    <a:pt x="9" y="9"/>
                  </a:cubicBezTo>
                  <a:cubicBezTo>
                    <a:pt x="10" y="7"/>
                    <a:pt x="8" y="2"/>
                    <a:pt x="11" y="1"/>
                  </a:cubicBezTo>
                  <a:cubicBezTo>
                    <a:pt x="13" y="0"/>
                    <a:pt x="19" y="7"/>
                    <a:pt x="20" y="8"/>
                  </a:cubicBezTo>
                  <a:cubicBezTo>
                    <a:pt x="22" y="9"/>
                    <a:pt x="25" y="9"/>
                    <a:pt x="27" y="8"/>
                  </a:cubicBezTo>
                  <a:cubicBezTo>
                    <a:pt x="33" y="9"/>
                    <a:pt x="28" y="12"/>
                    <a:pt x="32" y="13"/>
                  </a:cubicBezTo>
                  <a:cubicBezTo>
                    <a:pt x="41" y="17"/>
                    <a:pt x="40" y="46"/>
                    <a:pt x="50" y="47"/>
                  </a:cubicBezTo>
                  <a:cubicBezTo>
                    <a:pt x="51" y="47"/>
                    <a:pt x="52" y="42"/>
                    <a:pt x="55" y="44"/>
                  </a:cubicBezTo>
                  <a:cubicBezTo>
                    <a:pt x="63" y="43"/>
                    <a:pt x="54" y="67"/>
                    <a:pt x="56" y="69"/>
                  </a:cubicBezTo>
                  <a:cubicBezTo>
                    <a:pt x="60" y="73"/>
                    <a:pt x="73" y="67"/>
                    <a:pt x="77" y="72"/>
                  </a:cubicBezTo>
                  <a:cubicBezTo>
                    <a:pt x="79" y="73"/>
                    <a:pt x="77" y="76"/>
                    <a:pt x="80" y="75"/>
                  </a:cubicBezTo>
                  <a:cubicBezTo>
                    <a:pt x="83" y="74"/>
                    <a:pt x="93" y="73"/>
                    <a:pt x="96" y="75"/>
                  </a:cubicBezTo>
                  <a:cubicBezTo>
                    <a:pt x="100" y="78"/>
                    <a:pt x="100" y="83"/>
                    <a:pt x="103" y="86"/>
                  </a:cubicBezTo>
                  <a:cubicBezTo>
                    <a:pt x="105" y="88"/>
                    <a:pt x="111" y="85"/>
                    <a:pt x="113" y="85"/>
                  </a:cubicBezTo>
                  <a:cubicBezTo>
                    <a:pt x="120" y="86"/>
                    <a:pt x="126" y="96"/>
                    <a:pt x="134" y="93"/>
                  </a:cubicBezTo>
                  <a:cubicBezTo>
                    <a:pt x="140" y="91"/>
                    <a:pt x="164" y="79"/>
                    <a:pt x="167" y="87"/>
                  </a:cubicBezTo>
                  <a:cubicBezTo>
                    <a:pt x="169" y="94"/>
                    <a:pt x="173" y="97"/>
                    <a:pt x="179" y="92"/>
                  </a:cubicBezTo>
                  <a:cubicBezTo>
                    <a:pt x="186" y="88"/>
                    <a:pt x="198" y="88"/>
                    <a:pt x="206" y="87"/>
                  </a:cubicBezTo>
                  <a:cubicBezTo>
                    <a:pt x="212" y="87"/>
                    <a:pt x="217" y="84"/>
                    <a:pt x="223" y="84"/>
                  </a:cubicBezTo>
                  <a:cubicBezTo>
                    <a:pt x="227" y="83"/>
                    <a:pt x="242" y="82"/>
                    <a:pt x="244" y="80"/>
                  </a:cubicBezTo>
                  <a:cubicBezTo>
                    <a:pt x="250" y="75"/>
                    <a:pt x="261" y="85"/>
                    <a:pt x="266" y="79"/>
                  </a:cubicBezTo>
                  <a:cubicBezTo>
                    <a:pt x="268" y="76"/>
                    <a:pt x="276" y="76"/>
                    <a:pt x="279" y="75"/>
                  </a:cubicBezTo>
                  <a:cubicBezTo>
                    <a:pt x="296" y="69"/>
                    <a:pt x="302" y="78"/>
                    <a:pt x="312" y="87"/>
                  </a:cubicBezTo>
                  <a:cubicBezTo>
                    <a:pt x="320" y="93"/>
                    <a:pt x="324" y="99"/>
                    <a:pt x="326" y="109"/>
                  </a:cubicBezTo>
                  <a:cubicBezTo>
                    <a:pt x="328" y="117"/>
                    <a:pt x="324" y="122"/>
                    <a:pt x="332" y="12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03"/>
            <p:cNvSpPr>
              <a:spLocks/>
            </p:cNvSpPr>
            <p:nvPr/>
          </p:nvSpPr>
          <p:spPr bwMode="auto">
            <a:xfrm>
              <a:off x="1831975" y="2009775"/>
              <a:ext cx="6350" cy="14287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3"/>
                    <a:pt x="2" y="3"/>
                    <a:pt x="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04"/>
            <p:cNvSpPr>
              <a:spLocks/>
            </p:cNvSpPr>
            <p:nvPr/>
          </p:nvSpPr>
          <p:spPr bwMode="auto">
            <a:xfrm>
              <a:off x="2778125" y="1841500"/>
              <a:ext cx="14288" cy="1746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0" y="0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05"/>
            <p:cNvSpPr>
              <a:spLocks/>
            </p:cNvSpPr>
            <p:nvPr/>
          </p:nvSpPr>
          <p:spPr bwMode="auto">
            <a:xfrm>
              <a:off x="2989263" y="2122488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06"/>
            <p:cNvSpPr>
              <a:spLocks/>
            </p:cNvSpPr>
            <p:nvPr/>
          </p:nvSpPr>
          <p:spPr bwMode="auto">
            <a:xfrm>
              <a:off x="2968625" y="2033588"/>
              <a:ext cx="100013" cy="150812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50"/>
                </a:cxn>
                <a:cxn ang="0">
                  <a:pos x="6" y="31"/>
                </a:cxn>
                <a:cxn ang="0">
                  <a:pos x="2" y="18"/>
                </a:cxn>
              </a:cxnLst>
              <a:rect l="0" t="0" r="r" b="b"/>
              <a:pathLst>
                <a:path w="34" h="52">
                  <a:moveTo>
                    <a:pt x="16" y="0"/>
                  </a:moveTo>
                  <a:cubicBezTo>
                    <a:pt x="18" y="7"/>
                    <a:pt x="34" y="52"/>
                    <a:pt x="22" y="50"/>
                  </a:cubicBezTo>
                  <a:cubicBezTo>
                    <a:pt x="10" y="48"/>
                    <a:pt x="12" y="33"/>
                    <a:pt x="6" y="31"/>
                  </a:cubicBezTo>
                  <a:cubicBezTo>
                    <a:pt x="0" y="29"/>
                    <a:pt x="2" y="23"/>
                    <a:pt x="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07"/>
            <p:cNvSpPr>
              <a:spLocks/>
            </p:cNvSpPr>
            <p:nvPr/>
          </p:nvSpPr>
          <p:spPr bwMode="auto">
            <a:xfrm>
              <a:off x="4298950" y="4924425"/>
              <a:ext cx="46038" cy="57150"/>
            </a:xfrm>
            <a:custGeom>
              <a:avLst/>
              <a:gdLst/>
              <a:ahLst/>
              <a:cxnLst>
                <a:cxn ang="0">
                  <a:pos x="16" y="20"/>
                </a:cxn>
                <a:cxn ang="0">
                  <a:pos x="0" y="0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6" y="11"/>
                    <a:pt x="9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808"/>
            <p:cNvSpPr>
              <a:spLocks noChangeShapeType="1"/>
            </p:cNvSpPr>
            <p:nvPr/>
          </p:nvSpPr>
          <p:spPr bwMode="auto">
            <a:xfrm flipH="1">
              <a:off x="4338638" y="4978400"/>
              <a:ext cx="12700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09"/>
            <p:cNvSpPr>
              <a:spLocks/>
            </p:cNvSpPr>
            <p:nvPr/>
          </p:nvSpPr>
          <p:spPr bwMode="auto">
            <a:xfrm>
              <a:off x="4271963" y="2184400"/>
              <a:ext cx="150813" cy="42862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0" y="4"/>
                </a:cxn>
                <a:cxn ang="0">
                  <a:pos x="27" y="10"/>
                </a:cxn>
                <a:cxn ang="0">
                  <a:pos x="0" y="14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52" y="7"/>
                    <a:pt x="50" y="4"/>
                    <a:pt x="50" y="4"/>
                  </a:cubicBezTo>
                  <a:cubicBezTo>
                    <a:pt x="43" y="0"/>
                    <a:pt x="33" y="7"/>
                    <a:pt x="27" y="10"/>
                  </a:cubicBezTo>
                  <a:cubicBezTo>
                    <a:pt x="16" y="15"/>
                    <a:pt x="11" y="5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10"/>
            <p:cNvSpPr>
              <a:spLocks/>
            </p:cNvSpPr>
            <p:nvPr/>
          </p:nvSpPr>
          <p:spPr bwMode="auto">
            <a:xfrm>
              <a:off x="4510088" y="4203700"/>
              <a:ext cx="22383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15"/>
                </a:cxn>
                <a:cxn ang="0">
                  <a:pos x="50" y="17"/>
                </a:cxn>
                <a:cxn ang="0">
                  <a:pos x="77" y="25"/>
                </a:cxn>
              </a:cxnLst>
              <a:rect l="0" t="0" r="r" b="b"/>
              <a:pathLst>
                <a:path w="77" h="25">
                  <a:moveTo>
                    <a:pt x="0" y="0"/>
                  </a:moveTo>
                  <a:cubicBezTo>
                    <a:pt x="6" y="18"/>
                    <a:pt x="22" y="6"/>
                    <a:pt x="33" y="15"/>
                  </a:cubicBezTo>
                  <a:cubicBezTo>
                    <a:pt x="35" y="17"/>
                    <a:pt x="47" y="16"/>
                    <a:pt x="50" y="17"/>
                  </a:cubicBezTo>
                  <a:cubicBezTo>
                    <a:pt x="59" y="19"/>
                    <a:pt x="68" y="22"/>
                    <a:pt x="77" y="2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11"/>
            <p:cNvSpPr>
              <a:spLocks/>
            </p:cNvSpPr>
            <p:nvPr/>
          </p:nvSpPr>
          <p:spPr bwMode="auto">
            <a:xfrm>
              <a:off x="3030538" y="2717800"/>
              <a:ext cx="1322388" cy="9175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7" y="29"/>
                </a:cxn>
                <a:cxn ang="0">
                  <a:pos x="51" y="42"/>
                </a:cxn>
                <a:cxn ang="0">
                  <a:pos x="48" y="47"/>
                </a:cxn>
                <a:cxn ang="0">
                  <a:pos x="48" y="53"/>
                </a:cxn>
                <a:cxn ang="0">
                  <a:pos x="54" y="61"/>
                </a:cxn>
                <a:cxn ang="0">
                  <a:pos x="74" y="75"/>
                </a:cxn>
                <a:cxn ang="0">
                  <a:pos x="96" y="83"/>
                </a:cxn>
                <a:cxn ang="0">
                  <a:pos x="132" y="118"/>
                </a:cxn>
                <a:cxn ang="0">
                  <a:pos x="140" y="142"/>
                </a:cxn>
                <a:cxn ang="0">
                  <a:pos x="149" y="146"/>
                </a:cxn>
                <a:cxn ang="0">
                  <a:pos x="153" y="156"/>
                </a:cxn>
                <a:cxn ang="0">
                  <a:pos x="185" y="165"/>
                </a:cxn>
                <a:cxn ang="0">
                  <a:pos x="217" y="178"/>
                </a:cxn>
                <a:cxn ang="0">
                  <a:pos x="236" y="190"/>
                </a:cxn>
                <a:cxn ang="0">
                  <a:pos x="249" y="207"/>
                </a:cxn>
                <a:cxn ang="0">
                  <a:pos x="287" y="220"/>
                </a:cxn>
                <a:cxn ang="0">
                  <a:pos x="329" y="235"/>
                </a:cxn>
                <a:cxn ang="0">
                  <a:pos x="380" y="256"/>
                </a:cxn>
                <a:cxn ang="0">
                  <a:pos x="395" y="266"/>
                </a:cxn>
                <a:cxn ang="0">
                  <a:pos x="405" y="280"/>
                </a:cxn>
                <a:cxn ang="0">
                  <a:pos x="419" y="302"/>
                </a:cxn>
                <a:cxn ang="0">
                  <a:pos x="425" y="316"/>
                </a:cxn>
                <a:cxn ang="0">
                  <a:pos x="456" y="311"/>
                </a:cxn>
              </a:cxnLst>
              <a:rect l="0" t="0" r="r" b="b"/>
              <a:pathLst>
                <a:path w="456" h="316">
                  <a:moveTo>
                    <a:pt x="1" y="0"/>
                  </a:moveTo>
                  <a:cubicBezTo>
                    <a:pt x="0" y="9"/>
                    <a:pt x="19" y="20"/>
                    <a:pt x="17" y="29"/>
                  </a:cubicBezTo>
                  <a:cubicBezTo>
                    <a:pt x="23" y="23"/>
                    <a:pt x="43" y="47"/>
                    <a:pt x="51" y="42"/>
                  </a:cubicBezTo>
                  <a:cubicBezTo>
                    <a:pt x="50" y="44"/>
                    <a:pt x="51" y="48"/>
                    <a:pt x="48" y="47"/>
                  </a:cubicBezTo>
                  <a:cubicBezTo>
                    <a:pt x="48" y="48"/>
                    <a:pt x="48" y="52"/>
                    <a:pt x="48" y="53"/>
                  </a:cubicBezTo>
                  <a:cubicBezTo>
                    <a:pt x="49" y="55"/>
                    <a:pt x="53" y="57"/>
                    <a:pt x="54" y="61"/>
                  </a:cubicBezTo>
                  <a:cubicBezTo>
                    <a:pt x="56" y="66"/>
                    <a:pt x="69" y="73"/>
                    <a:pt x="74" y="75"/>
                  </a:cubicBezTo>
                  <a:cubicBezTo>
                    <a:pt x="77" y="76"/>
                    <a:pt x="96" y="79"/>
                    <a:pt x="96" y="83"/>
                  </a:cubicBezTo>
                  <a:cubicBezTo>
                    <a:pt x="110" y="95"/>
                    <a:pt x="124" y="102"/>
                    <a:pt x="132" y="118"/>
                  </a:cubicBezTo>
                  <a:cubicBezTo>
                    <a:pt x="136" y="126"/>
                    <a:pt x="133" y="138"/>
                    <a:pt x="140" y="142"/>
                  </a:cubicBezTo>
                  <a:cubicBezTo>
                    <a:pt x="144" y="143"/>
                    <a:pt x="147" y="141"/>
                    <a:pt x="149" y="146"/>
                  </a:cubicBezTo>
                  <a:cubicBezTo>
                    <a:pt x="151" y="148"/>
                    <a:pt x="151" y="155"/>
                    <a:pt x="153" y="156"/>
                  </a:cubicBezTo>
                  <a:cubicBezTo>
                    <a:pt x="163" y="162"/>
                    <a:pt x="174" y="162"/>
                    <a:pt x="185" y="165"/>
                  </a:cubicBezTo>
                  <a:cubicBezTo>
                    <a:pt x="194" y="168"/>
                    <a:pt x="209" y="172"/>
                    <a:pt x="217" y="178"/>
                  </a:cubicBezTo>
                  <a:cubicBezTo>
                    <a:pt x="225" y="184"/>
                    <a:pt x="230" y="182"/>
                    <a:pt x="236" y="190"/>
                  </a:cubicBezTo>
                  <a:cubicBezTo>
                    <a:pt x="239" y="194"/>
                    <a:pt x="247" y="203"/>
                    <a:pt x="249" y="207"/>
                  </a:cubicBezTo>
                  <a:cubicBezTo>
                    <a:pt x="253" y="217"/>
                    <a:pt x="278" y="219"/>
                    <a:pt x="287" y="220"/>
                  </a:cubicBezTo>
                  <a:cubicBezTo>
                    <a:pt x="301" y="223"/>
                    <a:pt x="316" y="228"/>
                    <a:pt x="329" y="235"/>
                  </a:cubicBezTo>
                  <a:cubicBezTo>
                    <a:pt x="348" y="244"/>
                    <a:pt x="363" y="241"/>
                    <a:pt x="380" y="256"/>
                  </a:cubicBezTo>
                  <a:cubicBezTo>
                    <a:pt x="385" y="261"/>
                    <a:pt x="392" y="261"/>
                    <a:pt x="395" y="266"/>
                  </a:cubicBezTo>
                  <a:cubicBezTo>
                    <a:pt x="398" y="271"/>
                    <a:pt x="402" y="275"/>
                    <a:pt x="405" y="280"/>
                  </a:cubicBezTo>
                  <a:cubicBezTo>
                    <a:pt x="410" y="287"/>
                    <a:pt x="416" y="297"/>
                    <a:pt x="419" y="302"/>
                  </a:cubicBezTo>
                  <a:cubicBezTo>
                    <a:pt x="421" y="307"/>
                    <a:pt x="424" y="311"/>
                    <a:pt x="425" y="316"/>
                  </a:cubicBezTo>
                  <a:cubicBezTo>
                    <a:pt x="423" y="308"/>
                    <a:pt x="453" y="311"/>
                    <a:pt x="456" y="3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12"/>
            <p:cNvSpPr>
              <a:spLocks/>
            </p:cNvSpPr>
            <p:nvPr/>
          </p:nvSpPr>
          <p:spPr bwMode="auto">
            <a:xfrm>
              <a:off x="2989263" y="2163763"/>
              <a:ext cx="80963" cy="554037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4" y="29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9" y="67"/>
                </a:cxn>
                <a:cxn ang="0">
                  <a:pos x="10" y="82"/>
                </a:cxn>
                <a:cxn ang="0">
                  <a:pos x="10" y="89"/>
                </a:cxn>
                <a:cxn ang="0">
                  <a:pos x="13" y="103"/>
                </a:cxn>
                <a:cxn ang="0">
                  <a:pos x="19" y="117"/>
                </a:cxn>
                <a:cxn ang="0">
                  <a:pos x="24" y="132"/>
                </a:cxn>
                <a:cxn ang="0">
                  <a:pos x="23" y="159"/>
                </a:cxn>
                <a:cxn ang="0">
                  <a:pos x="19" y="174"/>
                </a:cxn>
                <a:cxn ang="0">
                  <a:pos x="15" y="191"/>
                </a:cxn>
              </a:cxnLst>
              <a:rect l="0" t="0" r="r" b="b"/>
              <a:pathLst>
                <a:path w="28" h="191">
                  <a:moveTo>
                    <a:pt x="28" y="1"/>
                  </a:moveTo>
                  <a:cubicBezTo>
                    <a:pt x="12" y="0"/>
                    <a:pt x="14" y="18"/>
                    <a:pt x="14" y="29"/>
                  </a:cubicBezTo>
                  <a:cubicBezTo>
                    <a:pt x="14" y="34"/>
                    <a:pt x="8" y="38"/>
                    <a:pt x="6" y="43"/>
                  </a:cubicBezTo>
                  <a:cubicBezTo>
                    <a:pt x="3" y="47"/>
                    <a:pt x="5" y="53"/>
                    <a:pt x="2" y="58"/>
                  </a:cubicBezTo>
                  <a:cubicBezTo>
                    <a:pt x="0" y="60"/>
                    <a:pt x="8" y="67"/>
                    <a:pt x="9" y="67"/>
                  </a:cubicBezTo>
                  <a:cubicBezTo>
                    <a:pt x="14" y="69"/>
                    <a:pt x="9" y="78"/>
                    <a:pt x="10" y="82"/>
                  </a:cubicBezTo>
                  <a:cubicBezTo>
                    <a:pt x="12" y="85"/>
                    <a:pt x="8" y="85"/>
                    <a:pt x="10" y="89"/>
                  </a:cubicBezTo>
                  <a:cubicBezTo>
                    <a:pt x="12" y="91"/>
                    <a:pt x="14" y="100"/>
                    <a:pt x="13" y="103"/>
                  </a:cubicBezTo>
                  <a:cubicBezTo>
                    <a:pt x="12" y="108"/>
                    <a:pt x="17" y="113"/>
                    <a:pt x="19" y="117"/>
                  </a:cubicBezTo>
                  <a:cubicBezTo>
                    <a:pt x="22" y="120"/>
                    <a:pt x="23" y="128"/>
                    <a:pt x="24" y="132"/>
                  </a:cubicBezTo>
                  <a:cubicBezTo>
                    <a:pt x="26" y="141"/>
                    <a:pt x="22" y="150"/>
                    <a:pt x="23" y="159"/>
                  </a:cubicBezTo>
                  <a:cubicBezTo>
                    <a:pt x="23" y="166"/>
                    <a:pt x="25" y="169"/>
                    <a:pt x="19" y="174"/>
                  </a:cubicBezTo>
                  <a:cubicBezTo>
                    <a:pt x="15" y="177"/>
                    <a:pt x="17" y="186"/>
                    <a:pt x="15" y="19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813"/>
            <p:cNvSpPr>
              <a:spLocks noChangeShapeType="1"/>
            </p:cNvSpPr>
            <p:nvPr/>
          </p:nvSpPr>
          <p:spPr bwMode="auto">
            <a:xfrm>
              <a:off x="3556000" y="2000250"/>
              <a:ext cx="11113" cy="238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14"/>
            <p:cNvSpPr>
              <a:spLocks/>
            </p:cNvSpPr>
            <p:nvPr/>
          </p:nvSpPr>
          <p:spPr bwMode="auto">
            <a:xfrm>
              <a:off x="5383213" y="2619375"/>
              <a:ext cx="26988" cy="112712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17"/>
                </a:cxn>
                <a:cxn ang="0">
                  <a:pos x="9" y="39"/>
                </a:cxn>
              </a:cxnLst>
              <a:rect l="0" t="0" r="r" b="b"/>
              <a:pathLst>
                <a:path w="9" h="39">
                  <a:moveTo>
                    <a:pt x="5" y="0"/>
                  </a:moveTo>
                  <a:cubicBezTo>
                    <a:pt x="0" y="5"/>
                    <a:pt x="3" y="11"/>
                    <a:pt x="6" y="17"/>
                  </a:cubicBezTo>
                  <a:cubicBezTo>
                    <a:pt x="9" y="25"/>
                    <a:pt x="7" y="33"/>
                    <a:pt x="9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15"/>
            <p:cNvSpPr>
              <a:spLocks/>
            </p:cNvSpPr>
            <p:nvPr/>
          </p:nvSpPr>
          <p:spPr bwMode="auto">
            <a:xfrm>
              <a:off x="5276850" y="1511300"/>
              <a:ext cx="284163" cy="6254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4"/>
                </a:cxn>
                <a:cxn ang="0">
                  <a:pos x="28" y="14"/>
                </a:cxn>
                <a:cxn ang="0">
                  <a:pos x="50" y="28"/>
                </a:cxn>
                <a:cxn ang="0">
                  <a:pos x="82" y="43"/>
                </a:cxn>
                <a:cxn ang="0">
                  <a:pos x="95" y="94"/>
                </a:cxn>
                <a:cxn ang="0">
                  <a:pos x="94" y="110"/>
                </a:cxn>
                <a:cxn ang="0">
                  <a:pos x="97" y="128"/>
                </a:cxn>
                <a:cxn ang="0">
                  <a:pos x="89" y="168"/>
                </a:cxn>
                <a:cxn ang="0">
                  <a:pos x="74" y="197"/>
                </a:cxn>
                <a:cxn ang="0">
                  <a:pos x="58" y="216"/>
                </a:cxn>
              </a:cxnLst>
              <a:rect l="0" t="0" r="r" b="b"/>
              <a:pathLst>
                <a:path w="98" h="216">
                  <a:moveTo>
                    <a:pt x="0" y="0"/>
                  </a:moveTo>
                  <a:cubicBezTo>
                    <a:pt x="1" y="1"/>
                    <a:pt x="9" y="5"/>
                    <a:pt x="9" y="4"/>
                  </a:cubicBezTo>
                  <a:cubicBezTo>
                    <a:pt x="8" y="10"/>
                    <a:pt x="24" y="13"/>
                    <a:pt x="28" y="14"/>
                  </a:cubicBezTo>
                  <a:cubicBezTo>
                    <a:pt x="33" y="19"/>
                    <a:pt x="42" y="24"/>
                    <a:pt x="50" y="28"/>
                  </a:cubicBezTo>
                  <a:cubicBezTo>
                    <a:pt x="58" y="32"/>
                    <a:pt x="77" y="35"/>
                    <a:pt x="82" y="43"/>
                  </a:cubicBezTo>
                  <a:cubicBezTo>
                    <a:pt x="91" y="58"/>
                    <a:pt x="96" y="76"/>
                    <a:pt x="95" y="94"/>
                  </a:cubicBezTo>
                  <a:cubicBezTo>
                    <a:pt x="94" y="100"/>
                    <a:pt x="94" y="105"/>
                    <a:pt x="94" y="110"/>
                  </a:cubicBezTo>
                  <a:cubicBezTo>
                    <a:pt x="94" y="115"/>
                    <a:pt x="98" y="123"/>
                    <a:pt x="97" y="128"/>
                  </a:cubicBezTo>
                  <a:cubicBezTo>
                    <a:pt x="94" y="141"/>
                    <a:pt x="92" y="155"/>
                    <a:pt x="89" y="168"/>
                  </a:cubicBezTo>
                  <a:cubicBezTo>
                    <a:pt x="87" y="182"/>
                    <a:pt x="85" y="189"/>
                    <a:pt x="74" y="197"/>
                  </a:cubicBezTo>
                  <a:cubicBezTo>
                    <a:pt x="70" y="200"/>
                    <a:pt x="59" y="212"/>
                    <a:pt x="58" y="21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816"/>
            <p:cNvSpPr>
              <a:spLocks/>
            </p:cNvSpPr>
            <p:nvPr/>
          </p:nvSpPr>
          <p:spPr bwMode="auto">
            <a:xfrm>
              <a:off x="2751138" y="2592388"/>
              <a:ext cx="1346200" cy="1281112"/>
            </a:xfrm>
            <a:custGeom>
              <a:avLst/>
              <a:gdLst/>
              <a:ahLst/>
              <a:cxnLst>
                <a:cxn ang="0">
                  <a:pos x="464" y="0"/>
                </a:cxn>
                <a:cxn ang="0">
                  <a:pos x="454" y="5"/>
                </a:cxn>
                <a:cxn ang="0">
                  <a:pos x="438" y="17"/>
                </a:cxn>
                <a:cxn ang="0">
                  <a:pos x="416" y="31"/>
                </a:cxn>
                <a:cxn ang="0">
                  <a:pos x="366" y="42"/>
                </a:cxn>
                <a:cxn ang="0">
                  <a:pos x="341" y="56"/>
                </a:cxn>
                <a:cxn ang="0">
                  <a:pos x="327" y="59"/>
                </a:cxn>
                <a:cxn ang="0">
                  <a:pos x="312" y="73"/>
                </a:cxn>
                <a:cxn ang="0">
                  <a:pos x="293" y="87"/>
                </a:cxn>
                <a:cxn ang="0">
                  <a:pos x="246" y="127"/>
                </a:cxn>
                <a:cxn ang="0">
                  <a:pos x="222" y="146"/>
                </a:cxn>
                <a:cxn ang="0">
                  <a:pos x="206" y="163"/>
                </a:cxn>
                <a:cxn ang="0">
                  <a:pos x="173" y="195"/>
                </a:cxn>
                <a:cxn ang="0">
                  <a:pos x="145" y="212"/>
                </a:cxn>
                <a:cxn ang="0">
                  <a:pos x="108" y="223"/>
                </a:cxn>
                <a:cxn ang="0">
                  <a:pos x="85" y="238"/>
                </a:cxn>
                <a:cxn ang="0">
                  <a:pos x="73" y="248"/>
                </a:cxn>
                <a:cxn ang="0">
                  <a:pos x="61" y="259"/>
                </a:cxn>
                <a:cxn ang="0">
                  <a:pos x="49" y="278"/>
                </a:cxn>
                <a:cxn ang="0">
                  <a:pos x="45" y="291"/>
                </a:cxn>
                <a:cxn ang="0">
                  <a:pos x="38" y="306"/>
                </a:cxn>
                <a:cxn ang="0">
                  <a:pos x="29" y="319"/>
                </a:cxn>
                <a:cxn ang="0">
                  <a:pos x="26" y="353"/>
                </a:cxn>
                <a:cxn ang="0">
                  <a:pos x="29" y="371"/>
                </a:cxn>
                <a:cxn ang="0">
                  <a:pos x="26" y="394"/>
                </a:cxn>
                <a:cxn ang="0">
                  <a:pos x="11" y="420"/>
                </a:cxn>
                <a:cxn ang="0">
                  <a:pos x="0" y="441"/>
                </a:cxn>
              </a:cxnLst>
              <a:rect l="0" t="0" r="r" b="b"/>
              <a:pathLst>
                <a:path w="464" h="441">
                  <a:moveTo>
                    <a:pt x="464" y="0"/>
                  </a:moveTo>
                  <a:cubicBezTo>
                    <a:pt x="460" y="0"/>
                    <a:pt x="457" y="3"/>
                    <a:pt x="454" y="5"/>
                  </a:cubicBezTo>
                  <a:cubicBezTo>
                    <a:pt x="451" y="10"/>
                    <a:pt x="445" y="13"/>
                    <a:pt x="438" y="17"/>
                  </a:cubicBezTo>
                  <a:cubicBezTo>
                    <a:pt x="432" y="20"/>
                    <a:pt x="422" y="31"/>
                    <a:pt x="416" y="31"/>
                  </a:cubicBezTo>
                  <a:cubicBezTo>
                    <a:pt x="400" y="32"/>
                    <a:pt x="382" y="37"/>
                    <a:pt x="366" y="42"/>
                  </a:cubicBezTo>
                  <a:cubicBezTo>
                    <a:pt x="357" y="45"/>
                    <a:pt x="348" y="50"/>
                    <a:pt x="341" y="56"/>
                  </a:cubicBezTo>
                  <a:cubicBezTo>
                    <a:pt x="335" y="61"/>
                    <a:pt x="332" y="56"/>
                    <a:pt x="327" y="59"/>
                  </a:cubicBezTo>
                  <a:cubicBezTo>
                    <a:pt x="321" y="62"/>
                    <a:pt x="316" y="71"/>
                    <a:pt x="312" y="73"/>
                  </a:cubicBezTo>
                  <a:cubicBezTo>
                    <a:pt x="305" y="76"/>
                    <a:pt x="298" y="83"/>
                    <a:pt x="293" y="87"/>
                  </a:cubicBezTo>
                  <a:cubicBezTo>
                    <a:pt x="277" y="101"/>
                    <a:pt x="263" y="115"/>
                    <a:pt x="246" y="127"/>
                  </a:cubicBezTo>
                  <a:cubicBezTo>
                    <a:pt x="238" y="133"/>
                    <a:pt x="230" y="140"/>
                    <a:pt x="222" y="146"/>
                  </a:cubicBezTo>
                  <a:cubicBezTo>
                    <a:pt x="216" y="151"/>
                    <a:pt x="212" y="159"/>
                    <a:pt x="206" y="163"/>
                  </a:cubicBezTo>
                  <a:cubicBezTo>
                    <a:pt x="202" y="165"/>
                    <a:pt x="174" y="196"/>
                    <a:pt x="173" y="195"/>
                  </a:cubicBezTo>
                  <a:cubicBezTo>
                    <a:pt x="177" y="199"/>
                    <a:pt x="150" y="213"/>
                    <a:pt x="145" y="212"/>
                  </a:cubicBezTo>
                  <a:cubicBezTo>
                    <a:pt x="136" y="211"/>
                    <a:pt x="116" y="219"/>
                    <a:pt x="108" y="223"/>
                  </a:cubicBezTo>
                  <a:cubicBezTo>
                    <a:pt x="98" y="228"/>
                    <a:pt x="95" y="233"/>
                    <a:pt x="85" y="238"/>
                  </a:cubicBezTo>
                  <a:cubicBezTo>
                    <a:pt x="81" y="240"/>
                    <a:pt x="77" y="248"/>
                    <a:pt x="73" y="248"/>
                  </a:cubicBezTo>
                  <a:cubicBezTo>
                    <a:pt x="69" y="248"/>
                    <a:pt x="64" y="256"/>
                    <a:pt x="61" y="259"/>
                  </a:cubicBezTo>
                  <a:cubicBezTo>
                    <a:pt x="58" y="263"/>
                    <a:pt x="49" y="272"/>
                    <a:pt x="49" y="278"/>
                  </a:cubicBezTo>
                  <a:cubicBezTo>
                    <a:pt x="48" y="285"/>
                    <a:pt x="48" y="287"/>
                    <a:pt x="45" y="291"/>
                  </a:cubicBezTo>
                  <a:cubicBezTo>
                    <a:pt x="40" y="297"/>
                    <a:pt x="39" y="298"/>
                    <a:pt x="38" y="306"/>
                  </a:cubicBezTo>
                  <a:cubicBezTo>
                    <a:pt x="38" y="312"/>
                    <a:pt x="35" y="316"/>
                    <a:pt x="29" y="319"/>
                  </a:cubicBezTo>
                  <a:cubicBezTo>
                    <a:pt x="20" y="325"/>
                    <a:pt x="24" y="345"/>
                    <a:pt x="26" y="353"/>
                  </a:cubicBezTo>
                  <a:cubicBezTo>
                    <a:pt x="28" y="361"/>
                    <a:pt x="30" y="363"/>
                    <a:pt x="29" y="371"/>
                  </a:cubicBezTo>
                  <a:cubicBezTo>
                    <a:pt x="28" y="379"/>
                    <a:pt x="27" y="387"/>
                    <a:pt x="26" y="394"/>
                  </a:cubicBezTo>
                  <a:cubicBezTo>
                    <a:pt x="24" y="402"/>
                    <a:pt x="16" y="412"/>
                    <a:pt x="11" y="420"/>
                  </a:cubicBezTo>
                  <a:cubicBezTo>
                    <a:pt x="8" y="426"/>
                    <a:pt x="5" y="434"/>
                    <a:pt x="0" y="44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817"/>
            <p:cNvSpPr>
              <a:spLocks/>
            </p:cNvSpPr>
            <p:nvPr/>
          </p:nvSpPr>
          <p:spPr bwMode="auto">
            <a:xfrm>
              <a:off x="4097338" y="2441575"/>
              <a:ext cx="387350" cy="160337"/>
            </a:xfrm>
            <a:custGeom>
              <a:avLst/>
              <a:gdLst/>
              <a:ahLst/>
              <a:cxnLst>
                <a:cxn ang="0">
                  <a:pos x="133" y="0"/>
                </a:cxn>
                <a:cxn ang="0">
                  <a:pos x="120" y="7"/>
                </a:cxn>
                <a:cxn ang="0">
                  <a:pos x="105" y="17"/>
                </a:cxn>
                <a:cxn ang="0">
                  <a:pos x="73" y="23"/>
                </a:cxn>
                <a:cxn ang="0">
                  <a:pos x="62" y="27"/>
                </a:cxn>
                <a:cxn ang="0">
                  <a:pos x="41" y="41"/>
                </a:cxn>
                <a:cxn ang="0">
                  <a:pos x="25" y="52"/>
                </a:cxn>
                <a:cxn ang="0">
                  <a:pos x="0" y="52"/>
                </a:cxn>
              </a:cxnLst>
              <a:rect l="0" t="0" r="r" b="b"/>
              <a:pathLst>
                <a:path w="133" h="55">
                  <a:moveTo>
                    <a:pt x="133" y="0"/>
                  </a:moveTo>
                  <a:cubicBezTo>
                    <a:pt x="129" y="6"/>
                    <a:pt x="125" y="4"/>
                    <a:pt x="120" y="7"/>
                  </a:cubicBezTo>
                  <a:cubicBezTo>
                    <a:pt x="115" y="10"/>
                    <a:pt x="110" y="14"/>
                    <a:pt x="105" y="17"/>
                  </a:cubicBezTo>
                  <a:cubicBezTo>
                    <a:pt x="96" y="25"/>
                    <a:pt x="80" y="15"/>
                    <a:pt x="73" y="23"/>
                  </a:cubicBezTo>
                  <a:cubicBezTo>
                    <a:pt x="76" y="22"/>
                    <a:pt x="65" y="23"/>
                    <a:pt x="62" y="27"/>
                  </a:cubicBezTo>
                  <a:cubicBezTo>
                    <a:pt x="57" y="33"/>
                    <a:pt x="48" y="37"/>
                    <a:pt x="41" y="41"/>
                  </a:cubicBezTo>
                  <a:cubicBezTo>
                    <a:pt x="35" y="44"/>
                    <a:pt x="31" y="49"/>
                    <a:pt x="25" y="52"/>
                  </a:cubicBezTo>
                  <a:cubicBezTo>
                    <a:pt x="18" y="55"/>
                    <a:pt x="8" y="52"/>
                    <a:pt x="0" y="52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818"/>
            <p:cNvSpPr>
              <a:spLocks/>
            </p:cNvSpPr>
            <p:nvPr/>
          </p:nvSpPr>
          <p:spPr bwMode="auto">
            <a:xfrm>
              <a:off x="5238750" y="2136775"/>
              <a:ext cx="287338" cy="609600"/>
            </a:xfrm>
            <a:custGeom>
              <a:avLst/>
              <a:gdLst/>
              <a:ahLst/>
              <a:cxnLst>
                <a:cxn ang="0">
                  <a:pos x="99" y="159"/>
                </a:cxn>
                <a:cxn ang="0">
                  <a:pos x="83" y="122"/>
                </a:cxn>
                <a:cxn ang="0">
                  <a:pos x="75" y="69"/>
                </a:cxn>
                <a:cxn ang="0">
                  <a:pos x="73" y="62"/>
                </a:cxn>
                <a:cxn ang="0">
                  <a:pos x="75" y="51"/>
                </a:cxn>
                <a:cxn ang="0">
                  <a:pos x="76" y="31"/>
                </a:cxn>
                <a:cxn ang="0">
                  <a:pos x="71" y="0"/>
                </a:cxn>
                <a:cxn ang="0">
                  <a:pos x="46" y="20"/>
                </a:cxn>
                <a:cxn ang="0">
                  <a:pos x="20" y="50"/>
                </a:cxn>
                <a:cxn ang="0">
                  <a:pos x="4" y="97"/>
                </a:cxn>
                <a:cxn ang="0">
                  <a:pos x="31" y="116"/>
                </a:cxn>
                <a:cxn ang="0">
                  <a:pos x="56" y="133"/>
                </a:cxn>
                <a:cxn ang="0">
                  <a:pos x="62" y="154"/>
                </a:cxn>
                <a:cxn ang="0">
                  <a:pos x="59" y="164"/>
                </a:cxn>
                <a:cxn ang="0">
                  <a:pos x="46" y="166"/>
                </a:cxn>
                <a:cxn ang="0">
                  <a:pos x="42" y="183"/>
                </a:cxn>
                <a:cxn ang="0">
                  <a:pos x="40" y="192"/>
                </a:cxn>
                <a:cxn ang="0">
                  <a:pos x="40" y="210"/>
                </a:cxn>
              </a:cxnLst>
              <a:rect l="0" t="0" r="r" b="b"/>
              <a:pathLst>
                <a:path w="99" h="210">
                  <a:moveTo>
                    <a:pt x="99" y="159"/>
                  </a:moveTo>
                  <a:cubicBezTo>
                    <a:pt x="83" y="152"/>
                    <a:pt x="83" y="136"/>
                    <a:pt x="83" y="122"/>
                  </a:cubicBezTo>
                  <a:cubicBezTo>
                    <a:pt x="82" y="105"/>
                    <a:pt x="78" y="86"/>
                    <a:pt x="75" y="69"/>
                  </a:cubicBezTo>
                  <a:cubicBezTo>
                    <a:pt x="75" y="67"/>
                    <a:pt x="74" y="64"/>
                    <a:pt x="73" y="62"/>
                  </a:cubicBezTo>
                  <a:cubicBezTo>
                    <a:pt x="71" y="60"/>
                    <a:pt x="75" y="55"/>
                    <a:pt x="75" y="51"/>
                  </a:cubicBezTo>
                  <a:cubicBezTo>
                    <a:pt x="74" y="45"/>
                    <a:pt x="69" y="35"/>
                    <a:pt x="76" y="31"/>
                  </a:cubicBezTo>
                  <a:cubicBezTo>
                    <a:pt x="83" y="28"/>
                    <a:pt x="69" y="6"/>
                    <a:pt x="71" y="0"/>
                  </a:cubicBezTo>
                  <a:cubicBezTo>
                    <a:pt x="62" y="6"/>
                    <a:pt x="52" y="11"/>
                    <a:pt x="46" y="20"/>
                  </a:cubicBezTo>
                  <a:cubicBezTo>
                    <a:pt x="38" y="31"/>
                    <a:pt x="30" y="42"/>
                    <a:pt x="20" y="50"/>
                  </a:cubicBezTo>
                  <a:cubicBezTo>
                    <a:pt x="11" y="58"/>
                    <a:pt x="0" y="86"/>
                    <a:pt x="4" y="97"/>
                  </a:cubicBezTo>
                  <a:cubicBezTo>
                    <a:pt x="8" y="106"/>
                    <a:pt x="23" y="111"/>
                    <a:pt x="31" y="116"/>
                  </a:cubicBezTo>
                  <a:cubicBezTo>
                    <a:pt x="38" y="121"/>
                    <a:pt x="54" y="123"/>
                    <a:pt x="56" y="133"/>
                  </a:cubicBezTo>
                  <a:cubicBezTo>
                    <a:pt x="57" y="141"/>
                    <a:pt x="61" y="146"/>
                    <a:pt x="62" y="154"/>
                  </a:cubicBezTo>
                  <a:cubicBezTo>
                    <a:pt x="62" y="157"/>
                    <a:pt x="61" y="162"/>
                    <a:pt x="59" y="164"/>
                  </a:cubicBezTo>
                  <a:cubicBezTo>
                    <a:pt x="57" y="165"/>
                    <a:pt x="45" y="167"/>
                    <a:pt x="46" y="166"/>
                  </a:cubicBezTo>
                  <a:cubicBezTo>
                    <a:pt x="45" y="166"/>
                    <a:pt x="41" y="182"/>
                    <a:pt x="42" y="183"/>
                  </a:cubicBezTo>
                  <a:cubicBezTo>
                    <a:pt x="44" y="188"/>
                    <a:pt x="43" y="187"/>
                    <a:pt x="40" y="192"/>
                  </a:cubicBezTo>
                  <a:cubicBezTo>
                    <a:pt x="37" y="197"/>
                    <a:pt x="39" y="204"/>
                    <a:pt x="40" y="2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19"/>
            <p:cNvSpPr>
              <a:spLocks/>
            </p:cNvSpPr>
            <p:nvPr/>
          </p:nvSpPr>
          <p:spPr bwMode="auto">
            <a:xfrm>
              <a:off x="4156075" y="4171950"/>
              <a:ext cx="177800" cy="10160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7" y="18"/>
                </a:cxn>
                <a:cxn ang="0">
                  <a:pos x="16" y="18"/>
                </a:cxn>
                <a:cxn ang="0">
                  <a:pos x="17" y="12"/>
                </a:cxn>
                <a:cxn ang="0">
                  <a:pos x="34" y="10"/>
                </a:cxn>
                <a:cxn ang="0">
                  <a:pos x="44" y="5"/>
                </a:cxn>
                <a:cxn ang="0">
                  <a:pos x="52" y="6"/>
                </a:cxn>
                <a:cxn ang="0">
                  <a:pos x="61" y="0"/>
                </a:cxn>
              </a:cxnLst>
              <a:rect l="0" t="0" r="r" b="b"/>
              <a:pathLst>
                <a:path w="61" h="35">
                  <a:moveTo>
                    <a:pt x="0" y="35"/>
                  </a:moveTo>
                  <a:cubicBezTo>
                    <a:pt x="16" y="33"/>
                    <a:pt x="2" y="24"/>
                    <a:pt x="7" y="18"/>
                  </a:cubicBezTo>
                  <a:cubicBezTo>
                    <a:pt x="9" y="14"/>
                    <a:pt x="13" y="18"/>
                    <a:pt x="16" y="18"/>
                  </a:cubicBezTo>
                  <a:cubicBezTo>
                    <a:pt x="21" y="17"/>
                    <a:pt x="19" y="11"/>
                    <a:pt x="17" y="12"/>
                  </a:cubicBezTo>
                  <a:cubicBezTo>
                    <a:pt x="21" y="12"/>
                    <a:pt x="30" y="13"/>
                    <a:pt x="34" y="10"/>
                  </a:cubicBezTo>
                  <a:cubicBezTo>
                    <a:pt x="36" y="8"/>
                    <a:pt x="41" y="5"/>
                    <a:pt x="44" y="5"/>
                  </a:cubicBezTo>
                  <a:cubicBezTo>
                    <a:pt x="46" y="4"/>
                    <a:pt x="50" y="6"/>
                    <a:pt x="52" y="6"/>
                  </a:cubicBezTo>
                  <a:cubicBezTo>
                    <a:pt x="58" y="8"/>
                    <a:pt x="57" y="2"/>
                    <a:pt x="6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820"/>
            <p:cNvSpPr>
              <a:spLocks/>
            </p:cNvSpPr>
            <p:nvPr/>
          </p:nvSpPr>
          <p:spPr bwMode="auto">
            <a:xfrm>
              <a:off x="844550" y="3267075"/>
              <a:ext cx="12700" cy="5238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" y="4"/>
                </a:cxn>
                <a:cxn ang="0">
                  <a:pos x="3" y="18"/>
                </a:cxn>
              </a:cxnLst>
              <a:rect l="0" t="0" r="r" b="b"/>
              <a:pathLst>
                <a:path w="4" h="18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0" y="2"/>
                    <a:pt x="1" y="16"/>
                    <a:pt x="3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21"/>
            <p:cNvSpPr>
              <a:spLocks/>
            </p:cNvSpPr>
            <p:nvPr/>
          </p:nvSpPr>
          <p:spPr bwMode="auto">
            <a:xfrm>
              <a:off x="809625" y="3170238"/>
              <a:ext cx="76200" cy="96837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6"/>
                </a:cxn>
                <a:cxn ang="0">
                  <a:pos x="14" y="33"/>
                </a:cxn>
              </a:cxnLst>
              <a:rect l="0" t="0" r="r" b="b"/>
              <a:pathLst>
                <a:path w="26" h="33">
                  <a:moveTo>
                    <a:pt x="26" y="0"/>
                  </a:moveTo>
                  <a:cubicBezTo>
                    <a:pt x="23" y="6"/>
                    <a:pt x="9" y="10"/>
                    <a:pt x="0" y="6"/>
                  </a:cubicBezTo>
                  <a:cubicBezTo>
                    <a:pt x="1" y="17"/>
                    <a:pt x="15" y="22"/>
                    <a:pt x="14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822"/>
            <p:cNvSpPr>
              <a:spLocks/>
            </p:cNvSpPr>
            <p:nvPr/>
          </p:nvSpPr>
          <p:spPr bwMode="auto">
            <a:xfrm>
              <a:off x="871538" y="3074988"/>
              <a:ext cx="20638" cy="952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0"/>
                </a:cxn>
                <a:cxn ang="0">
                  <a:pos x="5" y="33"/>
                </a:cxn>
              </a:cxnLst>
              <a:rect l="0" t="0" r="r" b="b"/>
              <a:pathLst>
                <a:path w="7" h="33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7" y="10"/>
                    <a:pt x="6" y="22"/>
                    <a:pt x="5" y="3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23"/>
            <p:cNvSpPr>
              <a:spLocks/>
            </p:cNvSpPr>
            <p:nvPr/>
          </p:nvSpPr>
          <p:spPr bwMode="auto">
            <a:xfrm>
              <a:off x="1906588" y="903288"/>
              <a:ext cx="104775" cy="72390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8" y="32"/>
                </a:cxn>
                <a:cxn ang="0">
                  <a:pos x="10" y="57"/>
                </a:cxn>
                <a:cxn ang="0">
                  <a:pos x="12" y="86"/>
                </a:cxn>
                <a:cxn ang="0">
                  <a:pos x="2" y="101"/>
                </a:cxn>
                <a:cxn ang="0">
                  <a:pos x="4" y="115"/>
                </a:cxn>
                <a:cxn ang="0">
                  <a:pos x="14" y="130"/>
                </a:cxn>
                <a:cxn ang="0">
                  <a:pos x="27" y="138"/>
                </a:cxn>
                <a:cxn ang="0">
                  <a:pos x="29" y="152"/>
                </a:cxn>
                <a:cxn ang="0">
                  <a:pos x="26" y="175"/>
                </a:cxn>
                <a:cxn ang="0">
                  <a:pos x="25" y="219"/>
                </a:cxn>
                <a:cxn ang="0">
                  <a:pos x="8" y="249"/>
                </a:cxn>
              </a:cxnLst>
              <a:rect l="0" t="0" r="r" b="b"/>
              <a:pathLst>
                <a:path w="36" h="249">
                  <a:moveTo>
                    <a:pt x="10" y="0"/>
                  </a:moveTo>
                  <a:cubicBezTo>
                    <a:pt x="15" y="4"/>
                    <a:pt x="13" y="27"/>
                    <a:pt x="8" y="32"/>
                  </a:cubicBezTo>
                  <a:cubicBezTo>
                    <a:pt x="12" y="28"/>
                    <a:pt x="10" y="57"/>
                    <a:pt x="10" y="57"/>
                  </a:cubicBezTo>
                  <a:cubicBezTo>
                    <a:pt x="14" y="61"/>
                    <a:pt x="10" y="79"/>
                    <a:pt x="12" y="86"/>
                  </a:cubicBezTo>
                  <a:cubicBezTo>
                    <a:pt x="13" y="90"/>
                    <a:pt x="5" y="98"/>
                    <a:pt x="2" y="101"/>
                  </a:cubicBezTo>
                  <a:cubicBezTo>
                    <a:pt x="0" y="104"/>
                    <a:pt x="3" y="112"/>
                    <a:pt x="4" y="115"/>
                  </a:cubicBezTo>
                  <a:cubicBezTo>
                    <a:pt x="5" y="119"/>
                    <a:pt x="9" y="130"/>
                    <a:pt x="14" y="130"/>
                  </a:cubicBezTo>
                  <a:cubicBezTo>
                    <a:pt x="17" y="129"/>
                    <a:pt x="26" y="135"/>
                    <a:pt x="27" y="138"/>
                  </a:cubicBezTo>
                  <a:cubicBezTo>
                    <a:pt x="27" y="143"/>
                    <a:pt x="31" y="147"/>
                    <a:pt x="29" y="152"/>
                  </a:cubicBezTo>
                  <a:cubicBezTo>
                    <a:pt x="25" y="159"/>
                    <a:pt x="25" y="168"/>
                    <a:pt x="26" y="175"/>
                  </a:cubicBezTo>
                  <a:cubicBezTo>
                    <a:pt x="27" y="192"/>
                    <a:pt x="36" y="205"/>
                    <a:pt x="25" y="219"/>
                  </a:cubicBezTo>
                  <a:cubicBezTo>
                    <a:pt x="16" y="230"/>
                    <a:pt x="7" y="234"/>
                    <a:pt x="8" y="24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824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825"/>
            <p:cNvSpPr>
              <a:spLocks noChangeShapeType="1"/>
            </p:cNvSpPr>
            <p:nvPr/>
          </p:nvSpPr>
          <p:spPr bwMode="auto">
            <a:xfrm>
              <a:off x="4418013" y="2676525"/>
              <a:ext cx="1588" cy="158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6"/>
            <p:cNvSpPr>
              <a:spLocks/>
            </p:cNvSpPr>
            <p:nvPr/>
          </p:nvSpPr>
          <p:spPr bwMode="auto">
            <a:xfrm>
              <a:off x="4246563" y="2640013"/>
              <a:ext cx="225425" cy="104775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58" y="15"/>
                </a:cxn>
                <a:cxn ang="0">
                  <a:pos x="54" y="22"/>
                </a:cxn>
                <a:cxn ang="0">
                  <a:pos x="46" y="27"/>
                </a:cxn>
                <a:cxn ang="0">
                  <a:pos x="20" y="31"/>
                </a:cxn>
                <a:cxn ang="0">
                  <a:pos x="0" y="36"/>
                </a:cxn>
              </a:cxnLst>
              <a:rect l="0" t="0" r="r" b="b"/>
              <a:pathLst>
                <a:path w="78" h="36">
                  <a:moveTo>
                    <a:pt x="78" y="0"/>
                  </a:moveTo>
                  <a:cubicBezTo>
                    <a:pt x="65" y="0"/>
                    <a:pt x="65" y="7"/>
                    <a:pt x="58" y="15"/>
                  </a:cubicBezTo>
                  <a:cubicBezTo>
                    <a:pt x="56" y="17"/>
                    <a:pt x="55" y="20"/>
                    <a:pt x="54" y="22"/>
                  </a:cubicBezTo>
                  <a:cubicBezTo>
                    <a:pt x="51" y="25"/>
                    <a:pt x="49" y="23"/>
                    <a:pt x="46" y="27"/>
                  </a:cubicBezTo>
                  <a:cubicBezTo>
                    <a:pt x="43" y="31"/>
                    <a:pt x="25" y="32"/>
                    <a:pt x="20" y="31"/>
                  </a:cubicBezTo>
                  <a:cubicBezTo>
                    <a:pt x="16" y="29"/>
                    <a:pt x="5" y="34"/>
                    <a:pt x="0" y="36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27"/>
            <p:cNvSpPr>
              <a:spLocks/>
            </p:cNvSpPr>
            <p:nvPr/>
          </p:nvSpPr>
          <p:spPr bwMode="auto">
            <a:xfrm>
              <a:off x="4246563" y="4262438"/>
              <a:ext cx="438150" cy="714375"/>
            </a:xfrm>
            <a:custGeom>
              <a:avLst/>
              <a:gdLst/>
              <a:ahLst/>
              <a:cxnLst>
                <a:cxn ang="0">
                  <a:pos x="24" y="246"/>
                </a:cxn>
                <a:cxn ang="0">
                  <a:pos x="11" y="217"/>
                </a:cxn>
                <a:cxn ang="0">
                  <a:pos x="7" y="164"/>
                </a:cxn>
                <a:cxn ang="0">
                  <a:pos x="1" y="141"/>
                </a:cxn>
                <a:cxn ang="0">
                  <a:pos x="11" y="123"/>
                </a:cxn>
                <a:cxn ang="0">
                  <a:pos x="25" y="99"/>
                </a:cxn>
                <a:cxn ang="0">
                  <a:pos x="48" y="67"/>
                </a:cxn>
                <a:cxn ang="0">
                  <a:pos x="64" y="52"/>
                </a:cxn>
                <a:cxn ang="0">
                  <a:pos x="90" y="42"/>
                </a:cxn>
                <a:cxn ang="0">
                  <a:pos x="105" y="39"/>
                </a:cxn>
                <a:cxn ang="0">
                  <a:pos x="115" y="29"/>
                </a:cxn>
                <a:cxn ang="0">
                  <a:pos x="136" y="19"/>
                </a:cxn>
                <a:cxn ang="0">
                  <a:pos x="151" y="0"/>
                </a:cxn>
              </a:cxnLst>
              <a:rect l="0" t="0" r="r" b="b"/>
              <a:pathLst>
                <a:path w="151" h="246">
                  <a:moveTo>
                    <a:pt x="24" y="246"/>
                  </a:moveTo>
                  <a:cubicBezTo>
                    <a:pt x="36" y="234"/>
                    <a:pt x="10" y="229"/>
                    <a:pt x="11" y="217"/>
                  </a:cubicBezTo>
                  <a:cubicBezTo>
                    <a:pt x="12" y="199"/>
                    <a:pt x="7" y="182"/>
                    <a:pt x="7" y="164"/>
                  </a:cubicBezTo>
                  <a:cubicBezTo>
                    <a:pt x="7" y="157"/>
                    <a:pt x="0" y="148"/>
                    <a:pt x="1" y="141"/>
                  </a:cubicBezTo>
                  <a:cubicBezTo>
                    <a:pt x="1" y="137"/>
                    <a:pt x="9" y="126"/>
                    <a:pt x="11" y="123"/>
                  </a:cubicBezTo>
                  <a:cubicBezTo>
                    <a:pt x="17" y="116"/>
                    <a:pt x="20" y="106"/>
                    <a:pt x="25" y="99"/>
                  </a:cubicBezTo>
                  <a:cubicBezTo>
                    <a:pt x="31" y="90"/>
                    <a:pt x="38" y="73"/>
                    <a:pt x="48" y="67"/>
                  </a:cubicBezTo>
                  <a:cubicBezTo>
                    <a:pt x="54" y="64"/>
                    <a:pt x="59" y="56"/>
                    <a:pt x="64" y="52"/>
                  </a:cubicBezTo>
                  <a:cubicBezTo>
                    <a:pt x="72" y="45"/>
                    <a:pt x="81" y="45"/>
                    <a:pt x="90" y="42"/>
                  </a:cubicBezTo>
                  <a:cubicBezTo>
                    <a:pt x="91" y="42"/>
                    <a:pt x="105" y="40"/>
                    <a:pt x="105" y="39"/>
                  </a:cubicBezTo>
                  <a:cubicBezTo>
                    <a:pt x="106" y="33"/>
                    <a:pt x="110" y="31"/>
                    <a:pt x="115" y="29"/>
                  </a:cubicBezTo>
                  <a:cubicBezTo>
                    <a:pt x="124" y="26"/>
                    <a:pt x="128" y="26"/>
                    <a:pt x="136" y="19"/>
                  </a:cubicBezTo>
                  <a:cubicBezTo>
                    <a:pt x="142" y="14"/>
                    <a:pt x="145" y="6"/>
                    <a:pt x="15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828"/>
            <p:cNvSpPr>
              <a:spLocks noChangeShapeType="1"/>
            </p:cNvSpPr>
            <p:nvPr/>
          </p:nvSpPr>
          <p:spPr bwMode="auto">
            <a:xfrm flipV="1">
              <a:off x="4727575" y="4259263"/>
              <a:ext cx="9525" cy="11112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829"/>
            <p:cNvSpPr>
              <a:spLocks noChangeShapeType="1"/>
            </p:cNvSpPr>
            <p:nvPr/>
          </p:nvSpPr>
          <p:spPr bwMode="auto">
            <a:xfrm flipH="1">
              <a:off x="4548188" y="4241800"/>
              <a:ext cx="20638" cy="206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30"/>
            <p:cNvSpPr>
              <a:spLocks/>
            </p:cNvSpPr>
            <p:nvPr/>
          </p:nvSpPr>
          <p:spPr bwMode="auto">
            <a:xfrm>
              <a:off x="4891088" y="1116013"/>
              <a:ext cx="14288" cy="4286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" y="15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5" y="7"/>
                    <a:pt x="0" y="8"/>
                    <a:pt x="1" y="15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831"/>
            <p:cNvSpPr>
              <a:spLocks/>
            </p:cNvSpPr>
            <p:nvPr/>
          </p:nvSpPr>
          <p:spPr bwMode="auto">
            <a:xfrm>
              <a:off x="4198938" y="1925638"/>
              <a:ext cx="84138" cy="104775"/>
            </a:xfrm>
            <a:custGeom>
              <a:avLst/>
              <a:gdLst/>
              <a:ahLst/>
              <a:cxnLst>
                <a:cxn ang="0">
                  <a:pos x="11" y="36"/>
                </a:cxn>
                <a:cxn ang="0">
                  <a:pos x="4" y="12"/>
                </a:cxn>
                <a:cxn ang="0">
                  <a:pos x="17" y="7"/>
                </a:cxn>
                <a:cxn ang="0">
                  <a:pos x="26" y="0"/>
                </a:cxn>
              </a:cxnLst>
              <a:rect l="0" t="0" r="r" b="b"/>
              <a:pathLst>
                <a:path w="29" h="36">
                  <a:moveTo>
                    <a:pt x="11" y="36"/>
                  </a:moveTo>
                  <a:cubicBezTo>
                    <a:pt x="7" y="33"/>
                    <a:pt x="0" y="17"/>
                    <a:pt x="4" y="12"/>
                  </a:cubicBezTo>
                  <a:cubicBezTo>
                    <a:pt x="6" y="10"/>
                    <a:pt x="14" y="7"/>
                    <a:pt x="17" y="7"/>
                  </a:cubicBezTo>
                  <a:cubicBezTo>
                    <a:pt x="29" y="6"/>
                    <a:pt x="20" y="6"/>
                    <a:pt x="2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832"/>
            <p:cNvSpPr>
              <a:spLocks noChangeShapeType="1"/>
            </p:cNvSpPr>
            <p:nvPr/>
          </p:nvSpPr>
          <p:spPr bwMode="auto">
            <a:xfrm flipH="1">
              <a:off x="4283075" y="3873500"/>
              <a:ext cx="30163" cy="7937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833"/>
            <p:cNvSpPr>
              <a:spLocks/>
            </p:cNvSpPr>
            <p:nvPr/>
          </p:nvSpPr>
          <p:spPr bwMode="auto">
            <a:xfrm>
              <a:off x="406400" y="2395538"/>
              <a:ext cx="90488" cy="41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10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9" y="5"/>
                    <a:pt x="21" y="14"/>
                    <a:pt x="31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834"/>
            <p:cNvSpPr>
              <a:spLocks noChangeShapeType="1"/>
            </p:cNvSpPr>
            <p:nvPr/>
          </p:nvSpPr>
          <p:spPr bwMode="auto">
            <a:xfrm flipH="1">
              <a:off x="387350" y="2662238"/>
              <a:ext cx="7938" cy="1270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835"/>
            <p:cNvSpPr>
              <a:spLocks/>
            </p:cNvSpPr>
            <p:nvPr/>
          </p:nvSpPr>
          <p:spPr bwMode="auto">
            <a:xfrm>
              <a:off x="798513" y="3222625"/>
              <a:ext cx="46038" cy="2063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7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2"/>
                    <a:pt x="13" y="3"/>
                    <a:pt x="16" y="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836"/>
            <p:cNvSpPr>
              <a:spLocks/>
            </p:cNvSpPr>
            <p:nvPr/>
          </p:nvSpPr>
          <p:spPr bwMode="auto">
            <a:xfrm>
              <a:off x="973138" y="3113088"/>
              <a:ext cx="98425" cy="173037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14" y="24"/>
                </a:cxn>
                <a:cxn ang="0">
                  <a:pos x="12" y="39"/>
                </a:cxn>
                <a:cxn ang="0">
                  <a:pos x="3" y="41"/>
                </a:cxn>
                <a:cxn ang="0">
                  <a:pos x="10" y="60"/>
                </a:cxn>
              </a:cxnLst>
              <a:rect l="0" t="0" r="r" b="b"/>
              <a:pathLst>
                <a:path w="34" h="60">
                  <a:moveTo>
                    <a:pt x="34" y="6"/>
                  </a:moveTo>
                  <a:cubicBezTo>
                    <a:pt x="27" y="0"/>
                    <a:pt x="12" y="17"/>
                    <a:pt x="14" y="24"/>
                  </a:cubicBezTo>
                  <a:cubicBezTo>
                    <a:pt x="15" y="27"/>
                    <a:pt x="17" y="37"/>
                    <a:pt x="12" y="39"/>
                  </a:cubicBezTo>
                  <a:cubicBezTo>
                    <a:pt x="11" y="39"/>
                    <a:pt x="3" y="40"/>
                    <a:pt x="3" y="41"/>
                  </a:cubicBezTo>
                  <a:cubicBezTo>
                    <a:pt x="0" y="47"/>
                    <a:pt x="12" y="52"/>
                    <a:pt x="10" y="6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837"/>
            <p:cNvSpPr>
              <a:spLocks/>
            </p:cNvSpPr>
            <p:nvPr/>
          </p:nvSpPr>
          <p:spPr bwMode="auto">
            <a:xfrm>
              <a:off x="3108325" y="2587625"/>
              <a:ext cx="20638" cy="11112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0" y="0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838"/>
            <p:cNvSpPr>
              <a:spLocks/>
            </p:cNvSpPr>
            <p:nvPr/>
          </p:nvSpPr>
          <p:spPr bwMode="auto">
            <a:xfrm>
              <a:off x="3062288" y="2584450"/>
              <a:ext cx="46038" cy="63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0" y="1"/>
                </a:cxn>
              </a:cxnLst>
              <a:rect l="0" t="0" r="r" b="b"/>
              <a:pathLst>
                <a:path w="16" h="2">
                  <a:moveTo>
                    <a:pt x="16" y="1"/>
                  </a:moveTo>
                  <a:cubicBezTo>
                    <a:pt x="10" y="0"/>
                    <a:pt x="5" y="2"/>
                    <a:pt x="0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839"/>
            <p:cNvSpPr>
              <a:spLocks/>
            </p:cNvSpPr>
            <p:nvPr/>
          </p:nvSpPr>
          <p:spPr bwMode="auto">
            <a:xfrm>
              <a:off x="3013075" y="2170113"/>
              <a:ext cx="217488" cy="106362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18" y="18"/>
                </a:cxn>
                <a:cxn ang="0">
                  <a:pos x="39" y="13"/>
                </a:cxn>
                <a:cxn ang="0">
                  <a:pos x="58" y="8"/>
                </a:cxn>
                <a:cxn ang="0">
                  <a:pos x="69" y="7"/>
                </a:cxn>
                <a:cxn ang="0">
                  <a:pos x="73" y="0"/>
                </a:cxn>
              </a:cxnLst>
              <a:rect l="0" t="0" r="r" b="b"/>
              <a:pathLst>
                <a:path w="75" h="37">
                  <a:moveTo>
                    <a:pt x="0" y="37"/>
                  </a:moveTo>
                  <a:cubicBezTo>
                    <a:pt x="6" y="31"/>
                    <a:pt x="11" y="23"/>
                    <a:pt x="18" y="18"/>
                  </a:cubicBezTo>
                  <a:cubicBezTo>
                    <a:pt x="24" y="14"/>
                    <a:pt x="32" y="15"/>
                    <a:pt x="39" y="13"/>
                  </a:cubicBezTo>
                  <a:cubicBezTo>
                    <a:pt x="46" y="10"/>
                    <a:pt x="50" y="8"/>
                    <a:pt x="58" y="8"/>
                  </a:cubicBezTo>
                  <a:cubicBezTo>
                    <a:pt x="61" y="8"/>
                    <a:pt x="67" y="9"/>
                    <a:pt x="69" y="7"/>
                  </a:cubicBezTo>
                  <a:cubicBezTo>
                    <a:pt x="71" y="4"/>
                    <a:pt x="75" y="0"/>
                    <a:pt x="73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840"/>
            <p:cNvSpPr>
              <a:spLocks/>
            </p:cNvSpPr>
            <p:nvPr/>
          </p:nvSpPr>
          <p:spPr bwMode="auto">
            <a:xfrm>
              <a:off x="4486275" y="2216150"/>
              <a:ext cx="44450" cy="3968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4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0" y="3"/>
                    <a:pt x="5" y="11"/>
                    <a:pt x="0" y="14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841"/>
            <p:cNvSpPr>
              <a:spLocks/>
            </p:cNvSpPr>
            <p:nvPr/>
          </p:nvSpPr>
          <p:spPr bwMode="auto">
            <a:xfrm>
              <a:off x="4240213" y="2508250"/>
              <a:ext cx="69850" cy="233362"/>
            </a:xfrm>
            <a:custGeom>
              <a:avLst/>
              <a:gdLst/>
              <a:ahLst/>
              <a:cxnLst>
                <a:cxn ang="0">
                  <a:pos x="3" y="80"/>
                </a:cxn>
                <a:cxn ang="0">
                  <a:pos x="11" y="30"/>
                </a:cxn>
                <a:cxn ang="0">
                  <a:pos x="24" y="0"/>
                </a:cxn>
              </a:cxnLst>
              <a:rect l="0" t="0" r="r" b="b"/>
              <a:pathLst>
                <a:path w="24" h="80">
                  <a:moveTo>
                    <a:pt x="3" y="80"/>
                  </a:moveTo>
                  <a:cubicBezTo>
                    <a:pt x="4" y="61"/>
                    <a:pt x="0" y="47"/>
                    <a:pt x="11" y="30"/>
                  </a:cubicBezTo>
                  <a:cubicBezTo>
                    <a:pt x="15" y="22"/>
                    <a:pt x="15" y="5"/>
                    <a:pt x="2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842"/>
            <p:cNvSpPr>
              <a:spLocks/>
            </p:cNvSpPr>
            <p:nvPr/>
          </p:nvSpPr>
          <p:spPr bwMode="auto">
            <a:xfrm>
              <a:off x="4233863" y="2030413"/>
              <a:ext cx="136525" cy="3810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7" y="8"/>
                </a:cxn>
                <a:cxn ang="0">
                  <a:pos x="47" y="13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8" y="8"/>
                    <a:pt x="18" y="3"/>
                    <a:pt x="27" y="8"/>
                  </a:cubicBezTo>
                  <a:cubicBezTo>
                    <a:pt x="37" y="13"/>
                    <a:pt x="39" y="0"/>
                    <a:pt x="47" y="1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843"/>
            <p:cNvSpPr>
              <a:spLocks/>
            </p:cNvSpPr>
            <p:nvPr/>
          </p:nvSpPr>
          <p:spPr bwMode="auto">
            <a:xfrm>
              <a:off x="4652963" y="1223963"/>
              <a:ext cx="11113" cy="50800"/>
            </a:xfrm>
            <a:custGeom>
              <a:avLst/>
              <a:gdLst/>
              <a:ahLst/>
              <a:cxnLst>
                <a:cxn ang="0">
                  <a:pos x="0" y="18"/>
                </a:cxn>
                <a:cxn ang="0">
                  <a:pos x="4" y="0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4" y="10"/>
                    <a:pt x="3" y="9"/>
                    <a:pt x="4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44"/>
            <p:cNvSpPr>
              <a:spLocks noEditPoints="1"/>
            </p:cNvSpPr>
            <p:nvPr/>
          </p:nvSpPr>
          <p:spPr bwMode="auto">
            <a:xfrm>
              <a:off x="4652963" y="1162050"/>
              <a:ext cx="25400" cy="258762"/>
            </a:xfrm>
            <a:custGeom>
              <a:avLst/>
              <a:gdLst/>
              <a:ahLst/>
              <a:cxnLst>
                <a:cxn ang="0">
                  <a:pos x="9" y="7"/>
                </a:cxn>
                <a:cxn ang="0">
                  <a:pos x="4" y="0"/>
                </a:cxn>
                <a:cxn ang="0">
                  <a:pos x="4" y="21"/>
                </a:cxn>
                <a:cxn ang="0">
                  <a:pos x="7" y="12"/>
                </a:cxn>
                <a:cxn ang="0">
                  <a:pos x="1" y="89"/>
                </a:cxn>
                <a:cxn ang="0">
                  <a:pos x="0" y="39"/>
                </a:cxn>
              </a:cxnLst>
              <a:rect l="0" t="0" r="r" b="b"/>
              <a:pathLst>
                <a:path w="9" h="89">
                  <a:moveTo>
                    <a:pt x="9" y="7"/>
                  </a:moveTo>
                  <a:cubicBezTo>
                    <a:pt x="8" y="5"/>
                    <a:pt x="4" y="1"/>
                    <a:pt x="4" y="0"/>
                  </a:cubicBezTo>
                  <a:moveTo>
                    <a:pt x="4" y="21"/>
                  </a:moveTo>
                  <a:cubicBezTo>
                    <a:pt x="4" y="17"/>
                    <a:pt x="5" y="15"/>
                    <a:pt x="7" y="12"/>
                  </a:cubicBezTo>
                  <a:moveTo>
                    <a:pt x="1" y="89"/>
                  </a:moveTo>
                  <a:cubicBezTo>
                    <a:pt x="3" y="71"/>
                    <a:pt x="3" y="55"/>
                    <a:pt x="0" y="3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45"/>
            <p:cNvSpPr>
              <a:spLocks/>
            </p:cNvSpPr>
            <p:nvPr/>
          </p:nvSpPr>
          <p:spPr bwMode="auto">
            <a:xfrm>
              <a:off x="4672013" y="1171575"/>
              <a:ext cx="9525" cy="492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17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0" y="6"/>
                    <a:pt x="1" y="11"/>
                    <a:pt x="3" y="17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846"/>
            <p:cNvSpPr>
              <a:spLocks/>
            </p:cNvSpPr>
            <p:nvPr/>
          </p:nvSpPr>
          <p:spPr bwMode="auto">
            <a:xfrm>
              <a:off x="4875213" y="1298575"/>
              <a:ext cx="163513" cy="49212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4" y="17"/>
                </a:cxn>
                <a:cxn ang="0">
                  <a:pos x="39" y="10"/>
                </a:cxn>
                <a:cxn ang="0">
                  <a:pos x="56" y="0"/>
                </a:cxn>
              </a:cxnLst>
              <a:rect l="0" t="0" r="r" b="b"/>
              <a:pathLst>
                <a:path w="56" h="17">
                  <a:moveTo>
                    <a:pt x="0" y="1"/>
                  </a:moveTo>
                  <a:cubicBezTo>
                    <a:pt x="5" y="9"/>
                    <a:pt x="22" y="4"/>
                    <a:pt x="24" y="17"/>
                  </a:cubicBezTo>
                  <a:cubicBezTo>
                    <a:pt x="25" y="13"/>
                    <a:pt x="37" y="12"/>
                    <a:pt x="39" y="10"/>
                  </a:cubicBezTo>
                  <a:cubicBezTo>
                    <a:pt x="45" y="7"/>
                    <a:pt x="50" y="3"/>
                    <a:pt x="56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847"/>
            <p:cNvSpPr>
              <a:spLocks/>
            </p:cNvSpPr>
            <p:nvPr/>
          </p:nvSpPr>
          <p:spPr bwMode="auto">
            <a:xfrm>
              <a:off x="5481638" y="1571625"/>
              <a:ext cx="3175" cy="317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848"/>
            <p:cNvSpPr>
              <a:spLocks noChangeShapeType="1"/>
            </p:cNvSpPr>
            <p:nvPr/>
          </p:nvSpPr>
          <p:spPr bwMode="auto">
            <a:xfrm flipH="1">
              <a:off x="5543550" y="1905000"/>
              <a:ext cx="7938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849"/>
            <p:cNvSpPr>
              <a:spLocks/>
            </p:cNvSpPr>
            <p:nvPr/>
          </p:nvSpPr>
          <p:spPr bwMode="auto">
            <a:xfrm>
              <a:off x="5256213" y="2447925"/>
              <a:ext cx="39688" cy="269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" y="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cubicBezTo>
                    <a:pt x="1" y="1"/>
                    <a:pt x="14" y="8"/>
                    <a:pt x="13" y="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850"/>
            <p:cNvSpPr>
              <a:spLocks noChangeShapeType="1"/>
            </p:cNvSpPr>
            <p:nvPr/>
          </p:nvSpPr>
          <p:spPr bwMode="auto">
            <a:xfrm flipH="1" flipV="1">
              <a:off x="5192713" y="2479675"/>
              <a:ext cx="11113" cy="3175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851"/>
            <p:cNvSpPr>
              <a:spLocks/>
            </p:cNvSpPr>
            <p:nvPr/>
          </p:nvSpPr>
          <p:spPr bwMode="auto">
            <a:xfrm>
              <a:off x="4852988" y="4024313"/>
              <a:ext cx="104775" cy="84137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25" y="9"/>
                    <a:pt x="13" y="24"/>
                    <a:pt x="0" y="29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852"/>
            <p:cNvSpPr>
              <a:spLocks/>
            </p:cNvSpPr>
            <p:nvPr/>
          </p:nvSpPr>
          <p:spPr bwMode="auto">
            <a:xfrm>
              <a:off x="4989513" y="4062413"/>
              <a:ext cx="31750" cy="14287"/>
            </a:xfrm>
            <a:custGeom>
              <a:avLst/>
              <a:gdLst/>
              <a:ahLst/>
              <a:cxnLst>
                <a:cxn ang="0">
                  <a:pos x="11" y="3"/>
                </a:cxn>
                <a:cxn ang="0">
                  <a:pos x="0" y="0"/>
                </a:cxn>
              </a:cxnLst>
              <a:rect l="0" t="0" r="r" b="b"/>
              <a:pathLst>
                <a:path w="11" h="5">
                  <a:moveTo>
                    <a:pt x="11" y="3"/>
                  </a:moveTo>
                  <a:cubicBezTo>
                    <a:pt x="5" y="5"/>
                    <a:pt x="4" y="2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853"/>
            <p:cNvSpPr>
              <a:spLocks/>
            </p:cNvSpPr>
            <p:nvPr/>
          </p:nvSpPr>
          <p:spPr bwMode="auto">
            <a:xfrm>
              <a:off x="4654550" y="4213225"/>
              <a:ext cx="17463" cy="46037"/>
            </a:xfrm>
            <a:custGeom>
              <a:avLst/>
              <a:gdLst/>
              <a:ahLst/>
              <a:cxnLst>
                <a:cxn ang="0">
                  <a:pos x="6" y="16"/>
                </a:cxn>
                <a:cxn ang="0">
                  <a:pos x="0" y="0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4" y="10"/>
                    <a:pt x="2" y="5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854"/>
            <p:cNvSpPr>
              <a:spLocks/>
            </p:cNvSpPr>
            <p:nvPr/>
          </p:nvSpPr>
          <p:spPr bwMode="auto">
            <a:xfrm>
              <a:off x="4081463" y="4252913"/>
              <a:ext cx="33338" cy="523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2" y="18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5" y="3"/>
                    <a:pt x="8" y="14"/>
                    <a:pt x="12" y="18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855"/>
            <p:cNvSpPr>
              <a:spLocks/>
            </p:cNvSpPr>
            <p:nvPr/>
          </p:nvSpPr>
          <p:spPr bwMode="auto">
            <a:xfrm>
              <a:off x="4113213" y="4302125"/>
              <a:ext cx="39688" cy="3175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4" y="11"/>
                </a:cxn>
              </a:cxnLst>
              <a:rect l="0" t="0" r="r" b="b"/>
              <a:pathLst>
                <a:path w="14" h="11">
                  <a:moveTo>
                    <a:pt x="3" y="0"/>
                  </a:moveTo>
                  <a:cubicBezTo>
                    <a:pt x="0" y="4"/>
                    <a:pt x="12" y="9"/>
                    <a:pt x="14" y="1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856"/>
            <p:cNvSpPr>
              <a:spLocks/>
            </p:cNvSpPr>
            <p:nvPr/>
          </p:nvSpPr>
          <p:spPr bwMode="auto">
            <a:xfrm>
              <a:off x="4300538" y="3614738"/>
              <a:ext cx="12700" cy="285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10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3" y="8"/>
                    <a:pt x="4" y="1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857"/>
            <p:cNvSpPr>
              <a:spLocks/>
            </p:cNvSpPr>
            <p:nvPr/>
          </p:nvSpPr>
          <p:spPr bwMode="auto">
            <a:xfrm>
              <a:off x="5038725" y="1290638"/>
              <a:ext cx="28575" cy="7937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0" y="0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858"/>
            <p:cNvSpPr>
              <a:spLocks/>
            </p:cNvSpPr>
            <p:nvPr/>
          </p:nvSpPr>
          <p:spPr bwMode="auto">
            <a:xfrm>
              <a:off x="4618038" y="1649413"/>
              <a:ext cx="904875" cy="668337"/>
            </a:xfrm>
            <a:custGeom>
              <a:avLst/>
              <a:gdLst/>
              <a:ahLst/>
              <a:cxnLst>
                <a:cxn ang="0">
                  <a:pos x="0" y="230"/>
                </a:cxn>
                <a:cxn ang="0">
                  <a:pos x="53" y="188"/>
                </a:cxn>
                <a:cxn ang="0">
                  <a:pos x="60" y="181"/>
                </a:cxn>
                <a:cxn ang="0">
                  <a:pos x="76" y="181"/>
                </a:cxn>
                <a:cxn ang="0">
                  <a:pos x="101" y="180"/>
                </a:cxn>
                <a:cxn ang="0">
                  <a:pos x="120" y="182"/>
                </a:cxn>
                <a:cxn ang="0">
                  <a:pos x="133" y="180"/>
                </a:cxn>
                <a:cxn ang="0">
                  <a:pos x="141" y="169"/>
                </a:cxn>
                <a:cxn ang="0">
                  <a:pos x="144" y="159"/>
                </a:cxn>
                <a:cxn ang="0">
                  <a:pos x="158" y="151"/>
                </a:cxn>
                <a:cxn ang="0">
                  <a:pos x="171" y="123"/>
                </a:cxn>
                <a:cxn ang="0">
                  <a:pos x="187" y="91"/>
                </a:cxn>
                <a:cxn ang="0">
                  <a:pos x="204" y="65"/>
                </a:cxn>
                <a:cxn ang="0">
                  <a:pos x="226" y="47"/>
                </a:cxn>
                <a:cxn ang="0">
                  <a:pos x="252" y="29"/>
                </a:cxn>
                <a:cxn ang="0">
                  <a:pos x="274" y="20"/>
                </a:cxn>
                <a:cxn ang="0">
                  <a:pos x="286" y="10"/>
                </a:cxn>
                <a:cxn ang="0">
                  <a:pos x="312" y="0"/>
                </a:cxn>
              </a:cxnLst>
              <a:rect l="0" t="0" r="r" b="b"/>
              <a:pathLst>
                <a:path w="312" h="230">
                  <a:moveTo>
                    <a:pt x="0" y="230"/>
                  </a:moveTo>
                  <a:cubicBezTo>
                    <a:pt x="17" y="216"/>
                    <a:pt x="36" y="203"/>
                    <a:pt x="53" y="188"/>
                  </a:cubicBezTo>
                  <a:cubicBezTo>
                    <a:pt x="55" y="186"/>
                    <a:pt x="57" y="181"/>
                    <a:pt x="60" y="181"/>
                  </a:cubicBezTo>
                  <a:cubicBezTo>
                    <a:pt x="65" y="181"/>
                    <a:pt x="71" y="182"/>
                    <a:pt x="76" y="181"/>
                  </a:cubicBezTo>
                  <a:cubicBezTo>
                    <a:pt x="84" y="180"/>
                    <a:pt x="93" y="181"/>
                    <a:pt x="101" y="180"/>
                  </a:cubicBezTo>
                  <a:cubicBezTo>
                    <a:pt x="107" y="179"/>
                    <a:pt x="114" y="181"/>
                    <a:pt x="120" y="182"/>
                  </a:cubicBezTo>
                  <a:cubicBezTo>
                    <a:pt x="125" y="183"/>
                    <a:pt x="128" y="181"/>
                    <a:pt x="133" y="180"/>
                  </a:cubicBezTo>
                  <a:cubicBezTo>
                    <a:pt x="136" y="179"/>
                    <a:pt x="138" y="171"/>
                    <a:pt x="141" y="169"/>
                  </a:cubicBezTo>
                  <a:cubicBezTo>
                    <a:pt x="144" y="166"/>
                    <a:pt x="138" y="160"/>
                    <a:pt x="144" y="159"/>
                  </a:cubicBezTo>
                  <a:cubicBezTo>
                    <a:pt x="150" y="159"/>
                    <a:pt x="153" y="153"/>
                    <a:pt x="158" y="151"/>
                  </a:cubicBezTo>
                  <a:cubicBezTo>
                    <a:pt x="169" y="148"/>
                    <a:pt x="162" y="128"/>
                    <a:pt x="171" y="123"/>
                  </a:cubicBezTo>
                  <a:cubicBezTo>
                    <a:pt x="184" y="115"/>
                    <a:pt x="190" y="107"/>
                    <a:pt x="187" y="91"/>
                  </a:cubicBezTo>
                  <a:cubicBezTo>
                    <a:pt x="185" y="78"/>
                    <a:pt x="199" y="73"/>
                    <a:pt x="204" y="65"/>
                  </a:cubicBezTo>
                  <a:cubicBezTo>
                    <a:pt x="208" y="59"/>
                    <a:pt x="219" y="50"/>
                    <a:pt x="226" y="47"/>
                  </a:cubicBezTo>
                  <a:cubicBezTo>
                    <a:pt x="236" y="44"/>
                    <a:pt x="242" y="34"/>
                    <a:pt x="252" y="29"/>
                  </a:cubicBezTo>
                  <a:cubicBezTo>
                    <a:pt x="259" y="26"/>
                    <a:pt x="267" y="23"/>
                    <a:pt x="274" y="20"/>
                  </a:cubicBezTo>
                  <a:cubicBezTo>
                    <a:pt x="280" y="17"/>
                    <a:pt x="281" y="12"/>
                    <a:pt x="286" y="10"/>
                  </a:cubicBezTo>
                  <a:cubicBezTo>
                    <a:pt x="294" y="8"/>
                    <a:pt x="305" y="6"/>
                    <a:pt x="312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859"/>
            <p:cNvSpPr>
              <a:spLocks/>
            </p:cNvSpPr>
            <p:nvPr/>
          </p:nvSpPr>
          <p:spPr bwMode="auto">
            <a:xfrm>
              <a:off x="4513263" y="2216150"/>
              <a:ext cx="142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5" y="1"/>
                    <a:pt x="5" y="1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860"/>
            <p:cNvSpPr>
              <a:spLocks noChangeShapeType="1"/>
            </p:cNvSpPr>
            <p:nvPr/>
          </p:nvSpPr>
          <p:spPr bwMode="auto">
            <a:xfrm flipH="1" flipV="1">
              <a:off x="977900" y="3289300"/>
              <a:ext cx="3175" cy="6350"/>
            </a:xfrm>
            <a:prstGeom prst="line">
              <a:avLst/>
            </a:pr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61"/>
            <p:cNvSpPr>
              <a:spLocks/>
            </p:cNvSpPr>
            <p:nvPr/>
          </p:nvSpPr>
          <p:spPr bwMode="auto">
            <a:xfrm>
              <a:off x="850900" y="3267075"/>
              <a:ext cx="38100" cy="17462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0" y="0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862"/>
            <p:cNvSpPr>
              <a:spLocks/>
            </p:cNvSpPr>
            <p:nvPr/>
          </p:nvSpPr>
          <p:spPr bwMode="auto">
            <a:xfrm>
              <a:off x="868363" y="3278188"/>
              <a:ext cx="133350" cy="38100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22" y="2"/>
                </a:cxn>
                <a:cxn ang="0">
                  <a:pos x="46" y="3"/>
                </a:cxn>
              </a:cxnLst>
              <a:rect l="0" t="0" r="r" b="b"/>
              <a:pathLst>
                <a:path w="46" h="13">
                  <a:moveTo>
                    <a:pt x="0" y="9"/>
                  </a:moveTo>
                  <a:cubicBezTo>
                    <a:pt x="1" y="0"/>
                    <a:pt x="15" y="3"/>
                    <a:pt x="22" y="2"/>
                  </a:cubicBezTo>
                  <a:cubicBezTo>
                    <a:pt x="29" y="1"/>
                    <a:pt x="43" y="13"/>
                    <a:pt x="46" y="3"/>
                  </a:cubicBezTo>
                </a:path>
              </a:pathLst>
            </a:custGeom>
            <a:noFill/>
            <a:ln w="15875" cap="rnd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26412150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USMap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 userDrawn="1"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0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801616" y="691565"/>
            <a:ext cx="9181847" cy="5845457"/>
            <a:chOff x="133350" y="-152400"/>
            <a:chExt cx="8069263" cy="5137151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 userDrawn="1"/>
          </p:nvSpPr>
          <p:spPr bwMode="auto">
            <a:xfrm>
              <a:off x="7953375" y="1054100"/>
              <a:ext cx="49213" cy="41275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3"/>
                </a:cxn>
                <a:cxn ang="0">
                  <a:pos x="27" y="13"/>
                </a:cxn>
                <a:cxn ang="0">
                  <a:pos x="26" y="15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9" y="20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6" y="26"/>
                </a:cxn>
                <a:cxn ang="0">
                  <a:pos x="4" y="26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2" y="22"/>
                </a:cxn>
                <a:cxn ang="0">
                  <a:pos x="4" y="20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2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9" y="6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5" y="0"/>
                </a:cxn>
                <a:cxn ang="0">
                  <a:pos x="15" y="2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6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7" y="2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8" y="2"/>
                </a:cxn>
                <a:cxn ang="0">
                  <a:pos x="20" y="2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7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9"/>
                </a:cxn>
                <a:cxn ang="0">
                  <a:pos x="27" y="11"/>
                </a:cxn>
                <a:cxn ang="0">
                  <a:pos x="29" y="11"/>
                </a:cxn>
                <a:cxn ang="0">
                  <a:pos x="29" y="11"/>
                </a:cxn>
              </a:cxnLst>
              <a:rect l="0" t="0" r="r" b="b"/>
              <a:pathLst>
                <a:path w="31" h="26">
                  <a:moveTo>
                    <a:pt x="31" y="11"/>
                  </a:moveTo>
                  <a:lnTo>
                    <a:pt x="31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6100763" y="2835275"/>
              <a:ext cx="892175" cy="893763"/>
            </a:xfrm>
            <a:custGeom>
              <a:avLst/>
              <a:gdLst/>
              <a:ahLst/>
              <a:cxnLst>
                <a:cxn ang="0">
                  <a:pos x="232" y="37"/>
                </a:cxn>
                <a:cxn ang="0">
                  <a:pos x="241" y="15"/>
                </a:cxn>
                <a:cxn ang="0">
                  <a:pos x="148" y="24"/>
                </a:cxn>
                <a:cxn ang="0">
                  <a:pos x="104" y="316"/>
                </a:cxn>
                <a:cxn ang="0">
                  <a:pos x="126" y="353"/>
                </a:cxn>
                <a:cxn ang="0">
                  <a:pos x="138" y="377"/>
                </a:cxn>
                <a:cxn ang="0">
                  <a:pos x="127" y="420"/>
                </a:cxn>
                <a:cxn ang="0">
                  <a:pos x="142" y="473"/>
                </a:cxn>
                <a:cxn ang="0">
                  <a:pos x="162" y="528"/>
                </a:cxn>
                <a:cxn ang="0">
                  <a:pos x="464" y="517"/>
                </a:cxn>
                <a:cxn ang="0">
                  <a:pos x="482" y="508"/>
                </a:cxn>
                <a:cxn ang="0">
                  <a:pos x="493" y="481"/>
                </a:cxn>
                <a:cxn ang="0">
                  <a:pos x="522" y="483"/>
                </a:cxn>
                <a:cxn ang="0">
                  <a:pos x="526" y="470"/>
                </a:cxn>
                <a:cxn ang="0">
                  <a:pos x="524" y="466"/>
                </a:cxn>
                <a:cxn ang="0">
                  <a:pos x="529" y="455"/>
                </a:cxn>
                <a:cxn ang="0">
                  <a:pos x="520" y="450"/>
                </a:cxn>
                <a:cxn ang="0">
                  <a:pos x="526" y="446"/>
                </a:cxn>
                <a:cxn ang="0">
                  <a:pos x="526" y="440"/>
                </a:cxn>
                <a:cxn ang="0">
                  <a:pos x="515" y="430"/>
                </a:cxn>
                <a:cxn ang="0">
                  <a:pos x="509" y="422"/>
                </a:cxn>
                <a:cxn ang="0">
                  <a:pos x="524" y="431"/>
                </a:cxn>
                <a:cxn ang="0">
                  <a:pos x="528" y="422"/>
                </a:cxn>
                <a:cxn ang="0">
                  <a:pos x="537" y="415"/>
                </a:cxn>
                <a:cxn ang="0">
                  <a:pos x="540" y="408"/>
                </a:cxn>
                <a:cxn ang="0">
                  <a:pos x="528" y="409"/>
                </a:cxn>
                <a:cxn ang="0">
                  <a:pos x="520" y="404"/>
                </a:cxn>
                <a:cxn ang="0">
                  <a:pos x="526" y="402"/>
                </a:cxn>
                <a:cxn ang="0">
                  <a:pos x="535" y="398"/>
                </a:cxn>
                <a:cxn ang="0">
                  <a:pos x="526" y="398"/>
                </a:cxn>
                <a:cxn ang="0">
                  <a:pos x="528" y="389"/>
                </a:cxn>
                <a:cxn ang="0">
                  <a:pos x="539" y="386"/>
                </a:cxn>
                <a:cxn ang="0">
                  <a:pos x="537" y="375"/>
                </a:cxn>
                <a:cxn ang="0">
                  <a:pos x="529" y="378"/>
                </a:cxn>
                <a:cxn ang="0">
                  <a:pos x="526" y="373"/>
                </a:cxn>
                <a:cxn ang="0">
                  <a:pos x="537" y="371"/>
                </a:cxn>
                <a:cxn ang="0">
                  <a:pos x="535" y="364"/>
                </a:cxn>
                <a:cxn ang="0">
                  <a:pos x="542" y="360"/>
                </a:cxn>
                <a:cxn ang="0">
                  <a:pos x="539" y="358"/>
                </a:cxn>
                <a:cxn ang="0">
                  <a:pos x="535" y="355"/>
                </a:cxn>
                <a:cxn ang="0">
                  <a:pos x="520" y="345"/>
                </a:cxn>
                <a:cxn ang="0">
                  <a:pos x="533" y="344"/>
                </a:cxn>
                <a:cxn ang="0">
                  <a:pos x="542" y="347"/>
                </a:cxn>
                <a:cxn ang="0">
                  <a:pos x="540" y="335"/>
                </a:cxn>
                <a:cxn ang="0">
                  <a:pos x="524" y="333"/>
                </a:cxn>
                <a:cxn ang="0">
                  <a:pos x="524" y="331"/>
                </a:cxn>
                <a:cxn ang="0">
                  <a:pos x="537" y="331"/>
                </a:cxn>
                <a:cxn ang="0">
                  <a:pos x="533" y="325"/>
                </a:cxn>
                <a:cxn ang="0">
                  <a:pos x="537" y="325"/>
                </a:cxn>
                <a:cxn ang="0">
                  <a:pos x="555" y="324"/>
                </a:cxn>
                <a:cxn ang="0">
                  <a:pos x="542" y="311"/>
                </a:cxn>
                <a:cxn ang="0">
                  <a:pos x="551" y="316"/>
                </a:cxn>
                <a:cxn ang="0">
                  <a:pos x="555" y="314"/>
                </a:cxn>
                <a:cxn ang="0">
                  <a:pos x="560" y="311"/>
                </a:cxn>
                <a:cxn ang="0">
                  <a:pos x="529" y="300"/>
                </a:cxn>
                <a:cxn ang="0">
                  <a:pos x="511" y="263"/>
                </a:cxn>
                <a:cxn ang="0">
                  <a:pos x="482" y="234"/>
                </a:cxn>
                <a:cxn ang="0">
                  <a:pos x="469" y="218"/>
                </a:cxn>
                <a:cxn ang="0">
                  <a:pos x="436" y="194"/>
                </a:cxn>
                <a:cxn ang="0">
                  <a:pos x="420" y="176"/>
                </a:cxn>
                <a:cxn ang="0">
                  <a:pos x="409" y="163"/>
                </a:cxn>
                <a:cxn ang="0">
                  <a:pos x="358" y="128"/>
                </a:cxn>
                <a:cxn ang="0">
                  <a:pos x="301" y="80"/>
                </a:cxn>
              </a:cxnLst>
              <a:rect l="0" t="0" r="r" b="b"/>
              <a:pathLst>
                <a:path w="562" h="563">
                  <a:moveTo>
                    <a:pt x="266" y="62"/>
                  </a:moveTo>
                  <a:lnTo>
                    <a:pt x="264" y="60"/>
                  </a:lnTo>
                  <a:lnTo>
                    <a:pt x="263" y="59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59" y="59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3"/>
                  </a:lnTo>
                  <a:lnTo>
                    <a:pt x="253" y="55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48" y="51"/>
                  </a:lnTo>
                  <a:lnTo>
                    <a:pt x="246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3" y="49"/>
                  </a:lnTo>
                  <a:lnTo>
                    <a:pt x="239" y="48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0" y="42"/>
                  </a:lnTo>
                  <a:lnTo>
                    <a:pt x="230" y="42"/>
                  </a:lnTo>
                  <a:lnTo>
                    <a:pt x="230" y="40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2" y="37"/>
                  </a:lnTo>
                  <a:lnTo>
                    <a:pt x="232" y="37"/>
                  </a:lnTo>
                  <a:lnTo>
                    <a:pt x="232" y="35"/>
                  </a:lnTo>
                  <a:lnTo>
                    <a:pt x="230" y="31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5" y="22"/>
                  </a:lnTo>
                  <a:lnTo>
                    <a:pt x="237" y="22"/>
                  </a:lnTo>
                  <a:lnTo>
                    <a:pt x="237" y="22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7" y="20"/>
                  </a:lnTo>
                  <a:lnTo>
                    <a:pt x="235" y="18"/>
                  </a:lnTo>
                  <a:lnTo>
                    <a:pt x="235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37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5"/>
                  </a:lnTo>
                  <a:lnTo>
                    <a:pt x="241" y="13"/>
                  </a:lnTo>
                  <a:lnTo>
                    <a:pt x="243" y="13"/>
                  </a:lnTo>
                  <a:lnTo>
                    <a:pt x="243" y="13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3" y="9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7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48" y="9"/>
                  </a:lnTo>
                  <a:lnTo>
                    <a:pt x="248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6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08" y="9"/>
                  </a:lnTo>
                  <a:lnTo>
                    <a:pt x="202" y="11"/>
                  </a:lnTo>
                  <a:lnTo>
                    <a:pt x="164" y="20"/>
                  </a:lnTo>
                  <a:lnTo>
                    <a:pt x="160" y="22"/>
                  </a:lnTo>
                  <a:lnTo>
                    <a:pt x="148" y="24"/>
                  </a:lnTo>
                  <a:lnTo>
                    <a:pt x="126" y="29"/>
                  </a:lnTo>
                  <a:lnTo>
                    <a:pt x="96" y="35"/>
                  </a:lnTo>
                  <a:lnTo>
                    <a:pt x="82" y="38"/>
                  </a:lnTo>
                  <a:lnTo>
                    <a:pt x="78" y="38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32" y="48"/>
                  </a:lnTo>
                  <a:lnTo>
                    <a:pt x="23" y="49"/>
                  </a:lnTo>
                  <a:lnTo>
                    <a:pt x="12" y="53"/>
                  </a:lnTo>
                  <a:lnTo>
                    <a:pt x="0" y="55"/>
                  </a:lnTo>
                  <a:lnTo>
                    <a:pt x="5" y="71"/>
                  </a:lnTo>
                  <a:lnTo>
                    <a:pt x="16" y="99"/>
                  </a:lnTo>
                  <a:lnTo>
                    <a:pt x="18" y="104"/>
                  </a:lnTo>
                  <a:lnTo>
                    <a:pt x="20" y="112"/>
                  </a:lnTo>
                  <a:lnTo>
                    <a:pt x="32" y="139"/>
                  </a:lnTo>
                  <a:lnTo>
                    <a:pt x="42" y="163"/>
                  </a:lnTo>
                  <a:lnTo>
                    <a:pt x="47" y="177"/>
                  </a:lnTo>
                  <a:lnTo>
                    <a:pt x="49" y="185"/>
                  </a:lnTo>
                  <a:lnTo>
                    <a:pt x="60" y="214"/>
                  </a:lnTo>
                  <a:lnTo>
                    <a:pt x="67" y="234"/>
                  </a:lnTo>
                  <a:lnTo>
                    <a:pt x="71" y="241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93" y="296"/>
                  </a:lnTo>
                  <a:lnTo>
                    <a:pt x="96" y="305"/>
                  </a:lnTo>
                  <a:lnTo>
                    <a:pt x="96" y="309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98" y="311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02" y="314"/>
                  </a:lnTo>
                  <a:lnTo>
                    <a:pt x="102" y="314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18"/>
                  </a:lnTo>
                  <a:lnTo>
                    <a:pt x="104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0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7" y="327"/>
                  </a:lnTo>
                  <a:lnTo>
                    <a:pt x="109" y="327"/>
                  </a:lnTo>
                  <a:lnTo>
                    <a:pt x="109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3"/>
                  </a:lnTo>
                  <a:lnTo>
                    <a:pt x="109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1" y="333"/>
                  </a:lnTo>
                  <a:lnTo>
                    <a:pt x="113" y="335"/>
                  </a:lnTo>
                  <a:lnTo>
                    <a:pt x="113" y="336"/>
                  </a:lnTo>
                  <a:lnTo>
                    <a:pt x="115" y="338"/>
                  </a:lnTo>
                  <a:lnTo>
                    <a:pt x="116" y="338"/>
                  </a:lnTo>
                  <a:lnTo>
                    <a:pt x="116" y="340"/>
                  </a:lnTo>
                  <a:lnTo>
                    <a:pt x="118" y="342"/>
                  </a:lnTo>
                  <a:lnTo>
                    <a:pt x="120" y="342"/>
                  </a:lnTo>
                  <a:lnTo>
                    <a:pt x="122" y="344"/>
                  </a:lnTo>
                  <a:lnTo>
                    <a:pt x="124" y="344"/>
                  </a:lnTo>
                  <a:lnTo>
                    <a:pt x="124" y="345"/>
                  </a:lnTo>
                  <a:lnTo>
                    <a:pt x="124" y="347"/>
                  </a:lnTo>
                  <a:lnTo>
                    <a:pt x="124" y="349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6" y="353"/>
                  </a:lnTo>
                  <a:lnTo>
                    <a:pt x="127" y="355"/>
                  </a:lnTo>
                  <a:lnTo>
                    <a:pt x="129" y="355"/>
                  </a:lnTo>
                  <a:lnTo>
                    <a:pt x="129" y="356"/>
                  </a:lnTo>
                  <a:lnTo>
                    <a:pt x="127" y="358"/>
                  </a:lnTo>
                  <a:lnTo>
                    <a:pt x="129" y="358"/>
                  </a:lnTo>
                  <a:lnTo>
                    <a:pt x="129" y="360"/>
                  </a:lnTo>
                  <a:lnTo>
                    <a:pt x="127" y="360"/>
                  </a:lnTo>
                  <a:lnTo>
                    <a:pt x="127" y="360"/>
                  </a:lnTo>
                  <a:lnTo>
                    <a:pt x="129" y="360"/>
                  </a:lnTo>
                  <a:lnTo>
                    <a:pt x="129" y="360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2"/>
                  </a:lnTo>
                  <a:lnTo>
                    <a:pt x="129" y="364"/>
                  </a:lnTo>
                  <a:lnTo>
                    <a:pt x="127" y="366"/>
                  </a:lnTo>
                  <a:lnTo>
                    <a:pt x="127" y="366"/>
                  </a:lnTo>
                  <a:lnTo>
                    <a:pt x="127" y="367"/>
                  </a:lnTo>
                  <a:lnTo>
                    <a:pt x="127" y="367"/>
                  </a:lnTo>
                  <a:lnTo>
                    <a:pt x="131" y="369"/>
                  </a:lnTo>
                  <a:lnTo>
                    <a:pt x="135" y="369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40" y="373"/>
                  </a:lnTo>
                  <a:lnTo>
                    <a:pt x="140" y="373"/>
                  </a:lnTo>
                  <a:lnTo>
                    <a:pt x="140" y="375"/>
                  </a:lnTo>
                  <a:lnTo>
                    <a:pt x="140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8" y="375"/>
                  </a:lnTo>
                  <a:lnTo>
                    <a:pt x="137" y="377"/>
                  </a:lnTo>
                  <a:lnTo>
                    <a:pt x="137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7"/>
                  </a:lnTo>
                  <a:lnTo>
                    <a:pt x="138" y="378"/>
                  </a:lnTo>
                  <a:lnTo>
                    <a:pt x="138" y="378"/>
                  </a:lnTo>
                  <a:lnTo>
                    <a:pt x="138" y="380"/>
                  </a:lnTo>
                  <a:lnTo>
                    <a:pt x="135" y="380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3" y="382"/>
                  </a:lnTo>
                  <a:lnTo>
                    <a:pt x="135" y="382"/>
                  </a:lnTo>
                  <a:lnTo>
                    <a:pt x="135" y="382"/>
                  </a:lnTo>
                  <a:lnTo>
                    <a:pt x="135" y="384"/>
                  </a:lnTo>
                  <a:lnTo>
                    <a:pt x="133" y="384"/>
                  </a:lnTo>
                  <a:lnTo>
                    <a:pt x="133" y="386"/>
                  </a:lnTo>
                  <a:lnTo>
                    <a:pt x="129" y="386"/>
                  </a:lnTo>
                  <a:lnTo>
                    <a:pt x="129" y="388"/>
                  </a:lnTo>
                  <a:lnTo>
                    <a:pt x="129" y="391"/>
                  </a:lnTo>
                  <a:lnTo>
                    <a:pt x="127" y="393"/>
                  </a:lnTo>
                  <a:lnTo>
                    <a:pt x="127" y="393"/>
                  </a:lnTo>
                  <a:lnTo>
                    <a:pt x="127" y="395"/>
                  </a:lnTo>
                  <a:lnTo>
                    <a:pt x="129" y="397"/>
                  </a:lnTo>
                  <a:lnTo>
                    <a:pt x="129" y="398"/>
                  </a:lnTo>
                  <a:lnTo>
                    <a:pt x="129" y="398"/>
                  </a:lnTo>
                  <a:lnTo>
                    <a:pt x="129" y="400"/>
                  </a:lnTo>
                  <a:lnTo>
                    <a:pt x="129" y="400"/>
                  </a:lnTo>
                  <a:lnTo>
                    <a:pt x="129" y="402"/>
                  </a:lnTo>
                  <a:lnTo>
                    <a:pt x="129" y="404"/>
                  </a:lnTo>
                  <a:lnTo>
                    <a:pt x="129" y="406"/>
                  </a:lnTo>
                  <a:lnTo>
                    <a:pt x="129" y="408"/>
                  </a:lnTo>
                  <a:lnTo>
                    <a:pt x="129" y="409"/>
                  </a:lnTo>
                  <a:lnTo>
                    <a:pt x="129" y="411"/>
                  </a:lnTo>
                  <a:lnTo>
                    <a:pt x="129" y="413"/>
                  </a:lnTo>
                  <a:lnTo>
                    <a:pt x="129" y="415"/>
                  </a:lnTo>
                  <a:lnTo>
                    <a:pt x="129" y="419"/>
                  </a:lnTo>
                  <a:lnTo>
                    <a:pt x="127" y="420"/>
                  </a:lnTo>
                  <a:lnTo>
                    <a:pt x="127" y="422"/>
                  </a:lnTo>
                  <a:lnTo>
                    <a:pt x="127" y="424"/>
                  </a:lnTo>
                  <a:lnTo>
                    <a:pt x="127" y="426"/>
                  </a:lnTo>
                  <a:lnTo>
                    <a:pt x="126" y="430"/>
                  </a:lnTo>
                  <a:lnTo>
                    <a:pt x="127" y="430"/>
                  </a:lnTo>
                  <a:lnTo>
                    <a:pt x="127" y="435"/>
                  </a:lnTo>
                  <a:lnTo>
                    <a:pt x="127" y="437"/>
                  </a:lnTo>
                  <a:lnTo>
                    <a:pt x="129" y="437"/>
                  </a:lnTo>
                  <a:lnTo>
                    <a:pt x="129" y="439"/>
                  </a:lnTo>
                  <a:lnTo>
                    <a:pt x="131" y="439"/>
                  </a:lnTo>
                  <a:lnTo>
                    <a:pt x="131" y="440"/>
                  </a:lnTo>
                  <a:lnTo>
                    <a:pt x="131" y="442"/>
                  </a:lnTo>
                  <a:lnTo>
                    <a:pt x="131" y="444"/>
                  </a:lnTo>
                  <a:lnTo>
                    <a:pt x="131" y="448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5" y="451"/>
                  </a:lnTo>
                  <a:lnTo>
                    <a:pt x="137" y="453"/>
                  </a:lnTo>
                  <a:lnTo>
                    <a:pt x="137" y="455"/>
                  </a:lnTo>
                  <a:lnTo>
                    <a:pt x="138" y="455"/>
                  </a:lnTo>
                  <a:lnTo>
                    <a:pt x="140" y="453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0" y="457"/>
                  </a:lnTo>
                  <a:lnTo>
                    <a:pt x="140" y="459"/>
                  </a:lnTo>
                  <a:lnTo>
                    <a:pt x="140" y="461"/>
                  </a:lnTo>
                  <a:lnTo>
                    <a:pt x="142" y="462"/>
                  </a:lnTo>
                  <a:lnTo>
                    <a:pt x="144" y="462"/>
                  </a:lnTo>
                  <a:lnTo>
                    <a:pt x="144" y="462"/>
                  </a:lnTo>
                  <a:lnTo>
                    <a:pt x="144" y="464"/>
                  </a:lnTo>
                  <a:lnTo>
                    <a:pt x="144" y="468"/>
                  </a:lnTo>
                  <a:lnTo>
                    <a:pt x="144" y="468"/>
                  </a:lnTo>
                  <a:lnTo>
                    <a:pt x="144" y="470"/>
                  </a:lnTo>
                  <a:lnTo>
                    <a:pt x="142" y="473"/>
                  </a:lnTo>
                  <a:lnTo>
                    <a:pt x="142" y="473"/>
                  </a:lnTo>
                  <a:lnTo>
                    <a:pt x="144" y="475"/>
                  </a:lnTo>
                  <a:lnTo>
                    <a:pt x="144" y="477"/>
                  </a:lnTo>
                  <a:lnTo>
                    <a:pt x="144" y="477"/>
                  </a:lnTo>
                  <a:lnTo>
                    <a:pt x="144" y="479"/>
                  </a:lnTo>
                  <a:lnTo>
                    <a:pt x="144" y="484"/>
                  </a:lnTo>
                  <a:lnTo>
                    <a:pt x="144" y="488"/>
                  </a:lnTo>
                  <a:lnTo>
                    <a:pt x="144" y="488"/>
                  </a:lnTo>
                  <a:lnTo>
                    <a:pt x="146" y="492"/>
                  </a:lnTo>
                  <a:lnTo>
                    <a:pt x="146" y="492"/>
                  </a:lnTo>
                  <a:lnTo>
                    <a:pt x="146" y="493"/>
                  </a:lnTo>
                  <a:lnTo>
                    <a:pt x="146" y="495"/>
                  </a:lnTo>
                  <a:lnTo>
                    <a:pt x="146" y="497"/>
                  </a:lnTo>
                  <a:lnTo>
                    <a:pt x="144" y="497"/>
                  </a:lnTo>
                  <a:lnTo>
                    <a:pt x="144" y="497"/>
                  </a:lnTo>
                  <a:lnTo>
                    <a:pt x="144" y="499"/>
                  </a:lnTo>
                  <a:lnTo>
                    <a:pt x="144" y="501"/>
                  </a:lnTo>
                  <a:lnTo>
                    <a:pt x="146" y="503"/>
                  </a:lnTo>
                  <a:lnTo>
                    <a:pt x="146" y="504"/>
                  </a:lnTo>
                  <a:lnTo>
                    <a:pt x="146" y="506"/>
                  </a:lnTo>
                  <a:lnTo>
                    <a:pt x="146" y="508"/>
                  </a:lnTo>
                  <a:lnTo>
                    <a:pt x="148" y="508"/>
                  </a:lnTo>
                  <a:lnTo>
                    <a:pt x="148" y="510"/>
                  </a:lnTo>
                  <a:lnTo>
                    <a:pt x="148" y="512"/>
                  </a:lnTo>
                  <a:lnTo>
                    <a:pt x="149" y="512"/>
                  </a:lnTo>
                  <a:lnTo>
                    <a:pt x="155" y="515"/>
                  </a:lnTo>
                  <a:lnTo>
                    <a:pt x="157" y="517"/>
                  </a:lnTo>
                  <a:lnTo>
                    <a:pt x="157" y="519"/>
                  </a:lnTo>
                  <a:lnTo>
                    <a:pt x="158" y="521"/>
                  </a:lnTo>
                  <a:lnTo>
                    <a:pt x="158" y="521"/>
                  </a:lnTo>
                  <a:lnTo>
                    <a:pt x="160" y="523"/>
                  </a:lnTo>
                  <a:lnTo>
                    <a:pt x="160" y="523"/>
                  </a:lnTo>
                  <a:lnTo>
                    <a:pt x="160" y="525"/>
                  </a:lnTo>
                  <a:lnTo>
                    <a:pt x="160" y="525"/>
                  </a:lnTo>
                  <a:lnTo>
                    <a:pt x="162" y="526"/>
                  </a:lnTo>
                  <a:lnTo>
                    <a:pt x="162" y="528"/>
                  </a:lnTo>
                  <a:lnTo>
                    <a:pt x="162" y="530"/>
                  </a:lnTo>
                  <a:lnTo>
                    <a:pt x="162" y="534"/>
                  </a:lnTo>
                  <a:lnTo>
                    <a:pt x="162" y="534"/>
                  </a:lnTo>
                  <a:lnTo>
                    <a:pt x="164" y="536"/>
                  </a:lnTo>
                  <a:lnTo>
                    <a:pt x="166" y="536"/>
                  </a:lnTo>
                  <a:lnTo>
                    <a:pt x="166" y="537"/>
                  </a:lnTo>
                  <a:lnTo>
                    <a:pt x="166" y="537"/>
                  </a:lnTo>
                  <a:lnTo>
                    <a:pt x="168" y="539"/>
                  </a:lnTo>
                  <a:lnTo>
                    <a:pt x="168" y="539"/>
                  </a:lnTo>
                  <a:lnTo>
                    <a:pt x="169" y="543"/>
                  </a:lnTo>
                  <a:lnTo>
                    <a:pt x="171" y="545"/>
                  </a:lnTo>
                  <a:lnTo>
                    <a:pt x="171" y="545"/>
                  </a:lnTo>
                  <a:lnTo>
                    <a:pt x="173" y="546"/>
                  </a:lnTo>
                  <a:lnTo>
                    <a:pt x="173" y="550"/>
                  </a:lnTo>
                  <a:lnTo>
                    <a:pt x="175" y="556"/>
                  </a:lnTo>
                  <a:lnTo>
                    <a:pt x="177" y="557"/>
                  </a:lnTo>
                  <a:lnTo>
                    <a:pt x="177" y="557"/>
                  </a:lnTo>
                  <a:lnTo>
                    <a:pt x="180" y="559"/>
                  </a:lnTo>
                  <a:lnTo>
                    <a:pt x="180" y="559"/>
                  </a:lnTo>
                  <a:lnTo>
                    <a:pt x="182" y="561"/>
                  </a:lnTo>
                  <a:lnTo>
                    <a:pt x="182" y="563"/>
                  </a:lnTo>
                  <a:lnTo>
                    <a:pt x="235" y="554"/>
                  </a:lnTo>
                  <a:lnTo>
                    <a:pt x="243" y="552"/>
                  </a:lnTo>
                  <a:lnTo>
                    <a:pt x="266" y="548"/>
                  </a:lnTo>
                  <a:lnTo>
                    <a:pt x="274" y="548"/>
                  </a:lnTo>
                  <a:lnTo>
                    <a:pt x="303" y="543"/>
                  </a:lnTo>
                  <a:lnTo>
                    <a:pt x="316" y="541"/>
                  </a:lnTo>
                  <a:lnTo>
                    <a:pt x="348" y="537"/>
                  </a:lnTo>
                  <a:lnTo>
                    <a:pt x="367" y="534"/>
                  </a:lnTo>
                  <a:lnTo>
                    <a:pt x="412" y="526"/>
                  </a:lnTo>
                  <a:lnTo>
                    <a:pt x="425" y="525"/>
                  </a:lnTo>
                  <a:lnTo>
                    <a:pt x="436" y="523"/>
                  </a:lnTo>
                  <a:lnTo>
                    <a:pt x="436" y="523"/>
                  </a:lnTo>
                  <a:lnTo>
                    <a:pt x="442" y="521"/>
                  </a:lnTo>
                  <a:lnTo>
                    <a:pt x="464" y="517"/>
                  </a:lnTo>
                  <a:lnTo>
                    <a:pt x="462" y="519"/>
                  </a:lnTo>
                  <a:lnTo>
                    <a:pt x="462" y="519"/>
                  </a:lnTo>
                  <a:lnTo>
                    <a:pt x="462" y="521"/>
                  </a:lnTo>
                  <a:lnTo>
                    <a:pt x="462" y="523"/>
                  </a:lnTo>
                  <a:lnTo>
                    <a:pt x="464" y="523"/>
                  </a:lnTo>
                  <a:lnTo>
                    <a:pt x="465" y="525"/>
                  </a:lnTo>
                  <a:lnTo>
                    <a:pt x="465" y="525"/>
                  </a:lnTo>
                  <a:lnTo>
                    <a:pt x="467" y="526"/>
                  </a:lnTo>
                  <a:lnTo>
                    <a:pt x="467" y="526"/>
                  </a:lnTo>
                  <a:lnTo>
                    <a:pt x="467" y="528"/>
                  </a:lnTo>
                  <a:lnTo>
                    <a:pt x="469" y="532"/>
                  </a:lnTo>
                  <a:lnTo>
                    <a:pt x="469" y="534"/>
                  </a:lnTo>
                  <a:lnTo>
                    <a:pt x="469" y="534"/>
                  </a:lnTo>
                  <a:lnTo>
                    <a:pt x="469" y="536"/>
                  </a:lnTo>
                  <a:lnTo>
                    <a:pt x="471" y="539"/>
                  </a:lnTo>
                  <a:lnTo>
                    <a:pt x="473" y="539"/>
                  </a:lnTo>
                  <a:lnTo>
                    <a:pt x="473" y="541"/>
                  </a:lnTo>
                  <a:lnTo>
                    <a:pt x="475" y="541"/>
                  </a:lnTo>
                  <a:lnTo>
                    <a:pt x="475" y="541"/>
                  </a:lnTo>
                  <a:lnTo>
                    <a:pt x="478" y="539"/>
                  </a:lnTo>
                  <a:lnTo>
                    <a:pt x="480" y="539"/>
                  </a:lnTo>
                  <a:lnTo>
                    <a:pt x="482" y="539"/>
                  </a:lnTo>
                  <a:lnTo>
                    <a:pt x="484" y="539"/>
                  </a:lnTo>
                  <a:lnTo>
                    <a:pt x="486" y="539"/>
                  </a:lnTo>
                  <a:lnTo>
                    <a:pt x="487" y="537"/>
                  </a:lnTo>
                  <a:lnTo>
                    <a:pt x="487" y="536"/>
                  </a:lnTo>
                  <a:lnTo>
                    <a:pt x="487" y="536"/>
                  </a:lnTo>
                  <a:lnTo>
                    <a:pt x="486" y="532"/>
                  </a:lnTo>
                  <a:lnTo>
                    <a:pt x="486" y="530"/>
                  </a:lnTo>
                  <a:lnTo>
                    <a:pt x="486" y="525"/>
                  </a:lnTo>
                  <a:lnTo>
                    <a:pt x="486" y="521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4" y="510"/>
                  </a:lnTo>
                  <a:lnTo>
                    <a:pt x="482" y="508"/>
                  </a:lnTo>
                  <a:lnTo>
                    <a:pt x="482" y="506"/>
                  </a:lnTo>
                  <a:lnTo>
                    <a:pt x="478" y="503"/>
                  </a:lnTo>
                  <a:lnTo>
                    <a:pt x="478" y="499"/>
                  </a:lnTo>
                  <a:lnTo>
                    <a:pt x="478" y="497"/>
                  </a:lnTo>
                  <a:lnTo>
                    <a:pt x="478" y="495"/>
                  </a:lnTo>
                  <a:lnTo>
                    <a:pt x="476" y="493"/>
                  </a:lnTo>
                  <a:lnTo>
                    <a:pt x="476" y="492"/>
                  </a:lnTo>
                  <a:lnTo>
                    <a:pt x="476" y="490"/>
                  </a:lnTo>
                  <a:lnTo>
                    <a:pt x="478" y="492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90"/>
                  </a:lnTo>
                  <a:lnTo>
                    <a:pt x="478" y="488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78" y="486"/>
                  </a:lnTo>
                  <a:lnTo>
                    <a:pt x="480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6"/>
                  </a:lnTo>
                  <a:lnTo>
                    <a:pt x="482" y="484"/>
                  </a:lnTo>
                  <a:lnTo>
                    <a:pt x="484" y="484"/>
                  </a:lnTo>
                  <a:lnTo>
                    <a:pt x="484" y="483"/>
                  </a:lnTo>
                  <a:lnTo>
                    <a:pt x="484" y="481"/>
                  </a:lnTo>
                  <a:lnTo>
                    <a:pt x="484" y="481"/>
                  </a:lnTo>
                  <a:lnTo>
                    <a:pt x="486" y="481"/>
                  </a:lnTo>
                  <a:lnTo>
                    <a:pt x="487" y="481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89" y="479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3" y="481"/>
                  </a:lnTo>
                  <a:lnTo>
                    <a:pt x="495" y="483"/>
                  </a:lnTo>
                  <a:lnTo>
                    <a:pt x="495" y="483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500" y="481"/>
                  </a:lnTo>
                  <a:lnTo>
                    <a:pt x="502" y="481"/>
                  </a:lnTo>
                  <a:lnTo>
                    <a:pt x="502" y="483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4" y="483"/>
                  </a:lnTo>
                  <a:lnTo>
                    <a:pt x="506" y="483"/>
                  </a:lnTo>
                  <a:lnTo>
                    <a:pt x="506" y="483"/>
                  </a:lnTo>
                  <a:lnTo>
                    <a:pt x="507" y="483"/>
                  </a:lnTo>
                  <a:lnTo>
                    <a:pt x="507" y="483"/>
                  </a:lnTo>
                  <a:lnTo>
                    <a:pt x="509" y="483"/>
                  </a:lnTo>
                  <a:lnTo>
                    <a:pt x="509" y="484"/>
                  </a:lnTo>
                  <a:lnTo>
                    <a:pt x="511" y="484"/>
                  </a:lnTo>
                  <a:lnTo>
                    <a:pt x="513" y="484"/>
                  </a:lnTo>
                  <a:lnTo>
                    <a:pt x="515" y="483"/>
                  </a:lnTo>
                  <a:lnTo>
                    <a:pt x="517" y="483"/>
                  </a:lnTo>
                  <a:lnTo>
                    <a:pt x="518" y="484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4"/>
                  </a:lnTo>
                  <a:lnTo>
                    <a:pt x="522" y="483"/>
                  </a:lnTo>
                  <a:lnTo>
                    <a:pt x="524" y="483"/>
                  </a:lnTo>
                  <a:lnTo>
                    <a:pt x="524" y="483"/>
                  </a:lnTo>
                  <a:lnTo>
                    <a:pt x="526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29" y="481"/>
                  </a:lnTo>
                  <a:lnTo>
                    <a:pt x="529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1" y="481"/>
                  </a:lnTo>
                  <a:lnTo>
                    <a:pt x="533" y="481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9"/>
                  </a:lnTo>
                  <a:lnTo>
                    <a:pt x="533" y="477"/>
                  </a:lnTo>
                  <a:lnTo>
                    <a:pt x="531" y="477"/>
                  </a:lnTo>
                  <a:lnTo>
                    <a:pt x="531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7"/>
                  </a:lnTo>
                  <a:lnTo>
                    <a:pt x="533" y="475"/>
                  </a:lnTo>
                  <a:lnTo>
                    <a:pt x="533" y="475"/>
                  </a:lnTo>
                  <a:lnTo>
                    <a:pt x="533" y="473"/>
                  </a:lnTo>
                  <a:lnTo>
                    <a:pt x="531" y="472"/>
                  </a:lnTo>
                  <a:lnTo>
                    <a:pt x="531" y="472"/>
                  </a:lnTo>
                  <a:lnTo>
                    <a:pt x="531" y="473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28" y="472"/>
                  </a:lnTo>
                  <a:lnTo>
                    <a:pt x="528" y="472"/>
                  </a:lnTo>
                  <a:lnTo>
                    <a:pt x="526" y="472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70"/>
                  </a:lnTo>
                  <a:lnTo>
                    <a:pt x="528" y="468"/>
                  </a:lnTo>
                  <a:lnTo>
                    <a:pt x="529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8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8"/>
                  </a:lnTo>
                  <a:lnTo>
                    <a:pt x="526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6"/>
                  </a:lnTo>
                  <a:lnTo>
                    <a:pt x="522" y="464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6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0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2" y="464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4" y="466"/>
                  </a:lnTo>
                  <a:lnTo>
                    <a:pt x="526" y="466"/>
                  </a:lnTo>
                  <a:lnTo>
                    <a:pt x="526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8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29" y="466"/>
                  </a:lnTo>
                  <a:lnTo>
                    <a:pt x="531" y="466"/>
                  </a:lnTo>
                  <a:lnTo>
                    <a:pt x="531" y="464"/>
                  </a:lnTo>
                  <a:lnTo>
                    <a:pt x="529" y="464"/>
                  </a:lnTo>
                  <a:lnTo>
                    <a:pt x="529" y="464"/>
                  </a:lnTo>
                  <a:lnTo>
                    <a:pt x="528" y="462"/>
                  </a:lnTo>
                  <a:lnTo>
                    <a:pt x="528" y="462"/>
                  </a:lnTo>
                  <a:lnTo>
                    <a:pt x="526" y="462"/>
                  </a:lnTo>
                  <a:lnTo>
                    <a:pt x="526" y="461"/>
                  </a:lnTo>
                  <a:lnTo>
                    <a:pt x="526" y="461"/>
                  </a:lnTo>
                  <a:lnTo>
                    <a:pt x="528" y="461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7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29" y="455"/>
                  </a:lnTo>
                  <a:lnTo>
                    <a:pt x="531" y="453"/>
                  </a:lnTo>
                  <a:lnTo>
                    <a:pt x="531" y="453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1"/>
                  </a:lnTo>
                  <a:lnTo>
                    <a:pt x="531" y="450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9" y="451"/>
                  </a:lnTo>
                  <a:lnTo>
                    <a:pt x="529" y="450"/>
                  </a:lnTo>
                  <a:lnTo>
                    <a:pt x="529" y="450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8" y="451"/>
                  </a:lnTo>
                  <a:lnTo>
                    <a:pt x="526" y="451"/>
                  </a:lnTo>
                  <a:lnTo>
                    <a:pt x="526" y="451"/>
                  </a:lnTo>
                  <a:lnTo>
                    <a:pt x="524" y="453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4" y="451"/>
                  </a:lnTo>
                  <a:lnTo>
                    <a:pt x="522" y="451"/>
                  </a:lnTo>
                  <a:lnTo>
                    <a:pt x="522" y="451"/>
                  </a:lnTo>
                  <a:lnTo>
                    <a:pt x="522" y="450"/>
                  </a:lnTo>
                  <a:lnTo>
                    <a:pt x="522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1"/>
                  </a:lnTo>
                  <a:lnTo>
                    <a:pt x="520" y="453"/>
                  </a:lnTo>
                  <a:lnTo>
                    <a:pt x="518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0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2" y="450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50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6" y="448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8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8" y="446"/>
                  </a:lnTo>
                  <a:lnTo>
                    <a:pt x="529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8" y="444"/>
                  </a:lnTo>
                  <a:lnTo>
                    <a:pt x="526" y="446"/>
                  </a:lnTo>
                  <a:lnTo>
                    <a:pt x="526" y="446"/>
                  </a:lnTo>
                  <a:lnTo>
                    <a:pt x="526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2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20" y="440"/>
                  </a:lnTo>
                  <a:lnTo>
                    <a:pt x="518" y="440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18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0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4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6" y="440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4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9"/>
                  </a:lnTo>
                  <a:lnTo>
                    <a:pt x="522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20" y="437"/>
                  </a:lnTo>
                  <a:lnTo>
                    <a:pt x="518" y="437"/>
                  </a:lnTo>
                  <a:lnTo>
                    <a:pt x="518" y="437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5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20" y="433"/>
                  </a:lnTo>
                  <a:lnTo>
                    <a:pt x="518" y="433"/>
                  </a:lnTo>
                  <a:lnTo>
                    <a:pt x="518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3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30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7" y="428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5" y="426"/>
                  </a:lnTo>
                  <a:lnTo>
                    <a:pt x="513" y="426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3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4"/>
                  </a:lnTo>
                  <a:lnTo>
                    <a:pt x="509" y="424"/>
                  </a:lnTo>
                  <a:lnTo>
                    <a:pt x="509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6" y="424"/>
                  </a:lnTo>
                  <a:lnTo>
                    <a:pt x="506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7" y="424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09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3" y="422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5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4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6"/>
                  </a:lnTo>
                  <a:lnTo>
                    <a:pt x="517" y="428"/>
                  </a:lnTo>
                  <a:lnTo>
                    <a:pt x="518" y="428"/>
                  </a:lnTo>
                  <a:lnTo>
                    <a:pt x="518" y="428"/>
                  </a:lnTo>
                  <a:lnTo>
                    <a:pt x="518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0" y="430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8" y="430"/>
                  </a:lnTo>
                  <a:lnTo>
                    <a:pt x="528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8"/>
                  </a:lnTo>
                  <a:lnTo>
                    <a:pt x="526" y="426"/>
                  </a:lnTo>
                  <a:lnTo>
                    <a:pt x="526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6"/>
                  </a:lnTo>
                  <a:lnTo>
                    <a:pt x="524" y="424"/>
                  </a:lnTo>
                  <a:lnTo>
                    <a:pt x="524" y="424"/>
                  </a:lnTo>
                  <a:lnTo>
                    <a:pt x="522" y="422"/>
                  </a:lnTo>
                  <a:lnTo>
                    <a:pt x="522" y="422"/>
                  </a:lnTo>
                  <a:lnTo>
                    <a:pt x="524" y="422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4" y="420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6" y="419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0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8" y="422"/>
                  </a:lnTo>
                  <a:lnTo>
                    <a:pt x="529" y="424"/>
                  </a:lnTo>
                  <a:lnTo>
                    <a:pt x="529" y="424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8" y="426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29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1" y="428"/>
                  </a:lnTo>
                  <a:lnTo>
                    <a:pt x="533" y="428"/>
                  </a:lnTo>
                  <a:lnTo>
                    <a:pt x="533" y="428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6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3" y="424"/>
                  </a:lnTo>
                  <a:lnTo>
                    <a:pt x="535" y="424"/>
                  </a:lnTo>
                  <a:lnTo>
                    <a:pt x="535" y="422"/>
                  </a:lnTo>
                  <a:lnTo>
                    <a:pt x="537" y="420"/>
                  </a:lnTo>
                  <a:lnTo>
                    <a:pt x="537" y="420"/>
                  </a:lnTo>
                  <a:lnTo>
                    <a:pt x="537" y="419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7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5" y="415"/>
                  </a:lnTo>
                  <a:lnTo>
                    <a:pt x="535" y="415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7" y="413"/>
                  </a:lnTo>
                  <a:lnTo>
                    <a:pt x="537" y="413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7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39" y="413"/>
                  </a:lnTo>
                  <a:lnTo>
                    <a:pt x="540" y="413"/>
                  </a:lnTo>
                  <a:lnTo>
                    <a:pt x="540" y="413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11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8"/>
                  </a:lnTo>
                  <a:lnTo>
                    <a:pt x="540" y="409"/>
                  </a:lnTo>
                  <a:lnTo>
                    <a:pt x="540" y="409"/>
                  </a:lnTo>
                  <a:lnTo>
                    <a:pt x="539" y="409"/>
                  </a:lnTo>
                  <a:lnTo>
                    <a:pt x="539" y="409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8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9" y="406"/>
                  </a:lnTo>
                  <a:lnTo>
                    <a:pt x="537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3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31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9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8"/>
                  </a:lnTo>
                  <a:lnTo>
                    <a:pt x="528" y="408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8" y="409"/>
                  </a:lnTo>
                  <a:lnTo>
                    <a:pt x="529" y="411"/>
                  </a:lnTo>
                  <a:lnTo>
                    <a:pt x="529" y="411"/>
                  </a:lnTo>
                  <a:lnTo>
                    <a:pt x="528" y="411"/>
                  </a:lnTo>
                  <a:lnTo>
                    <a:pt x="528" y="413"/>
                  </a:lnTo>
                  <a:lnTo>
                    <a:pt x="528" y="413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11"/>
                  </a:lnTo>
                  <a:lnTo>
                    <a:pt x="528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9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6" y="408"/>
                  </a:lnTo>
                  <a:lnTo>
                    <a:pt x="524" y="408"/>
                  </a:lnTo>
                  <a:lnTo>
                    <a:pt x="524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6" y="406"/>
                  </a:lnTo>
                  <a:lnTo>
                    <a:pt x="528" y="406"/>
                  </a:lnTo>
                  <a:lnTo>
                    <a:pt x="528" y="406"/>
                  </a:lnTo>
                  <a:lnTo>
                    <a:pt x="528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6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4" y="404"/>
                  </a:lnTo>
                  <a:lnTo>
                    <a:pt x="522" y="404"/>
                  </a:lnTo>
                  <a:lnTo>
                    <a:pt x="522" y="406"/>
                  </a:lnTo>
                  <a:lnTo>
                    <a:pt x="522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20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8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7" y="404"/>
                  </a:lnTo>
                  <a:lnTo>
                    <a:pt x="515" y="404"/>
                  </a:lnTo>
                  <a:lnTo>
                    <a:pt x="515" y="404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5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0"/>
                  </a:lnTo>
                  <a:lnTo>
                    <a:pt x="518" y="402"/>
                  </a:lnTo>
                  <a:lnTo>
                    <a:pt x="518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2"/>
                  </a:lnTo>
                  <a:lnTo>
                    <a:pt x="520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2" y="404"/>
                  </a:lnTo>
                  <a:lnTo>
                    <a:pt x="524" y="402"/>
                  </a:lnTo>
                  <a:lnTo>
                    <a:pt x="524" y="402"/>
                  </a:lnTo>
                  <a:lnTo>
                    <a:pt x="526" y="402"/>
                  </a:lnTo>
                  <a:lnTo>
                    <a:pt x="526" y="402"/>
                  </a:lnTo>
                  <a:lnTo>
                    <a:pt x="528" y="402"/>
                  </a:lnTo>
                  <a:lnTo>
                    <a:pt x="528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29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1" y="402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2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5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402"/>
                  </a:lnTo>
                  <a:lnTo>
                    <a:pt x="537" y="402"/>
                  </a:lnTo>
                  <a:lnTo>
                    <a:pt x="537" y="400"/>
                  </a:lnTo>
                  <a:lnTo>
                    <a:pt x="537" y="400"/>
                  </a:lnTo>
                  <a:lnTo>
                    <a:pt x="537" y="398"/>
                  </a:lnTo>
                  <a:lnTo>
                    <a:pt x="537" y="398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8"/>
                  </a:lnTo>
                  <a:lnTo>
                    <a:pt x="535" y="398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3" y="398"/>
                  </a:lnTo>
                  <a:lnTo>
                    <a:pt x="533" y="398"/>
                  </a:lnTo>
                  <a:lnTo>
                    <a:pt x="535" y="398"/>
                  </a:lnTo>
                  <a:lnTo>
                    <a:pt x="533" y="398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5" y="397"/>
                  </a:lnTo>
                  <a:lnTo>
                    <a:pt x="533" y="397"/>
                  </a:lnTo>
                  <a:lnTo>
                    <a:pt x="533" y="397"/>
                  </a:lnTo>
                  <a:lnTo>
                    <a:pt x="533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5"/>
                  </a:lnTo>
                  <a:lnTo>
                    <a:pt x="531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8" y="397"/>
                  </a:lnTo>
                  <a:lnTo>
                    <a:pt x="526" y="397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8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7"/>
                  </a:lnTo>
                  <a:lnTo>
                    <a:pt x="526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8" y="395"/>
                  </a:lnTo>
                  <a:lnTo>
                    <a:pt x="529" y="395"/>
                  </a:lnTo>
                  <a:lnTo>
                    <a:pt x="529" y="397"/>
                  </a:lnTo>
                  <a:lnTo>
                    <a:pt x="529" y="397"/>
                  </a:lnTo>
                  <a:lnTo>
                    <a:pt x="529" y="395"/>
                  </a:lnTo>
                  <a:lnTo>
                    <a:pt x="529" y="395"/>
                  </a:lnTo>
                  <a:lnTo>
                    <a:pt x="529" y="393"/>
                  </a:lnTo>
                  <a:lnTo>
                    <a:pt x="529" y="393"/>
                  </a:lnTo>
                  <a:lnTo>
                    <a:pt x="531" y="393"/>
                  </a:lnTo>
                  <a:lnTo>
                    <a:pt x="531" y="393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9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91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9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8"/>
                  </a:lnTo>
                  <a:lnTo>
                    <a:pt x="528" y="389"/>
                  </a:lnTo>
                  <a:lnTo>
                    <a:pt x="529" y="389"/>
                  </a:lnTo>
                  <a:lnTo>
                    <a:pt x="529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89"/>
                  </a:lnTo>
                  <a:lnTo>
                    <a:pt x="531" y="391"/>
                  </a:lnTo>
                  <a:lnTo>
                    <a:pt x="533" y="391"/>
                  </a:lnTo>
                  <a:lnTo>
                    <a:pt x="533" y="391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3" y="393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5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5"/>
                  </a:lnTo>
                  <a:lnTo>
                    <a:pt x="537" y="393"/>
                  </a:lnTo>
                  <a:lnTo>
                    <a:pt x="537" y="393"/>
                  </a:lnTo>
                  <a:lnTo>
                    <a:pt x="537" y="391"/>
                  </a:lnTo>
                  <a:lnTo>
                    <a:pt x="539" y="389"/>
                  </a:lnTo>
                  <a:lnTo>
                    <a:pt x="539" y="389"/>
                  </a:lnTo>
                  <a:lnTo>
                    <a:pt x="539" y="388"/>
                  </a:lnTo>
                  <a:lnTo>
                    <a:pt x="539" y="388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6"/>
                  </a:lnTo>
                  <a:lnTo>
                    <a:pt x="539" y="384"/>
                  </a:lnTo>
                  <a:lnTo>
                    <a:pt x="540" y="384"/>
                  </a:lnTo>
                  <a:lnTo>
                    <a:pt x="540" y="382"/>
                  </a:lnTo>
                  <a:lnTo>
                    <a:pt x="540" y="382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40" y="378"/>
                  </a:lnTo>
                  <a:lnTo>
                    <a:pt x="540" y="378"/>
                  </a:lnTo>
                  <a:lnTo>
                    <a:pt x="540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2" y="375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40" y="373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7"/>
                  </a:lnTo>
                  <a:lnTo>
                    <a:pt x="537" y="375"/>
                  </a:lnTo>
                  <a:lnTo>
                    <a:pt x="537" y="375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7"/>
                  </a:lnTo>
                  <a:lnTo>
                    <a:pt x="535" y="378"/>
                  </a:lnTo>
                  <a:lnTo>
                    <a:pt x="535" y="378"/>
                  </a:lnTo>
                  <a:lnTo>
                    <a:pt x="535" y="380"/>
                  </a:lnTo>
                  <a:lnTo>
                    <a:pt x="535" y="380"/>
                  </a:lnTo>
                  <a:lnTo>
                    <a:pt x="533" y="382"/>
                  </a:lnTo>
                  <a:lnTo>
                    <a:pt x="533" y="382"/>
                  </a:lnTo>
                  <a:lnTo>
                    <a:pt x="531" y="382"/>
                  </a:lnTo>
                  <a:lnTo>
                    <a:pt x="531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29" y="382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80"/>
                  </a:lnTo>
                  <a:lnTo>
                    <a:pt x="531" y="378"/>
                  </a:lnTo>
                  <a:lnTo>
                    <a:pt x="533" y="378"/>
                  </a:lnTo>
                  <a:lnTo>
                    <a:pt x="533" y="378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3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7"/>
                  </a:lnTo>
                  <a:lnTo>
                    <a:pt x="531" y="378"/>
                  </a:lnTo>
                  <a:lnTo>
                    <a:pt x="531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9" y="378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8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6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4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8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4" y="377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5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6" y="373"/>
                  </a:lnTo>
                  <a:lnTo>
                    <a:pt x="528" y="373"/>
                  </a:lnTo>
                  <a:lnTo>
                    <a:pt x="528" y="373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5"/>
                  </a:lnTo>
                  <a:lnTo>
                    <a:pt x="528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29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3"/>
                  </a:lnTo>
                  <a:lnTo>
                    <a:pt x="531" y="375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1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3"/>
                  </a:lnTo>
                  <a:lnTo>
                    <a:pt x="533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71"/>
                  </a:lnTo>
                  <a:lnTo>
                    <a:pt x="537" y="369"/>
                  </a:lnTo>
                  <a:lnTo>
                    <a:pt x="537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5" y="367"/>
                  </a:lnTo>
                  <a:lnTo>
                    <a:pt x="533" y="367"/>
                  </a:lnTo>
                  <a:lnTo>
                    <a:pt x="533" y="367"/>
                  </a:lnTo>
                  <a:lnTo>
                    <a:pt x="535" y="366"/>
                  </a:lnTo>
                  <a:lnTo>
                    <a:pt x="535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3" y="366"/>
                  </a:lnTo>
                  <a:lnTo>
                    <a:pt x="531" y="366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1" y="364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3" y="362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5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7" y="364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7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42" y="371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42" y="366"/>
                  </a:lnTo>
                  <a:lnTo>
                    <a:pt x="542" y="366"/>
                  </a:lnTo>
                  <a:lnTo>
                    <a:pt x="542" y="364"/>
                  </a:lnTo>
                  <a:lnTo>
                    <a:pt x="542" y="364"/>
                  </a:lnTo>
                  <a:lnTo>
                    <a:pt x="544" y="362"/>
                  </a:lnTo>
                  <a:lnTo>
                    <a:pt x="542" y="362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60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8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5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40" y="353"/>
                  </a:lnTo>
                  <a:lnTo>
                    <a:pt x="539" y="353"/>
                  </a:lnTo>
                  <a:lnTo>
                    <a:pt x="539" y="353"/>
                  </a:lnTo>
                  <a:lnTo>
                    <a:pt x="539" y="355"/>
                  </a:lnTo>
                  <a:lnTo>
                    <a:pt x="539" y="355"/>
                  </a:lnTo>
                  <a:lnTo>
                    <a:pt x="537" y="355"/>
                  </a:lnTo>
                  <a:lnTo>
                    <a:pt x="537" y="355"/>
                  </a:lnTo>
                  <a:lnTo>
                    <a:pt x="537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5" y="358"/>
                  </a:lnTo>
                  <a:lnTo>
                    <a:pt x="535" y="360"/>
                  </a:lnTo>
                  <a:lnTo>
                    <a:pt x="535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3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31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9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60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8" y="358"/>
                  </a:lnTo>
                  <a:lnTo>
                    <a:pt x="529" y="358"/>
                  </a:lnTo>
                  <a:lnTo>
                    <a:pt x="529" y="358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1" y="356"/>
                  </a:lnTo>
                  <a:lnTo>
                    <a:pt x="533" y="356"/>
                  </a:lnTo>
                  <a:lnTo>
                    <a:pt x="533" y="356"/>
                  </a:lnTo>
                  <a:lnTo>
                    <a:pt x="535" y="356"/>
                  </a:lnTo>
                  <a:lnTo>
                    <a:pt x="535" y="356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5"/>
                  </a:lnTo>
                  <a:lnTo>
                    <a:pt x="535" y="353"/>
                  </a:lnTo>
                  <a:lnTo>
                    <a:pt x="535" y="353"/>
                  </a:lnTo>
                  <a:lnTo>
                    <a:pt x="535" y="351"/>
                  </a:lnTo>
                  <a:lnTo>
                    <a:pt x="535" y="353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31" y="351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6" y="351"/>
                  </a:lnTo>
                  <a:lnTo>
                    <a:pt x="524" y="349"/>
                  </a:lnTo>
                  <a:lnTo>
                    <a:pt x="524" y="349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7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2" y="345"/>
                  </a:lnTo>
                  <a:lnTo>
                    <a:pt x="522" y="345"/>
                  </a:lnTo>
                  <a:lnTo>
                    <a:pt x="520" y="347"/>
                  </a:lnTo>
                  <a:lnTo>
                    <a:pt x="520" y="347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18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2" y="345"/>
                  </a:lnTo>
                  <a:lnTo>
                    <a:pt x="522" y="344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5"/>
                  </a:lnTo>
                  <a:lnTo>
                    <a:pt x="524" y="347"/>
                  </a:lnTo>
                  <a:lnTo>
                    <a:pt x="526" y="347"/>
                  </a:lnTo>
                  <a:lnTo>
                    <a:pt x="526" y="347"/>
                  </a:lnTo>
                  <a:lnTo>
                    <a:pt x="526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8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29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1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7" y="349"/>
                  </a:lnTo>
                  <a:lnTo>
                    <a:pt x="537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3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3" y="344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3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2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4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5"/>
                  </a:lnTo>
                  <a:lnTo>
                    <a:pt x="535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9" y="347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39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0" y="349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4" y="344"/>
                  </a:lnTo>
                  <a:lnTo>
                    <a:pt x="544" y="344"/>
                  </a:lnTo>
                  <a:lnTo>
                    <a:pt x="546" y="344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2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38"/>
                  </a:lnTo>
                  <a:lnTo>
                    <a:pt x="546" y="336"/>
                  </a:lnTo>
                  <a:lnTo>
                    <a:pt x="548" y="336"/>
                  </a:lnTo>
                  <a:lnTo>
                    <a:pt x="548" y="336"/>
                  </a:lnTo>
                  <a:lnTo>
                    <a:pt x="546" y="336"/>
                  </a:lnTo>
                  <a:lnTo>
                    <a:pt x="546" y="335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6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4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6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2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40" y="335"/>
                  </a:lnTo>
                  <a:lnTo>
                    <a:pt x="539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7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5" y="335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3" y="333"/>
                  </a:lnTo>
                  <a:lnTo>
                    <a:pt x="531" y="331"/>
                  </a:lnTo>
                  <a:lnTo>
                    <a:pt x="531" y="331"/>
                  </a:lnTo>
                  <a:lnTo>
                    <a:pt x="529" y="331"/>
                  </a:lnTo>
                  <a:lnTo>
                    <a:pt x="529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3"/>
                  </a:lnTo>
                  <a:lnTo>
                    <a:pt x="526" y="333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8" y="331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27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31"/>
                  </a:lnTo>
                  <a:lnTo>
                    <a:pt x="526" y="331"/>
                  </a:lnTo>
                  <a:lnTo>
                    <a:pt x="526" y="333"/>
                  </a:lnTo>
                  <a:lnTo>
                    <a:pt x="524" y="333"/>
                  </a:lnTo>
                  <a:lnTo>
                    <a:pt x="524" y="333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0" y="331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20" y="329"/>
                  </a:lnTo>
                  <a:lnTo>
                    <a:pt x="518" y="329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18" y="327"/>
                  </a:lnTo>
                  <a:lnTo>
                    <a:pt x="520" y="327"/>
                  </a:lnTo>
                  <a:lnTo>
                    <a:pt x="520" y="327"/>
                  </a:lnTo>
                  <a:lnTo>
                    <a:pt x="520" y="329"/>
                  </a:lnTo>
                  <a:lnTo>
                    <a:pt x="520" y="327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29"/>
                  </a:lnTo>
                  <a:lnTo>
                    <a:pt x="522" y="331"/>
                  </a:lnTo>
                  <a:lnTo>
                    <a:pt x="522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4" y="331"/>
                  </a:lnTo>
                  <a:lnTo>
                    <a:pt x="526" y="329"/>
                  </a:lnTo>
                  <a:lnTo>
                    <a:pt x="526" y="329"/>
                  </a:lnTo>
                  <a:lnTo>
                    <a:pt x="526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8" y="329"/>
                  </a:lnTo>
                  <a:lnTo>
                    <a:pt x="528" y="329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8" y="331"/>
                  </a:lnTo>
                  <a:lnTo>
                    <a:pt x="529" y="329"/>
                  </a:lnTo>
                  <a:lnTo>
                    <a:pt x="529" y="329"/>
                  </a:lnTo>
                  <a:lnTo>
                    <a:pt x="531" y="329"/>
                  </a:lnTo>
                  <a:lnTo>
                    <a:pt x="533" y="331"/>
                  </a:lnTo>
                  <a:lnTo>
                    <a:pt x="533" y="331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5" y="333"/>
                  </a:lnTo>
                  <a:lnTo>
                    <a:pt x="537" y="333"/>
                  </a:lnTo>
                  <a:lnTo>
                    <a:pt x="537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39" y="333"/>
                  </a:lnTo>
                  <a:lnTo>
                    <a:pt x="540" y="333"/>
                  </a:lnTo>
                  <a:lnTo>
                    <a:pt x="540" y="333"/>
                  </a:lnTo>
                  <a:lnTo>
                    <a:pt x="540" y="331"/>
                  </a:lnTo>
                  <a:lnTo>
                    <a:pt x="540" y="331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39" y="331"/>
                  </a:lnTo>
                  <a:lnTo>
                    <a:pt x="537" y="331"/>
                  </a:lnTo>
                  <a:lnTo>
                    <a:pt x="537" y="331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5" y="329"/>
                  </a:lnTo>
                  <a:lnTo>
                    <a:pt x="533" y="327"/>
                  </a:lnTo>
                  <a:lnTo>
                    <a:pt x="533" y="327"/>
                  </a:lnTo>
                  <a:lnTo>
                    <a:pt x="531" y="327"/>
                  </a:lnTo>
                  <a:lnTo>
                    <a:pt x="531" y="327"/>
                  </a:lnTo>
                  <a:lnTo>
                    <a:pt x="529" y="327"/>
                  </a:lnTo>
                  <a:lnTo>
                    <a:pt x="529" y="327"/>
                  </a:lnTo>
                  <a:lnTo>
                    <a:pt x="528" y="327"/>
                  </a:lnTo>
                  <a:lnTo>
                    <a:pt x="528" y="327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31" y="327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9" y="325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8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31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3" y="325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7"/>
                  </a:lnTo>
                  <a:lnTo>
                    <a:pt x="535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7" y="329"/>
                  </a:lnTo>
                  <a:lnTo>
                    <a:pt x="539" y="329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7" y="327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5" y="325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0"/>
                  </a:lnTo>
                  <a:lnTo>
                    <a:pt x="533" y="320"/>
                  </a:lnTo>
                  <a:lnTo>
                    <a:pt x="533" y="322"/>
                  </a:lnTo>
                  <a:lnTo>
                    <a:pt x="533" y="322"/>
                  </a:lnTo>
                  <a:lnTo>
                    <a:pt x="533" y="324"/>
                  </a:lnTo>
                  <a:lnTo>
                    <a:pt x="533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5" y="324"/>
                  </a:lnTo>
                  <a:lnTo>
                    <a:pt x="537" y="324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7" y="325"/>
                  </a:lnTo>
                  <a:lnTo>
                    <a:pt x="539" y="325"/>
                  </a:lnTo>
                  <a:lnTo>
                    <a:pt x="539" y="327"/>
                  </a:lnTo>
                  <a:lnTo>
                    <a:pt x="539" y="327"/>
                  </a:lnTo>
                  <a:lnTo>
                    <a:pt x="539" y="329"/>
                  </a:lnTo>
                  <a:lnTo>
                    <a:pt x="540" y="329"/>
                  </a:lnTo>
                  <a:lnTo>
                    <a:pt x="540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31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2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4" y="329"/>
                  </a:lnTo>
                  <a:lnTo>
                    <a:pt x="546" y="329"/>
                  </a:lnTo>
                  <a:lnTo>
                    <a:pt x="546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8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29"/>
                  </a:lnTo>
                  <a:lnTo>
                    <a:pt x="549" y="331"/>
                  </a:lnTo>
                  <a:lnTo>
                    <a:pt x="551" y="329"/>
                  </a:lnTo>
                  <a:lnTo>
                    <a:pt x="551" y="329"/>
                  </a:lnTo>
                  <a:lnTo>
                    <a:pt x="551" y="327"/>
                  </a:lnTo>
                  <a:lnTo>
                    <a:pt x="551" y="327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3" y="325"/>
                  </a:lnTo>
                  <a:lnTo>
                    <a:pt x="555" y="324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5" y="322"/>
                  </a:lnTo>
                  <a:lnTo>
                    <a:pt x="553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51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8" y="320"/>
                  </a:lnTo>
                  <a:lnTo>
                    <a:pt x="546" y="320"/>
                  </a:lnTo>
                  <a:lnTo>
                    <a:pt x="546" y="320"/>
                  </a:lnTo>
                  <a:lnTo>
                    <a:pt x="546" y="318"/>
                  </a:lnTo>
                  <a:lnTo>
                    <a:pt x="544" y="318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4" y="316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4" y="314"/>
                  </a:lnTo>
                  <a:lnTo>
                    <a:pt x="544" y="314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3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2" y="311"/>
                  </a:lnTo>
                  <a:lnTo>
                    <a:pt x="544" y="311"/>
                  </a:lnTo>
                  <a:lnTo>
                    <a:pt x="544" y="313"/>
                  </a:lnTo>
                  <a:lnTo>
                    <a:pt x="544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3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4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6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6" y="318"/>
                  </a:lnTo>
                  <a:lnTo>
                    <a:pt x="548" y="318"/>
                  </a:lnTo>
                  <a:lnTo>
                    <a:pt x="548" y="320"/>
                  </a:lnTo>
                  <a:lnTo>
                    <a:pt x="548" y="318"/>
                  </a:lnTo>
                  <a:lnTo>
                    <a:pt x="549" y="318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49" y="320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8"/>
                  </a:lnTo>
                  <a:lnTo>
                    <a:pt x="551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49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1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11"/>
                  </a:lnTo>
                  <a:lnTo>
                    <a:pt x="551" y="309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48" y="309"/>
                  </a:lnTo>
                  <a:lnTo>
                    <a:pt x="548" y="309"/>
                  </a:lnTo>
                  <a:lnTo>
                    <a:pt x="548" y="307"/>
                  </a:lnTo>
                  <a:lnTo>
                    <a:pt x="549" y="307"/>
                  </a:lnTo>
                  <a:lnTo>
                    <a:pt x="549" y="309"/>
                  </a:lnTo>
                  <a:lnTo>
                    <a:pt x="549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1" y="309"/>
                  </a:lnTo>
                  <a:lnTo>
                    <a:pt x="553" y="309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1"/>
                  </a:lnTo>
                  <a:lnTo>
                    <a:pt x="553" y="313"/>
                  </a:lnTo>
                  <a:lnTo>
                    <a:pt x="553" y="313"/>
                  </a:lnTo>
                  <a:lnTo>
                    <a:pt x="555" y="313"/>
                  </a:lnTo>
                  <a:lnTo>
                    <a:pt x="555" y="314"/>
                  </a:lnTo>
                  <a:lnTo>
                    <a:pt x="553" y="314"/>
                  </a:lnTo>
                  <a:lnTo>
                    <a:pt x="553" y="314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3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6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8"/>
                  </a:lnTo>
                  <a:lnTo>
                    <a:pt x="555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7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59" y="316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4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60" y="313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59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0" y="311"/>
                  </a:lnTo>
                  <a:lnTo>
                    <a:pt x="562" y="309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60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9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7" y="307"/>
                  </a:lnTo>
                  <a:lnTo>
                    <a:pt x="555" y="307"/>
                  </a:lnTo>
                  <a:lnTo>
                    <a:pt x="555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3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51" y="307"/>
                  </a:lnTo>
                  <a:lnTo>
                    <a:pt x="549" y="307"/>
                  </a:lnTo>
                  <a:lnTo>
                    <a:pt x="549" y="307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44" y="303"/>
                  </a:lnTo>
                  <a:lnTo>
                    <a:pt x="542" y="303"/>
                  </a:lnTo>
                  <a:lnTo>
                    <a:pt x="540" y="305"/>
                  </a:lnTo>
                  <a:lnTo>
                    <a:pt x="539" y="305"/>
                  </a:lnTo>
                  <a:lnTo>
                    <a:pt x="537" y="305"/>
                  </a:lnTo>
                  <a:lnTo>
                    <a:pt x="531" y="303"/>
                  </a:lnTo>
                  <a:lnTo>
                    <a:pt x="529" y="302"/>
                  </a:lnTo>
                  <a:lnTo>
                    <a:pt x="529" y="302"/>
                  </a:lnTo>
                  <a:lnTo>
                    <a:pt x="529" y="300"/>
                  </a:lnTo>
                  <a:lnTo>
                    <a:pt x="529" y="300"/>
                  </a:lnTo>
                  <a:lnTo>
                    <a:pt x="529" y="296"/>
                  </a:lnTo>
                  <a:lnTo>
                    <a:pt x="528" y="292"/>
                  </a:lnTo>
                  <a:lnTo>
                    <a:pt x="528" y="292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4" y="291"/>
                  </a:lnTo>
                  <a:lnTo>
                    <a:pt x="522" y="289"/>
                  </a:lnTo>
                  <a:lnTo>
                    <a:pt x="522" y="285"/>
                  </a:lnTo>
                  <a:lnTo>
                    <a:pt x="522" y="285"/>
                  </a:lnTo>
                  <a:lnTo>
                    <a:pt x="524" y="285"/>
                  </a:lnTo>
                  <a:lnTo>
                    <a:pt x="524" y="283"/>
                  </a:lnTo>
                  <a:lnTo>
                    <a:pt x="524" y="283"/>
                  </a:lnTo>
                  <a:lnTo>
                    <a:pt x="524" y="280"/>
                  </a:lnTo>
                  <a:lnTo>
                    <a:pt x="524" y="280"/>
                  </a:lnTo>
                  <a:lnTo>
                    <a:pt x="522" y="278"/>
                  </a:lnTo>
                  <a:lnTo>
                    <a:pt x="522" y="276"/>
                  </a:lnTo>
                  <a:lnTo>
                    <a:pt x="522" y="276"/>
                  </a:lnTo>
                  <a:lnTo>
                    <a:pt x="520" y="274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20" y="276"/>
                  </a:lnTo>
                  <a:lnTo>
                    <a:pt x="518" y="276"/>
                  </a:lnTo>
                  <a:lnTo>
                    <a:pt x="518" y="276"/>
                  </a:lnTo>
                  <a:lnTo>
                    <a:pt x="518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4"/>
                  </a:lnTo>
                  <a:lnTo>
                    <a:pt x="517" y="272"/>
                  </a:lnTo>
                  <a:lnTo>
                    <a:pt x="517" y="271"/>
                  </a:lnTo>
                  <a:lnTo>
                    <a:pt x="515" y="271"/>
                  </a:lnTo>
                  <a:lnTo>
                    <a:pt x="513" y="269"/>
                  </a:lnTo>
                  <a:lnTo>
                    <a:pt x="513" y="269"/>
                  </a:lnTo>
                  <a:lnTo>
                    <a:pt x="511" y="265"/>
                  </a:lnTo>
                  <a:lnTo>
                    <a:pt x="511" y="265"/>
                  </a:lnTo>
                  <a:lnTo>
                    <a:pt x="511" y="263"/>
                  </a:lnTo>
                  <a:lnTo>
                    <a:pt x="511" y="261"/>
                  </a:lnTo>
                  <a:lnTo>
                    <a:pt x="507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6" y="256"/>
                  </a:lnTo>
                  <a:lnTo>
                    <a:pt x="506" y="256"/>
                  </a:lnTo>
                  <a:lnTo>
                    <a:pt x="504" y="256"/>
                  </a:lnTo>
                  <a:lnTo>
                    <a:pt x="502" y="256"/>
                  </a:lnTo>
                  <a:lnTo>
                    <a:pt x="500" y="254"/>
                  </a:lnTo>
                  <a:lnTo>
                    <a:pt x="500" y="252"/>
                  </a:lnTo>
                  <a:lnTo>
                    <a:pt x="500" y="252"/>
                  </a:lnTo>
                  <a:lnTo>
                    <a:pt x="498" y="252"/>
                  </a:lnTo>
                  <a:lnTo>
                    <a:pt x="498" y="252"/>
                  </a:lnTo>
                  <a:lnTo>
                    <a:pt x="496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3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91" y="252"/>
                  </a:lnTo>
                  <a:lnTo>
                    <a:pt x="487" y="250"/>
                  </a:lnTo>
                  <a:lnTo>
                    <a:pt x="487" y="250"/>
                  </a:lnTo>
                  <a:lnTo>
                    <a:pt x="484" y="249"/>
                  </a:lnTo>
                  <a:lnTo>
                    <a:pt x="484" y="247"/>
                  </a:lnTo>
                  <a:lnTo>
                    <a:pt x="486" y="245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8"/>
                  </a:lnTo>
                  <a:lnTo>
                    <a:pt x="482" y="236"/>
                  </a:lnTo>
                  <a:lnTo>
                    <a:pt x="482" y="234"/>
                  </a:lnTo>
                  <a:lnTo>
                    <a:pt x="482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4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80" y="232"/>
                  </a:lnTo>
                  <a:lnTo>
                    <a:pt x="478" y="230"/>
                  </a:lnTo>
                  <a:lnTo>
                    <a:pt x="478" y="230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9"/>
                  </a:lnTo>
                  <a:lnTo>
                    <a:pt x="478" y="227"/>
                  </a:lnTo>
                  <a:lnTo>
                    <a:pt x="478" y="227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5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5" y="223"/>
                  </a:lnTo>
                  <a:lnTo>
                    <a:pt x="473" y="221"/>
                  </a:lnTo>
                  <a:lnTo>
                    <a:pt x="473" y="221"/>
                  </a:lnTo>
                  <a:lnTo>
                    <a:pt x="473" y="219"/>
                  </a:lnTo>
                  <a:lnTo>
                    <a:pt x="473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9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69" y="218"/>
                  </a:lnTo>
                  <a:lnTo>
                    <a:pt x="469" y="216"/>
                  </a:lnTo>
                  <a:lnTo>
                    <a:pt x="469" y="216"/>
                  </a:lnTo>
                  <a:lnTo>
                    <a:pt x="467" y="214"/>
                  </a:lnTo>
                  <a:lnTo>
                    <a:pt x="465" y="212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10"/>
                  </a:lnTo>
                  <a:lnTo>
                    <a:pt x="465" y="207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5" y="205"/>
                  </a:lnTo>
                  <a:lnTo>
                    <a:pt x="464" y="205"/>
                  </a:lnTo>
                  <a:lnTo>
                    <a:pt x="464" y="203"/>
                  </a:lnTo>
                  <a:lnTo>
                    <a:pt x="462" y="203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60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8" y="201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6" y="199"/>
                  </a:lnTo>
                  <a:lnTo>
                    <a:pt x="454" y="199"/>
                  </a:lnTo>
                  <a:lnTo>
                    <a:pt x="454" y="199"/>
                  </a:lnTo>
                  <a:lnTo>
                    <a:pt x="453" y="199"/>
                  </a:lnTo>
                  <a:lnTo>
                    <a:pt x="453" y="199"/>
                  </a:lnTo>
                  <a:lnTo>
                    <a:pt x="451" y="197"/>
                  </a:lnTo>
                  <a:lnTo>
                    <a:pt x="451" y="197"/>
                  </a:lnTo>
                  <a:lnTo>
                    <a:pt x="449" y="197"/>
                  </a:lnTo>
                  <a:lnTo>
                    <a:pt x="449" y="197"/>
                  </a:lnTo>
                  <a:lnTo>
                    <a:pt x="447" y="197"/>
                  </a:lnTo>
                  <a:lnTo>
                    <a:pt x="444" y="196"/>
                  </a:lnTo>
                  <a:lnTo>
                    <a:pt x="440" y="196"/>
                  </a:lnTo>
                  <a:lnTo>
                    <a:pt x="436" y="194"/>
                  </a:lnTo>
                  <a:lnTo>
                    <a:pt x="434" y="192"/>
                  </a:lnTo>
                  <a:lnTo>
                    <a:pt x="433" y="192"/>
                  </a:lnTo>
                  <a:lnTo>
                    <a:pt x="433" y="190"/>
                  </a:lnTo>
                  <a:lnTo>
                    <a:pt x="433" y="188"/>
                  </a:lnTo>
                  <a:lnTo>
                    <a:pt x="433" y="188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31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27" y="186"/>
                  </a:lnTo>
                  <a:lnTo>
                    <a:pt x="427" y="188"/>
                  </a:lnTo>
                  <a:lnTo>
                    <a:pt x="427" y="185"/>
                  </a:lnTo>
                  <a:lnTo>
                    <a:pt x="425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3" y="185"/>
                  </a:lnTo>
                  <a:lnTo>
                    <a:pt x="422" y="185"/>
                  </a:lnTo>
                  <a:lnTo>
                    <a:pt x="422" y="183"/>
                  </a:lnTo>
                  <a:lnTo>
                    <a:pt x="423" y="183"/>
                  </a:lnTo>
                  <a:lnTo>
                    <a:pt x="423" y="183"/>
                  </a:lnTo>
                  <a:lnTo>
                    <a:pt x="422" y="181"/>
                  </a:lnTo>
                  <a:lnTo>
                    <a:pt x="422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3" y="181"/>
                  </a:lnTo>
                  <a:lnTo>
                    <a:pt x="422" y="179"/>
                  </a:lnTo>
                  <a:lnTo>
                    <a:pt x="422" y="179"/>
                  </a:lnTo>
                  <a:lnTo>
                    <a:pt x="420" y="179"/>
                  </a:lnTo>
                  <a:lnTo>
                    <a:pt x="420" y="177"/>
                  </a:lnTo>
                  <a:lnTo>
                    <a:pt x="420" y="177"/>
                  </a:lnTo>
                  <a:lnTo>
                    <a:pt x="422" y="177"/>
                  </a:lnTo>
                  <a:lnTo>
                    <a:pt x="422" y="176"/>
                  </a:lnTo>
                  <a:lnTo>
                    <a:pt x="420" y="176"/>
                  </a:lnTo>
                  <a:lnTo>
                    <a:pt x="420" y="176"/>
                  </a:lnTo>
                  <a:lnTo>
                    <a:pt x="418" y="176"/>
                  </a:lnTo>
                  <a:lnTo>
                    <a:pt x="418" y="176"/>
                  </a:lnTo>
                  <a:lnTo>
                    <a:pt x="418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4" y="174"/>
                  </a:lnTo>
                  <a:lnTo>
                    <a:pt x="414" y="174"/>
                  </a:lnTo>
                  <a:lnTo>
                    <a:pt x="414" y="176"/>
                  </a:lnTo>
                  <a:lnTo>
                    <a:pt x="414" y="176"/>
                  </a:lnTo>
                  <a:lnTo>
                    <a:pt x="412" y="176"/>
                  </a:lnTo>
                  <a:lnTo>
                    <a:pt x="412" y="176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2" y="174"/>
                  </a:lnTo>
                  <a:lnTo>
                    <a:pt x="411" y="174"/>
                  </a:lnTo>
                  <a:lnTo>
                    <a:pt x="409" y="174"/>
                  </a:lnTo>
                  <a:lnTo>
                    <a:pt x="411" y="172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11" y="170"/>
                  </a:lnTo>
                  <a:lnTo>
                    <a:pt x="409" y="168"/>
                  </a:lnTo>
                  <a:lnTo>
                    <a:pt x="409" y="166"/>
                  </a:lnTo>
                  <a:lnTo>
                    <a:pt x="407" y="166"/>
                  </a:lnTo>
                  <a:lnTo>
                    <a:pt x="407" y="166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11" y="165"/>
                  </a:lnTo>
                  <a:lnTo>
                    <a:pt x="409" y="165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3"/>
                  </a:lnTo>
                  <a:lnTo>
                    <a:pt x="409" y="161"/>
                  </a:lnTo>
                  <a:lnTo>
                    <a:pt x="409" y="161"/>
                  </a:lnTo>
                  <a:lnTo>
                    <a:pt x="409" y="159"/>
                  </a:lnTo>
                  <a:lnTo>
                    <a:pt x="407" y="159"/>
                  </a:lnTo>
                  <a:lnTo>
                    <a:pt x="403" y="157"/>
                  </a:lnTo>
                  <a:lnTo>
                    <a:pt x="401" y="157"/>
                  </a:lnTo>
                  <a:lnTo>
                    <a:pt x="401" y="157"/>
                  </a:lnTo>
                  <a:lnTo>
                    <a:pt x="400" y="155"/>
                  </a:lnTo>
                  <a:lnTo>
                    <a:pt x="400" y="154"/>
                  </a:lnTo>
                  <a:lnTo>
                    <a:pt x="398" y="154"/>
                  </a:lnTo>
                  <a:lnTo>
                    <a:pt x="396" y="154"/>
                  </a:lnTo>
                  <a:lnTo>
                    <a:pt x="394" y="152"/>
                  </a:lnTo>
                  <a:lnTo>
                    <a:pt x="392" y="150"/>
                  </a:lnTo>
                  <a:lnTo>
                    <a:pt x="391" y="150"/>
                  </a:lnTo>
                  <a:lnTo>
                    <a:pt x="391" y="150"/>
                  </a:lnTo>
                  <a:lnTo>
                    <a:pt x="389" y="150"/>
                  </a:lnTo>
                  <a:lnTo>
                    <a:pt x="387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1" y="148"/>
                  </a:lnTo>
                  <a:lnTo>
                    <a:pt x="380" y="146"/>
                  </a:lnTo>
                  <a:lnTo>
                    <a:pt x="376" y="146"/>
                  </a:lnTo>
                  <a:lnTo>
                    <a:pt x="376" y="146"/>
                  </a:lnTo>
                  <a:lnTo>
                    <a:pt x="372" y="141"/>
                  </a:lnTo>
                  <a:lnTo>
                    <a:pt x="372" y="139"/>
                  </a:lnTo>
                  <a:lnTo>
                    <a:pt x="370" y="139"/>
                  </a:lnTo>
                  <a:lnTo>
                    <a:pt x="370" y="139"/>
                  </a:lnTo>
                  <a:lnTo>
                    <a:pt x="369" y="137"/>
                  </a:lnTo>
                  <a:lnTo>
                    <a:pt x="367" y="133"/>
                  </a:lnTo>
                  <a:lnTo>
                    <a:pt x="365" y="132"/>
                  </a:lnTo>
                  <a:lnTo>
                    <a:pt x="363" y="130"/>
                  </a:lnTo>
                  <a:lnTo>
                    <a:pt x="361" y="130"/>
                  </a:lnTo>
                  <a:lnTo>
                    <a:pt x="359" y="128"/>
                  </a:lnTo>
                  <a:lnTo>
                    <a:pt x="358" y="128"/>
                  </a:lnTo>
                  <a:lnTo>
                    <a:pt x="354" y="124"/>
                  </a:lnTo>
                  <a:lnTo>
                    <a:pt x="352" y="124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3" y="123"/>
                  </a:lnTo>
                  <a:lnTo>
                    <a:pt x="339" y="121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8" y="119"/>
                  </a:lnTo>
                  <a:lnTo>
                    <a:pt x="336" y="119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2" y="117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3"/>
                  </a:lnTo>
                  <a:lnTo>
                    <a:pt x="325" y="112"/>
                  </a:lnTo>
                  <a:lnTo>
                    <a:pt x="325" y="110"/>
                  </a:lnTo>
                  <a:lnTo>
                    <a:pt x="323" y="106"/>
                  </a:lnTo>
                  <a:lnTo>
                    <a:pt x="319" y="102"/>
                  </a:lnTo>
                  <a:lnTo>
                    <a:pt x="316" y="99"/>
                  </a:lnTo>
                  <a:lnTo>
                    <a:pt x="314" y="97"/>
                  </a:lnTo>
                  <a:lnTo>
                    <a:pt x="312" y="97"/>
                  </a:lnTo>
                  <a:lnTo>
                    <a:pt x="310" y="95"/>
                  </a:lnTo>
                  <a:lnTo>
                    <a:pt x="310" y="95"/>
                  </a:lnTo>
                  <a:lnTo>
                    <a:pt x="306" y="93"/>
                  </a:lnTo>
                  <a:lnTo>
                    <a:pt x="306" y="93"/>
                  </a:lnTo>
                  <a:lnTo>
                    <a:pt x="306" y="91"/>
                  </a:lnTo>
                  <a:lnTo>
                    <a:pt x="305" y="90"/>
                  </a:lnTo>
                  <a:lnTo>
                    <a:pt x="305" y="88"/>
                  </a:lnTo>
                  <a:lnTo>
                    <a:pt x="303" y="86"/>
                  </a:lnTo>
                  <a:lnTo>
                    <a:pt x="301" y="80"/>
                  </a:lnTo>
                  <a:lnTo>
                    <a:pt x="299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6" y="77"/>
                  </a:lnTo>
                  <a:lnTo>
                    <a:pt x="294" y="75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6"/>
                  </a:lnTo>
                  <a:lnTo>
                    <a:pt x="286" y="64"/>
                  </a:lnTo>
                  <a:lnTo>
                    <a:pt x="286" y="62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1" y="59"/>
                  </a:lnTo>
                  <a:lnTo>
                    <a:pt x="281" y="60"/>
                  </a:lnTo>
                  <a:lnTo>
                    <a:pt x="274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72" y="62"/>
                  </a:lnTo>
                  <a:lnTo>
                    <a:pt x="268" y="62"/>
                  </a:lnTo>
                  <a:lnTo>
                    <a:pt x="266" y="6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6465888" y="2727325"/>
              <a:ext cx="793750" cy="595313"/>
            </a:xfrm>
            <a:custGeom>
              <a:avLst/>
              <a:gdLst/>
              <a:ahLst/>
              <a:cxnLst>
                <a:cxn ang="0">
                  <a:pos x="7" y="86"/>
                </a:cxn>
                <a:cxn ang="0">
                  <a:pos x="14" y="119"/>
                </a:cxn>
                <a:cxn ang="0">
                  <a:pos x="73" y="154"/>
                </a:cxn>
                <a:cxn ang="0">
                  <a:pos x="139" y="205"/>
                </a:cxn>
                <a:cxn ang="0">
                  <a:pos x="181" y="238"/>
                </a:cxn>
                <a:cxn ang="0">
                  <a:pos x="192" y="251"/>
                </a:cxn>
                <a:cxn ang="0">
                  <a:pos x="232" y="271"/>
                </a:cxn>
                <a:cxn ang="0">
                  <a:pos x="248" y="298"/>
                </a:cxn>
                <a:cxn ang="0">
                  <a:pos x="276" y="326"/>
                </a:cxn>
                <a:cxn ang="0">
                  <a:pos x="299" y="368"/>
                </a:cxn>
                <a:cxn ang="0">
                  <a:pos x="325" y="368"/>
                </a:cxn>
                <a:cxn ang="0">
                  <a:pos x="330" y="355"/>
                </a:cxn>
                <a:cxn ang="0">
                  <a:pos x="323" y="351"/>
                </a:cxn>
                <a:cxn ang="0">
                  <a:pos x="330" y="364"/>
                </a:cxn>
                <a:cxn ang="0">
                  <a:pos x="334" y="342"/>
                </a:cxn>
                <a:cxn ang="0">
                  <a:pos x="321" y="342"/>
                </a:cxn>
                <a:cxn ang="0">
                  <a:pos x="323" y="335"/>
                </a:cxn>
                <a:cxn ang="0">
                  <a:pos x="321" y="324"/>
                </a:cxn>
                <a:cxn ang="0">
                  <a:pos x="318" y="315"/>
                </a:cxn>
                <a:cxn ang="0">
                  <a:pos x="321" y="324"/>
                </a:cxn>
                <a:cxn ang="0">
                  <a:pos x="338" y="331"/>
                </a:cxn>
                <a:cxn ang="0">
                  <a:pos x="336" y="320"/>
                </a:cxn>
                <a:cxn ang="0">
                  <a:pos x="341" y="335"/>
                </a:cxn>
                <a:cxn ang="0">
                  <a:pos x="351" y="331"/>
                </a:cxn>
                <a:cxn ang="0">
                  <a:pos x="360" y="326"/>
                </a:cxn>
                <a:cxn ang="0">
                  <a:pos x="354" y="326"/>
                </a:cxn>
                <a:cxn ang="0">
                  <a:pos x="356" y="318"/>
                </a:cxn>
                <a:cxn ang="0">
                  <a:pos x="347" y="313"/>
                </a:cxn>
                <a:cxn ang="0">
                  <a:pos x="334" y="309"/>
                </a:cxn>
                <a:cxn ang="0">
                  <a:pos x="347" y="307"/>
                </a:cxn>
                <a:cxn ang="0">
                  <a:pos x="358" y="306"/>
                </a:cxn>
                <a:cxn ang="0">
                  <a:pos x="358" y="298"/>
                </a:cxn>
                <a:cxn ang="0">
                  <a:pos x="354" y="286"/>
                </a:cxn>
                <a:cxn ang="0">
                  <a:pos x="362" y="300"/>
                </a:cxn>
                <a:cxn ang="0">
                  <a:pos x="378" y="291"/>
                </a:cxn>
                <a:cxn ang="0">
                  <a:pos x="369" y="284"/>
                </a:cxn>
                <a:cxn ang="0">
                  <a:pos x="376" y="275"/>
                </a:cxn>
                <a:cxn ang="0">
                  <a:pos x="371" y="287"/>
                </a:cxn>
                <a:cxn ang="0">
                  <a:pos x="393" y="284"/>
                </a:cxn>
                <a:cxn ang="0">
                  <a:pos x="396" y="275"/>
                </a:cxn>
                <a:cxn ang="0">
                  <a:pos x="405" y="264"/>
                </a:cxn>
                <a:cxn ang="0">
                  <a:pos x="389" y="254"/>
                </a:cxn>
                <a:cxn ang="0">
                  <a:pos x="393" y="249"/>
                </a:cxn>
                <a:cxn ang="0">
                  <a:pos x="398" y="251"/>
                </a:cxn>
                <a:cxn ang="0">
                  <a:pos x="407" y="238"/>
                </a:cxn>
                <a:cxn ang="0">
                  <a:pos x="402" y="251"/>
                </a:cxn>
                <a:cxn ang="0">
                  <a:pos x="413" y="254"/>
                </a:cxn>
                <a:cxn ang="0">
                  <a:pos x="424" y="238"/>
                </a:cxn>
                <a:cxn ang="0">
                  <a:pos x="425" y="231"/>
                </a:cxn>
                <a:cxn ang="0">
                  <a:pos x="433" y="216"/>
                </a:cxn>
                <a:cxn ang="0">
                  <a:pos x="440" y="218"/>
                </a:cxn>
                <a:cxn ang="0">
                  <a:pos x="446" y="214"/>
                </a:cxn>
                <a:cxn ang="0">
                  <a:pos x="453" y="203"/>
                </a:cxn>
                <a:cxn ang="0">
                  <a:pos x="455" y="200"/>
                </a:cxn>
                <a:cxn ang="0">
                  <a:pos x="457" y="196"/>
                </a:cxn>
                <a:cxn ang="0">
                  <a:pos x="449" y="183"/>
                </a:cxn>
                <a:cxn ang="0">
                  <a:pos x="451" y="163"/>
                </a:cxn>
                <a:cxn ang="0">
                  <a:pos x="447" y="176"/>
                </a:cxn>
                <a:cxn ang="0">
                  <a:pos x="457" y="170"/>
                </a:cxn>
                <a:cxn ang="0">
                  <a:pos x="464" y="147"/>
                </a:cxn>
                <a:cxn ang="0">
                  <a:pos x="435" y="52"/>
                </a:cxn>
                <a:cxn ang="0">
                  <a:pos x="84" y="30"/>
                </a:cxn>
              </a:cxnLst>
              <a:rect l="0" t="0" r="r" b="b"/>
              <a:pathLst>
                <a:path w="500" h="375">
                  <a:moveTo>
                    <a:pt x="16" y="68"/>
                  </a:moveTo>
                  <a:lnTo>
                    <a:pt x="16" y="70"/>
                  </a:lnTo>
                  <a:lnTo>
                    <a:pt x="16" y="70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7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2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7" y="114"/>
                  </a:lnTo>
                  <a:lnTo>
                    <a:pt x="7" y="114"/>
                  </a:lnTo>
                  <a:lnTo>
                    <a:pt x="9" y="116"/>
                  </a:lnTo>
                  <a:lnTo>
                    <a:pt x="13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3" y="121"/>
                  </a:lnTo>
                  <a:lnTo>
                    <a:pt x="23" y="123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3" y="127"/>
                  </a:lnTo>
                  <a:lnTo>
                    <a:pt x="34" y="128"/>
                  </a:lnTo>
                  <a:lnTo>
                    <a:pt x="36" y="130"/>
                  </a:lnTo>
                  <a:lnTo>
                    <a:pt x="38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3" y="128"/>
                  </a:lnTo>
                  <a:lnTo>
                    <a:pt x="55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8" y="134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4" y="143"/>
                  </a:lnTo>
                  <a:lnTo>
                    <a:pt x="66" y="145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9" y="148"/>
                  </a:lnTo>
                  <a:lnTo>
                    <a:pt x="71" y="148"/>
                  </a:lnTo>
                  <a:lnTo>
                    <a:pt x="73" y="154"/>
                  </a:lnTo>
                  <a:lnTo>
                    <a:pt x="75" y="156"/>
                  </a:lnTo>
                  <a:lnTo>
                    <a:pt x="75" y="158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3"/>
                  </a:lnTo>
                  <a:lnTo>
                    <a:pt x="80" y="163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6" y="167"/>
                  </a:lnTo>
                  <a:lnTo>
                    <a:pt x="89" y="170"/>
                  </a:lnTo>
                  <a:lnTo>
                    <a:pt x="93" y="174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8" y="181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102" y="185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8" y="187"/>
                  </a:lnTo>
                  <a:lnTo>
                    <a:pt x="109" y="189"/>
                  </a:lnTo>
                  <a:lnTo>
                    <a:pt x="113" y="191"/>
                  </a:lnTo>
                  <a:lnTo>
                    <a:pt x="115" y="191"/>
                  </a:lnTo>
                  <a:lnTo>
                    <a:pt x="117" y="192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8" y="196"/>
                  </a:lnTo>
                  <a:lnTo>
                    <a:pt x="129" y="196"/>
                  </a:lnTo>
                  <a:lnTo>
                    <a:pt x="131" y="198"/>
                  </a:lnTo>
                  <a:lnTo>
                    <a:pt x="133" y="198"/>
                  </a:lnTo>
                  <a:lnTo>
                    <a:pt x="135" y="200"/>
                  </a:lnTo>
                  <a:lnTo>
                    <a:pt x="137" y="201"/>
                  </a:lnTo>
                  <a:lnTo>
                    <a:pt x="139" y="205"/>
                  </a:lnTo>
                  <a:lnTo>
                    <a:pt x="140" y="207"/>
                  </a:lnTo>
                  <a:lnTo>
                    <a:pt x="140" y="207"/>
                  </a:lnTo>
                  <a:lnTo>
                    <a:pt x="142" y="207"/>
                  </a:lnTo>
                  <a:lnTo>
                    <a:pt x="142" y="209"/>
                  </a:lnTo>
                  <a:lnTo>
                    <a:pt x="146" y="214"/>
                  </a:lnTo>
                  <a:lnTo>
                    <a:pt x="146" y="214"/>
                  </a:lnTo>
                  <a:lnTo>
                    <a:pt x="150" y="214"/>
                  </a:lnTo>
                  <a:lnTo>
                    <a:pt x="151" y="216"/>
                  </a:lnTo>
                  <a:lnTo>
                    <a:pt x="153" y="216"/>
                  </a:lnTo>
                  <a:lnTo>
                    <a:pt x="155" y="216"/>
                  </a:lnTo>
                  <a:lnTo>
                    <a:pt x="157" y="216"/>
                  </a:lnTo>
                  <a:lnTo>
                    <a:pt x="159" y="218"/>
                  </a:lnTo>
                  <a:lnTo>
                    <a:pt x="161" y="218"/>
                  </a:lnTo>
                  <a:lnTo>
                    <a:pt x="161" y="218"/>
                  </a:lnTo>
                  <a:lnTo>
                    <a:pt x="162" y="218"/>
                  </a:lnTo>
                  <a:lnTo>
                    <a:pt x="164" y="220"/>
                  </a:lnTo>
                  <a:lnTo>
                    <a:pt x="166" y="222"/>
                  </a:lnTo>
                  <a:lnTo>
                    <a:pt x="168" y="222"/>
                  </a:lnTo>
                  <a:lnTo>
                    <a:pt x="170" y="222"/>
                  </a:lnTo>
                  <a:lnTo>
                    <a:pt x="170" y="223"/>
                  </a:lnTo>
                  <a:lnTo>
                    <a:pt x="171" y="225"/>
                  </a:lnTo>
                  <a:lnTo>
                    <a:pt x="171" y="225"/>
                  </a:lnTo>
                  <a:lnTo>
                    <a:pt x="173" y="225"/>
                  </a:lnTo>
                  <a:lnTo>
                    <a:pt x="177" y="227"/>
                  </a:lnTo>
                  <a:lnTo>
                    <a:pt x="179" y="227"/>
                  </a:lnTo>
                  <a:lnTo>
                    <a:pt x="179" y="229"/>
                  </a:lnTo>
                  <a:lnTo>
                    <a:pt x="179" y="229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9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77" y="234"/>
                  </a:lnTo>
                  <a:lnTo>
                    <a:pt x="177" y="234"/>
                  </a:lnTo>
                  <a:lnTo>
                    <a:pt x="179" y="234"/>
                  </a:lnTo>
                  <a:lnTo>
                    <a:pt x="179" y="236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81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79" y="238"/>
                  </a:lnTo>
                  <a:lnTo>
                    <a:pt x="181" y="240"/>
                  </a:lnTo>
                  <a:lnTo>
                    <a:pt x="179" y="242"/>
                  </a:lnTo>
                  <a:lnTo>
                    <a:pt x="181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4" y="244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86" y="245"/>
                  </a:lnTo>
                  <a:lnTo>
                    <a:pt x="188" y="245"/>
                  </a:lnTo>
                  <a:lnTo>
                    <a:pt x="188" y="245"/>
                  </a:lnTo>
                  <a:lnTo>
                    <a:pt x="188" y="244"/>
                  </a:lnTo>
                  <a:lnTo>
                    <a:pt x="188" y="24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92" y="244"/>
                  </a:lnTo>
                  <a:lnTo>
                    <a:pt x="192" y="245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190" y="247"/>
                  </a:lnTo>
                  <a:lnTo>
                    <a:pt x="192" y="247"/>
                  </a:lnTo>
                  <a:lnTo>
                    <a:pt x="192" y="247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2" y="249"/>
                  </a:lnTo>
                  <a:lnTo>
                    <a:pt x="192" y="249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2" y="251"/>
                  </a:lnTo>
                  <a:lnTo>
                    <a:pt x="192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95" y="253"/>
                  </a:lnTo>
                  <a:lnTo>
                    <a:pt x="197" y="253"/>
                  </a:lnTo>
                  <a:lnTo>
                    <a:pt x="197" y="256"/>
                  </a:lnTo>
                  <a:lnTo>
                    <a:pt x="197" y="254"/>
                  </a:lnTo>
                  <a:lnTo>
                    <a:pt x="199" y="254"/>
                  </a:lnTo>
                  <a:lnTo>
                    <a:pt x="199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1" y="254"/>
                  </a:lnTo>
                  <a:lnTo>
                    <a:pt x="203" y="256"/>
                  </a:lnTo>
                  <a:lnTo>
                    <a:pt x="203" y="256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4" y="260"/>
                  </a:lnTo>
                  <a:lnTo>
                    <a:pt x="206" y="262"/>
                  </a:lnTo>
                  <a:lnTo>
                    <a:pt x="210" y="264"/>
                  </a:lnTo>
                  <a:lnTo>
                    <a:pt x="214" y="264"/>
                  </a:lnTo>
                  <a:lnTo>
                    <a:pt x="217" y="265"/>
                  </a:lnTo>
                  <a:lnTo>
                    <a:pt x="219" y="265"/>
                  </a:lnTo>
                  <a:lnTo>
                    <a:pt x="219" y="265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23" y="267"/>
                  </a:lnTo>
                  <a:lnTo>
                    <a:pt x="223" y="267"/>
                  </a:lnTo>
                  <a:lnTo>
                    <a:pt x="224" y="267"/>
                  </a:lnTo>
                  <a:lnTo>
                    <a:pt x="224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28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2" y="271"/>
                  </a:lnTo>
                  <a:lnTo>
                    <a:pt x="234" y="271"/>
                  </a:lnTo>
                  <a:lnTo>
                    <a:pt x="234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5" y="275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78"/>
                  </a:lnTo>
                  <a:lnTo>
                    <a:pt x="235" y="280"/>
                  </a:lnTo>
                  <a:lnTo>
                    <a:pt x="237" y="282"/>
                  </a:lnTo>
                  <a:lnTo>
                    <a:pt x="239" y="284"/>
                  </a:lnTo>
                  <a:lnTo>
                    <a:pt x="239" y="284"/>
                  </a:lnTo>
                  <a:lnTo>
                    <a:pt x="239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1" y="287"/>
                  </a:lnTo>
                  <a:lnTo>
                    <a:pt x="243" y="287"/>
                  </a:lnTo>
                  <a:lnTo>
                    <a:pt x="243" y="287"/>
                  </a:lnTo>
                  <a:lnTo>
                    <a:pt x="243" y="289"/>
                  </a:lnTo>
                  <a:lnTo>
                    <a:pt x="243" y="289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1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6" y="293"/>
                  </a:lnTo>
                  <a:lnTo>
                    <a:pt x="248" y="295"/>
                  </a:lnTo>
                  <a:lnTo>
                    <a:pt x="248" y="295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7"/>
                  </a:lnTo>
                  <a:lnTo>
                    <a:pt x="248" y="298"/>
                  </a:lnTo>
                  <a:lnTo>
                    <a:pt x="248" y="298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0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0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6" y="313"/>
                  </a:lnTo>
                  <a:lnTo>
                    <a:pt x="254" y="315"/>
                  </a:lnTo>
                  <a:lnTo>
                    <a:pt x="254" y="317"/>
                  </a:lnTo>
                  <a:lnTo>
                    <a:pt x="257" y="318"/>
                  </a:lnTo>
                  <a:lnTo>
                    <a:pt x="257" y="318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3" y="320"/>
                  </a:lnTo>
                  <a:lnTo>
                    <a:pt x="266" y="320"/>
                  </a:lnTo>
                  <a:lnTo>
                    <a:pt x="268" y="320"/>
                  </a:lnTo>
                  <a:lnTo>
                    <a:pt x="268" y="320"/>
                  </a:lnTo>
                  <a:lnTo>
                    <a:pt x="270" y="320"/>
                  </a:lnTo>
                  <a:lnTo>
                    <a:pt x="270" y="320"/>
                  </a:lnTo>
                  <a:lnTo>
                    <a:pt x="270" y="322"/>
                  </a:lnTo>
                  <a:lnTo>
                    <a:pt x="272" y="324"/>
                  </a:lnTo>
                  <a:lnTo>
                    <a:pt x="274" y="324"/>
                  </a:lnTo>
                  <a:lnTo>
                    <a:pt x="276" y="324"/>
                  </a:lnTo>
                  <a:lnTo>
                    <a:pt x="276" y="324"/>
                  </a:lnTo>
                  <a:lnTo>
                    <a:pt x="276" y="326"/>
                  </a:lnTo>
                  <a:lnTo>
                    <a:pt x="277" y="326"/>
                  </a:lnTo>
                  <a:lnTo>
                    <a:pt x="277" y="326"/>
                  </a:lnTo>
                  <a:lnTo>
                    <a:pt x="281" y="329"/>
                  </a:lnTo>
                  <a:lnTo>
                    <a:pt x="281" y="331"/>
                  </a:lnTo>
                  <a:lnTo>
                    <a:pt x="281" y="333"/>
                  </a:lnTo>
                  <a:lnTo>
                    <a:pt x="281" y="333"/>
                  </a:lnTo>
                  <a:lnTo>
                    <a:pt x="283" y="337"/>
                  </a:lnTo>
                  <a:lnTo>
                    <a:pt x="283" y="337"/>
                  </a:lnTo>
                  <a:lnTo>
                    <a:pt x="285" y="339"/>
                  </a:lnTo>
                  <a:lnTo>
                    <a:pt x="287" y="339"/>
                  </a:lnTo>
                  <a:lnTo>
                    <a:pt x="287" y="340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7" y="342"/>
                  </a:lnTo>
                  <a:lnTo>
                    <a:pt x="288" y="342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4"/>
                  </a:lnTo>
                  <a:lnTo>
                    <a:pt x="290" y="342"/>
                  </a:lnTo>
                  <a:lnTo>
                    <a:pt x="292" y="344"/>
                  </a:lnTo>
                  <a:lnTo>
                    <a:pt x="292" y="344"/>
                  </a:lnTo>
                  <a:lnTo>
                    <a:pt x="292" y="346"/>
                  </a:lnTo>
                  <a:lnTo>
                    <a:pt x="294" y="348"/>
                  </a:lnTo>
                  <a:lnTo>
                    <a:pt x="294" y="34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3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7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4" y="359"/>
                  </a:lnTo>
                  <a:lnTo>
                    <a:pt x="298" y="360"/>
                  </a:lnTo>
                  <a:lnTo>
                    <a:pt x="298" y="360"/>
                  </a:lnTo>
                  <a:lnTo>
                    <a:pt x="299" y="364"/>
                  </a:lnTo>
                  <a:lnTo>
                    <a:pt x="299" y="368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299" y="370"/>
                  </a:lnTo>
                  <a:lnTo>
                    <a:pt x="301" y="371"/>
                  </a:lnTo>
                  <a:lnTo>
                    <a:pt x="307" y="373"/>
                  </a:lnTo>
                  <a:lnTo>
                    <a:pt x="309" y="373"/>
                  </a:lnTo>
                  <a:lnTo>
                    <a:pt x="310" y="373"/>
                  </a:lnTo>
                  <a:lnTo>
                    <a:pt x="312" y="371"/>
                  </a:lnTo>
                  <a:lnTo>
                    <a:pt x="314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8" y="371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19" y="373"/>
                  </a:lnTo>
                  <a:lnTo>
                    <a:pt x="321" y="373"/>
                  </a:lnTo>
                  <a:lnTo>
                    <a:pt x="321" y="373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3" y="375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5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3" y="373"/>
                  </a:lnTo>
                  <a:lnTo>
                    <a:pt x="321" y="373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1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3" y="371"/>
                  </a:lnTo>
                  <a:lnTo>
                    <a:pt x="325" y="370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5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8"/>
                  </a:lnTo>
                  <a:lnTo>
                    <a:pt x="327" y="366"/>
                  </a:lnTo>
                  <a:lnTo>
                    <a:pt x="329" y="364"/>
                  </a:lnTo>
                  <a:lnTo>
                    <a:pt x="329" y="364"/>
                  </a:lnTo>
                  <a:lnTo>
                    <a:pt x="329" y="362"/>
                  </a:lnTo>
                  <a:lnTo>
                    <a:pt x="329" y="362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60"/>
                  </a:lnTo>
                  <a:lnTo>
                    <a:pt x="327" y="360"/>
                  </a:lnTo>
                  <a:lnTo>
                    <a:pt x="325" y="360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2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7" y="359"/>
                  </a:lnTo>
                  <a:lnTo>
                    <a:pt x="329" y="359"/>
                  </a:lnTo>
                  <a:lnTo>
                    <a:pt x="329" y="357"/>
                  </a:lnTo>
                  <a:lnTo>
                    <a:pt x="329" y="357"/>
                  </a:lnTo>
                  <a:lnTo>
                    <a:pt x="329" y="355"/>
                  </a:lnTo>
                  <a:lnTo>
                    <a:pt x="330" y="355"/>
                  </a:lnTo>
                  <a:lnTo>
                    <a:pt x="330" y="355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7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3"/>
                  </a:lnTo>
                  <a:lnTo>
                    <a:pt x="325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1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1" y="350"/>
                  </a:lnTo>
                  <a:lnTo>
                    <a:pt x="323" y="350"/>
                  </a:lnTo>
                  <a:lnTo>
                    <a:pt x="323" y="350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3" y="353"/>
                  </a:lnTo>
                  <a:lnTo>
                    <a:pt x="323" y="353"/>
                  </a:lnTo>
                  <a:lnTo>
                    <a:pt x="323" y="351"/>
                  </a:lnTo>
                  <a:lnTo>
                    <a:pt x="323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29" y="351"/>
                  </a:lnTo>
                  <a:lnTo>
                    <a:pt x="330" y="350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0" y="344"/>
                  </a:lnTo>
                  <a:lnTo>
                    <a:pt x="330" y="346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0" y="348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332" y="351"/>
                  </a:lnTo>
                  <a:lnTo>
                    <a:pt x="332" y="351"/>
                  </a:lnTo>
                  <a:lnTo>
                    <a:pt x="332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0" y="357"/>
                  </a:lnTo>
                  <a:lnTo>
                    <a:pt x="330" y="357"/>
                  </a:lnTo>
                  <a:lnTo>
                    <a:pt x="330" y="359"/>
                  </a:lnTo>
                  <a:lnTo>
                    <a:pt x="330" y="359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0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2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6" y="360"/>
                  </a:lnTo>
                  <a:lnTo>
                    <a:pt x="336" y="359"/>
                  </a:lnTo>
                  <a:lnTo>
                    <a:pt x="338" y="359"/>
                  </a:lnTo>
                  <a:lnTo>
                    <a:pt x="338" y="357"/>
                  </a:lnTo>
                  <a:lnTo>
                    <a:pt x="338" y="357"/>
                  </a:lnTo>
                  <a:lnTo>
                    <a:pt x="340" y="355"/>
                  </a:lnTo>
                  <a:lnTo>
                    <a:pt x="340" y="355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0" y="351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41" y="348"/>
                  </a:lnTo>
                  <a:lnTo>
                    <a:pt x="343" y="346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41" y="346"/>
                  </a:lnTo>
                  <a:lnTo>
                    <a:pt x="341" y="344"/>
                  </a:lnTo>
                  <a:lnTo>
                    <a:pt x="341" y="344"/>
                  </a:lnTo>
                  <a:lnTo>
                    <a:pt x="340" y="344"/>
                  </a:lnTo>
                  <a:lnTo>
                    <a:pt x="340" y="344"/>
                  </a:lnTo>
                  <a:lnTo>
                    <a:pt x="338" y="344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4" y="344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2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2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30" y="340"/>
                  </a:lnTo>
                  <a:lnTo>
                    <a:pt x="329" y="340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9" y="339"/>
                  </a:lnTo>
                  <a:lnTo>
                    <a:pt x="327" y="339"/>
                  </a:lnTo>
                  <a:lnTo>
                    <a:pt x="327" y="337"/>
                  </a:lnTo>
                  <a:lnTo>
                    <a:pt x="327" y="339"/>
                  </a:lnTo>
                  <a:lnTo>
                    <a:pt x="327" y="339"/>
                  </a:lnTo>
                  <a:lnTo>
                    <a:pt x="327" y="340"/>
                  </a:lnTo>
                  <a:lnTo>
                    <a:pt x="327" y="340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7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5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3" y="342"/>
                  </a:lnTo>
                  <a:lnTo>
                    <a:pt x="321" y="342"/>
                  </a:lnTo>
                  <a:lnTo>
                    <a:pt x="321" y="340"/>
                  </a:lnTo>
                  <a:lnTo>
                    <a:pt x="321" y="342"/>
                  </a:lnTo>
                  <a:lnTo>
                    <a:pt x="321" y="342"/>
                  </a:lnTo>
                  <a:lnTo>
                    <a:pt x="319" y="342"/>
                  </a:lnTo>
                  <a:lnTo>
                    <a:pt x="319" y="342"/>
                  </a:lnTo>
                  <a:lnTo>
                    <a:pt x="318" y="342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40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8" y="339"/>
                  </a:lnTo>
                  <a:lnTo>
                    <a:pt x="319" y="339"/>
                  </a:lnTo>
                  <a:lnTo>
                    <a:pt x="319" y="340"/>
                  </a:lnTo>
                  <a:lnTo>
                    <a:pt x="319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1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3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7" y="340"/>
                  </a:lnTo>
                  <a:lnTo>
                    <a:pt x="325" y="340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5" y="339"/>
                  </a:lnTo>
                  <a:lnTo>
                    <a:pt x="327" y="337"/>
                  </a:lnTo>
                  <a:lnTo>
                    <a:pt x="327" y="337"/>
                  </a:lnTo>
                  <a:lnTo>
                    <a:pt x="325" y="337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3" y="335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1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3" y="333"/>
                  </a:lnTo>
                  <a:lnTo>
                    <a:pt x="325" y="333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5"/>
                  </a:lnTo>
                  <a:lnTo>
                    <a:pt x="325" y="333"/>
                  </a:lnTo>
                  <a:lnTo>
                    <a:pt x="327" y="333"/>
                  </a:lnTo>
                  <a:lnTo>
                    <a:pt x="327" y="333"/>
                  </a:lnTo>
                  <a:lnTo>
                    <a:pt x="327" y="331"/>
                  </a:lnTo>
                  <a:lnTo>
                    <a:pt x="325" y="331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5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3" y="329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1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4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9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2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8" y="320"/>
                  </a:lnTo>
                  <a:lnTo>
                    <a:pt x="319" y="320"/>
                  </a:lnTo>
                  <a:lnTo>
                    <a:pt x="318" y="320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8"/>
                  </a:lnTo>
                  <a:lnTo>
                    <a:pt x="318" y="317"/>
                  </a:lnTo>
                  <a:lnTo>
                    <a:pt x="316" y="317"/>
                  </a:lnTo>
                  <a:lnTo>
                    <a:pt x="316" y="317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4" y="315"/>
                  </a:lnTo>
                  <a:lnTo>
                    <a:pt x="312" y="315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2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4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3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6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5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8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19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5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7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2"/>
                  </a:lnTo>
                  <a:lnTo>
                    <a:pt x="321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4"/>
                  </a:lnTo>
                  <a:lnTo>
                    <a:pt x="323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6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27" y="328"/>
                  </a:lnTo>
                  <a:lnTo>
                    <a:pt x="327" y="329"/>
                  </a:lnTo>
                  <a:lnTo>
                    <a:pt x="327" y="329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29" y="331"/>
                  </a:lnTo>
                  <a:lnTo>
                    <a:pt x="330" y="331"/>
                  </a:lnTo>
                  <a:lnTo>
                    <a:pt x="330" y="333"/>
                  </a:lnTo>
                  <a:lnTo>
                    <a:pt x="330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2" y="333"/>
                  </a:lnTo>
                  <a:lnTo>
                    <a:pt x="334" y="333"/>
                  </a:lnTo>
                  <a:lnTo>
                    <a:pt x="334" y="333"/>
                  </a:lnTo>
                  <a:lnTo>
                    <a:pt x="334" y="335"/>
                  </a:lnTo>
                  <a:lnTo>
                    <a:pt x="336" y="335"/>
                  </a:lnTo>
                  <a:lnTo>
                    <a:pt x="336" y="337"/>
                  </a:lnTo>
                  <a:lnTo>
                    <a:pt x="336" y="337"/>
                  </a:lnTo>
                  <a:lnTo>
                    <a:pt x="338" y="337"/>
                  </a:lnTo>
                  <a:lnTo>
                    <a:pt x="338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7"/>
                  </a:lnTo>
                  <a:lnTo>
                    <a:pt x="340" y="335"/>
                  </a:lnTo>
                  <a:lnTo>
                    <a:pt x="340" y="335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1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6" y="329"/>
                  </a:lnTo>
                  <a:lnTo>
                    <a:pt x="336" y="329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8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4" y="324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2"/>
                  </a:lnTo>
                  <a:lnTo>
                    <a:pt x="334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4" y="320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8"/>
                  </a:lnTo>
                  <a:lnTo>
                    <a:pt x="334" y="317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18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0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2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4"/>
                  </a:lnTo>
                  <a:lnTo>
                    <a:pt x="336" y="326"/>
                  </a:lnTo>
                  <a:lnTo>
                    <a:pt x="336" y="326"/>
                  </a:lnTo>
                  <a:lnTo>
                    <a:pt x="338" y="326"/>
                  </a:lnTo>
                  <a:lnTo>
                    <a:pt x="338" y="326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8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38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0" y="328"/>
                  </a:lnTo>
                  <a:lnTo>
                    <a:pt x="341" y="326"/>
                  </a:lnTo>
                  <a:lnTo>
                    <a:pt x="341" y="326"/>
                  </a:lnTo>
                  <a:lnTo>
                    <a:pt x="341" y="328"/>
                  </a:lnTo>
                  <a:lnTo>
                    <a:pt x="341" y="328"/>
                  </a:lnTo>
                  <a:lnTo>
                    <a:pt x="341" y="329"/>
                  </a:lnTo>
                  <a:lnTo>
                    <a:pt x="341" y="329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1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3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5"/>
                  </a:lnTo>
                  <a:lnTo>
                    <a:pt x="341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7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39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3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5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40"/>
                  </a:lnTo>
                  <a:lnTo>
                    <a:pt x="347" y="339"/>
                  </a:lnTo>
                  <a:lnTo>
                    <a:pt x="349" y="339"/>
                  </a:lnTo>
                  <a:lnTo>
                    <a:pt x="349" y="337"/>
                  </a:lnTo>
                  <a:lnTo>
                    <a:pt x="349" y="337"/>
                  </a:lnTo>
                  <a:lnTo>
                    <a:pt x="349" y="335"/>
                  </a:lnTo>
                  <a:lnTo>
                    <a:pt x="349" y="335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1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1" y="335"/>
                  </a:lnTo>
                  <a:lnTo>
                    <a:pt x="349" y="337"/>
                  </a:lnTo>
                  <a:lnTo>
                    <a:pt x="351" y="337"/>
                  </a:lnTo>
                  <a:lnTo>
                    <a:pt x="351" y="339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1" y="337"/>
                  </a:lnTo>
                  <a:lnTo>
                    <a:pt x="352" y="337"/>
                  </a:lnTo>
                  <a:lnTo>
                    <a:pt x="352" y="335"/>
                  </a:lnTo>
                  <a:lnTo>
                    <a:pt x="354" y="335"/>
                  </a:lnTo>
                  <a:lnTo>
                    <a:pt x="354" y="335"/>
                  </a:lnTo>
                  <a:lnTo>
                    <a:pt x="354" y="333"/>
                  </a:lnTo>
                  <a:lnTo>
                    <a:pt x="354" y="333"/>
                  </a:lnTo>
                  <a:lnTo>
                    <a:pt x="356" y="331"/>
                  </a:lnTo>
                  <a:lnTo>
                    <a:pt x="356" y="331"/>
                  </a:lnTo>
                  <a:lnTo>
                    <a:pt x="358" y="331"/>
                  </a:lnTo>
                  <a:lnTo>
                    <a:pt x="358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362" y="329"/>
                  </a:lnTo>
                  <a:lnTo>
                    <a:pt x="362" y="329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60" y="328"/>
                  </a:lnTo>
                  <a:lnTo>
                    <a:pt x="360" y="328"/>
                  </a:lnTo>
                  <a:lnTo>
                    <a:pt x="358" y="328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58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0" y="326"/>
                  </a:lnTo>
                  <a:lnTo>
                    <a:pt x="362" y="326"/>
                  </a:lnTo>
                  <a:lnTo>
                    <a:pt x="362" y="326"/>
                  </a:lnTo>
                  <a:lnTo>
                    <a:pt x="362" y="324"/>
                  </a:lnTo>
                  <a:lnTo>
                    <a:pt x="362" y="322"/>
                  </a:lnTo>
                  <a:lnTo>
                    <a:pt x="362" y="322"/>
                  </a:lnTo>
                  <a:lnTo>
                    <a:pt x="362" y="320"/>
                  </a:lnTo>
                  <a:lnTo>
                    <a:pt x="362" y="318"/>
                  </a:lnTo>
                  <a:lnTo>
                    <a:pt x="362" y="318"/>
                  </a:lnTo>
                  <a:lnTo>
                    <a:pt x="362" y="317"/>
                  </a:lnTo>
                  <a:lnTo>
                    <a:pt x="362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7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60" y="318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0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8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2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6" y="324"/>
                  </a:lnTo>
                  <a:lnTo>
                    <a:pt x="354" y="324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4" y="326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2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51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8"/>
                  </a:lnTo>
                  <a:lnTo>
                    <a:pt x="349" y="326"/>
                  </a:lnTo>
                  <a:lnTo>
                    <a:pt x="351" y="326"/>
                  </a:lnTo>
                  <a:lnTo>
                    <a:pt x="351" y="326"/>
                  </a:lnTo>
                  <a:lnTo>
                    <a:pt x="351" y="324"/>
                  </a:lnTo>
                  <a:lnTo>
                    <a:pt x="351" y="324"/>
                  </a:lnTo>
                  <a:lnTo>
                    <a:pt x="352" y="324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4" y="322"/>
                  </a:lnTo>
                  <a:lnTo>
                    <a:pt x="352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4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20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6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8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8" y="317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6" y="315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4" y="313"/>
                  </a:lnTo>
                  <a:lnTo>
                    <a:pt x="352" y="313"/>
                  </a:lnTo>
                  <a:lnTo>
                    <a:pt x="352" y="313"/>
                  </a:lnTo>
                  <a:lnTo>
                    <a:pt x="351" y="313"/>
                  </a:lnTo>
                  <a:lnTo>
                    <a:pt x="351" y="315"/>
                  </a:lnTo>
                  <a:lnTo>
                    <a:pt x="351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9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7" y="315"/>
                  </a:lnTo>
                  <a:lnTo>
                    <a:pt x="345" y="315"/>
                  </a:lnTo>
                  <a:lnTo>
                    <a:pt x="345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7"/>
                  </a:lnTo>
                  <a:lnTo>
                    <a:pt x="343" y="318"/>
                  </a:lnTo>
                  <a:lnTo>
                    <a:pt x="341" y="318"/>
                  </a:lnTo>
                  <a:lnTo>
                    <a:pt x="341" y="317"/>
                  </a:lnTo>
                  <a:lnTo>
                    <a:pt x="341" y="317"/>
                  </a:lnTo>
                  <a:lnTo>
                    <a:pt x="343" y="317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3"/>
                  </a:lnTo>
                  <a:lnTo>
                    <a:pt x="347" y="313"/>
                  </a:lnTo>
                  <a:lnTo>
                    <a:pt x="347" y="311"/>
                  </a:lnTo>
                  <a:lnTo>
                    <a:pt x="347" y="311"/>
                  </a:lnTo>
                  <a:lnTo>
                    <a:pt x="345" y="311"/>
                  </a:lnTo>
                  <a:lnTo>
                    <a:pt x="345" y="311"/>
                  </a:lnTo>
                  <a:lnTo>
                    <a:pt x="343" y="311"/>
                  </a:lnTo>
                  <a:lnTo>
                    <a:pt x="343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1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40" y="311"/>
                  </a:lnTo>
                  <a:lnTo>
                    <a:pt x="338" y="311"/>
                  </a:lnTo>
                  <a:lnTo>
                    <a:pt x="338" y="311"/>
                  </a:lnTo>
                  <a:lnTo>
                    <a:pt x="336" y="311"/>
                  </a:lnTo>
                  <a:lnTo>
                    <a:pt x="334" y="311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11"/>
                  </a:lnTo>
                  <a:lnTo>
                    <a:pt x="332" y="309"/>
                  </a:lnTo>
                  <a:lnTo>
                    <a:pt x="330" y="311"/>
                  </a:lnTo>
                  <a:lnTo>
                    <a:pt x="330" y="311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29" y="309"/>
                  </a:lnTo>
                  <a:lnTo>
                    <a:pt x="330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2" y="309"/>
                  </a:lnTo>
                  <a:lnTo>
                    <a:pt x="334" y="309"/>
                  </a:lnTo>
                  <a:lnTo>
                    <a:pt x="334" y="309"/>
                  </a:lnTo>
                  <a:lnTo>
                    <a:pt x="334" y="311"/>
                  </a:lnTo>
                  <a:lnTo>
                    <a:pt x="336" y="311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6" y="309"/>
                  </a:lnTo>
                  <a:lnTo>
                    <a:pt x="338" y="309"/>
                  </a:lnTo>
                  <a:lnTo>
                    <a:pt x="338" y="309"/>
                  </a:lnTo>
                  <a:lnTo>
                    <a:pt x="340" y="309"/>
                  </a:lnTo>
                  <a:lnTo>
                    <a:pt x="341" y="309"/>
                  </a:lnTo>
                  <a:lnTo>
                    <a:pt x="341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9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3" y="307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0" y="306"/>
                  </a:lnTo>
                  <a:lnTo>
                    <a:pt x="340" y="306"/>
                  </a:lnTo>
                  <a:lnTo>
                    <a:pt x="341" y="306"/>
                  </a:lnTo>
                  <a:lnTo>
                    <a:pt x="341" y="306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1" y="304"/>
                  </a:lnTo>
                  <a:lnTo>
                    <a:pt x="343" y="304"/>
                  </a:lnTo>
                  <a:lnTo>
                    <a:pt x="343" y="304"/>
                  </a:lnTo>
                  <a:lnTo>
                    <a:pt x="343" y="306"/>
                  </a:lnTo>
                  <a:lnTo>
                    <a:pt x="343" y="306"/>
                  </a:lnTo>
                  <a:lnTo>
                    <a:pt x="345" y="306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7" y="307"/>
                  </a:lnTo>
                  <a:lnTo>
                    <a:pt x="349" y="307"/>
                  </a:lnTo>
                  <a:lnTo>
                    <a:pt x="349" y="307"/>
                  </a:lnTo>
                  <a:lnTo>
                    <a:pt x="349" y="306"/>
                  </a:lnTo>
                  <a:lnTo>
                    <a:pt x="347" y="307"/>
                  </a:lnTo>
                  <a:lnTo>
                    <a:pt x="347" y="306"/>
                  </a:lnTo>
                  <a:lnTo>
                    <a:pt x="345" y="306"/>
                  </a:lnTo>
                  <a:lnTo>
                    <a:pt x="345" y="304"/>
                  </a:lnTo>
                  <a:lnTo>
                    <a:pt x="345" y="304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2"/>
                  </a:lnTo>
                  <a:lnTo>
                    <a:pt x="343" y="300"/>
                  </a:lnTo>
                  <a:lnTo>
                    <a:pt x="345" y="302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7" y="304"/>
                  </a:lnTo>
                  <a:lnTo>
                    <a:pt x="347" y="306"/>
                  </a:lnTo>
                  <a:lnTo>
                    <a:pt x="347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49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6"/>
                  </a:lnTo>
                  <a:lnTo>
                    <a:pt x="351" y="307"/>
                  </a:lnTo>
                  <a:lnTo>
                    <a:pt x="351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2" y="307"/>
                  </a:lnTo>
                  <a:lnTo>
                    <a:pt x="354" y="307"/>
                  </a:lnTo>
                  <a:lnTo>
                    <a:pt x="354" y="307"/>
                  </a:lnTo>
                  <a:lnTo>
                    <a:pt x="356" y="307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6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58" y="306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2"/>
                  </a:lnTo>
                  <a:lnTo>
                    <a:pt x="360" y="304"/>
                  </a:lnTo>
                  <a:lnTo>
                    <a:pt x="360" y="304"/>
                  </a:lnTo>
                  <a:lnTo>
                    <a:pt x="360" y="306"/>
                  </a:lnTo>
                  <a:lnTo>
                    <a:pt x="360" y="306"/>
                  </a:lnTo>
                  <a:lnTo>
                    <a:pt x="360" y="307"/>
                  </a:lnTo>
                  <a:lnTo>
                    <a:pt x="360" y="307"/>
                  </a:lnTo>
                  <a:lnTo>
                    <a:pt x="360" y="309"/>
                  </a:lnTo>
                  <a:lnTo>
                    <a:pt x="362" y="309"/>
                  </a:lnTo>
                  <a:lnTo>
                    <a:pt x="362" y="309"/>
                  </a:lnTo>
                  <a:lnTo>
                    <a:pt x="362" y="307"/>
                  </a:lnTo>
                  <a:lnTo>
                    <a:pt x="363" y="307"/>
                  </a:lnTo>
                  <a:lnTo>
                    <a:pt x="363" y="307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5" y="304"/>
                  </a:lnTo>
                  <a:lnTo>
                    <a:pt x="363" y="304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3" y="302"/>
                  </a:lnTo>
                  <a:lnTo>
                    <a:pt x="362" y="302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300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8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58" y="297"/>
                  </a:lnTo>
                  <a:lnTo>
                    <a:pt x="360" y="297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8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4" y="293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4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6" y="287"/>
                  </a:lnTo>
                  <a:lnTo>
                    <a:pt x="354" y="287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4" y="286"/>
                  </a:lnTo>
                  <a:lnTo>
                    <a:pt x="356" y="286"/>
                  </a:lnTo>
                  <a:lnTo>
                    <a:pt x="356" y="286"/>
                  </a:lnTo>
                  <a:lnTo>
                    <a:pt x="358" y="286"/>
                  </a:lnTo>
                  <a:lnTo>
                    <a:pt x="358" y="287"/>
                  </a:lnTo>
                  <a:lnTo>
                    <a:pt x="358" y="287"/>
                  </a:lnTo>
                  <a:lnTo>
                    <a:pt x="358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54" y="289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4" y="291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3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6" y="291"/>
                  </a:lnTo>
                  <a:lnTo>
                    <a:pt x="358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1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3"/>
                  </a:lnTo>
                  <a:lnTo>
                    <a:pt x="360" y="295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7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298"/>
                  </a:lnTo>
                  <a:lnTo>
                    <a:pt x="360" y="300"/>
                  </a:lnTo>
                  <a:lnTo>
                    <a:pt x="360" y="300"/>
                  </a:lnTo>
                  <a:lnTo>
                    <a:pt x="362" y="300"/>
                  </a:lnTo>
                  <a:lnTo>
                    <a:pt x="363" y="300"/>
                  </a:lnTo>
                  <a:lnTo>
                    <a:pt x="363" y="300"/>
                  </a:lnTo>
                  <a:lnTo>
                    <a:pt x="363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5" y="302"/>
                  </a:lnTo>
                  <a:lnTo>
                    <a:pt x="367" y="302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4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71" y="306"/>
                  </a:lnTo>
                  <a:lnTo>
                    <a:pt x="371" y="304"/>
                  </a:lnTo>
                  <a:lnTo>
                    <a:pt x="371" y="304"/>
                  </a:lnTo>
                  <a:lnTo>
                    <a:pt x="372" y="302"/>
                  </a:lnTo>
                  <a:lnTo>
                    <a:pt x="372" y="302"/>
                  </a:lnTo>
                  <a:lnTo>
                    <a:pt x="372" y="300"/>
                  </a:lnTo>
                  <a:lnTo>
                    <a:pt x="374" y="300"/>
                  </a:lnTo>
                  <a:lnTo>
                    <a:pt x="374" y="298"/>
                  </a:lnTo>
                  <a:lnTo>
                    <a:pt x="374" y="298"/>
                  </a:lnTo>
                  <a:lnTo>
                    <a:pt x="376" y="298"/>
                  </a:lnTo>
                  <a:lnTo>
                    <a:pt x="376" y="297"/>
                  </a:lnTo>
                  <a:lnTo>
                    <a:pt x="378" y="297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78" y="293"/>
                  </a:lnTo>
                  <a:lnTo>
                    <a:pt x="378" y="293"/>
                  </a:lnTo>
                  <a:lnTo>
                    <a:pt x="380" y="293"/>
                  </a:lnTo>
                  <a:lnTo>
                    <a:pt x="380" y="293"/>
                  </a:lnTo>
                  <a:lnTo>
                    <a:pt x="380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8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6" y="291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2" y="289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9" y="287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7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9"/>
                  </a:lnTo>
                  <a:lnTo>
                    <a:pt x="365" y="287"/>
                  </a:lnTo>
                  <a:lnTo>
                    <a:pt x="365" y="287"/>
                  </a:lnTo>
                  <a:lnTo>
                    <a:pt x="365" y="286"/>
                  </a:lnTo>
                  <a:lnTo>
                    <a:pt x="365" y="286"/>
                  </a:lnTo>
                  <a:lnTo>
                    <a:pt x="367" y="287"/>
                  </a:lnTo>
                  <a:lnTo>
                    <a:pt x="367" y="287"/>
                  </a:lnTo>
                  <a:lnTo>
                    <a:pt x="367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9" y="287"/>
                  </a:lnTo>
                  <a:lnTo>
                    <a:pt x="369" y="286"/>
                  </a:lnTo>
                  <a:lnTo>
                    <a:pt x="369" y="286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69" y="284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1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8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5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3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5"/>
                  </a:lnTo>
                  <a:lnTo>
                    <a:pt x="376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2" y="276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78"/>
                  </a:lnTo>
                  <a:lnTo>
                    <a:pt x="374" y="280"/>
                  </a:lnTo>
                  <a:lnTo>
                    <a:pt x="374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0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2" y="282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1" y="284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2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71" y="287"/>
                  </a:lnTo>
                  <a:lnTo>
                    <a:pt x="371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2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6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78" y="289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0" y="291"/>
                  </a:lnTo>
                  <a:lnTo>
                    <a:pt x="382" y="291"/>
                  </a:lnTo>
                  <a:lnTo>
                    <a:pt x="382" y="291"/>
                  </a:lnTo>
                  <a:lnTo>
                    <a:pt x="382" y="293"/>
                  </a:lnTo>
                  <a:lnTo>
                    <a:pt x="382" y="293"/>
                  </a:lnTo>
                  <a:lnTo>
                    <a:pt x="383" y="293"/>
                  </a:lnTo>
                  <a:lnTo>
                    <a:pt x="383" y="291"/>
                  </a:lnTo>
                  <a:lnTo>
                    <a:pt x="383" y="291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89"/>
                  </a:lnTo>
                  <a:lnTo>
                    <a:pt x="385" y="287"/>
                  </a:lnTo>
                  <a:lnTo>
                    <a:pt x="387" y="287"/>
                  </a:lnTo>
                  <a:lnTo>
                    <a:pt x="389" y="286"/>
                  </a:lnTo>
                  <a:lnTo>
                    <a:pt x="389" y="286"/>
                  </a:lnTo>
                  <a:lnTo>
                    <a:pt x="391" y="284"/>
                  </a:lnTo>
                  <a:lnTo>
                    <a:pt x="391" y="284"/>
                  </a:lnTo>
                  <a:lnTo>
                    <a:pt x="393" y="284"/>
                  </a:lnTo>
                  <a:lnTo>
                    <a:pt x="393" y="282"/>
                  </a:lnTo>
                  <a:lnTo>
                    <a:pt x="394" y="282"/>
                  </a:lnTo>
                  <a:lnTo>
                    <a:pt x="394" y="282"/>
                  </a:lnTo>
                  <a:lnTo>
                    <a:pt x="396" y="282"/>
                  </a:lnTo>
                  <a:lnTo>
                    <a:pt x="396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2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6" y="280"/>
                  </a:lnTo>
                  <a:lnTo>
                    <a:pt x="396" y="278"/>
                  </a:lnTo>
                  <a:lnTo>
                    <a:pt x="396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3" y="278"/>
                  </a:lnTo>
                  <a:lnTo>
                    <a:pt x="394" y="278"/>
                  </a:lnTo>
                  <a:lnTo>
                    <a:pt x="394" y="278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3"/>
                  </a:lnTo>
                  <a:lnTo>
                    <a:pt x="394" y="271"/>
                  </a:lnTo>
                  <a:lnTo>
                    <a:pt x="394" y="273"/>
                  </a:lnTo>
                  <a:lnTo>
                    <a:pt x="396" y="273"/>
                  </a:lnTo>
                  <a:lnTo>
                    <a:pt x="396" y="273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6" y="275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6" y="278"/>
                  </a:lnTo>
                  <a:lnTo>
                    <a:pt x="396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398" y="276"/>
                  </a:lnTo>
                  <a:lnTo>
                    <a:pt x="400" y="276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5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0" y="276"/>
                  </a:lnTo>
                  <a:lnTo>
                    <a:pt x="402" y="276"/>
                  </a:lnTo>
                  <a:lnTo>
                    <a:pt x="402" y="275"/>
                  </a:lnTo>
                  <a:lnTo>
                    <a:pt x="402" y="275"/>
                  </a:lnTo>
                  <a:lnTo>
                    <a:pt x="404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7"/>
                  </a:lnTo>
                  <a:lnTo>
                    <a:pt x="407" y="267"/>
                  </a:lnTo>
                  <a:lnTo>
                    <a:pt x="407" y="265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4"/>
                  </a:lnTo>
                  <a:lnTo>
                    <a:pt x="407" y="262"/>
                  </a:lnTo>
                  <a:lnTo>
                    <a:pt x="405" y="262"/>
                  </a:lnTo>
                  <a:lnTo>
                    <a:pt x="405" y="262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4"/>
                  </a:lnTo>
                  <a:lnTo>
                    <a:pt x="405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4" y="262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400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8" y="262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6" y="260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6"/>
                  </a:lnTo>
                  <a:lnTo>
                    <a:pt x="394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3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6"/>
                  </a:lnTo>
                  <a:lnTo>
                    <a:pt x="391" y="256"/>
                  </a:lnTo>
                  <a:lnTo>
                    <a:pt x="389" y="256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89" y="254"/>
                  </a:lnTo>
                  <a:lnTo>
                    <a:pt x="391" y="254"/>
                  </a:lnTo>
                  <a:lnTo>
                    <a:pt x="391" y="254"/>
                  </a:lnTo>
                  <a:lnTo>
                    <a:pt x="391" y="253"/>
                  </a:lnTo>
                  <a:lnTo>
                    <a:pt x="391" y="253"/>
                  </a:lnTo>
                  <a:lnTo>
                    <a:pt x="393" y="253"/>
                  </a:lnTo>
                  <a:lnTo>
                    <a:pt x="393" y="253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4"/>
                  </a:lnTo>
                  <a:lnTo>
                    <a:pt x="394" y="256"/>
                  </a:lnTo>
                  <a:lnTo>
                    <a:pt x="396" y="256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6" y="258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398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0" y="258"/>
                  </a:lnTo>
                  <a:lnTo>
                    <a:pt x="400" y="258"/>
                  </a:lnTo>
                  <a:lnTo>
                    <a:pt x="398" y="258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6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4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6" y="253"/>
                  </a:lnTo>
                  <a:lnTo>
                    <a:pt x="396" y="253"/>
                  </a:lnTo>
                  <a:lnTo>
                    <a:pt x="396" y="251"/>
                  </a:lnTo>
                  <a:lnTo>
                    <a:pt x="396" y="251"/>
                  </a:lnTo>
                  <a:lnTo>
                    <a:pt x="394" y="251"/>
                  </a:lnTo>
                  <a:lnTo>
                    <a:pt x="394" y="251"/>
                  </a:lnTo>
                  <a:lnTo>
                    <a:pt x="393" y="249"/>
                  </a:lnTo>
                  <a:lnTo>
                    <a:pt x="393" y="249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3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0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96" y="242"/>
                  </a:lnTo>
                  <a:lnTo>
                    <a:pt x="396" y="242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4" y="244"/>
                  </a:lnTo>
                  <a:lnTo>
                    <a:pt x="394" y="244"/>
                  </a:lnTo>
                  <a:lnTo>
                    <a:pt x="394" y="245"/>
                  </a:lnTo>
                  <a:lnTo>
                    <a:pt x="393" y="245"/>
                  </a:lnTo>
                  <a:lnTo>
                    <a:pt x="393" y="245"/>
                  </a:lnTo>
                  <a:lnTo>
                    <a:pt x="393" y="247"/>
                  </a:lnTo>
                  <a:lnTo>
                    <a:pt x="393" y="247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4" y="249"/>
                  </a:lnTo>
                  <a:lnTo>
                    <a:pt x="396" y="249"/>
                  </a:lnTo>
                  <a:lnTo>
                    <a:pt x="396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1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398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3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51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9"/>
                  </a:lnTo>
                  <a:lnTo>
                    <a:pt x="400" y="247"/>
                  </a:lnTo>
                  <a:lnTo>
                    <a:pt x="400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5"/>
                  </a:lnTo>
                  <a:lnTo>
                    <a:pt x="402" y="245"/>
                  </a:lnTo>
                  <a:lnTo>
                    <a:pt x="404" y="245"/>
                  </a:lnTo>
                  <a:lnTo>
                    <a:pt x="404" y="245"/>
                  </a:lnTo>
                  <a:lnTo>
                    <a:pt x="404" y="244"/>
                  </a:lnTo>
                  <a:lnTo>
                    <a:pt x="404" y="244"/>
                  </a:lnTo>
                  <a:lnTo>
                    <a:pt x="404" y="242"/>
                  </a:lnTo>
                  <a:lnTo>
                    <a:pt x="404" y="242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40"/>
                  </a:lnTo>
                  <a:lnTo>
                    <a:pt x="404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5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6"/>
                  </a:lnTo>
                  <a:lnTo>
                    <a:pt x="409" y="238"/>
                  </a:lnTo>
                  <a:lnTo>
                    <a:pt x="409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7" y="238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0"/>
                  </a:lnTo>
                  <a:lnTo>
                    <a:pt x="405" y="242"/>
                  </a:lnTo>
                  <a:lnTo>
                    <a:pt x="405" y="242"/>
                  </a:lnTo>
                  <a:lnTo>
                    <a:pt x="405" y="244"/>
                  </a:lnTo>
                  <a:lnTo>
                    <a:pt x="405" y="244"/>
                  </a:lnTo>
                  <a:lnTo>
                    <a:pt x="405" y="245"/>
                  </a:lnTo>
                  <a:lnTo>
                    <a:pt x="405" y="245"/>
                  </a:lnTo>
                  <a:lnTo>
                    <a:pt x="404" y="245"/>
                  </a:lnTo>
                  <a:lnTo>
                    <a:pt x="404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7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49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1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3"/>
                  </a:lnTo>
                  <a:lnTo>
                    <a:pt x="402" y="254"/>
                  </a:lnTo>
                  <a:lnTo>
                    <a:pt x="402" y="254"/>
                  </a:lnTo>
                  <a:lnTo>
                    <a:pt x="402" y="256"/>
                  </a:lnTo>
                  <a:lnTo>
                    <a:pt x="402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5" y="256"/>
                  </a:lnTo>
                  <a:lnTo>
                    <a:pt x="405" y="256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5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7" y="258"/>
                  </a:lnTo>
                  <a:lnTo>
                    <a:pt x="405" y="258"/>
                  </a:lnTo>
                  <a:lnTo>
                    <a:pt x="407" y="260"/>
                  </a:lnTo>
                  <a:lnTo>
                    <a:pt x="407" y="260"/>
                  </a:lnTo>
                  <a:lnTo>
                    <a:pt x="409" y="260"/>
                  </a:lnTo>
                  <a:lnTo>
                    <a:pt x="409" y="260"/>
                  </a:lnTo>
                  <a:lnTo>
                    <a:pt x="409" y="258"/>
                  </a:lnTo>
                  <a:lnTo>
                    <a:pt x="409" y="258"/>
                  </a:lnTo>
                  <a:lnTo>
                    <a:pt x="411" y="258"/>
                  </a:lnTo>
                  <a:lnTo>
                    <a:pt x="411" y="258"/>
                  </a:lnTo>
                  <a:lnTo>
                    <a:pt x="411" y="256"/>
                  </a:lnTo>
                  <a:lnTo>
                    <a:pt x="411" y="256"/>
                  </a:lnTo>
                  <a:lnTo>
                    <a:pt x="413" y="256"/>
                  </a:lnTo>
                  <a:lnTo>
                    <a:pt x="413" y="256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3"/>
                  </a:lnTo>
                  <a:lnTo>
                    <a:pt x="416" y="253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18" y="251"/>
                  </a:lnTo>
                  <a:lnTo>
                    <a:pt x="420" y="251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20" y="249"/>
                  </a:lnTo>
                  <a:lnTo>
                    <a:pt x="418" y="249"/>
                  </a:lnTo>
                  <a:lnTo>
                    <a:pt x="418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7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5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0" y="244"/>
                  </a:lnTo>
                  <a:lnTo>
                    <a:pt x="422" y="244"/>
                  </a:lnTo>
                  <a:lnTo>
                    <a:pt x="422" y="244"/>
                  </a:lnTo>
                  <a:lnTo>
                    <a:pt x="422" y="242"/>
                  </a:lnTo>
                  <a:lnTo>
                    <a:pt x="422" y="242"/>
                  </a:lnTo>
                  <a:lnTo>
                    <a:pt x="424" y="242"/>
                  </a:lnTo>
                  <a:lnTo>
                    <a:pt x="424" y="242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40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4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5" y="238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7" y="236"/>
                  </a:lnTo>
                  <a:lnTo>
                    <a:pt x="429" y="236"/>
                  </a:lnTo>
                  <a:lnTo>
                    <a:pt x="429" y="234"/>
                  </a:lnTo>
                  <a:lnTo>
                    <a:pt x="431" y="234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3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9" y="231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9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4"/>
                  </a:lnTo>
                  <a:lnTo>
                    <a:pt x="427" y="234"/>
                  </a:lnTo>
                  <a:lnTo>
                    <a:pt x="425" y="234"/>
                  </a:lnTo>
                  <a:lnTo>
                    <a:pt x="425" y="234"/>
                  </a:lnTo>
                  <a:lnTo>
                    <a:pt x="427" y="234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7" y="233"/>
                  </a:lnTo>
                  <a:lnTo>
                    <a:pt x="425" y="233"/>
                  </a:lnTo>
                  <a:lnTo>
                    <a:pt x="425" y="233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5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3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7" y="222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29" y="220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1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6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18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0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6" y="222"/>
                  </a:lnTo>
                  <a:lnTo>
                    <a:pt x="438" y="220"/>
                  </a:lnTo>
                  <a:lnTo>
                    <a:pt x="438" y="220"/>
                  </a:lnTo>
                  <a:lnTo>
                    <a:pt x="440" y="220"/>
                  </a:lnTo>
                  <a:lnTo>
                    <a:pt x="440" y="218"/>
                  </a:lnTo>
                  <a:lnTo>
                    <a:pt x="440" y="218"/>
                  </a:lnTo>
                  <a:lnTo>
                    <a:pt x="442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8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6"/>
                  </a:lnTo>
                  <a:lnTo>
                    <a:pt x="447" y="214"/>
                  </a:lnTo>
                  <a:lnTo>
                    <a:pt x="447" y="216"/>
                  </a:lnTo>
                  <a:lnTo>
                    <a:pt x="446" y="216"/>
                  </a:lnTo>
                  <a:lnTo>
                    <a:pt x="446" y="216"/>
                  </a:lnTo>
                  <a:lnTo>
                    <a:pt x="444" y="216"/>
                  </a:lnTo>
                  <a:lnTo>
                    <a:pt x="444" y="216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2" y="214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2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2" y="216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4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6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4"/>
                  </a:lnTo>
                  <a:lnTo>
                    <a:pt x="447" y="212"/>
                  </a:lnTo>
                  <a:lnTo>
                    <a:pt x="447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4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11"/>
                  </a:lnTo>
                  <a:lnTo>
                    <a:pt x="446" y="209"/>
                  </a:lnTo>
                  <a:lnTo>
                    <a:pt x="447" y="209"/>
                  </a:lnTo>
                  <a:lnTo>
                    <a:pt x="447" y="209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49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1" y="203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1"/>
                  </a:lnTo>
                  <a:lnTo>
                    <a:pt x="453" y="201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3" y="200"/>
                  </a:lnTo>
                  <a:lnTo>
                    <a:pt x="451" y="198"/>
                  </a:lnTo>
                  <a:lnTo>
                    <a:pt x="451" y="200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7" y="200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6" y="198"/>
                  </a:lnTo>
                  <a:lnTo>
                    <a:pt x="447" y="198"/>
                  </a:lnTo>
                  <a:lnTo>
                    <a:pt x="447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49" y="198"/>
                  </a:lnTo>
                  <a:lnTo>
                    <a:pt x="451" y="198"/>
                  </a:lnTo>
                  <a:lnTo>
                    <a:pt x="451" y="198"/>
                  </a:lnTo>
                  <a:lnTo>
                    <a:pt x="451" y="196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3" y="198"/>
                  </a:lnTo>
                  <a:lnTo>
                    <a:pt x="455" y="198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5" y="200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7" y="198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5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6"/>
                  </a:lnTo>
                  <a:lnTo>
                    <a:pt x="451" y="194"/>
                  </a:lnTo>
                  <a:lnTo>
                    <a:pt x="449" y="194"/>
                  </a:lnTo>
                  <a:lnTo>
                    <a:pt x="449" y="196"/>
                  </a:lnTo>
                  <a:lnTo>
                    <a:pt x="449" y="196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49" y="194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1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3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5" y="192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4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7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6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2"/>
                  </a:lnTo>
                  <a:lnTo>
                    <a:pt x="460" y="191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89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1"/>
                  </a:lnTo>
                  <a:lnTo>
                    <a:pt x="460" y="192"/>
                  </a:lnTo>
                  <a:lnTo>
                    <a:pt x="458" y="192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91"/>
                  </a:lnTo>
                  <a:lnTo>
                    <a:pt x="458" y="189"/>
                  </a:lnTo>
                  <a:lnTo>
                    <a:pt x="458" y="189"/>
                  </a:lnTo>
                  <a:lnTo>
                    <a:pt x="458" y="187"/>
                  </a:lnTo>
                  <a:lnTo>
                    <a:pt x="458" y="185"/>
                  </a:lnTo>
                  <a:lnTo>
                    <a:pt x="458" y="185"/>
                  </a:lnTo>
                  <a:lnTo>
                    <a:pt x="457" y="185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51" y="183"/>
                  </a:lnTo>
                  <a:lnTo>
                    <a:pt x="449" y="183"/>
                  </a:lnTo>
                  <a:lnTo>
                    <a:pt x="449" y="181"/>
                  </a:lnTo>
                  <a:lnTo>
                    <a:pt x="447" y="181"/>
                  </a:lnTo>
                  <a:lnTo>
                    <a:pt x="447" y="181"/>
                  </a:lnTo>
                  <a:lnTo>
                    <a:pt x="446" y="180"/>
                  </a:lnTo>
                  <a:lnTo>
                    <a:pt x="446" y="180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8"/>
                  </a:lnTo>
                  <a:lnTo>
                    <a:pt x="446" y="176"/>
                  </a:lnTo>
                  <a:lnTo>
                    <a:pt x="446" y="176"/>
                  </a:lnTo>
                  <a:lnTo>
                    <a:pt x="446" y="174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2"/>
                  </a:lnTo>
                  <a:lnTo>
                    <a:pt x="446" y="170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7"/>
                  </a:lnTo>
                  <a:lnTo>
                    <a:pt x="446" y="169"/>
                  </a:lnTo>
                  <a:lnTo>
                    <a:pt x="446" y="169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70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49" y="165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61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1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59"/>
                  </a:lnTo>
                  <a:lnTo>
                    <a:pt x="453" y="161"/>
                  </a:lnTo>
                  <a:lnTo>
                    <a:pt x="451" y="161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5"/>
                  </a:lnTo>
                  <a:lnTo>
                    <a:pt x="449" y="165"/>
                  </a:lnTo>
                  <a:lnTo>
                    <a:pt x="449" y="167"/>
                  </a:lnTo>
                  <a:lnTo>
                    <a:pt x="449" y="167"/>
                  </a:lnTo>
                  <a:lnTo>
                    <a:pt x="449" y="169"/>
                  </a:lnTo>
                  <a:lnTo>
                    <a:pt x="449" y="169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0"/>
                  </a:lnTo>
                  <a:lnTo>
                    <a:pt x="449" y="172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9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4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6"/>
                  </a:lnTo>
                  <a:lnTo>
                    <a:pt x="447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49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3" y="178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57" y="174"/>
                  </a:lnTo>
                  <a:lnTo>
                    <a:pt x="457" y="174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2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5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7" y="170"/>
                  </a:lnTo>
                  <a:lnTo>
                    <a:pt x="458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70"/>
                  </a:lnTo>
                  <a:lnTo>
                    <a:pt x="458" y="170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58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2"/>
                  </a:lnTo>
                  <a:lnTo>
                    <a:pt x="460" y="170"/>
                  </a:lnTo>
                  <a:lnTo>
                    <a:pt x="460" y="170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9"/>
                  </a:lnTo>
                  <a:lnTo>
                    <a:pt x="458" y="167"/>
                  </a:lnTo>
                  <a:lnTo>
                    <a:pt x="458" y="165"/>
                  </a:lnTo>
                  <a:lnTo>
                    <a:pt x="458" y="165"/>
                  </a:lnTo>
                  <a:lnTo>
                    <a:pt x="458" y="163"/>
                  </a:lnTo>
                  <a:lnTo>
                    <a:pt x="458" y="163"/>
                  </a:lnTo>
                  <a:lnTo>
                    <a:pt x="458" y="161"/>
                  </a:lnTo>
                  <a:lnTo>
                    <a:pt x="458" y="161"/>
                  </a:lnTo>
                  <a:lnTo>
                    <a:pt x="458" y="159"/>
                  </a:lnTo>
                  <a:lnTo>
                    <a:pt x="458" y="159"/>
                  </a:lnTo>
                  <a:lnTo>
                    <a:pt x="460" y="158"/>
                  </a:lnTo>
                  <a:lnTo>
                    <a:pt x="460" y="156"/>
                  </a:lnTo>
                  <a:lnTo>
                    <a:pt x="460" y="156"/>
                  </a:lnTo>
                  <a:lnTo>
                    <a:pt x="460" y="154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62" y="150"/>
                  </a:lnTo>
                  <a:lnTo>
                    <a:pt x="462" y="150"/>
                  </a:lnTo>
                  <a:lnTo>
                    <a:pt x="462" y="148"/>
                  </a:lnTo>
                  <a:lnTo>
                    <a:pt x="464" y="148"/>
                  </a:lnTo>
                  <a:lnTo>
                    <a:pt x="464" y="147"/>
                  </a:lnTo>
                  <a:lnTo>
                    <a:pt x="464" y="147"/>
                  </a:lnTo>
                  <a:lnTo>
                    <a:pt x="464" y="145"/>
                  </a:lnTo>
                  <a:lnTo>
                    <a:pt x="464" y="145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3"/>
                  </a:lnTo>
                  <a:lnTo>
                    <a:pt x="466" y="141"/>
                  </a:lnTo>
                  <a:lnTo>
                    <a:pt x="466" y="139"/>
                  </a:lnTo>
                  <a:lnTo>
                    <a:pt x="466" y="138"/>
                  </a:lnTo>
                  <a:lnTo>
                    <a:pt x="466" y="138"/>
                  </a:lnTo>
                  <a:lnTo>
                    <a:pt x="467" y="134"/>
                  </a:lnTo>
                  <a:lnTo>
                    <a:pt x="469" y="130"/>
                  </a:lnTo>
                  <a:lnTo>
                    <a:pt x="471" y="127"/>
                  </a:lnTo>
                  <a:lnTo>
                    <a:pt x="473" y="123"/>
                  </a:lnTo>
                  <a:lnTo>
                    <a:pt x="475" y="119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7" y="116"/>
                  </a:lnTo>
                  <a:lnTo>
                    <a:pt x="478" y="112"/>
                  </a:lnTo>
                  <a:lnTo>
                    <a:pt x="480" y="110"/>
                  </a:lnTo>
                  <a:lnTo>
                    <a:pt x="484" y="106"/>
                  </a:lnTo>
                  <a:lnTo>
                    <a:pt x="484" y="106"/>
                  </a:lnTo>
                  <a:lnTo>
                    <a:pt x="486" y="105"/>
                  </a:lnTo>
                  <a:lnTo>
                    <a:pt x="486" y="103"/>
                  </a:lnTo>
                  <a:lnTo>
                    <a:pt x="488" y="101"/>
                  </a:lnTo>
                  <a:lnTo>
                    <a:pt x="489" y="101"/>
                  </a:lnTo>
                  <a:lnTo>
                    <a:pt x="491" y="99"/>
                  </a:lnTo>
                  <a:lnTo>
                    <a:pt x="491" y="99"/>
                  </a:lnTo>
                  <a:lnTo>
                    <a:pt x="493" y="97"/>
                  </a:lnTo>
                  <a:lnTo>
                    <a:pt x="495" y="96"/>
                  </a:lnTo>
                  <a:lnTo>
                    <a:pt x="497" y="96"/>
                  </a:lnTo>
                  <a:lnTo>
                    <a:pt x="499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88" y="83"/>
                  </a:lnTo>
                  <a:lnTo>
                    <a:pt x="435" y="52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3" y="21"/>
                  </a:lnTo>
                  <a:lnTo>
                    <a:pt x="369" y="13"/>
                  </a:lnTo>
                  <a:lnTo>
                    <a:pt x="360" y="8"/>
                  </a:lnTo>
                  <a:lnTo>
                    <a:pt x="360" y="8"/>
                  </a:lnTo>
                  <a:lnTo>
                    <a:pt x="358" y="8"/>
                  </a:lnTo>
                  <a:lnTo>
                    <a:pt x="336" y="13"/>
                  </a:lnTo>
                  <a:lnTo>
                    <a:pt x="296" y="24"/>
                  </a:lnTo>
                  <a:lnTo>
                    <a:pt x="272" y="30"/>
                  </a:lnTo>
                  <a:lnTo>
                    <a:pt x="248" y="35"/>
                  </a:lnTo>
                  <a:lnTo>
                    <a:pt x="246" y="21"/>
                  </a:lnTo>
                  <a:lnTo>
                    <a:pt x="239" y="13"/>
                  </a:lnTo>
                  <a:lnTo>
                    <a:pt x="232" y="8"/>
                  </a:lnTo>
                  <a:lnTo>
                    <a:pt x="226" y="4"/>
                  </a:lnTo>
                  <a:lnTo>
                    <a:pt x="217" y="15"/>
                  </a:lnTo>
                  <a:lnTo>
                    <a:pt x="215" y="11"/>
                  </a:lnTo>
                  <a:lnTo>
                    <a:pt x="217" y="6"/>
                  </a:lnTo>
                  <a:lnTo>
                    <a:pt x="214" y="4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86" y="6"/>
                  </a:lnTo>
                  <a:lnTo>
                    <a:pt x="182" y="8"/>
                  </a:lnTo>
                  <a:lnTo>
                    <a:pt x="142" y="15"/>
                  </a:lnTo>
                  <a:lnTo>
                    <a:pt x="131" y="17"/>
                  </a:lnTo>
                  <a:lnTo>
                    <a:pt x="122" y="19"/>
                  </a:lnTo>
                  <a:lnTo>
                    <a:pt x="98" y="24"/>
                  </a:lnTo>
                  <a:lnTo>
                    <a:pt x="97" y="24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9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6" y="28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4" y="30"/>
                  </a:lnTo>
                  <a:lnTo>
                    <a:pt x="82" y="30"/>
                  </a:lnTo>
                  <a:lnTo>
                    <a:pt x="82" y="28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0" y="41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3" y="48"/>
                  </a:lnTo>
                  <a:lnTo>
                    <a:pt x="49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36" y="5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0" y="66"/>
                  </a:lnTo>
                  <a:lnTo>
                    <a:pt x="18" y="68"/>
                  </a:lnTo>
                  <a:lnTo>
                    <a:pt x="16" y="68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3141663" y="1011238"/>
              <a:ext cx="1101725" cy="677863"/>
            </a:xfrm>
            <a:custGeom>
              <a:avLst/>
              <a:gdLst/>
              <a:ahLst/>
              <a:cxnLst>
                <a:cxn ang="0">
                  <a:pos x="150" y="393"/>
                </a:cxn>
                <a:cxn ang="0">
                  <a:pos x="382" y="385"/>
                </a:cxn>
                <a:cxn ang="0">
                  <a:pos x="510" y="383"/>
                </a:cxn>
                <a:cxn ang="0">
                  <a:pos x="519" y="389"/>
                </a:cxn>
                <a:cxn ang="0">
                  <a:pos x="537" y="394"/>
                </a:cxn>
                <a:cxn ang="0">
                  <a:pos x="541" y="398"/>
                </a:cxn>
                <a:cxn ang="0">
                  <a:pos x="552" y="402"/>
                </a:cxn>
                <a:cxn ang="0">
                  <a:pos x="561" y="394"/>
                </a:cxn>
                <a:cxn ang="0">
                  <a:pos x="572" y="393"/>
                </a:cxn>
                <a:cxn ang="0">
                  <a:pos x="577" y="389"/>
                </a:cxn>
                <a:cxn ang="0">
                  <a:pos x="583" y="391"/>
                </a:cxn>
                <a:cxn ang="0">
                  <a:pos x="588" y="389"/>
                </a:cxn>
                <a:cxn ang="0">
                  <a:pos x="599" y="389"/>
                </a:cxn>
                <a:cxn ang="0">
                  <a:pos x="608" y="387"/>
                </a:cxn>
                <a:cxn ang="0">
                  <a:pos x="623" y="389"/>
                </a:cxn>
                <a:cxn ang="0">
                  <a:pos x="630" y="394"/>
                </a:cxn>
                <a:cxn ang="0">
                  <a:pos x="647" y="396"/>
                </a:cxn>
                <a:cxn ang="0">
                  <a:pos x="656" y="400"/>
                </a:cxn>
                <a:cxn ang="0">
                  <a:pos x="661" y="405"/>
                </a:cxn>
                <a:cxn ang="0">
                  <a:pos x="672" y="407"/>
                </a:cxn>
                <a:cxn ang="0">
                  <a:pos x="672" y="414"/>
                </a:cxn>
                <a:cxn ang="0">
                  <a:pos x="681" y="425"/>
                </a:cxn>
                <a:cxn ang="0">
                  <a:pos x="690" y="425"/>
                </a:cxn>
                <a:cxn ang="0">
                  <a:pos x="692" y="420"/>
                </a:cxn>
                <a:cxn ang="0">
                  <a:pos x="690" y="416"/>
                </a:cxn>
                <a:cxn ang="0">
                  <a:pos x="687" y="411"/>
                </a:cxn>
                <a:cxn ang="0">
                  <a:pos x="685" y="405"/>
                </a:cxn>
                <a:cxn ang="0">
                  <a:pos x="681" y="402"/>
                </a:cxn>
                <a:cxn ang="0">
                  <a:pos x="676" y="394"/>
                </a:cxn>
                <a:cxn ang="0">
                  <a:pos x="680" y="389"/>
                </a:cxn>
                <a:cxn ang="0">
                  <a:pos x="680" y="383"/>
                </a:cxn>
                <a:cxn ang="0">
                  <a:pos x="683" y="380"/>
                </a:cxn>
                <a:cxn ang="0">
                  <a:pos x="683" y="374"/>
                </a:cxn>
                <a:cxn ang="0">
                  <a:pos x="685" y="369"/>
                </a:cxn>
                <a:cxn ang="0">
                  <a:pos x="685" y="360"/>
                </a:cxn>
                <a:cxn ang="0">
                  <a:pos x="687" y="356"/>
                </a:cxn>
                <a:cxn ang="0">
                  <a:pos x="689" y="347"/>
                </a:cxn>
                <a:cxn ang="0">
                  <a:pos x="685" y="336"/>
                </a:cxn>
                <a:cxn ang="0">
                  <a:pos x="678" y="336"/>
                </a:cxn>
                <a:cxn ang="0">
                  <a:pos x="678" y="332"/>
                </a:cxn>
                <a:cxn ang="0">
                  <a:pos x="676" y="327"/>
                </a:cxn>
                <a:cxn ang="0">
                  <a:pos x="680" y="319"/>
                </a:cxn>
                <a:cxn ang="0">
                  <a:pos x="676" y="312"/>
                </a:cxn>
                <a:cxn ang="0">
                  <a:pos x="672" y="307"/>
                </a:cxn>
                <a:cxn ang="0">
                  <a:pos x="681" y="257"/>
                </a:cxn>
                <a:cxn ang="0">
                  <a:pos x="669" y="118"/>
                </a:cxn>
                <a:cxn ang="0">
                  <a:pos x="654" y="67"/>
                </a:cxn>
                <a:cxn ang="0">
                  <a:pos x="641" y="64"/>
                </a:cxn>
                <a:cxn ang="0">
                  <a:pos x="630" y="47"/>
                </a:cxn>
                <a:cxn ang="0">
                  <a:pos x="628" y="38"/>
                </a:cxn>
                <a:cxn ang="0">
                  <a:pos x="641" y="27"/>
                </a:cxn>
                <a:cxn ang="0">
                  <a:pos x="648" y="14"/>
                </a:cxn>
                <a:cxn ang="0">
                  <a:pos x="592" y="3"/>
                </a:cxn>
                <a:cxn ang="0">
                  <a:pos x="362" y="18"/>
                </a:cxn>
                <a:cxn ang="0">
                  <a:pos x="42" y="29"/>
                </a:cxn>
              </a:cxnLst>
              <a:rect l="0" t="0" r="r" b="b"/>
              <a:pathLst>
                <a:path w="694" h="427">
                  <a:moveTo>
                    <a:pt x="2" y="394"/>
                  </a:moveTo>
                  <a:lnTo>
                    <a:pt x="53" y="394"/>
                  </a:lnTo>
                  <a:lnTo>
                    <a:pt x="75" y="394"/>
                  </a:lnTo>
                  <a:lnTo>
                    <a:pt x="98" y="394"/>
                  </a:lnTo>
                  <a:lnTo>
                    <a:pt x="117" y="393"/>
                  </a:lnTo>
                  <a:lnTo>
                    <a:pt x="150" y="393"/>
                  </a:lnTo>
                  <a:lnTo>
                    <a:pt x="181" y="393"/>
                  </a:lnTo>
                  <a:lnTo>
                    <a:pt x="219" y="393"/>
                  </a:lnTo>
                  <a:lnTo>
                    <a:pt x="259" y="391"/>
                  </a:lnTo>
                  <a:lnTo>
                    <a:pt x="309" y="389"/>
                  </a:lnTo>
                  <a:lnTo>
                    <a:pt x="352" y="387"/>
                  </a:lnTo>
                  <a:lnTo>
                    <a:pt x="382" y="385"/>
                  </a:lnTo>
                  <a:lnTo>
                    <a:pt x="411" y="383"/>
                  </a:lnTo>
                  <a:lnTo>
                    <a:pt x="436" y="382"/>
                  </a:lnTo>
                  <a:lnTo>
                    <a:pt x="506" y="378"/>
                  </a:lnTo>
                  <a:lnTo>
                    <a:pt x="506" y="380"/>
                  </a:lnTo>
                  <a:lnTo>
                    <a:pt x="508" y="383"/>
                  </a:lnTo>
                  <a:lnTo>
                    <a:pt x="510" y="383"/>
                  </a:lnTo>
                  <a:lnTo>
                    <a:pt x="511" y="385"/>
                  </a:lnTo>
                  <a:lnTo>
                    <a:pt x="513" y="385"/>
                  </a:lnTo>
                  <a:lnTo>
                    <a:pt x="515" y="385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4" y="391"/>
                  </a:lnTo>
                  <a:lnTo>
                    <a:pt x="528" y="391"/>
                  </a:lnTo>
                  <a:lnTo>
                    <a:pt x="533" y="394"/>
                  </a:lnTo>
                  <a:lnTo>
                    <a:pt x="535" y="394"/>
                  </a:lnTo>
                  <a:lnTo>
                    <a:pt x="537" y="394"/>
                  </a:lnTo>
                  <a:lnTo>
                    <a:pt x="539" y="394"/>
                  </a:lnTo>
                  <a:lnTo>
                    <a:pt x="539" y="394"/>
                  </a:lnTo>
                  <a:lnTo>
                    <a:pt x="541" y="396"/>
                  </a:lnTo>
                  <a:lnTo>
                    <a:pt x="541" y="396"/>
                  </a:lnTo>
                  <a:lnTo>
                    <a:pt x="541" y="398"/>
                  </a:lnTo>
                  <a:lnTo>
                    <a:pt x="541" y="398"/>
                  </a:lnTo>
                  <a:lnTo>
                    <a:pt x="542" y="398"/>
                  </a:lnTo>
                  <a:lnTo>
                    <a:pt x="544" y="398"/>
                  </a:lnTo>
                  <a:lnTo>
                    <a:pt x="546" y="400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2" y="402"/>
                  </a:lnTo>
                  <a:lnTo>
                    <a:pt x="552" y="404"/>
                  </a:lnTo>
                  <a:lnTo>
                    <a:pt x="555" y="402"/>
                  </a:lnTo>
                  <a:lnTo>
                    <a:pt x="557" y="400"/>
                  </a:lnTo>
                  <a:lnTo>
                    <a:pt x="559" y="398"/>
                  </a:lnTo>
                  <a:lnTo>
                    <a:pt x="561" y="396"/>
                  </a:lnTo>
                  <a:lnTo>
                    <a:pt x="561" y="394"/>
                  </a:lnTo>
                  <a:lnTo>
                    <a:pt x="563" y="393"/>
                  </a:lnTo>
                  <a:lnTo>
                    <a:pt x="563" y="391"/>
                  </a:lnTo>
                  <a:lnTo>
                    <a:pt x="563" y="391"/>
                  </a:lnTo>
                  <a:lnTo>
                    <a:pt x="568" y="391"/>
                  </a:lnTo>
                  <a:lnTo>
                    <a:pt x="570" y="391"/>
                  </a:lnTo>
                  <a:lnTo>
                    <a:pt x="572" y="393"/>
                  </a:lnTo>
                  <a:lnTo>
                    <a:pt x="572" y="393"/>
                  </a:lnTo>
                  <a:lnTo>
                    <a:pt x="574" y="391"/>
                  </a:lnTo>
                  <a:lnTo>
                    <a:pt x="574" y="389"/>
                  </a:lnTo>
                  <a:lnTo>
                    <a:pt x="575" y="389"/>
                  </a:lnTo>
                  <a:lnTo>
                    <a:pt x="575" y="389"/>
                  </a:lnTo>
                  <a:lnTo>
                    <a:pt x="577" y="389"/>
                  </a:lnTo>
                  <a:lnTo>
                    <a:pt x="579" y="389"/>
                  </a:lnTo>
                  <a:lnTo>
                    <a:pt x="579" y="391"/>
                  </a:lnTo>
                  <a:lnTo>
                    <a:pt x="581" y="393"/>
                  </a:lnTo>
                  <a:lnTo>
                    <a:pt x="581" y="393"/>
                  </a:lnTo>
                  <a:lnTo>
                    <a:pt x="583" y="391"/>
                  </a:lnTo>
                  <a:lnTo>
                    <a:pt x="583" y="391"/>
                  </a:lnTo>
                  <a:lnTo>
                    <a:pt x="584" y="389"/>
                  </a:lnTo>
                  <a:lnTo>
                    <a:pt x="584" y="389"/>
                  </a:lnTo>
                  <a:lnTo>
                    <a:pt x="584" y="387"/>
                  </a:lnTo>
                  <a:lnTo>
                    <a:pt x="584" y="387"/>
                  </a:lnTo>
                  <a:lnTo>
                    <a:pt x="586" y="389"/>
                  </a:lnTo>
                  <a:lnTo>
                    <a:pt x="588" y="389"/>
                  </a:lnTo>
                  <a:lnTo>
                    <a:pt x="590" y="391"/>
                  </a:lnTo>
                  <a:lnTo>
                    <a:pt x="592" y="389"/>
                  </a:lnTo>
                  <a:lnTo>
                    <a:pt x="595" y="389"/>
                  </a:lnTo>
                  <a:lnTo>
                    <a:pt x="595" y="387"/>
                  </a:lnTo>
                  <a:lnTo>
                    <a:pt x="597" y="387"/>
                  </a:lnTo>
                  <a:lnTo>
                    <a:pt x="599" y="389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603" y="389"/>
                  </a:lnTo>
                  <a:lnTo>
                    <a:pt x="605" y="387"/>
                  </a:lnTo>
                  <a:lnTo>
                    <a:pt x="605" y="387"/>
                  </a:lnTo>
                  <a:lnTo>
                    <a:pt x="608" y="387"/>
                  </a:lnTo>
                  <a:lnTo>
                    <a:pt x="610" y="387"/>
                  </a:lnTo>
                  <a:lnTo>
                    <a:pt x="614" y="385"/>
                  </a:lnTo>
                  <a:lnTo>
                    <a:pt x="617" y="387"/>
                  </a:lnTo>
                  <a:lnTo>
                    <a:pt x="621" y="387"/>
                  </a:lnTo>
                  <a:lnTo>
                    <a:pt x="621" y="387"/>
                  </a:lnTo>
                  <a:lnTo>
                    <a:pt x="623" y="389"/>
                  </a:lnTo>
                  <a:lnTo>
                    <a:pt x="623" y="391"/>
                  </a:lnTo>
                  <a:lnTo>
                    <a:pt x="623" y="391"/>
                  </a:lnTo>
                  <a:lnTo>
                    <a:pt x="627" y="393"/>
                  </a:lnTo>
                  <a:lnTo>
                    <a:pt x="628" y="393"/>
                  </a:lnTo>
                  <a:lnTo>
                    <a:pt x="628" y="394"/>
                  </a:lnTo>
                  <a:lnTo>
                    <a:pt x="630" y="394"/>
                  </a:lnTo>
                  <a:lnTo>
                    <a:pt x="632" y="396"/>
                  </a:lnTo>
                  <a:lnTo>
                    <a:pt x="639" y="396"/>
                  </a:lnTo>
                  <a:lnTo>
                    <a:pt x="643" y="396"/>
                  </a:lnTo>
                  <a:lnTo>
                    <a:pt x="645" y="396"/>
                  </a:lnTo>
                  <a:lnTo>
                    <a:pt x="647" y="396"/>
                  </a:lnTo>
                  <a:lnTo>
                    <a:pt x="647" y="396"/>
                  </a:lnTo>
                  <a:lnTo>
                    <a:pt x="647" y="400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8" y="400"/>
                  </a:lnTo>
                  <a:lnTo>
                    <a:pt x="650" y="400"/>
                  </a:lnTo>
                  <a:lnTo>
                    <a:pt x="656" y="400"/>
                  </a:lnTo>
                  <a:lnTo>
                    <a:pt x="658" y="400"/>
                  </a:lnTo>
                  <a:lnTo>
                    <a:pt x="659" y="402"/>
                  </a:lnTo>
                  <a:lnTo>
                    <a:pt x="661" y="402"/>
                  </a:lnTo>
                  <a:lnTo>
                    <a:pt x="661" y="404"/>
                  </a:lnTo>
                  <a:lnTo>
                    <a:pt x="661" y="405"/>
                  </a:lnTo>
                  <a:lnTo>
                    <a:pt x="661" y="405"/>
                  </a:lnTo>
                  <a:lnTo>
                    <a:pt x="663" y="405"/>
                  </a:lnTo>
                  <a:lnTo>
                    <a:pt x="665" y="407"/>
                  </a:lnTo>
                  <a:lnTo>
                    <a:pt x="669" y="407"/>
                  </a:lnTo>
                  <a:lnTo>
                    <a:pt x="670" y="407"/>
                  </a:lnTo>
                  <a:lnTo>
                    <a:pt x="672" y="407"/>
                  </a:lnTo>
                  <a:lnTo>
                    <a:pt x="672" y="407"/>
                  </a:lnTo>
                  <a:lnTo>
                    <a:pt x="672" y="409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0" y="413"/>
                  </a:lnTo>
                  <a:lnTo>
                    <a:pt x="670" y="414"/>
                  </a:lnTo>
                  <a:lnTo>
                    <a:pt x="672" y="414"/>
                  </a:lnTo>
                  <a:lnTo>
                    <a:pt x="680" y="420"/>
                  </a:lnTo>
                  <a:lnTo>
                    <a:pt x="680" y="422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0" y="424"/>
                  </a:lnTo>
                  <a:lnTo>
                    <a:pt x="681" y="425"/>
                  </a:lnTo>
                  <a:lnTo>
                    <a:pt x="683" y="425"/>
                  </a:lnTo>
                  <a:lnTo>
                    <a:pt x="685" y="424"/>
                  </a:lnTo>
                  <a:lnTo>
                    <a:pt x="685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0" y="425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4" y="425"/>
                  </a:lnTo>
                  <a:lnTo>
                    <a:pt x="692" y="424"/>
                  </a:lnTo>
                  <a:lnTo>
                    <a:pt x="692" y="424"/>
                  </a:lnTo>
                  <a:lnTo>
                    <a:pt x="692" y="420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0" y="416"/>
                  </a:lnTo>
                  <a:lnTo>
                    <a:pt x="692" y="416"/>
                  </a:lnTo>
                  <a:lnTo>
                    <a:pt x="690" y="413"/>
                  </a:lnTo>
                  <a:lnTo>
                    <a:pt x="689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09"/>
                  </a:lnTo>
                  <a:lnTo>
                    <a:pt x="687" y="409"/>
                  </a:lnTo>
                  <a:lnTo>
                    <a:pt x="687" y="407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5" y="405"/>
                  </a:lnTo>
                  <a:lnTo>
                    <a:pt x="683" y="405"/>
                  </a:lnTo>
                  <a:lnTo>
                    <a:pt x="683" y="404"/>
                  </a:lnTo>
                  <a:lnTo>
                    <a:pt x="681" y="404"/>
                  </a:lnTo>
                  <a:lnTo>
                    <a:pt x="681" y="402"/>
                  </a:lnTo>
                  <a:lnTo>
                    <a:pt x="681" y="402"/>
                  </a:lnTo>
                  <a:lnTo>
                    <a:pt x="680" y="402"/>
                  </a:lnTo>
                  <a:lnTo>
                    <a:pt x="678" y="400"/>
                  </a:lnTo>
                  <a:lnTo>
                    <a:pt x="676" y="400"/>
                  </a:lnTo>
                  <a:lnTo>
                    <a:pt x="678" y="398"/>
                  </a:lnTo>
                  <a:lnTo>
                    <a:pt x="676" y="396"/>
                  </a:lnTo>
                  <a:lnTo>
                    <a:pt x="676" y="394"/>
                  </a:lnTo>
                  <a:lnTo>
                    <a:pt x="678" y="394"/>
                  </a:lnTo>
                  <a:lnTo>
                    <a:pt x="676" y="393"/>
                  </a:lnTo>
                  <a:lnTo>
                    <a:pt x="676" y="391"/>
                  </a:lnTo>
                  <a:lnTo>
                    <a:pt x="678" y="391"/>
                  </a:lnTo>
                  <a:lnTo>
                    <a:pt x="678" y="389"/>
                  </a:lnTo>
                  <a:lnTo>
                    <a:pt x="680" y="389"/>
                  </a:lnTo>
                  <a:lnTo>
                    <a:pt x="680" y="389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7"/>
                  </a:lnTo>
                  <a:lnTo>
                    <a:pt x="680" y="385"/>
                  </a:lnTo>
                  <a:lnTo>
                    <a:pt x="680" y="383"/>
                  </a:lnTo>
                  <a:lnTo>
                    <a:pt x="681" y="383"/>
                  </a:lnTo>
                  <a:lnTo>
                    <a:pt x="681" y="383"/>
                  </a:lnTo>
                  <a:lnTo>
                    <a:pt x="683" y="382"/>
                  </a:lnTo>
                  <a:lnTo>
                    <a:pt x="683" y="382"/>
                  </a:lnTo>
                  <a:lnTo>
                    <a:pt x="683" y="380"/>
                  </a:lnTo>
                  <a:lnTo>
                    <a:pt x="683" y="380"/>
                  </a:lnTo>
                  <a:lnTo>
                    <a:pt x="683" y="378"/>
                  </a:lnTo>
                  <a:lnTo>
                    <a:pt x="683" y="378"/>
                  </a:lnTo>
                  <a:lnTo>
                    <a:pt x="685" y="376"/>
                  </a:lnTo>
                  <a:lnTo>
                    <a:pt x="685" y="376"/>
                  </a:lnTo>
                  <a:lnTo>
                    <a:pt x="683" y="376"/>
                  </a:lnTo>
                  <a:lnTo>
                    <a:pt x="683" y="374"/>
                  </a:lnTo>
                  <a:lnTo>
                    <a:pt x="683" y="372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71"/>
                  </a:lnTo>
                  <a:lnTo>
                    <a:pt x="685" y="369"/>
                  </a:lnTo>
                  <a:lnTo>
                    <a:pt x="685" y="369"/>
                  </a:lnTo>
                  <a:lnTo>
                    <a:pt x="683" y="365"/>
                  </a:lnTo>
                  <a:lnTo>
                    <a:pt x="685" y="363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1"/>
                  </a:lnTo>
                  <a:lnTo>
                    <a:pt x="685" y="360"/>
                  </a:lnTo>
                  <a:lnTo>
                    <a:pt x="685" y="360"/>
                  </a:lnTo>
                  <a:lnTo>
                    <a:pt x="683" y="358"/>
                  </a:lnTo>
                  <a:lnTo>
                    <a:pt x="683" y="358"/>
                  </a:lnTo>
                  <a:lnTo>
                    <a:pt x="685" y="356"/>
                  </a:lnTo>
                  <a:lnTo>
                    <a:pt x="687" y="356"/>
                  </a:lnTo>
                  <a:lnTo>
                    <a:pt x="687" y="356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89" y="352"/>
                  </a:lnTo>
                  <a:lnTo>
                    <a:pt x="689" y="351"/>
                  </a:lnTo>
                  <a:lnTo>
                    <a:pt x="689" y="349"/>
                  </a:lnTo>
                  <a:lnTo>
                    <a:pt x="689" y="347"/>
                  </a:lnTo>
                  <a:lnTo>
                    <a:pt x="687" y="345"/>
                  </a:lnTo>
                  <a:lnTo>
                    <a:pt x="687" y="343"/>
                  </a:lnTo>
                  <a:lnTo>
                    <a:pt x="685" y="340"/>
                  </a:lnTo>
                  <a:lnTo>
                    <a:pt x="687" y="338"/>
                  </a:lnTo>
                  <a:lnTo>
                    <a:pt x="685" y="336"/>
                  </a:lnTo>
                  <a:lnTo>
                    <a:pt x="685" y="336"/>
                  </a:lnTo>
                  <a:lnTo>
                    <a:pt x="683" y="336"/>
                  </a:lnTo>
                  <a:lnTo>
                    <a:pt x="683" y="336"/>
                  </a:lnTo>
                  <a:lnTo>
                    <a:pt x="681" y="336"/>
                  </a:lnTo>
                  <a:lnTo>
                    <a:pt x="680" y="336"/>
                  </a:lnTo>
                  <a:lnTo>
                    <a:pt x="678" y="336"/>
                  </a:lnTo>
                  <a:lnTo>
                    <a:pt x="678" y="336"/>
                  </a:lnTo>
                  <a:lnTo>
                    <a:pt x="676" y="334"/>
                  </a:lnTo>
                  <a:lnTo>
                    <a:pt x="678" y="334"/>
                  </a:lnTo>
                  <a:lnTo>
                    <a:pt x="678" y="334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2"/>
                  </a:lnTo>
                  <a:lnTo>
                    <a:pt x="678" y="330"/>
                  </a:lnTo>
                  <a:lnTo>
                    <a:pt x="676" y="330"/>
                  </a:lnTo>
                  <a:lnTo>
                    <a:pt x="676" y="330"/>
                  </a:lnTo>
                  <a:lnTo>
                    <a:pt x="676" y="329"/>
                  </a:lnTo>
                  <a:lnTo>
                    <a:pt x="676" y="329"/>
                  </a:lnTo>
                  <a:lnTo>
                    <a:pt x="676" y="327"/>
                  </a:lnTo>
                  <a:lnTo>
                    <a:pt x="678" y="327"/>
                  </a:lnTo>
                  <a:lnTo>
                    <a:pt x="678" y="327"/>
                  </a:lnTo>
                  <a:lnTo>
                    <a:pt x="680" y="327"/>
                  </a:lnTo>
                  <a:lnTo>
                    <a:pt x="680" y="325"/>
                  </a:lnTo>
                  <a:lnTo>
                    <a:pt x="680" y="321"/>
                  </a:lnTo>
                  <a:lnTo>
                    <a:pt x="680" y="319"/>
                  </a:lnTo>
                  <a:lnTo>
                    <a:pt x="680" y="318"/>
                  </a:lnTo>
                  <a:lnTo>
                    <a:pt x="680" y="316"/>
                  </a:lnTo>
                  <a:lnTo>
                    <a:pt x="680" y="316"/>
                  </a:lnTo>
                  <a:lnTo>
                    <a:pt x="678" y="314"/>
                  </a:lnTo>
                  <a:lnTo>
                    <a:pt x="676" y="314"/>
                  </a:lnTo>
                  <a:lnTo>
                    <a:pt x="676" y="312"/>
                  </a:lnTo>
                  <a:lnTo>
                    <a:pt x="674" y="310"/>
                  </a:lnTo>
                  <a:lnTo>
                    <a:pt x="672" y="310"/>
                  </a:lnTo>
                  <a:lnTo>
                    <a:pt x="672" y="308"/>
                  </a:lnTo>
                  <a:lnTo>
                    <a:pt x="672" y="308"/>
                  </a:lnTo>
                  <a:lnTo>
                    <a:pt x="672" y="307"/>
                  </a:lnTo>
                  <a:lnTo>
                    <a:pt x="672" y="307"/>
                  </a:lnTo>
                  <a:lnTo>
                    <a:pt x="672" y="305"/>
                  </a:lnTo>
                  <a:lnTo>
                    <a:pt x="672" y="303"/>
                  </a:lnTo>
                  <a:lnTo>
                    <a:pt x="672" y="301"/>
                  </a:lnTo>
                  <a:lnTo>
                    <a:pt x="685" y="301"/>
                  </a:lnTo>
                  <a:lnTo>
                    <a:pt x="681" y="257"/>
                  </a:lnTo>
                  <a:lnTo>
                    <a:pt x="681" y="257"/>
                  </a:lnTo>
                  <a:lnTo>
                    <a:pt x="678" y="215"/>
                  </a:lnTo>
                  <a:lnTo>
                    <a:pt x="678" y="213"/>
                  </a:lnTo>
                  <a:lnTo>
                    <a:pt x="674" y="171"/>
                  </a:lnTo>
                  <a:lnTo>
                    <a:pt x="672" y="160"/>
                  </a:lnTo>
                  <a:lnTo>
                    <a:pt x="670" y="139"/>
                  </a:lnTo>
                  <a:lnTo>
                    <a:pt x="669" y="118"/>
                  </a:lnTo>
                  <a:lnTo>
                    <a:pt x="667" y="80"/>
                  </a:lnTo>
                  <a:lnTo>
                    <a:pt x="663" y="73"/>
                  </a:lnTo>
                  <a:lnTo>
                    <a:pt x="661" y="73"/>
                  </a:lnTo>
                  <a:lnTo>
                    <a:pt x="659" y="69"/>
                  </a:lnTo>
                  <a:lnTo>
                    <a:pt x="658" y="69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0" y="65"/>
                  </a:lnTo>
                  <a:lnTo>
                    <a:pt x="648" y="65"/>
                  </a:lnTo>
                  <a:lnTo>
                    <a:pt x="647" y="65"/>
                  </a:lnTo>
                  <a:lnTo>
                    <a:pt x="643" y="65"/>
                  </a:lnTo>
                  <a:lnTo>
                    <a:pt x="641" y="64"/>
                  </a:lnTo>
                  <a:lnTo>
                    <a:pt x="639" y="62"/>
                  </a:lnTo>
                  <a:lnTo>
                    <a:pt x="637" y="58"/>
                  </a:lnTo>
                  <a:lnTo>
                    <a:pt x="636" y="53"/>
                  </a:lnTo>
                  <a:lnTo>
                    <a:pt x="634" y="51"/>
                  </a:lnTo>
                  <a:lnTo>
                    <a:pt x="632" y="49"/>
                  </a:lnTo>
                  <a:lnTo>
                    <a:pt x="630" y="47"/>
                  </a:lnTo>
                  <a:lnTo>
                    <a:pt x="628" y="47"/>
                  </a:lnTo>
                  <a:lnTo>
                    <a:pt x="628" y="45"/>
                  </a:lnTo>
                  <a:lnTo>
                    <a:pt x="628" y="44"/>
                  </a:lnTo>
                  <a:lnTo>
                    <a:pt x="627" y="42"/>
                  </a:lnTo>
                  <a:lnTo>
                    <a:pt x="628" y="40"/>
                  </a:lnTo>
                  <a:lnTo>
                    <a:pt x="628" y="38"/>
                  </a:lnTo>
                  <a:lnTo>
                    <a:pt x="628" y="36"/>
                  </a:lnTo>
                  <a:lnTo>
                    <a:pt x="630" y="36"/>
                  </a:lnTo>
                  <a:lnTo>
                    <a:pt x="632" y="34"/>
                  </a:lnTo>
                  <a:lnTo>
                    <a:pt x="634" y="34"/>
                  </a:lnTo>
                  <a:lnTo>
                    <a:pt x="639" y="27"/>
                  </a:lnTo>
                  <a:lnTo>
                    <a:pt x="641" y="27"/>
                  </a:lnTo>
                  <a:lnTo>
                    <a:pt x="643" y="23"/>
                  </a:lnTo>
                  <a:lnTo>
                    <a:pt x="645" y="22"/>
                  </a:lnTo>
                  <a:lnTo>
                    <a:pt x="647" y="20"/>
                  </a:lnTo>
                  <a:lnTo>
                    <a:pt x="647" y="18"/>
                  </a:lnTo>
                  <a:lnTo>
                    <a:pt x="647" y="16"/>
                  </a:lnTo>
                  <a:lnTo>
                    <a:pt x="648" y="14"/>
                  </a:lnTo>
                  <a:lnTo>
                    <a:pt x="648" y="11"/>
                  </a:lnTo>
                  <a:lnTo>
                    <a:pt x="648" y="7"/>
                  </a:lnTo>
                  <a:lnTo>
                    <a:pt x="648" y="3"/>
                  </a:lnTo>
                  <a:lnTo>
                    <a:pt x="648" y="0"/>
                  </a:lnTo>
                  <a:lnTo>
                    <a:pt x="648" y="0"/>
                  </a:lnTo>
                  <a:lnTo>
                    <a:pt x="592" y="3"/>
                  </a:lnTo>
                  <a:lnTo>
                    <a:pt x="526" y="9"/>
                  </a:lnTo>
                  <a:lnTo>
                    <a:pt x="524" y="11"/>
                  </a:lnTo>
                  <a:lnTo>
                    <a:pt x="462" y="12"/>
                  </a:lnTo>
                  <a:lnTo>
                    <a:pt x="438" y="14"/>
                  </a:lnTo>
                  <a:lnTo>
                    <a:pt x="376" y="18"/>
                  </a:lnTo>
                  <a:lnTo>
                    <a:pt x="362" y="18"/>
                  </a:lnTo>
                  <a:lnTo>
                    <a:pt x="307" y="22"/>
                  </a:lnTo>
                  <a:lnTo>
                    <a:pt x="215" y="25"/>
                  </a:lnTo>
                  <a:lnTo>
                    <a:pt x="179" y="25"/>
                  </a:lnTo>
                  <a:lnTo>
                    <a:pt x="97" y="27"/>
                  </a:lnTo>
                  <a:lnTo>
                    <a:pt x="91" y="27"/>
                  </a:lnTo>
                  <a:lnTo>
                    <a:pt x="42" y="29"/>
                  </a:lnTo>
                  <a:lnTo>
                    <a:pt x="0" y="29"/>
                  </a:lnTo>
                  <a:lnTo>
                    <a:pt x="2" y="39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5446713" y="2084388"/>
              <a:ext cx="1103313" cy="652463"/>
            </a:xfrm>
            <a:custGeom>
              <a:avLst/>
              <a:gdLst/>
              <a:ahLst/>
              <a:cxnLst>
                <a:cxn ang="0">
                  <a:pos x="640" y="203"/>
                </a:cxn>
                <a:cxn ang="0">
                  <a:pos x="625" y="237"/>
                </a:cxn>
                <a:cxn ang="0">
                  <a:pos x="607" y="254"/>
                </a:cxn>
                <a:cxn ang="0">
                  <a:pos x="572" y="279"/>
                </a:cxn>
                <a:cxn ang="0">
                  <a:pos x="501" y="303"/>
                </a:cxn>
                <a:cxn ang="0">
                  <a:pos x="289" y="340"/>
                </a:cxn>
                <a:cxn ang="0">
                  <a:pos x="167" y="365"/>
                </a:cxn>
                <a:cxn ang="0">
                  <a:pos x="2" y="411"/>
                </a:cxn>
                <a:cxn ang="0">
                  <a:pos x="17" y="402"/>
                </a:cxn>
                <a:cxn ang="0">
                  <a:pos x="19" y="382"/>
                </a:cxn>
                <a:cxn ang="0">
                  <a:pos x="19" y="369"/>
                </a:cxn>
                <a:cxn ang="0">
                  <a:pos x="20" y="347"/>
                </a:cxn>
                <a:cxn ang="0">
                  <a:pos x="22" y="323"/>
                </a:cxn>
                <a:cxn ang="0">
                  <a:pos x="66" y="323"/>
                </a:cxn>
                <a:cxn ang="0">
                  <a:pos x="84" y="314"/>
                </a:cxn>
                <a:cxn ang="0">
                  <a:pos x="75" y="285"/>
                </a:cxn>
                <a:cxn ang="0">
                  <a:pos x="110" y="270"/>
                </a:cxn>
                <a:cxn ang="0">
                  <a:pos x="101" y="243"/>
                </a:cxn>
                <a:cxn ang="0">
                  <a:pos x="112" y="228"/>
                </a:cxn>
                <a:cxn ang="0">
                  <a:pos x="116" y="217"/>
                </a:cxn>
                <a:cxn ang="0">
                  <a:pos x="132" y="214"/>
                </a:cxn>
                <a:cxn ang="0">
                  <a:pos x="147" y="217"/>
                </a:cxn>
                <a:cxn ang="0">
                  <a:pos x="147" y="201"/>
                </a:cxn>
                <a:cxn ang="0">
                  <a:pos x="170" y="203"/>
                </a:cxn>
                <a:cxn ang="0">
                  <a:pos x="196" y="214"/>
                </a:cxn>
                <a:cxn ang="0">
                  <a:pos x="212" y="192"/>
                </a:cxn>
                <a:cxn ang="0">
                  <a:pos x="236" y="192"/>
                </a:cxn>
                <a:cxn ang="0">
                  <a:pos x="243" y="190"/>
                </a:cxn>
                <a:cxn ang="0">
                  <a:pos x="247" y="172"/>
                </a:cxn>
                <a:cxn ang="0">
                  <a:pos x="251" y="161"/>
                </a:cxn>
                <a:cxn ang="0">
                  <a:pos x="264" y="155"/>
                </a:cxn>
                <a:cxn ang="0">
                  <a:pos x="265" y="153"/>
                </a:cxn>
                <a:cxn ang="0">
                  <a:pos x="287" y="168"/>
                </a:cxn>
                <a:cxn ang="0">
                  <a:pos x="304" y="162"/>
                </a:cxn>
                <a:cxn ang="0">
                  <a:pos x="309" y="130"/>
                </a:cxn>
                <a:cxn ang="0">
                  <a:pos x="324" y="109"/>
                </a:cxn>
                <a:cxn ang="0">
                  <a:pos x="340" y="86"/>
                </a:cxn>
                <a:cxn ang="0">
                  <a:pos x="348" y="62"/>
                </a:cxn>
                <a:cxn ang="0">
                  <a:pos x="375" y="53"/>
                </a:cxn>
                <a:cxn ang="0">
                  <a:pos x="391" y="36"/>
                </a:cxn>
                <a:cxn ang="0">
                  <a:pos x="380" y="20"/>
                </a:cxn>
                <a:cxn ang="0">
                  <a:pos x="388" y="3"/>
                </a:cxn>
                <a:cxn ang="0">
                  <a:pos x="413" y="2"/>
                </a:cxn>
                <a:cxn ang="0">
                  <a:pos x="432" y="9"/>
                </a:cxn>
                <a:cxn ang="0">
                  <a:pos x="443" y="27"/>
                </a:cxn>
                <a:cxn ang="0">
                  <a:pos x="474" y="31"/>
                </a:cxn>
                <a:cxn ang="0">
                  <a:pos x="497" y="42"/>
                </a:cxn>
                <a:cxn ang="0">
                  <a:pos x="514" y="33"/>
                </a:cxn>
                <a:cxn ang="0">
                  <a:pos x="536" y="38"/>
                </a:cxn>
                <a:cxn ang="0">
                  <a:pos x="554" y="25"/>
                </a:cxn>
                <a:cxn ang="0">
                  <a:pos x="576" y="16"/>
                </a:cxn>
                <a:cxn ang="0">
                  <a:pos x="596" y="33"/>
                </a:cxn>
                <a:cxn ang="0">
                  <a:pos x="611" y="51"/>
                </a:cxn>
                <a:cxn ang="0">
                  <a:pos x="612" y="67"/>
                </a:cxn>
                <a:cxn ang="0">
                  <a:pos x="618" y="82"/>
                </a:cxn>
                <a:cxn ang="0">
                  <a:pos x="633" y="97"/>
                </a:cxn>
                <a:cxn ang="0">
                  <a:pos x="642" y="108"/>
                </a:cxn>
                <a:cxn ang="0">
                  <a:pos x="653" y="119"/>
                </a:cxn>
                <a:cxn ang="0">
                  <a:pos x="669" y="131"/>
                </a:cxn>
                <a:cxn ang="0">
                  <a:pos x="678" y="137"/>
                </a:cxn>
                <a:cxn ang="0">
                  <a:pos x="687" y="140"/>
                </a:cxn>
              </a:cxnLst>
              <a:rect l="0" t="0" r="r" b="b"/>
              <a:pathLst>
                <a:path w="695" h="411">
                  <a:moveTo>
                    <a:pt x="695" y="139"/>
                  </a:moveTo>
                  <a:lnTo>
                    <a:pt x="671" y="173"/>
                  </a:lnTo>
                  <a:lnTo>
                    <a:pt x="667" y="177"/>
                  </a:lnTo>
                  <a:lnTo>
                    <a:pt x="665" y="181"/>
                  </a:lnTo>
                  <a:lnTo>
                    <a:pt x="662" y="183"/>
                  </a:lnTo>
                  <a:lnTo>
                    <a:pt x="660" y="183"/>
                  </a:lnTo>
                  <a:lnTo>
                    <a:pt x="653" y="188"/>
                  </a:lnTo>
                  <a:lnTo>
                    <a:pt x="651" y="192"/>
                  </a:lnTo>
                  <a:lnTo>
                    <a:pt x="649" y="192"/>
                  </a:lnTo>
                  <a:lnTo>
                    <a:pt x="649" y="193"/>
                  </a:lnTo>
                  <a:lnTo>
                    <a:pt x="647" y="193"/>
                  </a:lnTo>
                  <a:lnTo>
                    <a:pt x="645" y="195"/>
                  </a:lnTo>
                  <a:lnTo>
                    <a:pt x="642" y="199"/>
                  </a:lnTo>
                  <a:lnTo>
                    <a:pt x="640" y="203"/>
                  </a:lnTo>
                  <a:lnTo>
                    <a:pt x="638" y="204"/>
                  </a:lnTo>
                  <a:lnTo>
                    <a:pt x="634" y="206"/>
                  </a:lnTo>
                  <a:lnTo>
                    <a:pt x="636" y="215"/>
                  </a:lnTo>
                  <a:lnTo>
                    <a:pt x="636" y="217"/>
                  </a:lnTo>
                  <a:lnTo>
                    <a:pt x="636" y="217"/>
                  </a:lnTo>
                  <a:lnTo>
                    <a:pt x="633" y="219"/>
                  </a:lnTo>
                  <a:lnTo>
                    <a:pt x="631" y="221"/>
                  </a:lnTo>
                  <a:lnTo>
                    <a:pt x="625" y="226"/>
                  </a:lnTo>
                  <a:lnTo>
                    <a:pt x="625" y="226"/>
                  </a:lnTo>
                  <a:lnTo>
                    <a:pt x="625" y="230"/>
                  </a:lnTo>
                  <a:lnTo>
                    <a:pt x="627" y="232"/>
                  </a:lnTo>
                  <a:lnTo>
                    <a:pt x="627" y="232"/>
                  </a:lnTo>
                  <a:lnTo>
                    <a:pt x="627" y="236"/>
                  </a:lnTo>
                  <a:lnTo>
                    <a:pt x="625" y="237"/>
                  </a:lnTo>
                  <a:lnTo>
                    <a:pt x="625" y="237"/>
                  </a:lnTo>
                  <a:lnTo>
                    <a:pt x="623" y="239"/>
                  </a:lnTo>
                  <a:lnTo>
                    <a:pt x="622" y="243"/>
                  </a:lnTo>
                  <a:lnTo>
                    <a:pt x="618" y="243"/>
                  </a:lnTo>
                  <a:lnTo>
                    <a:pt x="616" y="245"/>
                  </a:lnTo>
                  <a:lnTo>
                    <a:pt x="612" y="245"/>
                  </a:lnTo>
                  <a:lnTo>
                    <a:pt x="612" y="245"/>
                  </a:lnTo>
                  <a:lnTo>
                    <a:pt x="611" y="246"/>
                  </a:lnTo>
                  <a:lnTo>
                    <a:pt x="609" y="246"/>
                  </a:lnTo>
                  <a:lnTo>
                    <a:pt x="609" y="248"/>
                  </a:lnTo>
                  <a:lnTo>
                    <a:pt x="609" y="248"/>
                  </a:lnTo>
                  <a:lnTo>
                    <a:pt x="607" y="250"/>
                  </a:lnTo>
                  <a:lnTo>
                    <a:pt x="607" y="252"/>
                  </a:lnTo>
                  <a:lnTo>
                    <a:pt x="607" y="254"/>
                  </a:lnTo>
                  <a:lnTo>
                    <a:pt x="605" y="257"/>
                  </a:lnTo>
                  <a:lnTo>
                    <a:pt x="605" y="259"/>
                  </a:lnTo>
                  <a:lnTo>
                    <a:pt x="605" y="261"/>
                  </a:lnTo>
                  <a:lnTo>
                    <a:pt x="603" y="261"/>
                  </a:lnTo>
                  <a:lnTo>
                    <a:pt x="600" y="263"/>
                  </a:lnTo>
                  <a:lnTo>
                    <a:pt x="598" y="265"/>
                  </a:lnTo>
                  <a:lnTo>
                    <a:pt x="594" y="267"/>
                  </a:lnTo>
                  <a:lnTo>
                    <a:pt x="592" y="267"/>
                  </a:lnTo>
                  <a:lnTo>
                    <a:pt x="585" y="272"/>
                  </a:lnTo>
                  <a:lnTo>
                    <a:pt x="581" y="276"/>
                  </a:lnTo>
                  <a:lnTo>
                    <a:pt x="578" y="278"/>
                  </a:lnTo>
                  <a:lnTo>
                    <a:pt x="576" y="278"/>
                  </a:lnTo>
                  <a:lnTo>
                    <a:pt x="574" y="278"/>
                  </a:lnTo>
                  <a:lnTo>
                    <a:pt x="572" y="279"/>
                  </a:lnTo>
                  <a:lnTo>
                    <a:pt x="570" y="279"/>
                  </a:lnTo>
                  <a:lnTo>
                    <a:pt x="569" y="279"/>
                  </a:lnTo>
                  <a:lnTo>
                    <a:pt x="567" y="283"/>
                  </a:lnTo>
                  <a:lnTo>
                    <a:pt x="563" y="285"/>
                  </a:lnTo>
                  <a:lnTo>
                    <a:pt x="560" y="287"/>
                  </a:lnTo>
                  <a:lnTo>
                    <a:pt x="560" y="287"/>
                  </a:lnTo>
                  <a:lnTo>
                    <a:pt x="558" y="289"/>
                  </a:lnTo>
                  <a:lnTo>
                    <a:pt x="558" y="289"/>
                  </a:lnTo>
                  <a:lnTo>
                    <a:pt x="556" y="290"/>
                  </a:lnTo>
                  <a:lnTo>
                    <a:pt x="556" y="294"/>
                  </a:lnTo>
                  <a:lnTo>
                    <a:pt x="534" y="298"/>
                  </a:lnTo>
                  <a:lnTo>
                    <a:pt x="527" y="299"/>
                  </a:lnTo>
                  <a:lnTo>
                    <a:pt x="503" y="303"/>
                  </a:lnTo>
                  <a:lnTo>
                    <a:pt x="501" y="303"/>
                  </a:lnTo>
                  <a:lnTo>
                    <a:pt x="461" y="312"/>
                  </a:lnTo>
                  <a:lnTo>
                    <a:pt x="450" y="314"/>
                  </a:lnTo>
                  <a:lnTo>
                    <a:pt x="450" y="314"/>
                  </a:lnTo>
                  <a:lnTo>
                    <a:pt x="430" y="316"/>
                  </a:lnTo>
                  <a:lnTo>
                    <a:pt x="402" y="321"/>
                  </a:lnTo>
                  <a:lnTo>
                    <a:pt x="401" y="321"/>
                  </a:lnTo>
                  <a:lnTo>
                    <a:pt x="388" y="325"/>
                  </a:lnTo>
                  <a:lnTo>
                    <a:pt x="382" y="327"/>
                  </a:lnTo>
                  <a:lnTo>
                    <a:pt x="353" y="331"/>
                  </a:lnTo>
                  <a:lnTo>
                    <a:pt x="342" y="332"/>
                  </a:lnTo>
                  <a:lnTo>
                    <a:pt x="333" y="334"/>
                  </a:lnTo>
                  <a:lnTo>
                    <a:pt x="313" y="338"/>
                  </a:lnTo>
                  <a:lnTo>
                    <a:pt x="291" y="340"/>
                  </a:lnTo>
                  <a:lnTo>
                    <a:pt x="289" y="340"/>
                  </a:lnTo>
                  <a:lnTo>
                    <a:pt x="285" y="342"/>
                  </a:lnTo>
                  <a:lnTo>
                    <a:pt x="284" y="342"/>
                  </a:lnTo>
                  <a:lnTo>
                    <a:pt x="282" y="342"/>
                  </a:lnTo>
                  <a:lnTo>
                    <a:pt x="278" y="343"/>
                  </a:lnTo>
                  <a:lnTo>
                    <a:pt x="278" y="343"/>
                  </a:lnTo>
                  <a:lnTo>
                    <a:pt x="276" y="345"/>
                  </a:lnTo>
                  <a:lnTo>
                    <a:pt x="276" y="343"/>
                  </a:lnTo>
                  <a:lnTo>
                    <a:pt x="274" y="343"/>
                  </a:lnTo>
                  <a:lnTo>
                    <a:pt x="256" y="347"/>
                  </a:lnTo>
                  <a:lnTo>
                    <a:pt x="227" y="352"/>
                  </a:lnTo>
                  <a:lnTo>
                    <a:pt x="223" y="352"/>
                  </a:lnTo>
                  <a:lnTo>
                    <a:pt x="200" y="358"/>
                  </a:lnTo>
                  <a:lnTo>
                    <a:pt x="172" y="363"/>
                  </a:lnTo>
                  <a:lnTo>
                    <a:pt x="167" y="365"/>
                  </a:lnTo>
                  <a:lnTo>
                    <a:pt x="150" y="367"/>
                  </a:lnTo>
                  <a:lnTo>
                    <a:pt x="150" y="363"/>
                  </a:lnTo>
                  <a:lnTo>
                    <a:pt x="128" y="367"/>
                  </a:lnTo>
                  <a:lnTo>
                    <a:pt x="130" y="371"/>
                  </a:lnTo>
                  <a:lnTo>
                    <a:pt x="134" y="378"/>
                  </a:lnTo>
                  <a:lnTo>
                    <a:pt x="136" y="387"/>
                  </a:lnTo>
                  <a:lnTo>
                    <a:pt x="136" y="389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61" y="402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8" y="409"/>
                  </a:lnTo>
                  <a:lnTo>
                    <a:pt x="2" y="411"/>
                  </a:lnTo>
                  <a:lnTo>
                    <a:pt x="0" y="411"/>
                  </a:lnTo>
                  <a:lnTo>
                    <a:pt x="2" y="404"/>
                  </a:lnTo>
                  <a:lnTo>
                    <a:pt x="4" y="400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6" y="396"/>
                  </a:lnTo>
                  <a:lnTo>
                    <a:pt x="8" y="396"/>
                  </a:lnTo>
                  <a:lnTo>
                    <a:pt x="8" y="396"/>
                  </a:lnTo>
                  <a:lnTo>
                    <a:pt x="10" y="398"/>
                  </a:lnTo>
                  <a:lnTo>
                    <a:pt x="10" y="398"/>
                  </a:lnTo>
                  <a:lnTo>
                    <a:pt x="11" y="398"/>
                  </a:lnTo>
                  <a:lnTo>
                    <a:pt x="13" y="400"/>
                  </a:lnTo>
                  <a:lnTo>
                    <a:pt x="15" y="400"/>
                  </a:lnTo>
                  <a:lnTo>
                    <a:pt x="17" y="402"/>
                  </a:lnTo>
                  <a:lnTo>
                    <a:pt x="17" y="400"/>
                  </a:lnTo>
                  <a:lnTo>
                    <a:pt x="19" y="400"/>
                  </a:lnTo>
                  <a:lnTo>
                    <a:pt x="20" y="398"/>
                  </a:lnTo>
                  <a:lnTo>
                    <a:pt x="20" y="396"/>
                  </a:lnTo>
                  <a:lnTo>
                    <a:pt x="20" y="395"/>
                  </a:lnTo>
                  <a:lnTo>
                    <a:pt x="20" y="393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89"/>
                  </a:lnTo>
                  <a:lnTo>
                    <a:pt x="20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0" y="384"/>
                  </a:lnTo>
                  <a:lnTo>
                    <a:pt x="19" y="382"/>
                  </a:lnTo>
                  <a:lnTo>
                    <a:pt x="19" y="382"/>
                  </a:lnTo>
                  <a:lnTo>
                    <a:pt x="19" y="380"/>
                  </a:lnTo>
                  <a:lnTo>
                    <a:pt x="19" y="380"/>
                  </a:lnTo>
                  <a:lnTo>
                    <a:pt x="19" y="376"/>
                  </a:lnTo>
                  <a:lnTo>
                    <a:pt x="19" y="376"/>
                  </a:lnTo>
                  <a:lnTo>
                    <a:pt x="20" y="376"/>
                  </a:lnTo>
                  <a:lnTo>
                    <a:pt x="22" y="376"/>
                  </a:lnTo>
                  <a:lnTo>
                    <a:pt x="24" y="374"/>
                  </a:lnTo>
                  <a:lnTo>
                    <a:pt x="24" y="373"/>
                  </a:lnTo>
                  <a:lnTo>
                    <a:pt x="24" y="371"/>
                  </a:lnTo>
                  <a:lnTo>
                    <a:pt x="24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19" y="369"/>
                  </a:lnTo>
                  <a:lnTo>
                    <a:pt x="19" y="369"/>
                  </a:lnTo>
                  <a:lnTo>
                    <a:pt x="19" y="367"/>
                  </a:lnTo>
                  <a:lnTo>
                    <a:pt x="19" y="367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22" y="363"/>
                  </a:lnTo>
                  <a:lnTo>
                    <a:pt x="20" y="363"/>
                  </a:lnTo>
                  <a:lnTo>
                    <a:pt x="22" y="358"/>
                  </a:lnTo>
                  <a:lnTo>
                    <a:pt x="22" y="354"/>
                  </a:lnTo>
                  <a:lnTo>
                    <a:pt x="22" y="351"/>
                  </a:lnTo>
                  <a:lnTo>
                    <a:pt x="22" y="349"/>
                  </a:lnTo>
                  <a:lnTo>
                    <a:pt x="22" y="349"/>
                  </a:lnTo>
                  <a:lnTo>
                    <a:pt x="22" y="347"/>
                  </a:lnTo>
                  <a:lnTo>
                    <a:pt x="20" y="347"/>
                  </a:lnTo>
                  <a:lnTo>
                    <a:pt x="20" y="347"/>
                  </a:lnTo>
                  <a:lnTo>
                    <a:pt x="19" y="347"/>
                  </a:lnTo>
                  <a:lnTo>
                    <a:pt x="17" y="345"/>
                  </a:lnTo>
                  <a:lnTo>
                    <a:pt x="15" y="343"/>
                  </a:lnTo>
                  <a:lnTo>
                    <a:pt x="15" y="343"/>
                  </a:lnTo>
                  <a:lnTo>
                    <a:pt x="13" y="340"/>
                  </a:lnTo>
                  <a:lnTo>
                    <a:pt x="13" y="340"/>
                  </a:lnTo>
                  <a:lnTo>
                    <a:pt x="15" y="338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9" y="331"/>
                  </a:lnTo>
                  <a:lnTo>
                    <a:pt x="19" y="331"/>
                  </a:lnTo>
                  <a:lnTo>
                    <a:pt x="20" y="325"/>
                  </a:lnTo>
                  <a:lnTo>
                    <a:pt x="22" y="323"/>
                  </a:lnTo>
                  <a:lnTo>
                    <a:pt x="24" y="320"/>
                  </a:lnTo>
                  <a:lnTo>
                    <a:pt x="26" y="318"/>
                  </a:lnTo>
                  <a:lnTo>
                    <a:pt x="26" y="318"/>
                  </a:lnTo>
                  <a:lnTo>
                    <a:pt x="28" y="316"/>
                  </a:lnTo>
                  <a:lnTo>
                    <a:pt x="30" y="316"/>
                  </a:lnTo>
                  <a:lnTo>
                    <a:pt x="31" y="316"/>
                  </a:lnTo>
                  <a:lnTo>
                    <a:pt x="35" y="316"/>
                  </a:lnTo>
                  <a:lnTo>
                    <a:pt x="41" y="318"/>
                  </a:lnTo>
                  <a:lnTo>
                    <a:pt x="48" y="320"/>
                  </a:lnTo>
                  <a:lnTo>
                    <a:pt x="50" y="320"/>
                  </a:lnTo>
                  <a:lnTo>
                    <a:pt x="55" y="321"/>
                  </a:lnTo>
                  <a:lnTo>
                    <a:pt x="59" y="321"/>
                  </a:lnTo>
                  <a:lnTo>
                    <a:pt x="64" y="323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9" y="327"/>
                  </a:lnTo>
                  <a:lnTo>
                    <a:pt x="81" y="327"/>
                  </a:lnTo>
                  <a:lnTo>
                    <a:pt x="81" y="327"/>
                  </a:lnTo>
                  <a:lnTo>
                    <a:pt x="81" y="325"/>
                  </a:lnTo>
                  <a:lnTo>
                    <a:pt x="83" y="323"/>
                  </a:lnTo>
                  <a:lnTo>
                    <a:pt x="84" y="318"/>
                  </a:lnTo>
                  <a:lnTo>
                    <a:pt x="84" y="316"/>
                  </a:lnTo>
                  <a:lnTo>
                    <a:pt x="84" y="316"/>
                  </a:lnTo>
                  <a:lnTo>
                    <a:pt x="84" y="314"/>
                  </a:lnTo>
                  <a:lnTo>
                    <a:pt x="81" y="310"/>
                  </a:lnTo>
                  <a:lnTo>
                    <a:pt x="81" y="309"/>
                  </a:lnTo>
                  <a:lnTo>
                    <a:pt x="77" y="307"/>
                  </a:lnTo>
                  <a:lnTo>
                    <a:pt x="77" y="305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3" y="289"/>
                  </a:lnTo>
                  <a:lnTo>
                    <a:pt x="75" y="289"/>
                  </a:lnTo>
                  <a:lnTo>
                    <a:pt x="73" y="287"/>
                  </a:lnTo>
                  <a:lnTo>
                    <a:pt x="75" y="285"/>
                  </a:lnTo>
                  <a:lnTo>
                    <a:pt x="77" y="283"/>
                  </a:lnTo>
                  <a:lnTo>
                    <a:pt x="79" y="283"/>
                  </a:lnTo>
                  <a:lnTo>
                    <a:pt x="79" y="281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6" y="281"/>
                  </a:lnTo>
                  <a:lnTo>
                    <a:pt x="86" y="281"/>
                  </a:lnTo>
                  <a:lnTo>
                    <a:pt x="88" y="279"/>
                  </a:lnTo>
                  <a:lnTo>
                    <a:pt x="88" y="278"/>
                  </a:lnTo>
                  <a:lnTo>
                    <a:pt x="92" y="276"/>
                  </a:lnTo>
                  <a:lnTo>
                    <a:pt x="95" y="274"/>
                  </a:lnTo>
                  <a:lnTo>
                    <a:pt x="99" y="274"/>
                  </a:lnTo>
                  <a:lnTo>
                    <a:pt x="108" y="270"/>
                  </a:lnTo>
                  <a:lnTo>
                    <a:pt x="110" y="270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10" y="261"/>
                  </a:lnTo>
                  <a:lnTo>
                    <a:pt x="106" y="259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6"/>
                  </a:lnTo>
                  <a:lnTo>
                    <a:pt x="101" y="254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46"/>
                  </a:lnTo>
                  <a:lnTo>
                    <a:pt x="101" y="243"/>
                  </a:lnTo>
                  <a:lnTo>
                    <a:pt x="101" y="243"/>
                  </a:lnTo>
                  <a:lnTo>
                    <a:pt x="101" y="241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6" y="237"/>
                  </a:lnTo>
                  <a:lnTo>
                    <a:pt x="106" y="237"/>
                  </a:lnTo>
                  <a:lnTo>
                    <a:pt x="108" y="232"/>
                  </a:lnTo>
                  <a:lnTo>
                    <a:pt x="106" y="232"/>
                  </a:lnTo>
                  <a:lnTo>
                    <a:pt x="108" y="230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10" y="228"/>
                  </a:lnTo>
                  <a:lnTo>
                    <a:pt x="112" y="228"/>
                  </a:lnTo>
                  <a:lnTo>
                    <a:pt x="112" y="228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6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7" y="228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9" y="223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7"/>
                  </a:lnTo>
                  <a:lnTo>
                    <a:pt x="114" y="215"/>
                  </a:lnTo>
                  <a:lnTo>
                    <a:pt x="116" y="214"/>
                  </a:lnTo>
                  <a:lnTo>
                    <a:pt x="116" y="212"/>
                  </a:lnTo>
                  <a:lnTo>
                    <a:pt x="117" y="212"/>
                  </a:lnTo>
                  <a:lnTo>
                    <a:pt x="117" y="210"/>
                  </a:lnTo>
                  <a:lnTo>
                    <a:pt x="119" y="212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5" y="215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8" y="215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4" y="212"/>
                  </a:lnTo>
                  <a:lnTo>
                    <a:pt x="136" y="212"/>
                  </a:lnTo>
                  <a:lnTo>
                    <a:pt x="137" y="210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41" y="210"/>
                  </a:lnTo>
                  <a:lnTo>
                    <a:pt x="141" y="212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1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19"/>
                  </a:lnTo>
                  <a:lnTo>
                    <a:pt x="147" y="217"/>
                  </a:lnTo>
                  <a:lnTo>
                    <a:pt x="147" y="217"/>
                  </a:lnTo>
                  <a:lnTo>
                    <a:pt x="148" y="215"/>
                  </a:lnTo>
                  <a:lnTo>
                    <a:pt x="150" y="214"/>
                  </a:lnTo>
                  <a:lnTo>
                    <a:pt x="148" y="210"/>
                  </a:lnTo>
                  <a:lnTo>
                    <a:pt x="148" y="210"/>
                  </a:lnTo>
                  <a:lnTo>
                    <a:pt x="147" y="208"/>
                  </a:lnTo>
                  <a:lnTo>
                    <a:pt x="145" y="206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45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8" y="203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06"/>
                  </a:lnTo>
                  <a:lnTo>
                    <a:pt x="154" y="206"/>
                  </a:lnTo>
                  <a:lnTo>
                    <a:pt x="156" y="206"/>
                  </a:lnTo>
                  <a:lnTo>
                    <a:pt x="158" y="206"/>
                  </a:lnTo>
                  <a:lnTo>
                    <a:pt x="158" y="204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8" y="203"/>
                  </a:lnTo>
                  <a:lnTo>
                    <a:pt x="170" y="203"/>
                  </a:lnTo>
                  <a:lnTo>
                    <a:pt x="172" y="203"/>
                  </a:lnTo>
                  <a:lnTo>
                    <a:pt x="176" y="204"/>
                  </a:lnTo>
                  <a:lnTo>
                    <a:pt x="179" y="206"/>
                  </a:lnTo>
                  <a:lnTo>
                    <a:pt x="183" y="208"/>
                  </a:lnTo>
                  <a:lnTo>
                    <a:pt x="185" y="208"/>
                  </a:lnTo>
                  <a:lnTo>
                    <a:pt x="190" y="210"/>
                  </a:lnTo>
                  <a:lnTo>
                    <a:pt x="190" y="208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4" y="214"/>
                  </a:lnTo>
                  <a:lnTo>
                    <a:pt x="194" y="214"/>
                  </a:lnTo>
                  <a:lnTo>
                    <a:pt x="196" y="214"/>
                  </a:lnTo>
                  <a:lnTo>
                    <a:pt x="196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198" y="214"/>
                  </a:lnTo>
                  <a:lnTo>
                    <a:pt x="200" y="214"/>
                  </a:lnTo>
                  <a:lnTo>
                    <a:pt x="200" y="210"/>
                  </a:lnTo>
                  <a:lnTo>
                    <a:pt x="201" y="206"/>
                  </a:lnTo>
                  <a:lnTo>
                    <a:pt x="201" y="201"/>
                  </a:lnTo>
                  <a:lnTo>
                    <a:pt x="201" y="199"/>
                  </a:lnTo>
                  <a:lnTo>
                    <a:pt x="203" y="197"/>
                  </a:lnTo>
                  <a:lnTo>
                    <a:pt x="205" y="193"/>
                  </a:lnTo>
                  <a:lnTo>
                    <a:pt x="205" y="193"/>
                  </a:lnTo>
                  <a:lnTo>
                    <a:pt x="209" y="193"/>
                  </a:lnTo>
                  <a:lnTo>
                    <a:pt x="212" y="192"/>
                  </a:lnTo>
                  <a:lnTo>
                    <a:pt x="214" y="190"/>
                  </a:lnTo>
                  <a:lnTo>
                    <a:pt x="216" y="186"/>
                  </a:lnTo>
                  <a:lnTo>
                    <a:pt x="216" y="184"/>
                  </a:lnTo>
                  <a:lnTo>
                    <a:pt x="218" y="184"/>
                  </a:lnTo>
                  <a:lnTo>
                    <a:pt x="220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7" y="192"/>
                  </a:lnTo>
                  <a:lnTo>
                    <a:pt x="229" y="193"/>
                  </a:lnTo>
                  <a:lnTo>
                    <a:pt x="229" y="193"/>
                  </a:lnTo>
                  <a:lnTo>
                    <a:pt x="231" y="193"/>
                  </a:lnTo>
                  <a:lnTo>
                    <a:pt x="232" y="193"/>
                  </a:lnTo>
                  <a:lnTo>
                    <a:pt x="232" y="192"/>
                  </a:lnTo>
                  <a:lnTo>
                    <a:pt x="236" y="192"/>
                  </a:lnTo>
                  <a:lnTo>
                    <a:pt x="236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2"/>
                  </a:lnTo>
                  <a:lnTo>
                    <a:pt x="238" y="193"/>
                  </a:lnTo>
                  <a:lnTo>
                    <a:pt x="238" y="197"/>
                  </a:lnTo>
                  <a:lnTo>
                    <a:pt x="238" y="199"/>
                  </a:lnTo>
                  <a:lnTo>
                    <a:pt x="238" y="199"/>
                  </a:lnTo>
                  <a:lnTo>
                    <a:pt x="240" y="199"/>
                  </a:lnTo>
                  <a:lnTo>
                    <a:pt x="240" y="199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5"/>
                  </a:lnTo>
                  <a:lnTo>
                    <a:pt x="243" y="190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9" y="186"/>
                  </a:lnTo>
                  <a:lnTo>
                    <a:pt x="249" y="186"/>
                  </a:lnTo>
                  <a:lnTo>
                    <a:pt x="251" y="186"/>
                  </a:lnTo>
                  <a:lnTo>
                    <a:pt x="251" y="184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49" y="181"/>
                  </a:lnTo>
                  <a:lnTo>
                    <a:pt x="247" y="179"/>
                  </a:lnTo>
                  <a:lnTo>
                    <a:pt x="247" y="173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9" y="172"/>
                  </a:lnTo>
                  <a:lnTo>
                    <a:pt x="249" y="170"/>
                  </a:lnTo>
                  <a:lnTo>
                    <a:pt x="253" y="170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1" y="164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4" y="161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6" y="162"/>
                  </a:lnTo>
                  <a:lnTo>
                    <a:pt x="258" y="162"/>
                  </a:lnTo>
                  <a:lnTo>
                    <a:pt x="258" y="161"/>
                  </a:lnTo>
                  <a:lnTo>
                    <a:pt x="258" y="159"/>
                  </a:lnTo>
                  <a:lnTo>
                    <a:pt x="260" y="159"/>
                  </a:lnTo>
                  <a:lnTo>
                    <a:pt x="262" y="157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5"/>
                  </a:lnTo>
                  <a:lnTo>
                    <a:pt x="262" y="155"/>
                  </a:lnTo>
                  <a:lnTo>
                    <a:pt x="262" y="155"/>
                  </a:lnTo>
                  <a:lnTo>
                    <a:pt x="258" y="155"/>
                  </a:lnTo>
                  <a:lnTo>
                    <a:pt x="258" y="155"/>
                  </a:lnTo>
                  <a:lnTo>
                    <a:pt x="258" y="153"/>
                  </a:lnTo>
                  <a:lnTo>
                    <a:pt x="258" y="151"/>
                  </a:lnTo>
                  <a:lnTo>
                    <a:pt x="258" y="151"/>
                  </a:lnTo>
                  <a:lnTo>
                    <a:pt x="258" y="150"/>
                  </a:lnTo>
                  <a:lnTo>
                    <a:pt x="260" y="151"/>
                  </a:lnTo>
                  <a:lnTo>
                    <a:pt x="262" y="151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2" y="153"/>
                  </a:lnTo>
                  <a:lnTo>
                    <a:pt x="265" y="153"/>
                  </a:lnTo>
                  <a:lnTo>
                    <a:pt x="267" y="155"/>
                  </a:lnTo>
                  <a:lnTo>
                    <a:pt x="267" y="157"/>
                  </a:lnTo>
                  <a:lnTo>
                    <a:pt x="267" y="159"/>
                  </a:lnTo>
                  <a:lnTo>
                    <a:pt x="269" y="164"/>
                  </a:lnTo>
                  <a:lnTo>
                    <a:pt x="269" y="164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4" y="168"/>
                  </a:lnTo>
                  <a:lnTo>
                    <a:pt x="276" y="168"/>
                  </a:lnTo>
                  <a:lnTo>
                    <a:pt x="280" y="168"/>
                  </a:lnTo>
                  <a:lnTo>
                    <a:pt x="282" y="170"/>
                  </a:lnTo>
                  <a:lnTo>
                    <a:pt x="282" y="170"/>
                  </a:lnTo>
                  <a:lnTo>
                    <a:pt x="285" y="168"/>
                  </a:lnTo>
                  <a:lnTo>
                    <a:pt x="287" y="168"/>
                  </a:lnTo>
                  <a:lnTo>
                    <a:pt x="289" y="168"/>
                  </a:lnTo>
                  <a:lnTo>
                    <a:pt x="291" y="170"/>
                  </a:lnTo>
                  <a:lnTo>
                    <a:pt x="293" y="172"/>
                  </a:lnTo>
                  <a:lnTo>
                    <a:pt x="295" y="172"/>
                  </a:lnTo>
                  <a:lnTo>
                    <a:pt x="295" y="173"/>
                  </a:lnTo>
                  <a:lnTo>
                    <a:pt x="295" y="172"/>
                  </a:lnTo>
                  <a:lnTo>
                    <a:pt x="295" y="170"/>
                  </a:lnTo>
                  <a:lnTo>
                    <a:pt x="296" y="170"/>
                  </a:lnTo>
                  <a:lnTo>
                    <a:pt x="296" y="168"/>
                  </a:lnTo>
                  <a:lnTo>
                    <a:pt x="298" y="168"/>
                  </a:lnTo>
                  <a:lnTo>
                    <a:pt x="300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4" y="159"/>
                  </a:lnTo>
                  <a:lnTo>
                    <a:pt x="304" y="155"/>
                  </a:lnTo>
                  <a:lnTo>
                    <a:pt x="302" y="146"/>
                  </a:lnTo>
                  <a:lnTo>
                    <a:pt x="302" y="142"/>
                  </a:lnTo>
                  <a:lnTo>
                    <a:pt x="304" y="142"/>
                  </a:lnTo>
                  <a:lnTo>
                    <a:pt x="304" y="140"/>
                  </a:lnTo>
                  <a:lnTo>
                    <a:pt x="306" y="139"/>
                  </a:lnTo>
                  <a:lnTo>
                    <a:pt x="306" y="135"/>
                  </a:lnTo>
                  <a:lnTo>
                    <a:pt x="307" y="131"/>
                  </a:lnTo>
                  <a:lnTo>
                    <a:pt x="307" y="131"/>
                  </a:lnTo>
                  <a:lnTo>
                    <a:pt x="307" y="130"/>
                  </a:lnTo>
                  <a:lnTo>
                    <a:pt x="307" y="130"/>
                  </a:lnTo>
                  <a:lnTo>
                    <a:pt x="309" y="130"/>
                  </a:lnTo>
                  <a:lnTo>
                    <a:pt x="313" y="130"/>
                  </a:lnTo>
                  <a:lnTo>
                    <a:pt x="313" y="130"/>
                  </a:lnTo>
                  <a:lnTo>
                    <a:pt x="315" y="130"/>
                  </a:lnTo>
                  <a:lnTo>
                    <a:pt x="316" y="130"/>
                  </a:lnTo>
                  <a:lnTo>
                    <a:pt x="316" y="128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2" y="124"/>
                  </a:lnTo>
                  <a:lnTo>
                    <a:pt x="322" y="124"/>
                  </a:lnTo>
                  <a:lnTo>
                    <a:pt x="322" y="120"/>
                  </a:lnTo>
                  <a:lnTo>
                    <a:pt x="324" y="119"/>
                  </a:lnTo>
                  <a:lnTo>
                    <a:pt x="322" y="113"/>
                  </a:lnTo>
                  <a:lnTo>
                    <a:pt x="322" y="111"/>
                  </a:lnTo>
                  <a:lnTo>
                    <a:pt x="324" y="109"/>
                  </a:lnTo>
                  <a:lnTo>
                    <a:pt x="324" y="106"/>
                  </a:lnTo>
                  <a:lnTo>
                    <a:pt x="326" y="104"/>
                  </a:lnTo>
                  <a:lnTo>
                    <a:pt x="326" y="104"/>
                  </a:lnTo>
                  <a:lnTo>
                    <a:pt x="327" y="102"/>
                  </a:lnTo>
                  <a:lnTo>
                    <a:pt x="333" y="100"/>
                  </a:lnTo>
                  <a:lnTo>
                    <a:pt x="333" y="100"/>
                  </a:lnTo>
                  <a:lnTo>
                    <a:pt x="335" y="98"/>
                  </a:lnTo>
                  <a:lnTo>
                    <a:pt x="335" y="95"/>
                  </a:lnTo>
                  <a:lnTo>
                    <a:pt x="337" y="93"/>
                  </a:lnTo>
                  <a:lnTo>
                    <a:pt x="338" y="91"/>
                  </a:lnTo>
                  <a:lnTo>
                    <a:pt x="338" y="89"/>
                  </a:lnTo>
                  <a:lnTo>
                    <a:pt x="340" y="89"/>
                  </a:lnTo>
                  <a:lnTo>
                    <a:pt x="340" y="88"/>
                  </a:lnTo>
                  <a:lnTo>
                    <a:pt x="340" y="86"/>
                  </a:lnTo>
                  <a:lnTo>
                    <a:pt x="338" y="84"/>
                  </a:lnTo>
                  <a:lnTo>
                    <a:pt x="337" y="82"/>
                  </a:lnTo>
                  <a:lnTo>
                    <a:pt x="335" y="78"/>
                  </a:lnTo>
                  <a:lnTo>
                    <a:pt x="335" y="75"/>
                  </a:lnTo>
                  <a:lnTo>
                    <a:pt x="333" y="71"/>
                  </a:lnTo>
                  <a:lnTo>
                    <a:pt x="333" y="71"/>
                  </a:lnTo>
                  <a:lnTo>
                    <a:pt x="333" y="67"/>
                  </a:lnTo>
                  <a:lnTo>
                    <a:pt x="333" y="67"/>
                  </a:lnTo>
                  <a:lnTo>
                    <a:pt x="333" y="66"/>
                  </a:lnTo>
                  <a:lnTo>
                    <a:pt x="337" y="66"/>
                  </a:lnTo>
                  <a:lnTo>
                    <a:pt x="342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8" y="62"/>
                  </a:lnTo>
                  <a:lnTo>
                    <a:pt x="349" y="62"/>
                  </a:lnTo>
                  <a:lnTo>
                    <a:pt x="353" y="66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9" y="67"/>
                  </a:lnTo>
                  <a:lnTo>
                    <a:pt x="359" y="67"/>
                  </a:lnTo>
                  <a:lnTo>
                    <a:pt x="360" y="66"/>
                  </a:lnTo>
                  <a:lnTo>
                    <a:pt x="362" y="64"/>
                  </a:lnTo>
                  <a:lnTo>
                    <a:pt x="366" y="60"/>
                  </a:lnTo>
                  <a:lnTo>
                    <a:pt x="368" y="58"/>
                  </a:lnTo>
                  <a:lnTo>
                    <a:pt x="369" y="55"/>
                  </a:lnTo>
                  <a:lnTo>
                    <a:pt x="371" y="55"/>
                  </a:lnTo>
                  <a:lnTo>
                    <a:pt x="373" y="53"/>
                  </a:lnTo>
                  <a:lnTo>
                    <a:pt x="375" y="53"/>
                  </a:lnTo>
                  <a:lnTo>
                    <a:pt x="379" y="51"/>
                  </a:lnTo>
                  <a:lnTo>
                    <a:pt x="384" y="47"/>
                  </a:lnTo>
                  <a:lnTo>
                    <a:pt x="386" y="47"/>
                  </a:lnTo>
                  <a:lnTo>
                    <a:pt x="390" y="47"/>
                  </a:lnTo>
                  <a:lnTo>
                    <a:pt x="390" y="47"/>
                  </a:lnTo>
                  <a:lnTo>
                    <a:pt x="390" y="45"/>
                  </a:lnTo>
                  <a:lnTo>
                    <a:pt x="390" y="45"/>
                  </a:lnTo>
                  <a:lnTo>
                    <a:pt x="388" y="44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88" y="42"/>
                  </a:lnTo>
                  <a:lnTo>
                    <a:pt x="390" y="38"/>
                  </a:lnTo>
                  <a:lnTo>
                    <a:pt x="391" y="38"/>
                  </a:lnTo>
                  <a:lnTo>
                    <a:pt x="391" y="36"/>
                  </a:lnTo>
                  <a:lnTo>
                    <a:pt x="390" y="35"/>
                  </a:lnTo>
                  <a:lnTo>
                    <a:pt x="390" y="35"/>
                  </a:lnTo>
                  <a:lnTo>
                    <a:pt x="388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0" y="35"/>
                  </a:lnTo>
                  <a:lnTo>
                    <a:pt x="380" y="33"/>
                  </a:lnTo>
                  <a:lnTo>
                    <a:pt x="380" y="33"/>
                  </a:lnTo>
                  <a:lnTo>
                    <a:pt x="384" y="27"/>
                  </a:lnTo>
                  <a:lnTo>
                    <a:pt x="384" y="25"/>
                  </a:lnTo>
                  <a:lnTo>
                    <a:pt x="384" y="25"/>
                  </a:lnTo>
                  <a:lnTo>
                    <a:pt x="384" y="24"/>
                  </a:lnTo>
                  <a:lnTo>
                    <a:pt x="382" y="24"/>
                  </a:lnTo>
                  <a:lnTo>
                    <a:pt x="380" y="20"/>
                  </a:lnTo>
                  <a:lnTo>
                    <a:pt x="379" y="20"/>
                  </a:lnTo>
                  <a:lnTo>
                    <a:pt x="379" y="18"/>
                  </a:lnTo>
                  <a:lnTo>
                    <a:pt x="377" y="18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9" y="13"/>
                  </a:lnTo>
                  <a:lnTo>
                    <a:pt x="379" y="13"/>
                  </a:lnTo>
                  <a:lnTo>
                    <a:pt x="380" y="11"/>
                  </a:lnTo>
                  <a:lnTo>
                    <a:pt x="380" y="9"/>
                  </a:lnTo>
                  <a:lnTo>
                    <a:pt x="380" y="9"/>
                  </a:lnTo>
                  <a:lnTo>
                    <a:pt x="382" y="7"/>
                  </a:lnTo>
                  <a:lnTo>
                    <a:pt x="384" y="5"/>
                  </a:lnTo>
                  <a:lnTo>
                    <a:pt x="386" y="3"/>
                  </a:lnTo>
                  <a:lnTo>
                    <a:pt x="388" y="3"/>
                  </a:lnTo>
                  <a:lnTo>
                    <a:pt x="388" y="2"/>
                  </a:lnTo>
                  <a:lnTo>
                    <a:pt x="390" y="2"/>
                  </a:lnTo>
                  <a:lnTo>
                    <a:pt x="391" y="3"/>
                  </a:lnTo>
                  <a:lnTo>
                    <a:pt x="393" y="5"/>
                  </a:lnTo>
                  <a:lnTo>
                    <a:pt x="395" y="7"/>
                  </a:lnTo>
                  <a:lnTo>
                    <a:pt x="399" y="7"/>
                  </a:lnTo>
                  <a:lnTo>
                    <a:pt x="399" y="7"/>
                  </a:lnTo>
                  <a:lnTo>
                    <a:pt x="401" y="9"/>
                  </a:lnTo>
                  <a:lnTo>
                    <a:pt x="402" y="9"/>
                  </a:lnTo>
                  <a:lnTo>
                    <a:pt x="404" y="7"/>
                  </a:lnTo>
                  <a:lnTo>
                    <a:pt x="408" y="5"/>
                  </a:lnTo>
                  <a:lnTo>
                    <a:pt x="408" y="5"/>
                  </a:lnTo>
                  <a:lnTo>
                    <a:pt x="412" y="3"/>
                  </a:lnTo>
                  <a:lnTo>
                    <a:pt x="413" y="2"/>
                  </a:lnTo>
                  <a:lnTo>
                    <a:pt x="413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17" y="2"/>
                  </a:lnTo>
                  <a:lnTo>
                    <a:pt x="419" y="5"/>
                  </a:lnTo>
                  <a:lnTo>
                    <a:pt x="421" y="5"/>
                  </a:lnTo>
                  <a:lnTo>
                    <a:pt x="421" y="7"/>
                  </a:lnTo>
                  <a:lnTo>
                    <a:pt x="424" y="7"/>
                  </a:lnTo>
                  <a:lnTo>
                    <a:pt x="426" y="7"/>
                  </a:lnTo>
                  <a:lnTo>
                    <a:pt x="430" y="7"/>
                  </a:lnTo>
                  <a:lnTo>
                    <a:pt x="430" y="9"/>
                  </a:lnTo>
                  <a:lnTo>
                    <a:pt x="432" y="9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33" y="13"/>
                  </a:lnTo>
                  <a:lnTo>
                    <a:pt x="435" y="16"/>
                  </a:lnTo>
                  <a:lnTo>
                    <a:pt x="435" y="16"/>
                  </a:lnTo>
                  <a:lnTo>
                    <a:pt x="439" y="18"/>
                  </a:lnTo>
                  <a:lnTo>
                    <a:pt x="439" y="20"/>
                  </a:lnTo>
                  <a:lnTo>
                    <a:pt x="441" y="22"/>
                  </a:lnTo>
                  <a:lnTo>
                    <a:pt x="443" y="24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43" y="27"/>
                  </a:lnTo>
                  <a:lnTo>
                    <a:pt x="444" y="29"/>
                  </a:lnTo>
                  <a:lnTo>
                    <a:pt x="444" y="31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7" y="35"/>
                  </a:lnTo>
                  <a:lnTo>
                    <a:pt x="459" y="33"/>
                  </a:lnTo>
                  <a:lnTo>
                    <a:pt x="463" y="33"/>
                  </a:lnTo>
                  <a:lnTo>
                    <a:pt x="464" y="33"/>
                  </a:lnTo>
                  <a:lnTo>
                    <a:pt x="468" y="31"/>
                  </a:lnTo>
                  <a:lnTo>
                    <a:pt x="470" y="31"/>
                  </a:lnTo>
                  <a:lnTo>
                    <a:pt x="474" y="31"/>
                  </a:lnTo>
                  <a:lnTo>
                    <a:pt x="474" y="31"/>
                  </a:lnTo>
                  <a:lnTo>
                    <a:pt x="475" y="31"/>
                  </a:lnTo>
                  <a:lnTo>
                    <a:pt x="477" y="31"/>
                  </a:lnTo>
                  <a:lnTo>
                    <a:pt x="479" y="31"/>
                  </a:lnTo>
                  <a:lnTo>
                    <a:pt x="481" y="33"/>
                  </a:lnTo>
                  <a:lnTo>
                    <a:pt x="485" y="36"/>
                  </a:lnTo>
                  <a:lnTo>
                    <a:pt x="486" y="36"/>
                  </a:lnTo>
                  <a:lnTo>
                    <a:pt x="488" y="36"/>
                  </a:lnTo>
                  <a:lnTo>
                    <a:pt x="492" y="40"/>
                  </a:lnTo>
                  <a:lnTo>
                    <a:pt x="492" y="42"/>
                  </a:lnTo>
                  <a:lnTo>
                    <a:pt x="492" y="42"/>
                  </a:lnTo>
                  <a:lnTo>
                    <a:pt x="494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7" y="42"/>
                  </a:lnTo>
                  <a:lnTo>
                    <a:pt x="499" y="42"/>
                  </a:lnTo>
                  <a:lnTo>
                    <a:pt x="499" y="42"/>
                  </a:lnTo>
                  <a:lnTo>
                    <a:pt x="501" y="44"/>
                  </a:lnTo>
                  <a:lnTo>
                    <a:pt x="503" y="44"/>
                  </a:lnTo>
                  <a:lnTo>
                    <a:pt x="503" y="42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5" y="38"/>
                  </a:lnTo>
                  <a:lnTo>
                    <a:pt x="505" y="36"/>
                  </a:lnTo>
                  <a:lnTo>
                    <a:pt x="507" y="36"/>
                  </a:lnTo>
                  <a:lnTo>
                    <a:pt x="510" y="33"/>
                  </a:lnTo>
                  <a:lnTo>
                    <a:pt x="514" y="33"/>
                  </a:lnTo>
                  <a:lnTo>
                    <a:pt x="514" y="31"/>
                  </a:lnTo>
                  <a:lnTo>
                    <a:pt x="517" y="31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23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2" y="35"/>
                  </a:lnTo>
                  <a:lnTo>
                    <a:pt x="534" y="36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8"/>
                  </a:lnTo>
                  <a:lnTo>
                    <a:pt x="538" y="38"/>
                  </a:lnTo>
                  <a:lnTo>
                    <a:pt x="538" y="38"/>
                  </a:lnTo>
                  <a:lnTo>
                    <a:pt x="539" y="38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41" y="35"/>
                  </a:lnTo>
                  <a:lnTo>
                    <a:pt x="543" y="35"/>
                  </a:lnTo>
                  <a:lnTo>
                    <a:pt x="547" y="35"/>
                  </a:lnTo>
                  <a:lnTo>
                    <a:pt x="549" y="35"/>
                  </a:lnTo>
                  <a:lnTo>
                    <a:pt x="550" y="33"/>
                  </a:lnTo>
                  <a:lnTo>
                    <a:pt x="552" y="33"/>
                  </a:lnTo>
                  <a:lnTo>
                    <a:pt x="552" y="31"/>
                  </a:lnTo>
                  <a:lnTo>
                    <a:pt x="554" y="27"/>
                  </a:lnTo>
                  <a:lnTo>
                    <a:pt x="554" y="25"/>
                  </a:lnTo>
                  <a:lnTo>
                    <a:pt x="556" y="24"/>
                  </a:lnTo>
                  <a:lnTo>
                    <a:pt x="556" y="24"/>
                  </a:lnTo>
                  <a:lnTo>
                    <a:pt x="558" y="22"/>
                  </a:lnTo>
                  <a:lnTo>
                    <a:pt x="560" y="20"/>
                  </a:lnTo>
                  <a:lnTo>
                    <a:pt x="561" y="18"/>
                  </a:lnTo>
                  <a:lnTo>
                    <a:pt x="567" y="14"/>
                  </a:lnTo>
                  <a:lnTo>
                    <a:pt x="569" y="13"/>
                  </a:lnTo>
                  <a:lnTo>
                    <a:pt x="570" y="13"/>
                  </a:lnTo>
                  <a:lnTo>
                    <a:pt x="572" y="13"/>
                  </a:lnTo>
                  <a:lnTo>
                    <a:pt x="574" y="13"/>
                  </a:lnTo>
                  <a:lnTo>
                    <a:pt x="574" y="13"/>
                  </a:lnTo>
                  <a:lnTo>
                    <a:pt x="576" y="14"/>
                  </a:lnTo>
                  <a:lnTo>
                    <a:pt x="576" y="16"/>
                  </a:lnTo>
                  <a:lnTo>
                    <a:pt x="576" y="16"/>
                  </a:lnTo>
                  <a:lnTo>
                    <a:pt x="576" y="18"/>
                  </a:lnTo>
                  <a:lnTo>
                    <a:pt x="576" y="20"/>
                  </a:lnTo>
                  <a:lnTo>
                    <a:pt x="578" y="22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0" y="27"/>
                  </a:lnTo>
                  <a:lnTo>
                    <a:pt x="581" y="29"/>
                  </a:lnTo>
                  <a:lnTo>
                    <a:pt x="583" y="31"/>
                  </a:lnTo>
                  <a:lnTo>
                    <a:pt x="585" y="31"/>
                  </a:lnTo>
                  <a:lnTo>
                    <a:pt x="585" y="31"/>
                  </a:lnTo>
                  <a:lnTo>
                    <a:pt x="587" y="33"/>
                  </a:lnTo>
                  <a:lnTo>
                    <a:pt x="591" y="33"/>
                  </a:lnTo>
                  <a:lnTo>
                    <a:pt x="594" y="31"/>
                  </a:lnTo>
                  <a:lnTo>
                    <a:pt x="596" y="33"/>
                  </a:lnTo>
                  <a:lnTo>
                    <a:pt x="598" y="33"/>
                  </a:lnTo>
                  <a:lnTo>
                    <a:pt x="598" y="35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0" y="36"/>
                  </a:lnTo>
                  <a:lnTo>
                    <a:pt x="602" y="36"/>
                  </a:lnTo>
                  <a:lnTo>
                    <a:pt x="605" y="38"/>
                  </a:lnTo>
                  <a:lnTo>
                    <a:pt x="605" y="40"/>
                  </a:lnTo>
                  <a:lnTo>
                    <a:pt x="609" y="42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1" y="47"/>
                  </a:lnTo>
                  <a:lnTo>
                    <a:pt x="611" y="51"/>
                  </a:lnTo>
                  <a:lnTo>
                    <a:pt x="611" y="51"/>
                  </a:lnTo>
                  <a:lnTo>
                    <a:pt x="612" y="55"/>
                  </a:lnTo>
                  <a:lnTo>
                    <a:pt x="612" y="55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56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6" y="62"/>
                  </a:lnTo>
                  <a:lnTo>
                    <a:pt x="616" y="64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2" y="67"/>
                  </a:lnTo>
                  <a:lnTo>
                    <a:pt x="612" y="67"/>
                  </a:lnTo>
                  <a:lnTo>
                    <a:pt x="612" y="69"/>
                  </a:lnTo>
                  <a:lnTo>
                    <a:pt x="614" y="69"/>
                  </a:lnTo>
                  <a:lnTo>
                    <a:pt x="614" y="71"/>
                  </a:lnTo>
                  <a:lnTo>
                    <a:pt x="614" y="73"/>
                  </a:lnTo>
                  <a:lnTo>
                    <a:pt x="614" y="73"/>
                  </a:lnTo>
                  <a:lnTo>
                    <a:pt x="614" y="75"/>
                  </a:lnTo>
                  <a:lnTo>
                    <a:pt x="612" y="75"/>
                  </a:lnTo>
                  <a:lnTo>
                    <a:pt x="612" y="77"/>
                  </a:lnTo>
                  <a:lnTo>
                    <a:pt x="612" y="77"/>
                  </a:lnTo>
                  <a:lnTo>
                    <a:pt x="614" y="78"/>
                  </a:lnTo>
                  <a:lnTo>
                    <a:pt x="616" y="80"/>
                  </a:lnTo>
                  <a:lnTo>
                    <a:pt x="616" y="82"/>
                  </a:lnTo>
                  <a:lnTo>
                    <a:pt x="618" y="82"/>
                  </a:lnTo>
                  <a:lnTo>
                    <a:pt x="620" y="84"/>
                  </a:lnTo>
                  <a:lnTo>
                    <a:pt x="620" y="84"/>
                  </a:lnTo>
                  <a:lnTo>
                    <a:pt x="622" y="86"/>
                  </a:lnTo>
                  <a:lnTo>
                    <a:pt x="623" y="88"/>
                  </a:lnTo>
                  <a:lnTo>
                    <a:pt x="625" y="89"/>
                  </a:lnTo>
                  <a:lnTo>
                    <a:pt x="625" y="89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9" y="93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8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0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3" y="102"/>
                  </a:lnTo>
                  <a:lnTo>
                    <a:pt x="638" y="104"/>
                  </a:lnTo>
                  <a:lnTo>
                    <a:pt x="638" y="104"/>
                  </a:lnTo>
                  <a:lnTo>
                    <a:pt x="640" y="106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8"/>
                  </a:lnTo>
                  <a:lnTo>
                    <a:pt x="642" y="109"/>
                  </a:lnTo>
                  <a:lnTo>
                    <a:pt x="644" y="113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647" y="115"/>
                  </a:lnTo>
                  <a:lnTo>
                    <a:pt x="649" y="115"/>
                  </a:lnTo>
                  <a:lnTo>
                    <a:pt x="651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7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5" y="122"/>
                  </a:lnTo>
                  <a:lnTo>
                    <a:pt x="656" y="122"/>
                  </a:lnTo>
                  <a:lnTo>
                    <a:pt x="656" y="124"/>
                  </a:lnTo>
                  <a:lnTo>
                    <a:pt x="658" y="126"/>
                  </a:lnTo>
                  <a:lnTo>
                    <a:pt x="658" y="130"/>
                  </a:lnTo>
                  <a:lnTo>
                    <a:pt x="660" y="130"/>
                  </a:lnTo>
                  <a:lnTo>
                    <a:pt x="662" y="128"/>
                  </a:lnTo>
                  <a:lnTo>
                    <a:pt x="664" y="130"/>
                  </a:lnTo>
                  <a:lnTo>
                    <a:pt x="667" y="131"/>
                  </a:lnTo>
                  <a:lnTo>
                    <a:pt x="669" y="131"/>
                  </a:lnTo>
                  <a:lnTo>
                    <a:pt x="669" y="133"/>
                  </a:lnTo>
                  <a:lnTo>
                    <a:pt x="669" y="133"/>
                  </a:lnTo>
                  <a:lnTo>
                    <a:pt x="671" y="131"/>
                  </a:lnTo>
                  <a:lnTo>
                    <a:pt x="671" y="130"/>
                  </a:lnTo>
                  <a:lnTo>
                    <a:pt x="671" y="131"/>
                  </a:lnTo>
                  <a:lnTo>
                    <a:pt x="671" y="131"/>
                  </a:lnTo>
                  <a:lnTo>
                    <a:pt x="673" y="131"/>
                  </a:lnTo>
                  <a:lnTo>
                    <a:pt x="673" y="133"/>
                  </a:lnTo>
                  <a:lnTo>
                    <a:pt x="675" y="133"/>
                  </a:lnTo>
                  <a:lnTo>
                    <a:pt x="675" y="135"/>
                  </a:lnTo>
                  <a:lnTo>
                    <a:pt x="675" y="135"/>
                  </a:lnTo>
                  <a:lnTo>
                    <a:pt x="676" y="135"/>
                  </a:lnTo>
                  <a:lnTo>
                    <a:pt x="676" y="135"/>
                  </a:lnTo>
                  <a:lnTo>
                    <a:pt x="678" y="137"/>
                  </a:lnTo>
                  <a:lnTo>
                    <a:pt x="678" y="137"/>
                  </a:lnTo>
                  <a:lnTo>
                    <a:pt x="676" y="139"/>
                  </a:lnTo>
                  <a:lnTo>
                    <a:pt x="676" y="139"/>
                  </a:lnTo>
                  <a:lnTo>
                    <a:pt x="678" y="140"/>
                  </a:lnTo>
                  <a:lnTo>
                    <a:pt x="678" y="140"/>
                  </a:lnTo>
                  <a:lnTo>
                    <a:pt x="680" y="139"/>
                  </a:lnTo>
                  <a:lnTo>
                    <a:pt x="680" y="139"/>
                  </a:lnTo>
                  <a:lnTo>
                    <a:pt x="682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4" y="139"/>
                  </a:lnTo>
                  <a:lnTo>
                    <a:pt x="686" y="140"/>
                  </a:lnTo>
                  <a:lnTo>
                    <a:pt x="686" y="140"/>
                  </a:lnTo>
                  <a:lnTo>
                    <a:pt x="687" y="140"/>
                  </a:lnTo>
                  <a:lnTo>
                    <a:pt x="687" y="140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7" y="139"/>
                  </a:lnTo>
                  <a:lnTo>
                    <a:pt x="689" y="139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39"/>
                  </a:lnTo>
                  <a:lnTo>
                    <a:pt x="693" y="137"/>
                  </a:lnTo>
                  <a:lnTo>
                    <a:pt x="695" y="137"/>
                  </a:lnTo>
                  <a:lnTo>
                    <a:pt x="695" y="139"/>
                  </a:lnTo>
                  <a:lnTo>
                    <a:pt x="695" y="13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6543675" y="1179513"/>
              <a:ext cx="925513" cy="649288"/>
            </a:xfrm>
            <a:custGeom>
              <a:avLst/>
              <a:gdLst/>
              <a:ahLst/>
              <a:cxnLst>
                <a:cxn ang="0">
                  <a:pos x="6" y="131"/>
                </a:cxn>
                <a:cxn ang="0">
                  <a:pos x="13" y="126"/>
                </a:cxn>
                <a:cxn ang="0">
                  <a:pos x="22" y="117"/>
                </a:cxn>
                <a:cxn ang="0">
                  <a:pos x="27" y="111"/>
                </a:cxn>
                <a:cxn ang="0">
                  <a:pos x="29" y="106"/>
                </a:cxn>
                <a:cxn ang="0">
                  <a:pos x="33" y="104"/>
                </a:cxn>
                <a:cxn ang="0">
                  <a:pos x="33" y="104"/>
                </a:cxn>
                <a:cxn ang="0">
                  <a:pos x="33" y="106"/>
                </a:cxn>
                <a:cxn ang="0">
                  <a:pos x="29" y="107"/>
                </a:cxn>
                <a:cxn ang="0">
                  <a:pos x="29" y="111"/>
                </a:cxn>
                <a:cxn ang="0">
                  <a:pos x="33" y="107"/>
                </a:cxn>
                <a:cxn ang="0">
                  <a:pos x="37" y="106"/>
                </a:cxn>
                <a:cxn ang="0">
                  <a:pos x="40" y="100"/>
                </a:cxn>
                <a:cxn ang="0">
                  <a:pos x="46" y="95"/>
                </a:cxn>
                <a:cxn ang="0">
                  <a:pos x="51" y="89"/>
                </a:cxn>
                <a:cxn ang="0">
                  <a:pos x="55" y="86"/>
                </a:cxn>
                <a:cxn ang="0">
                  <a:pos x="80" y="111"/>
                </a:cxn>
                <a:cxn ang="0">
                  <a:pos x="247" y="65"/>
                </a:cxn>
                <a:cxn ang="0">
                  <a:pos x="453" y="1"/>
                </a:cxn>
                <a:cxn ang="0">
                  <a:pos x="462" y="5"/>
                </a:cxn>
                <a:cxn ang="0">
                  <a:pos x="468" y="11"/>
                </a:cxn>
                <a:cxn ang="0">
                  <a:pos x="479" y="11"/>
                </a:cxn>
                <a:cxn ang="0">
                  <a:pos x="484" y="14"/>
                </a:cxn>
                <a:cxn ang="0">
                  <a:pos x="488" y="18"/>
                </a:cxn>
                <a:cxn ang="0">
                  <a:pos x="492" y="20"/>
                </a:cxn>
                <a:cxn ang="0">
                  <a:pos x="495" y="31"/>
                </a:cxn>
                <a:cxn ang="0">
                  <a:pos x="501" y="42"/>
                </a:cxn>
                <a:cxn ang="0">
                  <a:pos x="508" y="49"/>
                </a:cxn>
                <a:cxn ang="0">
                  <a:pos x="517" y="51"/>
                </a:cxn>
                <a:cxn ang="0">
                  <a:pos x="528" y="53"/>
                </a:cxn>
                <a:cxn ang="0">
                  <a:pos x="539" y="58"/>
                </a:cxn>
                <a:cxn ang="0">
                  <a:pos x="534" y="65"/>
                </a:cxn>
                <a:cxn ang="0">
                  <a:pos x="530" y="73"/>
                </a:cxn>
                <a:cxn ang="0">
                  <a:pos x="530" y="87"/>
                </a:cxn>
                <a:cxn ang="0">
                  <a:pos x="524" y="96"/>
                </a:cxn>
                <a:cxn ang="0">
                  <a:pos x="524" y="102"/>
                </a:cxn>
                <a:cxn ang="0">
                  <a:pos x="515" y="115"/>
                </a:cxn>
                <a:cxn ang="0">
                  <a:pos x="521" y="122"/>
                </a:cxn>
                <a:cxn ang="0">
                  <a:pos x="526" y="129"/>
                </a:cxn>
                <a:cxn ang="0">
                  <a:pos x="524" y="135"/>
                </a:cxn>
                <a:cxn ang="0">
                  <a:pos x="519" y="142"/>
                </a:cxn>
                <a:cxn ang="0">
                  <a:pos x="521" y="153"/>
                </a:cxn>
                <a:cxn ang="0">
                  <a:pos x="523" y="162"/>
                </a:cxn>
                <a:cxn ang="0">
                  <a:pos x="526" y="168"/>
                </a:cxn>
                <a:cxn ang="0">
                  <a:pos x="537" y="166"/>
                </a:cxn>
                <a:cxn ang="0">
                  <a:pos x="546" y="182"/>
                </a:cxn>
                <a:cxn ang="0">
                  <a:pos x="557" y="186"/>
                </a:cxn>
                <a:cxn ang="0">
                  <a:pos x="566" y="192"/>
                </a:cxn>
                <a:cxn ang="0">
                  <a:pos x="583" y="201"/>
                </a:cxn>
                <a:cxn ang="0">
                  <a:pos x="574" y="213"/>
                </a:cxn>
                <a:cxn ang="0">
                  <a:pos x="566" y="224"/>
                </a:cxn>
                <a:cxn ang="0">
                  <a:pos x="559" y="235"/>
                </a:cxn>
                <a:cxn ang="0">
                  <a:pos x="556" y="246"/>
                </a:cxn>
                <a:cxn ang="0">
                  <a:pos x="548" y="254"/>
                </a:cxn>
                <a:cxn ang="0">
                  <a:pos x="532" y="265"/>
                </a:cxn>
                <a:cxn ang="0">
                  <a:pos x="508" y="270"/>
                </a:cxn>
                <a:cxn ang="0">
                  <a:pos x="471" y="296"/>
                </a:cxn>
                <a:cxn ang="0">
                  <a:pos x="294" y="347"/>
                </a:cxn>
                <a:cxn ang="0">
                  <a:pos x="128" y="394"/>
                </a:cxn>
                <a:cxn ang="0">
                  <a:pos x="44" y="298"/>
                </a:cxn>
                <a:cxn ang="0">
                  <a:pos x="2" y="137"/>
                </a:cxn>
              </a:cxnLst>
              <a:rect l="0" t="0" r="r" b="b"/>
              <a:pathLst>
                <a:path w="583" h="409">
                  <a:moveTo>
                    <a:pt x="0" y="133"/>
                  </a:moveTo>
                  <a:lnTo>
                    <a:pt x="2" y="133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6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20"/>
                  </a:lnTo>
                  <a:lnTo>
                    <a:pt x="20" y="120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3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09"/>
                  </a:lnTo>
                  <a:lnTo>
                    <a:pt x="29" y="109"/>
                  </a:lnTo>
                  <a:lnTo>
                    <a:pt x="29" y="107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2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09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6" y="95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4"/>
                  </a:lnTo>
                  <a:lnTo>
                    <a:pt x="59" y="82"/>
                  </a:lnTo>
                  <a:lnTo>
                    <a:pt x="68" y="115"/>
                  </a:lnTo>
                  <a:lnTo>
                    <a:pt x="80" y="111"/>
                  </a:lnTo>
                  <a:lnTo>
                    <a:pt x="128" y="98"/>
                  </a:lnTo>
                  <a:lnTo>
                    <a:pt x="130" y="98"/>
                  </a:lnTo>
                  <a:lnTo>
                    <a:pt x="143" y="95"/>
                  </a:lnTo>
                  <a:lnTo>
                    <a:pt x="196" y="80"/>
                  </a:lnTo>
                  <a:lnTo>
                    <a:pt x="197" y="80"/>
                  </a:lnTo>
                  <a:lnTo>
                    <a:pt x="205" y="76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58" y="62"/>
                  </a:lnTo>
                  <a:lnTo>
                    <a:pt x="314" y="43"/>
                  </a:lnTo>
                  <a:lnTo>
                    <a:pt x="318" y="43"/>
                  </a:lnTo>
                  <a:lnTo>
                    <a:pt x="351" y="34"/>
                  </a:lnTo>
                  <a:lnTo>
                    <a:pt x="387" y="23"/>
                  </a:lnTo>
                  <a:lnTo>
                    <a:pt x="391" y="22"/>
                  </a:lnTo>
                  <a:lnTo>
                    <a:pt x="446" y="5"/>
                  </a:lnTo>
                  <a:lnTo>
                    <a:pt x="453" y="1"/>
                  </a:lnTo>
                  <a:lnTo>
                    <a:pt x="455" y="1"/>
                  </a:lnTo>
                  <a:lnTo>
                    <a:pt x="455" y="1"/>
                  </a:lnTo>
                  <a:lnTo>
                    <a:pt x="455" y="0"/>
                  </a:lnTo>
                  <a:lnTo>
                    <a:pt x="457" y="1"/>
                  </a:lnTo>
                  <a:lnTo>
                    <a:pt x="459" y="1"/>
                  </a:lnTo>
                  <a:lnTo>
                    <a:pt x="459" y="3"/>
                  </a:lnTo>
                  <a:lnTo>
                    <a:pt x="459" y="3"/>
                  </a:lnTo>
                  <a:lnTo>
                    <a:pt x="462" y="5"/>
                  </a:lnTo>
                  <a:lnTo>
                    <a:pt x="462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4" y="3"/>
                  </a:lnTo>
                  <a:lnTo>
                    <a:pt x="466" y="7"/>
                  </a:lnTo>
                  <a:lnTo>
                    <a:pt x="468" y="9"/>
                  </a:lnTo>
                  <a:lnTo>
                    <a:pt x="468" y="9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1" y="12"/>
                  </a:lnTo>
                  <a:lnTo>
                    <a:pt x="475" y="11"/>
                  </a:lnTo>
                  <a:lnTo>
                    <a:pt x="477" y="11"/>
                  </a:lnTo>
                  <a:lnTo>
                    <a:pt x="477" y="11"/>
                  </a:lnTo>
                  <a:lnTo>
                    <a:pt x="479" y="11"/>
                  </a:lnTo>
                  <a:lnTo>
                    <a:pt x="479" y="12"/>
                  </a:lnTo>
                  <a:lnTo>
                    <a:pt x="479" y="12"/>
                  </a:lnTo>
                  <a:lnTo>
                    <a:pt x="481" y="12"/>
                  </a:lnTo>
                  <a:lnTo>
                    <a:pt x="482" y="12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6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4"/>
                  </a:lnTo>
                  <a:lnTo>
                    <a:pt x="488" y="16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8" y="18"/>
                  </a:lnTo>
                  <a:lnTo>
                    <a:pt x="486" y="18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88" y="20"/>
                  </a:lnTo>
                  <a:lnTo>
                    <a:pt x="490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2" y="20"/>
                  </a:lnTo>
                  <a:lnTo>
                    <a:pt x="493" y="23"/>
                  </a:lnTo>
                  <a:lnTo>
                    <a:pt x="493" y="25"/>
                  </a:lnTo>
                  <a:lnTo>
                    <a:pt x="493" y="25"/>
                  </a:lnTo>
                  <a:lnTo>
                    <a:pt x="493" y="27"/>
                  </a:lnTo>
                  <a:lnTo>
                    <a:pt x="493" y="29"/>
                  </a:lnTo>
                  <a:lnTo>
                    <a:pt x="495" y="31"/>
                  </a:lnTo>
                  <a:lnTo>
                    <a:pt x="495" y="31"/>
                  </a:lnTo>
                  <a:lnTo>
                    <a:pt x="497" y="34"/>
                  </a:lnTo>
                  <a:lnTo>
                    <a:pt x="497" y="36"/>
                  </a:lnTo>
                  <a:lnTo>
                    <a:pt x="497" y="38"/>
                  </a:lnTo>
                  <a:lnTo>
                    <a:pt x="497" y="38"/>
                  </a:lnTo>
                  <a:lnTo>
                    <a:pt x="497" y="40"/>
                  </a:lnTo>
                  <a:lnTo>
                    <a:pt x="497" y="40"/>
                  </a:lnTo>
                  <a:lnTo>
                    <a:pt x="499" y="40"/>
                  </a:lnTo>
                  <a:lnTo>
                    <a:pt x="501" y="42"/>
                  </a:lnTo>
                  <a:lnTo>
                    <a:pt x="503" y="42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3" y="43"/>
                  </a:lnTo>
                  <a:lnTo>
                    <a:pt x="504" y="45"/>
                  </a:lnTo>
                  <a:lnTo>
                    <a:pt x="504" y="45"/>
                  </a:lnTo>
                  <a:lnTo>
                    <a:pt x="506" y="47"/>
                  </a:lnTo>
                  <a:lnTo>
                    <a:pt x="508" y="49"/>
                  </a:lnTo>
                  <a:lnTo>
                    <a:pt x="508" y="49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0" y="51"/>
                  </a:lnTo>
                  <a:lnTo>
                    <a:pt x="512" y="51"/>
                  </a:lnTo>
                  <a:lnTo>
                    <a:pt x="513" y="49"/>
                  </a:lnTo>
                  <a:lnTo>
                    <a:pt x="515" y="51"/>
                  </a:lnTo>
                  <a:lnTo>
                    <a:pt x="517" y="51"/>
                  </a:lnTo>
                  <a:lnTo>
                    <a:pt x="517" y="53"/>
                  </a:lnTo>
                  <a:lnTo>
                    <a:pt x="519" y="54"/>
                  </a:lnTo>
                  <a:lnTo>
                    <a:pt x="519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4" y="53"/>
                  </a:lnTo>
                  <a:lnTo>
                    <a:pt x="528" y="53"/>
                  </a:lnTo>
                  <a:lnTo>
                    <a:pt x="532" y="51"/>
                  </a:lnTo>
                  <a:lnTo>
                    <a:pt x="532" y="51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9" y="56"/>
                  </a:lnTo>
                  <a:lnTo>
                    <a:pt x="539" y="58"/>
                  </a:lnTo>
                  <a:lnTo>
                    <a:pt x="539" y="58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0"/>
                  </a:lnTo>
                  <a:lnTo>
                    <a:pt x="539" y="62"/>
                  </a:lnTo>
                  <a:lnTo>
                    <a:pt x="537" y="62"/>
                  </a:lnTo>
                  <a:lnTo>
                    <a:pt x="537" y="62"/>
                  </a:lnTo>
                  <a:lnTo>
                    <a:pt x="535" y="64"/>
                  </a:lnTo>
                  <a:lnTo>
                    <a:pt x="534" y="65"/>
                  </a:lnTo>
                  <a:lnTo>
                    <a:pt x="534" y="65"/>
                  </a:lnTo>
                  <a:lnTo>
                    <a:pt x="532" y="65"/>
                  </a:lnTo>
                  <a:lnTo>
                    <a:pt x="534" y="67"/>
                  </a:lnTo>
                  <a:lnTo>
                    <a:pt x="534" y="67"/>
                  </a:lnTo>
                  <a:lnTo>
                    <a:pt x="534" y="69"/>
                  </a:lnTo>
                  <a:lnTo>
                    <a:pt x="532" y="69"/>
                  </a:lnTo>
                  <a:lnTo>
                    <a:pt x="532" y="69"/>
                  </a:lnTo>
                  <a:lnTo>
                    <a:pt x="530" y="73"/>
                  </a:lnTo>
                  <a:lnTo>
                    <a:pt x="530" y="76"/>
                  </a:lnTo>
                  <a:lnTo>
                    <a:pt x="530" y="78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0"/>
                  </a:lnTo>
                  <a:lnTo>
                    <a:pt x="530" y="84"/>
                  </a:lnTo>
                  <a:lnTo>
                    <a:pt x="530" y="87"/>
                  </a:lnTo>
                  <a:lnTo>
                    <a:pt x="528" y="87"/>
                  </a:lnTo>
                  <a:lnTo>
                    <a:pt x="526" y="91"/>
                  </a:lnTo>
                  <a:lnTo>
                    <a:pt x="526" y="93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6" y="95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96"/>
                  </a:lnTo>
                  <a:lnTo>
                    <a:pt x="524" y="100"/>
                  </a:lnTo>
                  <a:lnTo>
                    <a:pt x="526" y="98"/>
                  </a:lnTo>
                  <a:lnTo>
                    <a:pt x="526" y="98"/>
                  </a:lnTo>
                  <a:lnTo>
                    <a:pt x="526" y="100"/>
                  </a:lnTo>
                  <a:lnTo>
                    <a:pt x="526" y="100"/>
                  </a:lnTo>
                  <a:lnTo>
                    <a:pt x="524" y="102"/>
                  </a:lnTo>
                  <a:lnTo>
                    <a:pt x="523" y="106"/>
                  </a:lnTo>
                  <a:lnTo>
                    <a:pt x="523" y="107"/>
                  </a:lnTo>
                  <a:lnTo>
                    <a:pt x="521" y="109"/>
                  </a:lnTo>
                  <a:lnTo>
                    <a:pt x="519" y="111"/>
                  </a:lnTo>
                  <a:lnTo>
                    <a:pt x="517" y="111"/>
                  </a:lnTo>
                  <a:lnTo>
                    <a:pt x="517" y="113"/>
                  </a:lnTo>
                  <a:lnTo>
                    <a:pt x="515" y="113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5" y="117"/>
                  </a:lnTo>
                  <a:lnTo>
                    <a:pt x="515" y="118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7" y="118"/>
                  </a:lnTo>
                  <a:lnTo>
                    <a:pt x="519" y="120"/>
                  </a:lnTo>
                  <a:lnTo>
                    <a:pt x="521" y="122"/>
                  </a:lnTo>
                  <a:lnTo>
                    <a:pt x="521" y="122"/>
                  </a:lnTo>
                  <a:lnTo>
                    <a:pt x="523" y="124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4" y="126"/>
                  </a:lnTo>
                  <a:lnTo>
                    <a:pt x="526" y="126"/>
                  </a:lnTo>
                  <a:lnTo>
                    <a:pt x="526" y="128"/>
                  </a:lnTo>
                  <a:lnTo>
                    <a:pt x="526" y="129"/>
                  </a:lnTo>
                  <a:lnTo>
                    <a:pt x="526" y="129"/>
                  </a:lnTo>
                  <a:lnTo>
                    <a:pt x="524" y="131"/>
                  </a:lnTo>
                  <a:lnTo>
                    <a:pt x="523" y="131"/>
                  </a:lnTo>
                  <a:lnTo>
                    <a:pt x="523" y="131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6" y="135"/>
                  </a:lnTo>
                  <a:lnTo>
                    <a:pt x="524" y="135"/>
                  </a:lnTo>
                  <a:lnTo>
                    <a:pt x="524" y="135"/>
                  </a:lnTo>
                  <a:lnTo>
                    <a:pt x="524" y="137"/>
                  </a:lnTo>
                  <a:lnTo>
                    <a:pt x="524" y="139"/>
                  </a:lnTo>
                  <a:lnTo>
                    <a:pt x="524" y="140"/>
                  </a:lnTo>
                  <a:lnTo>
                    <a:pt x="523" y="140"/>
                  </a:lnTo>
                  <a:lnTo>
                    <a:pt x="523" y="140"/>
                  </a:lnTo>
                  <a:lnTo>
                    <a:pt x="521" y="140"/>
                  </a:lnTo>
                  <a:lnTo>
                    <a:pt x="519" y="142"/>
                  </a:lnTo>
                  <a:lnTo>
                    <a:pt x="519" y="142"/>
                  </a:lnTo>
                  <a:lnTo>
                    <a:pt x="519" y="146"/>
                  </a:lnTo>
                  <a:lnTo>
                    <a:pt x="519" y="146"/>
                  </a:lnTo>
                  <a:lnTo>
                    <a:pt x="521" y="148"/>
                  </a:lnTo>
                  <a:lnTo>
                    <a:pt x="519" y="151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1" y="153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3" y="155"/>
                  </a:lnTo>
                  <a:lnTo>
                    <a:pt x="521" y="157"/>
                  </a:lnTo>
                  <a:lnTo>
                    <a:pt x="523" y="159"/>
                  </a:lnTo>
                  <a:lnTo>
                    <a:pt x="523" y="159"/>
                  </a:lnTo>
                  <a:lnTo>
                    <a:pt x="523" y="160"/>
                  </a:lnTo>
                  <a:lnTo>
                    <a:pt x="523" y="162"/>
                  </a:lnTo>
                  <a:lnTo>
                    <a:pt x="523" y="162"/>
                  </a:lnTo>
                  <a:lnTo>
                    <a:pt x="524" y="162"/>
                  </a:lnTo>
                  <a:lnTo>
                    <a:pt x="524" y="162"/>
                  </a:lnTo>
                  <a:lnTo>
                    <a:pt x="524" y="164"/>
                  </a:lnTo>
                  <a:lnTo>
                    <a:pt x="524" y="164"/>
                  </a:lnTo>
                  <a:lnTo>
                    <a:pt x="524" y="166"/>
                  </a:lnTo>
                  <a:lnTo>
                    <a:pt x="524" y="166"/>
                  </a:lnTo>
                  <a:lnTo>
                    <a:pt x="526" y="168"/>
                  </a:lnTo>
                  <a:lnTo>
                    <a:pt x="526" y="168"/>
                  </a:lnTo>
                  <a:lnTo>
                    <a:pt x="528" y="168"/>
                  </a:lnTo>
                  <a:lnTo>
                    <a:pt x="530" y="166"/>
                  </a:lnTo>
                  <a:lnTo>
                    <a:pt x="532" y="166"/>
                  </a:lnTo>
                  <a:lnTo>
                    <a:pt x="534" y="164"/>
                  </a:lnTo>
                  <a:lnTo>
                    <a:pt x="535" y="166"/>
                  </a:lnTo>
                  <a:lnTo>
                    <a:pt x="537" y="166"/>
                  </a:lnTo>
                  <a:lnTo>
                    <a:pt x="537" y="166"/>
                  </a:lnTo>
                  <a:lnTo>
                    <a:pt x="539" y="168"/>
                  </a:lnTo>
                  <a:lnTo>
                    <a:pt x="539" y="171"/>
                  </a:lnTo>
                  <a:lnTo>
                    <a:pt x="539" y="171"/>
                  </a:lnTo>
                  <a:lnTo>
                    <a:pt x="541" y="173"/>
                  </a:lnTo>
                  <a:lnTo>
                    <a:pt x="541" y="177"/>
                  </a:lnTo>
                  <a:lnTo>
                    <a:pt x="541" y="177"/>
                  </a:lnTo>
                  <a:lnTo>
                    <a:pt x="543" y="181"/>
                  </a:lnTo>
                  <a:lnTo>
                    <a:pt x="546" y="182"/>
                  </a:lnTo>
                  <a:lnTo>
                    <a:pt x="548" y="181"/>
                  </a:lnTo>
                  <a:lnTo>
                    <a:pt x="548" y="181"/>
                  </a:lnTo>
                  <a:lnTo>
                    <a:pt x="552" y="181"/>
                  </a:lnTo>
                  <a:lnTo>
                    <a:pt x="552" y="181"/>
                  </a:lnTo>
                  <a:lnTo>
                    <a:pt x="554" y="181"/>
                  </a:lnTo>
                  <a:lnTo>
                    <a:pt x="554" y="182"/>
                  </a:lnTo>
                  <a:lnTo>
                    <a:pt x="557" y="186"/>
                  </a:lnTo>
                  <a:lnTo>
                    <a:pt x="557" y="186"/>
                  </a:lnTo>
                  <a:lnTo>
                    <a:pt x="557" y="188"/>
                  </a:lnTo>
                  <a:lnTo>
                    <a:pt x="557" y="188"/>
                  </a:lnTo>
                  <a:lnTo>
                    <a:pt x="559" y="188"/>
                  </a:lnTo>
                  <a:lnTo>
                    <a:pt x="559" y="188"/>
                  </a:lnTo>
                  <a:lnTo>
                    <a:pt x="561" y="190"/>
                  </a:lnTo>
                  <a:lnTo>
                    <a:pt x="563" y="190"/>
                  </a:lnTo>
                  <a:lnTo>
                    <a:pt x="565" y="190"/>
                  </a:lnTo>
                  <a:lnTo>
                    <a:pt x="566" y="192"/>
                  </a:lnTo>
                  <a:lnTo>
                    <a:pt x="568" y="193"/>
                  </a:lnTo>
                  <a:lnTo>
                    <a:pt x="568" y="195"/>
                  </a:lnTo>
                  <a:lnTo>
                    <a:pt x="572" y="195"/>
                  </a:lnTo>
                  <a:lnTo>
                    <a:pt x="577" y="197"/>
                  </a:lnTo>
                  <a:lnTo>
                    <a:pt x="577" y="199"/>
                  </a:lnTo>
                  <a:lnTo>
                    <a:pt x="579" y="201"/>
                  </a:lnTo>
                  <a:lnTo>
                    <a:pt x="581" y="201"/>
                  </a:lnTo>
                  <a:lnTo>
                    <a:pt x="583" y="201"/>
                  </a:lnTo>
                  <a:lnTo>
                    <a:pt x="583" y="202"/>
                  </a:lnTo>
                  <a:lnTo>
                    <a:pt x="583" y="204"/>
                  </a:lnTo>
                  <a:lnTo>
                    <a:pt x="583" y="206"/>
                  </a:lnTo>
                  <a:lnTo>
                    <a:pt x="579" y="208"/>
                  </a:lnTo>
                  <a:lnTo>
                    <a:pt x="576" y="210"/>
                  </a:lnTo>
                  <a:lnTo>
                    <a:pt x="576" y="210"/>
                  </a:lnTo>
                  <a:lnTo>
                    <a:pt x="576" y="213"/>
                  </a:lnTo>
                  <a:lnTo>
                    <a:pt x="574" y="213"/>
                  </a:lnTo>
                  <a:lnTo>
                    <a:pt x="574" y="215"/>
                  </a:lnTo>
                  <a:lnTo>
                    <a:pt x="572" y="217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8" y="219"/>
                  </a:lnTo>
                  <a:lnTo>
                    <a:pt x="566" y="221"/>
                  </a:lnTo>
                  <a:lnTo>
                    <a:pt x="566" y="221"/>
                  </a:lnTo>
                  <a:lnTo>
                    <a:pt x="566" y="224"/>
                  </a:lnTo>
                  <a:lnTo>
                    <a:pt x="565" y="224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30"/>
                  </a:lnTo>
                  <a:lnTo>
                    <a:pt x="559" y="232"/>
                  </a:lnTo>
                  <a:lnTo>
                    <a:pt x="559" y="232"/>
                  </a:lnTo>
                  <a:lnTo>
                    <a:pt x="559" y="234"/>
                  </a:lnTo>
                  <a:lnTo>
                    <a:pt x="559" y="235"/>
                  </a:lnTo>
                  <a:lnTo>
                    <a:pt x="556" y="235"/>
                  </a:lnTo>
                  <a:lnTo>
                    <a:pt x="556" y="237"/>
                  </a:lnTo>
                  <a:lnTo>
                    <a:pt x="556" y="239"/>
                  </a:lnTo>
                  <a:lnTo>
                    <a:pt x="554" y="239"/>
                  </a:lnTo>
                  <a:lnTo>
                    <a:pt x="556" y="241"/>
                  </a:lnTo>
                  <a:lnTo>
                    <a:pt x="556" y="241"/>
                  </a:lnTo>
                  <a:lnTo>
                    <a:pt x="556" y="245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6" y="246"/>
                  </a:lnTo>
                  <a:lnTo>
                    <a:pt x="554" y="248"/>
                  </a:lnTo>
                  <a:lnTo>
                    <a:pt x="554" y="248"/>
                  </a:lnTo>
                  <a:lnTo>
                    <a:pt x="550" y="252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8" y="254"/>
                  </a:lnTo>
                  <a:lnTo>
                    <a:pt x="546" y="255"/>
                  </a:lnTo>
                  <a:lnTo>
                    <a:pt x="543" y="255"/>
                  </a:lnTo>
                  <a:lnTo>
                    <a:pt x="541" y="255"/>
                  </a:lnTo>
                  <a:lnTo>
                    <a:pt x="541" y="257"/>
                  </a:lnTo>
                  <a:lnTo>
                    <a:pt x="537" y="261"/>
                  </a:lnTo>
                  <a:lnTo>
                    <a:pt x="535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28" y="263"/>
                  </a:lnTo>
                  <a:lnTo>
                    <a:pt x="523" y="265"/>
                  </a:lnTo>
                  <a:lnTo>
                    <a:pt x="517" y="265"/>
                  </a:lnTo>
                  <a:lnTo>
                    <a:pt x="517" y="265"/>
                  </a:lnTo>
                  <a:lnTo>
                    <a:pt x="515" y="266"/>
                  </a:lnTo>
                  <a:lnTo>
                    <a:pt x="513" y="266"/>
                  </a:lnTo>
                  <a:lnTo>
                    <a:pt x="510" y="268"/>
                  </a:lnTo>
                  <a:lnTo>
                    <a:pt x="508" y="270"/>
                  </a:lnTo>
                  <a:lnTo>
                    <a:pt x="508" y="272"/>
                  </a:lnTo>
                  <a:lnTo>
                    <a:pt x="506" y="274"/>
                  </a:lnTo>
                  <a:lnTo>
                    <a:pt x="506" y="277"/>
                  </a:lnTo>
                  <a:lnTo>
                    <a:pt x="504" y="281"/>
                  </a:lnTo>
                  <a:lnTo>
                    <a:pt x="504" y="283"/>
                  </a:lnTo>
                  <a:lnTo>
                    <a:pt x="504" y="285"/>
                  </a:lnTo>
                  <a:lnTo>
                    <a:pt x="504" y="285"/>
                  </a:lnTo>
                  <a:lnTo>
                    <a:pt x="471" y="296"/>
                  </a:lnTo>
                  <a:lnTo>
                    <a:pt x="464" y="298"/>
                  </a:lnTo>
                  <a:lnTo>
                    <a:pt x="433" y="307"/>
                  </a:lnTo>
                  <a:lnTo>
                    <a:pt x="413" y="314"/>
                  </a:lnTo>
                  <a:lnTo>
                    <a:pt x="395" y="319"/>
                  </a:lnTo>
                  <a:lnTo>
                    <a:pt x="375" y="325"/>
                  </a:lnTo>
                  <a:lnTo>
                    <a:pt x="353" y="332"/>
                  </a:lnTo>
                  <a:lnTo>
                    <a:pt x="351" y="332"/>
                  </a:lnTo>
                  <a:lnTo>
                    <a:pt x="294" y="347"/>
                  </a:lnTo>
                  <a:lnTo>
                    <a:pt x="272" y="354"/>
                  </a:lnTo>
                  <a:lnTo>
                    <a:pt x="267" y="356"/>
                  </a:lnTo>
                  <a:lnTo>
                    <a:pt x="228" y="367"/>
                  </a:lnTo>
                  <a:lnTo>
                    <a:pt x="217" y="369"/>
                  </a:lnTo>
                  <a:lnTo>
                    <a:pt x="175" y="382"/>
                  </a:lnTo>
                  <a:lnTo>
                    <a:pt x="168" y="383"/>
                  </a:lnTo>
                  <a:lnTo>
                    <a:pt x="141" y="391"/>
                  </a:lnTo>
                  <a:lnTo>
                    <a:pt x="128" y="394"/>
                  </a:lnTo>
                  <a:lnTo>
                    <a:pt x="80" y="407"/>
                  </a:lnTo>
                  <a:lnTo>
                    <a:pt x="71" y="409"/>
                  </a:lnTo>
                  <a:lnTo>
                    <a:pt x="64" y="380"/>
                  </a:lnTo>
                  <a:lnTo>
                    <a:pt x="62" y="372"/>
                  </a:lnTo>
                  <a:lnTo>
                    <a:pt x="59" y="356"/>
                  </a:lnTo>
                  <a:lnTo>
                    <a:pt x="51" y="327"/>
                  </a:lnTo>
                  <a:lnTo>
                    <a:pt x="48" y="318"/>
                  </a:lnTo>
                  <a:lnTo>
                    <a:pt x="44" y="298"/>
                  </a:lnTo>
                  <a:lnTo>
                    <a:pt x="44" y="298"/>
                  </a:lnTo>
                  <a:lnTo>
                    <a:pt x="37" y="272"/>
                  </a:lnTo>
                  <a:lnTo>
                    <a:pt x="35" y="266"/>
                  </a:lnTo>
                  <a:lnTo>
                    <a:pt x="27" y="239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6" y="151"/>
                  </a:lnTo>
                  <a:lnTo>
                    <a:pt x="2" y="137"/>
                  </a:lnTo>
                  <a:lnTo>
                    <a:pt x="0" y="1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  <a:lnTo>
                    <a:pt x="49" y="245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5354638" y="2470150"/>
              <a:ext cx="1290638" cy="582613"/>
            </a:xfrm>
            <a:custGeom>
              <a:avLst/>
              <a:gdLst/>
              <a:ahLst/>
              <a:cxnLst>
                <a:cxn ang="0">
                  <a:pos x="38" y="247"/>
                </a:cxn>
                <a:cxn ang="0">
                  <a:pos x="46" y="256"/>
                </a:cxn>
                <a:cxn ang="0">
                  <a:pos x="36" y="263"/>
                </a:cxn>
                <a:cxn ang="0">
                  <a:pos x="26" y="279"/>
                </a:cxn>
                <a:cxn ang="0">
                  <a:pos x="31" y="283"/>
                </a:cxn>
                <a:cxn ang="0">
                  <a:pos x="29" y="294"/>
                </a:cxn>
                <a:cxn ang="0">
                  <a:pos x="18" y="294"/>
                </a:cxn>
                <a:cxn ang="0">
                  <a:pos x="18" y="312"/>
                </a:cxn>
                <a:cxn ang="0">
                  <a:pos x="15" y="305"/>
                </a:cxn>
                <a:cxn ang="0">
                  <a:pos x="5" y="316"/>
                </a:cxn>
                <a:cxn ang="0">
                  <a:pos x="15" y="312"/>
                </a:cxn>
                <a:cxn ang="0">
                  <a:pos x="15" y="325"/>
                </a:cxn>
                <a:cxn ang="0">
                  <a:pos x="11" y="332"/>
                </a:cxn>
                <a:cxn ang="0">
                  <a:pos x="22" y="343"/>
                </a:cxn>
                <a:cxn ang="0">
                  <a:pos x="13" y="349"/>
                </a:cxn>
                <a:cxn ang="0">
                  <a:pos x="9" y="362"/>
                </a:cxn>
                <a:cxn ang="0">
                  <a:pos x="18" y="365"/>
                </a:cxn>
                <a:cxn ang="0">
                  <a:pos x="195" y="336"/>
                </a:cxn>
                <a:cxn ang="0">
                  <a:pos x="334" y="310"/>
                </a:cxn>
                <a:cxn ang="0">
                  <a:pos x="502" y="278"/>
                </a:cxn>
                <a:cxn ang="0">
                  <a:pos x="599" y="223"/>
                </a:cxn>
                <a:cxn ang="0">
                  <a:pos x="612" y="221"/>
                </a:cxn>
                <a:cxn ang="0">
                  <a:pos x="616" y="208"/>
                </a:cxn>
                <a:cxn ang="0">
                  <a:pos x="621" y="192"/>
                </a:cxn>
                <a:cxn ang="0">
                  <a:pos x="630" y="183"/>
                </a:cxn>
                <a:cxn ang="0">
                  <a:pos x="649" y="173"/>
                </a:cxn>
                <a:cxn ang="0">
                  <a:pos x="663" y="168"/>
                </a:cxn>
                <a:cxn ang="0">
                  <a:pos x="676" y="155"/>
                </a:cxn>
                <a:cxn ang="0">
                  <a:pos x="687" y="144"/>
                </a:cxn>
                <a:cxn ang="0">
                  <a:pos x="703" y="133"/>
                </a:cxn>
                <a:cxn ang="0">
                  <a:pos x="711" y="120"/>
                </a:cxn>
                <a:cxn ang="0">
                  <a:pos x="709" y="113"/>
                </a:cxn>
                <a:cxn ang="0">
                  <a:pos x="720" y="109"/>
                </a:cxn>
                <a:cxn ang="0">
                  <a:pos x="720" y="100"/>
                </a:cxn>
                <a:cxn ang="0">
                  <a:pos x="736" y="93"/>
                </a:cxn>
                <a:cxn ang="0">
                  <a:pos x="740" y="102"/>
                </a:cxn>
                <a:cxn ang="0">
                  <a:pos x="747" y="97"/>
                </a:cxn>
                <a:cxn ang="0">
                  <a:pos x="755" y="80"/>
                </a:cxn>
                <a:cxn ang="0">
                  <a:pos x="771" y="71"/>
                </a:cxn>
                <a:cxn ang="0">
                  <a:pos x="784" y="73"/>
                </a:cxn>
                <a:cxn ang="0">
                  <a:pos x="789" y="67"/>
                </a:cxn>
                <a:cxn ang="0">
                  <a:pos x="800" y="38"/>
                </a:cxn>
                <a:cxn ang="0">
                  <a:pos x="811" y="33"/>
                </a:cxn>
                <a:cxn ang="0">
                  <a:pos x="811" y="18"/>
                </a:cxn>
                <a:cxn ang="0">
                  <a:pos x="809" y="3"/>
                </a:cxn>
                <a:cxn ang="0">
                  <a:pos x="683" y="33"/>
                </a:cxn>
                <a:cxn ang="0">
                  <a:pos x="519" y="69"/>
                </a:cxn>
                <a:cxn ang="0">
                  <a:pos x="391" y="91"/>
                </a:cxn>
                <a:cxn ang="0">
                  <a:pos x="334" y="100"/>
                </a:cxn>
                <a:cxn ang="0">
                  <a:pos x="186" y="124"/>
                </a:cxn>
                <a:cxn ang="0">
                  <a:pos x="66" y="166"/>
                </a:cxn>
                <a:cxn ang="0">
                  <a:pos x="51" y="175"/>
                </a:cxn>
                <a:cxn ang="0">
                  <a:pos x="46" y="162"/>
                </a:cxn>
                <a:cxn ang="0">
                  <a:pos x="49" y="173"/>
                </a:cxn>
                <a:cxn ang="0">
                  <a:pos x="51" y="188"/>
                </a:cxn>
                <a:cxn ang="0">
                  <a:pos x="47" y="197"/>
                </a:cxn>
                <a:cxn ang="0">
                  <a:pos x="38" y="205"/>
                </a:cxn>
                <a:cxn ang="0">
                  <a:pos x="49" y="217"/>
                </a:cxn>
                <a:cxn ang="0">
                  <a:pos x="40" y="234"/>
                </a:cxn>
              </a:cxnLst>
              <a:rect l="0" t="0" r="r" b="b"/>
              <a:pathLst>
                <a:path w="813" h="367">
                  <a:moveTo>
                    <a:pt x="49" y="245"/>
                  </a:moveTo>
                  <a:lnTo>
                    <a:pt x="49" y="245"/>
                  </a:lnTo>
                  <a:lnTo>
                    <a:pt x="49" y="247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46" y="248"/>
                  </a:lnTo>
                  <a:lnTo>
                    <a:pt x="42" y="247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50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42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2" y="259"/>
                  </a:lnTo>
                  <a:lnTo>
                    <a:pt x="42" y="259"/>
                  </a:lnTo>
                  <a:lnTo>
                    <a:pt x="40" y="259"/>
                  </a:lnTo>
                  <a:lnTo>
                    <a:pt x="40" y="258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5"/>
                  </a:lnTo>
                  <a:lnTo>
                    <a:pt x="35" y="267"/>
                  </a:lnTo>
                  <a:lnTo>
                    <a:pt x="31" y="268"/>
                  </a:lnTo>
                  <a:lnTo>
                    <a:pt x="26" y="268"/>
                  </a:lnTo>
                  <a:lnTo>
                    <a:pt x="24" y="270"/>
                  </a:lnTo>
                  <a:lnTo>
                    <a:pt x="22" y="272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9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3" y="278"/>
                  </a:lnTo>
                  <a:lnTo>
                    <a:pt x="35" y="281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31" y="283"/>
                  </a:lnTo>
                  <a:lnTo>
                    <a:pt x="31" y="283"/>
                  </a:lnTo>
                  <a:lnTo>
                    <a:pt x="27" y="285"/>
                  </a:lnTo>
                  <a:lnTo>
                    <a:pt x="26" y="287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6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7" y="296"/>
                  </a:lnTo>
                  <a:lnTo>
                    <a:pt x="27" y="298"/>
                  </a:lnTo>
                  <a:lnTo>
                    <a:pt x="27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18" y="294"/>
                  </a:lnTo>
                  <a:lnTo>
                    <a:pt x="18" y="294"/>
                  </a:lnTo>
                  <a:lnTo>
                    <a:pt x="18" y="296"/>
                  </a:lnTo>
                  <a:lnTo>
                    <a:pt x="16" y="296"/>
                  </a:lnTo>
                  <a:lnTo>
                    <a:pt x="16" y="300"/>
                  </a:lnTo>
                  <a:lnTo>
                    <a:pt x="18" y="300"/>
                  </a:lnTo>
                  <a:lnTo>
                    <a:pt x="18" y="303"/>
                  </a:lnTo>
                  <a:lnTo>
                    <a:pt x="20" y="303"/>
                  </a:lnTo>
                  <a:lnTo>
                    <a:pt x="24" y="309"/>
                  </a:lnTo>
                  <a:lnTo>
                    <a:pt x="22" y="309"/>
                  </a:lnTo>
                  <a:lnTo>
                    <a:pt x="20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15" y="310"/>
                  </a:lnTo>
                  <a:lnTo>
                    <a:pt x="15" y="309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5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1" y="307"/>
                  </a:lnTo>
                  <a:lnTo>
                    <a:pt x="11" y="309"/>
                  </a:lnTo>
                  <a:lnTo>
                    <a:pt x="9" y="310"/>
                  </a:lnTo>
                  <a:lnTo>
                    <a:pt x="9" y="310"/>
                  </a:lnTo>
                  <a:lnTo>
                    <a:pt x="7" y="312"/>
                  </a:lnTo>
                  <a:lnTo>
                    <a:pt x="5" y="314"/>
                  </a:lnTo>
                  <a:lnTo>
                    <a:pt x="5" y="314"/>
                  </a:lnTo>
                  <a:lnTo>
                    <a:pt x="5" y="316"/>
                  </a:lnTo>
                  <a:lnTo>
                    <a:pt x="7" y="318"/>
                  </a:lnTo>
                  <a:lnTo>
                    <a:pt x="7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1" y="318"/>
                  </a:lnTo>
                  <a:lnTo>
                    <a:pt x="11" y="318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6" y="314"/>
                  </a:lnTo>
                  <a:lnTo>
                    <a:pt x="16" y="316"/>
                  </a:lnTo>
                  <a:lnTo>
                    <a:pt x="15" y="318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1"/>
                  </a:lnTo>
                  <a:lnTo>
                    <a:pt x="15" y="325"/>
                  </a:lnTo>
                  <a:lnTo>
                    <a:pt x="15" y="325"/>
                  </a:lnTo>
                  <a:lnTo>
                    <a:pt x="13" y="327"/>
                  </a:lnTo>
                  <a:lnTo>
                    <a:pt x="13" y="327"/>
                  </a:lnTo>
                  <a:lnTo>
                    <a:pt x="9" y="327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9" y="331"/>
                  </a:lnTo>
                  <a:lnTo>
                    <a:pt x="9" y="331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2"/>
                  </a:lnTo>
                  <a:lnTo>
                    <a:pt x="15" y="332"/>
                  </a:lnTo>
                  <a:lnTo>
                    <a:pt x="16" y="332"/>
                  </a:lnTo>
                  <a:lnTo>
                    <a:pt x="16" y="332"/>
                  </a:lnTo>
                  <a:lnTo>
                    <a:pt x="18" y="332"/>
                  </a:lnTo>
                  <a:lnTo>
                    <a:pt x="18" y="334"/>
                  </a:lnTo>
                  <a:lnTo>
                    <a:pt x="20" y="336"/>
                  </a:lnTo>
                  <a:lnTo>
                    <a:pt x="20" y="338"/>
                  </a:lnTo>
                  <a:lnTo>
                    <a:pt x="20" y="340"/>
                  </a:lnTo>
                  <a:lnTo>
                    <a:pt x="20" y="342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22" y="345"/>
                  </a:lnTo>
                  <a:lnTo>
                    <a:pt x="22" y="347"/>
                  </a:lnTo>
                  <a:lnTo>
                    <a:pt x="22" y="349"/>
                  </a:lnTo>
                  <a:lnTo>
                    <a:pt x="20" y="349"/>
                  </a:lnTo>
                  <a:lnTo>
                    <a:pt x="20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3" y="351"/>
                  </a:lnTo>
                  <a:lnTo>
                    <a:pt x="11" y="351"/>
                  </a:lnTo>
                  <a:lnTo>
                    <a:pt x="11" y="353"/>
                  </a:lnTo>
                  <a:lnTo>
                    <a:pt x="11" y="354"/>
                  </a:lnTo>
                  <a:lnTo>
                    <a:pt x="13" y="356"/>
                  </a:lnTo>
                  <a:lnTo>
                    <a:pt x="13" y="358"/>
                  </a:lnTo>
                  <a:lnTo>
                    <a:pt x="11" y="360"/>
                  </a:lnTo>
                  <a:lnTo>
                    <a:pt x="11" y="362"/>
                  </a:lnTo>
                  <a:lnTo>
                    <a:pt x="11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4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2"/>
                  </a:lnTo>
                  <a:lnTo>
                    <a:pt x="2" y="363"/>
                  </a:lnTo>
                  <a:lnTo>
                    <a:pt x="2" y="363"/>
                  </a:lnTo>
                  <a:lnTo>
                    <a:pt x="0" y="365"/>
                  </a:lnTo>
                  <a:lnTo>
                    <a:pt x="2" y="367"/>
                  </a:lnTo>
                  <a:lnTo>
                    <a:pt x="18" y="365"/>
                  </a:lnTo>
                  <a:lnTo>
                    <a:pt x="31" y="363"/>
                  </a:lnTo>
                  <a:lnTo>
                    <a:pt x="60" y="358"/>
                  </a:lnTo>
                  <a:lnTo>
                    <a:pt x="66" y="358"/>
                  </a:lnTo>
                  <a:lnTo>
                    <a:pt x="97" y="353"/>
                  </a:lnTo>
                  <a:lnTo>
                    <a:pt x="111" y="351"/>
                  </a:lnTo>
                  <a:lnTo>
                    <a:pt x="131" y="347"/>
                  </a:lnTo>
                  <a:lnTo>
                    <a:pt x="150" y="343"/>
                  </a:lnTo>
                  <a:lnTo>
                    <a:pt x="153" y="343"/>
                  </a:lnTo>
                  <a:lnTo>
                    <a:pt x="194" y="336"/>
                  </a:lnTo>
                  <a:lnTo>
                    <a:pt x="195" y="336"/>
                  </a:lnTo>
                  <a:lnTo>
                    <a:pt x="212" y="332"/>
                  </a:lnTo>
                  <a:lnTo>
                    <a:pt x="212" y="332"/>
                  </a:lnTo>
                  <a:lnTo>
                    <a:pt x="230" y="329"/>
                  </a:lnTo>
                  <a:lnTo>
                    <a:pt x="232" y="327"/>
                  </a:lnTo>
                  <a:lnTo>
                    <a:pt x="247" y="325"/>
                  </a:lnTo>
                  <a:lnTo>
                    <a:pt x="270" y="321"/>
                  </a:lnTo>
                  <a:lnTo>
                    <a:pt x="309" y="314"/>
                  </a:lnTo>
                  <a:lnTo>
                    <a:pt x="309" y="314"/>
                  </a:lnTo>
                  <a:lnTo>
                    <a:pt x="331" y="310"/>
                  </a:lnTo>
                  <a:lnTo>
                    <a:pt x="334" y="310"/>
                  </a:lnTo>
                  <a:lnTo>
                    <a:pt x="340" y="310"/>
                  </a:lnTo>
                  <a:lnTo>
                    <a:pt x="347" y="309"/>
                  </a:lnTo>
                  <a:lnTo>
                    <a:pt x="353" y="309"/>
                  </a:lnTo>
                  <a:lnTo>
                    <a:pt x="398" y="300"/>
                  </a:lnTo>
                  <a:lnTo>
                    <a:pt x="400" y="300"/>
                  </a:lnTo>
                  <a:lnTo>
                    <a:pt x="442" y="290"/>
                  </a:lnTo>
                  <a:lnTo>
                    <a:pt x="470" y="285"/>
                  </a:lnTo>
                  <a:lnTo>
                    <a:pt x="482" y="283"/>
                  </a:lnTo>
                  <a:lnTo>
                    <a:pt x="493" y="279"/>
                  </a:lnTo>
                  <a:lnTo>
                    <a:pt x="502" y="278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48" y="268"/>
                  </a:lnTo>
                  <a:lnTo>
                    <a:pt x="552" y="268"/>
                  </a:lnTo>
                  <a:lnTo>
                    <a:pt x="566" y="265"/>
                  </a:lnTo>
                  <a:lnTo>
                    <a:pt x="596" y="259"/>
                  </a:lnTo>
                  <a:lnTo>
                    <a:pt x="594" y="230"/>
                  </a:lnTo>
                  <a:lnTo>
                    <a:pt x="594" y="230"/>
                  </a:lnTo>
                  <a:lnTo>
                    <a:pt x="599" y="223"/>
                  </a:lnTo>
                  <a:lnTo>
                    <a:pt x="599" y="223"/>
                  </a:lnTo>
                  <a:lnTo>
                    <a:pt x="599" y="225"/>
                  </a:lnTo>
                  <a:lnTo>
                    <a:pt x="601" y="225"/>
                  </a:lnTo>
                  <a:lnTo>
                    <a:pt x="601" y="225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7" y="225"/>
                  </a:lnTo>
                  <a:lnTo>
                    <a:pt x="608" y="225"/>
                  </a:lnTo>
                  <a:lnTo>
                    <a:pt x="610" y="223"/>
                  </a:lnTo>
                  <a:lnTo>
                    <a:pt x="612" y="223"/>
                  </a:lnTo>
                  <a:lnTo>
                    <a:pt x="612" y="221"/>
                  </a:lnTo>
                  <a:lnTo>
                    <a:pt x="614" y="219"/>
                  </a:lnTo>
                  <a:lnTo>
                    <a:pt x="614" y="219"/>
                  </a:lnTo>
                  <a:lnTo>
                    <a:pt x="616" y="217"/>
                  </a:lnTo>
                  <a:lnTo>
                    <a:pt x="616" y="217"/>
                  </a:lnTo>
                  <a:lnTo>
                    <a:pt x="616" y="215"/>
                  </a:lnTo>
                  <a:lnTo>
                    <a:pt x="618" y="214"/>
                  </a:lnTo>
                  <a:lnTo>
                    <a:pt x="616" y="212"/>
                  </a:lnTo>
                  <a:lnTo>
                    <a:pt x="616" y="210"/>
                  </a:lnTo>
                  <a:lnTo>
                    <a:pt x="616" y="208"/>
                  </a:lnTo>
                  <a:lnTo>
                    <a:pt x="616" y="208"/>
                  </a:lnTo>
                  <a:lnTo>
                    <a:pt x="618" y="205"/>
                  </a:lnTo>
                  <a:lnTo>
                    <a:pt x="616" y="203"/>
                  </a:lnTo>
                  <a:lnTo>
                    <a:pt x="614" y="201"/>
                  </a:lnTo>
                  <a:lnTo>
                    <a:pt x="614" y="201"/>
                  </a:lnTo>
                  <a:lnTo>
                    <a:pt x="616" y="199"/>
                  </a:lnTo>
                  <a:lnTo>
                    <a:pt x="616" y="197"/>
                  </a:lnTo>
                  <a:lnTo>
                    <a:pt x="618" y="197"/>
                  </a:lnTo>
                  <a:lnTo>
                    <a:pt x="619" y="194"/>
                  </a:lnTo>
                  <a:lnTo>
                    <a:pt x="619" y="194"/>
                  </a:lnTo>
                  <a:lnTo>
                    <a:pt x="621" y="192"/>
                  </a:lnTo>
                  <a:lnTo>
                    <a:pt x="623" y="192"/>
                  </a:lnTo>
                  <a:lnTo>
                    <a:pt x="623" y="190"/>
                  </a:lnTo>
                  <a:lnTo>
                    <a:pt x="625" y="188"/>
                  </a:lnTo>
                  <a:lnTo>
                    <a:pt x="625" y="186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27" y="184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0" y="183"/>
                  </a:lnTo>
                  <a:lnTo>
                    <a:pt x="632" y="183"/>
                  </a:lnTo>
                  <a:lnTo>
                    <a:pt x="634" y="177"/>
                  </a:lnTo>
                  <a:lnTo>
                    <a:pt x="636" y="175"/>
                  </a:lnTo>
                  <a:lnTo>
                    <a:pt x="639" y="175"/>
                  </a:lnTo>
                  <a:lnTo>
                    <a:pt x="641" y="175"/>
                  </a:lnTo>
                  <a:lnTo>
                    <a:pt x="643" y="175"/>
                  </a:lnTo>
                  <a:lnTo>
                    <a:pt x="645" y="173"/>
                  </a:lnTo>
                  <a:lnTo>
                    <a:pt x="645" y="173"/>
                  </a:lnTo>
                  <a:lnTo>
                    <a:pt x="647" y="173"/>
                  </a:lnTo>
                  <a:lnTo>
                    <a:pt x="649" y="173"/>
                  </a:lnTo>
                  <a:lnTo>
                    <a:pt x="649" y="173"/>
                  </a:lnTo>
                  <a:lnTo>
                    <a:pt x="650" y="172"/>
                  </a:lnTo>
                  <a:lnTo>
                    <a:pt x="650" y="172"/>
                  </a:lnTo>
                  <a:lnTo>
                    <a:pt x="652" y="172"/>
                  </a:lnTo>
                  <a:lnTo>
                    <a:pt x="656" y="172"/>
                  </a:lnTo>
                  <a:lnTo>
                    <a:pt x="658" y="172"/>
                  </a:lnTo>
                  <a:lnTo>
                    <a:pt x="660" y="172"/>
                  </a:lnTo>
                  <a:lnTo>
                    <a:pt x="660" y="172"/>
                  </a:lnTo>
                  <a:lnTo>
                    <a:pt x="663" y="170"/>
                  </a:lnTo>
                  <a:lnTo>
                    <a:pt x="663" y="168"/>
                  </a:lnTo>
                  <a:lnTo>
                    <a:pt x="665" y="166"/>
                  </a:lnTo>
                  <a:lnTo>
                    <a:pt x="665" y="164"/>
                  </a:lnTo>
                  <a:lnTo>
                    <a:pt x="669" y="162"/>
                  </a:lnTo>
                  <a:lnTo>
                    <a:pt x="670" y="161"/>
                  </a:lnTo>
                  <a:lnTo>
                    <a:pt x="672" y="159"/>
                  </a:lnTo>
                  <a:lnTo>
                    <a:pt x="672" y="159"/>
                  </a:lnTo>
                  <a:lnTo>
                    <a:pt x="674" y="157"/>
                  </a:lnTo>
                  <a:lnTo>
                    <a:pt x="674" y="155"/>
                  </a:lnTo>
                  <a:lnTo>
                    <a:pt x="674" y="155"/>
                  </a:lnTo>
                  <a:lnTo>
                    <a:pt x="676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0" y="155"/>
                  </a:lnTo>
                  <a:lnTo>
                    <a:pt x="680" y="152"/>
                  </a:lnTo>
                  <a:lnTo>
                    <a:pt x="681" y="150"/>
                  </a:lnTo>
                  <a:lnTo>
                    <a:pt x="681" y="146"/>
                  </a:lnTo>
                  <a:lnTo>
                    <a:pt x="683" y="146"/>
                  </a:lnTo>
                  <a:lnTo>
                    <a:pt x="683" y="144"/>
                  </a:lnTo>
                  <a:lnTo>
                    <a:pt x="685" y="144"/>
                  </a:lnTo>
                  <a:lnTo>
                    <a:pt x="687" y="144"/>
                  </a:lnTo>
                  <a:lnTo>
                    <a:pt x="689" y="142"/>
                  </a:lnTo>
                  <a:lnTo>
                    <a:pt x="689" y="139"/>
                  </a:lnTo>
                  <a:lnTo>
                    <a:pt x="691" y="139"/>
                  </a:lnTo>
                  <a:lnTo>
                    <a:pt x="691" y="139"/>
                  </a:lnTo>
                  <a:lnTo>
                    <a:pt x="694" y="137"/>
                  </a:lnTo>
                  <a:lnTo>
                    <a:pt x="694" y="137"/>
                  </a:lnTo>
                  <a:lnTo>
                    <a:pt x="696" y="137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3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1"/>
                  </a:lnTo>
                  <a:lnTo>
                    <a:pt x="709" y="130"/>
                  </a:lnTo>
                  <a:lnTo>
                    <a:pt x="709" y="128"/>
                  </a:lnTo>
                  <a:lnTo>
                    <a:pt x="709" y="126"/>
                  </a:lnTo>
                  <a:lnTo>
                    <a:pt x="711" y="124"/>
                  </a:lnTo>
                  <a:lnTo>
                    <a:pt x="711" y="122"/>
                  </a:lnTo>
                  <a:lnTo>
                    <a:pt x="711" y="120"/>
                  </a:lnTo>
                  <a:lnTo>
                    <a:pt x="711" y="120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1" y="119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11" y="117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09" y="113"/>
                  </a:lnTo>
                  <a:lnTo>
                    <a:pt x="711" y="111"/>
                  </a:lnTo>
                  <a:lnTo>
                    <a:pt x="709" y="109"/>
                  </a:lnTo>
                  <a:lnTo>
                    <a:pt x="709" y="109"/>
                  </a:lnTo>
                  <a:lnTo>
                    <a:pt x="713" y="109"/>
                  </a:lnTo>
                  <a:lnTo>
                    <a:pt x="714" y="109"/>
                  </a:lnTo>
                  <a:lnTo>
                    <a:pt x="714" y="108"/>
                  </a:lnTo>
                  <a:lnTo>
                    <a:pt x="718" y="111"/>
                  </a:lnTo>
                  <a:lnTo>
                    <a:pt x="718" y="111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9"/>
                  </a:lnTo>
                  <a:lnTo>
                    <a:pt x="720" y="108"/>
                  </a:lnTo>
                  <a:lnTo>
                    <a:pt x="720" y="106"/>
                  </a:lnTo>
                  <a:lnTo>
                    <a:pt x="720" y="106"/>
                  </a:lnTo>
                  <a:lnTo>
                    <a:pt x="722" y="104"/>
                  </a:lnTo>
                  <a:lnTo>
                    <a:pt x="722" y="104"/>
                  </a:lnTo>
                  <a:lnTo>
                    <a:pt x="720" y="104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0" y="100"/>
                  </a:lnTo>
                  <a:lnTo>
                    <a:pt x="723" y="99"/>
                  </a:lnTo>
                  <a:lnTo>
                    <a:pt x="725" y="97"/>
                  </a:lnTo>
                  <a:lnTo>
                    <a:pt x="727" y="95"/>
                  </a:lnTo>
                  <a:lnTo>
                    <a:pt x="729" y="93"/>
                  </a:lnTo>
                  <a:lnTo>
                    <a:pt x="731" y="91"/>
                  </a:lnTo>
                  <a:lnTo>
                    <a:pt x="731" y="91"/>
                  </a:lnTo>
                  <a:lnTo>
                    <a:pt x="734" y="91"/>
                  </a:lnTo>
                  <a:lnTo>
                    <a:pt x="734" y="91"/>
                  </a:lnTo>
                  <a:lnTo>
                    <a:pt x="734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3"/>
                  </a:lnTo>
                  <a:lnTo>
                    <a:pt x="736" y="95"/>
                  </a:lnTo>
                  <a:lnTo>
                    <a:pt x="736" y="95"/>
                  </a:lnTo>
                  <a:lnTo>
                    <a:pt x="736" y="97"/>
                  </a:lnTo>
                  <a:lnTo>
                    <a:pt x="738" y="99"/>
                  </a:lnTo>
                  <a:lnTo>
                    <a:pt x="736" y="100"/>
                  </a:lnTo>
                  <a:lnTo>
                    <a:pt x="738" y="102"/>
                  </a:lnTo>
                  <a:lnTo>
                    <a:pt x="738" y="102"/>
                  </a:lnTo>
                  <a:lnTo>
                    <a:pt x="740" y="102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100"/>
                  </a:lnTo>
                  <a:lnTo>
                    <a:pt x="744" y="99"/>
                  </a:lnTo>
                  <a:lnTo>
                    <a:pt x="744" y="99"/>
                  </a:lnTo>
                  <a:lnTo>
                    <a:pt x="745" y="99"/>
                  </a:lnTo>
                  <a:lnTo>
                    <a:pt x="745" y="99"/>
                  </a:lnTo>
                  <a:lnTo>
                    <a:pt x="747" y="99"/>
                  </a:lnTo>
                  <a:lnTo>
                    <a:pt x="747" y="99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7" y="97"/>
                  </a:lnTo>
                  <a:lnTo>
                    <a:pt x="749" y="97"/>
                  </a:lnTo>
                  <a:lnTo>
                    <a:pt x="751" y="91"/>
                  </a:lnTo>
                  <a:lnTo>
                    <a:pt x="751" y="89"/>
                  </a:lnTo>
                  <a:lnTo>
                    <a:pt x="753" y="84"/>
                  </a:lnTo>
                  <a:lnTo>
                    <a:pt x="753" y="82"/>
                  </a:lnTo>
                  <a:lnTo>
                    <a:pt x="755" y="82"/>
                  </a:lnTo>
                  <a:lnTo>
                    <a:pt x="755" y="80"/>
                  </a:lnTo>
                  <a:lnTo>
                    <a:pt x="755" y="80"/>
                  </a:lnTo>
                  <a:lnTo>
                    <a:pt x="756" y="78"/>
                  </a:lnTo>
                  <a:lnTo>
                    <a:pt x="756" y="78"/>
                  </a:lnTo>
                  <a:lnTo>
                    <a:pt x="758" y="77"/>
                  </a:lnTo>
                  <a:lnTo>
                    <a:pt x="764" y="77"/>
                  </a:lnTo>
                  <a:lnTo>
                    <a:pt x="766" y="75"/>
                  </a:lnTo>
                  <a:lnTo>
                    <a:pt x="766" y="75"/>
                  </a:lnTo>
                  <a:lnTo>
                    <a:pt x="767" y="73"/>
                  </a:lnTo>
                  <a:lnTo>
                    <a:pt x="769" y="73"/>
                  </a:lnTo>
                  <a:lnTo>
                    <a:pt x="769" y="71"/>
                  </a:lnTo>
                  <a:lnTo>
                    <a:pt x="771" y="71"/>
                  </a:lnTo>
                  <a:lnTo>
                    <a:pt x="771" y="69"/>
                  </a:lnTo>
                  <a:lnTo>
                    <a:pt x="771" y="69"/>
                  </a:lnTo>
                  <a:lnTo>
                    <a:pt x="775" y="67"/>
                  </a:lnTo>
                  <a:lnTo>
                    <a:pt x="775" y="69"/>
                  </a:lnTo>
                  <a:lnTo>
                    <a:pt x="776" y="69"/>
                  </a:lnTo>
                  <a:lnTo>
                    <a:pt x="776" y="69"/>
                  </a:lnTo>
                  <a:lnTo>
                    <a:pt x="778" y="73"/>
                  </a:lnTo>
                  <a:lnTo>
                    <a:pt x="780" y="73"/>
                  </a:lnTo>
                  <a:lnTo>
                    <a:pt x="782" y="73"/>
                  </a:lnTo>
                  <a:lnTo>
                    <a:pt x="784" y="73"/>
                  </a:lnTo>
                  <a:lnTo>
                    <a:pt x="786" y="73"/>
                  </a:lnTo>
                  <a:lnTo>
                    <a:pt x="786" y="71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7" y="69"/>
                  </a:lnTo>
                  <a:lnTo>
                    <a:pt x="789" y="69"/>
                  </a:lnTo>
                  <a:lnTo>
                    <a:pt x="789" y="69"/>
                  </a:lnTo>
                  <a:lnTo>
                    <a:pt x="789" y="67"/>
                  </a:lnTo>
                  <a:lnTo>
                    <a:pt x="789" y="67"/>
                  </a:lnTo>
                  <a:lnTo>
                    <a:pt x="789" y="66"/>
                  </a:lnTo>
                  <a:lnTo>
                    <a:pt x="795" y="49"/>
                  </a:lnTo>
                  <a:lnTo>
                    <a:pt x="795" y="46"/>
                  </a:lnTo>
                  <a:lnTo>
                    <a:pt x="795" y="46"/>
                  </a:lnTo>
                  <a:lnTo>
                    <a:pt x="795" y="44"/>
                  </a:lnTo>
                  <a:lnTo>
                    <a:pt x="795" y="44"/>
                  </a:lnTo>
                  <a:lnTo>
                    <a:pt x="797" y="42"/>
                  </a:lnTo>
                  <a:lnTo>
                    <a:pt x="798" y="42"/>
                  </a:lnTo>
                  <a:lnTo>
                    <a:pt x="798" y="40"/>
                  </a:lnTo>
                  <a:lnTo>
                    <a:pt x="800" y="38"/>
                  </a:lnTo>
                  <a:lnTo>
                    <a:pt x="802" y="36"/>
                  </a:lnTo>
                  <a:lnTo>
                    <a:pt x="804" y="36"/>
                  </a:lnTo>
                  <a:lnTo>
                    <a:pt x="806" y="35"/>
                  </a:lnTo>
                  <a:lnTo>
                    <a:pt x="806" y="36"/>
                  </a:lnTo>
                  <a:lnTo>
                    <a:pt x="808" y="36"/>
                  </a:lnTo>
                  <a:lnTo>
                    <a:pt x="811" y="36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3" y="35"/>
                  </a:lnTo>
                  <a:lnTo>
                    <a:pt x="811" y="33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9" y="29"/>
                  </a:lnTo>
                  <a:lnTo>
                    <a:pt x="808" y="29"/>
                  </a:lnTo>
                  <a:lnTo>
                    <a:pt x="808" y="27"/>
                  </a:lnTo>
                  <a:lnTo>
                    <a:pt x="809" y="25"/>
                  </a:lnTo>
                  <a:lnTo>
                    <a:pt x="809" y="22"/>
                  </a:lnTo>
                  <a:lnTo>
                    <a:pt x="809" y="20"/>
                  </a:lnTo>
                  <a:lnTo>
                    <a:pt x="809" y="18"/>
                  </a:lnTo>
                  <a:lnTo>
                    <a:pt x="811" y="18"/>
                  </a:lnTo>
                  <a:lnTo>
                    <a:pt x="809" y="16"/>
                  </a:lnTo>
                  <a:lnTo>
                    <a:pt x="809" y="14"/>
                  </a:lnTo>
                  <a:lnTo>
                    <a:pt x="808" y="11"/>
                  </a:lnTo>
                  <a:lnTo>
                    <a:pt x="809" y="9"/>
                  </a:lnTo>
                  <a:lnTo>
                    <a:pt x="808" y="7"/>
                  </a:lnTo>
                  <a:lnTo>
                    <a:pt x="809" y="7"/>
                  </a:lnTo>
                  <a:lnTo>
                    <a:pt x="809" y="5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3"/>
                  </a:lnTo>
                  <a:lnTo>
                    <a:pt x="809" y="0"/>
                  </a:lnTo>
                  <a:lnTo>
                    <a:pt x="795" y="3"/>
                  </a:lnTo>
                  <a:lnTo>
                    <a:pt x="784" y="5"/>
                  </a:lnTo>
                  <a:lnTo>
                    <a:pt x="784" y="9"/>
                  </a:lnTo>
                  <a:lnTo>
                    <a:pt x="764" y="14"/>
                  </a:lnTo>
                  <a:lnTo>
                    <a:pt x="756" y="14"/>
                  </a:lnTo>
                  <a:lnTo>
                    <a:pt x="749" y="16"/>
                  </a:lnTo>
                  <a:lnTo>
                    <a:pt x="718" y="24"/>
                  </a:lnTo>
                  <a:lnTo>
                    <a:pt x="700" y="29"/>
                  </a:lnTo>
                  <a:lnTo>
                    <a:pt x="683" y="33"/>
                  </a:lnTo>
                  <a:lnTo>
                    <a:pt x="658" y="40"/>
                  </a:lnTo>
                  <a:lnTo>
                    <a:pt x="654" y="38"/>
                  </a:lnTo>
                  <a:lnTo>
                    <a:pt x="636" y="44"/>
                  </a:lnTo>
                  <a:lnTo>
                    <a:pt x="614" y="47"/>
                  </a:lnTo>
                  <a:lnTo>
                    <a:pt x="614" y="51"/>
                  </a:lnTo>
                  <a:lnTo>
                    <a:pt x="592" y="55"/>
                  </a:lnTo>
                  <a:lnTo>
                    <a:pt x="585" y="56"/>
                  </a:lnTo>
                  <a:lnTo>
                    <a:pt x="561" y="60"/>
                  </a:lnTo>
                  <a:lnTo>
                    <a:pt x="559" y="60"/>
                  </a:lnTo>
                  <a:lnTo>
                    <a:pt x="519" y="69"/>
                  </a:lnTo>
                  <a:lnTo>
                    <a:pt x="508" y="71"/>
                  </a:lnTo>
                  <a:lnTo>
                    <a:pt x="508" y="71"/>
                  </a:lnTo>
                  <a:lnTo>
                    <a:pt x="488" y="73"/>
                  </a:lnTo>
                  <a:lnTo>
                    <a:pt x="460" y="78"/>
                  </a:lnTo>
                  <a:lnTo>
                    <a:pt x="459" y="78"/>
                  </a:lnTo>
                  <a:lnTo>
                    <a:pt x="446" y="82"/>
                  </a:lnTo>
                  <a:lnTo>
                    <a:pt x="440" y="84"/>
                  </a:lnTo>
                  <a:lnTo>
                    <a:pt x="411" y="88"/>
                  </a:lnTo>
                  <a:lnTo>
                    <a:pt x="400" y="89"/>
                  </a:lnTo>
                  <a:lnTo>
                    <a:pt x="391" y="91"/>
                  </a:lnTo>
                  <a:lnTo>
                    <a:pt x="371" y="95"/>
                  </a:lnTo>
                  <a:lnTo>
                    <a:pt x="349" y="97"/>
                  </a:lnTo>
                  <a:lnTo>
                    <a:pt x="347" y="97"/>
                  </a:lnTo>
                  <a:lnTo>
                    <a:pt x="343" y="99"/>
                  </a:lnTo>
                  <a:lnTo>
                    <a:pt x="342" y="99"/>
                  </a:lnTo>
                  <a:lnTo>
                    <a:pt x="340" y="99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2"/>
                  </a:lnTo>
                  <a:lnTo>
                    <a:pt x="334" y="100"/>
                  </a:lnTo>
                  <a:lnTo>
                    <a:pt x="332" y="100"/>
                  </a:lnTo>
                  <a:lnTo>
                    <a:pt x="314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58" y="115"/>
                  </a:lnTo>
                  <a:lnTo>
                    <a:pt x="230" y="120"/>
                  </a:lnTo>
                  <a:lnTo>
                    <a:pt x="225" y="122"/>
                  </a:lnTo>
                  <a:lnTo>
                    <a:pt x="208" y="124"/>
                  </a:lnTo>
                  <a:lnTo>
                    <a:pt x="208" y="120"/>
                  </a:lnTo>
                  <a:lnTo>
                    <a:pt x="186" y="124"/>
                  </a:lnTo>
                  <a:lnTo>
                    <a:pt x="188" y="128"/>
                  </a:lnTo>
                  <a:lnTo>
                    <a:pt x="192" y="135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19" y="159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66" y="166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70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51" y="175"/>
                  </a:lnTo>
                  <a:lnTo>
                    <a:pt x="51" y="172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6"/>
                  </a:lnTo>
                  <a:lnTo>
                    <a:pt x="53" y="164"/>
                  </a:lnTo>
                  <a:lnTo>
                    <a:pt x="51" y="164"/>
                  </a:lnTo>
                  <a:lnTo>
                    <a:pt x="51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47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1" y="186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2"/>
                  </a:lnTo>
                  <a:lnTo>
                    <a:pt x="42" y="192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7" y="197"/>
                  </a:lnTo>
                  <a:lnTo>
                    <a:pt x="49" y="197"/>
                  </a:lnTo>
                  <a:lnTo>
                    <a:pt x="49" y="199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0" y="203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5"/>
                  </a:lnTo>
                  <a:lnTo>
                    <a:pt x="38" y="206"/>
                  </a:lnTo>
                  <a:lnTo>
                    <a:pt x="38" y="206"/>
                  </a:lnTo>
                  <a:lnTo>
                    <a:pt x="40" y="208"/>
                  </a:lnTo>
                  <a:lnTo>
                    <a:pt x="42" y="210"/>
                  </a:lnTo>
                  <a:lnTo>
                    <a:pt x="46" y="210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9" y="215"/>
                  </a:lnTo>
                  <a:lnTo>
                    <a:pt x="49" y="217"/>
                  </a:lnTo>
                  <a:lnTo>
                    <a:pt x="49" y="217"/>
                  </a:lnTo>
                  <a:lnTo>
                    <a:pt x="47" y="217"/>
                  </a:lnTo>
                  <a:lnTo>
                    <a:pt x="46" y="219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34"/>
                  </a:lnTo>
                  <a:lnTo>
                    <a:pt x="40" y="23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6416675" y="1652588"/>
              <a:ext cx="669925" cy="704850"/>
            </a:xfrm>
            <a:custGeom>
              <a:avLst/>
              <a:gdLst/>
              <a:ahLst/>
              <a:cxnLst>
                <a:cxn ang="0">
                  <a:pos x="23" y="288"/>
                </a:cxn>
                <a:cxn ang="0">
                  <a:pos x="23" y="264"/>
                </a:cxn>
                <a:cxn ang="0">
                  <a:pos x="36" y="230"/>
                </a:cxn>
                <a:cxn ang="0">
                  <a:pos x="47" y="244"/>
                </a:cxn>
                <a:cxn ang="0">
                  <a:pos x="60" y="233"/>
                </a:cxn>
                <a:cxn ang="0">
                  <a:pos x="58" y="213"/>
                </a:cxn>
                <a:cxn ang="0">
                  <a:pos x="64" y="191"/>
                </a:cxn>
                <a:cxn ang="0">
                  <a:pos x="75" y="171"/>
                </a:cxn>
                <a:cxn ang="0">
                  <a:pos x="98" y="168"/>
                </a:cxn>
                <a:cxn ang="0">
                  <a:pos x="122" y="131"/>
                </a:cxn>
                <a:cxn ang="0">
                  <a:pos x="122" y="107"/>
                </a:cxn>
                <a:cxn ang="0">
                  <a:pos x="124" y="91"/>
                </a:cxn>
                <a:cxn ang="0">
                  <a:pos x="126" y="43"/>
                </a:cxn>
                <a:cxn ang="0">
                  <a:pos x="117" y="14"/>
                </a:cxn>
                <a:cxn ang="0">
                  <a:pos x="139" y="58"/>
                </a:cxn>
                <a:cxn ang="0">
                  <a:pos x="268" y="146"/>
                </a:cxn>
                <a:cxn ang="0">
                  <a:pos x="281" y="124"/>
                </a:cxn>
                <a:cxn ang="0">
                  <a:pos x="288" y="115"/>
                </a:cxn>
                <a:cxn ang="0">
                  <a:pos x="294" y="105"/>
                </a:cxn>
                <a:cxn ang="0">
                  <a:pos x="305" y="102"/>
                </a:cxn>
                <a:cxn ang="0">
                  <a:pos x="314" y="82"/>
                </a:cxn>
                <a:cxn ang="0">
                  <a:pos x="318" y="80"/>
                </a:cxn>
                <a:cxn ang="0">
                  <a:pos x="329" y="87"/>
                </a:cxn>
                <a:cxn ang="0">
                  <a:pos x="345" y="84"/>
                </a:cxn>
                <a:cxn ang="0">
                  <a:pos x="350" y="78"/>
                </a:cxn>
                <a:cxn ang="0">
                  <a:pos x="352" y="71"/>
                </a:cxn>
                <a:cxn ang="0">
                  <a:pos x="363" y="62"/>
                </a:cxn>
                <a:cxn ang="0">
                  <a:pos x="383" y="60"/>
                </a:cxn>
                <a:cxn ang="0">
                  <a:pos x="396" y="60"/>
                </a:cxn>
                <a:cxn ang="0">
                  <a:pos x="402" y="67"/>
                </a:cxn>
                <a:cxn ang="0">
                  <a:pos x="413" y="69"/>
                </a:cxn>
                <a:cxn ang="0">
                  <a:pos x="418" y="82"/>
                </a:cxn>
                <a:cxn ang="0">
                  <a:pos x="420" y="109"/>
                </a:cxn>
                <a:cxn ang="0">
                  <a:pos x="361" y="100"/>
                </a:cxn>
                <a:cxn ang="0">
                  <a:pos x="365" y="124"/>
                </a:cxn>
                <a:cxn ang="0">
                  <a:pos x="356" y="146"/>
                </a:cxn>
                <a:cxn ang="0">
                  <a:pos x="347" y="164"/>
                </a:cxn>
                <a:cxn ang="0">
                  <a:pos x="325" y="180"/>
                </a:cxn>
                <a:cxn ang="0">
                  <a:pos x="319" y="204"/>
                </a:cxn>
                <a:cxn ang="0">
                  <a:pos x="310" y="233"/>
                </a:cxn>
                <a:cxn ang="0">
                  <a:pos x="270" y="235"/>
                </a:cxn>
                <a:cxn ang="0">
                  <a:pos x="265" y="264"/>
                </a:cxn>
                <a:cxn ang="0">
                  <a:pos x="259" y="288"/>
                </a:cxn>
                <a:cxn ang="0">
                  <a:pos x="250" y="316"/>
                </a:cxn>
                <a:cxn ang="0">
                  <a:pos x="239" y="341"/>
                </a:cxn>
                <a:cxn ang="0">
                  <a:pos x="245" y="361"/>
                </a:cxn>
                <a:cxn ang="0">
                  <a:pos x="245" y="370"/>
                </a:cxn>
                <a:cxn ang="0">
                  <a:pos x="226" y="385"/>
                </a:cxn>
                <a:cxn ang="0">
                  <a:pos x="202" y="402"/>
                </a:cxn>
                <a:cxn ang="0">
                  <a:pos x="195" y="407"/>
                </a:cxn>
                <a:cxn ang="0">
                  <a:pos x="160" y="427"/>
                </a:cxn>
                <a:cxn ang="0">
                  <a:pos x="137" y="436"/>
                </a:cxn>
                <a:cxn ang="0">
                  <a:pos x="107" y="438"/>
                </a:cxn>
                <a:cxn ang="0">
                  <a:pos x="84" y="420"/>
                </a:cxn>
                <a:cxn ang="0">
                  <a:pos x="76" y="411"/>
                </a:cxn>
                <a:cxn ang="0">
                  <a:pos x="67" y="409"/>
                </a:cxn>
                <a:cxn ang="0">
                  <a:pos x="51" y="400"/>
                </a:cxn>
                <a:cxn ang="0">
                  <a:pos x="36" y="387"/>
                </a:cxn>
                <a:cxn ang="0">
                  <a:pos x="22" y="372"/>
                </a:cxn>
                <a:cxn ang="0">
                  <a:pos x="9" y="356"/>
                </a:cxn>
                <a:cxn ang="0">
                  <a:pos x="3" y="338"/>
                </a:cxn>
              </a:cxnLst>
              <a:rect l="0" t="0" r="r" b="b"/>
              <a:pathLst>
                <a:path w="422" h="444">
                  <a:moveTo>
                    <a:pt x="7" y="316"/>
                  </a:moveTo>
                  <a:lnTo>
                    <a:pt x="11" y="314"/>
                  </a:lnTo>
                  <a:lnTo>
                    <a:pt x="12" y="314"/>
                  </a:lnTo>
                  <a:lnTo>
                    <a:pt x="16" y="312"/>
                  </a:lnTo>
                  <a:lnTo>
                    <a:pt x="18" y="310"/>
                  </a:lnTo>
                  <a:lnTo>
                    <a:pt x="20" y="310"/>
                  </a:lnTo>
                  <a:lnTo>
                    <a:pt x="22" y="310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5"/>
                  </a:lnTo>
                  <a:lnTo>
                    <a:pt x="23" y="301"/>
                  </a:lnTo>
                  <a:lnTo>
                    <a:pt x="23" y="297"/>
                  </a:lnTo>
                  <a:lnTo>
                    <a:pt x="23" y="294"/>
                  </a:lnTo>
                  <a:lnTo>
                    <a:pt x="23" y="290"/>
                  </a:lnTo>
                  <a:lnTo>
                    <a:pt x="22" y="290"/>
                  </a:lnTo>
                  <a:lnTo>
                    <a:pt x="23" y="288"/>
                  </a:lnTo>
                  <a:lnTo>
                    <a:pt x="23" y="288"/>
                  </a:lnTo>
                  <a:lnTo>
                    <a:pt x="25" y="288"/>
                  </a:lnTo>
                  <a:lnTo>
                    <a:pt x="29" y="288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3" y="286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1"/>
                  </a:lnTo>
                  <a:lnTo>
                    <a:pt x="31" y="277"/>
                  </a:lnTo>
                  <a:lnTo>
                    <a:pt x="29" y="275"/>
                  </a:lnTo>
                  <a:lnTo>
                    <a:pt x="29" y="272"/>
                  </a:lnTo>
                  <a:lnTo>
                    <a:pt x="27" y="270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23" y="266"/>
                  </a:lnTo>
                  <a:lnTo>
                    <a:pt x="23" y="266"/>
                  </a:lnTo>
                  <a:lnTo>
                    <a:pt x="23" y="264"/>
                  </a:lnTo>
                  <a:lnTo>
                    <a:pt x="23" y="263"/>
                  </a:lnTo>
                  <a:lnTo>
                    <a:pt x="23" y="261"/>
                  </a:lnTo>
                  <a:lnTo>
                    <a:pt x="27" y="259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9" y="243"/>
                  </a:lnTo>
                  <a:lnTo>
                    <a:pt x="31" y="237"/>
                  </a:lnTo>
                  <a:lnTo>
                    <a:pt x="31" y="237"/>
                  </a:lnTo>
                  <a:lnTo>
                    <a:pt x="33" y="235"/>
                  </a:lnTo>
                  <a:lnTo>
                    <a:pt x="33" y="232"/>
                  </a:lnTo>
                  <a:lnTo>
                    <a:pt x="34" y="232"/>
                  </a:lnTo>
                  <a:lnTo>
                    <a:pt x="36" y="230"/>
                  </a:lnTo>
                  <a:lnTo>
                    <a:pt x="36" y="230"/>
                  </a:lnTo>
                  <a:lnTo>
                    <a:pt x="38" y="232"/>
                  </a:lnTo>
                  <a:lnTo>
                    <a:pt x="40" y="233"/>
                  </a:lnTo>
                  <a:lnTo>
                    <a:pt x="40" y="233"/>
                  </a:lnTo>
                  <a:lnTo>
                    <a:pt x="42" y="23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5" y="235"/>
                  </a:lnTo>
                  <a:lnTo>
                    <a:pt x="47" y="237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41"/>
                  </a:lnTo>
                  <a:lnTo>
                    <a:pt x="47" y="243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7" y="244"/>
                  </a:lnTo>
                  <a:lnTo>
                    <a:pt x="49" y="246"/>
                  </a:lnTo>
                  <a:lnTo>
                    <a:pt x="51" y="246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4" y="241"/>
                  </a:lnTo>
                  <a:lnTo>
                    <a:pt x="54" y="237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6" y="235"/>
                  </a:lnTo>
                  <a:lnTo>
                    <a:pt x="58" y="235"/>
                  </a:lnTo>
                  <a:lnTo>
                    <a:pt x="60" y="237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0" y="233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0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6" y="224"/>
                  </a:lnTo>
                  <a:lnTo>
                    <a:pt x="56" y="224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1" y="221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54" y="217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15"/>
                  </a:lnTo>
                  <a:lnTo>
                    <a:pt x="58" y="213"/>
                  </a:lnTo>
                  <a:lnTo>
                    <a:pt x="58" y="211"/>
                  </a:lnTo>
                  <a:lnTo>
                    <a:pt x="56" y="208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6" y="204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9"/>
                  </a:lnTo>
                  <a:lnTo>
                    <a:pt x="58" y="195"/>
                  </a:lnTo>
                  <a:lnTo>
                    <a:pt x="58" y="195"/>
                  </a:lnTo>
                  <a:lnTo>
                    <a:pt x="58" y="193"/>
                  </a:lnTo>
                  <a:lnTo>
                    <a:pt x="60" y="193"/>
                  </a:lnTo>
                  <a:lnTo>
                    <a:pt x="62" y="191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7" y="191"/>
                  </a:lnTo>
                  <a:lnTo>
                    <a:pt x="69" y="191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69" y="188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1" y="177"/>
                  </a:lnTo>
                  <a:lnTo>
                    <a:pt x="73" y="177"/>
                  </a:lnTo>
                  <a:lnTo>
                    <a:pt x="73" y="173"/>
                  </a:lnTo>
                  <a:lnTo>
                    <a:pt x="75" y="173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82" y="173"/>
                  </a:lnTo>
                  <a:lnTo>
                    <a:pt x="82" y="175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6" y="177"/>
                  </a:lnTo>
                  <a:lnTo>
                    <a:pt x="87" y="177"/>
                  </a:lnTo>
                  <a:lnTo>
                    <a:pt x="87" y="175"/>
                  </a:lnTo>
                  <a:lnTo>
                    <a:pt x="89" y="173"/>
                  </a:lnTo>
                  <a:lnTo>
                    <a:pt x="93" y="169"/>
                  </a:lnTo>
                  <a:lnTo>
                    <a:pt x="95" y="168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6"/>
                  </a:lnTo>
                  <a:lnTo>
                    <a:pt x="100" y="160"/>
                  </a:lnTo>
                  <a:lnTo>
                    <a:pt x="100" y="160"/>
                  </a:lnTo>
                  <a:lnTo>
                    <a:pt x="104" y="158"/>
                  </a:lnTo>
                  <a:lnTo>
                    <a:pt x="104" y="158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1"/>
                  </a:lnTo>
                  <a:lnTo>
                    <a:pt x="107" y="149"/>
                  </a:lnTo>
                  <a:lnTo>
                    <a:pt x="109" y="148"/>
                  </a:lnTo>
                  <a:lnTo>
                    <a:pt x="111" y="146"/>
                  </a:lnTo>
                  <a:lnTo>
                    <a:pt x="113" y="14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31"/>
                  </a:lnTo>
                  <a:lnTo>
                    <a:pt x="122" y="127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2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20" y="116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20" y="111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7"/>
                  </a:lnTo>
                  <a:lnTo>
                    <a:pt x="122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2" y="102"/>
                  </a:lnTo>
                  <a:lnTo>
                    <a:pt x="122" y="100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2" y="78"/>
                  </a:lnTo>
                  <a:lnTo>
                    <a:pt x="122" y="74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67"/>
                  </a:lnTo>
                  <a:lnTo>
                    <a:pt x="122" y="63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6" y="45"/>
                  </a:lnTo>
                  <a:lnTo>
                    <a:pt x="126" y="43"/>
                  </a:lnTo>
                  <a:lnTo>
                    <a:pt x="126" y="42"/>
                  </a:lnTo>
                  <a:lnTo>
                    <a:pt x="126" y="40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2"/>
                  </a:lnTo>
                  <a:lnTo>
                    <a:pt x="122" y="32"/>
                  </a:lnTo>
                  <a:lnTo>
                    <a:pt x="122" y="32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20" y="20"/>
                  </a:lnTo>
                  <a:lnTo>
                    <a:pt x="118" y="18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1" y="10"/>
                  </a:lnTo>
                  <a:lnTo>
                    <a:pt x="111" y="9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20"/>
                  </a:lnTo>
                  <a:lnTo>
                    <a:pt x="131" y="29"/>
                  </a:lnTo>
                  <a:lnTo>
                    <a:pt x="139" y="58"/>
                  </a:lnTo>
                  <a:lnTo>
                    <a:pt x="142" y="74"/>
                  </a:lnTo>
                  <a:lnTo>
                    <a:pt x="144" y="82"/>
                  </a:lnTo>
                  <a:lnTo>
                    <a:pt x="151" y="111"/>
                  </a:lnTo>
                  <a:lnTo>
                    <a:pt x="160" y="109"/>
                  </a:lnTo>
                  <a:lnTo>
                    <a:pt x="208" y="96"/>
                  </a:lnTo>
                  <a:lnTo>
                    <a:pt x="221" y="93"/>
                  </a:lnTo>
                  <a:lnTo>
                    <a:pt x="248" y="85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65" y="149"/>
                  </a:lnTo>
                  <a:lnTo>
                    <a:pt x="265" y="149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6" y="146"/>
                  </a:lnTo>
                  <a:lnTo>
                    <a:pt x="268" y="146"/>
                  </a:lnTo>
                  <a:lnTo>
                    <a:pt x="268" y="146"/>
                  </a:lnTo>
                  <a:lnTo>
                    <a:pt x="268" y="144"/>
                  </a:lnTo>
                  <a:lnTo>
                    <a:pt x="270" y="140"/>
                  </a:lnTo>
                  <a:lnTo>
                    <a:pt x="270" y="138"/>
                  </a:lnTo>
                  <a:lnTo>
                    <a:pt x="274" y="137"/>
                  </a:lnTo>
                  <a:lnTo>
                    <a:pt x="274" y="133"/>
                  </a:lnTo>
                  <a:lnTo>
                    <a:pt x="276" y="133"/>
                  </a:lnTo>
                  <a:lnTo>
                    <a:pt x="279" y="131"/>
                  </a:lnTo>
                  <a:lnTo>
                    <a:pt x="279" y="131"/>
                  </a:lnTo>
                  <a:lnTo>
                    <a:pt x="279" y="129"/>
                  </a:lnTo>
                  <a:lnTo>
                    <a:pt x="279" y="127"/>
                  </a:lnTo>
                  <a:lnTo>
                    <a:pt x="281" y="127"/>
                  </a:lnTo>
                  <a:lnTo>
                    <a:pt x="279" y="127"/>
                  </a:lnTo>
                  <a:lnTo>
                    <a:pt x="281" y="126"/>
                  </a:lnTo>
                  <a:lnTo>
                    <a:pt x="279" y="126"/>
                  </a:lnTo>
                  <a:lnTo>
                    <a:pt x="281" y="124"/>
                  </a:lnTo>
                  <a:lnTo>
                    <a:pt x="281" y="124"/>
                  </a:lnTo>
                  <a:lnTo>
                    <a:pt x="283" y="124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3" y="122"/>
                  </a:lnTo>
                  <a:lnTo>
                    <a:pt x="285" y="120"/>
                  </a:lnTo>
                  <a:lnTo>
                    <a:pt x="285" y="120"/>
                  </a:lnTo>
                  <a:lnTo>
                    <a:pt x="285" y="118"/>
                  </a:lnTo>
                  <a:lnTo>
                    <a:pt x="285" y="118"/>
                  </a:lnTo>
                  <a:lnTo>
                    <a:pt x="287" y="118"/>
                  </a:lnTo>
                  <a:lnTo>
                    <a:pt x="287" y="118"/>
                  </a:lnTo>
                  <a:lnTo>
                    <a:pt x="287" y="116"/>
                  </a:lnTo>
                  <a:lnTo>
                    <a:pt x="288" y="116"/>
                  </a:lnTo>
                  <a:lnTo>
                    <a:pt x="288" y="116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88" y="113"/>
                  </a:lnTo>
                  <a:lnTo>
                    <a:pt x="290" y="113"/>
                  </a:lnTo>
                  <a:lnTo>
                    <a:pt x="290" y="111"/>
                  </a:lnTo>
                  <a:lnTo>
                    <a:pt x="290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09"/>
                  </a:lnTo>
                  <a:lnTo>
                    <a:pt x="290" y="107"/>
                  </a:lnTo>
                  <a:lnTo>
                    <a:pt x="292" y="107"/>
                  </a:lnTo>
                  <a:lnTo>
                    <a:pt x="292" y="107"/>
                  </a:lnTo>
                  <a:lnTo>
                    <a:pt x="290" y="105"/>
                  </a:lnTo>
                  <a:lnTo>
                    <a:pt x="292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6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3" y="105"/>
                  </a:lnTo>
                  <a:lnTo>
                    <a:pt x="305" y="105"/>
                  </a:lnTo>
                  <a:lnTo>
                    <a:pt x="305" y="104"/>
                  </a:lnTo>
                  <a:lnTo>
                    <a:pt x="3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7" y="100"/>
                  </a:lnTo>
                  <a:lnTo>
                    <a:pt x="308" y="96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08" y="95"/>
                  </a:lnTo>
                  <a:lnTo>
                    <a:pt x="310" y="93"/>
                  </a:lnTo>
                  <a:lnTo>
                    <a:pt x="310" y="91"/>
                  </a:lnTo>
                  <a:lnTo>
                    <a:pt x="312" y="87"/>
                  </a:lnTo>
                  <a:lnTo>
                    <a:pt x="312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4" y="87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2" y="84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76"/>
                  </a:lnTo>
                  <a:lnTo>
                    <a:pt x="316" y="76"/>
                  </a:lnTo>
                  <a:lnTo>
                    <a:pt x="316" y="78"/>
                  </a:lnTo>
                  <a:lnTo>
                    <a:pt x="316" y="80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8" y="82"/>
                  </a:lnTo>
                  <a:lnTo>
                    <a:pt x="316" y="82"/>
                  </a:lnTo>
                  <a:lnTo>
                    <a:pt x="316" y="82"/>
                  </a:lnTo>
                  <a:lnTo>
                    <a:pt x="318" y="82"/>
                  </a:lnTo>
                  <a:lnTo>
                    <a:pt x="318" y="84"/>
                  </a:lnTo>
                  <a:lnTo>
                    <a:pt x="319" y="84"/>
                  </a:lnTo>
                  <a:lnTo>
                    <a:pt x="319" y="84"/>
                  </a:lnTo>
                  <a:lnTo>
                    <a:pt x="321" y="84"/>
                  </a:lnTo>
                  <a:lnTo>
                    <a:pt x="321" y="84"/>
                  </a:lnTo>
                  <a:lnTo>
                    <a:pt x="321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0" y="87"/>
                  </a:lnTo>
                  <a:lnTo>
                    <a:pt x="330" y="85"/>
                  </a:lnTo>
                  <a:lnTo>
                    <a:pt x="330" y="87"/>
                  </a:lnTo>
                  <a:lnTo>
                    <a:pt x="332" y="85"/>
                  </a:lnTo>
                  <a:lnTo>
                    <a:pt x="332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6" y="85"/>
                  </a:lnTo>
                  <a:lnTo>
                    <a:pt x="338" y="85"/>
                  </a:lnTo>
                  <a:lnTo>
                    <a:pt x="338" y="85"/>
                  </a:lnTo>
                  <a:lnTo>
                    <a:pt x="340" y="85"/>
                  </a:lnTo>
                  <a:lnTo>
                    <a:pt x="341" y="85"/>
                  </a:lnTo>
                  <a:lnTo>
                    <a:pt x="341" y="85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7" y="80"/>
                  </a:lnTo>
                  <a:lnTo>
                    <a:pt x="347" y="80"/>
                  </a:lnTo>
                  <a:lnTo>
                    <a:pt x="349" y="80"/>
                  </a:lnTo>
                  <a:lnTo>
                    <a:pt x="349" y="80"/>
                  </a:lnTo>
                  <a:lnTo>
                    <a:pt x="350" y="80"/>
                  </a:lnTo>
                  <a:lnTo>
                    <a:pt x="350" y="80"/>
                  </a:lnTo>
                  <a:lnTo>
                    <a:pt x="349" y="78"/>
                  </a:lnTo>
                  <a:lnTo>
                    <a:pt x="349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50" y="78"/>
                  </a:lnTo>
                  <a:lnTo>
                    <a:pt x="347" y="78"/>
                  </a:lnTo>
                  <a:lnTo>
                    <a:pt x="347" y="76"/>
                  </a:lnTo>
                  <a:lnTo>
                    <a:pt x="347" y="76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4"/>
                  </a:lnTo>
                  <a:lnTo>
                    <a:pt x="350" y="73"/>
                  </a:lnTo>
                  <a:lnTo>
                    <a:pt x="349" y="73"/>
                  </a:lnTo>
                  <a:lnTo>
                    <a:pt x="347" y="71"/>
                  </a:lnTo>
                  <a:lnTo>
                    <a:pt x="347" y="71"/>
                  </a:lnTo>
                  <a:lnTo>
                    <a:pt x="347" y="69"/>
                  </a:lnTo>
                  <a:lnTo>
                    <a:pt x="349" y="71"/>
                  </a:lnTo>
                  <a:lnTo>
                    <a:pt x="352" y="71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9"/>
                  </a:lnTo>
                  <a:lnTo>
                    <a:pt x="352" y="67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7"/>
                  </a:lnTo>
                  <a:lnTo>
                    <a:pt x="354" y="65"/>
                  </a:lnTo>
                  <a:lnTo>
                    <a:pt x="358" y="67"/>
                  </a:lnTo>
                  <a:lnTo>
                    <a:pt x="358" y="67"/>
                  </a:lnTo>
                  <a:lnTo>
                    <a:pt x="361" y="67"/>
                  </a:lnTo>
                  <a:lnTo>
                    <a:pt x="361" y="67"/>
                  </a:lnTo>
                  <a:lnTo>
                    <a:pt x="363" y="65"/>
                  </a:lnTo>
                  <a:lnTo>
                    <a:pt x="361" y="63"/>
                  </a:lnTo>
                  <a:lnTo>
                    <a:pt x="363" y="63"/>
                  </a:lnTo>
                  <a:lnTo>
                    <a:pt x="363" y="62"/>
                  </a:lnTo>
                  <a:lnTo>
                    <a:pt x="365" y="60"/>
                  </a:lnTo>
                  <a:lnTo>
                    <a:pt x="363" y="60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7" y="58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71" y="54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6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80" y="58"/>
                  </a:lnTo>
                  <a:lnTo>
                    <a:pt x="383" y="58"/>
                  </a:lnTo>
                  <a:lnTo>
                    <a:pt x="383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89" y="62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3" y="62"/>
                  </a:lnTo>
                  <a:lnTo>
                    <a:pt x="393" y="62"/>
                  </a:lnTo>
                  <a:lnTo>
                    <a:pt x="394" y="62"/>
                  </a:lnTo>
                  <a:lnTo>
                    <a:pt x="393" y="60"/>
                  </a:lnTo>
                  <a:lnTo>
                    <a:pt x="393" y="60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4" y="60"/>
                  </a:lnTo>
                  <a:lnTo>
                    <a:pt x="396" y="60"/>
                  </a:lnTo>
                  <a:lnTo>
                    <a:pt x="396" y="60"/>
                  </a:lnTo>
                  <a:lnTo>
                    <a:pt x="398" y="58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400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2" y="58"/>
                  </a:lnTo>
                  <a:lnTo>
                    <a:pt x="403" y="60"/>
                  </a:lnTo>
                  <a:lnTo>
                    <a:pt x="402" y="62"/>
                  </a:lnTo>
                  <a:lnTo>
                    <a:pt x="398" y="63"/>
                  </a:lnTo>
                  <a:lnTo>
                    <a:pt x="400" y="63"/>
                  </a:lnTo>
                  <a:lnTo>
                    <a:pt x="400" y="63"/>
                  </a:lnTo>
                  <a:lnTo>
                    <a:pt x="402" y="65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2" y="67"/>
                  </a:lnTo>
                  <a:lnTo>
                    <a:pt x="403" y="69"/>
                  </a:lnTo>
                  <a:lnTo>
                    <a:pt x="403" y="67"/>
                  </a:lnTo>
                  <a:lnTo>
                    <a:pt x="403" y="67"/>
                  </a:lnTo>
                  <a:lnTo>
                    <a:pt x="403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407" y="67"/>
                  </a:lnTo>
                  <a:lnTo>
                    <a:pt x="407" y="69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7" y="69"/>
                  </a:lnTo>
                  <a:lnTo>
                    <a:pt x="409" y="69"/>
                  </a:lnTo>
                  <a:lnTo>
                    <a:pt x="409" y="69"/>
                  </a:lnTo>
                  <a:lnTo>
                    <a:pt x="411" y="69"/>
                  </a:lnTo>
                  <a:lnTo>
                    <a:pt x="411" y="67"/>
                  </a:lnTo>
                  <a:lnTo>
                    <a:pt x="413" y="69"/>
                  </a:lnTo>
                  <a:lnTo>
                    <a:pt x="411" y="69"/>
                  </a:lnTo>
                  <a:lnTo>
                    <a:pt x="411" y="71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1" y="73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13" y="74"/>
                  </a:lnTo>
                  <a:lnTo>
                    <a:pt x="411" y="74"/>
                  </a:lnTo>
                  <a:lnTo>
                    <a:pt x="411" y="76"/>
                  </a:lnTo>
                  <a:lnTo>
                    <a:pt x="411" y="76"/>
                  </a:lnTo>
                  <a:lnTo>
                    <a:pt x="414" y="76"/>
                  </a:lnTo>
                  <a:lnTo>
                    <a:pt x="416" y="76"/>
                  </a:lnTo>
                  <a:lnTo>
                    <a:pt x="416" y="78"/>
                  </a:lnTo>
                  <a:lnTo>
                    <a:pt x="418" y="78"/>
                  </a:lnTo>
                  <a:lnTo>
                    <a:pt x="418" y="80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2"/>
                  </a:lnTo>
                  <a:lnTo>
                    <a:pt x="418" y="84"/>
                  </a:lnTo>
                  <a:lnTo>
                    <a:pt x="418" y="84"/>
                  </a:lnTo>
                  <a:lnTo>
                    <a:pt x="418" y="85"/>
                  </a:lnTo>
                  <a:lnTo>
                    <a:pt x="418" y="87"/>
                  </a:lnTo>
                  <a:lnTo>
                    <a:pt x="420" y="87"/>
                  </a:lnTo>
                  <a:lnTo>
                    <a:pt x="420" y="89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0" y="98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20" y="109"/>
                  </a:lnTo>
                  <a:lnTo>
                    <a:pt x="420" y="113"/>
                  </a:lnTo>
                  <a:lnTo>
                    <a:pt x="420" y="113"/>
                  </a:lnTo>
                  <a:lnTo>
                    <a:pt x="420" y="115"/>
                  </a:lnTo>
                  <a:lnTo>
                    <a:pt x="396" y="104"/>
                  </a:lnTo>
                  <a:lnTo>
                    <a:pt x="374" y="93"/>
                  </a:lnTo>
                  <a:lnTo>
                    <a:pt x="369" y="91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63" y="89"/>
                  </a:lnTo>
                  <a:lnTo>
                    <a:pt x="361" y="89"/>
                  </a:lnTo>
                  <a:lnTo>
                    <a:pt x="360" y="89"/>
                  </a:lnTo>
                  <a:lnTo>
                    <a:pt x="361" y="91"/>
                  </a:lnTo>
                  <a:lnTo>
                    <a:pt x="361" y="93"/>
                  </a:lnTo>
                  <a:lnTo>
                    <a:pt x="361" y="95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102"/>
                  </a:lnTo>
                  <a:lnTo>
                    <a:pt x="365" y="102"/>
                  </a:lnTo>
                  <a:lnTo>
                    <a:pt x="365" y="102"/>
                  </a:lnTo>
                  <a:lnTo>
                    <a:pt x="365" y="104"/>
                  </a:lnTo>
                  <a:lnTo>
                    <a:pt x="361" y="109"/>
                  </a:lnTo>
                  <a:lnTo>
                    <a:pt x="361" y="111"/>
                  </a:lnTo>
                  <a:lnTo>
                    <a:pt x="361" y="115"/>
                  </a:lnTo>
                  <a:lnTo>
                    <a:pt x="363" y="115"/>
                  </a:lnTo>
                  <a:lnTo>
                    <a:pt x="363" y="115"/>
                  </a:lnTo>
                  <a:lnTo>
                    <a:pt x="363" y="116"/>
                  </a:lnTo>
                  <a:lnTo>
                    <a:pt x="361" y="120"/>
                  </a:lnTo>
                  <a:lnTo>
                    <a:pt x="361" y="120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4"/>
                  </a:lnTo>
                  <a:lnTo>
                    <a:pt x="365" y="126"/>
                  </a:lnTo>
                  <a:lnTo>
                    <a:pt x="363" y="126"/>
                  </a:lnTo>
                  <a:lnTo>
                    <a:pt x="363" y="127"/>
                  </a:lnTo>
                  <a:lnTo>
                    <a:pt x="363" y="131"/>
                  </a:lnTo>
                  <a:lnTo>
                    <a:pt x="363" y="131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1" y="133"/>
                  </a:lnTo>
                  <a:lnTo>
                    <a:pt x="360" y="133"/>
                  </a:lnTo>
                  <a:lnTo>
                    <a:pt x="360" y="135"/>
                  </a:lnTo>
                  <a:lnTo>
                    <a:pt x="360" y="137"/>
                  </a:lnTo>
                  <a:lnTo>
                    <a:pt x="356" y="142"/>
                  </a:lnTo>
                  <a:lnTo>
                    <a:pt x="354" y="146"/>
                  </a:lnTo>
                  <a:lnTo>
                    <a:pt x="354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4" y="151"/>
                  </a:lnTo>
                  <a:lnTo>
                    <a:pt x="354" y="153"/>
                  </a:lnTo>
                  <a:lnTo>
                    <a:pt x="354" y="155"/>
                  </a:lnTo>
                  <a:lnTo>
                    <a:pt x="352" y="153"/>
                  </a:lnTo>
                  <a:lnTo>
                    <a:pt x="352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5"/>
                  </a:lnTo>
                  <a:lnTo>
                    <a:pt x="350" y="157"/>
                  </a:lnTo>
                  <a:lnTo>
                    <a:pt x="349" y="158"/>
                  </a:lnTo>
                  <a:lnTo>
                    <a:pt x="349" y="162"/>
                  </a:lnTo>
                  <a:lnTo>
                    <a:pt x="347" y="162"/>
                  </a:lnTo>
                  <a:lnTo>
                    <a:pt x="347" y="164"/>
                  </a:lnTo>
                  <a:lnTo>
                    <a:pt x="347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3" y="162"/>
                  </a:lnTo>
                  <a:lnTo>
                    <a:pt x="343" y="162"/>
                  </a:lnTo>
                  <a:lnTo>
                    <a:pt x="341" y="162"/>
                  </a:lnTo>
                  <a:lnTo>
                    <a:pt x="341" y="164"/>
                  </a:lnTo>
                  <a:lnTo>
                    <a:pt x="340" y="169"/>
                  </a:lnTo>
                  <a:lnTo>
                    <a:pt x="340" y="171"/>
                  </a:lnTo>
                  <a:lnTo>
                    <a:pt x="338" y="175"/>
                  </a:lnTo>
                  <a:lnTo>
                    <a:pt x="338" y="175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8" y="180"/>
                  </a:lnTo>
                  <a:lnTo>
                    <a:pt x="336" y="186"/>
                  </a:lnTo>
                  <a:lnTo>
                    <a:pt x="334" y="184"/>
                  </a:lnTo>
                  <a:lnTo>
                    <a:pt x="327" y="182"/>
                  </a:lnTo>
                  <a:lnTo>
                    <a:pt x="325" y="180"/>
                  </a:lnTo>
                  <a:lnTo>
                    <a:pt x="323" y="179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1" y="180"/>
                  </a:lnTo>
                  <a:lnTo>
                    <a:pt x="321" y="182"/>
                  </a:lnTo>
                  <a:lnTo>
                    <a:pt x="319" y="186"/>
                  </a:lnTo>
                  <a:lnTo>
                    <a:pt x="319" y="186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9" y="191"/>
                  </a:lnTo>
                  <a:lnTo>
                    <a:pt x="318" y="193"/>
                  </a:lnTo>
                  <a:lnTo>
                    <a:pt x="318" y="195"/>
                  </a:lnTo>
                  <a:lnTo>
                    <a:pt x="318" y="199"/>
                  </a:lnTo>
                  <a:lnTo>
                    <a:pt x="319" y="202"/>
                  </a:lnTo>
                  <a:lnTo>
                    <a:pt x="319" y="202"/>
                  </a:lnTo>
                  <a:lnTo>
                    <a:pt x="319" y="204"/>
                  </a:lnTo>
                  <a:lnTo>
                    <a:pt x="319" y="204"/>
                  </a:lnTo>
                  <a:lnTo>
                    <a:pt x="318" y="204"/>
                  </a:lnTo>
                  <a:lnTo>
                    <a:pt x="316" y="204"/>
                  </a:lnTo>
                  <a:lnTo>
                    <a:pt x="316" y="206"/>
                  </a:lnTo>
                  <a:lnTo>
                    <a:pt x="314" y="210"/>
                  </a:lnTo>
                  <a:lnTo>
                    <a:pt x="314" y="213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2" y="230"/>
                  </a:lnTo>
                  <a:lnTo>
                    <a:pt x="310" y="232"/>
                  </a:lnTo>
                  <a:lnTo>
                    <a:pt x="310" y="232"/>
                  </a:lnTo>
                  <a:lnTo>
                    <a:pt x="310" y="233"/>
                  </a:lnTo>
                  <a:lnTo>
                    <a:pt x="310" y="233"/>
                  </a:lnTo>
                  <a:lnTo>
                    <a:pt x="308" y="235"/>
                  </a:lnTo>
                  <a:lnTo>
                    <a:pt x="308" y="237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307" y="239"/>
                  </a:lnTo>
                  <a:lnTo>
                    <a:pt x="288" y="239"/>
                  </a:lnTo>
                  <a:lnTo>
                    <a:pt x="287" y="233"/>
                  </a:lnTo>
                  <a:lnTo>
                    <a:pt x="281" y="228"/>
                  </a:lnTo>
                  <a:lnTo>
                    <a:pt x="279" y="228"/>
                  </a:lnTo>
                  <a:lnTo>
                    <a:pt x="277" y="228"/>
                  </a:lnTo>
                  <a:lnTo>
                    <a:pt x="274" y="228"/>
                  </a:lnTo>
                  <a:lnTo>
                    <a:pt x="270" y="226"/>
                  </a:lnTo>
                  <a:lnTo>
                    <a:pt x="270" y="226"/>
                  </a:lnTo>
                  <a:lnTo>
                    <a:pt x="268" y="230"/>
                  </a:lnTo>
                  <a:lnTo>
                    <a:pt x="268" y="232"/>
                  </a:lnTo>
                  <a:lnTo>
                    <a:pt x="268" y="233"/>
                  </a:lnTo>
                  <a:lnTo>
                    <a:pt x="270" y="235"/>
                  </a:lnTo>
                  <a:lnTo>
                    <a:pt x="270" y="235"/>
                  </a:lnTo>
                  <a:lnTo>
                    <a:pt x="268" y="237"/>
                  </a:lnTo>
                  <a:lnTo>
                    <a:pt x="268" y="237"/>
                  </a:lnTo>
                  <a:lnTo>
                    <a:pt x="268" y="239"/>
                  </a:lnTo>
                  <a:lnTo>
                    <a:pt x="268" y="239"/>
                  </a:lnTo>
                  <a:lnTo>
                    <a:pt x="270" y="243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2" y="248"/>
                  </a:lnTo>
                  <a:lnTo>
                    <a:pt x="270" y="252"/>
                  </a:lnTo>
                  <a:lnTo>
                    <a:pt x="268" y="252"/>
                  </a:lnTo>
                  <a:lnTo>
                    <a:pt x="268" y="254"/>
                  </a:lnTo>
                  <a:lnTo>
                    <a:pt x="268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5" y="264"/>
                  </a:lnTo>
                  <a:lnTo>
                    <a:pt x="265" y="264"/>
                  </a:lnTo>
                  <a:lnTo>
                    <a:pt x="265" y="266"/>
                  </a:lnTo>
                  <a:lnTo>
                    <a:pt x="266" y="266"/>
                  </a:lnTo>
                  <a:lnTo>
                    <a:pt x="266" y="266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6" y="268"/>
                  </a:lnTo>
                  <a:lnTo>
                    <a:pt x="265" y="270"/>
                  </a:lnTo>
                  <a:lnTo>
                    <a:pt x="263" y="272"/>
                  </a:lnTo>
                  <a:lnTo>
                    <a:pt x="263" y="274"/>
                  </a:lnTo>
                  <a:lnTo>
                    <a:pt x="261" y="277"/>
                  </a:lnTo>
                  <a:lnTo>
                    <a:pt x="261" y="279"/>
                  </a:lnTo>
                  <a:lnTo>
                    <a:pt x="259" y="281"/>
                  </a:lnTo>
                  <a:lnTo>
                    <a:pt x="257" y="283"/>
                  </a:lnTo>
                  <a:lnTo>
                    <a:pt x="259" y="285"/>
                  </a:lnTo>
                  <a:lnTo>
                    <a:pt x="257" y="286"/>
                  </a:lnTo>
                  <a:lnTo>
                    <a:pt x="259" y="288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9" y="292"/>
                  </a:lnTo>
                  <a:lnTo>
                    <a:pt x="259" y="292"/>
                  </a:lnTo>
                  <a:lnTo>
                    <a:pt x="257" y="296"/>
                  </a:lnTo>
                  <a:lnTo>
                    <a:pt x="257" y="297"/>
                  </a:lnTo>
                  <a:lnTo>
                    <a:pt x="257" y="299"/>
                  </a:lnTo>
                  <a:lnTo>
                    <a:pt x="257" y="301"/>
                  </a:lnTo>
                  <a:lnTo>
                    <a:pt x="255" y="307"/>
                  </a:lnTo>
                  <a:lnTo>
                    <a:pt x="255" y="308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4" y="312"/>
                  </a:lnTo>
                  <a:lnTo>
                    <a:pt x="254" y="312"/>
                  </a:lnTo>
                  <a:lnTo>
                    <a:pt x="252" y="312"/>
                  </a:lnTo>
                  <a:lnTo>
                    <a:pt x="252" y="314"/>
                  </a:lnTo>
                  <a:lnTo>
                    <a:pt x="250" y="316"/>
                  </a:lnTo>
                  <a:lnTo>
                    <a:pt x="248" y="319"/>
                  </a:lnTo>
                  <a:lnTo>
                    <a:pt x="248" y="323"/>
                  </a:lnTo>
                  <a:lnTo>
                    <a:pt x="246" y="323"/>
                  </a:lnTo>
                  <a:lnTo>
                    <a:pt x="245" y="325"/>
                  </a:lnTo>
                  <a:lnTo>
                    <a:pt x="245" y="327"/>
                  </a:lnTo>
                  <a:lnTo>
                    <a:pt x="245" y="328"/>
                  </a:lnTo>
                  <a:lnTo>
                    <a:pt x="245" y="328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43" y="334"/>
                  </a:lnTo>
                  <a:lnTo>
                    <a:pt x="241" y="336"/>
                  </a:lnTo>
                  <a:lnTo>
                    <a:pt x="241" y="338"/>
                  </a:lnTo>
                  <a:lnTo>
                    <a:pt x="241" y="338"/>
                  </a:lnTo>
                  <a:lnTo>
                    <a:pt x="243" y="339"/>
                  </a:lnTo>
                  <a:lnTo>
                    <a:pt x="243" y="339"/>
                  </a:lnTo>
                  <a:lnTo>
                    <a:pt x="241" y="339"/>
                  </a:lnTo>
                  <a:lnTo>
                    <a:pt x="239" y="341"/>
                  </a:lnTo>
                  <a:lnTo>
                    <a:pt x="239" y="343"/>
                  </a:lnTo>
                  <a:lnTo>
                    <a:pt x="239" y="343"/>
                  </a:lnTo>
                  <a:lnTo>
                    <a:pt x="241" y="345"/>
                  </a:lnTo>
                  <a:lnTo>
                    <a:pt x="241" y="347"/>
                  </a:lnTo>
                  <a:lnTo>
                    <a:pt x="241" y="347"/>
                  </a:lnTo>
                  <a:lnTo>
                    <a:pt x="239" y="349"/>
                  </a:lnTo>
                  <a:lnTo>
                    <a:pt x="239" y="349"/>
                  </a:lnTo>
                  <a:lnTo>
                    <a:pt x="237" y="352"/>
                  </a:lnTo>
                  <a:lnTo>
                    <a:pt x="237" y="352"/>
                  </a:lnTo>
                  <a:lnTo>
                    <a:pt x="237" y="354"/>
                  </a:lnTo>
                  <a:lnTo>
                    <a:pt x="239" y="354"/>
                  </a:lnTo>
                  <a:lnTo>
                    <a:pt x="239" y="354"/>
                  </a:lnTo>
                  <a:lnTo>
                    <a:pt x="237" y="356"/>
                  </a:lnTo>
                  <a:lnTo>
                    <a:pt x="237" y="356"/>
                  </a:lnTo>
                  <a:lnTo>
                    <a:pt x="246" y="358"/>
                  </a:lnTo>
                  <a:lnTo>
                    <a:pt x="246" y="360"/>
                  </a:lnTo>
                  <a:lnTo>
                    <a:pt x="245" y="361"/>
                  </a:lnTo>
                  <a:lnTo>
                    <a:pt x="245" y="363"/>
                  </a:lnTo>
                  <a:lnTo>
                    <a:pt x="243" y="363"/>
                  </a:lnTo>
                  <a:lnTo>
                    <a:pt x="243" y="365"/>
                  </a:lnTo>
                  <a:lnTo>
                    <a:pt x="241" y="365"/>
                  </a:lnTo>
                  <a:lnTo>
                    <a:pt x="239" y="367"/>
                  </a:lnTo>
                  <a:lnTo>
                    <a:pt x="239" y="367"/>
                  </a:lnTo>
                  <a:lnTo>
                    <a:pt x="241" y="370"/>
                  </a:lnTo>
                  <a:lnTo>
                    <a:pt x="241" y="370"/>
                  </a:lnTo>
                  <a:lnTo>
                    <a:pt x="239" y="370"/>
                  </a:lnTo>
                  <a:lnTo>
                    <a:pt x="239" y="370"/>
                  </a:lnTo>
                  <a:lnTo>
                    <a:pt x="241" y="372"/>
                  </a:lnTo>
                  <a:lnTo>
                    <a:pt x="243" y="372"/>
                  </a:lnTo>
                  <a:lnTo>
                    <a:pt x="243" y="370"/>
                  </a:lnTo>
                  <a:lnTo>
                    <a:pt x="243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0"/>
                  </a:lnTo>
                  <a:lnTo>
                    <a:pt x="245" y="372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78"/>
                  </a:lnTo>
                  <a:lnTo>
                    <a:pt x="239" y="380"/>
                  </a:lnTo>
                  <a:lnTo>
                    <a:pt x="239" y="380"/>
                  </a:lnTo>
                  <a:lnTo>
                    <a:pt x="237" y="380"/>
                  </a:lnTo>
                  <a:lnTo>
                    <a:pt x="235" y="381"/>
                  </a:lnTo>
                  <a:lnTo>
                    <a:pt x="234" y="385"/>
                  </a:lnTo>
                  <a:lnTo>
                    <a:pt x="234" y="385"/>
                  </a:lnTo>
                  <a:lnTo>
                    <a:pt x="232" y="387"/>
                  </a:lnTo>
                  <a:lnTo>
                    <a:pt x="230" y="387"/>
                  </a:lnTo>
                  <a:lnTo>
                    <a:pt x="230" y="389"/>
                  </a:lnTo>
                  <a:lnTo>
                    <a:pt x="228" y="389"/>
                  </a:lnTo>
                  <a:lnTo>
                    <a:pt x="228" y="387"/>
                  </a:lnTo>
                  <a:lnTo>
                    <a:pt x="226" y="385"/>
                  </a:lnTo>
                  <a:lnTo>
                    <a:pt x="226" y="385"/>
                  </a:lnTo>
                  <a:lnTo>
                    <a:pt x="224" y="383"/>
                  </a:lnTo>
                  <a:lnTo>
                    <a:pt x="224" y="383"/>
                  </a:lnTo>
                  <a:lnTo>
                    <a:pt x="223" y="383"/>
                  </a:lnTo>
                  <a:lnTo>
                    <a:pt x="221" y="385"/>
                  </a:lnTo>
                  <a:lnTo>
                    <a:pt x="219" y="387"/>
                  </a:lnTo>
                  <a:lnTo>
                    <a:pt x="217" y="389"/>
                  </a:lnTo>
                  <a:lnTo>
                    <a:pt x="215" y="391"/>
                  </a:lnTo>
                  <a:lnTo>
                    <a:pt x="213" y="392"/>
                  </a:lnTo>
                  <a:lnTo>
                    <a:pt x="208" y="398"/>
                  </a:lnTo>
                  <a:lnTo>
                    <a:pt x="208" y="398"/>
                  </a:lnTo>
                  <a:lnTo>
                    <a:pt x="208" y="400"/>
                  </a:lnTo>
                  <a:lnTo>
                    <a:pt x="206" y="398"/>
                  </a:lnTo>
                  <a:lnTo>
                    <a:pt x="204" y="400"/>
                  </a:lnTo>
                  <a:lnTo>
                    <a:pt x="204" y="400"/>
                  </a:lnTo>
                  <a:lnTo>
                    <a:pt x="204" y="402"/>
                  </a:lnTo>
                  <a:lnTo>
                    <a:pt x="202" y="402"/>
                  </a:lnTo>
                  <a:lnTo>
                    <a:pt x="202" y="402"/>
                  </a:lnTo>
                  <a:lnTo>
                    <a:pt x="202" y="400"/>
                  </a:lnTo>
                  <a:lnTo>
                    <a:pt x="201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400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9" y="398"/>
                  </a:lnTo>
                  <a:lnTo>
                    <a:pt x="197" y="398"/>
                  </a:lnTo>
                  <a:lnTo>
                    <a:pt x="197" y="398"/>
                  </a:lnTo>
                  <a:lnTo>
                    <a:pt x="195" y="398"/>
                  </a:lnTo>
                  <a:lnTo>
                    <a:pt x="193" y="398"/>
                  </a:lnTo>
                  <a:lnTo>
                    <a:pt x="193" y="398"/>
                  </a:lnTo>
                  <a:lnTo>
                    <a:pt x="192" y="402"/>
                  </a:lnTo>
                  <a:lnTo>
                    <a:pt x="193" y="403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7"/>
                  </a:lnTo>
                  <a:lnTo>
                    <a:pt x="195" y="409"/>
                  </a:lnTo>
                  <a:lnTo>
                    <a:pt x="193" y="412"/>
                  </a:lnTo>
                  <a:lnTo>
                    <a:pt x="190" y="414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6" y="416"/>
                  </a:lnTo>
                  <a:lnTo>
                    <a:pt x="184" y="414"/>
                  </a:lnTo>
                  <a:lnTo>
                    <a:pt x="184" y="416"/>
                  </a:lnTo>
                  <a:lnTo>
                    <a:pt x="182" y="416"/>
                  </a:lnTo>
                  <a:lnTo>
                    <a:pt x="181" y="418"/>
                  </a:lnTo>
                  <a:lnTo>
                    <a:pt x="177" y="420"/>
                  </a:lnTo>
                  <a:lnTo>
                    <a:pt x="173" y="422"/>
                  </a:lnTo>
                  <a:lnTo>
                    <a:pt x="170" y="423"/>
                  </a:lnTo>
                  <a:lnTo>
                    <a:pt x="168" y="425"/>
                  </a:lnTo>
                  <a:lnTo>
                    <a:pt x="164" y="429"/>
                  </a:lnTo>
                  <a:lnTo>
                    <a:pt x="160" y="427"/>
                  </a:lnTo>
                  <a:lnTo>
                    <a:pt x="153" y="425"/>
                  </a:lnTo>
                  <a:lnTo>
                    <a:pt x="151" y="422"/>
                  </a:lnTo>
                  <a:lnTo>
                    <a:pt x="148" y="420"/>
                  </a:lnTo>
                  <a:lnTo>
                    <a:pt x="148" y="422"/>
                  </a:lnTo>
                  <a:lnTo>
                    <a:pt x="148" y="422"/>
                  </a:lnTo>
                  <a:lnTo>
                    <a:pt x="146" y="423"/>
                  </a:lnTo>
                  <a:lnTo>
                    <a:pt x="146" y="423"/>
                  </a:lnTo>
                  <a:lnTo>
                    <a:pt x="146" y="427"/>
                  </a:lnTo>
                  <a:lnTo>
                    <a:pt x="146" y="429"/>
                  </a:lnTo>
                  <a:lnTo>
                    <a:pt x="144" y="431"/>
                  </a:lnTo>
                  <a:lnTo>
                    <a:pt x="142" y="431"/>
                  </a:lnTo>
                  <a:lnTo>
                    <a:pt x="140" y="431"/>
                  </a:lnTo>
                  <a:lnTo>
                    <a:pt x="140" y="433"/>
                  </a:lnTo>
                  <a:lnTo>
                    <a:pt x="139" y="433"/>
                  </a:lnTo>
                  <a:lnTo>
                    <a:pt x="137" y="434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7" y="436"/>
                  </a:lnTo>
                  <a:lnTo>
                    <a:pt x="135" y="438"/>
                  </a:lnTo>
                  <a:lnTo>
                    <a:pt x="135" y="438"/>
                  </a:lnTo>
                  <a:lnTo>
                    <a:pt x="135" y="440"/>
                  </a:lnTo>
                  <a:lnTo>
                    <a:pt x="133" y="442"/>
                  </a:lnTo>
                  <a:lnTo>
                    <a:pt x="129" y="442"/>
                  </a:lnTo>
                  <a:lnTo>
                    <a:pt x="124" y="444"/>
                  </a:lnTo>
                  <a:lnTo>
                    <a:pt x="122" y="444"/>
                  </a:lnTo>
                  <a:lnTo>
                    <a:pt x="122" y="444"/>
                  </a:lnTo>
                  <a:lnTo>
                    <a:pt x="118" y="440"/>
                  </a:lnTo>
                  <a:lnTo>
                    <a:pt x="115" y="440"/>
                  </a:lnTo>
                  <a:lnTo>
                    <a:pt x="113" y="438"/>
                  </a:lnTo>
                  <a:lnTo>
                    <a:pt x="113" y="438"/>
                  </a:lnTo>
                  <a:lnTo>
                    <a:pt x="109" y="438"/>
                  </a:lnTo>
                  <a:lnTo>
                    <a:pt x="107" y="436"/>
                  </a:lnTo>
                  <a:lnTo>
                    <a:pt x="107" y="436"/>
                  </a:lnTo>
                  <a:lnTo>
                    <a:pt x="107" y="438"/>
                  </a:lnTo>
                  <a:lnTo>
                    <a:pt x="106" y="438"/>
                  </a:lnTo>
                  <a:lnTo>
                    <a:pt x="104" y="438"/>
                  </a:lnTo>
                  <a:lnTo>
                    <a:pt x="102" y="436"/>
                  </a:lnTo>
                  <a:lnTo>
                    <a:pt x="100" y="436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100" y="434"/>
                  </a:lnTo>
                  <a:lnTo>
                    <a:pt x="98" y="433"/>
                  </a:lnTo>
                  <a:lnTo>
                    <a:pt x="97" y="433"/>
                  </a:lnTo>
                  <a:lnTo>
                    <a:pt x="93" y="429"/>
                  </a:lnTo>
                  <a:lnTo>
                    <a:pt x="91" y="429"/>
                  </a:lnTo>
                  <a:lnTo>
                    <a:pt x="91" y="427"/>
                  </a:lnTo>
                  <a:lnTo>
                    <a:pt x="93" y="425"/>
                  </a:lnTo>
                  <a:lnTo>
                    <a:pt x="91" y="423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0"/>
                  </a:lnTo>
                  <a:lnTo>
                    <a:pt x="84" y="418"/>
                  </a:lnTo>
                  <a:lnTo>
                    <a:pt x="84" y="418"/>
                  </a:lnTo>
                  <a:lnTo>
                    <a:pt x="87" y="416"/>
                  </a:lnTo>
                  <a:lnTo>
                    <a:pt x="87" y="414"/>
                  </a:lnTo>
                  <a:lnTo>
                    <a:pt x="87" y="412"/>
                  </a:lnTo>
                  <a:lnTo>
                    <a:pt x="84" y="411"/>
                  </a:lnTo>
                  <a:lnTo>
                    <a:pt x="84" y="411"/>
                  </a:lnTo>
                  <a:lnTo>
                    <a:pt x="84" y="409"/>
                  </a:lnTo>
                  <a:lnTo>
                    <a:pt x="82" y="409"/>
                  </a:lnTo>
                  <a:lnTo>
                    <a:pt x="80" y="411"/>
                  </a:lnTo>
                  <a:lnTo>
                    <a:pt x="80" y="412"/>
                  </a:lnTo>
                  <a:lnTo>
                    <a:pt x="78" y="412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1"/>
                  </a:lnTo>
                  <a:lnTo>
                    <a:pt x="76" y="412"/>
                  </a:lnTo>
                  <a:lnTo>
                    <a:pt x="76" y="412"/>
                  </a:lnTo>
                  <a:lnTo>
                    <a:pt x="75" y="412"/>
                  </a:lnTo>
                  <a:lnTo>
                    <a:pt x="75" y="412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3" y="411"/>
                  </a:lnTo>
                  <a:lnTo>
                    <a:pt x="71" y="411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5" y="411"/>
                  </a:lnTo>
                  <a:lnTo>
                    <a:pt x="65" y="411"/>
                  </a:lnTo>
                  <a:lnTo>
                    <a:pt x="67" y="409"/>
                  </a:lnTo>
                  <a:lnTo>
                    <a:pt x="67" y="409"/>
                  </a:lnTo>
                  <a:lnTo>
                    <a:pt x="65" y="407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5"/>
                  </a:lnTo>
                  <a:lnTo>
                    <a:pt x="62" y="405"/>
                  </a:lnTo>
                  <a:lnTo>
                    <a:pt x="62" y="403"/>
                  </a:lnTo>
                  <a:lnTo>
                    <a:pt x="60" y="403"/>
                  </a:lnTo>
                  <a:lnTo>
                    <a:pt x="60" y="403"/>
                  </a:lnTo>
                  <a:lnTo>
                    <a:pt x="60" y="402"/>
                  </a:lnTo>
                  <a:lnTo>
                    <a:pt x="60" y="403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8" y="403"/>
                  </a:lnTo>
                  <a:lnTo>
                    <a:pt x="56" y="403"/>
                  </a:lnTo>
                  <a:lnTo>
                    <a:pt x="53" y="402"/>
                  </a:lnTo>
                  <a:lnTo>
                    <a:pt x="51" y="400"/>
                  </a:lnTo>
                  <a:lnTo>
                    <a:pt x="49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5" y="396"/>
                  </a:lnTo>
                  <a:lnTo>
                    <a:pt x="45" y="394"/>
                  </a:lnTo>
                  <a:lnTo>
                    <a:pt x="44" y="394"/>
                  </a:lnTo>
                  <a:lnTo>
                    <a:pt x="44" y="392"/>
                  </a:lnTo>
                  <a:lnTo>
                    <a:pt x="44" y="392"/>
                  </a:lnTo>
                  <a:lnTo>
                    <a:pt x="44" y="391"/>
                  </a:lnTo>
                  <a:lnTo>
                    <a:pt x="44" y="391"/>
                  </a:lnTo>
                  <a:lnTo>
                    <a:pt x="42" y="391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2" y="389"/>
                  </a:lnTo>
                  <a:lnTo>
                    <a:pt x="40" y="389"/>
                  </a:lnTo>
                  <a:lnTo>
                    <a:pt x="38" y="387"/>
                  </a:lnTo>
                  <a:lnTo>
                    <a:pt x="36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33" y="385"/>
                  </a:lnTo>
                  <a:lnTo>
                    <a:pt x="31" y="381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31" y="380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7" y="376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22" y="370"/>
                  </a:lnTo>
                  <a:lnTo>
                    <a:pt x="22" y="369"/>
                  </a:lnTo>
                  <a:lnTo>
                    <a:pt x="23" y="36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18" y="365"/>
                  </a:lnTo>
                  <a:lnTo>
                    <a:pt x="16" y="365"/>
                  </a:lnTo>
                  <a:lnTo>
                    <a:pt x="16" y="363"/>
                  </a:lnTo>
                  <a:lnTo>
                    <a:pt x="14" y="361"/>
                  </a:lnTo>
                  <a:lnTo>
                    <a:pt x="14" y="361"/>
                  </a:lnTo>
                  <a:lnTo>
                    <a:pt x="12" y="360"/>
                  </a:lnTo>
                  <a:lnTo>
                    <a:pt x="11" y="358"/>
                  </a:lnTo>
                  <a:lnTo>
                    <a:pt x="9" y="356"/>
                  </a:lnTo>
                  <a:lnTo>
                    <a:pt x="9" y="356"/>
                  </a:lnTo>
                  <a:lnTo>
                    <a:pt x="7" y="354"/>
                  </a:lnTo>
                  <a:lnTo>
                    <a:pt x="5" y="354"/>
                  </a:lnTo>
                  <a:lnTo>
                    <a:pt x="5" y="352"/>
                  </a:lnTo>
                  <a:lnTo>
                    <a:pt x="3" y="350"/>
                  </a:lnTo>
                  <a:lnTo>
                    <a:pt x="1" y="349"/>
                  </a:lnTo>
                  <a:lnTo>
                    <a:pt x="1" y="349"/>
                  </a:lnTo>
                  <a:lnTo>
                    <a:pt x="1" y="347"/>
                  </a:lnTo>
                  <a:lnTo>
                    <a:pt x="3" y="347"/>
                  </a:lnTo>
                  <a:lnTo>
                    <a:pt x="3" y="345"/>
                  </a:lnTo>
                  <a:lnTo>
                    <a:pt x="3" y="345"/>
                  </a:lnTo>
                  <a:lnTo>
                    <a:pt x="3" y="343"/>
                  </a:lnTo>
                  <a:lnTo>
                    <a:pt x="3" y="341"/>
                  </a:lnTo>
                  <a:lnTo>
                    <a:pt x="1" y="341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5" y="336"/>
                  </a:lnTo>
                  <a:lnTo>
                    <a:pt x="5" y="334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3" y="328"/>
                  </a:lnTo>
                  <a:lnTo>
                    <a:pt x="1" y="327"/>
                  </a:lnTo>
                  <a:lnTo>
                    <a:pt x="1" y="327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7"/>
                  </a:lnTo>
                  <a:lnTo>
                    <a:pt x="7" y="3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4638675" y="2754313"/>
              <a:ext cx="793750" cy="768350"/>
            </a:xfrm>
            <a:custGeom>
              <a:avLst/>
              <a:gdLst/>
              <a:ahLst/>
              <a:cxnLst>
                <a:cxn ang="0">
                  <a:pos x="489" y="69"/>
                </a:cxn>
                <a:cxn ang="0">
                  <a:pos x="491" y="80"/>
                </a:cxn>
                <a:cxn ang="0">
                  <a:pos x="473" y="93"/>
                </a:cxn>
                <a:cxn ang="0">
                  <a:pos x="484" y="104"/>
                </a:cxn>
                <a:cxn ang="0">
                  <a:pos x="480" y="115"/>
                </a:cxn>
                <a:cxn ang="0">
                  <a:pos x="467" y="117"/>
                </a:cxn>
                <a:cxn ang="0">
                  <a:pos x="467" y="133"/>
                </a:cxn>
                <a:cxn ang="0">
                  <a:pos x="460" y="131"/>
                </a:cxn>
                <a:cxn ang="0">
                  <a:pos x="462" y="135"/>
                </a:cxn>
                <a:cxn ang="0">
                  <a:pos x="466" y="146"/>
                </a:cxn>
                <a:cxn ang="0">
                  <a:pos x="467" y="153"/>
                </a:cxn>
                <a:cxn ang="0">
                  <a:pos x="473" y="170"/>
                </a:cxn>
                <a:cxn ang="0">
                  <a:pos x="464" y="179"/>
                </a:cxn>
                <a:cxn ang="0">
                  <a:pos x="451" y="186"/>
                </a:cxn>
                <a:cxn ang="0">
                  <a:pos x="456" y="203"/>
                </a:cxn>
                <a:cxn ang="0">
                  <a:pos x="444" y="210"/>
                </a:cxn>
                <a:cxn ang="0">
                  <a:pos x="438" y="206"/>
                </a:cxn>
                <a:cxn ang="0">
                  <a:pos x="442" y="223"/>
                </a:cxn>
                <a:cxn ang="0">
                  <a:pos x="436" y="217"/>
                </a:cxn>
                <a:cxn ang="0">
                  <a:pos x="438" y="228"/>
                </a:cxn>
                <a:cxn ang="0">
                  <a:pos x="434" y="236"/>
                </a:cxn>
                <a:cxn ang="0">
                  <a:pos x="431" y="239"/>
                </a:cxn>
                <a:cxn ang="0">
                  <a:pos x="434" y="250"/>
                </a:cxn>
                <a:cxn ang="0">
                  <a:pos x="429" y="276"/>
                </a:cxn>
                <a:cxn ang="0">
                  <a:pos x="422" y="272"/>
                </a:cxn>
                <a:cxn ang="0">
                  <a:pos x="416" y="283"/>
                </a:cxn>
                <a:cxn ang="0">
                  <a:pos x="403" y="290"/>
                </a:cxn>
                <a:cxn ang="0">
                  <a:pos x="416" y="298"/>
                </a:cxn>
                <a:cxn ang="0">
                  <a:pos x="403" y="305"/>
                </a:cxn>
                <a:cxn ang="0">
                  <a:pos x="411" y="316"/>
                </a:cxn>
                <a:cxn ang="0">
                  <a:pos x="405" y="327"/>
                </a:cxn>
                <a:cxn ang="0">
                  <a:pos x="392" y="323"/>
                </a:cxn>
                <a:cxn ang="0">
                  <a:pos x="398" y="338"/>
                </a:cxn>
                <a:cxn ang="0">
                  <a:pos x="403" y="353"/>
                </a:cxn>
                <a:cxn ang="0">
                  <a:pos x="392" y="360"/>
                </a:cxn>
                <a:cxn ang="0">
                  <a:pos x="400" y="365"/>
                </a:cxn>
                <a:cxn ang="0">
                  <a:pos x="383" y="362"/>
                </a:cxn>
                <a:cxn ang="0">
                  <a:pos x="391" y="376"/>
                </a:cxn>
                <a:cxn ang="0">
                  <a:pos x="387" y="384"/>
                </a:cxn>
                <a:cxn ang="0">
                  <a:pos x="392" y="391"/>
                </a:cxn>
                <a:cxn ang="0">
                  <a:pos x="391" y="396"/>
                </a:cxn>
                <a:cxn ang="0">
                  <a:pos x="402" y="389"/>
                </a:cxn>
                <a:cxn ang="0">
                  <a:pos x="398" y="411"/>
                </a:cxn>
                <a:cxn ang="0">
                  <a:pos x="409" y="413"/>
                </a:cxn>
                <a:cxn ang="0">
                  <a:pos x="403" y="431"/>
                </a:cxn>
                <a:cxn ang="0">
                  <a:pos x="405" y="440"/>
                </a:cxn>
                <a:cxn ang="0">
                  <a:pos x="241" y="468"/>
                </a:cxn>
                <a:cxn ang="0">
                  <a:pos x="95" y="415"/>
                </a:cxn>
                <a:cxn ang="0">
                  <a:pos x="85" y="415"/>
                </a:cxn>
                <a:cxn ang="0">
                  <a:pos x="76" y="420"/>
                </a:cxn>
                <a:cxn ang="0">
                  <a:pos x="73" y="417"/>
                </a:cxn>
                <a:cxn ang="0">
                  <a:pos x="64" y="422"/>
                </a:cxn>
                <a:cxn ang="0">
                  <a:pos x="60" y="418"/>
                </a:cxn>
                <a:cxn ang="0">
                  <a:pos x="53" y="413"/>
                </a:cxn>
                <a:cxn ang="0">
                  <a:pos x="9" y="99"/>
                </a:cxn>
                <a:cxn ang="0">
                  <a:pos x="244" y="29"/>
                </a:cxn>
                <a:cxn ang="0">
                  <a:pos x="438" y="2"/>
                </a:cxn>
                <a:cxn ang="0">
                  <a:pos x="444" y="13"/>
                </a:cxn>
                <a:cxn ang="0">
                  <a:pos x="451" y="27"/>
                </a:cxn>
                <a:cxn ang="0">
                  <a:pos x="436" y="44"/>
                </a:cxn>
                <a:cxn ang="0">
                  <a:pos x="429" y="58"/>
                </a:cxn>
                <a:cxn ang="0">
                  <a:pos x="500" y="66"/>
                </a:cxn>
              </a:cxnLst>
              <a:rect l="0" t="0" r="r" b="b"/>
              <a:pathLst>
                <a:path w="500" h="484">
                  <a:moveTo>
                    <a:pt x="500" y="66"/>
                  </a:moveTo>
                  <a:lnTo>
                    <a:pt x="500" y="66"/>
                  </a:lnTo>
                  <a:lnTo>
                    <a:pt x="500" y="68"/>
                  </a:lnTo>
                  <a:lnTo>
                    <a:pt x="498" y="69"/>
                  </a:lnTo>
                  <a:lnTo>
                    <a:pt x="498" y="69"/>
                  </a:lnTo>
                  <a:lnTo>
                    <a:pt x="497" y="69"/>
                  </a:lnTo>
                  <a:lnTo>
                    <a:pt x="493" y="68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89" y="68"/>
                  </a:lnTo>
                  <a:lnTo>
                    <a:pt x="489" y="69"/>
                  </a:lnTo>
                  <a:lnTo>
                    <a:pt x="489" y="69"/>
                  </a:lnTo>
                  <a:lnTo>
                    <a:pt x="487" y="69"/>
                  </a:lnTo>
                  <a:lnTo>
                    <a:pt x="487" y="71"/>
                  </a:lnTo>
                  <a:lnTo>
                    <a:pt x="489" y="73"/>
                  </a:lnTo>
                  <a:lnTo>
                    <a:pt x="489" y="73"/>
                  </a:lnTo>
                  <a:lnTo>
                    <a:pt x="493" y="75"/>
                  </a:lnTo>
                  <a:lnTo>
                    <a:pt x="495" y="75"/>
                  </a:lnTo>
                  <a:lnTo>
                    <a:pt x="495" y="75"/>
                  </a:lnTo>
                  <a:lnTo>
                    <a:pt x="497" y="77"/>
                  </a:lnTo>
                  <a:lnTo>
                    <a:pt x="497" y="77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1" y="80"/>
                  </a:lnTo>
                  <a:lnTo>
                    <a:pt x="491" y="79"/>
                  </a:lnTo>
                  <a:lnTo>
                    <a:pt x="487" y="80"/>
                  </a:lnTo>
                  <a:lnTo>
                    <a:pt x="487" y="82"/>
                  </a:lnTo>
                  <a:lnTo>
                    <a:pt x="487" y="82"/>
                  </a:lnTo>
                  <a:lnTo>
                    <a:pt x="487" y="84"/>
                  </a:lnTo>
                  <a:lnTo>
                    <a:pt x="487" y="84"/>
                  </a:lnTo>
                  <a:lnTo>
                    <a:pt x="487" y="86"/>
                  </a:lnTo>
                  <a:lnTo>
                    <a:pt x="486" y="88"/>
                  </a:lnTo>
                  <a:lnTo>
                    <a:pt x="482" y="89"/>
                  </a:lnTo>
                  <a:lnTo>
                    <a:pt x="477" y="89"/>
                  </a:lnTo>
                  <a:lnTo>
                    <a:pt x="475" y="91"/>
                  </a:lnTo>
                  <a:lnTo>
                    <a:pt x="473" y="93"/>
                  </a:lnTo>
                  <a:lnTo>
                    <a:pt x="473" y="93"/>
                  </a:lnTo>
                  <a:lnTo>
                    <a:pt x="473" y="95"/>
                  </a:lnTo>
                  <a:lnTo>
                    <a:pt x="475" y="99"/>
                  </a:lnTo>
                  <a:lnTo>
                    <a:pt x="477" y="100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2" y="100"/>
                  </a:lnTo>
                  <a:lnTo>
                    <a:pt x="482" y="99"/>
                  </a:lnTo>
                  <a:lnTo>
                    <a:pt x="482" y="99"/>
                  </a:lnTo>
                  <a:lnTo>
                    <a:pt x="484" y="99"/>
                  </a:lnTo>
                  <a:lnTo>
                    <a:pt x="486" y="102"/>
                  </a:lnTo>
                  <a:lnTo>
                    <a:pt x="484" y="104"/>
                  </a:lnTo>
                  <a:lnTo>
                    <a:pt x="484" y="104"/>
                  </a:lnTo>
                  <a:lnTo>
                    <a:pt x="482" y="104"/>
                  </a:lnTo>
                  <a:lnTo>
                    <a:pt x="482" y="104"/>
                  </a:lnTo>
                  <a:lnTo>
                    <a:pt x="478" y="106"/>
                  </a:lnTo>
                  <a:lnTo>
                    <a:pt x="477" y="108"/>
                  </a:lnTo>
                  <a:lnTo>
                    <a:pt x="475" y="110"/>
                  </a:lnTo>
                  <a:lnTo>
                    <a:pt x="475" y="110"/>
                  </a:lnTo>
                  <a:lnTo>
                    <a:pt x="475" y="111"/>
                  </a:lnTo>
                  <a:lnTo>
                    <a:pt x="475" y="111"/>
                  </a:lnTo>
                  <a:lnTo>
                    <a:pt x="477" y="113"/>
                  </a:lnTo>
                  <a:lnTo>
                    <a:pt x="478" y="115"/>
                  </a:lnTo>
                  <a:lnTo>
                    <a:pt x="480" y="115"/>
                  </a:lnTo>
                  <a:lnTo>
                    <a:pt x="480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7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1" y="115"/>
                  </a:lnTo>
                  <a:lnTo>
                    <a:pt x="469" y="115"/>
                  </a:lnTo>
                  <a:lnTo>
                    <a:pt x="469" y="115"/>
                  </a:lnTo>
                  <a:lnTo>
                    <a:pt x="469" y="117"/>
                  </a:lnTo>
                  <a:lnTo>
                    <a:pt x="467" y="117"/>
                  </a:lnTo>
                  <a:lnTo>
                    <a:pt x="467" y="121"/>
                  </a:lnTo>
                  <a:lnTo>
                    <a:pt x="469" y="121"/>
                  </a:lnTo>
                  <a:lnTo>
                    <a:pt x="469" y="124"/>
                  </a:lnTo>
                  <a:lnTo>
                    <a:pt x="471" y="124"/>
                  </a:lnTo>
                  <a:lnTo>
                    <a:pt x="475" y="130"/>
                  </a:lnTo>
                  <a:lnTo>
                    <a:pt x="473" y="130"/>
                  </a:lnTo>
                  <a:lnTo>
                    <a:pt x="471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9" y="133"/>
                  </a:lnTo>
                  <a:lnTo>
                    <a:pt x="467" y="133"/>
                  </a:lnTo>
                  <a:lnTo>
                    <a:pt x="467" y="133"/>
                  </a:lnTo>
                  <a:lnTo>
                    <a:pt x="466" y="131"/>
                  </a:lnTo>
                  <a:lnTo>
                    <a:pt x="466" y="130"/>
                  </a:lnTo>
                  <a:lnTo>
                    <a:pt x="466" y="128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6" y="126"/>
                  </a:lnTo>
                  <a:lnTo>
                    <a:pt x="464" y="126"/>
                  </a:lnTo>
                  <a:lnTo>
                    <a:pt x="464" y="126"/>
                  </a:lnTo>
                  <a:lnTo>
                    <a:pt x="462" y="128"/>
                  </a:lnTo>
                  <a:lnTo>
                    <a:pt x="462" y="130"/>
                  </a:lnTo>
                  <a:lnTo>
                    <a:pt x="460" y="131"/>
                  </a:lnTo>
                  <a:lnTo>
                    <a:pt x="460" y="131"/>
                  </a:lnTo>
                  <a:lnTo>
                    <a:pt x="458" y="133"/>
                  </a:lnTo>
                  <a:lnTo>
                    <a:pt x="456" y="135"/>
                  </a:lnTo>
                  <a:lnTo>
                    <a:pt x="456" y="135"/>
                  </a:lnTo>
                  <a:lnTo>
                    <a:pt x="456" y="137"/>
                  </a:lnTo>
                  <a:lnTo>
                    <a:pt x="458" y="139"/>
                  </a:lnTo>
                  <a:lnTo>
                    <a:pt x="458" y="139"/>
                  </a:lnTo>
                  <a:lnTo>
                    <a:pt x="460" y="139"/>
                  </a:lnTo>
                  <a:lnTo>
                    <a:pt x="460" y="139"/>
                  </a:lnTo>
                  <a:lnTo>
                    <a:pt x="462" y="139"/>
                  </a:lnTo>
                  <a:lnTo>
                    <a:pt x="462" y="139"/>
                  </a:lnTo>
                  <a:lnTo>
                    <a:pt x="462" y="135"/>
                  </a:lnTo>
                  <a:lnTo>
                    <a:pt x="462" y="135"/>
                  </a:lnTo>
                  <a:lnTo>
                    <a:pt x="464" y="133"/>
                  </a:lnTo>
                  <a:lnTo>
                    <a:pt x="466" y="133"/>
                  </a:lnTo>
                  <a:lnTo>
                    <a:pt x="466" y="133"/>
                  </a:lnTo>
                  <a:lnTo>
                    <a:pt x="467" y="135"/>
                  </a:lnTo>
                  <a:lnTo>
                    <a:pt x="467" y="137"/>
                  </a:lnTo>
                  <a:lnTo>
                    <a:pt x="466" y="139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1"/>
                  </a:lnTo>
                  <a:lnTo>
                    <a:pt x="466" y="142"/>
                  </a:lnTo>
                  <a:lnTo>
                    <a:pt x="466" y="146"/>
                  </a:lnTo>
                  <a:lnTo>
                    <a:pt x="466" y="146"/>
                  </a:lnTo>
                  <a:lnTo>
                    <a:pt x="464" y="148"/>
                  </a:lnTo>
                  <a:lnTo>
                    <a:pt x="464" y="148"/>
                  </a:lnTo>
                  <a:lnTo>
                    <a:pt x="460" y="148"/>
                  </a:lnTo>
                  <a:lnTo>
                    <a:pt x="460" y="150"/>
                  </a:lnTo>
                  <a:lnTo>
                    <a:pt x="460" y="15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60" y="153"/>
                  </a:lnTo>
                  <a:lnTo>
                    <a:pt x="462" y="153"/>
                  </a:lnTo>
                  <a:lnTo>
                    <a:pt x="462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67" y="153"/>
                  </a:lnTo>
                  <a:lnTo>
                    <a:pt x="469" y="153"/>
                  </a:lnTo>
                  <a:lnTo>
                    <a:pt x="469" y="155"/>
                  </a:lnTo>
                  <a:lnTo>
                    <a:pt x="471" y="157"/>
                  </a:lnTo>
                  <a:lnTo>
                    <a:pt x="471" y="159"/>
                  </a:lnTo>
                  <a:lnTo>
                    <a:pt x="471" y="161"/>
                  </a:lnTo>
                  <a:lnTo>
                    <a:pt x="471" y="163"/>
                  </a:lnTo>
                  <a:lnTo>
                    <a:pt x="473" y="164"/>
                  </a:lnTo>
                  <a:lnTo>
                    <a:pt x="473" y="164"/>
                  </a:lnTo>
                  <a:lnTo>
                    <a:pt x="473" y="166"/>
                  </a:lnTo>
                  <a:lnTo>
                    <a:pt x="473" y="168"/>
                  </a:lnTo>
                  <a:lnTo>
                    <a:pt x="473" y="170"/>
                  </a:lnTo>
                  <a:lnTo>
                    <a:pt x="471" y="170"/>
                  </a:lnTo>
                  <a:lnTo>
                    <a:pt x="471" y="170"/>
                  </a:lnTo>
                  <a:lnTo>
                    <a:pt x="467" y="170"/>
                  </a:lnTo>
                  <a:lnTo>
                    <a:pt x="467" y="170"/>
                  </a:lnTo>
                  <a:lnTo>
                    <a:pt x="466" y="170"/>
                  </a:lnTo>
                  <a:lnTo>
                    <a:pt x="464" y="170"/>
                  </a:lnTo>
                  <a:lnTo>
                    <a:pt x="464" y="172"/>
                  </a:lnTo>
                  <a:lnTo>
                    <a:pt x="462" y="172"/>
                  </a:lnTo>
                  <a:lnTo>
                    <a:pt x="462" y="174"/>
                  </a:lnTo>
                  <a:lnTo>
                    <a:pt x="462" y="175"/>
                  </a:lnTo>
                  <a:lnTo>
                    <a:pt x="464" y="177"/>
                  </a:lnTo>
                  <a:lnTo>
                    <a:pt x="464" y="179"/>
                  </a:lnTo>
                  <a:lnTo>
                    <a:pt x="462" y="181"/>
                  </a:lnTo>
                  <a:lnTo>
                    <a:pt x="462" y="183"/>
                  </a:lnTo>
                  <a:lnTo>
                    <a:pt x="462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55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3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1" y="186"/>
                  </a:lnTo>
                  <a:lnTo>
                    <a:pt x="453" y="188"/>
                  </a:lnTo>
                  <a:lnTo>
                    <a:pt x="453" y="190"/>
                  </a:lnTo>
                  <a:lnTo>
                    <a:pt x="453" y="190"/>
                  </a:lnTo>
                  <a:lnTo>
                    <a:pt x="453" y="192"/>
                  </a:lnTo>
                  <a:lnTo>
                    <a:pt x="455" y="194"/>
                  </a:lnTo>
                  <a:lnTo>
                    <a:pt x="456" y="194"/>
                  </a:lnTo>
                  <a:lnTo>
                    <a:pt x="458" y="194"/>
                  </a:lnTo>
                  <a:lnTo>
                    <a:pt x="458" y="194"/>
                  </a:lnTo>
                  <a:lnTo>
                    <a:pt x="460" y="195"/>
                  </a:lnTo>
                  <a:lnTo>
                    <a:pt x="460" y="197"/>
                  </a:lnTo>
                  <a:lnTo>
                    <a:pt x="458" y="201"/>
                  </a:lnTo>
                  <a:lnTo>
                    <a:pt x="456" y="203"/>
                  </a:lnTo>
                  <a:lnTo>
                    <a:pt x="455" y="203"/>
                  </a:lnTo>
                  <a:lnTo>
                    <a:pt x="455" y="203"/>
                  </a:lnTo>
                  <a:lnTo>
                    <a:pt x="455" y="205"/>
                  </a:lnTo>
                  <a:lnTo>
                    <a:pt x="455" y="206"/>
                  </a:lnTo>
                  <a:lnTo>
                    <a:pt x="453" y="208"/>
                  </a:lnTo>
                  <a:lnTo>
                    <a:pt x="453" y="208"/>
                  </a:lnTo>
                  <a:lnTo>
                    <a:pt x="451" y="206"/>
                  </a:lnTo>
                  <a:lnTo>
                    <a:pt x="451" y="206"/>
                  </a:lnTo>
                  <a:lnTo>
                    <a:pt x="447" y="208"/>
                  </a:lnTo>
                  <a:lnTo>
                    <a:pt x="447" y="208"/>
                  </a:lnTo>
                  <a:lnTo>
                    <a:pt x="445" y="210"/>
                  </a:lnTo>
                  <a:lnTo>
                    <a:pt x="444" y="210"/>
                  </a:lnTo>
                  <a:lnTo>
                    <a:pt x="444" y="212"/>
                  </a:lnTo>
                  <a:lnTo>
                    <a:pt x="442" y="212"/>
                  </a:lnTo>
                  <a:lnTo>
                    <a:pt x="442" y="212"/>
                  </a:lnTo>
                  <a:lnTo>
                    <a:pt x="442" y="210"/>
                  </a:lnTo>
                  <a:lnTo>
                    <a:pt x="442" y="208"/>
                  </a:lnTo>
                  <a:lnTo>
                    <a:pt x="442" y="206"/>
                  </a:lnTo>
                  <a:lnTo>
                    <a:pt x="442" y="206"/>
                  </a:lnTo>
                  <a:lnTo>
                    <a:pt x="440" y="205"/>
                  </a:lnTo>
                  <a:lnTo>
                    <a:pt x="438" y="205"/>
                  </a:lnTo>
                  <a:lnTo>
                    <a:pt x="438" y="205"/>
                  </a:lnTo>
                  <a:lnTo>
                    <a:pt x="438" y="206"/>
                  </a:lnTo>
                  <a:lnTo>
                    <a:pt x="438" y="206"/>
                  </a:lnTo>
                  <a:lnTo>
                    <a:pt x="436" y="206"/>
                  </a:lnTo>
                  <a:lnTo>
                    <a:pt x="436" y="208"/>
                  </a:lnTo>
                  <a:lnTo>
                    <a:pt x="438" y="208"/>
                  </a:lnTo>
                  <a:lnTo>
                    <a:pt x="440" y="212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6"/>
                  </a:lnTo>
                  <a:lnTo>
                    <a:pt x="440" y="217"/>
                  </a:lnTo>
                  <a:lnTo>
                    <a:pt x="442" y="219"/>
                  </a:lnTo>
                  <a:lnTo>
                    <a:pt x="442" y="221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6" y="225"/>
                  </a:lnTo>
                  <a:lnTo>
                    <a:pt x="434" y="223"/>
                  </a:lnTo>
                  <a:lnTo>
                    <a:pt x="436" y="223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19"/>
                  </a:lnTo>
                  <a:lnTo>
                    <a:pt x="436" y="217"/>
                  </a:lnTo>
                  <a:lnTo>
                    <a:pt x="434" y="216"/>
                  </a:lnTo>
                  <a:lnTo>
                    <a:pt x="433" y="216"/>
                  </a:lnTo>
                  <a:lnTo>
                    <a:pt x="433" y="217"/>
                  </a:lnTo>
                  <a:lnTo>
                    <a:pt x="431" y="217"/>
                  </a:lnTo>
                  <a:lnTo>
                    <a:pt x="431" y="219"/>
                  </a:lnTo>
                  <a:lnTo>
                    <a:pt x="433" y="221"/>
                  </a:lnTo>
                  <a:lnTo>
                    <a:pt x="433" y="223"/>
                  </a:lnTo>
                  <a:lnTo>
                    <a:pt x="433" y="225"/>
                  </a:lnTo>
                  <a:lnTo>
                    <a:pt x="434" y="228"/>
                  </a:lnTo>
                  <a:lnTo>
                    <a:pt x="434" y="228"/>
                  </a:lnTo>
                  <a:lnTo>
                    <a:pt x="436" y="228"/>
                  </a:lnTo>
                  <a:lnTo>
                    <a:pt x="438" y="228"/>
                  </a:lnTo>
                  <a:lnTo>
                    <a:pt x="440" y="228"/>
                  </a:lnTo>
                  <a:lnTo>
                    <a:pt x="440" y="228"/>
                  </a:lnTo>
                  <a:lnTo>
                    <a:pt x="442" y="228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2" y="232"/>
                  </a:lnTo>
                  <a:lnTo>
                    <a:pt x="438" y="237"/>
                  </a:lnTo>
                  <a:lnTo>
                    <a:pt x="438" y="237"/>
                  </a:lnTo>
                  <a:lnTo>
                    <a:pt x="436" y="237"/>
                  </a:lnTo>
                  <a:lnTo>
                    <a:pt x="436" y="237"/>
                  </a:lnTo>
                  <a:lnTo>
                    <a:pt x="434" y="237"/>
                  </a:lnTo>
                  <a:lnTo>
                    <a:pt x="434" y="236"/>
                  </a:lnTo>
                  <a:lnTo>
                    <a:pt x="434" y="236"/>
                  </a:lnTo>
                  <a:lnTo>
                    <a:pt x="434" y="232"/>
                  </a:lnTo>
                  <a:lnTo>
                    <a:pt x="434" y="230"/>
                  </a:lnTo>
                  <a:lnTo>
                    <a:pt x="433" y="230"/>
                  </a:lnTo>
                  <a:lnTo>
                    <a:pt x="433" y="230"/>
                  </a:lnTo>
                  <a:lnTo>
                    <a:pt x="431" y="230"/>
                  </a:lnTo>
                  <a:lnTo>
                    <a:pt x="433" y="232"/>
                  </a:lnTo>
                  <a:lnTo>
                    <a:pt x="431" y="236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3" y="241"/>
                  </a:lnTo>
                  <a:lnTo>
                    <a:pt x="433" y="243"/>
                  </a:lnTo>
                  <a:lnTo>
                    <a:pt x="433" y="243"/>
                  </a:lnTo>
                  <a:lnTo>
                    <a:pt x="436" y="245"/>
                  </a:lnTo>
                  <a:lnTo>
                    <a:pt x="436" y="245"/>
                  </a:lnTo>
                  <a:lnTo>
                    <a:pt x="438" y="247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6" y="248"/>
                  </a:lnTo>
                  <a:lnTo>
                    <a:pt x="436" y="248"/>
                  </a:lnTo>
                  <a:lnTo>
                    <a:pt x="434" y="250"/>
                  </a:lnTo>
                  <a:lnTo>
                    <a:pt x="434" y="250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3" y="256"/>
                  </a:lnTo>
                  <a:lnTo>
                    <a:pt x="433" y="258"/>
                  </a:lnTo>
                  <a:lnTo>
                    <a:pt x="434" y="259"/>
                  </a:lnTo>
                  <a:lnTo>
                    <a:pt x="434" y="263"/>
                  </a:lnTo>
                  <a:lnTo>
                    <a:pt x="434" y="265"/>
                  </a:lnTo>
                  <a:lnTo>
                    <a:pt x="433" y="267"/>
                  </a:lnTo>
                  <a:lnTo>
                    <a:pt x="429" y="270"/>
                  </a:lnTo>
                  <a:lnTo>
                    <a:pt x="429" y="272"/>
                  </a:lnTo>
                  <a:lnTo>
                    <a:pt x="429" y="274"/>
                  </a:lnTo>
                  <a:lnTo>
                    <a:pt x="429" y="276"/>
                  </a:lnTo>
                  <a:lnTo>
                    <a:pt x="429" y="276"/>
                  </a:lnTo>
                  <a:lnTo>
                    <a:pt x="429" y="278"/>
                  </a:lnTo>
                  <a:lnTo>
                    <a:pt x="427" y="280"/>
                  </a:lnTo>
                  <a:lnTo>
                    <a:pt x="425" y="278"/>
                  </a:lnTo>
                  <a:lnTo>
                    <a:pt x="425" y="278"/>
                  </a:lnTo>
                  <a:lnTo>
                    <a:pt x="425" y="274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5" y="272"/>
                  </a:lnTo>
                  <a:lnTo>
                    <a:pt x="424" y="272"/>
                  </a:lnTo>
                  <a:lnTo>
                    <a:pt x="422" y="272"/>
                  </a:lnTo>
                  <a:lnTo>
                    <a:pt x="422" y="272"/>
                  </a:lnTo>
                  <a:lnTo>
                    <a:pt x="420" y="272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4"/>
                  </a:lnTo>
                  <a:lnTo>
                    <a:pt x="418" y="278"/>
                  </a:lnTo>
                  <a:lnTo>
                    <a:pt x="420" y="280"/>
                  </a:lnTo>
                  <a:lnTo>
                    <a:pt x="420" y="283"/>
                  </a:lnTo>
                  <a:lnTo>
                    <a:pt x="420" y="285"/>
                  </a:lnTo>
                  <a:lnTo>
                    <a:pt x="418" y="285"/>
                  </a:lnTo>
                  <a:lnTo>
                    <a:pt x="418" y="285"/>
                  </a:lnTo>
                  <a:lnTo>
                    <a:pt x="416" y="283"/>
                  </a:lnTo>
                  <a:lnTo>
                    <a:pt x="416" y="283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3" y="285"/>
                  </a:lnTo>
                  <a:lnTo>
                    <a:pt x="413" y="287"/>
                  </a:lnTo>
                  <a:lnTo>
                    <a:pt x="413" y="290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3" y="292"/>
                  </a:lnTo>
                  <a:lnTo>
                    <a:pt x="411" y="294"/>
                  </a:lnTo>
                  <a:lnTo>
                    <a:pt x="409" y="294"/>
                  </a:lnTo>
                  <a:lnTo>
                    <a:pt x="407" y="292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2"/>
                  </a:lnTo>
                  <a:lnTo>
                    <a:pt x="403" y="292"/>
                  </a:lnTo>
                  <a:lnTo>
                    <a:pt x="403" y="296"/>
                  </a:lnTo>
                  <a:lnTo>
                    <a:pt x="405" y="296"/>
                  </a:lnTo>
                  <a:lnTo>
                    <a:pt x="405" y="296"/>
                  </a:lnTo>
                  <a:lnTo>
                    <a:pt x="405" y="298"/>
                  </a:lnTo>
                  <a:lnTo>
                    <a:pt x="409" y="296"/>
                  </a:lnTo>
                  <a:lnTo>
                    <a:pt x="413" y="296"/>
                  </a:lnTo>
                  <a:lnTo>
                    <a:pt x="414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300"/>
                  </a:lnTo>
                  <a:lnTo>
                    <a:pt x="416" y="300"/>
                  </a:lnTo>
                  <a:lnTo>
                    <a:pt x="414" y="301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09" y="300"/>
                  </a:lnTo>
                  <a:lnTo>
                    <a:pt x="407" y="300"/>
                  </a:lnTo>
                  <a:lnTo>
                    <a:pt x="403" y="300"/>
                  </a:lnTo>
                  <a:lnTo>
                    <a:pt x="403" y="300"/>
                  </a:lnTo>
                  <a:lnTo>
                    <a:pt x="402" y="303"/>
                  </a:lnTo>
                  <a:lnTo>
                    <a:pt x="403" y="305"/>
                  </a:lnTo>
                  <a:lnTo>
                    <a:pt x="403" y="307"/>
                  </a:lnTo>
                  <a:lnTo>
                    <a:pt x="403" y="307"/>
                  </a:lnTo>
                  <a:lnTo>
                    <a:pt x="405" y="307"/>
                  </a:lnTo>
                  <a:lnTo>
                    <a:pt x="409" y="309"/>
                  </a:lnTo>
                  <a:lnTo>
                    <a:pt x="409" y="309"/>
                  </a:lnTo>
                  <a:lnTo>
                    <a:pt x="411" y="309"/>
                  </a:lnTo>
                  <a:lnTo>
                    <a:pt x="413" y="309"/>
                  </a:lnTo>
                  <a:lnTo>
                    <a:pt x="413" y="311"/>
                  </a:lnTo>
                  <a:lnTo>
                    <a:pt x="413" y="312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6"/>
                  </a:lnTo>
                  <a:lnTo>
                    <a:pt x="409" y="318"/>
                  </a:lnTo>
                  <a:lnTo>
                    <a:pt x="407" y="318"/>
                  </a:lnTo>
                  <a:lnTo>
                    <a:pt x="405" y="318"/>
                  </a:lnTo>
                  <a:lnTo>
                    <a:pt x="405" y="318"/>
                  </a:lnTo>
                  <a:lnTo>
                    <a:pt x="403" y="320"/>
                  </a:lnTo>
                  <a:lnTo>
                    <a:pt x="403" y="322"/>
                  </a:lnTo>
                  <a:lnTo>
                    <a:pt x="403" y="322"/>
                  </a:lnTo>
                  <a:lnTo>
                    <a:pt x="403" y="323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5" y="327"/>
                  </a:lnTo>
                  <a:lnTo>
                    <a:pt x="403" y="327"/>
                  </a:lnTo>
                  <a:lnTo>
                    <a:pt x="403" y="327"/>
                  </a:lnTo>
                  <a:lnTo>
                    <a:pt x="402" y="327"/>
                  </a:lnTo>
                  <a:lnTo>
                    <a:pt x="402" y="327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5"/>
                  </a:lnTo>
                  <a:lnTo>
                    <a:pt x="400" y="323"/>
                  </a:lnTo>
                  <a:lnTo>
                    <a:pt x="398" y="325"/>
                  </a:lnTo>
                  <a:lnTo>
                    <a:pt x="398" y="325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2" y="323"/>
                  </a:lnTo>
                  <a:lnTo>
                    <a:pt x="391" y="325"/>
                  </a:lnTo>
                  <a:lnTo>
                    <a:pt x="391" y="325"/>
                  </a:lnTo>
                  <a:lnTo>
                    <a:pt x="392" y="327"/>
                  </a:lnTo>
                  <a:lnTo>
                    <a:pt x="394" y="327"/>
                  </a:lnTo>
                  <a:lnTo>
                    <a:pt x="396" y="329"/>
                  </a:lnTo>
                  <a:lnTo>
                    <a:pt x="398" y="329"/>
                  </a:lnTo>
                  <a:lnTo>
                    <a:pt x="400" y="331"/>
                  </a:lnTo>
                  <a:lnTo>
                    <a:pt x="400" y="331"/>
                  </a:lnTo>
                  <a:lnTo>
                    <a:pt x="400" y="333"/>
                  </a:lnTo>
                  <a:lnTo>
                    <a:pt x="398" y="336"/>
                  </a:lnTo>
                  <a:lnTo>
                    <a:pt x="398" y="338"/>
                  </a:lnTo>
                  <a:lnTo>
                    <a:pt x="396" y="340"/>
                  </a:lnTo>
                  <a:lnTo>
                    <a:pt x="396" y="342"/>
                  </a:lnTo>
                  <a:lnTo>
                    <a:pt x="398" y="343"/>
                  </a:lnTo>
                  <a:lnTo>
                    <a:pt x="398" y="343"/>
                  </a:lnTo>
                  <a:lnTo>
                    <a:pt x="400" y="345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5" y="347"/>
                  </a:lnTo>
                  <a:lnTo>
                    <a:pt x="405" y="349"/>
                  </a:lnTo>
                  <a:lnTo>
                    <a:pt x="405" y="351"/>
                  </a:lnTo>
                  <a:lnTo>
                    <a:pt x="405" y="353"/>
                  </a:lnTo>
                  <a:lnTo>
                    <a:pt x="403" y="353"/>
                  </a:lnTo>
                  <a:lnTo>
                    <a:pt x="402" y="353"/>
                  </a:lnTo>
                  <a:lnTo>
                    <a:pt x="400" y="353"/>
                  </a:lnTo>
                  <a:lnTo>
                    <a:pt x="398" y="351"/>
                  </a:lnTo>
                  <a:lnTo>
                    <a:pt x="398" y="351"/>
                  </a:lnTo>
                  <a:lnTo>
                    <a:pt x="396" y="351"/>
                  </a:lnTo>
                  <a:lnTo>
                    <a:pt x="394" y="353"/>
                  </a:lnTo>
                  <a:lnTo>
                    <a:pt x="392" y="351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3"/>
                  </a:lnTo>
                  <a:lnTo>
                    <a:pt x="391" y="358"/>
                  </a:lnTo>
                  <a:lnTo>
                    <a:pt x="392" y="360"/>
                  </a:lnTo>
                  <a:lnTo>
                    <a:pt x="392" y="360"/>
                  </a:lnTo>
                  <a:lnTo>
                    <a:pt x="394" y="360"/>
                  </a:lnTo>
                  <a:lnTo>
                    <a:pt x="398" y="360"/>
                  </a:lnTo>
                  <a:lnTo>
                    <a:pt x="398" y="358"/>
                  </a:lnTo>
                  <a:lnTo>
                    <a:pt x="400" y="358"/>
                  </a:lnTo>
                  <a:lnTo>
                    <a:pt x="400" y="358"/>
                  </a:lnTo>
                  <a:lnTo>
                    <a:pt x="402" y="358"/>
                  </a:lnTo>
                  <a:lnTo>
                    <a:pt x="402" y="360"/>
                  </a:lnTo>
                  <a:lnTo>
                    <a:pt x="402" y="360"/>
                  </a:lnTo>
                  <a:lnTo>
                    <a:pt x="402" y="362"/>
                  </a:lnTo>
                  <a:lnTo>
                    <a:pt x="402" y="364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8" y="365"/>
                  </a:lnTo>
                  <a:lnTo>
                    <a:pt x="394" y="365"/>
                  </a:lnTo>
                  <a:lnTo>
                    <a:pt x="394" y="365"/>
                  </a:lnTo>
                  <a:lnTo>
                    <a:pt x="392" y="364"/>
                  </a:lnTo>
                  <a:lnTo>
                    <a:pt x="392" y="362"/>
                  </a:lnTo>
                  <a:lnTo>
                    <a:pt x="391" y="362"/>
                  </a:lnTo>
                  <a:lnTo>
                    <a:pt x="391" y="362"/>
                  </a:lnTo>
                  <a:lnTo>
                    <a:pt x="389" y="360"/>
                  </a:lnTo>
                  <a:lnTo>
                    <a:pt x="387" y="360"/>
                  </a:lnTo>
                  <a:lnTo>
                    <a:pt x="385" y="362"/>
                  </a:lnTo>
                  <a:lnTo>
                    <a:pt x="383" y="362"/>
                  </a:lnTo>
                  <a:lnTo>
                    <a:pt x="383" y="364"/>
                  </a:lnTo>
                  <a:lnTo>
                    <a:pt x="383" y="364"/>
                  </a:lnTo>
                  <a:lnTo>
                    <a:pt x="385" y="367"/>
                  </a:lnTo>
                  <a:lnTo>
                    <a:pt x="385" y="367"/>
                  </a:lnTo>
                  <a:lnTo>
                    <a:pt x="387" y="367"/>
                  </a:lnTo>
                  <a:lnTo>
                    <a:pt x="389" y="367"/>
                  </a:lnTo>
                  <a:lnTo>
                    <a:pt x="389" y="369"/>
                  </a:lnTo>
                  <a:lnTo>
                    <a:pt x="391" y="369"/>
                  </a:lnTo>
                  <a:lnTo>
                    <a:pt x="392" y="371"/>
                  </a:lnTo>
                  <a:lnTo>
                    <a:pt x="392" y="373"/>
                  </a:lnTo>
                  <a:lnTo>
                    <a:pt x="392" y="375"/>
                  </a:lnTo>
                  <a:lnTo>
                    <a:pt x="391" y="376"/>
                  </a:lnTo>
                  <a:lnTo>
                    <a:pt x="391" y="378"/>
                  </a:lnTo>
                  <a:lnTo>
                    <a:pt x="389" y="378"/>
                  </a:lnTo>
                  <a:lnTo>
                    <a:pt x="387" y="378"/>
                  </a:lnTo>
                  <a:lnTo>
                    <a:pt x="387" y="378"/>
                  </a:lnTo>
                  <a:lnTo>
                    <a:pt x="385" y="376"/>
                  </a:lnTo>
                  <a:lnTo>
                    <a:pt x="383" y="378"/>
                  </a:lnTo>
                  <a:lnTo>
                    <a:pt x="383" y="378"/>
                  </a:lnTo>
                  <a:lnTo>
                    <a:pt x="385" y="380"/>
                  </a:lnTo>
                  <a:lnTo>
                    <a:pt x="385" y="382"/>
                  </a:lnTo>
                  <a:lnTo>
                    <a:pt x="387" y="382"/>
                  </a:lnTo>
                  <a:lnTo>
                    <a:pt x="387" y="384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91" y="384"/>
                  </a:lnTo>
                  <a:lnTo>
                    <a:pt x="391" y="386"/>
                  </a:lnTo>
                  <a:lnTo>
                    <a:pt x="391" y="387"/>
                  </a:lnTo>
                  <a:lnTo>
                    <a:pt x="389" y="391"/>
                  </a:lnTo>
                  <a:lnTo>
                    <a:pt x="387" y="393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87" y="395"/>
                  </a:lnTo>
                  <a:lnTo>
                    <a:pt x="391" y="395"/>
                  </a:lnTo>
                  <a:lnTo>
                    <a:pt x="392" y="395"/>
                  </a:lnTo>
                  <a:lnTo>
                    <a:pt x="392" y="391"/>
                  </a:lnTo>
                  <a:lnTo>
                    <a:pt x="392" y="387"/>
                  </a:lnTo>
                  <a:lnTo>
                    <a:pt x="392" y="386"/>
                  </a:lnTo>
                  <a:lnTo>
                    <a:pt x="394" y="386"/>
                  </a:lnTo>
                  <a:lnTo>
                    <a:pt x="396" y="387"/>
                  </a:lnTo>
                  <a:lnTo>
                    <a:pt x="398" y="389"/>
                  </a:lnTo>
                  <a:lnTo>
                    <a:pt x="398" y="389"/>
                  </a:lnTo>
                  <a:lnTo>
                    <a:pt x="398" y="393"/>
                  </a:lnTo>
                  <a:lnTo>
                    <a:pt x="398" y="393"/>
                  </a:lnTo>
                  <a:lnTo>
                    <a:pt x="396" y="393"/>
                  </a:lnTo>
                  <a:lnTo>
                    <a:pt x="394" y="395"/>
                  </a:lnTo>
                  <a:lnTo>
                    <a:pt x="392" y="396"/>
                  </a:lnTo>
                  <a:lnTo>
                    <a:pt x="391" y="396"/>
                  </a:lnTo>
                  <a:lnTo>
                    <a:pt x="391" y="396"/>
                  </a:lnTo>
                  <a:lnTo>
                    <a:pt x="391" y="398"/>
                  </a:lnTo>
                  <a:lnTo>
                    <a:pt x="392" y="400"/>
                  </a:lnTo>
                  <a:lnTo>
                    <a:pt x="394" y="402"/>
                  </a:lnTo>
                  <a:lnTo>
                    <a:pt x="396" y="400"/>
                  </a:lnTo>
                  <a:lnTo>
                    <a:pt x="398" y="400"/>
                  </a:lnTo>
                  <a:lnTo>
                    <a:pt x="400" y="396"/>
                  </a:lnTo>
                  <a:lnTo>
                    <a:pt x="402" y="396"/>
                  </a:lnTo>
                  <a:lnTo>
                    <a:pt x="400" y="393"/>
                  </a:lnTo>
                  <a:lnTo>
                    <a:pt x="402" y="391"/>
                  </a:lnTo>
                  <a:lnTo>
                    <a:pt x="402" y="391"/>
                  </a:lnTo>
                  <a:lnTo>
                    <a:pt x="402" y="389"/>
                  </a:lnTo>
                  <a:lnTo>
                    <a:pt x="402" y="389"/>
                  </a:lnTo>
                  <a:lnTo>
                    <a:pt x="403" y="389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5" y="393"/>
                  </a:lnTo>
                  <a:lnTo>
                    <a:pt x="403" y="395"/>
                  </a:lnTo>
                  <a:lnTo>
                    <a:pt x="403" y="396"/>
                  </a:lnTo>
                  <a:lnTo>
                    <a:pt x="400" y="400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398" y="409"/>
                  </a:lnTo>
                  <a:lnTo>
                    <a:pt x="398" y="411"/>
                  </a:lnTo>
                  <a:lnTo>
                    <a:pt x="400" y="413"/>
                  </a:lnTo>
                  <a:lnTo>
                    <a:pt x="402" y="415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5" y="413"/>
                  </a:lnTo>
                  <a:lnTo>
                    <a:pt x="405" y="411"/>
                  </a:lnTo>
                  <a:lnTo>
                    <a:pt x="405" y="411"/>
                  </a:lnTo>
                  <a:lnTo>
                    <a:pt x="407" y="411"/>
                  </a:lnTo>
                  <a:lnTo>
                    <a:pt x="409" y="411"/>
                  </a:lnTo>
                  <a:lnTo>
                    <a:pt x="409" y="413"/>
                  </a:lnTo>
                  <a:lnTo>
                    <a:pt x="409" y="413"/>
                  </a:lnTo>
                  <a:lnTo>
                    <a:pt x="409" y="415"/>
                  </a:lnTo>
                  <a:lnTo>
                    <a:pt x="409" y="417"/>
                  </a:lnTo>
                  <a:lnTo>
                    <a:pt x="407" y="418"/>
                  </a:lnTo>
                  <a:lnTo>
                    <a:pt x="405" y="420"/>
                  </a:lnTo>
                  <a:lnTo>
                    <a:pt x="405" y="424"/>
                  </a:lnTo>
                  <a:lnTo>
                    <a:pt x="405" y="426"/>
                  </a:lnTo>
                  <a:lnTo>
                    <a:pt x="407" y="426"/>
                  </a:lnTo>
                  <a:lnTo>
                    <a:pt x="407" y="428"/>
                  </a:lnTo>
                  <a:lnTo>
                    <a:pt x="407" y="429"/>
                  </a:lnTo>
                  <a:lnTo>
                    <a:pt x="405" y="429"/>
                  </a:lnTo>
                  <a:lnTo>
                    <a:pt x="405" y="431"/>
                  </a:lnTo>
                  <a:lnTo>
                    <a:pt x="403" y="431"/>
                  </a:lnTo>
                  <a:lnTo>
                    <a:pt x="402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6" y="433"/>
                  </a:lnTo>
                  <a:lnTo>
                    <a:pt x="396" y="435"/>
                  </a:lnTo>
                  <a:lnTo>
                    <a:pt x="396" y="435"/>
                  </a:lnTo>
                  <a:lnTo>
                    <a:pt x="402" y="437"/>
                  </a:lnTo>
                  <a:lnTo>
                    <a:pt x="405" y="439"/>
                  </a:lnTo>
                  <a:lnTo>
                    <a:pt x="405" y="440"/>
                  </a:lnTo>
                  <a:lnTo>
                    <a:pt x="405" y="440"/>
                  </a:lnTo>
                  <a:lnTo>
                    <a:pt x="405" y="442"/>
                  </a:lnTo>
                  <a:lnTo>
                    <a:pt x="403" y="442"/>
                  </a:lnTo>
                  <a:lnTo>
                    <a:pt x="403" y="444"/>
                  </a:lnTo>
                  <a:lnTo>
                    <a:pt x="402" y="444"/>
                  </a:lnTo>
                  <a:lnTo>
                    <a:pt x="402" y="444"/>
                  </a:lnTo>
                  <a:lnTo>
                    <a:pt x="402" y="446"/>
                  </a:lnTo>
                  <a:lnTo>
                    <a:pt x="402" y="448"/>
                  </a:lnTo>
                  <a:lnTo>
                    <a:pt x="392" y="448"/>
                  </a:lnTo>
                  <a:lnTo>
                    <a:pt x="374" y="451"/>
                  </a:lnTo>
                  <a:lnTo>
                    <a:pt x="371" y="451"/>
                  </a:lnTo>
                  <a:lnTo>
                    <a:pt x="308" y="460"/>
                  </a:lnTo>
                  <a:lnTo>
                    <a:pt x="241" y="468"/>
                  </a:lnTo>
                  <a:lnTo>
                    <a:pt x="215" y="471"/>
                  </a:lnTo>
                  <a:lnTo>
                    <a:pt x="188" y="475"/>
                  </a:lnTo>
                  <a:lnTo>
                    <a:pt x="162" y="477"/>
                  </a:lnTo>
                  <a:lnTo>
                    <a:pt x="159" y="477"/>
                  </a:lnTo>
                  <a:lnTo>
                    <a:pt x="129" y="481"/>
                  </a:lnTo>
                  <a:lnTo>
                    <a:pt x="106" y="484"/>
                  </a:lnTo>
                  <a:lnTo>
                    <a:pt x="100" y="453"/>
                  </a:lnTo>
                  <a:lnTo>
                    <a:pt x="96" y="418"/>
                  </a:lnTo>
                  <a:lnTo>
                    <a:pt x="98" y="418"/>
                  </a:lnTo>
                  <a:lnTo>
                    <a:pt x="96" y="418"/>
                  </a:lnTo>
                  <a:lnTo>
                    <a:pt x="96" y="415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3" y="415"/>
                  </a:lnTo>
                  <a:lnTo>
                    <a:pt x="91" y="417"/>
                  </a:lnTo>
                  <a:lnTo>
                    <a:pt x="89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7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84" y="415"/>
                  </a:lnTo>
                  <a:lnTo>
                    <a:pt x="84" y="415"/>
                  </a:lnTo>
                  <a:lnTo>
                    <a:pt x="82" y="415"/>
                  </a:lnTo>
                  <a:lnTo>
                    <a:pt x="82" y="415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17"/>
                  </a:lnTo>
                  <a:lnTo>
                    <a:pt x="80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8" y="420"/>
                  </a:lnTo>
                  <a:lnTo>
                    <a:pt x="76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5" y="418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3" y="417"/>
                  </a:lnTo>
                  <a:lnTo>
                    <a:pt x="71" y="417"/>
                  </a:lnTo>
                  <a:lnTo>
                    <a:pt x="71" y="418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7" y="418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4" y="422"/>
                  </a:lnTo>
                  <a:lnTo>
                    <a:pt x="64" y="422"/>
                  </a:lnTo>
                  <a:lnTo>
                    <a:pt x="62" y="422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4" y="420"/>
                  </a:lnTo>
                  <a:lnTo>
                    <a:pt x="64" y="418"/>
                  </a:lnTo>
                  <a:lnTo>
                    <a:pt x="64" y="417"/>
                  </a:lnTo>
                  <a:lnTo>
                    <a:pt x="64" y="417"/>
                  </a:lnTo>
                  <a:lnTo>
                    <a:pt x="62" y="417"/>
                  </a:lnTo>
                  <a:lnTo>
                    <a:pt x="62" y="418"/>
                  </a:lnTo>
                  <a:lnTo>
                    <a:pt x="62" y="418"/>
                  </a:lnTo>
                  <a:lnTo>
                    <a:pt x="60" y="418"/>
                  </a:lnTo>
                  <a:lnTo>
                    <a:pt x="60" y="420"/>
                  </a:lnTo>
                  <a:lnTo>
                    <a:pt x="60" y="418"/>
                  </a:lnTo>
                  <a:lnTo>
                    <a:pt x="58" y="418"/>
                  </a:lnTo>
                  <a:lnTo>
                    <a:pt x="56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4" y="417"/>
                  </a:lnTo>
                  <a:lnTo>
                    <a:pt x="56" y="415"/>
                  </a:lnTo>
                  <a:lnTo>
                    <a:pt x="54" y="413"/>
                  </a:lnTo>
                  <a:lnTo>
                    <a:pt x="54" y="413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47" y="375"/>
                  </a:lnTo>
                  <a:lnTo>
                    <a:pt x="45" y="343"/>
                  </a:lnTo>
                  <a:lnTo>
                    <a:pt x="42" y="303"/>
                  </a:lnTo>
                  <a:lnTo>
                    <a:pt x="40" y="276"/>
                  </a:lnTo>
                  <a:lnTo>
                    <a:pt x="38" y="252"/>
                  </a:lnTo>
                  <a:lnTo>
                    <a:pt x="38" y="250"/>
                  </a:lnTo>
                  <a:lnTo>
                    <a:pt x="33" y="194"/>
                  </a:lnTo>
                  <a:lnTo>
                    <a:pt x="25" y="163"/>
                  </a:lnTo>
                  <a:lnTo>
                    <a:pt x="22" y="150"/>
                  </a:lnTo>
                  <a:lnTo>
                    <a:pt x="11" y="106"/>
                  </a:lnTo>
                  <a:lnTo>
                    <a:pt x="9" y="99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53" y="53"/>
                  </a:lnTo>
                  <a:lnTo>
                    <a:pt x="75" y="51"/>
                  </a:lnTo>
                  <a:lnTo>
                    <a:pt x="100" y="47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73" y="38"/>
                  </a:lnTo>
                  <a:lnTo>
                    <a:pt x="181" y="38"/>
                  </a:lnTo>
                  <a:lnTo>
                    <a:pt x="206" y="35"/>
                  </a:lnTo>
                  <a:lnTo>
                    <a:pt x="243" y="29"/>
                  </a:lnTo>
                  <a:lnTo>
                    <a:pt x="244" y="29"/>
                  </a:lnTo>
                  <a:lnTo>
                    <a:pt x="288" y="24"/>
                  </a:lnTo>
                  <a:lnTo>
                    <a:pt x="310" y="20"/>
                  </a:lnTo>
                  <a:lnTo>
                    <a:pt x="316" y="20"/>
                  </a:lnTo>
                  <a:lnTo>
                    <a:pt x="343" y="16"/>
                  </a:lnTo>
                  <a:lnTo>
                    <a:pt x="374" y="11"/>
                  </a:lnTo>
                  <a:lnTo>
                    <a:pt x="396" y="7"/>
                  </a:lnTo>
                  <a:lnTo>
                    <a:pt x="431" y="2"/>
                  </a:lnTo>
                  <a:lnTo>
                    <a:pt x="434" y="2"/>
                  </a:lnTo>
                  <a:lnTo>
                    <a:pt x="436" y="0"/>
                  </a:lnTo>
                  <a:lnTo>
                    <a:pt x="438" y="0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0" y="5"/>
                  </a:lnTo>
                  <a:lnTo>
                    <a:pt x="442" y="5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7"/>
                  </a:lnTo>
                  <a:lnTo>
                    <a:pt x="442" y="9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4" y="13"/>
                  </a:lnTo>
                  <a:lnTo>
                    <a:pt x="445" y="13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1" y="15"/>
                  </a:lnTo>
                  <a:lnTo>
                    <a:pt x="451" y="16"/>
                  </a:lnTo>
                  <a:lnTo>
                    <a:pt x="449" y="22"/>
                  </a:lnTo>
                  <a:lnTo>
                    <a:pt x="451" y="22"/>
                  </a:lnTo>
                  <a:lnTo>
                    <a:pt x="451" y="24"/>
                  </a:lnTo>
                  <a:lnTo>
                    <a:pt x="451" y="26"/>
                  </a:lnTo>
                  <a:lnTo>
                    <a:pt x="451" y="26"/>
                  </a:lnTo>
                  <a:lnTo>
                    <a:pt x="451" y="27"/>
                  </a:lnTo>
                  <a:lnTo>
                    <a:pt x="451" y="27"/>
                  </a:lnTo>
                  <a:lnTo>
                    <a:pt x="449" y="29"/>
                  </a:lnTo>
                  <a:lnTo>
                    <a:pt x="449" y="29"/>
                  </a:lnTo>
                  <a:lnTo>
                    <a:pt x="447" y="29"/>
                  </a:lnTo>
                  <a:lnTo>
                    <a:pt x="447" y="31"/>
                  </a:lnTo>
                  <a:lnTo>
                    <a:pt x="445" y="36"/>
                  </a:lnTo>
                  <a:lnTo>
                    <a:pt x="444" y="38"/>
                  </a:lnTo>
                  <a:lnTo>
                    <a:pt x="442" y="38"/>
                  </a:lnTo>
                  <a:lnTo>
                    <a:pt x="440" y="40"/>
                  </a:lnTo>
                  <a:lnTo>
                    <a:pt x="438" y="42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6" y="49"/>
                  </a:lnTo>
                  <a:lnTo>
                    <a:pt x="433" y="49"/>
                  </a:lnTo>
                  <a:lnTo>
                    <a:pt x="433" y="51"/>
                  </a:lnTo>
                  <a:lnTo>
                    <a:pt x="431" y="53"/>
                  </a:lnTo>
                  <a:lnTo>
                    <a:pt x="431" y="53"/>
                  </a:lnTo>
                  <a:lnTo>
                    <a:pt x="429" y="53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29" y="58"/>
                  </a:lnTo>
                  <a:lnTo>
                    <a:pt x="429" y="58"/>
                  </a:lnTo>
                  <a:lnTo>
                    <a:pt x="427" y="60"/>
                  </a:lnTo>
                  <a:lnTo>
                    <a:pt x="427" y="60"/>
                  </a:lnTo>
                  <a:lnTo>
                    <a:pt x="427" y="62"/>
                  </a:lnTo>
                  <a:lnTo>
                    <a:pt x="425" y="64"/>
                  </a:lnTo>
                  <a:lnTo>
                    <a:pt x="425" y="66"/>
                  </a:lnTo>
                  <a:lnTo>
                    <a:pt x="425" y="68"/>
                  </a:lnTo>
                  <a:lnTo>
                    <a:pt x="425" y="68"/>
                  </a:lnTo>
                  <a:lnTo>
                    <a:pt x="427" y="68"/>
                  </a:lnTo>
                  <a:lnTo>
                    <a:pt x="434" y="66"/>
                  </a:lnTo>
                  <a:lnTo>
                    <a:pt x="467" y="60"/>
                  </a:lnTo>
                  <a:lnTo>
                    <a:pt x="491" y="57"/>
                  </a:lnTo>
                  <a:lnTo>
                    <a:pt x="500" y="6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3317875" y="2747963"/>
              <a:ext cx="1401763" cy="685800"/>
            </a:xfrm>
            <a:custGeom>
              <a:avLst/>
              <a:gdLst/>
              <a:ahLst/>
              <a:cxnLst>
                <a:cxn ang="0">
                  <a:pos x="316" y="344"/>
                </a:cxn>
                <a:cxn ang="0">
                  <a:pos x="336" y="362"/>
                </a:cxn>
                <a:cxn ang="0">
                  <a:pos x="355" y="366"/>
                </a:cxn>
                <a:cxn ang="0">
                  <a:pos x="369" y="368"/>
                </a:cxn>
                <a:cxn ang="0">
                  <a:pos x="378" y="357"/>
                </a:cxn>
                <a:cxn ang="0">
                  <a:pos x="393" y="371"/>
                </a:cxn>
                <a:cxn ang="0">
                  <a:pos x="410" y="384"/>
                </a:cxn>
                <a:cxn ang="0">
                  <a:pos x="430" y="390"/>
                </a:cxn>
                <a:cxn ang="0">
                  <a:pos x="450" y="390"/>
                </a:cxn>
                <a:cxn ang="0">
                  <a:pos x="468" y="399"/>
                </a:cxn>
                <a:cxn ang="0">
                  <a:pos x="483" y="388"/>
                </a:cxn>
                <a:cxn ang="0">
                  <a:pos x="503" y="390"/>
                </a:cxn>
                <a:cxn ang="0">
                  <a:pos x="506" y="395"/>
                </a:cxn>
                <a:cxn ang="0">
                  <a:pos x="521" y="404"/>
                </a:cxn>
                <a:cxn ang="0">
                  <a:pos x="525" y="413"/>
                </a:cxn>
                <a:cxn ang="0">
                  <a:pos x="537" y="419"/>
                </a:cxn>
                <a:cxn ang="0">
                  <a:pos x="547" y="410"/>
                </a:cxn>
                <a:cxn ang="0">
                  <a:pos x="561" y="408"/>
                </a:cxn>
                <a:cxn ang="0">
                  <a:pos x="574" y="411"/>
                </a:cxn>
                <a:cxn ang="0">
                  <a:pos x="589" y="415"/>
                </a:cxn>
                <a:cxn ang="0">
                  <a:pos x="600" y="411"/>
                </a:cxn>
                <a:cxn ang="0">
                  <a:pos x="601" y="419"/>
                </a:cxn>
                <a:cxn ang="0">
                  <a:pos x="616" y="428"/>
                </a:cxn>
                <a:cxn ang="0">
                  <a:pos x="614" y="415"/>
                </a:cxn>
                <a:cxn ang="0">
                  <a:pos x="623" y="404"/>
                </a:cxn>
                <a:cxn ang="0">
                  <a:pos x="634" y="406"/>
                </a:cxn>
                <a:cxn ang="0">
                  <a:pos x="649" y="415"/>
                </a:cxn>
                <a:cxn ang="0">
                  <a:pos x="658" y="404"/>
                </a:cxn>
                <a:cxn ang="0">
                  <a:pos x="674" y="415"/>
                </a:cxn>
                <a:cxn ang="0">
                  <a:pos x="689" y="424"/>
                </a:cxn>
                <a:cxn ang="0">
                  <a:pos x="696" y="419"/>
                </a:cxn>
                <a:cxn ang="0">
                  <a:pos x="711" y="411"/>
                </a:cxn>
                <a:cxn ang="0">
                  <a:pos x="715" y="410"/>
                </a:cxn>
                <a:cxn ang="0">
                  <a:pos x="724" y="406"/>
                </a:cxn>
                <a:cxn ang="0">
                  <a:pos x="729" y="400"/>
                </a:cxn>
                <a:cxn ang="0">
                  <a:pos x="748" y="404"/>
                </a:cxn>
                <a:cxn ang="0">
                  <a:pos x="757" y="397"/>
                </a:cxn>
                <a:cxn ang="0">
                  <a:pos x="771" y="395"/>
                </a:cxn>
                <a:cxn ang="0">
                  <a:pos x="777" y="397"/>
                </a:cxn>
                <a:cxn ang="0">
                  <a:pos x="793" y="397"/>
                </a:cxn>
                <a:cxn ang="0">
                  <a:pos x="799" y="391"/>
                </a:cxn>
                <a:cxn ang="0">
                  <a:pos x="808" y="386"/>
                </a:cxn>
                <a:cxn ang="0">
                  <a:pos x="819" y="388"/>
                </a:cxn>
                <a:cxn ang="0">
                  <a:pos x="821" y="388"/>
                </a:cxn>
                <a:cxn ang="0">
                  <a:pos x="828" y="395"/>
                </a:cxn>
                <a:cxn ang="0">
                  <a:pos x="833" y="397"/>
                </a:cxn>
                <a:cxn ang="0">
                  <a:pos x="843" y="406"/>
                </a:cxn>
                <a:cxn ang="0">
                  <a:pos x="852" y="406"/>
                </a:cxn>
                <a:cxn ang="0">
                  <a:pos x="855" y="410"/>
                </a:cxn>
                <a:cxn ang="0">
                  <a:pos x="866" y="413"/>
                </a:cxn>
                <a:cxn ang="0">
                  <a:pos x="870" y="413"/>
                </a:cxn>
                <a:cxn ang="0">
                  <a:pos x="872" y="415"/>
                </a:cxn>
                <a:cxn ang="0">
                  <a:pos x="875" y="417"/>
                </a:cxn>
                <a:cxn ang="0">
                  <a:pos x="879" y="419"/>
                </a:cxn>
                <a:cxn ang="0">
                  <a:pos x="865" y="198"/>
                </a:cxn>
                <a:cxn ang="0">
                  <a:pos x="780" y="6"/>
                </a:cxn>
                <a:cxn ang="0">
                  <a:pos x="459" y="31"/>
                </a:cxn>
                <a:cxn ang="0">
                  <a:pos x="95" y="50"/>
                </a:cxn>
                <a:cxn ang="0">
                  <a:pos x="139" y="112"/>
                </a:cxn>
                <a:cxn ang="0">
                  <a:pos x="311" y="322"/>
                </a:cxn>
              </a:cxnLst>
              <a:rect l="0" t="0" r="r" b="b"/>
              <a:pathLst>
                <a:path w="883" h="432">
                  <a:moveTo>
                    <a:pt x="298" y="104"/>
                  </a:move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313" y="346"/>
                  </a:lnTo>
                  <a:lnTo>
                    <a:pt x="315" y="346"/>
                  </a:lnTo>
                  <a:lnTo>
                    <a:pt x="316" y="344"/>
                  </a:lnTo>
                  <a:lnTo>
                    <a:pt x="318" y="344"/>
                  </a:lnTo>
                  <a:lnTo>
                    <a:pt x="318" y="344"/>
                  </a:lnTo>
                  <a:lnTo>
                    <a:pt x="320" y="346"/>
                  </a:lnTo>
                  <a:lnTo>
                    <a:pt x="324" y="347"/>
                  </a:lnTo>
                  <a:lnTo>
                    <a:pt x="324" y="347"/>
                  </a:lnTo>
                  <a:lnTo>
                    <a:pt x="325" y="349"/>
                  </a:lnTo>
                  <a:lnTo>
                    <a:pt x="325" y="351"/>
                  </a:lnTo>
                  <a:lnTo>
                    <a:pt x="325" y="351"/>
                  </a:lnTo>
                  <a:lnTo>
                    <a:pt x="327" y="351"/>
                  </a:lnTo>
                  <a:lnTo>
                    <a:pt x="329" y="353"/>
                  </a:lnTo>
                  <a:lnTo>
                    <a:pt x="335" y="358"/>
                  </a:lnTo>
                  <a:lnTo>
                    <a:pt x="336" y="362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4" y="368"/>
                  </a:lnTo>
                  <a:lnTo>
                    <a:pt x="346" y="368"/>
                  </a:lnTo>
                  <a:lnTo>
                    <a:pt x="347" y="368"/>
                  </a:lnTo>
                  <a:lnTo>
                    <a:pt x="349" y="368"/>
                  </a:lnTo>
                  <a:lnTo>
                    <a:pt x="351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5" y="366"/>
                  </a:lnTo>
                  <a:lnTo>
                    <a:pt x="355" y="366"/>
                  </a:lnTo>
                  <a:lnTo>
                    <a:pt x="355" y="362"/>
                  </a:lnTo>
                  <a:lnTo>
                    <a:pt x="357" y="362"/>
                  </a:lnTo>
                  <a:lnTo>
                    <a:pt x="357" y="362"/>
                  </a:lnTo>
                  <a:lnTo>
                    <a:pt x="358" y="362"/>
                  </a:lnTo>
                  <a:lnTo>
                    <a:pt x="360" y="362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lnTo>
                    <a:pt x="366" y="366"/>
                  </a:lnTo>
                  <a:lnTo>
                    <a:pt x="366" y="366"/>
                  </a:lnTo>
                  <a:lnTo>
                    <a:pt x="368" y="366"/>
                  </a:lnTo>
                  <a:lnTo>
                    <a:pt x="369" y="368"/>
                  </a:lnTo>
                  <a:lnTo>
                    <a:pt x="371" y="368"/>
                  </a:lnTo>
                  <a:lnTo>
                    <a:pt x="373" y="368"/>
                  </a:lnTo>
                  <a:lnTo>
                    <a:pt x="373" y="366"/>
                  </a:lnTo>
                  <a:lnTo>
                    <a:pt x="373" y="364"/>
                  </a:lnTo>
                  <a:lnTo>
                    <a:pt x="373" y="360"/>
                  </a:lnTo>
                  <a:lnTo>
                    <a:pt x="373" y="358"/>
                  </a:lnTo>
                  <a:lnTo>
                    <a:pt x="375" y="358"/>
                  </a:lnTo>
                  <a:lnTo>
                    <a:pt x="375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7" y="357"/>
                  </a:lnTo>
                  <a:lnTo>
                    <a:pt x="378" y="357"/>
                  </a:lnTo>
                  <a:lnTo>
                    <a:pt x="378" y="360"/>
                  </a:lnTo>
                  <a:lnTo>
                    <a:pt x="380" y="360"/>
                  </a:lnTo>
                  <a:lnTo>
                    <a:pt x="384" y="362"/>
                  </a:lnTo>
                  <a:lnTo>
                    <a:pt x="386" y="362"/>
                  </a:lnTo>
                  <a:lnTo>
                    <a:pt x="388" y="362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8" y="366"/>
                  </a:lnTo>
                  <a:lnTo>
                    <a:pt x="389" y="368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3" y="371"/>
                  </a:lnTo>
                  <a:lnTo>
                    <a:pt x="395" y="373"/>
                  </a:lnTo>
                  <a:lnTo>
                    <a:pt x="395" y="379"/>
                  </a:lnTo>
                  <a:lnTo>
                    <a:pt x="395" y="380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7" y="384"/>
                  </a:lnTo>
                  <a:lnTo>
                    <a:pt x="399" y="386"/>
                  </a:lnTo>
                  <a:lnTo>
                    <a:pt x="402" y="386"/>
                  </a:lnTo>
                  <a:lnTo>
                    <a:pt x="404" y="386"/>
                  </a:lnTo>
                  <a:lnTo>
                    <a:pt x="406" y="386"/>
                  </a:lnTo>
                  <a:lnTo>
                    <a:pt x="408" y="386"/>
                  </a:lnTo>
                  <a:lnTo>
                    <a:pt x="410" y="384"/>
                  </a:lnTo>
                  <a:lnTo>
                    <a:pt x="411" y="386"/>
                  </a:lnTo>
                  <a:lnTo>
                    <a:pt x="411" y="386"/>
                  </a:lnTo>
                  <a:lnTo>
                    <a:pt x="413" y="384"/>
                  </a:lnTo>
                  <a:lnTo>
                    <a:pt x="415" y="384"/>
                  </a:lnTo>
                  <a:lnTo>
                    <a:pt x="417" y="384"/>
                  </a:lnTo>
                  <a:lnTo>
                    <a:pt x="421" y="386"/>
                  </a:lnTo>
                  <a:lnTo>
                    <a:pt x="421" y="386"/>
                  </a:lnTo>
                  <a:lnTo>
                    <a:pt x="422" y="388"/>
                  </a:lnTo>
                  <a:lnTo>
                    <a:pt x="424" y="388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3" y="391"/>
                  </a:lnTo>
                  <a:lnTo>
                    <a:pt x="435" y="391"/>
                  </a:lnTo>
                  <a:lnTo>
                    <a:pt x="437" y="393"/>
                  </a:lnTo>
                  <a:lnTo>
                    <a:pt x="439" y="393"/>
                  </a:lnTo>
                  <a:lnTo>
                    <a:pt x="442" y="393"/>
                  </a:lnTo>
                  <a:lnTo>
                    <a:pt x="444" y="393"/>
                  </a:lnTo>
                  <a:lnTo>
                    <a:pt x="446" y="391"/>
                  </a:lnTo>
                  <a:lnTo>
                    <a:pt x="446" y="391"/>
                  </a:lnTo>
                  <a:lnTo>
                    <a:pt x="448" y="390"/>
                  </a:lnTo>
                  <a:lnTo>
                    <a:pt x="448" y="390"/>
                  </a:lnTo>
                  <a:lnTo>
                    <a:pt x="450" y="390"/>
                  </a:lnTo>
                  <a:lnTo>
                    <a:pt x="452" y="390"/>
                  </a:lnTo>
                  <a:lnTo>
                    <a:pt x="453" y="388"/>
                  </a:lnTo>
                  <a:lnTo>
                    <a:pt x="453" y="388"/>
                  </a:lnTo>
                  <a:lnTo>
                    <a:pt x="455" y="390"/>
                  </a:lnTo>
                  <a:lnTo>
                    <a:pt x="455" y="390"/>
                  </a:lnTo>
                  <a:lnTo>
                    <a:pt x="459" y="390"/>
                  </a:lnTo>
                  <a:lnTo>
                    <a:pt x="461" y="391"/>
                  </a:lnTo>
                  <a:lnTo>
                    <a:pt x="461" y="393"/>
                  </a:lnTo>
                  <a:lnTo>
                    <a:pt x="461" y="395"/>
                  </a:lnTo>
                  <a:lnTo>
                    <a:pt x="463" y="395"/>
                  </a:lnTo>
                  <a:lnTo>
                    <a:pt x="466" y="397"/>
                  </a:lnTo>
                  <a:lnTo>
                    <a:pt x="468" y="399"/>
                  </a:lnTo>
                  <a:lnTo>
                    <a:pt x="470" y="400"/>
                  </a:lnTo>
                  <a:lnTo>
                    <a:pt x="472" y="400"/>
                  </a:lnTo>
                  <a:lnTo>
                    <a:pt x="473" y="400"/>
                  </a:lnTo>
                  <a:lnTo>
                    <a:pt x="475" y="399"/>
                  </a:lnTo>
                  <a:lnTo>
                    <a:pt x="477" y="397"/>
                  </a:lnTo>
                  <a:lnTo>
                    <a:pt x="479" y="395"/>
                  </a:lnTo>
                  <a:lnTo>
                    <a:pt x="479" y="395"/>
                  </a:lnTo>
                  <a:lnTo>
                    <a:pt x="479" y="393"/>
                  </a:lnTo>
                  <a:lnTo>
                    <a:pt x="479" y="391"/>
                  </a:lnTo>
                  <a:lnTo>
                    <a:pt x="481" y="390"/>
                  </a:lnTo>
                  <a:lnTo>
                    <a:pt x="483" y="388"/>
                  </a:lnTo>
                  <a:lnTo>
                    <a:pt x="483" y="388"/>
                  </a:lnTo>
                  <a:lnTo>
                    <a:pt x="484" y="390"/>
                  </a:lnTo>
                  <a:lnTo>
                    <a:pt x="484" y="388"/>
                  </a:lnTo>
                  <a:lnTo>
                    <a:pt x="488" y="390"/>
                  </a:lnTo>
                  <a:lnTo>
                    <a:pt x="488" y="390"/>
                  </a:lnTo>
                  <a:lnTo>
                    <a:pt x="490" y="390"/>
                  </a:lnTo>
                  <a:lnTo>
                    <a:pt x="494" y="390"/>
                  </a:lnTo>
                  <a:lnTo>
                    <a:pt x="495" y="390"/>
                  </a:lnTo>
                  <a:lnTo>
                    <a:pt x="497" y="390"/>
                  </a:lnTo>
                  <a:lnTo>
                    <a:pt x="499" y="390"/>
                  </a:lnTo>
                  <a:lnTo>
                    <a:pt x="501" y="391"/>
                  </a:lnTo>
                  <a:lnTo>
                    <a:pt x="501" y="391"/>
                  </a:lnTo>
                  <a:lnTo>
                    <a:pt x="503" y="390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8"/>
                  </a:lnTo>
                  <a:lnTo>
                    <a:pt x="505" y="386"/>
                  </a:lnTo>
                  <a:lnTo>
                    <a:pt x="506" y="386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8" y="388"/>
                  </a:lnTo>
                  <a:lnTo>
                    <a:pt x="508" y="390"/>
                  </a:lnTo>
                  <a:lnTo>
                    <a:pt x="508" y="391"/>
                  </a:lnTo>
                  <a:lnTo>
                    <a:pt x="506" y="393"/>
                  </a:lnTo>
                  <a:lnTo>
                    <a:pt x="506" y="395"/>
                  </a:lnTo>
                  <a:lnTo>
                    <a:pt x="508" y="399"/>
                  </a:lnTo>
                  <a:lnTo>
                    <a:pt x="508" y="399"/>
                  </a:lnTo>
                  <a:lnTo>
                    <a:pt x="508" y="402"/>
                  </a:lnTo>
                  <a:lnTo>
                    <a:pt x="510" y="404"/>
                  </a:lnTo>
                  <a:lnTo>
                    <a:pt x="512" y="404"/>
                  </a:lnTo>
                  <a:lnTo>
                    <a:pt x="514" y="406"/>
                  </a:lnTo>
                  <a:lnTo>
                    <a:pt x="517" y="406"/>
                  </a:lnTo>
                  <a:lnTo>
                    <a:pt x="519" y="404"/>
                  </a:lnTo>
                  <a:lnTo>
                    <a:pt x="519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1" y="404"/>
                  </a:lnTo>
                  <a:lnTo>
                    <a:pt x="523" y="404"/>
                  </a:lnTo>
                  <a:lnTo>
                    <a:pt x="523" y="406"/>
                  </a:lnTo>
                  <a:lnTo>
                    <a:pt x="525" y="406"/>
                  </a:lnTo>
                  <a:lnTo>
                    <a:pt x="525" y="408"/>
                  </a:lnTo>
                  <a:lnTo>
                    <a:pt x="525" y="408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3" y="410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1"/>
                  </a:lnTo>
                  <a:lnTo>
                    <a:pt x="525" y="413"/>
                  </a:lnTo>
                  <a:lnTo>
                    <a:pt x="523" y="415"/>
                  </a:lnTo>
                  <a:lnTo>
                    <a:pt x="523" y="415"/>
                  </a:lnTo>
                  <a:lnTo>
                    <a:pt x="523" y="417"/>
                  </a:lnTo>
                  <a:lnTo>
                    <a:pt x="525" y="417"/>
                  </a:lnTo>
                  <a:lnTo>
                    <a:pt x="526" y="419"/>
                  </a:lnTo>
                  <a:lnTo>
                    <a:pt x="530" y="419"/>
                  </a:lnTo>
                  <a:lnTo>
                    <a:pt x="532" y="421"/>
                  </a:lnTo>
                  <a:lnTo>
                    <a:pt x="532" y="421"/>
                  </a:lnTo>
                  <a:lnTo>
                    <a:pt x="534" y="421"/>
                  </a:lnTo>
                  <a:lnTo>
                    <a:pt x="534" y="421"/>
                  </a:lnTo>
                  <a:lnTo>
                    <a:pt x="536" y="421"/>
                  </a:lnTo>
                  <a:lnTo>
                    <a:pt x="537" y="419"/>
                  </a:lnTo>
                  <a:lnTo>
                    <a:pt x="537" y="419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39" y="417"/>
                  </a:lnTo>
                  <a:lnTo>
                    <a:pt x="541" y="417"/>
                  </a:lnTo>
                  <a:lnTo>
                    <a:pt x="541" y="415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3" y="413"/>
                  </a:lnTo>
                  <a:lnTo>
                    <a:pt x="545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52" y="402"/>
                  </a:lnTo>
                  <a:lnTo>
                    <a:pt x="552" y="402"/>
                  </a:lnTo>
                  <a:lnTo>
                    <a:pt x="556" y="402"/>
                  </a:lnTo>
                  <a:lnTo>
                    <a:pt x="558" y="404"/>
                  </a:lnTo>
                  <a:lnTo>
                    <a:pt x="559" y="404"/>
                  </a:lnTo>
                  <a:lnTo>
                    <a:pt x="559" y="404"/>
                  </a:lnTo>
                  <a:lnTo>
                    <a:pt x="561" y="406"/>
                  </a:lnTo>
                  <a:lnTo>
                    <a:pt x="561" y="408"/>
                  </a:lnTo>
                  <a:lnTo>
                    <a:pt x="561" y="408"/>
                  </a:lnTo>
                  <a:lnTo>
                    <a:pt x="561" y="411"/>
                  </a:lnTo>
                  <a:lnTo>
                    <a:pt x="561" y="411"/>
                  </a:lnTo>
                  <a:lnTo>
                    <a:pt x="563" y="411"/>
                  </a:lnTo>
                  <a:lnTo>
                    <a:pt x="563" y="413"/>
                  </a:lnTo>
                  <a:lnTo>
                    <a:pt x="565" y="413"/>
                  </a:lnTo>
                  <a:lnTo>
                    <a:pt x="565" y="413"/>
                  </a:lnTo>
                  <a:lnTo>
                    <a:pt x="567" y="411"/>
                  </a:lnTo>
                  <a:lnTo>
                    <a:pt x="569" y="411"/>
                  </a:lnTo>
                  <a:lnTo>
                    <a:pt x="569" y="410"/>
                  </a:lnTo>
                  <a:lnTo>
                    <a:pt x="572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4" y="411"/>
                  </a:lnTo>
                  <a:lnTo>
                    <a:pt x="576" y="413"/>
                  </a:lnTo>
                  <a:lnTo>
                    <a:pt x="576" y="415"/>
                  </a:lnTo>
                  <a:lnTo>
                    <a:pt x="576" y="419"/>
                  </a:lnTo>
                  <a:lnTo>
                    <a:pt x="576" y="421"/>
                  </a:lnTo>
                  <a:lnTo>
                    <a:pt x="578" y="421"/>
                  </a:lnTo>
                  <a:lnTo>
                    <a:pt x="581" y="421"/>
                  </a:lnTo>
                  <a:lnTo>
                    <a:pt x="585" y="421"/>
                  </a:lnTo>
                  <a:lnTo>
                    <a:pt x="585" y="421"/>
                  </a:lnTo>
                  <a:lnTo>
                    <a:pt x="587" y="419"/>
                  </a:lnTo>
                  <a:lnTo>
                    <a:pt x="587" y="417"/>
                  </a:lnTo>
                  <a:lnTo>
                    <a:pt x="589" y="415"/>
                  </a:lnTo>
                  <a:lnTo>
                    <a:pt x="589" y="415"/>
                  </a:lnTo>
                  <a:lnTo>
                    <a:pt x="590" y="415"/>
                  </a:lnTo>
                  <a:lnTo>
                    <a:pt x="590" y="415"/>
                  </a:lnTo>
                  <a:lnTo>
                    <a:pt x="590" y="411"/>
                  </a:lnTo>
                  <a:lnTo>
                    <a:pt x="592" y="413"/>
                  </a:lnTo>
                  <a:lnTo>
                    <a:pt x="594" y="413"/>
                  </a:lnTo>
                  <a:lnTo>
                    <a:pt x="594" y="413"/>
                  </a:lnTo>
                  <a:lnTo>
                    <a:pt x="596" y="415"/>
                  </a:lnTo>
                  <a:lnTo>
                    <a:pt x="596" y="415"/>
                  </a:lnTo>
                  <a:lnTo>
                    <a:pt x="598" y="413"/>
                  </a:lnTo>
                  <a:lnTo>
                    <a:pt x="598" y="411"/>
                  </a:lnTo>
                  <a:lnTo>
                    <a:pt x="600" y="411"/>
                  </a:lnTo>
                  <a:lnTo>
                    <a:pt x="600" y="410"/>
                  </a:lnTo>
                  <a:lnTo>
                    <a:pt x="600" y="410"/>
                  </a:lnTo>
                  <a:lnTo>
                    <a:pt x="601" y="410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lnTo>
                    <a:pt x="605" y="415"/>
                  </a:lnTo>
                  <a:lnTo>
                    <a:pt x="605" y="415"/>
                  </a:lnTo>
                  <a:lnTo>
                    <a:pt x="605" y="417"/>
                  </a:lnTo>
                  <a:lnTo>
                    <a:pt x="605" y="417"/>
                  </a:lnTo>
                  <a:lnTo>
                    <a:pt x="603" y="419"/>
                  </a:lnTo>
                  <a:lnTo>
                    <a:pt x="601" y="419"/>
                  </a:lnTo>
                  <a:lnTo>
                    <a:pt x="601" y="421"/>
                  </a:lnTo>
                  <a:lnTo>
                    <a:pt x="601" y="422"/>
                  </a:lnTo>
                  <a:lnTo>
                    <a:pt x="605" y="428"/>
                  </a:lnTo>
                  <a:lnTo>
                    <a:pt x="605" y="430"/>
                  </a:lnTo>
                  <a:lnTo>
                    <a:pt x="607" y="430"/>
                  </a:lnTo>
                  <a:lnTo>
                    <a:pt x="609" y="432"/>
                  </a:lnTo>
                  <a:lnTo>
                    <a:pt x="611" y="432"/>
                  </a:lnTo>
                  <a:lnTo>
                    <a:pt x="612" y="432"/>
                  </a:lnTo>
                  <a:lnTo>
                    <a:pt x="614" y="432"/>
                  </a:lnTo>
                  <a:lnTo>
                    <a:pt x="614" y="430"/>
                  </a:lnTo>
                  <a:lnTo>
                    <a:pt x="616" y="430"/>
                  </a:lnTo>
                  <a:lnTo>
                    <a:pt x="616" y="428"/>
                  </a:lnTo>
                  <a:lnTo>
                    <a:pt x="614" y="422"/>
                  </a:lnTo>
                  <a:lnTo>
                    <a:pt x="614" y="421"/>
                  </a:lnTo>
                  <a:lnTo>
                    <a:pt x="614" y="421"/>
                  </a:lnTo>
                  <a:lnTo>
                    <a:pt x="616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9"/>
                  </a:lnTo>
                  <a:lnTo>
                    <a:pt x="618" y="417"/>
                  </a:lnTo>
                  <a:lnTo>
                    <a:pt x="616" y="417"/>
                  </a:lnTo>
                  <a:lnTo>
                    <a:pt x="614" y="417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4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8" y="415"/>
                  </a:lnTo>
                  <a:lnTo>
                    <a:pt x="620" y="415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3" y="413"/>
                  </a:lnTo>
                  <a:lnTo>
                    <a:pt x="623" y="411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2"/>
                  </a:lnTo>
                  <a:lnTo>
                    <a:pt x="623" y="402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9" y="402"/>
                  </a:lnTo>
                  <a:lnTo>
                    <a:pt x="629" y="400"/>
                  </a:lnTo>
                  <a:lnTo>
                    <a:pt x="629" y="400"/>
                  </a:lnTo>
                  <a:lnTo>
                    <a:pt x="632" y="400"/>
                  </a:lnTo>
                  <a:lnTo>
                    <a:pt x="632" y="400"/>
                  </a:lnTo>
                  <a:lnTo>
                    <a:pt x="634" y="404"/>
                  </a:lnTo>
                  <a:lnTo>
                    <a:pt x="634" y="406"/>
                  </a:lnTo>
                  <a:lnTo>
                    <a:pt x="634" y="410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40" y="411"/>
                  </a:lnTo>
                  <a:lnTo>
                    <a:pt x="642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5" y="411"/>
                  </a:lnTo>
                  <a:lnTo>
                    <a:pt x="645" y="411"/>
                  </a:lnTo>
                  <a:lnTo>
                    <a:pt x="647" y="413"/>
                  </a:lnTo>
                  <a:lnTo>
                    <a:pt x="649" y="415"/>
                  </a:lnTo>
                  <a:lnTo>
                    <a:pt x="651" y="415"/>
                  </a:lnTo>
                  <a:lnTo>
                    <a:pt x="653" y="413"/>
                  </a:lnTo>
                  <a:lnTo>
                    <a:pt x="654" y="411"/>
                  </a:lnTo>
                  <a:lnTo>
                    <a:pt x="654" y="411"/>
                  </a:lnTo>
                  <a:lnTo>
                    <a:pt x="654" y="410"/>
                  </a:lnTo>
                  <a:lnTo>
                    <a:pt x="654" y="410"/>
                  </a:lnTo>
                  <a:lnTo>
                    <a:pt x="654" y="408"/>
                  </a:lnTo>
                  <a:lnTo>
                    <a:pt x="654" y="406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6" y="404"/>
                  </a:lnTo>
                  <a:lnTo>
                    <a:pt x="658" y="404"/>
                  </a:lnTo>
                  <a:lnTo>
                    <a:pt x="660" y="404"/>
                  </a:lnTo>
                  <a:lnTo>
                    <a:pt x="665" y="406"/>
                  </a:lnTo>
                  <a:lnTo>
                    <a:pt x="665" y="408"/>
                  </a:lnTo>
                  <a:lnTo>
                    <a:pt x="664" y="408"/>
                  </a:lnTo>
                  <a:lnTo>
                    <a:pt x="662" y="410"/>
                  </a:lnTo>
                  <a:lnTo>
                    <a:pt x="662" y="410"/>
                  </a:lnTo>
                  <a:lnTo>
                    <a:pt x="662" y="411"/>
                  </a:lnTo>
                  <a:lnTo>
                    <a:pt x="664" y="411"/>
                  </a:lnTo>
                  <a:lnTo>
                    <a:pt x="667" y="413"/>
                  </a:lnTo>
                  <a:lnTo>
                    <a:pt x="669" y="415"/>
                  </a:lnTo>
                  <a:lnTo>
                    <a:pt x="673" y="415"/>
                  </a:lnTo>
                  <a:lnTo>
                    <a:pt x="674" y="415"/>
                  </a:lnTo>
                  <a:lnTo>
                    <a:pt x="674" y="417"/>
                  </a:lnTo>
                  <a:lnTo>
                    <a:pt x="674" y="419"/>
                  </a:lnTo>
                  <a:lnTo>
                    <a:pt x="674" y="419"/>
                  </a:lnTo>
                  <a:lnTo>
                    <a:pt x="676" y="419"/>
                  </a:lnTo>
                  <a:lnTo>
                    <a:pt x="676" y="419"/>
                  </a:lnTo>
                  <a:lnTo>
                    <a:pt x="678" y="419"/>
                  </a:lnTo>
                  <a:lnTo>
                    <a:pt x="680" y="419"/>
                  </a:lnTo>
                  <a:lnTo>
                    <a:pt x="682" y="417"/>
                  </a:lnTo>
                  <a:lnTo>
                    <a:pt x="684" y="417"/>
                  </a:lnTo>
                  <a:lnTo>
                    <a:pt x="685" y="419"/>
                  </a:lnTo>
                  <a:lnTo>
                    <a:pt x="689" y="422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89" y="424"/>
                  </a:lnTo>
                  <a:lnTo>
                    <a:pt x="691" y="428"/>
                  </a:lnTo>
                  <a:lnTo>
                    <a:pt x="693" y="428"/>
                  </a:lnTo>
                  <a:lnTo>
                    <a:pt x="693" y="428"/>
                  </a:lnTo>
                  <a:lnTo>
                    <a:pt x="695" y="428"/>
                  </a:lnTo>
                  <a:lnTo>
                    <a:pt x="695" y="426"/>
                  </a:lnTo>
                  <a:lnTo>
                    <a:pt x="696" y="426"/>
                  </a:lnTo>
                  <a:lnTo>
                    <a:pt x="696" y="422"/>
                  </a:lnTo>
                  <a:lnTo>
                    <a:pt x="696" y="422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696" y="419"/>
                  </a:lnTo>
                  <a:lnTo>
                    <a:pt x="700" y="417"/>
                  </a:lnTo>
                  <a:lnTo>
                    <a:pt x="702" y="419"/>
                  </a:lnTo>
                  <a:lnTo>
                    <a:pt x="704" y="419"/>
                  </a:lnTo>
                  <a:lnTo>
                    <a:pt x="706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9" y="417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3"/>
                  </a:lnTo>
                  <a:lnTo>
                    <a:pt x="711" y="411"/>
                  </a:lnTo>
                  <a:lnTo>
                    <a:pt x="711" y="411"/>
                  </a:lnTo>
                  <a:lnTo>
                    <a:pt x="711" y="410"/>
                  </a:lnTo>
                  <a:lnTo>
                    <a:pt x="709" y="410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3"/>
                  </a:lnTo>
                  <a:lnTo>
                    <a:pt x="707" y="411"/>
                  </a:lnTo>
                  <a:lnTo>
                    <a:pt x="707" y="411"/>
                  </a:lnTo>
                  <a:lnTo>
                    <a:pt x="707" y="410"/>
                  </a:lnTo>
                  <a:lnTo>
                    <a:pt x="709" y="410"/>
                  </a:lnTo>
                  <a:lnTo>
                    <a:pt x="709" y="410"/>
                  </a:lnTo>
                  <a:lnTo>
                    <a:pt x="715" y="410"/>
                  </a:lnTo>
                  <a:lnTo>
                    <a:pt x="715" y="410"/>
                  </a:lnTo>
                  <a:lnTo>
                    <a:pt x="715" y="408"/>
                  </a:lnTo>
                  <a:lnTo>
                    <a:pt x="717" y="408"/>
                  </a:lnTo>
                  <a:lnTo>
                    <a:pt x="718" y="408"/>
                  </a:lnTo>
                  <a:lnTo>
                    <a:pt x="718" y="408"/>
                  </a:lnTo>
                  <a:lnTo>
                    <a:pt x="720" y="408"/>
                  </a:lnTo>
                  <a:lnTo>
                    <a:pt x="720" y="408"/>
                  </a:lnTo>
                  <a:lnTo>
                    <a:pt x="722" y="406"/>
                  </a:lnTo>
                  <a:lnTo>
                    <a:pt x="722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4" y="406"/>
                  </a:lnTo>
                  <a:lnTo>
                    <a:pt x="726" y="404"/>
                  </a:lnTo>
                  <a:lnTo>
                    <a:pt x="724" y="404"/>
                  </a:lnTo>
                  <a:lnTo>
                    <a:pt x="724" y="402"/>
                  </a:lnTo>
                  <a:lnTo>
                    <a:pt x="726" y="402"/>
                  </a:lnTo>
                  <a:lnTo>
                    <a:pt x="726" y="402"/>
                  </a:lnTo>
                  <a:lnTo>
                    <a:pt x="727" y="404"/>
                  </a:lnTo>
                  <a:lnTo>
                    <a:pt x="727" y="404"/>
                  </a:lnTo>
                  <a:lnTo>
                    <a:pt x="729" y="404"/>
                  </a:lnTo>
                  <a:lnTo>
                    <a:pt x="729" y="402"/>
                  </a:lnTo>
                  <a:lnTo>
                    <a:pt x="729" y="402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3" y="402"/>
                  </a:lnTo>
                  <a:lnTo>
                    <a:pt x="737" y="404"/>
                  </a:lnTo>
                  <a:lnTo>
                    <a:pt x="740" y="406"/>
                  </a:lnTo>
                  <a:lnTo>
                    <a:pt x="742" y="406"/>
                  </a:lnTo>
                  <a:lnTo>
                    <a:pt x="742" y="406"/>
                  </a:lnTo>
                  <a:lnTo>
                    <a:pt x="742" y="404"/>
                  </a:lnTo>
                  <a:lnTo>
                    <a:pt x="744" y="402"/>
                  </a:lnTo>
                  <a:lnTo>
                    <a:pt x="746" y="402"/>
                  </a:lnTo>
                  <a:lnTo>
                    <a:pt x="746" y="402"/>
                  </a:lnTo>
                  <a:lnTo>
                    <a:pt x="748" y="404"/>
                  </a:lnTo>
                  <a:lnTo>
                    <a:pt x="749" y="404"/>
                  </a:lnTo>
                  <a:lnTo>
                    <a:pt x="749" y="402"/>
                  </a:lnTo>
                  <a:lnTo>
                    <a:pt x="749" y="402"/>
                  </a:lnTo>
                  <a:lnTo>
                    <a:pt x="749" y="400"/>
                  </a:lnTo>
                  <a:lnTo>
                    <a:pt x="749" y="399"/>
                  </a:lnTo>
                  <a:lnTo>
                    <a:pt x="749" y="399"/>
                  </a:lnTo>
                  <a:lnTo>
                    <a:pt x="749" y="397"/>
                  </a:lnTo>
                  <a:lnTo>
                    <a:pt x="749" y="397"/>
                  </a:lnTo>
                  <a:lnTo>
                    <a:pt x="753" y="397"/>
                  </a:lnTo>
                  <a:lnTo>
                    <a:pt x="755" y="397"/>
                  </a:lnTo>
                  <a:lnTo>
                    <a:pt x="755" y="397"/>
                  </a:lnTo>
                  <a:lnTo>
                    <a:pt x="757" y="397"/>
                  </a:lnTo>
                  <a:lnTo>
                    <a:pt x="759" y="395"/>
                  </a:lnTo>
                  <a:lnTo>
                    <a:pt x="760" y="395"/>
                  </a:lnTo>
                  <a:lnTo>
                    <a:pt x="762" y="393"/>
                  </a:lnTo>
                  <a:lnTo>
                    <a:pt x="764" y="393"/>
                  </a:lnTo>
                  <a:lnTo>
                    <a:pt x="764" y="391"/>
                  </a:lnTo>
                  <a:lnTo>
                    <a:pt x="764" y="391"/>
                  </a:lnTo>
                  <a:lnTo>
                    <a:pt x="764" y="390"/>
                  </a:lnTo>
                  <a:lnTo>
                    <a:pt x="768" y="391"/>
                  </a:lnTo>
                  <a:lnTo>
                    <a:pt x="769" y="391"/>
                  </a:lnTo>
                  <a:lnTo>
                    <a:pt x="769" y="391"/>
                  </a:lnTo>
                  <a:lnTo>
                    <a:pt x="769" y="393"/>
                  </a:lnTo>
                  <a:lnTo>
                    <a:pt x="771" y="395"/>
                  </a:lnTo>
                  <a:lnTo>
                    <a:pt x="773" y="395"/>
                  </a:lnTo>
                  <a:lnTo>
                    <a:pt x="773" y="393"/>
                  </a:lnTo>
                  <a:lnTo>
                    <a:pt x="773" y="395"/>
                  </a:lnTo>
                  <a:lnTo>
                    <a:pt x="773" y="395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1" y="397"/>
                  </a:lnTo>
                  <a:lnTo>
                    <a:pt x="773" y="397"/>
                  </a:lnTo>
                  <a:lnTo>
                    <a:pt x="773" y="395"/>
                  </a:lnTo>
                  <a:lnTo>
                    <a:pt x="775" y="395"/>
                  </a:lnTo>
                  <a:lnTo>
                    <a:pt x="775" y="395"/>
                  </a:lnTo>
                  <a:lnTo>
                    <a:pt x="777" y="397"/>
                  </a:lnTo>
                  <a:lnTo>
                    <a:pt x="777" y="397"/>
                  </a:lnTo>
                  <a:lnTo>
                    <a:pt x="779" y="397"/>
                  </a:lnTo>
                  <a:lnTo>
                    <a:pt x="780" y="397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0" y="399"/>
                  </a:lnTo>
                  <a:lnTo>
                    <a:pt x="782" y="399"/>
                  </a:lnTo>
                  <a:lnTo>
                    <a:pt x="786" y="397"/>
                  </a:lnTo>
                  <a:lnTo>
                    <a:pt x="788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3" y="397"/>
                  </a:lnTo>
                  <a:lnTo>
                    <a:pt x="791" y="393"/>
                  </a:lnTo>
                  <a:lnTo>
                    <a:pt x="793" y="393"/>
                  </a:lnTo>
                  <a:lnTo>
                    <a:pt x="793" y="393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7" y="395"/>
                  </a:lnTo>
                  <a:lnTo>
                    <a:pt x="799" y="393"/>
                  </a:lnTo>
                  <a:lnTo>
                    <a:pt x="799" y="391"/>
                  </a:lnTo>
                  <a:lnTo>
                    <a:pt x="797" y="391"/>
                  </a:lnTo>
                  <a:lnTo>
                    <a:pt x="799" y="390"/>
                  </a:lnTo>
                  <a:lnTo>
                    <a:pt x="799" y="391"/>
                  </a:lnTo>
                  <a:lnTo>
                    <a:pt x="799" y="391"/>
                  </a:lnTo>
                  <a:lnTo>
                    <a:pt x="799" y="393"/>
                  </a:lnTo>
                  <a:lnTo>
                    <a:pt x="801" y="393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91"/>
                  </a:lnTo>
                  <a:lnTo>
                    <a:pt x="801" y="388"/>
                  </a:lnTo>
                  <a:lnTo>
                    <a:pt x="802" y="386"/>
                  </a:lnTo>
                  <a:lnTo>
                    <a:pt x="802" y="384"/>
                  </a:lnTo>
                  <a:lnTo>
                    <a:pt x="802" y="384"/>
                  </a:lnTo>
                  <a:lnTo>
                    <a:pt x="806" y="384"/>
                  </a:lnTo>
                  <a:lnTo>
                    <a:pt x="808" y="386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12" y="386"/>
                  </a:lnTo>
                  <a:lnTo>
                    <a:pt x="812" y="386"/>
                  </a:lnTo>
                  <a:lnTo>
                    <a:pt x="813" y="386"/>
                  </a:lnTo>
                  <a:lnTo>
                    <a:pt x="813" y="386"/>
                  </a:lnTo>
                  <a:lnTo>
                    <a:pt x="813" y="388"/>
                  </a:lnTo>
                  <a:lnTo>
                    <a:pt x="813" y="390"/>
                  </a:lnTo>
                  <a:lnTo>
                    <a:pt x="815" y="390"/>
                  </a:lnTo>
                  <a:lnTo>
                    <a:pt x="817" y="388"/>
                  </a:lnTo>
                  <a:lnTo>
                    <a:pt x="817" y="388"/>
                  </a:lnTo>
                  <a:lnTo>
                    <a:pt x="819" y="388"/>
                  </a:lnTo>
                  <a:lnTo>
                    <a:pt x="819" y="390"/>
                  </a:lnTo>
                  <a:lnTo>
                    <a:pt x="817" y="390"/>
                  </a:lnTo>
                  <a:lnTo>
                    <a:pt x="817" y="391"/>
                  </a:lnTo>
                  <a:lnTo>
                    <a:pt x="817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1"/>
                  </a:lnTo>
                  <a:lnTo>
                    <a:pt x="819" y="390"/>
                  </a:lnTo>
                  <a:lnTo>
                    <a:pt x="819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88"/>
                  </a:lnTo>
                  <a:lnTo>
                    <a:pt x="821" y="390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1" y="391"/>
                  </a:lnTo>
                  <a:lnTo>
                    <a:pt x="822" y="391"/>
                  </a:lnTo>
                  <a:lnTo>
                    <a:pt x="822" y="391"/>
                  </a:lnTo>
                  <a:lnTo>
                    <a:pt x="822" y="395"/>
                  </a:lnTo>
                  <a:lnTo>
                    <a:pt x="824" y="395"/>
                  </a:lnTo>
                  <a:lnTo>
                    <a:pt x="824" y="395"/>
                  </a:lnTo>
                  <a:lnTo>
                    <a:pt x="826" y="393"/>
                  </a:lnTo>
                  <a:lnTo>
                    <a:pt x="826" y="393"/>
                  </a:lnTo>
                  <a:lnTo>
                    <a:pt x="828" y="395"/>
                  </a:lnTo>
                  <a:lnTo>
                    <a:pt x="828" y="395"/>
                  </a:lnTo>
                  <a:lnTo>
                    <a:pt x="830" y="395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0" y="393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2" y="395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7"/>
                  </a:lnTo>
                  <a:lnTo>
                    <a:pt x="833" y="399"/>
                  </a:lnTo>
                  <a:lnTo>
                    <a:pt x="833" y="399"/>
                  </a:lnTo>
                  <a:lnTo>
                    <a:pt x="835" y="400"/>
                  </a:lnTo>
                  <a:lnTo>
                    <a:pt x="835" y="399"/>
                  </a:lnTo>
                  <a:lnTo>
                    <a:pt x="837" y="400"/>
                  </a:lnTo>
                  <a:lnTo>
                    <a:pt x="837" y="400"/>
                  </a:lnTo>
                  <a:lnTo>
                    <a:pt x="837" y="402"/>
                  </a:lnTo>
                  <a:lnTo>
                    <a:pt x="839" y="404"/>
                  </a:lnTo>
                  <a:lnTo>
                    <a:pt x="841" y="404"/>
                  </a:lnTo>
                  <a:lnTo>
                    <a:pt x="841" y="404"/>
                  </a:lnTo>
                  <a:lnTo>
                    <a:pt x="841" y="406"/>
                  </a:lnTo>
                  <a:lnTo>
                    <a:pt x="843" y="406"/>
                  </a:lnTo>
                  <a:lnTo>
                    <a:pt x="843" y="406"/>
                  </a:lnTo>
                  <a:lnTo>
                    <a:pt x="844" y="408"/>
                  </a:lnTo>
                  <a:lnTo>
                    <a:pt x="846" y="406"/>
                  </a:lnTo>
                  <a:lnTo>
                    <a:pt x="846" y="406"/>
                  </a:lnTo>
                  <a:lnTo>
                    <a:pt x="848" y="408"/>
                  </a:lnTo>
                  <a:lnTo>
                    <a:pt x="848" y="408"/>
                  </a:lnTo>
                  <a:lnTo>
                    <a:pt x="850" y="406"/>
                  </a:lnTo>
                  <a:lnTo>
                    <a:pt x="852" y="406"/>
                  </a:lnTo>
                  <a:lnTo>
                    <a:pt x="854" y="406"/>
                  </a:lnTo>
                  <a:lnTo>
                    <a:pt x="854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6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2" y="408"/>
                  </a:lnTo>
                  <a:lnTo>
                    <a:pt x="854" y="408"/>
                  </a:lnTo>
                  <a:lnTo>
                    <a:pt x="854" y="408"/>
                  </a:lnTo>
                  <a:lnTo>
                    <a:pt x="855" y="408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4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5" y="410"/>
                  </a:lnTo>
                  <a:lnTo>
                    <a:pt x="854" y="411"/>
                  </a:lnTo>
                  <a:lnTo>
                    <a:pt x="855" y="411"/>
                  </a:lnTo>
                  <a:lnTo>
                    <a:pt x="855" y="411"/>
                  </a:lnTo>
                  <a:lnTo>
                    <a:pt x="857" y="411"/>
                  </a:lnTo>
                  <a:lnTo>
                    <a:pt x="859" y="411"/>
                  </a:lnTo>
                  <a:lnTo>
                    <a:pt x="861" y="411"/>
                  </a:lnTo>
                  <a:lnTo>
                    <a:pt x="863" y="411"/>
                  </a:lnTo>
                  <a:lnTo>
                    <a:pt x="865" y="411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6" y="413"/>
                  </a:lnTo>
                  <a:lnTo>
                    <a:pt x="865" y="413"/>
                  </a:lnTo>
                  <a:lnTo>
                    <a:pt x="865" y="415"/>
                  </a:lnTo>
                  <a:lnTo>
                    <a:pt x="863" y="415"/>
                  </a:lnTo>
                  <a:lnTo>
                    <a:pt x="863" y="415"/>
                  </a:lnTo>
                  <a:lnTo>
                    <a:pt x="865" y="415"/>
                  </a:lnTo>
                  <a:lnTo>
                    <a:pt x="866" y="415"/>
                  </a:lnTo>
                  <a:lnTo>
                    <a:pt x="866" y="415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68" y="413"/>
                  </a:lnTo>
                  <a:lnTo>
                    <a:pt x="870" y="413"/>
                  </a:lnTo>
                  <a:lnTo>
                    <a:pt x="870" y="415"/>
                  </a:lnTo>
                  <a:lnTo>
                    <a:pt x="870" y="415"/>
                  </a:lnTo>
                  <a:lnTo>
                    <a:pt x="872" y="413"/>
                  </a:lnTo>
                  <a:lnTo>
                    <a:pt x="872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4" y="413"/>
                  </a:lnTo>
                  <a:lnTo>
                    <a:pt x="875" y="413"/>
                  </a:lnTo>
                  <a:lnTo>
                    <a:pt x="875" y="413"/>
                  </a:lnTo>
                  <a:lnTo>
                    <a:pt x="874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2" y="415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75" y="415"/>
                  </a:lnTo>
                  <a:lnTo>
                    <a:pt x="875" y="415"/>
                  </a:lnTo>
                  <a:lnTo>
                    <a:pt x="875" y="413"/>
                  </a:lnTo>
                  <a:lnTo>
                    <a:pt x="877" y="415"/>
                  </a:lnTo>
                  <a:lnTo>
                    <a:pt x="877" y="415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875" y="419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7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79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1" y="419"/>
                  </a:lnTo>
                  <a:lnTo>
                    <a:pt x="883" y="419"/>
                  </a:lnTo>
                  <a:lnTo>
                    <a:pt x="883" y="417"/>
                  </a:lnTo>
                  <a:lnTo>
                    <a:pt x="879" y="379"/>
                  </a:lnTo>
                  <a:lnTo>
                    <a:pt x="877" y="347"/>
                  </a:lnTo>
                  <a:lnTo>
                    <a:pt x="874" y="307"/>
                  </a:lnTo>
                  <a:lnTo>
                    <a:pt x="872" y="280"/>
                  </a:lnTo>
                  <a:lnTo>
                    <a:pt x="870" y="256"/>
                  </a:lnTo>
                  <a:lnTo>
                    <a:pt x="870" y="254"/>
                  </a:lnTo>
                  <a:lnTo>
                    <a:pt x="865" y="198"/>
                  </a:lnTo>
                  <a:lnTo>
                    <a:pt x="857" y="167"/>
                  </a:lnTo>
                  <a:lnTo>
                    <a:pt x="854" y="154"/>
                  </a:lnTo>
                  <a:lnTo>
                    <a:pt x="843" y="110"/>
                  </a:lnTo>
                  <a:lnTo>
                    <a:pt x="841" y="103"/>
                  </a:lnTo>
                  <a:lnTo>
                    <a:pt x="835" y="79"/>
                  </a:lnTo>
                  <a:lnTo>
                    <a:pt x="832" y="62"/>
                  </a:lnTo>
                  <a:lnTo>
                    <a:pt x="830" y="59"/>
                  </a:lnTo>
                  <a:lnTo>
                    <a:pt x="828" y="40"/>
                  </a:lnTo>
                  <a:lnTo>
                    <a:pt x="828" y="30"/>
                  </a:lnTo>
                  <a:lnTo>
                    <a:pt x="824" y="0"/>
                  </a:lnTo>
                  <a:lnTo>
                    <a:pt x="784" y="6"/>
                  </a:lnTo>
                  <a:lnTo>
                    <a:pt x="780" y="6"/>
                  </a:lnTo>
                  <a:lnTo>
                    <a:pt x="748" y="9"/>
                  </a:lnTo>
                  <a:lnTo>
                    <a:pt x="737" y="9"/>
                  </a:lnTo>
                  <a:lnTo>
                    <a:pt x="711" y="11"/>
                  </a:lnTo>
                  <a:lnTo>
                    <a:pt x="693" y="13"/>
                  </a:lnTo>
                  <a:lnTo>
                    <a:pt x="689" y="15"/>
                  </a:lnTo>
                  <a:lnTo>
                    <a:pt x="638" y="19"/>
                  </a:lnTo>
                  <a:lnTo>
                    <a:pt x="616" y="20"/>
                  </a:lnTo>
                  <a:lnTo>
                    <a:pt x="578" y="24"/>
                  </a:lnTo>
                  <a:lnTo>
                    <a:pt x="545" y="26"/>
                  </a:lnTo>
                  <a:lnTo>
                    <a:pt x="512" y="28"/>
                  </a:lnTo>
                  <a:lnTo>
                    <a:pt x="483" y="31"/>
                  </a:lnTo>
                  <a:lnTo>
                    <a:pt x="459" y="31"/>
                  </a:lnTo>
                  <a:lnTo>
                    <a:pt x="439" y="33"/>
                  </a:lnTo>
                  <a:lnTo>
                    <a:pt x="395" y="37"/>
                  </a:lnTo>
                  <a:lnTo>
                    <a:pt x="351" y="39"/>
                  </a:lnTo>
                  <a:lnTo>
                    <a:pt x="340" y="40"/>
                  </a:lnTo>
                  <a:lnTo>
                    <a:pt x="296" y="42"/>
                  </a:lnTo>
                  <a:lnTo>
                    <a:pt x="287" y="42"/>
                  </a:lnTo>
                  <a:lnTo>
                    <a:pt x="234" y="44"/>
                  </a:lnTo>
                  <a:lnTo>
                    <a:pt x="203" y="46"/>
                  </a:lnTo>
                  <a:lnTo>
                    <a:pt x="190" y="46"/>
                  </a:lnTo>
                  <a:lnTo>
                    <a:pt x="143" y="48"/>
                  </a:lnTo>
                  <a:lnTo>
                    <a:pt x="97" y="50"/>
                  </a:lnTo>
                  <a:lnTo>
                    <a:pt x="95" y="50"/>
                  </a:lnTo>
                  <a:lnTo>
                    <a:pt x="57" y="51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4" y="51"/>
                  </a:lnTo>
                  <a:lnTo>
                    <a:pt x="0" y="51"/>
                  </a:lnTo>
                  <a:lnTo>
                    <a:pt x="2" y="101"/>
                  </a:lnTo>
                  <a:lnTo>
                    <a:pt x="2" y="115"/>
                  </a:lnTo>
                  <a:lnTo>
                    <a:pt x="84" y="114"/>
                  </a:lnTo>
                  <a:lnTo>
                    <a:pt x="97" y="112"/>
                  </a:lnTo>
                  <a:lnTo>
                    <a:pt x="139" y="112"/>
                  </a:lnTo>
                  <a:lnTo>
                    <a:pt x="190" y="110"/>
                  </a:lnTo>
                  <a:lnTo>
                    <a:pt x="205" y="110"/>
                  </a:lnTo>
                  <a:lnTo>
                    <a:pt x="245" y="108"/>
                  </a:lnTo>
                  <a:lnTo>
                    <a:pt x="298" y="104"/>
                  </a:lnTo>
                  <a:lnTo>
                    <a:pt x="298" y="104"/>
                  </a:lnTo>
                  <a:lnTo>
                    <a:pt x="302" y="159"/>
                  </a:lnTo>
                  <a:lnTo>
                    <a:pt x="304" y="181"/>
                  </a:lnTo>
                  <a:lnTo>
                    <a:pt x="304" y="214"/>
                  </a:lnTo>
                  <a:lnTo>
                    <a:pt x="305" y="238"/>
                  </a:lnTo>
                  <a:lnTo>
                    <a:pt x="307" y="269"/>
                  </a:lnTo>
                  <a:lnTo>
                    <a:pt x="309" y="287"/>
                  </a:lnTo>
                  <a:lnTo>
                    <a:pt x="311" y="322"/>
                  </a:lnTo>
                  <a:lnTo>
                    <a:pt x="311" y="346"/>
                  </a:lnTo>
                  <a:lnTo>
                    <a:pt x="298" y="10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4208463" y="1401763"/>
              <a:ext cx="960438" cy="654050"/>
            </a:xfrm>
            <a:custGeom>
              <a:avLst/>
              <a:gdLst/>
              <a:ahLst/>
              <a:cxnLst>
                <a:cxn ang="0">
                  <a:pos x="4" y="68"/>
                </a:cxn>
                <a:cxn ang="0">
                  <a:pos x="4" y="81"/>
                </a:cxn>
                <a:cxn ang="0">
                  <a:pos x="4" y="88"/>
                </a:cxn>
                <a:cxn ang="0">
                  <a:pos x="15" y="97"/>
                </a:cxn>
                <a:cxn ang="0">
                  <a:pos x="11" y="112"/>
                </a:cxn>
                <a:cxn ang="0">
                  <a:pos x="13" y="125"/>
                </a:cxn>
                <a:cxn ang="0">
                  <a:pos x="11" y="134"/>
                </a:cxn>
                <a:cxn ang="0">
                  <a:pos x="8" y="143"/>
                </a:cxn>
                <a:cxn ang="0">
                  <a:pos x="8" y="156"/>
                </a:cxn>
                <a:cxn ang="0">
                  <a:pos x="15" y="163"/>
                </a:cxn>
                <a:cxn ang="0">
                  <a:pos x="18" y="170"/>
                </a:cxn>
                <a:cxn ang="0">
                  <a:pos x="29" y="181"/>
                </a:cxn>
                <a:cxn ang="0">
                  <a:pos x="28" y="196"/>
                </a:cxn>
                <a:cxn ang="0">
                  <a:pos x="37" y="210"/>
                </a:cxn>
                <a:cxn ang="0">
                  <a:pos x="39" y="221"/>
                </a:cxn>
                <a:cxn ang="0">
                  <a:pos x="46" y="234"/>
                </a:cxn>
                <a:cxn ang="0">
                  <a:pos x="51" y="240"/>
                </a:cxn>
                <a:cxn ang="0">
                  <a:pos x="57" y="251"/>
                </a:cxn>
                <a:cxn ang="0">
                  <a:pos x="64" y="273"/>
                </a:cxn>
                <a:cxn ang="0">
                  <a:pos x="66" y="282"/>
                </a:cxn>
                <a:cxn ang="0">
                  <a:pos x="68" y="296"/>
                </a:cxn>
                <a:cxn ang="0">
                  <a:pos x="75" y="300"/>
                </a:cxn>
                <a:cxn ang="0">
                  <a:pos x="82" y="318"/>
                </a:cxn>
                <a:cxn ang="0">
                  <a:pos x="92" y="327"/>
                </a:cxn>
                <a:cxn ang="0">
                  <a:pos x="86" y="327"/>
                </a:cxn>
                <a:cxn ang="0">
                  <a:pos x="92" y="338"/>
                </a:cxn>
                <a:cxn ang="0">
                  <a:pos x="93" y="353"/>
                </a:cxn>
                <a:cxn ang="0">
                  <a:pos x="99" y="371"/>
                </a:cxn>
                <a:cxn ang="0">
                  <a:pos x="99" y="390"/>
                </a:cxn>
                <a:cxn ang="0">
                  <a:pos x="110" y="412"/>
                </a:cxn>
                <a:cxn ang="0">
                  <a:pos x="358" y="386"/>
                </a:cxn>
                <a:cxn ang="0">
                  <a:pos x="488" y="368"/>
                </a:cxn>
                <a:cxn ang="0">
                  <a:pos x="497" y="377"/>
                </a:cxn>
                <a:cxn ang="0">
                  <a:pos x="506" y="384"/>
                </a:cxn>
                <a:cxn ang="0">
                  <a:pos x="517" y="388"/>
                </a:cxn>
                <a:cxn ang="0">
                  <a:pos x="517" y="371"/>
                </a:cxn>
                <a:cxn ang="0">
                  <a:pos x="528" y="355"/>
                </a:cxn>
                <a:cxn ang="0">
                  <a:pos x="541" y="327"/>
                </a:cxn>
                <a:cxn ang="0">
                  <a:pos x="550" y="311"/>
                </a:cxn>
                <a:cxn ang="0">
                  <a:pos x="539" y="287"/>
                </a:cxn>
                <a:cxn ang="0">
                  <a:pos x="532" y="267"/>
                </a:cxn>
                <a:cxn ang="0">
                  <a:pos x="547" y="253"/>
                </a:cxn>
                <a:cxn ang="0">
                  <a:pos x="574" y="238"/>
                </a:cxn>
                <a:cxn ang="0">
                  <a:pos x="592" y="227"/>
                </a:cxn>
                <a:cxn ang="0">
                  <a:pos x="596" y="203"/>
                </a:cxn>
                <a:cxn ang="0">
                  <a:pos x="605" y="181"/>
                </a:cxn>
                <a:cxn ang="0">
                  <a:pos x="601" y="159"/>
                </a:cxn>
                <a:cxn ang="0">
                  <a:pos x="585" y="150"/>
                </a:cxn>
                <a:cxn ang="0">
                  <a:pos x="570" y="132"/>
                </a:cxn>
                <a:cxn ang="0">
                  <a:pos x="556" y="123"/>
                </a:cxn>
                <a:cxn ang="0">
                  <a:pos x="547" y="110"/>
                </a:cxn>
                <a:cxn ang="0">
                  <a:pos x="523" y="99"/>
                </a:cxn>
                <a:cxn ang="0">
                  <a:pos x="504" y="79"/>
                </a:cxn>
                <a:cxn ang="0">
                  <a:pos x="494" y="55"/>
                </a:cxn>
                <a:cxn ang="0">
                  <a:pos x="499" y="28"/>
                </a:cxn>
                <a:cxn ang="0">
                  <a:pos x="484" y="17"/>
                </a:cxn>
                <a:cxn ang="0">
                  <a:pos x="362" y="17"/>
                </a:cxn>
                <a:cxn ang="0">
                  <a:pos x="101" y="46"/>
                </a:cxn>
              </a:cxnLst>
              <a:rect l="0" t="0" r="r" b="b"/>
              <a:pathLst>
                <a:path w="605" h="412">
                  <a:moveTo>
                    <a:pt x="0" y="55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3"/>
                  </a:lnTo>
                  <a:lnTo>
                    <a:pt x="8" y="75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6" y="81"/>
                  </a:lnTo>
                  <a:lnTo>
                    <a:pt x="6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4" y="83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4" y="88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2"/>
                  </a:lnTo>
                  <a:lnTo>
                    <a:pt x="13" y="94"/>
                  </a:lnTo>
                  <a:lnTo>
                    <a:pt x="15" y="97"/>
                  </a:lnTo>
                  <a:lnTo>
                    <a:pt x="15" y="99"/>
                  </a:lnTo>
                  <a:lnTo>
                    <a:pt x="17" y="101"/>
                  </a:lnTo>
                  <a:lnTo>
                    <a:pt x="17" y="103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8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7"/>
                  </a:lnTo>
                  <a:lnTo>
                    <a:pt x="11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3" y="125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6" y="143"/>
                  </a:lnTo>
                  <a:lnTo>
                    <a:pt x="6" y="145"/>
                  </a:lnTo>
                  <a:lnTo>
                    <a:pt x="4" y="145"/>
                  </a:lnTo>
                  <a:lnTo>
                    <a:pt x="4" y="147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6" y="152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8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9" y="158"/>
                  </a:lnTo>
                  <a:lnTo>
                    <a:pt x="11" y="158"/>
                  </a:lnTo>
                  <a:lnTo>
                    <a:pt x="11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5" y="161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7" y="165"/>
                  </a:lnTo>
                  <a:lnTo>
                    <a:pt x="18" y="167"/>
                  </a:lnTo>
                  <a:lnTo>
                    <a:pt x="20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2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85"/>
                  </a:lnTo>
                  <a:lnTo>
                    <a:pt x="31" y="187"/>
                  </a:lnTo>
                  <a:lnTo>
                    <a:pt x="29" y="187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29" y="194"/>
                  </a:lnTo>
                  <a:lnTo>
                    <a:pt x="29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8"/>
                  </a:lnTo>
                  <a:lnTo>
                    <a:pt x="29" y="198"/>
                  </a:lnTo>
                  <a:lnTo>
                    <a:pt x="31" y="200"/>
                  </a:lnTo>
                  <a:lnTo>
                    <a:pt x="33" y="201"/>
                  </a:lnTo>
                  <a:lnTo>
                    <a:pt x="35" y="203"/>
                  </a:lnTo>
                  <a:lnTo>
                    <a:pt x="35" y="205"/>
                  </a:lnTo>
                  <a:lnTo>
                    <a:pt x="37" y="207"/>
                  </a:lnTo>
                  <a:lnTo>
                    <a:pt x="37" y="207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0"/>
                  </a:lnTo>
                  <a:lnTo>
                    <a:pt x="37" y="212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7" y="214"/>
                  </a:lnTo>
                  <a:lnTo>
                    <a:pt x="35" y="216"/>
                  </a:lnTo>
                  <a:lnTo>
                    <a:pt x="37" y="216"/>
                  </a:lnTo>
                  <a:lnTo>
                    <a:pt x="35" y="218"/>
                  </a:lnTo>
                  <a:lnTo>
                    <a:pt x="37" y="220"/>
                  </a:lnTo>
                  <a:lnTo>
                    <a:pt x="37" y="220"/>
                  </a:lnTo>
                  <a:lnTo>
                    <a:pt x="39" y="221"/>
                  </a:lnTo>
                  <a:lnTo>
                    <a:pt x="39" y="221"/>
                  </a:lnTo>
                  <a:lnTo>
                    <a:pt x="40" y="221"/>
                  </a:lnTo>
                  <a:lnTo>
                    <a:pt x="40" y="223"/>
                  </a:lnTo>
                  <a:lnTo>
                    <a:pt x="42" y="225"/>
                  </a:lnTo>
                  <a:lnTo>
                    <a:pt x="44" y="225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6" y="23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48" y="236"/>
                  </a:lnTo>
                  <a:lnTo>
                    <a:pt x="50" y="240"/>
                  </a:lnTo>
                  <a:lnTo>
                    <a:pt x="50" y="242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1" y="240"/>
                  </a:lnTo>
                  <a:lnTo>
                    <a:pt x="53" y="242"/>
                  </a:lnTo>
                  <a:lnTo>
                    <a:pt x="55" y="242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59" y="243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57" y="251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2" y="258"/>
                  </a:lnTo>
                  <a:lnTo>
                    <a:pt x="62" y="262"/>
                  </a:lnTo>
                  <a:lnTo>
                    <a:pt x="64" y="262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7"/>
                  </a:lnTo>
                  <a:lnTo>
                    <a:pt x="64" y="271"/>
                  </a:lnTo>
                  <a:lnTo>
                    <a:pt x="64" y="273"/>
                  </a:lnTo>
                  <a:lnTo>
                    <a:pt x="64" y="273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4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64" y="276"/>
                  </a:lnTo>
                  <a:lnTo>
                    <a:pt x="64" y="278"/>
                  </a:lnTo>
                  <a:lnTo>
                    <a:pt x="64" y="278"/>
                  </a:lnTo>
                  <a:lnTo>
                    <a:pt x="64" y="280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6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8" y="291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3"/>
                  </a:lnTo>
                  <a:lnTo>
                    <a:pt x="68" y="296"/>
                  </a:lnTo>
                  <a:lnTo>
                    <a:pt x="70" y="298"/>
                  </a:lnTo>
                  <a:lnTo>
                    <a:pt x="70" y="298"/>
                  </a:lnTo>
                  <a:lnTo>
                    <a:pt x="73" y="298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5" y="295"/>
                  </a:lnTo>
                  <a:lnTo>
                    <a:pt x="77" y="296"/>
                  </a:lnTo>
                  <a:lnTo>
                    <a:pt x="77" y="296"/>
                  </a:lnTo>
                  <a:lnTo>
                    <a:pt x="77" y="298"/>
                  </a:lnTo>
                  <a:lnTo>
                    <a:pt x="77" y="300"/>
                  </a:lnTo>
                  <a:lnTo>
                    <a:pt x="75" y="300"/>
                  </a:lnTo>
                  <a:lnTo>
                    <a:pt x="75" y="302"/>
                  </a:lnTo>
                  <a:lnTo>
                    <a:pt x="75" y="302"/>
                  </a:lnTo>
                  <a:lnTo>
                    <a:pt x="79" y="304"/>
                  </a:lnTo>
                  <a:lnTo>
                    <a:pt x="82" y="304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4" y="307"/>
                  </a:lnTo>
                  <a:lnTo>
                    <a:pt x="84" y="313"/>
                  </a:lnTo>
                  <a:lnTo>
                    <a:pt x="84" y="316"/>
                  </a:lnTo>
                  <a:lnTo>
                    <a:pt x="82" y="318"/>
                  </a:lnTo>
                  <a:lnTo>
                    <a:pt x="82" y="318"/>
                  </a:lnTo>
                  <a:lnTo>
                    <a:pt x="82" y="320"/>
                  </a:lnTo>
                  <a:lnTo>
                    <a:pt x="84" y="320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90" y="322"/>
                  </a:lnTo>
                  <a:lnTo>
                    <a:pt x="90" y="322"/>
                  </a:lnTo>
                  <a:lnTo>
                    <a:pt x="90" y="324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90" y="326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8" y="324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6"/>
                  </a:lnTo>
                  <a:lnTo>
                    <a:pt x="86" y="327"/>
                  </a:lnTo>
                  <a:lnTo>
                    <a:pt x="88" y="327"/>
                  </a:lnTo>
                  <a:lnTo>
                    <a:pt x="90" y="329"/>
                  </a:lnTo>
                  <a:lnTo>
                    <a:pt x="88" y="329"/>
                  </a:lnTo>
                  <a:lnTo>
                    <a:pt x="88" y="331"/>
                  </a:lnTo>
                  <a:lnTo>
                    <a:pt x="88" y="333"/>
                  </a:lnTo>
                  <a:lnTo>
                    <a:pt x="88" y="335"/>
                  </a:lnTo>
                  <a:lnTo>
                    <a:pt x="88" y="337"/>
                  </a:lnTo>
                  <a:lnTo>
                    <a:pt x="88" y="337"/>
                  </a:lnTo>
                  <a:lnTo>
                    <a:pt x="88" y="338"/>
                  </a:lnTo>
                  <a:lnTo>
                    <a:pt x="88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3" y="346"/>
                  </a:lnTo>
                  <a:lnTo>
                    <a:pt x="93" y="348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3" y="351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3" y="353"/>
                  </a:lnTo>
                  <a:lnTo>
                    <a:pt x="95" y="355"/>
                  </a:lnTo>
                  <a:lnTo>
                    <a:pt x="95" y="357"/>
                  </a:lnTo>
                  <a:lnTo>
                    <a:pt x="95" y="360"/>
                  </a:lnTo>
                  <a:lnTo>
                    <a:pt x="95" y="360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9" y="364"/>
                  </a:lnTo>
                  <a:lnTo>
                    <a:pt x="99" y="369"/>
                  </a:lnTo>
                  <a:lnTo>
                    <a:pt x="99" y="371"/>
                  </a:lnTo>
                  <a:lnTo>
                    <a:pt x="101" y="373"/>
                  </a:lnTo>
                  <a:lnTo>
                    <a:pt x="101" y="377"/>
                  </a:lnTo>
                  <a:lnTo>
                    <a:pt x="99" y="377"/>
                  </a:lnTo>
                  <a:lnTo>
                    <a:pt x="99" y="379"/>
                  </a:lnTo>
                  <a:lnTo>
                    <a:pt x="99" y="379"/>
                  </a:lnTo>
                  <a:lnTo>
                    <a:pt x="99" y="380"/>
                  </a:lnTo>
                  <a:lnTo>
                    <a:pt x="99" y="382"/>
                  </a:lnTo>
                  <a:lnTo>
                    <a:pt x="99" y="386"/>
                  </a:lnTo>
                  <a:lnTo>
                    <a:pt x="99" y="388"/>
                  </a:lnTo>
                  <a:lnTo>
                    <a:pt x="99" y="390"/>
                  </a:lnTo>
                  <a:lnTo>
                    <a:pt x="99" y="390"/>
                  </a:lnTo>
                  <a:lnTo>
                    <a:pt x="97" y="391"/>
                  </a:lnTo>
                  <a:lnTo>
                    <a:pt x="97" y="395"/>
                  </a:lnTo>
                  <a:lnTo>
                    <a:pt x="97" y="395"/>
                  </a:lnTo>
                  <a:lnTo>
                    <a:pt x="99" y="397"/>
                  </a:lnTo>
                  <a:lnTo>
                    <a:pt x="99" y="399"/>
                  </a:lnTo>
                  <a:lnTo>
                    <a:pt x="103" y="401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4"/>
                  </a:lnTo>
                  <a:lnTo>
                    <a:pt x="110" y="408"/>
                  </a:lnTo>
                  <a:lnTo>
                    <a:pt x="110" y="412"/>
                  </a:lnTo>
                  <a:lnTo>
                    <a:pt x="145" y="408"/>
                  </a:lnTo>
                  <a:lnTo>
                    <a:pt x="159" y="408"/>
                  </a:lnTo>
                  <a:lnTo>
                    <a:pt x="188" y="406"/>
                  </a:lnTo>
                  <a:lnTo>
                    <a:pt x="214" y="402"/>
                  </a:lnTo>
                  <a:lnTo>
                    <a:pt x="229" y="401"/>
                  </a:lnTo>
                  <a:lnTo>
                    <a:pt x="252" y="399"/>
                  </a:lnTo>
                  <a:lnTo>
                    <a:pt x="272" y="397"/>
                  </a:lnTo>
                  <a:lnTo>
                    <a:pt x="294" y="393"/>
                  </a:lnTo>
                  <a:lnTo>
                    <a:pt x="314" y="391"/>
                  </a:lnTo>
                  <a:lnTo>
                    <a:pt x="333" y="388"/>
                  </a:lnTo>
                  <a:lnTo>
                    <a:pt x="358" y="386"/>
                  </a:lnTo>
                  <a:lnTo>
                    <a:pt x="393" y="380"/>
                  </a:lnTo>
                  <a:lnTo>
                    <a:pt x="400" y="379"/>
                  </a:lnTo>
                  <a:lnTo>
                    <a:pt x="426" y="375"/>
                  </a:lnTo>
                  <a:lnTo>
                    <a:pt x="442" y="373"/>
                  </a:lnTo>
                  <a:lnTo>
                    <a:pt x="464" y="368"/>
                  </a:lnTo>
                  <a:lnTo>
                    <a:pt x="484" y="366"/>
                  </a:lnTo>
                  <a:lnTo>
                    <a:pt x="484" y="368"/>
                  </a:lnTo>
                  <a:lnTo>
                    <a:pt x="486" y="368"/>
                  </a:lnTo>
                  <a:lnTo>
                    <a:pt x="486" y="368"/>
                  </a:lnTo>
                  <a:lnTo>
                    <a:pt x="488" y="368"/>
                  </a:lnTo>
                  <a:lnTo>
                    <a:pt x="488" y="368"/>
                  </a:lnTo>
                  <a:lnTo>
                    <a:pt x="490" y="369"/>
                  </a:lnTo>
                  <a:lnTo>
                    <a:pt x="488" y="371"/>
                  </a:lnTo>
                  <a:lnTo>
                    <a:pt x="490" y="371"/>
                  </a:lnTo>
                  <a:lnTo>
                    <a:pt x="490" y="373"/>
                  </a:lnTo>
                  <a:lnTo>
                    <a:pt x="494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5" y="373"/>
                  </a:lnTo>
                  <a:lnTo>
                    <a:pt x="497" y="375"/>
                  </a:lnTo>
                  <a:lnTo>
                    <a:pt x="497" y="377"/>
                  </a:lnTo>
                  <a:lnTo>
                    <a:pt x="497" y="377"/>
                  </a:lnTo>
                  <a:lnTo>
                    <a:pt x="499" y="379"/>
                  </a:lnTo>
                  <a:lnTo>
                    <a:pt x="499" y="379"/>
                  </a:lnTo>
                  <a:lnTo>
                    <a:pt x="501" y="379"/>
                  </a:lnTo>
                  <a:lnTo>
                    <a:pt x="501" y="382"/>
                  </a:lnTo>
                  <a:lnTo>
                    <a:pt x="501" y="382"/>
                  </a:lnTo>
                  <a:lnTo>
                    <a:pt x="503" y="382"/>
                  </a:lnTo>
                  <a:lnTo>
                    <a:pt x="504" y="382"/>
                  </a:lnTo>
                  <a:lnTo>
                    <a:pt x="504" y="382"/>
                  </a:lnTo>
                  <a:lnTo>
                    <a:pt x="506" y="382"/>
                  </a:lnTo>
                  <a:lnTo>
                    <a:pt x="504" y="384"/>
                  </a:lnTo>
                  <a:lnTo>
                    <a:pt x="506" y="384"/>
                  </a:lnTo>
                  <a:lnTo>
                    <a:pt x="506" y="384"/>
                  </a:lnTo>
                  <a:lnTo>
                    <a:pt x="506" y="386"/>
                  </a:lnTo>
                  <a:lnTo>
                    <a:pt x="506" y="388"/>
                  </a:lnTo>
                  <a:lnTo>
                    <a:pt x="508" y="388"/>
                  </a:lnTo>
                  <a:lnTo>
                    <a:pt x="510" y="388"/>
                  </a:lnTo>
                  <a:lnTo>
                    <a:pt x="510" y="390"/>
                  </a:lnTo>
                  <a:lnTo>
                    <a:pt x="512" y="390"/>
                  </a:lnTo>
                  <a:lnTo>
                    <a:pt x="514" y="391"/>
                  </a:lnTo>
                  <a:lnTo>
                    <a:pt x="515" y="391"/>
                  </a:lnTo>
                  <a:lnTo>
                    <a:pt x="517" y="390"/>
                  </a:lnTo>
                  <a:lnTo>
                    <a:pt x="517" y="388"/>
                  </a:lnTo>
                  <a:lnTo>
                    <a:pt x="521" y="388"/>
                  </a:lnTo>
                  <a:lnTo>
                    <a:pt x="521" y="388"/>
                  </a:lnTo>
                  <a:lnTo>
                    <a:pt x="521" y="386"/>
                  </a:lnTo>
                  <a:lnTo>
                    <a:pt x="521" y="384"/>
                  </a:lnTo>
                  <a:lnTo>
                    <a:pt x="519" y="382"/>
                  </a:lnTo>
                  <a:lnTo>
                    <a:pt x="519" y="380"/>
                  </a:lnTo>
                  <a:lnTo>
                    <a:pt x="519" y="377"/>
                  </a:lnTo>
                  <a:lnTo>
                    <a:pt x="519" y="375"/>
                  </a:lnTo>
                  <a:lnTo>
                    <a:pt x="519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5" y="371"/>
                  </a:lnTo>
                  <a:lnTo>
                    <a:pt x="515" y="369"/>
                  </a:lnTo>
                  <a:lnTo>
                    <a:pt x="515" y="369"/>
                  </a:lnTo>
                  <a:lnTo>
                    <a:pt x="515" y="368"/>
                  </a:lnTo>
                  <a:lnTo>
                    <a:pt x="515" y="366"/>
                  </a:lnTo>
                  <a:lnTo>
                    <a:pt x="515" y="364"/>
                  </a:lnTo>
                  <a:lnTo>
                    <a:pt x="521" y="360"/>
                  </a:lnTo>
                  <a:lnTo>
                    <a:pt x="525" y="357"/>
                  </a:lnTo>
                  <a:lnTo>
                    <a:pt x="526" y="357"/>
                  </a:lnTo>
                  <a:lnTo>
                    <a:pt x="528" y="357"/>
                  </a:lnTo>
                  <a:lnTo>
                    <a:pt x="528" y="355"/>
                  </a:lnTo>
                  <a:lnTo>
                    <a:pt x="530" y="355"/>
                  </a:lnTo>
                  <a:lnTo>
                    <a:pt x="532" y="355"/>
                  </a:lnTo>
                  <a:lnTo>
                    <a:pt x="536" y="353"/>
                  </a:lnTo>
                  <a:lnTo>
                    <a:pt x="539" y="349"/>
                  </a:lnTo>
                  <a:lnTo>
                    <a:pt x="539" y="346"/>
                  </a:lnTo>
                  <a:lnTo>
                    <a:pt x="541" y="340"/>
                  </a:lnTo>
                  <a:lnTo>
                    <a:pt x="541" y="338"/>
                  </a:lnTo>
                  <a:lnTo>
                    <a:pt x="539" y="333"/>
                  </a:lnTo>
                  <a:lnTo>
                    <a:pt x="539" y="329"/>
                  </a:lnTo>
                  <a:lnTo>
                    <a:pt x="539" y="329"/>
                  </a:lnTo>
                  <a:lnTo>
                    <a:pt x="541" y="327"/>
                  </a:lnTo>
                  <a:lnTo>
                    <a:pt x="541" y="326"/>
                  </a:lnTo>
                  <a:lnTo>
                    <a:pt x="545" y="322"/>
                  </a:lnTo>
                  <a:lnTo>
                    <a:pt x="545" y="320"/>
                  </a:lnTo>
                  <a:lnTo>
                    <a:pt x="547" y="318"/>
                  </a:lnTo>
                  <a:lnTo>
                    <a:pt x="548" y="316"/>
                  </a:lnTo>
                  <a:lnTo>
                    <a:pt x="548" y="315"/>
                  </a:lnTo>
                  <a:lnTo>
                    <a:pt x="548" y="315"/>
                  </a:lnTo>
                  <a:lnTo>
                    <a:pt x="550" y="315"/>
                  </a:lnTo>
                  <a:lnTo>
                    <a:pt x="550" y="313"/>
                  </a:lnTo>
                  <a:lnTo>
                    <a:pt x="550" y="311"/>
                  </a:lnTo>
                  <a:lnTo>
                    <a:pt x="550" y="311"/>
                  </a:lnTo>
                  <a:lnTo>
                    <a:pt x="548" y="307"/>
                  </a:lnTo>
                  <a:lnTo>
                    <a:pt x="548" y="307"/>
                  </a:lnTo>
                  <a:lnTo>
                    <a:pt x="548" y="306"/>
                  </a:lnTo>
                  <a:lnTo>
                    <a:pt x="548" y="302"/>
                  </a:lnTo>
                  <a:lnTo>
                    <a:pt x="548" y="300"/>
                  </a:lnTo>
                  <a:lnTo>
                    <a:pt x="548" y="298"/>
                  </a:lnTo>
                  <a:lnTo>
                    <a:pt x="547" y="295"/>
                  </a:lnTo>
                  <a:lnTo>
                    <a:pt x="545" y="293"/>
                  </a:lnTo>
                  <a:lnTo>
                    <a:pt x="543" y="289"/>
                  </a:lnTo>
                  <a:lnTo>
                    <a:pt x="541" y="287"/>
                  </a:lnTo>
                  <a:lnTo>
                    <a:pt x="539" y="287"/>
                  </a:lnTo>
                  <a:lnTo>
                    <a:pt x="537" y="287"/>
                  </a:lnTo>
                  <a:lnTo>
                    <a:pt x="537" y="287"/>
                  </a:lnTo>
                  <a:lnTo>
                    <a:pt x="536" y="285"/>
                  </a:lnTo>
                  <a:lnTo>
                    <a:pt x="534" y="284"/>
                  </a:lnTo>
                  <a:lnTo>
                    <a:pt x="532" y="282"/>
                  </a:lnTo>
                  <a:lnTo>
                    <a:pt x="532" y="282"/>
                  </a:lnTo>
                  <a:lnTo>
                    <a:pt x="532" y="280"/>
                  </a:lnTo>
                  <a:lnTo>
                    <a:pt x="530" y="276"/>
                  </a:lnTo>
                  <a:lnTo>
                    <a:pt x="532" y="276"/>
                  </a:lnTo>
                  <a:lnTo>
                    <a:pt x="532" y="269"/>
                  </a:lnTo>
                  <a:lnTo>
                    <a:pt x="532" y="267"/>
                  </a:lnTo>
                  <a:lnTo>
                    <a:pt x="532" y="263"/>
                  </a:lnTo>
                  <a:lnTo>
                    <a:pt x="532" y="263"/>
                  </a:lnTo>
                  <a:lnTo>
                    <a:pt x="532" y="262"/>
                  </a:lnTo>
                  <a:lnTo>
                    <a:pt x="534" y="258"/>
                  </a:lnTo>
                  <a:lnTo>
                    <a:pt x="534" y="256"/>
                  </a:lnTo>
                  <a:lnTo>
                    <a:pt x="536" y="254"/>
                  </a:lnTo>
                  <a:lnTo>
                    <a:pt x="537" y="254"/>
                  </a:lnTo>
                  <a:lnTo>
                    <a:pt x="537" y="254"/>
                  </a:lnTo>
                  <a:lnTo>
                    <a:pt x="543" y="254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52" y="251"/>
                  </a:lnTo>
                  <a:lnTo>
                    <a:pt x="554" y="249"/>
                  </a:lnTo>
                  <a:lnTo>
                    <a:pt x="557" y="249"/>
                  </a:lnTo>
                  <a:lnTo>
                    <a:pt x="559" y="249"/>
                  </a:lnTo>
                  <a:lnTo>
                    <a:pt x="561" y="249"/>
                  </a:lnTo>
                  <a:lnTo>
                    <a:pt x="563" y="249"/>
                  </a:lnTo>
                  <a:lnTo>
                    <a:pt x="567" y="247"/>
                  </a:lnTo>
                  <a:lnTo>
                    <a:pt x="568" y="245"/>
                  </a:lnTo>
                  <a:lnTo>
                    <a:pt x="570" y="243"/>
                  </a:lnTo>
                  <a:lnTo>
                    <a:pt x="572" y="242"/>
                  </a:lnTo>
                  <a:lnTo>
                    <a:pt x="574" y="238"/>
                  </a:lnTo>
                  <a:lnTo>
                    <a:pt x="578" y="236"/>
                  </a:lnTo>
                  <a:lnTo>
                    <a:pt x="579" y="236"/>
                  </a:lnTo>
                  <a:lnTo>
                    <a:pt x="583" y="236"/>
                  </a:lnTo>
                  <a:lnTo>
                    <a:pt x="585" y="234"/>
                  </a:lnTo>
                  <a:lnTo>
                    <a:pt x="587" y="234"/>
                  </a:lnTo>
                  <a:lnTo>
                    <a:pt x="587" y="232"/>
                  </a:lnTo>
                  <a:lnTo>
                    <a:pt x="589" y="231"/>
                  </a:lnTo>
                  <a:lnTo>
                    <a:pt x="589" y="229"/>
                  </a:lnTo>
                  <a:lnTo>
                    <a:pt x="590" y="227"/>
                  </a:lnTo>
                  <a:lnTo>
                    <a:pt x="590" y="227"/>
                  </a:lnTo>
                  <a:lnTo>
                    <a:pt x="592" y="227"/>
                  </a:lnTo>
                  <a:lnTo>
                    <a:pt x="594" y="227"/>
                  </a:lnTo>
                  <a:lnTo>
                    <a:pt x="594" y="225"/>
                  </a:lnTo>
                  <a:lnTo>
                    <a:pt x="594" y="223"/>
                  </a:lnTo>
                  <a:lnTo>
                    <a:pt x="594" y="214"/>
                  </a:lnTo>
                  <a:lnTo>
                    <a:pt x="594" y="214"/>
                  </a:lnTo>
                  <a:lnTo>
                    <a:pt x="594" y="212"/>
                  </a:lnTo>
                  <a:lnTo>
                    <a:pt x="594" y="209"/>
                  </a:lnTo>
                  <a:lnTo>
                    <a:pt x="594" y="207"/>
                  </a:lnTo>
                  <a:lnTo>
                    <a:pt x="594" y="205"/>
                  </a:lnTo>
                  <a:lnTo>
                    <a:pt x="596" y="205"/>
                  </a:lnTo>
                  <a:lnTo>
                    <a:pt x="596" y="203"/>
                  </a:lnTo>
                  <a:lnTo>
                    <a:pt x="598" y="201"/>
                  </a:lnTo>
                  <a:lnTo>
                    <a:pt x="600" y="200"/>
                  </a:lnTo>
                  <a:lnTo>
                    <a:pt x="600" y="200"/>
                  </a:lnTo>
                  <a:lnTo>
                    <a:pt x="603" y="196"/>
                  </a:lnTo>
                  <a:lnTo>
                    <a:pt x="603" y="196"/>
                  </a:lnTo>
                  <a:lnTo>
                    <a:pt x="603" y="192"/>
                  </a:lnTo>
                  <a:lnTo>
                    <a:pt x="605" y="190"/>
                  </a:lnTo>
                  <a:lnTo>
                    <a:pt x="605" y="189"/>
                  </a:lnTo>
                  <a:lnTo>
                    <a:pt x="605" y="185"/>
                  </a:lnTo>
                  <a:lnTo>
                    <a:pt x="605" y="183"/>
                  </a:lnTo>
                  <a:lnTo>
                    <a:pt x="605" y="181"/>
                  </a:lnTo>
                  <a:lnTo>
                    <a:pt x="605" y="181"/>
                  </a:lnTo>
                  <a:lnTo>
                    <a:pt x="605" y="178"/>
                  </a:lnTo>
                  <a:lnTo>
                    <a:pt x="605" y="176"/>
                  </a:lnTo>
                  <a:lnTo>
                    <a:pt x="605" y="174"/>
                  </a:lnTo>
                  <a:lnTo>
                    <a:pt x="605" y="170"/>
                  </a:lnTo>
                  <a:lnTo>
                    <a:pt x="603" y="168"/>
                  </a:lnTo>
                  <a:lnTo>
                    <a:pt x="601" y="167"/>
                  </a:lnTo>
                  <a:lnTo>
                    <a:pt x="601" y="165"/>
                  </a:lnTo>
                  <a:lnTo>
                    <a:pt x="601" y="163"/>
                  </a:lnTo>
                  <a:lnTo>
                    <a:pt x="601" y="163"/>
                  </a:lnTo>
                  <a:lnTo>
                    <a:pt x="601" y="159"/>
                  </a:lnTo>
                  <a:lnTo>
                    <a:pt x="601" y="158"/>
                  </a:lnTo>
                  <a:lnTo>
                    <a:pt x="600" y="158"/>
                  </a:lnTo>
                  <a:lnTo>
                    <a:pt x="600" y="158"/>
                  </a:lnTo>
                  <a:lnTo>
                    <a:pt x="598" y="158"/>
                  </a:lnTo>
                  <a:lnTo>
                    <a:pt x="596" y="156"/>
                  </a:lnTo>
                  <a:lnTo>
                    <a:pt x="596" y="154"/>
                  </a:lnTo>
                  <a:lnTo>
                    <a:pt x="594" y="152"/>
                  </a:lnTo>
                  <a:lnTo>
                    <a:pt x="592" y="152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5" y="150"/>
                  </a:lnTo>
                  <a:lnTo>
                    <a:pt x="585" y="150"/>
                  </a:lnTo>
                  <a:lnTo>
                    <a:pt x="581" y="150"/>
                  </a:lnTo>
                  <a:lnTo>
                    <a:pt x="581" y="150"/>
                  </a:lnTo>
                  <a:lnTo>
                    <a:pt x="579" y="148"/>
                  </a:lnTo>
                  <a:lnTo>
                    <a:pt x="578" y="147"/>
                  </a:lnTo>
                  <a:lnTo>
                    <a:pt x="578" y="147"/>
                  </a:lnTo>
                  <a:lnTo>
                    <a:pt x="576" y="145"/>
                  </a:lnTo>
                  <a:lnTo>
                    <a:pt x="576" y="145"/>
                  </a:lnTo>
                  <a:lnTo>
                    <a:pt x="574" y="139"/>
                  </a:lnTo>
                  <a:lnTo>
                    <a:pt x="574" y="134"/>
                  </a:lnTo>
                  <a:lnTo>
                    <a:pt x="570" y="132"/>
                  </a:lnTo>
                  <a:lnTo>
                    <a:pt x="570" y="132"/>
                  </a:lnTo>
                  <a:lnTo>
                    <a:pt x="568" y="130"/>
                  </a:lnTo>
                  <a:lnTo>
                    <a:pt x="568" y="130"/>
                  </a:lnTo>
                  <a:lnTo>
                    <a:pt x="567" y="128"/>
                  </a:lnTo>
                  <a:lnTo>
                    <a:pt x="565" y="128"/>
                  </a:lnTo>
                  <a:lnTo>
                    <a:pt x="563" y="126"/>
                  </a:lnTo>
                  <a:lnTo>
                    <a:pt x="559" y="126"/>
                  </a:lnTo>
                  <a:lnTo>
                    <a:pt x="559" y="125"/>
                  </a:lnTo>
                  <a:lnTo>
                    <a:pt x="557" y="125"/>
                  </a:lnTo>
                  <a:lnTo>
                    <a:pt x="557" y="123"/>
                  </a:lnTo>
                  <a:lnTo>
                    <a:pt x="556" y="123"/>
                  </a:lnTo>
                  <a:lnTo>
                    <a:pt x="552" y="121"/>
                  </a:lnTo>
                  <a:lnTo>
                    <a:pt x="552" y="121"/>
                  </a:lnTo>
                  <a:lnTo>
                    <a:pt x="550" y="121"/>
                  </a:lnTo>
                  <a:lnTo>
                    <a:pt x="550" y="119"/>
                  </a:lnTo>
                  <a:lnTo>
                    <a:pt x="550" y="119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5"/>
                  </a:lnTo>
                  <a:lnTo>
                    <a:pt x="552" y="114"/>
                  </a:lnTo>
                  <a:lnTo>
                    <a:pt x="550" y="112"/>
                  </a:lnTo>
                  <a:lnTo>
                    <a:pt x="547" y="110"/>
                  </a:lnTo>
                  <a:lnTo>
                    <a:pt x="547" y="108"/>
                  </a:lnTo>
                  <a:lnTo>
                    <a:pt x="545" y="106"/>
                  </a:lnTo>
                  <a:lnTo>
                    <a:pt x="545" y="105"/>
                  </a:lnTo>
                  <a:lnTo>
                    <a:pt x="545" y="103"/>
                  </a:lnTo>
                  <a:lnTo>
                    <a:pt x="543" y="101"/>
                  </a:lnTo>
                  <a:lnTo>
                    <a:pt x="541" y="101"/>
                  </a:lnTo>
                  <a:lnTo>
                    <a:pt x="541" y="101"/>
                  </a:lnTo>
                  <a:lnTo>
                    <a:pt x="539" y="99"/>
                  </a:lnTo>
                  <a:lnTo>
                    <a:pt x="534" y="99"/>
                  </a:lnTo>
                  <a:lnTo>
                    <a:pt x="525" y="97"/>
                  </a:lnTo>
                  <a:lnTo>
                    <a:pt x="523" y="99"/>
                  </a:lnTo>
                  <a:lnTo>
                    <a:pt x="519" y="97"/>
                  </a:lnTo>
                  <a:lnTo>
                    <a:pt x="517" y="97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5"/>
                  </a:lnTo>
                  <a:lnTo>
                    <a:pt x="510" y="94"/>
                  </a:lnTo>
                  <a:lnTo>
                    <a:pt x="508" y="92"/>
                  </a:lnTo>
                  <a:lnTo>
                    <a:pt x="506" y="90"/>
                  </a:lnTo>
                  <a:lnTo>
                    <a:pt x="504" y="88"/>
                  </a:lnTo>
                  <a:lnTo>
                    <a:pt x="504" y="84"/>
                  </a:lnTo>
                  <a:lnTo>
                    <a:pt x="504" y="79"/>
                  </a:lnTo>
                  <a:lnTo>
                    <a:pt x="503" y="77"/>
                  </a:lnTo>
                  <a:lnTo>
                    <a:pt x="503" y="75"/>
                  </a:lnTo>
                  <a:lnTo>
                    <a:pt x="501" y="75"/>
                  </a:lnTo>
                  <a:lnTo>
                    <a:pt x="499" y="73"/>
                  </a:lnTo>
                  <a:lnTo>
                    <a:pt x="497" y="72"/>
                  </a:lnTo>
                  <a:lnTo>
                    <a:pt x="497" y="70"/>
                  </a:lnTo>
                  <a:lnTo>
                    <a:pt x="497" y="70"/>
                  </a:lnTo>
                  <a:lnTo>
                    <a:pt x="495" y="68"/>
                  </a:lnTo>
                  <a:lnTo>
                    <a:pt x="495" y="66"/>
                  </a:lnTo>
                  <a:lnTo>
                    <a:pt x="495" y="62"/>
                  </a:lnTo>
                  <a:lnTo>
                    <a:pt x="494" y="55"/>
                  </a:lnTo>
                  <a:lnTo>
                    <a:pt x="492" y="52"/>
                  </a:lnTo>
                  <a:lnTo>
                    <a:pt x="492" y="48"/>
                  </a:lnTo>
                  <a:lnTo>
                    <a:pt x="492" y="48"/>
                  </a:lnTo>
                  <a:lnTo>
                    <a:pt x="490" y="44"/>
                  </a:lnTo>
                  <a:lnTo>
                    <a:pt x="492" y="41"/>
                  </a:lnTo>
                  <a:lnTo>
                    <a:pt x="494" y="37"/>
                  </a:lnTo>
                  <a:lnTo>
                    <a:pt x="495" y="35"/>
                  </a:lnTo>
                  <a:lnTo>
                    <a:pt x="497" y="33"/>
                  </a:lnTo>
                  <a:lnTo>
                    <a:pt x="497" y="31"/>
                  </a:lnTo>
                  <a:lnTo>
                    <a:pt x="497" y="31"/>
                  </a:lnTo>
                  <a:lnTo>
                    <a:pt x="499" y="28"/>
                  </a:lnTo>
                  <a:lnTo>
                    <a:pt x="499" y="26"/>
                  </a:lnTo>
                  <a:lnTo>
                    <a:pt x="497" y="22"/>
                  </a:lnTo>
                  <a:lnTo>
                    <a:pt x="495" y="22"/>
                  </a:lnTo>
                  <a:lnTo>
                    <a:pt x="494" y="20"/>
                  </a:lnTo>
                  <a:lnTo>
                    <a:pt x="492" y="20"/>
                  </a:lnTo>
                  <a:lnTo>
                    <a:pt x="490" y="20"/>
                  </a:lnTo>
                  <a:lnTo>
                    <a:pt x="488" y="19"/>
                  </a:lnTo>
                  <a:lnTo>
                    <a:pt x="486" y="19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7"/>
                  </a:lnTo>
                  <a:lnTo>
                    <a:pt x="484" y="13"/>
                  </a:lnTo>
                  <a:lnTo>
                    <a:pt x="484" y="11"/>
                  </a:lnTo>
                  <a:lnTo>
                    <a:pt x="483" y="9"/>
                  </a:lnTo>
                  <a:lnTo>
                    <a:pt x="481" y="8"/>
                  </a:lnTo>
                  <a:lnTo>
                    <a:pt x="481" y="6"/>
                  </a:lnTo>
                  <a:lnTo>
                    <a:pt x="481" y="0"/>
                  </a:lnTo>
                  <a:lnTo>
                    <a:pt x="446" y="6"/>
                  </a:lnTo>
                  <a:lnTo>
                    <a:pt x="435" y="8"/>
                  </a:lnTo>
                  <a:lnTo>
                    <a:pt x="404" y="11"/>
                  </a:lnTo>
                  <a:lnTo>
                    <a:pt x="371" y="15"/>
                  </a:lnTo>
                  <a:lnTo>
                    <a:pt x="362" y="17"/>
                  </a:lnTo>
                  <a:lnTo>
                    <a:pt x="320" y="22"/>
                  </a:lnTo>
                  <a:lnTo>
                    <a:pt x="318" y="22"/>
                  </a:lnTo>
                  <a:lnTo>
                    <a:pt x="278" y="28"/>
                  </a:lnTo>
                  <a:lnTo>
                    <a:pt x="263" y="30"/>
                  </a:lnTo>
                  <a:lnTo>
                    <a:pt x="234" y="33"/>
                  </a:lnTo>
                  <a:lnTo>
                    <a:pt x="210" y="35"/>
                  </a:lnTo>
                  <a:lnTo>
                    <a:pt x="192" y="37"/>
                  </a:lnTo>
                  <a:lnTo>
                    <a:pt x="156" y="41"/>
                  </a:lnTo>
                  <a:lnTo>
                    <a:pt x="150" y="42"/>
                  </a:lnTo>
                  <a:lnTo>
                    <a:pt x="108" y="46"/>
                  </a:lnTo>
                  <a:lnTo>
                    <a:pt x="101" y="46"/>
                  </a:lnTo>
                  <a:lnTo>
                    <a:pt x="66" y="52"/>
                  </a:lnTo>
                  <a:lnTo>
                    <a:pt x="48" y="52"/>
                  </a:lnTo>
                  <a:lnTo>
                    <a:pt x="13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4383088" y="1982788"/>
              <a:ext cx="1101725" cy="879475"/>
            </a:xfrm>
            <a:custGeom>
              <a:avLst/>
              <a:gdLst/>
              <a:ahLst/>
              <a:cxnLst>
                <a:cxn ang="0">
                  <a:pos x="141" y="351"/>
                </a:cxn>
                <a:cxn ang="0">
                  <a:pos x="124" y="214"/>
                </a:cxn>
                <a:cxn ang="0">
                  <a:pos x="104" y="206"/>
                </a:cxn>
                <a:cxn ang="0">
                  <a:pos x="91" y="188"/>
                </a:cxn>
                <a:cxn ang="0">
                  <a:pos x="75" y="172"/>
                </a:cxn>
                <a:cxn ang="0">
                  <a:pos x="78" y="159"/>
                </a:cxn>
                <a:cxn ang="0">
                  <a:pos x="91" y="146"/>
                </a:cxn>
                <a:cxn ang="0">
                  <a:pos x="88" y="139"/>
                </a:cxn>
                <a:cxn ang="0">
                  <a:pos x="86" y="126"/>
                </a:cxn>
                <a:cxn ang="0">
                  <a:pos x="66" y="126"/>
                </a:cxn>
                <a:cxn ang="0">
                  <a:pos x="46" y="111"/>
                </a:cxn>
                <a:cxn ang="0">
                  <a:pos x="38" y="100"/>
                </a:cxn>
                <a:cxn ang="0">
                  <a:pos x="25" y="86"/>
                </a:cxn>
                <a:cxn ang="0">
                  <a:pos x="13" y="78"/>
                </a:cxn>
                <a:cxn ang="0">
                  <a:pos x="11" y="66"/>
                </a:cxn>
                <a:cxn ang="0">
                  <a:pos x="7" y="47"/>
                </a:cxn>
                <a:cxn ang="0">
                  <a:pos x="0" y="46"/>
                </a:cxn>
                <a:cxn ang="0">
                  <a:pos x="290" y="13"/>
                </a:cxn>
                <a:cxn ang="0">
                  <a:pos x="380" y="7"/>
                </a:cxn>
                <a:cxn ang="0">
                  <a:pos x="393" y="16"/>
                </a:cxn>
                <a:cxn ang="0">
                  <a:pos x="404" y="25"/>
                </a:cxn>
                <a:cxn ang="0">
                  <a:pos x="405" y="64"/>
                </a:cxn>
                <a:cxn ang="0">
                  <a:pos x="415" y="91"/>
                </a:cxn>
                <a:cxn ang="0">
                  <a:pos x="433" y="111"/>
                </a:cxn>
                <a:cxn ang="0">
                  <a:pos x="455" y="126"/>
                </a:cxn>
                <a:cxn ang="0">
                  <a:pos x="482" y="146"/>
                </a:cxn>
                <a:cxn ang="0">
                  <a:pos x="499" y="172"/>
                </a:cxn>
                <a:cxn ang="0">
                  <a:pos x="506" y="195"/>
                </a:cxn>
                <a:cxn ang="0">
                  <a:pos x="526" y="186"/>
                </a:cxn>
                <a:cxn ang="0">
                  <a:pos x="557" y="195"/>
                </a:cxn>
                <a:cxn ang="0">
                  <a:pos x="552" y="215"/>
                </a:cxn>
                <a:cxn ang="0">
                  <a:pos x="550" y="243"/>
                </a:cxn>
                <a:cxn ang="0">
                  <a:pos x="550" y="281"/>
                </a:cxn>
                <a:cxn ang="0">
                  <a:pos x="574" y="298"/>
                </a:cxn>
                <a:cxn ang="0">
                  <a:pos x="599" y="307"/>
                </a:cxn>
                <a:cxn ang="0">
                  <a:pos x="621" y="320"/>
                </a:cxn>
                <a:cxn ang="0">
                  <a:pos x="639" y="340"/>
                </a:cxn>
                <a:cxn ang="0">
                  <a:pos x="652" y="367"/>
                </a:cxn>
                <a:cxn ang="0">
                  <a:pos x="648" y="384"/>
                </a:cxn>
                <a:cxn ang="0">
                  <a:pos x="656" y="393"/>
                </a:cxn>
                <a:cxn ang="0">
                  <a:pos x="665" y="407"/>
                </a:cxn>
                <a:cxn ang="0">
                  <a:pos x="670" y="406"/>
                </a:cxn>
                <a:cxn ang="0">
                  <a:pos x="681" y="409"/>
                </a:cxn>
                <a:cxn ang="0">
                  <a:pos x="692" y="413"/>
                </a:cxn>
                <a:cxn ang="0">
                  <a:pos x="692" y="435"/>
                </a:cxn>
                <a:cxn ang="0">
                  <a:pos x="690" y="448"/>
                </a:cxn>
                <a:cxn ang="0">
                  <a:pos x="687" y="466"/>
                </a:cxn>
                <a:cxn ang="0">
                  <a:pos x="670" y="475"/>
                </a:cxn>
                <a:cxn ang="0">
                  <a:pos x="665" y="473"/>
                </a:cxn>
                <a:cxn ang="0">
                  <a:pos x="661" y="479"/>
                </a:cxn>
                <a:cxn ang="0">
                  <a:pos x="663" y="495"/>
                </a:cxn>
                <a:cxn ang="0">
                  <a:pos x="661" y="508"/>
                </a:cxn>
                <a:cxn ang="0">
                  <a:pos x="659" y="521"/>
                </a:cxn>
                <a:cxn ang="0">
                  <a:pos x="652" y="541"/>
                </a:cxn>
                <a:cxn ang="0">
                  <a:pos x="590" y="544"/>
                </a:cxn>
                <a:cxn ang="0">
                  <a:pos x="599" y="528"/>
                </a:cxn>
                <a:cxn ang="0">
                  <a:pos x="612" y="510"/>
                </a:cxn>
                <a:cxn ang="0">
                  <a:pos x="603" y="493"/>
                </a:cxn>
                <a:cxn ang="0">
                  <a:pos x="592" y="488"/>
                </a:cxn>
                <a:cxn ang="0">
                  <a:pos x="289" y="530"/>
                </a:cxn>
              </a:cxnLst>
              <a:rect l="0" t="0" r="r" b="b"/>
              <a:pathLst>
                <a:path w="694" h="554">
                  <a:moveTo>
                    <a:pt x="161" y="544"/>
                  </a:moveTo>
                  <a:lnTo>
                    <a:pt x="159" y="541"/>
                  </a:lnTo>
                  <a:lnTo>
                    <a:pt x="157" y="522"/>
                  </a:lnTo>
                  <a:lnTo>
                    <a:pt x="157" y="512"/>
                  </a:lnTo>
                  <a:lnTo>
                    <a:pt x="153" y="482"/>
                  </a:lnTo>
                  <a:lnTo>
                    <a:pt x="155" y="482"/>
                  </a:lnTo>
                  <a:lnTo>
                    <a:pt x="153" y="475"/>
                  </a:lnTo>
                  <a:lnTo>
                    <a:pt x="150" y="440"/>
                  </a:lnTo>
                  <a:lnTo>
                    <a:pt x="150" y="437"/>
                  </a:lnTo>
                  <a:lnTo>
                    <a:pt x="146" y="400"/>
                  </a:lnTo>
                  <a:lnTo>
                    <a:pt x="146" y="398"/>
                  </a:lnTo>
                  <a:lnTo>
                    <a:pt x="141" y="354"/>
                  </a:lnTo>
                  <a:lnTo>
                    <a:pt x="141" y="351"/>
                  </a:lnTo>
                  <a:lnTo>
                    <a:pt x="135" y="309"/>
                  </a:lnTo>
                  <a:lnTo>
                    <a:pt x="135" y="298"/>
                  </a:lnTo>
                  <a:lnTo>
                    <a:pt x="131" y="267"/>
                  </a:lnTo>
                  <a:lnTo>
                    <a:pt x="130" y="252"/>
                  </a:lnTo>
                  <a:lnTo>
                    <a:pt x="128" y="228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0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09" y="212"/>
                  </a:lnTo>
                  <a:lnTo>
                    <a:pt x="108" y="210"/>
                  </a:lnTo>
                  <a:lnTo>
                    <a:pt x="106" y="210"/>
                  </a:lnTo>
                  <a:lnTo>
                    <a:pt x="104" y="208"/>
                  </a:lnTo>
                  <a:lnTo>
                    <a:pt x="104" y="206"/>
                  </a:lnTo>
                  <a:lnTo>
                    <a:pt x="104" y="204"/>
                  </a:lnTo>
                  <a:lnTo>
                    <a:pt x="104" y="203"/>
                  </a:lnTo>
                  <a:lnTo>
                    <a:pt x="100" y="201"/>
                  </a:lnTo>
                  <a:lnTo>
                    <a:pt x="98" y="199"/>
                  </a:lnTo>
                  <a:lnTo>
                    <a:pt x="97" y="197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0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1" y="188"/>
                  </a:lnTo>
                  <a:lnTo>
                    <a:pt x="89" y="186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8" y="183"/>
                  </a:lnTo>
                  <a:lnTo>
                    <a:pt x="86" y="181"/>
                  </a:lnTo>
                  <a:lnTo>
                    <a:pt x="82" y="181"/>
                  </a:lnTo>
                  <a:lnTo>
                    <a:pt x="82" y="179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3" y="170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8" y="166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7" y="161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78" y="157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3"/>
                  </a:lnTo>
                  <a:lnTo>
                    <a:pt x="84" y="152"/>
                  </a:lnTo>
                  <a:lnTo>
                    <a:pt x="86" y="150"/>
                  </a:lnTo>
                  <a:lnTo>
                    <a:pt x="84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8" y="144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5" y="144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91" y="141"/>
                  </a:lnTo>
                  <a:lnTo>
                    <a:pt x="89" y="142"/>
                  </a:lnTo>
                  <a:lnTo>
                    <a:pt x="88" y="142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1" y="135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89" y="133"/>
                  </a:lnTo>
                  <a:lnTo>
                    <a:pt x="88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6" y="126"/>
                  </a:lnTo>
                  <a:lnTo>
                    <a:pt x="84" y="124"/>
                  </a:lnTo>
                  <a:lnTo>
                    <a:pt x="82" y="124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77" y="126"/>
                  </a:lnTo>
                  <a:lnTo>
                    <a:pt x="75" y="130"/>
                  </a:lnTo>
                  <a:lnTo>
                    <a:pt x="73" y="130"/>
                  </a:lnTo>
                  <a:lnTo>
                    <a:pt x="71" y="130"/>
                  </a:lnTo>
                  <a:lnTo>
                    <a:pt x="67" y="128"/>
                  </a:lnTo>
                  <a:lnTo>
                    <a:pt x="67" y="128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62" y="126"/>
                  </a:lnTo>
                  <a:lnTo>
                    <a:pt x="62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49" y="115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6" y="111"/>
                  </a:lnTo>
                  <a:lnTo>
                    <a:pt x="44" y="111"/>
                  </a:lnTo>
                  <a:lnTo>
                    <a:pt x="42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6"/>
                  </a:lnTo>
                  <a:lnTo>
                    <a:pt x="38" y="104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38" y="100"/>
                  </a:lnTo>
                  <a:lnTo>
                    <a:pt x="36" y="99"/>
                  </a:lnTo>
                  <a:lnTo>
                    <a:pt x="35" y="97"/>
                  </a:lnTo>
                  <a:lnTo>
                    <a:pt x="33" y="9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3" y="89"/>
                  </a:lnTo>
                  <a:lnTo>
                    <a:pt x="31" y="88"/>
                  </a:lnTo>
                  <a:lnTo>
                    <a:pt x="31" y="88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9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5" y="42"/>
                  </a:lnTo>
                  <a:lnTo>
                    <a:pt x="49" y="42"/>
                  </a:lnTo>
                  <a:lnTo>
                    <a:pt x="78" y="40"/>
                  </a:lnTo>
                  <a:lnTo>
                    <a:pt x="104" y="36"/>
                  </a:lnTo>
                  <a:lnTo>
                    <a:pt x="119" y="35"/>
                  </a:lnTo>
                  <a:lnTo>
                    <a:pt x="142" y="33"/>
                  </a:lnTo>
                  <a:lnTo>
                    <a:pt x="162" y="31"/>
                  </a:lnTo>
                  <a:lnTo>
                    <a:pt x="184" y="27"/>
                  </a:lnTo>
                  <a:lnTo>
                    <a:pt x="204" y="25"/>
                  </a:lnTo>
                  <a:lnTo>
                    <a:pt x="223" y="22"/>
                  </a:lnTo>
                  <a:lnTo>
                    <a:pt x="248" y="20"/>
                  </a:lnTo>
                  <a:lnTo>
                    <a:pt x="283" y="14"/>
                  </a:lnTo>
                  <a:lnTo>
                    <a:pt x="290" y="13"/>
                  </a:lnTo>
                  <a:lnTo>
                    <a:pt x="316" y="9"/>
                  </a:lnTo>
                  <a:lnTo>
                    <a:pt x="332" y="7"/>
                  </a:lnTo>
                  <a:lnTo>
                    <a:pt x="354" y="2"/>
                  </a:lnTo>
                  <a:lnTo>
                    <a:pt x="374" y="0"/>
                  </a:lnTo>
                  <a:lnTo>
                    <a:pt x="374" y="2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8" y="2"/>
                  </a:lnTo>
                  <a:lnTo>
                    <a:pt x="380" y="3"/>
                  </a:lnTo>
                  <a:lnTo>
                    <a:pt x="378" y="5"/>
                  </a:lnTo>
                  <a:lnTo>
                    <a:pt x="380" y="5"/>
                  </a:lnTo>
                  <a:lnTo>
                    <a:pt x="380" y="7"/>
                  </a:lnTo>
                  <a:lnTo>
                    <a:pt x="384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5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89" y="13"/>
                  </a:lnTo>
                  <a:lnTo>
                    <a:pt x="389" y="13"/>
                  </a:lnTo>
                  <a:lnTo>
                    <a:pt x="391" y="13"/>
                  </a:lnTo>
                  <a:lnTo>
                    <a:pt x="391" y="16"/>
                  </a:lnTo>
                  <a:lnTo>
                    <a:pt x="391" y="16"/>
                  </a:lnTo>
                  <a:lnTo>
                    <a:pt x="393" y="16"/>
                  </a:lnTo>
                  <a:lnTo>
                    <a:pt x="394" y="16"/>
                  </a:lnTo>
                  <a:lnTo>
                    <a:pt x="394" y="16"/>
                  </a:lnTo>
                  <a:lnTo>
                    <a:pt x="396" y="16"/>
                  </a:lnTo>
                  <a:lnTo>
                    <a:pt x="394" y="18"/>
                  </a:lnTo>
                  <a:lnTo>
                    <a:pt x="396" y="18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00" y="24"/>
                  </a:lnTo>
                  <a:lnTo>
                    <a:pt x="402" y="24"/>
                  </a:lnTo>
                  <a:lnTo>
                    <a:pt x="404" y="25"/>
                  </a:lnTo>
                  <a:lnTo>
                    <a:pt x="405" y="25"/>
                  </a:lnTo>
                  <a:lnTo>
                    <a:pt x="404" y="25"/>
                  </a:lnTo>
                  <a:lnTo>
                    <a:pt x="404" y="29"/>
                  </a:lnTo>
                  <a:lnTo>
                    <a:pt x="402" y="35"/>
                  </a:lnTo>
                  <a:lnTo>
                    <a:pt x="402" y="36"/>
                  </a:lnTo>
                  <a:lnTo>
                    <a:pt x="402" y="38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2" y="44"/>
                  </a:lnTo>
                  <a:lnTo>
                    <a:pt x="402" y="47"/>
                  </a:lnTo>
                  <a:lnTo>
                    <a:pt x="402" y="53"/>
                  </a:lnTo>
                  <a:lnTo>
                    <a:pt x="404" y="55"/>
                  </a:lnTo>
                  <a:lnTo>
                    <a:pt x="405" y="64"/>
                  </a:lnTo>
                  <a:lnTo>
                    <a:pt x="407" y="69"/>
                  </a:lnTo>
                  <a:lnTo>
                    <a:pt x="409" y="73"/>
                  </a:lnTo>
                  <a:lnTo>
                    <a:pt x="409" y="73"/>
                  </a:lnTo>
                  <a:lnTo>
                    <a:pt x="411" y="75"/>
                  </a:lnTo>
                  <a:lnTo>
                    <a:pt x="413" y="78"/>
                  </a:lnTo>
                  <a:lnTo>
                    <a:pt x="413" y="78"/>
                  </a:lnTo>
                  <a:lnTo>
                    <a:pt x="415" y="78"/>
                  </a:lnTo>
                  <a:lnTo>
                    <a:pt x="415" y="80"/>
                  </a:lnTo>
                  <a:lnTo>
                    <a:pt x="415" y="84"/>
                  </a:lnTo>
                  <a:lnTo>
                    <a:pt x="413" y="86"/>
                  </a:lnTo>
                  <a:lnTo>
                    <a:pt x="413" y="88"/>
                  </a:lnTo>
                  <a:lnTo>
                    <a:pt x="415" y="89"/>
                  </a:lnTo>
                  <a:lnTo>
                    <a:pt x="415" y="91"/>
                  </a:lnTo>
                  <a:lnTo>
                    <a:pt x="415" y="91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20" y="95"/>
                  </a:lnTo>
                  <a:lnTo>
                    <a:pt x="422" y="95"/>
                  </a:lnTo>
                  <a:lnTo>
                    <a:pt x="422" y="97"/>
                  </a:lnTo>
                  <a:lnTo>
                    <a:pt x="422" y="100"/>
                  </a:lnTo>
                  <a:lnTo>
                    <a:pt x="424" y="104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7" y="106"/>
                  </a:lnTo>
                  <a:lnTo>
                    <a:pt x="429" y="109"/>
                  </a:lnTo>
                  <a:lnTo>
                    <a:pt x="433" y="111"/>
                  </a:lnTo>
                  <a:lnTo>
                    <a:pt x="435" y="113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7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4" y="120"/>
                  </a:lnTo>
                  <a:lnTo>
                    <a:pt x="446" y="122"/>
                  </a:lnTo>
                  <a:lnTo>
                    <a:pt x="447" y="124"/>
                  </a:lnTo>
                  <a:lnTo>
                    <a:pt x="447" y="124"/>
                  </a:lnTo>
                  <a:lnTo>
                    <a:pt x="449" y="124"/>
                  </a:lnTo>
                  <a:lnTo>
                    <a:pt x="453" y="126"/>
                  </a:lnTo>
                  <a:lnTo>
                    <a:pt x="455" y="126"/>
                  </a:lnTo>
                  <a:lnTo>
                    <a:pt x="455" y="126"/>
                  </a:lnTo>
                  <a:lnTo>
                    <a:pt x="457" y="130"/>
                  </a:lnTo>
                  <a:lnTo>
                    <a:pt x="457" y="131"/>
                  </a:lnTo>
                  <a:lnTo>
                    <a:pt x="458" y="133"/>
                  </a:lnTo>
                  <a:lnTo>
                    <a:pt x="458" y="133"/>
                  </a:lnTo>
                  <a:lnTo>
                    <a:pt x="460" y="135"/>
                  </a:lnTo>
                  <a:lnTo>
                    <a:pt x="466" y="137"/>
                  </a:lnTo>
                  <a:lnTo>
                    <a:pt x="469" y="139"/>
                  </a:lnTo>
                  <a:lnTo>
                    <a:pt x="471" y="141"/>
                  </a:lnTo>
                  <a:lnTo>
                    <a:pt x="475" y="141"/>
                  </a:lnTo>
                  <a:lnTo>
                    <a:pt x="477" y="142"/>
                  </a:lnTo>
                  <a:lnTo>
                    <a:pt x="479" y="144"/>
                  </a:lnTo>
                  <a:lnTo>
                    <a:pt x="482" y="146"/>
                  </a:lnTo>
                  <a:lnTo>
                    <a:pt x="486" y="150"/>
                  </a:lnTo>
                  <a:lnTo>
                    <a:pt x="488" y="152"/>
                  </a:lnTo>
                  <a:lnTo>
                    <a:pt x="490" y="153"/>
                  </a:lnTo>
                  <a:lnTo>
                    <a:pt x="490" y="153"/>
                  </a:lnTo>
                  <a:lnTo>
                    <a:pt x="491" y="155"/>
                  </a:lnTo>
                  <a:lnTo>
                    <a:pt x="491" y="157"/>
                  </a:lnTo>
                  <a:lnTo>
                    <a:pt x="493" y="157"/>
                  </a:lnTo>
                  <a:lnTo>
                    <a:pt x="495" y="161"/>
                  </a:lnTo>
                  <a:lnTo>
                    <a:pt x="495" y="162"/>
                  </a:lnTo>
                  <a:lnTo>
                    <a:pt x="495" y="164"/>
                  </a:lnTo>
                  <a:lnTo>
                    <a:pt x="497" y="170"/>
                  </a:lnTo>
                  <a:lnTo>
                    <a:pt x="497" y="170"/>
                  </a:lnTo>
                  <a:lnTo>
                    <a:pt x="499" y="172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499" y="177"/>
                  </a:lnTo>
                  <a:lnTo>
                    <a:pt x="499" y="179"/>
                  </a:lnTo>
                  <a:lnTo>
                    <a:pt x="499" y="181"/>
                  </a:lnTo>
                  <a:lnTo>
                    <a:pt x="500" y="183"/>
                  </a:lnTo>
                  <a:lnTo>
                    <a:pt x="500" y="186"/>
                  </a:lnTo>
                  <a:lnTo>
                    <a:pt x="502" y="188"/>
                  </a:lnTo>
                  <a:lnTo>
                    <a:pt x="502" y="190"/>
                  </a:lnTo>
                  <a:lnTo>
                    <a:pt x="502" y="192"/>
                  </a:lnTo>
                  <a:lnTo>
                    <a:pt x="504" y="194"/>
                  </a:lnTo>
                  <a:lnTo>
                    <a:pt x="504" y="194"/>
                  </a:lnTo>
                  <a:lnTo>
                    <a:pt x="506" y="195"/>
                  </a:lnTo>
                  <a:lnTo>
                    <a:pt x="508" y="199"/>
                  </a:lnTo>
                  <a:lnTo>
                    <a:pt x="510" y="199"/>
                  </a:lnTo>
                  <a:lnTo>
                    <a:pt x="513" y="199"/>
                  </a:lnTo>
                  <a:lnTo>
                    <a:pt x="513" y="199"/>
                  </a:lnTo>
                  <a:lnTo>
                    <a:pt x="515" y="199"/>
                  </a:lnTo>
                  <a:lnTo>
                    <a:pt x="517" y="197"/>
                  </a:lnTo>
                  <a:lnTo>
                    <a:pt x="519" y="194"/>
                  </a:lnTo>
                  <a:lnTo>
                    <a:pt x="521" y="192"/>
                  </a:lnTo>
                  <a:lnTo>
                    <a:pt x="521" y="190"/>
                  </a:lnTo>
                  <a:lnTo>
                    <a:pt x="522" y="188"/>
                  </a:lnTo>
                  <a:lnTo>
                    <a:pt x="522" y="188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30" y="186"/>
                  </a:lnTo>
                  <a:lnTo>
                    <a:pt x="532" y="188"/>
                  </a:lnTo>
                  <a:lnTo>
                    <a:pt x="535" y="188"/>
                  </a:lnTo>
                  <a:lnTo>
                    <a:pt x="537" y="188"/>
                  </a:lnTo>
                  <a:lnTo>
                    <a:pt x="541" y="188"/>
                  </a:lnTo>
                  <a:lnTo>
                    <a:pt x="541" y="188"/>
                  </a:lnTo>
                  <a:lnTo>
                    <a:pt x="542" y="188"/>
                  </a:lnTo>
                  <a:lnTo>
                    <a:pt x="544" y="190"/>
                  </a:lnTo>
                  <a:lnTo>
                    <a:pt x="546" y="192"/>
                  </a:lnTo>
                  <a:lnTo>
                    <a:pt x="548" y="192"/>
                  </a:lnTo>
                  <a:lnTo>
                    <a:pt x="550" y="194"/>
                  </a:lnTo>
                  <a:lnTo>
                    <a:pt x="553" y="194"/>
                  </a:lnTo>
                  <a:lnTo>
                    <a:pt x="557" y="195"/>
                  </a:lnTo>
                  <a:lnTo>
                    <a:pt x="557" y="195"/>
                  </a:lnTo>
                  <a:lnTo>
                    <a:pt x="559" y="197"/>
                  </a:lnTo>
                  <a:lnTo>
                    <a:pt x="559" y="199"/>
                  </a:lnTo>
                  <a:lnTo>
                    <a:pt x="559" y="201"/>
                  </a:lnTo>
                  <a:lnTo>
                    <a:pt x="559" y="203"/>
                  </a:lnTo>
                  <a:lnTo>
                    <a:pt x="557" y="204"/>
                  </a:lnTo>
                  <a:lnTo>
                    <a:pt x="557" y="204"/>
                  </a:lnTo>
                  <a:lnTo>
                    <a:pt x="555" y="208"/>
                  </a:lnTo>
                  <a:lnTo>
                    <a:pt x="553" y="210"/>
                  </a:lnTo>
                  <a:lnTo>
                    <a:pt x="553" y="212"/>
                  </a:lnTo>
                  <a:lnTo>
                    <a:pt x="553" y="212"/>
                  </a:lnTo>
                  <a:lnTo>
                    <a:pt x="552" y="214"/>
                  </a:lnTo>
                  <a:lnTo>
                    <a:pt x="552" y="215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5" y="221"/>
                  </a:lnTo>
                  <a:lnTo>
                    <a:pt x="555" y="225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3" y="232"/>
                  </a:lnTo>
                  <a:lnTo>
                    <a:pt x="552" y="234"/>
                  </a:lnTo>
                  <a:lnTo>
                    <a:pt x="552" y="234"/>
                  </a:lnTo>
                  <a:lnTo>
                    <a:pt x="550" y="237"/>
                  </a:lnTo>
                  <a:lnTo>
                    <a:pt x="550" y="239"/>
                  </a:lnTo>
                  <a:lnTo>
                    <a:pt x="550" y="243"/>
                  </a:lnTo>
                  <a:lnTo>
                    <a:pt x="550" y="248"/>
                  </a:lnTo>
                  <a:lnTo>
                    <a:pt x="548" y="250"/>
                  </a:lnTo>
                  <a:lnTo>
                    <a:pt x="548" y="252"/>
                  </a:lnTo>
                  <a:lnTo>
                    <a:pt x="546" y="254"/>
                  </a:lnTo>
                  <a:lnTo>
                    <a:pt x="546" y="256"/>
                  </a:lnTo>
                  <a:lnTo>
                    <a:pt x="544" y="257"/>
                  </a:lnTo>
                  <a:lnTo>
                    <a:pt x="544" y="259"/>
                  </a:lnTo>
                  <a:lnTo>
                    <a:pt x="544" y="265"/>
                  </a:lnTo>
                  <a:lnTo>
                    <a:pt x="544" y="270"/>
                  </a:lnTo>
                  <a:lnTo>
                    <a:pt x="546" y="274"/>
                  </a:lnTo>
                  <a:lnTo>
                    <a:pt x="546" y="276"/>
                  </a:lnTo>
                  <a:lnTo>
                    <a:pt x="550" y="279"/>
                  </a:lnTo>
                  <a:lnTo>
                    <a:pt x="550" y="281"/>
                  </a:lnTo>
                  <a:lnTo>
                    <a:pt x="550" y="281"/>
                  </a:lnTo>
                  <a:lnTo>
                    <a:pt x="553" y="283"/>
                  </a:lnTo>
                  <a:lnTo>
                    <a:pt x="555" y="283"/>
                  </a:lnTo>
                  <a:lnTo>
                    <a:pt x="557" y="285"/>
                  </a:lnTo>
                  <a:lnTo>
                    <a:pt x="559" y="287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4" y="292"/>
                  </a:lnTo>
                  <a:lnTo>
                    <a:pt x="566" y="292"/>
                  </a:lnTo>
                  <a:lnTo>
                    <a:pt x="568" y="292"/>
                  </a:lnTo>
                  <a:lnTo>
                    <a:pt x="570" y="294"/>
                  </a:lnTo>
                  <a:lnTo>
                    <a:pt x="572" y="296"/>
                  </a:lnTo>
                  <a:lnTo>
                    <a:pt x="574" y="298"/>
                  </a:lnTo>
                  <a:lnTo>
                    <a:pt x="577" y="298"/>
                  </a:lnTo>
                  <a:lnTo>
                    <a:pt x="583" y="301"/>
                  </a:lnTo>
                  <a:lnTo>
                    <a:pt x="583" y="301"/>
                  </a:lnTo>
                  <a:lnTo>
                    <a:pt x="585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90" y="303"/>
                  </a:lnTo>
                  <a:lnTo>
                    <a:pt x="592" y="303"/>
                  </a:lnTo>
                  <a:lnTo>
                    <a:pt x="594" y="303"/>
                  </a:lnTo>
                  <a:lnTo>
                    <a:pt x="594" y="303"/>
                  </a:lnTo>
                  <a:lnTo>
                    <a:pt x="595" y="307"/>
                  </a:lnTo>
                  <a:lnTo>
                    <a:pt x="597" y="307"/>
                  </a:lnTo>
                  <a:lnTo>
                    <a:pt x="599" y="307"/>
                  </a:lnTo>
                  <a:lnTo>
                    <a:pt x="601" y="309"/>
                  </a:lnTo>
                  <a:lnTo>
                    <a:pt x="605" y="310"/>
                  </a:lnTo>
                  <a:lnTo>
                    <a:pt x="606" y="310"/>
                  </a:lnTo>
                  <a:lnTo>
                    <a:pt x="608" y="312"/>
                  </a:lnTo>
                  <a:lnTo>
                    <a:pt x="608" y="312"/>
                  </a:lnTo>
                  <a:lnTo>
                    <a:pt x="612" y="312"/>
                  </a:lnTo>
                  <a:lnTo>
                    <a:pt x="614" y="314"/>
                  </a:lnTo>
                  <a:lnTo>
                    <a:pt x="614" y="316"/>
                  </a:lnTo>
                  <a:lnTo>
                    <a:pt x="616" y="318"/>
                  </a:lnTo>
                  <a:lnTo>
                    <a:pt x="619" y="318"/>
                  </a:lnTo>
                  <a:lnTo>
                    <a:pt x="619" y="320"/>
                  </a:lnTo>
                  <a:lnTo>
                    <a:pt x="619" y="320"/>
                  </a:lnTo>
                  <a:lnTo>
                    <a:pt x="621" y="320"/>
                  </a:lnTo>
                  <a:lnTo>
                    <a:pt x="621" y="321"/>
                  </a:lnTo>
                  <a:lnTo>
                    <a:pt x="621" y="325"/>
                  </a:lnTo>
                  <a:lnTo>
                    <a:pt x="623" y="325"/>
                  </a:lnTo>
                  <a:lnTo>
                    <a:pt x="625" y="325"/>
                  </a:lnTo>
                  <a:lnTo>
                    <a:pt x="628" y="329"/>
                  </a:lnTo>
                  <a:lnTo>
                    <a:pt x="632" y="329"/>
                  </a:lnTo>
                  <a:lnTo>
                    <a:pt x="636" y="329"/>
                  </a:lnTo>
                  <a:lnTo>
                    <a:pt x="638" y="331"/>
                  </a:lnTo>
                  <a:lnTo>
                    <a:pt x="638" y="331"/>
                  </a:lnTo>
                  <a:lnTo>
                    <a:pt x="638" y="336"/>
                  </a:lnTo>
                  <a:lnTo>
                    <a:pt x="638" y="336"/>
                  </a:lnTo>
                  <a:lnTo>
                    <a:pt x="639" y="338"/>
                  </a:lnTo>
                  <a:lnTo>
                    <a:pt x="639" y="340"/>
                  </a:lnTo>
                  <a:lnTo>
                    <a:pt x="639" y="340"/>
                  </a:lnTo>
                  <a:lnTo>
                    <a:pt x="639" y="343"/>
                  </a:lnTo>
                  <a:lnTo>
                    <a:pt x="639" y="343"/>
                  </a:lnTo>
                  <a:lnTo>
                    <a:pt x="639" y="345"/>
                  </a:lnTo>
                  <a:lnTo>
                    <a:pt x="639" y="347"/>
                  </a:lnTo>
                  <a:lnTo>
                    <a:pt x="641" y="349"/>
                  </a:lnTo>
                  <a:lnTo>
                    <a:pt x="643" y="354"/>
                  </a:lnTo>
                  <a:lnTo>
                    <a:pt x="645" y="356"/>
                  </a:lnTo>
                  <a:lnTo>
                    <a:pt x="647" y="358"/>
                  </a:lnTo>
                  <a:lnTo>
                    <a:pt x="648" y="360"/>
                  </a:lnTo>
                  <a:lnTo>
                    <a:pt x="650" y="362"/>
                  </a:lnTo>
                  <a:lnTo>
                    <a:pt x="652" y="363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67"/>
                  </a:lnTo>
                  <a:lnTo>
                    <a:pt x="652" y="371"/>
                  </a:lnTo>
                  <a:lnTo>
                    <a:pt x="652" y="371"/>
                  </a:lnTo>
                  <a:lnTo>
                    <a:pt x="652" y="373"/>
                  </a:lnTo>
                  <a:lnTo>
                    <a:pt x="650" y="373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5" y="376"/>
                  </a:lnTo>
                  <a:lnTo>
                    <a:pt x="645" y="378"/>
                  </a:lnTo>
                  <a:lnTo>
                    <a:pt x="647" y="382"/>
                  </a:lnTo>
                  <a:lnTo>
                    <a:pt x="647" y="382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48" y="384"/>
                  </a:lnTo>
                  <a:lnTo>
                    <a:pt x="650" y="384"/>
                  </a:lnTo>
                  <a:lnTo>
                    <a:pt x="650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4"/>
                  </a:lnTo>
                  <a:lnTo>
                    <a:pt x="652" y="385"/>
                  </a:lnTo>
                  <a:lnTo>
                    <a:pt x="652" y="387"/>
                  </a:lnTo>
                  <a:lnTo>
                    <a:pt x="654" y="391"/>
                  </a:lnTo>
                  <a:lnTo>
                    <a:pt x="654" y="391"/>
                  </a:lnTo>
                  <a:lnTo>
                    <a:pt x="654" y="393"/>
                  </a:lnTo>
                  <a:lnTo>
                    <a:pt x="656" y="393"/>
                  </a:lnTo>
                  <a:lnTo>
                    <a:pt x="656" y="393"/>
                  </a:lnTo>
                  <a:lnTo>
                    <a:pt x="656" y="395"/>
                  </a:lnTo>
                  <a:lnTo>
                    <a:pt x="658" y="396"/>
                  </a:lnTo>
                  <a:lnTo>
                    <a:pt x="658" y="398"/>
                  </a:lnTo>
                  <a:lnTo>
                    <a:pt x="659" y="398"/>
                  </a:lnTo>
                  <a:lnTo>
                    <a:pt x="661" y="400"/>
                  </a:lnTo>
                  <a:lnTo>
                    <a:pt x="663" y="402"/>
                  </a:lnTo>
                  <a:lnTo>
                    <a:pt x="663" y="404"/>
                  </a:lnTo>
                  <a:lnTo>
                    <a:pt x="663" y="404"/>
                  </a:lnTo>
                  <a:lnTo>
                    <a:pt x="663" y="406"/>
                  </a:lnTo>
                  <a:lnTo>
                    <a:pt x="663" y="406"/>
                  </a:lnTo>
                  <a:lnTo>
                    <a:pt x="663" y="407"/>
                  </a:lnTo>
                  <a:lnTo>
                    <a:pt x="665" y="407"/>
                  </a:lnTo>
                  <a:lnTo>
                    <a:pt x="667" y="409"/>
                  </a:lnTo>
                  <a:lnTo>
                    <a:pt x="669" y="409"/>
                  </a:lnTo>
                  <a:lnTo>
                    <a:pt x="670" y="411"/>
                  </a:lnTo>
                  <a:lnTo>
                    <a:pt x="670" y="411"/>
                  </a:lnTo>
                  <a:lnTo>
                    <a:pt x="672" y="411"/>
                  </a:lnTo>
                  <a:lnTo>
                    <a:pt x="674" y="413"/>
                  </a:lnTo>
                  <a:lnTo>
                    <a:pt x="674" y="411"/>
                  </a:lnTo>
                  <a:lnTo>
                    <a:pt x="676" y="411"/>
                  </a:lnTo>
                  <a:lnTo>
                    <a:pt x="676" y="411"/>
                  </a:lnTo>
                  <a:lnTo>
                    <a:pt x="676" y="409"/>
                  </a:lnTo>
                  <a:lnTo>
                    <a:pt x="674" y="407"/>
                  </a:lnTo>
                  <a:lnTo>
                    <a:pt x="672" y="407"/>
                  </a:lnTo>
                  <a:lnTo>
                    <a:pt x="670" y="406"/>
                  </a:lnTo>
                  <a:lnTo>
                    <a:pt x="670" y="406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0" y="402"/>
                  </a:lnTo>
                  <a:lnTo>
                    <a:pt x="672" y="400"/>
                  </a:lnTo>
                  <a:lnTo>
                    <a:pt x="674" y="400"/>
                  </a:lnTo>
                  <a:lnTo>
                    <a:pt x="676" y="402"/>
                  </a:lnTo>
                  <a:lnTo>
                    <a:pt x="678" y="406"/>
                  </a:lnTo>
                  <a:lnTo>
                    <a:pt x="678" y="406"/>
                  </a:lnTo>
                  <a:lnTo>
                    <a:pt x="678" y="407"/>
                  </a:lnTo>
                  <a:lnTo>
                    <a:pt x="681" y="407"/>
                  </a:lnTo>
                  <a:lnTo>
                    <a:pt x="681" y="409"/>
                  </a:lnTo>
                  <a:lnTo>
                    <a:pt x="681" y="411"/>
                  </a:lnTo>
                  <a:lnTo>
                    <a:pt x="683" y="411"/>
                  </a:lnTo>
                  <a:lnTo>
                    <a:pt x="683" y="411"/>
                  </a:lnTo>
                  <a:lnTo>
                    <a:pt x="683" y="413"/>
                  </a:lnTo>
                  <a:lnTo>
                    <a:pt x="683" y="413"/>
                  </a:lnTo>
                  <a:lnTo>
                    <a:pt x="685" y="413"/>
                  </a:lnTo>
                  <a:lnTo>
                    <a:pt x="687" y="413"/>
                  </a:lnTo>
                  <a:lnTo>
                    <a:pt x="689" y="411"/>
                  </a:lnTo>
                  <a:lnTo>
                    <a:pt x="690" y="411"/>
                  </a:lnTo>
                  <a:lnTo>
                    <a:pt x="690" y="411"/>
                  </a:lnTo>
                  <a:lnTo>
                    <a:pt x="692" y="411"/>
                  </a:lnTo>
                  <a:lnTo>
                    <a:pt x="692" y="413"/>
                  </a:lnTo>
                  <a:lnTo>
                    <a:pt x="692" y="413"/>
                  </a:lnTo>
                  <a:lnTo>
                    <a:pt x="692" y="415"/>
                  </a:lnTo>
                  <a:lnTo>
                    <a:pt x="692" y="418"/>
                  </a:lnTo>
                  <a:lnTo>
                    <a:pt x="692" y="422"/>
                  </a:lnTo>
                  <a:lnTo>
                    <a:pt x="690" y="427"/>
                  </a:lnTo>
                  <a:lnTo>
                    <a:pt x="692" y="427"/>
                  </a:lnTo>
                  <a:lnTo>
                    <a:pt x="689" y="429"/>
                  </a:lnTo>
                  <a:lnTo>
                    <a:pt x="689" y="429"/>
                  </a:lnTo>
                  <a:lnTo>
                    <a:pt x="689" y="431"/>
                  </a:lnTo>
                  <a:lnTo>
                    <a:pt x="689" y="431"/>
                  </a:lnTo>
                  <a:lnTo>
                    <a:pt x="689" y="433"/>
                  </a:lnTo>
                  <a:lnTo>
                    <a:pt x="689" y="433"/>
                  </a:lnTo>
                  <a:lnTo>
                    <a:pt x="690" y="435"/>
                  </a:lnTo>
                  <a:lnTo>
                    <a:pt x="692" y="435"/>
                  </a:lnTo>
                  <a:lnTo>
                    <a:pt x="694" y="435"/>
                  </a:lnTo>
                  <a:lnTo>
                    <a:pt x="694" y="435"/>
                  </a:lnTo>
                  <a:lnTo>
                    <a:pt x="694" y="437"/>
                  </a:lnTo>
                  <a:lnTo>
                    <a:pt x="694" y="438"/>
                  </a:lnTo>
                  <a:lnTo>
                    <a:pt x="692" y="440"/>
                  </a:lnTo>
                  <a:lnTo>
                    <a:pt x="690" y="440"/>
                  </a:lnTo>
                  <a:lnTo>
                    <a:pt x="689" y="440"/>
                  </a:lnTo>
                  <a:lnTo>
                    <a:pt x="689" y="440"/>
                  </a:lnTo>
                  <a:lnTo>
                    <a:pt x="689" y="444"/>
                  </a:lnTo>
                  <a:lnTo>
                    <a:pt x="689" y="444"/>
                  </a:lnTo>
                  <a:lnTo>
                    <a:pt x="689" y="446"/>
                  </a:lnTo>
                  <a:lnTo>
                    <a:pt x="689" y="446"/>
                  </a:lnTo>
                  <a:lnTo>
                    <a:pt x="690" y="448"/>
                  </a:lnTo>
                  <a:lnTo>
                    <a:pt x="690" y="448"/>
                  </a:lnTo>
                  <a:lnTo>
                    <a:pt x="690" y="449"/>
                  </a:lnTo>
                  <a:lnTo>
                    <a:pt x="690" y="451"/>
                  </a:lnTo>
                  <a:lnTo>
                    <a:pt x="690" y="453"/>
                  </a:lnTo>
                  <a:lnTo>
                    <a:pt x="690" y="455"/>
                  </a:lnTo>
                  <a:lnTo>
                    <a:pt x="690" y="455"/>
                  </a:lnTo>
                  <a:lnTo>
                    <a:pt x="690" y="457"/>
                  </a:lnTo>
                  <a:lnTo>
                    <a:pt x="690" y="459"/>
                  </a:lnTo>
                  <a:lnTo>
                    <a:pt x="690" y="460"/>
                  </a:lnTo>
                  <a:lnTo>
                    <a:pt x="690" y="462"/>
                  </a:lnTo>
                  <a:lnTo>
                    <a:pt x="689" y="464"/>
                  </a:lnTo>
                  <a:lnTo>
                    <a:pt x="687" y="464"/>
                  </a:lnTo>
                  <a:lnTo>
                    <a:pt x="687" y="466"/>
                  </a:lnTo>
                  <a:lnTo>
                    <a:pt x="685" y="464"/>
                  </a:lnTo>
                  <a:lnTo>
                    <a:pt x="683" y="464"/>
                  </a:lnTo>
                  <a:lnTo>
                    <a:pt x="681" y="462"/>
                  </a:lnTo>
                  <a:lnTo>
                    <a:pt x="680" y="462"/>
                  </a:lnTo>
                  <a:lnTo>
                    <a:pt x="680" y="462"/>
                  </a:lnTo>
                  <a:lnTo>
                    <a:pt x="678" y="460"/>
                  </a:lnTo>
                  <a:lnTo>
                    <a:pt x="678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6" y="460"/>
                  </a:lnTo>
                  <a:lnTo>
                    <a:pt x="674" y="464"/>
                  </a:lnTo>
                  <a:lnTo>
                    <a:pt x="672" y="468"/>
                  </a:lnTo>
                  <a:lnTo>
                    <a:pt x="670" y="475"/>
                  </a:lnTo>
                  <a:lnTo>
                    <a:pt x="670" y="477"/>
                  </a:lnTo>
                  <a:lnTo>
                    <a:pt x="669" y="480"/>
                  </a:lnTo>
                  <a:lnTo>
                    <a:pt x="669" y="482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79"/>
                  </a:lnTo>
                  <a:lnTo>
                    <a:pt x="665" y="477"/>
                  </a:lnTo>
                  <a:lnTo>
                    <a:pt x="665" y="477"/>
                  </a:lnTo>
                  <a:lnTo>
                    <a:pt x="665" y="475"/>
                  </a:lnTo>
                  <a:lnTo>
                    <a:pt x="665" y="473"/>
                  </a:lnTo>
                  <a:lnTo>
                    <a:pt x="665" y="471"/>
                  </a:lnTo>
                  <a:lnTo>
                    <a:pt x="663" y="471"/>
                  </a:lnTo>
                  <a:lnTo>
                    <a:pt x="663" y="469"/>
                  </a:lnTo>
                  <a:lnTo>
                    <a:pt x="659" y="469"/>
                  </a:lnTo>
                  <a:lnTo>
                    <a:pt x="658" y="469"/>
                  </a:lnTo>
                  <a:lnTo>
                    <a:pt x="656" y="469"/>
                  </a:lnTo>
                  <a:lnTo>
                    <a:pt x="656" y="471"/>
                  </a:lnTo>
                  <a:lnTo>
                    <a:pt x="656" y="473"/>
                  </a:lnTo>
                  <a:lnTo>
                    <a:pt x="656" y="475"/>
                  </a:lnTo>
                  <a:lnTo>
                    <a:pt x="658" y="477"/>
                  </a:lnTo>
                  <a:lnTo>
                    <a:pt x="658" y="477"/>
                  </a:lnTo>
                  <a:lnTo>
                    <a:pt x="659" y="477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1" y="480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6"/>
                  </a:lnTo>
                  <a:lnTo>
                    <a:pt x="661" y="486"/>
                  </a:lnTo>
                  <a:lnTo>
                    <a:pt x="661" y="488"/>
                  </a:lnTo>
                  <a:lnTo>
                    <a:pt x="663" y="490"/>
                  </a:lnTo>
                  <a:lnTo>
                    <a:pt x="663" y="491"/>
                  </a:lnTo>
                  <a:lnTo>
                    <a:pt x="663" y="493"/>
                  </a:lnTo>
                  <a:lnTo>
                    <a:pt x="663" y="495"/>
                  </a:lnTo>
                  <a:lnTo>
                    <a:pt x="663" y="495"/>
                  </a:lnTo>
                  <a:lnTo>
                    <a:pt x="663" y="497"/>
                  </a:lnTo>
                  <a:lnTo>
                    <a:pt x="663" y="497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9"/>
                  </a:lnTo>
                  <a:lnTo>
                    <a:pt x="654" y="499"/>
                  </a:lnTo>
                  <a:lnTo>
                    <a:pt x="656" y="501"/>
                  </a:lnTo>
                  <a:lnTo>
                    <a:pt x="656" y="501"/>
                  </a:lnTo>
                  <a:lnTo>
                    <a:pt x="659" y="504"/>
                  </a:lnTo>
                  <a:lnTo>
                    <a:pt x="661" y="504"/>
                  </a:lnTo>
                  <a:lnTo>
                    <a:pt x="661" y="506"/>
                  </a:lnTo>
                  <a:lnTo>
                    <a:pt x="661" y="508"/>
                  </a:lnTo>
                  <a:lnTo>
                    <a:pt x="661" y="508"/>
                  </a:lnTo>
                  <a:lnTo>
                    <a:pt x="659" y="510"/>
                  </a:lnTo>
                  <a:lnTo>
                    <a:pt x="658" y="510"/>
                  </a:lnTo>
                  <a:lnTo>
                    <a:pt x="652" y="510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2"/>
                  </a:lnTo>
                  <a:lnTo>
                    <a:pt x="650" y="513"/>
                  </a:lnTo>
                  <a:lnTo>
                    <a:pt x="650" y="513"/>
                  </a:lnTo>
                  <a:lnTo>
                    <a:pt x="652" y="515"/>
                  </a:lnTo>
                  <a:lnTo>
                    <a:pt x="654" y="517"/>
                  </a:lnTo>
                  <a:lnTo>
                    <a:pt x="658" y="517"/>
                  </a:lnTo>
                  <a:lnTo>
                    <a:pt x="659" y="519"/>
                  </a:lnTo>
                  <a:lnTo>
                    <a:pt x="659" y="521"/>
                  </a:lnTo>
                  <a:lnTo>
                    <a:pt x="661" y="522"/>
                  </a:lnTo>
                  <a:lnTo>
                    <a:pt x="661" y="524"/>
                  </a:lnTo>
                  <a:lnTo>
                    <a:pt x="661" y="524"/>
                  </a:lnTo>
                  <a:lnTo>
                    <a:pt x="659" y="524"/>
                  </a:lnTo>
                  <a:lnTo>
                    <a:pt x="658" y="526"/>
                  </a:lnTo>
                  <a:lnTo>
                    <a:pt x="656" y="528"/>
                  </a:lnTo>
                  <a:lnTo>
                    <a:pt x="656" y="528"/>
                  </a:lnTo>
                  <a:lnTo>
                    <a:pt x="654" y="530"/>
                  </a:lnTo>
                  <a:lnTo>
                    <a:pt x="654" y="532"/>
                  </a:lnTo>
                  <a:lnTo>
                    <a:pt x="654" y="533"/>
                  </a:lnTo>
                  <a:lnTo>
                    <a:pt x="654" y="539"/>
                  </a:lnTo>
                  <a:lnTo>
                    <a:pt x="654" y="539"/>
                  </a:lnTo>
                  <a:lnTo>
                    <a:pt x="652" y="541"/>
                  </a:lnTo>
                  <a:lnTo>
                    <a:pt x="652" y="543"/>
                  </a:lnTo>
                  <a:lnTo>
                    <a:pt x="628" y="546"/>
                  </a:lnTo>
                  <a:lnTo>
                    <a:pt x="595" y="552"/>
                  </a:lnTo>
                  <a:lnTo>
                    <a:pt x="588" y="554"/>
                  </a:lnTo>
                  <a:lnTo>
                    <a:pt x="586" y="554"/>
                  </a:lnTo>
                  <a:lnTo>
                    <a:pt x="586" y="554"/>
                  </a:lnTo>
                  <a:lnTo>
                    <a:pt x="586" y="552"/>
                  </a:lnTo>
                  <a:lnTo>
                    <a:pt x="586" y="550"/>
                  </a:lnTo>
                  <a:lnTo>
                    <a:pt x="588" y="548"/>
                  </a:lnTo>
                  <a:lnTo>
                    <a:pt x="588" y="546"/>
                  </a:lnTo>
                  <a:lnTo>
                    <a:pt x="588" y="546"/>
                  </a:lnTo>
                  <a:lnTo>
                    <a:pt x="590" y="544"/>
                  </a:lnTo>
                  <a:lnTo>
                    <a:pt x="590" y="544"/>
                  </a:lnTo>
                  <a:lnTo>
                    <a:pt x="590" y="543"/>
                  </a:lnTo>
                  <a:lnTo>
                    <a:pt x="590" y="543"/>
                  </a:lnTo>
                  <a:lnTo>
                    <a:pt x="590" y="541"/>
                  </a:lnTo>
                  <a:lnTo>
                    <a:pt x="590" y="539"/>
                  </a:lnTo>
                  <a:lnTo>
                    <a:pt x="592" y="539"/>
                  </a:lnTo>
                  <a:lnTo>
                    <a:pt x="592" y="539"/>
                  </a:lnTo>
                  <a:lnTo>
                    <a:pt x="594" y="537"/>
                  </a:lnTo>
                  <a:lnTo>
                    <a:pt x="594" y="535"/>
                  </a:lnTo>
                  <a:lnTo>
                    <a:pt x="597" y="535"/>
                  </a:lnTo>
                  <a:lnTo>
                    <a:pt x="599" y="532"/>
                  </a:lnTo>
                  <a:lnTo>
                    <a:pt x="597" y="530"/>
                  </a:lnTo>
                  <a:lnTo>
                    <a:pt x="597" y="530"/>
                  </a:lnTo>
                  <a:lnTo>
                    <a:pt x="599" y="528"/>
                  </a:lnTo>
                  <a:lnTo>
                    <a:pt x="601" y="526"/>
                  </a:lnTo>
                  <a:lnTo>
                    <a:pt x="603" y="524"/>
                  </a:lnTo>
                  <a:lnTo>
                    <a:pt x="605" y="524"/>
                  </a:lnTo>
                  <a:lnTo>
                    <a:pt x="606" y="522"/>
                  </a:lnTo>
                  <a:lnTo>
                    <a:pt x="608" y="517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0" y="515"/>
                  </a:lnTo>
                  <a:lnTo>
                    <a:pt x="612" y="513"/>
                  </a:lnTo>
                  <a:lnTo>
                    <a:pt x="612" y="513"/>
                  </a:lnTo>
                  <a:lnTo>
                    <a:pt x="612" y="512"/>
                  </a:lnTo>
                  <a:lnTo>
                    <a:pt x="612" y="512"/>
                  </a:lnTo>
                  <a:lnTo>
                    <a:pt x="612" y="510"/>
                  </a:lnTo>
                  <a:lnTo>
                    <a:pt x="612" y="508"/>
                  </a:lnTo>
                  <a:lnTo>
                    <a:pt x="610" y="508"/>
                  </a:lnTo>
                  <a:lnTo>
                    <a:pt x="612" y="502"/>
                  </a:lnTo>
                  <a:lnTo>
                    <a:pt x="612" y="501"/>
                  </a:lnTo>
                  <a:lnTo>
                    <a:pt x="612" y="501"/>
                  </a:lnTo>
                  <a:lnTo>
                    <a:pt x="610" y="499"/>
                  </a:lnTo>
                  <a:lnTo>
                    <a:pt x="608" y="499"/>
                  </a:lnTo>
                  <a:lnTo>
                    <a:pt x="606" y="499"/>
                  </a:lnTo>
                  <a:lnTo>
                    <a:pt x="605" y="499"/>
                  </a:lnTo>
                  <a:lnTo>
                    <a:pt x="605" y="497"/>
                  </a:lnTo>
                  <a:lnTo>
                    <a:pt x="603" y="497"/>
                  </a:lnTo>
                  <a:lnTo>
                    <a:pt x="603" y="495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3"/>
                  </a:lnTo>
                  <a:lnTo>
                    <a:pt x="603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601" y="491"/>
                  </a:lnTo>
                  <a:lnTo>
                    <a:pt x="599" y="488"/>
                  </a:lnTo>
                  <a:lnTo>
                    <a:pt x="599" y="488"/>
                  </a:lnTo>
                  <a:lnTo>
                    <a:pt x="599" y="486"/>
                  </a:lnTo>
                  <a:lnTo>
                    <a:pt x="597" y="486"/>
                  </a:lnTo>
                  <a:lnTo>
                    <a:pt x="595" y="488"/>
                  </a:lnTo>
                  <a:lnTo>
                    <a:pt x="592" y="488"/>
                  </a:lnTo>
                  <a:lnTo>
                    <a:pt x="557" y="493"/>
                  </a:lnTo>
                  <a:lnTo>
                    <a:pt x="535" y="497"/>
                  </a:lnTo>
                  <a:lnTo>
                    <a:pt x="504" y="502"/>
                  </a:lnTo>
                  <a:lnTo>
                    <a:pt x="477" y="506"/>
                  </a:lnTo>
                  <a:lnTo>
                    <a:pt x="471" y="506"/>
                  </a:lnTo>
                  <a:lnTo>
                    <a:pt x="449" y="510"/>
                  </a:lnTo>
                  <a:lnTo>
                    <a:pt x="405" y="515"/>
                  </a:lnTo>
                  <a:lnTo>
                    <a:pt x="404" y="515"/>
                  </a:lnTo>
                  <a:lnTo>
                    <a:pt x="367" y="521"/>
                  </a:lnTo>
                  <a:lnTo>
                    <a:pt x="342" y="524"/>
                  </a:lnTo>
                  <a:lnTo>
                    <a:pt x="334" y="524"/>
                  </a:lnTo>
                  <a:lnTo>
                    <a:pt x="290" y="530"/>
                  </a:lnTo>
                  <a:lnTo>
                    <a:pt x="289" y="530"/>
                  </a:lnTo>
                  <a:lnTo>
                    <a:pt x="261" y="533"/>
                  </a:lnTo>
                  <a:lnTo>
                    <a:pt x="236" y="537"/>
                  </a:lnTo>
                  <a:lnTo>
                    <a:pt x="214" y="539"/>
                  </a:lnTo>
                  <a:lnTo>
                    <a:pt x="161" y="5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3448050" y="2165350"/>
              <a:ext cx="1181100" cy="661988"/>
            </a:xfrm>
            <a:custGeom>
              <a:avLst/>
              <a:gdLst/>
              <a:ahLst/>
              <a:cxnLst>
                <a:cxn ang="0">
                  <a:pos x="739" y="325"/>
                </a:cxn>
                <a:cxn ang="0">
                  <a:pos x="730" y="239"/>
                </a:cxn>
                <a:cxn ang="0">
                  <a:pos x="720" y="152"/>
                </a:cxn>
                <a:cxn ang="0">
                  <a:pos x="717" y="102"/>
                </a:cxn>
                <a:cxn ang="0">
                  <a:pos x="715" y="99"/>
                </a:cxn>
                <a:cxn ang="0">
                  <a:pos x="709" y="97"/>
                </a:cxn>
                <a:cxn ang="0">
                  <a:pos x="704" y="97"/>
                </a:cxn>
                <a:cxn ang="0">
                  <a:pos x="697" y="95"/>
                </a:cxn>
                <a:cxn ang="0">
                  <a:pos x="693" y="89"/>
                </a:cxn>
                <a:cxn ang="0">
                  <a:pos x="686" y="82"/>
                </a:cxn>
                <a:cxn ang="0">
                  <a:pos x="684" y="73"/>
                </a:cxn>
                <a:cxn ang="0">
                  <a:pos x="680" y="73"/>
                </a:cxn>
                <a:cxn ang="0">
                  <a:pos x="677" y="68"/>
                </a:cxn>
                <a:cxn ang="0">
                  <a:pos x="669" y="62"/>
                </a:cxn>
                <a:cxn ang="0">
                  <a:pos x="666" y="58"/>
                </a:cxn>
                <a:cxn ang="0">
                  <a:pos x="662" y="53"/>
                </a:cxn>
                <a:cxn ang="0">
                  <a:pos x="666" y="51"/>
                </a:cxn>
                <a:cxn ang="0">
                  <a:pos x="666" y="46"/>
                </a:cxn>
                <a:cxn ang="0">
                  <a:pos x="669" y="40"/>
                </a:cxn>
                <a:cxn ang="0">
                  <a:pos x="675" y="35"/>
                </a:cxn>
                <a:cxn ang="0">
                  <a:pos x="675" y="29"/>
                </a:cxn>
                <a:cxn ang="0">
                  <a:pos x="680" y="31"/>
                </a:cxn>
                <a:cxn ang="0">
                  <a:pos x="682" y="27"/>
                </a:cxn>
                <a:cxn ang="0">
                  <a:pos x="677" y="26"/>
                </a:cxn>
                <a:cxn ang="0">
                  <a:pos x="677" y="24"/>
                </a:cxn>
                <a:cxn ang="0">
                  <a:pos x="680" y="20"/>
                </a:cxn>
                <a:cxn ang="0">
                  <a:pos x="677" y="16"/>
                </a:cxn>
                <a:cxn ang="0">
                  <a:pos x="675" y="11"/>
                </a:cxn>
                <a:cxn ang="0">
                  <a:pos x="671" y="9"/>
                </a:cxn>
                <a:cxn ang="0">
                  <a:pos x="664" y="15"/>
                </a:cxn>
                <a:cxn ang="0">
                  <a:pos x="656" y="13"/>
                </a:cxn>
                <a:cxn ang="0">
                  <a:pos x="651" y="11"/>
                </a:cxn>
                <a:cxn ang="0">
                  <a:pos x="649" y="9"/>
                </a:cxn>
                <a:cxn ang="0">
                  <a:pos x="638" y="0"/>
                </a:cxn>
                <a:cxn ang="0">
                  <a:pos x="550" y="9"/>
                </a:cxn>
                <a:cxn ang="0">
                  <a:pos x="444" y="18"/>
                </a:cxn>
                <a:cxn ang="0">
                  <a:pos x="337" y="26"/>
                </a:cxn>
                <a:cxn ang="0">
                  <a:pos x="231" y="31"/>
                </a:cxn>
                <a:cxn ang="0">
                  <a:pos x="125" y="37"/>
                </a:cxn>
                <a:cxn ang="0">
                  <a:pos x="4" y="95"/>
                </a:cxn>
                <a:cxn ang="0">
                  <a:pos x="6" y="205"/>
                </a:cxn>
                <a:cxn ang="0">
                  <a:pos x="10" y="323"/>
                </a:cxn>
                <a:cxn ang="0">
                  <a:pos x="15" y="417"/>
                </a:cxn>
                <a:cxn ang="0">
                  <a:pos x="152" y="411"/>
                </a:cxn>
                <a:cxn ang="0">
                  <a:pos x="269" y="406"/>
                </a:cxn>
                <a:cxn ang="0">
                  <a:pos x="401" y="398"/>
                </a:cxn>
                <a:cxn ang="0">
                  <a:pos x="534" y="387"/>
                </a:cxn>
                <a:cxn ang="0">
                  <a:pos x="629" y="378"/>
                </a:cxn>
                <a:cxn ang="0">
                  <a:pos x="702" y="373"/>
                </a:cxn>
              </a:cxnLst>
              <a:rect l="0" t="0" r="r" b="b"/>
              <a:pathLst>
                <a:path w="744" h="417">
                  <a:moveTo>
                    <a:pt x="742" y="367"/>
                  </a:moveTo>
                  <a:lnTo>
                    <a:pt x="744" y="367"/>
                  </a:lnTo>
                  <a:lnTo>
                    <a:pt x="742" y="360"/>
                  </a:lnTo>
                  <a:lnTo>
                    <a:pt x="739" y="325"/>
                  </a:lnTo>
                  <a:lnTo>
                    <a:pt x="739" y="322"/>
                  </a:lnTo>
                  <a:lnTo>
                    <a:pt x="735" y="285"/>
                  </a:lnTo>
                  <a:lnTo>
                    <a:pt x="735" y="283"/>
                  </a:lnTo>
                  <a:lnTo>
                    <a:pt x="730" y="239"/>
                  </a:lnTo>
                  <a:lnTo>
                    <a:pt x="730" y="236"/>
                  </a:lnTo>
                  <a:lnTo>
                    <a:pt x="724" y="194"/>
                  </a:lnTo>
                  <a:lnTo>
                    <a:pt x="724" y="183"/>
                  </a:lnTo>
                  <a:lnTo>
                    <a:pt x="720" y="152"/>
                  </a:lnTo>
                  <a:lnTo>
                    <a:pt x="719" y="137"/>
                  </a:lnTo>
                  <a:lnTo>
                    <a:pt x="717" y="113"/>
                  </a:lnTo>
                  <a:lnTo>
                    <a:pt x="717" y="104"/>
                  </a:lnTo>
                  <a:lnTo>
                    <a:pt x="717" y="102"/>
                  </a:lnTo>
                  <a:lnTo>
                    <a:pt x="717" y="99"/>
                  </a:lnTo>
                  <a:lnTo>
                    <a:pt x="717" y="99"/>
                  </a:lnTo>
                  <a:lnTo>
                    <a:pt x="715" y="99"/>
                  </a:lnTo>
                  <a:lnTo>
                    <a:pt x="715" y="9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711" y="99"/>
                  </a:lnTo>
                  <a:lnTo>
                    <a:pt x="709" y="97"/>
                  </a:lnTo>
                  <a:lnTo>
                    <a:pt x="708" y="97"/>
                  </a:lnTo>
                  <a:lnTo>
                    <a:pt x="708" y="97"/>
                  </a:lnTo>
                  <a:lnTo>
                    <a:pt x="706" y="97"/>
                  </a:lnTo>
                  <a:lnTo>
                    <a:pt x="704" y="97"/>
                  </a:lnTo>
                  <a:lnTo>
                    <a:pt x="704" y="97"/>
                  </a:lnTo>
                  <a:lnTo>
                    <a:pt x="702" y="97"/>
                  </a:lnTo>
                  <a:lnTo>
                    <a:pt x="698" y="97"/>
                  </a:lnTo>
                  <a:lnTo>
                    <a:pt x="697" y="95"/>
                  </a:lnTo>
                  <a:lnTo>
                    <a:pt x="695" y="95"/>
                  </a:lnTo>
                  <a:lnTo>
                    <a:pt x="693" y="93"/>
                  </a:lnTo>
                  <a:lnTo>
                    <a:pt x="693" y="91"/>
                  </a:lnTo>
                  <a:lnTo>
                    <a:pt x="693" y="89"/>
                  </a:lnTo>
                  <a:lnTo>
                    <a:pt x="693" y="88"/>
                  </a:lnTo>
                  <a:lnTo>
                    <a:pt x="689" y="86"/>
                  </a:lnTo>
                  <a:lnTo>
                    <a:pt x="687" y="84"/>
                  </a:lnTo>
                  <a:lnTo>
                    <a:pt x="686" y="82"/>
                  </a:lnTo>
                  <a:lnTo>
                    <a:pt x="684" y="79"/>
                  </a:lnTo>
                  <a:lnTo>
                    <a:pt x="684" y="79"/>
                  </a:lnTo>
                  <a:lnTo>
                    <a:pt x="686" y="75"/>
                  </a:lnTo>
                  <a:lnTo>
                    <a:pt x="684" y="73"/>
                  </a:lnTo>
                  <a:lnTo>
                    <a:pt x="684" y="73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80" y="73"/>
                  </a:lnTo>
                  <a:lnTo>
                    <a:pt x="678" y="71"/>
                  </a:lnTo>
                  <a:lnTo>
                    <a:pt x="678" y="69"/>
                  </a:lnTo>
                  <a:lnTo>
                    <a:pt x="677" y="69"/>
                  </a:lnTo>
                  <a:lnTo>
                    <a:pt x="677" y="68"/>
                  </a:lnTo>
                  <a:lnTo>
                    <a:pt x="675" y="66"/>
                  </a:lnTo>
                  <a:lnTo>
                    <a:pt x="671" y="66"/>
                  </a:lnTo>
                  <a:lnTo>
                    <a:pt x="671" y="64"/>
                  </a:lnTo>
                  <a:lnTo>
                    <a:pt x="669" y="62"/>
                  </a:lnTo>
                  <a:lnTo>
                    <a:pt x="669" y="62"/>
                  </a:lnTo>
                  <a:lnTo>
                    <a:pt x="667" y="60"/>
                  </a:lnTo>
                  <a:lnTo>
                    <a:pt x="667" y="60"/>
                  </a:lnTo>
                  <a:lnTo>
                    <a:pt x="666" y="58"/>
                  </a:lnTo>
                  <a:lnTo>
                    <a:pt x="664" y="57"/>
                  </a:lnTo>
                  <a:lnTo>
                    <a:pt x="664" y="57"/>
                  </a:lnTo>
                  <a:lnTo>
                    <a:pt x="662" y="55"/>
                  </a:lnTo>
                  <a:lnTo>
                    <a:pt x="662" y="53"/>
                  </a:lnTo>
                  <a:lnTo>
                    <a:pt x="664" y="51"/>
                  </a:lnTo>
                  <a:lnTo>
                    <a:pt x="664" y="51"/>
                  </a:lnTo>
                  <a:lnTo>
                    <a:pt x="666" y="51"/>
                  </a:lnTo>
                  <a:lnTo>
                    <a:pt x="666" y="51"/>
                  </a:lnTo>
                  <a:lnTo>
                    <a:pt x="667" y="51"/>
                  </a:lnTo>
                  <a:lnTo>
                    <a:pt x="667" y="49"/>
                  </a:lnTo>
                  <a:lnTo>
                    <a:pt x="667" y="49"/>
                  </a:lnTo>
                  <a:lnTo>
                    <a:pt x="666" y="46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9" y="40"/>
                  </a:lnTo>
                  <a:lnTo>
                    <a:pt x="669" y="40"/>
                  </a:lnTo>
                  <a:lnTo>
                    <a:pt x="671" y="38"/>
                  </a:lnTo>
                  <a:lnTo>
                    <a:pt x="673" y="37"/>
                  </a:lnTo>
                  <a:lnTo>
                    <a:pt x="675" y="35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5" y="29"/>
                  </a:lnTo>
                  <a:lnTo>
                    <a:pt x="675" y="29"/>
                  </a:lnTo>
                  <a:lnTo>
                    <a:pt x="677" y="29"/>
                  </a:lnTo>
                  <a:lnTo>
                    <a:pt x="678" y="31"/>
                  </a:lnTo>
                  <a:lnTo>
                    <a:pt x="680" y="31"/>
                  </a:lnTo>
                  <a:lnTo>
                    <a:pt x="680" y="31"/>
                  </a:lnTo>
                  <a:lnTo>
                    <a:pt x="682" y="29"/>
                  </a:lnTo>
                  <a:lnTo>
                    <a:pt x="684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78" y="27"/>
                  </a:lnTo>
                  <a:lnTo>
                    <a:pt x="677" y="27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6"/>
                  </a:lnTo>
                  <a:lnTo>
                    <a:pt x="677" y="24"/>
                  </a:lnTo>
                  <a:lnTo>
                    <a:pt x="677" y="24"/>
                  </a:lnTo>
                  <a:lnTo>
                    <a:pt x="680" y="22"/>
                  </a:lnTo>
                  <a:lnTo>
                    <a:pt x="680" y="22"/>
                  </a:lnTo>
                  <a:lnTo>
                    <a:pt x="680" y="20"/>
                  </a:lnTo>
                  <a:lnTo>
                    <a:pt x="680" y="20"/>
                  </a:lnTo>
                  <a:lnTo>
                    <a:pt x="680" y="18"/>
                  </a:lnTo>
                  <a:lnTo>
                    <a:pt x="680" y="18"/>
                  </a:lnTo>
                  <a:lnTo>
                    <a:pt x="678" y="18"/>
                  </a:lnTo>
                  <a:lnTo>
                    <a:pt x="677" y="16"/>
                  </a:lnTo>
                  <a:lnTo>
                    <a:pt x="675" y="16"/>
                  </a:lnTo>
                  <a:lnTo>
                    <a:pt x="675" y="16"/>
                  </a:lnTo>
                  <a:lnTo>
                    <a:pt x="675" y="15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5" y="11"/>
                  </a:lnTo>
                  <a:lnTo>
                    <a:pt x="673" y="9"/>
                  </a:lnTo>
                  <a:lnTo>
                    <a:pt x="671" y="9"/>
                  </a:lnTo>
                  <a:lnTo>
                    <a:pt x="667" y="9"/>
                  </a:lnTo>
                  <a:lnTo>
                    <a:pt x="667" y="9"/>
                  </a:lnTo>
                  <a:lnTo>
                    <a:pt x="666" y="11"/>
                  </a:lnTo>
                  <a:lnTo>
                    <a:pt x="664" y="15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56" y="13"/>
                  </a:lnTo>
                  <a:lnTo>
                    <a:pt x="656" y="13"/>
                  </a:lnTo>
                  <a:lnTo>
                    <a:pt x="655" y="11"/>
                  </a:lnTo>
                  <a:lnTo>
                    <a:pt x="655" y="11"/>
                  </a:lnTo>
                  <a:lnTo>
                    <a:pt x="651" y="11"/>
                  </a:lnTo>
                  <a:lnTo>
                    <a:pt x="651" y="11"/>
                  </a:lnTo>
                  <a:lnTo>
                    <a:pt x="649" y="11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9" y="9"/>
                  </a:lnTo>
                  <a:lnTo>
                    <a:pt x="647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38" y="0"/>
                  </a:lnTo>
                  <a:lnTo>
                    <a:pt x="636" y="2"/>
                  </a:lnTo>
                  <a:lnTo>
                    <a:pt x="594" y="5"/>
                  </a:lnTo>
                  <a:lnTo>
                    <a:pt x="572" y="7"/>
                  </a:lnTo>
                  <a:lnTo>
                    <a:pt x="550" y="9"/>
                  </a:lnTo>
                  <a:lnTo>
                    <a:pt x="530" y="11"/>
                  </a:lnTo>
                  <a:lnTo>
                    <a:pt x="497" y="13"/>
                  </a:lnTo>
                  <a:lnTo>
                    <a:pt x="487" y="15"/>
                  </a:lnTo>
                  <a:lnTo>
                    <a:pt x="444" y="18"/>
                  </a:lnTo>
                  <a:lnTo>
                    <a:pt x="402" y="20"/>
                  </a:lnTo>
                  <a:lnTo>
                    <a:pt x="391" y="22"/>
                  </a:lnTo>
                  <a:lnTo>
                    <a:pt x="359" y="24"/>
                  </a:lnTo>
                  <a:lnTo>
                    <a:pt x="337" y="26"/>
                  </a:lnTo>
                  <a:lnTo>
                    <a:pt x="317" y="26"/>
                  </a:lnTo>
                  <a:lnTo>
                    <a:pt x="284" y="27"/>
                  </a:lnTo>
                  <a:lnTo>
                    <a:pt x="273" y="29"/>
                  </a:lnTo>
                  <a:lnTo>
                    <a:pt x="231" y="31"/>
                  </a:lnTo>
                  <a:lnTo>
                    <a:pt x="178" y="33"/>
                  </a:lnTo>
                  <a:lnTo>
                    <a:pt x="178" y="33"/>
                  </a:lnTo>
                  <a:lnTo>
                    <a:pt x="127" y="37"/>
                  </a:lnTo>
                  <a:lnTo>
                    <a:pt x="125" y="37"/>
                  </a:lnTo>
                  <a:lnTo>
                    <a:pt x="70" y="38"/>
                  </a:lnTo>
                  <a:lnTo>
                    <a:pt x="63" y="38"/>
                  </a:lnTo>
                  <a:lnTo>
                    <a:pt x="0" y="4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150"/>
                  </a:lnTo>
                  <a:lnTo>
                    <a:pt x="6" y="161"/>
                  </a:lnTo>
                  <a:lnTo>
                    <a:pt x="6" y="205"/>
                  </a:lnTo>
                  <a:lnTo>
                    <a:pt x="6" y="214"/>
                  </a:lnTo>
                  <a:lnTo>
                    <a:pt x="8" y="258"/>
                  </a:lnTo>
                  <a:lnTo>
                    <a:pt x="8" y="259"/>
                  </a:lnTo>
                  <a:lnTo>
                    <a:pt x="10" y="323"/>
                  </a:lnTo>
                  <a:lnTo>
                    <a:pt x="10" y="336"/>
                  </a:lnTo>
                  <a:lnTo>
                    <a:pt x="11" y="367"/>
                  </a:lnTo>
                  <a:lnTo>
                    <a:pt x="13" y="417"/>
                  </a:lnTo>
                  <a:lnTo>
                    <a:pt x="15" y="417"/>
                  </a:lnTo>
                  <a:lnTo>
                    <a:pt x="61" y="415"/>
                  </a:lnTo>
                  <a:lnTo>
                    <a:pt x="108" y="413"/>
                  </a:lnTo>
                  <a:lnTo>
                    <a:pt x="121" y="413"/>
                  </a:lnTo>
                  <a:lnTo>
                    <a:pt x="152" y="411"/>
                  </a:lnTo>
                  <a:lnTo>
                    <a:pt x="205" y="409"/>
                  </a:lnTo>
                  <a:lnTo>
                    <a:pt x="214" y="409"/>
                  </a:lnTo>
                  <a:lnTo>
                    <a:pt x="258" y="407"/>
                  </a:lnTo>
                  <a:lnTo>
                    <a:pt x="269" y="406"/>
                  </a:lnTo>
                  <a:lnTo>
                    <a:pt x="313" y="404"/>
                  </a:lnTo>
                  <a:lnTo>
                    <a:pt x="357" y="400"/>
                  </a:lnTo>
                  <a:lnTo>
                    <a:pt x="377" y="398"/>
                  </a:lnTo>
                  <a:lnTo>
                    <a:pt x="401" y="398"/>
                  </a:lnTo>
                  <a:lnTo>
                    <a:pt x="430" y="395"/>
                  </a:lnTo>
                  <a:lnTo>
                    <a:pt x="463" y="393"/>
                  </a:lnTo>
                  <a:lnTo>
                    <a:pt x="496" y="391"/>
                  </a:lnTo>
                  <a:lnTo>
                    <a:pt x="534" y="387"/>
                  </a:lnTo>
                  <a:lnTo>
                    <a:pt x="556" y="386"/>
                  </a:lnTo>
                  <a:lnTo>
                    <a:pt x="607" y="382"/>
                  </a:lnTo>
                  <a:lnTo>
                    <a:pt x="611" y="380"/>
                  </a:lnTo>
                  <a:lnTo>
                    <a:pt x="629" y="378"/>
                  </a:lnTo>
                  <a:lnTo>
                    <a:pt x="655" y="376"/>
                  </a:lnTo>
                  <a:lnTo>
                    <a:pt x="666" y="376"/>
                  </a:lnTo>
                  <a:lnTo>
                    <a:pt x="698" y="373"/>
                  </a:lnTo>
                  <a:lnTo>
                    <a:pt x="702" y="373"/>
                  </a:lnTo>
                  <a:lnTo>
                    <a:pt x="742" y="36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3144838" y="1611313"/>
              <a:ext cx="1316038" cy="617538"/>
            </a:xfrm>
            <a:custGeom>
              <a:avLst/>
              <a:gdLst/>
              <a:ahLst/>
              <a:cxnLst>
                <a:cxn ang="0">
                  <a:pos x="217" y="15"/>
                </a:cxn>
                <a:cxn ang="0">
                  <a:pos x="504" y="2"/>
                </a:cxn>
                <a:cxn ang="0">
                  <a:pos x="517" y="11"/>
                </a:cxn>
                <a:cxn ang="0">
                  <a:pos x="537" y="16"/>
                </a:cxn>
                <a:cxn ang="0">
                  <a:pos x="546" y="24"/>
                </a:cxn>
                <a:cxn ang="0">
                  <a:pos x="559" y="16"/>
                </a:cxn>
                <a:cxn ang="0">
                  <a:pos x="572" y="13"/>
                </a:cxn>
                <a:cxn ang="0">
                  <a:pos x="579" y="15"/>
                </a:cxn>
                <a:cxn ang="0">
                  <a:pos x="586" y="11"/>
                </a:cxn>
                <a:cxn ang="0">
                  <a:pos x="599" y="11"/>
                </a:cxn>
                <a:cxn ang="0">
                  <a:pos x="619" y="9"/>
                </a:cxn>
                <a:cxn ang="0">
                  <a:pos x="628" y="16"/>
                </a:cxn>
                <a:cxn ang="0">
                  <a:pos x="645" y="24"/>
                </a:cxn>
                <a:cxn ang="0">
                  <a:pos x="659" y="26"/>
                </a:cxn>
                <a:cxn ang="0">
                  <a:pos x="670" y="29"/>
                </a:cxn>
                <a:cxn ang="0">
                  <a:pos x="678" y="44"/>
                </a:cxn>
                <a:cxn ang="0">
                  <a:pos x="687" y="46"/>
                </a:cxn>
                <a:cxn ang="0">
                  <a:pos x="699" y="49"/>
                </a:cxn>
                <a:cxn ang="0">
                  <a:pos x="699" y="62"/>
                </a:cxn>
                <a:cxn ang="0">
                  <a:pos x="705" y="71"/>
                </a:cxn>
                <a:cxn ang="0">
                  <a:pos x="707" y="82"/>
                </a:cxn>
                <a:cxn ang="0">
                  <a:pos x="707" y="88"/>
                </a:cxn>
                <a:cxn ang="0">
                  <a:pos x="714" y="95"/>
                </a:cxn>
                <a:cxn ang="0">
                  <a:pos x="718" y="104"/>
                </a:cxn>
                <a:cxn ang="0">
                  <a:pos x="723" y="110"/>
                </a:cxn>
                <a:cxn ang="0">
                  <a:pos x="729" y="117"/>
                </a:cxn>
                <a:cxn ang="0">
                  <a:pos x="734" y="130"/>
                </a:cxn>
                <a:cxn ang="0">
                  <a:pos x="736" y="142"/>
                </a:cxn>
                <a:cxn ang="0">
                  <a:pos x="736" y="150"/>
                </a:cxn>
                <a:cxn ang="0">
                  <a:pos x="738" y="161"/>
                </a:cxn>
                <a:cxn ang="0">
                  <a:pos x="745" y="163"/>
                </a:cxn>
                <a:cxn ang="0">
                  <a:pos x="745" y="170"/>
                </a:cxn>
                <a:cxn ang="0">
                  <a:pos x="754" y="184"/>
                </a:cxn>
                <a:cxn ang="0">
                  <a:pos x="760" y="190"/>
                </a:cxn>
                <a:cxn ang="0">
                  <a:pos x="760" y="194"/>
                </a:cxn>
                <a:cxn ang="0">
                  <a:pos x="758" y="195"/>
                </a:cxn>
                <a:cxn ang="0">
                  <a:pos x="758" y="206"/>
                </a:cxn>
                <a:cxn ang="0">
                  <a:pos x="763" y="216"/>
                </a:cxn>
                <a:cxn ang="0">
                  <a:pos x="765" y="223"/>
                </a:cxn>
                <a:cxn ang="0">
                  <a:pos x="769" y="239"/>
                </a:cxn>
                <a:cxn ang="0">
                  <a:pos x="769" y="254"/>
                </a:cxn>
                <a:cxn ang="0">
                  <a:pos x="769" y="267"/>
                </a:cxn>
                <a:cxn ang="0">
                  <a:pos x="780" y="283"/>
                </a:cxn>
                <a:cxn ang="0">
                  <a:pos x="787" y="287"/>
                </a:cxn>
                <a:cxn ang="0">
                  <a:pos x="789" y="287"/>
                </a:cxn>
                <a:cxn ang="0">
                  <a:pos x="791" y="300"/>
                </a:cxn>
                <a:cxn ang="0">
                  <a:pos x="796" y="309"/>
                </a:cxn>
                <a:cxn ang="0">
                  <a:pos x="794" y="314"/>
                </a:cxn>
                <a:cxn ang="0">
                  <a:pos x="804" y="318"/>
                </a:cxn>
                <a:cxn ang="0">
                  <a:pos x="811" y="323"/>
                </a:cxn>
                <a:cxn ang="0">
                  <a:pos x="820" y="334"/>
                </a:cxn>
                <a:cxn ang="0">
                  <a:pos x="820" y="345"/>
                </a:cxn>
                <a:cxn ang="0">
                  <a:pos x="827" y="351"/>
                </a:cxn>
                <a:cxn ang="0">
                  <a:pos x="593" y="369"/>
                </a:cxn>
                <a:cxn ang="0">
                  <a:pos x="369" y="382"/>
                </a:cxn>
                <a:cxn ang="0">
                  <a:pos x="191" y="336"/>
                </a:cxn>
                <a:cxn ang="0">
                  <a:pos x="3" y="267"/>
                </a:cxn>
              </a:cxnLst>
              <a:rect l="0" t="0" r="r" b="b"/>
              <a:pathLst>
                <a:path w="829" h="389">
                  <a:moveTo>
                    <a:pt x="0" y="16"/>
                  </a:moveTo>
                  <a:lnTo>
                    <a:pt x="51" y="16"/>
                  </a:lnTo>
                  <a:lnTo>
                    <a:pt x="73" y="16"/>
                  </a:lnTo>
                  <a:lnTo>
                    <a:pt x="96" y="16"/>
                  </a:lnTo>
                  <a:lnTo>
                    <a:pt x="115" y="15"/>
                  </a:lnTo>
                  <a:lnTo>
                    <a:pt x="148" y="15"/>
                  </a:lnTo>
                  <a:lnTo>
                    <a:pt x="179" y="15"/>
                  </a:lnTo>
                  <a:lnTo>
                    <a:pt x="217" y="15"/>
                  </a:lnTo>
                  <a:lnTo>
                    <a:pt x="257" y="13"/>
                  </a:lnTo>
                  <a:lnTo>
                    <a:pt x="307" y="11"/>
                  </a:lnTo>
                  <a:lnTo>
                    <a:pt x="350" y="9"/>
                  </a:lnTo>
                  <a:lnTo>
                    <a:pt x="380" y="7"/>
                  </a:lnTo>
                  <a:lnTo>
                    <a:pt x="409" y="5"/>
                  </a:lnTo>
                  <a:lnTo>
                    <a:pt x="434" y="4"/>
                  </a:lnTo>
                  <a:lnTo>
                    <a:pt x="504" y="0"/>
                  </a:lnTo>
                  <a:lnTo>
                    <a:pt x="504" y="2"/>
                  </a:lnTo>
                  <a:lnTo>
                    <a:pt x="506" y="5"/>
                  </a:lnTo>
                  <a:lnTo>
                    <a:pt x="508" y="5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5" y="9"/>
                  </a:lnTo>
                  <a:lnTo>
                    <a:pt x="517" y="9"/>
                  </a:lnTo>
                  <a:lnTo>
                    <a:pt x="517" y="11"/>
                  </a:lnTo>
                  <a:lnTo>
                    <a:pt x="519" y="11"/>
                  </a:lnTo>
                  <a:lnTo>
                    <a:pt x="522" y="13"/>
                  </a:lnTo>
                  <a:lnTo>
                    <a:pt x="526" y="13"/>
                  </a:lnTo>
                  <a:lnTo>
                    <a:pt x="531" y="16"/>
                  </a:lnTo>
                  <a:lnTo>
                    <a:pt x="533" y="16"/>
                  </a:lnTo>
                  <a:lnTo>
                    <a:pt x="535" y="16"/>
                  </a:lnTo>
                  <a:lnTo>
                    <a:pt x="537" y="16"/>
                  </a:lnTo>
                  <a:lnTo>
                    <a:pt x="537" y="16"/>
                  </a:lnTo>
                  <a:lnTo>
                    <a:pt x="539" y="18"/>
                  </a:lnTo>
                  <a:lnTo>
                    <a:pt x="539" y="18"/>
                  </a:lnTo>
                  <a:lnTo>
                    <a:pt x="539" y="20"/>
                  </a:lnTo>
                  <a:lnTo>
                    <a:pt x="539" y="20"/>
                  </a:lnTo>
                  <a:lnTo>
                    <a:pt x="540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6" y="24"/>
                  </a:lnTo>
                  <a:lnTo>
                    <a:pt x="548" y="24"/>
                  </a:lnTo>
                  <a:lnTo>
                    <a:pt x="550" y="24"/>
                  </a:lnTo>
                  <a:lnTo>
                    <a:pt x="550" y="26"/>
                  </a:lnTo>
                  <a:lnTo>
                    <a:pt x="553" y="24"/>
                  </a:lnTo>
                  <a:lnTo>
                    <a:pt x="555" y="22"/>
                  </a:lnTo>
                  <a:lnTo>
                    <a:pt x="557" y="20"/>
                  </a:lnTo>
                  <a:lnTo>
                    <a:pt x="559" y="18"/>
                  </a:lnTo>
                  <a:lnTo>
                    <a:pt x="559" y="16"/>
                  </a:lnTo>
                  <a:lnTo>
                    <a:pt x="561" y="15"/>
                  </a:lnTo>
                  <a:lnTo>
                    <a:pt x="561" y="13"/>
                  </a:lnTo>
                  <a:lnTo>
                    <a:pt x="561" y="13"/>
                  </a:lnTo>
                  <a:lnTo>
                    <a:pt x="566" y="13"/>
                  </a:lnTo>
                  <a:lnTo>
                    <a:pt x="568" y="13"/>
                  </a:lnTo>
                  <a:lnTo>
                    <a:pt x="570" y="15"/>
                  </a:lnTo>
                  <a:lnTo>
                    <a:pt x="570" y="15"/>
                  </a:lnTo>
                  <a:lnTo>
                    <a:pt x="572" y="13"/>
                  </a:lnTo>
                  <a:lnTo>
                    <a:pt x="572" y="11"/>
                  </a:lnTo>
                  <a:lnTo>
                    <a:pt x="573" y="11"/>
                  </a:lnTo>
                  <a:lnTo>
                    <a:pt x="573" y="11"/>
                  </a:lnTo>
                  <a:lnTo>
                    <a:pt x="575" y="11"/>
                  </a:lnTo>
                  <a:lnTo>
                    <a:pt x="577" y="11"/>
                  </a:lnTo>
                  <a:lnTo>
                    <a:pt x="577" y="13"/>
                  </a:lnTo>
                  <a:lnTo>
                    <a:pt x="579" y="15"/>
                  </a:lnTo>
                  <a:lnTo>
                    <a:pt x="579" y="15"/>
                  </a:lnTo>
                  <a:lnTo>
                    <a:pt x="581" y="13"/>
                  </a:lnTo>
                  <a:lnTo>
                    <a:pt x="581" y="13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4" y="11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90" y="11"/>
                  </a:lnTo>
                  <a:lnTo>
                    <a:pt x="593" y="11"/>
                  </a:lnTo>
                  <a:lnTo>
                    <a:pt x="593" y="9"/>
                  </a:lnTo>
                  <a:lnTo>
                    <a:pt x="595" y="9"/>
                  </a:lnTo>
                  <a:lnTo>
                    <a:pt x="597" y="11"/>
                  </a:lnTo>
                  <a:lnTo>
                    <a:pt x="599" y="11"/>
                  </a:lnTo>
                  <a:lnTo>
                    <a:pt x="599" y="11"/>
                  </a:lnTo>
                  <a:lnTo>
                    <a:pt x="601" y="11"/>
                  </a:lnTo>
                  <a:lnTo>
                    <a:pt x="603" y="9"/>
                  </a:lnTo>
                  <a:lnTo>
                    <a:pt x="603" y="9"/>
                  </a:lnTo>
                  <a:lnTo>
                    <a:pt x="606" y="9"/>
                  </a:lnTo>
                  <a:lnTo>
                    <a:pt x="608" y="9"/>
                  </a:lnTo>
                  <a:lnTo>
                    <a:pt x="612" y="7"/>
                  </a:lnTo>
                  <a:lnTo>
                    <a:pt x="615" y="9"/>
                  </a:lnTo>
                  <a:lnTo>
                    <a:pt x="619" y="9"/>
                  </a:lnTo>
                  <a:lnTo>
                    <a:pt x="619" y="9"/>
                  </a:lnTo>
                  <a:lnTo>
                    <a:pt x="621" y="11"/>
                  </a:lnTo>
                  <a:lnTo>
                    <a:pt x="621" y="13"/>
                  </a:lnTo>
                  <a:lnTo>
                    <a:pt x="621" y="13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6" y="16"/>
                  </a:lnTo>
                  <a:lnTo>
                    <a:pt x="628" y="16"/>
                  </a:lnTo>
                  <a:lnTo>
                    <a:pt x="630" y="18"/>
                  </a:lnTo>
                  <a:lnTo>
                    <a:pt x="637" y="18"/>
                  </a:lnTo>
                  <a:lnTo>
                    <a:pt x="641" y="18"/>
                  </a:lnTo>
                  <a:lnTo>
                    <a:pt x="643" y="18"/>
                  </a:lnTo>
                  <a:lnTo>
                    <a:pt x="645" y="18"/>
                  </a:lnTo>
                  <a:lnTo>
                    <a:pt x="645" y="18"/>
                  </a:lnTo>
                  <a:lnTo>
                    <a:pt x="645" y="22"/>
                  </a:lnTo>
                  <a:lnTo>
                    <a:pt x="645" y="24"/>
                  </a:lnTo>
                  <a:lnTo>
                    <a:pt x="645" y="24"/>
                  </a:lnTo>
                  <a:lnTo>
                    <a:pt x="646" y="22"/>
                  </a:lnTo>
                  <a:lnTo>
                    <a:pt x="648" y="22"/>
                  </a:lnTo>
                  <a:lnTo>
                    <a:pt x="654" y="22"/>
                  </a:lnTo>
                  <a:lnTo>
                    <a:pt x="656" y="22"/>
                  </a:lnTo>
                  <a:lnTo>
                    <a:pt x="657" y="24"/>
                  </a:lnTo>
                  <a:lnTo>
                    <a:pt x="659" y="24"/>
                  </a:lnTo>
                  <a:lnTo>
                    <a:pt x="659" y="26"/>
                  </a:lnTo>
                  <a:lnTo>
                    <a:pt x="659" y="27"/>
                  </a:lnTo>
                  <a:lnTo>
                    <a:pt x="659" y="27"/>
                  </a:lnTo>
                  <a:lnTo>
                    <a:pt x="661" y="27"/>
                  </a:lnTo>
                  <a:lnTo>
                    <a:pt x="663" y="29"/>
                  </a:lnTo>
                  <a:lnTo>
                    <a:pt x="667" y="29"/>
                  </a:lnTo>
                  <a:lnTo>
                    <a:pt x="668" y="29"/>
                  </a:lnTo>
                  <a:lnTo>
                    <a:pt x="670" y="29"/>
                  </a:lnTo>
                  <a:lnTo>
                    <a:pt x="670" y="29"/>
                  </a:lnTo>
                  <a:lnTo>
                    <a:pt x="670" y="31"/>
                  </a:lnTo>
                  <a:lnTo>
                    <a:pt x="668" y="33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668" y="36"/>
                  </a:lnTo>
                  <a:lnTo>
                    <a:pt x="670" y="36"/>
                  </a:lnTo>
                  <a:lnTo>
                    <a:pt x="678" y="42"/>
                  </a:lnTo>
                  <a:lnTo>
                    <a:pt x="678" y="44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7"/>
                  </a:lnTo>
                  <a:lnTo>
                    <a:pt x="681" y="47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8" y="47"/>
                  </a:lnTo>
                  <a:lnTo>
                    <a:pt x="692" y="49"/>
                  </a:lnTo>
                  <a:lnTo>
                    <a:pt x="692" y="49"/>
                  </a:lnTo>
                  <a:lnTo>
                    <a:pt x="694" y="47"/>
                  </a:lnTo>
                  <a:lnTo>
                    <a:pt x="696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49"/>
                  </a:lnTo>
                  <a:lnTo>
                    <a:pt x="699" y="53"/>
                  </a:lnTo>
                  <a:lnTo>
                    <a:pt x="701" y="55"/>
                  </a:lnTo>
                  <a:lnTo>
                    <a:pt x="699" y="55"/>
                  </a:lnTo>
                  <a:lnTo>
                    <a:pt x="699" y="57"/>
                  </a:lnTo>
                  <a:lnTo>
                    <a:pt x="699" y="58"/>
                  </a:lnTo>
                  <a:lnTo>
                    <a:pt x="699" y="62"/>
                  </a:lnTo>
                  <a:lnTo>
                    <a:pt x="699" y="64"/>
                  </a:lnTo>
                  <a:lnTo>
                    <a:pt x="698" y="64"/>
                  </a:lnTo>
                  <a:lnTo>
                    <a:pt x="698" y="64"/>
                  </a:lnTo>
                  <a:lnTo>
                    <a:pt x="698" y="66"/>
                  </a:lnTo>
                  <a:lnTo>
                    <a:pt x="699" y="66"/>
                  </a:lnTo>
                  <a:lnTo>
                    <a:pt x="701" y="68"/>
                  </a:lnTo>
                  <a:lnTo>
                    <a:pt x="703" y="69"/>
                  </a:lnTo>
                  <a:lnTo>
                    <a:pt x="705" y="71"/>
                  </a:lnTo>
                  <a:lnTo>
                    <a:pt x="705" y="73"/>
                  </a:lnTo>
                  <a:lnTo>
                    <a:pt x="707" y="75"/>
                  </a:lnTo>
                  <a:lnTo>
                    <a:pt x="707" y="75"/>
                  </a:lnTo>
                  <a:lnTo>
                    <a:pt x="707" y="77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07" y="80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7" y="82"/>
                  </a:lnTo>
                  <a:lnTo>
                    <a:pt x="705" y="84"/>
                  </a:lnTo>
                  <a:lnTo>
                    <a:pt x="707" y="84"/>
                  </a:lnTo>
                  <a:lnTo>
                    <a:pt x="705" y="86"/>
                  </a:lnTo>
                  <a:lnTo>
                    <a:pt x="707" y="88"/>
                  </a:lnTo>
                  <a:lnTo>
                    <a:pt x="707" y="88"/>
                  </a:lnTo>
                  <a:lnTo>
                    <a:pt x="709" y="89"/>
                  </a:lnTo>
                  <a:lnTo>
                    <a:pt x="709" y="89"/>
                  </a:lnTo>
                  <a:lnTo>
                    <a:pt x="710" y="89"/>
                  </a:lnTo>
                  <a:lnTo>
                    <a:pt x="710" y="91"/>
                  </a:lnTo>
                  <a:lnTo>
                    <a:pt x="712" y="93"/>
                  </a:lnTo>
                  <a:lnTo>
                    <a:pt x="714" y="93"/>
                  </a:lnTo>
                  <a:lnTo>
                    <a:pt x="714" y="95"/>
                  </a:lnTo>
                  <a:lnTo>
                    <a:pt x="714" y="95"/>
                  </a:lnTo>
                  <a:lnTo>
                    <a:pt x="714" y="97"/>
                  </a:lnTo>
                  <a:lnTo>
                    <a:pt x="716" y="99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6" y="102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18" y="104"/>
                  </a:lnTo>
                  <a:lnTo>
                    <a:pt x="720" y="108"/>
                  </a:lnTo>
                  <a:lnTo>
                    <a:pt x="720" y="110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1" y="108"/>
                  </a:lnTo>
                  <a:lnTo>
                    <a:pt x="723" y="110"/>
                  </a:lnTo>
                  <a:lnTo>
                    <a:pt x="725" y="110"/>
                  </a:lnTo>
                  <a:lnTo>
                    <a:pt x="727" y="111"/>
                  </a:lnTo>
                  <a:lnTo>
                    <a:pt x="727" y="111"/>
                  </a:lnTo>
                  <a:lnTo>
                    <a:pt x="729" y="111"/>
                  </a:lnTo>
                  <a:lnTo>
                    <a:pt x="729" y="113"/>
                  </a:lnTo>
                  <a:lnTo>
                    <a:pt x="729" y="115"/>
                  </a:lnTo>
                  <a:lnTo>
                    <a:pt x="729" y="115"/>
                  </a:lnTo>
                  <a:lnTo>
                    <a:pt x="729" y="117"/>
                  </a:lnTo>
                  <a:lnTo>
                    <a:pt x="729" y="117"/>
                  </a:lnTo>
                  <a:lnTo>
                    <a:pt x="727" y="119"/>
                  </a:lnTo>
                  <a:lnTo>
                    <a:pt x="729" y="124"/>
                  </a:lnTo>
                  <a:lnTo>
                    <a:pt x="730" y="124"/>
                  </a:lnTo>
                  <a:lnTo>
                    <a:pt x="732" y="126"/>
                  </a:lnTo>
                  <a:lnTo>
                    <a:pt x="732" y="130"/>
                  </a:lnTo>
                  <a:lnTo>
                    <a:pt x="734" y="130"/>
                  </a:lnTo>
                  <a:lnTo>
                    <a:pt x="734" y="130"/>
                  </a:lnTo>
                  <a:lnTo>
                    <a:pt x="736" y="131"/>
                  </a:lnTo>
                  <a:lnTo>
                    <a:pt x="736" y="133"/>
                  </a:lnTo>
                  <a:lnTo>
                    <a:pt x="736" y="135"/>
                  </a:lnTo>
                  <a:lnTo>
                    <a:pt x="734" y="139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34" y="144"/>
                  </a:lnTo>
                  <a:lnTo>
                    <a:pt x="734" y="144"/>
                  </a:lnTo>
                  <a:lnTo>
                    <a:pt x="734" y="146"/>
                  </a:lnTo>
                  <a:lnTo>
                    <a:pt x="734" y="146"/>
                  </a:lnTo>
                  <a:lnTo>
                    <a:pt x="734" y="148"/>
                  </a:lnTo>
                  <a:lnTo>
                    <a:pt x="736" y="150"/>
                  </a:lnTo>
                  <a:lnTo>
                    <a:pt x="736" y="152"/>
                  </a:lnTo>
                  <a:lnTo>
                    <a:pt x="736" y="153"/>
                  </a:lnTo>
                  <a:lnTo>
                    <a:pt x="734" y="155"/>
                  </a:lnTo>
                  <a:lnTo>
                    <a:pt x="734" y="155"/>
                  </a:lnTo>
                  <a:lnTo>
                    <a:pt x="736" y="157"/>
                  </a:lnTo>
                  <a:lnTo>
                    <a:pt x="736" y="157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1"/>
                  </a:lnTo>
                  <a:lnTo>
                    <a:pt x="738" y="164"/>
                  </a:lnTo>
                  <a:lnTo>
                    <a:pt x="740" y="166"/>
                  </a:lnTo>
                  <a:lnTo>
                    <a:pt x="740" y="166"/>
                  </a:lnTo>
                  <a:lnTo>
                    <a:pt x="743" y="166"/>
                  </a:lnTo>
                  <a:lnTo>
                    <a:pt x="743" y="164"/>
                  </a:lnTo>
                  <a:lnTo>
                    <a:pt x="745" y="163"/>
                  </a:lnTo>
                  <a:lnTo>
                    <a:pt x="745" y="163"/>
                  </a:lnTo>
                  <a:lnTo>
                    <a:pt x="747" y="164"/>
                  </a:lnTo>
                  <a:lnTo>
                    <a:pt x="747" y="164"/>
                  </a:lnTo>
                  <a:lnTo>
                    <a:pt x="747" y="166"/>
                  </a:lnTo>
                  <a:lnTo>
                    <a:pt x="747" y="168"/>
                  </a:lnTo>
                  <a:lnTo>
                    <a:pt x="745" y="168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9" y="172"/>
                  </a:lnTo>
                  <a:lnTo>
                    <a:pt x="752" y="172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5"/>
                  </a:lnTo>
                  <a:lnTo>
                    <a:pt x="754" y="181"/>
                  </a:lnTo>
                  <a:lnTo>
                    <a:pt x="754" y="184"/>
                  </a:lnTo>
                  <a:lnTo>
                    <a:pt x="752" y="186"/>
                  </a:lnTo>
                  <a:lnTo>
                    <a:pt x="752" y="186"/>
                  </a:lnTo>
                  <a:lnTo>
                    <a:pt x="752" y="188"/>
                  </a:lnTo>
                  <a:lnTo>
                    <a:pt x="754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60" y="190"/>
                  </a:lnTo>
                  <a:lnTo>
                    <a:pt x="760" y="190"/>
                  </a:lnTo>
                  <a:lnTo>
                    <a:pt x="760" y="192"/>
                  </a:lnTo>
                  <a:lnTo>
                    <a:pt x="762" y="194"/>
                  </a:lnTo>
                  <a:lnTo>
                    <a:pt x="762" y="194"/>
                  </a:lnTo>
                  <a:lnTo>
                    <a:pt x="762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5"/>
                  </a:lnTo>
                  <a:lnTo>
                    <a:pt x="760" y="194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5"/>
                  </a:lnTo>
                  <a:lnTo>
                    <a:pt x="758" y="195"/>
                  </a:lnTo>
                  <a:lnTo>
                    <a:pt x="760" y="197"/>
                  </a:lnTo>
                  <a:lnTo>
                    <a:pt x="758" y="197"/>
                  </a:lnTo>
                  <a:lnTo>
                    <a:pt x="758" y="199"/>
                  </a:lnTo>
                  <a:lnTo>
                    <a:pt x="758" y="201"/>
                  </a:lnTo>
                  <a:lnTo>
                    <a:pt x="758" y="203"/>
                  </a:lnTo>
                  <a:lnTo>
                    <a:pt x="758" y="205"/>
                  </a:lnTo>
                  <a:lnTo>
                    <a:pt x="758" y="205"/>
                  </a:lnTo>
                  <a:lnTo>
                    <a:pt x="758" y="206"/>
                  </a:lnTo>
                  <a:lnTo>
                    <a:pt x="758" y="206"/>
                  </a:lnTo>
                  <a:lnTo>
                    <a:pt x="762" y="206"/>
                  </a:lnTo>
                  <a:lnTo>
                    <a:pt x="762" y="206"/>
                  </a:lnTo>
                  <a:lnTo>
                    <a:pt x="762" y="208"/>
                  </a:lnTo>
                  <a:lnTo>
                    <a:pt x="762" y="208"/>
                  </a:lnTo>
                  <a:lnTo>
                    <a:pt x="762" y="210"/>
                  </a:lnTo>
                  <a:lnTo>
                    <a:pt x="763" y="214"/>
                  </a:lnTo>
                  <a:lnTo>
                    <a:pt x="763" y="216"/>
                  </a:lnTo>
                  <a:lnTo>
                    <a:pt x="765" y="217"/>
                  </a:lnTo>
                  <a:lnTo>
                    <a:pt x="765" y="219"/>
                  </a:lnTo>
                  <a:lnTo>
                    <a:pt x="763" y="219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3" y="221"/>
                  </a:lnTo>
                  <a:lnTo>
                    <a:pt x="765" y="223"/>
                  </a:lnTo>
                  <a:lnTo>
                    <a:pt x="765" y="225"/>
                  </a:lnTo>
                  <a:lnTo>
                    <a:pt x="765" y="228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0"/>
                  </a:lnTo>
                  <a:lnTo>
                    <a:pt x="769" y="232"/>
                  </a:lnTo>
                  <a:lnTo>
                    <a:pt x="769" y="237"/>
                  </a:lnTo>
                  <a:lnTo>
                    <a:pt x="769" y="239"/>
                  </a:lnTo>
                  <a:lnTo>
                    <a:pt x="771" y="241"/>
                  </a:lnTo>
                  <a:lnTo>
                    <a:pt x="771" y="245"/>
                  </a:lnTo>
                  <a:lnTo>
                    <a:pt x="769" y="245"/>
                  </a:lnTo>
                  <a:lnTo>
                    <a:pt x="769" y="247"/>
                  </a:lnTo>
                  <a:lnTo>
                    <a:pt x="769" y="247"/>
                  </a:lnTo>
                  <a:lnTo>
                    <a:pt x="769" y="248"/>
                  </a:lnTo>
                  <a:lnTo>
                    <a:pt x="769" y="250"/>
                  </a:lnTo>
                  <a:lnTo>
                    <a:pt x="769" y="254"/>
                  </a:lnTo>
                  <a:lnTo>
                    <a:pt x="769" y="256"/>
                  </a:lnTo>
                  <a:lnTo>
                    <a:pt x="769" y="258"/>
                  </a:lnTo>
                  <a:lnTo>
                    <a:pt x="769" y="258"/>
                  </a:lnTo>
                  <a:lnTo>
                    <a:pt x="767" y="259"/>
                  </a:lnTo>
                  <a:lnTo>
                    <a:pt x="767" y="263"/>
                  </a:lnTo>
                  <a:lnTo>
                    <a:pt x="767" y="263"/>
                  </a:lnTo>
                  <a:lnTo>
                    <a:pt x="769" y="265"/>
                  </a:lnTo>
                  <a:lnTo>
                    <a:pt x="769" y="267"/>
                  </a:lnTo>
                  <a:lnTo>
                    <a:pt x="773" y="269"/>
                  </a:lnTo>
                  <a:lnTo>
                    <a:pt x="774" y="270"/>
                  </a:lnTo>
                  <a:lnTo>
                    <a:pt x="776" y="270"/>
                  </a:lnTo>
                  <a:lnTo>
                    <a:pt x="778" y="272"/>
                  </a:lnTo>
                  <a:lnTo>
                    <a:pt x="780" y="276"/>
                  </a:lnTo>
                  <a:lnTo>
                    <a:pt x="780" y="280"/>
                  </a:lnTo>
                  <a:lnTo>
                    <a:pt x="780" y="281"/>
                  </a:lnTo>
                  <a:lnTo>
                    <a:pt x="780" y="283"/>
                  </a:lnTo>
                  <a:lnTo>
                    <a:pt x="780" y="285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2" y="287"/>
                  </a:lnTo>
                  <a:lnTo>
                    <a:pt x="783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7"/>
                  </a:lnTo>
                  <a:lnTo>
                    <a:pt x="787" y="283"/>
                  </a:lnTo>
                  <a:lnTo>
                    <a:pt x="787" y="281"/>
                  </a:lnTo>
                  <a:lnTo>
                    <a:pt x="787" y="281"/>
                  </a:lnTo>
                  <a:lnTo>
                    <a:pt x="789" y="283"/>
                  </a:lnTo>
                  <a:lnTo>
                    <a:pt x="789" y="283"/>
                  </a:lnTo>
                  <a:lnTo>
                    <a:pt x="789" y="285"/>
                  </a:lnTo>
                  <a:lnTo>
                    <a:pt x="789" y="287"/>
                  </a:lnTo>
                  <a:lnTo>
                    <a:pt x="787" y="289"/>
                  </a:lnTo>
                  <a:lnTo>
                    <a:pt x="787" y="290"/>
                  </a:lnTo>
                  <a:lnTo>
                    <a:pt x="787" y="292"/>
                  </a:lnTo>
                  <a:lnTo>
                    <a:pt x="787" y="294"/>
                  </a:lnTo>
                  <a:lnTo>
                    <a:pt x="789" y="294"/>
                  </a:lnTo>
                  <a:lnTo>
                    <a:pt x="789" y="296"/>
                  </a:lnTo>
                  <a:lnTo>
                    <a:pt x="791" y="298"/>
                  </a:lnTo>
                  <a:lnTo>
                    <a:pt x="791" y="300"/>
                  </a:lnTo>
                  <a:lnTo>
                    <a:pt x="791" y="300"/>
                  </a:lnTo>
                  <a:lnTo>
                    <a:pt x="791" y="301"/>
                  </a:lnTo>
                  <a:lnTo>
                    <a:pt x="793" y="303"/>
                  </a:lnTo>
                  <a:lnTo>
                    <a:pt x="794" y="305"/>
                  </a:lnTo>
                  <a:lnTo>
                    <a:pt x="794" y="307"/>
                  </a:lnTo>
                  <a:lnTo>
                    <a:pt x="794" y="309"/>
                  </a:lnTo>
                  <a:lnTo>
                    <a:pt x="794" y="309"/>
                  </a:lnTo>
                  <a:lnTo>
                    <a:pt x="796" y="309"/>
                  </a:lnTo>
                  <a:lnTo>
                    <a:pt x="796" y="309"/>
                  </a:lnTo>
                  <a:lnTo>
                    <a:pt x="796" y="311"/>
                  </a:lnTo>
                  <a:lnTo>
                    <a:pt x="796" y="311"/>
                  </a:lnTo>
                  <a:lnTo>
                    <a:pt x="793" y="312"/>
                  </a:lnTo>
                  <a:lnTo>
                    <a:pt x="793" y="312"/>
                  </a:lnTo>
                  <a:lnTo>
                    <a:pt x="793" y="314"/>
                  </a:lnTo>
                  <a:lnTo>
                    <a:pt x="794" y="314"/>
                  </a:lnTo>
                  <a:lnTo>
                    <a:pt x="794" y="314"/>
                  </a:lnTo>
                  <a:lnTo>
                    <a:pt x="796" y="312"/>
                  </a:lnTo>
                  <a:lnTo>
                    <a:pt x="798" y="312"/>
                  </a:lnTo>
                  <a:lnTo>
                    <a:pt x="798" y="314"/>
                  </a:lnTo>
                  <a:lnTo>
                    <a:pt x="800" y="314"/>
                  </a:lnTo>
                  <a:lnTo>
                    <a:pt x="802" y="314"/>
                  </a:lnTo>
                  <a:lnTo>
                    <a:pt x="802" y="316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4" y="318"/>
                  </a:lnTo>
                  <a:lnTo>
                    <a:pt x="805" y="320"/>
                  </a:lnTo>
                  <a:lnTo>
                    <a:pt x="807" y="320"/>
                  </a:lnTo>
                  <a:lnTo>
                    <a:pt x="809" y="320"/>
                  </a:lnTo>
                  <a:lnTo>
                    <a:pt x="811" y="322"/>
                  </a:lnTo>
                  <a:lnTo>
                    <a:pt x="811" y="322"/>
                  </a:lnTo>
                  <a:lnTo>
                    <a:pt x="813" y="323"/>
                  </a:lnTo>
                  <a:lnTo>
                    <a:pt x="811" y="323"/>
                  </a:lnTo>
                  <a:lnTo>
                    <a:pt x="811" y="325"/>
                  </a:lnTo>
                  <a:lnTo>
                    <a:pt x="811" y="327"/>
                  </a:lnTo>
                  <a:lnTo>
                    <a:pt x="811" y="327"/>
                  </a:lnTo>
                  <a:lnTo>
                    <a:pt x="813" y="329"/>
                  </a:lnTo>
                  <a:lnTo>
                    <a:pt x="815" y="331"/>
                  </a:lnTo>
                  <a:lnTo>
                    <a:pt x="816" y="333"/>
                  </a:lnTo>
                  <a:lnTo>
                    <a:pt x="818" y="334"/>
                  </a:lnTo>
                  <a:lnTo>
                    <a:pt x="820" y="334"/>
                  </a:lnTo>
                  <a:lnTo>
                    <a:pt x="820" y="334"/>
                  </a:lnTo>
                  <a:lnTo>
                    <a:pt x="820" y="336"/>
                  </a:lnTo>
                  <a:lnTo>
                    <a:pt x="818" y="338"/>
                  </a:lnTo>
                  <a:lnTo>
                    <a:pt x="818" y="340"/>
                  </a:lnTo>
                  <a:lnTo>
                    <a:pt x="818" y="342"/>
                  </a:lnTo>
                  <a:lnTo>
                    <a:pt x="818" y="343"/>
                  </a:lnTo>
                  <a:lnTo>
                    <a:pt x="818" y="345"/>
                  </a:lnTo>
                  <a:lnTo>
                    <a:pt x="820" y="345"/>
                  </a:lnTo>
                  <a:lnTo>
                    <a:pt x="820" y="347"/>
                  </a:lnTo>
                  <a:lnTo>
                    <a:pt x="822" y="347"/>
                  </a:lnTo>
                  <a:lnTo>
                    <a:pt x="824" y="345"/>
                  </a:lnTo>
                  <a:lnTo>
                    <a:pt x="826" y="345"/>
                  </a:lnTo>
                  <a:lnTo>
                    <a:pt x="826" y="347"/>
                  </a:lnTo>
                  <a:lnTo>
                    <a:pt x="827" y="347"/>
                  </a:lnTo>
                  <a:lnTo>
                    <a:pt x="829" y="349"/>
                  </a:lnTo>
                  <a:lnTo>
                    <a:pt x="827" y="351"/>
                  </a:lnTo>
                  <a:lnTo>
                    <a:pt x="785" y="354"/>
                  </a:lnTo>
                  <a:lnTo>
                    <a:pt x="763" y="356"/>
                  </a:lnTo>
                  <a:lnTo>
                    <a:pt x="741" y="358"/>
                  </a:lnTo>
                  <a:lnTo>
                    <a:pt x="721" y="360"/>
                  </a:lnTo>
                  <a:lnTo>
                    <a:pt x="688" y="362"/>
                  </a:lnTo>
                  <a:lnTo>
                    <a:pt x="678" y="364"/>
                  </a:lnTo>
                  <a:lnTo>
                    <a:pt x="635" y="367"/>
                  </a:lnTo>
                  <a:lnTo>
                    <a:pt x="593" y="369"/>
                  </a:lnTo>
                  <a:lnTo>
                    <a:pt x="582" y="371"/>
                  </a:lnTo>
                  <a:lnTo>
                    <a:pt x="550" y="373"/>
                  </a:lnTo>
                  <a:lnTo>
                    <a:pt x="528" y="375"/>
                  </a:lnTo>
                  <a:lnTo>
                    <a:pt x="508" y="375"/>
                  </a:lnTo>
                  <a:lnTo>
                    <a:pt x="475" y="376"/>
                  </a:lnTo>
                  <a:lnTo>
                    <a:pt x="464" y="378"/>
                  </a:lnTo>
                  <a:lnTo>
                    <a:pt x="422" y="380"/>
                  </a:lnTo>
                  <a:lnTo>
                    <a:pt x="369" y="382"/>
                  </a:lnTo>
                  <a:lnTo>
                    <a:pt x="369" y="382"/>
                  </a:lnTo>
                  <a:lnTo>
                    <a:pt x="318" y="386"/>
                  </a:lnTo>
                  <a:lnTo>
                    <a:pt x="316" y="386"/>
                  </a:lnTo>
                  <a:lnTo>
                    <a:pt x="261" y="387"/>
                  </a:lnTo>
                  <a:lnTo>
                    <a:pt x="254" y="387"/>
                  </a:lnTo>
                  <a:lnTo>
                    <a:pt x="191" y="389"/>
                  </a:lnTo>
                  <a:lnTo>
                    <a:pt x="191" y="347"/>
                  </a:lnTo>
                  <a:lnTo>
                    <a:pt x="191" y="336"/>
                  </a:lnTo>
                  <a:lnTo>
                    <a:pt x="191" y="301"/>
                  </a:lnTo>
                  <a:lnTo>
                    <a:pt x="190" y="296"/>
                  </a:lnTo>
                  <a:lnTo>
                    <a:pt x="190" y="265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65" y="267"/>
                  </a:lnTo>
                  <a:lnTo>
                    <a:pt x="47" y="267"/>
                  </a:lnTo>
                  <a:lnTo>
                    <a:pt x="3" y="267"/>
                  </a:lnTo>
                  <a:lnTo>
                    <a:pt x="1" y="267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733425" y="1660525"/>
              <a:ext cx="957263" cy="1485900"/>
            </a:xfrm>
            <a:custGeom>
              <a:avLst/>
              <a:gdLst/>
              <a:ahLst/>
              <a:cxnLst>
                <a:cxn ang="0">
                  <a:pos x="430" y="51"/>
                </a:cxn>
                <a:cxn ang="0">
                  <a:pos x="556" y="66"/>
                </a:cxn>
                <a:cxn ang="0">
                  <a:pos x="585" y="256"/>
                </a:cxn>
                <a:cxn ang="0">
                  <a:pos x="574" y="376"/>
                </a:cxn>
                <a:cxn ang="0">
                  <a:pos x="563" y="482"/>
                </a:cxn>
                <a:cxn ang="0">
                  <a:pos x="541" y="693"/>
                </a:cxn>
                <a:cxn ang="0">
                  <a:pos x="532" y="793"/>
                </a:cxn>
                <a:cxn ang="0">
                  <a:pos x="523" y="804"/>
                </a:cxn>
                <a:cxn ang="0">
                  <a:pos x="521" y="811"/>
                </a:cxn>
                <a:cxn ang="0">
                  <a:pos x="516" y="813"/>
                </a:cxn>
                <a:cxn ang="0">
                  <a:pos x="510" y="811"/>
                </a:cxn>
                <a:cxn ang="0">
                  <a:pos x="505" y="806"/>
                </a:cxn>
                <a:cxn ang="0">
                  <a:pos x="505" y="804"/>
                </a:cxn>
                <a:cxn ang="0">
                  <a:pos x="501" y="797"/>
                </a:cxn>
                <a:cxn ang="0">
                  <a:pos x="495" y="797"/>
                </a:cxn>
                <a:cxn ang="0">
                  <a:pos x="490" y="799"/>
                </a:cxn>
                <a:cxn ang="0">
                  <a:pos x="483" y="793"/>
                </a:cxn>
                <a:cxn ang="0">
                  <a:pos x="473" y="793"/>
                </a:cxn>
                <a:cxn ang="0">
                  <a:pos x="466" y="797"/>
                </a:cxn>
                <a:cxn ang="0">
                  <a:pos x="463" y="802"/>
                </a:cxn>
                <a:cxn ang="0">
                  <a:pos x="461" y="810"/>
                </a:cxn>
                <a:cxn ang="0">
                  <a:pos x="461" y="815"/>
                </a:cxn>
                <a:cxn ang="0">
                  <a:pos x="463" y="820"/>
                </a:cxn>
                <a:cxn ang="0">
                  <a:pos x="466" y="828"/>
                </a:cxn>
                <a:cxn ang="0">
                  <a:pos x="463" y="835"/>
                </a:cxn>
                <a:cxn ang="0">
                  <a:pos x="463" y="844"/>
                </a:cxn>
                <a:cxn ang="0">
                  <a:pos x="464" y="850"/>
                </a:cxn>
                <a:cxn ang="0">
                  <a:pos x="464" y="857"/>
                </a:cxn>
                <a:cxn ang="0">
                  <a:pos x="463" y="863"/>
                </a:cxn>
                <a:cxn ang="0">
                  <a:pos x="463" y="868"/>
                </a:cxn>
                <a:cxn ang="0">
                  <a:pos x="461" y="872"/>
                </a:cxn>
                <a:cxn ang="0">
                  <a:pos x="466" y="890"/>
                </a:cxn>
                <a:cxn ang="0">
                  <a:pos x="468" y="905"/>
                </a:cxn>
                <a:cxn ang="0">
                  <a:pos x="468" y="914"/>
                </a:cxn>
                <a:cxn ang="0">
                  <a:pos x="464" y="919"/>
                </a:cxn>
                <a:cxn ang="0">
                  <a:pos x="459" y="921"/>
                </a:cxn>
                <a:cxn ang="0">
                  <a:pos x="463" y="926"/>
                </a:cxn>
                <a:cxn ang="0">
                  <a:pos x="459" y="930"/>
                </a:cxn>
                <a:cxn ang="0">
                  <a:pos x="459" y="936"/>
                </a:cxn>
                <a:cxn ang="0">
                  <a:pos x="410" y="875"/>
                </a:cxn>
                <a:cxn ang="0">
                  <a:pos x="358" y="811"/>
                </a:cxn>
                <a:cxn ang="0">
                  <a:pos x="256" y="689"/>
                </a:cxn>
                <a:cxn ang="0">
                  <a:pos x="179" y="592"/>
                </a:cxn>
                <a:cxn ang="0">
                  <a:pos x="115" y="513"/>
                </a:cxn>
                <a:cxn ang="0">
                  <a:pos x="70" y="455"/>
                </a:cxn>
                <a:cxn ang="0">
                  <a:pos x="9" y="380"/>
                </a:cxn>
                <a:cxn ang="0">
                  <a:pos x="4" y="349"/>
                </a:cxn>
                <a:cxn ang="0">
                  <a:pos x="13" y="292"/>
                </a:cxn>
                <a:cxn ang="0">
                  <a:pos x="53" y="49"/>
                </a:cxn>
                <a:cxn ang="0">
                  <a:pos x="93" y="5"/>
                </a:cxn>
                <a:cxn ang="0">
                  <a:pos x="125" y="11"/>
                </a:cxn>
                <a:cxn ang="0">
                  <a:pos x="280" y="33"/>
                </a:cxn>
              </a:cxnLst>
              <a:rect l="0" t="0" r="r" b="b"/>
              <a:pathLst>
                <a:path w="603" h="936">
                  <a:moveTo>
                    <a:pt x="331" y="38"/>
                  </a:moveTo>
                  <a:lnTo>
                    <a:pt x="335" y="40"/>
                  </a:lnTo>
                  <a:lnTo>
                    <a:pt x="349" y="42"/>
                  </a:lnTo>
                  <a:lnTo>
                    <a:pt x="430" y="51"/>
                  </a:lnTo>
                  <a:lnTo>
                    <a:pt x="446" y="53"/>
                  </a:lnTo>
                  <a:lnTo>
                    <a:pt x="459" y="55"/>
                  </a:lnTo>
                  <a:lnTo>
                    <a:pt x="514" y="60"/>
                  </a:lnTo>
                  <a:lnTo>
                    <a:pt x="556" y="66"/>
                  </a:lnTo>
                  <a:lnTo>
                    <a:pt x="583" y="68"/>
                  </a:lnTo>
                  <a:lnTo>
                    <a:pt x="603" y="69"/>
                  </a:lnTo>
                  <a:lnTo>
                    <a:pt x="590" y="194"/>
                  </a:lnTo>
                  <a:lnTo>
                    <a:pt x="585" y="256"/>
                  </a:lnTo>
                  <a:lnTo>
                    <a:pt x="581" y="305"/>
                  </a:lnTo>
                  <a:lnTo>
                    <a:pt x="578" y="325"/>
                  </a:lnTo>
                  <a:lnTo>
                    <a:pt x="578" y="331"/>
                  </a:lnTo>
                  <a:lnTo>
                    <a:pt x="574" y="376"/>
                  </a:lnTo>
                  <a:lnTo>
                    <a:pt x="572" y="393"/>
                  </a:lnTo>
                  <a:lnTo>
                    <a:pt x="569" y="428"/>
                  </a:lnTo>
                  <a:lnTo>
                    <a:pt x="563" y="468"/>
                  </a:lnTo>
                  <a:lnTo>
                    <a:pt x="563" y="482"/>
                  </a:lnTo>
                  <a:lnTo>
                    <a:pt x="561" y="497"/>
                  </a:lnTo>
                  <a:lnTo>
                    <a:pt x="556" y="550"/>
                  </a:lnTo>
                  <a:lnTo>
                    <a:pt x="548" y="618"/>
                  </a:lnTo>
                  <a:lnTo>
                    <a:pt x="541" y="693"/>
                  </a:lnTo>
                  <a:lnTo>
                    <a:pt x="541" y="696"/>
                  </a:lnTo>
                  <a:lnTo>
                    <a:pt x="539" y="713"/>
                  </a:lnTo>
                  <a:lnTo>
                    <a:pt x="532" y="791"/>
                  </a:lnTo>
                  <a:lnTo>
                    <a:pt x="532" y="793"/>
                  </a:lnTo>
                  <a:lnTo>
                    <a:pt x="530" y="793"/>
                  </a:lnTo>
                  <a:lnTo>
                    <a:pt x="526" y="799"/>
                  </a:lnTo>
                  <a:lnTo>
                    <a:pt x="525" y="800"/>
                  </a:lnTo>
                  <a:lnTo>
                    <a:pt x="523" y="804"/>
                  </a:lnTo>
                  <a:lnTo>
                    <a:pt x="523" y="806"/>
                  </a:lnTo>
                  <a:lnTo>
                    <a:pt x="523" y="810"/>
                  </a:lnTo>
                  <a:lnTo>
                    <a:pt x="521" y="811"/>
                  </a:lnTo>
                  <a:lnTo>
                    <a:pt x="521" y="811"/>
                  </a:lnTo>
                  <a:lnTo>
                    <a:pt x="519" y="813"/>
                  </a:lnTo>
                  <a:lnTo>
                    <a:pt x="517" y="811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514" y="813"/>
                  </a:lnTo>
                  <a:lnTo>
                    <a:pt x="512" y="813"/>
                  </a:lnTo>
                  <a:lnTo>
                    <a:pt x="512" y="813"/>
                  </a:lnTo>
                  <a:lnTo>
                    <a:pt x="510" y="811"/>
                  </a:lnTo>
                  <a:lnTo>
                    <a:pt x="508" y="810"/>
                  </a:lnTo>
                  <a:lnTo>
                    <a:pt x="506" y="810"/>
                  </a:lnTo>
                  <a:lnTo>
                    <a:pt x="505" y="808"/>
                  </a:lnTo>
                  <a:lnTo>
                    <a:pt x="505" y="806"/>
                  </a:lnTo>
                  <a:lnTo>
                    <a:pt x="505" y="806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4"/>
                  </a:lnTo>
                  <a:lnTo>
                    <a:pt x="505" y="800"/>
                  </a:lnTo>
                  <a:lnTo>
                    <a:pt x="503" y="799"/>
                  </a:lnTo>
                  <a:lnTo>
                    <a:pt x="501" y="799"/>
                  </a:lnTo>
                  <a:lnTo>
                    <a:pt x="501" y="797"/>
                  </a:lnTo>
                  <a:lnTo>
                    <a:pt x="499" y="795"/>
                  </a:lnTo>
                  <a:lnTo>
                    <a:pt x="497" y="795"/>
                  </a:lnTo>
                  <a:lnTo>
                    <a:pt x="495" y="795"/>
                  </a:lnTo>
                  <a:lnTo>
                    <a:pt x="495" y="797"/>
                  </a:lnTo>
                  <a:lnTo>
                    <a:pt x="494" y="797"/>
                  </a:lnTo>
                  <a:lnTo>
                    <a:pt x="492" y="799"/>
                  </a:lnTo>
                  <a:lnTo>
                    <a:pt x="492" y="799"/>
                  </a:lnTo>
                  <a:lnTo>
                    <a:pt x="490" y="799"/>
                  </a:lnTo>
                  <a:lnTo>
                    <a:pt x="488" y="797"/>
                  </a:lnTo>
                  <a:lnTo>
                    <a:pt x="488" y="797"/>
                  </a:lnTo>
                  <a:lnTo>
                    <a:pt x="484" y="793"/>
                  </a:lnTo>
                  <a:lnTo>
                    <a:pt x="483" y="793"/>
                  </a:lnTo>
                  <a:lnTo>
                    <a:pt x="481" y="793"/>
                  </a:lnTo>
                  <a:lnTo>
                    <a:pt x="477" y="793"/>
                  </a:lnTo>
                  <a:lnTo>
                    <a:pt x="475" y="795"/>
                  </a:lnTo>
                  <a:lnTo>
                    <a:pt x="473" y="793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70" y="795"/>
                  </a:lnTo>
                  <a:lnTo>
                    <a:pt x="466" y="797"/>
                  </a:lnTo>
                  <a:lnTo>
                    <a:pt x="464" y="797"/>
                  </a:lnTo>
                  <a:lnTo>
                    <a:pt x="463" y="799"/>
                  </a:lnTo>
                  <a:lnTo>
                    <a:pt x="463" y="800"/>
                  </a:lnTo>
                  <a:lnTo>
                    <a:pt x="463" y="802"/>
                  </a:lnTo>
                  <a:lnTo>
                    <a:pt x="463" y="804"/>
                  </a:lnTo>
                  <a:lnTo>
                    <a:pt x="463" y="806"/>
                  </a:lnTo>
                  <a:lnTo>
                    <a:pt x="463" y="808"/>
                  </a:lnTo>
                  <a:lnTo>
                    <a:pt x="461" y="810"/>
                  </a:lnTo>
                  <a:lnTo>
                    <a:pt x="461" y="810"/>
                  </a:lnTo>
                  <a:lnTo>
                    <a:pt x="461" y="811"/>
                  </a:lnTo>
                  <a:lnTo>
                    <a:pt x="461" y="813"/>
                  </a:lnTo>
                  <a:lnTo>
                    <a:pt x="461" y="815"/>
                  </a:lnTo>
                  <a:lnTo>
                    <a:pt x="463" y="817"/>
                  </a:lnTo>
                  <a:lnTo>
                    <a:pt x="463" y="817"/>
                  </a:lnTo>
                  <a:lnTo>
                    <a:pt x="463" y="820"/>
                  </a:lnTo>
                  <a:lnTo>
                    <a:pt x="463" y="820"/>
                  </a:lnTo>
                  <a:lnTo>
                    <a:pt x="464" y="824"/>
                  </a:lnTo>
                  <a:lnTo>
                    <a:pt x="466" y="826"/>
                  </a:lnTo>
                  <a:lnTo>
                    <a:pt x="466" y="826"/>
                  </a:lnTo>
                  <a:lnTo>
                    <a:pt x="466" y="828"/>
                  </a:lnTo>
                  <a:lnTo>
                    <a:pt x="464" y="828"/>
                  </a:lnTo>
                  <a:lnTo>
                    <a:pt x="463" y="830"/>
                  </a:lnTo>
                  <a:lnTo>
                    <a:pt x="463" y="831"/>
                  </a:lnTo>
                  <a:lnTo>
                    <a:pt x="463" y="835"/>
                  </a:lnTo>
                  <a:lnTo>
                    <a:pt x="463" y="837"/>
                  </a:lnTo>
                  <a:lnTo>
                    <a:pt x="463" y="839"/>
                  </a:lnTo>
                  <a:lnTo>
                    <a:pt x="463" y="841"/>
                  </a:lnTo>
                  <a:lnTo>
                    <a:pt x="463" y="844"/>
                  </a:lnTo>
                  <a:lnTo>
                    <a:pt x="463" y="844"/>
                  </a:lnTo>
                  <a:lnTo>
                    <a:pt x="463" y="848"/>
                  </a:lnTo>
                  <a:lnTo>
                    <a:pt x="464" y="850"/>
                  </a:lnTo>
                  <a:lnTo>
                    <a:pt x="464" y="850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4" y="855"/>
                  </a:lnTo>
                  <a:lnTo>
                    <a:pt x="464" y="857"/>
                  </a:lnTo>
                  <a:lnTo>
                    <a:pt x="464" y="859"/>
                  </a:lnTo>
                  <a:lnTo>
                    <a:pt x="464" y="859"/>
                  </a:lnTo>
                  <a:lnTo>
                    <a:pt x="464" y="861"/>
                  </a:lnTo>
                  <a:lnTo>
                    <a:pt x="463" y="863"/>
                  </a:lnTo>
                  <a:lnTo>
                    <a:pt x="463" y="864"/>
                  </a:lnTo>
                  <a:lnTo>
                    <a:pt x="464" y="864"/>
                  </a:lnTo>
                  <a:lnTo>
                    <a:pt x="464" y="864"/>
                  </a:lnTo>
                  <a:lnTo>
                    <a:pt x="463" y="868"/>
                  </a:lnTo>
                  <a:lnTo>
                    <a:pt x="463" y="868"/>
                  </a:lnTo>
                  <a:lnTo>
                    <a:pt x="461" y="870"/>
                  </a:lnTo>
                  <a:lnTo>
                    <a:pt x="461" y="870"/>
                  </a:lnTo>
                  <a:lnTo>
                    <a:pt x="461" y="872"/>
                  </a:lnTo>
                  <a:lnTo>
                    <a:pt x="461" y="872"/>
                  </a:lnTo>
                  <a:lnTo>
                    <a:pt x="463" y="879"/>
                  </a:lnTo>
                  <a:lnTo>
                    <a:pt x="466" y="888"/>
                  </a:lnTo>
                  <a:lnTo>
                    <a:pt x="466" y="890"/>
                  </a:lnTo>
                  <a:lnTo>
                    <a:pt x="466" y="892"/>
                  </a:lnTo>
                  <a:lnTo>
                    <a:pt x="466" y="899"/>
                  </a:lnTo>
                  <a:lnTo>
                    <a:pt x="466" y="903"/>
                  </a:lnTo>
                  <a:lnTo>
                    <a:pt x="468" y="905"/>
                  </a:lnTo>
                  <a:lnTo>
                    <a:pt x="468" y="905"/>
                  </a:lnTo>
                  <a:lnTo>
                    <a:pt x="468" y="908"/>
                  </a:lnTo>
                  <a:lnTo>
                    <a:pt x="468" y="912"/>
                  </a:lnTo>
                  <a:lnTo>
                    <a:pt x="468" y="914"/>
                  </a:lnTo>
                  <a:lnTo>
                    <a:pt x="466" y="916"/>
                  </a:lnTo>
                  <a:lnTo>
                    <a:pt x="466" y="917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19"/>
                  </a:lnTo>
                  <a:lnTo>
                    <a:pt x="461" y="919"/>
                  </a:lnTo>
                  <a:lnTo>
                    <a:pt x="459" y="919"/>
                  </a:lnTo>
                  <a:lnTo>
                    <a:pt x="459" y="921"/>
                  </a:lnTo>
                  <a:lnTo>
                    <a:pt x="459" y="921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3" y="926"/>
                  </a:lnTo>
                  <a:lnTo>
                    <a:pt x="461" y="928"/>
                  </a:lnTo>
                  <a:lnTo>
                    <a:pt x="461" y="928"/>
                  </a:lnTo>
                  <a:lnTo>
                    <a:pt x="459" y="930"/>
                  </a:lnTo>
                  <a:lnTo>
                    <a:pt x="459" y="930"/>
                  </a:lnTo>
                  <a:lnTo>
                    <a:pt x="457" y="930"/>
                  </a:lnTo>
                  <a:lnTo>
                    <a:pt x="459" y="932"/>
                  </a:lnTo>
                  <a:lnTo>
                    <a:pt x="459" y="934"/>
                  </a:lnTo>
                  <a:lnTo>
                    <a:pt x="459" y="936"/>
                  </a:lnTo>
                  <a:lnTo>
                    <a:pt x="459" y="936"/>
                  </a:lnTo>
                  <a:lnTo>
                    <a:pt x="441" y="912"/>
                  </a:lnTo>
                  <a:lnTo>
                    <a:pt x="430" y="899"/>
                  </a:lnTo>
                  <a:lnTo>
                    <a:pt x="410" y="875"/>
                  </a:lnTo>
                  <a:lnTo>
                    <a:pt x="397" y="859"/>
                  </a:lnTo>
                  <a:lnTo>
                    <a:pt x="386" y="846"/>
                  </a:lnTo>
                  <a:lnTo>
                    <a:pt x="369" y="826"/>
                  </a:lnTo>
                  <a:lnTo>
                    <a:pt x="358" y="811"/>
                  </a:lnTo>
                  <a:lnTo>
                    <a:pt x="349" y="800"/>
                  </a:lnTo>
                  <a:lnTo>
                    <a:pt x="346" y="797"/>
                  </a:lnTo>
                  <a:lnTo>
                    <a:pt x="316" y="760"/>
                  </a:lnTo>
                  <a:lnTo>
                    <a:pt x="256" y="689"/>
                  </a:lnTo>
                  <a:lnTo>
                    <a:pt x="236" y="662"/>
                  </a:lnTo>
                  <a:lnTo>
                    <a:pt x="214" y="636"/>
                  </a:lnTo>
                  <a:lnTo>
                    <a:pt x="209" y="629"/>
                  </a:lnTo>
                  <a:lnTo>
                    <a:pt x="179" y="592"/>
                  </a:lnTo>
                  <a:lnTo>
                    <a:pt x="177" y="592"/>
                  </a:lnTo>
                  <a:lnTo>
                    <a:pt x="174" y="585"/>
                  </a:lnTo>
                  <a:lnTo>
                    <a:pt x="130" y="530"/>
                  </a:lnTo>
                  <a:lnTo>
                    <a:pt x="115" y="513"/>
                  </a:lnTo>
                  <a:lnTo>
                    <a:pt x="110" y="504"/>
                  </a:lnTo>
                  <a:lnTo>
                    <a:pt x="90" y="481"/>
                  </a:lnTo>
                  <a:lnTo>
                    <a:pt x="79" y="466"/>
                  </a:lnTo>
                  <a:lnTo>
                    <a:pt x="70" y="455"/>
                  </a:lnTo>
                  <a:lnTo>
                    <a:pt x="55" y="439"/>
                  </a:lnTo>
                  <a:lnTo>
                    <a:pt x="42" y="422"/>
                  </a:lnTo>
                  <a:lnTo>
                    <a:pt x="35" y="413"/>
                  </a:lnTo>
                  <a:lnTo>
                    <a:pt x="9" y="380"/>
                  </a:lnTo>
                  <a:lnTo>
                    <a:pt x="0" y="369"/>
                  </a:lnTo>
                  <a:lnTo>
                    <a:pt x="2" y="362"/>
                  </a:lnTo>
                  <a:lnTo>
                    <a:pt x="2" y="356"/>
                  </a:lnTo>
                  <a:lnTo>
                    <a:pt x="4" y="349"/>
                  </a:lnTo>
                  <a:lnTo>
                    <a:pt x="4" y="347"/>
                  </a:lnTo>
                  <a:lnTo>
                    <a:pt x="6" y="331"/>
                  </a:lnTo>
                  <a:lnTo>
                    <a:pt x="9" y="314"/>
                  </a:lnTo>
                  <a:lnTo>
                    <a:pt x="13" y="292"/>
                  </a:lnTo>
                  <a:lnTo>
                    <a:pt x="15" y="280"/>
                  </a:lnTo>
                  <a:lnTo>
                    <a:pt x="28" y="199"/>
                  </a:lnTo>
                  <a:lnTo>
                    <a:pt x="44" y="100"/>
                  </a:lnTo>
                  <a:lnTo>
                    <a:pt x="53" y="49"/>
                  </a:lnTo>
                  <a:lnTo>
                    <a:pt x="55" y="3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93" y="5"/>
                  </a:lnTo>
                  <a:lnTo>
                    <a:pt x="110" y="7"/>
                  </a:lnTo>
                  <a:lnTo>
                    <a:pt x="119" y="9"/>
                  </a:lnTo>
                  <a:lnTo>
                    <a:pt x="123" y="9"/>
                  </a:lnTo>
                  <a:lnTo>
                    <a:pt x="125" y="11"/>
                  </a:lnTo>
                  <a:lnTo>
                    <a:pt x="185" y="18"/>
                  </a:lnTo>
                  <a:lnTo>
                    <a:pt x="225" y="24"/>
                  </a:lnTo>
                  <a:lnTo>
                    <a:pt x="267" y="31"/>
                  </a:lnTo>
                  <a:lnTo>
                    <a:pt x="280" y="33"/>
                  </a:lnTo>
                  <a:lnTo>
                    <a:pt x="296" y="35"/>
                  </a:lnTo>
                  <a:lnTo>
                    <a:pt x="331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2373313" y="2020888"/>
              <a:ext cx="1095375" cy="811213"/>
            </a:xfrm>
            <a:custGeom>
              <a:avLst/>
              <a:gdLst/>
              <a:ahLst/>
              <a:cxnLst>
                <a:cxn ang="0">
                  <a:pos x="688" y="458"/>
                </a:cxn>
                <a:cxn ang="0">
                  <a:pos x="687" y="414"/>
                </a:cxn>
                <a:cxn ang="0">
                  <a:pos x="685" y="349"/>
                </a:cxn>
                <a:cxn ang="0">
                  <a:pos x="683" y="296"/>
                </a:cxn>
                <a:cxn ang="0">
                  <a:pos x="681" y="241"/>
                </a:cxn>
                <a:cxn ang="0">
                  <a:pos x="681" y="186"/>
                </a:cxn>
                <a:cxn ang="0">
                  <a:pos x="677" y="89"/>
                </a:cxn>
                <a:cxn ang="0">
                  <a:pos x="677" y="43"/>
                </a:cxn>
                <a:cxn ang="0">
                  <a:pos x="676" y="7"/>
                </a:cxn>
                <a:cxn ang="0">
                  <a:pos x="619" y="7"/>
                </a:cxn>
                <a:cxn ang="0">
                  <a:pos x="533" y="9"/>
                </a:cxn>
                <a:cxn ang="0">
                  <a:pos x="487" y="9"/>
                </a:cxn>
                <a:cxn ang="0">
                  <a:pos x="431" y="9"/>
                </a:cxn>
                <a:cxn ang="0">
                  <a:pos x="374" y="11"/>
                </a:cxn>
                <a:cxn ang="0">
                  <a:pos x="288" y="9"/>
                </a:cxn>
                <a:cxn ang="0">
                  <a:pos x="244" y="9"/>
                </a:cxn>
                <a:cxn ang="0">
                  <a:pos x="226" y="7"/>
                </a:cxn>
                <a:cxn ang="0">
                  <a:pos x="128" y="5"/>
                </a:cxn>
                <a:cxn ang="0">
                  <a:pos x="71" y="3"/>
                </a:cxn>
                <a:cxn ang="0">
                  <a:pos x="22" y="1"/>
                </a:cxn>
                <a:cxn ang="0">
                  <a:pos x="20" y="42"/>
                </a:cxn>
                <a:cxn ang="0">
                  <a:pos x="18" y="98"/>
                </a:cxn>
                <a:cxn ang="0">
                  <a:pos x="18" y="106"/>
                </a:cxn>
                <a:cxn ang="0">
                  <a:pos x="16" y="135"/>
                </a:cxn>
                <a:cxn ang="0">
                  <a:pos x="14" y="175"/>
                </a:cxn>
                <a:cxn ang="0">
                  <a:pos x="12" y="206"/>
                </a:cxn>
                <a:cxn ang="0">
                  <a:pos x="7" y="314"/>
                </a:cxn>
                <a:cxn ang="0">
                  <a:pos x="5" y="341"/>
                </a:cxn>
                <a:cxn ang="0">
                  <a:pos x="5" y="391"/>
                </a:cxn>
                <a:cxn ang="0">
                  <a:pos x="1" y="458"/>
                </a:cxn>
                <a:cxn ang="0">
                  <a:pos x="0" y="502"/>
                </a:cxn>
                <a:cxn ang="0">
                  <a:pos x="155" y="506"/>
                </a:cxn>
                <a:cxn ang="0">
                  <a:pos x="213" y="508"/>
                </a:cxn>
                <a:cxn ang="0">
                  <a:pos x="254" y="509"/>
                </a:cxn>
                <a:cxn ang="0">
                  <a:pos x="328" y="511"/>
                </a:cxn>
                <a:cxn ang="0">
                  <a:pos x="383" y="511"/>
                </a:cxn>
                <a:cxn ang="0">
                  <a:pos x="588" y="509"/>
                </a:cxn>
                <a:cxn ang="0">
                  <a:pos x="690" y="508"/>
                </a:cxn>
              </a:cxnLst>
              <a:rect l="0" t="0" r="r" b="b"/>
              <a:pathLst>
                <a:path w="690" h="511">
                  <a:moveTo>
                    <a:pt x="690" y="508"/>
                  </a:moveTo>
                  <a:lnTo>
                    <a:pt x="688" y="458"/>
                  </a:lnTo>
                  <a:lnTo>
                    <a:pt x="687" y="427"/>
                  </a:lnTo>
                  <a:lnTo>
                    <a:pt x="687" y="414"/>
                  </a:lnTo>
                  <a:lnTo>
                    <a:pt x="685" y="350"/>
                  </a:lnTo>
                  <a:lnTo>
                    <a:pt x="685" y="349"/>
                  </a:lnTo>
                  <a:lnTo>
                    <a:pt x="683" y="305"/>
                  </a:lnTo>
                  <a:lnTo>
                    <a:pt x="683" y="296"/>
                  </a:lnTo>
                  <a:lnTo>
                    <a:pt x="683" y="252"/>
                  </a:lnTo>
                  <a:lnTo>
                    <a:pt x="681" y="241"/>
                  </a:lnTo>
                  <a:lnTo>
                    <a:pt x="681" y="186"/>
                  </a:lnTo>
                  <a:lnTo>
                    <a:pt x="681" y="186"/>
                  </a:lnTo>
                  <a:lnTo>
                    <a:pt x="677" y="131"/>
                  </a:lnTo>
                  <a:lnTo>
                    <a:pt x="677" y="89"/>
                  </a:lnTo>
                  <a:lnTo>
                    <a:pt x="677" y="78"/>
                  </a:lnTo>
                  <a:lnTo>
                    <a:pt x="677" y="43"/>
                  </a:lnTo>
                  <a:lnTo>
                    <a:pt x="676" y="38"/>
                  </a:lnTo>
                  <a:lnTo>
                    <a:pt x="676" y="7"/>
                  </a:lnTo>
                  <a:lnTo>
                    <a:pt x="621" y="7"/>
                  </a:lnTo>
                  <a:lnTo>
                    <a:pt x="619" y="7"/>
                  </a:lnTo>
                  <a:lnTo>
                    <a:pt x="551" y="9"/>
                  </a:lnTo>
                  <a:lnTo>
                    <a:pt x="533" y="9"/>
                  </a:lnTo>
                  <a:lnTo>
                    <a:pt x="489" y="9"/>
                  </a:lnTo>
                  <a:lnTo>
                    <a:pt x="487" y="9"/>
                  </a:lnTo>
                  <a:lnTo>
                    <a:pt x="476" y="9"/>
                  </a:lnTo>
                  <a:lnTo>
                    <a:pt x="431" y="9"/>
                  </a:lnTo>
                  <a:lnTo>
                    <a:pt x="405" y="11"/>
                  </a:lnTo>
                  <a:lnTo>
                    <a:pt x="374" y="11"/>
                  </a:lnTo>
                  <a:lnTo>
                    <a:pt x="336" y="9"/>
                  </a:lnTo>
                  <a:lnTo>
                    <a:pt x="288" y="9"/>
                  </a:lnTo>
                  <a:lnTo>
                    <a:pt x="276" y="9"/>
                  </a:lnTo>
                  <a:lnTo>
                    <a:pt x="244" y="9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184" y="7"/>
                  </a:lnTo>
                  <a:lnTo>
                    <a:pt x="128" y="5"/>
                  </a:lnTo>
                  <a:lnTo>
                    <a:pt x="85" y="3"/>
                  </a:lnTo>
                  <a:lnTo>
                    <a:pt x="71" y="3"/>
                  </a:lnTo>
                  <a:lnTo>
                    <a:pt x="49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0" y="42"/>
                  </a:lnTo>
                  <a:lnTo>
                    <a:pt x="18" y="85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8" y="106"/>
                  </a:lnTo>
                  <a:lnTo>
                    <a:pt x="16" y="111"/>
                  </a:lnTo>
                  <a:lnTo>
                    <a:pt x="16" y="135"/>
                  </a:lnTo>
                  <a:lnTo>
                    <a:pt x="14" y="168"/>
                  </a:lnTo>
                  <a:lnTo>
                    <a:pt x="14" y="175"/>
                  </a:lnTo>
                  <a:lnTo>
                    <a:pt x="12" y="186"/>
                  </a:lnTo>
                  <a:lnTo>
                    <a:pt x="12" y="206"/>
                  </a:lnTo>
                  <a:lnTo>
                    <a:pt x="11" y="257"/>
                  </a:lnTo>
                  <a:lnTo>
                    <a:pt x="7" y="314"/>
                  </a:lnTo>
                  <a:lnTo>
                    <a:pt x="7" y="314"/>
                  </a:lnTo>
                  <a:lnTo>
                    <a:pt x="5" y="341"/>
                  </a:lnTo>
                  <a:lnTo>
                    <a:pt x="7" y="356"/>
                  </a:lnTo>
                  <a:lnTo>
                    <a:pt x="5" y="391"/>
                  </a:lnTo>
                  <a:lnTo>
                    <a:pt x="3" y="422"/>
                  </a:lnTo>
                  <a:lnTo>
                    <a:pt x="1" y="458"/>
                  </a:lnTo>
                  <a:lnTo>
                    <a:pt x="0" y="482"/>
                  </a:lnTo>
                  <a:lnTo>
                    <a:pt x="0" y="502"/>
                  </a:lnTo>
                  <a:lnTo>
                    <a:pt x="65" y="504"/>
                  </a:lnTo>
                  <a:lnTo>
                    <a:pt x="155" y="506"/>
                  </a:lnTo>
                  <a:lnTo>
                    <a:pt x="160" y="508"/>
                  </a:lnTo>
                  <a:lnTo>
                    <a:pt x="213" y="508"/>
                  </a:lnTo>
                  <a:lnTo>
                    <a:pt x="213" y="509"/>
                  </a:lnTo>
                  <a:lnTo>
                    <a:pt x="254" y="509"/>
                  </a:lnTo>
                  <a:lnTo>
                    <a:pt x="301" y="511"/>
                  </a:lnTo>
                  <a:lnTo>
                    <a:pt x="328" y="511"/>
                  </a:lnTo>
                  <a:lnTo>
                    <a:pt x="378" y="511"/>
                  </a:lnTo>
                  <a:lnTo>
                    <a:pt x="383" y="511"/>
                  </a:lnTo>
                  <a:lnTo>
                    <a:pt x="498" y="511"/>
                  </a:lnTo>
                  <a:lnTo>
                    <a:pt x="588" y="509"/>
                  </a:lnTo>
                  <a:lnTo>
                    <a:pt x="595" y="509"/>
                  </a:lnTo>
                  <a:lnTo>
                    <a:pt x="690" y="50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1592263" y="1770063"/>
              <a:ext cx="815975" cy="104775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336" y="24"/>
                </a:cxn>
                <a:cxn ang="0">
                  <a:pos x="327" y="148"/>
                </a:cxn>
                <a:cxn ang="0">
                  <a:pos x="514" y="158"/>
                </a:cxn>
                <a:cxn ang="0">
                  <a:pos x="492" y="660"/>
                </a:cxn>
                <a:cxn ang="0">
                  <a:pos x="450" y="658"/>
                </a:cxn>
                <a:cxn ang="0">
                  <a:pos x="398" y="655"/>
                </a:cxn>
                <a:cxn ang="0">
                  <a:pos x="387" y="655"/>
                </a:cxn>
                <a:cxn ang="0">
                  <a:pos x="353" y="653"/>
                </a:cxn>
                <a:cxn ang="0">
                  <a:pos x="351" y="651"/>
                </a:cxn>
                <a:cxn ang="0">
                  <a:pos x="334" y="649"/>
                </a:cxn>
                <a:cxn ang="0">
                  <a:pos x="325" y="649"/>
                </a:cxn>
                <a:cxn ang="0">
                  <a:pos x="325" y="649"/>
                </a:cxn>
                <a:cxn ang="0">
                  <a:pos x="276" y="646"/>
                </a:cxn>
                <a:cxn ang="0">
                  <a:pos x="265" y="646"/>
                </a:cxn>
                <a:cxn ang="0">
                  <a:pos x="263" y="646"/>
                </a:cxn>
                <a:cxn ang="0">
                  <a:pos x="260" y="646"/>
                </a:cxn>
                <a:cxn ang="0">
                  <a:pos x="227" y="644"/>
                </a:cxn>
                <a:cxn ang="0">
                  <a:pos x="194" y="640"/>
                </a:cxn>
                <a:cxn ang="0">
                  <a:pos x="177" y="640"/>
                </a:cxn>
                <a:cxn ang="0">
                  <a:pos x="161" y="638"/>
                </a:cxn>
                <a:cxn ang="0">
                  <a:pos x="148" y="638"/>
                </a:cxn>
                <a:cxn ang="0">
                  <a:pos x="148" y="636"/>
                </a:cxn>
                <a:cxn ang="0">
                  <a:pos x="126" y="636"/>
                </a:cxn>
                <a:cxn ang="0">
                  <a:pos x="113" y="635"/>
                </a:cxn>
                <a:cxn ang="0">
                  <a:pos x="73" y="631"/>
                </a:cxn>
                <a:cxn ang="0">
                  <a:pos x="0" y="624"/>
                </a:cxn>
                <a:cxn ang="0">
                  <a:pos x="62" y="0"/>
                </a:cxn>
              </a:cxnLst>
              <a:rect l="0" t="0" r="r" b="b"/>
              <a:pathLst>
                <a:path w="514" h="660">
                  <a:moveTo>
                    <a:pt x="62" y="0"/>
                  </a:moveTo>
                  <a:lnTo>
                    <a:pt x="336" y="24"/>
                  </a:lnTo>
                  <a:lnTo>
                    <a:pt x="327" y="148"/>
                  </a:lnTo>
                  <a:lnTo>
                    <a:pt x="514" y="158"/>
                  </a:lnTo>
                  <a:lnTo>
                    <a:pt x="492" y="660"/>
                  </a:lnTo>
                  <a:lnTo>
                    <a:pt x="450" y="658"/>
                  </a:lnTo>
                  <a:lnTo>
                    <a:pt x="398" y="655"/>
                  </a:lnTo>
                  <a:lnTo>
                    <a:pt x="387" y="655"/>
                  </a:lnTo>
                  <a:lnTo>
                    <a:pt x="353" y="653"/>
                  </a:lnTo>
                  <a:lnTo>
                    <a:pt x="351" y="651"/>
                  </a:lnTo>
                  <a:lnTo>
                    <a:pt x="334" y="649"/>
                  </a:lnTo>
                  <a:lnTo>
                    <a:pt x="325" y="649"/>
                  </a:lnTo>
                  <a:lnTo>
                    <a:pt x="325" y="649"/>
                  </a:lnTo>
                  <a:lnTo>
                    <a:pt x="276" y="646"/>
                  </a:lnTo>
                  <a:lnTo>
                    <a:pt x="265" y="646"/>
                  </a:lnTo>
                  <a:lnTo>
                    <a:pt x="263" y="646"/>
                  </a:lnTo>
                  <a:lnTo>
                    <a:pt x="260" y="646"/>
                  </a:lnTo>
                  <a:lnTo>
                    <a:pt x="227" y="644"/>
                  </a:lnTo>
                  <a:lnTo>
                    <a:pt x="194" y="640"/>
                  </a:lnTo>
                  <a:lnTo>
                    <a:pt x="177" y="640"/>
                  </a:lnTo>
                  <a:lnTo>
                    <a:pt x="161" y="638"/>
                  </a:lnTo>
                  <a:lnTo>
                    <a:pt x="148" y="638"/>
                  </a:lnTo>
                  <a:lnTo>
                    <a:pt x="148" y="636"/>
                  </a:lnTo>
                  <a:lnTo>
                    <a:pt x="126" y="636"/>
                  </a:lnTo>
                  <a:lnTo>
                    <a:pt x="113" y="635"/>
                  </a:lnTo>
                  <a:lnTo>
                    <a:pt x="73" y="631"/>
                  </a:lnTo>
                  <a:lnTo>
                    <a:pt x="0" y="62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2111375" y="1214438"/>
              <a:ext cx="1035050" cy="823913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57" y="1"/>
                </a:cxn>
                <a:cxn ang="0">
                  <a:pos x="64" y="3"/>
                </a:cxn>
                <a:cxn ang="0">
                  <a:pos x="88" y="3"/>
                </a:cxn>
                <a:cxn ang="0">
                  <a:pos x="126" y="5"/>
                </a:cxn>
                <a:cxn ang="0">
                  <a:pos x="247" y="11"/>
                </a:cxn>
                <a:cxn ang="0">
                  <a:pos x="313" y="14"/>
                </a:cxn>
                <a:cxn ang="0">
                  <a:pos x="373" y="16"/>
                </a:cxn>
                <a:cxn ang="0">
                  <a:pos x="455" y="18"/>
                </a:cxn>
                <a:cxn ang="0">
                  <a:pos x="559" y="18"/>
                </a:cxn>
                <a:cxn ang="0">
                  <a:pos x="649" y="18"/>
                </a:cxn>
                <a:cxn ang="0">
                  <a:pos x="649" y="18"/>
                </a:cxn>
                <a:cxn ang="0">
                  <a:pos x="651" y="120"/>
                </a:cxn>
                <a:cxn ang="0">
                  <a:pos x="651" y="160"/>
                </a:cxn>
                <a:cxn ang="0">
                  <a:pos x="651" y="208"/>
                </a:cxn>
                <a:cxn ang="0">
                  <a:pos x="651" y="316"/>
                </a:cxn>
                <a:cxn ang="0">
                  <a:pos x="652" y="429"/>
                </a:cxn>
                <a:cxn ang="0">
                  <a:pos x="652" y="469"/>
                </a:cxn>
                <a:cxn ang="0">
                  <a:pos x="641" y="517"/>
                </a:cxn>
                <a:cxn ang="0">
                  <a:pos x="570" y="519"/>
                </a:cxn>
                <a:cxn ang="0">
                  <a:pos x="501" y="517"/>
                </a:cxn>
                <a:cxn ang="0">
                  <a:pos x="441" y="517"/>
                </a:cxn>
                <a:cxn ang="0">
                  <a:pos x="391" y="515"/>
                </a:cxn>
                <a:cxn ang="0">
                  <a:pos x="349" y="515"/>
                </a:cxn>
                <a:cxn ang="0">
                  <a:pos x="250" y="511"/>
                </a:cxn>
                <a:cxn ang="0">
                  <a:pos x="214" y="509"/>
                </a:cxn>
                <a:cxn ang="0">
                  <a:pos x="187" y="508"/>
                </a:cxn>
                <a:cxn ang="0">
                  <a:pos x="187" y="509"/>
                </a:cxn>
                <a:cxn ang="0">
                  <a:pos x="146" y="506"/>
                </a:cxn>
                <a:cxn ang="0">
                  <a:pos x="93" y="504"/>
                </a:cxn>
                <a:cxn ang="0">
                  <a:pos x="4" y="466"/>
                </a:cxn>
                <a:cxn ang="0">
                  <a:pos x="9" y="374"/>
                </a:cxn>
                <a:cxn ang="0">
                  <a:pos x="18" y="246"/>
                </a:cxn>
                <a:cxn ang="0">
                  <a:pos x="22" y="184"/>
                </a:cxn>
                <a:cxn ang="0">
                  <a:pos x="29" y="65"/>
                </a:cxn>
              </a:cxnLst>
              <a:rect l="0" t="0" r="r" b="b"/>
              <a:pathLst>
                <a:path w="652" h="519">
                  <a:moveTo>
                    <a:pt x="29" y="65"/>
                  </a:moveTo>
                  <a:lnTo>
                    <a:pt x="31" y="42"/>
                  </a:lnTo>
                  <a:lnTo>
                    <a:pt x="33" y="0"/>
                  </a:lnTo>
                  <a:lnTo>
                    <a:pt x="57" y="1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88" y="3"/>
                  </a:lnTo>
                  <a:lnTo>
                    <a:pt x="92" y="3"/>
                  </a:lnTo>
                  <a:lnTo>
                    <a:pt x="126" y="5"/>
                  </a:lnTo>
                  <a:lnTo>
                    <a:pt x="145" y="7"/>
                  </a:lnTo>
                  <a:lnTo>
                    <a:pt x="247" y="11"/>
                  </a:lnTo>
                  <a:lnTo>
                    <a:pt x="280" y="12"/>
                  </a:lnTo>
                  <a:lnTo>
                    <a:pt x="313" y="14"/>
                  </a:lnTo>
                  <a:lnTo>
                    <a:pt x="340" y="14"/>
                  </a:lnTo>
                  <a:lnTo>
                    <a:pt x="373" y="16"/>
                  </a:lnTo>
                  <a:lnTo>
                    <a:pt x="419" y="16"/>
                  </a:lnTo>
                  <a:lnTo>
                    <a:pt x="455" y="18"/>
                  </a:lnTo>
                  <a:lnTo>
                    <a:pt x="477" y="18"/>
                  </a:lnTo>
                  <a:lnTo>
                    <a:pt x="559" y="18"/>
                  </a:lnTo>
                  <a:lnTo>
                    <a:pt x="563" y="18"/>
                  </a:lnTo>
                  <a:lnTo>
                    <a:pt x="649" y="18"/>
                  </a:lnTo>
                  <a:lnTo>
                    <a:pt x="651" y="18"/>
                  </a:lnTo>
                  <a:lnTo>
                    <a:pt x="649" y="18"/>
                  </a:lnTo>
                  <a:lnTo>
                    <a:pt x="649" y="71"/>
                  </a:lnTo>
                  <a:lnTo>
                    <a:pt x="651" y="120"/>
                  </a:lnTo>
                  <a:lnTo>
                    <a:pt x="651" y="124"/>
                  </a:lnTo>
                  <a:lnTo>
                    <a:pt x="651" y="160"/>
                  </a:lnTo>
                  <a:lnTo>
                    <a:pt x="651" y="204"/>
                  </a:lnTo>
                  <a:lnTo>
                    <a:pt x="651" y="208"/>
                  </a:lnTo>
                  <a:lnTo>
                    <a:pt x="651" y="266"/>
                  </a:lnTo>
                  <a:lnTo>
                    <a:pt x="651" y="316"/>
                  </a:lnTo>
                  <a:lnTo>
                    <a:pt x="652" y="392"/>
                  </a:lnTo>
                  <a:lnTo>
                    <a:pt x="652" y="429"/>
                  </a:lnTo>
                  <a:lnTo>
                    <a:pt x="652" y="445"/>
                  </a:lnTo>
                  <a:lnTo>
                    <a:pt x="652" y="469"/>
                  </a:lnTo>
                  <a:lnTo>
                    <a:pt x="652" y="517"/>
                  </a:lnTo>
                  <a:lnTo>
                    <a:pt x="641" y="517"/>
                  </a:lnTo>
                  <a:lnTo>
                    <a:pt x="596" y="517"/>
                  </a:lnTo>
                  <a:lnTo>
                    <a:pt x="570" y="519"/>
                  </a:lnTo>
                  <a:lnTo>
                    <a:pt x="539" y="519"/>
                  </a:lnTo>
                  <a:lnTo>
                    <a:pt x="501" y="517"/>
                  </a:lnTo>
                  <a:lnTo>
                    <a:pt x="453" y="517"/>
                  </a:lnTo>
                  <a:lnTo>
                    <a:pt x="441" y="517"/>
                  </a:lnTo>
                  <a:lnTo>
                    <a:pt x="409" y="517"/>
                  </a:lnTo>
                  <a:lnTo>
                    <a:pt x="391" y="515"/>
                  </a:lnTo>
                  <a:lnTo>
                    <a:pt x="391" y="515"/>
                  </a:lnTo>
                  <a:lnTo>
                    <a:pt x="349" y="515"/>
                  </a:lnTo>
                  <a:lnTo>
                    <a:pt x="293" y="513"/>
                  </a:lnTo>
                  <a:lnTo>
                    <a:pt x="250" y="511"/>
                  </a:lnTo>
                  <a:lnTo>
                    <a:pt x="236" y="511"/>
                  </a:lnTo>
                  <a:lnTo>
                    <a:pt x="214" y="509"/>
                  </a:lnTo>
                  <a:lnTo>
                    <a:pt x="187" y="509"/>
                  </a:lnTo>
                  <a:lnTo>
                    <a:pt x="187" y="508"/>
                  </a:lnTo>
                  <a:lnTo>
                    <a:pt x="187" y="508"/>
                  </a:lnTo>
                  <a:lnTo>
                    <a:pt x="187" y="509"/>
                  </a:lnTo>
                  <a:lnTo>
                    <a:pt x="168" y="508"/>
                  </a:lnTo>
                  <a:lnTo>
                    <a:pt x="146" y="506"/>
                  </a:lnTo>
                  <a:lnTo>
                    <a:pt x="99" y="504"/>
                  </a:lnTo>
                  <a:lnTo>
                    <a:pt x="93" y="504"/>
                  </a:lnTo>
                  <a:lnTo>
                    <a:pt x="0" y="498"/>
                  </a:lnTo>
                  <a:lnTo>
                    <a:pt x="4" y="466"/>
                  </a:lnTo>
                  <a:lnTo>
                    <a:pt x="6" y="425"/>
                  </a:lnTo>
                  <a:lnTo>
                    <a:pt x="9" y="374"/>
                  </a:lnTo>
                  <a:lnTo>
                    <a:pt x="13" y="310"/>
                  </a:lnTo>
                  <a:lnTo>
                    <a:pt x="18" y="246"/>
                  </a:lnTo>
                  <a:lnTo>
                    <a:pt x="20" y="213"/>
                  </a:lnTo>
                  <a:lnTo>
                    <a:pt x="22" y="184"/>
                  </a:lnTo>
                  <a:lnTo>
                    <a:pt x="26" y="126"/>
                  </a:lnTo>
                  <a:lnTo>
                    <a:pt x="29" y="6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4" y="658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2324100" y="2817813"/>
              <a:ext cx="1003300" cy="1125538"/>
            </a:xfrm>
            <a:custGeom>
              <a:avLst/>
              <a:gdLst/>
              <a:ahLst/>
              <a:cxnLst>
                <a:cxn ang="0">
                  <a:pos x="89" y="654"/>
                </a:cxn>
                <a:cxn ang="0">
                  <a:pos x="0" y="706"/>
                </a:cxn>
                <a:cxn ang="0">
                  <a:pos x="0" y="658"/>
                </a:cxn>
                <a:cxn ang="0">
                  <a:pos x="1" y="636"/>
                </a:cxn>
                <a:cxn ang="0">
                  <a:pos x="5" y="568"/>
                </a:cxn>
                <a:cxn ang="0">
                  <a:pos x="5" y="554"/>
                </a:cxn>
                <a:cxn ang="0">
                  <a:pos x="7" y="510"/>
                </a:cxn>
                <a:cxn ang="0">
                  <a:pos x="9" y="473"/>
                </a:cxn>
                <a:cxn ang="0">
                  <a:pos x="12" y="400"/>
                </a:cxn>
                <a:cxn ang="0">
                  <a:pos x="14" y="353"/>
                </a:cxn>
                <a:cxn ang="0">
                  <a:pos x="20" y="254"/>
                </a:cxn>
                <a:cxn ang="0">
                  <a:pos x="21" y="219"/>
                </a:cxn>
                <a:cxn ang="0">
                  <a:pos x="25" y="108"/>
                </a:cxn>
                <a:cxn ang="0">
                  <a:pos x="31" y="7"/>
                </a:cxn>
                <a:cxn ang="0">
                  <a:pos x="96" y="2"/>
                </a:cxn>
                <a:cxn ang="0">
                  <a:pos x="191" y="6"/>
                </a:cxn>
                <a:cxn ang="0">
                  <a:pos x="244" y="7"/>
                </a:cxn>
                <a:cxn ang="0">
                  <a:pos x="332" y="9"/>
                </a:cxn>
                <a:cxn ang="0">
                  <a:pos x="409" y="9"/>
                </a:cxn>
                <a:cxn ang="0">
                  <a:pos x="529" y="9"/>
                </a:cxn>
                <a:cxn ang="0">
                  <a:pos x="626" y="7"/>
                </a:cxn>
                <a:cxn ang="0">
                  <a:pos x="628" y="71"/>
                </a:cxn>
                <a:cxn ang="0">
                  <a:pos x="626" y="124"/>
                </a:cxn>
                <a:cxn ang="0">
                  <a:pos x="628" y="179"/>
                </a:cxn>
                <a:cxn ang="0">
                  <a:pos x="628" y="261"/>
                </a:cxn>
                <a:cxn ang="0">
                  <a:pos x="630" y="344"/>
                </a:cxn>
                <a:cxn ang="0">
                  <a:pos x="630" y="404"/>
                </a:cxn>
                <a:cxn ang="0">
                  <a:pos x="630" y="461"/>
                </a:cxn>
                <a:cxn ang="0">
                  <a:pos x="632" y="568"/>
                </a:cxn>
                <a:cxn ang="0">
                  <a:pos x="632" y="632"/>
                </a:cxn>
                <a:cxn ang="0">
                  <a:pos x="562" y="632"/>
                </a:cxn>
                <a:cxn ang="0">
                  <a:pos x="531" y="632"/>
                </a:cxn>
                <a:cxn ang="0">
                  <a:pos x="502" y="634"/>
                </a:cxn>
                <a:cxn ang="0">
                  <a:pos x="460" y="632"/>
                </a:cxn>
                <a:cxn ang="0">
                  <a:pos x="436" y="634"/>
                </a:cxn>
                <a:cxn ang="0">
                  <a:pos x="356" y="632"/>
                </a:cxn>
                <a:cxn ang="0">
                  <a:pos x="334" y="632"/>
                </a:cxn>
                <a:cxn ang="0">
                  <a:pos x="283" y="632"/>
                </a:cxn>
                <a:cxn ang="0">
                  <a:pos x="257" y="631"/>
                </a:cxn>
                <a:cxn ang="0">
                  <a:pos x="255" y="634"/>
                </a:cxn>
                <a:cxn ang="0">
                  <a:pos x="257" y="634"/>
                </a:cxn>
                <a:cxn ang="0">
                  <a:pos x="255" y="638"/>
                </a:cxn>
                <a:cxn ang="0">
                  <a:pos x="257" y="642"/>
                </a:cxn>
                <a:cxn ang="0">
                  <a:pos x="255" y="643"/>
                </a:cxn>
                <a:cxn ang="0">
                  <a:pos x="257" y="647"/>
                </a:cxn>
                <a:cxn ang="0">
                  <a:pos x="257" y="649"/>
                </a:cxn>
                <a:cxn ang="0">
                  <a:pos x="255" y="649"/>
                </a:cxn>
                <a:cxn ang="0">
                  <a:pos x="257" y="651"/>
                </a:cxn>
                <a:cxn ang="0">
                  <a:pos x="259" y="654"/>
                </a:cxn>
                <a:cxn ang="0">
                  <a:pos x="263" y="656"/>
                </a:cxn>
                <a:cxn ang="0">
                  <a:pos x="263" y="656"/>
                </a:cxn>
              </a:cxnLst>
              <a:rect l="0" t="0" r="r" b="b"/>
              <a:pathLst>
                <a:path w="632" h="709">
                  <a:moveTo>
                    <a:pt x="264" y="658"/>
                  </a:moveTo>
                  <a:lnTo>
                    <a:pt x="89" y="654"/>
                  </a:lnTo>
                  <a:lnTo>
                    <a:pt x="87" y="709"/>
                  </a:lnTo>
                  <a:lnTo>
                    <a:pt x="0" y="706"/>
                  </a:lnTo>
                  <a:lnTo>
                    <a:pt x="0" y="691"/>
                  </a:lnTo>
                  <a:lnTo>
                    <a:pt x="0" y="658"/>
                  </a:lnTo>
                  <a:lnTo>
                    <a:pt x="1" y="643"/>
                  </a:lnTo>
                  <a:lnTo>
                    <a:pt x="1" y="636"/>
                  </a:lnTo>
                  <a:lnTo>
                    <a:pt x="3" y="614"/>
                  </a:lnTo>
                  <a:lnTo>
                    <a:pt x="5" y="568"/>
                  </a:lnTo>
                  <a:lnTo>
                    <a:pt x="5" y="559"/>
                  </a:lnTo>
                  <a:lnTo>
                    <a:pt x="5" y="554"/>
                  </a:lnTo>
                  <a:lnTo>
                    <a:pt x="7" y="526"/>
                  </a:lnTo>
                  <a:lnTo>
                    <a:pt x="7" y="510"/>
                  </a:lnTo>
                  <a:lnTo>
                    <a:pt x="7" y="501"/>
                  </a:lnTo>
                  <a:lnTo>
                    <a:pt x="9" y="473"/>
                  </a:lnTo>
                  <a:lnTo>
                    <a:pt x="11" y="442"/>
                  </a:lnTo>
                  <a:lnTo>
                    <a:pt x="12" y="400"/>
                  </a:lnTo>
                  <a:lnTo>
                    <a:pt x="12" y="371"/>
                  </a:lnTo>
                  <a:lnTo>
                    <a:pt x="14" y="353"/>
                  </a:lnTo>
                  <a:lnTo>
                    <a:pt x="16" y="300"/>
                  </a:lnTo>
                  <a:lnTo>
                    <a:pt x="20" y="254"/>
                  </a:lnTo>
                  <a:lnTo>
                    <a:pt x="20" y="238"/>
                  </a:lnTo>
                  <a:lnTo>
                    <a:pt x="21" y="219"/>
                  </a:lnTo>
                  <a:lnTo>
                    <a:pt x="25" y="124"/>
                  </a:lnTo>
                  <a:lnTo>
                    <a:pt x="25" y="108"/>
                  </a:lnTo>
                  <a:lnTo>
                    <a:pt x="29" y="31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96" y="2"/>
                  </a:lnTo>
                  <a:lnTo>
                    <a:pt x="186" y="4"/>
                  </a:lnTo>
                  <a:lnTo>
                    <a:pt x="191" y="6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85" y="7"/>
                  </a:lnTo>
                  <a:lnTo>
                    <a:pt x="332" y="9"/>
                  </a:lnTo>
                  <a:lnTo>
                    <a:pt x="359" y="9"/>
                  </a:lnTo>
                  <a:lnTo>
                    <a:pt x="409" y="9"/>
                  </a:lnTo>
                  <a:lnTo>
                    <a:pt x="414" y="9"/>
                  </a:lnTo>
                  <a:lnTo>
                    <a:pt x="529" y="9"/>
                  </a:lnTo>
                  <a:lnTo>
                    <a:pt x="619" y="7"/>
                  </a:lnTo>
                  <a:lnTo>
                    <a:pt x="626" y="7"/>
                  </a:lnTo>
                  <a:lnTo>
                    <a:pt x="628" y="57"/>
                  </a:lnTo>
                  <a:lnTo>
                    <a:pt x="628" y="71"/>
                  </a:lnTo>
                  <a:lnTo>
                    <a:pt x="624" y="71"/>
                  </a:lnTo>
                  <a:lnTo>
                    <a:pt x="626" y="124"/>
                  </a:lnTo>
                  <a:lnTo>
                    <a:pt x="626" y="165"/>
                  </a:lnTo>
                  <a:lnTo>
                    <a:pt x="628" y="179"/>
                  </a:lnTo>
                  <a:lnTo>
                    <a:pt x="628" y="234"/>
                  </a:lnTo>
                  <a:lnTo>
                    <a:pt x="628" y="261"/>
                  </a:lnTo>
                  <a:lnTo>
                    <a:pt x="630" y="289"/>
                  </a:lnTo>
                  <a:lnTo>
                    <a:pt x="630" y="344"/>
                  </a:lnTo>
                  <a:lnTo>
                    <a:pt x="630" y="344"/>
                  </a:lnTo>
                  <a:lnTo>
                    <a:pt x="630" y="404"/>
                  </a:lnTo>
                  <a:lnTo>
                    <a:pt x="630" y="437"/>
                  </a:lnTo>
                  <a:lnTo>
                    <a:pt x="630" y="461"/>
                  </a:lnTo>
                  <a:lnTo>
                    <a:pt x="630" y="514"/>
                  </a:lnTo>
                  <a:lnTo>
                    <a:pt x="632" y="568"/>
                  </a:lnTo>
                  <a:lnTo>
                    <a:pt x="632" y="621"/>
                  </a:lnTo>
                  <a:lnTo>
                    <a:pt x="632" y="632"/>
                  </a:lnTo>
                  <a:lnTo>
                    <a:pt x="603" y="632"/>
                  </a:lnTo>
                  <a:lnTo>
                    <a:pt x="562" y="632"/>
                  </a:lnTo>
                  <a:lnTo>
                    <a:pt x="535" y="632"/>
                  </a:lnTo>
                  <a:lnTo>
                    <a:pt x="531" y="632"/>
                  </a:lnTo>
                  <a:lnTo>
                    <a:pt x="506" y="632"/>
                  </a:lnTo>
                  <a:lnTo>
                    <a:pt x="502" y="634"/>
                  </a:lnTo>
                  <a:lnTo>
                    <a:pt x="487" y="632"/>
                  </a:lnTo>
                  <a:lnTo>
                    <a:pt x="460" y="632"/>
                  </a:lnTo>
                  <a:lnTo>
                    <a:pt x="444" y="632"/>
                  </a:lnTo>
                  <a:lnTo>
                    <a:pt x="436" y="634"/>
                  </a:lnTo>
                  <a:lnTo>
                    <a:pt x="396" y="632"/>
                  </a:lnTo>
                  <a:lnTo>
                    <a:pt x="356" y="632"/>
                  </a:lnTo>
                  <a:lnTo>
                    <a:pt x="347" y="632"/>
                  </a:lnTo>
                  <a:lnTo>
                    <a:pt x="334" y="632"/>
                  </a:lnTo>
                  <a:lnTo>
                    <a:pt x="323" y="632"/>
                  </a:lnTo>
                  <a:lnTo>
                    <a:pt x="283" y="632"/>
                  </a:lnTo>
                  <a:lnTo>
                    <a:pt x="264" y="631"/>
                  </a:lnTo>
                  <a:lnTo>
                    <a:pt x="257" y="631"/>
                  </a:lnTo>
                  <a:lnTo>
                    <a:pt x="255" y="632"/>
                  </a:lnTo>
                  <a:lnTo>
                    <a:pt x="255" y="634"/>
                  </a:lnTo>
                  <a:lnTo>
                    <a:pt x="255" y="634"/>
                  </a:lnTo>
                  <a:lnTo>
                    <a:pt x="257" y="634"/>
                  </a:lnTo>
                  <a:lnTo>
                    <a:pt x="257" y="636"/>
                  </a:lnTo>
                  <a:lnTo>
                    <a:pt x="255" y="638"/>
                  </a:lnTo>
                  <a:lnTo>
                    <a:pt x="255" y="642"/>
                  </a:lnTo>
                  <a:lnTo>
                    <a:pt x="257" y="642"/>
                  </a:lnTo>
                  <a:lnTo>
                    <a:pt x="255" y="642"/>
                  </a:lnTo>
                  <a:lnTo>
                    <a:pt x="255" y="643"/>
                  </a:lnTo>
                  <a:lnTo>
                    <a:pt x="255" y="645"/>
                  </a:lnTo>
                  <a:lnTo>
                    <a:pt x="257" y="647"/>
                  </a:lnTo>
                  <a:lnTo>
                    <a:pt x="257" y="649"/>
                  </a:lnTo>
                  <a:lnTo>
                    <a:pt x="257" y="649"/>
                  </a:lnTo>
                  <a:lnTo>
                    <a:pt x="255" y="649"/>
                  </a:lnTo>
                  <a:lnTo>
                    <a:pt x="255" y="649"/>
                  </a:lnTo>
                  <a:lnTo>
                    <a:pt x="257" y="651"/>
                  </a:lnTo>
                  <a:lnTo>
                    <a:pt x="257" y="651"/>
                  </a:lnTo>
                  <a:lnTo>
                    <a:pt x="259" y="654"/>
                  </a:lnTo>
                  <a:lnTo>
                    <a:pt x="259" y="654"/>
                  </a:lnTo>
                  <a:lnTo>
                    <a:pt x="261" y="656"/>
                  </a:lnTo>
                  <a:lnTo>
                    <a:pt x="263" y="656"/>
                  </a:lnTo>
                  <a:lnTo>
                    <a:pt x="263" y="656"/>
                  </a:lnTo>
                  <a:lnTo>
                    <a:pt x="263" y="656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1377950" y="2760663"/>
              <a:ext cx="995363" cy="1177925"/>
            </a:xfrm>
            <a:custGeom>
              <a:avLst/>
              <a:gdLst/>
              <a:ahLst/>
              <a:cxnLst>
                <a:cxn ang="0">
                  <a:pos x="2" y="548"/>
                </a:cxn>
                <a:cxn ang="0">
                  <a:pos x="4" y="544"/>
                </a:cxn>
                <a:cxn ang="0">
                  <a:pos x="2" y="537"/>
                </a:cxn>
                <a:cxn ang="0">
                  <a:pos x="13" y="524"/>
                </a:cxn>
                <a:cxn ang="0">
                  <a:pos x="24" y="526"/>
                </a:cxn>
                <a:cxn ang="0">
                  <a:pos x="31" y="522"/>
                </a:cxn>
                <a:cxn ang="0">
                  <a:pos x="36" y="513"/>
                </a:cxn>
                <a:cxn ang="0">
                  <a:pos x="42" y="497"/>
                </a:cxn>
                <a:cxn ang="0">
                  <a:pos x="35" y="487"/>
                </a:cxn>
                <a:cxn ang="0">
                  <a:pos x="24" y="487"/>
                </a:cxn>
                <a:cxn ang="0">
                  <a:pos x="20" y="478"/>
                </a:cxn>
                <a:cxn ang="0">
                  <a:pos x="24" y="466"/>
                </a:cxn>
                <a:cxn ang="0">
                  <a:pos x="24" y="458"/>
                </a:cxn>
                <a:cxn ang="0">
                  <a:pos x="20" y="449"/>
                </a:cxn>
                <a:cxn ang="0">
                  <a:pos x="24" y="440"/>
                </a:cxn>
                <a:cxn ang="0">
                  <a:pos x="33" y="435"/>
                </a:cxn>
                <a:cxn ang="0">
                  <a:pos x="42" y="424"/>
                </a:cxn>
                <a:cxn ang="0">
                  <a:pos x="44" y="416"/>
                </a:cxn>
                <a:cxn ang="0">
                  <a:pos x="46" y="405"/>
                </a:cxn>
                <a:cxn ang="0">
                  <a:pos x="47" y="398"/>
                </a:cxn>
                <a:cxn ang="0">
                  <a:pos x="49" y="383"/>
                </a:cxn>
                <a:cxn ang="0">
                  <a:pos x="49" y="380"/>
                </a:cxn>
                <a:cxn ang="0">
                  <a:pos x="55" y="369"/>
                </a:cxn>
                <a:cxn ang="0">
                  <a:pos x="62" y="358"/>
                </a:cxn>
                <a:cxn ang="0">
                  <a:pos x="78" y="349"/>
                </a:cxn>
                <a:cxn ang="0">
                  <a:pos x="86" y="343"/>
                </a:cxn>
                <a:cxn ang="0">
                  <a:pos x="93" y="334"/>
                </a:cxn>
                <a:cxn ang="0">
                  <a:pos x="89" y="329"/>
                </a:cxn>
                <a:cxn ang="0">
                  <a:pos x="82" y="319"/>
                </a:cxn>
                <a:cxn ang="0">
                  <a:pos x="71" y="312"/>
                </a:cxn>
                <a:cxn ang="0">
                  <a:pos x="67" y="296"/>
                </a:cxn>
                <a:cxn ang="0">
                  <a:pos x="66" y="286"/>
                </a:cxn>
                <a:cxn ang="0">
                  <a:pos x="58" y="274"/>
                </a:cxn>
                <a:cxn ang="0">
                  <a:pos x="53" y="261"/>
                </a:cxn>
                <a:cxn ang="0">
                  <a:pos x="51" y="248"/>
                </a:cxn>
                <a:cxn ang="0">
                  <a:pos x="53" y="237"/>
                </a:cxn>
                <a:cxn ang="0">
                  <a:pos x="53" y="228"/>
                </a:cxn>
                <a:cxn ang="0">
                  <a:pos x="60" y="224"/>
                </a:cxn>
                <a:cxn ang="0">
                  <a:pos x="60" y="210"/>
                </a:cxn>
                <a:cxn ang="0">
                  <a:pos x="55" y="179"/>
                </a:cxn>
                <a:cxn ang="0">
                  <a:pos x="57" y="171"/>
                </a:cxn>
                <a:cxn ang="0">
                  <a:pos x="57" y="160"/>
                </a:cxn>
                <a:cxn ang="0">
                  <a:pos x="57" y="148"/>
                </a:cxn>
                <a:cxn ang="0">
                  <a:pos x="60" y="135"/>
                </a:cxn>
                <a:cxn ang="0">
                  <a:pos x="57" y="124"/>
                </a:cxn>
                <a:cxn ang="0">
                  <a:pos x="57" y="113"/>
                </a:cxn>
                <a:cxn ang="0">
                  <a:pos x="64" y="102"/>
                </a:cxn>
                <a:cxn ang="0">
                  <a:pos x="77" y="100"/>
                </a:cxn>
                <a:cxn ang="0">
                  <a:pos x="88" y="104"/>
                </a:cxn>
                <a:cxn ang="0">
                  <a:pos x="97" y="106"/>
                </a:cxn>
                <a:cxn ang="0">
                  <a:pos x="99" y="115"/>
                </a:cxn>
                <a:cxn ang="0">
                  <a:pos x="110" y="120"/>
                </a:cxn>
                <a:cxn ang="0">
                  <a:pos x="117" y="113"/>
                </a:cxn>
                <a:cxn ang="0">
                  <a:pos x="133" y="20"/>
                </a:cxn>
                <a:cxn ang="0">
                  <a:pos x="283" y="14"/>
                </a:cxn>
                <a:cxn ang="0">
                  <a:pos x="400" y="22"/>
                </a:cxn>
                <a:cxn ang="0">
                  <a:pos x="522" y="31"/>
                </a:cxn>
                <a:cxn ang="0">
                  <a:pos x="621" y="160"/>
                </a:cxn>
                <a:cxn ang="0">
                  <a:pos x="608" y="436"/>
                </a:cxn>
                <a:cxn ang="0">
                  <a:pos x="601" y="595"/>
                </a:cxn>
                <a:cxn ang="0">
                  <a:pos x="596" y="742"/>
                </a:cxn>
              </a:cxnLst>
              <a:rect l="0" t="0" r="r" b="b"/>
              <a:pathLst>
                <a:path w="627" h="742">
                  <a:moveTo>
                    <a:pt x="378" y="731"/>
                  </a:moveTo>
                  <a:lnTo>
                    <a:pt x="11" y="559"/>
                  </a:lnTo>
                  <a:lnTo>
                    <a:pt x="0" y="551"/>
                  </a:lnTo>
                  <a:lnTo>
                    <a:pt x="0" y="553"/>
                  </a:lnTo>
                  <a:lnTo>
                    <a:pt x="0" y="550"/>
                  </a:lnTo>
                  <a:lnTo>
                    <a:pt x="2" y="550"/>
                  </a:lnTo>
                  <a:lnTo>
                    <a:pt x="2" y="548"/>
                  </a:lnTo>
                  <a:lnTo>
                    <a:pt x="0" y="548"/>
                  </a:lnTo>
                  <a:lnTo>
                    <a:pt x="0" y="548"/>
                  </a:lnTo>
                  <a:lnTo>
                    <a:pt x="0" y="546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2" y="539"/>
                  </a:lnTo>
                  <a:lnTo>
                    <a:pt x="2" y="537"/>
                  </a:lnTo>
                  <a:lnTo>
                    <a:pt x="4" y="535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9" y="531"/>
                  </a:lnTo>
                  <a:lnTo>
                    <a:pt x="13" y="526"/>
                  </a:lnTo>
                  <a:lnTo>
                    <a:pt x="13" y="524"/>
                  </a:lnTo>
                  <a:lnTo>
                    <a:pt x="13" y="524"/>
                  </a:lnTo>
                  <a:lnTo>
                    <a:pt x="15" y="524"/>
                  </a:lnTo>
                  <a:lnTo>
                    <a:pt x="16" y="524"/>
                  </a:lnTo>
                  <a:lnTo>
                    <a:pt x="16" y="524"/>
                  </a:lnTo>
                  <a:lnTo>
                    <a:pt x="18" y="524"/>
                  </a:lnTo>
                  <a:lnTo>
                    <a:pt x="20" y="524"/>
                  </a:lnTo>
                  <a:lnTo>
                    <a:pt x="22" y="524"/>
                  </a:lnTo>
                  <a:lnTo>
                    <a:pt x="24" y="526"/>
                  </a:lnTo>
                  <a:lnTo>
                    <a:pt x="25" y="526"/>
                  </a:lnTo>
                  <a:lnTo>
                    <a:pt x="25" y="524"/>
                  </a:lnTo>
                  <a:lnTo>
                    <a:pt x="27" y="526"/>
                  </a:lnTo>
                  <a:lnTo>
                    <a:pt x="27" y="524"/>
                  </a:lnTo>
                  <a:lnTo>
                    <a:pt x="29" y="524"/>
                  </a:lnTo>
                  <a:lnTo>
                    <a:pt x="29" y="522"/>
                  </a:lnTo>
                  <a:lnTo>
                    <a:pt x="31" y="522"/>
                  </a:lnTo>
                  <a:lnTo>
                    <a:pt x="31" y="520"/>
                  </a:lnTo>
                  <a:lnTo>
                    <a:pt x="33" y="522"/>
                  </a:lnTo>
                  <a:lnTo>
                    <a:pt x="33" y="520"/>
                  </a:lnTo>
                  <a:lnTo>
                    <a:pt x="33" y="519"/>
                  </a:lnTo>
                  <a:lnTo>
                    <a:pt x="33" y="517"/>
                  </a:lnTo>
                  <a:lnTo>
                    <a:pt x="35" y="515"/>
                  </a:lnTo>
                  <a:lnTo>
                    <a:pt x="36" y="513"/>
                  </a:lnTo>
                  <a:lnTo>
                    <a:pt x="38" y="513"/>
                  </a:lnTo>
                  <a:lnTo>
                    <a:pt x="40" y="513"/>
                  </a:lnTo>
                  <a:lnTo>
                    <a:pt x="42" y="506"/>
                  </a:lnTo>
                  <a:lnTo>
                    <a:pt x="40" y="502"/>
                  </a:lnTo>
                  <a:lnTo>
                    <a:pt x="40" y="500"/>
                  </a:lnTo>
                  <a:lnTo>
                    <a:pt x="42" y="498"/>
                  </a:lnTo>
                  <a:lnTo>
                    <a:pt x="42" y="497"/>
                  </a:lnTo>
                  <a:lnTo>
                    <a:pt x="42" y="497"/>
                  </a:lnTo>
                  <a:lnTo>
                    <a:pt x="40" y="495"/>
                  </a:lnTo>
                  <a:lnTo>
                    <a:pt x="38" y="493"/>
                  </a:lnTo>
                  <a:lnTo>
                    <a:pt x="38" y="489"/>
                  </a:lnTo>
                  <a:lnTo>
                    <a:pt x="38" y="489"/>
                  </a:lnTo>
                  <a:lnTo>
                    <a:pt x="36" y="489"/>
                  </a:lnTo>
                  <a:lnTo>
                    <a:pt x="35" y="487"/>
                  </a:lnTo>
                  <a:lnTo>
                    <a:pt x="33" y="489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27" y="489"/>
                  </a:lnTo>
                  <a:lnTo>
                    <a:pt x="25" y="487"/>
                  </a:lnTo>
                  <a:lnTo>
                    <a:pt x="25" y="486"/>
                  </a:lnTo>
                  <a:lnTo>
                    <a:pt x="24" y="487"/>
                  </a:lnTo>
                  <a:lnTo>
                    <a:pt x="24" y="486"/>
                  </a:lnTo>
                  <a:lnTo>
                    <a:pt x="22" y="486"/>
                  </a:lnTo>
                  <a:lnTo>
                    <a:pt x="22" y="486"/>
                  </a:lnTo>
                  <a:lnTo>
                    <a:pt x="22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78"/>
                  </a:lnTo>
                  <a:lnTo>
                    <a:pt x="20" y="477"/>
                  </a:lnTo>
                  <a:lnTo>
                    <a:pt x="22" y="473"/>
                  </a:lnTo>
                  <a:lnTo>
                    <a:pt x="22" y="473"/>
                  </a:lnTo>
                  <a:lnTo>
                    <a:pt x="24" y="471"/>
                  </a:lnTo>
                  <a:lnTo>
                    <a:pt x="24" y="469"/>
                  </a:lnTo>
                  <a:lnTo>
                    <a:pt x="24" y="467"/>
                  </a:lnTo>
                  <a:lnTo>
                    <a:pt x="24" y="466"/>
                  </a:lnTo>
                  <a:lnTo>
                    <a:pt x="24" y="464"/>
                  </a:lnTo>
                  <a:lnTo>
                    <a:pt x="24" y="464"/>
                  </a:lnTo>
                  <a:lnTo>
                    <a:pt x="24" y="462"/>
                  </a:lnTo>
                  <a:lnTo>
                    <a:pt x="24" y="460"/>
                  </a:lnTo>
                  <a:lnTo>
                    <a:pt x="24" y="460"/>
                  </a:lnTo>
                  <a:lnTo>
                    <a:pt x="24" y="458"/>
                  </a:lnTo>
                  <a:lnTo>
                    <a:pt x="24" y="458"/>
                  </a:lnTo>
                  <a:lnTo>
                    <a:pt x="24" y="456"/>
                  </a:lnTo>
                  <a:lnTo>
                    <a:pt x="20" y="455"/>
                  </a:lnTo>
                  <a:lnTo>
                    <a:pt x="20" y="455"/>
                  </a:lnTo>
                  <a:lnTo>
                    <a:pt x="20" y="453"/>
                  </a:lnTo>
                  <a:lnTo>
                    <a:pt x="20" y="453"/>
                  </a:lnTo>
                  <a:lnTo>
                    <a:pt x="20" y="451"/>
                  </a:lnTo>
                  <a:lnTo>
                    <a:pt x="20" y="449"/>
                  </a:lnTo>
                  <a:lnTo>
                    <a:pt x="22" y="449"/>
                  </a:lnTo>
                  <a:lnTo>
                    <a:pt x="22" y="447"/>
                  </a:lnTo>
                  <a:lnTo>
                    <a:pt x="22" y="445"/>
                  </a:lnTo>
                  <a:lnTo>
                    <a:pt x="22" y="444"/>
                  </a:lnTo>
                  <a:lnTo>
                    <a:pt x="22" y="440"/>
                  </a:lnTo>
                  <a:lnTo>
                    <a:pt x="22" y="440"/>
                  </a:lnTo>
                  <a:lnTo>
                    <a:pt x="24" y="440"/>
                  </a:lnTo>
                  <a:lnTo>
                    <a:pt x="25" y="438"/>
                  </a:lnTo>
                  <a:lnTo>
                    <a:pt x="29" y="440"/>
                  </a:lnTo>
                  <a:lnTo>
                    <a:pt x="29" y="440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3" y="436"/>
                  </a:lnTo>
                  <a:lnTo>
                    <a:pt x="33" y="435"/>
                  </a:lnTo>
                  <a:lnTo>
                    <a:pt x="35" y="433"/>
                  </a:lnTo>
                  <a:lnTo>
                    <a:pt x="35" y="431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8" y="427"/>
                  </a:lnTo>
                  <a:lnTo>
                    <a:pt x="40" y="425"/>
                  </a:lnTo>
                  <a:lnTo>
                    <a:pt x="42" y="424"/>
                  </a:lnTo>
                  <a:lnTo>
                    <a:pt x="42" y="424"/>
                  </a:lnTo>
                  <a:lnTo>
                    <a:pt x="44" y="422"/>
                  </a:lnTo>
                  <a:lnTo>
                    <a:pt x="42" y="422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4" y="413"/>
                  </a:lnTo>
                  <a:lnTo>
                    <a:pt x="46" y="411"/>
                  </a:lnTo>
                  <a:lnTo>
                    <a:pt x="46" y="411"/>
                  </a:lnTo>
                  <a:lnTo>
                    <a:pt x="44" y="409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46" y="405"/>
                  </a:lnTo>
                  <a:lnTo>
                    <a:pt x="47" y="407"/>
                  </a:lnTo>
                  <a:lnTo>
                    <a:pt x="47" y="405"/>
                  </a:lnTo>
                  <a:lnTo>
                    <a:pt x="49" y="405"/>
                  </a:lnTo>
                  <a:lnTo>
                    <a:pt x="49" y="403"/>
                  </a:lnTo>
                  <a:lnTo>
                    <a:pt x="47" y="402"/>
                  </a:lnTo>
                  <a:lnTo>
                    <a:pt x="47" y="402"/>
                  </a:lnTo>
                  <a:lnTo>
                    <a:pt x="47" y="398"/>
                  </a:lnTo>
                  <a:lnTo>
                    <a:pt x="49" y="398"/>
                  </a:lnTo>
                  <a:lnTo>
                    <a:pt x="49" y="396"/>
                  </a:lnTo>
                  <a:lnTo>
                    <a:pt x="49" y="392"/>
                  </a:lnTo>
                  <a:lnTo>
                    <a:pt x="47" y="391"/>
                  </a:lnTo>
                  <a:lnTo>
                    <a:pt x="49" y="389"/>
                  </a:lnTo>
                  <a:lnTo>
                    <a:pt x="47" y="387"/>
                  </a:lnTo>
                  <a:lnTo>
                    <a:pt x="49" y="383"/>
                  </a:lnTo>
                  <a:lnTo>
                    <a:pt x="51" y="383"/>
                  </a:lnTo>
                  <a:lnTo>
                    <a:pt x="51" y="383"/>
                  </a:lnTo>
                  <a:lnTo>
                    <a:pt x="51" y="382"/>
                  </a:lnTo>
                  <a:lnTo>
                    <a:pt x="49" y="382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49" y="380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51" y="378"/>
                  </a:lnTo>
                  <a:lnTo>
                    <a:pt x="51" y="378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5" y="369"/>
                  </a:lnTo>
                  <a:lnTo>
                    <a:pt x="58" y="367"/>
                  </a:lnTo>
                  <a:lnTo>
                    <a:pt x="58" y="367"/>
                  </a:lnTo>
                  <a:lnTo>
                    <a:pt x="60" y="367"/>
                  </a:lnTo>
                  <a:lnTo>
                    <a:pt x="60" y="363"/>
                  </a:lnTo>
                  <a:lnTo>
                    <a:pt x="62" y="360"/>
                  </a:lnTo>
                  <a:lnTo>
                    <a:pt x="62" y="360"/>
                  </a:lnTo>
                  <a:lnTo>
                    <a:pt x="62" y="358"/>
                  </a:lnTo>
                  <a:lnTo>
                    <a:pt x="66" y="356"/>
                  </a:lnTo>
                  <a:lnTo>
                    <a:pt x="67" y="354"/>
                  </a:lnTo>
                  <a:lnTo>
                    <a:pt x="69" y="354"/>
                  </a:lnTo>
                  <a:lnTo>
                    <a:pt x="73" y="352"/>
                  </a:lnTo>
                  <a:lnTo>
                    <a:pt x="75" y="350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80" y="349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4" y="347"/>
                  </a:lnTo>
                  <a:lnTo>
                    <a:pt x="84" y="345"/>
                  </a:lnTo>
                  <a:lnTo>
                    <a:pt x="86" y="345"/>
                  </a:lnTo>
                  <a:lnTo>
                    <a:pt x="86" y="343"/>
                  </a:lnTo>
                  <a:lnTo>
                    <a:pt x="89" y="341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1" y="339"/>
                  </a:lnTo>
                  <a:lnTo>
                    <a:pt x="95" y="338"/>
                  </a:lnTo>
                  <a:lnTo>
                    <a:pt x="93" y="336"/>
                  </a:lnTo>
                  <a:lnTo>
                    <a:pt x="93" y="334"/>
                  </a:lnTo>
                  <a:lnTo>
                    <a:pt x="93" y="332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91" y="330"/>
                  </a:lnTo>
                  <a:lnTo>
                    <a:pt x="89" y="329"/>
                  </a:lnTo>
                  <a:lnTo>
                    <a:pt x="89" y="329"/>
                  </a:lnTo>
                  <a:lnTo>
                    <a:pt x="89" y="327"/>
                  </a:lnTo>
                  <a:lnTo>
                    <a:pt x="88" y="327"/>
                  </a:lnTo>
                  <a:lnTo>
                    <a:pt x="86" y="325"/>
                  </a:lnTo>
                  <a:lnTo>
                    <a:pt x="84" y="323"/>
                  </a:lnTo>
                  <a:lnTo>
                    <a:pt x="84" y="323"/>
                  </a:lnTo>
                  <a:lnTo>
                    <a:pt x="84" y="321"/>
                  </a:lnTo>
                  <a:lnTo>
                    <a:pt x="82" y="319"/>
                  </a:lnTo>
                  <a:lnTo>
                    <a:pt x="78" y="319"/>
                  </a:lnTo>
                  <a:lnTo>
                    <a:pt x="78" y="318"/>
                  </a:lnTo>
                  <a:lnTo>
                    <a:pt x="77" y="316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1" y="310"/>
                  </a:lnTo>
                  <a:lnTo>
                    <a:pt x="71" y="305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69" y="299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67" y="294"/>
                  </a:lnTo>
                  <a:lnTo>
                    <a:pt x="67" y="292"/>
                  </a:lnTo>
                  <a:lnTo>
                    <a:pt x="67" y="292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67" y="288"/>
                  </a:lnTo>
                  <a:lnTo>
                    <a:pt x="66" y="286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2" y="276"/>
                  </a:lnTo>
                  <a:lnTo>
                    <a:pt x="60" y="276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2"/>
                  </a:lnTo>
                  <a:lnTo>
                    <a:pt x="55" y="268"/>
                  </a:lnTo>
                  <a:lnTo>
                    <a:pt x="57" y="266"/>
                  </a:lnTo>
                  <a:lnTo>
                    <a:pt x="55" y="265"/>
                  </a:lnTo>
                  <a:lnTo>
                    <a:pt x="55" y="263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1" y="257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3" y="250"/>
                  </a:lnTo>
                  <a:lnTo>
                    <a:pt x="53" y="248"/>
                  </a:lnTo>
                  <a:lnTo>
                    <a:pt x="51" y="248"/>
                  </a:lnTo>
                  <a:lnTo>
                    <a:pt x="53" y="244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3" y="241"/>
                  </a:lnTo>
                  <a:lnTo>
                    <a:pt x="53" y="239"/>
                  </a:lnTo>
                  <a:lnTo>
                    <a:pt x="51" y="237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5" y="235"/>
                  </a:lnTo>
                  <a:lnTo>
                    <a:pt x="55" y="235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7" y="233"/>
                  </a:lnTo>
                  <a:lnTo>
                    <a:pt x="53" y="228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5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24"/>
                  </a:lnTo>
                  <a:lnTo>
                    <a:pt x="60" y="223"/>
                  </a:lnTo>
                  <a:lnTo>
                    <a:pt x="62" y="221"/>
                  </a:lnTo>
                  <a:lnTo>
                    <a:pt x="62" y="219"/>
                  </a:lnTo>
                  <a:lnTo>
                    <a:pt x="62" y="215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60" y="210"/>
                  </a:lnTo>
                  <a:lnTo>
                    <a:pt x="60" y="206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60" y="195"/>
                  </a:lnTo>
                  <a:lnTo>
                    <a:pt x="57" y="186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8" y="171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0"/>
                  </a:lnTo>
                  <a:lnTo>
                    <a:pt x="58" y="168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8" y="162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4"/>
                  </a:lnTo>
                  <a:lnTo>
                    <a:pt x="57" y="142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5"/>
                  </a:lnTo>
                  <a:lnTo>
                    <a:pt x="60" y="135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58" y="131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7" y="124"/>
                  </a:lnTo>
                  <a:lnTo>
                    <a:pt x="57" y="124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7" y="111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4" y="102"/>
                  </a:lnTo>
                  <a:lnTo>
                    <a:pt x="67" y="100"/>
                  </a:lnTo>
                  <a:lnTo>
                    <a:pt x="69" y="102"/>
                  </a:lnTo>
                  <a:lnTo>
                    <a:pt x="71" y="100"/>
                  </a:lnTo>
                  <a:lnTo>
                    <a:pt x="75" y="100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4" y="106"/>
                  </a:lnTo>
                  <a:lnTo>
                    <a:pt x="86" y="106"/>
                  </a:lnTo>
                  <a:lnTo>
                    <a:pt x="86" y="106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4"/>
                  </a:lnTo>
                  <a:lnTo>
                    <a:pt x="95" y="106"/>
                  </a:lnTo>
                  <a:lnTo>
                    <a:pt x="97" y="106"/>
                  </a:lnTo>
                  <a:lnTo>
                    <a:pt x="99" y="107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3"/>
                  </a:lnTo>
                  <a:lnTo>
                    <a:pt x="99" y="115"/>
                  </a:lnTo>
                  <a:lnTo>
                    <a:pt x="100" y="117"/>
                  </a:lnTo>
                  <a:lnTo>
                    <a:pt x="102" y="117"/>
                  </a:lnTo>
                  <a:lnTo>
                    <a:pt x="104" y="118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08" y="120"/>
                  </a:lnTo>
                  <a:lnTo>
                    <a:pt x="110" y="120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3" y="120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7" y="111"/>
                  </a:lnTo>
                  <a:lnTo>
                    <a:pt x="119" y="107"/>
                  </a:lnTo>
                  <a:lnTo>
                    <a:pt x="120" y="106"/>
                  </a:lnTo>
                  <a:lnTo>
                    <a:pt x="124" y="100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33" y="20"/>
                  </a:lnTo>
                  <a:lnTo>
                    <a:pt x="135" y="3"/>
                  </a:lnTo>
                  <a:lnTo>
                    <a:pt x="135" y="0"/>
                  </a:lnTo>
                  <a:lnTo>
                    <a:pt x="208" y="7"/>
                  </a:lnTo>
                  <a:lnTo>
                    <a:pt x="248" y="11"/>
                  </a:lnTo>
                  <a:lnTo>
                    <a:pt x="261" y="12"/>
                  </a:lnTo>
                  <a:lnTo>
                    <a:pt x="283" y="12"/>
                  </a:lnTo>
                  <a:lnTo>
                    <a:pt x="283" y="14"/>
                  </a:lnTo>
                  <a:lnTo>
                    <a:pt x="296" y="14"/>
                  </a:lnTo>
                  <a:lnTo>
                    <a:pt x="312" y="16"/>
                  </a:lnTo>
                  <a:lnTo>
                    <a:pt x="329" y="16"/>
                  </a:lnTo>
                  <a:lnTo>
                    <a:pt x="362" y="20"/>
                  </a:lnTo>
                  <a:lnTo>
                    <a:pt x="395" y="22"/>
                  </a:lnTo>
                  <a:lnTo>
                    <a:pt x="398" y="22"/>
                  </a:lnTo>
                  <a:lnTo>
                    <a:pt x="400" y="22"/>
                  </a:lnTo>
                  <a:lnTo>
                    <a:pt x="411" y="22"/>
                  </a:lnTo>
                  <a:lnTo>
                    <a:pt x="460" y="25"/>
                  </a:lnTo>
                  <a:lnTo>
                    <a:pt x="460" y="25"/>
                  </a:lnTo>
                  <a:lnTo>
                    <a:pt x="469" y="25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522" y="31"/>
                  </a:lnTo>
                  <a:lnTo>
                    <a:pt x="533" y="31"/>
                  </a:lnTo>
                  <a:lnTo>
                    <a:pt x="585" y="34"/>
                  </a:lnTo>
                  <a:lnTo>
                    <a:pt x="627" y="36"/>
                  </a:lnTo>
                  <a:lnTo>
                    <a:pt x="627" y="43"/>
                  </a:lnTo>
                  <a:lnTo>
                    <a:pt x="625" y="67"/>
                  </a:lnTo>
                  <a:lnTo>
                    <a:pt x="621" y="144"/>
                  </a:lnTo>
                  <a:lnTo>
                    <a:pt x="621" y="160"/>
                  </a:lnTo>
                  <a:lnTo>
                    <a:pt x="617" y="255"/>
                  </a:lnTo>
                  <a:lnTo>
                    <a:pt x="616" y="274"/>
                  </a:lnTo>
                  <a:lnTo>
                    <a:pt x="616" y="290"/>
                  </a:lnTo>
                  <a:lnTo>
                    <a:pt x="612" y="336"/>
                  </a:lnTo>
                  <a:lnTo>
                    <a:pt x="610" y="389"/>
                  </a:lnTo>
                  <a:lnTo>
                    <a:pt x="608" y="407"/>
                  </a:lnTo>
                  <a:lnTo>
                    <a:pt x="608" y="436"/>
                  </a:lnTo>
                  <a:lnTo>
                    <a:pt x="607" y="478"/>
                  </a:lnTo>
                  <a:lnTo>
                    <a:pt x="605" y="509"/>
                  </a:lnTo>
                  <a:lnTo>
                    <a:pt x="603" y="537"/>
                  </a:lnTo>
                  <a:lnTo>
                    <a:pt x="603" y="546"/>
                  </a:lnTo>
                  <a:lnTo>
                    <a:pt x="603" y="562"/>
                  </a:lnTo>
                  <a:lnTo>
                    <a:pt x="601" y="590"/>
                  </a:lnTo>
                  <a:lnTo>
                    <a:pt x="601" y="595"/>
                  </a:lnTo>
                  <a:lnTo>
                    <a:pt x="601" y="604"/>
                  </a:lnTo>
                  <a:lnTo>
                    <a:pt x="599" y="650"/>
                  </a:lnTo>
                  <a:lnTo>
                    <a:pt x="597" y="672"/>
                  </a:lnTo>
                  <a:lnTo>
                    <a:pt x="597" y="679"/>
                  </a:lnTo>
                  <a:lnTo>
                    <a:pt x="596" y="694"/>
                  </a:lnTo>
                  <a:lnTo>
                    <a:pt x="596" y="727"/>
                  </a:lnTo>
                  <a:lnTo>
                    <a:pt x="596" y="742"/>
                  </a:lnTo>
                  <a:lnTo>
                    <a:pt x="378" y="7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5459413" y="952500"/>
              <a:ext cx="46038" cy="107950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20" y="37"/>
                </a:cxn>
                <a:cxn ang="0">
                  <a:pos x="16" y="44"/>
                </a:cxn>
                <a:cxn ang="0">
                  <a:pos x="20" y="48"/>
                </a:cxn>
                <a:cxn ang="0">
                  <a:pos x="16" y="53"/>
                </a:cxn>
                <a:cxn ang="0">
                  <a:pos x="18" y="57"/>
                </a:cxn>
                <a:cxn ang="0">
                  <a:pos x="14" y="59"/>
                </a:cxn>
                <a:cxn ang="0">
                  <a:pos x="12" y="64"/>
                </a:cxn>
                <a:cxn ang="0">
                  <a:pos x="11" y="66"/>
                </a:cxn>
                <a:cxn ang="0">
                  <a:pos x="9" y="68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2" y="62"/>
                </a:cxn>
                <a:cxn ang="0">
                  <a:pos x="0" y="57"/>
                </a:cxn>
                <a:cxn ang="0">
                  <a:pos x="0" y="53"/>
                </a:cxn>
                <a:cxn ang="0">
                  <a:pos x="0" y="51"/>
                </a:cxn>
                <a:cxn ang="0">
                  <a:pos x="2" y="46"/>
                </a:cxn>
                <a:cxn ang="0">
                  <a:pos x="2" y="40"/>
                </a:cxn>
                <a:cxn ang="0">
                  <a:pos x="3" y="38"/>
                </a:cxn>
                <a:cxn ang="0">
                  <a:pos x="5" y="35"/>
                </a:cxn>
                <a:cxn ang="0">
                  <a:pos x="7" y="35"/>
                </a:cxn>
                <a:cxn ang="0">
                  <a:pos x="7" y="31"/>
                </a:cxn>
                <a:cxn ang="0">
                  <a:pos x="7" y="28"/>
                </a:cxn>
                <a:cxn ang="0">
                  <a:pos x="9" y="24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12" y="20"/>
                </a:cxn>
                <a:cxn ang="0">
                  <a:pos x="12" y="20"/>
                </a:cxn>
                <a:cxn ang="0">
                  <a:pos x="14" y="18"/>
                </a:cxn>
                <a:cxn ang="0">
                  <a:pos x="14" y="17"/>
                </a:cxn>
                <a:cxn ang="0">
                  <a:pos x="16" y="15"/>
                </a:cxn>
                <a:cxn ang="0">
                  <a:pos x="16" y="11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6"/>
                </a:cxn>
                <a:cxn ang="0">
                  <a:pos x="20" y="2"/>
                </a:cxn>
                <a:cxn ang="0">
                  <a:pos x="22" y="2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7" y="2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1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5" y="11"/>
                </a:cxn>
                <a:cxn ang="0">
                  <a:pos x="23" y="13"/>
                </a:cxn>
                <a:cxn ang="0">
                  <a:pos x="25" y="18"/>
                </a:cxn>
                <a:cxn ang="0">
                  <a:pos x="25" y="20"/>
                </a:cxn>
                <a:cxn ang="0">
                  <a:pos x="22" y="18"/>
                </a:cxn>
                <a:cxn ang="0">
                  <a:pos x="22" y="20"/>
                </a:cxn>
                <a:cxn ang="0">
                  <a:pos x="25" y="22"/>
                </a:cxn>
                <a:cxn ang="0">
                  <a:pos x="25" y="24"/>
                </a:cxn>
                <a:cxn ang="0">
                  <a:pos x="25" y="28"/>
                </a:cxn>
                <a:cxn ang="0">
                  <a:pos x="22" y="28"/>
                </a:cxn>
                <a:cxn ang="0">
                  <a:pos x="23" y="31"/>
                </a:cxn>
              </a:cxnLst>
              <a:rect l="0" t="0" r="r" b="b"/>
              <a:pathLst>
                <a:path w="29" h="68">
                  <a:moveTo>
                    <a:pt x="22" y="31"/>
                  </a:move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2" y="3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759700" y="990600"/>
              <a:ext cx="130175" cy="158750"/>
            </a:xfrm>
            <a:custGeom>
              <a:avLst/>
              <a:gdLst/>
              <a:ahLst/>
              <a:cxnLst>
                <a:cxn ang="0">
                  <a:pos x="25" y="99"/>
                </a:cxn>
                <a:cxn ang="0">
                  <a:pos x="25" y="99"/>
                </a:cxn>
                <a:cxn ang="0">
                  <a:pos x="33" y="95"/>
                </a:cxn>
                <a:cxn ang="0">
                  <a:pos x="38" y="93"/>
                </a:cxn>
                <a:cxn ang="0">
                  <a:pos x="47" y="84"/>
                </a:cxn>
                <a:cxn ang="0">
                  <a:pos x="51" y="82"/>
                </a:cxn>
                <a:cxn ang="0">
                  <a:pos x="53" y="80"/>
                </a:cxn>
                <a:cxn ang="0">
                  <a:pos x="53" y="75"/>
                </a:cxn>
                <a:cxn ang="0">
                  <a:pos x="54" y="77"/>
                </a:cxn>
                <a:cxn ang="0">
                  <a:pos x="54" y="80"/>
                </a:cxn>
                <a:cxn ang="0">
                  <a:pos x="56" y="82"/>
                </a:cxn>
                <a:cxn ang="0">
                  <a:pos x="56" y="75"/>
                </a:cxn>
                <a:cxn ang="0">
                  <a:pos x="58" y="69"/>
                </a:cxn>
                <a:cxn ang="0">
                  <a:pos x="58" y="66"/>
                </a:cxn>
                <a:cxn ang="0">
                  <a:pos x="53" y="58"/>
                </a:cxn>
                <a:cxn ang="0">
                  <a:pos x="51" y="55"/>
                </a:cxn>
                <a:cxn ang="0">
                  <a:pos x="53" y="51"/>
                </a:cxn>
                <a:cxn ang="0">
                  <a:pos x="53" y="47"/>
                </a:cxn>
                <a:cxn ang="0">
                  <a:pos x="51" y="44"/>
                </a:cxn>
                <a:cxn ang="0">
                  <a:pos x="47" y="42"/>
                </a:cxn>
                <a:cxn ang="0">
                  <a:pos x="53" y="40"/>
                </a:cxn>
                <a:cxn ang="0">
                  <a:pos x="53" y="40"/>
                </a:cxn>
                <a:cxn ang="0">
                  <a:pos x="53" y="35"/>
                </a:cxn>
                <a:cxn ang="0">
                  <a:pos x="49" y="35"/>
                </a:cxn>
                <a:cxn ang="0">
                  <a:pos x="49" y="31"/>
                </a:cxn>
                <a:cxn ang="0">
                  <a:pos x="45" y="25"/>
                </a:cxn>
                <a:cxn ang="0">
                  <a:pos x="45" y="22"/>
                </a:cxn>
                <a:cxn ang="0">
                  <a:pos x="47" y="22"/>
                </a:cxn>
                <a:cxn ang="0">
                  <a:pos x="49" y="29"/>
                </a:cxn>
                <a:cxn ang="0">
                  <a:pos x="53" y="33"/>
                </a:cxn>
                <a:cxn ang="0">
                  <a:pos x="56" y="33"/>
                </a:cxn>
                <a:cxn ang="0">
                  <a:pos x="58" y="33"/>
                </a:cxn>
                <a:cxn ang="0">
                  <a:pos x="54" y="29"/>
                </a:cxn>
                <a:cxn ang="0">
                  <a:pos x="58" y="29"/>
                </a:cxn>
                <a:cxn ang="0">
                  <a:pos x="60" y="31"/>
                </a:cxn>
                <a:cxn ang="0">
                  <a:pos x="60" y="36"/>
                </a:cxn>
                <a:cxn ang="0">
                  <a:pos x="60" y="40"/>
                </a:cxn>
                <a:cxn ang="0">
                  <a:pos x="64" y="40"/>
                </a:cxn>
                <a:cxn ang="0">
                  <a:pos x="65" y="38"/>
                </a:cxn>
                <a:cxn ang="0">
                  <a:pos x="62" y="33"/>
                </a:cxn>
                <a:cxn ang="0">
                  <a:pos x="65" y="31"/>
                </a:cxn>
                <a:cxn ang="0">
                  <a:pos x="67" y="31"/>
                </a:cxn>
                <a:cxn ang="0">
                  <a:pos x="69" y="27"/>
                </a:cxn>
                <a:cxn ang="0">
                  <a:pos x="71" y="22"/>
                </a:cxn>
                <a:cxn ang="0">
                  <a:pos x="69" y="16"/>
                </a:cxn>
                <a:cxn ang="0">
                  <a:pos x="73" y="20"/>
                </a:cxn>
                <a:cxn ang="0">
                  <a:pos x="71" y="29"/>
                </a:cxn>
                <a:cxn ang="0">
                  <a:pos x="69" y="38"/>
                </a:cxn>
                <a:cxn ang="0">
                  <a:pos x="73" y="42"/>
                </a:cxn>
                <a:cxn ang="0">
                  <a:pos x="71" y="47"/>
                </a:cxn>
                <a:cxn ang="0">
                  <a:pos x="73" y="49"/>
                </a:cxn>
                <a:cxn ang="0">
                  <a:pos x="75" y="53"/>
                </a:cxn>
                <a:cxn ang="0">
                  <a:pos x="76" y="57"/>
                </a:cxn>
                <a:cxn ang="0">
                  <a:pos x="80" y="60"/>
                </a:cxn>
                <a:cxn ang="0">
                  <a:pos x="80" y="57"/>
                </a:cxn>
                <a:cxn ang="0">
                  <a:pos x="82" y="53"/>
                </a:cxn>
                <a:cxn ang="0">
                  <a:pos x="73" y="35"/>
                </a:cxn>
                <a:cxn ang="0">
                  <a:pos x="62" y="31"/>
                </a:cxn>
                <a:cxn ang="0">
                  <a:pos x="49" y="24"/>
                </a:cxn>
                <a:cxn ang="0">
                  <a:pos x="45" y="16"/>
                </a:cxn>
                <a:cxn ang="0">
                  <a:pos x="36" y="0"/>
                </a:cxn>
                <a:cxn ang="0">
                  <a:pos x="23" y="84"/>
                </a:cxn>
                <a:cxn ang="0">
                  <a:pos x="25" y="93"/>
                </a:cxn>
              </a:cxnLst>
              <a:rect l="0" t="0" r="r" b="b"/>
              <a:pathLst>
                <a:path w="82" h="100">
                  <a:moveTo>
                    <a:pt x="23" y="97"/>
                  </a:moveTo>
                  <a:lnTo>
                    <a:pt x="23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5"/>
                  </a:lnTo>
                  <a:lnTo>
                    <a:pt x="33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34" y="95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8" y="93"/>
                  </a:lnTo>
                  <a:lnTo>
                    <a:pt x="38" y="93"/>
                  </a:lnTo>
                  <a:lnTo>
                    <a:pt x="40" y="91"/>
                  </a:lnTo>
                  <a:lnTo>
                    <a:pt x="40" y="91"/>
                  </a:lnTo>
                  <a:lnTo>
                    <a:pt x="42" y="89"/>
                  </a:lnTo>
                  <a:lnTo>
                    <a:pt x="43" y="88"/>
                  </a:lnTo>
                  <a:lnTo>
                    <a:pt x="45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49" y="82"/>
                  </a:lnTo>
                  <a:lnTo>
                    <a:pt x="49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6" y="64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49" y="44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40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8" y="33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3"/>
                  </a:lnTo>
                  <a:lnTo>
                    <a:pt x="62" y="33"/>
                  </a:lnTo>
                  <a:lnTo>
                    <a:pt x="62" y="33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4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5" y="31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9" y="31"/>
                  </a:lnTo>
                  <a:lnTo>
                    <a:pt x="69" y="29"/>
                  </a:lnTo>
                  <a:lnTo>
                    <a:pt x="69" y="27"/>
                  </a:lnTo>
                  <a:lnTo>
                    <a:pt x="69" y="27"/>
                  </a:lnTo>
                  <a:lnTo>
                    <a:pt x="71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16"/>
                  </a:lnTo>
                  <a:lnTo>
                    <a:pt x="69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7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9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73" y="53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8" y="6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2" y="53"/>
                  </a:lnTo>
                  <a:lnTo>
                    <a:pt x="80" y="51"/>
                  </a:lnTo>
                  <a:lnTo>
                    <a:pt x="80" y="49"/>
                  </a:lnTo>
                  <a:lnTo>
                    <a:pt x="78" y="47"/>
                  </a:lnTo>
                  <a:lnTo>
                    <a:pt x="75" y="42"/>
                  </a:lnTo>
                  <a:lnTo>
                    <a:pt x="75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65" y="33"/>
                  </a:lnTo>
                  <a:lnTo>
                    <a:pt x="65" y="33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6" y="27"/>
                  </a:lnTo>
                  <a:lnTo>
                    <a:pt x="53" y="25"/>
                  </a:lnTo>
                  <a:lnTo>
                    <a:pt x="51" y="27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7" y="22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5" y="13"/>
                  </a:lnTo>
                  <a:lnTo>
                    <a:pt x="42" y="1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25" y="4"/>
                  </a:lnTo>
                  <a:lnTo>
                    <a:pt x="0" y="14"/>
                  </a:lnTo>
                  <a:lnTo>
                    <a:pt x="12" y="47"/>
                  </a:lnTo>
                  <a:lnTo>
                    <a:pt x="16" y="57"/>
                  </a:lnTo>
                  <a:lnTo>
                    <a:pt x="18" y="62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5"/>
                  </a:lnTo>
                  <a:lnTo>
                    <a:pt x="23" y="95"/>
                  </a:lnTo>
                  <a:lnTo>
                    <a:pt x="23" y="9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7510463" y="801688"/>
              <a:ext cx="533400" cy="284163"/>
            </a:xfrm>
            <a:custGeom>
              <a:avLst/>
              <a:gdLst/>
              <a:ahLst/>
              <a:cxnLst>
                <a:cxn ang="0">
                  <a:pos x="173" y="31"/>
                </a:cxn>
                <a:cxn ang="0">
                  <a:pos x="127" y="141"/>
                </a:cxn>
                <a:cxn ang="0">
                  <a:pos x="208" y="146"/>
                </a:cxn>
                <a:cxn ang="0">
                  <a:pos x="239" y="172"/>
                </a:cxn>
                <a:cxn ang="0">
                  <a:pos x="243" y="168"/>
                </a:cxn>
                <a:cxn ang="0">
                  <a:pos x="244" y="165"/>
                </a:cxn>
                <a:cxn ang="0">
                  <a:pos x="248" y="170"/>
                </a:cxn>
                <a:cxn ang="0">
                  <a:pos x="253" y="165"/>
                </a:cxn>
                <a:cxn ang="0">
                  <a:pos x="250" y="157"/>
                </a:cxn>
                <a:cxn ang="0">
                  <a:pos x="252" y="144"/>
                </a:cxn>
                <a:cxn ang="0">
                  <a:pos x="257" y="148"/>
                </a:cxn>
                <a:cxn ang="0">
                  <a:pos x="264" y="144"/>
                </a:cxn>
                <a:cxn ang="0">
                  <a:pos x="266" y="137"/>
                </a:cxn>
                <a:cxn ang="0">
                  <a:pos x="266" y="132"/>
                </a:cxn>
                <a:cxn ang="0">
                  <a:pos x="270" y="133"/>
                </a:cxn>
                <a:cxn ang="0">
                  <a:pos x="275" y="132"/>
                </a:cxn>
                <a:cxn ang="0">
                  <a:pos x="275" y="139"/>
                </a:cxn>
                <a:cxn ang="0">
                  <a:pos x="279" y="155"/>
                </a:cxn>
                <a:cxn ang="0">
                  <a:pos x="288" y="144"/>
                </a:cxn>
                <a:cxn ang="0">
                  <a:pos x="297" y="132"/>
                </a:cxn>
                <a:cxn ang="0">
                  <a:pos x="310" y="128"/>
                </a:cxn>
                <a:cxn ang="0">
                  <a:pos x="321" y="121"/>
                </a:cxn>
                <a:cxn ang="0">
                  <a:pos x="332" y="110"/>
                </a:cxn>
                <a:cxn ang="0">
                  <a:pos x="328" y="102"/>
                </a:cxn>
                <a:cxn ang="0">
                  <a:pos x="336" y="115"/>
                </a:cxn>
                <a:cxn ang="0">
                  <a:pos x="327" y="99"/>
                </a:cxn>
                <a:cxn ang="0">
                  <a:pos x="316" y="80"/>
                </a:cxn>
                <a:cxn ang="0">
                  <a:pos x="292" y="79"/>
                </a:cxn>
                <a:cxn ang="0">
                  <a:pos x="297" y="77"/>
                </a:cxn>
                <a:cxn ang="0">
                  <a:pos x="312" y="90"/>
                </a:cxn>
                <a:cxn ang="0">
                  <a:pos x="316" y="88"/>
                </a:cxn>
                <a:cxn ang="0">
                  <a:pos x="319" y="91"/>
                </a:cxn>
                <a:cxn ang="0">
                  <a:pos x="314" y="110"/>
                </a:cxn>
                <a:cxn ang="0">
                  <a:pos x="299" y="123"/>
                </a:cxn>
                <a:cxn ang="0">
                  <a:pos x="286" y="121"/>
                </a:cxn>
                <a:cxn ang="0">
                  <a:pos x="268" y="102"/>
                </a:cxn>
                <a:cxn ang="0">
                  <a:pos x="263" y="104"/>
                </a:cxn>
                <a:cxn ang="0">
                  <a:pos x="255" y="97"/>
                </a:cxn>
                <a:cxn ang="0">
                  <a:pos x="261" y="97"/>
                </a:cxn>
                <a:cxn ang="0">
                  <a:pos x="257" y="90"/>
                </a:cxn>
                <a:cxn ang="0">
                  <a:pos x="246" y="80"/>
                </a:cxn>
                <a:cxn ang="0">
                  <a:pos x="235" y="73"/>
                </a:cxn>
                <a:cxn ang="0">
                  <a:pos x="230" y="75"/>
                </a:cxn>
                <a:cxn ang="0">
                  <a:pos x="224" y="80"/>
                </a:cxn>
                <a:cxn ang="0">
                  <a:pos x="221" y="79"/>
                </a:cxn>
                <a:cxn ang="0">
                  <a:pos x="213" y="75"/>
                </a:cxn>
                <a:cxn ang="0">
                  <a:pos x="211" y="70"/>
                </a:cxn>
                <a:cxn ang="0">
                  <a:pos x="211" y="66"/>
                </a:cxn>
                <a:cxn ang="0">
                  <a:pos x="213" y="64"/>
                </a:cxn>
                <a:cxn ang="0">
                  <a:pos x="217" y="57"/>
                </a:cxn>
                <a:cxn ang="0">
                  <a:pos x="221" y="46"/>
                </a:cxn>
                <a:cxn ang="0">
                  <a:pos x="215" y="42"/>
                </a:cxn>
                <a:cxn ang="0">
                  <a:pos x="230" y="31"/>
                </a:cxn>
                <a:cxn ang="0">
                  <a:pos x="233" y="29"/>
                </a:cxn>
                <a:cxn ang="0">
                  <a:pos x="235" y="22"/>
                </a:cxn>
                <a:cxn ang="0">
                  <a:pos x="228" y="20"/>
                </a:cxn>
                <a:cxn ang="0">
                  <a:pos x="228" y="26"/>
                </a:cxn>
                <a:cxn ang="0">
                  <a:pos x="224" y="26"/>
                </a:cxn>
                <a:cxn ang="0">
                  <a:pos x="219" y="24"/>
                </a:cxn>
                <a:cxn ang="0">
                  <a:pos x="217" y="22"/>
                </a:cxn>
                <a:cxn ang="0">
                  <a:pos x="211" y="17"/>
                </a:cxn>
                <a:cxn ang="0">
                  <a:pos x="211" y="11"/>
                </a:cxn>
                <a:cxn ang="0">
                  <a:pos x="206" y="9"/>
                </a:cxn>
              </a:cxnLst>
              <a:rect l="0" t="0" r="r" b="b"/>
              <a:pathLst>
                <a:path w="336" h="179">
                  <a:moveTo>
                    <a:pt x="208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2" y="2"/>
                  </a:lnTo>
                  <a:lnTo>
                    <a:pt x="200" y="2"/>
                  </a:lnTo>
                  <a:lnTo>
                    <a:pt x="199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1" y="6"/>
                  </a:lnTo>
                  <a:lnTo>
                    <a:pt x="188" y="7"/>
                  </a:lnTo>
                  <a:lnTo>
                    <a:pt x="188" y="9"/>
                  </a:lnTo>
                  <a:lnTo>
                    <a:pt x="186" y="13"/>
                  </a:lnTo>
                  <a:lnTo>
                    <a:pt x="186" y="15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0" y="17"/>
                  </a:lnTo>
                  <a:lnTo>
                    <a:pt x="175" y="20"/>
                  </a:lnTo>
                  <a:lnTo>
                    <a:pt x="179" y="27"/>
                  </a:lnTo>
                  <a:lnTo>
                    <a:pt x="173" y="29"/>
                  </a:lnTo>
                  <a:lnTo>
                    <a:pt x="173" y="31"/>
                  </a:lnTo>
                  <a:lnTo>
                    <a:pt x="171" y="35"/>
                  </a:lnTo>
                  <a:lnTo>
                    <a:pt x="118" y="53"/>
                  </a:lnTo>
                  <a:lnTo>
                    <a:pt x="116" y="55"/>
                  </a:lnTo>
                  <a:lnTo>
                    <a:pt x="85" y="64"/>
                  </a:lnTo>
                  <a:lnTo>
                    <a:pt x="71" y="68"/>
                  </a:lnTo>
                  <a:lnTo>
                    <a:pt x="29" y="80"/>
                  </a:lnTo>
                  <a:lnTo>
                    <a:pt x="21" y="84"/>
                  </a:lnTo>
                  <a:lnTo>
                    <a:pt x="0" y="90"/>
                  </a:lnTo>
                  <a:lnTo>
                    <a:pt x="3" y="121"/>
                  </a:lnTo>
                  <a:lnTo>
                    <a:pt x="7" y="176"/>
                  </a:lnTo>
                  <a:lnTo>
                    <a:pt x="9" y="179"/>
                  </a:lnTo>
                  <a:lnTo>
                    <a:pt x="47" y="168"/>
                  </a:lnTo>
                  <a:lnTo>
                    <a:pt x="51" y="166"/>
                  </a:lnTo>
                  <a:lnTo>
                    <a:pt x="67" y="161"/>
                  </a:lnTo>
                  <a:lnTo>
                    <a:pt x="69" y="166"/>
                  </a:lnTo>
                  <a:lnTo>
                    <a:pt x="73" y="163"/>
                  </a:lnTo>
                  <a:lnTo>
                    <a:pt x="73" y="161"/>
                  </a:lnTo>
                  <a:lnTo>
                    <a:pt x="73" y="159"/>
                  </a:lnTo>
                  <a:lnTo>
                    <a:pt x="85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95" y="152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82" y="123"/>
                  </a:lnTo>
                  <a:lnTo>
                    <a:pt x="193" y="119"/>
                  </a:lnTo>
                  <a:lnTo>
                    <a:pt x="193" y="123"/>
                  </a:lnTo>
                  <a:lnTo>
                    <a:pt x="199" y="133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02" y="135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4" y="137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39"/>
                  </a:lnTo>
                  <a:lnTo>
                    <a:pt x="204" y="141"/>
                  </a:lnTo>
                  <a:lnTo>
                    <a:pt x="206" y="143"/>
                  </a:lnTo>
                  <a:lnTo>
                    <a:pt x="206" y="144"/>
                  </a:lnTo>
                  <a:lnTo>
                    <a:pt x="206" y="144"/>
                  </a:lnTo>
                  <a:lnTo>
                    <a:pt x="208" y="146"/>
                  </a:lnTo>
                  <a:lnTo>
                    <a:pt x="210" y="144"/>
                  </a:lnTo>
                  <a:lnTo>
                    <a:pt x="213" y="146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9" y="150"/>
                  </a:lnTo>
                  <a:lnTo>
                    <a:pt x="221" y="150"/>
                  </a:lnTo>
                  <a:lnTo>
                    <a:pt x="222" y="152"/>
                  </a:lnTo>
                  <a:lnTo>
                    <a:pt x="222" y="15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26" y="154"/>
                  </a:lnTo>
                  <a:lnTo>
                    <a:pt x="230" y="154"/>
                  </a:lnTo>
                  <a:lnTo>
                    <a:pt x="230" y="154"/>
                  </a:lnTo>
                  <a:lnTo>
                    <a:pt x="230" y="155"/>
                  </a:lnTo>
                  <a:lnTo>
                    <a:pt x="232" y="155"/>
                  </a:lnTo>
                  <a:lnTo>
                    <a:pt x="232" y="161"/>
                  </a:lnTo>
                  <a:lnTo>
                    <a:pt x="235" y="166"/>
                  </a:lnTo>
                  <a:lnTo>
                    <a:pt x="237" y="168"/>
                  </a:lnTo>
                  <a:lnTo>
                    <a:pt x="237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2"/>
                  </a:lnTo>
                  <a:lnTo>
                    <a:pt x="241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66"/>
                  </a:lnTo>
                  <a:lnTo>
                    <a:pt x="239" y="166"/>
                  </a:lnTo>
                  <a:lnTo>
                    <a:pt x="241" y="166"/>
                  </a:lnTo>
                  <a:lnTo>
                    <a:pt x="241" y="168"/>
                  </a:lnTo>
                  <a:lnTo>
                    <a:pt x="243" y="168"/>
                  </a:lnTo>
                  <a:lnTo>
                    <a:pt x="243" y="166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43" y="166"/>
                  </a:lnTo>
                  <a:lnTo>
                    <a:pt x="243" y="166"/>
                  </a:lnTo>
                  <a:lnTo>
                    <a:pt x="243" y="165"/>
                  </a:lnTo>
                  <a:lnTo>
                    <a:pt x="243" y="165"/>
                  </a:lnTo>
                  <a:lnTo>
                    <a:pt x="243" y="163"/>
                  </a:lnTo>
                  <a:lnTo>
                    <a:pt x="241" y="163"/>
                  </a:lnTo>
                  <a:lnTo>
                    <a:pt x="241" y="163"/>
                  </a:lnTo>
                  <a:lnTo>
                    <a:pt x="241" y="161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3" y="163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6" y="166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6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68"/>
                  </a:lnTo>
                  <a:lnTo>
                    <a:pt x="244" y="170"/>
                  </a:lnTo>
                  <a:lnTo>
                    <a:pt x="243" y="170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2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0" y="168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6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0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5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5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5" y="163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3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7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0" y="155"/>
                  </a:lnTo>
                  <a:lnTo>
                    <a:pt x="252" y="155"/>
                  </a:lnTo>
                  <a:lnTo>
                    <a:pt x="252" y="157"/>
                  </a:lnTo>
                  <a:lnTo>
                    <a:pt x="252" y="157"/>
                  </a:lnTo>
                  <a:lnTo>
                    <a:pt x="253" y="157"/>
                  </a:lnTo>
                  <a:lnTo>
                    <a:pt x="253" y="155"/>
                  </a:lnTo>
                  <a:lnTo>
                    <a:pt x="252" y="155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3" y="154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3" y="154"/>
                  </a:lnTo>
                  <a:lnTo>
                    <a:pt x="252" y="152"/>
                  </a:lnTo>
                  <a:lnTo>
                    <a:pt x="252" y="150"/>
                  </a:lnTo>
                  <a:lnTo>
                    <a:pt x="252" y="150"/>
                  </a:lnTo>
                  <a:lnTo>
                    <a:pt x="252" y="148"/>
                  </a:lnTo>
                  <a:lnTo>
                    <a:pt x="252" y="146"/>
                  </a:lnTo>
                  <a:lnTo>
                    <a:pt x="252" y="144"/>
                  </a:lnTo>
                  <a:lnTo>
                    <a:pt x="252" y="146"/>
                  </a:lnTo>
                  <a:lnTo>
                    <a:pt x="252" y="148"/>
                  </a:lnTo>
                  <a:lnTo>
                    <a:pt x="253" y="148"/>
                  </a:lnTo>
                  <a:lnTo>
                    <a:pt x="253" y="148"/>
                  </a:lnTo>
                  <a:lnTo>
                    <a:pt x="253" y="150"/>
                  </a:lnTo>
                  <a:lnTo>
                    <a:pt x="253" y="150"/>
                  </a:lnTo>
                  <a:lnTo>
                    <a:pt x="255" y="150"/>
                  </a:lnTo>
                  <a:lnTo>
                    <a:pt x="255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52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4"/>
                  </a:lnTo>
                  <a:lnTo>
                    <a:pt x="261" y="154"/>
                  </a:lnTo>
                  <a:lnTo>
                    <a:pt x="259" y="154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0"/>
                  </a:lnTo>
                  <a:lnTo>
                    <a:pt x="257" y="150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7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3" y="146"/>
                  </a:lnTo>
                  <a:lnTo>
                    <a:pt x="263" y="148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3" y="146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1" y="144"/>
                  </a:lnTo>
                  <a:lnTo>
                    <a:pt x="263" y="144"/>
                  </a:lnTo>
                  <a:lnTo>
                    <a:pt x="263" y="143"/>
                  </a:lnTo>
                  <a:lnTo>
                    <a:pt x="263" y="143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4" y="144"/>
                  </a:lnTo>
                  <a:lnTo>
                    <a:pt x="266" y="144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1"/>
                  </a:lnTo>
                  <a:lnTo>
                    <a:pt x="264" y="141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4" y="139"/>
                  </a:lnTo>
                  <a:lnTo>
                    <a:pt x="263" y="137"/>
                  </a:lnTo>
                  <a:lnTo>
                    <a:pt x="263" y="137"/>
                  </a:lnTo>
                  <a:lnTo>
                    <a:pt x="263" y="135"/>
                  </a:lnTo>
                  <a:lnTo>
                    <a:pt x="264" y="135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4" y="137"/>
                  </a:lnTo>
                  <a:lnTo>
                    <a:pt x="266" y="139"/>
                  </a:lnTo>
                  <a:lnTo>
                    <a:pt x="266" y="137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7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6" y="135"/>
                  </a:lnTo>
                  <a:lnTo>
                    <a:pt x="264" y="135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4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2"/>
                  </a:lnTo>
                  <a:lnTo>
                    <a:pt x="272" y="132"/>
                  </a:lnTo>
                  <a:lnTo>
                    <a:pt x="272" y="130"/>
                  </a:lnTo>
                  <a:lnTo>
                    <a:pt x="270" y="130"/>
                  </a:lnTo>
                  <a:lnTo>
                    <a:pt x="270" y="130"/>
                  </a:lnTo>
                  <a:lnTo>
                    <a:pt x="272" y="130"/>
                  </a:lnTo>
                  <a:lnTo>
                    <a:pt x="272" y="130"/>
                  </a:lnTo>
                  <a:lnTo>
                    <a:pt x="272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0"/>
                  </a:lnTo>
                  <a:lnTo>
                    <a:pt x="274" y="130"/>
                  </a:lnTo>
                  <a:lnTo>
                    <a:pt x="275" y="132"/>
                  </a:lnTo>
                  <a:lnTo>
                    <a:pt x="274" y="133"/>
                  </a:lnTo>
                  <a:lnTo>
                    <a:pt x="274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5"/>
                  </a:lnTo>
                  <a:lnTo>
                    <a:pt x="274" y="133"/>
                  </a:lnTo>
                  <a:lnTo>
                    <a:pt x="275" y="133"/>
                  </a:lnTo>
                  <a:lnTo>
                    <a:pt x="275" y="133"/>
                  </a:lnTo>
                  <a:lnTo>
                    <a:pt x="275" y="135"/>
                  </a:lnTo>
                  <a:lnTo>
                    <a:pt x="277" y="135"/>
                  </a:lnTo>
                  <a:lnTo>
                    <a:pt x="275" y="135"/>
                  </a:lnTo>
                  <a:lnTo>
                    <a:pt x="275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9"/>
                  </a:lnTo>
                  <a:lnTo>
                    <a:pt x="274" y="139"/>
                  </a:lnTo>
                  <a:lnTo>
                    <a:pt x="274" y="137"/>
                  </a:lnTo>
                  <a:lnTo>
                    <a:pt x="275" y="137"/>
                  </a:lnTo>
                  <a:lnTo>
                    <a:pt x="275" y="137"/>
                  </a:lnTo>
                  <a:lnTo>
                    <a:pt x="277" y="137"/>
                  </a:lnTo>
                  <a:lnTo>
                    <a:pt x="275" y="137"/>
                  </a:lnTo>
                  <a:lnTo>
                    <a:pt x="275" y="139"/>
                  </a:lnTo>
                  <a:lnTo>
                    <a:pt x="275" y="141"/>
                  </a:lnTo>
                  <a:lnTo>
                    <a:pt x="275" y="141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6"/>
                  </a:lnTo>
                  <a:lnTo>
                    <a:pt x="277" y="148"/>
                  </a:lnTo>
                  <a:lnTo>
                    <a:pt x="279" y="148"/>
                  </a:lnTo>
                  <a:lnTo>
                    <a:pt x="279" y="148"/>
                  </a:lnTo>
                  <a:lnTo>
                    <a:pt x="279" y="150"/>
                  </a:lnTo>
                  <a:lnTo>
                    <a:pt x="279" y="152"/>
                  </a:lnTo>
                  <a:lnTo>
                    <a:pt x="279" y="152"/>
                  </a:lnTo>
                  <a:lnTo>
                    <a:pt x="279" y="154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7" y="155"/>
                  </a:lnTo>
                  <a:lnTo>
                    <a:pt x="279" y="155"/>
                  </a:lnTo>
                  <a:lnTo>
                    <a:pt x="279" y="154"/>
                  </a:lnTo>
                  <a:lnTo>
                    <a:pt x="279" y="154"/>
                  </a:lnTo>
                  <a:lnTo>
                    <a:pt x="279" y="155"/>
                  </a:lnTo>
                  <a:lnTo>
                    <a:pt x="281" y="154"/>
                  </a:lnTo>
                  <a:lnTo>
                    <a:pt x="281" y="154"/>
                  </a:lnTo>
                  <a:lnTo>
                    <a:pt x="281" y="152"/>
                  </a:lnTo>
                  <a:lnTo>
                    <a:pt x="283" y="152"/>
                  </a:lnTo>
                  <a:lnTo>
                    <a:pt x="283" y="150"/>
                  </a:lnTo>
                  <a:lnTo>
                    <a:pt x="285" y="150"/>
                  </a:lnTo>
                  <a:lnTo>
                    <a:pt x="285" y="150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6"/>
                  </a:lnTo>
                  <a:lnTo>
                    <a:pt x="285" y="146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48"/>
                  </a:lnTo>
                  <a:lnTo>
                    <a:pt x="285" y="150"/>
                  </a:lnTo>
                  <a:lnTo>
                    <a:pt x="286" y="148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88" y="148"/>
                  </a:lnTo>
                  <a:lnTo>
                    <a:pt x="290" y="146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88" y="144"/>
                  </a:lnTo>
                  <a:lnTo>
                    <a:pt x="290" y="144"/>
                  </a:lnTo>
                  <a:lnTo>
                    <a:pt x="290" y="144"/>
                  </a:lnTo>
                  <a:lnTo>
                    <a:pt x="290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3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7"/>
                  </a:lnTo>
                  <a:lnTo>
                    <a:pt x="296" y="135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6" y="132"/>
                  </a:lnTo>
                  <a:lnTo>
                    <a:pt x="297" y="132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7" y="133"/>
                  </a:lnTo>
                  <a:lnTo>
                    <a:pt x="299" y="133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301" y="135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3" y="132"/>
                  </a:lnTo>
                  <a:lnTo>
                    <a:pt x="303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28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08" y="130"/>
                  </a:lnTo>
                  <a:lnTo>
                    <a:pt x="308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2"/>
                  </a:lnTo>
                  <a:lnTo>
                    <a:pt x="310" y="130"/>
                  </a:lnTo>
                  <a:lnTo>
                    <a:pt x="310" y="130"/>
                  </a:lnTo>
                  <a:lnTo>
                    <a:pt x="312" y="128"/>
                  </a:lnTo>
                  <a:lnTo>
                    <a:pt x="314" y="126"/>
                  </a:lnTo>
                  <a:lnTo>
                    <a:pt x="314" y="126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4"/>
                  </a:lnTo>
                  <a:lnTo>
                    <a:pt x="316" y="124"/>
                  </a:lnTo>
                  <a:lnTo>
                    <a:pt x="317" y="123"/>
                  </a:lnTo>
                  <a:lnTo>
                    <a:pt x="319" y="123"/>
                  </a:lnTo>
                  <a:lnTo>
                    <a:pt x="319" y="123"/>
                  </a:lnTo>
                  <a:lnTo>
                    <a:pt x="321" y="121"/>
                  </a:lnTo>
                  <a:lnTo>
                    <a:pt x="323" y="119"/>
                  </a:lnTo>
                  <a:lnTo>
                    <a:pt x="325" y="119"/>
                  </a:lnTo>
                  <a:lnTo>
                    <a:pt x="325" y="119"/>
                  </a:lnTo>
                  <a:lnTo>
                    <a:pt x="327" y="119"/>
                  </a:lnTo>
                  <a:lnTo>
                    <a:pt x="327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7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5"/>
                  </a:lnTo>
                  <a:lnTo>
                    <a:pt x="332" y="113"/>
                  </a:lnTo>
                  <a:lnTo>
                    <a:pt x="334" y="115"/>
                  </a:lnTo>
                  <a:lnTo>
                    <a:pt x="334" y="115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4" y="112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10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2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10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28" y="108"/>
                  </a:lnTo>
                  <a:lnTo>
                    <a:pt x="330" y="106"/>
                  </a:lnTo>
                  <a:lnTo>
                    <a:pt x="330" y="106"/>
                  </a:lnTo>
                  <a:lnTo>
                    <a:pt x="328" y="106"/>
                  </a:lnTo>
                  <a:lnTo>
                    <a:pt x="328" y="106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4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0" y="102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4"/>
                  </a:lnTo>
                  <a:lnTo>
                    <a:pt x="332" y="106"/>
                  </a:lnTo>
                  <a:lnTo>
                    <a:pt x="334" y="108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0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6" y="112"/>
                  </a:lnTo>
                  <a:lnTo>
                    <a:pt x="336" y="110"/>
                  </a:lnTo>
                  <a:lnTo>
                    <a:pt x="334" y="108"/>
                  </a:lnTo>
                  <a:lnTo>
                    <a:pt x="334" y="106"/>
                  </a:lnTo>
                  <a:lnTo>
                    <a:pt x="332" y="102"/>
                  </a:lnTo>
                  <a:lnTo>
                    <a:pt x="330" y="101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30" y="99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28" y="99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101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9"/>
                  </a:lnTo>
                  <a:lnTo>
                    <a:pt x="327" y="97"/>
                  </a:lnTo>
                  <a:lnTo>
                    <a:pt x="327" y="97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7" y="95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8" y="97"/>
                  </a:lnTo>
                  <a:lnTo>
                    <a:pt x="328" y="97"/>
                  </a:lnTo>
                  <a:lnTo>
                    <a:pt x="330" y="97"/>
                  </a:lnTo>
                  <a:lnTo>
                    <a:pt x="330" y="97"/>
                  </a:lnTo>
                  <a:lnTo>
                    <a:pt x="328" y="95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5" y="90"/>
                  </a:lnTo>
                  <a:lnTo>
                    <a:pt x="323" y="86"/>
                  </a:lnTo>
                  <a:lnTo>
                    <a:pt x="321" y="84"/>
                  </a:lnTo>
                  <a:lnTo>
                    <a:pt x="319" y="84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9"/>
                  </a:lnTo>
                  <a:lnTo>
                    <a:pt x="312" y="77"/>
                  </a:lnTo>
                  <a:lnTo>
                    <a:pt x="310" y="75"/>
                  </a:lnTo>
                  <a:lnTo>
                    <a:pt x="308" y="75"/>
                  </a:lnTo>
                  <a:lnTo>
                    <a:pt x="306" y="73"/>
                  </a:lnTo>
                  <a:lnTo>
                    <a:pt x="305" y="73"/>
                  </a:lnTo>
                  <a:lnTo>
                    <a:pt x="303" y="73"/>
                  </a:lnTo>
                  <a:lnTo>
                    <a:pt x="301" y="73"/>
                  </a:lnTo>
                  <a:lnTo>
                    <a:pt x="297" y="73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2" y="75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9"/>
                  </a:lnTo>
                  <a:lnTo>
                    <a:pt x="290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9" y="80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9"/>
                  </a:lnTo>
                  <a:lnTo>
                    <a:pt x="297" y="79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6" y="80"/>
                  </a:lnTo>
                  <a:lnTo>
                    <a:pt x="297" y="80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9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9" y="77"/>
                  </a:lnTo>
                  <a:lnTo>
                    <a:pt x="299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3" y="77"/>
                  </a:lnTo>
                  <a:lnTo>
                    <a:pt x="305" y="77"/>
                  </a:lnTo>
                  <a:lnTo>
                    <a:pt x="305" y="79"/>
                  </a:lnTo>
                  <a:lnTo>
                    <a:pt x="306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84"/>
                  </a:lnTo>
                  <a:lnTo>
                    <a:pt x="310" y="8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10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0"/>
                  </a:lnTo>
                  <a:lnTo>
                    <a:pt x="312" y="90"/>
                  </a:lnTo>
                  <a:lnTo>
                    <a:pt x="312" y="91"/>
                  </a:lnTo>
                  <a:lnTo>
                    <a:pt x="314" y="91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4" y="93"/>
                  </a:lnTo>
                  <a:lnTo>
                    <a:pt x="316" y="95"/>
                  </a:lnTo>
                  <a:lnTo>
                    <a:pt x="316" y="93"/>
                  </a:lnTo>
                  <a:lnTo>
                    <a:pt x="316" y="93"/>
                  </a:lnTo>
                  <a:lnTo>
                    <a:pt x="314" y="93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1"/>
                  </a:lnTo>
                  <a:lnTo>
                    <a:pt x="314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4" y="88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88"/>
                  </a:lnTo>
                  <a:lnTo>
                    <a:pt x="316" y="90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88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9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0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7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19" y="93"/>
                  </a:lnTo>
                  <a:lnTo>
                    <a:pt x="321" y="95"/>
                  </a:lnTo>
                  <a:lnTo>
                    <a:pt x="321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323" y="104"/>
                  </a:lnTo>
                  <a:lnTo>
                    <a:pt x="321" y="104"/>
                  </a:lnTo>
                  <a:lnTo>
                    <a:pt x="319" y="106"/>
                  </a:lnTo>
                  <a:lnTo>
                    <a:pt x="317" y="108"/>
                  </a:lnTo>
                  <a:lnTo>
                    <a:pt x="317" y="110"/>
                  </a:lnTo>
                  <a:lnTo>
                    <a:pt x="317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6" y="110"/>
                  </a:lnTo>
                  <a:lnTo>
                    <a:pt x="314" y="110"/>
                  </a:lnTo>
                  <a:lnTo>
                    <a:pt x="314" y="110"/>
                  </a:lnTo>
                  <a:lnTo>
                    <a:pt x="314" y="112"/>
                  </a:lnTo>
                  <a:lnTo>
                    <a:pt x="314" y="112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3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6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3" y="121"/>
                  </a:lnTo>
                  <a:lnTo>
                    <a:pt x="301" y="121"/>
                  </a:lnTo>
                  <a:lnTo>
                    <a:pt x="299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3"/>
                  </a:lnTo>
                  <a:lnTo>
                    <a:pt x="297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21"/>
                  </a:lnTo>
                  <a:lnTo>
                    <a:pt x="299" y="119"/>
                  </a:lnTo>
                  <a:lnTo>
                    <a:pt x="301" y="119"/>
                  </a:lnTo>
                  <a:lnTo>
                    <a:pt x="301" y="121"/>
                  </a:lnTo>
                  <a:lnTo>
                    <a:pt x="303" y="121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5" y="119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303" y="119"/>
                  </a:lnTo>
                  <a:lnTo>
                    <a:pt x="301" y="119"/>
                  </a:lnTo>
                  <a:lnTo>
                    <a:pt x="297" y="119"/>
                  </a:lnTo>
                  <a:lnTo>
                    <a:pt x="294" y="121"/>
                  </a:lnTo>
                  <a:lnTo>
                    <a:pt x="290" y="121"/>
                  </a:lnTo>
                  <a:lnTo>
                    <a:pt x="286" y="121"/>
                  </a:lnTo>
                  <a:lnTo>
                    <a:pt x="283" y="119"/>
                  </a:lnTo>
                  <a:lnTo>
                    <a:pt x="281" y="119"/>
                  </a:lnTo>
                  <a:lnTo>
                    <a:pt x="279" y="117"/>
                  </a:lnTo>
                  <a:lnTo>
                    <a:pt x="277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5" y="112"/>
                  </a:lnTo>
                  <a:lnTo>
                    <a:pt x="275" y="110"/>
                  </a:lnTo>
                  <a:lnTo>
                    <a:pt x="275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4" y="106"/>
                  </a:lnTo>
                  <a:lnTo>
                    <a:pt x="272" y="106"/>
                  </a:lnTo>
                  <a:lnTo>
                    <a:pt x="272" y="104"/>
                  </a:lnTo>
                  <a:lnTo>
                    <a:pt x="272" y="104"/>
                  </a:lnTo>
                  <a:lnTo>
                    <a:pt x="272" y="102"/>
                  </a:lnTo>
                  <a:lnTo>
                    <a:pt x="272" y="102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2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3" y="102"/>
                  </a:lnTo>
                  <a:lnTo>
                    <a:pt x="261" y="102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3" y="104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57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7"/>
                  </a:lnTo>
                  <a:lnTo>
                    <a:pt x="257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3"/>
                  </a:lnTo>
                  <a:lnTo>
                    <a:pt x="259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64" y="97"/>
                  </a:lnTo>
                  <a:lnTo>
                    <a:pt x="263" y="97"/>
                  </a:lnTo>
                  <a:lnTo>
                    <a:pt x="263" y="95"/>
                  </a:lnTo>
                  <a:lnTo>
                    <a:pt x="261" y="95"/>
                  </a:lnTo>
                  <a:lnTo>
                    <a:pt x="261" y="93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5" y="90"/>
                  </a:lnTo>
                  <a:lnTo>
                    <a:pt x="257" y="90"/>
                  </a:lnTo>
                  <a:lnTo>
                    <a:pt x="257" y="90"/>
                  </a:lnTo>
                  <a:lnTo>
                    <a:pt x="257" y="88"/>
                  </a:lnTo>
                  <a:lnTo>
                    <a:pt x="257" y="90"/>
                  </a:lnTo>
                  <a:lnTo>
                    <a:pt x="255" y="88"/>
                  </a:lnTo>
                  <a:lnTo>
                    <a:pt x="252" y="86"/>
                  </a:lnTo>
                  <a:lnTo>
                    <a:pt x="250" y="84"/>
                  </a:lnTo>
                  <a:lnTo>
                    <a:pt x="250" y="82"/>
                  </a:lnTo>
                  <a:lnTo>
                    <a:pt x="248" y="82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6" y="80"/>
                  </a:lnTo>
                  <a:lnTo>
                    <a:pt x="248" y="82"/>
                  </a:lnTo>
                  <a:lnTo>
                    <a:pt x="248" y="84"/>
                  </a:lnTo>
                  <a:lnTo>
                    <a:pt x="248" y="82"/>
                  </a:lnTo>
                  <a:lnTo>
                    <a:pt x="248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6" y="80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43" y="77"/>
                  </a:lnTo>
                  <a:lnTo>
                    <a:pt x="241" y="75"/>
                  </a:lnTo>
                  <a:lnTo>
                    <a:pt x="239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7" y="75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33" y="73"/>
                  </a:lnTo>
                  <a:lnTo>
                    <a:pt x="232" y="73"/>
                  </a:lnTo>
                  <a:lnTo>
                    <a:pt x="230" y="73"/>
                  </a:lnTo>
                  <a:lnTo>
                    <a:pt x="228" y="73"/>
                  </a:lnTo>
                  <a:lnTo>
                    <a:pt x="228" y="71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28" y="73"/>
                  </a:lnTo>
                  <a:lnTo>
                    <a:pt x="228" y="73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5"/>
                  </a:lnTo>
                  <a:lnTo>
                    <a:pt x="228" y="77"/>
                  </a:lnTo>
                  <a:lnTo>
                    <a:pt x="230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6" y="79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79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2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80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77"/>
                  </a:lnTo>
                  <a:lnTo>
                    <a:pt x="217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7" y="73"/>
                  </a:lnTo>
                  <a:lnTo>
                    <a:pt x="215" y="73"/>
                  </a:lnTo>
                  <a:lnTo>
                    <a:pt x="215" y="75"/>
                  </a:lnTo>
                  <a:lnTo>
                    <a:pt x="213" y="75"/>
                  </a:lnTo>
                  <a:lnTo>
                    <a:pt x="213" y="75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3" y="77"/>
                  </a:lnTo>
                  <a:lnTo>
                    <a:pt x="211" y="77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3" y="71"/>
                  </a:lnTo>
                  <a:lnTo>
                    <a:pt x="211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0" y="71"/>
                  </a:lnTo>
                  <a:lnTo>
                    <a:pt x="210" y="71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10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8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1" y="66"/>
                  </a:lnTo>
                  <a:lnTo>
                    <a:pt x="213" y="66"/>
                  </a:lnTo>
                  <a:lnTo>
                    <a:pt x="213" y="6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6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7" y="66"/>
                  </a:lnTo>
                  <a:lnTo>
                    <a:pt x="215" y="66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5" y="64"/>
                  </a:lnTo>
                  <a:lnTo>
                    <a:pt x="213" y="64"/>
                  </a:lnTo>
                  <a:lnTo>
                    <a:pt x="213" y="64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3" y="59"/>
                  </a:lnTo>
                  <a:lnTo>
                    <a:pt x="213" y="57"/>
                  </a:lnTo>
                  <a:lnTo>
                    <a:pt x="213" y="55"/>
                  </a:lnTo>
                  <a:lnTo>
                    <a:pt x="215" y="57"/>
                  </a:lnTo>
                  <a:lnTo>
                    <a:pt x="215" y="57"/>
                  </a:lnTo>
                  <a:lnTo>
                    <a:pt x="215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5" y="57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5" y="53"/>
                  </a:lnTo>
                  <a:lnTo>
                    <a:pt x="215" y="53"/>
                  </a:lnTo>
                  <a:lnTo>
                    <a:pt x="217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51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46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8"/>
                  </a:lnTo>
                  <a:lnTo>
                    <a:pt x="219" y="48"/>
                  </a:lnTo>
                  <a:lnTo>
                    <a:pt x="217" y="48"/>
                  </a:lnTo>
                  <a:lnTo>
                    <a:pt x="217" y="48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1" y="44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9" y="40"/>
                  </a:lnTo>
                  <a:lnTo>
                    <a:pt x="221" y="40"/>
                  </a:ln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8" y="33"/>
                  </a:lnTo>
                  <a:lnTo>
                    <a:pt x="228" y="35"/>
                  </a:lnTo>
                  <a:lnTo>
                    <a:pt x="228" y="35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0" y="31"/>
                  </a:lnTo>
                  <a:lnTo>
                    <a:pt x="232" y="29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5" y="27"/>
                  </a:lnTo>
                  <a:lnTo>
                    <a:pt x="233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4"/>
                  </a:lnTo>
                  <a:lnTo>
                    <a:pt x="235" y="22"/>
                  </a:lnTo>
                  <a:lnTo>
                    <a:pt x="235" y="24"/>
                  </a:lnTo>
                  <a:lnTo>
                    <a:pt x="237" y="24"/>
                  </a:lnTo>
                  <a:lnTo>
                    <a:pt x="237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2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3" y="20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2"/>
                  </a:lnTo>
                  <a:lnTo>
                    <a:pt x="228" y="24"/>
                  </a:lnTo>
                  <a:lnTo>
                    <a:pt x="228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4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26" y="26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8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6"/>
                  </a:lnTo>
                  <a:lnTo>
                    <a:pt x="221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4"/>
                  </a:lnTo>
                  <a:lnTo>
                    <a:pt x="222" y="24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2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21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7" y="22"/>
                  </a:lnTo>
                  <a:lnTo>
                    <a:pt x="217" y="20"/>
                  </a:lnTo>
                  <a:lnTo>
                    <a:pt x="215" y="20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5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2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1" y="17"/>
                  </a:lnTo>
                  <a:lnTo>
                    <a:pt x="211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5" y="18"/>
                  </a:lnTo>
                  <a:lnTo>
                    <a:pt x="215" y="18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7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17" y="20"/>
                  </a:lnTo>
                  <a:lnTo>
                    <a:pt x="217" y="18"/>
                  </a:lnTo>
                  <a:lnTo>
                    <a:pt x="215" y="17"/>
                  </a:lnTo>
                  <a:lnTo>
                    <a:pt x="215" y="17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9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8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1"/>
                  </a:lnTo>
                  <a:lnTo>
                    <a:pt x="204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208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  <a:lnTo>
                    <a:pt x="29" y="17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7524750" y="1011238"/>
              <a:ext cx="274638" cy="284163"/>
            </a:xfrm>
            <a:custGeom>
              <a:avLst/>
              <a:gdLst/>
              <a:ahLst/>
              <a:cxnLst>
                <a:cxn ang="0">
                  <a:pos x="33" y="175"/>
                </a:cxn>
                <a:cxn ang="0">
                  <a:pos x="34" y="173"/>
                </a:cxn>
                <a:cxn ang="0">
                  <a:pos x="36" y="173"/>
                </a:cxn>
                <a:cxn ang="0">
                  <a:pos x="40" y="170"/>
                </a:cxn>
                <a:cxn ang="0">
                  <a:pos x="42" y="170"/>
                </a:cxn>
                <a:cxn ang="0">
                  <a:pos x="42" y="166"/>
                </a:cxn>
                <a:cxn ang="0">
                  <a:pos x="45" y="166"/>
                </a:cxn>
                <a:cxn ang="0">
                  <a:pos x="49" y="162"/>
                </a:cxn>
                <a:cxn ang="0">
                  <a:pos x="49" y="159"/>
                </a:cxn>
                <a:cxn ang="0">
                  <a:pos x="53" y="157"/>
                </a:cxn>
                <a:cxn ang="0">
                  <a:pos x="56" y="153"/>
                </a:cxn>
                <a:cxn ang="0">
                  <a:pos x="60" y="151"/>
                </a:cxn>
                <a:cxn ang="0">
                  <a:pos x="62" y="148"/>
                </a:cxn>
                <a:cxn ang="0">
                  <a:pos x="64" y="146"/>
                </a:cxn>
                <a:cxn ang="0">
                  <a:pos x="65" y="144"/>
                </a:cxn>
                <a:cxn ang="0">
                  <a:pos x="67" y="144"/>
                </a:cxn>
                <a:cxn ang="0">
                  <a:pos x="71" y="144"/>
                </a:cxn>
                <a:cxn ang="0">
                  <a:pos x="73" y="140"/>
                </a:cxn>
                <a:cxn ang="0">
                  <a:pos x="75" y="137"/>
                </a:cxn>
                <a:cxn ang="0">
                  <a:pos x="78" y="133"/>
                </a:cxn>
                <a:cxn ang="0">
                  <a:pos x="80" y="129"/>
                </a:cxn>
                <a:cxn ang="0">
                  <a:pos x="84" y="122"/>
                </a:cxn>
                <a:cxn ang="0">
                  <a:pos x="86" y="120"/>
                </a:cxn>
                <a:cxn ang="0">
                  <a:pos x="87" y="124"/>
                </a:cxn>
                <a:cxn ang="0">
                  <a:pos x="91" y="122"/>
                </a:cxn>
                <a:cxn ang="0">
                  <a:pos x="93" y="120"/>
                </a:cxn>
                <a:cxn ang="0">
                  <a:pos x="95" y="122"/>
                </a:cxn>
                <a:cxn ang="0">
                  <a:pos x="98" y="118"/>
                </a:cxn>
                <a:cxn ang="0">
                  <a:pos x="102" y="118"/>
                </a:cxn>
                <a:cxn ang="0">
                  <a:pos x="104" y="118"/>
                </a:cxn>
                <a:cxn ang="0">
                  <a:pos x="106" y="117"/>
                </a:cxn>
                <a:cxn ang="0">
                  <a:pos x="111" y="113"/>
                </a:cxn>
                <a:cxn ang="0">
                  <a:pos x="117" y="115"/>
                </a:cxn>
                <a:cxn ang="0">
                  <a:pos x="118" y="111"/>
                </a:cxn>
                <a:cxn ang="0">
                  <a:pos x="120" y="111"/>
                </a:cxn>
                <a:cxn ang="0">
                  <a:pos x="128" y="107"/>
                </a:cxn>
                <a:cxn ang="0">
                  <a:pos x="131" y="107"/>
                </a:cxn>
                <a:cxn ang="0">
                  <a:pos x="133" y="106"/>
                </a:cxn>
                <a:cxn ang="0">
                  <a:pos x="133" y="104"/>
                </a:cxn>
                <a:cxn ang="0">
                  <a:pos x="131" y="102"/>
                </a:cxn>
                <a:cxn ang="0">
                  <a:pos x="128" y="96"/>
                </a:cxn>
                <a:cxn ang="0">
                  <a:pos x="128" y="96"/>
                </a:cxn>
                <a:cxn ang="0">
                  <a:pos x="131" y="96"/>
                </a:cxn>
                <a:cxn ang="0">
                  <a:pos x="135" y="102"/>
                </a:cxn>
                <a:cxn ang="0">
                  <a:pos x="137" y="104"/>
                </a:cxn>
                <a:cxn ang="0">
                  <a:pos x="144" y="98"/>
                </a:cxn>
                <a:cxn ang="0">
                  <a:pos x="146" y="95"/>
                </a:cxn>
                <a:cxn ang="0">
                  <a:pos x="151" y="96"/>
                </a:cxn>
                <a:cxn ang="0">
                  <a:pos x="153" y="91"/>
                </a:cxn>
                <a:cxn ang="0">
                  <a:pos x="151" y="84"/>
                </a:cxn>
                <a:cxn ang="0">
                  <a:pos x="157" y="91"/>
                </a:cxn>
                <a:cxn ang="0">
                  <a:pos x="159" y="91"/>
                </a:cxn>
                <a:cxn ang="0">
                  <a:pos x="162" y="91"/>
                </a:cxn>
                <a:cxn ang="0">
                  <a:pos x="164" y="86"/>
                </a:cxn>
                <a:cxn ang="0">
                  <a:pos x="170" y="86"/>
                </a:cxn>
                <a:cxn ang="0">
                  <a:pos x="171" y="76"/>
                </a:cxn>
                <a:cxn ang="0">
                  <a:pos x="166" y="49"/>
                </a:cxn>
                <a:cxn ang="0">
                  <a:pos x="76" y="23"/>
                </a:cxn>
                <a:cxn ang="0">
                  <a:pos x="12" y="93"/>
                </a:cxn>
              </a:cxnLst>
              <a:rect l="0" t="0" r="r" b="b"/>
              <a:pathLst>
                <a:path w="173" h="179">
                  <a:moveTo>
                    <a:pt x="29" y="179"/>
                  </a:moveTo>
                  <a:lnTo>
                    <a:pt x="31" y="177"/>
                  </a:lnTo>
                  <a:lnTo>
                    <a:pt x="31" y="177"/>
                  </a:lnTo>
                  <a:lnTo>
                    <a:pt x="31" y="177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8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3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40" y="171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5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2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9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3" y="157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54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58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0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2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4" y="146"/>
                  </a:lnTo>
                  <a:lnTo>
                    <a:pt x="65" y="146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5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46"/>
                  </a:lnTo>
                  <a:lnTo>
                    <a:pt x="69" y="146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5" y="139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80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29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4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4"/>
                  </a:lnTo>
                  <a:lnTo>
                    <a:pt x="93" y="124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0"/>
                  </a:lnTo>
                  <a:lnTo>
                    <a:pt x="95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8" y="120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2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7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5" y="113"/>
                  </a:lnTo>
                  <a:lnTo>
                    <a:pt x="115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0" y="113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1"/>
                  </a:lnTo>
                  <a:lnTo>
                    <a:pt x="122" y="111"/>
                  </a:lnTo>
                  <a:lnTo>
                    <a:pt x="122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4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6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8" y="106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29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1" y="107"/>
                  </a:lnTo>
                  <a:lnTo>
                    <a:pt x="133" y="107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1" y="104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1" y="102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8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6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6"/>
                  </a:lnTo>
                  <a:lnTo>
                    <a:pt x="129" y="96"/>
                  </a:lnTo>
                  <a:lnTo>
                    <a:pt x="129" y="96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31" y="96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131" y="100"/>
                  </a:lnTo>
                  <a:lnTo>
                    <a:pt x="131" y="100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5" y="104"/>
                  </a:lnTo>
                  <a:lnTo>
                    <a:pt x="137" y="104"/>
                  </a:lnTo>
                  <a:lnTo>
                    <a:pt x="139" y="102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42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4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4" y="98"/>
                  </a:lnTo>
                  <a:lnTo>
                    <a:pt x="146" y="96"/>
                  </a:lnTo>
                  <a:lnTo>
                    <a:pt x="146" y="96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8" y="95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96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1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1"/>
                  </a:lnTo>
                  <a:lnTo>
                    <a:pt x="153" y="91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7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4"/>
                  </a:lnTo>
                  <a:lnTo>
                    <a:pt x="151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5" y="91"/>
                  </a:lnTo>
                  <a:lnTo>
                    <a:pt x="155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59" y="91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0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9"/>
                  </a:lnTo>
                  <a:lnTo>
                    <a:pt x="162" y="87"/>
                  </a:lnTo>
                  <a:lnTo>
                    <a:pt x="162" y="87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4" y="86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4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68" y="86"/>
                  </a:lnTo>
                  <a:lnTo>
                    <a:pt x="170" y="86"/>
                  </a:lnTo>
                  <a:lnTo>
                    <a:pt x="170" y="86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2"/>
                  </a:lnTo>
                  <a:lnTo>
                    <a:pt x="173" y="82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76"/>
                  </a:lnTo>
                  <a:lnTo>
                    <a:pt x="170" y="75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0" y="73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3" y="71"/>
                  </a:lnTo>
                  <a:lnTo>
                    <a:pt x="166" y="49"/>
                  </a:lnTo>
                  <a:lnTo>
                    <a:pt x="164" y="44"/>
                  </a:lnTo>
                  <a:lnTo>
                    <a:pt x="160" y="34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22" y="7"/>
                  </a:lnTo>
                  <a:lnTo>
                    <a:pt x="118" y="9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6" y="23"/>
                  </a:lnTo>
                  <a:lnTo>
                    <a:pt x="76" y="23"/>
                  </a:lnTo>
                  <a:lnTo>
                    <a:pt x="64" y="27"/>
                  </a:lnTo>
                  <a:lnTo>
                    <a:pt x="64" y="29"/>
                  </a:lnTo>
                  <a:lnTo>
                    <a:pt x="64" y="31"/>
                  </a:lnTo>
                  <a:lnTo>
                    <a:pt x="60" y="34"/>
                  </a:lnTo>
                  <a:lnTo>
                    <a:pt x="58" y="29"/>
                  </a:lnTo>
                  <a:lnTo>
                    <a:pt x="42" y="34"/>
                  </a:lnTo>
                  <a:lnTo>
                    <a:pt x="38" y="36"/>
                  </a:lnTo>
                  <a:lnTo>
                    <a:pt x="0" y="47"/>
                  </a:lnTo>
                  <a:lnTo>
                    <a:pt x="12" y="93"/>
                  </a:lnTo>
                  <a:lnTo>
                    <a:pt x="18" y="111"/>
                  </a:lnTo>
                  <a:lnTo>
                    <a:pt x="22" y="129"/>
                  </a:lnTo>
                  <a:lnTo>
                    <a:pt x="25" y="139"/>
                  </a:lnTo>
                  <a:lnTo>
                    <a:pt x="34" y="146"/>
                  </a:lnTo>
                  <a:lnTo>
                    <a:pt x="18" y="166"/>
                  </a:lnTo>
                  <a:lnTo>
                    <a:pt x="27" y="175"/>
                  </a:lnTo>
                  <a:lnTo>
                    <a:pt x="27" y="179"/>
                  </a:lnTo>
                  <a:lnTo>
                    <a:pt x="31" y="17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7361238" y="1271588"/>
              <a:ext cx="223838" cy="466725"/>
            </a:xfrm>
            <a:custGeom>
              <a:avLst/>
              <a:gdLst/>
              <a:ahLst/>
              <a:cxnLst>
                <a:cxn ang="0">
                  <a:pos x="110" y="66"/>
                </a:cxn>
                <a:cxn ang="0">
                  <a:pos x="104" y="68"/>
                </a:cxn>
                <a:cxn ang="0">
                  <a:pos x="103" y="68"/>
                </a:cxn>
                <a:cxn ang="0">
                  <a:pos x="99" y="86"/>
                </a:cxn>
                <a:cxn ang="0">
                  <a:pos x="94" y="93"/>
                </a:cxn>
                <a:cxn ang="0">
                  <a:pos x="106" y="97"/>
                </a:cxn>
                <a:cxn ang="0">
                  <a:pos x="121" y="95"/>
                </a:cxn>
                <a:cxn ang="0">
                  <a:pos x="126" y="97"/>
                </a:cxn>
                <a:cxn ang="0">
                  <a:pos x="126" y="99"/>
                </a:cxn>
                <a:cxn ang="0">
                  <a:pos x="128" y="104"/>
                </a:cxn>
                <a:cxn ang="0">
                  <a:pos x="130" y="97"/>
                </a:cxn>
                <a:cxn ang="0">
                  <a:pos x="123" y="88"/>
                </a:cxn>
                <a:cxn ang="0">
                  <a:pos x="132" y="102"/>
                </a:cxn>
                <a:cxn ang="0">
                  <a:pos x="134" y="121"/>
                </a:cxn>
                <a:cxn ang="0">
                  <a:pos x="134" y="124"/>
                </a:cxn>
                <a:cxn ang="0">
                  <a:pos x="130" y="134"/>
                </a:cxn>
                <a:cxn ang="0">
                  <a:pos x="130" y="141"/>
                </a:cxn>
                <a:cxn ang="0">
                  <a:pos x="134" y="143"/>
                </a:cxn>
                <a:cxn ang="0">
                  <a:pos x="134" y="146"/>
                </a:cxn>
                <a:cxn ang="0">
                  <a:pos x="134" y="148"/>
                </a:cxn>
                <a:cxn ang="0">
                  <a:pos x="134" y="154"/>
                </a:cxn>
                <a:cxn ang="0">
                  <a:pos x="134" y="155"/>
                </a:cxn>
                <a:cxn ang="0">
                  <a:pos x="136" y="163"/>
                </a:cxn>
                <a:cxn ang="0">
                  <a:pos x="136" y="168"/>
                </a:cxn>
                <a:cxn ang="0">
                  <a:pos x="136" y="176"/>
                </a:cxn>
                <a:cxn ang="0">
                  <a:pos x="137" y="181"/>
                </a:cxn>
                <a:cxn ang="0">
                  <a:pos x="139" y="187"/>
                </a:cxn>
                <a:cxn ang="0">
                  <a:pos x="134" y="192"/>
                </a:cxn>
                <a:cxn ang="0">
                  <a:pos x="134" y="199"/>
                </a:cxn>
                <a:cxn ang="0">
                  <a:pos x="132" y="205"/>
                </a:cxn>
                <a:cxn ang="0">
                  <a:pos x="132" y="208"/>
                </a:cxn>
                <a:cxn ang="0">
                  <a:pos x="123" y="208"/>
                </a:cxn>
                <a:cxn ang="0">
                  <a:pos x="128" y="219"/>
                </a:cxn>
                <a:cxn ang="0">
                  <a:pos x="123" y="225"/>
                </a:cxn>
                <a:cxn ang="0">
                  <a:pos x="125" y="234"/>
                </a:cxn>
                <a:cxn ang="0">
                  <a:pos x="119" y="238"/>
                </a:cxn>
                <a:cxn ang="0">
                  <a:pos x="110" y="245"/>
                </a:cxn>
                <a:cxn ang="0">
                  <a:pos x="114" y="256"/>
                </a:cxn>
                <a:cxn ang="0">
                  <a:pos x="112" y="267"/>
                </a:cxn>
                <a:cxn ang="0">
                  <a:pos x="108" y="272"/>
                </a:cxn>
                <a:cxn ang="0">
                  <a:pos x="108" y="282"/>
                </a:cxn>
                <a:cxn ang="0">
                  <a:pos x="104" y="291"/>
                </a:cxn>
                <a:cxn ang="0">
                  <a:pos x="97" y="294"/>
                </a:cxn>
                <a:cxn ang="0">
                  <a:pos x="95" y="280"/>
                </a:cxn>
                <a:cxn ang="0">
                  <a:pos x="88" y="269"/>
                </a:cxn>
                <a:cxn ang="0">
                  <a:pos x="73" y="271"/>
                </a:cxn>
                <a:cxn ang="0">
                  <a:pos x="68" y="271"/>
                </a:cxn>
                <a:cxn ang="0">
                  <a:pos x="59" y="263"/>
                </a:cxn>
                <a:cxn ang="0">
                  <a:pos x="48" y="261"/>
                </a:cxn>
                <a:cxn ang="0">
                  <a:pos x="37" y="258"/>
                </a:cxn>
                <a:cxn ang="0">
                  <a:pos x="22" y="249"/>
                </a:cxn>
                <a:cxn ang="0">
                  <a:pos x="22" y="238"/>
                </a:cxn>
                <a:cxn ang="0">
                  <a:pos x="19" y="223"/>
                </a:cxn>
                <a:cxn ang="0">
                  <a:pos x="31" y="197"/>
                </a:cxn>
                <a:cxn ang="0">
                  <a:pos x="46" y="170"/>
                </a:cxn>
                <a:cxn ang="0">
                  <a:pos x="62" y="141"/>
                </a:cxn>
                <a:cxn ang="0">
                  <a:pos x="28" y="123"/>
                </a:cxn>
                <a:cxn ang="0">
                  <a:pos x="8" y="104"/>
                </a:cxn>
                <a:cxn ang="0">
                  <a:pos x="9" y="81"/>
                </a:cxn>
                <a:cxn ang="0">
                  <a:pos x="2" y="60"/>
                </a:cxn>
                <a:cxn ang="0">
                  <a:pos x="9" y="38"/>
                </a:cxn>
                <a:cxn ang="0">
                  <a:pos x="19" y="7"/>
                </a:cxn>
                <a:cxn ang="0">
                  <a:pos x="112" y="33"/>
                </a:cxn>
              </a:cxnLst>
              <a:rect l="0" t="0" r="r" b="b"/>
              <a:pathLst>
                <a:path w="141" h="294">
                  <a:moveTo>
                    <a:pt x="112" y="60"/>
                  </a:moveTo>
                  <a:lnTo>
                    <a:pt x="112" y="60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6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03" y="71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99" y="82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3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2" y="97"/>
                  </a:lnTo>
                  <a:lnTo>
                    <a:pt x="94" y="97"/>
                  </a:lnTo>
                  <a:lnTo>
                    <a:pt x="94" y="97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103" y="95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4" y="93"/>
                  </a:lnTo>
                  <a:lnTo>
                    <a:pt x="114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99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5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6" y="10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2" y="102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0" y="99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6" y="88"/>
                  </a:lnTo>
                  <a:lnTo>
                    <a:pt x="126" y="88"/>
                  </a:lnTo>
                  <a:lnTo>
                    <a:pt x="126" y="90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9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4" y="110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4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4" y="119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4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4" y="124"/>
                  </a:lnTo>
                  <a:lnTo>
                    <a:pt x="134" y="124"/>
                  </a:lnTo>
                  <a:lnTo>
                    <a:pt x="136" y="126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2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30" y="134"/>
                  </a:lnTo>
                  <a:lnTo>
                    <a:pt x="130" y="134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6" y="134"/>
                  </a:lnTo>
                  <a:lnTo>
                    <a:pt x="136" y="134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4" y="139"/>
                  </a:lnTo>
                  <a:lnTo>
                    <a:pt x="132" y="139"/>
                  </a:lnTo>
                  <a:lnTo>
                    <a:pt x="132" y="141"/>
                  </a:lnTo>
                  <a:lnTo>
                    <a:pt x="130" y="141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0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4" y="141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1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3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4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2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2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5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7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6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5"/>
                  </a:lnTo>
                  <a:lnTo>
                    <a:pt x="136" y="166"/>
                  </a:lnTo>
                  <a:lnTo>
                    <a:pt x="136" y="166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4"/>
                  </a:lnTo>
                  <a:lnTo>
                    <a:pt x="136" y="174"/>
                  </a:lnTo>
                  <a:lnTo>
                    <a:pt x="134" y="174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4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6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7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7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79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3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5"/>
                  </a:lnTo>
                  <a:lnTo>
                    <a:pt x="137" y="185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9" y="187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6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6" y="194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6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4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4" y="199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9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2" y="201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2" y="205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36" y="208"/>
                  </a:lnTo>
                  <a:lnTo>
                    <a:pt x="136" y="208"/>
                  </a:lnTo>
                  <a:lnTo>
                    <a:pt x="134" y="208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4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28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23" y="207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0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19"/>
                  </a:lnTo>
                  <a:lnTo>
                    <a:pt x="126" y="219"/>
                  </a:lnTo>
                  <a:lnTo>
                    <a:pt x="128" y="219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25" y="221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5" y="221"/>
                  </a:lnTo>
                  <a:lnTo>
                    <a:pt x="125" y="221"/>
                  </a:lnTo>
                  <a:lnTo>
                    <a:pt x="123" y="221"/>
                  </a:lnTo>
                  <a:lnTo>
                    <a:pt x="123" y="223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3" y="229"/>
                  </a:lnTo>
                  <a:lnTo>
                    <a:pt x="123" y="229"/>
                  </a:lnTo>
                  <a:lnTo>
                    <a:pt x="125" y="229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7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26" y="232"/>
                  </a:lnTo>
                  <a:lnTo>
                    <a:pt x="125" y="232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3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2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40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9" y="241"/>
                  </a:lnTo>
                  <a:lnTo>
                    <a:pt x="119" y="243"/>
                  </a:lnTo>
                  <a:lnTo>
                    <a:pt x="117" y="243"/>
                  </a:lnTo>
                  <a:lnTo>
                    <a:pt x="117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2" y="245"/>
                  </a:lnTo>
                  <a:lnTo>
                    <a:pt x="110" y="243"/>
                  </a:lnTo>
                  <a:lnTo>
                    <a:pt x="110" y="245"/>
                  </a:lnTo>
                  <a:lnTo>
                    <a:pt x="110" y="245"/>
                  </a:lnTo>
                  <a:lnTo>
                    <a:pt x="112" y="245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4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50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4" y="258"/>
                  </a:lnTo>
                  <a:lnTo>
                    <a:pt x="114" y="258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0"/>
                  </a:lnTo>
                  <a:lnTo>
                    <a:pt x="112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63"/>
                  </a:lnTo>
                  <a:lnTo>
                    <a:pt x="112" y="263"/>
                  </a:lnTo>
                  <a:lnTo>
                    <a:pt x="112" y="265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69"/>
                  </a:lnTo>
                  <a:lnTo>
                    <a:pt x="110" y="269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8" y="272"/>
                  </a:lnTo>
                  <a:lnTo>
                    <a:pt x="106" y="272"/>
                  </a:lnTo>
                  <a:lnTo>
                    <a:pt x="106" y="274"/>
                  </a:lnTo>
                  <a:lnTo>
                    <a:pt x="106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4"/>
                  </a:lnTo>
                  <a:lnTo>
                    <a:pt x="108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110" y="280"/>
                  </a:lnTo>
                  <a:lnTo>
                    <a:pt x="110" y="280"/>
                  </a:lnTo>
                  <a:lnTo>
                    <a:pt x="110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2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06" y="285"/>
                  </a:lnTo>
                  <a:lnTo>
                    <a:pt x="106" y="285"/>
                  </a:lnTo>
                  <a:lnTo>
                    <a:pt x="104" y="285"/>
                  </a:lnTo>
                  <a:lnTo>
                    <a:pt x="104" y="285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7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89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3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3" y="294"/>
                  </a:lnTo>
                  <a:lnTo>
                    <a:pt x="103" y="294"/>
                  </a:lnTo>
                  <a:lnTo>
                    <a:pt x="101" y="294"/>
                  </a:lnTo>
                  <a:lnTo>
                    <a:pt x="101" y="294"/>
                  </a:lnTo>
                  <a:lnTo>
                    <a:pt x="99" y="292"/>
                  </a:lnTo>
                  <a:lnTo>
                    <a:pt x="97" y="294"/>
                  </a:lnTo>
                  <a:lnTo>
                    <a:pt x="97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4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5" y="283"/>
                  </a:lnTo>
                  <a:lnTo>
                    <a:pt x="97" y="283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5" y="280"/>
                  </a:lnTo>
                  <a:lnTo>
                    <a:pt x="97" y="278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6"/>
                  </a:lnTo>
                  <a:lnTo>
                    <a:pt x="97" y="274"/>
                  </a:lnTo>
                  <a:lnTo>
                    <a:pt x="97" y="274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5" y="272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lnTo>
                    <a:pt x="84" y="269"/>
                  </a:lnTo>
                  <a:lnTo>
                    <a:pt x="83" y="269"/>
                  </a:lnTo>
                  <a:lnTo>
                    <a:pt x="83" y="271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7" y="269"/>
                  </a:lnTo>
                  <a:lnTo>
                    <a:pt x="75" y="269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70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69"/>
                  </a:lnTo>
                  <a:lnTo>
                    <a:pt x="68" y="269"/>
                  </a:lnTo>
                  <a:lnTo>
                    <a:pt x="66" y="269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53" y="265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53" y="267"/>
                  </a:lnTo>
                  <a:lnTo>
                    <a:pt x="53" y="265"/>
                  </a:lnTo>
                  <a:lnTo>
                    <a:pt x="53" y="265"/>
                  </a:lnTo>
                  <a:lnTo>
                    <a:pt x="51" y="265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3"/>
                  </a:lnTo>
                  <a:lnTo>
                    <a:pt x="50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2" y="261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7" y="258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1" y="254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30" y="25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4" y="252"/>
                  </a:lnTo>
                  <a:lnTo>
                    <a:pt x="22" y="25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22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4" y="247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3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5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9" y="230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9" y="227"/>
                  </a:lnTo>
                  <a:lnTo>
                    <a:pt x="20" y="227"/>
                  </a:lnTo>
                  <a:lnTo>
                    <a:pt x="19" y="225"/>
                  </a:lnTo>
                  <a:lnTo>
                    <a:pt x="19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2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19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31" y="197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5" y="194"/>
                  </a:lnTo>
                  <a:lnTo>
                    <a:pt x="39" y="190"/>
                  </a:lnTo>
                  <a:lnTo>
                    <a:pt x="39" y="190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8"/>
                  </a:lnTo>
                  <a:lnTo>
                    <a:pt x="41" y="187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1"/>
                  </a:lnTo>
                  <a:lnTo>
                    <a:pt x="41" y="181"/>
                  </a:lnTo>
                  <a:lnTo>
                    <a:pt x="41" y="179"/>
                  </a:lnTo>
                  <a:lnTo>
                    <a:pt x="41" y="177"/>
                  </a:lnTo>
                  <a:lnTo>
                    <a:pt x="42" y="177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6" y="172"/>
                  </a:lnTo>
                  <a:lnTo>
                    <a:pt x="46" y="170"/>
                  </a:lnTo>
                  <a:lnTo>
                    <a:pt x="48" y="168"/>
                  </a:lnTo>
                  <a:lnTo>
                    <a:pt x="50" y="166"/>
                  </a:lnTo>
                  <a:lnTo>
                    <a:pt x="51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5" y="159"/>
                  </a:lnTo>
                  <a:lnTo>
                    <a:pt x="59" y="157"/>
                  </a:lnTo>
                  <a:lnTo>
                    <a:pt x="59" y="155"/>
                  </a:lnTo>
                  <a:lnTo>
                    <a:pt x="61" y="155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4" y="150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6" y="143"/>
                  </a:lnTo>
                  <a:lnTo>
                    <a:pt x="64" y="143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57" y="137"/>
                  </a:lnTo>
                  <a:lnTo>
                    <a:pt x="53" y="137"/>
                  </a:lnTo>
                  <a:lnTo>
                    <a:pt x="53" y="135"/>
                  </a:lnTo>
                  <a:lnTo>
                    <a:pt x="51" y="134"/>
                  </a:lnTo>
                  <a:lnTo>
                    <a:pt x="50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4"/>
                  </a:lnTo>
                  <a:lnTo>
                    <a:pt x="28" y="123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6" y="115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0"/>
                  </a:lnTo>
                  <a:lnTo>
                    <a:pt x="22" y="108"/>
                  </a:lnTo>
                  <a:lnTo>
                    <a:pt x="20" y="108"/>
                  </a:lnTo>
                  <a:lnTo>
                    <a:pt x="20" y="108"/>
                  </a:lnTo>
                  <a:lnTo>
                    <a:pt x="19" y="106"/>
                  </a:lnTo>
                  <a:lnTo>
                    <a:pt x="17" y="108"/>
                  </a:lnTo>
                  <a:lnTo>
                    <a:pt x="15" y="108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6" y="82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1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8" y="48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2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9" y="11"/>
                  </a:lnTo>
                  <a:lnTo>
                    <a:pt x="73" y="15"/>
                  </a:lnTo>
                  <a:lnTo>
                    <a:pt x="75" y="15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6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2" y="31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2" y="33"/>
                  </a:lnTo>
                  <a:lnTo>
                    <a:pt x="110" y="35"/>
                  </a:lnTo>
                  <a:lnTo>
                    <a:pt x="112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5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12" y="6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7524750" y="1836738"/>
              <a:ext cx="11113" cy="30163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1"/>
                </a:cxn>
                <a:cxn ang="0">
                  <a:pos x="7" y="10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7" h="19">
                  <a:moveTo>
                    <a:pt x="1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6810375" y="1631950"/>
              <a:ext cx="715963" cy="501650"/>
            </a:xfrm>
            <a:custGeom>
              <a:avLst/>
              <a:gdLst/>
              <a:ahLst/>
              <a:cxnLst>
                <a:cxn ang="0">
                  <a:pos x="448" y="142"/>
                </a:cxn>
                <a:cxn ang="0">
                  <a:pos x="446" y="159"/>
                </a:cxn>
                <a:cxn ang="0">
                  <a:pos x="439" y="186"/>
                </a:cxn>
                <a:cxn ang="0">
                  <a:pos x="431" y="215"/>
                </a:cxn>
                <a:cxn ang="0">
                  <a:pos x="428" y="254"/>
                </a:cxn>
                <a:cxn ang="0">
                  <a:pos x="420" y="277"/>
                </a:cxn>
                <a:cxn ang="0">
                  <a:pos x="411" y="303"/>
                </a:cxn>
                <a:cxn ang="0">
                  <a:pos x="406" y="281"/>
                </a:cxn>
                <a:cxn ang="0">
                  <a:pos x="406" y="263"/>
                </a:cxn>
                <a:cxn ang="0">
                  <a:pos x="404" y="250"/>
                </a:cxn>
                <a:cxn ang="0">
                  <a:pos x="409" y="235"/>
                </a:cxn>
                <a:cxn ang="0">
                  <a:pos x="417" y="228"/>
                </a:cxn>
                <a:cxn ang="0">
                  <a:pos x="411" y="215"/>
                </a:cxn>
                <a:cxn ang="0">
                  <a:pos x="397" y="215"/>
                </a:cxn>
                <a:cxn ang="0">
                  <a:pos x="395" y="203"/>
                </a:cxn>
                <a:cxn ang="0">
                  <a:pos x="393" y="195"/>
                </a:cxn>
                <a:cxn ang="0">
                  <a:pos x="384" y="193"/>
                </a:cxn>
                <a:cxn ang="0">
                  <a:pos x="380" y="177"/>
                </a:cxn>
                <a:cxn ang="0">
                  <a:pos x="373" y="170"/>
                </a:cxn>
                <a:cxn ang="0">
                  <a:pos x="360" y="179"/>
                </a:cxn>
                <a:cxn ang="0">
                  <a:pos x="335" y="161"/>
                </a:cxn>
                <a:cxn ang="0">
                  <a:pos x="344" y="150"/>
                </a:cxn>
                <a:cxn ang="0">
                  <a:pos x="331" y="153"/>
                </a:cxn>
                <a:cxn ang="0">
                  <a:pos x="353" y="146"/>
                </a:cxn>
                <a:cxn ang="0">
                  <a:pos x="342" y="137"/>
                </a:cxn>
                <a:cxn ang="0">
                  <a:pos x="336" y="135"/>
                </a:cxn>
                <a:cxn ang="0">
                  <a:pos x="331" y="131"/>
                </a:cxn>
                <a:cxn ang="0">
                  <a:pos x="322" y="129"/>
                </a:cxn>
                <a:cxn ang="0">
                  <a:pos x="335" y="122"/>
                </a:cxn>
                <a:cxn ang="0">
                  <a:pos x="331" y="102"/>
                </a:cxn>
                <a:cxn ang="0">
                  <a:pos x="327" y="100"/>
                </a:cxn>
                <a:cxn ang="0">
                  <a:pos x="327" y="82"/>
                </a:cxn>
                <a:cxn ang="0">
                  <a:pos x="322" y="89"/>
                </a:cxn>
                <a:cxn ang="0">
                  <a:pos x="316" y="62"/>
                </a:cxn>
                <a:cxn ang="0">
                  <a:pos x="335" y="47"/>
                </a:cxn>
                <a:cxn ang="0">
                  <a:pos x="327" y="42"/>
                </a:cxn>
                <a:cxn ang="0">
                  <a:pos x="336" y="27"/>
                </a:cxn>
                <a:cxn ang="0">
                  <a:pos x="327" y="27"/>
                </a:cxn>
                <a:cxn ang="0">
                  <a:pos x="318" y="42"/>
                </a:cxn>
                <a:cxn ang="0">
                  <a:pos x="303" y="51"/>
                </a:cxn>
                <a:cxn ang="0">
                  <a:pos x="298" y="58"/>
                </a:cxn>
                <a:cxn ang="0">
                  <a:pos x="296" y="67"/>
                </a:cxn>
                <a:cxn ang="0">
                  <a:pos x="291" y="80"/>
                </a:cxn>
                <a:cxn ang="0">
                  <a:pos x="282" y="87"/>
                </a:cxn>
                <a:cxn ang="0">
                  <a:pos x="300" y="89"/>
                </a:cxn>
                <a:cxn ang="0">
                  <a:pos x="305" y="102"/>
                </a:cxn>
                <a:cxn ang="0">
                  <a:pos x="289" y="104"/>
                </a:cxn>
                <a:cxn ang="0">
                  <a:pos x="294" y="113"/>
                </a:cxn>
                <a:cxn ang="0">
                  <a:pos x="298" y="120"/>
                </a:cxn>
                <a:cxn ang="0">
                  <a:pos x="311" y="153"/>
                </a:cxn>
                <a:cxn ang="0">
                  <a:pos x="320" y="175"/>
                </a:cxn>
                <a:cxn ang="0">
                  <a:pos x="320" y="182"/>
                </a:cxn>
                <a:cxn ang="0">
                  <a:pos x="347" y="214"/>
                </a:cxn>
                <a:cxn ang="0">
                  <a:pos x="333" y="204"/>
                </a:cxn>
                <a:cxn ang="0">
                  <a:pos x="313" y="197"/>
                </a:cxn>
                <a:cxn ang="0">
                  <a:pos x="303" y="201"/>
                </a:cxn>
                <a:cxn ang="0">
                  <a:pos x="289" y="197"/>
                </a:cxn>
                <a:cxn ang="0">
                  <a:pos x="269" y="182"/>
                </a:cxn>
                <a:cxn ang="0">
                  <a:pos x="249" y="195"/>
                </a:cxn>
                <a:cxn ang="0">
                  <a:pos x="254" y="166"/>
                </a:cxn>
                <a:cxn ang="0">
                  <a:pos x="161" y="82"/>
                </a:cxn>
                <a:cxn ang="0">
                  <a:pos x="101" y="93"/>
                </a:cxn>
                <a:cxn ang="0">
                  <a:pos x="40" y="128"/>
                </a:cxn>
              </a:cxnLst>
              <a:rect l="0" t="0" r="r" b="b"/>
              <a:pathLst>
                <a:path w="451" h="316">
                  <a:moveTo>
                    <a:pt x="450" y="131"/>
                  </a:moveTo>
                  <a:lnTo>
                    <a:pt x="450" y="131"/>
                  </a:lnTo>
                  <a:lnTo>
                    <a:pt x="450" y="131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50" y="133"/>
                  </a:lnTo>
                  <a:lnTo>
                    <a:pt x="448" y="133"/>
                  </a:lnTo>
                  <a:lnTo>
                    <a:pt x="448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3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6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48" y="135"/>
                  </a:lnTo>
                  <a:lnTo>
                    <a:pt x="450" y="135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8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7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2" y="139"/>
                  </a:lnTo>
                  <a:lnTo>
                    <a:pt x="442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39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7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39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1" y="140"/>
                  </a:lnTo>
                  <a:lnTo>
                    <a:pt x="442" y="140"/>
                  </a:lnTo>
                  <a:lnTo>
                    <a:pt x="442" y="139"/>
                  </a:lnTo>
                  <a:lnTo>
                    <a:pt x="442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4" y="139"/>
                  </a:lnTo>
                  <a:lnTo>
                    <a:pt x="446" y="139"/>
                  </a:lnTo>
                  <a:lnTo>
                    <a:pt x="446" y="139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0"/>
                  </a:lnTo>
                  <a:lnTo>
                    <a:pt x="448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6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2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6" y="144"/>
                  </a:lnTo>
                  <a:lnTo>
                    <a:pt x="446" y="144"/>
                  </a:lnTo>
                  <a:lnTo>
                    <a:pt x="444" y="144"/>
                  </a:lnTo>
                  <a:lnTo>
                    <a:pt x="444" y="146"/>
                  </a:lnTo>
                  <a:lnTo>
                    <a:pt x="444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6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48" y="144"/>
                  </a:lnTo>
                  <a:lnTo>
                    <a:pt x="450" y="144"/>
                  </a:lnTo>
                  <a:lnTo>
                    <a:pt x="450" y="142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0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4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6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48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1" y="150"/>
                  </a:lnTo>
                  <a:lnTo>
                    <a:pt x="450" y="151"/>
                  </a:lnTo>
                  <a:lnTo>
                    <a:pt x="451" y="151"/>
                  </a:lnTo>
                  <a:lnTo>
                    <a:pt x="450" y="151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0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5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7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59"/>
                  </a:lnTo>
                  <a:lnTo>
                    <a:pt x="450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4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8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2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46" y="157"/>
                  </a:lnTo>
                  <a:lnTo>
                    <a:pt x="446" y="155"/>
                  </a:lnTo>
                  <a:lnTo>
                    <a:pt x="446" y="155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6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9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1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4" y="162"/>
                  </a:lnTo>
                  <a:lnTo>
                    <a:pt x="444" y="162"/>
                  </a:lnTo>
                  <a:lnTo>
                    <a:pt x="442" y="162"/>
                  </a:lnTo>
                  <a:lnTo>
                    <a:pt x="442" y="162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4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42" y="168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0"/>
                  </a:lnTo>
                  <a:lnTo>
                    <a:pt x="442" y="171"/>
                  </a:lnTo>
                  <a:lnTo>
                    <a:pt x="442" y="171"/>
                  </a:lnTo>
                  <a:lnTo>
                    <a:pt x="442" y="173"/>
                  </a:lnTo>
                  <a:lnTo>
                    <a:pt x="442" y="173"/>
                  </a:lnTo>
                  <a:lnTo>
                    <a:pt x="442" y="175"/>
                  </a:lnTo>
                  <a:lnTo>
                    <a:pt x="442" y="175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7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41" y="181"/>
                  </a:lnTo>
                  <a:lnTo>
                    <a:pt x="441" y="179"/>
                  </a:lnTo>
                  <a:lnTo>
                    <a:pt x="441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79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1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7" y="182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7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6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9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7" y="190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2"/>
                  </a:lnTo>
                  <a:lnTo>
                    <a:pt x="439" y="193"/>
                  </a:lnTo>
                  <a:lnTo>
                    <a:pt x="437" y="193"/>
                  </a:lnTo>
                  <a:lnTo>
                    <a:pt x="437" y="193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7" y="195"/>
                  </a:lnTo>
                  <a:lnTo>
                    <a:pt x="435" y="197"/>
                  </a:lnTo>
                  <a:lnTo>
                    <a:pt x="435" y="197"/>
                  </a:lnTo>
                  <a:lnTo>
                    <a:pt x="435" y="195"/>
                  </a:lnTo>
                  <a:lnTo>
                    <a:pt x="435" y="197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5" y="201"/>
                  </a:lnTo>
                  <a:lnTo>
                    <a:pt x="435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7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3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5" y="204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6"/>
                  </a:lnTo>
                  <a:lnTo>
                    <a:pt x="437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5" y="210"/>
                  </a:lnTo>
                  <a:lnTo>
                    <a:pt x="433" y="212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3" y="210"/>
                  </a:lnTo>
                  <a:lnTo>
                    <a:pt x="435" y="210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8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5" y="206"/>
                  </a:lnTo>
                  <a:lnTo>
                    <a:pt x="433" y="206"/>
                  </a:lnTo>
                  <a:lnTo>
                    <a:pt x="433" y="206"/>
                  </a:lnTo>
                  <a:lnTo>
                    <a:pt x="433" y="208"/>
                  </a:lnTo>
                  <a:lnTo>
                    <a:pt x="433" y="210"/>
                  </a:lnTo>
                  <a:lnTo>
                    <a:pt x="433" y="212"/>
                  </a:lnTo>
                  <a:lnTo>
                    <a:pt x="431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3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2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5" y="214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3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1" y="215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3" y="217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19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3"/>
                  </a:lnTo>
                  <a:lnTo>
                    <a:pt x="431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4"/>
                  </a:lnTo>
                  <a:lnTo>
                    <a:pt x="433" y="226"/>
                  </a:lnTo>
                  <a:lnTo>
                    <a:pt x="433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6"/>
                  </a:lnTo>
                  <a:lnTo>
                    <a:pt x="431" y="224"/>
                  </a:lnTo>
                  <a:lnTo>
                    <a:pt x="431" y="224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6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28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0"/>
                  </a:lnTo>
                  <a:lnTo>
                    <a:pt x="430" y="232"/>
                  </a:lnTo>
                  <a:lnTo>
                    <a:pt x="430" y="232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30" y="235"/>
                  </a:lnTo>
                  <a:lnTo>
                    <a:pt x="428" y="235"/>
                  </a:lnTo>
                  <a:lnTo>
                    <a:pt x="428" y="237"/>
                  </a:lnTo>
                  <a:lnTo>
                    <a:pt x="428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39"/>
                  </a:lnTo>
                  <a:lnTo>
                    <a:pt x="431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30" y="241"/>
                  </a:lnTo>
                  <a:lnTo>
                    <a:pt x="428" y="241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5"/>
                  </a:lnTo>
                  <a:lnTo>
                    <a:pt x="426" y="246"/>
                  </a:lnTo>
                  <a:lnTo>
                    <a:pt x="426" y="246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4" y="250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2"/>
                  </a:lnTo>
                  <a:lnTo>
                    <a:pt x="424" y="254"/>
                  </a:lnTo>
                  <a:lnTo>
                    <a:pt x="424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6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30" y="254"/>
                  </a:lnTo>
                  <a:lnTo>
                    <a:pt x="430" y="252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1" y="254"/>
                  </a:lnTo>
                  <a:lnTo>
                    <a:pt x="430" y="254"/>
                  </a:lnTo>
                  <a:lnTo>
                    <a:pt x="430" y="256"/>
                  </a:lnTo>
                  <a:lnTo>
                    <a:pt x="430" y="256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30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4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30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8" y="257"/>
                  </a:lnTo>
                  <a:lnTo>
                    <a:pt x="426" y="257"/>
                  </a:lnTo>
                  <a:lnTo>
                    <a:pt x="426" y="257"/>
                  </a:lnTo>
                  <a:lnTo>
                    <a:pt x="426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6"/>
                  </a:lnTo>
                  <a:lnTo>
                    <a:pt x="424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7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59"/>
                  </a:lnTo>
                  <a:lnTo>
                    <a:pt x="422" y="261"/>
                  </a:lnTo>
                  <a:lnTo>
                    <a:pt x="422" y="261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2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4" y="263"/>
                  </a:lnTo>
                  <a:lnTo>
                    <a:pt x="426" y="263"/>
                  </a:lnTo>
                  <a:lnTo>
                    <a:pt x="426" y="263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8" y="263"/>
                  </a:lnTo>
                  <a:lnTo>
                    <a:pt x="428" y="263"/>
                  </a:lnTo>
                  <a:lnTo>
                    <a:pt x="428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6" y="265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7"/>
                  </a:lnTo>
                  <a:lnTo>
                    <a:pt x="424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2" y="265"/>
                  </a:lnTo>
                  <a:lnTo>
                    <a:pt x="420" y="265"/>
                  </a:lnTo>
                  <a:lnTo>
                    <a:pt x="420" y="267"/>
                  </a:lnTo>
                  <a:lnTo>
                    <a:pt x="420" y="267"/>
                  </a:lnTo>
                  <a:lnTo>
                    <a:pt x="419" y="267"/>
                  </a:lnTo>
                  <a:lnTo>
                    <a:pt x="420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68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0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2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4"/>
                  </a:lnTo>
                  <a:lnTo>
                    <a:pt x="419" y="276"/>
                  </a:lnTo>
                  <a:lnTo>
                    <a:pt x="420" y="276"/>
                  </a:lnTo>
                  <a:lnTo>
                    <a:pt x="420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6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2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20" y="277"/>
                  </a:lnTo>
                  <a:lnTo>
                    <a:pt x="419" y="277"/>
                  </a:lnTo>
                  <a:lnTo>
                    <a:pt x="419" y="276"/>
                  </a:lnTo>
                  <a:lnTo>
                    <a:pt x="419" y="276"/>
                  </a:lnTo>
                  <a:lnTo>
                    <a:pt x="419" y="277"/>
                  </a:lnTo>
                  <a:lnTo>
                    <a:pt x="419" y="277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79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1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7" y="283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5" y="285"/>
                  </a:lnTo>
                  <a:lnTo>
                    <a:pt x="413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7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4"/>
                  </a:lnTo>
                  <a:lnTo>
                    <a:pt x="415" y="296"/>
                  </a:lnTo>
                  <a:lnTo>
                    <a:pt x="415" y="296"/>
                  </a:lnTo>
                  <a:lnTo>
                    <a:pt x="415" y="298"/>
                  </a:lnTo>
                  <a:lnTo>
                    <a:pt x="415" y="298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5" y="299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9" y="305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3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5"/>
                  </a:lnTo>
                  <a:lnTo>
                    <a:pt x="417" y="307"/>
                  </a:lnTo>
                  <a:lnTo>
                    <a:pt x="417" y="307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09"/>
                  </a:lnTo>
                  <a:lnTo>
                    <a:pt x="419" y="310"/>
                  </a:lnTo>
                  <a:lnTo>
                    <a:pt x="419" y="310"/>
                  </a:lnTo>
                  <a:lnTo>
                    <a:pt x="419" y="312"/>
                  </a:lnTo>
                  <a:lnTo>
                    <a:pt x="419" y="312"/>
                  </a:lnTo>
                  <a:lnTo>
                    <a:pt x="419" y="314"/>
                  </a:lnTo>
                  <a:lnTo>
                    <a:pt x="419" y="314"/>
                  </a:lnTo>
                  <a:lnTo>
                    <a:pt x="419" y="316"/>
                  </a:lnTo>
                  <a:lnTo>
                    <a:pt x="419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7" y="316"/>
                  </a:lnTo>
                  <a:lnTo>
                    <a:pt x="415" y="314"/>
                  </a:lnTo>
                  <a:lnTo>
                    <a:pt x="415" y="314"/>
                  </a:lnTo>
                  <a:lnTo>
                    <a:pt x="415" y="312"/>
                  </a:lnTo>
                  <a:lnTo>
                    <a:pt x="415" y="312"/>
                  </a:lnTo>
                  <a:lnTo>
                    <a:pt x="413" y="310"/>
                  </a:lnTo>
                  <a:lnTo>
                    <a:pt x="413" y="309"/>
                  </a:lnTo>
                  <a:lnTo>
                    <a:pt x="411" y="309"/>
                  </a:lnTo>
                  <a:lnTo>
                    <a:pt x="411" y="309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7"/>
                  </a:lnTo>
                  <a:lnTo>
                    <a:pt x="409" y="305"/>
                  </a:lnTo>
                  <a:lnTo>
                    <a:pt x="409" y="305"/>
                  </a:lnTo>
                  <a:lnTo>
                    <a:pt x="408" y="305"/>
                  </a:lnTo>
                  <a:lnTo>
                    <a:pt x="408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299"/>
                  </a:lnTo>
                  <a:lnTo>
                    <a:pt x="409" y="299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3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8" y="296"/>
                  </a:lnTo>
                  <a:lnTo>
                    <a:pt x="408" y="296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8" y="296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4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9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2"/>
                  </a:lnTo>
                  <a:lnTo>
                    <a:pt x="408" y="290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4"/>
                  </a:lnTo>
                  <a:lnTo>
                    <a:pt x="406" y="294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4"/>
                  </a:lnTo>
                  <a:lnTo>
                    <a:pt x="404" y="294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6" y="290"/>
                  </a:lnTo>
                  <a:lnTo>
                    <a:pt x="406" y="288"/>
                  </a:lnTo>
                  <a:lnTo>
                    <a:pt x="406" y="288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8" y="287"/>
                  </a:lnTo>
                  <a:lnTo>
                    <a:pt x="408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06" y="285"/>
                  </a:lnTo>
                  <a:lnTo>
                    <a:pt x="404" y="285"/>
                  </a:lnTo>
                  <a:lnTo>
                    <a:pt x="406" y="285"/>
                  </a:lnTo>
                  <a:lnTo>
                    <a:pt x="406" y="285"/>
                  </a:lnTo>
                  <a:lnTo>
                    <a:pt x="406" y="283"/>
                  </a:lnTo>
                  <a:lnTo>
                    <a:pt x="406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9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6" y="281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8" y="276"/>
                  </a:lnTo>
                  <a:lnTo>
                    <a:pt x="408" y="277"/>
                  </a:lnTo>
                  <a:lnTo>
                    <a:pt x="408" y="277"/>
                  </a:lnTo>
                  <a:lnTo>
                    <a:pt x="406" y="277"/>
                  </a:lnTo>
                  <a:lnTo>
                    <a:pt x="406" y="277"/>
                  </a:lnTo>
                  <a:lnTo>
                    <a:pt x="406" y="279"/>
                  </a:lnTo>
                  <a:lnTo>
                    <a:pt x="406" y="279"/>
                  </a:lnTo>
                  <a:lnTo>
                    <a:pt x="404" y="279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81"/>
                  </a:lnTo>
                  <a:lnTo>
                    <a:pt x="404" y="279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404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6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8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9" y="274"/>
                  </a:lnTo>
                  <a:lnTo>
                    <a:pt x="408" y="274"/>
                  </a:lnTo>
                  <a:lnTo>
                    <a:pt x="408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09" y="270"/>
                  </a:lnTo>
                  <a:lnTo>
                    <a:pt x="411" y="270"/>
                  </a:lnTo>
                  <a:lnTo>
                    <a:pt x="411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9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8" y="270"/>
                  </a:lnTo>
                  <a:lnTo>
                    <a:pt x="409" y="268"/>
                  </a:lnTo>
                  <a:lnTo>
                    <a:pt x="409" y="268"/>
                  </a:lnTo>
                  <a:lnTo>
                    <a:pt x="408" y="268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09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7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8" y="268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0"/>
                  </a:lnTo>
                  <a:lnTo>
                    <a:pt x="406" y="272"/>
                  </a:lnTo>
                  <a:lnTo>
                    <a:pt x="406" y="272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4"/>
                  </a:lnTo>
                  <a:lnTo>
                    <a:pt x="404" y="274"/>
                  </a:lnTo>
                  <a:lnTo>
                    <a:pt x="404" y="272"/>
                  </a:lnTo>
                  <a:lnTo>
                    <a:pt x="404" y="272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70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404" y="267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5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6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8" y="263"/>
                  </a:lnTo>
                  <a:lnTo>
                    <a:pt x="409" y="263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11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08" y="261"/>
                  </a:lnTo>
                  <a:lnTo>
                    <a:pt x="408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6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1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4" y="263"/>
                  </a:lnTo>
                  <a:lnTo>
                    <a:pt x="402" y="263"/>
                  </a:lnTo>
                  <a:lnTo>
                    <a:pt x="402" y="263"/>
                  </a:lnTo>
                  <a:lnTo>
                    <a:pt x="402" y="261"/>
                  </a:lnTo>
                  <a:lnTo>
                    <a:pt x="402" y="261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8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6" y="259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6"/>
                  </a:lnTo>
                  <a:lnTo>
                    <a:pt x="404" y="256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4"/>
                  </a:lnTo>
                  <a:lnTo>
                    <a:pt x="404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6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6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4"/>
                  </a:lnTo>
                  <a:lnTo>
                    <a:pt x="408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2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9" y="250"/>
                  </a:lnTo>
                  <a:lnTo>
                    <a:pt x="408" y="252"/>
                  </a:lnTo>
                  <a:lnTo>
                    <a:pt x="408" y="252"/>
                  </a:lnTo>
                  <a:lnTo>
                    <a:pt x="408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4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2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4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6" y="248"/>
                  </a:lnTo>
                  <a:lnTo>
                    <a:pt x="408" y="248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9" y="246"/>
                  </a:lnTo>
                  <a:lnTo>
                    <a:pt x="409" y="248"/>
                  </a:lnTo>
                  <a:lnTo>
                    <a:pt x="409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8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13" y="246"/>
                  </a:lnTo>
                  <a:lnTo>
                    <a:pt x="413" y="246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3" y="245"/>
                  </a:lnTo>
                  <a:lnTo>
                    <a:pt x="411" y="245"/>
                  </a:lnTo>
                  <a:lnTo>
                    <a:pt x="411" y="245"/>
                  </a:lnTo>
                  <a:lnTo>
                    <a:pt x="411" y="246"/>
                  </a:lnTo>
                  <a:lnTo>
                    <a:pt x="411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6"/>
                  </a:lnTo>
                  <a:lnTo>
                    <a:pt x="409" y="245"/>
                  </a:lnTo>
                  <a:lnTo>
                    <a:pt x="409" y="245"/>
                  </a:lnTo>
                  <a:lnTo>
                    <a:pt x="409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6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8" y="245"/>
                  </a:lnTo>
                  <a:lnTo>
                    <a:pt x="406" y="245"/>
                  </a:lnTo>
                  <a:lnTo>
                    <a:pt x="406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9" y="243"/>
                  </a:lnTo>
                  <a:lnTo>
                    <a:pt x="409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3"/>
                  </a:lnTo>
                  <a:lnTo>
                    <a:pt x="408" y="241"/>
                  </a:lnTo>
                  <a:lnTo>
                    <a:pt x="406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8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41"/>
                  </a:lnTo>
                  <a:lnTo>
                    <a:pt x="409" y="239"/>
                  </a:lnTo>
                  <a:lnTo>
                    <a:pt x="409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1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3" y="241"/>
                  </a:lnTo>
                  <a:lnTo>
                    <a:pt x="415" y="241"/>
                  </a:lnTo>
                  <a:lnTo>
                    <a:pt x="415" y="239"/>
                  </a:lnTo>
                  <a:lnTo>
                    <a:pt x="415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3" y="239"/>
                  </a:lnTo>
                  <a:lnTo>
                    <a:pt x="411" y="239"/>
                  </a:lnTo>
                  <a:lnTo>
                    <a:pt x="411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9"/>
                  </a:lnTo>
                  <a:lnTo>
                    <a:pt x="408" y="237"/>
                  </a:lnTo>
                  <a:lnTo>
                    <a:pt x="408" y="237"/>
                  </a:lnTo>
                  <a:lnTo>
                    <a:pt x="408" y="235"/>
                  </a:lnTo>
                  <a:lnTo>
                    <a:pt x="408" y="235"/>
                  </a:lnTo>
                  <a:lnTo>
                    <a:pt x="408" y="237"/>
                  </a:lnTo>
                  <a:lnTo>
                    <a:pt x="409" y="237"/>
                  </a:lnTo>
                  <a:lnTo>
                    <a:pt x="409" y="237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5"/>
                  </a:lnTo>
                  <a:lnTo>
                    <a:pt x="409" y="234"/>
                  </a:lnTo>
                  <a:lnTo>
                    <a:pt x="409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1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5"/>
                  </a:lnTo>
                  <a:lnTo>
                    <a:pt x="413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11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9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8" y="232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6" y="232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30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8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09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09" y="228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09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28"/>
                  </a:lnTo>
                  <a:lnTo>
                    <a:pt x="411" y="230"/>
                  </a:lnTo>
                  <a:lnTo>
                    <a:pt x="411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2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3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30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5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7" y="228"/>
                  </a:lnTo>
                  <a:lnTo>
                    <a:pt x="415" y="228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7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5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6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3" y="224"/>
                  </a:lnTo>
                  <a:lnTo>
                    <a:pt x="415" y="224"/>
                  </a:lnTo>
                  <a:lnTo>
                    <a:pt x="415" y="226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4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1"/>
                  </a:lnTo>
                  <a:lnTo>
                    <a:pt x="415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7" y="223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9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7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5" y="217"/>
                  </a:lnTo>
                  <a:lnTo>
                    <a:pt x="417" y="217"/>
                  </a:lnTo>
                  <a:lnTo>
                    <a:pt x="417" y="217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5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5"/>
                  </a:lnTo>
                  <a:lnTo>
                    <a:pt x="413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5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3" y="214"/>
                  </a:lnTo>
                  <a:lnTo>
                    <a:pt x="411" y="215"/>
                  </a:lnTo>
                  <a:lnTo>
                    <a:pt x="411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5"/>
                  </a:lnTo>
                  <a:lnTo>
                    <a:pt x="409" y="215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7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8" y="215"/>
                  </a:lnTo>
                  <a:lnTo>
                    <a:pt x="409" y="215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2"/>
                  </a:lnTo>
                  <a:lnTo>
                    <a:pt x="409" y="210"/>
                  </a:lnTo>
                  <a:lnTo>
                    <a:pt x="409" y="210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10"/>
                  </a:lnTo>
                  <a:lnTo>
                    <a:pt x="413" y="210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10"/>
                  </a:lnTo>
                  <a:lnTo>
                    <a:pt x="415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4"/>
                  </a:lnTo>
                  <a:lnTo>
                    <a:pt x="415" y="204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5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9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4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8" y="208"/>
                  </a:lnTo>
                  <a:lnTo>
                    <a:pt x="408" y="208"/>
                  </a:lnTo>
                  <a:lnTo>
                    <a:pt x="406" y="208"/>
                  </a:lnTo>
                  <a:lnTo>
                    <a:pt x="406" y="208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6" y="206"/>
                  </a:lnTo>
                  <a:lnTo>
                    <a:pt x="404" y="206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4" y="208"/>
                  </a:lnTo>
                  <a:lnTo>
                    <a:pt x="402" y="208"/>
                  </a:lnTo>
                  <a:lnTo>
                    <a:pt x="402" y="208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0"/>
                  </a:lnTo>
                  <a:lnTo>
                    <a:pt x="400" y="210"/>
                  </a:lnTo>
                  <a:lnTo>
                    <a:pt x="398" y="210"/>
                  </a:lnTo>
                  <a:lnTo>
                    <a:pt x="398" y="210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398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400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4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7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5" y="217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5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3" y="214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7" y="214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7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10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0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3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2"/>
                  </a:lnTo>
                  <a:lnTo>
                    <a:pt x="391" y="210"/>
                  </a:lnTo>
                  <a:lnTo>
                    <a:pt x="391" y="208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6"/>
                  </a:lnTo>
                  <a:lnTo>
                    <a:pt x="393" y="206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1" y="204"/>
                  </a:lnTo>
                  <a:lnTo>
                    <a:pt x="391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3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4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201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9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5"/>
                  </a:lnTo>
                  <a:lnTo>
                    <a:pt x="398" y="193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0" y="195"/>
                  </a:lnTo>
                  <a:lnTo>
                    <a:pt x="402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3"/>
                  </a:lnTo>
                  <a:lnTo>
                    <a:pt x="398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7" y="195"/>
                  </a:lnTo>
                  <a:lnTo>
                    <a:pt x="398" y="195"/>
                  </a:lnTo>
                  <a:lnTo>
                    <a:pt x="398" y="197"/>
                  </a:lnTo>
                  <a:lnTo>
                    <a:pt x="398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7"/>
                  </a:lnTo>
                  <a:lnTo>
                    <a:pt x="397" y="199"/>
                  </a:lnTo>
                  <a:lnTo>
                    <a:pt x="397" y="199"/>
                  </a:lnTo>
                  <a:lnTo>
                    <a:pt x="395" y="197"/>
                  </a:lnTo>
                  <a:lnTo>
                    <a:pt x="395" y="197"/>
                  </a:lnTo>
                  <a:lnTo>
                    <a:pt x="395" y="199"/>
                  </a:lnTo>
                  <a:lnTo>
                    <a:pt x="395" y="199"/>
                  </a:lnTo>
                  <a:lnTo>
                    <a:pt x="393" y="199"/>
                  </a:lnTo>
                  <a:lnTo>
                    <a:pt x="393" y="199"/>
                  </a:lnTo>
                  <a:lnTo>
                    <a:pt x="391" y="199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201"/>
                  </a:lnTo>
                  <a:lnTo>
                    <a:pt x="391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89" y="199"/>
                  </a:lnTo>
                  <a:lnTo>
                    <a:pt x="391" y="199"/>
                  </a:lnTo>
                  <a:lnTo>
                    <a:pt x="391" y="199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1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5"/>
                  </a:lnTo>
                  <a:lnTo>
                    <a:pt x="393" y="193"/>
                  </a:lnTo>
                  <a:lnTo>
                    <a:pt x="393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3"/>
                  </a:lnTo>
                  <a:lnTo>
                    <a:pt x="391" y="192"/>
                  </a:lnTo>
                  <a:lnTo>
                    <a:pt x="391" y="192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2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5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90"/>
                  </a:lnTo>
                  <a:lnTo>
                    <a:pt x="397" y="188"/>
                  </a:lnTo>
                  <a:lnTo>
                    <a:pt x="398" y="188"/>
                  </a:lnTo>
                  <a:lnTo>
                    <a:pt x="398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8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8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7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6"/>
                  </a:lnTo>
                  <a:lnTo>
                    <a:pt x="395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3" y="186"/>
                  </a:lnTo>
                  <a:lnTo>
                    <a:pt x="393" y="188"/>
                  </a:lnTo>
                  <a:lnTo>
                    <a:pt x="393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91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88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9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2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8" y="190"/>
                  </a:lnTo>
                  <a:lnTo>
                    <a:pt x="386" y="190"/>
                  </a:lnTo>
                  <a:lnTo>
                    <a:pt x="386" y="190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6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4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2"/>
                  </a:lnTo>
                  <a:lnTo>
                    <a:pt x="382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4" y="193"/>
                  </a:lnTo>
                  <a:lnTo>
                    <a:pt x="382" y="195"/>
                  </a:lnTo>
                  <a:lnTo>
                    <a:pt x="382" y="195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2" y="193"/>
                  </a:lnTo>
                  <a:lnTo>
                    <a:pt x="380" y="193"/>
                  </a:lnTo>
                  <a:lnTo>
                    <a:pt x="382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5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8" y="190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78" y="188"/>
                  </a:lnTo>
                  <a:lnTo>
                    <a:pt x="380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2" y="186"/>
                  </a:lnTo>
                  <a:lnTo>
                    <a:pt x="384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6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4"/>
                  </a:lnTo>
                  <a:lnTo>
                    <a:pt x="386" y="182"/>
                  </a:lnTo>
                  <a:lnTo>
                    <a:pt x="388" y="182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8" y="181"/>
                  </a:lnTo>
                  <a:lnTo>
                    <a:pt x="389" y="181"/>
                  </a:lnTo>
                  <a:lnTo>
                    <a:pt x="389" y="182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81"/>
                  </a:lnTo>
                  <a:lnTo>
                    <a:pt x="389" y="179"/>
                  </a:lnTo>
                  <a:lnTo>
                    <a:pt x="389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8" y="179"/>
                  </a:lnTo>
                  <a:lnTo>
                    <a:pt x="386" y="179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6" y="181"/>
                  </a:lnTo>
                  <a:lnTo>
                    <a:pt x="384" y="179"/>
                  </a:lnTo>
                  <a:lnTo>
                    <a:pt x="386" y="179"/>
                  </a:lnTo>
                  <a:lnTo>
                    <a:pt x="386" y="177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9" y="177"/>
                  </a:lnTo>
                  <a:lnTo>
                    <a:pt x="391" y="175"/>
                  </a:lnTo>
                  <a:lnTo>
                    <a:pt x="391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9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5"/>
                  </a:lnTo>
                  <a:lnTo>
                    <a:pt x="388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6" y="177"/>
                  </a:lnTo>
                  <a:lnTo>
                    <a:pt x="384" y="179"/>
                  </a:lnTo>
                  <a:lnTo>
                    <a:pt x="384" y="179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4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2" y="177"/>
                  </a:lnTo>
                  <a:lnTo>
                    <a:pt x="384" y="179"/>
                  </a:lnTo>
                  <a:lnTo>
                    <a:pt x="382" y="179"/>
                  </a:lnTo>
                  <a:lnTo>
                    <a:pt x="382" y="179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80" y="181"/>
                  </a:lnTo>
                  <a:lnTo>
                    <a:pt x="380" y="181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9"/>
                  </a:lnTo>
                  <a:lnTo>
                    <a:pt x="380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80" y="177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78" y="173"/>
                  </a:lnTo>
                  <a:lnTo>
                    <a:pt x="380" y="171"/>
                  </a:lnTo>
                  <a:lnTo>
                    <a:pt x="380" y="171"/>
                  </a:lnTo>
                  <a:lnTo>
                    <a:pt x="378" y="170"/>
                  </a:lnTo>
                  <a:lnTo>
                    <a:pt x="380" y="168"/>
                  </a:lnTo>
                  <a:lnTo>
                    <a:pt x="380" y="168"/>
                  </a:lnTo>
                  <a:lnTo>
                    <a:pt x="380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7" y="164"/>
                  </a:lnTo>
                  <a:lnTo>
                    <a:pt x="378" y="164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6"/>
                  </a:lnTo>
                  <a:lnTo>
                    <a:pt x="378" y="168"/>
                  </a:lnTo>
                  <a:lnTo>
                    <a:pt x="377" y="168"/>
                  </a:lnTo>
                  <a:lnTo>
                    <a:pt x="377" y="168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7" y="171"/>
                  </a:lnTo>
                  <a:lnTo>
                    <a:pt x="375" y="171"/>
                  </a:lnTo>
                  <a:lnTo>
                    <a:pt x="375" y="173"/>
                  </a:lnTo>
                  <a:lnTo>
                    <a:pt x="377" y="173"/>
                  </a:lnTo>
                  <a:lnTo>
                    <a:pt x="377" y="173"/>
                  </a:lnTo>
                  <a:lnTo>
                    <a:pt x="375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5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7" y="177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5"/>
                  </a:lnTo>
                  <a:lnTo>
                    <a:pt x="375" y="175"/>
                  </a:lnTo>
                  <a:lnTo>
                    <a:pt x="375" y="177"/>
                  </a:lnTo>
                  <a:lnTo>
                    <a:pt x="375" y="177"/>
                  </a:lnTo>
                  <a:lnTo>
                    <a:pt x="375" y="179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7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5" y="182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7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5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9"/>
                  </a:lnTo>
                  <a:lnTo>
                    <a:pt x="373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9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71" y="177"/>
                  </a:lnTo>
                  <a:lnTo>
                    <a:pt x="369" y="177"/>
                  </a:lnTo>
                  <a:lnTo>
                    <a:pt x="369" y="177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9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7" y="175"/>
                  </a:lnTo>
                  <a:lnTo>
                    <a:pt x="369" y="173"/>
                  </a:lnTo>
                  <a:lnTo>
                    <a:pt x="369" y="173"/>
                  </a:lnTo>
                  <a:lnTo>
                    <a:pt x="371" y="173"/>
                  </a:lnTo>
                  <a:lnTo>
                    <a:pt x="371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3" y="171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3" y="170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71" y="168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7" y="166"/>
                  </a:lnTo>
                  <a:lnTo>
                    <a:pt x="366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68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1"/>
                  </a:lnTo>
                  <a:lnTo>
                    <a:pt x="367" y="171"/>
                  </a:lnTo>
                  <a:lnTo>
                    <a:pt x="366" y="173"/>
                  </a:lnTo>
                  <a:lnTo>
                    <a:pt x="366" y="173"/>
                  </a:lnTo>
                  <a:lnTo>
                    <a:pt x="366" y="175"/>
                  </a:lnTo>
                  <a:lnTo>
                    <a:pt x="366" y="175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6" y="177"/>
                  </a:lnTo>
                  <a:lnTo>
                    <a:pt x="367" y="177"/>
                  </a:lnTo>
                  <a:lnTo>
                    <a:pt x="367" y="177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9" y="179"/>
                  </a:lnTo>
                  <a:lnTo>
                    <a:pt x="367" y="179"/>
                  </a:lnTo>
                  <a:lnTo>
                    <a:pt x="367" y="179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4"/>
                  </a:lnTo>
                  <a:lnTo>
                    <a:pt x="369" y="186"/>
                  </a:lnTo>
                  <a:lnTo>
                    <a:pt x="371" y="186"/>
                  </a:lnTo>
                  <a:lnTo>
                    <a:pt x="371" y="186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71" y="188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6" y="184"/>
                  </a:lnTo>
                  <a:lnTo>
                    <a:pt x="366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2" y="184"/>
                  </a:lnTo>
                  <a:lnTo>
                    <a:pt x="362" y="184"/>
                  </a:lnTo>
                  <a:lnTo>
                    <a:pt x="364" y="184"/>
                  </a:lnTo>
                  <a:lnTo>
                    <a:pt x="364" y="184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2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4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81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60" y="179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4"/>
                  </a:lnTo>
                  <a:lnTo>
                    <a:pt x="356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5"/>
                  </a:lnTo>
                  <a:lnTo>
                    <a:pt x="353" y="175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3" y="175"/>
                  </a:lnTo>
                  <a:lnTo>
                    <a:pt x="351" y="175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3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5"/>
                  </a:lnTo>
                  <a:lnTo>
                    <a:pt x="344" y="175"/>
                  </a:lnTo>
                  <a:lnTo>
                    <a:pt x="342" y="173"/>
                  </a:lnTo>
                  <a:lnTo>
                    <a:pt x="342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4" y="177"/>
                  </a:lnTo>
                  <a:lnTo>
                    <a:pt x="342" y="177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0" y="175"/>
                  </a:lnTo>
                  <a:lnTo>
                    <a:pt x="340" y="173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8" y="170"/>
                  </a:lnTo>
                  <a:lnTo>
                    <a:pt x="336" y="168"/>
                  </a:lnTo>
                  <a:lnTo>
                    <a:pt x="335" y="168"/>
                  </a:lnTo>
                  <a:lnTo>
                    <a:pt x="335" y="166"/>
                  </a:lnTo>
                  <a:lnTo>
                    <a:pt x="333" y="164"/>
                  </a:lnTo>
                  <a:lnTo>
                    <a:pt x="333" y="162"/>
                  </a:lnTo>
                  <a:lnTo>
                    <a:pt x="331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3" y="162"/>
                  </a:lnTo>
                  <a:lnTo>
                    <a:pt x="335" y="162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6" y="159"/>
                  </a:lnTo>
                  <a:lnTo>
                    <a:pt x="336" y="161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4"/>
                  </a:lnTo>
                  <a:lnTo>
                    <a:pt x="336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6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4"/>
                  </a:lnTo>
                  <a:lnTo>
                    <a:pt x="338" y="162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38" y="161"/>
                  </a:lnTo>
                  <a:lnTo>
                    <a:pt x="340" y="161"/>
                  </a:lnTo>
                  <a:lnTo>
                    <a:pt x="340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59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5"/>
                  </a:lnTo>
                  <a:lnTo>
                    <a:pt x="340" y="157"/>
                  </a:lnTo>
                  <a:lnTo>
                    <a:pt x="340" y="157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2" y="155"/>
                  </a:lnTo>
                  <a:lnTo>
                    <a:pt x="340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7"/>
                  </a:lnTo>
                  <a:lnTo>
                    <a:pt x="345" y="157"/>
                  </a:lnTo>
                  <a:lnTo>
                    <a:pt x="347" y="157"/>
                  </a:lnTo>
                  <a:lnTo>
                    <a:pt x="347" y="157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7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5" y="155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7" y="153"/>
                  </a:lnTo>
                  <a:lnTo>
                    <a:pt x="349" y="153"/>
                  </a:lnTo>
                  <a:lnTo>
                    <a:pt x="349" y="153"/>
                  </a:lnTo>
                  <a:lnTo>
                    <a:pt x="349" y="151"/>
                  </a:lnTo>
                  <a:lnTo>
                    <a:pt x="347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9" y="150"/>
                  </a:lnTo>
                  <a:lnTo>
                    <a:pt x="347" y="150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7" y="151"/>
                  </a:lnTo>
                  <a:lnTo>
                    <a:pt x="345" y="151"/>
                  </a:lnTo>
                  <a:lnTo>
                    <a:pt x="345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4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3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2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4" y="151"/>
                  </a:lnTo>
                  <a:lnTo>
                    <a:pt x="345" y="151"/>
                  </a:lnTo>
                  <a:lnTo>
                    <a:pt x="345" y="151"/>
                  </a:lnTo>
                  <a:lnTo>
                    <a:pt x="345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5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4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50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1"/>
                  </a:lnTo>
                  <a:lnTo>
                    <a:pt x="340" y="153"/>
                  </a:lnTo>
                  <a:lnTo>
                    <a:pt x="340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1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0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3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6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57"/>
                  </a:lnTo>
                  <a:lnTo>
                    <a:pt x="335" y="157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3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3"/>
                  </a:lnTo>
                  <a:lnTo>
                    <a:pt x="331" y="151"/>
                  </a:lnTo>
                  <a:lnTo>
                    <a:pt x="333" y="151"/>
                  </a:lnTo>
                  <a:lnTo>
                    <a:pt x="333" y="150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3" y="148"/>
                  </a:lnTo>
                  <a:lnTo>
                    <a:pt x="333" y="148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1" y="146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1" y="144"/>
                  </a:lnTo>
                  <a:lnTo>
                    <a:pt x="333" y="144"/>
                  </a:lnTo>
                  <a:lnTo>
                    <a:pt x="333" y="144"/>
                  </a:lnTo>
                  <a:lnTo>
                    <a:pt x="333" y="146"/>
                  </a:lnTo>
                  <a:lnTo>
                    <a:pt x="333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6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5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6" y="146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38" y="144"/>
                  </a:lnTo>
                  <a:lnTo>
                    <a:pt x="340" y="146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0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0"/>
                  </a:lnTo>
                  <a:lnTo>
                    <a:pt x="342" y="142"/>
                  </a:lnTo>
                  <a:lnTo>
                    <a:pt x="344" y="142"/>
                  </a:lnTo>
                  <a:lnTo>
                    <a:pt x="344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2" y="142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6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5" y="144"/>
                  </a:lnTo>
                  <a:lnTo>
                    <a:pt x="347" y="144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6"/>
                  </a:lnTo>
                  <a:lnTo>
                    <a:pt x="349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4"/>
                  </a:lnTo>
                  <a:lnTo>
                    <a:pt x="353" y="146"/>
                  </a:lnTo>
                  <a:lnTo>
                    <a:pt x="353" y="146"/>
                  </a:lnTo>
                  <a:lnTo>
                    <a:pt x="355" y="146"/>
                  </a:lnTo>
                  <a:lnTo>
                    <a:pt x="355" y="146"/>
                  </a:lnTo>
                  <a:lnTo>
                    <a:pt x="356" y="146"/>
                  </a:lnTo>
                  <a:lnTo>
                    <a:pt x="356" y="146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6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39"/>
                  </a:lnTo>
                  <a:lnTo>
                    <a:pt x="355" y="140"/>
                  </a:lnTo>
                  <a:lnTo>
                    <a:pt x="356" y="140"/>
                  </a:lnTo>
                  <a:lnTo>
                    <a:pt x="356" y="140"/>
                  </a:lnTo>
                  <a:lnTo>
                    <a:pt x="356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5" y="142"/>
                  </a:lnTo>
                  <a:lnTo>
                    <a:pt x="353" y="142"/>
                  </a:lnTo>
                  <a:lnTo>
                    <a:pt x="353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40"/>
                  </a:lnTo>
                  <a:lnTo>
                    <a:pt x="351" y="139"/>
                  </a:lnTo>
                  <a:lnTo>
                    <a:pt x="351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9" y="142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40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9" y="139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9" y="137"/>
                  </a:lnTo>
                  <a:lnTo>
                    <a:pt x="347" y="137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5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7" y="139"/>
                  </a:lnTo>
                  <a:lnTo>
                    <a:pt x="345" y="139"/>
                  </a:lnTo>
                  <a:lnTo>
                    <a:pt x="345" y="139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40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9"/>
                  </a:lnTo>
                  <a:lnTo>
                    <a:pt x="344" y="137"/>
                  </a:lnTo>
                  <a:lnTo>
                    <a:pt x="344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7" y="135"/>
                  </a:lnTo>
                  <a:lnTo>
                    <a:pt x="347" y="135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3"/>
                  </a:lnTo>
                  <a:lnTo>
                    <a:pt x="347" y="131"/>
                  </a:lnTo>
                  <a:lnTo>
                    <a:pt x="347" y="131"/>
                  </a:lnTo>
                  <a:lnTo>
                    <a:pt x="347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3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5"/>
                  </a:lnTo>
                  <a:lnTo>
                    <a:pt x="344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0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2" y="133"/>
                  </a:lnTo>
                  <a:lnTo>
                    <a:pt x="344" y="133"/>
                  </a:lnTo>
                  <a:lnTo>
                    <a:pt x="344" y="131"/>
                  </a:lnTo>
                  <a:lnTo>
                    <a:pt x="344" y="133"/>
                  </a:lnTo>
                  <a:lnTo>
                    <a:pt x="344" y="133"/>
                  </a:lnTo>
                  <a:lnTo>
                    <a:pt x="345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4" y="131"/>
                  </a:lnTo>
                  <a:lnTo>
                    <a:pt x="345" y="131"/>
                  </a:lnTo>
                  <a:lnTo>
                    <a:pt x="345" y="131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5" y="129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9"/>
                  </a:lnTo>
                  <a:lnTo>
                    <a:pt x="342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4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8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4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4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6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2" y="128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42" y="128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42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40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29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36" y="131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3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6" y="135"/>
                  </a:lnTo>
                  <a:lnTo>
                    <a:pt x="336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5" y="135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5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3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5" y="135"/>
                  </a:lnTo>
                  <a:lnTo>
                    <a:pt x="333" y="133"/>
                  </a:lnTo>
                  <a:lnTo>
                    <a:pt x="333" y="133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31"/>
                  </a:lnTo>
                  <a:lnTo>
                    <a:pt x="333" y="129"/>
                  </a:lnTo>
                  <a:lnTo>
                    <a:pt x="333" y="129"/>
                  </a:lnTo>
                  <a:lnTo>
                    <a:pt x="333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31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31"/>
                  </a:lnTo>
                  <a:lnTo>
                    <a:pt x="336" y="131"/>
                  </a:lnTo>
                  <a:lnTo>
                    <a:pt x="336" y="129"/>
                  </a:lnTo>
                  <a:lnTo>
                    <a:pt x="336" y="129"/>
                  </a:lnTo>
                  <a:lnTo>
                    <a:pt x="336" y="128"/>
                  </a:lnTo>
                  <a:lnTo>
                    <a:pt x="336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5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8"/>
                  </a:lnTo>
                  <a:lnTo>
                    <a:pt x="333" y="126"/>
                  </a:lnTo>
                  <a:lnTo>
                    <a:pt x="333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4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6"/>
                  </a:lnTo>
                  <a:lnTo>
                    <a:pt x="331" y="128"/>
                  </a:lnTo>
                  <a:lnTo>
                    <a:pt x="331" y="128"/>
                  </a:lnTo>
                  <a:lnTo>
                    <a:pt x="329" y="126"/>
                  </a:lnTo>
                  <a:lnTo>
                    <a:pt x="329" y="126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9" y="124"/>
                  </a:lnTo>
                  <a:lnTo>
                    <a:pt x="327" y="124"/>
                  </a:lnTo>
                  <a:lnTo>
                    <a:pt x="327" y="126"/>
                  </a:lnTo>
                  <a:lnTo>
                    <a:pt x="329" y="126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31" y="128"/>
                  </a:lnTo>
                  <a:lnTo>
                    <a:pt x="331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9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5" y="129"/>
                  </a:lnTo>
                  <a:lnTo>
                    <a:pt x="327" y="129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7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1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5"/>
                  </a:lnTo>
                  <a:lnTo>
                    <a:pt x="331" y="135"/>
                  </a:lnTo>
                  <a:lnTo>
                    <a:pt x="329" y="135"/>
                  </a:lnTo>
                  <a:lnTo>
                    <a:pt x="329" y="135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5"/>
                  </a:lnTo>
                  <a:lnTo>
                    <a:pt x="327" y="133"/>
                  </a:lnTo>
                  <a:lnTo>
                    <a:pt x="327" y="133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5" y="129"/>
                  </a:lnTo>
                  <a:lnTo>
                    <a:pt x="325" y="129"/>
                  </a:lnTo>
                  <a:lnTo>
                    <a:pt x="327" y="128"/>
                  </a:lnTo>
                  <a:lnTo>
                    <a:pt x="327" y="126"/>
                  </a:lnTo>
                  <a:lnTo>
                    <a:pt x="327" y="126"/>
                  </a:lnTo>
                  <a:lnTo>
                    <a:pt x="327" y="124"/>
                  </a:lnTo>
                  <a:lnTo>
                    <a:pt x="327" y="122"/>
                  </a:lnTo>
                  <a:lnTo>
                    <a:pt x="327" y="122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4" y="124"/>
                  </a:lnTo>
                  <a:lnTo>
                    <a:pt x="324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7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5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4" y="126"/>
                  </a:lnTo>
                  <a:lnTo>
                    <a:pt x="325" y="128"/>
                  </a:lnTo>
                  <a:lnTo>
                    <a:pt x="325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29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4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3"/>
                  </a:lnTo>
                  <a:lnTo>
                    <a:pt x="325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5" y="137"/>
                  </a:lnTo>
                  <a:lnTo>
                    <a:pt x="325" y="137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0"/>
                  </a:lnTo>
                  <a:lnTo>
                    <a:pt x="325" y="142"/>
                  </a:lnTo>
                  <a:lnTo>
                    <a:pt x="324" y="142"/>
                  </a:lnTo>
                  <a:lnTo>
                    <a:pt x="324" y="140"/>
                  </a:lnTo>
                  <a:lnTo>
                    <a:pt x="324" y="140"/>
                  </a:lnTo>
                  <a:lnTo>
                    <a:pt x="324" y="139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7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4" y="135"/>
                  </a:lnTo>
                  <a:lnTo>
                    <a:pt x="322" y="135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3"/>
                  </a:lnTo>
                  <a:lnTo>
                    <a:pt x="322" y="131"/>
                  </a:lnTo>
                  <a:lnTo>
                    <a:pt x="322" y="131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9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8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2"/>
                  </a:lnTo>
                  <a:lnTo>
                    <a:pt x="322" y="122"/>
                  </a:lnTo>
                  <a:lnTo>
                    <a:pt x="324" y="120"/>
                  </a:lnTo>
                  <a:lnTo>
                    <a:pt x="325" y="120"/>
                  </a:lnTo>
                  <a:lnTo>
                    <a:pt x="324" y="120"/>
                  </a:lnTo>
                  <a:lnTo>
                    <a:pt x="324" y="118"/>
                  </a:lnTo>
                  <a:lnTo>
                    <a:pt x="324" y="118"/>
                  </a:lnTo>
                  <a:lnTo>
                    <a:pt x="325" y="117"/>
                  </a:lnTo>
                  <a:lnTo>
                    <a:pt x="325" y="115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7" y="120"/>
                  </a:lnTo>
                  <a:lnTo>
                    <a:pt x="327" y="118"/>
                  </a:lnTo>
                  <a:lnTo>
                    <a:pt x="327" y="118"/>
                  </a:lnTo>
                  <a:lnTo>
                    <a:pt x="327" y="120"/>
                  </a:lnTo>
                  <a:lnTo>
                    <a:pt x="327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29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0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1" y="122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6"/>
                  </a:lnTo>
                  <a:lnTo>
                    <a:pt x="335" y="126"/>
                  </a:lnTo>
                  <a:lnTo>
                    <a:pt x="336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6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0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2" y="118"/>
                  </a:lnTo>
                  <a:lnTo>
                    <a:pt x="342" y="117"/>
                  </a:lnTo>
                  <a:lnTo>
                    <a:pt x="340" y="117"/>
                  </a:lnTo>
                  <a:lnTo>
                    <a:pt x="340" y="117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38" y="118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40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0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0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2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5" y="124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2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18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5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3" y="117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31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5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5" y="111"/>
                  </a:lnTo>
                  <a:lnTo>
                    <a:pt x="336" y="109"/>
                  </a:lnTo>
                  <a:lnTo>
                    <a:pt x="336" y="109"/>
                  </a:lnTo>
                  <a:lnTo>
                    <a:pt x="336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11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40" y="109"/>
                  </a:lnTo>
                  <a:lnTo>
                    <a:pt x="340" y="109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2" y="108"/>
                  </a:lnTo>
                  <a:lnTo>
                    <a:pt x="342" y="108"/>
                  </a:lnTo>
                  <a:lnTo>
                    <a:pt x="340" y="108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40" y="108"/>
                  </a:lnTo>
                  <a:lnTo>
                    <a:pt x="338" y="108"/>
                  </a:lnTo>
                  <a:lnTo>
                    <a:pt x="338" y="108"/>
                  </a:lnTo>
                  <a:lnTo>
                    <a:pt x="338" y="106"/>
                  </a:lnTo>
                  <a:lnTo>
                    <a:pt x="336" y="106"/>
                  </a:lnTo>
                  <a:lnTo>
                    <a:pt x="336" y="104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4"/>
                  </a:lnTo>
                  <a:lnTo>
                    <a:pt x="336" y="104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6" y="108"/>
                  </a:lnTo>
                  <a:lnTo>
                    <a:pt x="335" y="106"/>
                  </a:lnTo>
                  <a:lnTo>
                    <a:pt x="335" y="106"/>
                  </a:lnTo>
                  <a:lnTo>
                    <a:pt x="333" y="108"/>
                  </a:lnTo>
                  <a:lnTo>
                    <a:pt x="333" y="108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6"/>
                  </a:lnTo>
                  <a:lnTo>
                    <a:pt x="333" y="104"/>
                  </a:lnTo>
                  <a:lnTo>
                    <a:pt x="333" y="102"/>
                  </a:lnTo>
                  <a:lnTo>
                    <a:pt x="333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2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4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6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31" y="115"/>
                  </a:lnTo>
                  <a:lnTo>
                    <a:pt x="329" y="115"/>
                  </a:lnTo>
                  <a:lnTo>
                    <a:pt x="331" y="113"/>
                  </a:lnTo>
                  <a:lnTo>
                    <a:pt x="331" y="113"/>
                  </a:lnTo>
                  <a:lnTo>
                    <a:pt x="329" y="111"/>
                  </a:lnTo>
                  <a:lnTo>
                    <a:pt x="331" y="111"/>
                  </a:lnTo>
                  <a:lnTo>
                    <a:pt x="329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9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6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11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9"/>
                  </a:lnTo>
                  <a:lnTo>
                    <a:pt x="329" y="108"/>
                  </a:lnTo>
                  <a:lnTo>
                    <a:pt x="327" y="108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6"/>
                  </a:lnTo>
                  <a:lnTo>
                    <a:pt x="327" y="104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6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5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4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4" y="100"/>
                  </a:lnTo>
                  <a:lnTo>
                    <a:pt x="324" y="102"/>
                  </a:lnTo>
                  <a:lnTo>
                    <a:pt x="324" y="102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5" y="100"/>
                  </a:lnTo>
                  <a:lnTo>
                    <a:pt x="325" y="102"/>
                  </a:lnTo>
                  <a:lnTo>
                    <a:pt x="325" y="102"/>
                  </a:lnTo>
                  <a:lnTo>
                    <a:pt x="327" y="102"/>
                  </a:lnTo>
                  <a:lnTo>
                    <a:pt x="327" y="102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100"/>
                  </a:lnTo>
                  <a:lnTo>
                    <a:pt x="327" y="98"/>
                  </a:lnTo>
                  <a:lnTo>
                    <a:pt x="327" y="97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7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9" y="97"/>
                  </a:lnTo>
                  <a:lnTo>
                    <a:pt x="329" y="97"/>
                  </a:lnTo>
                  <a:lnTo>
                    <a:pt x="329" y="95"/>
                  </a:lnTo>
                  <a:lnTo>
                    <a:pt x="329" y="95"/>
                  </a:lnTo>
                  <a:lnTo>
                    <a:pt x="327" y="95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91"/>
                  </a:lnTo>
                  <a:lnTo>
                    <a:pt x="325" y="89"/>
                  </a:lnTo>
                  <a:lnTo>
                    <a:pt x="325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7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9" y="89"/>
                  </a:lnTo>
                  <a:lnTo>
                    <a:pt x="327" y="89"/>
                  </a:lnTo>
                  <a:lnTo>
                    <a:pt x="327" y="89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7" y="87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7" y="86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1" y="86"/>
                  </a:lnTo>
                  <a:lnTo>
                    <a:pt x="333" y="86"/>
                  </a:lnTo>
                  <a:lnTo>
                    <a:pt x="333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5" y="86"/>
                  </a:lnTo>
                  <a:lnTo>
                    <a:pt x="335" y="86"/>
                  </a:lnTo>
                  <a:lnTo>
                    <a:pt x="333" y="86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4"/>
                  </a:lnTo>
                  <a:lnTo>
                    <a:pt x="331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7" y="84"/>
                  </a:lnTo>
                  <a:lnTo>
                    <a:pt x="327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9" y="80"/>
                  </a:lnTo>
                  <a:lnTo>
                    <a:pt x="329" y="82"/>
                  </a:lnTo>
                  <a:lnTo>
                    <a:pt x="329" y="82"/>
                  </a:lnTo>
                  <a:lnTo>
                    <a:pt x="327" y="82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0"/>
                  </a:lnTo>
                  <a:lnTo>
                    <a:pt x="327" y="82"/>
                  </a:lnTo>
                  <a:lnTo>
                    <a:pt x="327" y="82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5" y="84"/>
                  </a:lnTo>
                  <a:lnTo>
                    <a:pt x="324" y="84"/>
                  </a:lnTo>
                  <a:lnTo>
                    <a:pt x="324" y="82"/>
                  </a:lnTo>
                  <a:lnTo>
                    <a:pt x="325" y="82"/>
                  </a:lnTo>
                  <a:lnTo>
                    <a:pt x="325" y="82"/>
                  </a:lnTo>
                  <a:lnTo>
                    <a:pt x="325" y="80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8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7" y="76"/>
                  </a:lnTo>
                  <a:lnTo>
                    <a:pt x="327" y="76"/>
                  </a:lnTo>
                  <a:lnTo>
                    <a:pt x="327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5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2" y="80"/>
                  </a:lnTo>
                  <a:lnTo>
                    <a:pt x="322" y="78"/>
                  </a:lnTo>
                  <a:lnTo>
                    <a:pt x="322" y="78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2" y="76"/>
                  </a:lnTo>
                  <a:lnTo>
                    <a:pt x="320" y="76"/>
                  </a:lnTo>
                  <a:lnTo>
                    <a:pt x="320" y="76"/>
                  </a:lnTo>
                  <a:lnTo>
                    <a:pt x="320" y="78"/>
                  </a:lnTo>
                  <a:lnTo>
                    <a:pt x="320" y="78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4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2"/>
                  </a:lnTo>
                  <a:lnTo>
                    <a:pt x="322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4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4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2" y="86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4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6"/>
                  </a:lnTo>
                  <a:lnTo>
                    <a:pt x="320" y="87"/>
                  </a:lnTo>
                  <a:lnTo>
                    <a:pt x="322" y="87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2" y="87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4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2" y="89"/>
                  </a:lnTo>
                  <a:lnTo>
                    <a:pt x="320" y="87"/>
                  </a:lnTo>
                  <a:lnTo>
                    <a:pt x="320" y="87"/>
                  </a:lnTo>
                  <a:lnTo>
                    <a:pt x="320" y="89"/>
                  </a:lnTo>
                  <a:lnTo>
                    <a:pt x="322" y="89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1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93"/>
                  </a:lnTo>
                  <a:lnTo>
                    <a:pt x="324" y="93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5" y="97"/>
                  </a:lnTo>
                  <a:lnTo>
                    <a:pt x="324" y="95"/>
                  </a:lnTo>
                  <a:lnTo>
                    <a:pt x="324" y="95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4" y="97"/>
                  </a:lnTo>
                  <a:lnTo>
                    <a:pt x="322" y="97"/>
                  </a:lnTo>
                  <a:lnTo>
                    <a:pt x="322" y="95"/>
                  </a:lnTo>
                  <a:lnTo>
                    <a:pt x="320" y="95"/>
                  </a:lnTo>
                  <a:lnTo>
                    <a:pt x="320" y="95"/>
                  </a:lnTo>
                  <a:lnTo>
                    <a:pt x="320" y="93"/>
                  </a:lnTo>
                  <a:lnTo>
                    <a:pt x="320" y="93"/>
                  </a:lnTo>
                  <a:lnTo>
                    <a:pt x="322" y="93"/>
                  </a:lnTo>
                  <a:lnTo>
                    <a:pt x="320" y="93"/>
                  </a:lnTo>
                  <a:lnTo>
                    <a:pt x="320" y="91"/>
                  </a:lnTo>
                  <a:lnTo>
                    <a:pt x="320" y="89"/>
                  </a:lnTo>
                  <a:lnTo>
                    <a:pt x="318" y="87"/>
                  </a:lnTo>
                  <a:lnTo>
                    <a:pt x="318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6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4"/>
                  </a:lnTo>
                  <a:lnTo>
                    <a:pt x="316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0"/>
                  </a:lnTo>
                  <a:lnTo>
                    <a:pt x="314" y="80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4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2"/>
                  </a:lnTo>
                  <a:lnTo>
                    <a:pt x="313" y="80"/>
                  </a:lnTo>
                  <a:lnTo>
                    <a:pt x="313" y="78"/>
                  </a:lnTo>
                  <a:lnTo>
                    <a:pt x="313" y="76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3"/>
                  </a:lnTo>
                  <a:lnTo>
                    <a:pt x="314" y="69"/>
                  </a:lnTo>
                  <a:lnTo>
                    <a:pt x="314" y="69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4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8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7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6" y="65"/>
                  </a:lnTo>
                  <a:lnTo>
                    <a:pt x="314" y="65"/>
                  </a:lnTo>
                  <a:lnTo>
                    <a:pt x="314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4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6" y="62"/>
                  </a:lnTo>
                  <a:lnTo>
                    <a:pt x="318" y="62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18" y="65"/>
                  </a:lnTo>
                  <a:lnTo>
                    <a:pt x="318" y="64"/>
                  </a:lnTo>
                  <a:lnTo>
                    <a:pt x="320" y="64"/>
                  </a:lnTo>
                  <a:lnTo>
                    <a:pt x="320" y="64"/>
                  </a:lnTo>
                  <a:lnTo>
                    <a:pt x="318" y="64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6" y="62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8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18" y="56"/>
                  </a:lnTo>
                  <a:lnTo>
                    <a:pt x="318" y="56"/>
                  </a:lnTo>
                  <a:lnTo>
                    <a:pt x="318" y="58"/>
                  </a:lnTo>
                  <a:lnTo>
                    <a:pt x="318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2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5" y="56"/>
                  </a:lnTo>
                  <a:lnTo>
                    <a:pt x="325" y="56"/>
                  </a:lnTo>
                  <a:lnTo>
                    <a:pt x="324" y="56"/>
                  </a:lnTo>
                  <a:lnTo>
                    <a:pt x="324" y="56"/>
                  </a:lnTo>
                  <a:lnTo>
                    <a:pt x="322" y="56"/>
                  </a:lnTo>
                  <a:lnTo>
                    <a:pt x="320" y="56"/>
                  </a:lnTo>
                  <a:lnTo>
                    <a:pt x="320" y="56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20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3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2" y="51"/>
                  </a:lnTo>
                  <a:lnTo>
                    <a:pt x="324" y="51"/>
                  </a:lnTo>
                  <a:lnTo>
                    <a:pt x="324" y="51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7" y="49"/>
                  </a:lnTo>
                  <a:lnTo>
                    <a:pt x="329" y="49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7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51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29" y="49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1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1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7"/>
                  </a:lnTo>
                  <a:lnTo>
                    <a:pt x="335" y="49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8" y="47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7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0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5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4" y="44"/>
                  </a:lnTo>
                  <a:lnTo>
                    <a:pt x="345" y="42"/>
                  </a:lnTo>
                  <a:lnTo>
                    <a:pt x="344" y="42"/>
                  </a:lnTo>
                  <a:lnTo>
                    <a:pt x="344" y="42"/>
                  </a:lnTo>
                  <a:lnTo>
                    <a:pt x="344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0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6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5" y="45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4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2"/>
                  </a:lnTo>
                  <a:lnTo>
                    <a:pt x="336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3" y="45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7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9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4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9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2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7" y="40"/>
                  </a:lnTo>
                  <a:lnTo>
                    <a:pt x="329" y="40"/>
                  </a:lnTo>
                  <a:lnTo>
                    <a:pt x="329" y="40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8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29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6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5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6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0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3"/>
                  </a:lnTo>
                  <a:lnTo>
                    <a:pt x="342" y="33"/>
                  </a:lnTo>
                  <a:lnTo>
                    <a:pt x="342" y="34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40" y="33"/>
                  </a:lnTo>
                  <a:lnTo>
                    <a:pt x="338" y="33"/>
                  </a:lnTo>
                  <a:lnTo>
                    <a:pt x="338" y="33"/>
                  </a:lnTo>
                  <a:lnTo>
                    <a:pt x="338" y="31"/>
                  </a:lnTo>
                  <a:lnTo>
                    <a:pt x="338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6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7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5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2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6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20"/>
                  </a:lnTo>
                  <a:lnTo>
                    <a:pt x="338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6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35" y="18"/>
                  </a:lnTo>
                  <a:lnTo>
                    <a:pt x="335" y="18"/>
                  </a:lnTo>
                  <a:lnTo>
                    <a:pt x="336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0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5" y="23"/>
                  </a:lnTo>
                  <a:lnTo>
                    <a:pt x="335" y="25"/>
                  </a:lnTo>
                  <a:lnTo>
                    <a:pt x="333" y="25"/>
                  </a:lnTo>
                  <a:lnTo>
                    <a:pt x="335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9" y="29"/>
                  </a:lnTo>
                  <a:lnTo>
                    <a:pt x="329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31" y="31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3"/>
                  </a:lnTo>
                  <a:lnTo>
                    <a:pt x="329" y="34"/>
                  </a:lnTo>
                  <a:lnTo>
                    <a:pt x="329" y="34"/>
                  </a:lnTo>
                  <a:lnTo>
                    <a:pt x="327" y="34"/>
                  </a:lnTo>
                  <a:lnTo>
                    <a:pt x="327" y="34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7" y="36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8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6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5" y="29"/>
                  </a:lnTo>
                  <a:lnTo>
                    <a:pt x="327" y="29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25" y="27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5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3"/>
                  </a:lnTo>
                  <a:lnTo>
                    <a:pt x="325" y="22"/>
                  </a:lnTo>
                  <a:lnTo>
                    <a:pt x="327" y="22"/>
                  </a:lnTo>
                  <a:lnTo>
                    <a:pt x="327" y="22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0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2"/>
                  </a:lnTo>
                  <a:lnTo>
                    <a:pt x="325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3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4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2" y="25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4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2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20" y="25"/>
                  </a:lnTo>
                  <a:lnTo>
                    <a:pt x="318" y="27"/>
                  </a:lnTo>
                  <a:lnTo>
                    <a:pt x="318" y="25"/>
                  </a:lnTo>
                  <a:lnTo>
                    <a:pt x="318" y="25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18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20" y="27"/>
                  </a:lnTo>
                  <a:lnTo>
                    <a:pt x="318" y="29"/>
                  </a:lnTo>
                  <a:lnTo>
                    <a:pt x="318" y="29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14" y="31"/>
                  </a:lnTo>
                  <a:lnTo>
                    <a:pt x="314" y="33"/>
                  </a:lnTo>
                  <a:lnTo>
                    <a:pt x="314" y="34"/>
                  </a:lnTo>
                  <a:lnTo>
                    <a:pt x="314" y="34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4" y="36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3" y="36"/>
                  </a:lnTo>
                  <a:lnTo>
                    <a:pt x="314" y="36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36"/>
                  </a:lnTo>
                  <a:lnTo>
                    <a:pt x="316" y="36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6" y="38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2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8" y="44"/>
                  </a:lnTo>
                  <a:lnTo>
                    <a:pt x="316" y="45"/>
                  </a:lnTo>
                  <a:lnTo>
                    <a:pt x="316" y="45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4" y="47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4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9" y="51"/>
                  </a:lnTo>
                  <a:lnTo>
                    <a:pt x="307" y="49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9" y="51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1" y="53"/>
                  </a:lnTo>
                  <a:lnTo>
                    <a:pt x="313" y="51"/>
                  </a:lnTo>
                  <a:lnTo>
                    <a:pt x="313" y="5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313" y="55"/>
                  </a:lnTo>
                  <a:lnTo>
                    <a:pt x="313" y="55"/>
                  </a:lnTo>
                  <a:lnTo>
                    <a:pt x="311" y="55"/>
                  </a:lnTo>
                  <a:lnTo>
                    <a:pt x="311" y="56"/>
                  </a:lnTo>
                  <a:lnTo>
                    <a:pt x="311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9" y="56"/>
                  </a:lnTo>
                  <a:lnTo>
                    <a:pt x="307" y="56"/>
                  </a:lnTo>
                  <a:lnTo>
                    <a:pt x="307" y="56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3"/>
                  </a:lnTo>
                  <a:lnTo>
                    <a:pt x="307" y="53"/>
                  </a:lnTo>
                  <a:lnTo>
                    <a:pt x="307" y="51"/>
                  </a:lnTo>
                  <a:lnTo>
                    <a:pt x="307" y="51"/>
                  </a:lnTo>
                  <a:lnTo>
                    <a:pt x="307" y="49"/>
                  </a:lnTo>
                  <a:lnTo>
                    <a:pt x="307" y="49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7"/>
                  </a:lnTo>
                  <a:lnTo>
                    <a:pt x="307" y="45"/>
                  </a:lnTo>
                  <a:lnTo>
                    <a:pt x="305" y="45"/>
                  </a:lnTo>
                  <a:lnTo>
                    <a:pt x="305" y="45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9"/>
                  </a:lnTo>
                  <a:lnTo>
                    <a:pt x="302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7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7"/>
                  </a:lnTo>
                  <a:lnTo>
                    <a:pt x="305" y="49"/>
                  </a:lnTo>
                  <a:lnTo>
                    <a:pt x="305" y="49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3" y="51"/>
                  </a:lnTo>
                  <a:lnTo>
                    <a:pt x="303" y="51"/>
                  </a:lnTo>
                  <a:lnTo>
                    <a:pt x="305" y="51"/>
                  </a:lnTo>
                  <a:lnTo>
                    <a:pt x="305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3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6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58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0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5" y="62"/>
                  </a:lnTo>
                  <a:lnTo>
                    <a:pt x="303" y="60"/>
                  </a:lnTo>
                  <a:lnTo>
                    <a:pt x="303" y="60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3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8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5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4" y="58"/>
                  </a:lnTo>
                  <a:lnTo>
                    <a:pt x="293" y="56"/>
                  </a:lnTo>
                  <a:lnTo>
                    <a:pt x="293" y="56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4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8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6"/>
                  </a:lnTo>
                  <a:lnTo>
                    <a:pt x="298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60"/>
                  </a:lnTo>
                  <a:lnTo>
                    <a:pt x="300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2"/>
                  </a:lnTo>
                  <a:lnTo>
                    <a:pt x="300" y="60"/>
                  </a:lnTo>
                  <a:lnTo>
                    <a:pt x="298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8" y="62"/>
                  </a:lnTo>
                  <a:lnTo>
                    <a:pt x="296" y="62"/>
                  </a:lnTo>
                  <a:lnTo>
                    <a:pt x="298" y="62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2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5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0" y="65"/>
                  </a:lnTo>
                  <a:lnTo>
                    <a:pt x="300" y="65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300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8" y="64"/>
                  </a:lnTo>
                  <a:lnTo>
                    <a:pt x="296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7"/>
                  </a:lnTo>
                  <a:lnTo>
                    <a:pt x="298" y="65"/>
                  </a:lnTo>
                  <a:lnTo>
                    <a:pt x="298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6" y="65"/>
                  </a:lnTo>
                  <a:lnTo>
                    <a:pt x="294" y="65"/>
                  </a:lnTo>
                  <a:lnTo>
                    <a:pt x="294" y="65"/>
                  </a:lnTo>
                  <a:lnTo>
                    <a:pt x="294" y="67"/>
                  </a:lnTo>
                  <a:lnTo>
                    <a:pt x="294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94" y="69"/>
                  </a:lnTo>
                  <a:lnTo>
                    <a:pt x="294" y="67"/>
                  </a:lnTo>
                  <a:lnTo>
                    <a:pt x="294" y="69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1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3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3"/>
                  </a:lnTo>
                  <a:lnTo>
                    <a:pt x="294" y="73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4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1" y="7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9" y="69"/>
                  </a:lnTo>
                  <a:lnTo>
                    <a:pt x="287" y="69"/>
                  </a:lnTo>
                  <a:lnTo>
                    <a:pt x="287" y="71"/>
                  </a:lnTo>
                  <a:lnTo>
                    <a:pt x="287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89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1" y="71"/>
                  </a:lnTo>
                  <a:lnTo>
                    <a:pt x="293" y="73"/>
                  </a:lnTo>
                  <a:lnTo>
                    <a:pt x="293" y="73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4" y="75"/>
                  </a:lnTo>
                  <a:lnTo>
                    <a:pt x="294" y="75"/>
                  </a:lnTo>
                  <a:lnTo>
                    <a:pt x="294" y="76"/>
                  </a:lnTo>
                  <a:lnTo>
                    <a:pt x="294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6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8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78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6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4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3" y="78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1" y="76"/>
                  </a:lnTo>
                  <a:lnTo>
                    <a:pt x="293" y="75"/>
                  </a:lnTo>
                  <a:lnTo>
                    <a:pt x="293" y="75"/>
                  </a:lnTo>
                  <a:lnTo>
                    <a:pt x="291" y="75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6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91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9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8"/>
                  </a:lnTo>
                  <a:lnTo>
                    <a:pt x="285" y="76"/>
                  </a:lnTo>
                  <a:lnTo>
                    <a:pt x="285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3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6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80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5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6"/>
                  </a:lnTo>
                  <a:lnTo>
                    <a:pt x="280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6" y="76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6" y="78"/>
                  </a:lnTo>
                  <a:lnTo>
                    <a:pt x="278" y="78"/>
                  </a:lnTo>
                  <a:lnTo>
                    <a:pt x="276" y="78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2" y="80"/>
                  </a:lnTo>
                  <a:lnTo>
                    <a:pt x="282" y="78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3" y="80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2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2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5" y="87"/>
                  </a:lnTo>
                  <a:lnTo>
                    <a:pt x="285" y="87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6"/>
                  </a:lnTo>
                  <a:lnTo>
                    <a:pt x="285" y="84"/>
                  </a:lnTo>
                  <a:lnTo>
                    <a:pt x="285" y="84"/>
                  </a:lnTo>
                  <a:lnTo>
                    <a:pt x="283" y="84"/>
                  </a:lnTo>
                  <a:lnTo>
                    <a:pt x="283" y="84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3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5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9" y="86"/>
                  </a:lnTo>
                  <a:lnTo>
                    <a:pt x="289" y="86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89" y="87"/>
                  </a:lnTo>
                  <a:lnTo>
                    <a:pt x="289" y="89"/>
                  </a:lnTo>
                  <a:lnTo>
                    <a:pt x="287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87"/>
                  </a:lnTo>
                  <a:lnTo>
                    <a:pt x="291" y="87"/>
                  </a:lnTo>
                  <a:lnTo>
                    <a:pt x="291" y="86"/>
                  </a:lnTo>
                  <a:lnTo>
                    <a:pt x="291" y="86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9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3" y="87"/>
                  </a:lnTo>
                  <a:lnTo>
                    <a:pt x="294" y="87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4" y="86"/>
                  </a:lnTo>
                  <a:lnTo>
                    <a:pt x="296" y="87"/>
                  </a:lnTo>
                  <a:lnTo>
                    <a:pt x="296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7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8" y="89"/>
                  </a:lnTo>
                  <a:lnTo>
                    <a:pt x="296" y="89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298" y="91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0" y="89"/>
                  </a:lnTo>
                  <a:lnTo>
                    <a:pt x="298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0" y="91"/>
                  </a:lnTo>
                  <a:lnTo>
                    <a:pt x="300" y="91"/>
                  </a:lnTo>
                  <a:lnTo>
                    <a:pt x="302" y="91"/>
                  </a:lnTo>
                  <a:lnTo>
                    <a:pt x="302" y="93"/>
                  </a:lnTo>
                  <a:lnTo>
                    <a:pt x="302" y="93"/>
                  </a:lnTo>
                  <a:lnTo>
                    <a:pt x="303" y="95"/>
                  </a:lnTo>
                  <a:lnTo>
                    <a:pt x="303" y="95"/>
                  </a:lnTo>
                  <a:lnTo>
                    <a:pt x="303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7"/>
                  </a:lnTo>
                  <a:lnTo>
                    <a:pt x="302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5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300" y="93"/>
                  </a:lnTo>
                  <a:lnTo>
                    <a:pt x="298" y="93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5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8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6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4" y="97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98"/>
                  </a:lnTo>
                  <a:lnTo>
                    <a:pt x="296" y="100"/>
                  </a:lnTo>
                  <a:lnTo>
                    <a:pt x="296" y="100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0" y="100"/>
                  </a:lnTo>
                  <a:lnTo>
                    <a:pt x="302" y="98"/>
                  </a:lnTo>
                  <a:lnTo>
                    <a:pt x="302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100"/>
                  </a:lnTo>
                  <a:lnTo>
                    <a:pt x="305" y="100"/>
                  </a:lnTo>
                  <a:lnTo>
                    <a:pt x="307" y="100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2"/>
                  </a:lnTo>
                  <a:lnTo>
                    <a:pt x="307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5" y="104"/>
                  </a:lnTo>
                  <a:lnTo>
                    <a:pt x="303" y="104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2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4"/>
                  </a:lnTo>
                  <a:lnTo>
                    <a:pt x="303" y="106"/>
                  </a:lnTo>
                  <a:lnTo>
                    <a:pt x="303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302" y="108"/>
                  </a:lnTo>
                  <a:lnTo>
                    <a:pt x="302" y="108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300" y="106"/>
                  </a:lnTo>
                  <a:lnTo>
                    <a:pt x="300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8" y="106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4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2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3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100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98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89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89" y="102"/>
                  </a:lnTo>
                  <a:lnTo>
                    <a:pt x="289" y="104"/>
                  </a:lnTo>
                  <a:lnTo>
                    <a:pt x="289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6"/>
                  </a:lnTo>
                  <a:lnTo>
                    <a:pt x="291" y="106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1" y="104"/>
                  </a:lnTo>
                  <a:lnTo>
                    <a:pt x="293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4"/>
                  </a:lnTo>
                  <a:lnTo>
                    <a:pt x="294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8"/>
                  </a:lnTo>
                  <a:lnTo>
                    <a:pt x="300" y="108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0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5" y="115"/>
                  </a:lnTo>
                  <a:lnTo>
                    <a:pt x="305" y="115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5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7"/>
                  </a:lnTo>
                  <a:lnTo>
                    <a:pt x="303" y="115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2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5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300" y="113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3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8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3"/>
                  </a:lnTo>
                  <a:lnTo>
                    <a:pt x="291" y="115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3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5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6" y="11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6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7"/>
                  </a:lnTo>
                  <a:lnTo>
                    <a:pt x="298" y="115"/>
                  </a:lnTo>
                  <a:lnTo>
                    <a:pt x="300" y="115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0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2" y="117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18"/>
                  </a:lnTo>
                  <a:lnTo>
                    <a:pt x="303" y="120"/>
                  </a:lnTo>
                  <a:lnTo>
                    <a:pt x="303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298" y="122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0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2" y="122"/>
                  </a:lnTo>
                  <a:lnTo>
                    <a:pt x="300" y="122"/>
                  </a:lnTo>
                  <a:lnTo>
                    <a:pt x="302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4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6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0" y="128"/>
                  </a:lnTo>
                  <a:lnTo>
                    <a:pt x="300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6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2" y="124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6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3" y="124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6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29"/>
                  </a:lnTo>
                  <a:lnTo>
                    <a:pt x="305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1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3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5"/>
                  </a:lnTo>
                  <a:lnTo>
                    <a:pt x="302" y="133"/>
                  </a:lnTo>
                  <a:lnTo>
                    <a:pt x="302" y="133"/>
                  </a:lnTo>
                  <a:lnTo>
                    <a:pt x="300" y="133"/>
                  </a:lnTo>
                  <a:lnTo>
                    <a:pt x="300" y="135"/>
                  </a:lnTo>
                  <a:lnTo>
                    <a:pt x="300" y="135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7"/>
                  </a:lnTo>
                  <a:lnTo>
                    <a:pt x="302" y="139"/>
                  </a:lnTo>
                  <a:lnTo>
                    <a:pt x="303" y="139"/>
                  </a:lnTo>
                  <a:lnTo>
                    <a:pt x="303" y="140"/>
                  </a:lnTo>
                  <a:lnTo>
                    <a:pt x="303" y="140"/>
                  </a:lnTo>
                  <a:lnTo>
                    <a:pt x="305" y="140"/>
                  </a:lnTo>
                  <a:lnTo>
                    <a:pt x="305" y="139"/>
                  </a:lnTo>
                  <a:lnTo>
                    <a:pt x="305" y="139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50"/>
                  </a:lnTo>
                  <a:lnTo>
                    <a:pt x="309" y="150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1" y="153"/>
                  </a:lnTo>
                  <a:lnTo>
                    <a:pt x="311" y="153"/>
                  </a:lnTo>
                  <a:lnTo>
                    <a:pt x="311" y="155"/>
                  </a:lnTo>
                  <a:lnTo>
                    <a:pt x="313" y="155"/>
                  </a:lnTo>
                  <a:lnTo>
                    <a:pt x="313" y="157"/>
                  </a:lnTo>
                  <a:lnTo>
                    <a:pt x="313" y="161"/>
                  </a:lnTo>
                  <a:lnTo>
                    <a:pt x="314" y="162"/>
                  </a:lnTo>
                  <a:lnTo>
                    <a:pt x="314" y="164"/>
                  </a:lnTo>
                  <a:lnTo>
                    <a:pt x="316" y="166"/>
                  </a:lnTo>
                  <a:lnTo>
                    <a:pt x="316" y="166"/>
                  </a:lnTo>
                  <a:lnTo>
                    <a:pt x="318" y="168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0"/>
                  </a:lnTo>
                  <a:lnTo>
                    <a:pt x="322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4" y="171"/>
                  </a:lnTo>
                  <a:lnTo>
                    <a:pt x="325" y="173"/>
                  </a:lnTo>
                  <a:lnTo>
                    <a:pt x="327" y="173"/>
                  </a:lnTo>
                  <a:lnTo>
                    <a:pt x="327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5"/>
                  </a:lnTo>
                  <a:lnTo>
                    <a:pt x="329" y="177"/>
                  </a:lnTo>
                  <a:lnTo>
                    <a:pt x="331" y="175"/>
                  </a:lnTo>
                  <a:lnTo>
                    <a:pt x="331" y="177"/>
                  </a:lnTo>
                  <a:lnTo>
                    <a:pt x="331" y="177"/>
                  </a:lnTo>
                  <a:lnTo>
                    <a:pt x="333" y="177"/>
                  </a:lnTo>
                  <a:lnTo>
                    <a:pt x="333" y="177"/>
                  </a:lnTo>
                  <a:lnTo>
                    <a:pt x="331" y="177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1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79"/>
                  </a:lnTo>
                  <a:lnTo>
                    <a:pt x="333" y="181"/>
                  </a:lnTo>
                  <a:lnTo>
                    <a:pt x="333" y="181"/>
                  </a:lnTo>
                  <a:lnTo>
                    <a:pt x="331" y="182"/>
                  </a:lnTo>
                  <a:lnTo>
                    <a:pt x="331" y="184"/>
                  </a:lnTo>
                  <a:lnTo>
                    <a:pt x="331" y="184"/>
                  </a:lnTo>
                  <a:lnTo>
                    <a:pt x="331" y="186"/>
                  </a:lnTo>
                  <a:lnTo>
                    <a:pt x="331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9" y="186"/>
                  </a:lnTo>
                  <a:lnTo>
                    <a:pt x="327" y="186"/>
                  </a:lnTo>
                  <a:lnTo>
                    <a:pt x="327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9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5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8"/>
                  </a:lnTo>
                  <a:lnTo>
                    <a:pt x="327" y="188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5" y="186"/>
                  </a:lnTo>
                  <a:lnTo>
                    <a:pt x="325" y="186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4"/>
                  </a:lnTo>
                  <a:lnTo>
                    <a:pt x="325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5" y="181"/>
                  </a:lnTo>
                  <a:lnTo>
                    <a:pt x="324" y="181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7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3"/>
                  </a:lnTo>
                  <a:lnTo>
                    <a:pt x="320" y="175"/>
                  </a:lnTo>
                  <a:lnTo>
                    <a:pt x="320" y="175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7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2" y="179"/>
                  </a:lnTo>
                  <a:lnTo>
                    <a:pt x="320" y="179"/>
                  </a:lnTo>
                  <a:lnTo>
                    <a:pt x="320" y="181"/>
                  </a:lnTo>
                  <a:lnTo>
                    <a:pt x="320" y="181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20" y="179"/>
                  </a:lnTo>
                  <a:lnTo>
                    <a:pt x="318" y="179"/>
                  </a:lnTo>
                  <a:lnTo>
                    <a:pt x="318" y="177"/>
                  </a:lnTo>
                  <a:lnTo>
                    <a:pt x="318" y="177"/>
                  </a:lnTo>
                  <a:lnTo>
                    <a:pt x="316" y="177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6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3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11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7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7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3" y="177"/>
                  </a:lnTo>
                  <a:lnTo>
                    <a:pt x="303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79"/>
                  </a:lnTo>
                  <a:lnTo>
                    <a:pt x="307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3" y="181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4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2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2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8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8"/>
                  </a:lnTo>
                  <a:lnTo>
                    <a:pt x="324" y="188"/>
                  </a:lnTo>
                  <a:lnTo>
                    <a:pt x="324" y="186"/>
                  </a:lnTo>
                  <a:lnTo>
                    <a:pt x="325" y="186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5" y="188"/>
                  </a:lnTo>
                  <a:lnTo>
                    <a:pt x="327" y="188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7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29" y="190"/>
                  </a:lnTo>
                  <a:lnTo>
                    <a:pt x="331" y="190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8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5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90"/>
                  </a:lnTo>
                  <a:lnTo>
                    <a:pt x="335" y="190"/>
                  </a:lnTo>
                  <a:lnTo>
                    <a:pt x="335" y="192"/>
                  </a:lnTo>
                  <a:lnTo>
                    <a:pt x="335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2" y="199"/>
                  </a:lnTo>
                  <a:lnTo>
                    <a:pt x="342" y="201"/>
                  </a:lnTo>
                  <a:lnTo>
                    <a:pt x="344" y="201"/>
                  </a:lnTo>
                  <a:lnTo>
                    <a:pt x="344" y="203"/>
                  </a:lnTo>
                  <a:lnTo>
                    <a:pt x="345" y="203"/>
                  </a:lnTo>
                  <a:lnTo>
                    <a:pt x="345" y="203"/>
                  </a:lnTo>
                  <a:lnTo>
                    <a:pt x="347" y="204"/>
                  </a:lnTo>
                  <a:lnTo>
                    <a:pt x="347" y="206"/>
                  </a:lnTo>
                  <a:lnTo>
                    <a:pt x="347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4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08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5" y="208"/>
                  </a:lnTo>
                  <a:lnTo>
                    <a:pt x="347" y="208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7" y="210"/>
                  </a:lnTo>
                  <a:lnTo>
                    <a:pt x="347" y="212"/>
                  </a:lnTo>
                  <a:lnTo>
                    <a:pt x="347" y="212"/>
                  </a:lnTo>
                  <a:lnTo>
                    <a:pt x="347" y="214"/>
                  </a:lnTo>
                  <a:lnTo>
                    <a:pt x="349" y="214"/>
                  </a:lnTo>
                  <a:lnTo>
                    <a:pt x="349" y="214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5"/>
                  </a:lnTo>
                  <a:lnTo>
                    <a:pt x="351" y="217"/>
                  </a:lnTo>
                  <a:lnTo>
                    <a:pt x="349" y="217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5" y="215"/>
                  </a:lnTo>
                  <a:lnTo>
                    <a:pt x="345" y="214"/>
                  </a:lnTo>
                  <a:lnTo>
                    <a:pt x="345" y="214"/>
                  </a:lnTo>
                  <a:lnTo>
                    <a:pt x="344" y="214"/>
                  </a:lnTo>
                  <a:lnTo>
                    <a:pt x="344" y="214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4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2" y="212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10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40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08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8" y="210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8" y="204"/>
                  </a:lnTo>
                  <a:lnTo>
                    <a:pt x="336" y="203"/>
                  </a:lnTo>
                  <a:lnTo>
                    <a:pt x="336" y="204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4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3"/>
                  </a:lnTo>
                  <a:lnTo>
                    <a:pt x="335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3" y="201"/>
                  </a:lnTo>
                  <a:lnTo>
                    <a:pt x="331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199"/>
                  </a:lnTo>
                  <a:lnTo>
                    <a:pt x="329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1" y="201"/>
                  </a:lnTo>
                  <a:lnTo>
                    <a:pt x="333" y="201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4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5" y="206"/>
                  </a:lnTo>
                  <a:lnTo>
                    <a:pt x="335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1" y="206"/>
                  </a:lnTo>
                  <a:lnTo>
                    <a:pt x="333" y="206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10"/>
                  </a:lnTo>
                  <a:lnTo>
                    <a:pt x="333" y="208"/>
                  </a:lnTo>
                  <a:lnTo>
                    <a:pt x="333" y="208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31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9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5" y="206"/>
                  </a:lnTo>
                  <a:lnTo>
                    <a:pt x="327" y="206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7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08"/>
                  </a:lnTo>
                  <a:lnTo>
                    <a:pt x="329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9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5" y="208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6"/>
                  </a:lnTo>
                  <a:lnTo>
                    <a:pt x="324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2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20" y="204"/>
                  </a:lnTo>
                  <a:lnTo>
                    <a:pt x="318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3" y="203"/>
                  </a:lnTo>
                  <a:lnTo>
                    <a:pt x="313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3" y="201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7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3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5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7"/>
                  </a:lnTo>
                  <a:lnTo>
                    <a:pt x="311" y="199"/>
                  </a:lnTo>
                  <a:lnTo>
                    <a:pt x="311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9" y="199"/>
                  </a:lnTo>
                  <a:lnTo>
                    <a:pt x="307" y="201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199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1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7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7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5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2" y="195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7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199"/>
                  </a:lnTo>
                  <a:lnTo>
                    <a:pt x="303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5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3" y="201"/>
                  </a:lnTo>
                  <a:lnTo>
                    <a:pt x="302" y="201"/>
                  </a:lnTo>
                  <a:lnTo>
                    <a:pt x="303" y="201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3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3" y="203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3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2" y="204"/>
                  </a:lnTo>
                  <a:lnTo>
                    <a:pt x="303" y="204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3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8" y="204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4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92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3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91" y="192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7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5" y="190"/>
                  </a:lnTo>
                  <a:lnTo>
                    <a:pt x="283" y="190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3" y="192"/>
                  </a:lnTo>
                  <a:lnTo>
                    <a:pt x="285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5" y="193"/>
                  </a:lnTo>
                  <a:lnTo>
                    <a:pt x="287" y="193"/>
                  </a:lnTo>
                  <a:lnTo>
                    <a:pt x="287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89" y="195"/>
                  </a:lnTo>
                  <a:lnTo>
                    <a:pt x="289" y="195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1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3" y="201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4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3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91" y="203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9" y="204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5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3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7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80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9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7"/>
                  </a:lnTo>
                  <a:lnTo>
                    <a:pt x="278" y="195"/>
                  </a:lnTo>
                  <a:lnTo>
                    <a:pt x="276" y="195"/>
                  </a:lnTo>
                  <a:lnTo>
                    <a:pt x="276" y="195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4" y="192"/>
                  </a:lnTo>
                  <a:lnTo>
                    <a:pt x="272" y="190"/>
                  </a:lnTo>
                  <a:lnTo>
                    <a:pt x="272" y="190"/>
                  </a:lnTo>
                  <a:lnTo>
                    <a:pt x="272" y="188"/>
                  </a:lnTo>
                  <a:lnTo>
                    <a:pt x="271" y="188"/>
                  </a:lnTo>
                  <a:lnTo>
                    <a:pt x="271" y="186"/>
                  </a:lnTo>
                  <a:lnTo>
                    <a:pt x="271" y="188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6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1"/>
                  </a:lnTo>
                  <a:lnTo>
                    <a:pt x="269" y="181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4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6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7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88"/>
                  </a:lnTo>
                  <a:lnTo>
                    <a:pt x="269" y="190"/>
                  </a:lnTo>
                  <a:lnTo>
                    <a:pt x="267" y="190"/>
                  </a:lnTo>
                  <a:lnTo>
                    <a:pt x="267" y="190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3" y="193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61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88"/>
                  </a:lnTo>
                  <a:lnTo>
                    <a:pt x="263" y="188"/>
                  </a:lnTo>
                  <a:lnTo>
                    <a:pt x="263" y="190"/>
                  </a:lnTo>
                  <a:lnTo>
                    <a:pt x="261" y="190"/>
                  </a:lnTo>
                  <a:lnTo>
                    <a:pt x="261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60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58" y="190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0" y="192"/>
                  </a:lnTo>
                  <a:lnTo>
                    <a:pt x="261" y="190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61" y="197"/>
                  </a:lnTo>
                  <a:lnTo>
                    <a:pt x="261" y="197"/>
                  </a:lnTo>
                  <a:lnTo>
                    <a:pt x="261" y="199"/>
                  </a:lnTo>
                  <a:lnTo>
                    <a:pt x="260" y="199"/>
                  </a:lnTo>
                  <a:lnTo>
                    <a:pt x="260" y="201"/>
                  </a:lnTo>
                  <a:lnTo>
                    <a:pt x="258" y="201"/>
                  </a:lnTo>
                  <a:lnTo>
                    <a:pt x="256" y="203"/>
                  </a:lnTo>
                  <a:lnTo>
                    <a:pt x="256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3"/>
                  </a:lnTo>
                  <a:lnTo>
                    <a:pt x="254" y="201"/>
                  </a:lnTo>
                  <a:lnTo>
                    <a:pt x="252" y="201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7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5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7" y="192"/>
                  </a:lnTo>
                  <a:lnTo>
                    <a:pt x="245" y="192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90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9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4" y="173"/>
                  </a:lnTo>
                  <a:lnTo>
                    <a:pt x="254" y="173"/>
                  </a:lnTo>
                  <a:lnTo>
                    <a:pt x="256" y="173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3"/>
                  </a:lnTo>
                  <a:lnTo>
                    <a:pt x="252" y="173"/>
                  </a:lnTo>
                  <a:lnTo>
                    <a:pt x="252" y="173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49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9" y="173"/>
                  </a:lnTo>
                  <a:lnTo>
                    <a:pt x="250" y="171"/>
                  </a:lnTo>
                  <a:lnTo>
                    <a:pt x="250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2" y="171"/>
                  </a:lnTo>
                  <a:lnTo>
                    <a:pt x="254" y="171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4" y="166"/>
                  </a:lnTo>
                  <a:lnTo>
                    <a:pt x="252" y="166"/>
                  </a:lnTo>
                  <a:lnTo>
                    <a:pt x="252" y="164"/>
                  </a:lnTo>
                  <a:lnTo>
                    <a:pt x="252" y="162"/>
                  </a:lnTo>
                  <a:lnTo>
                    <a:pt x="252" y="161"/>
                  </a:lnTo>
                  <a:lnTo>
                    <a:pt x="254" y="161"/>
                  </a:lnTo>
                  <a:lnTo>
                    <a:pt x="254" y="159"/>
                  </a:lnTo>
                  <a:lnTo>
                    <a:pt x="258" y="157"/>
                  </a:lnTo>
                  <a:lnTo>
                    <a:pt x="258" y="157"/>
                  </a:lnTo>
                  <a:lnTo>
                    <a:pt x="260" y="155"/>
                  </a:lnTo>
                  <a:lnTo>
                    <a:pt x="260" y="153"/>
                  </a:lnTo>
                  <a:lnTo>
                    <a:pt x="258" y="151"/>
                  </a:lnTo>
                  <a:lnTo>
                    <a:pt x="256" y="148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65" y="131"/>
                  </a:lnTo>
                  <a:lnTo>
                    <a:pt x="252" y="124"/>
                  </a:lnTo>
                  <a:lnTo>
                    <a:pt x="249" y="122"/>
                  </a:lnTo>
                  <a:lnTo>
                    <a:pt x="243" y="131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38" y="128"/>
                  </a:lnTo>
                  <a:lnTo>
                    <a:pt x="236" y="129"/>
                  </a:lnTo>
                  <a:lnTo>
                    <a:pt x="236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32" y="129"/>
                  </a:lnTo>
                  <a:lnTo>
                    <a:pt x="230" y="129"/>
                  </a:lnTo>
                  <a:lnTo>
                    <a:pt x="230" y="129"/>
                  </a:lnTo>
                  <a:lnTo>
                    <a:pt x="230" y="128"/>
                  </a:lnTo>
                  <a:lnTo>
                    <a:pt x="229" y="126"/>
                  </a:lnTo>
                  <a:lnTo>
                    <a:pt x="229" y="12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23" y="122"/>
                  </a:lnTo>
                  <a:lnTo>
                    <a:pt x="223" y="122"/>
                  </a:lnTo>
                  <a:lnTo>
                    <a:pt x="221" y="122"/>
                  </a:lnTo>
                  <a:lnTo>
                    <a:pt x="221" y="120"/>
                  </a:lnTo>
                  <a:lnTo>
                    <a:pt x="219" y="122"/>
                  </a:lnTo>
                  <a:lnTo>
                    <a:pt x="218" y="122"/>
                  </a:lnTo>
                  <a:lnTo>
                    <a:pt x="214" y="122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4"/>
                  </a:lnTo>
                  <a:lnTo>
                    <a:pt x="207" y="122"/>
                  </a:lnTo>
                  <a:lnTo>
                    <a:pt x="207" y="120"/>
                  </a:lnTo>
                  <a:lnTo>
                    <a:pt x="205" y="122"/>
                  </a:lnTo>
                  <a:lnTo>
                    <a:pt x="203" y="120"/>
                  </a:lnTo>
                  <a:lnTo>
                    <a:pt x="201" y="120"/>
                  </a:lnTo>
                  <a:lnTo>
                    <a:pt x="199" y="117"/>
                  </a:lnTo>
                  <a:lnTo>
                    <a:pt x="199" y="117"/>
                  </a:lnTo>
                  <a:lnTo>
                    <a:pt x="199" y="115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199" y="106"/>
                  </a:lnTo>
                  <a:lnTo>
                    <a:pt x="199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4" y="102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5" y="100"/>
                  </a:lnTo>
                  <a:lnTo>
                    <a:pt x="181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4" y="102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0" y="100"/>
                  </a:lnTo>
                  <a:lnTo>
                    <a:pt x="170" y="98"/>
                  </a:lnTo>
                  <a:lnTo>
                    <a:pt x="170" y="97"/>
                  </a:lnTo>
                  <a:lnTo>
                    <a:pt x="170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3"/>
                  </a:lnTo>
                  <a:lnTo>
                    <a:pt x="170" y="91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6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3" y="87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3" y="80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7" y="84"/>
                  </a:lnTo>
                  <a:lnTo>
                    <a:pt x="157" y="82"/>
                  </a:lnTo>
                  <a:lnTo>
                    <a:pt x="159" y="82"/>
                  </a:lnTo>
                  <a:lnTo>
                    <a:pt x="159" y="80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7" y="78"/>
                  </a:lnTo>
                  <a:lnTo>
                    <a:pt x="155" y="78"/>
                  </a:lnTo>
                  <a:lnTo>
                    <a:pt x="155" y="80"/>
                  </a:lnTo>
                  <a:lnTo>
                    <a:pt x="155" y="80"/>
                  </a:lnTo>
                  <a:lnTo>
                    <a:pt x="155" y="82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54" y="78"/>
                  </a:lnTo>
                  <a:lnTo>
                    <a:pt x="152" y="76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4" y="75"/>
                  </a:lnTo>
                  <a:lnTo>
                    <a:pt x="155" y="73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0" y="69"/>
                  </a:lnTo>
                  <a:lnTo>
                    <a:pt x="148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5" y="7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41" y="75"/>
                  </a:lnTo>
                  <a:lnTo>
                    <a:pt x="139" y="75"/>
                  </a:lnTo>
                  <a:lnTo>
                    <a:pt x="137" y="75"/>
                  </a:lnTo>
                  <a:lnTo>
                    <a:pt x="135" y="73"/>
                  </a:lnTo>
                  <a:lnTo>
                    <a:pt x="135" y="71"/>
                  </a:lnTo>
                  <a:lnTo>
                    <a:pt x="132" y="71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28" y="67"/>
                  </a:lnTo>
                  <a:lnTo>
                    <a:pt x="126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115" y="73"/>
                  </a:lnTo>
                  <a:lnTo>
                    <a:pt x="117" y="73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3" y="78"/>
                  </a:lnTo>
                  <a:lnTo>
                    <a:pt x="113" y="80"/>
                  </a:lnTo>
                  <a:lnTo>
                    <a:pt x="113" y="80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2"/>
                  </a:lnTo>
                  <a:lnTo>
                    <a:pt x="104" y="84"/>
                  </a:lnTo>
                  <a:lnTo>
                    <a:pt x="101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101" y="86"/>
                  </a:lnTo>
                  <a:lnTo>
                    <a:pt x="102" y="86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99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1" y="93"/>
                  </a:lnTo>
                  <a:lnTo>
                    <a:pt x="101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0" y="10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8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2" y="98"/>
                  </a:lnTo>
                  <a:lnTo>
                    <a:pt x="82" y="100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79" y="100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0" y="91"/>
                  </a:lnTo>
                  <a:lnTo>
                    <a:pt x="68" y="93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2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9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7" y="117"/>
                  </a:lnTo>
                  <a:lnTo>
                    <a:pt x="57" y="118"/>
                  </a:lnTo>
                  <a:lnTo>
                    <a:pt x="55" y="118"/>
                  </a:lnTo>
                  <a:lnTo>
                    <a:pt x="53" y="118"/>
                  </a:lnTo>
                  <a:lnTo>
                    <a:pt x="53" y="118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8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2" y="120"/>
                  </a:lnTo>
                  <a:lnTo>
                    <a:pt x="44" y="122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0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40"/>
                  </a:lnTo>
                  <a:lnTo>
                    <a:pt x="33" y="140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6"/>
                  </a:lnTo>
                  <a:lnTo>
                    <a:pt x="26" y="150"/>
                  </a:lnTo>
                  <a:lnTo>
                    <a:pt x="22" y="151"/>
                  </a:lnTo>
                  <a:lnTo>
                    <a:pt x="22" y="153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98"/>
                  </a:lnTo>
                  <a:lnTo>
                    <a:pt x="7" y="97"/>
                  </a:lnTo>
                  <a:lnTo>
                    <a:pt x="49" y="84"/>
                  </a:lnTo>
                  <a:lnTo>
                    <a:pt x="60" y="82"/>
                  </a:lnTo>
                  <a:lnTo>
                    <a:pt x="99" y="71"/>
                  </a:lnTo>
                  <a:lnTo>
                    <a:pt x="104" y="69"/>
                  </a:lnTo>
                  <a:lnTo>
                    <a:pt x="126" y="62"/>
                  </a:lnTo>
                  <a:lnTo>
                    <a:pt x="183" y="47"/>
                  </a:lnTo>
                  <a:lnTo>
                    <a:pt x="185" y="47"/>
                  </a:lnTo>
                  <a:lnTo>
                    <a:pt x="207" y="40"/>
                  </a:lnTo>
                  <a:lnTo>
                    <a:pt x="227" y="34"/>
                  </a:lnTo>
                  <a:lnTo>
                    <a:pt x="245" y="29"/>
                  </a:lnTo>
                  <a:lnTo>
                    <a:pt x="265" y="22"/>
                  </a:lnTo>
                  <a:lnTo>
                    <a:pt x="296" y="13"/>
                  </a:lnTo>
                  <a:lnTo>
                    <a:pt x="303" y="11"/>
                  </a:lnTo>
                  <a:lnTo>
                    <a:pt x="336" y="0"/>
                  </a:lnTo>
                  <a:lnTo>
                    <a:pt x="391" y="148"/>
                  </a:lnTo>
                  <a:lnTo>
                    <a:pt x="448" y="131"/>
                  </a:lnTo>
                  <a:lnTo>
                    <a:pt x="448" y="131"/>
                  </a:lnTo>
                  <a:lnTo>
                    <a:pt x="450" y="131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8031163" y="1039813"/>
              <a:ext cx="34925" cy="31750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2" y="18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" y="20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7" y="18"/>
                </a:cxn>
                <a:cxn ang="0">
                  <a:pos x="19" y="18"/>
                </a:cxn>
                <a:cxn ang="0">
                  <a:pos x="20" y="16"/>
                </a:cxn>
                <a:cxn ang="0">
                  <a:pos x="22" y="15"/>
                </a:cxn>
                <a:cxn ang="0">
                  <a:pos x="22" y="13"/>
                </a:cxn>
                <a:cxn ang="0">
                  <a:pos x="22" y="9"/>
                </a:cxn>
                <a:cxn ang="0">
                  <a:pos x="19" y="7"/>
                </a:cxn>
                <a:cxn ang="0">
                  <a:pos x="15" y="4"/>
                </a:cxn>
                <a:cxn ang="0">
                  <a:pos x="13" y="2"/>
                </a:cxn>
                <a:cxn ang="0">
                  <a:pos x="11" y="0"/>
                </a:cxn>
                <a:cxn ang="0">
                  <a:pos x="10" y="2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3" y="9"/>
                </a:cxn>
                <a:cxn ang="0">
                  <a:pos x="15" y="7"/>
                </a:cxn>
                <a:cxn ang="0">
                  <a:pos x="13" y="5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1" y="15"/>
                </a:cxn>
                <a:cxn ang="0">
                  <a:pos x="10" y="16"/>
                </a:cxn>
                <a:cxn ang="0">
                  <a:pos x="10" y="15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4" y="16"/>
                </a:cxn>
                <a:cxn ang="0">
                  <a:pos x="2" y="16"/>
                </a:cxn>
                <a:cxn ang="0">
                  <a:pos x="0" y="18"/>
                </a:cxn>
                <a:cxn ang="0">
                  <a:pos x="2" y="18"/>
                </a:cxn>
              </a:cxnLst>
              <a:rect l="0" t="0" r="r" b="b"/>
              <a:pathLst>
                <a:path w="22" h="20">
                  <a:moveTo>
                    <a:pt x="2" y="18"/>
                  </a:move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7845425" y="1149350"/>
              <a:ext cx="9525" cy="1746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7539038" y="1190625"/>
              <a:ext cx="274638" cy="196850"/>
            </a:xfrm>
            <a:custGeom>
              <a:avLst/>
              <a:gdLst/>
              <a:ahLst/>
              <a:cxnLst>
                <a:cxn ang="0">
                  <a:pos x="67" y="51"/>
                </a:cxn>
                <a:cxn ang="0">
                  <a:pos x="64" y="60"/>
                </a:cxn>
                <a:cxn ang="0">
                  <a:pos x="64" y="64"/>
                </a:cxn>
                <a:cxn ang="0">
                  <a:pos x="49" y="62"/>
                </a:cxn>
                <a:cxn ang="0">
                  <a:pos x="45" y="64"/>
                </a:cxn>
                <a:cxn ang="0">
                  <a:pos x="45" y="66"/>
                </a:cxn>
                <a:cxn ang="0">
                  <a:pos x="42" y="68"/>
                </a:cxn>
                <a:cxn ang="0">
                  <a:pos x="36" y="66"/>
                </a:cxn>
                <a:cxn ang="0">
                  <a:pos x="36" y="73"/>
                </a:cxn>
                <a:cxn ang="0">
                  <a:pos x="33" y="71"/>
                </a:cxn>
                <a:cxn ang="0">
                  <a:pos x="27" y="73"/>
                </a:cxn>
                <a:cxn ang="0">
                  <a:pos x="25" y="86"/>
                </a:cxn>
                <a:cxn ang="0">
                  <a:pos x="20" y="84"/>
                </a:cxn>
                <a:cxn ang="0">
                  <a:pos x="16" y="84"/>
                </a:cxn>
                <a:cxn ang="0">
                  <a:pos x="13" y="91"/>
                </a:cxn>
                <a:cxn ang="0">
                  <a:pos x="7" y="95"/>
                </a:cxn>
                <a:cxn ang="0">
                  <a:pos x="0" y="110"/>
                </a:cxn>
                <a:cxn ang="0">
                  <a:pos x="5" y="122"/>
                </a:cxn>
                <a:cxn ang="0">
                  <a:pos x="11" y="119"/>
                </a:cxn>
                <a:cxn ang="0">
                  <a:pos x="11" y="115"/>
                </a:cxn>
                <a:cxn ang="0">
                  <a:pos x="20" y="110"/>
                </a:cxn>
                <a:cxn ang="0">
                  <a:pos x="20" y="117"/>
                </a:cxn>
                <a:cxn ang="0">
                  <a:pos x="24" y="115"/>
                </a:cxn>
                <a:cxn ang="0">
                  <a:pos x="36" y="110"/>
                </a:cxn>
                <a:cxn ang="0">
                  <a:pos x="29" y="110"/>
                </a:cxn>
                <a:cxn ang="0">
                  <a:pos x="34" y="110"/>
                </a:cxn>
                <a:cxn ang="0">
                  <a:pos x="40" y="104"/>
                </a:cxn>
                <a:cxn ang="0">
                  <a:pos x="47" y="100"/>
                </a:cxn>
                <a:cxn ang="0">
                  <a:pos x="55" y="95"/>
                </a:cxn>
                <a:cxn ang="0">
                  <a:pos x="67" y="86"/>
                </a:cxn>
                <a:cxn ang="0">
                  <a:pos x="77" y="82"/>
                </a:cxn>
                <a:cxn ang="0">
                  <a:pos x="80" y="79"/>
                </a:cxn>
                <a:cxn ang="0">
                  <a:pos x="91" y="71"/>
                </a:cxn>
                <a:cxn ang="0">
                  <a:pos x="97" y="68"/>
                </a:cxn>
                <a:cxn ang="0">
                  <a:pos x="104" y="64"/>
                </a:cxn>
                <a:cxn ang="0">
                  <a:pos x="108" y="60"/>
                </a:cxn>
                <a:cxn ang="0">
                  <a:pos x="109" y="57"/>
                </a:cxn>
                <a:cxn ang="0">
                  <a:pos x="115" y="57"/>
                </a:cxn>
                <a:cxn ang="0">
                  <a:pos x="109" y="62"/>
                </a:cxn>
                <a:cxn ang="0">
                  <a:pos x="128" y="47"/>
                </a:cxn>
                <a:cxn ang="0">
                  <a:pos x="128" y="42"/>
                </a:cxn>
                <a:cxn ang="0">
                  <a:pos x="133" y="42"/>
                </a:cxn>
                <a:cxn ang="0">
                  <a:pos x="144" y="33"/>
                </a:cxn>
                <a:cxn ang="0">
                  <a:pos x="168" y="7"/>
                </a:cxn>
                <a:cxn ang="0">
                  <a:pos x="170" y="0"/>
                </a:cxn>
                <a:cxn ang="0">
                  <a:pos x="164" y="2"/>
                </a:cxn>
                <a:cxn ang="0">
                  <a:pos x="161" y="13"/>
                </a:cxn>
                <a:cxn ang="0">
                  <a:pos x="151" y="15"/>
                </a:cxn>
                <a:cxn ang="0">
                  <a:pos x="148" y="18"/>
                </a:cxn>
                <a:cxn ang="0">
                  <a:pos x="140" y="16"/>
                </a:cxn>
                <a:cxn ang="0">
                  <a:pos x="137" y="20"/>
                </a:cxn>
                <a:cxn ang="0">
                  <a:pos x="131" y="24"/>
                </a:cxn>
                <a:cxn ang="0">
                  <a:pos x="128" y="36"/>
                </a:cxn>
                <a:cxn ang="0">
                  <a:pos x="115" y="42"/>
                </a:cxn>
                <a:cxn ang="0">
                  <a:pos x="119" y="31"/>
                </a:cxn>
                <a:cxn ang="0">
                  <a:pos x="122" y="26"/>
                </a:cxn>
                <a:cxn ang="0">
                  <a:pos x="128" y="20"/>
                </a:cxn>
                <a:cxn ang="0">
                  <a:pos x="130" y="9"/>
                </a:cxn>
                <a:cxn ang="0">
                  <a:pos x="137" y="2"/>
                </a:cxn>
                <a:cxn ang="0">
                  <a:pos x="128" y="9"/>
                </a:cxn>
                <a:cxn ang="0">
                  <a:pos x="113" y="29"/>
                </a:cxn>
                <a:cxn ang="0">
                  <a:pos x="93" y="42"/>
                </a:cxn>
                <a:cxn ang="0">
                  <a:pos x="75" y="47"/>
                </a:cxn>
              </a:cxnLst>
              <a:rect l="0" t="0" r="r" b="b"/>
              <a:pathLst>
                <a:path w="173" h="124">
                  <a:moveTo>
                    <a:pt x="69" y="51"/>
                  </a:moveTo>
                  <a:lnTo>
                    <a:pt x="69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3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4" y="57"/>
                  </a:lnTo>
                  <a:lnTo>
                    <a:pt x="64" y="58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0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6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7" y="62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62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6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6" y="66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40" y="69"/>
                  </a:lnTo>
                  <a:lnTo>
                    <a:pt x="40" y="71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5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24" y="77"/>
                  </a:lnTo>
                  <a:lnTo>
                    <a:pt x="24" y="77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4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2" y="8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2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6" y="86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7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3" y="111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2" y="110"/>
                  </a:lnTo>
                  <a:lnTo>
                    <a:pt x="24" y="110"/>
                  </a:lnTo>
                  <a:lnTo>
                    <a:pt x="24" y="110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8" y="117"/>
                  </a:lnTo>
                  <a:lnTo>
                    <a:pt x="18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2" y="117"/>
                  </a:lnTo>
                  <a:lnTo>
                    <a:pt x="24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9" y="115"/>
                  </a:lnTo>
                  <a:lnTo>
                    <a:pt x="31" y="113"/>
                  </a:lnTo>
                  <a:lnTo>
                    <a:pt x="34" y="113"/>
                  </a:lnTo>
                  <a:lnTo>
                    <a:pt x="36" y="111"/>
                  </a:lnTo>
                  <a:lnTo>
                    <a:pt x="38" y="111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34" y="111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31" y="110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10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4" y="110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2"/>
                  </a:lnTo>
                  <a:lnTo>
                    <a:pt x="73" y="84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7" y="82"/>
                  </a:ln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3" y="79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8" y="79"/>
                  </a:lnTo>
                  <a:lnTo>
                    <a:pt x="78" y="79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79"/>
                  </a:lnTo>
                  <a:lnTo>
                    <a:pt x="82" y="77"/>
                  </a:lnTo>
                  <a:lnTo>
                    <a:pt x="82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6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1"/>
                  </a:lnTo>
                  <a:lnTo>
                    <a:pt x="89" y="71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7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98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2" y="66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2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9" y="57"/>
                  </a:lnTo>
                  <a:lnTo>
                    <a:pt x="108" y="57"/>
                  </a:lnTo>
                  <a:lnTo>
                    <a:pt x="108" y="57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1" y="58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5" y="57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2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5" y="58"/>
                  </a:lnTo>
                  <a:lnTo>
                    <a:pt x="115" y="58"/>
                  </a:lnTo>
                  <a:lnTo>
                    <a:pt x="117" y="57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20" y="53"/>
                  </a:lnTo>
                  <a:lnTo>
                    <a:pt x="122" y="53"/>
                  </a:lnTo>
                  <a:lnTo>
                    <a:pt x="124" y="51"/>
                  </a:lnTo>
                  <a:lnTo>
                    <a:pt x="124" y="51"/>
                  </a:lnTo>
                  <a:lnTo>
                    <a:pt x="126" y="49"/>
                  </a:lnTo>
                  <a:lnTo>
                    <a:pt x="128" y="47"/>
                  </a:lnTo>
                  <a:lnTo>
                    <a:pt x="128" y="47"/>
                  </a:lnTo>
                  <a:lnTo>
                    <a:pt x="130" y="47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3" y="42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3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0" y="44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1" y="46"/>
                  </a:lnTo>
                  <a:lnTo>
                    <a:pt x="131" y="44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0"/>
                  </a:lnTo>
                  <a:lnTo>
                    <a:pt x="137" y="38"/>
                  </a:lnTo>
                  <a:lnTo>
                    <a:pt x="139" y="36"/>
                  </a:lnTo>
                  <a:lnTo>
                    <a:pt x="140" y="35"/>
                  </a:lnTo>
                  <a:lnTo>
                    <a:pt x="142" y="35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1"/>
                  </a:lnTo>
                  <a:lnTo>
                    <a:pt x="146" y="29"/>
                  </a:lnTo>
                  <a:lnTo>
                    <a:pt x="148" y="27"/>
                  </a:lnTo>
                  <a:lnTo>
                    <a:pt x="150" y="27"/>
                  </a:lnTo>
                  <a:lnTo>
                    <a:pt x="150" y="26"/>
                  </a:lnTo>
                  <a:lnTo>
                    <a:pt x="151" y="24"/>
                  </a:lnTo>
                  <a:lnTo>
                    <a:pt x="153" y="22"/>
                  </a:lnTo>
                  <a:lnTo>
                    <a:pt x="155" y="20"/>
                  </a:lnTo>
                  <a:lnTo>
                    <a:pt x="157" y="20"/>
                  </a:lnTo>
                  <a:lnTo>
                    <a:pt x="159" y="18"/>
                  </a:lnTo>
                  <a:lnTo>
                    <a:pt x="161" y="16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4" y="13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68" y="2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6" y="2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6" y="5"/>
                  </a:lnTo>
                  <a:lnTo>
                    <a:pt x="164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3" y="16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6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2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2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9" y="20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5" y="18"/>
                  </a:lnTo>
                  <a:lnTo>
                    <a:pt x="133" y="1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5" y="20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5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5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6" y="36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0" y="40"/>
                  </a:lnTo>
                  <a:lnTo>
                    <a:pt x="120" y="40"/>
                  </a:lnTo>
                  <a:lnTo>
                    <a:pt x="120" y="38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9" y="40"/>
                  </a:lnTo>
                  <a:lnTo>
                    <a:pt x="117" y="40"/>
                  </a:lnTo>
                  <a:lnTo>
                    <a:pt x="117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7" y="38"/>
                  </a:lnTo>
                  <a:lnTo>
                    <a:pt x="117" y="36"/>
                  </a:lnTo>
                  <a:lnTo>
                    <a:pt x="119" y="35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4" y="27"/>
                  </a:lnTo>
                  <a:lnTo>
                    <a:pt x="124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6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6" y="18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6" y="16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5" y="5"/>
                  </a:lnTo>
                  <a:lnTo>
                    <a:pt x="133" y="7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5" y="2"/>
                  </a:lnTo>
                  <a:lnTo>
                    <a:pt x="135" y="4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9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6" y="13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4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15" y="26"/>
                  </a:lnTo>
                  <a:lnTo>
                    <a:pt x="115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1" y="33"/>
                  </a:lnTo>
                  <a:lnTo>
                    <a:pt x="109" y="35"/>
                  </a:lnTo>
                  <a:lnTo>
                    <a:pt x="108" y="35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98" y="40"/>
                  </a:lnTo>
                  <a:lnTo>
                    <a:pt x="97" y="42"/>
                  </a:lnTo>
                  <a:lnTo>
                    <a:pt x="95" y="42"/>
                  </a:lnTo>
                  <a:lnTo>
                    <a:pt x="93" y="42"/>
                  </a:lnTo>
                  <a:lnTo>
                    <a:pt x="93" y="42"/>
                  </a:lnTo>
                  <a:lnTo>
                    <a:pt x="91" y="42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7694613" y="885825"/>
              <a:ext cx="3175" cy="317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42"/>
            <p:cNvSpPr>
              <a:spLocks noChangeShapeType="1"/>
            </p:cNvSpPr>
            <p:nvPr userDrawn="1"/>
          </p:nvSpPr>
          <p:spPr bwMode="auto">
            <a:xfrm flipH="1">
              <a:off x="7694613" y="885825"/>
              <a:ext cx="3175" cy="3175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22" y="0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7469188" y="1936750"/>
              <a:ext cx="34925" cy="190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9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2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2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7307263" y="1785938"/>
              <a:ext cx="17463" cy="39688"/>
            </a:xfrm>
            <a:custGeom>
              <a:avLst/>
              <a:gdLst/>
              <a:ahLst/>
              <a:cxnLst>
                <a:cxn ang="0">
                  <a:pos x="5" y="20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3" y="23"/>
                </a:cxn>
                <a:cxn ang="0">
                  <a:pos x="1" y="25"/>
                </a:cxn>
                <a:cxn ang="0">
                  <a:pos x="1" y="23"/>
                </a:cxn>
                <a:cxn ang="0">
                  <a:pos x="1" y="20"/>
                </a:cxn>
                <a:cxn ang="0">
                  <a:pos x="0" y="16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2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2"/>
                </a:cxn>
                <a:cxn ang="0">
                  <a:pos x="7" y="14"/>
                </a:cxn>
                <a:cxn ang="0">
                  <a:pos x="7" y="14"/>
                </a:cxn>
                <a:cxn ang="0">
                  <a:pos x="5" y="12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3" y="16"/>
                </a:cxn>
                <a:cxn ang="0">
                  <a:pos x="3" y="18"/>
                </a:cxn>
                <a:cxn ang="0">
                  <a:pos x="3" y="18"/>
                </a:cxn>
              </a:cxnLst>
              <a:rect l="0" t="0" r="r" b="b"/>
              <a:pathLst>
                <a:path w="11" h="25">
                  <a:moveTo>
                    <a:pt x="5" y="18"/>
                  </a:moveTo>
                  <a:lnTo>
                    <a:pt x="5" y="18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7848600" y="1057275"/>
              <a:ext cx="12700" cy="1428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8" y="7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4" y="4"/>
                </a:cxn>
              </a:cxnLst>
              <a:rect l="0" t="0" r="r" b="b"/>
              <a:pathLst>
                <a:path w="8" h="9">
                  <a:moveTo>
                    <a:pt x="4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8002588" y="1063625"/>
              <a:ext cx="11113" cy="14288"/>
            </a:xfrm>
            <a:custGeom>
              <a:avLst/>
              <a:gdLst/>
              <a:ahLst/>
              <a:cxnLst>
                <a:cxn ang="0">
                  <a:pos x="7" y="7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7"/>
                </a:cxn>
                <a:cxn ang="0">
                  <a:pos x="7" y="7"/>
                </a:cxn>
              </a:cxnLst>
              <a:rect l="0" t="0" r="r" b="b"/>
              <a:pathLst>
                <a:path w="7" h="9">
                  <a:moveTo>
                    <a:pt x="7" y="7"/>
                  </a:move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7861300" y="1054100"/>
              <a:ext cx="17463" cy="42863"/>
            </a:xfrm>
            <a:custGeom>
              <a:avLst/>
              <a:gdLst/>
              <a:ahLst/>
              <a:cxnLst>
                <a:cxn ang="0">
                  <a:pos x="9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5" y="22"/>
                </a:cxn>
                <a:cxn ang="0">
                  <a:pos x="5" y="2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26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1" y="24"/>
                </a:cxn>
                <a:cxn ang="0">
                  <a:pos x="1" y="22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1" y="18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7"/>
                </a:cxn>
                <a:cxn ang="0">
                  <a:pos x="1" y="4"/>
                </a:cxn>
                <a:cxn ang="0">
                  <a:pos x="1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7" y="9"/>
                </a:cxn>
                <a:cxn ang="0">
                  <a:pos x="7" y="13"/>
                </a:cxn>
                <a:cxn ang="0">
                  <a:pos x="9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9" y="18"/>
                </a:cxn>
                <a:cxn ang="0">
                  <a:pos x="11" y="20"/>
                </a:cxn>
              </a:cxnLst>
              <a:rect l="0" t="0" r="r" b="b"/>
              <a:pathLst>
                <a:path w="11" h="27">
                  <a:moveTo>
                    <a:pt x="11" y="20"/>
                  </a:move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7851775" y="1074738"/>
              <a:ext cx="9525" cy="25400"/>
            </a:xfrm>
            <a:custGeom>
              <a:avLst/>
              <a:gdLst/>
              <a:ahLst/>
              <a:cxnLst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6"/>
                </a:cxn>
              </a:cxnLst>
              <a:rect l="0" t="0" r="r" b="b"/>
              <a:pathLst>
                <a:path w="6" h="16">
                  <a:moveTo>
                    <a:pt x="4" y="16"/>
                  </a:moveTo>
                  <a:lnTo>
                    <a:pt x="4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7645400" y="1292225"/>
              <a:ext cx="69850" cy="55563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39" y="5"/>
                </a:cxn>
                <a:cxn ang="0">
                  <a:pos x="37" y="9"/>
                </a:cxn>
                <a:cxn ang="0">
                  <a:pos x="33" y="11"/>
                </a:cxn>
                <a:cxn ang="0">
                  <a:pos x="31" y="13"/>
                </a:cxn>
                <a:cxn ang="0">
                  <a:pos x="30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2" y="20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3" y="27"/>
                </a:cxn>
                <a:cxn ang="0">
                  <a:pos x="11" y="29"/>
                </a:cxn>
                <a:cxn ang="0">
                  <a:pos x="8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4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1" y="25"/>
                </a:cxn>
                <a:cxn ang="0">
                  <a:pos x="13" y="25"/>
                </a:cxn>
                <a:cxn ang="0">
                  <a:pos x="15" y="25"/>
                </a:cxn>
                <a:cxn ang="0">
                  <a:pos x="17" y="24"/>
                </a:cxn>
                <a:cxn ang="0">
                  <a:pos x="20" y="22"/>
                </a:cxn>
                <a:cxn ang="0">
                  <a:pos x="22" y="18"/>
                </a:cxn>
                <a:cxn ang="0">
                  <a:pos x="26" y="16"/>
                </a:cxn>
                <a:cxn ang="0">
                  <a:pos x="26" y="15"/>
                </a:cxn>
                <a:cxn ang="0">
                  <a:pos x="28" y="13"/>
                </a:cxn>
                <a:cxn ang="0">
                  <a:pos x="31" y="11"/>
                </a:cxn>
                <a:cxn ang="0">
                  <a:pos x="33" y="9"/>
                </a:cxn>
                <a:cxn ang="0">
                  <a:pos x="33" y="9"/>
                </a:cxn>
                <a:cxn ang="0">
                  <a:pos x="35" y="9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2" y="2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2" y="2"/>
                </a:cxn>
              </a:cxnLst>
              <a:rect l="0" t="0" r="r" b="b"/>
              <a:pathLst>
                <a:path w="44" h="35">
                  <a:moveTo>
                    <a:pt x="42" y="4"/>
                  </a:move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5" y="27"/>
                  </a:lnTo>
                  <a:lnTo>
                    <a:pt x="13" y="27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1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7610475" y="1338263"/>
              <a:ext cx="44450" cy="2698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4" y="2"/>
                </a:cxn>
                <a:cxn ang="0">
                  <a:pos x="24" y="2"/>
                </a:cxn>
                <a:cxn ang="0">
                  <a:pos x="22" y="2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8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2" y="17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8" y="15"/>
                </a:cxn>
                <a:cxn ang="0">
                  <a:pos x="11" y="13"/>
                </a:cxn>
                <a:cxn ang="0">
                  <a:pos x="13" y="11"/>
                </a:cxn>
                <a:cxn ang="0">
                  <a:pos x="15" y="9"/>
                </a:cxn>
                <a:cxn ang="0">
                  <a:pos x="17" y="7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4"/>
                </a:cxn>
                <a:cxn ang="0">
                  <a:pos x="22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6" y="2"/>
                </a:cxn>
                <a:cxn ang="0">
                  <a:pos x="26" y="2"/>
                </a:cxn>
                <a:cxn ang="0">
                  <a:pos x="26" y="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8" y="0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7524750" y="1387475"/>
              <a:ext cx="22225" cy="349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5"/>
                </a:cxn>
                <a:cxn ang="0">
                  <a:pos x="7" y="17"/>
                </a:cxn>
                <a:cxn ang="0">
                  <a:pos x="5" y="18"/>
                </a:cxn>
                <a:cxn ang="0">
                  <a:pos x="5" y="20"/>
                </a:cxn>
                <a:cxn ang="0">
                  <a:pos x="3" y="20"/>
                </a:cxn>
                <a:cxn ang="0">
                  <a:pos x="3" y="20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4" h="22">
                  <a:moveTo>
                    <a:pt x="9" y="0"/>
                  </a:move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7196138" y="1825625"/>
              <a:ext cx="34925" cy="381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22" y="9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6" y="0"/>
                </a:cxn>
                <a:cxn ang="0">
                  <a:pos x="9" y="2"/>
                </a:cxn>
              </a:cxnLst>
              <a:rect l="0" t="0" r="r" b="b"/>
              <a:pathLst>
                <a:path w="22" h="24">
                  <a:moveTo>
                    <a:pt x="9" y="2"/>
                  </a:moveTo>
                  <a:lnTo>
                    <a:pt x="22" y="9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6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6329363" y="1790700"/>
              <a:ext cx="1290638" cy="754063"/>
            </a:xfrm>
            <a:custGeom>
              <a:avLst/>
              <a:gdLst/>
              <a:ahLst/>
              <a:cxnLst>
                <a:cxn ang="0">
                  <a:pos x="239" y="329"/>
                </a:cxn>
                <a:cxn ang="0">
                  <a:pos x="294" y="283"/>
                </a:cxn>
                <a:cxn ang="0">
                  <a:pos x="316" y="190"/>
                </a:cxn>
                <a:cxn ang="0">
                  <a:pos x="373" y="108"/>
                </a:cxn>
                <a:cxn ang="0">
                  <a:pos x="416" y="33"/>
                </a:cxn>
                <a:cxn ang="0">
                  <a:pos x="504" y="20"/>
                </a:cxn>
                <a:cxn ang="0">
                  <a:pos x="555" y="71"/>
                </a:cxn>
                <a:cxn ang="0">
                  <a:pos x="546" y="82"/>
                </a:cxn>
                <a:cxn ang="0">
                  <a:pos x="555" y="106"/>
                </a:cxn>
                <a:cxn ang="0">
                  <a:pos x="579" y="103"/>
                </a:cxn>
                <a:cxn ang="0">
                  <a:pos x="590" y="114"/>
                </a:cxn>
                <a:cxn ang="0">
                  <a:pos x="616" y="124"/>
                </a:cxn>
                <a:cxn ang="0">
                  <a:pos x="627" y="117"/>
                </a:cxn>
                <a:cxn ang="0">
                  <a:pos x="638" y="124"/>
                </a:cxn>
                <a:cxn ang="0">
                  <a:pos x="647" y="130"/>
                </a:cxn>
                <a:cxn ang="0">
                  <a:pos x="667" y="130"/>
                </a:cxn>
                <a:cxn ang="0">
                  <a:pos x="669" y="132"/>
                </a:cxn>
                <a:cxn ang="0">
                  <a:pos x="659" y="141"/>
                </a:cxn>
                <a:cxn ang="0">
                  <a:pos x="665" y="145"/>
                </a:cxn>
                <a:cxn ang="0">
                  <a:pos x="667" y="154"/>
                </a:cxn>
                <a:cxn ang="0">
                  <a:pos x="667" y="157"/>
                </a:cxn>
                <a:cxn ang="0">
                  <a:pos x="670" y="165"/>
                </a:cxn>
                <a:cxn ang="0">
                  <a:pos x="658" y="167"/>
                </a:cxn>
                <a:cxn ang="0">
                  <a:pos x="648" y="159"/>
                </a:cxn>
                <a:cxn ang="0">
                  <a:pos x="643" y="161"/>
                </a:cxn>
                <a:cxn ang="0">
                  <a:pos x="630" y="152"/>
                </a:cxn>
                <a:cxn ang="0">
                  <a:pos x="614" y="146"/>
                </a:cxn>
                <a:cxn ang="0">
                  <a:pos x="643" y="167"/>
                </a:cxn>
                <a:cxn ang="0">
                  <a:pos x="659" y="172"/>
                </a:cxn>
                <a:cxn ang="0">
                  <a:pos x="669" y="177"/>
                </a:cxn>
                <a:cxn ang="0">
                  <a:pos x="667" y="183"/>
                </a:cxn>
                <a:cxn ang="0">
                  <a:pos x="680" y="187"/>
                </a:cxn>
                <a:cxn ang="0">
                  <a:pos x="685" y="198"/>
                </a:cxn>
                <a:cxn ang="0">
                  <a:pos x="676" y="194"/>
                </a:cxn>
                <a:cxn ang="0">
                  <a:pos x="667" y="194"/>
                </a:cxn>
                <a:cxn ang="0">
                  <a:pos x="665" y="201"/>
                </a:cxn>
                <a:cxn ang="0">
                  <a:pos x="667" y="207"/>
                </a:cxn>
                <a:cxn ang="0">
                  <a:pos x="676" y="212"/>
                </a:cxn>
                <a:cxn ang="0">
                  <a:pos x="650" y="205"/>
                </a:cxn>
                <a:cxn ang="0">
                  <a:pos x="676" y="218"/>
                </a:cxn>
                <a:cxn ang="0">
                  <a:pos x="678" y="227"/>
                </a:cxn>
                <a:cxn ang="0">
                  <a:pos x="689" y="225"/>
                </a:cxn>
                <a:cxn ang="0">
                  <a:pos x="689" y="234"/>
                </a:cxn>
                <a:cxn ang="0">
                  <a:pos x="694" y="240"/>
                </a:cxn>
                <a:cxn ang="0">
                  <a:pos x="667" y="234"/>
                </a:cxn>
                <a:cxn ang="0">
                  <a:pos x="647" y="230"/>
                </a:cxn>
                <a:cxn ang="0">
                  <a:pos x="628" y="232"/>
                </a:cxn>
                <a:cxn ang="0">
                  <a:pos x="659" y="245"/>
                </a:cxn>
                <a:cxn ang="0">
                  <a:pos x="680" y="256"/>
                </a:cxn>
                <a:cxn ang="0">
                  <a:pos x="680" y="267"/>
                </a:cxn>
                <a:cxn ang="0">
                  <a:pos x="696" y="260"/>
                </a:cxn>
                <a:cxn ang="0">
                  <a:pos x="705" y="258"/>
                </a:cxn>
                <a:cxn ang="0">
                  <a:pos x="698" y="247"/>
                </a:cxn>
                <a:cxn ang="0">
                  <a:pos x="714" y="249"/>
                </a:cxn>
                <a:cxn ang="0">
                  <a:pos x="720" y="249"/>
                </a:cxn>
                <a:cxn ang="0">
                  <a:pos x="734" y="252"/>
                </a:cxn>
                <a:cxn ang="0">
                  <a:pos x="807" y="355"/>
                </a:cxn>
                <a:cxn ang="0">
                  <a:pos x="793" y="344"/>
                </a:cxn>
                <a:cxn ang="0">
                  <a:pos x="771" y="315"/>
                </a:cxn>
                <a:cxn ang="0">
                  <a:pos x="756" y="293"/>
                </a:cxn>
                <a:cxn ang="0">
                  <a:pos x="744" y="269"/>
                </a:cxn>
                <a:cxn ang="0">
                  <a:pos x="504" y="357"/>
                </a:cxn>
                <a:cxn ang="0">
                  <a:pos x="69" y="422"/>
                </a:cxn>
              </a:cxnLst>
              <a:rect l="0" t="0" r="r" b="b"/>
              <a:pathLst>
                <a:path w="813" h="475">
                  <a:moveTo>
                    <a:pt x="139" y="324"/>
                  </a:moveTo>
                  <a:lnTo>
                    <a:pt x="142" y="325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39" y="331"/>
                  </a:lnTo>
                  <a:lnTo>
                    <a:pt x="139" y="331"/>
                  </a:lnTo>
                  <a:lnTo>
                    <a:pt x="139" y="333"/>
                  </a:lnTo>
                  <a:lnTo>
                    <a:pt x="139" y="333"/>
                  </a:lnTo>
                  <a:lnTo>
                    <a:pt x="141" y="335"/>
                  </a:lnTo>
                  <a:lnTo>
                    <a:pt x="142" y="335"/>
                  </a:lnTo>
                  <a:lnTo>
                    <a:pt x="146" y="336"/>
                  </a:lnTo>
                  <a:lnTo>
                    <a:pt x="148" y="338"/>
                  </a:lnTo>
                  <a:lnTo>
                    <a:pt x="146" y="340"/>
                  </a:lnTo>
                  <a:lnTo>
                    <a:pt x="146" y="342"/>
                  </a:lnTo>
                  <a:lnTo>
                    <a:pt x="148" y="342"/>
                  </a:lnTo>
                  <a:lnTo>
                    <a:pt x="152" y="346"/>
                  </a:lnTo>
                  <a:lnTo>
                    <a:pt x="153" y="346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7"/>
                  </a:lnTo>
                  <a:lnTo>
                    <a:pt x="155" y="349"/>
                  </a:lnTo>
                  <a:lnTo>
                    <a:pt x="157" y="349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51"/>
                  </a:lnTo>
                  <a:lnTo>
                    <a:pt x="168" y="351"/>
                  </a:lnTo>
                  <a:lnTo>
                    <a:pt x="168" y="351"/>
                  </a:lnTo>
                  <a:lnTo>
                    <a:pt x="170" y="353"/>
                  </a:lnTo>
                  <a:lnTo>
                    <a:pt x="173" y="353"/>
                  </a:lnTo>
                  <a:lnTo>
                    <a:pt x="177" y="357"/>
                  </a:lnTo>
                  <a:lnTo>
                    <a:pt x="177" y="357"/>
                  </a:lnTo>
                  <a:lnTo>
                    <a:pt x="179" y="357"/>
                  </a:lnTo>
                  <a:lnTo>
                    <a:pt x="184" y="355"/>
                  </a:lnTo>
                  <a:lnTo>
                    <a:pt x="188" y="355"/>
                  </a:lnTo>
                  <a:lnTo>
                    <a:pt x="190" y="353"/>
                  </a:lnTo>
                  <a:lnTo>
                    <a:pt x="190" y="351"/>
                  </a:lnTo>
                  <a:lnTo>
                    <a:pt x="190" y="351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9"/>
                  </a:lnTo>
                  <a:lnTo>
                    <a:pt x="192" y="347"/>
                  </a:lnTo>
                  <a:lnTo>
                    <a:pt x="194" y="346"/>
                  </a:lnTo>
                  <a:lnTo>
                    <a:pt x="195" y="346"/>
                  </a:lnTo>
                  <a:lnTo>
                    <a:pt x="195" y="344"/>
                  </a:lnTo>
                  <a:lnTo>
                    <a:pt x="197" y="344"/>
                  </a:lnTo>
                  <a:lnTo>
                    <a:pt x="199" y="344"/>
                  </a:lnTo>
                  <a:lnTo>
                    <a:pt x="201" y="342"/>
                  </a:lnTo>
                  <a:lnTo>
                    <a:pt x="201" y="340"/>
                  </a:lnTo>
                  <a:lnTo>
                    <a:pt x="201" y="336"/>
                  </a:lnTo>
                  <a:lnTo>
                    <a:pt x="201" y="336"/>
                  </a:lnTo>
                  <a:lnTo>
                    <a:pt x="203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6" y="335"/>
                  </a:lnTo>
                  <a:lnTo>
                    <a:pt x="208" y="338"/>
                  </a:lnTo>
                  <a:lnTo>
                    <a:pt x="215" y="340"/>
                  </a:lnTo>
                  <a:lnTo>
                    <a:pt x="219" y="342"/>
                  </a:lnTo>
                  <a:lnTo>
                    <a:pt x="223" y="338"/>
                  </a:lnTo>
                  <a:lnTo>
                    <a:pt x="225" y="336"/>
                  </a:lnTo>
                  <a:lnTo>
                    <a:pt x="228" y="335"/>
                  </a:lnTo>
                  <a:lnTo>
                    <a:pt x="232" y="333"/>
                  </a:lnTo>
                  <a:lnTo>
                    <a:pt x="236" y="331"/>
                  </a:lnTo>
                  <a:lnTo>
                    <a:pt x="237" y="329"/>
                  </a:lnTo>
                  <a:lnTo>
                    <a:pt x="239" y="329"/>
                  </a:lnTo>
                  <a:lnTo>
                    <a:pt x="239" y="327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1" y="329"/>
                  </a:lnTo>
                  <a:lnTo>
                    <a:pt x="245" y="327"/>
                  </a:lnTo>
                  <a:lnTo>
                    <a:pt x="248" y="325"/>
                  </a:lnTo>
                  <a:lnTo>
                    <a:pt x="250" y="322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50" y="320"/>
                  </a:lnTo>
                  <a:lnTo>
                    <a:pt x="248" y="316"/>
                  </a:lnTo>
                  <a:lnTo>
                    <a:pt x="247" y="315"/>
                  </a:lnTo>
                  <a:lnTo>
                    <a:pt x="248" y="311"/>
                  </a:lnTo>
                  <a:lnTo>
                    <a:pt x="248" y="311"/>
                  </a:lnTo>
                  <a:lnTo>
                    <a:pt x="250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1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6" y="313"/>
                  </a:lnTo>
                  <a:lnTo>
                    <a:pt x="257" y="313"/>
                  </a:lnTo>
                  <a:lnTo>
                    <a:pt x="257" y="315"/>
                  </a:lnTo>
                  <a:lnTo>
                    <a:pt x="257" y="315"/>
                  </a:lnTo>
                  <a:lnTo>
                    <a:pt x="259" y="315"/>
                  </a:lnTo>
                  <a:lnTo>
                    <a:pt x="259" y="313"/>
                  </a:lnTo>
                  <a:lnTo>
                    <a:pt x="259" y="313"/>
                  </a:lnTo>
                  <a:lnTo>
                    <a:pt x="261" y="311"/>
                  </a:lnTo>
                  <a:lnTo>
                    <a:pt x="263" y="313"/>
                  </a:lnTo>
                  <a:lnTo>
                    <a:pt x="263" y="311"/>
                  </a:lnTo>
                  <a:lnTo>
                    <a:pt x="263" y="311"/>
                  </a:lnTo>
                  <a:lnTo>
                    <a:pt x="268" y="305"/>
                  </a:lnTo>
                  <a:lnTo>
                    <a:pt x="270" y="304"/>
                  </a:lnTo>
                  <a:lnTo>
                    <a:pt x="272" y="302"/>
                  </a:lnTo>
                  <a:lnTo>
                    <a:pt x="274" y="300"/>
                  </a:lnTo>
                  <a:lnTo>
                    <a:pt x="276" y="298"/>
                  </a:lnTo>
                  <a:lnTo>
                    <a:pt x="278" y="296"/>
                  </a:lnTo>
                  <a:lnTo>
                    <a:pt x="279" y="296"/>
                  </a:lnTo>
                  <a:lnTo>
                    <a:pt x="279" y="296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283" y="300"/>
                  </a:lnTo>
                  <a:lnTo>
                    <a:pt x="283" y="302"/>
                  </a:lnTo>
                  <a:lnTo>
                    <a:pt x="285" y="302"/>
                  </a:lnTo>
                  <a:lnTo>
                    <a:pt x="285" y="300"/>
                  </a:lnTo>
                  <a:lnTo>
                    <a:pt x="287" y="300"/>
                  </a:lnTo>
                  <a:lnTo>
                    <a:pt x="289" y="298"/>
                  </a:lnTo>
                  <a:lnTo>
                    <a:pt x="289" y="298"/>
                  </a:lnTo>
                  <a:lnTo>
                    <a:pt x="290" y="294"/>
                  </a:lnTo>
                  <a:lnTo>
                    <a:pt x="292" y="293"/>
                  </a:lnTo>
                  <a:lnTo>
                    <a:pt x="294" y="293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294" y="291"/>
                  </a:lnTo>
                  <a:lnTo>
                    <a:pt x="300" y="285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300" y="283"/>
                  </a:lnTo>
                  <a:lnTo>
                    <a:pt x="298" y="283"/>
                  </a:lnTo>
                  <a:lnTo>
                    <a:pt x="298" y="283"/>
                  </a:lnTo>
                  <a:lnTo>
                    <a:pt x="298" y="285"/>
                  </a:lnTo>
                  <a:lnTo>
                    <a:pt x="296" y="285"/>
                  </a:lnTo>
                  <a:lnTo>
                    <a:pt x="294" y="283"/>
                  </a:lnTo>
                  <a:lnTo>
                    <a:pt x="294" y="283"/>
                  </a:lnTo>
                  <a:lnTo>
                    <a:pt x="296" y="283"/>
                  </a:lnTo>
                  <a:lnTo>
                    <a:pt x="296" y="283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78"/>
                  </a:lnTo>
                  <a:lnTo>
                    <a:pt x="298" y="278"/>
                  </a:lnTo>
                  <a:lnTo>
                    <a:pt x="298" y="276"/>
                  </a:lnTo>
                  <a:lnTo>
                    <a:pt x="300" y="276"/>
                  </a:lnTo>
                  <a:lnTo>
                    <a:pt x="300" y="274"/>
                  </a:lnTo>
                  <a:lnTo>
                    <a:pt x="301" y="273"/>
                  </a:lnTo>
                  <a:lnTo>
                    <a:pt x="301" y="271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4" y="267"/>
                  </a:lnTo>
                  <a:lnTo>
                    <a:pt x="294" y="267"/>
                  </a:lnTo>
                  <a:lnTo>
                    <a:pt x="292" y="267"/>
                  </a:lnTo>
                  <a:lnTo>
                    <a:pt x="292" y="265"/>
                  </a:lnTo>
                  <a:lnTo>
                    <a:pt x="292" y="265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6" y="260"/>
                  </a:lnTo>
                  <a:lnTo>
                    <a:pt x="296" y="260"/>
                  </a:lnTo>
                  <a:lnTo>
                    <a:pt x="296" y="258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4" y="254"/>
                  </a:lnTo>
                  <a:lnTo>
                    <a:pt x="296" y="252"/>
                  </a:lnTo>
                  <a:lnTo>
                    <a:pt x="298" y="252"/>
                  </a:lnTo>
                  <a:lnTo>
                    <a:pt x="298" y="252"/>
                  </a:lnTo>
                  <a:lnTo>
                    <a:pt x="296" y="251"/>
                  </a:lnTo>
                  <a:lnTo>
                    <a:pt x="296" y="251"/>
                  </a:lnTo>
                  <a:lnTo>
                    <a:pt x="296" y="249"/>
                  </a:lnTo>
                  <a:lnTo>
                    <a:pt x="298" y="247"/>
                  </a:lnTo>
                  <a:lnTo>
                    <a:pt x="300" y="243"/>
                  </a:lnTo>
                  <a:lnTo>
                    <a:pt x="300" y="243"/>
                  </a:lnTo>
                  <a:lnTo>
                    <a:pt x="300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1" y="236"/>
                  </a:lnTo>
                  <a:lnTo>
                    <a:pt x="303" y="236"/>
                  </a:lnTo>
                  <a:lnTo>
                    <a:pt x="303" y="232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7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10" y="223"/>
                  </a:lnTo>
                  <a:lnTo>
                    <a:pt x="310" y="223"/>
                  </a:lnTo>
                  <a:lnTo>
                    <a:pt x="310" y="221"/>
                  </a:lnTo>
                  <a:lnTo>
                    <a:pt x="310" y="220"/>
                  </a:lnTo>
                  <a:lnTo>
                    <a:pt x="312" y="214"/>
                  </a:lnTo>
                  <a:lnTo>
                    <a:pt x="312" y="212"/>
                  </a:lnTo>
                  <a:lnTo>
                    <a:pt x="312" y="210"/>
                  </a:lnTo>
                  <a:lnTo>
                    <a:pt x="312" y="209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2" y="203"/>
                  </a:lnTo>
                  <a:lnTo>
                    <a:pt x="312" y="203"/>
                  </a:lnTo>
                  <a:lnTo>
                    <a:pt x="314" y="201"/>
                  </a:lnTo>
                  <a:lnTo>
                    <a:pt x="312" y="199"/>
                  </a:lnTo>
                  <a:lnTo>
                    <a:pt x="314" y="198"/>
                  </a:lnTo>
                  <a:lnTo>
                    <a:pt x="312" y="196"/>
                  </a:lnTo>
                  <a:lnTo>
                    <a:pt x="314" y="194"/>
                  </a:lnTo>
                  <a:lnTo>
                    <a:pt x="316" y="192"/>
                  </a:lnTo>
                  <a:lnTo>
                    <a:pt x="316" y="190"/>
                  </a:lnTo>
                  <a:lnTo>
                    <a:pt x="318" y="187"/>
                  </a:lnTo>
                  <a:lnTo>
                    <a:pt x="318" y="185"/>
                  </a:lnTo>
                  <a:lnTo>
                    <a:pt x="320" y="183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7"/>
                  </a:lnTo>
                  <a:lnTo>
                    <a:pt x="320" y="177"/>
                  </a:lnTo>
                  <a:lnTo>
                    <a:pt x="321" y="170"/>
                  </a:lnTo>
                  <a:lnTo>
                    <a:pt x="321" y="170"/>
                  </a:lnTo>
                  <a:lnTo>
                    <a:pt x="323" y="170"/>
                  </a:lnTo>
                  <a:lnTo>
                    <a:pt x="323" y="170"/>
                  </a:lnTo>
                  <a:lnTo>
                    <a:pt x="323" y="167"/>
                  </a:lnTo>
                  <a:lnTo>
                    <a:pt x="323" y="165"/>
                  </a:lnTo>
                  <a:lnTo>
                    <a:pt x="325" y="165"/>
                  </a:lnTo>
                  <a:lnTo>
                    <a:pt x="327" y="161"/>
                  </a:lnTo>
                  <a:lnTo>
                    <a:pt x="325" y="159"/>
                  </a:lnTo>
                  <a:lnTo>
                    <a:pt x="325" y="157"/>
                  </a:lnTo>
                  <a:lnTo>
                    <a:pt x="325" y="156"/>
                  </a:lnTo>
                  <a:lnTo>
                    <a:pt x="323" y="152"/>
                  </a:lnTo>
                  <a:lnTo>
                    <a:pt x="323" y="152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3" y="146"/>
                  </a:lnTo>
                  <a:lnTo>
                    <a:pt x="323" y="145"/>
                  </a:lnTo>
                  <a:lnTo>
                    <a:pt x="323" y="143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9" y="141"/>
                  </a:lnTo>
                  <a:lnTo>
                    <a:pt x="332" y="141"/>
                  </a:lnTo>
                  <a:lnTo>
                    <a:pt x="334" y="141"/>
                  </a:lnTo>
                  <a:lnTo>
                    <a:pt x="336" y="141"/>
                  </a:lnTo>
                  <a:lnTo>
                    <a:pt x="342" y="146"/>
                  </a:lnTo>
                  <a:lnTo>
                    <a:pt x="343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2" y="152"/>
                  </a:lnTo>
                  <a:lnTo>
                    <a:pt x="363" y="150"/>
                  </a:lnTo>
                  <a:lnTo>
                    <a:pt x="363" y="148"/>
                  </a:lnTo>
                  <a:lnTo>
                    <a:pt x="365" y="146"/>
                  </a:lnTo>
                  <a:lnTo>
                    <a:pt x="365" y="146"/>
                  </a:lnTo>
                  <a:lnTo>
                    <a:pt x="365" y="145"/>
                  </a:lnTo>
                  <a:lnTo>
                    <a:pt x="365" y="145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3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26"/>
                  </a:lnTo>
                  <a:lnTo>
                    <a:pt x="369" y="123"/>
                  </a:lnTo>
                  <a:lnTo>
                    <a:pt x="371" y="119"/>
                  </a:lnTo>
                  <a:lnTo>
                    <a:pt x="371" y="117"/>
                  </a:lnTo>
                  <a:lnTo>
                    <a:pt x="373" y="117"/>
                  </a:lnTo>
                  <a:lnTo>
                    <a:pt x="374" y="117"/>
                  </a:lnTo>
                  <a:lnTo>
                    <a:pt x="374" y="117"/>
                  </a:lnTo>
                  <a:lnTo>
                    <a:pt x="374" y="115"/>
                  </a:lnTo>
                  <a:lnTo>
                    <a:pt x="374" y="115"/>
                  </a:lnTo>
                  <a:lnTo>
                    <a:pt x="373" y="112"/>
                  </a:lnTo>
                  <a:lnTo>
                    <a:pt x="373" y="108"/>
                  </a:lnTo>
                  <a:lnTo>
                    <a:pt x="373" y="106"/>
                  </a:lnTo>
                  <a:lnTo>
                    <a:pt x="374" y="104"/>
                  </a:lnTo>
                  <a:lnTo>
                    <a:pt x="373" y="103"/>
                  </a:lnTo>
                  <a:lnTo>
                    <a:pt x="373" y="101"/>
                  </a:lnTo>
                  <a:lnTo>
                    <a:pt x="374" y="99"/>
                  </a:lnTo>
                  <a:lnTo>
                    <a:pt x="374" y="99"/>
                  </a:lnTo>
                  <a:lnTo>
                    <a:pt x="376" y="95"/>
                  </a:lnTo>
                  <a:lnTo>
                    <a:pt x="376" y="93"/>
                  </a:lnTo>
                  <a:lnTo>
                    <a:pt x="376" y="92"/>
                  </a:lnTo>
                  <a:lnTo>
                    <a:pt x="376" y="92"/>
                  </a:lnTo>
                  <a:lnTo>
                    <a:pt x="378" y="92"/>
                  </a:lnTo>
                  <a:lnTo>
                    <a:pt x="380" y="93"/>
                  </a:lnTo>
                  <a:lnTo>
                    <a:pt x="382" y="95"/>
                  </a:lnTo>
                  <a:lnTo>
                    <a:pt x="389" y="97"/>
                  </a:lnTo>
                  <a:lnTo>
                    <a:pt x="391" y="99"/>
                  </a:lnTo>
                  <a:lnTo>
                    <a:pt x="393" y="93"/>
                  </a:lnTo>
                  <a:lnTo>
                    <a:pt x="393" y="92"/>
                  </a:lnTo>
                  <a:lnTo>
                    <a:pt x="393" y="90"/>
                  </a:lnTo>
                  <a:lnTo>
                    <a:pt x="393" y="88"/>
                  </a:lnTo>
                  <a:lnTo>
                    <a:pt x="393" y="88"/>
                  </a:lnTo>
                  <a:lnTo>
                    <a:pt x="395" y="84"/>
                  </a:lnTo>
                  <a:lnTo>
                    <a:pt x="395" y="82"/>
                  </a:lnTo>
                  <a:lnTo>
                    <a:pt x="396" y="77"/>
                  </a:lnTo>
                  <a:lnTo>
                    <a:pt x="396" y="75"/>
                  </a:lnTo>
                  <a:lnTo>
                    <a:pt x="398" y="75"/>
                  </a:lnTo>
                  <a:lnTo>
                    <a:pt x="398" y="75"/>
                  </a:lnTo>
                  <a:lnTo>
                    <a:pt x="400" y="77"/>
                  </a:lnTo>
                  <a:lnTo>
                    <a:pt x="400" y="77"/>
                  </a:lnTo>
                  <a:lnTo>
                    <a:pt x="402" y="77"/>
                  </a:lnTo>
                  <a:lnTo>
                    <a:pt x="402" y="77"/>
                  </a:lnTo>
                  <a:lnTo>
                    <a:pt x="402" y="75"/>
                  </a:lnTo>
                  <a:lnTo>
                    <a:pt x="404" y="75"/>
                  </a:lnTo>
                  <a:lnTo>
                    <a:pt x="404" y="71"/>
                  </a:lnTo>
                  <a:lnTo>
                    <a:pt x="405" y="70"/>
                  </a:lnTo>
                  <a:lnTo>
                    <a:pt x="405" y="68"/>
                  </a:lnTo>
                  <a:lnTo>
                    <a:pt x="405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8"/>
                  </a:lnTo>
                  <a:lnTo>
                    <a:pt x="409" y="66"/>
                  </a:lnTo>
                  <a:lnTo>
                    <a:pt x="409" y="64"/>
                  </a:lnTo>
                  <a:lnTo>
                    <a:pt x="411" y="62"/>
                  </a:lnTo>
                  <a:lnTo>
                    <a:pt x="411" y="61"/>
                  </a:lnTo>
                  <a:lnTo>
                    <a:pt x="411" y="59"/>
                  </a:lnTo>
                  <a:lnTo>
                    <a:pt x="411" y="59"/>
                  </a:lnTo>
                  <a:lnTo>
                    <a:pt x="409" y="59"/>
                  </a:lnTo>
                  <a:lnTo>
                    <a:pt x="409" y="59"/>
                  </a:lnTo>
                  <a:lnTo>
                    <a:pt x="411" y="55"/>
                  </a:lnTo>
                  <a:lnTo>
                    <a:pt x="415" y="50"/>
                  </a:lnTo>
                  <a:lnTo>
                    <a:pt x="415" y="48"/>
                  </a:lnTo>
                  <a:lnTo>
                    <a:pt x="415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6" y="46"/>
                  </a:lnTo>
                  <a:lnTo>
                    <a:pt x="418" y="44"/>
                  </a:lnTo>
                  <a:lnTo>
                    <a:pt x="418" y="44"/>
                  </a:lnTo>
                  <a:lnTo>
                    <a:pt x="418" y="40"/>
                  </a:lnTo>
                  <a:lnTo>
                    <a:pt x="418" y="39"/>
                  </a:lnTo>
                  <a:lnTo>
                    <a:pt x="420" y="39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20" y="37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8" y="35"/>
                  </a:lnTo>
                  <a:lnTo>
                    <a:pt x="416" y="33"/>
                  </a:lnTo>
                  <a:lnTo>
                    <a:pt x="416" y="33"/>
                  </a:lnTo>
                  <a:lnTo>
                    <a:pt x="418" y="29"/>
                  </a:lnTo>
                  <a:lnTo>
                    <a:pt x="418" y="28"/>
                  </a:lnTo>
                  <a:lnTo>
                    <a:pt x="418" y="28"/>
                  </a:lnTo>
                  <a:lnTo>
                    <a:pt x="416" y="28"/>
                  </a:lnTo>
                  <a:lnTo>
                    <a:pt x="416" y="24"/>
                  </a:lnTo>
                  <a:lnTo>
                    <a:pt x="416" y="22"/>
                  </a:lnTo>
                  <a:lnTo>
                    <a:pt x="420" y="17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16" y="15"/>
                  </a:lnTo>
                  <a:lnTo>
                    <a:pt x="416" y="13"/>
                  </a:lnTo>
                  <a:lnTo>
                    <a:pt x="416" y="13"/>
                  </a:lnTo>
                  <a:lnTo>
                    <a:pt x="418" y="11"/>
                  </a:lnTo>
                  <a:lnTo>
                    <a:pt x="416" y="9"/>
                  </a:lnTo>
                  <a:lnTo>
                    <a:pt x="416" y="8"/>
                  </a:lnTo>
                  <a:lnTo>
                    <a:pt x="416" y="6"/>
                  </a:lnTo>
                  <a:lnTo>
                    <a:pt x="416" y="4"/>
                  </a:lnTo>
                  <a:lnTo>
                    <a:pt x="415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4" y="4"/>
                  </a:lnTo>
                  <a:lnTo>
                    <a:pt x="429" y="6"/>
                  </a:lnTo>
                  <a:lnTo>
                    <a:pt x="451" y="17"/>
                  </a:lnTo>
                  <a:lnTo>
                    <a:pt x="475" y="28"/>
                  </a:lnTo>
                  <a:lnTo>
                    <a:pt x="475" y="26"/>
                  </a:lnTo>
                  <a:lnTo>
                    <a:pt x="475" y="26"/>
                  </a:lnTo>
                  <a:lnTo>
                    <a:pt x="475" y="22"/>
                  </a:lnTo>
                  <a:lnTo>
                    <a:pt x="475" y="18"/>
                  </a:lnTo>
                  <a:lnTo>
                    <a:pt x="475" y="17"/>
                  </a:lnTo>
                  <a:lnTo>
                    <a:pt x="475" y="11"/>
                  </a:lnTo>
                  <a:lnTo>
                    <a:pt x="475" y="9"/>
                  </a:lnTo>
                  <a:lnTo>
                    <a:pt x="475" y="8"/>
                  </a:lnTo>
                  <a:lnTo>
                    <a:pt x="477" y="4"/>
                  </a:lnTo>
                  <a:lnTo>
                    <a:pt x="477" y="4"/>
                  </a:lnTo>
                  <a:lnTo>
                    <a:pt x="477" y="2"/>
                  </a:lnTo>
                  <a:lnTo>
                    <a:pt x="479" y="2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90" y="0"/>
                  </a:lnTo>
                  <a:lnTo>
                    <a:pt x="491" y="0"/>
                  </a:lnTo>
                  <a:lnTo>
                    <a:pt x="493" y="0"/>
                  </a:lnTo>
                  <a:lnTo>
                    <a:pt x="493" y="0"/>
                  </a:lnTo>
                  <a:lnTo>
                    <a:pt x="495" y="2"/>
                  </a:lnTo>
                  <a:lnTo>
                    <a:pt x="497" y="2"/>
                  </a:lnTo>
                  <a:lnTo>
                    <a:pt x="497" y="2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499" y="4"/>
                  </a:lnTo>
                  <a:lnTo>
                    <a:pt x="502" y="4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6" y="9"/>
                  </a:lnTo>
                  <a:lnTo>
                    <a:pt x="506" y="11"/>
                  </a:lnTo>
                  <a:lnTo>
                    <a:pt x="504" y="13"/>
                  </a:lnTo>
                  <a:lnTo>
                    <a:pt x="504" y="13"/>
                  </a:lnTo>
                  <a:lnTo>
                    <a:pt x="502" y="13"/>
                  </a:lnTo>
                  <a:lnTo>
                    <a:pt x="502" y="15"/>
                  </a:lnTo>
                  <a:lnTo>
                    <a:pt x="502" y="17"/>
                  </a:lnTo>
                  <a:lnTo>
                    <a:pt x="502" y="17"/>
                  </a:lnTo>
                  <a:lnTo>
                    <a:pt x="504" y="20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10" y="20"/>
                  </a:lnTo>
                  <a:lnTo>
                    <a:pt x="510" y="22"/>
                  </a:lnTo>
                  <a:lnTo>
                    <a:pt x="511" y="24"/>
                  </a:lnTo>
                  <a:lnTo>
                    <a:pt x="511" y="24"/>
                  </a:lnTo>
                  <a:lnTo>
                    <a:pt x="513" y="24"/>
                  </a:lnTo>
                  <a:lnTo>
                    <a:pt x="515" y="22"/>
                  </a:lnTo>
                  <a:lnTo>
                    <a:pt x="515" y="22"/>
                  </a:lnTo>
                  <a:lnTo>
                    <a:pt x="517" y="22"/>
                  </a:lnTo>
                  <a:lnTo>
                    <a:pt x="521" y="22"/>
                  </a:lnTo>
                  <a:lnTo>
                    <a:pt x="522" y="22"/>
                  </a:lnTo>
                  <a:lnTo>
                    <a:pt x="524" y="20"/>
                  </a:lnTo>
                  <a:lnTo>
                    <a:pt x="524" y="22"/>
                  </a:lnTo>
                  <a:lnTo>
                    <a:pt x="526" y="22"/>
                  </a:lnTo>
                  <a:lnTo>
                    <a:pt x="526" y="22"/>
                  </a:lnTo>
                  <a:lnTo>
                    <a:pt x="530" y="22"/>
                  </a:lnTo>
                  <a:lnTo>
                    <a:pt x="530" y="22"/>
                  </a:lnTo>
                  <a:lnTo>
                    <a:pt x="532" y="24"/>
                  </a:lnTo>
                  <a:lnTo>
                    <a:pt x="532" y="26"/>
                  </a:lnTo>
                  <a:lnTo>
                    <a:pt x="533" y="28"/>
                  </a:lnTo>
                  <a:lnTo>
                    <a:pt x="533" y="29"/>
                  </a:lnTo>
                  <a:lnTo>
                    <a:pt x="533" y="29"/>
                  </a:lnTo>
                  <a:lnTo>
                    <a:pt x="535" y="29"/>
                  </a:lnTo>
                  <a:lnTo>
                    <a:pt x="537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39" y="29"/>
                  </a:lnTo>
                  <a:lnTo>
                    <a:pt x="541" y="28"/>
                  </a:lnTo>
                  <a:lnTo>
                    <a:pt x="543" y="28"/>
                  </a:lnTo>
                  <a:lnTo>
                    <a:pt x="544" y="29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48" y="33"/>
                  </a:lnTo>
                  <a:lnTo>
                    <a:pt x="550" y="31"/>
                  </a:lnTo>
                  <a:lnTo>
                    <a:pt x="552" y="33"/>
                  </a:lnTo>
                  <a:lnTo>
                    <a:pt x="552" y="33"/>
                  </a:lnTo>
                  <a:lnTo>
                    <a:pt x="553" y="35"/>
                  </a:lnTo>
                  <a:lnTo>
                    <a:pt x="555" y="37"/>
                  </a:lnTo>
                  <a:lnTo>
                    <a:pt x="557" y="39"/>
                  </a:lnTo>
                  <a:lnTo>
                    <a:pt x="557" y="39"/>
                  </a:lnTo>
                  <a:lnTo>
                    <a:pt x="559" y="40"/>
                  </a:lnTo>
                  <a:lnTo>
                    <a:pt x="559" y="42"/>
                  </a:lnTo>
                  <a:lnTo>
                    <a:pt x="559" y="44"/>
                  </a:lnTo>
                  <a:lnTo>
                    <a:pt x="559" y="46"/>
                  </a:lnTo>
                  <a:lnTo>
                    <a:pt x="559" y="48"/>
                  </a:lnTo>
                  <a:lnTo>
                    <a:pt x="561" y="51"/>
                  </a:lnTo>
                  <a:lnTo>
                    <a:pt x="563" y="53"/>
                  </a:lnTo>
                  <a:lnTo>
                    <a:pt x="563" y="55"/>
                  </a:lnTo>
                  <a:lnTo>
                    <a:pt x="561" y="57"/>
                  </a:lnTo>
                  <a:lnTo>
                    <a:pt x="561" y="57"/>
                  </a:lnTo>
                  <a:lnTo>
                    <a:pt x="557" y="59"/>
                  </a:lnTo>
                  <a:lnTo>
                    <a:pt x="557" y="61"/>
                  </a:lnTo>
                  <a:lnTo>
                    <a:pt x="555" y="61"/>
                  </a:lnTo>
                  <a:lnTo>
                    <a:pt x="555" y="62"/>
                  </a:lnTo>
                  <a:lnTo>
                    <a:pt x="555" y="64"/>
                  </a:lnTo>
                  <a:lnTo>
                    <a:pt x="555" y="66"/>
                  </a:lnTo>
                  <a:lnTo>
                    <a:pt x="557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68"/>
                  </a:lnTo>
                  <a:lnTo>
                    <a:pt x="555" y="70"/>
                  </a:lnTo>
                  <a:lnTo>
                    <a:pt x="557" y="70"/>
                  </a:lnTo>
                  <a:lnTo>
                    <a:pt x="555" y="70"/>
                  </a:lnTo>
                  <a:lnTo>
                    <a:pt x="555" y="70"/>
                  </a:lnTo>
                  <a:lnTo>
                    <a:pt x="555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50" y="68"/>
                  </a:lnTo>
                  <a:lnTo>
                    <a:pt x="548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50" y="70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48" y="71"/>
                  </a:lnTo>
                  <a:lnTo>
                    <a:pt x="550" y="73"/>
                  </a:lnTo>
                  <a:lnTo>
                    <a:pt x="550" y="73"/>
                  </a:lnTo>
                  <a:lnTo>
                    <a:pt x="550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48" y="75"/>
                  </a:lnTo>
                  <a:lnTo>
                    <a:pt x="550" y="75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50" y="77"/>
                  </a:lnTo>
                  <a:lnTo>
                    <a:pt x="548" y="77"/>
                  </a:lnTo>
                  <a:lnTo>
                    <a:pt x="548" y="77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48" y="79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48" y="81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50" y="82"/>
                  </a:lnTo>
                  <a:lnTo>
                    <a:pt x="550" y="82"/>
                  </a:lnTo>
                  <a:lnTo>
                    <a:pt x="548" y="82"/>
                  </a:lnTo>
                  <a:lnTo>
                    <a:pt x="548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6" y="82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6"/>
                  </a:lnTo>
                  <a:lnTo>
                    <a:pt x="548" y="88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0"/>
                  </a:lnTo>
                  <a:lnTo>
                    <a:pt x="548" y="92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3"/>
                  </a:lnTo>
                  <a:lnTo>
                    <a:pt x="548" y="95"/>
                  </a:lnTo>
                  <a:lnTo>
                    <a:pt x="548" y="95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7"/>
                  </a:lnTo>
                  <a:lnTo>
                    <a:pt x="548" y="99"/>
                  </a:lnTo>
                  <a:lnTo>
                    <a:pt x="550" y="99"/>
                  </a:lnTo>
                  <a:lnTo>
                    <a:pt x="550" y="99"/>
                  </a:lnTo>
                  <a:lnTo>
                    <a:pt x="550" y="101"/>
                  </a:lnTo>
                  <a:lnTo>
                    <a:pt x="550" y="101"/>
                  </a:lnTo>
                  <a:lnTo>
                    <a:pt x="552" y="101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0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8" y="99"/>
                  </a:lnTo>
                  <a:lnTo>
                    <a:pt x="548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6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6" y="99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6" y="101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48" y="103"/>
                  </a:lnTo>
                  <a:lnTo>
                    <a:pt x="550" y="103"/>
                  </a:lnTo>
                  <a:lnTo>
                    <a:pt x="550" y="103"/>
                  </a:lnTo>
                  <a:lnTo>
                    <a:pt x="552" y="103"/>
                  </a:lnTo>
                  <a:lnTo>
                    <a:pt x="552" y="103"/>
                  </a:lnTo>
                  <a:lnTo>
                    <a:pt x="553" y="104"/>
                  </a:lnTo>
                  <a:lnTo>
                    <a:pt x="553" y="106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08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08"/>
                  </a:lnTo>
                  <a:lnTo>
                    <a:pt x="550" y="108"/>
                  </a:lnTo>
                  <a:lnTo>
                    <a:pt x="552" y="108"/>
                  </a:lnTo>
                  <a:lnTo>
                    <a:pt x="552" y="108"/>
                  </a:lnTo>
                  <a:lnTo>
                    <a:pt x="553" y="108"/>
                  </a:lnTo>
                  <a:lnTo>
                    <a:pt x="553" y="108"/>
                  </a:lnTo>
                  <a:lnTo>
                    <a:pt x="555" y="108"/>
                  </a:lnTo>
                  <a:lnTo>
                    <a:pt x="557" y="108"/>
                  </a:lnTo>
                  <a:lnTo>
                    <a:pt x="559" y="108"/>
                  </a:lnTo>
                  <a:lnTo>
                    <a:pt x="561" y="108"/>
                  </a:lnTo>
                  <a:lnTo>
                    <a:pt x="561" y="108"/>
                  </a:lnTo>
                  <a:lnTo>
                    <a:pt x="563" y="106"/>
                  </a:lnTo>
                  <a:lnTo>
                    <a:pt x="563" y="106"/>
                  </a:lnTo>
                  <a:lnTo>
                    <a:pt x="564" y="106"/>
                  </a:lnTo>
                  <a:lnTo>
                    <a:pt x="566" y="104"/>
                  </a:lnTo>
                  <a:lnTo>
                    <a:pt x="568" y="104"/>
                  </a:lnTo>
                  <a:lnTo>
                    <a:pt x="568" y="103"/>
                  </a:lnTo>
                  <a:lnTo>
                    <a:pt x="568" y="101"/>
                  </a:lnTo>
                  <a:lnTo>
                    <a:pt x="570" y="101"/>
                  </a:lnTo>
                  <a:lnTo>
                    <a:pt x="570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4" y="97"/>
                  </a:lnTo>
                  <a:lnTo>
                    <a:pt x="574" y="95"/>
                  </a:lnTo>
                  <a:lnTo>
                    <a:pt x="574" y="95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7"/>
                  </a:lnTo>
                  <a:lnTo>
                    <a:pt x="579" y="97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99"/>
                  </a:lnTo>
                  <a:lnTo>
                    <a:pt x="579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1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9" y="103"/>
                  </a:lnTo>
                  <a:lnTo>
                    <a:pt x="577" y="103"/>
                  </a:lnTo>
                  <a:lnTo>
                    <a:pt x="577" y="103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7" y="104"/>
                  </a:lnTo>
                  <a:lnTo>
                    <a:pt x="577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79" y="104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6"/>
                  </a:lnTo>
                  <a:lnTo>
                    <a:pt x="583" y="106"/>
                  </a:lnTo>
                  <a:lnTo>
                    <a:pt x="583" y="106"/>
                  </a:lnTo>
                  <a:lnTo>
                    <a:pt x="585" y="106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5" y="108"/>
                  </a:lnTo>
                  <a:lnTo>
                    <a:pt x="586" y="108"/>
                  </a:lnTo>
                  <a:lnTo>
                    <a:pt x="586" y="108"/>
                  </a:lnTo>
                  <a:lnTo>
                    <a:pt x="588" y="108"/>
                  </a:lnTo>
                  <a:lnTo>
                    <a:pt x="588" y="108"/>
                  </a:lnTo>
                  <a:lnTo>
                    <a:pt x="588" y="110"/>
                  </a:lnTo>
                  <a:lnTo>
                    <a:pt x="590" y="110"/>
                  </a:lnTo>
                  <a:lnTo>
                    <a:pt x="590" y="112"/>
                  </a:lnTo>
                  <a:lnTo>
                    <a:pt x="590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88" y="112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88" y="114"/>
                  </a:lnTo>
                  <a:lnTo>
                    <a:pt x="588" y="114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6" y="115"/>
                  </a:lnTo>
                  <a:lnTo>
                    <a:pt x="586" y="115"/>
                  </a:lnTo>
                  <a:lnTo>
                    <a:pt x="586" y="117"/>
                  </a:lnTo>
                  <a:lnTo>
                    <a:pt x="586" y="117"/>
                  </a:lnTo>
                  <a:lnTo>
                    <a:pt x="588" y="117"/>
                  </a:lnTo>
                  <a:lnTo>
                    <a:pt x="588" y="117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88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5"/>
                  </a:lnTo>
                  <a:lnTo>
                    <a:pt x="590" y="114"/>
                  </a:lnTo>
                  <a:lnTo>
                    <a:pt x="590" y="114"/>
                  </a:lnTo>
                  <a:lnTo>
                    <a:pt x="592" y="114"/>
                  </a:lnTo>
                  <a:lnTo>
                    <a:pt x="592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4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7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6" y="115"/>
                  </a:lnTo>
                  <a:lnTo>
                    <a:pt x="597" y="115"/>
                  </a:lnTo>
                  <a:lnTo>
                    <a:pt x="597" y="115"/>
                  </a:lnTo>
                  <a:lnTo>
                    <a:pt x="597" y="117"/>
                  </a:lnTo>
                  <a:lnTo>
                    <a:pt x="597" y="117"/>
                  </a:lnTo>
                  <a:lnTo>
                    <a:pt x="599" y="117"/>
                  </a:lnTo>
                  <a:lnTo>
                    <a:pt x="601" y="117"/>
                  </a:lnTo>
                  <a:lnTo>
                    <a:pt x="603" y="117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6" y="115"/>
                  </a:lnTo>
                  <a:lnTo>
                    <a:pt x="608" y="115"/>
                  </a:lnTo>
                  <a:lnTo>
                    <a:pt x="608" y="114"/>
                  </a:lnTo>
                  <a:lnTo>
                    <a:pt x="608" y="114"/>
                  </a:lnTo>
                  <a:lnTo>
                    <a:pt x="610" y="114"/>
                  </a:lnTo>
                  <a:lnTo>
                    <a:pt x="608" y="115"/>
                  </a:lnTo>
                  <a:lnTo>
                    <a:pt x="608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5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0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2" y="117"/>
                  </a:lnTo>
                  <a:lnTo>
                    <a:pt x="614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19"/>
                  </a:lnTo>
                  <a:lnTo>
                    <a:pt x="616" y="121"/>
                  </a:lnTo>
                  <a:lnTo>
                    <a:pt x="616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1"/>
                  </a:lnTo>
                  <a:lnTo>
                    <a:pt x="614" y="123"/>
                  </a:lnTo>
                  <a:lnTo>
                    <a:pt x="616" y="121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4"/>
                  </a:lnTo>
                  <a:lnTo>
                    <a:pt x="616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7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9" y="124"/>
                  </a:lnTo>
                  <a:lnTo>
                    <a:pt x="617" y="124"/>
                  </a:lnTo>
                  <a:lnTo>
                    <a:pt x="616" y="123"/>
                  </a:lnTo>
                  <a:lnTo>
                    <a:pt x="616" y="123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7" y="121"/>
                  </a:lnTo>
                  <a:lnTo>
                    <a:pt x="617" y="119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7"/>
                  </a:lnTo>
                  <a:lnTo>
                    <a:pt x="616" y="115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7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5"/>
                  </a:lnTo>
                  <a:lnTo>
                    <a:pt x="616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7" y="114"/>
                  </a:lnTo>
                  <a:lnTo>
                    <a:pt x="619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3" y="115"/>
                  </a:lnTo>
                  <a:lnTo>
                    <a:pt x="625" y="115"/>
                  </a:lnTo>
                  <a:lnTo>
                    <a:pt x="623" y="114"/>
                  </a:lnTo>
                  <a:lnTo>
                    <a:pt x="623" y="114"/>
                  </a:lnTo>
                  <a:lnTo>
                    <a:pt x="621" y="114"/>
                  </a:lnTo>
                  <a:lnTo>
                    <a:pt x="621" y="114"/>
                  </a:lnTo>
                  <a:lnTo>
                    <a:pt x="621" y="112"/>
                  </a:lnTo>
                  <a:lnTo>
                    <a:pt x="623" y="112"/>
                  </a:lnTo>
                  <a:lnTo>
                    <a:pt x="623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5" y="112"/>
                  </a:lnTo>
                  <a:lnTo>
                    <a:pt x="627" y="112"/>
                  </a:lnTo>
                  <a:lnTo>
                    <a:pt x="625" y="112"/>
                  </a:lnTo>
                  <a:lnTo>
                    <a:pt x="625" y="114"/>
                  </a:lnTo>
                  <a:lnTo>
                    <a:pt x="627" y="114"/>
                  </a:lnTo>
                  <a:lnTo>
                    <a:pt x="627" y="114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7" y="117"/>
                  </a:lnTo>
                  <a:lnTo>
                    <a:pt x="627" y="117"/>
                  </a:lnTo>
                  <a:lnTo>
                    <a:pt x="627" y="115"/>
                  </a:lnTo>
                  <a:lnTo>
                    <a:pt x="628" y="115"/>
                  </a:lnTo>
                  <a:lnTo>
                    <a:pt x="628" y="117"/>
                  </a:lnTo>
                  <a:lnTo>
                    <a:pt x="630" y="117"/>
                  </a:lnTo>
                  <a:lnTo>
                    <a:pt x="630" y="117"/>
                  </a:lnTo>
                  <a:lnTo>
                    <a:pt x="632" y="117"/>
                  </a:lnTo>
                  <a:lnTo>
                    <a:pt x="634" y="119"/>
                  </a:lnTo>
                  <a:lnTo>
                    <a:pt x="634" y="117"/>
                  </a:lnTo>
                  <a:lnTo>
                    <a:pt x="636" y="119"/>
                  </a:lnTo>
                  <a:lnTo>
                    <a:pt x="636" y="119"/>
                  </a:lnTo>
                  <a:lnTo>
                    <a:pt x="636" y="121"/>
                  </a:lnTo>
                  <a:lnTo>
                    <a:pt x="636" y="121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6" y="123"/>
                  </a:lnTo>
                  <a:lnTo>
                    <a:pt x="634" y="123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1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4" y="123"/>
                  </a:lnTo>
                  <a:lnTo>
                    <a:pt x="632" y="123"/>
                  </a:lnTo>
                  <a:lnTo>
                    <a:pt x="634" y="124"/>
                  </a:lnTo>
                  <a:lnTo>
                    <a:pt x="634" y="123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4"/>
                  </a:lnTo>
                  <a:lnTo>
                    <a:pt x="634" y="126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6" y="126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4" y="128"/>
                  </a:lnTo>
                  <a:lnTo>
                    <a:pt x="636" y="128"/>
                  </a:lnTo>
                  <a:lnTo>
                    <a:pt x="636" y="126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6" y="128"/>
                  </a:lnTo>
                  <a:lnTo>
                    <a:pt x="638" y="128"/>
                  </a:lnTo>
                  <a:lnTo>
                    <a:pt x="638" y="130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8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6"/>
                  </a:lnTo>
                  <a:lnTo>
                    <a:pt x="638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38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39" y="124"/>
                  </a:lnTo>
                  <a:lnTo>
                    <a:pt x="641" y="124"/>
                  </a:lnTo>
                  <a:lnTo>
                    <a:pt x="641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45" y="124"/>
                  </a:lnTo>
                  <a:lnTo>
                    <a:pt x="645" y="124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3" y="126"/>
                  </a:lnTo>
                  <a:lnTo>
                    <a:pt x="641" y="126"/>
                  </a:lnTo>
                  <a:lnTo>
                    <a:pt x="641" y="128"/>
                  </a:lnTo>
                  <a:lnTo>
                    <a:pt x="639" y="128"/>
                  </a:lnTo>
                  <a:lnTo>
                    <a:pt x="639" y="128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30"/>
                  </a:lnTo>
                  <a:lnTo>
                    <a:pt x="641" y="128"/>
                  </a:lnTo>
                  <a:lnTo>
                    <a:pt x="641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3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30"/>
                  </a:lnTo>
                  <a:lnTo>
                    <a:pt x="643" y="130"/>
                  </a:lnTo>
                  <a:lnTo>
                    <a:pt x="643" y="130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2"/>
                  </a:lnTo>
                  <a:lnTo>
                    <a:pt x="643" y="134"/>
                  </a:lnTo>
                  <a:lnTo>
                    <a:pt x="645" y="134"/>
                  </a:lnTo>
                  <a:lnTo>
                    <a:pt x="645" y="134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2"/>
                  </a:lnTo>
                  <a:lnTo>
                    <a:pt x="645" y="130"/>
                  </a:lnTo>
                  <a:lnTo>
                    <a:pt x="645" y="130"/>
                  </a:lnTo>
                  <a:lnTo>
                    <a:pt x="647" y="128"/>
                  </a:lnTo>
                  <a:lnTo>
                    <a:pt x="645" y="128"/>
                  </a:lnTo>
                  <a:lnTo>
                    <a:pt x="645" y="128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7" y="126"/>
                  </a:lnTo>
                  <a:lnTo>
                    <a:pt x="647" y="126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28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30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48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0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28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2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4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30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4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28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6" y="130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28"/>
                  </a:lnTo>
                  <a:lnTo>
                    <a:pt x="658" y="130"/>
                  </a:lnTo>
                  <a:lnTo>
                    <a:pt x="659" y="130"/>
                  </a:lnTo>
                  <a:lnTo>
                    <a:pt x="659" y="130"/>
                  </a:lnTo>
                  <a:lnTo>
                    <a:pt x="659" y="128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7" y="130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5" y="132"/>
                  </a:lnTo>
                  <a:lnTo>
                    <a:pt x="665" y="132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4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3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59" y="132"/>
                  </a:lnTo>
                  <a:lnTo>
                    <a:pt x="661" y="132"/>
                  </a:lnTo>
                  <a:lnTo>
                    <a:pt x="661" y="132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4"/>
                  </a:lnTo>
                  <a:lnTo>
                    <a:pt x="663" y="135"/>
                  </a:lnTo>
                  <a:lnTo>
                    <a:pt x="663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4"/>
                  </a:lnTo>
                  <a:lnTo>
                    <a:pt x="667" y="132"/>
                  </a:lnTo>
                  <a:lnTo>
                    <a:pt x="667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2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69" y="134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9" y="139"/>
                  </a:lnTo>
                  <a:lnTo>
                    <a:pt x="670" y="139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3"/>
                  </a:lnTo>
                  <a:lnTo>
                    <a:pt x="669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9" y="141"/>
                  </a:lnTo>
                  <a:lnTo>
                    <a:pt x="667" y="141"/>
                  </a:lnTo>
                  <a:lnTo>
                    <a:pt x="667" y="139"/>
                  </a:lnTo>
                  <a:lnTo>
                    <a:pt x="669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7"/>
                  </a:lnTo>
                  <a:lnTo>
                    <a:pt x="665" y="137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5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39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1"/>
                  </a:lnTo>
                  <a:lnTo>
                    <a:pt x="667" y="143"/>
                  </a:lnTo>
                  <a:lnTo>
                    <a:pt x="667" y="143"/>
                  </a:lnTo>
                  <a:lnTo>
                    <a:pt x="667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5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41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3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61" y="141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9" y="139"/>
                  </a:lnTo>
                  <a:lnTo>
                    <a:pt x="659" y="139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8" y="139"/>
                  </a:lnTo>
                  <a:lnTo>
                    <a:pt x="656" y="139"/>
                  </a:lnTo>
                  <a:lnTo>
                    <a:pt x="656" y="139"/>
                  </a:lnTo>
                  <a:lnTo>
                    <a:pt x="656" y="137"/>
                  </a:lnTo>
                  <a:lnTo>
                    <a:pt x="654" y="139"/>
                  </a:lnTo>
                  <a:lnTo>
                    <a:pt x="654" y="139"/>
                  </a:lnTo>
                  <a:lnTo>
                    <a:pt x="652" y="139"/>
                  </a:lnTo>
                  <a:lnTo>
                    <a:pt x="652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39"/>
                  </a:lnTo>
                  <a:lnTo>
                    <a:pt x="650" y="141"/>
                  </a:lnTo>
                  <a:lnTo>
                    <a:pt x="650" y="141"/>
                  </a:lnTo>
                  <a:lnTo>
                    <a:pt x="652" y="141"/>
                  </a:lnTo>
                  <a:lnTo>
                    <a:pt x="654" y="141"/>
                  </a:lnTo>
                  <a:lnTo>
                    <a:pt x="656" y="141"/>
                  </a:lnTo>
                  <a:lnTo>
                    <a:pt x="656" y="139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1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6" y="143"/>
                  </a:lnTo>
                  <a:lnTo>
                    <a:pt x="658" y="143"/>
                  </a:lnTo>
                  <a:lnTo>
                    <a:pt x="658" y="141"/>
                  </a:lnTo>
                  <a:lnTo>
                    <a:pt x="658" y="141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3"/>
                  </a:lnTo>
                  <a:lnTo>
                    <a:pt x="659" y="141"/>
                  </a:lnTo>
                  <a:lnTo>
                    <a:pt x="659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1" y="143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1" y="141"/>
                  </a:lnTo>
                  <a:lnTo>
                    <a:pt x="663" y="141"/>
                  </a:lnTo>
                  <a:lnTo>
                    <a:pt x="661" y="141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3"/>
                  </a:lnTo>
                  <a:lnTo>
                    <a:pt x="663" y="145"/>
                  </a:lnTo>
                  <a:lnTo>
                    <a:pt x="665" y="145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3"/>
                  </a:lnTo>
                  <a:lnTo>
                    <a:pt x="665" y="145"/>
                  </a:lnTo>
                  <a:lnTo>
                    <a:pt x="665" y="145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1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3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5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7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6"/>
                  </a:lnTo>
                  <a:lnTo>
                    <a:pt x="669" y="148"/>
                  </a:lnTo>
                  <a:lnTo>
                    <a:pt x="669" y="148"/>
                  </a:lnTo>
                  <a:lnTo>
                    <a:pt x="669" y="146"/>
                  </a:lnTo>
                  <a:lnTo>
                    <a:pt x="667" y="146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48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5" y="148"/>
                  </a:lnTo>
                  <a:lnTo>
                    <a:pt x="665" y="148"/>
                  </a:lnTo>
                  <a:lnTo>
                    <a:pt x="665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0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9" y="152"/>
                  </a:lnTo>
                  <a:lnTo>
                    <a:pt x="669" y="152"/>
                  </a:lnTo>
                  <a:lnTo>
                    <a:pt x="669" y="154"/>
                  </a:lnTo>
                  <a:lnTo>
                    <a:pt x="669" y="154"/>
                  </a:lnTo>
                  <a:lnTo>
                    <a:pt x="667" y="154"/>
                  </a:lnTo>
                  <a:lnTo>
                    <a:pt x="667" y="152"/>
                  </a:lnTo>
                  <a:lnTo>
                    <a:pt x="667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48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3" y="150"/>
                  </a:lnTo>
                  <a:lnTo>
                    <a:pt x="665" y="150"/>
                  </a:lnTo>
                  <a:lnTo>
                    <a:pt x="665" y="150"/>
                  </a:lnTo>
                  <a:lnTo>
                    <a:pt x="663" y="152"/>
                  </a:lnTo>
                  <a:lnTo>
                    <a:pt x="663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2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5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4"/>
                  </a:lnTo>
                  <a:lnTo>
                    <a:pt x="667" y="154"/>
                  </a:lnTo>
                  <a:lnTo>
                    <a:pt x="667" y="156"/>
                  </a:lnTo>
                  <a:lnTo>
                    <a:pt x="667" y="156"/>
                  </a:lnTo>
                  <a:lnTo>
                    <a:pt x="669" y="156"/>
                  </a:lnTo>
                  <a:lnTo>
                    <a:pt x="669" y="154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69" y="156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69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7"/>
                  </a:lnTo>
                  <a:lnTo>
                    <a:pt x="670" y="159"/>
                  </a:lnTo>
                  <a:lnTo>
                    <a:pt x="670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7"/>
                  </a:lnTo>
                  <a:lnTo>
                    <a:pt x="669" y="159"/>
                  </a:lnTo>
                  <a:lnTo>
                    <a:pt x="669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7" y="159"/>
                  </a:lnTo>
                  <a:lnTo>
                    <a:pt x="665" y="157"/>
                  </a:lnTo>
                  <a:lnTo>
                    <a:pt x="667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7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5" y="159"/>
                  </a:lnTo>
                  <a:lnTo>
                    <a:pt x="667" y="159"/>
                  </a:lnTo>
                  <a:lnTo>
                    <a:pt x="667" y="161"/>
                  </a:lnTo>
                  <a:lnTo>
                    <a:pt x="669" y="159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9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7" y="161"/>
                  </a:lnTo>
                  <a:lnTo>
                    <a:pt x="665" y="161"/>
                  </a:lnTo>
                  <a:lnTo>
                    <a:pt x="665" y="161"/>
                  </a:lnTo>
                  <a:lnTo>
                    <a:pt x="665" y="163"/>
                  </a:lnTo>
                  <a:lnTo>
                    <a:pt x="665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9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7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5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69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5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2" y="167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8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70" y="167"/>
                  </a:lnTo>
                  <a:lnTo>
                    <a:pt x="669" y="167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68"/>
                  </a:lnTo>
                  <a:lnTo>
                    <a:pt x="669" y="170"/>
                  </a:lnTo>
                  <a:lnTo>
                    <a:pt x="669" y="170"/>
                  </a:lnTo>
                  <a:lnTo>
                    <a:pt x="667" y="170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7" y="168"/>
                  </a:lnTo>
                  <a:lnTo>
                    <a:pt x="665" y="168"/>
                  </a:lnTo>
                  <a:lnTo>
                    <a:pt x="665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3" y="168"/>
                  </a:lnTo>
                  <a:lnTo>
                    <a:pt x="661" y="168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8"/>
                  </a:lnTo>
                  <a:lnTo>
                    <a:pt x="661" y="168"/>
                  </a:lnTo>
                  <a:lnTo>
                    <a:pt x="659" y="168"/>
                  </a:lnTo>
                  <a:lnTo>
                    <a:pt x="659" y="168"/>
                  </a:lnTo>
                  <a:lnTo>
                    <a:pt x="659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7"/>
                  </a:lnTo>
                  <a:lnTo>
                    <a:pt x="661" y="165"/>
                  </a:lnTo>
                  <a:lnTo>
                    <a:pt x="661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9" y="165"/>
                  </a:lnTo>
                  <a:lnTo>
                    <a:pt x="658" y="165"/>
                  </a:lnTo>
                  <a:lnTo>
                    <a:pt x="658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7"/>
                  </a:lnTo>
                  <a:lnTo>
                    <a:pt x="659" y="168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8" y="167"/>
                  </a:lnTo>
                  <a:lnTo>
                    <a:pt x="656" y="167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5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3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6" y="161"/>
                  </a:lnTo>
                  <a:lnTo>
                    <a:pt x="658" y="159"/>
                  </a:lnTo>
                  <a:lnTo>
                    <a:pt x="658" y="159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8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7"/>
                  </a:lnTo>
                  <a:lnTo>
                    <a:pt x="656" y="159"/>
                  </a:lnTo>
                  <a:lnTo>
                    <a:pt x="656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59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4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57"/>
                  </a:lnTo>
                  <a:lnTo>
                    <a:pt x="650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7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59"/>
                  </a:lnTo>
                  <a:lnTo>
                    <a:pt x="648" y="161"/>
                  </a:lnTo>
                  <a:lnTo>
                    <a:pt x="650" y="159"/>
                  </a:lnTo>
                  <a:lnTo>
                    <a:pt x="650" y="159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0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2" y="161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5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4" y="167"/>
                  </a:lnTo>
                  <a:lnTo>
                    <a:pt x="652" y="167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2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68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4" y="170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50" y="168"/>
                  </a:lnTo>
                  <a:lnTo>
                    <a:pt x="648" y="168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7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5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8" y="163"/>
                  </a:lnTo>
                  <a:lnTo>
                    <a:pt x="647" y="161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7" y="163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5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61"/>
                  </a:lnTo>
                  <a:lnTo>
                    <a:pt x="643" y="159"/>
                  </a:lnTo>
                  <a:lnTo>
                    <a:pt x="643" y="159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6"/>
                  </a:lnTo>
                  <a:lnTo>
                    <a:pt x="641" y="157"/>
                  </a:lnTo>
                  <a:lnTo>
                    <a:pt x="641" y="157"/>
                  </a:lnTo>
                  <a:lnTo>
                    <a:pt x="639" y="157"/>
                  </a:lnTo>
                  <a:lnTo>
                    <a:pt x="639" y="156"/>
                  </a:lnTo>
                  <a:lnTo>
                    <a:pt x="639" y="157"/>
                  </a:lnTo>
                  <a:lnTo>
                    <a:pt x="639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7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8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6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6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4" y="156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2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32" y="152"/>
                  </a:lnTo>
                  <a:lnTo>
                    <a:pt x="632" y="152"/>
                  </a:lnTo>
                  <a:lnTo>
                    <a:pt x="632" y="150"/>
                  </a:lnTo>
                  <a:lnTo>
                    <a:pt x="630" y="150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2"/>
                  </a:lnTo>
                  <a:lnTo>
                    <a:pt x="630" y="154"/>
                  </a:lnTo>
                  <a:lnTo>
                    <a:pt x="630" y="154"/>
                  </a:lnTo>
                  <a:lnTo>
                    <a:pt x="628" y="154"/>
                  </a:lnTo>
                  <a:lnTo>
                    <a:pt x="628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4"/>
                  </a:lnTo>
                  <a:lnTo>
                    <a:pt x="627" y="152"/>
                  </a:lnTo>
                  <a:lnTo>
                    <a:pt x="625" y="152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4"/>
                  </a:lnTo>
                  <a:lnTo>
                    <a:pt x="625" y="152"/>
                  </a:lnTo>
                  <a:lnTo>
                    <a:pt x="625" y="152"/>
                  </a:lnTo>
                  <a:lnTo>
                    <a:pt x="623" y="152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50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8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5" y="146"/>
                  </a:lnTo>
                  <a:lnTo>
                    <a:pt x="625" y="146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5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3" y="146"/>
                  </a:lnTo>
                  <a:lnTo>
                    <a:pt x="621" y="146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21" y="148"/>
                  </a:lnTo>
                  <a:lnTo>
                    <a:pt x="619" y="148"/>
                  </a:lnTo>
                  <a:lnTo>
                    <a:pt x="619" y="148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6"/>
                  </a:lnTo>
                  <a:lnTo>
                    <a:pt x="619" y="145"/>
                  </a:lnTo>
                  <a:lnTo>
                    <a:pt x="617" y="145"/>
                  </a:lnTo>
                  <a:lnTo>
                    <a:pt x="617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6" y="145"/>
                  </a:lnTo>
                  <a:lnTo>
                    <a:pt x="614" y="145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4" y="146"/>
                  </a:lnTo>
                  <a:lnTo>
                    <a:pt x="616" y="146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6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7" y="148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0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19" y="152"/>
                  </a:lnTo>
                  <a:lnTo>
                    <a:pt x="621" y="152"/>
                  </a:lnTo>
                  <a:lnTo>
                    <a:pt x="621" y="152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1" y="154"/>
                  </a:lnTo>
                  <a:lnTo>
                    <a:pt x="623" y="156"/>
                  </a:lnTo>
                  <a:lnTo>
                    <a:pt x="623" y="156"/>
                  </a:lnTo>
                  <a:lnTo>
                    <a:pt x="625" y="156"/>
                  </a:lnTo>
                  <a:lnTo>
                    <a:pt x="625" y="157"/>
                  </a:lnTo>
                  <a:lnTo>
                    <a:pt x="625" y="157"/>
                  </a:lnTo>
                  <a:lnTo>
                    <a:pt x="627" y="157"/>
                  </a:lnTo>
                  <a:lnTo>
                    <a:pt x="627" y="159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30" y="159"/>
                  </a:lnTo>
                  <a:lnTo>
                    <a:pt x="630" y="157"/>
                  </a:lnTo>
                  <a:lnTo>
                    <a:pt x="630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59"/>
                  </a:lnTo>
                  <a:lnTo>
                    <a:pt x="632" y="161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4" y="161"/>
                  </a:lnTo>
                  <a:lnTo>
                    <a:pt x="636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8" y="161"/>
                  </a:lnTo>
                  <a:lnTo>
                    <a:pt x="639" y="161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39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3"/>
                  </a:lnTo>
                  <a:lnTo>
                    <a:pt x="641" y="165"/>
                  </a:lnTo>
                  <a:lnTo>
                    <a:pt x="643" y="165"/>
                  </a:lnTo>
                  <a:lnTo>
                    <a:pt x="643" y="165"/>
                  </a:lnTo>
                  <a:lnTo>
                    <a:pt x="641" y="165"/>
                  </a:lnTo>
                  <a:lnTo>
                    <a:pt x="641" y="167"/>
                  </a:lnTo>
                  <a:lnTo>
                    <a:pt x="641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3" y="167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5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68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1" y="170"/>
                  </a:lnTo>
                  <a:lnTo>
                    <a:pt x="643" y="168"/>
                  </a:lnTo>
                  <a:lnTo>
                    <a:pt x="643" y="168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3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5" y="170"/>
                  </a:lnTo>
                  <a:lnTo>
                    <a:pt x="647" y="172"/>
                  </a:lnTo>
                  <a:lnTo>
                    <a:pt x="647" y="172"/>
                  </a:lnTo>
                  <a:lnTo>
                    <a:pt x="648" y="172"/>
                  </a:lnTo>
                  <a:lnTo>
                    <a:pt x="648" y="172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0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2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4"/>
                  </a:lnTo>
                  <a:lnTo>
                    <a:pt x="654" y="172"/>
                  </a:lnTo>
                  <a:lnTo>
                    <a:pt x="656" y="172"/>
                  </a:lnTo>
                  <a:lnTo>
                    <a:pt x="656" y="174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59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2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1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3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7" y="174"/>
                  </a:lnTo>
                  <a:lnTo>
                    <a:pt x="667" y="176"/>
                  </a:lnTo>
                  <a:lnTo>
                    <a:pt x="667" y="176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70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2" y="174"/>
                  </a:lnTo>
                  <a:lnTo>
                    <a:pt x="674" y="174"/>
                  </a:lnTo>
                  <a:lnTo>
                    <a:pt x="674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4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6" y="176"/>
                  </a:lnTo>
                  <a:lnTo>
                    <a:pt x="674" y="177"/>
                  </a:lnTo>
                  <a:lnTo>
                    <a:pt x="674" y="176"/>
                  </a:lnTo>
                  <a:lnTo>
                    <a:pt x="674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2" y="176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9"/>
                  </a:lnTo>
                  <a:lnTo>
                    <a:pt x="674" y="177"/>
                  </a:lnTo>
                  <a:lnTo>
                    <a:pt x="674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2" y="177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69" y="177"/>
                  </a:lnTo>
                  <a:lnTo>
                    <a:pt x="669" y="177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9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79"/>
                  </a:lnTo>
                  <a:lnTo>
                    <a:pt x="667" y="181"/>
                  </a:lnTo>
                  <a:lnTo>
                    <a:pt x="665" y="181"/>
                  </a:lnTo>
                  <a:lnTo>
                    <a:pt x="667" y="183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3" y="181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61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9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6" y="181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79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58" y="181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8" y="183"/>
                  </a:lnTo>
                  <a:lnTo>
                    <a:pt x="659" y="183"/>
                  </a:lnTo>
                  <a:lnTo>
                    <a:pt x="659" y="181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59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1" y="183"/>
                  </a:lnTo>
                  <a:lnTo>
                    <a:pt x="663" y="183"/>
                  </a:lnTo>
                  <a:lnTo>
                    <a:pt x="663" y="183"/>
                  </a:lnTo>
                  <a:lnTo>
                    <a:pt x="663" y="185"/>
                  </a:lnTo>
                  <a:lnTo>
                    <a:pt x="663" y="185"/>
                  </a:lnTo>
                  <a:lnTo>
                    <a:pt x="665" y="183"/>
                  </a:lnTo>
                  <a:lnTo>
                    <a:pt x="665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7" y="183"/>
                  </a:lnTo>
                  <a:lnTo>
                    <a:pt x="669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7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81"/>
                  </a:lnTo>
                  <a:lnTo>
                    <a:pt x="669" y="179"/>
                  </a:lnTo>
                  <a:lnTo>
                    <a:pt x="670" y="181"/>
                  </a:lnTo>
                  <a:lnTo>
                    <a:pt x="670" y="179"/>
                  </a:lnTo>
                  <a:lnTo>
                    <a:pt x="670" y="179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2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4" y="181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3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4" y="185"/>
                  </a:lnTo>
                  <a:lnTo>
                    <a:pt x="676" y="185"/>
                  </a:lnTo>
                  <a:lnTo>
                    <a:pt x="676" y="183"/>
                  </a:lnTo>
                  <a:lnTo>
                    <a:pt x="676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3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1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80" y="185"/>
                  </a:lnTo>
                  <a:lnTo>
                    <a:pt x="678" y="187"/>
                  </a:lnTo>
                  <a:lnTo>
                    <a:pt x="678" y="185"/>
                  </a:lnTo>
                  <a:lnTo>
                    <a:pt x="678" y="185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7"/>
                  </a:lnTo>
                  <a:lnTo>
                    <a:pt x="678" y="188"/>
                  </a:lnTo>
                  <a:lnTo>
                    <a:pt x="680" y="188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0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7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1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7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3" y="185"/>
                  </a:lnTo>
                  <a:lnTo>
                    <a:pt x="685" y="185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3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5" y="194"/>
                  </a:lnTo>
                  <a:lnTo>
                    <a:pt x="687" y="194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7" y="198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5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6"/>
                  </a:lnTo>
                  <a:lnTo>
                    <a:pt x="683" y="198"/>
                  </a:lnTo>
                  <a:lnTo>
                    <a:pt x="683" y="198"/>
                  </a:lnTo>
                  <a:lnTo>
                    <a:pt x="685" y="198"/>
                  </a:lnTo>
                  <a:lnTo>
                    <a:pt x="685" y="198"/>
                  </a:lnTo>
                  <a:lnTo>
                    <a:pt x="687" y="198"/>
                  </a:lnTo>
                  <a:lnTo>
                    <a:pt x="685" y="199"/>
                  </a:lnTo>
                  <a:lnTo>
                    <a:pt x="687" y="199"/>
                  </a:lnTo>
                  <a:lnTo>
                    <a:pt x="687" y="199"/>
                  </a:lnTo>
                  <a:lnTo>
                    <a:pt x="687" y="201"/>
                  </a:lnTo>
                  <a:lnTo>
                    <a:pt x="687" y="201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7" y="203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5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201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3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1" y="199"/>
                  </a:lnTo>
                  <a:lnTo>
                    <a:pt x="680" y="199"/>
                  </a:lnTo>
                  <a:lnTo>
                    <a:pt x="680" y="198"/>
                  </a:lnTo>
                  <a:lnTo>
                    <a:pt x="680" y="198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6"/>
                  </a:lnTo>
                  <a:lnTo>
                    <a:pt x="680" y="194"/>
                  </a:lnTo>
                  <a:lnTo>
                    <a:pt x="680" y="194"/>
                  </a:lnTo>
                  <a:lnTo>
                    <a:pt x="678" y="194"/>
                  </a:lnTo>
                  <a:lnTo>
                    <a:pt x="678" y="194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8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0"/>
                  </a:lnTo>
                  <a:lnTo>
                    <a:pt x="674" y="192"/>
                  </a:lnTo>
                  <a:lnTo>
                    <a:pt x="676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8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6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8"/>
                  </a:lnTo>
                  <a:lnTo>
                    <a:pt x="674" y="196"/>
                  </a:lnTo>
                  <a:lnTo>
                    <a:pt x="672" y="196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4"/>
                  </a:lnTo>
                  <a:lnTo>
                    <a:pt x="672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2"/>
                  </a:lnTo>
                  <a:lnTo>
                    <a:pt x="670" y="190"/>
                  </a:lnTo>
                  <a:lnTo>
                    <a:pt x="670" y="190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69" y="192"/>
                  </a:lnTo>
                  <a:lnTo>
                    <a:pt x="670" y="192"/>
                  </a:lnTo>
                  <a:lnTo>
                    <a:pt x="670" y="194"/>
                  </a:lnTo>
                  <a:lnTo>
                    <a:pt x="670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9" y="194"/>
                  </a:lnTo>
                  <a:lnTo>
                    <a:pt x="667" y="194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7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0"/>
                  </a:lnTo>
                  <a:lnTo>
                    <a:pt x="665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2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5" y="196"/>
                  </a:lnTo>
                  <a:lnTo>
                    <a:pt x="667" y="194"/>
                  </a:lnTo>
                  <a:lnTo>
                    <a:pt x="667" y="194"/>
                  </a:lnTo>
                  <a:lnTo>
                    <a:pt x="667" y="196"/>
                  </a:lnTo>
                  <a:lnTo>
                    <a:pt x="667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69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8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2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70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9" y="199"/>
                  </a:lnTo>
                  <a:lnTo>
                    <a:pt x="667" y="199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5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8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3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5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199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1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5" y="203"/>
                  </a:lnTo>
                  <a:lnTo>
                    <a:pt x="667" y="203"/>
                  </a:lnTo>
                  <a:lnTo>
                    <a:pt x="667" y="201"/>
                  </a:lnTo>
                  <a:lnTo>
                    <a:pt x="667" y="201"/>
                  </a:lnTo>
                  <a:lnTo>
                    <a:pt x="667" y="203"/>
                  </a:lnTo>
                  <a:lnTo>
                    <a:pt x="667" y="203"/>
                  </a:lnTo>
                  <a:lnTo>
                    <a:pt x="669" y="203"/>
                  </a:lnTo>
                  <a:lnTo>
                    <a:pt x="669" y="203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69" y="201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0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4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3"/>
                  </a:lnTo>
                  <a:lnTo>
                    <a:pt x="672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4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2" y="205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5"/>
                  </a:lnTo>
                  <a:lnTo>
                    <a:pt x="670" y="205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9" y="207"/>
                  </a:lnTo>
                  <a:lnTo>
                    <a:pt x="667" y="207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5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7"/>
                  </a:lnTo>
                  <a:lnTo>
                    <a:pt x="667" y="209"/>
                  </a:lnTo>
                  <a:lnTo>
                    <a:pt x="667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7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69" y="209"/>
                  </a:lnTo>
                  <a:lnTo>
                    <a:pt x="669" y="209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69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6" y="207"/>
                  </a:lnTo>
                  <a:lnTo>
                    <a:pt x="674" y="207"/>
                  </a:lnTo>
                  <a:lnTo>
                    <a:pt x="674" y="207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6" y="209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7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09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8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0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8" y="212"/>
                  </a:lnTo>
                  <a:lnTo>
                    <a:pt x="676" y="212"/>
                  </a:lnTo>
                  <a:lnTo>
                    <a:pt x="676" y="212"/>
                  </a:lnTo>
                  <a:lnTo>
                    <a:pt x="674" y="212"/>
                  </a:lnTo>
                  <a:lnTo>
                    <a:pt x="674" y="212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2" y="214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6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70" y="214"/>
                  </a:lnTo>
                  <a:lnTo>
                    <a:pt x="669" y="214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9" y="216"/>
                  </a:lnTo>
                  <a:lnTo>
                    <a:pt x="667" y="216"/>
                  </a:lnTo>
                  <a:lnTo>
                    <a:pt x="667" y="216"/>
                  </a:lnTo>
                  <a:lnTo>
                    <a:pt x="667" y="214"/>
                  </a:lnTo>
                  <a:lnTo>
                    <a:pt x="667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4"/>
                  </a:lnTo>
                  <a:lnTo>
                    <a:pt x="665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2"/>
                  </a:lnTo>
                  <a:lnTo>
                    <a:pt x="663" y="214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59" y="212"/>
                  </a:lnTo>
                  <a:lnTo>
                    <a:pt x="661" y="212"/>
                  </a:lnTo>
                  <a:lnTo>
                    <a:pt x="661" y="212"/>
                  </a:lnTo>
                  <a:lnTo>
                    <a:pt x="661" y="210"/>
                  </a:lnTo>
                  <a:lnTo>
                    <a:pt x="661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9" y="210"/>
                  </a:lnTo>
                  <a:lnTo>
                    <a:pt x="658" y="212"/>
                  </a:lnTo>
                  <a:lnTo>
                    <a:pt x="658" y="212"/>
                  </a:lnTo>
                  <a:lnTo>
                    <a:pt x="658" y="210"/>
                  </a:lnTo>
                  <a:lnTo>
                    <a:pt x="658" y="210"/>
                  </a:lnTo>
                  <a:lnTo>
                    <a:pt x="656" y="210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6" y="209"/>
                  </a:lnTo>
                  <a:lnTo>
                    <a:pt x="654" y="209"/>
                  </a:lnTo>
                  <a:lnTo>
                    <a:pt x="654" y="207"/>
                  </a:lnTo>
                  <a:lnTo>
                    <a:pt x="652" y="207"/>
                  </a:lnTo>
                  <a:lnTo>
                    <a:pt x="652" y="207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50" y="205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3"/>
                  </a:lnTo>
                  <a:lnTo>
                    <a:pt x="648" y="201"/>
                  </a:lnTo>
                  <a:lnTo>
                    <a:pt x="647" y="201"/>
                  </a:lnTo>
                  <a:lnTo>
                    <a:pt x="647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5" y="201"/>
                  </a:lnTo>
                  <a:lnTo>
                    <a:pt x="643" y="203"/>
                  </a:lnTo>
                  <a:lnTo>
                    <a:pt x="645" y="205"/>
                  </a:lnTo>
                  <a:lnTo>
                    <a:pt x="647" y="207"/>
                  </a:lnTo>
                  <a:lnTo>
                    <a:pt x="647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7"/>
                  </a:lnTo>
                  <a:lnTo>
                    <a:pt x="648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0" y="209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2" y="210"/>
                  </a:lnTo>
                  <a:lnTo>
                    <a:pt x="654" y="212"/>
                  </a:lnTo>
                  <a:lnTo>
                    <a:pt x="654" y="212"/>
                  </a:lnTo>
                  <a:lnTo>
                    <a:pt x="656" y="212"/>
                  </a:lnTo>
                  <a:lnTo>
                    <a:pt x="656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4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6" y="214"/>
                  </a:lnTo>
                  <a:lnTo>
                    <a:pt x="658" y="214"/>
                  </a:lnTo>
                  <a:lnTo>
                    <a:pt x="658" y="214"/>
                  </a:lnTo>
                  <a:lnTo>
                    <a:pt x="659" y="214"/>
                  </a:lnTo>
                  <a:lnTo>
                    <a:pt x="659" y="214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59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1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3" y="216"/>
                  </a:lnTo>
                  <a:lnTo>
                    <a:pt x="665" y="216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5" y="218"/>
                  </a:lnTo>
                  <a:lnTo>
                    <a:pt x="667" y="218"/>
                  </a:lnTo>
                  <a:lnTo>
                    <a:pt x="669" y="218"/>
                  </a:lnTo>
                  <a:lnTo>
                    <a:pt x="670" y="218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72" y="220"/>
                  </a:lnTo>
                  <a:lnTo>
                    <a:pt x="672" y="220"/>
                  </a:lnTo>
                  <a:lnTo>
                    <a:pt x="674" y="220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6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78" y="220"/>
                  </a:lnTo>
                  <a:lnTo>
                    <a:pt x="680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0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1" y="221"/>
                  </a:lnTo>
                  <a:lnTo>
                    <a:pt x="681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80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1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6" y="223"/>
                  </a:lnTo>
                  <a:lnTo>
                    <a:pt x="678" y="221"/>
                  </a:lnTo>
                  <a:lnTo>
                    <a:pt x="678" y="221"/>
                  </a:lnTo>
                  <a:lnTo>
                    <a:pt x="678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5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8" y="227"/>
                  </a:lnTo>
                  <a:lnTo>
                    <a:pt x="676" y="227"/>
                  </a:lnTo>
                  <a:lnTo>
                    <a:pt x="676" y="227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7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5"/>
                  </a:lnTo>
                  <a:lnTo>
                    <a:pt x="680" y="223"/>
                  </a:lnTo>
                  <a:lnTo>
                    <a:pt x="680" y="223"/>
                  </a:lnTo>
                  <a:lnTo>
                    <a:pt x="681" y="223"/>
                  </a:lnTo>
                  <a:lnTo>
                    <a:pt x="681" y="223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3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7"/>
                  </a:lnTo>
                  <a:lnTo>
                    <a:pt x="683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3" y="223"/>
                  </a:lnTo>
                  <a:lnTo>
                    <a:pt x="683" y="223"/>
                  </a:lnTo>
                  <a:lnTo>
                    <a:pt x="685" y="223"/>
                  </a:lnTo>
                  <a:lnTo>
                    <a:pt x="685" y="223"/>
                  </a:lnTo>
                  <a:lnTo>
                    <a:pt x="685" y="221"/>
                  </a:lnTo>
                  <a:lnTo>
                    <a:pt x="685" y="221"/>
                  </a:lnTo>
                  <a:lnTo>
                    <a:pt x="687" y="221"/>
                  </a:lnTo>
                  <a:lnTo>
                    <a:pt x="687" y="221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7" y="223"/>
                  </a:lnTo>
                  <a:lnTo>
                    <a:pt x="689" y="223"/>
                  </a:lnTo>
                  <a:lnTo>
                    <a:pt x="689" y="223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89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1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5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2" y="227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91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30"/>
                  </a:lnTo>
                  <a:lnTo>
                    <a:pt x="689" y="230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9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7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29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5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7" y="230"/>
                  </a:lnTo>
                  <a:lnTo>
                    <a:pt x="689" y="230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2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4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8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89" y="236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4"/>
                  </a:lnTo>
                  <a:lnTo>
                    <a:pt x="691" y="232"/>
                  </a:lnTo>
                  <a:lnTo>
                    <a:pt x="689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2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1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2" y="230"/>
                  </a:lnTo>
                  <a:lnTo>
                    <a:pt x="694" y="232"/>
                  </a:lnTo>
                  <a:lnTo>
                    <a:pt x="694" y="232"/>
                  </a:lnTo>
                  <a:lnTo>
                    <a:pt x="694" y="230"/>
                  </a:lnTo>
                  <a:lnTo>
                    <a:pt x="692" y="230"/>
                  </a:lnTo>
                  <a:lnTo>
                    <a:pt x="692" y="229"/>
                  </a:lnTo>
                  <a:lnTo>
                    <a:pt x="692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4" y="229"/>
                  </a:lnTo>
                  <a:lnTo>
                    <a:pt x="696" y="229"/>
                  </a:lnTo>
                  <a:lnTo>
                    <a:pt x="696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2"/>
                  </a:lnTo>
                  <a:lnTo>
                    <a:pt x="696" y="234"/>
                  </a:lnTo>
                  <a:lnTo>
                    <a:pt x="696" y="236"/>
                  </a:lnTo>
                  <a:lnTo>
                    <a:pt x="696" y="236"/>
                  </a:lnTo>
                  <a:lnTo>
                    <a:pt x="696" y="238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0"/>
                  </a:lnTo>
                  <a:lnTo>
                    <a:pt x="696" y="240"/>
                  </a:lnTo>
                  <a:lnTo>
                    <a:pt x="696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38"/>
                  </a:lnTo>
                  <a:lnTo>
                    <a:pt x="694" y="240"/>
                  </a:lnTo>
                  <a:lnTo>
                    <a:pt x="694" y="240"/>
                  </a:lnTo>
                  <a:lnTo>
                    <a:pt x="692" y="240"/>
                  </a:lnTo>
                  <a:lnTo>
                    <a:pt x="692" y="240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2" y="241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91" y="243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7" y="245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7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7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3" y="247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5"/>
                  </a:lnTo>
                  <a:lnTo>
                    <a:pt x="681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80" y="243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8" y="241"/>
                  </a:lnTo>
                  <a:lnTo>
                    <a:pt x="676" y="241"/>
                  </a:lnTo>
                  <a:lnTo>
                    <a:pt x="676" y="241"/>
                  </a:lnTo>
                  <a:lnTo>
                    <a:pt x="674" y="241"/>
                  </a:lnTo>
                  <a:lnTo>
                    <a:pt x="674" y="241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40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2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8"/>
                  </a:lnTo>
                  <a:lnTo>
                    <a:pt x="670" y="236"/>
                  </a:lnTo>
                  <a:lnTo>
                    <a:pt x="670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6"/>
                  </a:lnTo>
                  <a:lnTo>
                    <a:pt x="667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38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9" y="240"/>
                  </a:lnTo>
                  <a:lnTo>
                    <a:pt x="667" y="240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7" y="238"/>
                  </a:lnTo>
                  <a:lnTo>
                    <a:pt x="665" y="236"/>
                  </a:lnTo>
                  <a:lnTo>
                    <a:pt x="665" y="236"/>
                  </a:lnTo>
                  <a:lnTo>
                    <a:pt x="663" y="236"/>
                  </a:lnTo>
                  <a:lnTo>
                    <a:pt x="663" y="236"/>
                  </a:lnTo>
                  <a:lnTo>
                    <a:pt x="661" y="236"/>
                  </a:lnTo>
                  <a:lnTo>
                    <a:pt x="661" y="236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4"/>
                  </a:lnTo>
                  <a:lnTo>
                    <a:pt x="661" y="232"/>
                  </a:lnTo>
                  <a:lnTo>
                    <a:pt x="661" y="232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29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59" y="227"/>
                  </a:lnTo>
                  <a:lnTo>
                    <a:pt x="658" y="227"/>
                  </a:lnTo>
                  <a:lnTo>
                    <a:pt x="658" y="227"/>
                  </a:lnTo>
                  <a:lnTo>
                    <a:pt x="658" y="225"/>
                  </a:lnTo>
                  <a:lnTo>
                    <a:pt x="656" y="225"/>
                  </a:lnTo>
                  <a:lnTo>
                    <a:pt x="656" y="225"/>
                  </a:lnTo>
                  <a:lnTo>
                    <a:pt x="654" y="225"/>
                  </a:lnTo>
                  <a:lnTo>
                    <a:pt x="652" y="225"/>
                  </a:lnTo>
                  <a:lnTo>
                    <a:pt x="652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5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50" y="227"/>
                  </a:lnTo>
                  <a:lnTo>
                    <a:pt x="648" y="227"/>
                  </a:lnTo>
                  <a:lnTo>
                    <a:pt x="648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7" y="229"/>
                  </a:lnTo>
                  <a:lnTo>
                    <a:pt x="648" y="229"/>
                  </a:lnTo>
                  <a:lnTo>
                    <a:pt x="648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7" y="230"/>
                  </a:lnTo>
                  <a:lnTo>
                    <a:pt x="645" y="230"/>
                  </a:lnTo>
                  <a:lnTo>
                    <a:pt x="645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9"/>
                  </a:lnTo>
                  <a:lnTo>
                    <a:pt x="643" y="227"/>
                  </a:lnTo>
                  <a:lnTo>
                    <a:pt x="641" y="227"/>
                  </a:lnTo>
                  <a:lnTo>
                    <a:pt x="641" y="227"/>
                  </a:lnTo>
                  <a:lnTo>
                    <a:pt x="639" y="227"/>
                  </a:lnTo>
                  <a:lnTo>
                    <a:pt x="638" y="227"/>
                  </a:lnTo>
                  <a:lnTo>
                    <a:pt x="636" y="227"/>
                  </a:lnTo>
                  <a:lnTo>
                    <a:pt x="634" y="229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7"/>
                  </a:lnTo>
                  <a:lnTo>
                    <a:pt x="634" y="225"/>
                  </a:lnTo>
                  <a:lnTo>
                    <a:pt x="634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2" y="223"/>
                  </a:lnTo>
                  <a:lnTo>
                    <a:pt x="634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1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2" y="220"/>
                  </a:lnTo>
                  <a:lnTo>
                    <a:pt x="630" y="220"/>
                  </a:lnTo>
                  <a:lnTo>
                    <a:pt x="630" y="218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0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1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3"/>
                  </a:lnTo>
                  <a:lnTo>
                    <a:pt x="630" y="225"/>
                  </a:lnTo>
                  <a:lnTo>
                    <a:pt x="632" y="225"/>
                  </a:lnTo>
                  <a:lnTo>
                    <a:pt x="632" y="225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2" y="227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30" y="229"/>
                  </a:lnTo>
                  <a:lnTo>
                    <a:pt x="628" y="229"/>
                  </a:lnTo>
                  <a:lnTo>
                    <a:pt x="630" y="229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30" y="230"/>
                  </a:lnTo>
                  <a:lnTo>
                    <a:pt x="628" y="230"/>
                  </a:lnTo>
                  <a:lnTo>
                    <a:pt x="628" y="230"/>
                  </a:lnTo>
                  <a:lnTo>
                    <a:pt x="627" y="230"/>
                  </a:lnTo>
                  <a:lnTo>
                    <a:pt x="627" y="232"/>
                  </a:lnTo>
                  <a:lnTo>
                    <a:pt x="628" y="232"/>
                  </a:lnTo>
                  <a:lnTo>
                    <a:pt x="628" y="232"/>
                  </a:lnTo>
                  <a:lnTo>
                    <a:pt x="630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2" y="234"/>
                  </a:lnTo>
                  <a:lnTo>
                    <a:pt x="634" y="234"/>
                  </a:lnTo>
                  <a:lnTo>
                    <a:pt x="634" y="232"/>
                  </a:lnTo>
                  <a:lnTo>
                    <a:pt x="636" y="232"/>
                  </a:lnTo>
                  <a:lnTo>
                    <a:pt x="636" y="232"/>
                  </a:lnTo>
                  <a:lnTo>
                    <a:pt x="638" y="232"/>
                  </a:lnTo>
                  <a:lnTo>
                    <a:pt x="639" y="232"/>
                  </a:lnTo>
                  <a:lnTo>
                    <a:pt x="639" y="232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1" y="230"/>
                  </a:lnTo>
                  <a:lnTo>
                    <a:pt x="643" y="230"/>
                  </a:lnTo>
                  <a:lnTo>
                    <a:pt x="641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3" y="232"/>
                  </a:lnTo>
                  <a:lnTo>
                    <a:pt x="645" y="232"/>
                  </a:lnTo>
                  <a:lnTo>
                    <a:pt x="645" y="234"/>
                  </a:lnTo>
                  <a:lnTo>
                    <a:pt x="645" y="234"/>
                  </a:lnTo>
                  <a:lnTo>
                    <a:pt x="647" y="234"/>
                  </a:lnTo>
                  <a:lnTo>
                    <a:pt x="647" y="234"/>
                  </a:lnTo>
                  <a:lnTo>
                    <a:pt x="648" y="234"/>
                  </a:lnTo>
                  <a:lnTo>
                    <a:pt x="648" y="236"/>
                  </a:lnTo>
                  <a:lnTo>
                    <a:pt x="650" y="236"/>
                  </a:lnTo>
                  <a:lnTo>
                    <a:pt x="650" y="236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4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2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30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2" y="229"/>
                  </a:lnTo>
                  <a:lnTo>
                    <a:pt x="654" y="229"/>
                  </a:lnTo>
                  <a:lnTo>
                    <a:pt x="654" y="230"/>
                  </a:lnTo>
                  <a:lnTo>
                    <a:pt x="654" y="230"/>
                  </a:lnTo>
                  <a:lnTo>
                    <a:pt x="656" y="230"/>
                  </a:lnTo>
                  <a:lnTo>
                    <a:pt x="654" y="232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6" y="234"/>
                  </a:lnTo>
                  <a:lnTo>
                    <a:pt x="658" y="234"/>
                  </a:lnTo>
                  <a:lnTo>
                    <a:pt x="658" y="236"/>
                  </a:lnTo>
                  <a:lnTo>
                    <a:pt x="658" y="238"/>
                  </a:lnTo>
                  <a:lnTo>
                    <a:pt x="658" y="238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0"/>
                  </a:lnTo>
                  <a:lnTo>
                    <a:pt x="659" y="241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3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59" y="245"/>
                  </a:lnTo>
                  <a:lnTo>
                    <a:pt x="661" y="245"/>
                  </a:lnTo>
                  <a:lnTo>
                    <a:pt x="661" y="245"/>
                  </a:lnTo>
                  <a:lnTo>
                    <a:pt x="663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5" y="245"/>
                  </a:lnTo>
                  <a:lnTo>
                    <a:pt x="667" y="245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9" y="249"/>
                  </a:lnTo>
                  <a:lnTo>
                    <a:pt x="667" y="249"/>
                  </a:lnTo>
                  <a:lnTo>
                    <a:pt x="667" y="249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7" y="251"/>
                  </a:lnTo>
                  <a:lnTo>
                    <a:pt x="669" y="251"/>
                  </a:lnTo>
                  <a:lnTo>
                    <a:pt x="669" y="251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0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2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6" y="251"/>
                  </a:lnTo>
                  <a:lnTo>
                    <a:pt x="678" y="251"/>
                  </a:lnTo>
                  <a:lnTo>
                    <a:pt x="678" y="251"/>
                  </a:lnTo>
                  <a:lnTo>
                    <a:pt x="680" y="251"/>
                  </a:lnTo>
                  <a:lnTo>
                    <a:pt x="680" y="251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80" y="252"/>
                  </a:lnTo>
                  <a:lnTo>
                    <a:pt x="678" y="252"/>
                  </a:lnTo>
                  <a:lnTo>
                    <a:pt x="678" y="252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78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4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6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0" y="258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1" y="256"/>
                  </a:lnTo>
                  <a:lnTo>
                    <a:pt x="683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1" y="260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80" y="263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5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7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1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78" y="273"/>
                  </a:lnTo>
                  <a:lnTo>
                    <a:pt x="680" y="274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3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71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80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78" y="269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0" y="267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1" y="263"/>
                  </a:lnTo>
                  <a:lnTo>
                    <a:pt x="683" y="263"/>
                  </a:lnTo>
                  <a:lnTo>
                    <a:pt x="683" y="263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2"/>
                  </a:lnTo>
                  <a:lnTo>
                    <a:pt x="683" y="262"/>
                  </a:lnTo>
                  <a:lnTo>
                    <a:pt x="683" y="260"/>
                  </a:lnTo>
                  <a:lnTo>
                    <a:pt x="683" y="260"/>
                  </a:lnTo>
                  <a:lnTo>
                    <a:pt x="685" y="260"/>
                  </a:lnTo>
                  <a:lnTo>
                    <a:pt x="685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5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7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89" y="256"/>
                  </a:lnTo>
                  <a:lnTo>
                    <a:pt x="691" y="256"/>
                  </a:lnTo>
                  <a:lnTo>
                    <a:pt x="691" y="256"/>
                  </a:lnTo>
                  <a:lnTo>
                    <a:pt x="692" y="256"/>
                  </a:lnTo>
                  <a:lnTo>
                    <a:pt x="692" y="256"/>
                  </a:lnTo>
                  <a:lnTo>
                    <a:pt x="692" y="254"/>
                  </a:lnTo>
                  <a:lnTo>
                    <a:pt x="692" y="254"/>
                  </a:lnTo>
                  <a:lnTo>
                    <a:pt x="692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4" y="252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4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6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6" y="258"/>
                  </a:lnTo>
                  <a:lnTo>
                    <a:pt x="698" y="258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3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7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6" y="262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698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0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1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5" y="260"/>
                  </a:lnTo>
                  <a:lnTo>
                    <a:pt x="707" y="260"/>
                  </a:lnTo>
                  <a:lnTo>
                    <a:pt x="707" y="260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7" y="258"/>
                  </a:lnTo>
                  <a:lnTo>
                    <a:pt x="705" y="258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3" y="260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700" y="258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698" y="256"/>
                  </a:lnTo>
                  <a:lnTo>
                    <a:pt x="700" y="256"/>
                  </a:lnTo>
                  <a:lnTo>
                    <a:pt x="698" y="254"/>
                  </a:lnTo>
                  <a:lnTo>
                    <a:pt x="698" y="254"/>
                  </a:lnTo>
                  <a:lnTo>
                    <a:pt x="698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1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4"/>
                  </a:lnTo>
                  <a:lnTo>
                    <a:pt x="703" y="252"/>
                  </a:lnTo>
                  <a:lnTo>
                    <a:pt x="703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2"/>
                  </a:lnTo>
                  <a:lnTo>
                    <a:pt x="700" y="251"/>
                  </a:lnTo>
                  <a:lnTo>
                    <a:pt x="700" y="251"/>
                  </a:lnTo>
                  <a:lnTo>
                    <a:pt x="700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8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2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51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6" y="249"/>
                  </a:lnTo>
                  <a:lnTo>
                    <a:pt x="694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698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7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700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698" y="245"/>
                  </a:lnTo>
                  <a:lnTo>
                    <a:pt x="700" y="245"/>
                  </a:lnTo>
                  <a:lnTo>
                    <a:pt x="700" y="243"/>
                  </a:lnTo>
                  <a:lnTo>
                    <a:pt x="700" y="243"/>
                  </a:lnTo>
                  <a:lnTo>
                    <a:pt x="701" y="243"/>
                  </a:lnTo>
                  <a:lnTo>
                    <a:pt x="703" y="245"/>
                  </a:lnTo>
                  <a:lnTo>
                    <a:pt x="705" y="245"/>
                  </a:lnTo>
                  <a:lnTo>
                    <a:pt x="709" y="245"/>
                  </a:lnTo>
                  <a:lnTo>
                    <a:pt x="709" y="245"/>
                  </a:lnTo>
                  <a:lnTo>
                    <a:pt x="711" y="245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9" y="249"/>
                  </a:lnTo>
                  <a:lnTo>
                    <a:pt x="707" y="251"/>
                  </a:lnTo>
                  <a:lnTo>
                    <a:pt x="707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09" y="251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2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2" y="249"/>
                  </a:lnTo>
                  <a:lnTo>
                    <a:pt x="711" y="249"/>
                  </a:lnTo>
                  <a:lnTo>
                    <a:pt x="711" y="249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7"/>
                  </a:lnTo>
                  <a:lnTo>
                    <a:pt x="711" y="245"/>
                  </a:lnTo>
                  <a:lnTo>
                    <a:pt x="711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2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4" y="245"/>
                  </a:lnTo>
                  <a:lnTo>
                    <a:pt x="716" y="245"/>
                  </a:lnTo>
                  <a:lnTo>
                    <a:pt x="716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18" y="245"/>
                  </a:lnTo>
                  <a:lnTo>
                    <a:pt x="720" y="245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18" y="247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51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9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49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1"/>
                  </a:lnTo>
                  <a:lnTo>
                    <a:pt x="722" y="252"/>
                  </a:lnTo>
                  <a:lnTo>
                    <a:pt x="722" y="252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3" y="252"/>
                  </a:lnTo>
                  <a:lnTo>
                    <a:pt x="725" y="252"/>
                  </a:lnTo>
                  <a:lnTo>
                    <a:pt x="725" y="252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5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2" y="247"/>
                  </a:lnTo>
                  <a:lnTo>
                    <a:pt x="720" y="247"/>
                  </a:lnTo>
                  <a:lnTo>
                    <a:pt x="720" y="247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0" y="245"/>
                  </a:lnTo>
                  <a:lnTo>
                    <a:pt x="722" y="245"/>
                  </a:lnTo>
                  <a:lnTo>
                    <a:pt x="722" y="243"/>
                  </a:lnTo>
                  <a:lnTo>
                    <a:pt x="723" y="243"/>
                  </a:lnTo>
                  <a:lnTo>
                    <a:pt x="723" y="243"/>
                  </a:lnTo>
                  <a:lnTo>
                    <a:pt x="723" y="241"/>
                  </a:lnTo>
                  <a:lnTo>
                    <a:pt x="723" y="241"/>
                  </a:lnTo>
                  <a:lnTo>
                    <a:pt x="725" y="241"/>
                  </a:lnTo>
                  <a:lnTo>
                    <a:pt x="727" y="241"/>
                  </a:lnTo>
                  <a:lnTo>
                    <a:pt x="727" y="241"/>
                  </a:lnTo>
                  <a:lnTo>
                    <a:pt x="729" y="241"/>
                  </a:lnTo>
                  <a:lnTo>
                    <a:pt x="729" y="243"/>
                  </a:lnTo>
                  <a:lnTo>
                    <a:pt x="729" y="243"/>
                  </a:lnTo>
                  <a:lnTo>
                    <a:pt x="731" y="245"/>
                  </a:lnTo>
                  <a:lnTo>
                    <a:pt x="731" y="247"/>
                  </a:lnTo>
                  <a:lnTo>
                    <a:pt x="733" y="249"/>
                  </a:lnTo>
                  <a:lnTo>
                    <a:pt x="733" y="251"/>
                  </a:lnTo>
                  <a:lnTo>
                    <a:pt x="734" y="252"/>
                  </a:lnTo>
                  <a:lnTo>
                    <a:pt x="734" y="254"/>
                  </a:lnTo>
                  <a:lnTo>
                    <a:pt x="736" y="256"/>
                  </a:lnTo>
                  <a:lnTo>
                    <a:pt x="736" y="258"/>
                  </a:lnTo>
                  <a:lnTo>
                    <a:pt x="738" y="260"/>
                  </a:lnTo>
                  <a:lnTo>
                    <a:pt x="738" y="260"/>
                  </a:lnTo>
                  <a:lnTo>
                    <a:pt x="740" y="262"/>
                  </a:lnTo>
                  <a:lnTo>
                    <a:pt x="742" y="263"/>
                  </a:lnTo>
                  <a:lnTo>
                    <a:pt x="744" y="265"/>
                  </a:lnTo>
                  <a:lnTo>
                    <a:pt x="744" y="267"/>
                  </a:lnTo>
                  <a:lnTo>
                    <a:pt x="745" y="269"/>
                  </a:lnTo>
                  <a:lnTo>
                    <a:pt x="745" y="271"/>
                  </a:lnTo>
                  <a:lnTo>
                    <a:pt x="747" y="271"/>
                  </a:lnTo>
                  <a:lnTo>
                    <a:pt x="747" y="273"/>
                  </a:lnTo>
                  <a:lnTo>
                    <a:pt x="747" y="273"/>
                  </a:lnTo>
                  <a:lnTo>
                    <a:pt x="749" y="274"/>
                  </a:lnTo>
                  <a:lnTo>
                    <a:pt x="751" y="276"/>
                  </a:lnTo>
                  <a:lnTo>
                    <a:pt x="751" y="276"/>
                  </a:lnTo>
                  <a:lnTo>
                    <a:pt x="751" y="278"/>
                  </a:lnTo>
                  <a:lnTo>
                    <a:pt x="753" y="280"/>
                  </a:lnTo>
                  <a:lnTo>
                    <a:pt x="753" y="280"/>
                  </a:lnTo>
                  <a:lnTo>
                    <a:pt x="753" y="282"/>
                  </a:lnTo>
                  <a:lnTo>
                    <a:pt x="753" y="282"/>
                  </a:lnTo>
                  <a:lnTo>
                    <a:pt x="753" y="283"/>
                  </a:lnTo>
                  <a:lnTo>
                    <a:pt x="754" y="283"/>
                  </a:lnTo>
                  <a:lnTo>
                    <a:pt x="754" y="283"/>
                  </a:lnTo>
                  <a:lnTo>
                    <a:pt x="754" y="285"/>
                  </a:lnTo>
                  <a:lnTo>
                    <a:pt x="754" y="287"/>
                  </a:lnTo>
                  <a:lnTo>
                    <a:pt x="756" y="289"/>
                  </a:lnTo>
                  <a:lnTo>
                    <a:pt x="758" y="291"/>
                  </a:lnTo>
                  <a:lnTo>
                    <a:pt x="758" y="293"/>
                  </a:lnTo>
                  <a:lnTo>
                    <a:pt x="760" y="294"/>
                  </a:lnTo>
                  <a:lnTo>
                    <a:pt x="762" y="298"/>
                  </a:lnTo>
                  <a:lnTo>
                    <a:pt x="764" y="300"/>
                  </a:lnTo>
                  <a:lnTo>
                    <a:pt x="764" y="302"/>
                  </a:lnTo>
                  <a:lnTo>
                    <a:pt x="765" y="305"/>
                  </a:lnTo>
                  <a:lnTo>
                    <a:pt x="767" y="307"/>
                  </a:lnTo>
                  <a:lnTo>
                    <a:pt x="769" y="309"/>
                  </a:lnTo>
                  <a:lnTo>
                    <a:pt x="769" y="311"/>
                  </a:lnTo>
                  <a:lnTo>
                    <a:pt x="771" y="313"/>
                  </a:lnTo>
                  <a:lnTo>
                    <a:pt x="771" y="315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5" y="318"/>
                  </a:lnTo>
                  <a:lnTo>
                    <a:pt x="775" y="318"/>
                  </a:lnTo>
                  <a:lnTo>
                    <a:pt x="776" y="320"/>
                  </a:lnTo>
                  <a:lnTo>
                    <a:pt x="776" y="322"/>
                  </a:lnTo>
                  <a:lnTo>
                    <a:pt x="778" y="324"/>
                  </a:lnTo>
                  <a:lnTo>
                    <a:pt x="780" y="324"/>
                  </a:lnTo>
                  <a:lnTo>
                    <a:pt x="782" y="327"/>
                  </a:lnTo>
                  <a:lnTo>
                    <a:pt x="784" y="329"/>
                  </a:lnTo>
                  <a:lnTo>
                    <a:pt x="784" y="329"/>
                  </a:lnTo>
                  <a:lnTo>
                    <a:pt x="786" y="331"/>
                  </a:lnTo>
                  <a:lnTo>
                    <a:pt x="786" y="333"/>
                  </a:lnTo>
                  <a:lnTo>
                    <a:pt x="787" y="335"/>
                  </a:lnTo>
                  <a:lnTo>
                    <a:pt x="789" y="336"/>
                  </a:lnTo>
                  <a:lnTo>
                    <a:pt x="791" y="338"/>
                  </a:lnTo>
                  <a:lnTo>
                    <a:pt x="793" y="338"/>
                  </a:lnTo>
                  <a:lnTo>
                    <a:pt x="795" y="340"/>
                  </a:lnTo>
                  <a:lnTo>
                    <a:pt x="795" y="340"/>
                  </a:lnTo>
                  <a:lnTo>
                    <a:pt x="796" y="342"/>
                  </a:lnTo>
                  <a:lnTo>
                    <a:pt x="796" y="344"/>
                  </a:lnTo>
                  <a:lnTo>
                    <a:pt x="798" y="346"/>
                  </a:lnTo>
                  <a:lnTo>
                    <a:pt x="800" y="346"/>
                  </a:lnTo>
                  <a:lnTo>
                    <a:pt x="802" y="349"/>
                  </a:lnTo>
                  <a:lnTo>
                    <a:pt x="804" y="351"/>
                  </a:lnTo>
                  <a:lnTo>
                    <a:pt x="806" y="353"/>
                  </a:lnTo>
                  <a:lnTo>
                    <a:pt x="807" y="355"/>
                  </a:lnTo>
                  <a:lnTo>
                    <a:pt x="809" y="357"/>
                  </a:lnTo>
                  <a:lnTo>
                    <a:pt x="811" y="360"/>
                  </a:lnTo>
                  <a:lnTo>
                    <a:pt x="813" y="362"/>
                  </a:lnTo>
                  <a:lnTo>
                    <a:pt x="813" y="362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3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4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11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2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9" y="360"/>
                  </a:lnTo>
                  <a:lnTo>
                    <a:pt x="807" y="360"/>
                  </a:lnTo>
                  <a:lnTo>
                    <a:pt x="807" y="360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7" y="358"/>
                  </a:lnTo>
                  <a:lnTo>
                    <a:pt x="806" y="358"/>
                  </a:lnTo>
                  <a:lnTo>
                    <a:pt x="806" y="358"/>
                  </a:lnTo>
                  <a:lnTo>
                    <a:pt x="804" y="357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5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4" y="353"/>
                  </a:lnTo>
                  <a:lnTo>
                    <a:pt x="802" y="353"/>
                  </a:lnTo>
                  <a:lnTo>
                    <a:pt x="802" y="353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51"/>
                  </a:lnTo>
                  <a:lnTo>
                    <a:pt x="802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800" y="349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8" y="347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6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5" y="346"/>
                  </a:lnTo>
                  <a:lnTo>
                    <a:pt x="793" y="346"/>
                  </a:lnTo>
                  <a:lnTo>
                    <a:pt x="793" y="344"/>
                  </a:lnTo>
                  <a:lnTo>
                    <a:pt x="793" y="344"/>
                  </a:lnTo>
                  <a:lnTo>
                    <a:pt x="791" y="344"/>
                  </a:lnTo>
                  <a:lnTo>
                    <a:pt x="791" y="344"/>
                  </a:lnTo>
                  <a:lnTo>
                    <a:pt x="791" y="342"/>
                  </a:lnTo>
                  <a:lnTo>
                    <a:pt x="791" y="342"/>
                  </a:lnTo>
                  <a:lnTo>
                    <a:pt x="791" y="340"/>
                  </a:lnTo>
                  <a:lnTo>
                    <a:pt x="789" y="340"/>
                  </a:lnTo>
                  <a:lnTo>
                    <a:pt x="789" y="338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6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7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6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8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6"/>
                  </a:lnTo>
                  <a:lnTo>
                    <a:pt x="784" y="335"/>
                  </a:lnTo>
                  <a:lnTo>
                    <a:pt x="782" y="335"/>
                  </a:lnTo>
                  <a:lnTo>
                    <a:pt x="782" y="333"/>
                  </a:lnTo>
                  <a:lnTo>
                    <a:pt x="780" y="333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31"/>
                  </a:lnTo>
                  <a:lnTo>
                    <a:pt x="780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2" y="331"/>
                  </a:lnTo>
                  <a:lnTo>
                    <a:pt x="780" y="329"/>
                  </a:lnTo>
                  <a:lnTo>
                    <a:pt x="780" y="329"/>
                  </a:lnTo>
                  <a:lnTo>
                    <a:pt x="780" y="327"/>
                  </a:lnTo>
                  <a:lnTo>
                    <a:pt x="778" y="327"/>
                  </a:lnTo>
                  <a:lnTo>
                    <a:pt x="778" y="325"/>
                  </a:lnTo>
                  <a:lnTo>
                    <a:pt x="778" y="324"/>
                  </a:lnTo>
                  <a:lnTo>
                    <a:pt x="776" y="324"/>
                  </a:lnTo>
                  <a:lnTo>
                    <a:pt x="776" y="322"/>
                  </a:lnTo>
                  <a:lnTo>
                    <a:pt x="775" y="320"/>
                  </a:lnTo>
                  <a:lnTo>
                    <a:pt x="775" y="320"/>
                  </a:lnTo>
                  <a:lnTo>
                    <a:pt x="775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1" y="318"/>
                  </a:lnTo>
                  <a:lnTo>
                    <a:pt x="771" y="318"/>
                  </a:lnTo>
                  <a:lnTo>
                    <a:pt x="773" y="318"/>
                  </a:lnTo>
                  <a:lnTo>
                    <a:pt x="773" y="318"/>
                  </a:lnTo>
                  <a:lnTo>
                    <a:pt x="773" y="316"/>
                  </a:lnTo>
                  <a:lnTo>
                    <a:pt x="773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6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71" y="315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9" y="313"/>
                  </a:lnTo>
                  <a:lnTo>
                    <a:pt x="767" y="313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11"/>
                  </a:lnTo>
                  <a:lnTo>
                    <a:pt x="767" y="309"/>
                  </a:lnTo>
                  <a:lnTo>
                    <a:pt x="767" y="309"/>
                  </a:lnTo>
                  <a:lnTo>
                    <a:pt x="765" y="309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7"/>
                  </a:lnTo>
                  <a:lnTo>
                    <a:pt x="765" y="305"/>
                  </a:lnTo>
                  <a:lnTo>
                    <a:pt x="765" y="305"/>
                  </a:lnTo>
                  <a:lnTo>
                    <a:pt x="764" y="305"/>
                  </a:lnTo>
                  <a:lnTo>
                    <a:pt x="764" y="305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4" y="304"/>
                  </a:lnTo>
                  <a:lnTo>
                    <a:pt x="762" y="304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2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2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0" y="300"/>
                  </a:lnTo>
                  <a:lnTo>
                    <a:pt x="762" y="300"/>
                  </a:lnTo>
                  <a:lnTo>
                    <a:pt x="762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8"/>
                  </a:lnTo>
                  <a:lnTo>
                    <a:pt x="760" y="296"/>
                  </a:lnTo>
                  <a:lnTo>
                    <a:pt x="760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8" y="296"/>
                  </a:lnTo>
                  <a:lnTo>
                    <a:pt x="756" y="296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6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8" y="294"/>
                  </a:lnTo>
                  <a:lnTo>
                    <a:pt x="756" y="294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4" y="293"/>
                  </a:lnTo>
                  <a:lnTo>
                    <a:pt x="754" y="293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91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9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7"/>
                  </a:lnTo>
                  <a:lnTo>
                    <a:pt x="754" y="285"/>
                  </a:lnTo>
                  <a:lnTo>
                    <a:pt x="753" y="285"/>
                  </a:lnTo>
                  <a:lnTo>
                    <a:pt x="753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5"/>
                  </a:lnTo>
                  <a:lnTo>
                    <a:pt x="751" y="283"/>
                  </a:lnTo>
                  <a:lnTo>
                    <a:pt x="751" y="283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2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51" y="280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49" y="278"/>
                  </a:lnTo>
                  <a:lnTo>
                    <a:pt x="751" y="278"/>
                  </a:lnTo>
                  <a:lnTo>
                    <a:pt x="751" y="276"/>
                  </a:lnTo>
                  <a:lnTo>
                    <a:pt x="749" y="276"/>
                  </a:lnTo>
                  <a:lnTo>
                    <a:pt x="749" y="276"/>
                  </a:lnTo>
                  <a:lnTo>
                    <a:pt x="747" y="276"/>
                  </a:lnTo>
                  <a:lnTo>
                    <a:pt x="747" y="276"/>
                  </a:lnTo>
                  <a:lnTo>
                    <a:pt x="747" y="274"/>
                  </a:lnTo>
                  <a:lnTo>
                    <a:pt x="747" y="274"/>
                  </a:lnTo>
                  <a:lnTo>
                    <a:pt x="745" y="273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5" y="271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4" y="269"/>
                  </a:lnTo>
                  <a:lnTo>
                    <a:pt x="742" y="267"/>
                  </a:lnTo>
                  <a:lnTo>
                    <a:pt x="742" y="267"/>
                  </a:lnTo>
                  <a:lnTo>
                    <a:pt x="742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5"/>
                  </a:lnTo>
                  <a:lnTo>
                    <a:pt x="740" y="263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5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7"/>
                  </a:lnTo>
                  <a:lnTo>
                    <a:pt x="738" y="269"/>
                  </a:lnTo>
                  <a:lnTo>
                    <a:pt x="738" y="269"/>
                  </a:lnTo>
                  <a:lnTo>
                    <a:pt x="738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1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3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4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6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78"/>
                  </a:lnTo>
                  <a:lnTo>
                    <a:pt x="740" y="280"/>
                  </a:lnTo>
                  <a:lnTo>
                    <a:pt x="742" y="280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2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42" y="283"/>
                  </a:lnTo>
                  <a:lnTo>
                    <a:pt x="738" y="285"/>
                  </a:lnTo>
                  <a:lnTo>
                    <a:pt x="736" y="285"/>
                  </a:lnTo>
                  <a:lnTo>
                    <a:pt x="734" y="285"/>
                  </a:lnTo>
                  <a:lnTo>
                    <a:pt x="725" y="289"/>
                  </a:lnTo>
                  <a:lnTo>
                    <a:pt x="707" y="294"/>
                  </a:lnTo>
                  <a:lnTo>
                    <a:pt x="691" y="300"/>
                  </a:lnTo>
                  <a:lnTo>
                    <a:pt x="685" y="302"/>
                  </a:lnTo>
                  <a:lnTo>
                    <a:pt x="650" y="311"/>
                  </a:lnTo>
                  <a:lnTo>
                    <a:pt x="627" y="318"/>
                  </a:lnTo>
                  <a:lnTo>
                    <a:pt x="612" y="324"/>
                  </a:lnTo>
                  <a:lnTo>
                    <a:pt x="570" y="335"/>
                  </a:lnTo>
                  <a:lnTo>
                    <a:pt x="557" y="338"/>
                  </a:lnTo>
                  <a:lnTo>
                    <a:pt x="543" y="344"/>
                  </a:lnTo>
                  <a:lnTo>
                    <a:pt x="519" y="351"/>
                  </a:lnTo>
                  <a:lnTo>
                    <a:pt x="504" y="357"/>
                  </a:lnTo>
                  <a:lnTo>
                    <a:pt x="479" y="362"/>
                  </a:lnTo>
                  <a:lnTo>
                    <a:pt x="473" y="364"/>
                  </a:lnTo>
                  <a:lnTo>
                    <a:pt x="440" y="373"/>
                  </a:lnTo>
                  <a:lnTo>
                    <a:pt x="433" y="375"/>
                  </a:lnTo>
                  <a:lnTo>
                    <a:pt x="404" y="384"/>
                  </a:lnTo>
                  <a:lnTo>
                    <a:pt x="384" y="388"/>
                  </a:lnTo>
                  <a:lnTo>
                    <a:pt x="354" y="397"/>
                  </a:lnTo>
                  <a:lnTo>
                    <a:pt x="352" y="397"/>
                  </a:lnTo>
                  <a:lnTo>
                    <a:pt x="316" y="406"/>
                  </a:lnTo>
                  <a:lnTo>
                    <a:pt x="298" y="410"/>
                  </a:lnTo>
                  <a:lnTo>
                    <a:pt x="276" y="415"/>
                  </a:lnTo>
                  <a:lnTo>
                    <a:pt x="270" y="417"/>
                  </a:lnTo>
                  <a:lnTo>
                    <a:pt x="226" y="426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31"/>
                  </a:lnTo>
                  <a:lnTo>
                    <a:pt x="195" y="428"/>
                  </a:lnTo>
                  <a:lnTo>
                    <a:pt x="181" y="431"/>
                  </a:lnTo>
                  <a:lnTo>
                    <a:pt x="170" y="433"/>
                  </a:lnTo>
                  <a:lnTo>
                    <a:pt x="170" y="437"/>
                  </a:lnTo>
                  <a:lnTo>
                    <a:pt x="150" y="442"/>
                  </a:lnTo>
                  <a:lnTo>
                    <a:pt x="142" y="442"/>
                  </a:lnTo>
                  <a:lnTo>
                    <a:pt x="135" y="444"/>
                  </a:lnTo>
                  <a:lnTo>
                    <a:pt x="104" y="452"/>
                  </a:lnTo>
                  <a:lnTo>
                    <a:pt x="86" y="457"/>
                  </a:lnTo>
                  <a:lnTo>
                    <a:pt x="69" y="461"/>
                  </a:lnTo>
                  <a:lnTo>
                    <a:pt x="44" y="468"/>
                  </a:lnTo>
                  <a:lnTo>
                    <a:pt x="40" y="466"/>
                  </a:lnTo>
                  <a:lnTo>
                    <a:pt x="22" y="472"/>
                  </a:lnTo>
                  <a:lnTo>
                    <a:pt x="0" y="475"/>
                  </a:lnTo>
                  <a:lnTo>
                    <a:pt x="2" y="474"/>
                  </a:lnTo>
                  <a:lnTo>
                    <a:pt x="2" y="474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7" y="470"/>
                  </a:lnTo>
                  <a:lnTo>
                    <a:pt x="11" y="468"/>
                  </a:lnTo>
                  <a:lnTo>
                    <a:pt x="13" y="464"/>
                  </a:lnTo>
                  <a:lnTo>
                    <a:pt x="14" y="464"/>
                  </a:lnTo>
                  <a:lnTo>
                    <a:pt x="16" y="464"/>
                  </a:lnTo>
                  <a:lnTo>
                    <a:pt x="18" y="463"/>
                  </a:lnTo>
                  <a:lnTo>
                    <a:pt x="20" y="463"/>
                  </a:lnTo>
                  <a:lnTo>
                    <a:pt x="22" y="463"/>
                  </a:lnTo>
                  <a:lnTo>
                    <a:pt x="25" y="461"/>
                  </a:lnTo>
                  <a:lnTo>
                    <a:pt x="29" y="457"/>
                  </a:lnTo>
                  <a:lnTo>
                    <a:pt x="36" y="452"/>
                  </a:lnTo>
                  <a:lnTo>
                    <a:pt x="38" y="452"/>
                  </a:lnTo>
                  <a:lnTo>
                    <a:pt x="42" y="450"/>
                  </a:lnTo>
                  <a:lnTo>
                    <a:pt x="44" y="448"/>
                  </a:lnTo>
                  <a:lnTo>
                    <a:pt x="47" y="446"/>
                  </a:lnTo>
                  <a:lnTo>
                    <a:pt x="49" y="446"/>
                  </a:lnTo>
                  <a:lnTo>
                    <a:pt x="49" y="444"/>
                  </a:lnTo>
                  <a:lnTo>
                    <a:pt x="49" y="442"/>
                  </a:lnTo>
                  <a:lnTo>
                    <a:pt x="51" y="439"/>
                  </a:lnTo>
                  <a:lnTo>
                    <a:pt x="51" y="437"/>
                  </a:lnTo>
                  <a:lnTo>
                    <a:pt x="51" y="435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53" y="431"/>
                  </a:lnTo>
                  <a:lnTo>
                    <a:pt x="55" y="431"/>
                  </a:lnTo>
                  <a:lnTo>
                    <a:pt x="56" y="430"/>
                  </a:lnTo>
                  <a:lnTo>
                    <a:pt x="56" y="430"/>
                  </a:lnTo>
                  <a:lnTo>
                    <a:pt x="60" y="430"/>
                  </a:lnTo>
                  <a:lnTo>
                    <a:pt x="62" y="428"/>
                  </a:lnTo>
                  <a:lnTo>
                    <a:pt x="66" y="428"/>
                  </a:lnTo>
                  <a:lnTo>
                    <a:pt x="67" y="424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71" y="421"/>
                  </a:lnTo>
                  <a:lnTo>
                    <a:pt x="71" y="417"/>
                  </a:lnTo>
                  <a:lnTo>
                    <a:pt x="71" y="417"/>
                  </a:lnTo>
                  <a:lnTo>
                    <a:pt x="69" y="415"/>
                  </a:lnTo>
                  <a:lnTo>
                    <a:pt x="69" y="411"/>
                  </a:lnTo>
                  <a:lnTo>
                    <a:pt x="69" y="411"/>
                  </a:lnTo>
                  <a:lnTo>
                    <a:pt x="75" y="406"/>
                  </a:lnTo>
                  <a:lnTo>
                    <a:pt x="77" y="404"/>
                  </a:lnTo>
                  <a:lnTo>
                    <a:pt x="80" y="402"/>
                  </a:lnTo>
                  <a:lnTo>
                    <a:pt x="80" y="402"/>
                  </a:lnTo>
                  <a:lnTo>
                    <a:pt x="80" y="400"/>
                  </a:lnTo>
                  <a:lnTo>
                    <a:pt x="78" y="391"/>
                  </a:lnTo>
                  <a:lnTo>
                    <a:pt x="82" y="389"/>
                  </a:lnTo>
                  <a:lnTo>
                    <a:pt x="84" y="388"/>
                  </a:lnTo>
                  <a:lnTo>
                    <a:pt x="86" y="384"/>
                  </a:lnTo>
                  <a:lnTo>
                    <a:pt x="89" y="380"/>
                  </a:lnTo>
                  <a:lnTo>
                    <a:pt x="91" y="378"/>
                  </a:lnTo>
                  <a:lnTo>
                    <a:pt x="93" y="378"/>
                  </a:lnTo>
                  <a:lnTo>
                    <a:pt x="93" y="377"/>
                  </a:lnTo>
                  <a:lnTo>
                    <a:pt x="95" y="377"/>
                  </a:lnTo>
                  <a:lnTo>
                    <a:pt x="97" y="373"/>
                  </a:lnTo>
                  <a:lnTo>
                    <a:pt x="104" y="368"/>
                  </a:lnTo>
                  <a:lnTo>
                    <a:pt x="106" y="368"/>
                  </a:lnTo>
                  <a:lnTo>
                    <a:pt x="109" y="366"/>
                  </a:lnTo>
                  <a:lnTo>
                    <a:pt x="111" y="362"/>
                  </a:lnTo>
                  <a:lnTo>
                    <a:pt x="115" y="358"/>
                  </a:lnTo>
                  <a:lnTo>
                    <a:pt x="139" y="324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3141663" y="422275"/>
              <a:ext cx="1028700" cy="635000"/>
            </a:xfrm>
            <a:custGeom>
              <a:avLst/>
              <a:gdLst/>
              <a:ahLst/>
              <a:cxnLst>
                <a:cxn ang="0">
                  <a:pos x="215" y="396"/>
                </a:cxn>
                <a:cxn ang="0">
                  <a:pos x="524" y="382"/>
                </a:cxn>
                <a:cxn ang="0">
                  <a:pos x="647" y="360"/>
                </a:cxn>
                <a:cxn ang="0">
                  <a:pos x="648" y="351"/>
                </a:cxn>
                <a:cxn ang="0">
                  <a:pos x="645" y="338"/>
                </a:cxn>
                <a:cxn ang="0">
                  <a:pos x="643" y="330"/>
                </a:cxn>
                <a:cxn ang="0">
                  <a:pos x="641" y="323"/>
                </a:cxn>
                <a:cxn ang="0">
                  <a:pos x="630" y="310"/>
                </a:cxn>
                <a:cxn ang="0">
                  <a:pos x="628" y="303"/>
                </a:cxn>
                <a:cxn ang="0">
                  <a:pos x="625" y="290"/>
                </a:cxn>
                <a:cxn ang="0">
                  <a:pos x="621" y="279"/>
                </a:cxn>
                <a:cxn ang="0">
                  <a:pos x="619" y="265"/>
                </a:cxn>
                <a:cxn ang="0">
                  <a:pos x="621" y="254"/>
                </a:cxn>
                <a:cxn ang="0">
                  <a:pos x="621" y="250"/>
                </a:cxn>
                <a:cxn ang="0">
                  <a:pos x="619" y="248"/>
                </a:cxn>
                <a:cxn ang="0">
                  <a:pos x="617" y="245"/>
                </a:cxn>
                <a:cxn ang="0">
                  <a:pos x="616" y="243"/>
                </a:cxn>
                <a:cxn ang="0">
                  <a:pos x="616" y="235"/>
                </a:cxn>
                <a:cxn ang="0">
                  <a:pos x="614" y="224"/>
                </a:cxn>
                <a:cxn ang="0">
                  <a:pos x="612" y="219"/>
                </a:cxn>
                <a:cxn ang="0">
                  <a:pos x="612" y="213"/>
                </a:cxn>
                <a:cxn ang="0">
                  <a:pos x="612" y="204"/>
                </a:cxn>
                <a:cxn ang="0">
                  <a:pos x="610" y="195"/>
                </a:cxn>
                <a:cxn ang="0">
                  <a:pos x="608" y="184"/>
                </a:cxn>
                <a:cxn ang="0">
                  <a:pos x="608" y="181"/>
                </a:cxn>
                <a:cxn ang="0">
                  <a:pos x="608" y="175"/>
                </a:cxn>
                <a:cxn ang="0">
                  <a:pos x="605" y="164"/>
                </a:cxn>
                <a:cxn ang="0">
                  <a:pos x="601" y="153"/>
                </a:cxn>
                <a:cxn ang="0">
                  <a:pos x="594" y="144"/>
                </a:cxn>
                <a:cxn ang="0">
                  <a:pos x="590" y="135"/>
                </a:cxn>
                <a:cxn ang="0">
                  <a:pos x="586" y="126"/>
                </a:cxn>
                <a:cxn ang="0">
                  <a:pos x="584" y="118"/>
                </a:cxn>
                <a:cxn ang="0">
                  <a:pos x="581" y="107"/>
                </a:cxn>
                <a:cxn ang="0">
                  <a:pos x="577" y="102"/>
                </a:cxn>
                <a:cxn ang="0">
                  <a:pos x="577" y="100"/>
                </a:cxn>
                <a:cxn ang="0">
                  <a:pos x="579" y="95"/>
                </a:cxn>
                <a:cxn ang="0">
                  <a:pos x="577" y="89"/>
                </a:cxn>
                <a:cxn ang="0">
                  <a:pos x="577" y="86"/>
                </a:cxn>
                <a:cxn ang="0">
                  <a:pos x="577" y="82"/>
                </a:cxn>
                <a:cxn ang="0">
                  <a:pos x="577" y="78"/>
                </a:cxn>
                <a:cxn ang="0">
                  <a:pos x="574" y="76"/>
                </a:cxn>
                <a:cxn ang="0">
                  <a:pos x="574" y="75"/>
                </a:cxn>
                <a:cxn ang="0">
                  <a:pos x="575" y="71"/>
                </a:cxn>
                <a:cxn ang="0">
                  <a:pos x="575" y="69"/>
                </a:cxn>
                <a:cxn ang="0">
                  <a:pos x="574" y="64"/>
                </a:cxn>
                <a:cxn ang="0">
                  <a:pos x="575" y="60"/>
                </a:cxn>
                <a:cxn ang="0">
                  <a:pos x="574" y="56"/>
                </a:cxn>
                <a:cxn ang="0">
                  <a:pos x="572" y="54"/>
                </a:cxn>
                <a:cxn ang="0">
                  <a:pos x="572" y="53"/>
                </a:cxn>
                <a:cxn ang="0">
                  <a:pos x="572" y="49"/>
                </a:cxn>
                <a:cxn ang="0">
                  <a:pos x="574" y="45"/>
                </a:cxn>
                <a:cxn ang="0">
                  <a:pos x="574" y="44"/>
                </a:cxn>
                <a:cxn ang="0">
                  <a:pos x="575" y="40"/>
                </a:cxn>
                <a:cxn ang="0">
                  <a:pos x="574" y="34"/>
                </a:cxn>
                <a:cxn ang="0">
                  <a:pos x="572" y="29"/>
                </a:cxn>
                <a:cxn ang="0">
                  <a:pos x="570" y="25"/>
                </a:cxn>
                <a:cxn ang="0">
                  <a:pos x="566" y="14"/>
                </a:cxn>
                <a:cxn ang="0">
                  <a:pos x="564" y="9"/>
                </a:cxn>
                <a:cxn ang="0">
                  <a:pos x="563" y="0"/>
                </a:cxn>
                <a:cxn ang="0">
                  <a:pos x="309" y="14"/>
                </a:cxn>
                <a:cxn ang="0">
                  <a:pos x="53" y="22"/>
                </a:cxn>
              </a:cxnLst>
              <a:rect l="0" t="0" r="r" b="b"/>
              <a:pathLst>
                <a:path w="648" h="400">
                  <a:moveTo>
                    <a:pt x="0" y="400"/>
                  </a:moveTo>
                  <a:lnTo>
                    <a:pt x="42" y="400"/>
                  </a:lnTo>
                  <a:lnTo>
                    <a:pt x="91" y="398"/>
                  </a:lnTo>
                  <a:lnTo>
                    <a:pt x="97" y="398"/>
                  </a:lnTo>
                  <a:lnTo>
                    <a:pt x="179" y="396"/>
                  </a:lnTo>
                  <a:lnTo>
                    <a:pt x="215" y="396"/>
                  </a:lnTo>
                  <a:lnTo>
                    <a:pt x="307" y="393"/>
                  </a:lnTo>
                  <a:lnTo>
                    <a:pt x="362" y="389"/>
                  </a:lnTo>
                  <a:lnTo>
                    <a:pt x="376" y="389"/>
                  </a:lnTo>
                  <a:lnTo>
                    <a:pt x="438" y="385"/>
                  </a:lnTo>
                  <a:lnTo>
                    <a:pt x="462" y="383"/>
                  </a:lnTo>
                  <a:lnTo>
                    <a:pt x="524" y="382"/>
                  </a:lnTo>
                  <a:lnTo>
                    <a:pt x="526" y="380"/>
                  </a:lnTo>
                  <a:lnTo>
                    <a:pt x="592" y="374"/>
                  </a:lnTo>
                  <a:lnTo>
                    <a:pt x="648" y="371"/>
                  </a:lnTo>
                  <a:lnTo>
                    <a:pt x="648" y="369"/>
                  </a:lnTo>
                  <a:lnTo>
                    <a:pt x="648" y="367"/>
                  </a:lnTo>
                  <a:lnTo>
                    <a:pt x="647" y="360"/>
                  </a:lnTo>
                  <a:lnTo>
                    <a:pt x="647" y="360"/>
                  </a:lnTo>
                  <a:lnTo>
                    <a:pt x="647" y="358"/>
                  </a:lnTo>
                  <a:lnTo>
                    <a:pt x="647" y="358"/>
                  </a:lnTo>
                  <a:lnTo>
                    <a:pt x="647" y="356"/>
                  </a:lnTo>
                  <a:lnTo>
                    <a:pt x="648" y="352"/>
                  </a:lnTo>
                  <a:lnTo>
                    <a:pt x="648" y="351"/>
                  </a:lnTo>
                  <a:lnTo>
                    <a:pt x="648" y="349"/>
                  </a:lnTo>
                  <a:lnTo>
                    <a:pt x="647" y="349"/>
                  </a:lnTo>
                  <a:lnTo>
                    <a:pt x="645" y="341"/>
                  </a:lnTo>
                  <a:lnTo>
                    <a:pt x="645" y="341"/>
                  </a:lnTo>
                  <a:lnTo>
                    <a:pt x="645" y="340"/>
                  </a:lnTo>
                  <a:lnTo>
                    <a:pt x="645" y="338"/>
                  </a:lnTo>
                  <a:lnTo>
                    <a:pt x="643" y="336"/>
                  </a:lnTo>
                  <a:lnTo>
                    <a:pt x="643" y="336"/>
                  </a:lnTo>
                  <a:lnTo>
                    <a:pt x="643" y="332"/>
                  </a:lnTo>
                  <a:lnTo>
                    <a:pt x="643" y="332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3" y="330"/>
                  </a:lnTo>
                  <a:lnTo>
                    <a:pt x="641" y="327"/>
                  </a:lnTo>
                  <a:lnTo>
                    <a:pt x="643" y="325"/>
                  </a:lnTo>
                  <a:lnTo>
                    <a:pt x="643" y="323"/>
                  </a:lnTo>
                  <a:lnTo>
                    <a:pt x="641" y="323"/>
                  </a:lnTo>
                  <a:lnTo>
                    <a:pt x="641" y="323"/>
                  </a:lnTo>
                  <a:lnTo>
                    <a:pt x="641" y="321"/>
                  </a:lnTo>
                  <a:lnTo>
                    <a:pt x="639" y="319"/>
                  </a:lnTo>
                  <a:lnTo>
                    <a:pt x="637" y="319"/>
                  </a:lnTo>
                  <a:lnTo>
                    <a:pt x="634" y="314"/>
                  </a:lnTo>
                  <a:lnTo>
                    <a:pt x="632" y="310"/>
                  </a:lnTo>
                  <a:lnTo>
                    <a:pt x="630" y="310"/>
                  </a:lnTo>
                  <a:lnTo>
                    <a:pt x="630" y="307"/>
                  </a:lnTo>
                  <a:lnTo>
                    <a:pt x="630" y="307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5"/>
                  </a:lnTo>
                  <a:lnTo>
                    <a:pt x="628" y="303"/>
                  </a:lnTo>
                  <a:lnTo>
                    <a:pt x="628" y="299"/>
                  </a:lnTo>
                  <a:lnTo>
                    <a:pt x="627" y="298"/>
                  </a:lnTo>
                  <a:lnTo>
                    <a:pt x="627" y="294"/>
                  </a:lnTo>
                  <a:lnTo>
                    <a:pt x="627" y="292"/>
                  </a:lnTo>
                  <a:lnTo>
                    <a:pt x="625" y="290"/>
                  </a:lnTo>
                  <a:lnTo>
                    <a:pt x="625" y="290"/>
                  </a:lnTo>
                  <a:lnTo>
                    <a:pt x="625" y="288"/>
                  </a:lnTo>
                  <a:lnTo>
                    <a:pt x="623" y="288"/>
                  </a:lnTo>
                  <a:lnTo>
                    <a:pt x="623" y="287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79"/>
                  </a:lnTo>
                  <a:lnTo>
                    <a:pt x="621" y="276"/>
                  </a:lnTo>
                  <a:lnTo>
                    <a:pt x="621" y="276"/>
                  </a:lnTo>
                  <a:lnTo>
                    <a:pt x="621" y="272"/>
                  </a:lnTo>
                  <a:lnTo>
                    <a:pt x="621" y="270"/>
                  </a:lnTo>
                  <a:lnTo>
                    <a:pt x="621" y="266"/>
                  </a:lnTo>
                  <a:lnTo>
                    <a:pt x="619" y="265"/>
                  </a:lnTo>
                  <a:lnTo>
                    <a:pt x="621" y="263"/>
                  </a:lnTo>
                  <a:lnTo>
                    <a:pt x="621" y="261"/>
                  </a:lnTo>
                  <a:lnTo>
                    <a:pt x="621" y="261"/>
                  </a:lnTo>
                  <a:lnTo>
                    <a:pt x="619" y="257"/>
                  </a:lnTo>
                  <a:lnTo>
                    <a:pt x="621" y="256"/>
                  </a:lnTo>
                  <a:lnTo>
                    <a:pt x="621" y="254"/>
                  </a:lnTo>
                  <a:lnTo>
                    <a:pt x="621" y="254"/>
                  </a:lnTo>
                  <a:lnTo>
                    <a:pt x="621" y="252"/>
                  </a:lnTo>
                  <a:lnTo>
                    <a:pt x="621" y="252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21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50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9" y="248"/>
                  </a:lnTo>
                  <a:lnTo>
                    <a:pt x="617" y="248"/>
                  </a:lnTo>
                  <a:lnTo>
                    <a:pt x="619" y="246"/>
                  </a:lnTo>
                  <a:lnTo>
                    <a:pt x="617" y="246"/>
                  </a:lnTo>
                  <a:lnTo>
                    <a:pt x="617" y="245"/>
                  </a:lnTo>
                  <a:lnTo>
                    <a:pt x="617" y="246"/>
                  </a:lnTo>
                  <a:lnTo>
                    <a:pt x="617" y="246"/>
                  </a:lnTo>
                  <a:lnTo>
                    <a:pt x="616" y="245"/>
                  </a:lnTo>
                  <a:lnTo>
                    <a:pt x="616" y="245"/>
                  </a:lnTo>
                  <a:lnTo>
                    <a:pt x="616" y="243"/>
                  </a:lnTo>
                  <a:lnTo>
                    <a:pt x="616" y="243"/>
                  </a:lnTo>
                  <a:lnTo>
                    <a:pt x="616" y="241"/>
                  </a:lnTo>
                  <a:lnTo>
                    <a:pt x="616" y="241"/>
                  </a:lnTo>
                  <a:lnTo>
                    <a:pt x="614" y="239"/>
                  </a:lnTo>
                  <a:lnTo>
                    <a:pt x="614" y="239"/>
                  </a:lnTo>
                  <a:lnTo>
                    <a:pt x="616" y="235"/>
                  </a:lnTo>
                  <a:lnTo>
                    <a:pt x="616" y="235"/>
                  </a:lnTo>
                  <a:lnTo>
                    <a:pt x="614" y="234"/>
                  </a:lnTo>
                  <a:lnTo>
                    <a:pt x="616" y="232"/>
                  </a:lnTo>
                  <a:lnTo>
                    <a:pt x="614" y="228"/>
                  </a:lnTo>
                  <a:lnTo>
                    <a:pt x="614" y="228"/>
                  </a:lnTo>
                  <a:lnTo>
                    <a:pt x="614" y="226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12" y="223"/>
                  </a:lnTo>
                  <a:lnTo>
                    <a:pt x="612" y="223"/>
                  </a:lnTo>
                  <a:lnTo>
                    <a:pt x="614" y="221"/>
                  </a:lnTo>
                  <a:lnTo>
                    <a:pt x="614" y="221"/>
                  </a:lnTo>
                  <a:lnTo>
                    <a:pt x="612" y="219"/>
                  </a:lnTo>
                  <a:lnTo>
                    <a:pt x="612" y="217"/>
                  </a:lnTo>
                  <a:lnTo>
                    <a:pt x="612" y="217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5"/>
                  </a:lnTo>
                  <a:lnTo>
                    <a:pt x="612" y="213"/>
                  </a:lnTo>
                  <a:lnTo>
                    <a:pt x="612" y="212"/>
                  </a:lnTo>
                  <a:lnTo>
                    <a:pt x="612" y="212"/>
                  </a:lnTo>
                  <a:lnTo>
                    <a:pt x="612" y="208"/>
                  </a:lnTo>
                  <a:lnTo>
                    <a:pt x="612" y="206"/>
                  </a:lnTo>
                  <a:lnTo>
                    <a:pt x="612" y="206"/>
                  </a:lnTo>
                  <a:lnTo>
                    <a:pt x="612" y="204"/>
                  </a:lnTo>
                  <a:lnTo>
                    <a:pt x="610" y="204"/>
                  </a:lnTo>
                  <a:lnTo>
                    <a:pt x="610" y="203"/>
                  </a:lnTo>
                  <a:lnTo>
                    <a:pt x="612" y="203"/>
                  </a:lnTo>
                  <a:lnTo>
                    <a:pt x="610" y="197"/>
                  </a:lnTo>
                  <a:lnTo>
                    <a:pt x="610" y="197"/>
                  </a:lnTo>
                  <a:lnTo>
                    <a:pt x="610" y="195"/>
                  </a:lnTo>
                  <a:lnTo>
                    <a:pt x="608" y="192"/>
                  </a:lnTo>
                  <a:lnTo>
                    <a:pt x="608" y="192"/>
                  </a:lnTo>
                  <a:lnTo>
                    <a:pt x="608" y="190"/>
                  </a:lnTo>
                  <a:lnTo>
                    <a:pt x="608" y="190"/>
                  </a:lnTo>
                  <a:lnTo>
                    <a:pt x="608" y="186"/>
                  </a:lnTo>
                  <a:lnTo>
                    <a:pt x="608" y="184"/>
                  </a:lnTo>
                  <a:lnTo>
                    <a:pt x="608" y="184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81"/>
                  </a:lnTo>
                  <a:lnTo>
                    <a:pt x="608" y="179"/>
                  </a:lnTo>
                  <a:lnTo>
                    <a:pt x="608" y="179"/>
                  </a:lnTo>
                  <a:lnTo>
                    <a:pt x="606" y="179"/>
                  </a:lnTo>
                  <a:lnTo>
                    <a:pt x="606" y="177"/>
                  </a:lnTo>
                  <a:lnTo>
                    <a:pt x="606" y="177"/>
                  </a:lnTo>
                  <a:lnTo>
                    <a:pt x="608" y="175"/>
                  </a:lnTo>
                  <a:lnTo>
                    <a:pt x="608" y="175"/>
                  </a:lnTo>
                  <a:lnTo>
                    <a:pt x="606" y="173"/>
                  </a:lnTo>
                  <a:lnTo>
                    <a:pt x="606" y="168"/>
                  </a:lnTo>
                  <a:lnTo>
                    <a:pt x="606" y="168"/>
                  </a:lnTo>
                  <a:lnTo>
                    <a:pt x="605" y="166"/>
                  </a:lnTo>
                  <a:lnTo>
                    <a:pt x="605" y="164"/>
                  </a:lnTo>
                  <a:lnTo>
                    <a:pt x="605" y="162"/>
                  </a:lnTo>
                  <a:lnTo>
                    <a:pt x="603" y="160"/>
                  </a:lnTo>
                  <a:lnTo>
                    <a:pt x="603" y="159"/>
                  </a:lnTo>
                  <a:lnTo>
                    <a:pt x="603" y="157"/>
                  </a:lnTo>
                  <a:lnTo>
                    <a:pt x="603" y="157"/>
                  </a:lnTo>
                  <a:lnTo>
                    <a:pt x="601" y="153"/>
                  </a:lnTo>
                  <a:lnTo>
                    <a:pt x="599" y="153"/>
                  </a:lnTo>
                  <a:lnTo>
                    <a:pt x="599" y="148"/>
                  </a:lnTo>
                  <a:lnTo>
                    <a:pt x="597" y="146"/>
                  </a:lnTo>
                  <a:lnTo>
                    <a:pt x="595" y="144"/>
                  </a:lnTo>
                  <a:lnTo>
                    <a:pt x="595" y="144"/>
                  </a:lnTo>
                  <a:lnTo>
                    <a:pt x="594" y="144"/>
                  </a:lnTo>
                  <a:lnTo>
                    <a:pt x="594" y="144"/>
                  </a:lnTo>
                  <a:lnTo>
                    <a:pt x="594" y="140"/>
                  </a:lnTo>
                  <a:lnTo>
                    <a:pt x="594" y="139"/>
                  </a:lnTo>
                  <a:lnTo>
                    <a:pt x="592" y="137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0" y="133"/>
                  </a:lnTo>
                  <a:lnTo>
                    <a:pt x="590" y="133"/>
                  </a:lnTo>
                  <a:lnTo>
                    <a:pt x="590" y="129"/>
                  </a:lnTo>
                  <a:lnTo>
                    <a:pt x="590" y="128"/>
                  </a:lnTo>
                  <a:lnTo>
                    <a:pt x="588" y="128"/>
                  </a:lnTo>
                  <a:lnTo>
                    <a:pt x="586" y="126"/>
                  </a:lnTo>
                  <a:lnTo>
                    <a:pt x="586" y="126"/>
                  </a:lnTo>
                  <a:lnTo>
                    <a:pt x="586" y="122"/>
                  </a:lnTo>
                  <a:lnTo>
                    <a:pt x="586" y="120"/>
                  </a:lnTo>
                  <a:lnTo>
                    <a:pt x="586" y="120"/>
                  </a:lnTo>
                  <a:lnTo>
                    <a:pt x="584" y="118"/>
                  </a:lnTo>
                  <a:lnTo>
                    <a:pt x="584" y="118"/>
                  </a:lnTo>
                  <a:lnTo>
                    <a:pt x="584" y="117"/>
                  </a:lnTo>
                  <a:lnTo>
                    <a:pt x="584" y="115"/>
                  </a:lnTo>
                  <a:lnTo>
                    <a:pt x="584" y="115"/>
                  </a:lnTo>
                  <a:lnTo>
                    <a:pt x="583" y="111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579" y="102"/>
                  </a:lnTo>
                  <a:lnTo>
                    <a:pt x="579" y="100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77" y="98"/>
                  </a:lnTo>
                  <a:lnTo>
                    <a:pt x="577" y="97"/>
                  </a:lnTo>
                  <a:lnTo>
                    <a:pt x="577" y="97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3"/>
                  </a:lnTo>
                  <a:lnTo>
                    <a:pt x="577" y="91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9"/>
                  </a:lnTo>
                  <a:lnTo>
                    <a:pt x="577" y="87"/>
                  </a:lnTo>
                  <a:lnTo>
                    <a:pt x="577" y="87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6"/>
                  </a:lnTo>
                  <a:lnTo>
                    <a:pt x="577" y="84"/>
                  </a:lnTo>
                  <a:lnTo>
                    <a:pt x="579" y="84"/>
                  </a:lnTo>
                  <a:lnTo>
                    <a:pt x="577" y="84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7" y="82"/>
                  </a:lnTo>
                  <a:lnTo>
                    <a:pt x="575" y="80"/>
                  </a:lnTo>
                  <a:lnTo>
                    <a:pt x="575" y="80"/>
                  </a:lnTo>
                  <a:lnTo>
                    <a:pt x="577" y="78"/>
                  </a:lnTo>
                  <a:lnTo>
                    <a:pt x="575" y="78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5" y="76"/>
                  </a:lnTo>
                  <a:lnTo>
                    <a:pt x="574" y="76"/>
                  </a:lnTo>
                  <a:lnTo>
                    <a:pt x="574" y="76"/>
                  </a:lnTo>
                  <a:lnTo>
                    <a:pt x="574" y="75"/>
                  </a:lnTo>
                  <a:lnTo>
                    <a:pt x="575" y="75"/>
                  </a:lnTo>
                  <a:lnTo>
                    <a:pt x="575" y="73"/>
                  </a:lnTo>
                  <a:lnTo>
                    <a:pt x="575" y="73"/>
                  </a:lnTo>
                  <a:lnTo>
                    <a:pt x="574" y="75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4" y="73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5" y="71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4" y="67"/>
                  </a:lnTo>
                  <a:lnTo>
                    <a:pt x="574" y="65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4" y="62"/>
                  </a:lnTo>
                  <a:lnTo>
                    <a:pt x="574" y="60"/>
                  </a:lnTo>
                  <a:lnTo>
                    <a:pt x="575" y="62"/>
                  </a:lnTo>
                  <a:lnTo>
                    <a:pt x="575" y="60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8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4" y="56"/>
                  </a:lnTo>
                  <a:lnTo>
                    <a:pt x="572" y="56"/>
                  </a:lnTo>
                  <a:lnTo>
                    <a:pt x="572" y="56"/>
                  </a:lnTo>
                  <a:lnTo>
                    <a:pt x="574" y="54"/>
                  </a:lnTo>
                  <a:lnTo>
                    <a:pt x="574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4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3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51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9"/>
                  </a:lnTo>
                  <a:lnTo>
                    <a:pt x="572" y="47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5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4" y="42"/>
                  </a:lnTo>
                  <a:lnTo>
                    <a:pt x="575" y="42"/>
                  </a:lnTo>
                  <a:lnTo>
                    <a:pt x="575" y="40"/>
                  </a:lnTo>
                  <a:lnTo>
                    <a:pt x="575" y="40"/>
                  </a:lnTo>
                  <a:lnTo>
                    <a:pt x="575" y="38"/>
                  </a:lnTo>
                  <a:lnTo>
                    <a:pt x="575" y="36"/>
                  </a:lnTo>
                  <a:lnTo>
                    <a:pt x="575" y="36"/>
                  </a:lnTo>
                  <a:lnTo>
                    <a:pt x="574" y="36"/>
                  </a:lnTo>
                  <a:lnTo>
                    <a:pt x="574" y="36"/>
                  </a:lnTo>
                  <a:lnTo>
                    <a:pt x="574" y="34"/>
                  </a:lnTo>
                  <a:lnTo>
                    <a:pt x="574" y="34"/>
                  </a:lnTo>
                  <a:lnTo>
                    <a:pt x="574" y="33"/>
                  </a:lnTo>
                  <a:lnTo>
                    <a:pt x="574" y="33"/>
                  </a:lnTo>
                  <a:lnTo>
                    <a:pt x="572" y="33"/>
                  </a:lnTo>
                  <a:lnTo>
                    <a:pt x="572" y="31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2" y="29"/>
                  </a:lnTo>
                  <a:lnTo>
                    <a:pt x="570" y="29"/>
                  </a:lnTo>
                  <a:lnTo>
                    <a:pt x="570" y="27"/>
                  </a:lnTo>
                  <a:lnTo>
                    <a:pt x="570" y="27"/>
                  </a:lnTo>
                  <a:lnTo>
                    <a:pt x="570" y="25"/>
                  </a:lnTo>
                  <a:lnTo>
                    <a:pt x="568" y="23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2"/>
                  </a:lnTo>
                  <a:lnTo>
                    <a:pt x="568" y="20"/>
                  </a:lnTo>
                  <a:lnTo>
                    <a:pt x="566" y="14"/>
                  </a:lnTo>
                  <a:lnTo>
                    <a:pt x="566" y="14"/>
                  </a:lnTo>
                  <a:lnTo>
                    <a:pt x="566" y="12"/>
                  </a:lnTo>
                  <a:lnTo>
                    <a:pt x="566" y="11"/>
                  </a:lnTo>
                  <a:lnTo>
                    <a:pt x="564" y="11"/>
                  </a:lnTo>
                  <a:lnTo>
                    <a:pt x="564" y="9"/>
                  </a:lnTo>
                  <a:lnTo>
                    <a:pt x="564" y="9"/>
                  </a:lnTo>
                  <a:lnTo>
                    <a:pt x="563" y="7"/>
                  </a:lnTo>
                  <a:lnTo>
                    <a:pt x="563" y="5"/>
                  </a:lnTo>
                  <a:lnTo>
                    <a:pt x="563" y="3"/>
                  </a:lnTo>
                  <a:lnTo>
                    <a:pt x="563" y="3"/>
                  </a:lnTo>
                  <a:lnTo>
                    <a:pt x="563" y="2"/>
                  </a:lnTo>
                  <a:lnTo>
                    <a:pt x="563" y="0"/>
                  </a:lnTo>
                  <a:lnTo>
                    <a:pt x="504" y="3"/>
                  </a:lnTo>
                  <a:lnTo>
                    <a:pt x="418" y="9"/>
                  </a:lnTo>
                  <a:lnTo>
                    <a:pt x="373" y="11"/>
                  </a:lnTo>
                  <a:lnTo>
                    <a:pt x="331" y="12"/>
                  </a:lnTo>
                  <a:lnTo>
                    <a:pt x="320" y="14"/>
                  </a:lnTo>
                  <a:lnTo>
                    <a:pt x="309" y="14"/>
                  </a:lnTo>
                  <a:lnTo>
                    <a:pt x="221" y="18"/>
                  </a:lnTo>
                  <a:lnTo>
                    <a:pt x="212" y="18"/>
                  </a:lnTo>
                  <a:lnTo>
                    <a:pt x="168" y="20"/>
                  </a:lnTo>
                  <a:lnTo>
                    <a:pt x="120" y="20"/>
                  </a:lnTo>
                  <a:lnTo>
                    <a:pt x="91" y="22"/>
                  </a:lnTo>
                  <a:lnTo>
                    <a:pt x="53" y="22"/>
                  </a:lnTo>
                  <a:lnTo>
                    <a:pt x="0" y="22"/>
                  </a:lnTo>
                  <a:lnTo>
                    <a:pt x="0" y="40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539875" y="369888"/>
              <a:ext cx="1601788" cy="950913"/>
            </a:xfrm>
            <a:custGeom>
              <a:avLst/>
              <a:gdLst/>
              <a:ahLst/>
              <a:cxnLst>
                <a:cxn ang="0">
                  <a:pos x="505" y="539"/>
                </a:cxn>
                <a:cxn ang="0">
                  <a:pos x="384" y="594"/>
                </a:cxn>
                <a:cxn ang="0">
                  <a:pos x="377" y="585"/>
                </a:cxn>
                <a:cxn ang="0">
                  <a:pos x="373" y="572"/>
                </a:cxn>
                <a:cxn ang="0">
                  <a:pos x="364" y="561"/>
                </a:cxn>
                <a:cxn ang="0">
                  <a:pos x="353" y="566"/>
                </a:cxn>
                <a:cxn ang="0">
                  <a:pos x="351" y="577"/>
                </a:cxn>
                <a:cxn ang="0">
                  <a:pos x="353" y="586"/>
                </a:cxn>
                <a:cxn ang="0">
                  <a:pos x="342" y="585"/>
                </a:cxn>
                <a:cxn ang="0">
                  <a:pos x="322" y="588"/>
                </a:cxn>
                <a:cxn ang="0">
                  <a:pos x="305" y="585"/>
                </a:cxn>
                <a:cxn ang="0">
                  <a:pos x="291" y="583"/>
                </a:cxn>
                <a:cxn ang="0">
                  <a:pos x="276" y="588"/>
                </a:cxn>
                <a:cxn ang="0">
                  <a:pos x="258" y="586"/>
                </a:cxn>
                <a:cxn ang="0">
                  <a:pos x="238" y="585"/>
                </a:cxn>
                <a:cxn ang="0">
                  <a:pos x="232" y="599"/>
                </a:cxn>
                <a:cxn ang="0">
                  <a:pos x="218" y="588"/>
                </a:cxn>
                <a:cxn ang="0">
                  <a:pos x="216" y="574"/>
                </a:cxn>
                <a:cxn ang="0">
                  <a:pos x="212" y="557"/>
                </a:cxn>
                <a:cxn ang="0">
                  <a:pos x="203" y="541"/>
                </a:cxn>
                <a:cxn ang="0">
                  <a:pos x="190" y="543"/>
                </a:cxn>
                <a:cxn ang="0">
                  <a:pos x="179" y="522"/>
                </a:cxn>
                <a:cxn ang="0">
                  <a:pos x="183" y="510"/>
                </a:cxn>
                <a:cxn ang="0">
                  <a:pos x="177" y="500"/>
                </a:cxn>
                <a:cxn ang="0">
                  <a:pos x="170" y="490"/>
                </a:cxn>
                <a:cxn ang="0">
                  <a:pos x="163" y="469"/>
                </a:cxn>
                <a:cxn ang="0">
                  <a:pos x="161" y="448"/>
                </a:cxn>
                <a:cxn ang="0">
                  <a:pos x="159" y="438"/>
                </a:cxn>
                <a:cxn ang="0">
                  <a:pos x="150" y="427"/>
                </a:cxn>
                <a:cxn ang="0">
                  <a:pos x="143" y="429"/>
                </a:cxn>
                <a:cxn ang="0">
                  <a:pos x="124" y="444"/>
                </a:cxn>
                <a:cxn ang="0">
                  <a:pos x="112" y="451"/>
                </a:cxn>
                <a:cxn ang="0">
                  <a:pos x="99" y="438"/>
                </a:cxn>
                <a:cxn ang="0">
                  <a:pos x="95" y="427"/>
                </a:cxn>
                <a:cxn ang="0">
                  <a:pos x="97" y="416"/>
                </a:cxn>
                <a:cxn ang="0">
                  <a:pos x="104" y="402"/>
                </a:cxn>
                <a:cxn ang="0">
                  <a:pos x="110" y="391"/>
                </a:cxn>
                <a:cxn ang="0">
                  <a:pos x="106" y="378"/>
                </a:cxn>
                <a:cxn ang="0">
                  <a:pos x="106" y="363"/>
                </a:cxn>
                <a:cxn ang="0">
                  <a:pos x="110" y="352"/>
                </a:cxn>
                <a:cxn ang="0">
                  <a:pos x="119" y="334"/>
                </a:cxn>
                <a:cxn ang="0">
                  <a:pos x="124" y="316"/>
                </a:cxn>
                <a:cxn ang="0">
                  <a:pos x="123" y="301"/>
                </a:cxn>
                <a:cxn ang="0">
                  <a:pos x="103" y="303"/>
                </a:cxn>
                <a:cxn ang="0">
                  <a:pos x="99" y="290"/>
                </a:cxn>
                <a:cxn ang="0">
                  <a:pos x="90" y="285"/>
                </a:cxn>
                <a:cxn ang="0">
                  <a:pos x="79" y="278"/>
                </a:cxn>
                <a:cxn ang="0">
                  <a:pos x="79" y="265"/>
                </a:cxn>
                <a:cxn ang="0">
                  <a:pos x="68" y="250"/>
                </a:cxn>
                <a:cxn ang="0">
                  <a:pos x="57" y="234"/>
                </a:cxn>
                <a:cxn ang="0">
                  <a:pos x="50" y="219"/>
                </a:cxn>
                <a:cxn ang="0">
                  <a:pos x="31" y="204"/>
                </a:cxn>
                <a:cxn ang="0">
                  <a:pos x="18" y="193"/>
                </a:cxn>
                <a:cxn ang="0">
                  <a:pos x="20" y="183"/>
                </a:cxn>
                <a:cxn ang="0">
                  <a:pos x="22" y="162"/>
                </a:cxn>
                <a:cxn ang="0">
                  <a:pos x="15" y="148"/>
                </a:cxn>
                <a:cxn ang="0">
                  <a:pos x="2" y="126"/>
                </a:cxn>
                <a:cxn ang="0">
                  <a:pos x="515" y="44"/>
                </a:cxn>
                <a:cxn ang="0">
                  <a:pos x="1009" y="55"/>
                </a:cxn>
              </a:cxnLst>
              <a:rect l="0" t="0" r="r" b="b"/>
              <a:pathLst>
                <a:path w="1009" h="599">
                  <a:moveTo>
                    <a:pt x="1009" y="550"/>
                  </a:moveTo>
                  <a:lnTo>
                    <a:pt x="923" y="550"/>
                  </a:lnTo>
                  <a:lnTo>
                    <a:pt x="919" y="550"/>
                  </a:lnTo>
                  <a:lnTo>
                    <a:pt x="837" y="550"/>
                  </a:lnTo>
                  <a:lnTo>
                    <a:pt x="815" y="550"/>
                  </a:lnTo>
                  <a:lnTo>
                    <a:pt x="779" y="548"/>
                  </a:lnTo>
                  <a:lnTo>
                    <a:pt x="733" y="548"/>
                  </a:lnTo>
                  <a:lnTo>
                    <a:pt x="700" y="546"/>
                  </a:lnTo>
                  <a:lnTo>
                    <a:pt x="673" y="546"/>
                  </a:lnTo>
                  <a:lnTo>
                    <a:pt x="640" y="544"/>
                  </a:lnTo>
                  <a:lnTo>
                    <a:pt x="607" y="543"/>
                  </a:lnTo>
                  <a:lnTo>
                    <a:pt x="505" y="539"/>
                  </a:lnTo>
                  <a:lnTo>
                    <a:pt x="486" y="537"/>
                  </a:lnTo>
                  <a:lnTo>
                    <a:pt x="452" y="535"/>
                  </a:lnTo>
                  <a:lnTo>
                    <a:pt x="448" y="535"/>
                  </a:lnTo>
                  <a:lnTo>
                    <a:pt x="435" y="535"/>
                  </a:lnTo>
                  <a:lnTo>
                    <a:pt x="424" y="535"/>
                  </a:lnTo>
                  <a:lnTo>
                    <a:pt x="422" y="533"/>
                  </a:lnTo>
                  <a:lnTo>
                    <a:pt x="417" y="533"/>
                  </a:lnTo>
                  <a:lnTo>
                    <a:pt x="393" y="532"/>
                  </a:lnTo>
                  <a:lnTo>
                    <a:pt x="391" y="574"/>
                  </a:lnTo>
                  <a:lnTo>
                    <a:pt x="389" y="597"/>
                  </a:lnTo>
                  <a:lnTo>
                    <a:pt x="386" y="596"/>
                  </a:lnTo>
                  <a:lnTo>
                    <a:pt x="384" y="594"/>
                  </a:lnTo>
                  <a:lnTo>
                    <a:pt x="384" y="594"/>
                  </a:lnTo>
                  <a:lnTo>
                    <a:pt x="382" y="592"/>
                  </a:lnTo>
                  <a:lnTo>
                    <a:pt x="384" y="590"/>
                  </a:lnTo>
                  <a:lnTo>
                    <a:pt x="384" y="590"/>
                  </a:lnTo>
                  <a:lnTo>
                    <a:pt x="382" y="590"/>
                  </a:lnTo>
                  <a:lnTo>
                    <a:pt x="382" y="588"/>
                  </a:lnTo>
                  <a:lnTo>
                    <a:pt x="382" y="588"/>
                  </a:lnTo>
                  <a:lnTo>
                    <a:pt x="380" y="588"/>
                  </a:lnTo>
                  <a:lnTo>
                    <a:pt x="380" y="588"/>
                  </a:lnTo>
                  <a:lnTo>
                    <a:pt x="378" y="585"/>
                  </a:lnTo>
                  <a:lnTo>
                    <a:pt x="378" y="585"/>
                  </a:lnTo>
                  <a:lnTo>
                    <a:pt x="377" y="585"/>
                  </a:lnTo>
                  <a:lnTo>
                    <a:pt x="377" y="583"/>
                  </a:lnTo>
                  <a:lnTo>
                    <a:pt x="375" y="581"/>
                  </a:lnTo>
                  <a:lnTo>
                    <a:pt x="375" y="579"/>
                  </a:lnTo>
                  <a:lnTo>
                    <a:pt x="375" y="579"/>
                  </a:lnTo>
                  <a:lnTo>
                    <a:pt x="377" y="577"/>
                  </a:lnTo>
                  <a:lnTo>
                    <a:pt x="377" y="577"/>
                  </a:lnTo>
                  <a:lnTo>
                    <a:pt x="375" y="575"/>
                  </a:lnTo>
                  <a:lnTo>
                    <a:pt x="373" y="575"/>
                  </a:lnTo>
                  <a:lnTo>
                    <a:pt x="371" y="575"/>
                  </a:lnTo>
                  <a:lnTo>
                    <a:pt x="371" y="574"/>
                  </a:lnTo>
                  <a:lnTo>
                    <a:pt x="371" y="572"/>
                  </a:lnTo>
                  <a:lnTo>
                    <a:pt x="373" y="572"/>
                  </a:lnTo>
                  <a:lnTo>
                    <a:pt x="373" y="570"/>
                  </a:lnTo>
                  <a:lnTo>
                    <a:pt x="373" y="570"/>
                  </a:lnTo>
                  <a:lnTo>
                    <a:pt x="369" y="570"/>
                  </a:lnTo>
                  <a:lnTo>
                    <a:pt x="369" y="568"/>
                  </a:lnTo>
                  <a:lnTo>
                    <a:pt x="367" y="566"/>
                  </a:lnTo>
                  <a:lnTo>
                    <a:pt x="367" y="564"/>
                  </a:lnTo>
                  <a:lnTo>
                    <a:pt x="369" y="564"/>
                  </a:lnTo>
                  <a:lnTo>
                    <a:pt x="369" y="564"/>
                  </a:lnTo>
                  <a:lnTo>
                    <a:pt x="367" y="564"/>
                  </a:lnTo>
                  <a:lnTo>
                    <a:pt x="366" y="564"/>
                  </a:lnTo>
                  <a:lnTo>
                    <a:pt x="366" y="564"/>
                  </a:lnTo>
                  <a:lnTo>
                    <a:pt x="364" y="561"/>
                  </a:lnTo>
                  <a:lnTo>
                    <a:pt x="364" y="561"/>
                  </a:lnTo>
                  <a:lnTo>
                    <a:pt x="362" y="563"/>
                  </a:lnTo>
                  <a:lnTo>
                    <a:pt x="362" y="563"/>
                  </a:lnTo>
                  <a:lnTo>
                    <a:pt x="362" y="564"/>
                  </a:lnTo>
                  <a:lnTo>
                    <a:pt x="362" y="566"/>
                  </a:lnTo>
                  <a:lnTo>
                    <a:pt x="360" y="566"/>
                  </a:lnTo>
                  <a:lnTo>
                    <a:pt x="358" y="564"/>
                  </a:lnTo>
                  <a:lnTo>
                    <a:pt x="357" y="564"/>
                  </a:lnTo>
                  <a:lnTo>
                    <a:pt x="357" y="564"/>
                  </a:lnTo>
                  <a:lnTo>
                    <a:pt x="355" y="564"/>
                  </a:lnTo>
                  <a:lnTo>
                    <a:pt x="355" y="566"/>
                  </a:lnTo>
                  <a:lnTo>
                    <a:pt x="353" y="566"/>
                  </a:lnTo>
                  <a:lnTo>
                    <a:pt x="355" y="568"/>
                  </a:lnTo>
                  <a:lnTo>
                    <a:pt x="355" y="570"/>
                  </a:lnTo>
                  <a:lnTo>
                    <a:pt x="357" y="572"/>
                  </a:lnTo>
                  <a:lnTo>
                    <a:pt x="355" y="572"/>
                  </a:lnTo>
                  <a:lnTo>
                    <a:pt x="355" y="574"/>
                  </a:lnTo>
                  <a:lnTo>
                    <a:pt x="355" y="574"/>
                  </a:lnTo>
                  <a:lnTo>
                    <a:pt x="353" y="574"/>
                  </a:lnTo>
                  <a:lnTo>
                    <a:pt x="351" y="574"/>
                  </a:lnTo>
                  <a:lnTo>
                    <a:pt x="351" y="574"/>
                  </a:lnTo>
                  <a:lnTo>
                    <a:pt x="351" y="575"/>
                  </a:lnTo>
                  <a:lnTo>
                    <a:pt x="351" y="575"/>
                  </a:lnTo>
                  <a:lnTo>
                    <a:pt x="351" y="577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81"/>
                  </a:lnTo>
                  <a:lnTo>
                    <a:pt x="351" y="581"/>
                  </a:lnTo>
                  <a:lnTo>
                    <a:pt x="351" y="585"/>
                  </a:lnTo>
                  <a:lnTo>
                    <a:pt x="351" y="585"/>
                  </a:lnTo>
                  <a:lnTo>
                    <a:pt x="353" y="585"/>
                  </a:lnTo>
                  <a:lnTo>
                    <a:pt x="355" y="585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5" y="586"/>
                  </a:lnTo>
                  <a:lnTo>
                    <a:pt x="353" y="586"/>
                  </a:lnTo>
                  <a:lnTo>
                    <a:pt x="353" y="586"/>
                  </a:lnTo>
                  <a:lnTo>
                    <a:pt x="351" y="586"/>
                  </a:lnTo>
                  <a:lnTo>
                    <a:pt x="351" y="588"/>
                  </a:lnTo>
                  <a:lnTo>
                    <a:pt x="351" y="586"/>
                  </a:lnTo>
                  <a:lnTo>
                    <a:pt x="347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6" y="585"/>
                  </a:lnTo>
                  <a:lnTo>
                    <a:pt x="344" y="585"/>
                  </a:lnTo>
                  <a:lnTo>
                    <a:pt x="344" y="585"/>
                  </a:lnTo>
                  <a:lnTo>
                    <a:pt x="342" y="585"/>
                  </a:lnTo>
                  <a:lnTo>
                    <a:pt x="342" y="585"/>
                  </a:lnTo>
                  <a:lnTo>
                    <a:pt x="335" y="583"/>
                  </a:lnTo>
                  <a:lnTo>
                    <a:pt x="335" y="583"/>
                  </a:lnTo>
                  <a:lnTo>
                    <a:pt x="333" y="585"/>
                  </a:lnTo>
                  <a:lnTo>
                    <a:pt x="331" y="585"/>
                  </a:lnTo>
                  <a:lnTo>
                    <a:pt x="329" y="585"/>
                  </a:lnTo>
                  <a:lnTo>
                    <a:pt x="327" y="586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4" y="586"/>
                  </a:lnTo>
                  <a:lnTo>
                    <a:pt x="324" y="588"/>
                  </a:lnTo>
                  <a:lnTo>
                    <a:pt x="324" y="588"/>
                  </a:lnTo>
                  <a:lnTo>
                    <a:pt x="322" y="588"/>
                  </a:lnTo>
                  <a:lnTo>
                    <a:pt x="322" y="586"/>
                  </a:lnTo>
                  <a:lnTo>
                    <a:pt x="320" y="585"/>
                  </a:lnTo>
                  <a:lnTo>
                    <a:pt x="318" y="583"/>
                  </a:lnTo>
                  <a:lnTo>
                    <a:pt x="318" y="581"/>
                  </a:lnTo>
                  <a:lnTo>
                    <a:pt x="314" y="583"/>
                  </a:lnTo>
                  <a:lnTo>
                    <a:pt x="313" y="583"/>
                  </a:lnTo>
                  <a:lnTo>
                    <a:pt x="311" y="583"/>
                  </a:lnTo>
                  <a:lnTo>
                    <a:pt x="309" y="585"/>
                  </a:lnTo>
                  <a:lnTo>
                    <a:pt x="307" y="585"/>
                  </a:lnTo>
                  <a:lnTo>
                    <a:pt x="305" y="583"/>
                  </a:lnTo>
                  <a:lnTo>
                    <a:pt x="305" y="583"/>
                  </a:lnTo>
                  <a:lnTo>
                    <a:pt x="305" y="585"/>
                  </a:lnTo>
                  <a:lnTo>
                    <a:pt x="304" y="585"/>
                  </a:lnTo>
                  <a:lnTo>
                    <a:pt x="302" y="583"/>
                  </a:lnTo>
                  <a:lnTo>
                    <a:pt x="302" y="585"/>
                  </a:lnTo>
                  <a:lnTo>
                    <a:pt x="300" y="585"/>
                  </a:lnTo>
                  <a:lnTo>
                    <a:pt x="298" y="585"/>
                  </a:lnTo>
                  <a:lnTo>
                    <a:pt x="296" y="585"/>
                  </a:lnTo>
                  <a:lnTo>
                    <a:pt x="296" y="583"/>
                  </a:lnTo>
                  <a:lnTo>
                    <a:pt x="296" y="583"/>
                  </a:lnTo>
                  <a:lnTo>
                    <a:pt x="294" y="583"/>
                  </a:lnTo>
                  <a:lnTo>
                    <a:pt x="293" y="583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89" y="583"/>
                  </a:lnTo>
                  <a:lnTo>
                    <a:pt x="287" y="581"/>
                  </a:lnTo>
                  <a:lnTo>
                    <a:pt x="287" y="579"/>
                  </a:lnTo>
                  <a:lnTo>
                    <a:pt x="287" y="579"/>
                  </a:lnTo>
                  <a:lnTo>
                    <a:pt x="285" y="579"/>
                  </a:lnTo>
                  <a:lnTo>
                    <a:pt x="283" y="579"/>
                  </a:lnTo>
                  <a:lnTo>
                    <a:pt x="282" y="581"/>
                  </a:lnTo>
                  <a:lnTo>
                    <a:pt x="280" y="581"/>
                  </a:lnTo>
                  <a:lnTo>
                    <a:pt x="276" y="583"/>
                  </a:lnTo>
                  <a:lnTo>
                    <a:pt x="276" y="583"/>
                  </a:lnTo>
                  <a:lnTo>
                    <a:pt x="276" y="586"/>
                  </a:lnTo>
                  <a:lnTo>
                    <a:pt x="276" y="588"/>
                  </a:lnTo>
                  <a:lnTo>
                    <a:pt x="272" y="592"/>
                  </a:lnTo>
                  <a:lnTo>
                    <a:pt x="272" y="592"/>
                  </a:lnTo>
                  <a:lnTo>
                    <a:pt x="271" y="592"/>
                  </a:lnTo>
                  <a:lnTo>
                    <a:pt x="269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3" y="588"/>
                  </a:lnTo>
                  <a:lnTo>
                    <a:pt x="261" y="588"/>
                  </a:lnTo>
                  <a:lnTo>
                    <a:pt x="261" y="588"/>
                  </a:lnTo>
                  <a:lnTo>
                    <a:pt x="260" y="588"/>
                  </a:lnTo>
                  <a:lnTo>
                    <a:pt x="260" y="586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4" y="586"/>
                  </a:lnTo>
                  <a:lnTo>
                    <a:pt x="252" y="586"/>
                  </a:lnTo>
                  <a:lnTo>
                    <a:pt x="251" y="585"/>
                  </a:lnTo>
                  <a:lnTo>
                    <a:pt x="249" y="585"/>
                  </a:lnTo>
                  <a:lnTo>
                    <a:pt x="247" y="585"/>
                  </a:lnTo>
                  <a:lnTo>
                    <a:pt x="243" y="583"/>
                  </a:lnTo>
                  <a:lnTo>
                    <a:pt x="243" y="583"/>
                  </a:lnTo>
                  <a:lnTo>
                    <a:pt x="241" y="583"/>
                  </a:lnTo>
                  <a:lnTo>
                    <a:pt x="241" y="585"/>
                  </a:lnTo>
                  <a:lnTo>
                    <a:pt x="240" y="585"/>
                  </a:lnTo>
                  <a:lnTo>
                    <a:pt x="238" y="585"/>
                  </a:lnTo>
                  <a:lnTo>
                    <a:pt x="236" y="586"/>
                  </a:lnTo>
                  <a:lnTo>
                    <a:pt x="236" y="586"/>
                  </a:lnTo>
                  <a:lnTo>
                    <a:pt x="236" y="588"/>
                  </a:lnTo>
                  <a:lnTo>
                    <a:pt x="234" y="588"/>
                  </a:lnTo>
                  <a:lnTo>
                    <a:pt x="234" y="588"/>
                  </a:lnTo>
                  <a:lnTo>
                    <a:pt x="232" y="592"/>
                  </a:lnTo>
                  <a:lnTo>
                    <a:pt x="232" y="592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4"/>
                  </a:lnTo>
                  <a:lnTo>
                    <a:pt x="232" y="596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2" y="599"/>
                  </a:lnTo>
                  <a:lnTo>
                    <a:pt x="230" y="599"/>
                  </a:lnTo>
                  <a:lnTo>
                    <a:pt x="229" y="599"/>
                  </a:lnTo>
                  <a:lnTo>
                    <a:pt x="229" y="597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1" y="592"/>
                  </a:lnTo>
                  <a:lnTo>
                    <a:pt x="221" y="592"/>
                  </a:lnTo>
                  <a:lnTo>
                    <a:pt x="219" y="590"/>
                  </a:lnTo>
                  <a:lnTo>
                    <a:pt x="218" y="588"/>
                  </a:lnTo>
                  <a:lnTo>
                    <a:pt x="218" y="588"/>
                  </a:lnTo>
                  <a:lnTo>
                    <a:pt x="216" y="588"/>
                  </a:lnTo>
                  <a:lnTo>
                    <a:pt x="216" y="586"/>
                  </a:lnTo>
                  <a:lnTo>
                    <a:pt x="216" y="583"/>
                  </a:lnTo>
                  <a:lnTo>
                    <a:pt x="216" y="581"/>
                  </a:lnTo>
                  <a:lnTo>
                    <a:pt x="218" y="579"/>
                  </a:lnTo>
                  <a:lnTo>
                    <a:pt x="216" y="577"/>
                  </a:lnTo>
                  <a:lnTo>
                    <a:pt x="216" y="577"/>
                  </a:lnTo>
                  <a:lnTo>
                    <a:pt x="214" y="575"/>
                  </a:lnTo>
                  <a:lnTo>
                    <a:pt x="214" y="574"/>
                  </a:lnTo>
                  <a:lnTo>
                    <a:pt x="216" y="574"/>
                  </a:lnTo>
                  <a:lnTo>
                    <a:pt x="216" y="574"/>
                  </a:lnTo>
                  <a:lnTo>
                    <a:pt x="214" y="572"/>
                  </a:lnTo>
                  <a:lnTo>
                    <a:pt x="212" y="570"/>
                  </a:lnTo>
                  <a:lnTo>
                    <a:pt x="210" y="570"/>
                  </a:lnTo>
                  <a:lnTo>
                    <a:pt x="210" y="568"/>
                  </a:lnTo>
                  <a:lnTo>
                    <a:pt x="212" y="568"/>
                  </a:lnTo>
                  <a:lnTo>
                    <a:pt x="214" y="566"/>
                  </a:lnTo>
                  <a:lnTo>
                    <a:pt x="214" y="564"/>
                  </a:lnTo>
                  <a:lnTo>
                    <a:pt x="214" y="564"/>
                  </a:lnTo>
                  <a:lnTo>
                    <a:pt x="214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2" y="557"/>
                  </a:lnTo>
                  <a:lnTo>
                    <a:pt x="210" y="555"/>
                  </a:lnTo>
                  <a:lnTo>
                    <a:pt x="210" y="553"/>
                  </a:lnTo>
                  <a:lnTo>
                    <a:pt x="212" y="553"/>
                  </a:lnTo>
                  <a:lnTo>
                    <a:pt x="210" y="552"/>
                  </a:lnTo>
                  <a:lnTo>
                    <a:pt x="209" y="550"/>
                  </a:lnTo>
                  <a:lnTo>
                    <a:pt x="209" y="548"/>
                  </a:lnTo>
                  <a:lnTo>
                    <a:pt x="209" y="546"/>
                  </a:lnTo>
                  <a:lnTo>
                    <a:pt x="205" y="544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3" y="541"/>
                  </a:lnTo>
                  <a:lnTo>
                    <a:pt x="201" y="541"/>
                  </a:lnTo>
                  <a:lnTo>
                    <a:pt x="199" y="541"/>
                  </a:lnTo>
                  <a:lnTo>
                    <a:pt x="199" y="539"/>
                  </a:lnTo>
                  <a:lnTo>
                    <a:pt x="198" y="541"/>
                  </a:lnTo>
                  <a:lnTo>
                    <a:pt x="198" y="541"/>
                  </a:lnTo>
                  <a:lnTo>
                    <a:pt x="196" y="543"/>
                  </a:lnTo>
                  <a:lnTo>
                    <a:pt x="194" y="543"/>
                  </a:lnTo>
                  <a:lnTo>
                    <a:pt x="194" y="543"/>
                  </a:lnTo>
                  <a:lnTo>
                    <a:pt x="192" y="543"/>
                  </a:lnTo>
                  <a:lnTo>
                    <a:pt x="192" y="543"/>
                  </a:lnTo>
                  <a:lnTo>
                    <a:pt x="190" y="543"/>
                  </a:lnTo>
                  <a:lnTo>
                    <a:pt x="190" y="543"/>
                  </a:lnTo>
                  <a:lnTo>
                    <a:pt x="190" y="541"/>
                  </a:lnTo>
                  <a:lnTo>
                    <a:pt x="190" y="539"/>
                  </a:lnTo>
                  <a:lnTo>
                    <a:pt x="190" y="539"/>
                  </a:lnTo>
                  <a:lnTo>
                    <a:pt x="188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1" y="530"/>
                  </a:lnTo>
                  <a:lnTo>
                    <a:pt x="181" y="528"/>
                  </a:lnTo>
                  <a:lnTo>
                    <a:pt x="181" y="526"/>
                  </a:lnTo>
                  <a:lnTo>
                    <a:pt x="179" y="524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83" y="521"/>
                  </a:lnTo>
                  <a:lnTo>
                    <a:pt x="183" y="521"/>
                  </a:lnTo>
                  <a:lnTo>
                    <a:pt x="183" y="519"/>
                  </a:lnTo>
                  <a:lnTo>
                    <a:pt x="185" y="517"/>
                  </a:lnTo>
                  <a:lnTo>
                    <a:pt x="185" y="515"/>
                  </a:lnTo>
                  <a:lnTo>
                    <a:pt x="185" y="513"/>
                  </a:lnTo>
                  <a:lnTo>
                    <a:pt x="185" y="513"/>
                  </a:lnTo>
                  <a:lnTo>
                    <a:pt x="185" y="511"/>
                  </a:lnTo>
                  <a:lnTo>
                    <a:pt x="183" y="511"/>
                  </a:lnTo>
                  <a:lnTo>
                    <a:pt x="183" y="510"/>
                  </a:lnTo>
                  <a:lnTo>
                    <a:pt x="183" y="508"/>
                  </a:lnTo>
                  <a:lnTo>
                    <a:pt x="181" y="508"/>
                  </a:lnTo>
                  <a:lnTo>
                    <a:pt x="181" y="508"/>
                  </a:lnTo>
                  <a:lnTo>
                    <a:pt x="181" y="506"/>
                  </a:lnTo>
                  <a:lnTo>
                    <a:pt x="179" y="504"/>
                  </a:lnTo>
                  <a:lnTo>
                    <a:pt x="179" y="504"/>
                  </a:lnTo>
                  <a:lnTo>
                    <a:pt x="179" y="502"/>
                  </a:lnTo>
                  <a:lnTo>
                    <a:pt x="179" y="502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9" y="500"/>
                  </a:lnTo>
                  <a:lnTo>
                    <a:pt x="177" y="500"/>
                  </a:lnTo>
                  <a:lnTo>
                    <a:pt x="176" y="500"/>
                  </a:lnTo>
                  <a:lnTo>
                    <a:pt x="176" y="500"/>
                  </a:lnTo>
                  <a:lnTo>
                    <a:pt x="174" y="499"/>
                  </a:lnTo>
                  <a:lnTo>
                    <a:pt x="174" y="499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4" y="497"/>
                  </a:lnTo>
                  <a:lnTo>
                    <a:pt x="172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2" y="491"/>
                  </a:lnTo>
                  <a:lnTo>
                    <a:pt x="170" y="490"/>
                  </a:lnTo>
                  <a:lnTo>
                    <a:pt x="168" y="488"/>
                  </a:lnTo>
                  <a:lnTo>
                    <a:pt x="168" y="488"/>
                  </a:lnTo>
                  <a:lnTo>
                    <a:pt x="168" y="486"/>
                  </a:lnTo>
                  <a:lnTo>
                    <a:pt x="166" y="480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6" y="479"/>
                  </a:lnTo>
                  <a:lnTo>
                    <a:pt x="163" y="475"/>
                  </a:lnTo>
                  <a:lnTo>
                    <a:pt x="163" y="473"/>
                  </a:lnTo>
                  <a:lnTo>
                    <a:pt x="163" y="473"/>
                  </a:lnTo>
                  <a:lnTo>
                    <a:pt x="163" y="471"/>
                  </a:lnTo>
                  <a:lnTo>
                    <a:pt x="163" y="469"/>
                  </a:lnTo>
                  <a:lnTo>
                    <a:pt x="163" y="468"/>
                  </a:lnTo>
                  <a:lnTo>
                    <a:pt x="163" y="466"/>
                  </a:lnTo>
                  <a:lnTo>
                    <a:pt x="163" y="466"/>
                  </a:lnTo>
                  <a:lnTo>
                    <a:pt x="163" y="464"/>
                  </a:lnTo>
                  <a:lnTo>
                    <a:pt x="161" y="460"/>
                  </a:lnTo>
                  <a:lnTo>
                    <a:pt x="161" y="458"/>
                  </a:lnTo>
                  <a:lnTo>
                    <a:pt x="159" y="457"/>
                  </a:lnTo>
                  <a:lnTo>
                    <a:pt x="159" y="455"/>
                  </a:lnTo>
                  <a:lnTo>
                    <a:pt x="161" y="455"/>
                  </a:lnTo>
                  <a:lnTo>
                    <a:pt x="161" y="453"/>
                  </a:lnTo>
                  <a:lnTo>
                    <a:pt x="161" y="449"/>
                  </a:lnTo>
                  <a:lnTo>
                    <a:pt x="161" y="448"/>
                  </a:lnTo>
                  <a:lnTo>
                    <a:pt x="161" y="448"/>
                  </a:lnTo>
                  <a:lnTo>
                    <a:pt x="159" y="448"/>
                  </a:lnTo>
                  <a:lnTo>
                    <a:pt x="157" y="448"/>
                  </a:lnTo>
                  <a:lnTo>
                    <a:pt x="156" y="448"/>
                  </a:lnTo>
                  <a:lnTo>
                    <a:pt x="156" y="448"/>
                  </a:lnTo>
                  <a:lnTo>
                    <a:pt x="157" y="448"/>
                  </a:lnTo>
                  <a:lnTo>
                    <a:pt x="157" y="444"/>
                  </a:lnTo>
                  <a:lnTo>
                    <a:pt x="157" y="444"/>
                  </a:lnTo>
                  <a:lnTo>
                    <a:pt x="157" y="442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57" y="437"/>
                  </a:lnTo>
                  <a:lnTo>
                    <a:pt x="156" y="437"/>
                  </a:lnTo>
                  <a:lnTo>
                    <a:pt x="156" y="437"/>
                  </a:lnTo>
                  <a:lnTo>
                    <a:pt x="154" y="435"/>
                  </a:lnTo>
                  <a:lnTo>
                    <a:pt x="154" y="435"/>
                  </a:lnTo>
                  <a:lnTo>
                    <a:pt x="152" y="435"/>
                  </a:lnTo>
                  <a:lnTo>
                    <a:pt x="152" y="435"/>
                  </a:lnTo>
                  <a:lnTo>
                    <a:pt x="152" y="431"/>
                  </a:lnTo>
                  <a:lnTo>
                    <a:pt x="150" y="429"/>
                  </a:lnTo>
                  <a:lnTo>
                    <a:pt x="150" y="429"/>
                  </a:lnTo>
                  <a:lnTo>
                    <a:pt x="150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5" y="426"/>
                  </a:lnTo>
                  <a:lnTo>
                    <a:pt x="143" y="426"/>
                  </a:lnTo>
                  <a:lnTo>
                    <a:pt x="143" y="427"/>
                  </a:lnTo>
                  <a:lnTo>
                    <a:pt x="141" y="427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3" y="431"/>
                  </a:lnTo>
                  <a:lnTo>
                    <a:pt x="139" y="433"/>
                  </a:lnTo>
                  <a:lnTo>
                    <a:pt x="137" y="433"/>
                  </a:lnTo>
                  <a:lnTo>
                    <a:pt x="135" y="437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0" y="440"/>
                  </a:lnTo>
                  <a:lnTo>
                    <a:pt x="130" y="442"/>
                  </a:lnTo>
                  <a:lnTo>
                    <a:pt x="128" y="442"/>
                  </a:lnTo>
                  <a:lnTo>
                    <a:pt x="128" y="442"/>
                  </a:lnTo>
                  <a:lnTo>
                    <a:pt x="126" y="442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4" y="444"/>
                  </a:lnTo>
                  <a:lnTo>
                    <a:pt x="123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2"/>
                  </a:lnTo>
                  <a:lnTo>
                    <a:pt x="121" y="444"/>
                  </a:lnTo>
                  <a:lnTo>
                    <a:pt x="121" y="446"/>
                  </a:lnTo>
                  <a:lnTo>
                    <a:pt x="119" y="448"/>
                  </a:lnTo>
                  <a:lnTo>
                    <a:pt x="117" y="449"/>
                  </a:lnTo>
                  <a:lnTo>
                    <a:pt x="115" y="449"/>
                  </a:lnTo>
                  <a:lnTo>
                    <a:pt x="112" y="451"/>
                  </a:lnTo>
                  <a:lnTo>
                    <a:pt x="112" y="451"/>
                  </a:lnTo>
                  <a:lnTo>
                    <a:pt x="112" y="449"/>
                  </a:lnTo>
                  <a:lnTo>
                    <a:pt x="110" y="448"/>
                  </a:lnTo>
                  <a:lnTo>
                    <a:pt x="108" y="446"/>
                  </a:lnTo>
                  <a:lnTo>
                    <a:pt x="106" y="446"/>
                  </a:lnTo>
                  <a:lnTo>
                    <a:pt x="104" y="444"/>
                  </a:lnTo>
                  <a:lnTo>
                    <a:pt x="104" y="444"/>
                  </a:lnTo>
                  <a:lnTo>
                    <a:pt x="104" y="440"/>
                  </a:lnTo>
                  <a:lnTo>
                    <a:pt x="103" y="440"/>
                  </a:lnTo>
                  <a:lnTo>
                    <a:pt x="103" y="438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95" y="437"/>
                  </a:lnTo>
                  <a:lnTo>
                    <a:pt x="93" y="437"/>
                  </a:lnTo>
                  <a:lnTo>
                    <a:pt x="93" y="437"/>
                  </a:lnTo>
                  <a:lnTo>
                    <a:pt x="95" y="433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5" y="429"/>
                  </a:lnTo>
                  <a:lnTo>
                    <a:pt x="93" y="429"/>
                  </a:lnTo>
                  <a:lnTo>
                    <a:pt x="93" y="427"/>
                  </a:lnTo>
                  <a:lnTo>
                    <a:pt x="95" y="427"/>
                  </a:lnTo>
                  <a:lnTo>
                    <a:pt x="97" y="427"/>
                  </a:lnTo>
                  <a:lnTo>
                    <a:pt x="99" y="426"/>
                  </a:lnTo>
                  <a:lnTo>
                    <a:pt x="99" y="426"/>
                  </a:lnTo>
                  <a:lnTo>
                    <a:pt x="101" y="426"/>
                  </a:lnTo>
                  <a:lnTo>
                    <a:pt x="101" y="424"/>
                  </a:lnTo>
                  <a:lnTo>
                    <a:pt x="101" y="424"/>
                  </a:lnTo>
                  <a:lnTo>
                    <a:pt x="101" y="422"/>
                  </a:lnTo>
                  <a:lnTo>
                    <a:pt x="99" y="422"/>
                  </a:lnTo>
                  <a:lnTo>
                    <a:pt x="101" y="420"/>
                  </a:lnTo>
                  <a:lnTo>
                    <a:pt x="101" y="418"/>
                  </a:lnTo>
                  <a:lnTo>
                    <a:pt x="99" y="418"/>
                  </a:lnTo>
                  <a:lnTo>
                    <a:pt x="97" y="416"/>
                  </a:lnTo>
                  <a:lnTo>
                    <a:pt x="97" y="415"/>
                  </a:lnTo>
                  <a:lnTo>
                    <a:pt x="97" y="413"/>
                  </a:lnTo>
                  <a:lnTo>
                    <a:pt x="97" y="411"/>
                  </a:lnTo>
                  <a:lnTo>
                    <a:pt x="97" y="411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101" y="405"/>
                  </a:lnTo>
                  <a:lnTo>
                    <a:pt x="101" y="404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3" y="402"/>
                  </a:lnTo>
                  <a:lnTo>
                    <a:pt x="104" y="402"/>
                  </a:lnTo>
                  <a:lnTo>
                    <a:pt x="106" y="402"/>
                  </a:lnTo>
                  <a:lnTo>
                    <a:pt x="108" y="402"/>
                  </a:lnTo>
                  <a:lnTo>
                    <a:pt x="108" y="400"/>
                  </a:lnTo>
                  <a:lnTo>
                    <a:pt x="110" y="402"/>
                  </a:lnTo>
                  <a:lnTo>
                    <a:pt x="110" y="402"/>
                  </a:lnTo>
                  <a:lnTo>
                    <a:pt x="112" y="400"/>
                  </a:lnTo>
                  <a:lnTo>
                    <a:pt x="112" y="398"/>
                  </a:lnTo>
                  <a:lnTo>
                    <a:pt x="112" y="398"/>
                  </a:lnTo>
                  <a:lnTo>
                    <a:pt x="112" y="395"/>
                  </a:lnTo>
                  <a:lnTo>
                    <a:pt x="110" y="395"/>
                  </a:lnTo>
                  <a:lnTo>
                    <a:pt x="110" y="393"/>
                  </a:lnTo>
                  <a:lnTo>
                    <a:pt x="110" y="391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112" y="385"/>
                  </a:lnTo>
                  <a:lnTo>
                    <a:pt x="108" y="384"/>
                  </a:lnTo>
                  <a:lnTo>
                    <a:pt x="10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2"/>
                  </a:lnTo>
                  <a:lnTo>
                    <a:pt x="106" y="380"/>
                  </a:lnTo>
                  <a:lnTo>
                    <a:pt x="106" y="378"/>
                  </a:lnTo>
                  <a:lnTo>
                    <a:pt x="108" y="376"/>
                  </a:lnTo>
                  <a:lnTo>
                    <a:pt x="108" y="376"/>
                  </a:lnTo>
                  <a:lnTo>
                    <a:pt x="108" y="374"/>
                  </a:lnTo>
                  <a:lnTo>
                    <a:pt x="108" y="374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08" y="369"/>
                  </a:lnTo>
                  <a:lnTo>
                    <a:pt x="108" y="369"/>
                  </a:lnTo>
                  <a:lnTo>
                    <a:pt x="106" y="369"/>
                  </a:lnTo>
                  <a:lnTo>
                    <a:pt x="106" y="367"/>
                  </a:lnTo>
                  <a:lnTo>
                    <a:pt x="104" y="365"/>
                  </a:lnTo>
                  <a:lnTo>
                    <a:pt x="106" y="363"/>
                  </a:lnTo>
                  <a:lnTo>
                    <a:pt x="106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10" y="363"/>
                  </a:lnTo>
                  <a:lnTo>
                    <a:pt x="112" y="362"/>
                  </a:lnTo>
                  <a:lnTo>
                    <a:pt x="112" y="358"/>
                  </a:lnTo>
                  <a:lnTo>
                    <a:pt x="112" y="358"/>
                  </a:lnTo>
                  <a:lnTo>
                    <a:pt x="112" y="356"/>
                  </a:lnTo>
                  <a:lnTo>
                    <a:pt x="113" y="356"/>
                  </a:lnTo>
                  <a:lnTo>
                    <a:pt x="112" y="354"/>
                  </a:lnTo>
                  <a:lnTo>
                    <a:pt x="112" y="354"/>
                  </a:lnTo>
                  <a:lnTo>
                    <a:pt x="110" y="352"/>
                  </a:lnTo>
                  <a:lnTo>
                    <a:pt x="110" y="351"/>
                  </a:lnTo>
                  <a:lnTo>
                    <a:pt x="112" y="351"/>
                  </a:lnTo>
                  <a:lnTo>
                    <a:pt x="112" y="349"/>
                  </a:lnTo>
                  <a:lnTo>
                    <a:pt x="113" y="349"/>
                  </a:lnTo>
                  <a:lnTo>
                    <a:pt x="113" y="347"/>
                  </a:lnTo>
                  <a:lnTo>
                    <a:pt x="113" y="34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17" y="338"/>
                  </a:lnTo>
                  <a:lnTo>
                    <a:pt x="117" y="338"/>
                  </a:lnTo>
                  <a:lnTo>
                    <a:pt x="117" y="334"/>
                  </a:lnTo>
                  <a:lnTo>
                    <a:pt x="119" y="334"/>
                  </a:lnTo>
                  <a:lnTo>
                    <a:pt x="119" y="332"/>
                  </a:lnTo>
                  <a:lnTo>
                    <a:pt x="121" y="331"/>
                  </a:lnTo>
                  <a:lnTo>
                    <a:pt x="121" y="329"/>
                  </a:lnTo>
                  <a:lnTo>
                    <a:pt x="119" y="329"/>
                  </a:lnTo>
                  <a:lnTo>
                    <a:pt x="119" y="327"/>
                  </a:lnTo>
                  <a:lnTo>
                    <a:pt x="119" y="325"/>
                  </a:lnTo>
                  <a:lnTo>
                    <a:pt x="119" y="325"/>
                  </a:lnTo>
                  <a:lnTo>
                    <a:pt x="119" y="323"/>
                  </a:lnTo>
                  <a:lnTo>
                    <a:pt x="119" y="323"/>
                  </a:lnTo>
                  <a:lnTo>
                    <a:pt x="123" y="321"/>
                  </a:lnTo>
                  <a:lnTo>
                    <a:pt x="124" y="320"/>
                  </a:lnTo>
                  <a:lnTo>
                    <a:pt x="124" y="316"/>
                  </a:lnTo>
                  <a:lnTo>
                    <a:pt x="124" y="316"/>
                  </a:lnTo>
                  <a:lnTo>
                    <a:pt x="124" y="314"/>
                  </a:lnTo>
                  <a:lnTo>
                    <a:pt x="124" y="312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8" y="309"/>
                  </a:lnTo>
                  <a:lnTo>
                    <a:pt x="128" y="307"/>
                  </a:lnTo>
                  <a:lnTo>
                    <a:pt x="128" y="305"/>
                  </a:lnTo>
                  <a:lnTo>
                    <a:pt x="128" y="303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3" y="301"/>
                  </a:lnTo>
                  <a:lnTo>
                    <a:pt x="117" y="303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0" y="303"/>
                  </a:lnTo>
                  <a:lnTo>
                    <a:pt x="108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3" y="303"/>
                  </a:lnTo>
                  <a:lnTo>
                    <a:pt x="101" y="301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296"/>
                  </a:lnTo>
                  <a:lnTo>
                    <a:pt x="103" y="296"/>
                  </a:lnTo>
                  <a:lnTo>
                    <a:pt x="101" y="292"/>
                  </a:lnTo>
                  <a:lnTo>
                    <a:pt x="101" y="290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89"/>
                  </a:lnTo>
                  <a:lnTo>
                    <a:pt x="92" y="289"/>
                  </a:lnTo>
                  <a:lnTo>
                    <a:pt x="92" y="287"/>
                  </a:lnTo>
                  <a:lnTo>
                    <a:pt x="90" y="285"/>
                  </a:lnTo>
                  <a:lnTo>
                    <a:pt x="88" y="285"/>
                  </a:lnTo>
                  <a:lnTo>
                    <a:pt x="88" y="285"/>
                  </a:lnTo>
                  <a:lnTo>
                    <a:pt x="86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2" y="281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1" y="278"/>
                  </a:lnTo>
                  <a:lnTo>
                    <a:pt x="79" y="278"/>
                  </a:lnTo>
                  <a:lnTo>
                    <a:pt x="79" y="276"/>
                  </a:lnTo>
                  <a:lnTo>
                    <a:pt x="79" y="274"/>
                  </a:lnTo>
                  <a:lnTo>
                    <a:pt x="77" y="274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9" y="270"/>
                  </a:lnTo>
                  <a:lnTo>
                    <a:pt x="79" y="270"/>
                  </a:lnTo>
                  <a:lnTo>
                    <a:pt x="79" y="268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5" y="261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70" y="257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8"/>
                  </a:lnTo>
                  <a:lnTo>
                    <a:pt x="66" y="246"/>
                  </a:lnTo>
                  <a:lnTo>
                    <a:pt x="64" y="245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7"/>
                  </a:lnTo>
                  <a:lnTo>
                    <a:pt x="61" y="237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2"/>
                  </a:lnTo>
                  <a:lnTo>
                    <a:pt x="55" y="230"/>
                  </a:lnTo>
                  <a:lnTo>
                    <a:pt x="53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51" y="225"/>
                  </a:lnTo>
                  <a:lnTo>
                    <a:pt x="51" y="223"/>
                  </a:lnTo>
                  <a:lnTo>
                    <a:pt x="51" y="221"/>
                  </a:lnTo>
                  <a:lnTo>
                    <a:pt x="50" y="219"/>
                  </a:lnTo>
                  <a:lnTo>
                    <a:pt x="44" y="219"/>
                  </a:lnTo>
                  <a:lnTo>
                    <a:pt x="44" y="217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5" y="214"/>
                  </a:lnTo>
                  <a:lnTo>
                    <a:pt x="33" y="212"/>
                  </a:lnTo>
                  <a:lnTo>
                    <a:pt x="33" y="208"/>
                  </a:lnTo>
                  <a:lnTo>
                    <a:pt x="31" y="206"/>
                  </a:lnTo>
                  <a:lnTo>
                    <a:pt x="31" y="206"/>
                  </a:lnTo>
                  <a:lnTo>
                    <a:pt x="31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8" y="203"/>
                  </a:lnTo>
                  <a:lnTo>
                    <a:pt x="26" y="201"/>
                  </a:lnTo>
                  <a:lnTo>
                    <a:pt x="24" y="199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7" y="193"/>
                  </a:lnTo>
                  <a:lnTo>
                    <a:pt x="18" y="193"/>
                  </a:lnTo>
                  <a:lnTo>
                    <a:pt x="18" y="193"/>
                  </a:lnTo>
                  <a:lnTo>
                    <a:pt x="20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6" y="193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4" y="188"/>
                  </a:lnTo>
                  <a:lnTo>
                    <a:pt x="22" y="188"/>
                  </a:lnTo>
                  <a:lnTo>
                    <a:pt x="24" y="184"/>
                  </a:lnTo>
                  <a:lnTo>
                    <a:pt x="22" y="184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20" y="179"/>
                  </a:lnTo>
                  <a:lnTo>
                    <a:pt x="24" y="177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2"/>
                  </a:lnTo>
                  <a:lnTo>
                    <a:pt x="22" y="170"/>
                  </a:lnTo>
                  <a:lnTo>
                    <a:pt x="22" y="168"/>
                  </a:lnTo>
                  <a:lnTo>
                    <a:pt x="22" y="166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7" y="155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13" y="146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9" y="142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6" y="133"/>
                  </a:lnTo>
                  <a:lnTo>
                    <a:pt x="4" y="131"/>
                  </a:lnTo>
                  <a:lnTo>
                    <a:pt x="2" y="128"/>
                  </a:lnTo>
                  <a:lnTo>
                    <a:pt x="2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4" y="97"/>
                  </a:lnTo>
                  <a:lnTo>
                    <a:pt x="8" y="60"/>
                  </a:lnTo>
                  <a:lnTo>
                    <a:pt x="17" y="0"/>
                  </a:lnTo>
                  <a:lnTo>
                    <a:pt x="126" y="13"/>
                  </a:lnTo>
                  <a:lnTo>
                    <a:pt x="179" y="18"/>
                  </a:lnTo>
                  <a:lnTo>
                    <a:pt x="218" y="22"/>
                  </a:lnTo>
                  <a:lnTo>
                    <a:pt x="335" y="33"/>
                  </a:lnTo>
                  <a:lnTo>
                    <a:pt x="409" y="36"/>
                  </a:lnTo>
                  <a:lnTo>
                    <a:pt x="455" y="40"/>
                  </a:lnTo>
                  <a:lnTo>
                    <a:pt x="515" y="44"/>
                  </a:lnTo>
                  <a:lnTo>
                    <a:pt x="557" y="45"/>
                  </a:lnTo>
                  <a:lnTo>
                    <a:pt x="629" y="49"/>
                  </a:lnTo>
                  <a:lnTo>
                    <a:pt x="662" y="51"/>
                  </a:lnTo>
                  <a:lnTo>
                    <a:pt x="733" y="53"/>
                  </a:lnTo>
                  <a:lnTo>
                    <a:pt x="733" y="53"/>
                  </a:lnTo>
                  <a:lnTo>
                    <a:pt x="748" y="53"/>
                  </a:lnTo>
                  <a:lnTo>
                    <a:pt x="749" y="53"/>
                  </a:lnTo>
                  <a:lnTo>
                    <a:pt x="780" y="55"/>
                  </a:lnTo>
                  <a:lnTo>
                    <a:pt x="804" y="55"/>
                  </a:lnTo>
                  <a:lnTo>
                    <a:pt x="837" y="55"/>
                  </a:lnTo>
                  <a:lnTo>
                    <a:pt x="925" y="55"/>
                  </a:lnTo>
                  <a:lnTo>
                    <a:pt x="1009" y="55"/>
                  </a:lnTo>
                  <a:lnTo>
                    <a:pt x="1009" y="55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258888" y="355600"/>
              <a:ext cx="898525" cy="1452563"/>
            </a:xfrm>
            <a:custGeom>
              <a:avLst/>
              <a:gdLst/>
              <a:ahLst/>
              <a:cxnLst>
                <a:cxn ang="0">
                  <a:pos x="554" y="594"/>
                </a:cxn>
                <a:cxn ang="0">
                  <a:pos x="546" y="579"/>
                </a:cxn>
                <a:cxn ang="0">
                  <a:pos x="537" y="575"/>
                </a:cxn>
                <a:cxn ang="0">
                  <a:pos x="528" y="583"/>
                </a:cxn>
                <a:cxn ang="0">
                  <a:pos x="530" y="595"/>
                </a:cxn>
                <a:cxn ang="0">
                  <a:pos x="510" y="594"/>
                </a:cxn>
                <a:cxn ang="0">
                  <a:pos x="490" y="592"/>
                </a:cxn>
                <a:cxn ang="0">
                  <a:pos x="471" y="592"/>
                </a:cxn>
                <a:cxn ang="0">
                  <a:pos x="453" y="597"/>
                </a:cxn>
                <a:cxn ang="0">
                  <a:pos x="429" y="595"/>
                </a:cxn>
                <a:cxn ang="0">
                  <a:pos x="409" y="601"/>
                </a:cxn>
                <a:cxn ang="0">
                  <a:pos x="398" y="601"/>
                </a:cxn>
                <a:cxn ang="0">
                  <a:pos x="393" y="583"/>
                </a:cxn>
                <a:cxn ang="0">
                  <a:pos x="389" y="562"/>
                </a:cxn>
                <a:cxn ang="0">
                  <a:pos x="373" y="552"/>
                </a:cxn>
                <a:cxn ang="0">
                  <a:pos x="358" y="535"/>
                </a:cxn>
                <a:cxn ang="0">
                  <a:pos x="360" y="519"/>
                </a:cxn>
                <a:cxn ang="0">
                  <a:pos x="351" y="508"/>
                </a:cxn>
                <a:cxn ang="0">
                  <a:pos x="343" y="488"/>
                </a:cxn>
                <a:cxn ang="0">
                  <a:pos x="338" y="464"/>
                </a:cxn>
                <a:cxn ang="0">
                  <a:pos x="336" y="447"/>
                </a:cxn>
                <a:cxn ang="0">
                  <a:pos x="323" y="436"/>
                </a:cxn>
                <a:cxn ang="0">
                  <a:pos x="309" y="449"/>
                </a:cxn>
                <a:cxn ang="0">
                  <a:pos x="296" y="457"/>
                </a:cxn>
                <a:cxn ang="0">
                  <a:pos x="276" y="447"/>
                </a:cxn>
                <a:cxn ang="0">
                  <a:pos x="276" y="435"/>
                </a:cxn>
                <a:cxn ang="0">
                  <a:pos x="274" y="418"/>
                </a:cxn>
                <a:cxn ang="0">
                  <a:pos x="289" y="404"/>
                </a:cxn>
                <a:cxn ang="0">
                  <a:pos x="283" y="387"/>
                </a:cxn>
                <a:cxn ang="0">
                  <a:pos x="285" y="372"/>
                </a:cxn>
                <a:cxn ang="0">
                  <a:pos x="290" y="354"/>
                </a:cxn>
                <a:cxn ang="0">
                  <a:pos x="296" y="332"/>
                </a:cxn>
                <a:cxn ang="0">
                  <a:pos x="300" y="310"/>
                </a:cxn>
                <a:cxn ang="0">
                  <a:pos x="280" y="312"/>
                </a:cxn>
                <a:cxn ang="0">
                  <a:pos x="267" y="301"/>
                </a:cxn>
                <a:cxn ang="0">
                  <a:pos x="258" y="288"/>
                </a:cxn>
                <a:cxn ang="0">
                  <a:pos x="256" y="274"/>
                </a:cxn>
                <a:cxn ang="0">
                  <a:pos x="241" y="254"/>
                </a:cxn>
                <a:cxn ang="0">
                  <a:pos x="228" y="237"/>
                </a:cxn>
                <a:cxn ang="0">
                  <a:pos x="210" y="217"/>
                </a:cxn>
                <a:cxn ang="0">
                  <a:pos x="195" y="202"/>
                </a:cxn>
                <a:cxn ang="0">
                  <a:pos x="201" y="186"/>
                </a:cxn>
                <a:cxn ang="0">
                  <a:pos x="195" y="164"/>
                </a:cxn>
                <a:cxn ang="0">
                  <a:pos x="183" y="142"/>
                </a:cxn>
                <a:cxn ang="0">
                  <a:pos x="106" y="34"/>
                </a:cxn>
                <a:cxn ang="0">
                  <a:pos x="66" y="323"/>
                </a:cxn>
                <a:cxn ang="0">
                  <a:pos x="73" y="343"/>
                </a:cxn>
                <a:cxn ang="0">
                  <a:pos x="73" y="367"/>
                </a:cxn>
                <a:cxn ang="0">
                  <a:pos x="82" y="387"/>
                </a:cxn>
                <a:cxn ang="0">
                  <a:pos x="102" y="407"/>
                </a:cxn>
                <a:cxn ang="0">
                  <a:pos x="93" y="440"/>
                </a:cxn>
                <a:cxn ang="0">
                  <a:pos x="77" y="473"/>
                </a:cxn>
                <a:cxn ang="0">
                  <a:pos x="62" y="493"/>
                </a:cxn>
                <a:cxn ang="0">
                  <a:pos x="58" y="509"/>
                </a:cxn>
                <a:cxn ang="0">
                  <a:pos x="40" y="524"/>
                </a:cxn>
                <a:cxn ang="0">
                  <a:pos x="26" y="548"/>
                </a:cxn>
                <a:cxn ang="0">
                  <a:pos x="20" y="575"/>
                </a:cxn>
                <a:cxn ang="0">
                  <a:pos x="35" y="581"/>
                </a:cxn>
                <a:cxn ang="0">
                  <a:pos x="44" y="597"/>
                </a:cxn>
                <a:cxn ang="0">
                  <a:pos x="38" y="615"/>
                </a:cxn>
                <a:cxn ang="0">
                  <a:pos x="31" y="630"/>
                </a:cxn>
                <a:cxn ang="0">
                  <a:pos x="0" y="860"/>
                </a:cxn>
                <a:cxn ang="0">
                  <a:pos x="446" y="906"/>
                </a:cxn>
              </a:cxnLst>
              <a:rect l="0" t="0" r="r" b="b"/>
              <a:pathLst>
                <a:path w="566" h="915">
                  <a:moveTo>
                    <a:pt x="566" y="606"/>
                  </a:moveTo>
                  <a:lnTo>
                    <a:pt x="563" y="605"/>
                  </a:lnTo>
                  <a:lnTo>
                    <a:pt x="561" y="603"/>
                  </a:lnTo>
                  <a:lnTo>
                    <a:pt x="561" y="603"/>
                  </a:lnTo>
                  <a:lnTo>
                    <a:pt x="559" y="601"/>
                  </a:lnTo>
                  <a:lnTo>
                    <a:pt x="561" y="599"/>
                  </a:lnTo>
                  <a:lnTo>
                    <a:pt x="561" y="599"/>
                  </a:lnTo>
                  <a:lnTo>
                    <a:pt x="559" y="599"/>
                  </a:lnTo>
                  <a:lnTo>
                    <a:pt x="559" y="597"/>
                  </a:lnTo>
                  <a:lnTo>
                    <a:pt x="559" y="597"/>
                  </a:lnTo>
                  <a:lnTo>
                    <a:pt x="557" y="597"/>
                  </a:lnTo>
                  <a:lnTo>
                    <a:pt x="557" y="597"/>
                  </a:lnTo>
                  <a:lnTo>
                    <a:pt x="555" y="594"/>
                  </a:lnTo>
                  <a:lnTo>
                    <a:pt x="555" y="594"/>
                  </a:lnTo>
                  <a:lnTo>
                    <a:pt x="554" y="594"/>
                  </a:lnTo>
                  <a:lnTo>
                    <a:pt x="554" y="592"/>
                  </a:lnTo>
                  <a:lnTo>
                    <a:pt x="552" y="590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4" y="586"/>
                  </a:lnTo>
                  <a:lnTo>
                    <a:pt x="554" y="586"/>
                  </a:lnTo>
                  <a:lnTo>
                    <a:pt x="552" y="584"/>
                  </a:lnTo>
                  <a:lnTo>
                    <a:pt x="550" y="584"/>
                  </a:lnTo>
                  <a:lnTo>
                    <a:pt x="548" y="584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50" y="581"/>
                  </a:lnTo>
                  <a:lnTo>
                    <a:pt x="550" y="579"/>
                  </a:lnTo>
                  <a:lnTo>
                    <a:pt x="550" y="579"/>
                  </a:lnTo>
                  <a:lnTo>
                    <a:pt x="546" y="579"/>
                  </a:lnTo>
                  <a:lnTo>
                    <a:pt x="546" y="577"/>
                  </a:lnTo>
                  <a:lnTo>
                    <a:pt x="544" y="575"/>
                  </a:lnTo>
                  <a:lnTo>
                    <a:pt x="544" y="573"/>
                  </a:lnTo>
                  <a:lnTo>
                    <a:pt x="546" y="573"/>
                  </a:lnTo>
                  <a:lnTo>
                    <a:pt x="546" y="573"/>
                  </a:lnTo>
                  <a:lnTo>
                    <a:pt x="544" y="573"/>
                  </a:lnTo>
                  <a:lnTo>
                    <a:pt x="543" y="573"/>
                  </a:lnTo>
                  <a:lnTo>
                    <a:pt x="543" y="573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2"/>
                  </a:lnTo>
                  <a:lnTo>
                    <a:pt x="539" y="572"/>
                  </a:lnTo>
                  <a:lnTo>
                    <a:pt x="539" y="573"/>
                  </a:lnTo>
                  <a:lnTo>
                    <a:pt x="539" y="575"/>
                  </a:lnTo>
                  <a:lnTo>
                    <a:pt x="537" y="575"/>
                  </a:lnTo>
                  <a:lnTo>
                    <a:pt x="535" y="573"/>
                  </a:lnTo>
                  <a:lnTo>
                    <a:pt x="534" y="573"/>
                  </a:lnTo>
                  <a:lnTo>
                    <a:pt x="534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5"/>
                  </a:lnTo>
                  <a:lnTo>
                    <a:pt x="532" y="577"/>
                  </a:lnTo>
                  <a:lnTo>
                    <a:pt x="532" y="579"/>
                  </a:lnTo>
                  <a:lnTo>
                    <a:pt x="534" y="581"/>
                  </a:lnTo>
                  <a:lnTo>
                    <a:pt x="532" y="581"/>
                  </a:lnTo>
                  <a:lnTo>
                    <a:pt x="532" y="583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28" y="583"/>
                  </a:lnTo>
                  <a:lnTo>
                    <a:pt x="528" y="583"/>
                  </a:lnTo>
                  <a:lnTo>
                    <a:pt x="528" y="584"/>
                  </a:lnTo>
                  <a:lnTo>
                    <a:pt x="528" y="584"/>
                  </a:lnTo>
                  <a:lnTo>
                    <a:pt x="528" y="586"/>
                  </a:lnTo>
                  <a:lnTo>
                    <a:pt x="526" y="588"/>
                  </a:lnTo>
                  <a:lnTo>
                    <a:pt x="526" y="588"/>
                  </a:lnTo>
                  <a:lnTo>
                    <a:pt x="528" y="590"/>
                  </a:lnTo>
                  <a:lnTo>
                    <a:pt x="528" y="590"/>
                  </a:lnTo>
                  <a:lnTo>
                    <a:pt x="528" y="594"/>
                  </a:lnTo>
                  <a:lnTo>
                    <a:pt x="528" y="594"/>
                  </a:lnTo>
                  <a:lnTo>
                    <a:pt x="530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0" y="595"/>
                  </a:lnTo>
                  <a:lnTo>
                    <a:pt x="528" y="595"/>
                  </a:lnTo>
                  <a:lnTo>
                    <a:pt x="528" y="597"/>
                  </a:lnTo>
                  <a:lnTo>
                    <a:pt x="528" y="595"/>
                  </a:lnTo>
                  <a:lnTo>
                    <a:pt x="524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3" y="594"/>
                  </a:lnTo>
                  <a:lnTo>
                    <a:pt x="521" y="594"/>
                  </a:lnTo>
                  <a:lnTo>
                    <a:pt x="521" y="594"/>
                  </a:lnTo>
                  <a:lnTo>
                    <a:pt x="519" y="594"/>
                  </a:lnTo>
                  <a:lnTo>
                    <a:pt x="519" y="594"/>
                  </a:lnTo>
                  <a:lnTo>
                    <a:pt x="512" y="592"/>
                  </a:lnTo>
                  <a:lnTo>
                    <a:pt x="512" y="592"/>
                  </a:lnTo>
                  <a:lnTo>
                    <a:pt x="510" y="594"/>
                  </a:lnTo>
                  <a:lnTo>
                    <a:pt x="508" y="594"/>
                  </a:lnTo>
                  <a:lnTo>
                    <a:pt x="506" y="594"/>
                  </a:lnTo>
                  <a:lnTo>
                    <a:pt x="504" y="595"/>
                  </a:lnTo>
                  <a:lnTo>
                    <a:pt x="504" y="595"/>
                  </a:lnTo>
                  <a:lnTo>
                    <a:pt x="502" y="595"/>
                  </a:lnTo>
                  <a:lnTo>
                    <a:pt x="501" y="595"/>
                  </a:lnTo>
                  <a:lnTo>
                    <a:pt x="501" y="597"/>
                  </a:lnTo>
                  <a:lnTo>
                    <a:pt x="501" y="597"/>
                  </a:lnTo>
                  <a:lnTo>
                    <a:pt x="499" y="597"/>
                  </a:lnTo>
                  <a:lnTo>
                    <a:pt x="499" y="595"/>
                  </a:lnTo>
                  <a:lnTo>
                    <a:pt x="497" y="594"/>
                  </a:lnTo>
                  <a:lnTo>
                    <a:pt x="495" y="592"/>
                  </a:lnTo>
                  <a:lnTo>
                    <a:pt x="495" y="590"/>
                  </a:lnTo>
                  <a:lnTo>
                    <a:pt x="491" y="592"/>
                  </a:lnTo>
                  <a:lnTo>
                    <a:pt x="490" y="592"/>
                  </a:lnTo>
                  <a:lnTo>
                    <a:pt x="488" y="592"/>
                  </a:lnTo>
                  <a:lnTo>
                    <a:pt x="486" y="594"/>
                  </a:lnTo>
                  <a:lnTo>
                    <a:pt x="484" y="594"/>
                  </a:lnTo>
                  <a:lnTo>
                    <a:pt x="482" y="592"/>
                  </a:lnTo>
                  <a:lnTo>
                    <a:pt x="482" y="592"/>
                  </a:lnTo>
                  <a:lnTo>
                    <a:pt x="482" y="594"/>
                  </a:lnTo>
                  <a:lnTo>
                    <a:pt x="481" y="594"/>
                  </a:lnTo>
                  <a:lnTo>
                    <a:pt x="479" y="592"/>
                  </a:lnTo>
                  <a:lnTo>
                    <a:pt x="479" y="594"/>
                  </a:lnTo>
                  <a:lnTo>
                    <a:pt x="477" y="594"/>
                  </a:lnTo>
                  <a:lnTo>
                    <a:pt x="475" y="594"/>
                  </a:lnTo>
                  <a:lnTo>
                    <a:pt x="473" y="594"/>
                  </a:lnTo>
                  <a:lnTo>
                    <a:pt x="473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6" y="592"/>
                  </a:lnTo>
                  <a:lnTo>
                    <a:pt x="464" y="590"/>
                  </a:lnTo>
                  <a:lnTo>
                    <a:pt x="464" y="588"/>
                  </a:lnTo>
                  <a:lnTo>
                    <a:pt x="464" y="588"/>
                  </a:lnTo>
                  <a:lnTo>
                    <a:pt x="462" y="588"/>
                  </a:lnTo>
                  <a:lnTo>
                    <a:pt x="460" y="588"/>
                  </a:lnTo>
                  <a:lnTo>
                    <a:pt x="459" y="590"/>
                  </a:lnTo>
                  <a:lnTo>
                    <a:pt x="457" y="590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3" y="595"/>
                  </a:lnTo>
                  <a:lnTo>
                    <a:pt x="453" y="597"/>
                  </a:lnTo>
                  <a:lnTo>
                    <a:pt x="449" y="601"/>
                  </a:lnTo>
                  <a:lnTo>
                    <a:pt x="449" y="601"/>
                  </a:lnTo>
                  <a:lnTo>
                    <a:pt x="448" y="601"/>
                  </a:lnTo>
                  <a:lnTo>
                    <a:pt x="446" y="599"/>
                  </a:lnTo>
                  <a:lnTo>
                    <a:pt x="444" y="597"/>
                  </a:lnTo>
                  <a:lnTo>
                    <a:pt x="442" y="597"/>
                  </a:lnTo>
                  <a:lnTo>
                    <a:pt x="440" y="597"/>
                  </a:lnTo>
                  <a:lnTo>
                    <a:pt x="438" y="597"/>
                  </a:lnTo>
                  <a:lnTo>
                    <a:pt x="438" y="597"/>
                  </a:lnTo>
                  <a:lnTo>
                    <a:pt x="437" y="597"/>
                  </a:lnTo>
                  <a:lnTo>
                    <a:pt x="437" y="595"/>
                  </a:lnTo>
                  <a:lnTo>
                    <a:pt x="435" y="595"/>
                  </a:lnTo>
                  <a:lnTo>
                    <a:pt x="435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0" y="592"/>
                  </a:lnTo>
                  <a:lnTo>
                    <a:pt x="420" y="592"/>
                  </a:lnTo>
                  <a:lnTo>
                    <a:pt x="418" y="592"/>
                  </a:lnTo>
                  <a:lnTo>
                    <a:pt x="418" y="594"/>
                  </a:lnTo>
                  <a:lnTo>
                    <a:pt x="417" y="594"/>
                  </a:lnTo>
                  <a:lnTo>
                    <a:pt x="415" y="594"/>
                  </a:lnTo>
                  <a:lnTo>
                    <a:pt x="413" y="595"/>
                  </a:lnTo>
                  <a:lnTo>
                    <a:pt x="413" y="595"/>
                  </a:lnTo>
                  <a:lnTo>
                    <a:pt x="413" y="597"/>
                  </a:lnTo>
                  <a:lnTo>
                    <a:pt x="411" y="597"/>
                  </a:lnTo>
                  <a:lnTo>
                    <a:pt x="411" y="597"/>
                  </a:lnTo>
                  <a:lnTo>
                    <a:pt x="409" y="601"/>
                  </a:lnTo>
                  <a:lnTo>
                    <a:pt x="409" y="601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3"/>
                  </a:lnTo>
                  <a:lnTo>
                    <a:pt x="409" y="605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9" y="608"/>
                  </a:lnTo>
                  <a:lnTo>
                    <a:pt x="407" y="608"/>
                  </a:lnTo>
                  <a:lnTo>
                    <a:pt x="406" y="608"/>
                  </a:lnTo>
                  <a:lnTo>
                    <a:pt x="406" y="606"/>
                  </a:lnTo>
                  <a:lnTo>
                    <a:pt x="404" y="605"/>
                  </a:lnTo>
                  <a:lnTo>
                    <a:pt x="404" y="603"/>
                  </a:lnTo>
                  <a:lnTo>
                    <a:pt x="402" y="603"/>
                  </a:lnTo>
                  <a:lnTo>
                    <a:pt x="398" y="601"/>
                  </a:lnTo>
                  <a:lnTo>
                    <a:pt x="398" y="601"/>
                  </a:lnTo>
                  <a:lnTo>
                    <a:pt x="396" y="599"/>
                  </a:lnTo>
                  <a:lnTo>
                    <a:pt x="395" y="597"/>
                  </a:lnTo>
                  <a:lnTo>
                    <a:pt x="395" y="597"/>
                  </a:lnTo>
                  <a:lnTo>
                    <a:pt x="393" y="597"/>
                  </a:lnTo>
                  <a:lnTo>
                    <a:pt x="393" y="595"/>
                  </a:lnTo>
                  <a:lnTo>
                    <a:pt x="393" y="592"/>
                  </a:lnTo>
                  <a:lnTo>
                    <a:pt x="393" y="590"/>
                  </a:lnTo>
                  <a:lnTo>
                    <a:pt x="395" y="588"/>
                  </a:lnTo>
                  <a:lnTo>
                    <a:pt x="393" y="586"/>
                  </a:lnTo>
                  <a:lnTo>
                    <a:pt x="393" y="586"/>
                  </a:lnTo>
                  <a:lnTo>
                    <a:pt x="391" y="584"/>
                  </a:lnTo>
                  <a:lnTo>
                    <a:pt x="391" y="583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391" y="581"/>
                  </a:lnTo>
                  <a:lnTo>
                    <a:pt x="389" y="579"/>
                  </a:lnTo>
                  <a:lnTo>
                    <a:pt x="387" y="579"/>
                  </a:lnTo>
                  <a:lnTo>
                    <a:pt x="387" y="577"/>
                  </a:lnTo>
                  <a:lnTo>
                    <a:pt x="389" y="577"/>
                  </a:lnTo>
                  <a:lnTo>
                    <a:pt x="391" y="575"/>
                  </a:lnTo>
                  <a:lnTo>
                    <a:pt x="391" y="573"/>
                  </a:lnTo>
                  <a:lnTo>
                    <a:pt x="391" y="573"/>
                  </a:lnTo>
                  <a:lnTo>
                    <a:pt x="391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9" y="566"/>
                  </a:lnTo>
                  <a:lnTo>
                    <a:pt x="387" y="564"/>
                  </a:lnTo>
                  <a:lnTo>
                    <a:pt x="387" y="562"/>
                  </a:lnTo>
                  <a:lnTo>
                    <a:pt x="389" y="562"/>
                  </a:lnTo>
                  <a:lnTo>
                    <a:pt x="387" y="561"/>
                  </a:lnTo>
                  <a:lnTo>
                    <a:pt x="386" y="559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2" y="553"/>
                  </a:lnTo>
                  <a:lnTo>
                    <a:pt x="382" y="552"/>
                  </a:lnTo>
                  <a:lnTo>
                    <a:pt x="380" y="552"/>
                  </a:lnTo>
                  <a:lnTo>
                    <a:pt x="380" y="550"/>
                  </a:lnTo>
                  <a:lnTo>
                    <a:pt x="380" y="550"/>
                  </a:lnTo>
                  <a:lnTo>
                    <a:pt x="378" y="550"/>
                  </a:lnTo>
                  <a:lnTo>
                    <a:pt x="376" y="550"/>
                  </a:lnTo>
                  <a:lnTo>
                    <a:pt x="376" y="548"/>
                  </a:lnTo>
                  <a:lnTo>
                    <a:pt x="375" y="550"/>
                  </a:lnTo>
                  <a:lnTo>
                    <a:pt x="375" y="550"/>
                  </a:lnTo>
                  <a:lnTo>
                    <a:pt x="373" y="552"/>
                  </a:lnTo>
                  <a:lnTo>
                    <a:pt x="371" y="552"/>
                  </a:lnTo>
                  <a:lnTo>
                    <a:pt x="371" y="552"/>
                  </a:lnTo>
                  <a:lnTo>
                    <a:pt x="369" y="552"/>
                  </a:lnTo>
                  <a:lnTo>
                    <a:pt x="369" y="552"/>
                  </a:lnTo>
                  <a:lnTo>
                    <a:pt x="367" y="552"/>
                  </a:lnTo>
                  <a:lnTo>
                    <a:pt x="367" y="552"/>
                  </a:lnTo>
                  <a:lnTo>
                    <a:pt x="367" y="550"/>
                  </a:lnTo>
                  <a:lnTo>
                    <a:pt x="367" y="548"/>
                  </a:lnTo>
                  <a:lnTo>
                    <a:pt x="367" y="548"/>
                  </a:lnTo>
                  <a:lnTo>
                    <a:pt x="365" y="546"/>
                  </a:lnTo>
                  <a:lnTo>
                    <a:pt x="362" y="544"/>
                  </a:lnTo>
                  <a:lnTo>
                    <a:pt x="360" y="542"/>
                  </a:lnTo>
                  <a:lnTo>
                    <a:pt x="358" y="539"/>
                  </a:lnTo>
                  <a:lnTo>
                    <a:pt x="358" y="537"/>
                  </a:lnTo>
                  <a:lnTo>
                    <a:pt x="358" y="535"/>
                  </a:lnTo>
                  <a:lnTo>
                    <a:pt x="356" y="533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8" y="531"/>
                  </a:lnTo>
                  <a:lnTo>
                    <a:pt x="360" y="530"/>
                  </a:lnTo>
                  <a:lnTo>
                    <a:pt x="360" y="530"/>
                  </a:lnTo>
                  <a:lnTo>
                    <a:pt x="360" y="528"/>
                  </a:lnTo>
                  <a:lnTo>
                    <a:pt x="362" y="526"/>
                  </a:lnTo>
                  <a:lnTo>
                    <a:pt x="362" y="524"/>
                  </a:lnTo>
                  <a:lnTo>
                    <a:pt x="362" y="522"/>
                  </a:lnTo>
                  <a:lnTo>
                    <a:pt x="362" y="522"/>
                  </a:lnTo>
                  <a:lnTo>
                    <a:pt x="362" y="520"/>
                  </a:lnTo>
                  <a:lnTo>
                    <a:pt x="360" y="520"/>
                  </a:lnTo>
                  <a:lnTo>
                    <a:pt x="360" y="519"/>
                  </a:lnTo>
                  <a:lnTo>
                    <a:pt x="360" y="517"/>
                  </a:lnTo>
                  <a:lnTo>
                    <a:pt x="358" y="517"/>
                  </a:lnTo>
                  <a:lnTo>
                    <a:pt x="358" y="517"/>
                  </a:lnTo>
                  <a:lnTo>
                    <a:pt x="358" y="515"/>
                  </a:lnTo>
                  <a:lnTo>
                    <a:pt x="356" y="513"/>
                  </a:lnTo>
                  <a:lnTo>
                    <a:pt x="356" y="513"/>
                  </a:lnTo>
                  <a:lnTo>
                    <a:pt x="356" y="511"/>
                  </a:lnTo>
                  <a:lnTo>
                    <a:pt x="356" y="511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6" y="509"/>
                  </a:lnTo>
                  <a:lnTo>
                    <a:pt x="354" y="509"/>
                  </a:lnTo>
                  <a:lnTo>
                    <a:pt x="353" y="509"/>
                  </a:lnTo>
                  <a:lnTo>
                    <a:pt x="353" y="509"/>
                  </a:lnTo>
                  <a:lnTo>
                    <a:pt x="351" y="508"/>
                  </a:lnTo>
                  <a:lnTo>
                    <a:pt x="351" y="508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49" y="504"/>
                  </a:lnTo>
                  <a:lnTo>
                    <a:pt x="351" y="504"/>
                  </a:lnTo>
                  <a:lnTo>
                    <a:pt x="351" y="502"/>
                  </a:lnTo>
                  <a:lnTo>
                    <a:pt x="349" y="500"/>
                  </a:lnTo>
                  <a:lnTo>
                    <a:pt x="347" y="499"/>
                  </a:lnTo>
                  <a:lnTo>
                    <a:pt x="345" y="497"/>
                  </a:lnTo>
                  <a:lnTo>
                    <a:pt x="345" y="497"/>
                  </a:lnTo>
                  <a:lnTo>
                    <a:pt x="345" y="495"/>
                  </a:lnTo>
                  <a:lnTo>
                    <a:pt x="343" y="489"/>
                  </a:lnTo>
                  <a:lnTo>
                    <a:pt x="343" y="489"/>
                  </a:lnTo>
                  <a:lnTo>
                    <a:pt x="343" y="488"/>
                  </a:lnTo>
                  <a:lnTo>
                    <a:pt x="343" y="488"/>
                  </a:lnTo>
                  <a:lnTo>
                    <a:pt x="340" y="484"/>
                  </a:lnTo>
                  <a:lnTo>
                    <a:pt x="340" y="482"/>
                  </a:lnTo>
                  <a:lnTo>
                    <a:pt x="340" y="482"/>
                  </a:lnTo>
                  <a:lnTo>
                    <a:pt x="340" y="480"/>
                  </a:lnTo>
                  <a:lnTo>
                    <a:pt x="340" y="478"/>
                  </a:lnTo>
                  <a:lnTo>
                    <a:pt x="340" y="477"/>
                  </a:lnTo>
                  <a:lnTo>
                    <a:pt x="340" y="475"/>
                  </a:lnTo>
                  <a:lnTo>
                    <a:pt x="340" y="475"/>
                  </a:lnTo>
                  <a:lnTo>
                    <a:pt x="340" y="473"/>
                  </a:lnTo>
                  <a:lnTo>
                    <a:pt x="338" y="469"/>
                  </a:lnTo>
                  <a:lnTo>
                    <a:pt x="338" y="467"/>
                  </a:lnTo>
                  <a:lnTo>
                    <a:pt x="336" y="466"/>
                  </a:lnTo>
                  <a:lnTo>
                    <a:pt x="336" y="464"/>
                  </a:lnTo>
                  <a:lnTo>
                    <a:pt x="338" y="464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7"/>
                  </a:lnTo>
                  <a:lnTo>
                    <a:pt x="338" y="457"/>
                  </a:lnTo>
                  <a:lnTo>
                    <a:pt x="336" y="457"/>
                  </a:lnTo>
                  <a:lnTo>
                    <a:pt x="334" y="457"/>
                  </a:lnTo>
                  <a:lnTo>
                    <a:pt x="333" y="457"/>
                  </a:lnTo>
                  <a:lnTo>
                    <a:pt x="333" y="457"/>
                  </a:lnTo>
                  <a:lnTo>
                    <a:pt x="334" y="457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1"/>
                  </a:lnTo>
                  <a:lnTo>
                    <a:pt x="336" y="449"/>
                  </a:lnTo>
                  <a:lnTo>
                    <a:pt x="336" y="449"/>
                  </a:lnTo>
                  <a:lnTo>
                    <a:pt x="336" y="447"/>
                  </a:lnTo>
                  <a:lnTo>
                    <a:pt x="334" y="446"/>
                  </a:lnTo>
                  <a:lnTo>
                    <a:pt x="333" y="446"/>
                  </a:lnTo>
                  <a:lnTo>
                    <a:pt x="333" y="446"/>
                  </a:lnTo>
                  <a:lnTo>
                    <a:pt x="331" y="444"/>
                  </a:lnTo>
                  <a:lnTo>
                    <a:pt x="331" y="444"/>
                  </a:lnTo>
                  <a:lnTo>
                    <a:pt x="329" y="444"/>
                  </a:lnTo>
                  <a:lnTo>
                    <a:pt x="329" y="444"/>
                  </a:lnTo>
                  <a:lnTo>
                    <a:pt x="329" y="440"/>
                  </a:lnTo>
                  <a:lnTo>
                    <a:pt x="327" y="438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5" y="436"/>
                  </a:lnTo>
                  <a:lnTo>
                    <a:pt x="323" y="436"/>
                  </a:lnTo>
                  <a:lnTo>
                    <a:pt x="323" y="433"/>
                  </a:lnTo>
                  <a:lnTo>
                    <a:pt x="323" y="433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20" y="436"/>
                  </a:lnTo>
                  <a:lnTo>
                    <a:pt x="318" y="436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38"/>
                  </a:lnTo>
                  <a:lnTo>
                    <a:pt x="320" y="440"/>
                  </a:lnTo>
                  <a:lnTo>
                    <a:pt x="316" y="442"/>
                  </a:lnTo>
                  <a:lnTo>
                    <a:pt x="314" y="442"/>
                  </a:lnTo>
                  <a:lnTo>
                    <a:pt x="312" y="446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7" y="449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51"/>
                  </a:lnTo>
                  <a:lnTo>
                    <a:pt x="303" y="451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1" y="453"/>
                  </a:lnTo>
                  <a:lnTo>
                    <a:pt x="300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1"/>
                  </a:lnTo>
                  <a:lnTo>
                    <a:pt x="298" y="453"/>
                  </a:lnTo>
                  <a:lnTo>
                    <a:pt x="298" y="455"/>
                  </a:lnTo>
                  <a:lnTo>
                    <a:pt x="296" y="457"/>
                  </a:lnTo>
                  <a:lnTo>
                    <a:pt x="294" y="458"/>
                  </a:lnTo>
                  <a:lnTo>
                    <a:pt x="292" y="458"/>
                  </a:lnTo>
                  <a:lnTo>
                    <a:pt x="289" y="460"/>
                  </a:lnTo>
                  <a:lnTo>
                    <a:pt x="289" y="460"/>
                  </a:lnTo>
                  <a:lnTo>
                    <a:pt x="289" y="458"/>
                  </a:lnTo>
                  <a:lnTo>
                    <a:pt x="287" y="457"/>
                  </a:lnTo>
                  <a:lnTo>
                    <a:pt x="285" y="455"/>
                  </a:lnTo>
                  <a:lnTo>
                    <a:pt x="283" y="455"/>
                  </a:lnTo>
                  <a:lnTo>
                    <a:pt x="281" y="453"/>
                  </a:lnTo>
                  <a:lnTo>
                    <a:pt x="281" y="453"/>
                  </a:lnTo>
                  <a:lnTo>
                    <a:pt x="281" y="449"/>
                  </a:lnTo>
                  <a:lnTo>
                    <a:pt x="280" y="449"/>
                  </a:lnTo>
                  <a:lnTo>
                    <a:pt x="280" y="447"/>
                  </a:lnTo>
                  <a:lnTo>
                    <a:pt x="278" y="447"/>
                  </a:lnTo>
                  <a:lnTo>
                    <a:pt x="276" y="447"/>
                  </a:lnTo>
                  <a:lnTo>
                    <a:pt x="274" y="446"/>
                  </a:lnTo>
                  <a:lnTo>
                    <a:pt x="274" y="446"/>
                  </a:lnTo>
                  <a:lnTo>
                    <a:pt x="272" y="446"/>
                  </a:lnTo>
                  <a:lnTo>
                    <a:pt x="270" y="446"/>
                  </a:lnTo>
                  <a:lnTo>
                    <a:pt x="270" y="446"/>
                  </a:lnTo>
                  <a:lnTo>
                    <a:pt x="272" y="442"/>
                  </a:lnTo>
                  <a:lnTo>
                    <a:pt x="272" y="440"/>
                  </a:lnTo>
                  <a:lnTo>
                    <a:pt x="272" y="440"/>
                  </a:lnTo>
                  <a:lnTo>
                    <a:pt x="272" y="438"/>
                  </a:lnTo>
                  <a:lnTo>
                    <a:pt x="270" y="438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4" y="436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78" y="435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8" y="431"/>
                  </a:lnTo>
                  <a:lnTo>
                    <a:pt x="276" y="431"/>
                  </a:lnTo>
                  <a:lnTo>
                    <a:pt x="278" y="429"/>
                  </a:lnTo>
                  <a:lnTo>
                    <a:pt x="278" y="427"/>
                  </a:lnTo>
                  <a:lnTo>
                    <a:pt x="276" y="427"/>
                  </a:lnTo>
                  <a:lnTo>
                    <a:pt x="274" y="425"/>
                  </a:lnTo>
                  <a:lnTo>
                    <a:pt x="274" y="424"/>
                  </a:lnTo>
                  <a:lnTo>
                    <a:pt x="274" y="422"/>
                  </a:lnTo>
                  <a:lnTo>
                    <a:pt x="274" y="420"/>
                  </a:lnTo>
                  <a:lnTo>
                    <a:pt x="274" y="420"/>
                  </a:lnTo>
                  <a:lnTo>
                    <a:pt x="274" y="418"/>
                  </a:lnTo>
                  <a:lnTo>
                    <a:pt x="274" y="418"/>
                  </a:lnTo>
                  <a:lnTo>
                    <a:pt x="278" y="414"/>
                  </a:lnTo>
                  <a:lnTo>
                    <a:pt x="278" y="413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0" y="411"/>
                  </a:lnTo>
                  <a:lnTo>
                    <a:pt x="281" y="411"/>
                  </a:lnTo>
                  <a:lnTo>
                    <a:pt x="283" y="411"/>
                  </a:lnTo>
                  <a:lnTo>
                    <a:pt x="285" y="411"/>
                  </a:lnTo>
                  <a:lnTo>
                    <a:pt x="285" y="409"/>
                  </a:lnTo>
                  <a:lnTo>
                    <a:pt x="287" y="411"/>
                  </a:lnTo>
                  <a:lnTo>
                    <a:pt x="287" y="411"/>
                  </a:lnTo>
                  <a:lnTo>
                    <a:pt x="289" y="409"/>
                  </a:lnTo>
                  <a:lnTo>
                    <a:pt x="289" y="407"/>
                  </a:lnTo>
                  <a:lnTo>
                    <a:pt x="289" y="407"/>
                  </a:lnTo>
                  <a:lnTo>
                    <a:pt x="289" y="404"/>
                  </a:lnTo>
                  <a:lnTo>
                    <a:pt x="287" y="404"/>
                  </a:lnTo>
                  <a:lnTo>
                    <a:pt x="287" y="402"/>
                  </a:lnTo>
                  <a:lnTo>
                    <a:pt x="287" y="400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8"/>
                  </a:lnTo>
                  <a:lnTo>
                    <a:pt x="289" y="394"/>
                  </a:lnTo>
                  <a:lnTo>
                    <a:pt x="285" y="393"/>
                  </a:lnTo>
                  <a:lnTo>
                    <a:pt x="283" y="393"/>
                  </a:lnTo>
                  <a:lnTo>
                    <a:pt x="283" y="393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91"/>
                  </a:lnTo>
                  <a:lnTo>
                    <a:pt x="283" y="389"/>
                  </a:lnTo>
                  <a:lnTo>
                    <a:pt x="283" y="387"/>
                  </a:lnTo>
                  <a:lnTo>
                    <a:pt x="285" y="385"/>
                  </a:lnTo>
                  <a:lnTo>
                    <a:pt x="285" y="385"/>
                  </a:lnTo>
                  <a:lnTo>
                    <a:pt x="285" y="383"/>
                  </a:lnTo>
                  <a:lnTo>
                    <a:pt x="285" y="383"/>
                  </a:lnTo>
                  <a:lnTo>
                    <a:pt x="287" y="382"/>
                  </a:lnTo>
                  <a:lnTo>
                    <a:pt x="287" y="382"/>
                  </a:lnTo>
                  <a:lnTo>
                    <a:pt x="285" y="378"/>
                  </a:lnTo>
                  <a:lnTo>
                    <a:pt x="285" y="378"/>
                  </a:lnTo>
                  <a:lnTo>
                    <a:pt x="283" y="378"/>
                  </a:lnTo>
                  <a:lnTo>
                    <a:pt x="283" y="376"/>
                  </a:lnTo>
                  <a:lnTo>
                    <a:pt x="281" y="374"/>
                  </a:lnTo>
                  <a:lnTo>
                    <a:pt x="283" y="372"/>
                  </a:lnTo>
                  <a:lnTo>
                    <a:pt x="283" y="372"/>
                  </a:lnTo>
                  <a:lnTo>
                    <a:pt x="285" y="372"/>
                  </a:lnTo>
                  <a:lnTo>
                    <a:pt x="285" y="372"/>
                  </a:lnTo>
                  <a:lnTo>
                    <a:pt x="287" y="372"/>
                  </a:lnTo>
                  <a:lnTo>
                    <a:pt x="289" y="371"/>
                  </a:lnTo>
                  <a:lnTo>
                    <a:pt x="289" y="367"/>
                  </a:lnTo>
                  <a:lnTo>
                    <a:pt x="289" y="367"/>
                  </a:lnTo>
                  <a:lnTo>
                    <a:pt x="289" y="365"/>
                  </a:lnTo>
                  <a:lnTo>
                    <a:pt x="290" y="365"/>
                  </a:lnTo>
                  <a:lnTo>
                    <a:pt x="289" y="363"/>
                  </a:lnTo>
                  <a:lnTo>
                    <a:pt x="289" y="363"/>
                  </a:lnTo>
                  <a:lnTo>
                    <a:pt x="287" y="361"/>
                  </a:lnTo>
                  <a:lnTo>
                    <a:pt x="287" y="360"/>
                  </a:lnTo>
                  <a:lnTo>
                    <a:pt x="289" y="360"/>
                  </a:lnTo>
                  <a:lnTo>
                    <a:pt x="289" y="358"/>
                  </a:lnTo>
                  <a:lnTo>
                    <a:pt x="290" y="358"/>
                  </a:lnTo>
                  <a:lnTo>
                    <a:pt x="290" y="356"/>
                  </a:lnTo>
                  <a:lnTo>
                    <a:pt x="290" y="354"/>
                  </a:lnTo>
                  <a:lnTo>
                    <a:pt x="292" y="351"/>
                  </a:lnTo>
                  <a:lnTo>
                    <a:pt x="292" y="351"/>
                  </a:lnTo>
                  <a:lnTo>
                    <a:pt x="294" y="347"/>
                  </a:lnTo>
                  <a:lnTo>
                    <a:pt x="294" y="347"/>
                  </a:lnTo>
                  <a:lnTo>
                    <a:pt x="294" y="343"/>
                  </a:lnTo>
                  <a:lnTo>
                    <a:pt x="296" y="343"/>
                  </a:lnTo>
                  <a:lnTo>
                    <a:pt x="296" y="341"/>
                  </a:lnTo>
                  <a:lnTo>
                    <a:pt x="298" y="340"/>
                  </a:lnTo>
                  <a:lnTo>
                    <a:pt x="298" y="338"/>
                  </a:lnTo>
                  <a:lnTo>
                    <a:pt x="296" y="338"/>
                  </a:lnTo>
                  <a:lnTo>
                    <a:pt x="296" y="336"/>
                  </a:lnTo>
                  <a:lnTo>
                    <a:pt x="296" y="334"/>
                  </a:lnTo>
                  <a:lnTo>
                    <a:pt x="296" y="334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300" y="330"/>
                  </a:lnTo>
                  <a:lnTo>
                    <a:pt x="301" y="329"/>
                  </a:lnTo>
                  <a:lnTo>
                    <a:pt x="301" y="325"/>
                  </a:lnTo>
                  <a:lnTo>
                    <a:pt x="301" y="325"/>
                  </a:lnTo>
                  <a:lnTo>
                    <a:pt x="301" y="323"/>
                  </a:lnTo>
                  <a:lnTo>
                    <a:pt x="301" y="321"/>
                  </a:lnTo>
                  <a:lnTo>
                    <a:pt x="303" y="319"/>
                  </a:lnTo>
                  <a:lnTo>
                    <a:pt x="303" y="318"/>
                  </a:lnTo>
                  <a:lnTo>
                    <a:pt x="305" y="318"/>
                  </a:lnTo>
                  <a:lnTo>
                    <a:pt x="305" y="316"/>
                  </a:lnTo>
                  <a:lnTo>
                    <a:pt x="305" y="314"/>
                  </a:lnTo>
                  <a:lnTo>
                    <a:pt x="305" y="312"/>
                  </a:lnTo>
                  <a:lnTo>
                    <a:pt x="301" y="310"/>
                  </a:lnTo>
                  <a:lnTo>
                    <a:pt x="300" y="310"/>
                  </a:lnTo>
                  <a:lnTo>
                    <a:pt x="300" y="310"/>
                  </a:lnTo>
                  <a:lnTo>
                    <a:pt x="294" y="312"/>
                  </a:lnTo>
                  <a:lnTo>
                    <a:pt x="292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90" y="314"/>
                  </a:lnTo>
                  <a:lnTo>
                    <a:pt x="289" y="312"/>
                  </a:lnTo>
                  <a:lnTo>
                    <a:pt x="287" y="312"/>
                  </a:lnTo>
                  <a:lnTo>
                    <a:pt x="287" y="312"/>
                  </a:lnTo>
                  <a:lnTo>
                    <a:pt x="285" y="312"/>
                  </a:lnTo>
                  <a:lnTo>
                    <a:pt x="283" y="312"/>
                  </a:lnTo>
                  <a:lnTo>
                    <a:pt x="281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80" y="312"/>
                  </a:lnTo>
                  <a:lnTo>
                    <a:pt x="278" y="310"/>
                  </a:lnTo>
                  <a:lnTo>
                    <a:pt x="278" y="308"/>
                  </a:lnTo>
                  <a:lnTo>
                    <a:pt x="278" y="307"/>
                  </a:lnTo>
                  <a:lnTo>
                    <a:pt x="280" y="307"/>
                  </a:lnTo>
                  <a:lnTo>
                    <a:pt x="280" y="305"/>
                  </a:lnTo>
                  <a:lnTo>
                    <a:pt x="280" y="305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6" y="299"/>
                  </a:lnTo>
                  <a:lnTo>
                    <a:pt x="274" y="299"/>
                  </a:lnTo>
                  <a:lnTo>
                    <a:pt x="272" y="301"/>
                  </a:lnTo>
                  <a:lnTo>
                    <a:pt x="270" y="301"/>
                  </a:lnTo>
                  <a:lnTo>
                    <a:pt x="269" y="303"/>
                  </a:lnTo>
                  <a:lnTo>
                    <a:pt x="267" y="303"/>
                  </a:lnTo>
                  <a:lnTo>
                    <a:pt x="267" y="301"/>
                  </a:lnTo>
                  <a:lnTo>
                    <a:pt x="267" y="301"/>
                  </a:lnTo>
                  <a:lnTo>
                    <a:pt x="267" y="299"/>
                  </a:lnTo>
                  <a:lnTo>
                    <a:pt x="267" y="298"/>
                  </a:lnTo>
                  <a:lnTo>
                    <a:pt x="269" y="298"/>
                  </a:lnTo>
                  <a:lnTo>
                    <a:pt x="269" y="296"/>
                  </a:lnTo>
                  <a:lnTo>
                    <a:pt x="267" y="294"/>
                  </a:lnTo>
                  <a:lnTo>
                    <a:pt x="265" y="294"/>
                  </a:lnTo>
                  <a:lnTo>
                    <a:pt x="265" y="294"/>
                  </a:lnTo>
                  <a:lnTo>
                    <a:pt x="263" y="292"/>
                  </a:lnTo>
                  <a:lnTo>
                    <a:pt x="263" y="292"/>
                  </a:lnTo>
                  <a:lnTo>
                    <a:pt x="261" y="292"/>
                  </a:lnTo>
                  <a:lnTo>
                    <a:pt x="261" y="290"/>
                  </a:lnTo>
                  <a:lnTo>
                    <a:pt x="259" y="290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8"/>
                  </a:lnTo>
                  <a:lnTo>
                    <a:pt x="258" y="287"/>
                  </a:lnTo>
                  <a:lnTo>
                    <a:pt x="256" y="287"/>
                  </a:lnTo>
                  <a:lnTo>
                    <a:pt x="256" y="285"/>
                  </a:lnTo>
                  <a:lnTo>
                    <a:pt x="256" y="283"/>
                  </a:lnTo>
                  <a:lnTo>
                    <a:pt x="254" y="283"/>
                  </a:lnTo>
                  <a:lnTo>
                    <a:pt x="254" y="281"/>
                  </a:lnTo>
                  <a:lnTo>
                    <a:pt x="254" y="281"/>
                  </a:lnTo>
                  <a:lnTo>
                    <a:pt x="256" y="279"/>
                  </a:lnTo>
                  <a:lnTo>
                    <a:pt x="256" y="279"/>
                  </a:lnTo>
                  <a:lnTo>
                    <a:pt x="256" y="277"/>
                  </a:lnTo>
                  <a:lnTo>
                    <a:pt x="258" y="276"/>
                  </a:lnTo>
                  <a:lnTo>
                    <a:pt x="258" y="276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4" y="274"/>
                  </a:lnTo>
                  <a:lnTo>
                    <a:pt x="254" y="274"/>
                  </a:lnTo>
                  <a:lnTo>
                    <a:pt x="254" y="272"/>
                  </a:lnTo>
                  <a:lnTo>
                    <a:pt x="252" y="272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8"/>
                  </a:lnTo>
                  <a:lnTo>
                    <a:pt x="248" y="268"/>
                  </a:lnTo>
                  <a:lnTo>
                    <a:pt x="247" y="266"/>
                  </a:lnTo>
                  <a:lnTo>
                    <a:pt x="245" y="263"/>
                  </a:lnTo>
                  <a:lnTo>
                    <a:pt x="245" y="261"/>
                  </a:lnTo>
                  <a:lnTo>
                    <a:pt x="245" y="259"/>
                  </a:lnTo>
                  <a:lnTo>
                    <a:pt x="243" y="257"/>
                  </a:lnTo>
                  <a:lnTo>
                    <a:pt x="243" y="255"/>
                  </a:lnTo>
                  <a:lnTo>
                    <a:pt x="241" y="254"/>
                  </a:lnTo>
                  <a:lnTo>
                    <a:pt x="241" y="250"/>
                  </a:lnTo>
                  <a:lnTo>
                    <a:pt x="239" y="250"/>
                  </a:lnTo>
                  <a:lnTo>
                    <a:pt x="239" y="250"/>
                  </a:lnTo>
                  <a:lnTo>
                    <a:pt x="238" y="250"/>
                  </a:lnTo>
                  <a:lnTo>
                    <a:pt x="238" y="246"/>
                  </a:lnTo>
                  <a:lnTo>
                    <a:pt x="238" y="246"/>
                  </a:lnTo>
                  <a:lnTo>
                    <a:pt x="236" y="246"/>
                  </a:lnTo>
                  <a:lnTo>
                    <a:pt x="236" y="245"/>
                  </a:lnTo>
                  <a:lnTo>
                    <a:pt x="234" y="243"/>
                  </a:lnTo>
                  <a:lnTo>
                    <a:pt x="232" y="243"/>
                  </a:lnTo>
                  <a:lnTo>
                    <a:pt x="232" y="241"/>
                  </a:lnTo>
                  <a:lnTo>
                    <a:pt x="232" y="239"/>
                  </a:lnTo>
                  <a:lnTo>
                    <a:pt x="230" y="239"/>
                  </a:lnTo>
                  <a:lnTo>
                    <a:pt x="228" y="239"/>
                  </a:lnTo>
                  <a:lnTo>
                    <a:pt x="228" y="237"/>
                  </a:lnTo>
                  <a:lnTo>
                    <a:pt x="228" y="235"/>
                  </a:lnTo>
                  <a:lnTo>
                    <a:pt x="228" y="235"/>
                  </a:lnTo>
                  <a:lnTo>
                    <a:pt x="228" y="234"/>
                  </a:lnTo>
                  <a:lnTo>
                    <a:pt x="228" y="232"/>
                  </a:lnTo>
                  <a:lnTo>
                    <a:pt x="228" y="230"/>
                  </a:lnTo>
                  <a:lnTo>
                    <a:pt x="227" y="228"/>
                  </a:lnTo>
                  <a:lnTo>
                    <a:pt x="221" y="228"/>
                  </a:lnTo>
                  <a:lnTo>
                    <a:pt x="221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6" y="224"/>
                  </a:lnTo>
                  <a:lnTo>
                    <a:pt x="214" y="224"/>
                  </a:lnTo>
                  <a:lnTo>
                    <a:pt x="212" y="223"/>
                  </a:lnTo>
                  <a:lnTo>
                    <a:pt x="210" y="221"/>
                  </a:lnTo>
                  <a:lnTo>
                    <a:pt x="210" y="217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3"/>
                  </a:lnTo>
                  <a:lnTo>
                    <a:pt x="206" y="212"/>
                  </a:lnTo>
                  <a:lnTo>
                    <a:pt x="206" y="212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1" y="208"/>
                  </a:lnTo>
                  <a:lnTo>
                    <a:pt x="197" y="206"/>
                  </a:lnTo>
                  <a:lnTo>
                    <a:pt x="195" y="206"/>
                  </a:lnTo>
                  <a:lnTo>
                    <a:pt x="194" y="204"/>
                  </a:lnTo>
                  <a:lnTo>
                    <a:pt x="194" y="204"/>
                  </a:lnTo>
                  <a:lnTo>
                    <a:pt x="194" y="202"/>
                  </a:lnTo>
                  <a:lnTo>
                    <a:pt x="195" y="202"/>
                  </a:lnTo>
                  <a:lnTo>
                    <a:pt x="195" y="202"/>
                  </a:lnTo>
                  <a:lnTo>
                    <a:pt x="197" y="201"/>
                  </a:lnTo>
                  <a:lnTo>
                    <a:pt x="199" y="202"/>
                  </a:lnTo>
                  <a:lnTo>
                    <a:pt x="201" y="202"/>
                  </a:lnTo>
                  <a:lnTo>
                    <a:pt x="203" y="202"/>
                  </a:lnTo>
                  <a:lnTo>
                    <a:pt x="205" y="201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1" y="197"/>
                  </a:lnTo>
                  <a:lnTo>
                    <a:pt x="199" y="197"/>
                  </a:lnTo>
                  <a:lnTo>
                    <a:pt x="201" y="193"/>
                  </a:lnTo>
                  <a:lnTo>
                    <a:pt x="199" y="193"/>
                  </a:lnTo>
                  <a:lnTo>
                    <a:pt x="197" y="192"/>
                  </a:lnTo>
                  <a:lnTo>
                    <a:pt x="197" y="190"/>
                  </a:lnTo>
                  <a:lnTo>
                    <a:pt x="197" y="188"/>
                  </a:lnTo>
                  <a:lnTo>
                    <a:pt x="201" y="186"/>
                  </a:lnTo>
                  <a:lnTo>
                    <a:pt x="201" y="184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199" y="175"/>
                  </a:lnTo>
                  <a:lnTo>
                    <a:pt x="199" y="173"/>
                  </a:lnTo>
                  <a:lnTo>
                    <a:pt x="199" y="171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4" y="164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92" y="160"/>
                  </a:lnTo>
                  <a:lnTo>
                    <a:pt x="192" y="159"/>
                  </a:lnTo>
                  <a:lnTo>
                    <a:pt x="192" y="157"/>
                  </a:lnTo>
                  <a:lnTo>
                    <a:pt x="190" y="155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6" y="151"/>
                  </a:lnTo>
                  <a:lnTo>
                    <a:pt x="185" y="148"/>
                  </a:lnTo>
                  <a:lnTo>
                    <a:pt x="185" y="146"/>
                  </a:lnTo>
                  <a:lnTo>
                    <a:pt x="183" y="142"/>
                  </a:lnTo>
                  <a:lnTo>
                    <a:pt x="181" y="140"/>
                  </a:lnTo>
                  <a:lnTo>
                    <a:pt x="179" y="137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81" y="106"/>
                  </a:lnTo>
                  <a:lnTo>
                    <a:pt x="185" y="69"/>
                  </a:lnTo>
                  <a:lnTo>
                    <a:pt x="194" y="9"/>
                  </a:lnTo>
                  <a:lnTo>
                    <a:pt x="111" y="0"/>
                  </a:lnTo>
                  <a:lnTo>
                    <a:pt x="110" y="18"/>
                  </a:lnTo>
                  <a:lnTo>
                    <a:pt x="108" y="23"/>
                  </a:lnTo>
                  <a:lnTo>
                    <a:pt x="108" y="29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95" y="115"/>
                  </a:lnTo>
                  <a:lnTo>
                    <a:pt x="95" y="124"/>
                  </a:lnTo>
                  <a:lnTo>
                    <a:pt x="90" y="159"/>
                  </a:lnTo>
                  <a:lnTo>
                    <a:pt x="84" y="199"/>
                  </a:lnTo>
                  <a:lnTo>
                    <a:pt x="82" y="212"/>
                  </a:lnTo>
                  <a:lnTo>
                    <a:pt x="80" y="228"/>
                  </a:lnTo>
                  <a:lnTo>
                    <a:pt x="73" y="285"/>
                  </a:lnTo>
                  <a:lnTo>
                    <a:pt x="71" y="299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9" y="316"/>
                  </a:lnTo>
                  <a:lnTo>
                    <a:pt x="68" y="318"/>
                  </a:lnTo>
                  <a:lnTo>
                    <a:pt x="68" y="319"/>
                  </a:lnTo>
                  <a:lnTo>
                    <a:pt x="68" y="319"/>
                  </a:lnTo>
                  <a:lnTo>
                    <a:pt x="66" y="323"/>
                  </a:lnTo>
                  <a:lnTo>
                    <a:pt x="68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69" y="327"/>
                  </a:lnTo>
                  <a:lnTo>
                    <a:pt x="69" y="329"/>
                  </a:lnTo>
                  <a:lnTo>
                    <a:pt x="71" y="329"/>
                  </a:lnTo>
                  <a:lnTo>
                    <a:pt x="71" y="330"/>
                  </a:lnTo>
                  <a:lnTo>
                    <a:pt x="71" y="332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3" y="336"/>
                  </a:lnTo>
                  <a:lnTo>
                    <a:pt x="73" y="338"/>
                  </a:lnTo>
                  <a:lnTo>
                    <a:pt x="73" y="341"/>
                  </a:lnTo>
                  <a:lnTo>
                    <a:pt x="73" y="341"/>
                  </a:lnTo>
                  <a:lnTo>
                    <a:pt x="73" y="343"/>
                  </a:lnTo>
                  <a:lnTo>
                    <a:pt x="73" y="343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3" y="349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1" y="354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69" y="358"/>
                  </a:lnTo>
                  <a:lnTo>
                    <a:pt x="71" y="358"/>
                  </a:lnTo>
                  <a:lnTo>
                    <a:pt x="71" y="361"/>
                  </a:lnTo>
                  <a:lnTo>
                    <a:pt x="73" y="363"/>
                  </a:lnTo>
                  <a:lnTo>
                    <a:pt x="73" y="365"/>
                  </a:lnTo>
                  <a:lnTo>
                    <a:pt x="73" y="367"/>
                  </a:lnTo>
                  <a:lnTo>
                    <a:pt x="73" y="367"/>
                  </a:lnTo>
                  <a:lnTo>
                    <a:pt x="73" y="369"/>
                  </a:lnTo>
                  <a:lnTo>
                    <a:pt x="75" y="369"/>
                  </a:lnTo>
                  <a:lnTo>
                    <a:pt x="75" y="372"/>
                  </a:lnTo>
                  <a:lnTo>
                    <a:pt x="75" y="372"/>
                  </a:lnTo>
                  <a:lnTo>
                    <a:pt x="77" y="374"/>
                  </a:lnTo>
                  <a:lnTo>
                    <a:pt x="77" y="378"/>
                  </a:lnTo>
                  <a:lnTo>
                    <a:pt x="77" y="380"/>
                  </a:lnTo>
                  <a:lnTo>
                    <a:pt x="77" y="380"/>
                  </a:lnTo>
                  <a:lnTo>
                    <a:pt x="79" y="382"/>
                  </a:lnTo>
                  <a:lnTo>
                    <a:pt x="80" y="383"/>
                  </a:lnTo>
                  <a:lnTo>
                    <a:pt x="80" y="385"/>
                  </a:lnTo>
                  <a:lnTo>
                    <a:pt x="80" y="385"/>
                  </a:lnTo>
                  <a:lnTo>
                    <a:pt x="82" y="387"/>
                  </a:lnTo>
                  <a:lnTo>
                    <a:pt x="82" y="387"/>
                  </a:lnTo>
                  <a:lnTo>
                    <a:pt x="82" y="389"/>
                  </a:lnTo>
                  <a:lnTo>
                    <a:pt x="82" y="389"/>
                  </a:lnTo>
                  <a:lnTo>
                    <a:pt x="82" y="391"/>
                  </a:lnTo>
                  <a:lnTo>
                    <a:pt x="84" y="391"/>
                  </a:lnTo>
                  <a:lnTo>
                    <a:pt x="86" y="391"/>
                  </a:lnTo>
                  <a:lnTo>
                    <a:pt x="88" y="391"/>
                  </a:lnTo>
                  <a:lnTo>
                    <a:pt x="90" y="393"/>
                  </a:lnTo>
                  <a:lnTo>
                    <a:pt x="93" y="396"/>
                  </a:lnTo>
                  <a:lnTo>
                    <a:pt x="95" y="398"/>
                  </a:lnTo>
                  <a:lnTo>
                    <a:pt x="97" y="400"/>
                  </a:lnTo>
                  <a:lnTo>
                    <a:pt x="99" y="402"/>
                  </a:lnTo>
                  <a:lnTo>
                    <a:pt x="99" y="402"/>
                  </a:lnTo>
                  <a:lnTo>
                    <a:pt x="100" y="402"/>
                  </a:lnTo>
                  <a:lnTo>
                    <a:pt x="100" y="404"/>
                  </a:lnTo>
                  <a:lnTo>
                    <a:pt x="102" y="407"/>
                  </a:lnTo>
                  <a:lnTo>
                    <a:pt x="102" y="409"/>
                  </a:lnTo>
                  <a:lnTo>
                    <a:pt x="102" y="411"/>
                  </a:lnTo>
                  <a:lnTo>
                    <a:pt x="102" y="413"/>
                  </a:lnTo>
                  <a:lnTo>
                    <a:pt x="104" y="414"/>
                  </a:lnTo>
                  <a:lnTo>
                    <a:pt x="106" y="420"/>
                  </a:lnTo>
                  <a:lnTo>
                    <a:pt x="106" y="424"/>
                  </a:lnTo>
                  <a:lnTo>
                    <a:pt x="104" y="425"/>
                  </a:lnTo>
                  <a:lnTo>
                    <a:pt x="102" y="429"/>
                  </a:lnTo>
                  <a:lnTo>
                    <a:pt x="99" y="431"/>
                  </a:lnTo>
                  <a:lnTo>
                    <a:pt x="97" y="433"/>
                  </a:lnTo>
                  <a:lnTo>
                    <a:pt x="97" y="435"/>
                  </a:lnTo>
                  <a:lnTo>
                    <a:pt x="95" y="436"/>
                  </a:lnTo>
                  <a:lnTo>
                    <a:pt x="95" y="438"/>
                  </a:lnTo>
                  <a:lnTo>
                    <a:pt x="93" y="438"/>
                  </a:lnTo>
                  <a:lnTo>
                    <a:pt x="93" y="440"/>
                  </a:lnTo>
                  <a:lnTo>
                    <a:pt x="91" y="440"/>
                  </a:lnTo>
                  <a:lnTo>
                    <a:pt x="91" y="442"/>
                  </a:lnTo>
                  <a:lnTo>
                    <a:pt x="91" y="442"/>
                  </a:lnTo>
                  <a:lnTo>
                    <a:pt x="88" y="446"/>
                  </a:lnTo>
                  <a:lnTo>
                    <a:pt x="88" y="449"/>
                  </a:lnTo>
                  <a:lnTo>
                    <a:pt x="86" y="449"/>
                  </a:lnTo>
                  <a:lnTo>
                    <a:pt x="84" y="451"/>
                  </a:lnTo>
                  <a:lnTo>
                    <a:pt x="84" y="451"/>
                  </a:lnTo>
                  <a:lnTo>
                    <a:pt x="82" y="455"/>
                  </a:lnTo>
                  <a:lnTo>
                    <a:pt x="82" y="458"/>
                  </a:lnTo>
                  <a:lnTo>
                    <a:pt x="82" y="460"/>
                  </a:lnTo>
                  <a:lnTo>
                    <a:pt x="80" y="462"/>
                  </a:lnTo>
                  <a:lnTo>
                    <a:pt x="79" y="466"/>
                  </a:lnTo>
                  <a:lnTo>
                    <a:pt x="79" y="469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5" y="475"/>
                  </a:lnTo>
                  <a:lnTo>
                    <a:pt x="73" y="477"/>
                  </a:lnTo>
                  <a:lnTo>
                    <a:pt x="73" y="478"/>
                  </a:lnTo>
                  <a:lnTo>
                    <a:pt x="71" y="480"/>
                  </a:lnTo>
                  <a:lnTo>
                    <a:pt x="71" y="480"/>
                  </a:lnTo>
                  <a:lnTo>
                    <a:pt x="69" y="482"/>
                  </a:lnTo>
                  <a:lnTo>
                    <a:pt x="69" y="484"/>
                  </a:lnTo>
                  <a:lnTo>
                    <a:pt x="68" y="486"/>
                  </a:lnTo>
                  <a:lnTo>
                    <a:pt x="66" y="486"/>
                  </a:lnTo>
                  <a:lnTo>
                    <a:pt x="66" y="486"/>
                  </a:lnTo>
                  <a:lnTo>
                    <a:pt x="64" y="488"/>
                  </a:lnTo>
                  <a:lnTo>
                    <a:pt x="64" y="489"/>
                  </a:lnTo>
                  <a:lnTo>
                    <a:pt x="64" y="491"/>
                  </a:lnTo>
                  <a:lnTo>
                    <a:pt x="62" y="493"/>
                  </a:lnTo>
                  <a:lnTo>
                    <a:pt x="62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3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4" y="495"/>
                  </a:lnTo>
                  <a:lnTo>
                    <a:pt x="62" y="497"/>
                  </a:lnTo>
                  <a:lnTo>
                    <a:pt x="64" y="500"/>
                  </a:lnTo>
                  <a:lnTo>
                    <a:pt x="64" y="500"/>
                  </a:lnTo>
                  <a:lnTo>
                    <a:pt x="64" y="502"/>
                  </a:lnTo>
                  <a:lnTo>
                    <a:pt x="60" y="504"/>
                  </a:lnTo>
                  <a:lnTo>
                    <a:pt x="60" y="508"/>
                  </a:lnTo>
                  <a:lnTo>
                    <a:pt x="58" y="509"/>
                  </a:lnTo>
                  <a:lnTo>
                    <a:pt x="57" y="509"/>
                  </a:lnTo>
                  <a:lnTo>
                    <a:pt x="57" y="509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3" y="517"/>
                  </a:lnTo>
                  <a:lnTo>
                    <a:pt x="51" y="517"/>
                  </a:lnTo>
                  <a:lnTo>
                    <a:pt x="49" y="517"/>
                  </a:lnTo>
                  <a:lnTo>
                    <a:pt x="47" y="519"/>
                  </a:lnTo>
                  <a:lnTo>
                    <a:pt x="46" y="519"/>
                  </a:lnTo>
                  <a:lnTo>
                    <a:pt x="42" y="520"/>
                  </a:lnTo>
                  <a:lnTo>
                    <a:pt x="42" y="520"/>
                  </a:lnTo>
                  <a:lnTo>
                    <a:pt x="40" y="524"/>
                  </a:lnTo>
                  <a:lnTo>
                    <a:pt x="40" y="526"/>
                  </a:lnTo>
                  <a:lnTo>
                    <a:pt x="38" y="526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5" y="533"/>
                  </a:lnTo>
                  <a:lnTo>
                    <a:pt x="35" y="535"/>
                  </a:lnTo>
                  <a:lnTo>
                    <a:pt x="33" y="537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4"/>
                  </a:lnTo>
                  <a:lnTo>
                    <a:pt x="29" y="544"/>
                  </a:lnTo>
                  <a:lnTo>
                    <a:pt x="27" y="546"/>
                  </a:lnTo>
                  <a:lnTo>
                    <a:pt x="26" y="548"/>
                  </a:lnTo>
                  <a:lnTo>
                    <a:pt x="26" y="550"/>
                  </a:lnTo>
                  <a:lnTo>
                    <a:pt x="24" y="550"/>
                  </a:lnTo>
                  <a:lnTo>
                    <a:pt x="24" y="552"/>
                  </a:lnTo>
                  <a:lnTo>
                    <a:pt x="22" y="552"/>
                  </a:lnTo>
                  <a:lnTo>
                    <a:pt x="22" y="553"/>
                  </a:lnTo>
                  <a:lnTo>
                    <a:pt x="22" y="555"/>
                  </a:lnTo>
                  <a:lnTo>
                    <a:pt x="22" y="557"/>
                  </a:lnTo>
                  <a:lnTo>
                    <a:pt x="20" y="562"/>
                  </a:lnTo>
                  <a:lnTo>
                    <a:pt x="20" y="564"/>
                  </a:lnTo>
                  <a:lnTo>
                    <a:pt x="20" y="564"/>
                  </a:lnTo>
                  <a:lnTo>
                    <a:pt x="22" y="568"/>
                  </a:lnTo>
                  <a:lnTo>
                    <a:pt x="22" y="568"/>
                  </a:lnTo>
                  <a:lnTo>
                    <a:pt x="22" y="570"/>
                  </a:lnTo>
                  <a:lnTo>
                    <a:pt x="20" y="573"/>
                  </a:lnTo>
                  <a:lnTo>
                    <a:pt x="20" y="575"/>
                  </a:lnTo>
                  <a:lnTo>
                    <a:pt x="20" y="575"/>
                  </a:lnTo>
                  <a:lnTo>
                    <a:pt x="24" y="579"/>
                  </a:lnTo>
                  <a:lnTo>
                    <a:pt x="24" y="581"/>
                  </a:lnTo>
                  <a:lnTo>
                    <a:pt x="26" y="581"/>
                  </a:lnTo>
                  <a:lnTo>
                    <a:pt x="27" y="579"/>
                  </a:lnTo>
                  <a:lnTo>
                    <a:pt x="27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29" y="579"/>
                  </a:lnTo>
                  <a:lnTo>
                    <a:pt x="31" y="581"/>
                  </a:lnTo>
                  <a:lnTo>
                    <a:pt x="31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3" y="583"/>
                  </a:lnTo>
                  <a:lnTo>
                    <a:pt x="35" y="581"/>
                  </a:lnTo>
                  <a:lnTo>
                    <a:pt x="38" y="583"/>
                  </a:lnTo>
                  <a:lnTo>
                    <a:pt x="38" y="583"/>
                  </a:lnTo>
                  <a:lnTo>
                    <a:pt x="40" y="583"/>
                  </a:lnTo>
                  <a:lnTo>
                    <a:pt x="40" y="583"/>
                  </a:lnTo>
                  <a:lnTo>
                    <a:pt x="40" y="584"/>
                  </a:lnTo>
                  <a:lnTo>
                    <a:pt x="38" y="588"/>
                  </a:lnTo>
                  <a:lnTo>
                    <a:pt x="38" y="588"/>
                  </a:lnTo>
                  <a:lnTo>
                    <a:pt x="40" y="590"/>
                  </a:lnTo>
                  <a:lnTo>
                    <a:pt x="42" y="590"/>
                  </a:lnTo>
                  <a:lnTo>
                    <a:pt x="44" y="592"/>
                  </a:lnTo>
                  <a:lnTo>
                    <a:pt x="44" y="592"/>
                  </a:lnTo>
                  <a:lnTo>
                    <a:pt x="46" y="594"/>
                  </a:lnTo>
                  <a:lnTo>
                    <a:pt x="46" y="594"/>
                  </a:lnTo>
                  <a:lnTo>
                    <a:pt x="46" y="595"/>
                  </a:lnTo>
                  <a:lnTo>
                    <a:pt x="44" y="597"/>
                  </a:lnTo>
                  <a:lnTo>
                    <a:pt x="42" y="599"/>
                  </a:lnTo>
                  <a:lnTo>
                    <a:pt x="40" y="601"/>
                  </a:lnTo>
                  <a:lnTo>
                    <a:pt x="38" y="603"/>
                  </a:lnTo>
                  <a:lnTo>
                    <a:pt x="38" y="603"/>
                  </a:lnTo>
                  <a:lnTo>
                    <a:pt x="37" y="605"/>
                  </a:lnTo>
                  <a:lnTo>
                    <a:pt x="37" y="605"/>
                  </a:lnTo>
                  <a:lnTo>
                    <a:pt x="38" y="606"/>
                  </a:lnTo>
                  <a:lnTo>
                    <a:pt x="38" y="608"/>
                  </a:lnTo>
                  <a:lnTo>
                    <a:pt x="40" y="608"/>
                  </a:lnTo>
                  <a:lnTo>
                    <a:pt x="40" y="610"/>
                  </a:lnTo>
                  <a:lnTo>
                    <a:pt x="40" y="612"/>
                  </a:lnTo>
                  <a:lnTo>
                    <a:pt x="40" y="614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38" y="615"/>
                  </a:lnTo>
                  <a:lnTo>
                    <a:pt x="37" y="615"/>
                  </a:lnTo>
                  <a:lnTo>
                    <a:pt x="37" y="617"/>
                  </a:lnTo>
                  <a:lnTo>
                    <a:pt x="37" y="619"/>
                  </a:lnTo>
                  <a:lnTo>
                    <a:pt x="37" y="621"/>
                  </a:lnTo>
                  <a:lnTo>
                    <a:pt x="37" y="621"/>
                  </a:lnTo>
                  <a:lnTo>
                    <a:pt x="37" y="623"/>
                  </a:lnTo>
                  <a:lnTo>
                    <a:pt x="35" y="625"/>
                  </a:lnTo>
                  <a:lnTo>
                    <a:pt x="35" y="625"/>
                  </a:lnTo>
                  <a:lnTo>
                    <a:pt x="35" y="626"/>
                  </a:lnTo>
                  <a:lnTo>
                    <a:pt x="35" y="628"/>
                  </a:lnTo>
                  <a:lnTo>
                    <a:pt x="35" y="630"/>
                  </a:lnTo>
                  <a:lnTo>
                    <a:pt x="35" y="630"/>
                  </a:lnTo>
                  <a:lnTo>
                    <a:pt x="33" y="630"/>
                  </a:lnTo>
                  <a:lnTo>
                    <a:pt x="33" y="630"/>
                  </a:lnTo>
                  <a:lnTo>
                    <a:pt x="31" y="630"/>
                  </a:lnTo>
                  <a:lnTo>
                    <a:pt x="31" y="630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31" y="632"/>
                  </a:lnTo>
                  <a:lnTo>
                    <a:pt x="29" y="632"/>
                  </a:lnTo>
                  <a:lnTo>
                    <a:pt x="29" y="634"/>
                  </a:lnTo>
                  <a:lnTo>
                    <a:pt x="29" y="636"/>
                  </a:lnTo>
                  <a:lnTo>
                    <a:pt x="27" y="636"/>
                  </a:lnTo>
                  <a:lnTo>
                    <a:pt x="27" y="637"/>
                  </a:lnTo>
                  <a:lnTo>
                    <a:pt x="27" y="637"/>
                  </a:lnTo>
                  <a:lnTo>
                    <a:pt x="27" y="643"/>
                  </a:lnTo>
                  <a:lnTo>
                    <a:pt x="27" y="652"/>
                  </a:lnTo>
                  <a:lnTo>
                    <a:pt x="15" y="747"/>
                  </a:lnTo>
                  <a:lnTo>
                    <a:pt x="0" y="860"/>
                  </a:lnTo>
                  <a:lnTo>
                    <a:pt x="4" y="862"/>
                  </a:lnTo>
                  <a:lnTo>
                    <a:pt x="18" y="864"/>
                  </a:lnTo>
                  <a:lnTo>
                    <a:pt x="99" y="873"/>
                  </a:lnTo>
                  <a:lnTo>
                    <a:pt x="115" y="875"/>
                  </a:lnTo>
                  <a:lnTo>
                    <a:pt x="128" y="877"/>
                  </a:lnTo>
                  <a:lnTo>
                    <a:pt x="183" y="882"/>
                  </a:lnTo>
                  <a:lnTo>
                    <a:pt x="225" y="888"/>
                  </a:lnTo>
                  <a:lnTo>
                    <a:pt x="252" y="890"/>
                  </a:lnTo>
                  <a:lnTo>
                    <a:pt x="272" y="891"/>
                  </a:lnTo>
                  <a:lnTo>
                    <a:pt x="294" y="893"/>
                  </a:lnTo>
                  <a:lnTo>
                    <a:pt x="318" y="895"/>
                  </a:lnTo>
                  <a:lnTo>
                    <a:pt x="338" y="897"/>
                  </a:lnTo>
                  <a:lnTo>
                    <a:pt x="369" y="901"/>
                  </a:lnTo>
                  <a:lnTo>
                    <a:pt x="440" y="906"/>
                  </a:lnTo>
                  <a:lnTo>
                    <a:pt x="446" y="906"/>
                  </a:lnTo>
                  <a:lnTo>
                    <a:pt x="449" y="906"/>
                  </a:lnTo>
                  <a:lnTo>
                    <a:pt x="477" y="910"/>
                  </a:lnTo>
                  <a:lnTo>
                    <a:pt x="506" y="912"/>
                  </a:lnTo>
                  <a:lnTo>
                    <a:pt x="508" y="912"/>
                  </a:lnTo>
                  <a:lnTo>
                    <a:pt x="546" y="915"/>
                  </a:lnTo>
                  <a:lnTo>
                    <a:pt x="566" y="60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5926138" y="3595688"/>
              <a:ext cx="1484313" cy="1049338"/>
            </a:xfrm>
            <a:custGeom>
              <a:avLst/>
              <a:gdLst/>
              <a:ahLst/>
              <a:cxnLst>
                <a:cxn ang="0">
                  <a:pos x="837" y="318"/>
                </a:cxn>
                <a:cxn ang="0">
                  <a:pos x="875" y="374"/>
                </a:cxn>
                <a:cxn ang="0">
                  <a:pos x="888" y="391"/>
                </a:cxn>
                <a:cxn ang="0">
                  <a:pos x="919" y="440"/>
                </a:cxn>
                <a:cxn ang="0">
                  <a:pos x="932" y="519"/>
                </a:cxn>
                <a:cxn ang="0">
                  <a:pos x="928" y="585"/>
                </a:cxn>
                <a:cxn ang="0">
                  <a:pos x="924" y="627"/>
                </a:cxn>
                <a:cxn ang="0">
                  <a:pos x="917" y="632"/>
                </a:cxn>
                <a:cxn ang="0">
                  <a:pos x="901" y="643"/>
                </a:cxn>
                <a:cxn ang="0">
                  <a:pos x="842" y="650"/>
                </a:cxn>
                <a:cxn ang="0">
                  <a:pos x="853" y="634"/>
                </a:cxn>
                <a:cxn ang="0">
                  <a:pos x="846" y="608"/>
                </a:cxn>
                <a:cxn ang="0">
                  <a:pos x="818" y="597"/>
                </a:cxn>
                <a:cxn ang="0">
                  <a:pos x="795" y="583"/>
                </a:cxn>
                <a:cxn ang="0">
                  <a:pos x="771" y="581"/>
                </a:cxn>
                <a:cxn ang="0">
                  <a:pos x="758" y="572"/>
                </a:cxn>
                <a:cxn ang="0">
                  <a:pos x="738" y="541"/>
                </a:cxn>
                <a:cxn ang="0">
                  <a:pos x="714" y="524"/>
                </a:cxn>
                <a:cxn ang="0">
                  <a:pos x="720" y="510"/>
                </a:cxn>
                <a:cxn ang="0">
                  <a:pos x="692" y="477"/>
                </a:cxn>
                <a:cxn ang="0">
                  <a:pos x="680" y="470"/>
                </a:cxn>
                <a:cxn ang="0">
                  <a:pos x="680" y="491"/>
                </a:cxn>
                <a:cxn ang="0">
                  <a:pos x="658" y="475"/>
                </a:cxn>
                <a:cxn ang="0">
                  <a:pos x="634" y="442"/>
                </a:cxn>
                <a:cxn ang="0">
                  <a:pos x="630" y="415"/>
                </a:cxn>
                <a:cxn ang="0">
                  <a:pos x="619" y="409"/>
                </a:cxn>
                <a:cxn ang="0">
                  <a:pos x="634" y="376"/>
                </a:cxn>
                <a:cxn ang="0">
                  <a:pos x="614" y="362"/>
                </a:cxn>
                <a:cxn ang="0">
                  <a:pos x="608" y="373"/>
                </a:cxn>
                <a:cxn ang="0">
                  <a:pos x="594" y="382"/>
                </a:cxn>
                <a:cxn ang="0">
                  <a:pos x="585" y="369"/>
                </a:cxn>
                <a:cxn ang="0">
                  <a:pos x="583" y="325"/>
                </a:cxn>
                <a:cxn ang="0">
                  <a:pos x="583" y="283"/>
                </a:cxn>
                <a:cxn ang="0">
                  <a:pos x="579" y="265"/>
                </a:cxn>
                <a:cxn ang="0">
                  <a:pos x="561" y="234"/>
                </a:cxn>
                <a:cxn ang="0">
                  <a:pos x="524" y="225"/>
                </a:cxn>
                <a:cxn ang="0">
                  <a:pos x="504" y="205"/>
                </a:cxn>
                <a:cxn ang="0">
                  <a:pos x="462" y="173"/>
                </a:cxn>
                <a:cxn ang="0">
                  <a:pos x="409" y="142"/>
                </a:cxn>
                <a:cxn ang="0">
                  <a:pos x="371" y="150"/>
                </a:cxn>
                <a:cxn ang="0">
                  <a:pos x="360" y="164"/>
                </a:cxn>
                <a:cxn ang="0">
                  <a:pos x="318" y="195"/>
                </a:cxn>
                <a:cxn ang="0">
                  <a:pos x="267" y="221"/>
                </a:cxn>
                <a:cxn ang="0">
                  <a:pos x="247" y="188"/>
                </a:cxn>
                <a:cxn ang="0">
                  <a:pos x="247" y="183"/>
                </a:cxn>
                <a:cxn ang="0">
                  <a:pos x="232" y="172"/>
                </a:cxn>
                <a:cxn ang="0">
                  <a:pos x="226" y="150"/>
                </a:cxn>
                <a:cxn ang="0">
                  <a:pos x="214" y="163"/>
                </a:cxn>
                <a:cxn ang="0">
                  <a:pos x="153" y="152"/>
                </a:cxn>
                <a:cxn ang="0">
                  <a:pos x="152" y="141"/>
                </a:cxn>
                <a:cxn ang="0">
                  <a:pos x="120" y="152"/>
                </a:cxn>
                <a:cxn ang="0">
                  <a:pos x="95" y="161"/>
                </a:cxn>
                <a:cxn ang="0">
                  <a:pos x="82" y="159"/>
                </a:cxn>
                <a:cxn ang="0">
                  <a:pos x="69" y="144"/>
                </a:cxn>
                <a:cxn ang="0">
                  <a:pos x="60" y="150"/>
                </a:cxn>
                <a:cxn ang="0">
                  <a:pos x="51" y="175"/>
                </a:cxn>
                <a:cxn ang="0">
                  <a:pos x="18" y="135"/>
                </a:cxn>
                <a:cxn ang="0">
                  <a:pos x="588" y="7"/>
                </a:cxn>
                <a:cxn ang="0">
                  <a:pos x="647" y="14"/>
                </a:cxn>
                <a:cxn ang="0">
                  <a:pos x="674" y="73"/>
                </a:cxn>
                <a:cxn ang="0">
                  <a:pos x="702" y="124"/>
                </a:cxn>
                <a:cxn ang="0">
                  <a:pos x="744" y="177"/>
                </a:cxn>
                <a:cxn ang="0">
                  <a:pos x="780" y="219"/>
                </a:cxn>
              </a:cxnLst>
              <a:rect l="0" t="0" r="r" b="b"/>
              <a:pathLst>
                <a:path w="935" h="661">
                  <a:moveTo>
                    <a:pt x="791" y="258"/>
                  </a:moveTo>
                  <a:lnTo>
                    <a:pt x="791" y="258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1" y="259"/>
                  </a:lnTo>
                  <a:lnTo>
                    <a:pt x="793" y="259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3" y="261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3"/>
                  </a:lnTo>
                  <a:lnTo>
                    <a:pt x="795" y="265"/>
                  </a:lnTo>
                  <a:lnTo>
                    <a:pt x="795" y="265"/>
                  </a:lnTo>
                  <a:lnTo>
                    <a:pt x="797" y="265"/>
                  </a:lnTo>
                  <a:lnTo>
                    <a:pt x="797" y="265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7"/>
                  </a:lnTo>
                  <a:lnTo>
                    <a:pt x="797" y="269"/>
                  </a:lnTo>
                  <a:lnTo>
                    <a:pt x="797" y="269"/>
                  </a:lnTo>
                  <a:lnTo>
                    <a:pt x="798" y="269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798" y="270"/>
                  </a:lnTo>
                  <a:lnTo>
                    <a:pt x="800" y="270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2"/>
                  </a:lnTo>
                  <a:lnTo>
                    <a:pt x="800" y="274"/>
                  </a:lnTo>
                  <a:lnTo>
                    <a:pt x="802" y="274"/>
                  </a:lnTo>
                  <a:lnTo>
                    <a:pt x="802" y="274"/>
                  </a:lnTo>
                  <a:lnTo>
                    <a:pt x="802" y="276"/>
                  </a:lnTo>
                  <a:lnTo>
                    <a:pt x="802" y="276"/>
                  </a:lnTo>
                  <a:lnTo>
                    <a:pt x="804" y="276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4" y="278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6" y="279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1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7" y="283"/>
                  </a:lnTo>
                  <a:lnTo>
                    <a:pt x="809" y="283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09" y="285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1" y="287"/>
                  </a:lnTo>
                  <a:lnTo>
                    <a:pt x="813" y="289"/>
                  </a:lnTo>
                  <a:lnTo>
                    <a:pt x="813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0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5" y="292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4"/>
                  </a:lnTo>
                  <a:lnTo>
                    <a:pt x="817" y="296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8" y="298"/>
                  </a:lnTo>
                  <a:lnTo>
                    <a:pt x="818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298"/>
                  </a:lnTo>
                  <a:lnTo>
                    <a:pt x="820" y="300"/>
                  </a:lnTo>
                  <a:lnTo>
                    <a:pt x="820" y="300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2" y="301"/>
                  </a:lnTo>
                  <a:lnTo>
                    <a:pt x="824" y="301"/>
                  </a:lnTo>
                  <a:lnTo>
                    <a:pt x="824" y="301"/>
                  </a:lnTo>
                  <a:lnTo>
                    <a:pt x="824" y="303"/>
                  </a:lnTo>
                  <a:lnTo>
                    <a:pt x="824" y="303"/>
                  </a:lnTo>
                  <a:lnTo>
                    <a:pt x="826" y="303"/>
                  </a:lnTo>
                  <a:lnTo>
                    <a:pt x="826" y="303"/>
                  </a:lnTo>
                  <a:lnTo>
                    <a:pt x="826" y="305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8" y="307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09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29" y="311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1" y="312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4"/>
                  </a:lnTo>
                  <a:lnTo>
                    <a:pt x="833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5" y="316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18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0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3"/>
                  </a:lnTo>
                  <a:lnTo>
                    <a:pt x="835" y="323"/>
                  </a:lnTo>
                  <a:lnTo>
                    <a:pt x="835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3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1"/>
                  </a:lnTo>
                  <a:lnTo>
                    <a:pt x="837" y="320"/>
                  </a:lnTo>
                  <a:lnTo>
                    <a:pt x="839" y="320"/>
                  </a:lnTo>
                  <a:lnTo>
                    <a:pt x="839" y="320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39" y="321"/>
                  </a:lnTo>
                  <a:lnTo>
                    <a:pt x="840" y="321"/>
                  </a:lnTo>
                  <a:lnTo>
                    <a:pt x="840" y="321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0" y="323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5"/>
                  </a:lnTo>
                  <a:lnTo>
                    <a:pt x="842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7"/>
                  </a:lnTo>
                  <a:lnTo>
                    <a:pt x="844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29"/>
                  </a:lnTo>
                  <a:lnTo>
                    <a:pt x="846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1"/>
                  </a:lnTo>
                  <a:lnTo>
                    <a:pt x="848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2"/>
                  </a:lnTo>
                  <a:lnTo>
                    <a:pt x="850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4"/>
                  </a:lnTo>
                  <a:lnTo>
                    <a:pt x="851" y="336"/>
                  </a:lnTo>
                  <a:lnTo>
                    <a:pt x="853" y="336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38"/>
                  </a:lnTo>
                  <a:lnTo>
                    <a:pt x="853" y="340"/>
                  </a:lnTo>
                  <a:lnTo>
                    <a:pt x="855" y="340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5" y="342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3"/>
                  </a:lnTo>
                  <a:lnTo>
                    <a:pt x="857" y="345"/>
                  </a:lnTo>
                  <a:lnTo>
                    <a:pt x="857" y="345"/>
                  </a:lnTo>
                  <a:lnTo>
                    <a:pt x="857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7"/>
                  </a:lnTo>
                  <a:lnTo>
                    <a:pt x="859" y="349"/>
                  </a:lnTo>
                  <a:lnTo>
                    <a:pt x="859" y="349"/>
                  </a:lnTo>
                  <a:lnTo>
                    <a:pt x="860" y="349"/>
                  </a:lnTo>
                  <a:lnTo>
                    <a:pt x="860" y="349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1"/>
                  </a:lnTo>
                  <a:lnTo>
                    <a:pt x="860" y="353"/>
                  </a:lnTo>
                  <a:lnTo>
                    <a:pt x="862" y="353"/>
                  </a:lnTo>
                  <a:lnTo>
                    <a:pt x="862" y="353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4"/>
                  </a:lnTo>
                  <a:lnTo>
                    <a:pt x="862" y="356"/>
                  </a:lnTo>
                  <a:lnTo>
                    <a:pt x="862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6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58"/>
                  </a:lnTo>
                  <a:lnTo>
                    <a:pt x="864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0"/>
                  </a:lnTo>
                  <a:lnTo>
                    <a:pt x="866" y="362"/>
                  </a:lnTo>
                  <a:lnTo>
                    <a:pt x="866" y="362"/>
                  </a:lnTo>
                  <a:lnTo>
                    <a:pt x="868" y="362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68" y="364"/>
                  </a:lnTo>
                  <a:lnTo>
                    <a:pt x="870" y="365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0" y="367"/>
                  </a:lnTo>
                  <a:lnTo>
                    <a:pt x="871" y="367"/>
                  </a:lnTo>
                  <a:lnTo>
                    <a:pt x="871" y="367"/>
                  </a:lnTo>
                  <a:lnTo>
                    <a:pt x="871" y="369"/>
                  </a:lnTo>
                  <a:lnTo>
                    <a:pt x="871" y="369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3" y="371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3"/>
                  </a:lnTo>
                  <a:lnTo>
                    <a:pt x="875" y="374"/>
                  </a:lnTo>
                  <a:lnTo>
                    <a:pt x="875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4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6"/>
                  </a:lnTo>
                  <a:lnTo>
                    <a:pt x="877" y="378"/>
                  </a:lnTo>
                  <a:lnTo>
                    <a:pt x="879" y="378"/>
                  </a:lnTo>
                  <a:lnTo>
                    <a:pt x="879" y="378"/>
                  </a:lnTo>
                  <a:lnTo>
                    <a:pt x="879" y="380"/>
                  </a:lnTo>
                  <a:lnTo>
                    <a:pt x="879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0"/>
                  </a:lnTo>
                  <a:lnTo>
                    <a:pt x="881" y="382"/>
                  </a:lnTo>
                  <a:lnTo>
                    <a:pt x="881" y="382"/>
                  </a:lnTo>
                  <a:lnTo>
                    <a:pt x="882" y="382"/>
                  </a:lnTo>
                  <a:lnTo>
                    <a:pt x="882" y="382"/>
                  </a:lnTo>
                  <a:lnTo>
                    <a:pt x="882" y="384"/>
                  </a:lnTo>
                  <a:lnTo>
                    <a:pt x="884" y="384"/>
                  </a:lnTo>
                  <a:lnTo>
                    <a:pt x="884" y="384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6" y="387"/>
                  </a:lnTo>
                  <a:lnTo>
                    <a:pt x="888" y="387"/>
                  </a:lnTo>
                  <a:lnTo>
                    <a:pt x="888" y="387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90" y="389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1"/>
                  </a:lnTo>
                  <a:lnTo>
                    <a:pt x="890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8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87"/>
                  </a:lnTo>
                  <a:lnTo>
                    <a:pt x="884" y="387"/>
                  </a:lnTo>
                  <a:lnTo>
                    <a:pt x="884" y="387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2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81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87"/>
                  </a:lnTo>
                  <a:lnTo>
                    <a:pt x="879" y="387"/>
                  </a:lnTo>
                  <a:lnTo>
                    <a:pt x="877" y="387"/>
                  </a:lnTo>
                  <a:lnTo>
                    <a:pt x="877" y="385"/>
                  </a:lnTo>
                  <a:lnTo>
                    <a:pt x="877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5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3" y="387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5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7" y="389"/>
                  </a:lnTo>
                  <a:lnTo>
                    <a:pt x="879" y="389"/>
                  </a:lnTo>
                  <a:lnTo>
                    <a:pt x="879" y="389"/>
                  </a:lnTo>
                  <a:lnTo>
                    <a:pt x="879" y="391"/>
                  </a:lnTo>
                  <a:lnTo>
                    <a:pt x="879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1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1" y="393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2" y="395"/>
                  </a:lnTo>
                  <a:lnTo>
                    <a:pt x="884" y="396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4" y="395"/>
                  </a:lnTo>
                  <a:lnTo>
                    <a:pt x="882" y="395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3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2" y="391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4" y="391"/>
                  </a:lnTo>
                  <a:lnTo>
                    <a:pt x="884" y="389"/>
                  </a:lnTo>
                  <a:lnTo>
                    <a:pt x="884" y="389"/>
                  </a:lnTo>
                  <a:lnTo>
                    <a:pt x="886" y="389"/>
                  </a:lnTo>
                  <a:lnTo>
                    <a:pt x="886" y="389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6" y="391"/>
                  </a:lnTo>
                  <a:lnTo>
                    <a:pt x="888" y="391"/>
                  </a:lnTo>
                  <a:lnTo>
                    <a:pt x="888" y="391"/>
                  </a:lnTo>
                  <a:lnTo>
                    <a:pt x="888" y="393"/>
                  </a:lnTo>
                  <a:lnTo>
                    <a:pt x="888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0" y="393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2" y="395"/>
                  </a:lnTo>
                  <a:lnTo>
                    <a:pt x="893" y="395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3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6"/>
                  </a:lnTo>
                  <a:lnTo>
                    <a:pt x="895" y="398"/>
                  </a:lnTo>
                  <a:lnTo>
                    <a:pt x="895" y="398"/>
                  </a:lnTo>
                  <a:lnTo>
                    <a:pt x="897" y="398"/>
                  </a:lnTo>
                  <a:lnTo>
                    <a:pt x="897" y="398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7" y="400"/>
                  </a:lnTo>
                  <a:lnTo>
                    <a:pt x="899" y="400"/>
                  </a:lnTo>
                  <a:lnTo>
                    <a:pt x="899" y="402"/>
                  </a:lnTo>
                  <a:lnTo>
                    <a:pt x="899" y="402"/>
                  </a:lnTo>
                  <a:lnTo>
                    <a:pt x="901" y="402"/>
                  </a:lnTo>
                  <a:lnTo>
                    <a:pt x="901" y="404"/>
                  </a:lnTo>
                  <a:lnTo>
                    <a:pt x="901" y="404"/>
                  </a:lnTo>
                  <a:lnTo>
                    <a:pt x="901" y="406"/>
                  </a:lnTo>
                  <a:lnTo>
                    <a:pt x="901" y="406"/>
                  </a:lnTo>
                  <a:lnTo>
                    <a:pt x="902" y="406"/>
                  </a:lnTo>
                  <a:lnTo>
                    <a:pt x="902" y="407"/>
                  </a:lnTo>
                  <a:lnTo>
                    <a:pt x="902" y="407"/>
                  </a:lnTo>
                  <a:lnTo>
                    <a:pt x="904" y="407"/>
                  </a:lnTo>
                  <a:lnTo>
                    <a:pt x="904" y="409"/>
                  </a:lnTo>
                  <a:lnTo>
                    <a:pt x="904" y="409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6" y="411"/>
                  </a:lnTo>
                  <a:lnTo>
                    <a:pt x="908" y="413"/>
                  </a:lnTo>
                  <a:lnTo>
                    <a:pt x="908" y="413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10" y="415"/>
                  </a:lnTo>
                  <a:lnTo>
                    <a:pt x="908" y="417"/>
                  </a:lnTo>
                  <a:lnTo>
                    <a:pt x="908" y="415"/>
                  </a:lnTo>
                  <a:lnTo>
                    <a:pt x="908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6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4" y="413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5"/>
                  </a:lnTo>
                  <a:lnTo>
                    <a:pt x="906" y="417"/>
                  </a:lnTo>
                  <a:lnTo>
                    <a:pt x="906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5"/>
                  </a:lnTo>
                  <a:lnTo>
                    <a:pt x="904" y="417"/>
                  </a:lnTo>
                  <a:lnTo>
                    <a:pt x="904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6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7"/>
                  </a:lnTo>
                  <a:lnTo>
                    <a:pt x="908" y="418"/>
                  </a:lnTo>
                  <a:lnTo>
                    <a:pt x="908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2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4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2" y="426"/>
                  </a:lnTo>
                  <a:lnTo>
                    <a:pt x="913" y="426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3" y="427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29"/>
                  </a:lnTo>
                  <a:lnTo>
                    <a:pt x="915" y="431"/>
                  </a:lnTo>
                  <a:lnTo>
                    <a:pt x="915" y="431"/>
                  </a:lnTo>
                  <a:lnTo>
                    <a:pt x="917" y="431"/>
                  </a:lnTo>
                  <a:lnTo>
                    <a:pt x="917" y="431"/>
                  </a:lnTo>
                  <a:lnTo>
                    <a:pt x="917" y="433"/>
                  </a:lnTo>
                  <a:lnTo>
                    <a:pt x="917" y="435"/>
                  </a:lnTo>
                  <a:lnTo>
                    <a:pt x="917" y="435"/>
                  </a:lnTo>
                  <a:lnTo>
                    <a:pt x="919" y="437"/>
                  </a:lnTo>
                  <a:lnTo>
                    <a:pt x="919" y="437"/>
                  </a:lnTo>
                  <a:lnTo>
                    <a:pt x="919" y="438"/>
                  </a:lnTo>
                  <a:lnTo>
                    <a:pt x="919" y="438"/>
                  </a:lnTo>
                  <a:lnTo>
                    <a:pt x="919" y="440"/>
                  </a:lnTo>
                  <a:lnTo>
                    <a:pt x="919" y="440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2"/>
                  </a:lnTo>
                  <a:lnTo>
                    <a:pt x="919" y="444"/>
                  </a:lnTo>
                  <a:lnTo>
                    <a:pt x="921" y="444"/>
                  </a:lnTo>
                  <a:lnTo>
                    <a:pt x="921" y="444"/>
                  </a:lnTo>
                  <a:lnTo>
                    <a:pt x="921" y="446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8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1" y="449"/>
                  </a:lnTo>
                  <a:lnTo>
                    <a:pt x="923" y="451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3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5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7"/>
                  </a:lnTo>
                  <a:lnTo>
                    <a:pt x="924" y="459"/>
                  </a:lnTo>
                  <a:lnTo>
                    <a:pt x="924" y="460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2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4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6"/>
                  </a:lnTo>
                  <a:lnTo>
                    <a:pt x="924" y="468"/>
                  </a:lnTo>
                  <a:lnTo>
                    <a:pt x="926" y="468"/>
                  </a:lnTo>
                  <a:lnTo>
                    <a:pt x="926" y="468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0"/>
                  </a:lnTo>
                  <a:lnTo>
                    <a:pt x="926" y="471"/>
                  </a:lnTo>
                  <a:lnTo>
                    <a:pt x="926" y="471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3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5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7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6" y="479"/>
                  </a:lnTo>
                  <a:lnTo>
                    <a:pt x="928" y="480"/>
                  </a:lnTo>
                  <a:lnTo>
                    <a:pt x="926" y="482"/>
                  </a:lnTo>
                  <a:lnTo>
                    <a:pt x="928" y="482"/>
                  </a:lnTo>
                  <a:lnTo>
                    <a:pt x="926" y="484"/>
                  </a:lnTo>
                  <a:lnTo>
                    <a:pt x="928" y="484"/>
                  </a:lnTo>
                  <a:lnTo>
                    <a:pt x="928" y="484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6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88"/>
                  </a:lnTo>
                  <a:lnTo>
                    <a:pt x="928" y="490"/>
                  </a:lnTo>
                  <a:lnTo>
                    <a:pt x="928" y="490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1"/>
                  </a:lnTo>
                  <a:lnTo>
                    <a:pt x="928" y="493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5"/>
                  </a:lnTo>
                  <a:lnTo>
                    <a:pt x="930" y="497"/>
                  </a:lnTo>
                  <a:lnTo>
                    <a:pt x="930" y="497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499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1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2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4"/>
                  </a:lnTo>
                  <a:lnTo>
                    <a:pt x="930" y="506"/>
                  </a:lnTo>
                  <a:lnTo>
                    <a:pt x="930" y="506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08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0"/>
                  </a:lnTo>
                  <a:lnTo>
                    <a:pt x="930" y="512"/>
                  </a:lnTo>
                  <a:lnTo>
                    <a:pt x="930" y="513"/>
                  </a:lnTo>
                  <a:lnTo>
                    <a:pt x="930" y="513"/>
                  </a:lnTo>
                  <a:lnTo>
                    <a:pt x="932" y="513"/>
                  </a:lnTo>
                  <a:lnTo>
                    <a:pt x="932" y="513"/>
                  </a:lnTo>
                  <a:lnTo>
                    <a:pt x="932" y="515"/>
                  </a:lnTo>
                  <a:lnTo>
                    <a:pt x="932" y="515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7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2" y="519"/>
                  </a:lnTo>
                  <a:lnTo>
                    <a:pt x="934" y="523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4" y="524"/>
                  </a:lnTo>
                  <a:lnTo>
                    <a:pt x="934" y="526"/>
                  </a:lnTo>
                  <a:lnTo>
                    <a:pt x="934" y="528"/>
                  </a:lnTo>
                  <a:lnTo>
                    <a:pt x="934" y="528"/>
                  </a:lnTo>
                  <a:lnTo>
                    <a:pt x="934" y="530"/>
                  </a:lnTo>
                  <a:lnTo>
                    <a:pt x="934" y="530"/>
                  </a:lnTo>
                  <a:lnTo>
                    <a:pt x="934" y="532"/>
                  </a:lnTo>
                  <a:lnTo>
                    <a:pt x="935" y="532"/>
                  </a:lnTo>
                  <a:lnTo>
                    <a:pt x="935" y="533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5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7"/>
                  </a:lnTo>
                  <a:lnTo>
                    <a:pt x="935" y="539"/>
                  </a:lnTo>
                  <a:lnTo>
                    <a:pt x="935" y="539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1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3"/>
                  </a:lnTo>
                  <a:lnTo>
                    <a:pt x="935" y="544"/>
                  </a:lnTo>
                  <a:lnTo>
                    <a:pt x="934" y="544"/>
                  </a:lnTo>
                  <a:lnTo>
                    <a:pt x="934" y="546"/>
                  </a:lnTo>
                  <a:lnTo>
                    <a:pt x="934" y="546"/>
                  </a:lnTo>
                  <a:lnTo>
                    <a:pt x="934" y="548"/>
                  </a:lnTo>
                  <a:lnTo>
                    <a:pt x="934" y="550"/>
                  </a:lnTo>
                  <a:lnTo>
                    <a:pt x="934" y="550"/>
                  </a:lnTo>
                  <a:lnTo>
                    <a:pt x="934" y="552"/>
                  </a:lnTo>
                  <a:lnTo>
                    <a:pt x="934" y="552"/>
                  </a:lnTo>
                  <a:lnTo>
                    <a:pt x="934" y="554"/>
                  </a:lnTo>
                  <a:lnTo>
                    <a:pt x="934" y="555"/>
                  </a:lnTo>
                  <a:lnTo>
                    <a:pt x="934" y="555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7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59"/>
                  </a:lnTo>
                  <a:lnTo>
                    <a:pt x="935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1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4" y="563"/>
                  </a:lnTo>
                  <a:lnTo>
                    <a:pt x="932" y="563"/>
                  </a:lnTo>
                  <a:lnTo>
                    <a:pt x="932" y="565"/>
                  </a:lnTo>
                  <a:lnTo>
                    <a:pt x="932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5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6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68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28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2"/>
                  </a:lnTo>
                  <a:lnTo>
                    <a:pt x="930" y="574"/>
                  </a:lnTo>
                  <a:lnTo>
                    <a:pt x="930" y="574"/>
                  </a:lnTo>
                  <a:lnTo>
                    <a:pt x="930" y="576"/>
                  </a:lnTo>
                  <a:lnTo>
                    <a:pt x="930" y="576"/>
                  </a:lnTo>
                  <a:lnTo>
                    <a:pt x="928" y="576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30" y="577"/>
                  </a:lnTo>
                  <a:lnTo>
                    <a:pt x="930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7"/>
                  </a:lnTo>
                  <a:lnTo>
                    <a:pt x="928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8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79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1"/>
                  </a:lnTo>
                  <a:lnTo>
                    <a:pt x="926" y="583"/>
                  </a:lnTo>
                  <a:lnTo>
                    <a:pt x="926" y="583"/>
                  </a:lnTo>
                  <a:lnTo>
                    <a:pt x="926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5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6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88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0"/>
                  </a:lnTo>
                  <a:lnTo>
                    <a:pt x="928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2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4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6" y="596"/>
                  </a:lnTo>
                  <a:lnTo>
                    <a:pt x="928" y="596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7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28" y="599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1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3"/>
                  </a:lnTo>
                  <a:lnTo>
                    <a:pt x="930" y="605"/>
                  </a:lnTo>
                  <a:lnTo>
                    <a:pt x="930" y="605"/>
                  </a:lnTo>
                  <a:lnTo>
                    <a:pt x="930" y="607"/>
                  </a:lnTo>
                  <a:lnTo>
                    <a:pt x="930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2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7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08"/>
                  </a:lnTo>
                  <a:lnTo>
                    <a:pt x="934" y="610"/>
                  </a:lnTo>
                  <a:lnTo>
                    <a:pt x="934" y="610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4" y="612"/>
                  </a:lnTo>
                  <a:lnTo>
                    <a:pt x="932" y="612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2" y="614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6"/>
                  </a:lnTo>
                  <a:lnTo>
                    <a:pt x="930" y="618"/>
                  </a:lnTo>
                  <a:lnTo>
                    <a:pt x="930" y="618"/>
                  </a:lnTo>
                  <a:lnTo>
                    <a:pt x="928" y="618"/>
                  </a:lnTo>
                  <a:lnTo>
                    <a:pt x="928" y="618"/>
                  </a:lnTo>
                  <a:lnTo>
                    <a:pt x="928" y="619"/>
                  </a:lnTo>
                  <a:lnTo>
                    <a:pt x="928" y="619"/>
                  </a:lnTo>
                  <a:lnTo>
                    <a:pt x="930" y="619"/>
                  </a:lnTo>
                  <a:lnTo>
                    <a:pt x="930" y="619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8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1"/>
                  </a:lnTo>
                  <a:lnTo>
                    <a:pt x="926" y="623"/>
                  </a:lnTo>
                  <a:lnTo>
                    <a:pt x="926" y="623"/>
                  </a:lnTo>
                  <a:lnTo>
                    <a:pt x="928" y="623"/>
                  </a:lnTo>
                  <a:lnTo>
                    <a:pt x="928" y="623"/>
                  </a:lnTo>
                  <a:lnTo>
                    <a:pt x="928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6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5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4" y="627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6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4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6" y="630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28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2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30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8" y="634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6" y="632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4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30"/>
                  </a:lnTo>
                  <a:lnTo>
                    <a:pt x="923" y="629"/>
                  </a:lnTo>
                  <a:lnTo>
                    <a:pt x="924" y="629"/>
                  </a:lnTo>
                  <a:lnTo>
                    <a:pt x="924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3" y="629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21" y="630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19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2"/>
                  </a:lnTo>
                  <a:lnTo>
                    <a:pt x="923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6" y="634"/>
                  </a:lnTo>
                  <a:lnTo>
                    <a:pt x="926" y="634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6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6"/>
                  </a:lnTo>
                  <a:lnTo>
                    <a:pt x="924" y="634"/>
                  </a:lnTo>
                  <a:lnTo>
                    <a:pt x="924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3" y="634"/>
                  </a:lnTo>
                  <a:lnTo>
                    <a:pt x="921" y="634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21" y="632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9" y="634"/>
                  </a:lnTo>
                  <a:lnTo>
                    <a:pt x="917" y="636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7" y="634"/>
                  </a:lnTo>
                  <a:lnTo>
                    <a:pt x="915" y="632"/>
                  </a:lnTo>
                  <a:lnTo>
                    <a:pt x="915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2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2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7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5" y="632"/>
                  </a:lnTo>
                  <a:lnTo>
                    <a:pt x="915" y="630"/>
                  </a:lnTo>
                  <a:lnTo>
                    <a:pt x="915" y="630"/>
                  </a:lnTo>
                  <a:lnTo>
                    <a:pt x="915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2"/>
                  </a:lnTo>
                  <a:lnTo>
                    <a:pt x="913" y="630"/>
                  </a:lnTo>
                  <a:lnTo>
                    <a:pt x="913" y="630"/>
                  </a:lnTo>
                  <a:lnTo>
                    <a:pt x="912" y="630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2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8" y="632"/>
                  </a:lnTo>
                  <a:lnTo>
                    <a:pt x="908" y="632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4"/>
                  </a:lnTo>
                  <a:lnTo>
                    <a:pt x="908" y="636"/>
                  </a:lnTo>
                  <a:lnTo>
                    <a:pt x="908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4"/>
                  </a:lnTo>
                  <a:lnTo>
                    <a:pt x="910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2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4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5" y="636"/>
                  </a:lnTo>
                  <a:lnTo>
                    <a:pt x="915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3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6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2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8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6"/>
                  </a:lnTo>
                  <a:lnTo>
                    <a:pt x="910" y="638"/>
                  </a:lnTo>
                  <a:lnTo>
                    <a:pt x="908" y="638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8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9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6" y="638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901" y="639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1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2" y="641"/>
                  </a:lnTo>
                  <a:lnTo>
                    <a:pt x="904" y="641"/>
                  </a:lnTo>
                  <a:lnTo>
                    <a:pt x="904" y="641"/>
                  </a:lnTo>
                  <a:lnTo>
                    <a:pt x="904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3"/>
                  </a:lnTo>
                  <a:lnTo>
                    <a:pt x="902" y="645"/>
                  </a:lnTo>
                  <a:lnTo>
                    <a:pt x="902" y="645"/>
                  </a:lnTo>
                  <a:lnTo>
                    <a:pt x="902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7"/>
                  </a:lnTo>
                  <a:lnTo>
                    <a:pt x="901" y="645"/>
                  </a:lnTo>
                  <a:lnTo>
                    <a:pt x="901" y="645"/>
                  </a:lnTo>
                  <a:lnTo>
                    <a:pt x="902" y="645"/>
                  </a:lnTo>
                  <a:lnTo>
                    <a:pt x="902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901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3"/>
                  </a:lnTo>
                  <a:lnTo>
                    <a:pt x="899" y="645"/>
                  </a:lnTo>
                  <a:lnTo>
                    <a:pt x="899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5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9"/>
                  </a:lnTo>
                  <a:lnTo>
                    <a:pt x="897" y="649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7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5"/>
                  </a:lnTo>
                  <a:lnTo>
                    <a:pt x="893" y="645"/>
                  </a:lnTo>
                  <a:lnTo>
                    <a:pt x="893" y="645"/>
                  </a:lnTo>
                  <a:lnTo>
                    <a:pt x="893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3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7"/>
                  </a:lnTo>
                  <a:lnTo>
                    <a:pt x="895" y="649"/>
                  </a:lnTo>
                  <a:lnTo>
                    <a:pt x="893" y="649"/>
                  </a:lnTo>
                  <a:lnTo>
                    <a:pt x="892" y="649"/>
                  </a:lnTo>
                  <a:lnTo>
                    <a:pt x="892" y="649"/>
                  </a:lnTo>
                  <a:lnTo>
                    <a:pt x="892" y="647"/>
                  </a:lnTo>
                  <a:lnTo>
                    <a:pt x="892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7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50"/>
                  </a:lnTo>
                  <a:lnTo>
                    <a:pt x="890" y="650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90" y="649"/>
                  </a:lnTo>
                  <a:lnTo>
                    <a:pt x="888" y="647"/>
                  </a:lnTo>
                  <a:lnTo>
                    <a:pt x="888" y="649"/>
                  </a:lnTo>
                  <a:lnTo>
                    <a:pt x="886" y="649"/>
                  </a:lnTo>
                  <a:lnTo>
                    <a:pt x="888" y="649"/>
                  </a:lnTo>
                  <a:lnTo>
                    <a:pt x="886" y="650"/>
                  </a:lnTo>
                  <a:lnTo>
                    <a:pt x="886" y="649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6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7"/>
                  </a:lnTo>
                  <a:lnTo>
                    <a:pt x="884" y="649"/>
                  </a:lnTo>
                  <a:lnTo>
                    <a:pt x="884" y="649"/>
                  </a:lnTo>
                  <a:lnTo>
                    <a:pt x="882" y="649"/>
                  </a:lnTo>
                  <a:lnTo>
                    <a:pt x="882" y="647"/>
                  </a:lnTo>
                  <a:lnTo>
                    <a:pt x="881" y="647"/>
                  </a:lnTo>
                  <a:lnTo>
                    <a:pt x="879" y="647"/>
                  </a:lnTo>
                  <a:lnTo>
                    <a:pt x="879" y="649"/>
                  </a:lnTo>
                  <a:lnTo>
                    <a:pt x="877" y="649"/>
                  </a:lnTo>
                  <a:lnTo>
                    <a:pt x="877" y="650"/>
                  </a:lnTo>
                  <a:lnTo>
                    <a:pt x="877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0"/>
                  </a:lnTo>
                  <a:lnTo>
                    <a:pt x="875" y="652"/>
                  </a:lnTo>
                  <a:lnTo>
                    <a:pt x="875" y="652"/>
                  </a:lnTo>
                  <a:lnTo>
                    <a:pt x="875" y="654"/>
                  </a:lnTo>
                  <a:lnTo>
                    <a:pt x="873" y="654"/>
                  </a:lnTo>
                  <a:lnTo>
                    <a:pt x="873" y="654"/>
                  </a:lnTo>
                  <a:lnTo>
                    <a:pt x="871" y="654"/>
                  </a:lnTo>
                  <a:lnTo>
                    <a:pt x="871" y="654"/>
                  </a:lnTo>
                  <a:lnTo>
                    <a:pt x="871" y="656"/>
                  </a:lnTo>
                  <a:lnTo>
                    <a:pt x="870" y="656"/>
                  </a:lnTo>
                  <a:lnTo>
                    <a:pt x="870" y="656"/>
                  </a:lnTo>
                  <a:lnTo>
                    <a:pt x="868" y="656"/>
                  </a:lnTo>
                  <a:lnTo>
                    <a:pt x="868" y="656"/>
                  </a:lnTo>
                  <a:lnTo>
                    <a:pt x="866" y="656"/>
                  </a:lnTo>
                  <a:lnTo>
                    <a:pt x="866" y="658"/>
                  </a:lnTo>
                  <a:lnTo>
                    <a:pt x="866" y="658"/>
                  </a:lnTo>
                  <a:lnTo>
                    <a:pt x="864" y="660"/>
                  </a:lnTo>
                  <a:lnTo>
                    <a:pt x="862" y="660"/>
                  </a:lnTo>
                  <a:lnTo>
                    <a:pt x="862" y="660"/>
                  </a:lnTo>
                  <a:lnTo>
                    <a:pt x="860" y="660"/>
                  </a:lnTo>
                  <a:lnTo>
                    <a:pt x="859" y="660"/>
                  </a:lnTo>
                  <a:lnTo>
                    <a:pt x="859" y="660"/>
                  </a:lnTo>
                  <a:lnTo>
                    <a:pt x="857" y="661"/>
                  </a:lnTo>
                  <a:lnTo>
                    <a:pt x="855" y="661"/>
                  </a:lnTo>
                  <a:lnTo>
                    <a:pt x="855" y="661"/>
                  </a:lnTo>
                  <a:lnTo>
                    <a:pt x="853" y="661"/>
                  </a:lnTo>
                  <a:lnTo>
                    <a:pt x="853" y="660"/>
                  </a:lnTo>
                  <a:lnTo>
                    <a:pt x="851" y="660"/>
                  </a:lnTo>
                  <a:lnTo>
                    <a:pt x="851" y="658"/>
                  </a:lnTo>
                  <a:lnTo>
                    <a:pt x="850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8"/>
                  </a:lnTo>
                  <a:lnTo>
                    <a:pt x="848" y="656"/>
                  </a:lnTo>
                  <a:lnTo>
                    <a:pt x="848" y="656"/>
                  </a:lnTo>
                  <a:lnTo>
                    <a:pt x="848" y="654"/>
                  </a:lnTo>
                  <a:lnTo>
                    <a:pt x="846" y="654"/>
                  </a:lnTo>
                  <a:lnTo>
                    <a:pt x="846" y="652"/>
                  </a:lnTo>
                  <a:lnTo>
                    <a:pt x="844" y="652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50"/>
                  </a:lnTo>
                  <a:lnTo>
                    <a:pt x="842" y="649"/>
                  </a:lnTo>
                  <a:lnTo>
                    <a:pt x="842" y="649"/>
                  </a:lnTo>
                  <a:lnTo>
                    <a:pt x="842" y="647"/>
                  </a:lnTo>
                  <a:lnTo>
                    <a:pt x="842" y="647"/>
                  </a:lnTo>
                  <a:lnTo>
                    <a:pt x="842" y="645"/>
                  </a:lnTo>
                  <a:lnTo>
                    <a:pt x="844" y="645"/>
                  </a:lnTo>
                  <a:lnTo>
                    <a:pt x="844" y="645"/>
                  </a:lnTo>
                  <a:lnTo>
                    <a:pt x="842" y="645"/>
                  </a:lnTo>
                  <a:lnTo>
                    <a:pt x="842" y="645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43"/>
                  </a:lnTo>
                  <a:lnTo>
                    <a:pt x="842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9"/>
                  </a:lnTo>
                  <a:lnTo>
                    <a:pt x="844" y="638"/>
                  </a:lnTo>
                  <a:lnTo>
                    <a:pt x="844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8"/>
                  </a:lnTo>
                  <a:lnTo>
                    <a:pt x="846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48" y="639"/>
                  </a:lnTo>
                  <a:lnTo>
                    <a:pt x="850" y="639"/>
                  </a:lnTo>
                  <a:lnTo>
                    <a:pt x="850" y="641"/>
                  </a:lnTo>
                  <a:lnTo>
                    <a:pt x="851" y="641"/>
                  </a:lnTo>
                  <a:lnTo>
                    <a:pt x="851" y="641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1" y="643"/>
                  </a:lnTo>
                  <a:lnTo>
                    <a:pt x="853" y="643"/>
                  </a:lnTo>
                  <a:lnTo>
                    <a:pt x="853" y="645"/>
                  </a:lnTo>
                  <a:lnTo>
                    <a:pt x="853" y="645"/>
                  </a:lnTo>
                  <a:lnTo>
                    <a:pt x="853" y="647"/>
                  </a:lnTo>
                  <a:lnTo>
                    <a:pt x="855" y="647"/>
                  </a:lnTo>
                  <a:lnTo>
                    <a:pt x="855" y="647"/>
                  </a:lnTo>
                  <a:lnTo>
                    <a:pt x="857" y="647"/>
                  </a:lnTo>
                  <a:lnTo>
                    <a:pt x="857" y="647"/>
                  </a:lnTo>
                  <a:lnTo>
                    <a:pt x="859" y="647"/>
                  </a:lnTo>
                  <a:lnTo>
                    <a:pt x="860" y="647"/>
                  </a:lnTo>
                  <a:lnTo>
                    <a:pt x="860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2" y="647"/>
                  </a:lnTo>
                  <a:lnTo>
                    <a:pt x="864" y="647"/>
                  </a:lnTo>
                  <a:lnTo>
                    <a:pt x="864" y="647"/>
                  </a:lnTo>
                  <a:lnTo>
                    <a:pt x="864" y="649"/>
                  </a:lnTo>
                  <a:lnTo>
                    <a:pt x="866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7"/>
                  </a:lnTo>
                  <a:lnTo>
                    <a:pt x="868" y="645"/>
                  </a:lnTo>
                  <a:lnTo>
                    <a:pt x="868" y="645"/>
                  </a:lnTo>
                  <a:lnTo>
                    <a:pt x="870" y="645"/>
                  </a:lnTo>
                  <a:lnTo>
                    <a:pt x="870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5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3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1" y="639"/>
                  </a:lnTo>
                  <a:lnTo>
                    <a:pt x="870" y="638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70" y="639"/>
                  </a:lnTo>
                  <a:lnTo>
                    <a:pt x="868" y="639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8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6" y="638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64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2" y="634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60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2"/>
                  </a:lnTo>
                  <a:lnTo>
                    <a:pt x="859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7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5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3" y="634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1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50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8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6" y="632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0"/>
                  </a:lnTo>
                  <a:lnTo>
                    <a:pt x="844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2" y="632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0" y="629"/>
                  </a:lnTo>
                  <a:lnTo>
                    <a:pt x="842" y="629"/>
                  </a:lnTo>
                  <a:lnTo>
                    <a:pt x="840" y="629"/>
                  </a:lnTo>
                  <a:lnTo>
                    <a:pt x="840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40" y="627"/>
                  </a:lnTo>
                  <a:lnTo>
                    <a:pt x="839" y="627"/>
                  </a:lnTo>
                  <a:lnTo>
                    <a:pt x="839" y="627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9" y="625"/>
                  </a:lnTo>
                  <a:lnTo>
                    <a:pt x="837" y="625"/>
                  </a:lnTo>
                  <a:lnTo>
                    <a:pt x="837" y="623"/>
                  </a:lnTo>
                  <a:lnTo>
                    <a:pt x="837" y="623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21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7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5" y="619"/>
                  </a:lnTo>
                  <a:lnTo>
                    <a:pt x="833" y="621"/>
                  </a:lnTo>
                  <a:lnTo>
                    <a:pt x="833" y="621"/>
                  </a:lnTo>
                  <a:lnTo>
                    <a:pt x="831" y="619"/>
                  </a:lnTo>
                  <a:lnTo>
                    <a:pt x="831" y="619"/>
                  </a:lnTo>
                  <a:lnTo>
                    <a:pt x="829" y="619"/>
                  </a:lnTo>
                  <a:lnTo>
                    <a:pt x="829" y="618"/>
                  </a:lnTo>
                  <a:lnTo>
                    <a:pt x="829" y="616"/>
                  </a:lnTo>
                  <a:lnTo>
                    <a:pt x="829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6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4"/>
                  </a:lnTo>
                  <a:lnTo>
                    <a:pt x="831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3" y="612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7" y="610"/>
                  </a:lnTo>
                  <a:lnTo>
                    <a:pt x="837" y="610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2"/>
                  </a:lnTo>
                  <a:lnTo>
                    <a:pt x="837" y="610"/>
                  </a:lnTo>
                  <a:lnTo>
                    <a:pt x="839" y="610"/>
                  </a:lnTo>
                  <a:lnTo>
                    <a:pt x="839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0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0"/>
                  </a:lnTo>
                  <a:lnTo>
                    <a:pt x="842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4" y="610"/>
                  </a:lnTo>
                  <a:lnTo>
                    <a:pt x="846" y="610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6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4" y="612"/>
                  </a:lnTo>
                  <a:lnTo>
                    <a:pt x="846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48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2"/>
                  </a:lnTo>
                  <a:lnTo>
                    <a:pt x="850" y="610"/>
                  </a:lnTo>
                  <a:lnTo>
                    <a:pt x="850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10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8"/>
                  </a:lnTo>
                  <a:lnTo>
                    <a:pt x="846" y="607"/>
                  </a:lnTo>
                  <a:lnTo>
                    <a:pt x="848" y="608"/>
                  </a:lnTo>
                  <a:lnTo>
                    <a:pt x="848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8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6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7"/>
                  </a:lnTo>
                  <a:lnTo>
                    <a:pt x="844" y="608"/>
                  </a:lnTo>
                  <a:lnTo>
                    <a:pt x="844" y="608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2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40" y="607"/>
                  </a:lnTo>
                  <a:lnTo>
                    <a:pt x="839" y="607"/>
                  </a:lnTo>
                  <a:lnTo>
                    <a:pt x="839" y="607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7" y="605"/>
                  </a:lnTo>
                  <a:lnTo>
                    <a:pt x="839" y="605"/>
                  </a:lnTo>
                  <a:lnTo>
                    <a:pt x="839" y="605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9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7" y="603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5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7"/>
                  </a:lnTo>
                  <a:lnTo>
                    <a:pt x="835" y="608"/>
                  </a:lnTo>
                  <a:lnTo>
                    <a:pt x="835" y="608"/>
                  </a:lnTo>
                  <a:lnTo>
                    <a:pt x="835" y="610"/>
                  </a:lnTo>
                  <a:lnTo>
                    <a:pt x="835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3" y="610"/>
                  </a:lnTo>
                  <a:lnTo>
                    <a:pt x="831" y="612"/>
                  </a:lnTo>
                  <a:lnTo>
                    <a:pt x="831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9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8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2"/>
                  </a:lnTo>
                  <a:lnTo>
                    <a:pt x="826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8" y="610"/>
                  </a:lnTo>
                  <a:lnTo>
                    <a:pt x="826" y="610"/>
                  </a:lnTo>
                  <a:lnTo>
                    <a:pt x="826" y="610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6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4" y="608"/>
                  </a:lnTo>
                  <a:lnTo>
                    <a:pt x="826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7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4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5"/>
                  </a:lnTo>
                  <a:lnTo>
                    <a:pt x="822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3"/>
                  </a:lnTo>
                  <a:lnTo>
                    <a:pt x="820" y="605"/>
                  </a:lnTo>
                  <a:lnTo>
                    <a:pt x="820" y="605"/>
                  </a:lnTo>
                  <a:lnTo>
                    <a:pt x="818" y="605"/>
                  </a:lnTo>
                  <a:lnTo>
                    <a:pt x="818" y="605"/>
                  </a:lnTo>
                  <a:lnTo>
                    <a:pt x="818" y="603"/>
                  </a:lnTo>
                  <a:lnTo>
                    <a:pt x="818" y="603"/>
                  </a:lnTo>
                  <a:lnTo>
                    <a:pt x="820" y="603"/>
                  </a:lnTo>
                  <a:lnTo>
                    <a:pt x="820" y="601"/>
                  </a:lnTo>
                  <a:lnTo>
                    <a:pt x="820" y="601"/>
                  </a:lnTo>
                  <a:lnTo>
                    <a:pt x="818" y="601"/>
                  </a:lnTo>
                  <a:lnTo>
                    <a:pt x="818" y="599"/>
                  </a:lnTo>
                  <a:lnTo>
                    <a:pt x="818" y="601"/>
                  </a:lnTo>
                  <a:lnTo>
                    <a:pt x="818" y="601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7" y="599"/>
                  </a:lnTo>
                  <a:lnTo>
                    <a:pt x="818" y="597"/>
                  </a:lnTo>
                  <a:lnTo>
                    <a:pt x="818" y="597"/>
                  </a:lnTo>
                  <a:lnTo>
                    <a:pt x="820" y="597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0" y="596"/>
                  </a:lnTo>
                  <a:lnTo>
                    <a:pt x="822" y="596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2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4" y="594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6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6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7"/>
                  </a:lnTo>
                  <a:lnTo>
                    <a:pt x="828" y="596"/>
                  </a:lnTo>
                  <a:lnTo>
                    <a:pt x="828" y="596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6"/>
                  </a:lnTo>
                  <a:lnTo>
                    <a:pt x="826" y="596"/>
                  </a:lnTo>
                  <a:lnTo>
                    <a:pt x="826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8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2"/>
                  </a:lnTo>
                  <a:lnTo>
                    <a:pt x="826" y="594"/>
                  </a:lnTo>
                  <a:lnTo>
                    <a:pt x="826" y="594"/>
                  </a:lnTo>
                  <a:lnTo>
                    <a:pt x="826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2"/>
                  </a:lnTo>
                  <a:lnTo>
                    <a:pt x="824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2" y="590"/>
                  </a:lnTo>
                  <a:lnTo>
                    <a:pt x="820" y="590"/>
                  </a:lnTo>
                  <a:lnTo>
                    <a:pt x="820" y="590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20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88"/>
                  </a:lnTo>
                  <a:lnTo>
                    <a:pt x="818" y="590"/>
                  </a:lnTo>
                  <a:lnTo>
                    <a:pt x="818" y="590"/>
                  </a:lnTo>
                  <a:lnTo>
                    <a:pt x="817" y="590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7" y="588"/>
                  </a:lnTo>
                  <a:lnTo>
                    <a:pt x="818" y="586"/>
                  </a:lnTo>
                  <a:lnTo>
                    <a:pt x="818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6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7" y="585"/>
                  </a:lnTo>
                  <a:lnTo>
                    <a:pt x="815" y="585"/>
                  </a:lnTo>
                  <a:lnTo>
                    <a:pt x="815" y="586"/>
                  </a:lnTo>
                  <a:lnTo>
                    <a:pt x="813" y="586"/>
                  </a:lnTo>
                  <a:lnTo>
                    <a:pt x="813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11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5"/>
                  </a:lnTo>
                  <a:lnTo>
                    <a:pt x="809" y="583"/>
                  </a:lnTo>
                  <a:lnTo>
                    <a:pt x="809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3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7" y="581"/>
                  </a:lnTo>
                  <a:lnTo>
                    <a:pt x="806" y="581"/>
                  </a:lnTo>
                  <a:lnTo>
                    <a:pt x="807" y="581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3"/>
                  </a:lnTo>
                  <a:lnTo>
                    <a:pt x="806" y="585"/>
                  </a:lnTo>
                  <a:lnTo>
                    <a:pt x="806" y="585"/>
                  </a:lnTo>
                  <a:lnTo>
                    <a:pt x="804" y="585"/>
                  </a:lnTo>
                  <a:lnTo>
                    <a:pt x="804" y="585"/>
                  </a:lnTo>
                  <a:lnTo>
                    <a:pt x="804" y="583"/>
                  </a:lnTo>
                  <a:lnTo>
                    <a:pt x="802" y="583"/>
                  </a:lnTo>
                  <a:lnTo>
                    <a:pt x="802" y="583"/>
                  </a:lnTo>
                  <a:lnTo>
                    <a:pt x="800" y="583"/>
                  </a:lnTo>
                  <a:lnTo>
                    <a:pt x="800" y="583"/>
                  </a:lnTo>
                  <a:lnTo>
                    <a:pt x="798" y="583"/>
                  </a:lnTo>
                  <a:lnTo>
                    <a:pt x="798" y="583"/>
                  </a:lnTo>
                  <a:lnTo>
                    <a:pt x="797" y="583"/>
                  </a:lnTo>
                  <a:lnTo>
                    <a:pt x="795" y="583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3" y="583"/>
                  </a:lnTo>
                  <a:lnTo>
                    <a:pt x="795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3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1" y="583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1" y="581"/>
                  </a:lnTo>
                  <a:lnTo>
                    <a:pt x="793" y="581"/>
                  </a:lnTo>
                  <a:lnTo>
                    <a:pt x="793" y="581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91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83"/>
                  </a:lnTo>
                  <a:lnTo>
                    <a:pt x="787" y="581"/>
                  </a:lnTo>
                  <a:lnTo>
                    <a:pt x="786" y="581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4" y="581"/>
                  </a:lnTo>
                  <a:lnTo>
                    <a:pt x="784" y="581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4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7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2" y="579"/>
                  </a:lnTo>
                  <a:lnTo>
                    <a:pt x="780" y="577"/>
                  </a:lnTo>
                  <a:lnTo>
                    <a:pt x="780" y="577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79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80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80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8" y="583"/>
                  </a:lnTo>
                  <a:lnTo>
                    <a:pt x="776" y="583"/>
                  </a:lnTo>
                  <a:lnTo>
                    <a:pt x="776" y="583"/>
                  </a:lnTo>
                  <a:lnTo>
                    <a:pt x="776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3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81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8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79"/>
                  </a:lnTo>
                  <a:lnTo>
                    <a:pt x="776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81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6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5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3" y="577"/>
                  </a:lnTo>
                  <a:lnTo>
                    <a:pt x="771" y="577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73" y="579"/>
                  </a:lnTo>
                  <a:lnTo>
                    <a:pt x="773" y="579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81"/>
                  </a:lnTo>
                  <a:lnTo>
                    <a:pt x="771" y="579"/>
                  </a:lnTo>
                  <a:lnTo>
                    <a:pt x="771" y="579"/>
                  </a:lnTo>
                  <a:lnTo>
                    <a:pt x="769" y="579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1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9" y="583"/>
                  </a:lnTo>
                  <a:lnTo>
                    <a:pt x="767" y="583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7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4" y="581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3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4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2" y="585"/>
                  </a:lnTo>
                  <a:lnTo>
                    <a:pt x="760" y="585"/>
                  </a:lnTo>
                  <a:lnTo>
                    <a:pt x="760" y="583"/>
                  </a:lnTo>
                  <a:lnTo>
                    <a:pt x="760" y="583"/>
                  </a:lnTo>
                  <a:lnTo>
                    <a:pt x="760" y="581"/>
                  </a:lnTo>
                  <a:lnTo>
                    <a:pt x="758" y="581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58" y="577"/>
                  </a:lnTo>
                  <a:lnTo>
                    <a:pt x="758" y="579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7"/>
                  </a:lnTo>
                  <a:lnTo>
                    <a:pt x="760" y="579"/>
                  </a:lnTo>
                  <a:lnTo>
                    <a:pt x="760" y="579"/>
                  </a:lnTo>
                  <a:lnTo>
                    <a:pt x="762" y="579"/>
                  </a:lnTo>
                  <a:lnTo>
                    <a:pt x="762" y="579"/>
                  </a:lnTo>
                  <a:lnTo>
                    <a:pt x="764" y="579"/>
                  </a:lnTo>
                  <a:lnTo>
                    <a:pt x="764" y="581"/>
                  </a:lnTo>
                  <a:lnTo>
                    <a:pt x="764" y="581"/>
                  </a:lnTo>
                  <a:lnTo>
                    <a:pt x="765" y="581"/>
                  </a:lnTo>
                  <a:lnTo>
                    <a:pt x="765" y="581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9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5" y="577"/>
                  </a:lnTo>
                  <a:lnTo>
                    <a:pt x="767" y="577"/>
                  </a:lnTo>
                  <a:lnTo>
                    <a:pt x="767" y="577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6"/>
                  </a:lnTo>
                  <a:lnTo>
                    <a:pt x="767" y="574"/>
                  </a:lnTo>
                  <a:lnTo>
                    <a:pt x="767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4"/>
                  </a:lnTo>
                  <a:lnTo>
                    <a:pt x="765" y="576"/>
                  </a:lnTo>
                  <a:lnTo>
                    <a:pt x="764" y="576"/>
                  </a:lnTo>
                  <a:lnTo>
                    <a:pt x="764" y="576"/>
                  </a:lnTo>
                  <a:lnTo>
                    <a:pt x="762" y="576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7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0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4" y="576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4" y="574"/>
                  </a:lnTo>
                  <a:lnTo>
                    <a:pt x="762" y="574"/>
                  </a:lnTo>
                  <a:lnTo>
                    <a:pt x="762" y="576"/>
                  </a:lnTo>
                  <a:lnTo>
                    <a:pt x="762" y="576"/>
                  </a:lnTo>
                  <a:lnTo>
                    <a:pt x="760" y="574"/>
                  </a:lnTo>
                  <a:lnTo>
                    <a:pt x="760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6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4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58" y="572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70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60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68"/>
                  </a:lnTo>
                  <a:lnTo>
                    <a:pt x="758" y="570"/>
                  </a:lnTo>
                  <a:lnTo>
                    <a:pt x="758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70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68"/>
                  </a:lnTo>
                  <a:lnTo>
                    <a:pt x="754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3" y="570"/>
                  </a:lnTo>
                  <a:lnTo>
                    <a:pt x="753" y="570"/>
                  </a:lnTo>
                  <a:lnTo>
                    <a:pt x="753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8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6"/>
                  </a:lnTo>
                  <a:lnTo>
                    <a:pt x="751" y="565"/>
                  </a:lnTo>
                  <a:lnTo>
                    <a:pt x="751" y="565"/>
                  </a:lnTo>
                  <a:lnTo>
                    <a:pt x="749" y="565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9" y="559"/>
                  </a:lnTo>
                  <a:lnTo>
                    <a:pt x="747" y="559"/>
                  </a:lnTo>
                  <a:lnTo>
                    <a:pt x="747" y="559"/>
                  </a:lnTo>
                  <a:lnTo>
                    <a:pt x="747" y="561"/>
                  </a:lnTo>
                  <a:lnTo>
                    <a:pt x="749" y="561"/>
                  </a:lnTo>
                  <a:lnTo>
                    <a:pt x="749" y="561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3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9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9" y="566"/>
                  </a:lnTo>
                  <a:lnTo>
                    <a:pt x="747" y="566"/>
                  </a:lnTo>
                  <a:lnTo>
                    <a:pt x="747" y="566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5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7" y="563"/>
                  </a:lnTo>
                  <a:lnTo>
                    <a:pt x="745" y="561"/>
                  </a:lnTo>
                  <a:lnTo>
                    <a:pt x="745" y="561"/>
                  </a:lnTo>
                  <a:lnTo>
                    <a:pt x="745" y="559"/>
                  </a:lnTo>
                  <a:lnTo>
                    <a:pt x="744" y="557"/>
                  </a:lnTo>
                  <a:lnTo>
                    <a:pt x="744" y="557"/>
                  </a:lnTo>
                  <a:lnTo>
                    <a:pt x="745" y="557"/>
                  </a:lnTo>
                  <a:lnTo>
                    <a:pt x="745" y="555"/>
                  </a:lnTo>
                  <a:lnTo>
                    <a:pt x="745" y="555"/>
                  </a:lnTo>
                  <a:lnTo>
                    <a:pt x="744" y="555"/>
                  </a:lnTo>
                  <a:lnTo>
                    <a:pt x="744" y="557"/>
                  </a:lnTo>
                  <a:lnTo>
                    <a:pt x="744" y="555"/>
                  </a:lnTo>
                  <a:lnTo>
                    <a:pt x="744" y="555"/>
                  </a:lnTo>
                  <a:lnTo>
                    <a:pt x="744" y="554"/>
                  </a:lnTo>
                  <a:lnTo>
                    <a:pt x="744" y="554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4" y="552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50"/>
                  </a:lnTo>
                  <a:lnTo>
                    <a:pt x="742" y="548"/>
                  </a:lnTo>
                  <a:lnTo>
                    <a:pt x="742" y="548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4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4"/>
                  </a:lnTo>
                  <a:lnTo>
                    <a:pt x="742" y="544"/>
                  </a:lnTo>
                  <a:lnTo>
                    <a:pt x="742" y="543"/>
                  </a:lnTo>
                  <a:lnTo>
                    <a:pt x="742" y="543"/>
                  </a:lnTo>
                  <a:lnTo>
                    <a:pt x="740" y="543"/>
                  </a:lnTo>
                  <a:lnTo>
                    <a:pt x="740" y="543"/>
                  </a:lnTo>
                  <a:lnTo>
                    <a:pt x="740" y="541"/>
                  </a:lnTo>
                  <a:lnTo>
                    <a:pt x="740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1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3"/>
                  </a:lnTo>
                  <a:lnTo>
                    <a:pt x="738" y="541"/>
                  </a:lnTo>
                  <a:lnTo>
                    <a:pt x="736" y="541"/>
                  </a:lnTo>
                  <a:lnTo>
                    <a:pt x="736" y="541"/>
                  </a:lnTo>
                  <a:lnTo>
                    <a:pt x="736" y="539"/>
                  </a:lnTo>
                  <a:lnTo>
                    <a:pt x="736" y="539"/>
                  </a:lnTo>
                  <a:lnTo>
                    <a:pt x="736" y="537"/>
                  </a:lnTo>
                  <a:lnTo>
                    <a:pt x="734" y="537"/>
                  </a:lnTo>
                  <a:lnTo>
                    <a:pt x="734" y="537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4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5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3"/>
                  </a:lnTo>
                  <a:lnTo>
                    <a:pt x="736" y="532"/>
                  </a:lnTo>
                  <a:lnTo>
                    <a:pt x="734" y="532"/>
                  </a:lnTo>
                  <a:lnTo>
                    <a:pt x="734" y="532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30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8"/>
                  </a:lnTo>
                  <a:lnTo>
                    <a:pt x="734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6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3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4"/>
                  </a:lnTo>
                  <a:lnTo>
                    <a:pt x="731" y="523"/>
                  </a:lnTo>
                  <a:lnTo>
                    <a:pt x="731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1"/>
                  </a:lnTo>
                  <a:lnTo>
                    <a:pt x="727" y="523"/>
                  </a:lnTo>
                  <a:lnTo>
                    <a:pt x="727" y="523"/>
                  </a:lnTo>
                  <a:lnTo>
                    <a:pt x="729" y="523"/>
                  </a:lnTo>
                  <a:lnTo>
                    <a:pt x="729" y="523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31" y="524"/>
                  </a:lnTo>
                  <a:lnTo>
                    <a:pt x="729" y="524"/>
                  </a:lnTo>
                  <a:lnTo>
                    <a:pt x="729" y="524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9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7" y="526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5" y="524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5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6"/>
                  </a:lnTo>
                  <a:lnTo>
                    <a:pt x="723" y="524"/>
                  </a:lnTo>
                  <a:lnTo>
                    <a:pt x="723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2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20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6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4" y="524"/>
                  </a:lnTo>
                  <a:lnTo>
                    <a:pt x="712" y="524"/>
                  </a:lnTo>
                  <a:lnTo>
                    <a:pt x="712" y="524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4" y="523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2" y="521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6" y="521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18" y="519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0" y="517"/>
                  </a:lnTo>
                  <a:lnTo>
                    <a:pt x="722" y="517"/>
                  </a:lnTo>
                  <a:lnTo>
                    <a:pt x="722" y="517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5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3"/>
                  </a:lnTo>
                  <a:lnTo>
                    <a:pt x="722" y="512"/>
                  </a:lnTo>
                  <a:lnTo>
                    <a:pt x="722" y="512"/>
                  </a:lnTo>
                  <a:lnTo>
                    <a:pt x="723" y="512"/>
                  </a:lnTo>
                  <a:lnTo>
                    <a:pt x="723" y="510"/>
                  </a:lnTo>
                  <a:lnTo>
                    <a:pt x="723" y="508"/>
                  </a:lnTo>
                  <a:lnTo>
                    <a:pt x="723" y="508"/>
                  </a:lnTo>
                  <a:lnTo>
                    <a:pt x="723" y="506"/>
                  </a:lnTo>
                  <a:lnTo>
                    <a:pt x="723" y="504"/>
                  </a:lnTo>
                  <a:lnTo>
                    <a:pt x="723" y="504"/>
                  </a:lnTo>
                  <a:lnTo>
                    <a:pt x="723" y="502"/>
                  </a:lnTo>
                  <a:lnTo>
                    <a:pt x="723" y="502"/>
                  </a:lnTo>
                  <a:lnTo>
                    <a:pt x="723" y="501"/>
                  </a:lnTo>
                  <a:lnTo>
                    <a:pt x="723" y="501"/>
                  </a:lnTo>
                  <a:lnTo>
                    <a:pt x="725" y="501"/>
                  </a:lnTo>
                  <a:lnTo>
                    <a:pt x="725" y="499"/>
                  </a:lnTo>
                  <a:lnTo>
                    <a:pt x="727" y="499"/>
                  </a:lnTo>
                  <a:lnTo>
                    <a:pt x="727" y="497"/>
                  </a:lnTo>
                  <a:lnTo>
                    <a:pt x="727" y="497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29" y="495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3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1"/>
                  </a:lnTo>
                  <a:lnTo>
                    <a:pt x="731" y="493"/>
                  </a:lnTo>
                  <a:lnTo>
                    <a:pt x="731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9" y="493"/>
                  </a:lnTo>
                  <a:lnTo>
                    <a:pt x="727" y="493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7" y="495"/>
                  </a:lnTo>
                  <a:lnTo>
                    <a:pt x="725" y="495"/>
                  </a:lnTo>
                  <a:lnTo>
                    <a:pt x="725" y="497"/>
                  </a:lnTo>
                  <a:lnTo>
                    <a:pt x="725" y="497"/>
                  </a:lnTo>
                  <a:lnTo>
                    <a:pt x="723" y="497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499"/>
                  </a:lnTo>
                  <a:lnTo>
                    <a:pt x="723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1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2" y="502"/>
                  </a:lnTo>
                  <a:lnTo>
                    <a:pt x="720" y="502"/>
                  </a:lnTo>
                  <a:lnTo>
                    <a:pt x="720" y="502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4"/>
                  </a:lnTo>
                  <a:lnTo>
                    <a:pt x="720" y="506"/>
                  </a:lnTo>
                  <a:lnTo>
                    <a:pt x="720" y="506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2" y="508"/>
                  </a:lnTo>
                  <a:lnTo>
                    <a:pt x="720" y="508"/>
                  </a:lnTo>
                  <a:lnTo>
                    <a:pt x="720" y="508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0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2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3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20" y="515"/>
                  </a:lnTo>
                  <a:lnTo>
                    <a:pt x="718" y="515"/>
                  </a:lnTo>
                  <a:lnTo>
                    <a:pt x="718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7"/>
                  </a:lnTo>
                  <a:lnTo>
                    <a:pt x="716" y="519"/>
                  </a:lnTo>
                  <a:lnTo>
                    <a:pt x="716" y="519"/>
                  </a:lnTo>
                  <a:lnTo>
                    <a:pt x="714" y="519"/>
                  </a:lnTo>
                  <a:lnTo>
                    <a:pt x="714" y="519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5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4" y="517"/>
                  </a:lnTo>
                  <a:lnTo>
                    <a:pt x="712" y="517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19"/>
                  </a:lnTo>
                  <a:lnTo>
                    <a:pt x="712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11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21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9"/>
                  </a:lnTo>
                  <a:lnTo>
                    <a:pt x="709" y="517"/>
                  </a:lnTo>
                  <a:lnTo>
                    <a:pt x="707" y="517"/>
                  </a:lnTo>
                  <a:lnTo>
                    <a:pt x="707" y="517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9"/>
                  </a:lnTo>
                  <a:lnTo>
                    <a:pt x="707" y="517"/>
                  </a:lnTo>
                  <a:lnTo>
                    <a:pt x="705" y="517"/>
                  </a:lnTo>
                  <a:lnTo>
                    <a:pt x="705" y="517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5" y="515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3"/>
                  </a:lnTo>
                  <a:lnTo>
                    <a:pt x="707" y="512"/>
                  </a:lnTo>
                  <a:lnTo>
                    <a:pt x="705" y="512"/>
                  </a:lnTo>
                  <a:lnTo>
                    <a:pt x="705" y="512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10"/>
                  </a:lnTo>
                  <a:lnTo>
                    <a:pt x="705" y="508"/>
                  </a:lnTo>
                  <a:lnTo>
                    <a:pt x="705" y="508"/>
                  </a:lnTo>
                  <a:lnTo>
                    <a:pt x="703" y="508"/>
                  </a:lnTo>
                  <a:lnTo>
                    <a:pt x="703" y="506"/>
                  </a:lnTo>
                  <a:lnTo>
                    <a:pt x="702" y="506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4"/>
                  </a:lnTo>
                  <a:lnTo>
                    <a:pt x="702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2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501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9"/>
                  </a:lnTo>
                  <a:lnTo>
                    <a:pt x="700" y="497"/>
                  </a:lnTo>
                  <a:lnTo>
                    <a:pt x="700" y="497"/>
                  </a:lnTo>
                  <a:lnTo>
                    <a:pt x="700" y="495"/>
                  </a:lnTo>
                  <a:lnTo>
                    <a:pt x="700" y="493"/>
                  </a:lnTo>
                  <a:lnTo>
                    <a:pt x="700" y="491"/>
                  </a:lnTo>
                  <a:lnTo>
                    <a:pt x="700" y="490"/>
                  </a:lnTo>
                  <a:lnTo>
                    <a:pt x="700" y="490"/>
                  </a:lnTo>
                  <a:lnTo>
                    <a:pt x="700" y="488"/>
                  </a:lnTo>
                  <a:lnTo>
                    <a:pt x="700" y="488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6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700" y="484"/>
                  </a:lnTo>
                  <a:lnTo>
                    <a:pt x="698" y="484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2"/>
                  </a:lnTo>
                  <a:lnTo>
                    <a:pt x="698" y="480"/>
                  </a:lnTo>
                  <a:lnTo>
                    <a:pt x="698" y="480"/>
                  </a:lnTo>
                  <a:lnTo>
                    <a:pt x="698" y="479"/>
                  </a:lnTo>
                  <a:lnTo>
                    <a:pt x="698" y="479"/>
                  </a:lnTo>
                  <a:lnTo>
                    <a:pt x="696" y="479"/>
                  </a:lnTo>
                  <a:lnTo>
                    <a:pt x="694" y="479"/>
                  </a:lnTo>
                  <a:lnTo>
                    <a:pt x="694" y="479"/>
                  </a:lnTo>
                  <a:lnTo>
                    <a:pt x="692" y="479"/>
                  </a:lnTo>
                  <a:lnTo>
                    <a:pt x="692" y="477"/>
                  </a:lnTo>
                  <a:lnTo>
                    <a:pt x="692" y="477"/>
                  </a:lnTo>
                  <a:lnTo>
                    <a:pt x="692" y="475"/>
                  </a:lnTo>
                  <a:lnTo>
                    <a:pt x="692" y="475"/>
                  </a:lnTo>
                  <a:lnTo>
                    <a:pt x="692" y="473"/>
                  </a:lnTo>
                  <a:lnTo>
                    <a:pt x="694" y="473"/>
                  </a:lnTo>
                  <a:lnTo>
                    <a:pt x="694" y="471"/>
                  </a:lnTo>
                  <a:lnTo>
                    <a:pt x="696" y="471"/>
                  </a:lnTo>
                  <a:lnTo>
                    <a:pt x="696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698" y="470"/>
                  </a:lnTo>
                  <a:lnTo>
                    <a:pt x="700" y="470"/>
                  </a:lnTo>
                  <a:lnTo>
                    <a:pt x="702" y="468"/>
                  </a:lnTo>
                  <a:lnTo>
                    <a:pt x="702" y="468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6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4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3" y="462"/>
                  </a:lnTo>
                  <a:lnTo>
                    <a:pt x="703" y="462"/>
                  </a:lnTo>
                  <a:lnTo>
                    <a:pt x="703" y="460"/>
                  </a:lnTo>
                  <a:lnTo>
                    <a:pt x="703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9"/>
                  </a:lnTo>
                  <a:lnTo>
                    <a:pt x="702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7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0" y="459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0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2" y="462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4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6"/>
                  </a:lnTo>
                  <a:lnTo>
                    <a:pt x="700" y="468"/>
                  </a:lnTo>
                  <a:lnTo>
                    <a:pt x="700" y="468"/>
                  </a:lnTo>
                  <a:lnTo>
                    <a:pt x="698" y="468"/>
                  </a:lnTo>
                  <a:lnTo>
                    <a:pt x="698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6" y="468"/>
                  </a:lnTo>
                  <a:lnTo>
                    <a:pt x="694" y="468"/>
                  </a:lnTo>
                  <a:lnTo>
                    <a:pt x="694" y="468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4" y="470"/>
                  </a:lnTo>
                  <a:lnTo>
                    <a:pt x="692" y="470"/>
                  </a:lnTo>
                  <a:lnTo>
                    <a:pt x="692" y="470"/>
                  </a:lnTo>
                  <a:lnTo>
                    <a:pt x="691" y="470"/>
                  </a:lnTo>
                  <a:lnTo>
                    <a:pt x="691" y="471"/>
                  </a:lnTo>
                  <a:lnTo>
                    <a:pt x="691" y="471"/>
                  </a:lnTo>
                  <a:lnTo>
                    <a:pt x="691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0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9" y="471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7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3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7" y="475"/>
                  </a:lnTo>
                  <a:lnTo>
                    <a:pt x="685" y="475"/>
                  </a:lnTo>
                  <a:lnTo>
                    <a:pt x="685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5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3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1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1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0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1"/>
                  </a:lnTo>
                  <a:lnTo>
                    <a:pt x="680" y="473"/>
                  </a:lnTo>
                  <a:lnTo>
                    <a:pt x="678" y="473"/>
                  </a:lnTo>
                  <a:lnTo>
                    <a:pt x="678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1"/>
                  </a:lnTo>
                  <a:lnTo>
                    <a:pt x="676" y="470"/>
                  </a:lnTo>
                  <a:lnTo>
                    <a:pt x="676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68"/>
                  </a:lnTo>
                  <a:lnTo>
                    <a:pt x="672" y="468"/>
                  </a:lnTo>
                  <a:lnTo>
                    <a:pt x="672" y="470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70" y="468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6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68"/>
                  </a:lnTo>
                  <a:lnTo>
                    <a:pt x="669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0" y="470"/>
                  </a:lnTo>
                  <a:lnTo>
                    <a:pt x="672" y="470"/>
                  </a:lnTo>
                  <a:lnTo>
                    <a:pt x="672" y="470"/>
                  </a:lnTo>
                  <a:lnTo>
                    <a:pt x="674" y="470"/>
                  </a:lnTo>
                  <a:lnTo>
                    <a:pt x="674" y="470"/>
                  </a:lnTo>
                  <a:lnTo>
                    <a:pt x="674" y="471"/>
                  </a:lnTo>
                  <a:lnTo>
                    <a:pt x="674" y="471"/>
                  </a:lnTo>
                  <a:lnTo>
                    <a:pt x="674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6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78" y="473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0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5"/>
                  </a:lnTo>
                  <a:lnTo>
                    <a:pt x="681" y="477"/>
                  </a:lnTo>
                  <a:lnTo>
                    <a:pt x="681" y="477"/>
                  </a:lnTo>
                  <a:lnTo>
                    <a:pt x="683" y="477"/>
                  </a:lnTo>
                  <a:lnTo>
                    <a:pt x="683" y="477"/>
                  </a:lnTo>
                  <a:lnTo>
                    <a:pt x="683" y="479"/>
                  </a:lnTo>
                  <a:lnTo>
                    <a:pt x="685" y="479"/>
                  </a:lnTo>
                  <a:lnTo>
                    <a:pt x="685" y="480"/>
                  </a:lnTo>
                  <a:lnTo>
                    <a:pt x="685" y="480"/>
                  </a:lnTo>
                  <a:lnTo>
                    <a:pt x="685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2"/>
                  </a:lnTo>
                  <a:lnTo>
                    <a:pt x="687" y="484"/>
                  </a:lnTo>
                  <a:lnTo>
                    <a:pt x="687" y="484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6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9" y="490"/>
                  </a:lnTo>
                  <a:lnTo>
                    <a:pt x="691" y="490"/>
                  </a:lnTo>
                  <a:lnTo>
                    <a:pt x="691" y="491"/>
                  </a:lnTo>
                  <a:lnTo>
                    <a:pt x="689" y="491"/>
                  </a:lnTo>
                  <a:lnTo>
                    <a:pt x="689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1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89" y="488"/>
                  </a:lnTo>
                  <a:lnTo>
                    <a:pt x="689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7" y="488"/>
                  </a:lnTo>
                  <a:lnTo>
                    <a:pt x="685" y="488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0"/>
                  </a:lnTo>
                  <a:lnTo>
                    <a:pt x="685" y="491"/>
                  </a:lnTo>
                  <a:lnTo>
                    <a:pt x="683" y="491"/>
                  </a:lnTo>
                  <a:lnTo>
                    <a:pt x="683" y="491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3" y="488"/>
                  </a:lnTo>
                  <a:lnTo>
                    <a:pt x="683" y="488"/>
                  </a:lnTo>
                  <a:lnTo>
                    <a:pt x="681" y="488"/>
                  </a:lnTo>
                  <a:lnTo>
                    <a:pt x="681" y="488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0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1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80" y="491"/>
                  </a:lnTo>
                  <a:lnTo>
                    <a:pt x="678" y="491"/>
                  </a:lnTo>
                  <a:lnTo>
                    <a:pt x="678" y="490"/>
                  </a:lnTo>
                  <a:lnTo>
                    <a:pt x="680" y="490"/>
                  </a:lnTo>
                  <a:lnTo>
                    <a:pt x="678" y="490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88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8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6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4" y="488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4" y="484"/>
                  </a:lnTo>
                  <a:lnTo>
                    <a:pt x="674" y="484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4" y="482"/>
                  </a:lnTo>
                  <a:lnTo>
                    <a:pt x="672" y="482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4"/>
                  </a:lnTo>
                  <a:lnTo>
                    <a:pt x="672" y="486"/>
                  </a:lnTo>
                  <a:lnTo>
                    <a:pt x="672" y="486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0" y="488"/>
                  </a:lnTo>
                  <a:lnTo>
                    <a:pt x="670" y="486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0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0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4" y="491"/>
                  </a:lnTo>
                  <a:lnTo>
                    <a:pt x="672" y="490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69" y="488"/>
                  </a:lnTo>
                  <a:lnTo>
                    <a:pt x="669" y="488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7" y="486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7" y="484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69" y="486"/>
                  </a:lnTo>
                  <a:lnTo>
                    <a:pt x="670" y="486"/>
                  </a:lnTo>
                  <a:lnTo>
                    <a:pt x="670" y="486"/>
                  </a:lnTo>
                  <a:lnTo>
                    <a:pt x="669" y="486"/>
                  </a:lnTo>
                  <a:lnTo>
                    <a:pt x="669" y="484"/>
                  </a:lnTo>
                  <a:lnTo>
                    <a:pt x="669" y="484"/>
                  </a:lnTo>
                  <a:lnTo>
                    <a:pt x="667" y="484"/>
                  </a:lnTo>
                  <a:lnTo>
                    <a:pt x="667" y="482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80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5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77"/>
                  </a:lnTo>
                  <a:lnTo>
                    <a:pt x="663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5"/>
                  </a:lnTo>
                  <a:lnTo>
                    <a:pt x="661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5"/>
                  </a:lnTo>
                  <a:lnTo>
                    <a:pt x="659" y="475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3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8" y="475"/>
                  </a:lnTo>
                  <a:lnTo>
                    <a:pt x="659" y="475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59" y="477"/>
                  </a:lnTo>
                  <a:lnTo>
                    <a:pt x="661" y="477"/>
                  </a:lnTo>
                  <a:lnTo>
                    <a:pt x="661" y="477"/>
                  </a:lnTo>
                  <a:lnTo>
                    <a:pt x="661" y="479"/>
                  </a:lnTo>
                  <a:lnTo>
                    <a:pt x="661" y="479"/>
                  </a:lnTo>
                  <a:lnTo>
                    <a:pt x="663" y="479"/>
                  </a:lnTo>
                  <a:lnTo>
                    <a:pt x="663" y="479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0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5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2"/>
                  </a:lnTo>
                  <a:lnTo>
                    <a:pt x="663" y="480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59" y="479"/>
                  </a:lnTo>
                  <a:lnTo>
                    <a:pt x="659" y="477"/>
                  </a:lnTo>
                  <a:lnTo>
                    <a:pt x="658" y="477"/>
                  </a:lnTo>
                  <a:lnTo>
                    <a:pt x="658" y="475"/>
                  </a:lnTo>
                  <a:lnTo>
                    <a:pt x="656" y="473"/>
                  </a:lnTo>
                  <a:lnTo>
                    <a:pt x="656" y="473"/>
                  </a:lnTo>
                  <a:lnTo>
                    <a:pt x="654" y="471"/>
                  </a:lnTo>
                  <a:lnTo>
                    <a:pt x="652" y="470"/>
                  </a:lnTo>
                  <a:lnTo>
                    <a:pt x="650" y="470"/>
                  </a:lnTo>
                  <a:lnTo>
                    <a:pt x="650" y="468"/>
                  </a:lnTo>
                  <a:lnTo>
                    <a:pt x="649" y="466"/>
                  </a:lnTo>
                  <a:lnTo>
                    <a:pt x="649" y="466"/>
                  </a:lnTo>
                  <a:lnTo>
                    <a:pt x="649" y="464"/>
                  </a:lnTo>
                  <a:lnTo>
                    <a:pt x="649" y="464"/>
                  </a:lnTo>
                  <a:lnTo>
                    <a:pt x="649" y="462"/>
                  </a:lnTo>
                  <a:lnTo>
                    <a:pt x="647" y="462"/>
                  </a:lnTo>
                  <a:lnTo>
                    <a:pt x="647" y="462"/>
                  </a:lnTo>
                  <a:lnTo>
                    <a:pt x="645" y="460"/>
                  </a:lnTo>
                  <a:lnTo>
                    <a:pt x="645" y="460"/>
                  </a:lnTo>
                  <a:lnTo>
                    <a:pt x="645" y="459"/>
                  </a:lnTo>
                  <a:lnTo>
                    <a:pt x="643" y="459"/>
                  </a:lnTo>
                  <a:lnTo>
                    <a:pt x="643" y="457"/>
                  </a:lnTo>
                  <a:lnTo>
                    <a:pt x="641" y="455"/>
                  </a:lnTo>
                  <a:lnTo>
                    <a:pt x="639" y="453"/>
                  </a:lnTo>
                  <a:lnTo>
                    <a:pt x="639" y="453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39" y="451"/>
                  </a:lnTo>
                  <a:lnTo>
                    <a:pt x="641" y="451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3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41" y="451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9"/>
                  </a:lnTo>
                  <a:lnTo>
                    <a:pt x="639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6"/>
                  </a:lnTo>
                  <a:lnTo>
                    <a:pt x="636" y="446"/>
                  </a:lnTo>
                  <a:lnTo>
                    <a:pt x="636" y="444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6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8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51"/>
                  </a:lnTo>
                  <a:lnTo>
                    <a:pt x="638" y="449"/>
                  </a:lnTo>
                  <a:lnTo>
                    <a:pt x="638" y="449"/>
                  </a:lnTo>
                  <a:lnTo>
                    <a:pt x="636" y="449"/>
                  </a:lnTo>
                  <a:lnTo>
                    <a:pt x="636" y="448"/>
                  </a:lnTo>
                  <a:lnTo>
                    <a:pt x="636" y="448"/>
                  </a:lnTo>
                  <a:lnTo>
                    <a:pt x="634" y="448"/>
                  </a:lnTo>
                  <a:lnTo>
                    <a:pt x="634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2" y="446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4"/>
                  </a:lnTo>
                  <a:lnTo>
                    <a:pt x="630" y="442"/>
                  </a:lnTo>
                  <a:lnTo>
                    <a:pt x="630" y="442"/>
                  </a:lnTo>
                  <a:lnTo>
                    <a:pt x="630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2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4" y="442"/>
                  </a:lnTo>
                  <a:lnTo>
                    <a:pt x="632" y="442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40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8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2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5"/>
                  </a:lnTo>
                  <a:lnTo>
                    <a:pt x="630" y="433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8" y="431"/>
                  </a:lnTo>
                  <a:lnTo>
                    <a:pt x="627" y="431"/>
                  </a:lnTo>
                  <a:lnTo>
                    <a:pt x="627" y="429"/>
                  </a:lnTo>
                  <a:lnTo>
                    <a:pt x="627" y="429"/>
                  </a:lnTo>
                  <a:lnTo>
                    <a:pt x="627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5" y="427"/>
                  </a:lnTo>
                  <a:lnTo>
                    <a:pt x="623" y="426"/>
                  </a:lnTo>
                  <a:lnTo>
                    <a:pt x="621" y="427"/>
                  </a:lnTo>
                  <a:lnTo>
                    <a:pt x="619" y="426"/>
                  </a:lnTo>
                  <a:lnTo>
                    <a:pt x="617" y="426"/>
                  </a:lnTo>
                  <a:lnTo>
                    <a:pt x="617" y="424"/>
                  </a:lnTo>
                  <a:lnTo>
                    <a:pt x="616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4" y="422"/>
                  </a:lnTo>
                  <a:lnTo>
                    <a:pt x="614" y="422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4"/>
                  </a:lnTo>
                  <a:lnTo>
                    <a:pt x="616" y="422"/>
                  </a:lnTo>
                  <a:lnTo>
                    <a:pt x="616" y="422"/>
                  </a:lnTo>
                  <a:lnTo>
                    <a:pt x="617" y="422"/>
                  </a:lnTo>
                  <a:lnTo>
                    <a:pt x="616" y="422"/>
                  </a:lnTo>
                  <a:lnTo>
                    <a:pt x="616" y="420"/>
                  </a:lnTo>
                  <a:lnTo>
                    <a:pt x="616" y="420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6" y="418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20"/>
                  </a:lnTo>
                  <a:lnTo>
                    <a:pt x="614" y="418"/>
                  </a:lnTo>
                  <a:lnTo>
                    <a:pt x="614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8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2" y="417"/>
                  </a:lnTo>
                  <a:lnTo>
                    <a:pt x="614" y="417"/>
                  </a:lnTo>
                  <a:lnTo>
                    <a:pt x="614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6" y="417"/>
                  </a:lnTo>
                  <a:lnTo>
                    <a:pt x="617" y="417"/>
                  </a:lnTo>
                  <a:lnTo>
                    <a:pt x="617" y="417"/>
                  </a:lnTo>
                  <a:lnTo>
                    <a:pt x="619" y="417"/>
                  </a:lnTo>
                  <a:lnTo>
                    <a:pt x="619" y="417"/>
                  </a:lnTo>
                  <a:lnTo>
                    <a:pt x="619" y="418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5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7" y="417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7"/>
                  </a:lnTo>
                  <a:lnTo>
                    <a:pt x="628" y="417"/>
                  </a:lnTo>
                  <a:lnTo>
                    <a:pt x="630" y="417"/>
                  </a:lnTo>
                  <a:lnTo>
                    <a:pt x="630" y="418"/>
                  </a:lnTo>
                  <a:lnTo>
                    <a:pt x="630" y="417"/>
                  </a:lnTo>
                  <a:lnTo>
                    <a:pt x="630" y="417"/>
                  </a:lnTo>
                  <a:lnTo>
                    <a:pt x="632" y="417"/>
                  </a:lnTo>
                  <a:lnTo>
                    <a:pt x="632" y="418"/>
                  </a:lnTo>
                  <a:lnTo>
                    <a:pt x="632" y="418"/>
                  </a:lnTo>
                  <a:lnTo>
                    <a:pt x="634" y="418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4" y="417"/>
                  </a:lnTo>
                  <a:lnTo>
                    <a:pt x="632" y="415"/>
                  </a:lnTo>
                  <a:lnTo>
                    <a:pt x="632" y="417"/>
                  </a:lnTo>
                  <a:lnTo>
                    <a:pt x="630" y="417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5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3"/>
                  </a:lnTo>
                  <a:lnTo>
                    <a:pt x="632" y="415"/>
                  </a:lnTo>
                  <a:lnTo>
                    <a:pt x="632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4" y="413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3"/>
                  </a:lnTo>
                  <a:lnTo>
                    <a:pt x="638" y="413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9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8" y="411"/>
                  </a:lnTo>
                  <a:lnTo>
                    <a:pt x="638" y="411"/>
                  </a:lnTo>
                  <a:lnTo>
                    <a:pt x="638" y="409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6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4" y="411"/>
                  </a:lnTo>
                  <a:lnTo>
                    <a:pt x="632" y="411"/>
                  </a:lnTo>
                  <a:lnTo>
                    <a:pt x="632" y="411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3"/>
                  </a:lnTo>
                  <a:lnTo>
                    <a:pt x="630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8" y="415"/>
                  </a:lnTo>
                  <a:lnTo>
                    <a:pt x="627" y="415"/>
                  </a:lnTo>
                  <a:lnTo>
                    <a:pt x="627" y="415"/>
                  </a:lnTo>
                  <a:lnTo>
                    <a:pt x="625" y="415"/>
                  </a:lnTo>
                  <a:lnTo>
                    <a:pt x="623" y="415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3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5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3"/>
                  </a:lnTo>
                  <a:lnTo>
                    <a:pt x="617" y="415"/>
                  </a:lnTo>
                  <a:lnTo>
                    <a:pt x="617" y="415"/>
                  </a:lnTo>
                  <a:lnTo>
                    <a:pt x="619" y="415"/>
                  </a:lnTo>
                  <a:lnTo>
                    <a:pt x="619" y="413"/>
                  </a:lnTo>
                  <a:lnTo>
                    <a:pt x="619" y="413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19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3"/>
                  </a:lnTo>
                  <a:lnTo>
                    <a:pt x="621" y="411"/>
                  </a:lnTo>
                  <a:lnTo>
                    <a:pt x="621" y="411"/>
                  </a:lnTo>
                  <a:lnTo>
                    <a:pt x="623" y="411"/>
                  </a:lnTo>
                  <a:lnTo>
                    <a:pt x="623" y="411"/>
                  </a:lnTo>
                  <a:lnTo>
                    <a:pt x="621" y="409"/>
                  </a:lnTo>
                  <a:lnTo>
                    <a:pt x="623" y="409"/>
                  </a:lnTo>
                  <a:lnTo>
                    <a:pt x="623" y="409"/>
                  </a:lnTo>
                  <a:lnTo>
                    <a:pt x="623" y="407"/>
                  </a:lnTo>
                  <a:lnTo>
                    <a:pt x="625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3" y="407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21" y="409"/>
                  </a:lnTo>
                  <a:lnTo>
                    <a:pt x="619" y="409"/>
                  </a:lnTo>
                  <a:lnTo>
                    <a:pt x="619" y="411"/>
                  </a:lnTo>
                  <a:lnTo>
                    <a:pt x="619" y="411"/>
                  </a:lnTo>
                  <a:lnTo>
                    <a:pt x="617" y="411"/>
                  </a:lnTo>
                  <a:lnTo>
                    <a:pt x="617" y="413"/>
                  </a:lnTo>
                  <a:lnTo>
                    <a:pt x="617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6" y="413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11"/>
                  </a:lnTo>
                  <a:lnTo>
                    <a:pt x="617" y="409"/>
                  </a:lnTo>
                  <a:lnTo>
                    <a:pt x="617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9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19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7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6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3" y="404"/>
                  </a:lnTo>
                  <a:lnTo>
                    <a:pt x="623" y="406"/>
                  </a:lnTo>
                  <a:lnTo>
                    <a:pt x="623" y="406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5" y="404"/>
                  </a:lnTo>
                  <a:lnTo>
                    <a:pt x="625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3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4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2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1" y="400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8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6"/>
                  </a:lnTo>
                  <a:lnTo>
                    <a:pt x="623" y="395"/>
                  </a:lnTo>
                  <a:lnTo>
                    <a:pt x="623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5"/>
                  </a:lnTo>
                  <a:lnTo>
                    <a:pt x="625" y="396"/>
                  </a:lnTo>
                  <a:lnTo>
                    <a:pt x="625" y="395"/>
                  </a:lnTo>
                  <a:lnTo>
                    <a:pt x="627" y="395"/>
                  </a:lnTo>
                  <a:lnTo>
                    <a:pt x="627" y="395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7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3"/>
                  </a:lnTo>
                  <a:lnTo>
                    <a:pt x="625" y="391"/>
                  </a:lnTo>
                  <a:lnTo>
                    <a:pt x="625" y="391"/>
                  </a:lnTo>
                  <a:lnTo>
                    <a:pt x="627" y="391"/>
                  </a:lnTo>
                  <a:lnTo>
                    <a:pt x="627" y="391"/>
                  </a:lnTo>
                  <a:lnTo>
                    <a:pt x="627" y="389"/>
                  </a:lnTo>
                  <a:lnTo>
                    <a:pt x="627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28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0" y="389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91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9"/>
                  </a:lnTo>
                  <a:lnTo>
                    <a:pt x="632" y="387"/>
                  </a:lnTo>
                  <a:lnTo>
                    <a:pt x="632" y="387"/>
                  </a:lnTo>
                  <a:lnTo>
                    <a:pt x="630" y="387"/>
                  </a:lnTo>
                  <a:lnTo>
                    <a:pt x="630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7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5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0" y="384"/>
                  </a:lnTo>
                  <a:lnTo>
                    <a:pt x="632" y="384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2" y="380"/>
                  </a:lnTo>
                  <a:lnTo>
                    <a:pt x="632" y="380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8"/>
                  </a:lnTo>
                  <a:lnTo>
                    <a:pt x="634" y="376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4" y="374"/>
                  </a:lnTo>
                  <a:lnTo>
                    <a:pt x="636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3"/>
                  </a:lnTo>
                  <a:lnTo>
                    <a:pt x="634" y="371"/>
                  </a:lnTo>
                  <a:lnTo>
                    <a:pt x="634" y="371"/>
                  </a:lnTo>
                  <a:lnTo>
                    <a:pt x="632" y="371"/>
                  </a:lnTo>
                  <a:lnTo>
                    <a:pt x="632" y="371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9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2" y="367"/>
                  </a:lnTo>
                  <a:lnTo>
                    <a:pt x="630" y="367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5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30" y="364"/>
                  </a:lnTo>
                  <a:lnTo>
                    <a:pt x="628" y="364"/>
                  </a:lnTo>
                  <a:lnTo>
                    <a:pt x="628" y="364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2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8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0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7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5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2"/>
                  </a:lnTo>
                  <a:lnTo>
                    <a:pt x="623" y="364"/>
                  </a:lnTo>
                  <a:lnTo>
                    <a:pt x="623" y="364"/>
                  </a:lnTo>
                  <a:lnTo>
                    <a:pt x="623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5"/>
                  </a:lnTo>
                  <a:lnTo>
                    <a:pt x="621" y="367"/>
                  </a:lnTo>
                  <a:lnTo>
                    <a:pt x="621" y="367"/>
                  </a:lnTo>
                  <a:lnTo>
                    <a:pt x="623" y="367"/>
                  </a:lnTo>
                  <a:lnTo>
                    <a:pt x="623" y="367"/>
                  </a:lnTo>
                  <a:lnTo>
                    <a:pt x="623" y="369"/>
                  </a:lnTo>
                  <a:lnTo>
                    <a:pt x="623" y="369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3" y="371"/>
                  </a:lnTo>
                  <a:lnTo>
                    <a:pt x="625" y="373"/>
                  </a:lnTo>
                  <a:lnTo>
                    <a:pt x="625" y="373"/>
                  </a:lnTo>
                  <a:lnTo>
                    <a:pt x="625" y="374"/>
                  </a:lnTo>
                  <a:lnTo>
                    <a:pt x="627" y="374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5" y="376"/>
                  </a:lnTo>
                  <a:lnTo>
                    <a:pt x="623" y="376"/>
                  </a:lnTo>
                  <a:lnTo>
                    <a:pt x="623" y="376"/>
                  </a:lnTo>
                  <a:lnTo>
                    <a:pt x="621" y="376"/>
                  </a:lnTo>
                  <a:lnTo>
                    <a:pt x="621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9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6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7" y="374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6" y="373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71"/>
                  </a:lnTo>
                  <a:lnTo>
                    <a:pt x="617" y="369"/>
                  </a:lnTo>
                  <a:lnTo>
                    <a:pt x="617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7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5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6" y="364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2"/>
                  </a:lnTo>
                  <a:lnTo>
                    <a:pt x="614" y="360"/>
                  </a:lnTo>
                  <a:lnTo>
                    <a:pt x="612" y="360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2" y="362"/>
                  </a:lnTo>
                  <a:lnTo>
                    <a:pt x="610" y="362"/>
                  </a:lnTo>
                  <a:lnTo>
                    <a:pt x="610" y="362"/>
                  </a:lnTo>
                  <a:lnTo>
                    <a:pt x="610" y="360"/>
                  </a:lnTo>
                  <a:lnTo>
                    <a:pt x="608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6" y="362"/>
                  </a:lnTo>
                  <a:lnTo>
                    <a:pt x="605" y="362"/>
                  </a:lnTo>
                  <a:lnTo>
                    <a:pt x="605" y="362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8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2" y="360"/>
                  </a:lnTo>
                  <a:lnTo>
                    <a:pt x="612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10" y="360"/>
                  </a:lnTo>
                  <a:lnTo>
                    <a:pt x="608" y="360"/>
                  </a:lnTo>
                  <a:lnTo>
                    <a:pt x="608" y="360"/>
                  </a:lnTo>
                  <a:lnTo>
                    <a:pt x="606" y="360"/>
                  </a:lnTo>
                  <a:lnTo>
                    <a:pt x="606" y="360"/>
                  </a:lnTo>
                  <a:lnTo>
                    <a:pt x="606" y="358"/>
                  </a:lnTo>
                  <a:lnTo>
                    <a:pt x="605" y="360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8"/>
                  </a:lnTo>
                  <a:lnTo>
                    <a:pt x="605" y="356"/>
                  </a:lnTo>
                  <a:lnTo>
                    <a:pt x="605" y="356"/>
                  </a:lnTo>
                  <a:lnTo>
                    <a:pt x="603" y="356"/>
                  </a:lnTo>
                  <a:lnTo>
                    <a:pt x="603" y="356"/>
                  </a:lnTo>
                  <a:lnTo>
                    <a:pt x="603" y="358"/>
                  </a:lnTo>
                  <a:lnTo>
                    <a:pt x="603" y="358"/>
                  </a:lnTo>
                  <a:lnTo>
                    <a:pt x="603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601" y="356"/>
                  </a:lnTo>
                  <a:lnTo>
                    <a:pt x="599" y="356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601" y="358"/>
                  </a:lnTo>
                  <a:lnTo>
                    <a:pt x="599" y="358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9" y="356"/>
                  </a:lnTo>
                  <a:lnTo>
                    <a:pt x="597" y="354"/>
                  </a:lnTo>
                  <a:lnTo>
                    <a:pt x="597" y="356"/>
                  </a:lnTo>
                  <a:lnTo>
                    <a:pt x="597" y="356"/>
                  </a:lnTo>
                  <a:lnTo>
                    <a:pt x="596" y="356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6" y="354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6" y="356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7" y="358"/>
                  </a:lnTo>
                  <a:lnTo>
                    <a:pt x="599" y="358"/>
                  </a:lnTo>
                  <a:lnTo>
                    <a:pt x="597" y="360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7" y="362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6" y="364"/>
                  </a:lnTo>
                  <a:lnTo>
                    <a:pt x="596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7" y="362"/>
                  </a:lnTo>
                  <a:lnTo>
                    <a:pt x="597" y="364"/>
                  </a:lnTo>
                  <a:lnTo>
                    <a:pt x="597" y="364"/>
                  </a:lnTo>
                  <a:lnTo>
                    <a:pt x="599" y="364"/>
                  </a:lnTo>
                  <a:lnTo>
                    <a:pt x="599" y="364"/>
                  </a:lnTo>
                  <a:lnTo>
                    <a:pt x="601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2"/>
                  </a:lnTo>
                  <a:lnTo>
                    <a:pt x="603" y="364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599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6" y="365"/>
                  </a:lnTo>
                  <a:lnTo>
                    <a:pt x="594" y="367"/>
                  </a:lnTo>
                  <a:lnTo>
                    <a:pt x="594" y="367"/>
                  </a:lnTo>
                  <a:lnTo>
                    <a:pt x="594" y="369"/>
                  </a:lnTo>
                  <a:lnTo>
                    <a:pt x="596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7" y="369"/>
                  </a:lnTo>
                  <a:lnTo>
                    <a:pt x="599" y="371"/>
                  </a:lnTo>
                  <a:lnTo>
                    <a:pt x="599" y="369"/>
                  </a:lnTo>
                  <a:lnTo>
                    <a:pt x="599" y="369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3" y="369"/>
                  </a:lnTo>
                  <a:lnTo>
                    <a:pt x="603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1"/>
                  </a:lnTo>
                  <a:lnTo>
                    <a:pt x="605" y="373"/>
                  </a:lnTo>
                  <a:lnTo>
                    <a:pt x="606" y="373"/>
                  </a:lnTo>
                  <a:lnTo>
                    <a:pt x="606" y="373"/>
                  </a:lnTo>
                  <a:lnTo>
                    <a:pt x="608" y="373"/>
                  </a:lnTo>
                  <a:lnTo>
                    <a:pt x="610" y="373"/>
                  </a:lnTo>
                  <a:lnTo>
                    <a:pt x="610" y="373"/>
                  </a:lnTo>
                  <a:lnTo>
                    <a:pt x="612" y="373"/>
                  </a:lnTo>
                  <a:lnTo>
                    <a:pt x="612" y="371"/>
                  </a:lnTo>
                  <a:lnTo>
                    <a:pt x="612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1"/>
                  </a:lnTo>
                  <a:lnTo>
                    <a:pt x="614" y="373"/>
                  </a:lnTo>
                  <a:lnTo>
                    <a:pt x="612" y="373"/>
                  </a:lnTo>
                  <a:lnTo>
                    <a:pt x="612" y="373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08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0" y="374"/>
                  </a:lnTo>
                  <a:lnTo>
                    <a:pt x="612" y="376"/>
                  </a:lnTo>
                  <a:lnTo>
                    <a:pt x="612" y="376"/>
                  </a:lnTo>
                  <a:lnTo>
                    <a:pt x="612" y="378"/>
                  </a:lnTo>
                  <a:lnTo>
                    <a:pt x="612" y="378"/>
                  </a:lnTo>
                  <a:lnTo>
                    <a:pt x="610" y="378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10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6" y="376"/>
                  </a:lnTo>
                  <a:lnTo>
                    <a:pt x="606" y="378"/>
                  </a:lnTo>
                  <a:lnTo>
                    <a:pt x="608" y="376"/>
                  </a:lnTo>
                  <a:lnTo>
                    <a:pt x="608" y="376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08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78"/>
                  </a:lnTo>
                  <a:lnTo>
                    <a:pt x="610" y="380"/>
                  </a:lnTo>
                  <a:lnTo>
                    <a:pt x="612" y="378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0"/>
                  </a:lnTo>
                  <a:lnTo>
                    <a:pt x="612" y="382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10" y="380"/>
                  </a:lnTo>
                  <a:lnTo>
                    <a:pt x="608" y="380"/>
                  </a:lnTo>
                  <a:lnTo>
                    <a:pt x="608" y="380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0" y="382"/>
                  </a:lnTo>
                  <a:lnTo>
                    <a:pt x="612" y="382"/>
                  </a:lnTo>
                  <a:lnTo>
                    <a:pt x="612" y="384"/>
                  </a:lnTo>
                  <a:lnTo>
                    <a:pt x="612" y="384"/>
                  </a:lnTo>
                  <a:lnTo>
                    <a:pt x="610" y="384"/>
                  </a:lnTo>
                  <a:lnTo>
                    <a:pt x="610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08" y="384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5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7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10" y="389"/>
                  </a:lnTo>
                  <a:lnTo>
                    <a:pt x="608" y="391"/>
                  </a:lnTo>
                  <a:lnTo>
                    <a:pt x="610" y="391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0" y="393"/>
                  </a:lnTo>
                  <a:lnTo>
                    <a:pt x="612" y="393"/>
                  </a:lnTo>
                  <a:lnTo>
                    <a:pt x="612" y="393"/>
                  </a:lnTo>
                  <a:lnTo>
                    <a:pt x="612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10" y="395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8" y="396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3"/>
                  </a:lnTo>
                  <a:lnTo>
                    <a:pt x="605" y="391"/>
                  </a:lnTo>
                  <a:lnTo>
                    <a:pt x="603" y="391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601" y="391"/>
                  </a:lnTo>
                  <a:lnTo>
                    <a:pt x="599" y="391"/>
                  </a:lnTo>
                  <a:lnTo>
                    <a:pt x="597" y="391"/>
                  </a:lnTo>
                  <a:lnTo>
                    <a:pt x="599" y="389"/>
                  </a:lnTo>
                  <a:lnTo>
                    <a:pt x="597" y="389"/>
                  </a:lnTo>
                  <a:lnTo>
                    <a:pt x="597" y="389"/>
                  </a:lnTo>
                  <a:lnTo>
                    <a:pt x="596" y="387"/>
                  </a:lnTo>
                  <a:lnTo>
                    <a:pt x="596" y="387"/>
                  </a:lnTo>
                  <a:lnTo>
                    <a:pt x="596" y="385"/>
                  </a:lnTo>
                  <a:lnTo>
                    <a:pt x="596" y="385"/>
                  </a:lnTo>
                  <a:lnTo>
                    <a:pt x="596" y="384"/>
                  </a:lnTo>
                  <a:lnTo>
                    <a:pt x="596" y="384"/>
                  </a:lnTo>
                  <a:lnTo>
                    <a:pt x="596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4" y="384"/>
                  </a:lnTo>
                  <a:lnTo>
                    <a:pt x="594" y="382"/>
                  </a:lnTo>
                  <a:lnTo>
                    <a:pt x="594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2"/>
                  </a:lnTo>
                  <a:lnTo>
                    <a:pt x="592" y="384"/>
                  </a:lnTo>
                  <a:lnTo>
                    <a:pt x="594" y="384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2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8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6" y="384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88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7"/>
                  </a:lnTo>
                  <a:lnTo>
                    <a:pt x="594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96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1"/>
                  </a:lnTo>
                  <a:lnTo>
                    <a:pt x="597" y="393"/>
                  </a:lnTo>
                  <a:lnTo>
                    <a:pt x="597" y="393"/>
                  </a:lnTo>
                  <a:lnTo>
                    <a:pt x="599" y="393"/>
                  </a:lnTo>
                  <a:lnTo>
                    <a:pt x="599" y="393"/>
                  </a:lnTo>
                  <a:lnTo>
                    <a:pt x="599" y="395"/>
                  </a:lnTo>
                  <a:lnTo>
                    <a:pt x="601" y="395"/>
                  </a:lnTo>
                  <a:lnTo>
                    <a:pt x="601" y="395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6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1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3" y="398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400"/>
                  </a:lnTo>
                  <a:lnTo>
                    <a:pt x="601" y="398"/>
                  </a:lnTo>
                  <a:lnTo>
                    <a:pt x="599" y="398"/>
                  </a:lnTo>
                  <a:lnTo>
                    <a:pt x="599" y="396"/>
                  </a:lnTo>
                  <a:lnTo>
                    <a:pt x="599" y="396"/>
                  </a:lnTo>
                  <a:lnTo>
                    <a:pt x="599" y="395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6" y="391"/>
                  </a:lnTo>
                  <a:lnTo>
                    <a:pt x="596" y="39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2" y="387"/>
                  </a:lnTo>
                  <a:lnTo>
                    <a:pt x="590" y="387"/>
                  </a:lnTo>
                  <a:lnTo>
                    <a:pt x="588" y="387"/>
                  </a:lnTo>
                  <a:lnTo>
                    <a:pt x="586" y="385"/>
                  </a:lnTo>
                  <a:lnTo>
                    <a:pt x="586" y="385"/>
                  </a:lnTo>
                  <a:lnTo>
                    <a:pt x="586" y="384"/>
                  </a:lnTo>
                  <a:lnTo>
                    <a:pt x="585" y="384"/>
                  </a:lnTo>
                  <a:lnTo>
                    <a:pt x="585" y="382"/>
                  </a:lnTo>
                  <a:lnTo>
                    <a:pt x="583" y="382"/>
                  </a:lnTo>
                  <a:lnTo>
                    <a:pt x="583" y="380"/>
                  </a:lnTo>
                  <a:lnTo>
                    <a:pt x="583" y="380"/>
                  </a:lnTo>
                  <a:lnTo>
                    <a:pt x="583" y="378"/>
                  </a:lnTo>
                  <a:lnTo>
                    <a:pt x="581" y="376"/>
                  </a:lnTo>
                  <a:lnTo>
                    <a:pt x="583" y="374"/>
                  </a:lnTo>
                  <a:lnTo>
                    <a:pt x="583" y="373"/>
                  </a:lnTo>
                  <a:lnTo>
                    <a:pt x="581" y="373"/>
                  </a:lnTo>
                  <a:lnTo>
                    <a:pt x="583" y="371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3" y="369"/>
                  </a:lnTo>
                  <a:lnTo>
                    <a:pt x="585" y="369"/>
                  </a:lnTo>
                  <a:lnTo>
                    <a:pt x="583" y="369"/>
                  </a:lnTo>
                  <a:lnTo>
                    <a:pt x="583" y="371"/>
                  </a:lnTo>
                  <a:lnTo>
                    <a:pt x="583" y="371"/>
                  </a:lnTo>
                  <a:lnTo>
                    <a:pt x="583" y="373"/>
                  </a:lnTo>
                  <a:lnTo>
                    <a:pt x="583" y="373"/>
                  </a:lnTo>
                  <a:lnTo>
                    <a:pt x="583" y="374"/>
                  </a:lnTo>
                  <a:lnTo>
                    <a:pt x="583" y="374"/>
                  </a:lnTo>
                  <a:lnTo>
                    <a:pt x="583" y="376"/>
                  </a:lnTo>
                  <a:lnTo>
                    <a:pt x="583" y="376"/>
                  </a:lnTo>
                  <a:lnTo>
                    <a:pt x="583" y="378"/>
                  </a:lnTo>
                  <a:lnTo>
                    <a:pt x="583" y="378"/>
                  </a:lnTo>
                  <a:lnTo>
                    <a:pt x="585" y="378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6"/>
                  </a:lnTo>
                  <a:lnTo>
                    <a:pt x="585" y="374"/>
                  </a:lnTo>
                  <a:lnTo>
                    <a:pt x="585" y="374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3"/>
                  </a:lnTo>
                  <a:lnTo>
                    <a:pt x="585" y="371"/>
                  </a:lnTo>
                  <a:lnTo>
                    <a:pt x="585" y="369"/>
                  </a:lnTo>
                  <a:lnTo>
                    <a:pt x="585" y="369"/>
                  </a:lnTo>
                  <a:lnTo>
                    <a:pt x="585" y="367"/>
                  </a:lnTo>
                  <a:lnTo>
                    <a:pt x="585" y="367"/>
                  </a:lnTo>
                  <a:lnTo>
                    <a:pt x="585" y="365"/>
                  </a:lnTo>
                  <a:lnTo>
                    <a:pt x="585" y="365"/>
                  </a:lnTo>
                  <a:lnTo>
                    <a:pt x="586" y="364"/>
                  </a:lnTo>
                  <a:lnTo>
                    <a:pt x="586" y="364"/>
                  </a:lnTo>
                  <a:lnTo>
                    <a:pt x="585" y="362"/>
                  </a:lnTo>
                  <a:lnTo>
                    <a:pt x="585" y="360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8"/>
                  </a:lnTo>
                  <a:lnTo>
                    <a:pt x="585" y="356"/>
                  </a:lnTo>
                  <a:lnTo>
                    <a:pt x="585" y="356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5" y="354"/>
                  </a:lnTo>
                  <a:lnTo>
                    <a:pt x="586" y="353"/>
                  </a:lnTo>
                  <a:lnTo>
                    <a:pt x="586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3"/>
                  </a:lnTo>
                  <a:lnTo>
                    <a:pt x="585" y="351"/>
                  </a:lnTo>
                  <a:lnTo>
                    <a:pt x="585" y="351"/>
                  </a:lnTo>
                  <a:lnTo>
                    <a:pt x="585" y="349"/>
                  </a:lnTo>
                  <a:lnTo>
                    <a:pt x="585" y="349"/>
                  </a:lnTo>
                  <a:lnTo>
                    <a:pt x="583" y="347"/>
                  </a:lnTo>
                  <a:lnTo>
                    <a:pt x="583" y="345"/>
                  </a:lnTo>
                  <a:lnTo>
                    <a:pt x="581" y="345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1" y="343"/>
                  </a:lnTo>
                  <a:lnTo>
                    <a:pt x="583" y="343"/>
                  </a:lnTo>
                  <a:lnTo>
                    <a:pt x="583" y="343"/>
                  </a:lnTo>
                  <a:lnTo>
                    <a:pt x="585" y="343"/>
                  </a:lnTo>
                  <a:lnTo>
                    <a:pt x="585" y="345"/>
                  </a:lnTo>
                  <a:lnTo>
                    <a:pt x="585" y="345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5" y="343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6" y="342"/>
                  </a:lnTo>
                  <a:lnTo>
                    <a:pt x="585" y="342"/>
                  </a:lnTo>
                  <a:lnTo>
                    <a:pt x="585" y="342"/>
                  </a:lnTo>
                  <a:lnTo>
                    <a:pt x="585" y="343"/>
                  </a:lnTo>
                  <a:lnTo>
                    <a:pt x="583" y="343"/>
                  </a:lnTo>
                  <a:lnTo>
                    <a:pt x="583" y="342"/>
                  </a:lnTo>
                  <a:lnTo>
                    <a:pt x="583" y="342"/>
                  </a:lnTo>
                  <a:lnTo>
                    <a:pt x="581" y="342"/>
                  </a:lnTo>
                  <a:lnTo>
                    <a:pt x="581" y="340"/>
                  </a:lnTo>
                  <a:lnTo>
                    <a:pt x="581" y="340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1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8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83" y="334"/>
                  </a:lnTo>
                  <a:lnTo>
                    <a:pt x="583" y="334"/>
                  </a:lnTo>
                  <a:lnTo>
                    <a:pt x="585" y="334"/>
                  </a:lnTo>
                  <a:lnTo>
                    <a:pt x="585" y="336"/>
                  </a:lnTo>
                  <a:lnTo>
                    <a:pt x="585" y="336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5" y="334"/>
                  </a:lnTo>
                  <a:lnTo>
                    <a:pt x="583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5" y="332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3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31"/>
                  </a:lnTo>
                  <a:lnTo>
                    <a:pt x="585" y="329"/>
                  </a:lnTo>
                  <a:lnTo>
                    <a:pt x="585" y="329"/>
                  </a:lnTo>
                  <a:lnTo>
                    <a:pt x="583" y="329"/>
                  </a:lnTo>
                  <a:lnTo>
                    <a:pt x="583" y="329"/>
                  </a:lnTo>
                  <a:lnTo>
                    <a:pt x="583" y="327"/>
                  </a:lnTo>
                  <a:lnTo>
                    <a:pt x="583" y="327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7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5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5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3"/>
                  </a:lnTo>
                  <a:lnTo>
                    <a:pt x="583" y="321"/>
                  </a:lnTo>
                  <a:lnTo>
                    <a:pt x="583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1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20"/>
                  </a:lnTo>
                  <a:lnTo>
                    <a:pt x="585" y="318"/>
                  </a:lnTo>
                  <a:lnTo>
                    <a:pt x="585" y="318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6"/>
                  </a:lnTo>
                  <a:lnTo>
                    <a:pt x="585" y="314"/>
                  </a:lnTo>
                  <a:lnTo>
                    <a:pt x="585" y="314"/>
                  </a:lnTo>
                  <a:lnTo>
                    <a:pt x="583" y="312"/>
                  </a:lnTo>
                  <a:lnTo>
                    <a:pt x="583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6" y="312"/>
                  </a:lnTo>
                  <a:lnTo>
                    <a:pt x="586" y="311"/>
                  </a:lnTo>
                  <a:lnTo>
                    <a:pt x="585" y="311"/>
                  </a:lnTo>
                  <a:lnTo>
                    <a:pt x="585" y="312"/>
                  </a:lnTo>
                  <a:lnTo>
                    <a:pt x="585" y="312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5" y="311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9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7"/>
                  </a:lnTo>
                  <a:lnTo>
                    <a:pt x="586" y="305"/>
                  </a:lnTo>
                  <a:lnTo>
                    <a:pt x="586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5" y="305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3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6" y="301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300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6" y="298"/>
                  </a:lnTo>
                  <a:lnTo>
                    <a:pt x="585" y="298"/>
                  </a:lnTo>
                  <a:lnTo>
                    <a:pt x="585" y="298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5" y="296"/>
                  </a:lnTo>
                  <a:lnTo>
                    <a:pt x="586" y="296"/>
                  </a:lnTo>
                  <a:lnTo>
                    <a:pt x="586" y="296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4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6" y="292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90"/>
                  </a:lnTo>
                  <a:lnTo>
                    <a:pt x="585" y="289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9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5" y="287"/>
                  </a:lnTo>
                  <a:lnTo>
                    <a:pt x="583" y="287"/>
                  </a:lnTo>
                  <a:lnTo>
                    <a:pt x="583" y="287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3" y="285"/>
                  </a:lnTo>
                  <a:lnTo>
                    <a:pt x="585" y="285"/>
                  </a:lnTo>
                  <a:lnTo>
                    <a:pt x="585" y="285"/>
                  </a:lnTo>
                  <a:lnTo>
                    <a:pt x="585" y="283"/>
                  </a:lnTo>
                  <a:lnTo>
                    <a:pt x="585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3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81"/>
                  </a:lnTo>
                  <a:lnTo>
                    <a:pt x="583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5" y="279"/>
                  </a:lnTo>
                  <a:lnTo>
                    <a:pt x="583" y="279"/>
                  </a:lnTo>
                  <a:lnTo>
                    <a:pt x="583" y="279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8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3" y="274"/>
                  </a:lnTo>
                  <a:lnTo>
                    <a:pt x="583" y="274"/>
                  </a:lnTo>
                  <a:lnTo>
                    <a:pt x="581" y="274"/>
                  </a:lnTo>
                  <a:lnTo>
                    <a:pt x="581" y="274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2"/>
                  </a:lnTo>
                  <a:lnTo>
                    <a:pt x="581" y="272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70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9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9" y="267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9" y="269"/>
                  </a:lnTo>
                  <a:lnTo>
                    <a:pt x="577" y="269"/>
                  </a:lnTo>
                  <a:lnTo>
                    <a:pt x="577" y="269"/>
                  </a:lnTo>
                  <a:lnTo>
                    <a:pt x="577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9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7" y="267"/>
                  </a:lnTo>
                  <a:lnTo>
                    <a:pt x="575" y="267"/>
                  </a:lnTo>
                  <a:lnTo>
                    <a:pt x="575" y="267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5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7" y="265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4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3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1"/>
                  </a:lnTo>
                  <a:lnTo>
                    <a:pt x="577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79" y="265"/>
                  </a:lnTo>
                  <a:lnTo>
                    <a:pt x="581" y="265"/>
                  </a:lnTo>
                  <a:lnTo>
                    <a:pt x="581" y="265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81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3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61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9"/>
                  </a:lnTo>
                  <a:lnTo>
                    <a:pt x="577" y="259"/>
                  </a:lnTo>
                  <a:lnTo>
                    <a:pt x="577" y="259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8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6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9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7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5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4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50"/>
                  </a:lnTo>
                  <a:lnTo>
                    <a:pt x="572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70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8"/>
                  </a:lnTo>
                  <a:lnTo>
                    <a:pt x="568" y="247"/>
                  </a:lnTo>
                  <a:lnTo>
                    <a:pt x="568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6" y="247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5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4" y="243"/>
                  </a:lnTo>
                  <a:lnTo>
                    <a:pt x="563" y="241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3" y="243"/>
                  </a:lnTo>
                  <a:lnTo>
                    <a:pt x="561" y="243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41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9"/>
                  </a:lnTo>
                  <a:lnTo>
                    <a:pt x="561" y="237"/>
                  </a:lnTo>
                  <a:lnTo>
                    <a:pt x="563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7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61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9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4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7" y="232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2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30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5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8"/>
                  </a:lnTo>
                  <a:lnTo>
                    <a:pt x="554" y="226"/>
                  </a:lnTo>
                  <a:lnTo>
                    <a:pt x="554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6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5"/>
                  </a:lnTo>
                  <a:lnTo>
                    <a:pt x="552" y="223"/>
                  </a:lnTo>
                  <a:lnTo>
                    <a:pt x="552" y="223"/>
                  </a:lnTo>
                  <a:lnTo>
                    <a:pt x="552" y="221"/>
                  </a:lnTo>
                  <a:lnTo>
                    <a:pt x="552" y="221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50" y="223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8" y="225"/>
                  </a:lnTo>
                  <a:lnTo>
                    <a:pt x="546" y="225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6" y="223"/>
                  </a:lnTo>
                  <a:lnTo>
                    <a:pt x="544" y="225"/>
                  </a:lnTo>
                  <a:lnTo>
                    <a:pt x="544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3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41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5"/>
                  </a:lnTo>
                  <a:lnTo>
                    <a:pt x="535" y="223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3" y="225"/>
                  </a:lnTo>
                  <a:lnTo>
                    <a:pt x="532" y="225"/>
                  </a:lnTo>
                  <a:lnTo>
                    <a:pt x="532" y="225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2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30" y="226"/>
                  </a:lnTo>
                  <a:lnTo>
                    <a:pt x="528" y="226"/>
                  </a:lnTo>
                  <a:lnTo>
                    <a:pt x="528" y="226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8" y="228"/>
                  </a:lnTo>
                  <a:lnTo>
                    <a:pt x="526" y="228"/>
                  </a:lnTo>
                  <a:lnTo>
                    <a:pt x="526" y="228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6" y="226"/>
                  </a:lnTo>
                  <a:lnTo>
                    <a:pt x="524" y="226"/>
                  </a:lnTo>
                  <a:lnTo>
                    <a:pt x="524" y="226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6" y="225"/>
                  </a:lnTo>
                  <a:lnTo>
                    <a:pt x="524" y="225"/>
                  </a:lnTo>
                  <a:lnTo>
                    <a:pt x="524" y="223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4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5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3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9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21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7"/>
                  </a:lnTo>
                  <a:lnTo>
                    <a:pt x="519" y="216"/>
                  </a:lnTo>
                  <a:lnTo>
                    <a:pt x="519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7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7"/>
                  </a:lnTo>
                  <a:lnTo>
                    <a:pt x="515" y="216"/>
                  </a:lnTo>
                  <a:lnTo>
                    <a:pt x="515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3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6"/>
                  </a:lnTo>
                  <a:lnTo>
                    <a:pt x="511" y="217"/>
                  </a:lnTo>
                  <a:lnTo>
                    <a:pt x="511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2"/>
                  </a:lnTo>
                  <a:lnTo>
                    <a:pt x="515" y="210"/>
                  </a:lnTo>
                  <a:lnTo>
                    <a:pt x="515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0"/>
                  </a:lnTo>
                  <a:lnTo>
                    <a:pt x="513" y="212"/>
                  </a:lnTo>
                  <a:lnTo>
                    <a:pt x="513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2"/>
                  </a:lnTo>
                  <a:lnTo>
                    <a:pt x="511" y="214"/>
                  </a:lnTo>
                  <a:lnTo>
                    <a:pt x="511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4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2"/>
                  </a:lnTo>
                  <a:lnTo>
                    <a:pt x="510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8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10"/>
                  </a:lnTo>
                  <a:lnTo>
                    <a:pt x="506" y="208"/>
                  </a:lnTo>
                  <a:lnTo>
                    <a:pt x="508" y="210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8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6" y="208"/>
                  </a:lnTo>
                  <a:lnTo>
                    <a:pt x="504" y="208"/>
                  </a:lnTo>
                  <a:lnTo>
                    <a:pt x="506" y="206"/>
                  </a:lnTo>
                  <a:lnTo>
                    <a:pt x="506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6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4" y="205"/>
                  </a:lnTo>
                  <a:lnTo>
                    <a:pt x="502" y="205"/>
                  </a:lnTo>
                  <a:lnTo>
                    <a:pt x="502" y="206"/>
                  </a:lnTo>
                  <a:lnTo>
                    <a:pt x="502" y="206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5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3"/>
                  </a:lnTo>
                  <a:lnTo>
                    <a:pt x="502" y="201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7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5" y="203"/>
                  </a:lnTo>
                  <a:lnTo>
                    <a:pt x="493" y="203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3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1" y="201"/>
                  </a:lnTo>
                  <a:lnTo>
                    <a:pt x="490" y="199"/>
                  </a:lnTo>
                  <a:lnTo>
                    <a:pt x="490" y="199"/>
                  </a:lnTo>
                  <a:lnTo>
                    <a:pt x="490" y="197"/>
                  </a:lnTo>
                  <a:lnTo>
                    <a:pt x="490" y="197"/>
                  </a:lnTo>
                  <a:lnTo>
                    <a:pt x="488" y="197"/>
                  </a:lnTo>
                  <a:lnTo>
                    <a:pt x="488" y="199"/>
                  </a:lnTo>
                  <a:lnTo>
                    <a:pt x="488" y="197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6" y="195"/>
                  </a:lnTo>
                  <a:lnTo>
                    <a:pt x="486" y="197"/>
                  </a:lnTo>
                  <a:lnTo>
                    <a:pt x="486" y="197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4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2" y="195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80" y="194"/>
                  </a:lnTo>
                  <a:lnTo>
                    <a:pt x="479" y="195"/>
                  </a:lnTo>
                  <a:lnTo>
                    <a:pt x="479" y="194"/>
                  </a:lnTo>
                  <a:lnTo>
                    <a:pt x="479" y="194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80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2"/>
                  </a:lnTo>
                  <a:lnTo>
                    <a:pt x="479" y="190"/>
                  </a:lnTo>
                  <a:lnTo>
                    <a:pt x="479" y="190"/>
                  </a:lnTo>
                  <a:lnTo>
                    <a:pt x="477" y="190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8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7" y="186"/>
                  </a:lnTo>
                  <a:lnTo>
                    <a:pt x="479" y="186"/>
                  </a:lnTo>
                  <a:lnTo>
                    <a:pt x="479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4"/>
                  </a:lnTo>
                  <a:lnTo>
                    <a:pt x="477" y="183"/>
                  </a:lnTo>
                  <a:lnTo>
                    <a:pt x="477" y="183"/>
                  </a:lnTo>
                  <a:lnTo>
                    <a:pt x="475" y="183"/>
                  </a:lnTo>
                  <a:lnTo>
                    <a:pt x="475" y="183"/>
                  </a:lnTo>
                  <a:lnTo>
                    <a:pt x="477" y="183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81"/>
                  </a:lnTo>
                  <a:lnTo>
                    <a:pt x="475" y="179"/>
                  </a:lnTo>
                  <a:lnTo>
                    <a:pt x="475" y="179"/>
                  </a:lnTo>
                  <a:lnTo>
                    <a:pt x="475" y="177"/>
                  </a:lnTo>
                  <a:lnTo>
                    <a:pt x="475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3" y="177"/>
                  </a:lnTo>
                  <a:lnTo>
                    <a:pt x="471" y="177"/>
                  </a:lnTo>
                  <a:lnTo>
                    <a:pt x="471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9" y="177"/>
                  </a:lnTo>
                  <a:lnTo>
                    <a:pt x="468" y="175"/>
                  </a:lnTo>
                  <a:lnTo>
                    <a:pt x="468" y="175"/>
                  </a:lnTo>
                  <a:lnTo>
                    <a:pt x="468" y="177"/>
                  </a:lnTo>
                  <a:lnTo>
                    <a:pt x="466" y="175"/>
                  </a:lnTo>
                  <a:lnTo>
                    <a:pt x="466" y="175"/>
                  </a:lnTo>
                  <a:lnTo>
                    <a:pt x="464" y="175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4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2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60" y="173"/>
                  </a:lnTo>
                  <a:lnTo>
                    <a:pt x="458" y="173"/>
                  </a:lnTo>
                  <a:lnTo>
                    <a:pt x="458" y="173"/>
                  </a:lnTo>
                  <a:lnTo>
                    <a:pt x="458" y="172"/>
                  </a:lnTo>
                  <a:lnTo>
                    <a:pt x="457" y="172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5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3" y="168"/>
                  </a:lnTo>
                  <a:lnTo>
                    <a:pt x="451" y="168"/>
                  </a:lnTo>
                  <a:lnTo>
                    <a:pt x="451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3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4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51" y="163"/>
                  </a:lnTo>
                  <a:lnTo>
                    <a:pt x="449" y="163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9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8" y="161"/>
                  </a:lnTo>
                  <a:lnTo>
                    <a:pt x="446" y="161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6" y="159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7"/>
                  </a:lnTo>
                  <a:lnTo>
                    <a:pt x="444" y="155"/>
                  </a:lnTo>
                  <a:lnTo>
                    <a:pt x="442" y="155"/>
                  </a:lnTo>
                  <a:lnTo>
                    <a:pt x="442" y="155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40" y="153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8" y="152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5" y="152"/>
                  </a:lnTo>
                  <a:lnTo>
                    <a:pt x="435" y="152"/>
                  </a:lnTo>
                  <a:lnTo>
                    <a:pt x="435" y="150"/>
                  </a:lnTo>
                  <a:lnTo>
                    <a:pt x="433" y="150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2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31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9" y="150"/>
                  </a:lnTo>
                  <a:lnTo>
                    <a:pt x="427" y="150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7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6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4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8"/>
                  </a:lnTo>
                  <a:lnTo>
                    <a:pt x="420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8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6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4"/>
                  </a:lnTo>
                  <a:lnTo>
                    <a:pt x="411" y="144"/>
                  </a:lnTo>
                  <a:lnTo>
                    <a:pt x="411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11" y="144"/>
                  </a:lnTo>
                  <a:lnTo>
                    <a:pt x="411" y="142"/>
                  </a:lnTo>
                  <a:lnTo>
                    <a:pt x="411" y="142"/>
                  </a:lnTo>
                  <a:lnTo>
                    <a:pt x="409" y="142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4"/>
                  </a:lnTo>
                  <a:lnTo>
                    <a:pt x="409" y="142"/>
                  </a:lnTo>
                  <a:lnTo>
                    <a:pt x="409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7" y="142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6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4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4" y="141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39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9"/>
                  </a:lnTo>
                  <a:lnTo>
                    <a:pt x="400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8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5" y="139"/>
                  </a:lnTo>
                  <a:lnTo>
                    <a:pt x="395" y="139"/>
                  </a:lnTo>
                  <a:lnTo>
                    <a:pt x="393" y="141"/>
                  </a:lnTo>
                  <a:lnTo>
                    <a:pt x="391" y="141"/>
                  </a:lnTo>
                  <a:lnTo>
                    <a:pt x="391" y="142"/>
                  </a:lnTo>
                  <a:lnTo>
                    <a:pt x="389" y="141"/>
                  </a:lnTo>
                  <a:lnTo>
                    <a:pt x="389" y="141"/>
                  </a:lnTo>
                  <a:lnTo>
                    <a:pt x="387" y="141"/>
                  </a:lnTo>
                  <a:lnTo>
                    <a:pt x="387" y="141"/>
                  </a:lnTo>
                  <a:lnTo>
                    <a:pt x="389" y="141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9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7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2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5" y="144"/>
                  </a:lnTo>
                  <a:lnTo>
                    <a:pt x="384" y="144"/>
                  </a:lnTo>
                  <a:lnTo>
                    <a:pt x="384" y="146"/>
                  </a:lnTo>
                  <a:lnTo>
                    <a:pt x="384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2" y="146"/>
                  </a:lnTo>
                  <a:lnTo>
                    <a:pt x="380" y="146"/>
                  </a:lnTo>
                  <a:lnTo>
                    <a:pt x="380" y="144"/>
                  </a:lnTo>
                  <a:lnTo>
                    <a:pt x="382" y="144"/>
                  </a:lnTo>
                  <a:lnTo>
                    <a:pt x="382" y="144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6" y="141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6" y="142"/>
                  </a:lnTo>
                  <a:lnTo>
                    <a:pt x="378" y="142"/>
                  </a:lnTo>
                  <a:lnTo>
                    <a:pt x="378" y="142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4"/>
                  </a:lnTo>
                  <a:lnTo>
                    <a:pt x="376" y="146"/>
                  </a:lnTo>
                  <a:lnTo>
                    <a:pt x="374" y="146"/>
                  </a:lnTo>
                  <a:lnTo>
                    <a:pt x="374" y="146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4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4"/>
                  </a:lnTo>
                  <a:lnTo>
                    <a:pt x="371" y="146"/>
                  </a:lnTo>
                  <a:lnTo>
                    <a:pt x="371" y="146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71" y="148"/>
                  </a:lnTo>
                  <a:lnTo>
                    <a:pt x="371" y="148"/>
                  </a:lnTo>
                  <a:lnTo>
                    <a:pt x="371" y="150"/>
                  </a:lnTo>
                  <a:lnTo>
                    <a:pt x="371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2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9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7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0"/>
                  </a:lnTo>
                  <a:lnTo>
                    <a:pt x="365" y="152"/>
                  </a:lnTo>
                  <a:lnTo>
                    <a:pt x="365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3" y="152"/>
                  </a:lnTo>
                  <a:lnTo>
                    <a:pt x="362" y="152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2" y="153"/>
                  </a:lnTo>
                  <a:lnTo>
                    <a:pt x="363" y="155"/>
                  </a:lnTo>
                  <a:lnTo>
                    <a:pt x="363" y="155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3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2" y="155"/>
                  </a:lnTo>
                  <a:lnTo>
                    <a:pt x="360" y="155"/>
                  </a:lnTo>
                  <a:lnTo>
                    <a:pt x="360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7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59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2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3" y="159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1"/>
                  </a:lnTo>
                  <a:lnTo>
                    <a:pt x="367" y="163"/>
                  </a:lnTo>
                  <a:lnTo>
                    <a:pt x="367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3" y="163"/>
                  </a:lnTo>
                  <a:lnTo>
                    <a:pt x="363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2" y="163"/>
                  </a:lnTo>
                  <a:lnTo>
                    <a:pt x="360" y="161"/>
                  </a:lnTo>
                  <a:lnTo>
                    <a:pt x="360" y="163"/>
                  </a:lnTo>
                  <a:lnTo>
                    <a:pt x="358" y="163"/>
                  </a:lnTo>
                  <a:lnTo>
                    <a:pt x="358" y="163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6" y="161"/>
                  </a:lnTo>
                  <a:lnTo>
                    <a:pt x="354" y="159"/>
                  </a:lnTo>
                  <a:lnTo>
                    <a:pt x="354" y="159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1"/>
                  </a:lnTo>
                  <a:lnTo>
                    <a:pt x="354" y="163"/>
                  </a:lnTo>
                  <a:lnTo>
                    <a:pt x="356" y="163"/>
                  </a:lnTo>
                  <a:lnTo>
                    <a:pt x="356" y="163"/>
                  </a:lnTo>
                  <a:lnTo>
                    <a:pt x="356" y="161"/>
                  </a:lnTo>
                  <a:lnTo>
                    <a:pt x="356" y="161"/>
                  </a:lnTo>
                  <a:lnTo>
                    <a:pt x="356" y="163"/>
                  </a:lnTo>
                  <a:lnTo>
                    <a:pt x="358" y="163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6" y="164"/>
                  </a:lnTo>
                  <a:lnTo>
                    <a:pt x="356" y="164"/>
                  </a:lnTo>
                  <a:lnTo>
                    <a:pt x="356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58" y="166"/>
                  </a:lnTo>
                  <a:lnTo>
                    <a:pt x="360" y="166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5" y="164"/>
                  </a:lnTo>
                  <a:lnTo>
                    <a:pt x="367" y="164"/>
                  </a:lnTo>
                  <a:lnTo>
                    <a:pt x="367" y="164"/>
                  </a:lnTo>
                  <a:lnTo>
                    <a:pt x="369" y="164"/>
                  </a:lnTo>
                  <a:lnTo>
                    <a:pt x="369" y="166"/>
                  </a:lnTo>
                  <a:lnTo>
                    <a:pt x="369" y="166"/>
                  </a:lnTo>
                  <a:lnTo>
                    <a:pt x="369" y="168"/>
                  </a:lnTo>
                  <a:lnTo>
                    <a:pt x="369" y="168"/>
                  </a:lnTo>
                  <a:lnTo>
                    <a:pt x="369" y="170"/>
                  </a:lnTo>
                  <a:lnTo>
                    <a:pt x="369" y="170"/>
                  </a:lnTo>
                  <a:lnTo>
                    <a:pt x="369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5" y="173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2" y="173"/>
                  </a:lnTo>
                  <a:lnTo>
                    <a:pt x="362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0" y="172"/>
                  </a:lnTo>
                  <a:lnTo>
                    <a:pt x="362" y="172"/>
                  </a:lnTo>
                  <a:lnTo>
                    <a:pt x="362" y="172"/>
                  </a:lnTo>
                  <a:lnTo>
                    <a:pt x="363" y="172"/>
                  </a:lnTo>
                  <a:lnTo>
                    <a:pt x="363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5" y="172"/>
                  </a:lnTo>
                  <a:lnTo>
                    <a:pt x="367" y="172"/>
                  </a:lnTo>
                  <a:lnTo>
                    <a:pt x="367" y="172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7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5" y="170"/>
                  </a:lnTo>
                  <a:lnTo>
                    <a:pt x="363" y="170"/>
                  </a:lnTo>
                  <a:lnTo>
                    <a:pt x="362" y="170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8" y="170"/>
                  </a:lnTo>
                  <a:lnTo>
                    <a:pt x="356" y="170"/>
                  </a:lnTo>
                  <a:lnTo>
                    <a:pt x="356" y="170"/>
                  </a:lnTo>
                  <a:lnTo>
                    <a:pt x="354" y="170"/>
                  </a:lnTo>
                  <a:lnTo>
                    <a:pt x="354" y="170"/>
                  </a:lnTo>
                  <a:lnTo>
                    <a:pt x="354" y="172"/>
                  </a:lnTo>
                  <a:lnTo>
                    <a:pt x="354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3" y="173"/>
                  </a:lnTo>
                  <a:lnTo>
                    <a:pt x="351" y="173"/>
                  </a:lnTo>
                  <a:lnTo>
                    <a:pt x="349" y="173"/>
                  </a:lnTo>
                  <a:lnTo>
                    <a:pt x="347" y="175"/>
                  </a:lnTo>
                  <a:lnTo>
                    <a:pt x="347" y="175"/>
                  </a:lnTo>
                  <a:lnTo>
                    <a:pt x="345" y="177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2" y="181"/>
                  </a:lnTo>
                  <a:lnTo>
                    <a:pt x="342" y="181"/>
                  </a:lnTo>
                  <a:lnTo>
                    <a:pt x="340" y="181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38" y="184"/>
                  </a:lnTo>
                  <a:lnTo>
                    <a:pt x="338" y="184"/>
                  </a:lnTo>
                  <a:lnTo>
                    <a:pt x="336" y="184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4" y="186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1" y="190"/>
                  </a:lnTo>
                  <a:lnTo>
                    <a:pt x="331" y="192"/>
                  </a:lnTo>
                  <a:lnTo>
                    <a:pt x="329" y="194"/>
                  </a:lnTo>
                  <a:lnTo>
                    <a:pt x="329" y="194"/>
                  </a:lnTo>
                  <a:lnTo>
                    <a:pt x="327" y="195"/>
                  </a:lnTo>
                  <a:lnTo>
                    <a:pt x="327" y="195"/>
                  </a:lnTo>
                  <a:lnTo>
                    <a:pt x="325" y="197"/>
                  </a:lnTo>
                  <a:lnTo>
                    <a:pt x="323" y="197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9"/>
                  </a:lnTo>
                  <a:lnTo>
                    <a:pt x="320" y="199"/>
                  </a:lnTo>
                  <a:lnTo>
                    <a:pt x="320" y="201"/>
                  </a:lnTo>
                  <a:lnTo>
                    <a:pt x="320" y="201"/>
                  </a:lnTo>
                  <a:lnTo>
                    <a:pt x="318" y="203"/>
                  </a:lnTo>
                  <a:lnTo>
                    <a:pt x="318" y="203"/>
                  </a:lnTo>
                  <a:lnTo>
                    <a:pt x="318" y="205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4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3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9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6" y="197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20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5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8" y="194"/>
                  </a:lnTo>
                  <a:lnTo>
                    <a:pt x="316" y="194"/>
                  </a:lnTo>
                  <a:lnTo>
                    <a:pt x="318" y="195"/>
                  </a:lnTo>
                  <a:lnTo>
                    <a:pt x="316" y="195"/>
                  </a:lnTo>
                  <a:lnTo>
                    <a:pt x="316" y="194"/>
                  </a:lnTo>
                  <a:lnTo>
                    <a:pt x="314" y="194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6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4" y="195"/>
                  </a:lnTo>
                  <a:lnTo>
                    <a:pt x="312" y="197"/>
                  </a:lnTo>
                  <a:lnTo>
                    <a:pt x="312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7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10" y="197"/>
                  </a:lnTo>
                  <a:lnTo>
                    <a:pt x="310" y="197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199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9" y="201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10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7" y="206"/>
                  </a:lnTo>
                  <a:lnTo>
                    <a:pt x="305" y="206"/>
                  </a:lnTo>
                  <a:lnTo>
                    <a:pt x="305" y="208"/>
                  </a:lnTo>
                  <a:lnTo>
                    <a:pt x="305" y="208"/>
                  </a:lnTo>
                  <a:lnTo>
                    <a:pt x="303" y="208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0"/>
                  </a:lnTo>
                  <a:lnTo>
                    <a:pt x="300" y="210"/>
                  </a:lnTo>
                  <a:lnTo>
                    <a:pt x="300" y="210"/>
                  </a:lnTo>
                  <a:lnTo>
                    <a:pt x="300" y="208"/>
                  </a:lnTo>
                  <a:lnTo>
                    <a:pt x="298" y="208"/>
                  </a:lnTo>
                  <a:lnTo>
                    <a:pt x="298" y="208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4" y="210"/>
                  </a:lnTo>
                  <a:lnTo>
                    <a:pt x="292" y="210"/>
                  </a:lnTo>
                  <a:lnTo>
                    <a:pt x="290" y="212"/>
                  </a:lnTo>
                  <a:lnTo>
                    <a:pt x="287" y="212"/>
                  </a:lnTo>
                  <a:lnTo>
                    <a:pt x="287" y="214"/>
                  </a:lnTo>
                  <a:lnTo>
                    <a:pt x="285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3" y="214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8" y="216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81" y="216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81" y="217"/>
                  </a:lnTo>
                  <a:lnTo>
                    <a:pt x="279" y="217"/>
                  </a:lnTo>
                  <a:lnTo>
                    <a:pt x="279" y="217"/>
                  </a:lnTo>
                  <a:lnTo>
                    <a:pt x="278" y="217"/>
                  </a:lnTo>
                  <a:lnTo>
                    <a:pt x="276" y="217"/>
                  </a:lnTo>
                  <a:lnTo>
                    <a:pt x="274" y="217"/>
                  </a:lnTo>
                  <a:lnTo>
                    <a:pt x="272" y="217"/>
                  </a:lnTo>
                  <a:lnTo>
                    <a:pt x="270" y="219"/>
                  </a:lnTo>
                  <a:lnTo>
                    <a:pt x="270" y="219"/>
                  </a:lnTo>
                  <a:lnTo>
                    <a:pt x="268" y="221"/>
                  </a:lnTo>
                  <a:lnTo>
                    <a:pt x="268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21"/>
                  </a:lnTo>
                  <a:lnTo>
                    <a:pt x="267" y="219"/>
                  </a:lnTo>
                  <a:lnTo>
                    <a:pt x="265" y="219"/>
                  </a:lnTo>
                  <a:lnTo>
                    <a:pt x="265" y="217"/>
                  </a:lnTo>
                  <a:lnTo>
                    <a:pt x="263" y="217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4"/>
                  </a:lnTo>
                  <a:lnTo>
                    <a:pt x="261" y="212"/>
                  </a:lnTo>
                  <a:lnTo>
                    <a:pt x="259" y="210"/>
                  </a:lnTo>
                  <a:lnTo>
                    <a:pt x="259" y="206"/>
                  </a:lnTo>
                  <a:lnTo>
                    <a:pt x="258" y="205"/>
                  </a:lnTo>
                  <a:lnTo>
                    <a:pt x="258" y="203"/>
                  </a:lnTo>
                  <a:lnTo>
                    <a:pt x="258" y="201"/>
                  </a:lnTo>
                  <a:lnTo>
                    <a:pt x="258" y="199"/>
                  </a:lnTo>
                  <a:lnTo>
                    <a:pt x="258" y="197"/>
                  </a:lnTo>
                  <a:lnTo>
                    <a:pt x="258" y="197"/>
                  </a:lnTo>
                  <a:lnTo>
                    <a:pt x="259" y="197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9" y="199"/>
                  </a:lnTo>
                  <a:lnTo>
                    <a:pt x="258" y="201"/>
                  </a:lnTo>
                  <a:lnTo>
                    <a:pt x="259" y="201"/>
                  </a:lnTo>
                  <a:lnTo>
                    <a:pt x="259" y="203"/>
                  </a:lnTo>
                  <a:lnTo>
                    <a:pt x="258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9" y="208"/>
                  </a:lnTo>
                  <a:lnTo>
                    <a:pt x="261" y="210"/>
                  </a:lnTo>
                  <a:lnTo>
                    <a:pt x="261" y="210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3" y="216"/>
                  </a:lnTo>
                  <a:lnTo>
                    <a:pt x="265" y="216"/>
                  </a:lnTo>
                  <a:lnTo>
                    <a:pt x="265" y="217"/>
                  </a:lnTo>
                  <a:lnTo>
                    <a:pt x="265" y="217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7" y="219"/>
                  </a:lnTo>
                  <a:lnTo>
                    <a:pt x="268" y="219"/>
                  </a:lnTo>
                  <a:lnTo>
                    <a:pt x="268" y="219"/>
                  </a:lnTo>
                  <a:lnTo>
                    <a:pt x="268" y="217"/>
                  </a:lnTo>
                  <a:lnTo>
                    <a:pt x="270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7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6"/>
                  </a:lnTo>
                  <a:lnTo>
                    <a:pt x="272" y="214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2" y="212"/>
                  </a:lnTo>
                  <a:lnTo>
                    <a:pt x="272" y="210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8"/>
                  </a:lnTo>
                  <a:lnTo>
                    <a:pt x="270" y="206"/>
                  </a:lnTo>
                  <a:lnTo>
                    <a:pt x="270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03"/>
                  </a:lnTo>
                  <a:lnTo>
                    <a:pt x="270" y="203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199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199"/>
                  </a:lnTo>
                  <a:lnTo>
                    <a:pt x="265" y="199"/>
                  </a:lnTo>
                  <a:lnTo>
                    <a:pt x="265" y="197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8" y="192"/>
                  </a:lnTo>
                  <a:lnTo>
                    <a:pt x="258" y="190"/>
                  </a:lnTo>
                  <a:lnTo>
                    <a:pt x="256" y="190"/>
                  </a:lnTo>
                  <a:lnTo>
                    <a:pt x="254" y="190"/>
                  </a:lnTo>
                  <a:lnTo>
                    <a:pt x="254" y="188"/>
                  </a:lnTo>
                  <a:lnTo>
                    <a:pt x="252" y="188"/>
                  </a:lnTo>
                  <a:lnTo>
                    <a:pt x="252" y="188"/>
                  </a:lnTo>
                  <a:lnTo>
                    <a:pt x="250" y="188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5" y="188"/>
                  </a:lnTo>
                  <a:lnTo>
                    <a:pt x="243" y="188"/>
                  </a:lnTo>
                  <a:lnTo>
                    <a:pt x="243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39" y="186"/>
                  </a:lnTo>
                  <a:lnTo>
                    <a:pt x="239" y="184"/>
                  </a:lnTo>
                  <a:lnTo>
                    <a:pt x="237" y="183"/>
                  </a:lnTo>
                  <a:lnTo>
                    <a:pt x="236" y="183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7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41" y="184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3" y="186"/>
                  </a:lnTo>
                  <a:lnTo>
                    <a:pt x="243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8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5" y="186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9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6" y="181"/>
                  </a:lnTo>
                  <a:lnTo>
                    <a:pt x="236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2" y="179"/>
                  </a:lnTo>
                  <a:lnTo>
                    <a:pt x="230" y="179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8" y="177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5"/>
                  </a:lnTo>
                  <a:lnTo>
                    <a:pt x="223" y="175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3" y="173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5" y="173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28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2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6" y="173"/>
                  </a:lnTo>
                  <a:lnTo>
                    <a:pt x="236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7" y="175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3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5" y="181"/>
                  </a:lnTo>
                  <a:lnTo>
                    <a:pt x="247" y="181"/>
                  </a:lnTo>
                  <a:lnTo>
                    <a:pt x="247" y="181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1"/>
                  </a:lnTo>
                  <a:lnTo>
                    <a:pt x="248" y="181"/>
                  </a:lnTo>
                  <a:lnTo>
                    <a:pt x="248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0" y="181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0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7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4" y="175"/>
                  </a:lnTo>
                  <a:lnTo>
                    <a:pt x="252" y="175"/>
                  </a:lnTo>
                  <a:lnTo>
                    <a:pt x="252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8" y="175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9"/>
                  </a:lnTo>
                  <a:lnTo>
                    <a:pt x="245" y="177"/>
                  </a:lnTo>
                  <a:lnTo>
                    <a:pt x="245" y="177"/>
                  </a:lnTo>
                  <a:lnTo>
                    <a:pt x="245" y="175"/>
                  </a:lnTo>
                  <a:lnTo>
                    <a:pt x="245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3" y="173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39" y="173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2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70"/>
                  </a:lnTo>
                  <a:lnTo>
                    <a:pt x="239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41" y="168"/>
                  </a:lnTo>
                  <a:lnTo>
                    <a:pt x="239" y="168"/>
                  </a:lnTo>
                  <a:lnTo>
                    <a:pt x="239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70"/>
                  </a:lnTo>
                  <a:lnTo>
                    <a:pt x="236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0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30" y="172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8" y="170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5" y="168"/>
                  </a:lnTo>
                  <a:lnTo>
                    <a:pt x="225" y="168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6" y="172"/>
                  </a:lnTo>
                  <a:lnTo>
                    <a:pt x="226" y="172"/>
                  </a:lnTo>
                  <a:lnTo>
                    <a:pt x="225" y="170"/>
                  </a:lnTo>
                  <a:lnTo>
                    <a:pt x="225" y="170"/>
                  </a:lnTo>
                  <a:lnTo>
                    <a:pt x="225" y="168"/>
                  </a:lnTo>
                  <a:lnTo>
                    <a:pt x="225" y="170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19" y="168"/>
                  </a:lnTo>
                  <a:lnTo>
                    <a:pt x="219" y="168"/>
                  </a:lnTo>
                  <a:lnTo>
                    <a:pt x="217" y="166"/>
                  </a:lnTo>
                  <a:lnTo>
                    <a:pt x="217" y="166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5" y="164"/>
                  </a:lnTo>
                  <a:lnTo>
                    <a:pt x="217" y="164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1"/>
                  </a:lnTo>
                  <a:lnTo>
                    <a:pt x="219" y="161"/>
                  </a:lnTo>
                  <a:lnTo>
                    <a:pt x="219" y="163"/>
                  </a:lnTo>
                  <a:lnTo>
                    <a:pt x="219" y="163"/>
                  </a:lnTo>
                  <a:lnTo>
                    <a:pt x="219" y="161"/>
                  </a:lnTo>
                  <a:lnTo>
                    <a:pt x="221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61"/>
                  </a:lnTo>
                  <a:lnTo>
                    <a:pt x="219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3" y="157"/>
                  </a:lnTo>
                  <a:lnTo>
                    <a:pt x="223" y="157"/>
                  </a:lnTo>
                  <a:lnTo>
                    <a:pt x="225" y="155"/>
                  </a:lnTo>
                  <a:lnTo>
                    <a:pt x="225" y="155"/>
                  </a:lnTo>
                  <a:lnTo>
                    <a:pt x="225" y="157"/>
                  </a:lnTo>
                  <a:lnTo>
                    <a:pt x="225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28" y="150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2" y="152"/>
                  </a:lnTo>
                  <a:lnTo>
                    <a:pt x="230" y="150"/>
                  </a:lnTo>
                  <a:lnTo>
                    <a:pt x="230" y="150"/>
                  </a:lnTo>
                  <a:lnTo>
                    <a:pt x="230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8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8" y="146"/>
                  </a:lnTo>
                  <a:lnTo>
                    <a:pt x="226" y="146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3"/>
                  </a:lnTo>
                  <a:lnTo>
                    <a:pt x="225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21" y="152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5" y="159"/>
                  </a:lnTo>
                  <a:lnTo>
                    <a:pt x="215" y="159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61"/>
                  </a:lnTo>
                  <a:lnTo>
                    <a:pt x="215" y="159"/>
                  </a:lnTo>
                  <a:lnTo>
                    <a:pt x="214" y="159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5"/>
                  </a:lnTo>
                  <a:lnTo>
                    <a:pt x="208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6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05" y="157"/>
                  </a:lnTo>
                  <a:lnTo>
                    <a:pt x="203" y="157"/>
                  </a:lnTo>
                  <a:lnTo>
                    <a:pt x="203" y="157"/>
                  </a:lnTo>
                  <a:lnTo>
                    <a:pt x="201" y="157"/>
                  </a:lnTo>
                  <a:lnTo>
                    <a:pt x="201" y="157"/>
                  </a:lnTo>
                  <a:lnTo>
                    <a:pt x="201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197" y="155"/>
                  </a:lnTo>
                  <a:lnTo>
                    <a:pt x="197" y="155"/>
                  </a:lnTo>
                  <a:lnTo>
                    <a:pt x="199" y="155"/>
                  </a:lnTo>
                  <a:lnTo>
                    <a:pt x="199" y="155"/>
                  </a:lnTo>
                  <a:lnTo>
                    <a:pt x="201" y="157"/>
                  </a:lnTo>
                  <a:lnTo>
                    <a:pt x="201" y="159"/>
                  </a:lnTo>
                  <a:lnTo>
                    <a:pt x="201" y="159"/>
                  </a:lnTo>
                  <a:lnTo>
                    <a:pt x="201" y="161"/>
                  </a:lnTo>
                  <a:lnTo>
                    <a:pt x="201" y="163"/>
                  </a:lnTo>
                  <a:lnTo>
                    <a:pt x="203" y="163"/>
                  </a:lnTo>
                  <a:lnTo>
                    <a:pt x="205" y="163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3"/>
                  </a:lnTo>
                  <a:lnTo>
                    <a:pt x="214" y="164"/>
                  </a:lnTo>
                  <a:lnTo>
                    <a:pt x="214" y="164"/>
                  </a:lnTo>
                  <a:lnTo>
                    <a:pt x="214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5" y="170"/>
                  </a:lnTo>
                  <a:lnTo>
                    <a:pt x="217" y="168"/>
                  </a:lnTo>
                  <a:lnTo>
                    <a:pt x="217" y="170"/>
                  </a:lnTo>
                  <a:lnTo>
                    <a:pt x="217" y="170"/>
                  </a:lnTo>
                  <a:lnTo>
                    <a:pt x="219" y="170"/>
                  </a:lnTo>
                  <a:lnTo>
                    <a:pt x="219" y="170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9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7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4" y="172"/>
                  </a:lnTo>
                  <a:lnTo>
                    <a:pt x="214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7" y="173"/>
                  </a:lnTo>
                  <a:lnTo>
                    <a:pt x="215" y="173"/>
                  </a:lnTo>
                  <a:lnTo>
                    <a:pt x="215" y="173"/>
                  </a:lnTo>
                  <a:lnTo>
                    <a:pt x="214" y="172"/>
                  </a:lnTo>
                  <a:lnTo>
                    <a:pt x="212" y="172"/>
                  </a:lnTo>
                  <a:lnTo>
                    <a:pt x="210" y="170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1" y="166"/>
                  </a:lnTo>
                  <a:lnTo>
                    <a:pt x="199" y="166"/>
                  </a:lnTo>
                  <a:lnTo>
                    <a:pt x="197" y="164"/>
                  </a:lnTo>
                  <a:lnTo>
                    <a:pt x="194" y="164"/>
                  </a:lnTo>
                  <a:lnTo>
                    <a:pt x="188" y="163"/>
                  </a:lnTo>
                  <a:lnTo>
                    <a:pt x="186" y="163"/>
                  </a:lnTo>
                  <a:lnTo>
                    <a:pt x="183" y="161"/>
                  </a:lnTo>
                  <a:lnTo>
                    <a:pt x="181" y="161"/>
                  </a:lnTo>
                  <a:lnTo>
                    <a:pt x="177" y="159"/>
                  </a:lnTo>
                  <a:lnTo>
                    <a:pt x="170" y="159"/>
                  </a:lnTo>
                  <a:lnTo>
                    <a:pt x="164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0" y="157"/>
                  </a:lnTo>
                  <a:lnTo>
                    <a:pt x="146" y="157"/>
                  </a:lnTo>
                  <a:lnTo>
                    <a:pt x="141" y="157"/>
                  </a:lnTo>
                  <a:lnTo>
                    <a:pt x="137" y="157"/>
                  </a:lnTo>
                  <a:lnTo>
                    <a:pt x="135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0" y="157"/>
                  </a:lnTo>
                  <a:lnTo>
                    <a:pt x="128" y="157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5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7" y="153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3"/>
                  </a:lnTo>
                  <a:lnTo>
                    <a:pt x="141" y="153"/>
                  </a:lnTo>
                  <a:lnTo>
                    <a:pt x="144" y="155"/>
                  </a:lnTo>
                  <a:lnTo>
                    <a:pt x="146" y="155"/>
                  </a:lnTo>
                  <a:lnTo>
                    <a:pt x="146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9" y="150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0"/>
                  </a:lnTo>
                  <a:lnTo>
                    <a:pt x="155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5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4" y="150"/>
                  </a:lnTo>
                  <a:lnTo>
                    <a:pt x="164" y="150"/>
                  </a:lnTo>
                  <a:lnTo>
                    <a:pt x="166" y="152"/>
                  </a:lnTo>
                  <a:lnTo>
                    <a:pt x="168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1"/>
                  </a:lnTo>
                  <a:lnTo>
                    <a:pt x="166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6" y="141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4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7" y="139"/>
                  </a:lnTo>
                  <a:lnTo>
                    <a:pt x="157" y="139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5" y="141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0" y="141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2" y="144"/>
                  </a:lnTo>
                  <a:lnTo>
                    <a:pt x="142" y="144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41" y="146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5" y="146"/>
                  </a:lnTo>
                  <a:lnTo>
                    <a:pt x="133" y="146"/>
                  </a:lnTo>
                  <a:lnTo>
                    <a:pt x="133" y="144"/>
                  </a:lnTo>
                  <a:lnTo>
                    <a:pt x="133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5" y="142"/>
                  </a:lnTo>
                  <a:lnTo>
                    <a:pt x="137" y="142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33" y="141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2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4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30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6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22" y="152"/>
                  </a:lnTo>
                  <a:lnTo>
                    <a:pt x="122" y="152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9" y="153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48"/>
                  </a:lnTo>
                  <a:lnTo>
                    <a:pt x="119" y="148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0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9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7" y="152"/>
                  </a:lnTo>
                  <a:lnTo>
                    <a:pt x="119" y="152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7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111" y="157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1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9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1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4"/>
                  </a:lnTo>
                  <a:lnTo>
                    <a:pt x="84" y="166"/>
                  </a:lnTo>
                  <a:lnTo>
                    <a:pt x="82" y="166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6"/>
                  </a:lnTo>
                  <a:lnTo>
                    <a:pt x="80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58" y="175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8" y="173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2" y="172"/>
                  </a:lnTo>
                  <a:lnTo>
                    <a:pt x="66" y="170"/>
                  </a:lnTo>
                  <a:lnTo>
                    <a:pt x="66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3" y="168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5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8" y="163"/>
                  </a:lnTo>
                  <a:lnTo>
                    <a:pt x="78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2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4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0" y="157"/>
                  </a:lnTo>
                  <a:lnTo>
                    <a:pt x="80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8" y="15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2"/>
                  </a:lnTo>
                  <a:lnTo>
                    <a:pt x="73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2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5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75" y="146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5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59"/>
                  </a:lnTo>
                  <a:lnTo>
                    <a:pt x="69" y="161"/>
                  </a:lnTo>
                  <a:lnTo>
                    <a:pt x="67" y="161"/>
                  </a:lnTo>
                  <a:lnTo>
                    <a:pt x="69" y="161"/>
                  </a:lnTo>
                  <a:lnTo>
                    <a:pt x="69" y="161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9"/>
                  </a:lnTo>
                  <a:lnTo>
                    <a:pt x="66" y="157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4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2" y="152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60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50"/>
                  </a:lnTo>
                  <a:lnTo>
                    <a:pt x="58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55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3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5" y="170"/>
                  </a:lnTo>
                  <a:lnTo>
                    <a:pt x="53" y="170"/>
                  </a:lnTo>
                  <a:lnTo>
                    <a:pt x="53" y="170"/>
                  </a:lnTo>
                  <a:lnTo>
                    <a:pt x="53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6" y="177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6" y="17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6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40" y="184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2" y="183"/>
                  </a:lnTo>
                  <a:lnTo>
                    <a:pt x="42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4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38" y="186"/>
                  </a:lnTo>
                  <a:lnTo>
                    <a:pt x="36" y="186"/>
                  </a:lnTo>
                  <a:lnTo>
                    <a:pt x="35" y="186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9" y="190"/>
                  </a:lnTo>
                  <a:lnTo>
                    <a:pt x="29" y="190"/>
                  </a:lnTo>
                  <a:lnTo>
                    <a:pt x="27" y="190"/>
                  </a:lnTo>
                  <a:lnTo>
                    <a:pt x="25" y="188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5" y="184"/>
                  </a:lnTo>
                  <a:lnTo>
                    <a:pt x="25" y="183"/>
                  </a:lnTo>
                  <a:lnTo>
                    <a:pt x="25" y="183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31" y="177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3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6" y="170"/>
                  </a:lnTo>
                  <a:lnTo>
                    <a:pt x="36" y="170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3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31" y="146"/>
                  </a:lnTo>
                  <a:lnTo>
                    <a:pt x="29" y="144"/>
                  </a:lnTo>
                  <a:lnTo>
                    <a:pt x="31" y="142"/>
                  </a:lnTo>
                  <a:lnTo>
                    <a:pt x="31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18" y="137"/>
                  </a:lnTo>
                  <a:lnTo>
                    <a:pt x="18" y="135"/>
                  </a:lnTo>
                  <a:lnTo>
                    <a:pt x="16" y="135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11" y="130"/>
                  </a:lnTo>
                  <a:lnTo>
                    <a:pt x="11" y="128"/>
                  </a:lnTo>
                  <a:lnTo>
                    <a:pt x="7" y="128"/>
                  </a:lnTo>
                  <a:lnTo>
                    <a:pt x="4" y="124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6" y="97"/>
                  </a:lnTo>
                  <a:lnTo>
                    <a:pt x="46" y="97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95" y="8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48" y="77"/>
                  </a:lnTo>
                  <a:lnTo>
                    <a:pt x="164" y="75"/>
                  </a:lnTo>
                  <a:lnTo>
                    <a:pt x="164" y="75"/>
                  </a:lnTo>
                  <a:lnTo>
                    <a:pt x="221" y="62"/>
                  </a:lnTo>
                  <a:lnTo>
                    <a:pt x="272" y="51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0"/>
                  </a:lnTo>
                  <a:lnTo>
                    <a:pt x="278" y="60"/>
                  </a:lnTo>
                  <a:lnTo>
                    <a:pt x="279" y="64"/>
                  </a:lnTo>
                  <a:lnTo>
                    <a:pt x="281" y="66"/>
                  </a:lnTo>
                  <a:lnTo>
                    <a:pt x="283" y="66"/>
                  </a:lnTo>
                  <a:lnTo>
                    <a:pt x="283" y="67"/>
                  </a:lnTo>
                  <a:lnTo>
                    <a:pt x="283" y="71"/>
                  </a:lnTo>
                  <a:lnTo>
                    <a:pt x="285" y="77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2"/>
                  </a:lnTo>
                  <a:lnTo>
                    <a:pt x="292" y="84"/>
                  </a:lnTo>
                  <a:lnTo>
                    <a:pt x="345" y="75"/>
                  </a:lnTo>
                  <a:lnTo>
                    <a:pt x="353" y="73"/>
                  </a:lnTo>
                  <a:lnTo>
                    <a:pt x="376" y="69"/>
                  </a:lnTo>
                  <a:lnTo>
                    <a:pt x="385" y="69"/>
                  </a:lnTo>
                  <a:lnTo>
                    <a:pt x="413" y="64"/>
                  </a:lnTo>
                  <a:lnTo>
                    <a:pt x="426" y="62"/>
                  </a:lnTo>
                  <a:lnTo>
                    <a:pt x="458" y="58"/>
                  </a:lnTo>
                  <a:lnTo>
                    <a:pt x="477" y="55"/>
                  </a:lnTo>
                  <a:lnTo>
                    <a:pt x="522" y="47"/>
                  </a:lnTo>
                  <a:lnTo>
                    <a:pt x="535" y="46"/>
                  </a:lnTo>
                  <a:lnTo>
                    <a:pt x="548" y="44"/>
                  </a:lnTo>
                  <a:lnTo>
                    <a:pt x="552" y="42"/>
                  </a:lnTo>
                  <a:lnTo>
                    <a:pt x="574" y="38"/>
                  </a:lnTo>
                  <a:lnTo>
                    <a:pt x="572" y="40"/>
                  </a:lnTo>
                  <a:lnTo>
                    <a:pt x="572" y="40"/>
                  </a:lnTo>
                  <a:lnTo>
                    <a:pt x="572" y="42"/>
                  </a:lnTo>
                  <a:lnTo>
                    <a:pt x="572" y="42"/>
                  </a:lnTo>
                  <a:lnTo>
                    <a:pt x="574" y="44"/>
                  </a:lnTo>
                  <a:lnTo>
                    <a:pt x="575" y="46"/>
                  </a:lnTo>
                  <a:lnTo>
                    <a:pt x="575" y="46"/>
                  </a:lnTo>
                  <a:lnTo>
                    <a:pt x="577" y="47"/>
                  </a:lnTo>
                  <a:lnTo>
                    <a:pt x="577" y="47"/>
                  </a:lnTo>
                  <a:lnTo>
                    <a:pt x="577" y="49"/>
                  </a:lnTo>
                  <a:lnTo>
                    <a:pt x="579" y="53"/>
                  </a:lnTo>
                  <a:lnTo>
                    <a:pt x="579" y="55"/>
                  </a:lnTo>
                  <a:lnTo>
                    <a:pt x="579" y="55"/>
                  </a:lnTo>
                  <a:lnTo>
                    <a:pt x="579" y="57"/>
                  </a:lnTo>
                  <a:lnTo>
                    <a:pt x="581" y="60"/>
                  </a:lnTo>
                  <a:lnTo>
                    <a:pt x="583" y="60"/>
                  </a:lnTo>
                  <a:lnTo>
                    <a:pt x="583" y="62"/>
                  </a:lnTo>
                  <a:lnTo>
                    <a:pt x="585" y="62"/>
                  </a:lnTo>
                  <a:lnTo>
                    <a:pt x="585" y="62"/>
                  </a:lnTo>
                  <a:lnTo>
                    <a:pt x="588" y="60"/>
                  </a:lnTo>
                  <a:lnTo>
                    <a:pt x="590" y="60"/>
                  </a:lnTo>
                  <a:lnTo>
                    <a:pt x="592" y="60"/>
                  </a:lnTo>
                  <a:lnTo>
                    <a:pt x="594" y="60"/>
                  </a:lnTo>
                  <a:lnTo>
                    <a:pt x="596" y="60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7" y="57"/>
                  </a:lnTo>
                  <a:lnTo>
                    <a:pt x="596" y="53"/>
                  </a:lnTo>
                  <a:lnTo>
                    <a:pt x="596" y="51"/>
                  </a:lnTo>
                  <a:lnTo>
                    <a:pt x="596" y="46"/>
                  </a:lnTo>
                  <a:lnTo>
                    <a:pt x="596" y="42"/>
                  </a:lnTo>
                  <a:lnTo>
                    <a:pt x="596" y="35"/>
                  </a:lnTo>
                  <a:lnTo>
                    <a:pt x="596" y="33"/>
                  </a:lnTo>
                  <a:lnTo>
                    <a:pt x="594" y="31"/>
                  </a:lnTo>
                  <a:lnTo>
                    <a:pt x="592" y="29"/>
                  </a:lnTo>
                  <a:lnTo>
                    <a:pt x="592" y="27"/>
                  </a:lnTo>
                  <a:lnTo>
                    <a:pt x="588" y="24"/>
                  </a:lnTo>
                  <a:lnTo>
                    <a:pt x="588" y="20"/>
                  </a:lnTo>
                  <a:lnTo>
                    <a:pt x="588" y="18"/>
                  </a:lnTo>
                  <a:lnTo>
                    <a:pt x="588" y="16"/>
                  </a:lnTo>
                  <a:lnTo>
                    <a:pt x="586" y="14"/>
                  </a:lnTo>
                  <a:lnTo>
                    <a:pt x="586" y="13"/>
                  </a:lnTo>
                  <a:lnTo>
                    <a:pt x="586" y="11"/>
                  </a:lnTo>
                  <a:lnTo>
                    <a:pt x="588" y="13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88" y="7"/>
                  </a:lnTo>
                  <a:lnTo>
                    <a:pt x="590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7"/>
                  </a:lnTo>
                  <a:lnTo>
                    <a:pt x="592" y="5"/>
                  </a:lnTo>
                  <a:lnTo>
                    <a:pt x="594" y="5"/>
                  </a:lnTo>
                  <a:lnTo>
                    <a:pt x="594" y="4"/>
                  </a:lnTo>
                  <a:lnTo>
                    <a:pt x="594" y="2"/>
                  </a:lnTo>
                  <a:lnTo>
                    <a:pt x="594" y="2"/>
                  </a:lnTo>
                  <a:lnTo>
                    <a:pt x="596" y="2"/>
                  </a:lnTo>
                  <a:lnTo>
                    <a:pt x="597" y="2"/>
                  </a:lnTo>
                  <a:lnTo>
                    <a:pt x="599" y="2"/>
                  </a:lnTo>
                  <a:lnTo>
                    <a:pt x="599" y="2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599" y="0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3" y="2"/>
                  </a:lnTo>
                  <a:lnTo>
                    <a:pt x="605" y="4"/>
                  </a:lnTo>
                  <a:lnTo>
                    <a:pt x="605" y="4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10" y="2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614" y="5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4" y="4"/>
                  </a:lnTo>
                  <a:lnTo>
                    <a:pt x="616" y="2"/>
                  </a:lnTo>
                  <a:lnTo>
                    <a:pt x="616" y="2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7" y="4"/>
                  </a:lnTo>
                  <a:lnTo>
                    <a:pt x="619" y="4"/>
                  </a:lnTo>
                  <a:lnTo>
                    <a:pt x="619" y="5"/>
                  </a:lnTo>
                  <a:lnTo>
                    <a:pt x="621" y="5"/>
                  </a:lnTo>
                  <a:lnTo>
                    <a:pt x="623" y="4"/>
                  </a:lnTo>
                  <a:lnTo>
                    <a:pt x="625" y="4"/>
                  </a:lnTo>
                  <a:lnTo>
                    <a:pt x="627" y="4"/>
                  </a:lnTo>
                  <a:lnTo>
                    <a:pt x="628" y="5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4"/>
                  </a:lnTo>
                  <a:lnTo>
                    <a:pt x="630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2" y="5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4" y="4"/>
                  </a:lnTo>
                  <a:lnTo>
                    <a:pt x="636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9" y="4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8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6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5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4" y="7"/>
                  </a:lnTo>
                  <a:lnTo>
                    <a:pt x="636" y="7"/>
                  </a:lnTo>
                  <a:lnTo>
                    <a:pt x="636" y="7"/>
                  </a:lnTo>
                  <a:lnTo>
                    <a:pt x="638" y="5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8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39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7"/>
                  </a:lnTo>
                  <a:lnTo>
                    <a:pt x="641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5" y="7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1" y="9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1" y="11"/>
                  </a:lnTo>
                  <a:lnTo>
                    <a:pt x="643" y="11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3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9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1"/>
                  </a:lnTo>
                  <a:lnTo>
                    <a:pt x="645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3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4"/>
                  </a:lnTo>
                  <a:lnTo>
                    <a:pt x="647" y="16"/>
                  </a:lnTo>
                  <a:lnTo>
                    <a:pt x="645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18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0"/>
                  </a:lnTo>
                  <a:lnTo>
                    <a:pt x="647" y="22"/>
                  </a:lnTo>
                  <a:lnTo>
                    <a:pt x="647" y="24"/>
                  </a:lnTo>
                  <a:lnTo>
                    <a:pt x="647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49" y="24"/>
                  </a:lnTo>
                  <a:lnTo>
                    <a:pt x="650" y="24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0" y="25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7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2" y="29"/>
                  </a:lnTo>
                  <a:lnTo>
                    <a:pt x="654" y="29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1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4" y="33"/>
                  </a:lnTo>
                  <a:lnTo>
                    <a:pt x="656" y="33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5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6"/>
                  </a:lnTo>
                  <a:lnTo>
                    <a:pt x="656" y="38"/>
                  </a:lnTo>
                  <a:lnTo>
                    <a:pt x="656" y="38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6" y="40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2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59" y="44"/>
                  </a:lnTo>
                  <a:lnTo>
                    <a:pt x="659" y="44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6"/>
                  </a:lnTo>
                  <a:lnTo>
                    <a:pt x="659" y="47"/>
                  </a:lnTo>
                  <a:lnTo>
                    <a:pt x="661" y="47"/>
                  </a:lnTo>
                  <a:lnTo>
                    <a:pt x="661" y="47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1" y="49"/>
                  </a:lnTo>
                  <a:lnTo>
                    <a:pt x="663" y="49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1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3"/>
                  </a:lnTo>
                  <a:lnTo>
                    <a:pt x="663" y="55"/>
                  </a:lnTo>
                  <a:lnTo>
                    <a:pt x="663" y="55"/>
                  </a:lnTo>
                  <a:lnTo>
                    <a:pt x="665" y="55"/>
                  </a:lnTo>
                  <a:lnTo>
                    <a:pt x="665" y="55"/>
                  </a:lnTo>
                  <a:lnTo>
                    <a:pt x="663" y="57"/>
                  </a:lnTo>
                  <a:lnTo>
                    <a:pt x="663" y="57"/>
                  </a:lnTo>
                  <a:lnTo>
                    <a:pt x="663" y="58"/>
                  </a:lnTo>
                  <a:lnTo>
                    <a:pt x="665" y="58"/>
                  </a:lnTo>
                  <a:lnTo>
                    <a:pt x="665" y="58"/>
                  </a:lnTo>
                  <a:lnTo>
                    <a:pt x="665" y="60"/>
                  </a:lnTo>
                  <a:lnTo>
                    <a:pt x="665" y="60"/>
                  </a:lnTo>
                  <a:lnTo>
                    <a:pt x="667" y="60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4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69" y="66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7"/>
                  </a:lnTo>
                  <a:lnTo>
                    <a:pt x="670" y="69"/>
                  </a:lnTo>
                  <a:lnTo>
                    <a:pt x="670" y="69"/>
                  </a:lnTo>
                  <a:lnTo>
                    <a:pt x="672" y="69"/>
                  </a:lnTo>
                  <a:lnTo>
                    <a:pt x="672" y="69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74" y="71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3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4" y="75"/>
                  </a:lnTo>
                  <a:lnTo>
                    <a:pt x="676" y="75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7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78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6" y="80"/>
                  </a:lnTo>
                  <a:lnTo>
                    <a:pt x="678" y="80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78" y="82"/>
                  </a:lnTo>
                  <a:lnTo>
                    <a:pt x="680" y="82"/>
                  </a:lnTo>
                  <a:lnTo>
                    <a:pt x="678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0" y="84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1" y="86"/>
                  </a:lnTo>
                  <a:lnTo>
                    <a:pt x="683" y="88"/>
                  </a:lnTo>
                  <a:lnTo>
                    <a:pt x="683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1" y="88"/>
                  </a:lnTo>
                  <a:lnTo>
                    <a:pt x="683" y="88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3" y="89"/>
                  </a:lnTo>
                  <a:lnTo>
                    <a:pt x="685" y="89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5" y="91"/>
                  </a:lnTo>
                  <a:lnTo>
                    <a:pt x="687" y="91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7" y="93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9" y="95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7" y="97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9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7" y="100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2"/>
                  </a:lnTo>
                  <a:lnTo>
                    <a:pt x="689" y="104"/>
                  </a:lnTo>
                  <a:lnTo>
                    <a:pt x="691" y="104"/>
                  </a:lnTo>
                  <a:lnTo>
                    <a:pt x="691" y="104"/>
                  </a:lnTo>
                  <a:lnTo>
                    <a:pt x="689" y="104"/>
                  </a:lnTo>
                  <a:lnTo>
                    <a:pt x="689" y="106"/>
                  </a:lnTo>
                  <a:lnTo>
                    <a:pt x="689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1" y="106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2" y="108"/>
                  </a:lnTo>
                  <a:lnTo>
                    <a:pt x="694" y="108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4" y="110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6" y="111"/>
                  </a:lnTo>
                  <a:lnTo>
                    <a:pt x="698" y="111"/>
                  </a:lnTo>
                  <a:lnTo>
                    <a:pt x="698" y="111"/>
                  </a:lnTo>
                  <a:lnTo>
                    <a:pt x="698" y="113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5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0" y="117"/>
                  </a:lnTo>
                  <a:lnTo>
                    <a:pt x="702" y="119"/>
                  </a:lnTo>
                  <a:lnTo>
                    <a:pt x="702" y="119"/>
                  </a:lnTo>
                  <a:lnTo>
                    <a:pt x="703" y="119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3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2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2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3" y="124"/>
                  </a:lnTo>
                  <a:lnTo>
                    <a:pt x="705" y="124"/>
                  </a:lnTo>
                  <a:lnTo>
                    <a:pt x="705" y="126"/>
                  </a:lnTo>
                  <a:lnTo>
                    <a:pt x="705" y="126"/>
                  </a:lnTo>
                  <a:lnTo>
                    <a:pt x="705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28"/>
                  </a:lnTo>
                  <a:lnTo>
                    <a:pt x="707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0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09" y="131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1" y="133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2" y="135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7"/>
                  </a:lnTo>
                  <a:lnTo>
                    <a:pt x="714" y="139"/>
                  </a:lnTo>
                  <a:lnTo>
                    <a:pt x="716" y="139"/>
                  </a:lnTo>
                  <a:lnTo>
                    <a:pt x="716" y="139"/>
                  </a:lnTo>
                  <a:lnTo>
                    <a:pt x="716" y="141"/>
                  </a:lnTo>
                  <a:lnTo>
                    <a:pt x="718" y="141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2"/>
                  </a:lnTo>
                  <a:lnTo>
                    <a:pt x="718" y="144"/>
                  </a:lnTo>
                  <a:lnTo>
                    <a:pt x="720" y="144"/>
                  </a:lnTo>
                  <a:lnTo>
                    <a:pt x="720" y="144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2" y="146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48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0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2"/>
                  </a:lnTo>
                  <a:lnTo>
                    <a:pt x="723" y="153"/>
                  </a:lnTo>
                  <a:lnTo>
                    <a:pt x="725" y="153"/>
                  </a:lnTo>
                  <a:lnTo>
                    <a:pt x="725" y="153"/>
                  </a:lnTo>
                  <a:lnTo>
                    <a:pt x="725" y="155"/>
                  </a:lnTo>
                  <a:lnTo>
                    <a:pt x="725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5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7" y="155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9"/>
                  </a:lnTo>
                  <a:lnTo>
                    <a:pt x="729" y="159"/>
                  </a:lnTo>
                  <a:lnTo>
                    <a:pt x="731" y="159"/>
                  </a:lnTo>
                  <a:lnTo>
                    <a:pt x="731" y="159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1" y="161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3" y="163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4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4" y="166"/>
                  </a:lnTo>
                  <a:lnTo>
                    <a:pt x="736" y="166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0"/>
                  </a:lnTo>
                  <a:lnTo>
                    <a:pt x="738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3"/>
                  </a:lnTo>
                  <a:lnTo>
                    <a:pt x="740" y="173"/>
                  </a:lnTo>
                  <a:lnTo>
                    <a:pt x="742" y="173"/>
                  </a:lnTo>
                  <a:lnTo>
                    <a:pt x="742" y="173"/>
                  </a:lnTo>
                  <a:lnTo>
                    <a:pt x="742" y="175"/>
                  </a:lnTo>
                  <a:lnTo>
                    <a:pt x="742" y="175"/>
                  </a:lnTo>
                  <a:lnTo>
                    <a:pt x="744" y="175"/>
                  </a:lnTo>
                  <a:lnTo>
                    <a:pt x="744" y="175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4" y="177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5" y="179"/>
                  </a:lnTo>
                  <a:lnTo>
                    <a:pt x="747" y="179"/>
                  </a:lnTo>
                  <a:lnTo>
                    <a:pt x="747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7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49" y="184"/>
                  </a:lnTo>
                  <a:lnTo>
                    <a:pt x="751" y="183"/>
                  </a:lnTo>
                  <a:lnTo>
                    <a:pt x="751" y="184"/>
                  </a:lnTo>
                  <a:lnTo>
                    <a:pt x="753" y="184"/>
                  </a:lnTo>
                  <a:lnTo>
                    <a:pt x="753" y="184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3" y="186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54" y="188"/>
                  </a:lnTo>
                  <a:lnTo>
                    <a:pt x="754" y="188"/>
                  </a:lnTo>
                  <a:lnTo>
                    <a:pt x="756" y="188"/>
                  </a:lnTo>
                  <a:lnTo>
                    <a:pt x="756" y="188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8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6" y="194"/>
                  </a:lnTo>
                  <a:lnTo>
                    <a:pt x="758" y="194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0" y="197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2" y="199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4" y="203"/>
                  </a:lnTo>
                  <a:lnTo>
                    <a:pt x="764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5"/>
                  </a:lnTo>
                  <a:lnTo>
                    <a:pt x="765" y="205"/>
                  </a:lnTo>
                  <a:lnTo>
                    <a:pt x="767" y="205"/>
                  </a:lnTo>
                  <a:lnTo>
                    <a:pt x="767" y="206"/>
                  </a:lnTo>
                  <a:lnTo>
                    <a:pt x="767" y="206"/>
                  </a:lnTo>
                  <a:lnTo>
                    <a:pt x="769" y="206"/>
                  </a:lnTo>
                  <a:lnTo>
                    <a:pt x="769" y="206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08"/>
                  </a:lnTo>
                  <a:lnTo>
                    <a:pt x="769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0"/>
                  </a:lnTo>
                  <a:lnTo>
                    <a:pt x="771" y="212"/>
                  </a:lnTo>
                  <a:lnTo>
                    <a:pt x="771" y="212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3" y="214"/>
                  </a:lnTo>
                  <a:lnTo>
                    <a:pt x="775" y="214"/>
                  </a:lnTo>
                  <a:lnTo>
                    <a:pt x="775" y="214"/>
                  </a:lnTo>
                  <a:lnTo>
                    <a:pt x="775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6"/>
                  </a:lnTo>
                  <a:lnTo>
                    <a:pt x="776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7"/>
                  </a:lnTo>
                  <a:lnTo>
                    <a:pt x="778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19"/>
                  </a:lnTo>
                  <a:lnTo>
                    <a:pt x="780" y="221"/>
                  </a:lnTo>
                  <a:lnTo>
                    <a:pt x="782" y="221"/>
                  </a:lnTo>
                  <a:lnTo>
                    <a:pt x="782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8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6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5" y="219"/>
                  </a:lnTo>
                  <a:lnTo>
                    <a:pt x="776" y="219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5" y="217"/>
                  </a:lnTo>
                  <a:lnTo>
                    <a:pt x="773" y="217"/>
                  </a:lnTo>
                  <a:lnTo>
                    <a:pt x="773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7"/>
                  </a:lnTo>
                  <a:lnTo>
                    <a:pt x="771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6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69" y="217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19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1"/>
                  </a:lnTo>
                  <a:lnTo>
                    <a:pt x="771" y="223"/>
                  </a:lnTo>
                  <a:lnTo>
                    <a:pt x="773" y="223"/>
                  </a:lnTo>
                  <a:lnTo>
                    <a:pt x="773" y="223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5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3" y="226"/>
                  </a:lnTo>
                  <a:lnTo>
                    <a:pt x="775" y="226"/>
                  </a:lnTo>
                  <a:lnTo>
                    <a:pt x="775" y="228"/>
                  </a:lnTo>
                  <a:lnTo>
                    <a:pt x="775" y="228"/>
                  </a:lnTo>
                  <a:lnTo>
                    <a:pt x="775" y="230"/>
                  </a:lnTo>
                  <a:lnTo>
                    <a:pt x="775" y="230"/>
                  </a:lnTo>
                  <a:lnTo>
                    <a:pt x="775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78" y="236"/>
                  </a:lnTo>
                  <a:lnTo>
                    <a:pt x="780" y="236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7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0" y="239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1"/>
                  </a:lnTo>
                  <a:lnTo>
                    <a:pt x="782" y="243"/>
                  </a:lnTo>
                  <a:lnTo>
                    <a:pt x="782" y="243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2" y="245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247"/>
                  </a:lnTo>
                  <a:lnTo>
                    <a:pt x="784" y="247"/>
                  </a:lnTo>
                  <a:lnTo>
                    <a:pt x="786" y="247"/>
                  </a:lnTo>
                  <a:lnTo>
                    <a:pt x="786" y="247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48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6" y="250"/>
                  </a:lnTo>
                  <a:lnTo>
                    <a:pt x="787" y="250"/>
                  </a:lnTo>
                  <a:lnTo>
                    <a:pt x="787" y="250"/>
                  </a:lnTo>
                  <a:lnTo>
                    <a:pt x="787" y="252"/>
                  </a:lnTo>
                  <a:lnTo>
                    <a:pt x="787" y="252"/>
                  </a:lnTo>
                  <a:lnTo>
                    <a:pt x="787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4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89" y="256"/>
                  </a:lnTo>
                  <a:lnTo>
                    <a:pt x="791" y="25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406400" y="233363"/>
              <a:ext cx="1028700" cy="704850"/>
            </a:xfrm>
            <a:custGeom>
              <a:avLst/>
              <a:gdLst/>
              <a:ahLst/>
              <a:cxnLst>
                <a:cxn ang="0">
                  <a:pos x="181" y="24"/>
                </a:cxn>
                <a:cxn ang="0">
                  <a:pos x="197" y="35"/>
                </a:cxn>
                <a:cxn ang="0">
                  <a:pos x="192" y="57"/>
                </a:cxn>
                <a:cxn ang="0">
                  <a:pos x="175" y="62"/>
                </a:cxn>
                <a:cxn ang="0">
                  <a:pos x="188" y="80"/>
                </a:cxn>
                <a:cxn ang="0">
                  <a:pos x="183" y="97"/>
                </a:cxn>
                <a:cxn ang="0">
                  <a:pos x="190" y="111"/>
                </a:cxn>
                <a:cxn ang="0">
                  <a:pos x="193" y="108"/>
                </a:cxn>
                <a:cxn ang="0">
                  <a:pos x="208" y="128"/>
                </a:cxn>
                <a:cxn ang="0">
                  <a:pos x="184" y="150"/>
                </a:cxn>
                <a:cxn ang="0">
                  <a:pos x="184" y="184"/>
                </a:cxn>
                <a:cxn ang="0">
                  <a:pos x="181" y="201"/>
                </a:cxn>
                <a:cxn ang="0">
                  <a:pos x="159" y="214"/>
                </a:cxn>
                <a:cxn ang="0">
                  <a:pos x="135" y="226"/>
                </a:cxn>
                <a:cxn ang="0">
                  <a:pos x="126" y="223"/>
                </a:cxn>
                <a:cxn ang="0">
                  <a:pos x="117" y="232"/>
                </a:cxn>
                <a:cxn ang="0">
                  <a:pos x="119" y="221"/>
                </a:cxn>
                <a:cxn ang="0">
                  <a:pos x="122" y="214"/>
                </a:cxn>
                <a:cxn ang="0">
                  <a:pos x="119" y="212"/>
                </a:cxn>
                <a:cxn ang="0">
                  <a:pos x="140" y="197"/>
                </a:cxn>
                <a:cxn ang="0">
                  <a:pos x="142" y="217"/>
                </a:cxn>
                <a:cxn ang="0">
                  <a:pos x="155" y="199"/>
                </a:cxn>
                <a:cxn ang="0">
                  <a:pos x="157" y="212"/>
                </a:cxn>
                <a:cxn ang="0">
                  <a:pos x="166" y="183"/>
                </a:cxn>
                <a:cxn ang="0">
                  <a:pos x="157" y="173"/>
                </a:cxn>
                <a:cxn ang="0">
                  <a:pos x="162" y="170"/>
                </a:cxn>
                <a:cxn ang="0">
                  <a:pos x="170" y="155"/>
                </a:cxn>
                <a:cxn ang="0">
                  <a:pos x="170" y="131"/>
                </a:cxn>
                <a:cxn ang="0">
                  <a:pos x="157" y="150"/>
                </a:cxn>
                <a:cxn ang="0">
                  <a:pos x="126" y="173"/>
                </a:cxn>
                <a:cxn ang="0">
                  <a:pos x="126" y="192"/>
                </a:cxn>
                <a:cxn ang="0">
                  <a:pos x="109" y="192"/>
                </a:cxn>
                <a:cxn ang="0">
                  <a:pos x="137" y="159"/>
                </a:cxn>
                <a:cxn ang="0">
                  <a:pos x="150" y="139"/>
                </a:cxn>
                <a:cxn ang="0">
                  <a:pos x="153" y="148"/>
                </a:cxn>
                <a:cxn ang="0">
                  <a:pos x="164" y="126"/>
                </a:cxn>
                <a:cxn ang="0">
                  <a:pos x="153" y="104"/>
                </a:cxn>
                <a:cxn ang="0">
                  <a:pos x="146" y="108"/>
                </a:cxn>
                <a:cxn ang="0">
                  <a:pos x="130" y="97"/>
                </a:cxn>
                <a:cxn ang="0">
                  <a:pos x="106" y="95"/>
                </a:cxn>
                <a:cxn ang="0">
                  <a:pos x="78" y="86"/>
                </a:cxn>
                <a:cxn ang="0">
                  <a:pos x="45" y="68"/>
                </a:cxn>
                <a:cxn ang="0">
                  <a:pos x="16" y="46"/>
                </a:cxn>
                <a:cxn ang="0">
                  <a:pos x="3" y="62"/>
                </a:cxn>
                <a:cxn ang="0">
                  <a:pos x="2" y="104"/>
                </a:cxn>
                <a:cxn ang="0">
                  <a:pos x="14" y="130"/>
                </a:cxn>
                <a:cxn ang="0">
                  <a:pos x="16" y="175"/>
                </a:cxn>
                <a:cxn ang="0">
                  <a:pos x="16" y="226"/>
                </a:cxn>
                <a:cxn ang="0">
                  <a:pos x="35" y="226"/>
                </a:cxn>
                <a:cxn ang="0">
                  <a:pos x="24" y="236"/>
                </a:cxn>
                <a:cxn ang="0">
                  <a:pos x="16" y="237"/>
                </a:cxn>
                <a:cxn ang="0">
                  <a:pos x="33" y="254"/>
                </a:cxn>
                <a:cxn ang="0">
                  <a:pos x="29" y="265"/>
                </a:cxn>
                <a:cxn ang="0">
                  <a:pos x="25" y="289"/>
                </a:cxn>
                <a:cxn ang="0">
                  <a:pos x="14" y="294"/>
                </a:cxn>
                <a:cxn ang="0">
                  <a:pos x="16" y="267"/>
                </a:cxn>
                <a:cxn ang="0">
                  <a:pos x="9" y="307"/>
                </a:cxn>
                <a:cxn ang="0">
                  <a:pos x="33" y="312"/>
                </a:cxn>
                <a:cxn ang="0">
                  <a:pos x="60" y="322"/>
                </a:cxn>
                <a:cxn ang="0">
                  <a:pos x="106" y="391"/>
                </a:cxn>
                <a:cxn ang="0">
                  <a:pos x="226" y="422"/>
                </a:cxn>
                <a:cxn ang="0">
                  <a:pos x="338" y="429"/>
                </a:cxn>
                <a:cxn ang="0">
                  <a:pos x="610" y="418"/>
                </a:cxn>
              </a:cxnLst>
              <a:rect l="0" t="0" r="r" b="b"/>
              <a:pathLst>
                <a:path w="648" h="444">
                  <a:moveTo>
                    <a:pt x="616" y="71"/>
                  </a:moveTo>
                  <a:lnTo>
                    <a:pt x="553" y="62"/>
                  </a:lnTo>
                  <a:lnTo>
                    <a:pt x="500" y="55"/>
                  </a:lnTo>
                  <a:lnTo>
                    <a:pt x="453" y="47"/>
                  </a:lnTo>
                  <a:lnTo>
                    <a:pt x="413" y="42"/>
                  </a:lnTo>
                  <a:lnTo>
                    <a:pt x="369" y="35"/>
                  </a:lnTo>
                  <a:lnTo>
                    <a:pt x="336" y="29"/>
                  </a:lnTo>
                  <a:lnTo>
                    <a:pt x="314" y="25"/>
                  </a:lnTo>
                  <a:lnTo>
                    <a:pt x="281" y="20"/>
                  </a:lnTo>
                  <a:lnTo>
                    <a:pt x="246" y="13"/>
                  </a:lnTo>
                  <a:lnTo>
                    <a:pt x="219" y="9"/>
                  </a:lnTo>
                  <a:lnTo>
                    <a:pt x="214" y="7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7" y="2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9" y="11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7" y="13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81" y="18"/>
                  </a:lnTo>
                  <a:lnTo>
                    <a:pt x="181" y="18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1" y="22"/>
                  </a:lnTo>
                  <a:lnTo>
                    <a:pt x="181" y="22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4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1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3" y="31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3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0" y="31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5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5" y="36"/>
                  </a:lnTo>
                  <a:lnTo>
                    <a:pt x="195" y="36"/>
                  </a:lnTo>
                  <a:lnTo>
                    <a:pt x="195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7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7" y="51"/>
                  </a:lnTo>
                  <a:lnTo>
                    <a:pt x="197" y="51"/>
                  </a:lnTo>
                  <a:lnTo>
                    <a:pt x="199" y="51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195" y="57"/>
                  </a:lnTo>
                  <a:lnTo>
                    <a:pt x="197" y="57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5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3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0" y="55"/>
                  </a:lnTo>
                  <a:lnTo>
                    <a:pt x="190" y="55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0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2" y="62"/>
                  </a:lnTo>
                  <a:lnTo>
                    <a:pt x="193" y="64"/>
                  </a:lnTo>
                  <a:lnTo>
                    <a:pt x="192" y="64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90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8"/>
                  </a:lnTo>
                  <a:lnTo>
                    <a:pt x="186" y="68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6" y="64"/>
                  </a:lnTo>
                  <a:lnTo>
                    <a:pt x="186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4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6"/>
                  </a:lnTo>
                  <a:lnTo>
                    <a:pt x="184" y="68"/>
                  </a:lnTo>
                  <a:lnTo>
                    <a:pt x="184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3" y="64"/>
                  </a:lnTo>
                  <a:lnTo>
                    <a:pt x="183" y="64"/>
                  </a:lnTo>
                  <a:lnTo>
                    <a:pt x="183" y="62"/>
                  </a:lnTo>
                  <a:lnTo>
                    <a:pt x="183" y="62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79" y="60"/>
                  </a:lnTo>
                  <a:lnTo>
                    <a:pt x="179" y="60"/>
                  </a:lnTo>
                  <a:lnTo>
                    <a:pt x="179" y="62"/>
                  </a:lnTo>
                  <a:lnTo>
                    <a:pt x="179" y="62"/>
                  </a:lnTo>
                  <a:lnTo>
                    <a:pt x="177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7" y="64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69"/>
                  </a:lnTo>
                  <a:lnTo>
                    <a:pt x="175" y="71"/>
                  </a:lnTo>
                  <a:lnTo>
                    <a:pt x="175" y="7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81" y="73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4" y="78"/>
                  </a:lnTo>
                  <a:lnTo>
                    <a:pt x="186" y="78"/>
                  </a:lnTo>
                  <a:lnTo>
                    <a:pt x="186" y="80"/>
                  </a:lnTo>
                  <a:lnTo>
                    <a:pt x="186" y="78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0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2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2" y="84"/>
                  </a:lnTo>
                  <a:lnTo>
                    <a:pt x="192" y="86"/>
                  </a:lnTo>
                  <a:lnTo>
                    <a:pt x="193" y="86"/>
                  </a:lnTo>
                  <a:lnTo>
                    <a:pt x="193" y="86"/>
                  </a:lnTo>
                  <a:lnTo>
                    <a:pt x="193" y="88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8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7" y="89"/>
                  </a:lnTo>
                  <a:lnTo>
                    <a:pt x="195" y="91"/>
                  </a:lnTo>
                  <a:lnTo>
                    <a:pt x="197" y="91"/>
                  </a:lnTo>
                  <a:lnTo>
                    <a:pt x="195" y="91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5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2" y="97"/>
                  </a:lnTo>
                  <a:lnTo>
                    <a:pt x="192" y="97"/>
                  </a:lnTo>
                  <a:lnTo>
                    <a:pt x="192" y="95"/>
                  </a:lnTo>
                  <a:lnTo>
                    <a:pt x="192" y="95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90" y="95"/>
                  </a:lnTo>
                  <a:lnTo>
                    <a:pt x="190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5"/>
                  </a:lnTo>
                  <a:lnTo>
                    <a:pt x="186" y="93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3" y="97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0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6" y="110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13"/>
                  </a:lnTo>
                  <a:lnTo>
                    <a:pt x="186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3" y="119"/>
                  </a:lnTo>
                  <a:lnTo>
                    <a:pt x="193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92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5"/>
                  </a:lnTo>
                  <a:lnTo>
                    <a:pt x="190" y="113"/>
                  </a:lnTo>
                  <a:lnTo>
                    <a:pt x="190" y="113"/>
                  </a:lnTo>
                  <a:lnTo>
                    <a:pt x="190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8" y="111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10"/>
                  </a:lnTo>
                  <a:lnTo>
                    <a:pt x="186" y="108"/>
                  </a:lnTo>
                  <a:lnTo>
                    <a:pt x="186" y="108"/>
                  </a:lnTo>
                  <a:lnTo>
                    <a:pt x="184" y="108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4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6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0" y="97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3" y="99"/>
                  </a:lnTo>
                  <a:lnTo>
                    <a:pt x="193" y="99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2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5" y="10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08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5"/>
                  </a:lnTo>
                  <a:lnTo>
                    <a:pt x="193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19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7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1"/>
                  </a:lnTo>
                  <a:lnTo>
                    <a:pt x="197" y="121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199" y="122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4" y="124"/>
                  </a:lnTo>
                  <a:lnTo>
                    <a:pt x="206" y="124"/>
                  </a:lnTo>
                  <a:lnTo>
                    <a:pt x="204" y="124"/>
                  </a:lnTo>
                  <a:lnTo>
                    <a:pt x="204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30"/>
                  </a:lnTo>
                  <a:lnTo>
                    <a:pt x="210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30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206" y="126"/>
                  </a:lnTo>
                  <a:lnTo>
                    <a:pt x="206" y="126"/>
                  </a:lnTo>
                  <a:lnTo>
                    <a:pt x="204" y="126"/>
                  </a:lnTo>
                  <a:lnTo>
                    <a:pt x="204" y="126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3" y="130"/>
                  </a:lnTo>
                  <a:lnTo>
                    <a:pt x="201" y="130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3" y="131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199" y="133"/>
                  </a:lnTo>
                  <a:lnTo>
                    <a:pt x="197" y="133"/>
                  </a:lnTo>
                  <a:lnTo>
                    <a:pt x="197" y="133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7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5"/>
                  </a:lnTo>
                  <a:lnTo>
                    <a:pt x="193" y="137"/>
                  </a:lnTo>
                  <a:lnTo>
                    <a:pt x="193" y="137"/>
                  </a:lnTo>
                  <a:lnTo>
                    <a:pt x="193" y="139"/>
                  </a:lnTo>
                  <a:lnTo>
                    <a:pt x="193" y="139"/>
                  </a:lnTo>
                  <a:lnTo>
                    <a:pt x="192" y="139"/>
                  </a:lnTo>
                  <a:lnTo>
                    <a:pt x="192" y="139"/>
                  </a:lnTo>
                  <a:lnTo>
                    <a:pt x="192" y="141"/>
                  </a:lnTo>
                  <a:lnTo>
                    <a:pt x="192" y="142"/>
                  </a:lnTo>
                  <a:lnTo>
                    <a:pt x="190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8" y="146"/>
                  </a:lnTo>
                  <a:lnTo>
                    <a:pt x="186" y="146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0"/>
                  </a:lnTo>
                  <a:lnTo>
                    <a:pt x="184" y="152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3" y="157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4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81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6"/>
                  </a:lnTo>
                  <a:lnTo>
                    <a:pt x="179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70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79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3" y="172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3"/>
                  </a:lnTo>
                  <a:lnTo>
                    <a:pt x="183" y="175"/>
                  </a:lnTo>
                  <a:lnTo>
                    <a:pt x="184" y="175"/>
                  </a:lnTo>
                  <a:lnTo>
                    <a:pt x="184" y="175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3" y="177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9"/>
                  </a:lnTo>
                  <a:lnTo>
                    <a:pt x="183" y="177"/>
                  </a:lnTo>
                  <a:lnTo>
                    <a:pt x="183" y="177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81" y="175"/>
                  </a:lnTo>
                  <a:lnTo>
                    <a:pt x="179" y="175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1"/>
                  </a:lnTo>
                  <a:lnTo>
                    <a:pt x="179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3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7" y="186"/>
                  </a:lnTo>
                  <a:lnTo>
                    <a:pt x="177" y="188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0"/>
                  </a:lnTo>
                  <a:lnTo>
                    <a:pt x="179" y="192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9" y="194"/>
                  </a:lnTo>
                  <a:lnTo>
                    <a:pt x="179" y="194"/>
                  </a:lnTo>
                  <a:lnTo>
                    <a:pt x="179" y="195"/>
                  </a:lnTo>
                  <a:lnTo>
                    <a:pt x="179" y="195"/>
                  </a:lnTo>
                  <a:lnTo>
                    <a:pt x="179" y="197"/>
                  </a:lnTo>
                  <a:lnTo>
                    <a:pt x="179" y="197"/>
                  </a:lnTo>
                  <a:lnTo>
                    <a:pt x="179" y="199"/>
                  </a:lnTo>
                  <a:lnTo>
                    <a:pt x="181" y="199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3"/>
                  </a:lnTo>
                  <a:lnTo>
                    <a:pt x="181" y="203"/>
                  </a:lnTo>
                  <a:lnTo>
                    <a:pt x="179" y="203"/>
                  </a:lnTo>
                  <a:lnTo>
                    <a:pt x="179" y="205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6"/>
                  </a:lnTo>
                  <a:lnTo>
                    <a:pt x="179" y="208"/>
                  </a:lnTo>
                  <a:lnTo>
                    <a:pt x="179" y="208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3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10"/>
                  </a:lnTo>
                  <a:lnTo>
                    <a:pt x="170" y="210"/>
                  </a:lnTo>
                  <a:lnTo>
                    <a:pt x="168" y="210"/>
                  </a:lnTo>
                  <a:lnTo>
                    <a:pt x="168" y="210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2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6" y="214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10"/>
                  </a:lnTo>
                  <a:lnTo>
                    <a:pt x="162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6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9" y="214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7" y="217"/>
                  </a:lnTo>
                  <a:lnTo>
                    <a:pt x="155" y="217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5" y="219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1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5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8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6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4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0" y="230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2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30"/>
                  </a:lnTo>
                  <a:lnTo>
                    <a:pt x="139" y="228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5" y="225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3"/>
                  </a:lnTo>
                  <a:lnTo>
                    <a:pt x="135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3" y="223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1" y="225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8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6"/>
                  </a:lnTo>
                  <a:lnTo>
                    <a:pt x="131" y="225"/>
                  </a:lnTo>
                  <a:lnTo>
                    <a:pt x="130" y="225"/>
                  </a:lnTo>
                  <a:lnTo>
                    <a:pt x="130" y="226"/>
                  </a:lnTo>
                  <a:lnTo>
                    <a:pt x="130" y="226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0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8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3"/>
                  </a:lnTo>
                  <a:lnTo>
                    <a:pt x="126" y="225"/>
                  </a:lnTo>
                  <a:lnTo>
                    <a:pt x="126" y="225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6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0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2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4" y="223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2" y="226"/>
                  </a:lnTo>
                  <a:lnTo>
                    <a:pt x="120" y="226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9" y="228"/>
                  </a:lnTo>
                  <a:lnTo>
                    <a:pt x="117" y="228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5" y="234"/>
                  </a:lnTo>
                  <a:lnTo>
                    <a:pt x="115" y="234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30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7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0" y="223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21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9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7" y="225"/>
                  </a:lnTo>
                  <a:lnTo>
                    <a:pt x="115" y="225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5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6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1" y="223"/>
                  </a:lnTo>
                  <a:lnTo>
                    <a:pt x="111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3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5" y="223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21"/>
                  </a:lnTo>
                  <a:lnTo>
                    <a:pt x="113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1" y="221"/>
                  </a:lnTo>
                  <a:lnTo>
                    <a:pt x="113" y="219"/>
                  </a:lnTo>
                  <a:lnTo>
                    <a:pt x="113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9" y="219"/>
                  </a:lnTo>
                  <a:lnTo>
                    <a:pt x="119" y="219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7"/>
                  </a:lnTo>
                  <a:lnTo>
                    <a:pt x="122" y="216"/>
                  </a:lnTo>
                  <a:lnTo>
                    <a:pt x="122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9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7" y="214"/>
                  </a:lnTo>
                  <a:lnTo>
                    <a:pt x="115" y="214"/>
                  </a:lnTo>
                  <a:lnTo>
                    <a:pt x="113" y="214"/>
                  </a:lnTo>
                  <a:lnTo>
                    <a:pt x="113" y="212"/>
                  </a:lnTo>
                  <a:lnTo>
                    <a:pt x="113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3" y="210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20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6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2"/>
                  </a:lnTo>
                  <a:lnTo>
                    <a:pt x="119" y="214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2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0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6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30" y="205"/>
                  </a:lnTo>
                  <a:lnTo>
                    <a:pt x="130" y="205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1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1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5" y="203"/>
                  </a:lnTo>
                  <a:lnTo>
                    <a:pt x="135" y="201"/>
                  </a:lnTo>
                  <a:lnTo>
                    <a:pt x="137" y="201"/>
                  </a:lnTo>
                  <a:lnTo>
                    <a:pt x="137" y="199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7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5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2" y="201"/>
                  </a:lnTo>
                  <a:lnTo>
                    <a:pt x="142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39" y="203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9" y="205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10"/>
                  </a:lnTo>
                  <a:lnTo>
                    <a:pt x="135" y="210"/>
                  </a:lnTo>
                  <a:lnTo>
                    <a:pt x="135" y="212"/>
                  </a:lnTo>
                  <a:lnTo>
                    <a:pt x="135" y="212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7" y="214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9" y="219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39" y="223"/>
                  </a:lnTo>
                  <a:lnTo>
                    <a:pt x="139" y="223"/>
                  </a:lnTo>
                  <a:lnTo>
                    <a:pt x="139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7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7"/>
                  </a:lnTo>
                  <a:lnTo>
                    <a:pt x="142" y="216"/>
                  </a:lnTo>
                  <a:lnTo>
                    <a:pt x="144" y="216"/>
                  </a:lnTo>
                  <a:lnTo>
                    <a:pt x="144" y="214"/>
                  </a:lnTo>
                  <a:lnTo>
                    <a:pt x="144" y="214"/>
                  </a:lnTo>
                  <a:lnTo>
                    <a:pt x="142" y="214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2" y="212"/>
                  </a:lnTo>
                  <a:lnTo>
                    <a:pt x="140" y="212"/>
                  </a:lnTo>
                  <a:lnTo>
                    <a:pt x="140" y="210"/>
                  </a:lnTo>
                  <a:lnTo>
                    <a:pt x="142" y="210"/>
                  </a:lnTo>
                  <a:lnTo>
                    <a:pt x="142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10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0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6" y="201"/>
                  </a:lnTo>
                  <a:lnTo>
                    <a:pt x="148" y="201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48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0" y="199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7"/>
                  </a:lnTo>
                  <a:lnTo>
                    <a:pt x="153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5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7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5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3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50" y="201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0" y="203"/>
                  </a:lnTo>
                  <a:lnTo>
                    <a:pt x="151" y="203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6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6" y="208"/>
                  </a:lnTo>
                  <a:lnTo>
                    <a:pt x="146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5" y="212"/>
                  </a:lnTo>
                  <a:lnTo>
                    <a:pt x="155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10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08"/>
                  </a:lnTo>
                  <a:lnTo>
                    <a:pt x="153" y="210"/>
                  </a:lnTo>
                  <a:lnTo>
                    <a:pt x="155" y="210"/>
                  </a:lnTo>
                  <a:lnTo>
                    <a:pt x="155" y="210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2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5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2"/>
                  </a:lnTo>
                  <a:lnTo>
                    <a:pt x="159" y="212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9" y="210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7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3"/>
                  </a:lnTo>
                  <a:lnTo>
                    <a:pt x="161" y="203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5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2" y="194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6" y="188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4" y="183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4" y="181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9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4" y="173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4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62" y="177"/>
                  </a:lnTo>
                  <a:lnTo>
                    <a:pt x="162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61" y="177"/>
                  </a:lnTo>
                  <a:lnTo>
                    <a:pt x="159" y="179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5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159" y="177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7" y="173"/>
                  </a:lnTo>
                  <a:lnTo>
                    <a:pt x="155" y="173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3" y="173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5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70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5" y="166"/>
                  </a:lnTo>
                  <a:lnTo>
                    <a:pt x="155" y="166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4"/>
                  </a:lnTo>
                  <a:lnTo>
                    <a:pt x="155" y="166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55" y="166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7" y="172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59" y="173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5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62" y="173"/>
                  </a:lnTo>
                  <a:lnTo>
                    <a:pt x="162" y="173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2" y="166"/>
                  </a:lnTo>
                  <a:lnTo>
                    <a:pt x="161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6" y="161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6" y="159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7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3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2"/>
                  </a:lnTo>
                  <a:lnTo>
                    <a:pt x="175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3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4"/>
                  </a:lnTo>
                  <a:lnTo>
                    <a:pt x="175" y="142"/>
                  </a:lnTo>
                  <a:lnTo>
                    <a:pt x="175" y="142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5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1"/>
                  </a:lnTo>
                  <a:lnTo>
                    <a:pt x="168" y="130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5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7"/>
                  </a:lnTo>
                  <a:lnTo>
                    <a:pt x="170" y="139"/>
                  </a:lnTo>
                  <a:lnTo>
                    <a:pt x="170" y="139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8" y="141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6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61" y="146"/>
                  </a:lnTo>
                  <a:lnTo>
                    <a:pt x="159" y="146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2"/>
                  </a:lnTo>
                  <a:lnTo>
                    <a:pt x="155" y="153"/>
                  </a:lnTo>
                  <a:lnTo>
                    <a:pt x="155" y="153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53" y="155"/>
                  </a:lnTo>
                  <a:lnTo>
                    <a:pt x="153" y="155"/>
                  </a:lnTo>
                  <a:lnTo>
                    <a:pt x="151" y="157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1" y="161"/>
                  </a:lnTo>
                  <a:lnTo>
                    <a:pt x="151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3"/>
                  </a:lnTo>
                  <a:lnTo>
                    <a:pt x="146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9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0" y="170"/>
                  </a:lnTo>
                  <a:lnTo>
                    <a:pt x="130" y="170"/>
                  </a:lnTo>
                  <a:lnTo>
                    <a:pt x="130" y="172"/>
                  </a:lnTo>
                  <a:lnTo>
                    <a:pt x="128" y="172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3"/>
                  </a:lnTo>
                  <a:lnTo>
                    <a:pt x="126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5"/>
                  </a:lnTo>
                  <a:lnTo>
                    <a:pt x="124" y="177"/>
                  </a:lnTo>
                  <a:lnTo>
                    <a:pt x="124" y="177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19" y="181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20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5" y="188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5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7" y="192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19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22" y="194"/>
                  </a:lnTo>
                  <a:lnTo>
                    <a:pt x="122" y="192"/>
                  </a:lnTo>
                  <a:lnTo>
                    <a:pt x="122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0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90"/>
                  </a:lnTo>
                  <a:lnTo>
                    <a:pt x="133" y="188"/>
                  </a:lnTo>
                  <a:lnTo>
                    <a:pt x="133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6"/>
                  </a:lnTo>
                  <a:lnTo>
                    <a:pt x="139" y="186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9" y="188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90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1" y="192"/>
                  </a:lnTo>
                  <a:lnTo>
                    <a:pt x="130" y="192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4"/>
                  </a:lnTo>
                  <a:lnTo>
                    <a:pt x="126" y="194"/>
                  </a:lnTo>
                  <a:lnTo>
                    <a:pt x="124" y="194"/>
                  </a:lnTo>
                  <a:lnTo>
                    <a:pt x="124" y="194"/>
                  </a:lnTo>
                  <a:lnTo>
                    <a:pt x="124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19" y="195"/>
                  </a:lnTo>
                  <a:lnTo>
                    <a:pt x="117" y="195"/>
                  </a:lnTo>
                  <a:lnTo>
                    <a:pt x="117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3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11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2"/>
                  </a:lnTo>
                  <a:lnTo>
                    <a:pt x="109" y="192"/>
                  </a:lnTo>
                  <a:lnTo>
                    <a:pt x="109" y="190"/>
                  </a:lnTo>
                  <a:lnTo>
                    <a:pt x="111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3" y="18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3"/>
                  </a:lnTo>
                  <a:lnTo>
                    <a:pt x="115" y="183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20" y="17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22" y="177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2" y="173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2"/>
                  </a:lnTo>
                  <a:lnTo>
                    <a:pt x="124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6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0" y="166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9" y="161"/>
                  </a:lnTo>
                  <a:lnTo>
                    <a:pt x="137" y="161"/>
                  </a:lnTo>
                  <a:lnTo>
                    <a:pt x="137" y="161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0" y="153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4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2"/>
                  </a:lnTo>
                  <a:lnTo>
                    <a:pt x="144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48" y="142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0" y="139"/>
                  </a:lnTo>
                  <a:lnTo>
                    <a:pt x="150" y="137"/>
                  </a:lnTo>
                  <a:lnTo>
                    <a:pt x="150" y="137"/>
                  </a:lnTo>
                  <a:lnTo>
                    <a:pt x="151" y="137"/>
                  </a:lnTo>
                  <a:lnTo>
                    <a:pt x="151" y="137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150" y="141"/>
                  </a:lnTo>
                  <a:lnTo>
                    <a:pt x="150" y="141"/>
                  </a:lnTo>
                  <a:lnTo>
                    <a:pt x="151" y="141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2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4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6" y="155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9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6" y="157"/>
                  </a:lnTo>
                  <a:lnTo>
                    <a:pt x="148" y="157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48" y="159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3"/>
                  </a:lnTo>
                  <a:lnTo>
                    <a:pt x="150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2"/>
                  </a:lnTo>
                  <a:lnTo>
                    <a:pt x="151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50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3" y="148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5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4"/>
                  </a:lnTo>
                  <a:lnTo>
                    <a:pt x="157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59" y="142"/>
                  </a:lnTo>
                  <a:lnTo>
                    <a:pt x="161" y="142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1" y="137"/>
                  </a:lnTo>
                  <a:lnTo>
                    <a:pt x="162" y="139"/>
                  </a:lnTo>
                  <a:lnTo>
                    <a:pt x="162" y="137"/>
                  </a:lnTo>
                  <a:lnTo>
                    <a:pt x="162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4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8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7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5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3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9"/>
                  </a:lnTo>
                  <a:lnTo>
                    <a:pt x="161" y="117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57" y="113"/>
                  </a:lnTo>
                  <a:lnTo>
                    <a:pt x="157" y="111"/>
                  </a:lnTo>
                  <a:lnTo>
                    <a:pt x="157" y="111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1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59" y="102"/>
                  </a:lnTo>
                  <a:lnTo>
                    <a:pt x="159" y="104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7" y="102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50" y="106"/>
                  </a:lnTo>
                  <a:lnTo>
                    <a:pt x="150" y="106"/>
                  </a:lnTo>
                  <a:lnTo>
                    <a:pt x="150" y="108"/>
                  </a:lnTo>
                  <a:lnTo>
                    <a:pt x="150" y="108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0" y="110"/>
                  </a:lnTo>
                  <a:lnTo>
                    <a:pt x="151" y="110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1" y="111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50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0" y="117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50" y="113"/>
                  </a:lnTo>
                  <a:lnTo>
                    <a:pt x="148" y="111"/>
                  </a:lnTo>
                  <a:lnTo>
                    <a:pt x="148" y="111"/>
                  </a:lnTo>
                  <a:lnTo>
                    <a:pt x="146" y="111"/>
                  </a:lnTo>
                  <a:lnTo>
                    <a:pt x="146" y="111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10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8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6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2" y="106"/>
                  </a:lnTo>
                  <a:lnTo>
                    <a:pt x="142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40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6"/>
                  </a:lnTo>
                  <a:lnTo>
                    <a:pt x="139" y="108"/>
                  </a:lnTo>
                  <a:lnTo>
                    <a:pt x="139" y="108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0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39" y="111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1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8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3" y="100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3" y="9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8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28" y="95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7"/>
                  </a:lnTo>
                  <a:lnTo>
                    <a:pt x="124" y="99"/>
                  </a:lnTo>
                  <a:lnTo>
                    <a:pt x="124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9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06" y="97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6" y="95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8" y="95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6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2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7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1" y="91"/>
                  </a:lnTo>
                  <a:lnTo>
                    <a:pt x="89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7" y="84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8" y="80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7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3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113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39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4" y="159"/>
                  </a:lnTo>
                  <a:lnTo>
                    <a:pt x="14" y="163"/>
                  </a:lnTo>
                  <a:lnTo>
                    <a:pt x="13" y="163"/>
                  </a:lnTo>
                  <a:lnTo>
                    <a:pt x="14" y="163"/>
                  </a:lnTo>
                  <a:lnTo>
                    <a:pt x="13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3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4" y="168"/>
                  </a:lnTo>
                  <a:lnTo>
                    <a:pt x="13" y="170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14" y="177"/>
                  </a:lnTo>
                  <a:lnTo>
                    <a:pt x="14" y="177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18" y="184"/>
                  </a:lnTo>
                  <a:lnTo>
                    <a:pt x="18" y="184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5"/>
                  </a:lnTo>
                  <a:lnTo>
                    <a:pt x="18" y="195"/>
                  </a:lnTo>
                  <a:lnTo>
                    <a:pt x="18" y="195"/>
                  </a:lnTo>
                  <a:lnTo>
                    <a:pt x="20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3"/>
                  </a:lnTo>
                  <a:lnTo>
                    <a:pt x="18" y="203"/>
                  </a:lnTo>
                  <a:lnTo>
                    <a:pt x="18" y="205"/>
                  </a:lnTo>
                  <a:lnTo>
                    <a:pt x="18" y="205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6"/>
                  </a:lnTo>
                  <a:lnTo>
                    <a:pt x="18" y="208"/>
                  </a:lnTo>
                  <a:lnTo>
                    <a:pt x="18" y="212"/>
                  </a:lnTo>
                  <a:lnTo>
                    <a:pt x="18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6" y="216"/>
                  </a:lnTo>
                  <a:lnTo>
                    <a:pt x="18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21"/>
                  </a:lnTo>
                  <a:lnTo>
                    <a:pt x="16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4" y="225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6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21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7"/>
                  </a:lnTo>
                  <a:lnTo>
                    <a:pt x="18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6"/>
                  </a:lnTo>
                  <a:lnTo>
                    <a:pt x="20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2" y="214"/>
                  </a:lnTo>
                  <a:lnTo>
                    <a:pt x="24" y="214"/>
                  </a:lnTo>
                  <a:lnTo>
                    <a:pt x="25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1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29" y="223"/>
                  </a:lnTo>
                  <a:lnTo>
                    <a:pt x="31" y="223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5" y="225"/>
                  </a:lnTo>
                  <a:lnTo>
                    <a:pt x="36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5"/>
                  </a:lnTo>
                  <a:lnTo>
                    <a:pt x="38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6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38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0" y="226"/>
                  </a:lnTo>
                  <a:lnTo>
                    <a:pt x="42" y="226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2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2" y="230"/>
                  </a:lnTo>
                  <a:lnTo>
                    <a:pt x="40" y="230"/>
                  </a:lnTo>
                  <a:lnTo>
                    <a:pt x="40" y="230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5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7"/>
                  </a:lnTo>
                  <a:lnTo>
                    <a:pt x="22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6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4" y="237"/>
                  </a:lnTo>
                  <a:lnTo>
                    <a:pt x="25" y="237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39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24" y="241"/>
                  </a:lnTo>
                  <a:lnTo>
                    <a:pt x="24" y="243"/>
                  </a:lnTo>
                  <a:lnTo>
                    <a:pt x="24" y="241"/>
                  </a:lnTo>
                  <a:lnTo>
                    <a:pt x="24" y="241"/>
                  </a:lnTo>
                  <a:lnTo>
                    <a:pt x="24" y="239"/>
                  </a:lnTo>
                  <a:lnTo>
                    <a:pt x="24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0" y="239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0" y="237"/>
                  </a:lnTo>
                  <a:lnTo>
                    <a:pt x="20" y="237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2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6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8" y="239"/>
                  </a:lnTo>
                  <a:lnTo>
                    <a:pt x="18" y="241"/>
                  </a:lnTo>
                  <a:lnTo>
                    <a:pt x="16" y="241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6" y="243"/>
                  </a:lnTo>
                  <a:lnTo>
                    <a:pt x="18" y="245"/>
                  </a:lnTo>
                  <a:lnTo>
                    <a:pt x="16" y="245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0"/>
                  </a:lnTo>
                  <a:lnTo>
                    <a:pt x="16" y="250"/>
                  </a:lnTo>
                  <a:lnTo>
                    <a:pt x="16" y="252"/>
                  </a:lnTo>
                  <a:lnTo>
                    <a:pt x="16" y="252"/>
                  </a:lnTo>
                  <a:lnTo>
                    <a:pt x="18" y="252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0" y="254"/>
                  </a:lnTo>
                  <a:lnTo>
                    <a:pt x="22" y="254"/>
                  </a:lnTo>
                  <a:lnTo>
                    <a:pt x="22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7" y="258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5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7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1" y="256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3" y="254"/>
                  </a:lnTo>
                  <a:lnTo>
                    <a:pt x="35" y="254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5" y="256"/>
                  </a:lnTo>
                  <a:lnTo>
                    <a:pt x="36" y="256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6" y="258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3"/>
                  </a:lnTo>
                  <a:lnTo>
                    <a:pt x="40" y="263"/>
                  </a:lnTo>
                  <a:lnTo>
                    <a:pt x="40" y="263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5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3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9" y="269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0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9" y="272"/>
                  </a:lnTo>
                  <a:lnTo>
                    <a:pt x="27" y="272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7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69"/>
                  </a:lnTo>
                  <a:lnTo>
                    <a:pt x="25" y="270"/>
                  </a:lnTo>
                  <a:lnTo>
                    <a:pt x="25" y="270"/>
                  </a:lnTo>
                  <a:lnTo>
                    <a:pt x="25" y="272"/>
                  </a:lnTo>
                  <a:lnTo>
                    <a:pt x="27" y="272"/>
                  </a:lnTo>
                  <a:lnTo>
                    <a:pt x="27" y="274"/>
                  </a:lnTo>
                  <a:lnTo>
                    <a:pt x="27" y="274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8"/>
                  </a:lnTo>
                  <a:lnTo>
                    <a:pt x="29" y="278"/>
                  </a:lnTo>
                  <a:lnTo>
                    <a:pt x="27" y="278"/>
                  </a:lnTo>
                  <a:lnTo>
                    <a:pt x="27" y="279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7" y="283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1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5" y="283"/>
                  </a:lnTo>
                  <a:lnTo>
                    <a:pt x="24" y="283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9"/>
                  </a:lnTo>
                  <a:lnTo>
                    <a:pt x="25" y="289"/>
                  </a:lnTo>
                  <a:lnTo>
                    <a:pt x="25" y="289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0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7" y="294"/>
                  </a:lnTo>
                  <a:lnTo>
                    <a:pt x="29" y="294"/>
                  </a:lnTo>
                  <a:lnTo>
                    <a:pt x="29" y="294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6"/>
                  </a:lnTo>
                  <a:lnTo>
                    <a:pt x="29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4"/>
                  </a:lnTo>
                  <a:lnTo>
                    <a:pt x="27" y="292"/>
                  </a:lnTo>
                  <a:lnTo>
                    <a:pt x="27" y="292"/>
                  </a:lnTo>
                  <a:lnTo>
                    <a:pt x="25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2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2" y="289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0"/>
                  </a:lnTo>
                  <a:lnTo>
                    <a:pt x="24" y="292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6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6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4" y="289"/>
                  </a:lnTo>
                  <a:lnTo>
                    <a:pt x="16" y="287"/>
                  </a:lnTo>
                  <a:lnTo>
                    <a:pt x="14" y="287"/>
                  </a:lnTo>
                  <a:lnTo>
                    <a:pt x="16" y="287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5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3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8" y="278"/>
                  </a:lnTo>
                  <a:lnTo>
                    <a:pt x="18" y="278"/>
                  </a:lnTo>
                  <a:lnTo>
                    <a:pt x="18" y="276"/>
                  </a:lnTo>
                  <a:lnTo>
                    <a:pt x="18" y="276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8" y="269"/>
                  </a:lnTo>
                  <a:lnTo>
                    <a:pt x="18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5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8" y="263"/>
                  </a:lnTo>
                  <a:lnTo>
                    <a:pt x="16" y="263"/>
                  </a:lnTo>
                  <a:lnTo>
                    <a:pt x="16" y="263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70"/>
                  </a:lnTo>
                  <a:lnTo>
                    <a:pt x="14" y="272"/>
                  </a:lnTo>
                  <a:lnTo>
                    <a:pt x="14" y="272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8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79"/>
                  </a:lnTo>
                  <a:lnTo>
                    <a:pt x="14" y="281"/>
                  </a:lnTo>
                  <a:lnTo>
                    <a:pt x="13" y="281"/>
                  </a:lnTo>
                  <a:lnTo>
                    <a:pt x="13" y="281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4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9" y="298"/>
                  </a:lnTo>
                  <a:lnTo>
                    <a:pt x="11" y="298"/>
                  </a:lnTo>
                  <a:lnTo>
                    <a:pt x="11" y="300"/>
                  </a:lnTo>
                  <a:lnTo>
                    <a:pt x="9" y="300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9" y="303"/>
                  </a:lnTo>
                  <a:lnTo>
                    <a:pt x="7" y="303"/>
                  </a:lnTo>
                  <a:lnTo>
                    <a:pt x="7" y="303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7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7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9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9" y="305"/>
                  </a:lnTo>
                  <a:lnTo>
                    <a:pt x="9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1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3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4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7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8" y="311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6"/>
                  </a:lnTo>
                  <a:lnTo>
                    <a:pt x="24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4"/>
                  </a:lnTo>
                  <a:lnTo>
                    <a:pt x="27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29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3" y="312"/>
                  </a:lnTo>
                  <a:lnTo>
                    <a:pt x="33" y="312"/>
                  </a:lnTo>
                  <a:lnTo>
                    <a:pt x="33" y="314"/>
                  </a:lnTo>
                  <a:lnTo>
                    <a:pt x="33" y="314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5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6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38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2" y="316"/>
                  </a:lnTo>
                  <a:lnTo>
                    <a:pt x="44" y="316"/>
                  </a:lnTo>
                  <a:lnTo>
                    <a:pt x="44" y="318"/>
                  </a:lnTo>
                  <a:lnTo>
                    <a:pt x="44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8"/>
                  </a:lnTo>
                  <a:lnTo>
                    <a:pt x="47" y="318"/>
                  </a:lnTo>
                  <a:lnTo>
                    <a:pt x="49" y="318"/>
                  </a:lnTo>
                  <a:lnTo>
                    <a:pt x="49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3" y="318"/>
                  </a:lnTo>
                  <a:lnTo>
                    <a:pt x="55" y="318"/>
                  </a:lnTo>
                  <a:lnTo>
                    <a:pt x="55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3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7"/>
                  </a:lnTo>
                  <a:lnTo>
                    <a:pt x="62" y="329"/>
                  </a:lnTo>
                  <a:lnTo>
                    <a:pt x="64" y="329"/>
                  </a:lnTo>
                  <a:lnTo>
                    <a:pt x="64" y="329"/>
                  </a:lnTo>
                  <a:lnTo>
                    <a:pt x="64" y="331"/>
                  </a:lnTo>
                  <a:lnTo>
                    <a:pt x="66" y="331"/>
                  </a:lnTo>
                  <a:lnTo>
                    <a:pt x="66" y="332"/>
                  </a:lnTo>
                  <a:lnTo>
                    <a:pt x="66" y="332"/>
                  </a:lnTo>
                  <a:lnTo>
                    <a:pt x="67" y="332"/>
                  </a:lnTo>
                  <a:lnTo>
                    <a:pt x="67" y="334"/>
                  </a:lnTo>
                  <a:lnTo>
                    <a:pt x="67" y="334"/>
                  </a:lnTo>
                  <a:lnTo>
                    <a:pt x="69" y="334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71" y="336"/>
                  </a:lnTo>
                  <a:lnTo>
                    <a:pt x="71" y="338"/>
                  </a:lnTo>
                  <a:lnTo>
                    <a:pt x="73" y="338"/>
                  </a:lnTo>
                  <a:lnTo>
                    <a:pt x="75" y="336"/>
                  </a:lnTo>
                  <a:lnTo>
                    <a:pt x="77" y="334"/>
                  </a:lnTo>
                  <a:lnTo>
                    <a:pt x="77" y="334"/>
                  </a:lnTo>
                  <a:lnTo>
                    <a:pt x="78" y="334"/>
                  </a:lnTo>
                  <a:lnTo>
                    <a:pt x="80" y="334"/>
                  </a:lnTo>
                  <a:lnTo>
                    <a:pt x="82" y="334"/>
                  </a:lnTo>
                  <a:lnTo>
                    <a:pt x="84" y="334"/>
                  </a:lnTo>
                  <a:lnTo>
                    <a:pt x="89" y="340"/>
                  </a:lnTo>
                  <a:lnTo>
                    <a:pt x="93" y="343"/>
                  </a:lnTo>
                  <a:lnTo>
                    <a:pt x="95" y="345"/>
                  </a:lnTo>
                  <a:lnTo>
                    <a:pt x="97" y="347"/>
                  </a:lnTo>
                  <a:lnTo>
                    <a:pt x="98" y="349"/>
                  </a:lnTo>
                  <a:lnTo>
                    <a:pt x="100" y="351"/>
                  </a:lnTo>
                  <a:lnTo>
                    <a:pt x="102" y="353"/>
                  </a:lnTo>
                  <a:lnTo>
                    <a:pt x="102" y="354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2" y="360"/>
                  </a:lnTo>
                  <a:lnTo>
                    <a:pt x="102" y="362"/>
                  </a:lnTo>
                  <a:lnTo>
                    <a:pt x="104" y="364"/>
                  </a:lnTo>
                  <a:lnTo>
                    <a:pt x="104" y="364"/>
                  </a:lnTo>
                  <a:lnTo>
                    <a:pt x="104" y="365"/>
                  </a:lnTo>
                  <a:lnTo>
                    <a:pt x="104" y="367"/>
                  </a:lnTo>
                  <a:lnTo>
                    <a:pt x="106" y="369"/>
                  </a:lnTo>
                  <a:lnTo>
                    <a:pt x="106" y="369"/>
                  </a:lnTo>
                  <a:lnTo>
                    <a:pt x="104" y="371"/>
                  </a:lnTo>
                  <a:lnTo>
                    <a:pt x="104" y="373"/>
                  </a:lnTo>
                  <a:lnTo>
                    <a:pt x="104" y="376"/>
                  </a:lnTo>
                  <a:lnTo>
                    <a:pt x="104" y="376"/>
                  </a:lnTo>
                  <a:lnTo>
                    <a:pt x="106" y="378"/>
                  </a:lnTo>
                  <a:lnTo>
                    <a:pt x="106" y="380"/>
                  </a:lnTo>
                  <a:lnTo>
                    <a:pt x="106" y="380"/>
                  </a:lnTo>
                  <a:lnTo>
                    <a:pt x="104" y="382"/>
                  </a:lnTo>
                  <a:lnTo>
                    <a:pt x="104" y="382"/>
                  </a:lnTo>
                  <a:lnTo>
                    <a:pt x="104" y="385"/>
                  </a:lnTo>
                  <a:lnTo>
                    <a:pt x="104" y="387"/>
                  </a:lnTo>
                  <a:lnTo>
                    <a:pt x="104" y="387"/>
                  </a:lnTo>
                  <a:lnTo>
                    <a:pt x="104" y="389"/>
                  </a:lnTo>
                  <a:lnTo>
                    <a:pt x="104" y="391"/>
                  </a:lnTo>
                  <a:lnTo>
                    <a:pt x="106" y="391"/>
                  </a:lnTo>
                  <a:lnTo>
                    <a:pt x="104" y="393"/>
                  </a:lnTo>
                  <a:lnTo>
                    <a:pt x="104" y="395"/>
                  </a:lnTo>
                  <a:lnTo>
                    <a:pt x="104" y="396"/>
                  </a:lnTo>
                  <a:lnTo>
                    <a:pt x="104" y="396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02" y="400"/>
                  </a:lnTo>
                  <a:lnTo>
                    <a:pt x="102" y="402"/>
                  </a:lnTo>
                  <a:lnTo>
                    <a:pt x="102" y="402"/>
                  </a:lnTo>
                  <a:lnTo>
                    <a:pt x="102" y="404"/>
                  </a:lnTo>
                  <a:lnTo>
                    <a:pt x="102" y="406"/>
                  </a:lnTo>
                  <a:lnTo>
                    <a:pt x="104" y="407"/>
                  </a:lnTo>
                  <a:lnTo>
                    <a:pt x="108" y="409"/>
                  </a:lnTo>
                  <a:lnTo>
                    <a:pt x="109" y="411"/>
                  </a:lnTo>
                  <a:lnTo>
                    <a:pt x="111" y="413"/>
                  </a:lnTo>
                  <a:lnTo>
                    <a:pt x="119" y="415"/>
                  </a:lnTo>
                  <a:lnTo>
                    <a:pt x="120" y="417"/>
                  </a:lnTo>
                  <a:lnTo>
                    <a:pt x="124" y="418"/>
                  </a:lnTo>
                  <a:lnTo>
                    <a:pt x="128" y="420"/>
                  </a:lnTo>
                  <a:lnTo>
                    <a:pt x="130" y="422"/>
                  </a:lnTo>
                  <a:lnTo>
                    <a:pt x="133" y="422"/>
                  </a:lnTo>
                  <a:lnTo>
                    <a:pt x="135" y="422"/>
                  </a:lnTo>
                  <a:lnTo>
                    <a:pt x="137" y="422"/>
                  </a:lnTo>
                  <a:lnTo>
                    <a:pt x="137" y="424"/>
                  </a:lnTo>
                  <a:lnTo>
                    <a:pt x="139" y="426"/>
                  </a:lnTo>
                  <a:lnTo>
                    <a:pt x="139" y="426"/>
                  </a:lnTo>
                  <a:lnTo>
                    <a:pt x="140" y="426"/>
                  </a:lnTo>
                  <a:lnTo>
                    <a:pt x="142" y="426"/>
                  </a:lnTo>
                  <a:lnTo>
                    <a:pt x="144" y="426"/>
                  </a:lnTo>
                  <a:lnTo>
                    <a:pt x="146" y="426"/>
                  </a:lnTo>
                  <a:lnTo>
                    <a:pt x="148" y="426"/>
                  </a:lnTo>
                  <a:lnTo>
                    <a:pt x="151" y="424"/>
                  </a:lnTo>
                  <a:lnTo>
                    <a:pt x="155" y="424"/>
                  </a:lnTo>
                  <a:lnTo>
                    <a:pt x="159" y="424"/>
                  </a:lnTo>
                  <a:lnTo>
                    <a:pt x="162" y="422"/>
                  </a:lnTo>
                  <a:lnTo>
                    <a:pt x="166" y="422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0" y="420"/>
                  </a:lnTo>
                  <a:lnTo>
                    <a:pt x="172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3" y="420"/>
                  </a:lnTo>
                  <a:lnTo>
                    <a:pt x="175" y="420"/>
                  </a:lnTo>
                  <a:lnTo>
                    <a:pt x="175" y="418"/>
                  </a:lnTo>
                  <a:lnTo>
                    <a:pt x="177" y="417"/>
                  </a:lnTo>
                  <a:lnTo>
                    <a:pt x="179" y="417"/>
                  </a:lnTo>
                  <a:lnTo>
                    <a:pt x="184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2" y="417"/>
                  </a:lnTo>
                  <a:lnTo>
                    <a:pt x="193" y="418"/>
                  </a:lnTo>
                  <a:lnTo>
                    <a:pt x="197" y="417"/>
                  </a:lnTo>
                  <a:lnTo>
                    <a:pt x="197" y="417"/>
                  </a:lnTo>
                  <a:lnTo>
                    <a:pt x="201" y="417"/>
                  </a:lnTo>
                  <a:lnTo>
                    <a:pt x="201" y="417"/>
                  </a:lnTo>
                  <a:lnTo>
                    <a:pt x="204" y="417"/>
                  </a:lnTo>
                  <a:lnTo>
                    <a:pt x="210" y="417"/>
                  </a:lnTo>
                  <a:lnTo>
                    <a:pt x="210" y="417"/>
                  </a:lnTo>
                  <a:lnTo>
                    <a:pt x="212" y="418"/>
                  </a:lnTo>
                  <a:lnTo>
                    <a:pt x="214" y="418"/>
                  </a:lnTo>
                  <a:lnTo>
                    <a:pt x="215" y="420"/>
                  </a:lnTo>
                  <a:lnTo>
                    <a:pt x="217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23" y="422"/>
                  </a:lnTo>
                  <a:lnTo>
                    <a:pt x="226" y="422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6"/>
                  </a:lnTo>
                  <a:lnTo>
                    <a:pt x="232" y="428"/>
                  </a:lnTo>
                  <a:lnTo>
                    <a:pt x="235" y="428"/>
                  </a:lnTo>
                  <a:lnTo>
                    <a:pt x="235" y="429"/>
                  </a:lnTo>
                  <a:lnTo>
                    <a:pt x="235" y="429"/>
                  </a:lnTo>
                  <a:lnTo>
                    <a:pt x="235" y="431"/>
                  </a:lnTo>
                  <a:lnTo>
                    <a:pt x="235" y="433"/>
                  </a:lnTo>
                  <a:lnTo>
                    <a:pt x="235" y="435"/>
                  </a:lnTo>
                  <a:lnTo>
                    <a:pt x="237" y="435"/>
                  </a:lnTo>
                  <a:lnTo>
                    <a:pt x="237" y="437"/>
                  </a:lnTo>
                  <a:lnTo>
                    <a:pt x="239" y="437"/>
                  </a:lnTo>
                  <a:lnTo>
                    <a:pt x="243" y="437"/>
                  </a:lnTo>
                  <a:lnTo>
                    <a:pt x="243" y="437"/>
                  </a:lnTo>
                  <a:lnTo>
                    <a:pt x="245" y="435"/>
                  </a:lnTo>
                  <a:lnTo>
                    <a:pt x="245" y="433"/>
                  </a:lnTo>
                  <a:lnTo>
                    <a:pt x="246" y="433"/>
                  </a:lnTo>
                  <a:lnTo>
                    <a:pt x="246" y="433"/>
                  </a:lnTo>
                  <a:lnTo>
                    <a:pt x="250" y="433"/>
                  </a:lnTo>
                  <a:lnTo>
                    <a:pt x="252" y="433"/>
                  </a:lnTo>
                  <a:lnTo>
                    <a:pt x="254" y="433"/>
                  </a:lnTo>
                  <a:lnTo>
                    <a:pt x="256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9" y="435"/>
                  </a:lnTo>
                  <a:lnTo>
                    <a:pt x="259" y="435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1" y="437"/>
                  </a:lnTo>
                  <a:lnTo>
                    <a:pt x="265" y="433"/>
                  </a:lnTo>
                  <a:lnTo>
                    <a:pt x="267" y="433"/>
                  </a:lnTo>
                  <a:lnTo>
                    <a:pt x="267" y="433"/>
                  </a:lnTo>
                  <a:lnTo>
                    <a:pt x="270" y="433"/>
                  </a:lnTo>
                  <a:lnTo>
                    <a:pt x="274" y="431"/>
                  </a:lnTo>
                  <a:lnTo>
                    <a:pt x="278" y="431"/>
                  </a:lnTo>
                  <a:lnTo>
                    <a:pt x="279" y="431"/>
                  </a:lnTo>
                  <a:lnTo>
                    <a:pt x="281" y="429"/>
                  </a:lnTo>
                  <a:lnTo>
                    <a:pt x="283" y="429"/>
                  </a:lnTo>
                  <a:lnTo>
                    <a:pt x="283" y="428"/>
                  </a:lnTo>
                  <a:lnTo>
                    <a:pt x="285" y="428"/>
                  </a:lnTo>
                  <a:lnTo>
                    <a:pt x="287" y="428"/>
                  </a:lnTo>
                  <a:lnTo>
                    <a:pt x="288" y="428"/>
                  </a:lnTo>
                  <a:lnTo>
                    <a:pt x="290" y="428"/>
                  </a:lnTo>
                  <a:lnTo>
                    <a:pt x="292" y="428"/>
                  </a:lnTo>
                  <a:lnTo>
                    <a:pt x="292" y="428"/>
                  </a:lnTo>
                  <a:lnTo>
                    <a:pt x="294" y="429"/>
                  </a:lnTo>
                  <a:lnTo>
                    <a:pt x="294" y="431"/>
                  </a:lnTo>
                  <a:lnTo>
                    <a:pt x="294" y="431"/>
                  </a:lnTo>
                  <a:lnTo>
                    <a:pt x="298" y="435"/>
                  </a:lnTo>
                  <a:lnTo>
                    <a:pt x="298" y="435"/>
                  </a:lnTo>
                  <a:lnTo>
                    <a:pt x="299" y="437"/>
                  </a:lnTo>
                  <a:lnTo>
                    <a:pt x="303" y="437"/>
                  </a:lnTo>
                  <a:lnTo>
                    <a:pt x="307" y="437"/>
                  </a:lnTo>
                  <a:lnTo>
                    <a:pt x="312" y="437"/>
                  </a:lnTo>
                  <a:lnTo>
                    <a:pt x="316" y="435"/>
                  </a:lnTo>
                  <a:lnTo>
                    <a:pt x="320" y="435"/>
                  </a:lnTo>
                  <a:lnTo>
                    <a:pt x="323" y="437"/>
                  </a:lnTo>
                  <a:lnTo>
                    <a:pt x="323" y="435"/>
                  </a:lnTo>
                  <a:lnTo>
                    <a:pt x="323" y="435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31" y="431"/>
                  </a:lnTo>
                  <a:lnTo>
                    <a:pt x="334" y="431"/>
                  </a:lnTo>
                  <a:lnTo>
                    <a:pt x="336" y="431"/>
                  </a:lnTo>
                  <a:lnTo>
                    <a:pt x="338" y="429"/>
                  </a:lnTo>
                  <a:lnTo>
                    <a:pt x="338" y="429"/>
                  </a:lnTo>
                  <a:lnTo>
                    <a:pt x="340" y="429"/>
                  </a:lnTo>
                  <a:lnTo>
                    <a:pt x="341" y="429"/>
                  </a:lnTo>
                  <a:lnTo>
                    <a:pt x="341" y="429"/>
                  </a:lnTo>
                  <a:lnTo>
                    <a:pt x="343" y="428"/>
                  </a:lnTo>
                  <a:lnTo>
                    <a:pt x="343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49" y="428"/>
                  </a:lnTo>
                  <a:lnTo>
                    <a:pt x="352" y="428"/>
                  </a:lnTo>
                  <a:lnTo>
                    <a:pt x="354" y="428"/>
                  </a:lnTo>
                  <a:lnTo>
                    <a:pt x="358" y="426"/>
                  </a:lnTo>
                  <a:lnTo>
                    <a:pt x="358" y="426"/>
                  </a:lnTo>
                  <a:lnTo>
                    <a:pt x="362" y="426"/>
                  </a:lnTo>
                  <a:lnTo>
                    <a:pt x="363" y="428"/>
                  </a:lnTo>
                  <a:lnTo>
                    <a:pt x="367" y="428"/>
                  </a:lnTo>
                  <a:lnTo>
                    <a:pt x="367" y="428"/>
                  </a:lnTo>
                  <a:lnTo>
                    <a:pt x="369" y="428"/>
                  </a:lnTo>
                  <a:lnTo>
                    <a:pt x="371" y="428"/>
                  </a:lnTo>
                  <a:lnTo>
                    <a:pt x="374" y="426"/>
                  </a:lnTo>
                  <a:lnTo>
                    <a:pt x="374" y="424"/>
                  </a:lnTo>
                  <a:lnTo>
                    <a:pt x="376" y="422"/>
                  </a:lnTo>
                  <a:lnTo>
                    <a:pt x="378" y="420"/>
                  </a:lnTo>
                  <a:lnTo>
                    <a:pt x="380" y="420"/>
                  </a:lnTo>
                  <a:lnTo>
                    <a:pt x="380" y="420"/>
                  </a:lnTo>
                  <a:lnTo>
                    <a:pt x="382" y="420"/>
                  </a:lnTo>
                  <a:lnTo>
                    <a:pt x="383" y="422"/>
                  </a:lnTo>
                  <a:lnTo>
                    <a:pt x="385" y="424"/>
                  </a:lnTo>
                  <a:lnTo>
                    <a:pt x="387" y="424"/>
                  </a:lnTo>
                  <a:lnTo>
                    <a:pt x="387" y="424"/>
                  </a:lnTo>
                  <a:lnTo>
                    <a:pt x="389" y="424"/>
                  </a:lnTo>
                  <a:lnTo>
                    <a:pt x="393" y="422"/>
                  </a:lnTo>
                  <a:lnTo>
                    <a:pt x="393" y="422"/>
                  </a:lnTo>
                  <a:lnTo>
                    <a:pt x="398" y="422"/>
                  </a:lnTo>
                  <a:lnTo>
                    <a:pt x="405" y="422"/>
                  </a:lnTo>
                  <a:lnTo>
                    <a:pt x="409" y="422"/>
                  </a:lnTo>
                  <a:lnTo>
                    <a:pt x="409" y="424"/>
                  </a:lnTo>
                  <a:lnTo>
                    <a:pt x="411" y="424"/>
                  </a:lnTo>
                  <a:lnTo>
                    <a:pt x="411" y="424"/>
                  </a:lnTo>
                  <a:lnTo>
                    <a:pt x="415" y="426"/>
                  </a:lnTo>
                  <a:lnTo>
                    <a:pt x="418" y="426"/>
                  </a:lnTo>
                  <a:lnTo>
                    <a:pt x="422" y="424"/>
                  </a:lnTo>
                  <a:lnTo>
                    <a:pt x="429" y="422"/>
                  </a:lnTo>
                  <a:lnTo>
                    <a:pt x="431" y="420"/>
                  </a:lnTo>
                  <a:lnTo>
                    <a:pt x="433" y="418"/>
                  </a:lnTo>
                  <a:lnTo>
                    <a:pt x="433" y="418"/>
                  </a:lnTo>
                  <a:lnTo>
                    <a:pt x="519" y="431"/>
                  </a:lnTo>
                  <a:lnTo>
                    <a:pt x="519" y="431"/>
                  </a:lnTo>
                  <a:lnTo>
                    <a:pt x="552" y="435"/>
                  </a:lnTo>
                  <a:lnTo>
                    <a:pt x="563" y="437"/>
                  </a:lnTo>
                  <a:lnTo>
                    <a:pt x="610" y="444"/>
                  </a:lnTo>
                  <a:lnTo>
                    <a:pt x="610" y="442"/>
                  </a:lnTo>
                  <a:lnTo>
                    <a:pt x="610" y="440"/>
                  </a:lnTo>
                  <a:lnTo>
                    <a:pt x="610" y="438"/>
                  </a:lnTo>
                  <a:lnTo>
                    <a:pt x="610" y="438"/>
                  </a:lnTo>
                  <a:lnTo>
                    <a:pt x="608" y="435"/>
                  </a:lnTo>
                  <a:lnTo>
                    <a:pt x="608" y="433"/>
                  </a:lnTo>
                  <a:lnTo>
                    <a:pt x="606" y="433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10" y="428"/>
                  </a:lnTo>
                  <a:lnTo>
                    <a:pt x="610" y="426"/>
                  </a:lnTo>
                  <a:lnTo>
                    <a:pt x="612" y="426"/>
                  </a:lnTo>
                  <a:lnTo>
                    <a:pt x="612" y="424"/>
                  </a:lnTo>
                  <a:lnTo>
                    <a:pt x="612" y="422"/>
                  </a:lnTo>
                  <a:lnTo>
                    <a:pt x="610" y="420"/>
                  </a:lnTo>
                  <a:lnTo>
                    <a:pt x="610" y="418"/>
                  </a:lnTo>
                  <a:lnTo>
                    <a:pt x="610" y="418"/>
                  </a:lnTo>
                  <a:lnTo>
                    <a:pt x="610" y="417"/>
                  </a:lnTo>
                  <a:lnTo>
                    <a:pt x="610" y="415"/>
                  </a:lnTo>
                  <a:lnTo>
                    <a:pt x="610" y="411"/>
                  </a:lnTo>
                  <a:lnTo>
                    <a:pt x="610" y="411"/>
                  </a:lnTo>
                  <a:lnTo>
                    <a:pt x="608" y="409"/>
                  </a:lnTo>
                  <a:lnTo>
                    <a:pt x="608" y="407"/>
                  </a:lnTo>
                  <a:lnTo>
                    <a:pt x="608" y="406"/>
                  </a:lnTo>
                  <a:lnTo>
                    <a:pt x="608" y="406"/>
                  </a:lnTo>
                  <a:lnTo>
                    <a:pt x="608" y="404"/>
                  </a:lnTo>
                  <a:lnTo>
                    <a:pt x="606" y="404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605" y="400"/>
                  </a:lnTo>
                  <a:lnTo>
                    <a:pt x="605" y="398"/>
                  </a:lnTo>
                  <a:lnTo>
                    <a:pt x="605" y="395"/>
                  </a:lnTo>
                  <a:lnTo>
                    <a:pt x="605" y="395"/>
                  </a:lnTo>
                  <a:lnTo>
                    <a:pt x="606" y="393"/>
                  </a:lnTo>
                  <a:lnTo>
                    <a:pt x="606" y="391"/>
                  </a:lnTo>
                  <a:lnTo>
                    <a:pt x="606" y="389"/>
                  </a:lnTo>
                  <a:lnTo>
                    <a:pt x="606" y="389"/>
                  </a:lnTo>
                  <a:lnTo>
                    <a:pt x="608" y="376"/>
                  </a:lnTo>
                  <a:lnTo>
                    <a:pt x="610" y="360"/>
                  </a:lnTo>
                  <a:lnTo>
                    <a:pt x="617" y="305"/>
                  </a:lnTo>
                  <a:lnTo>
                    <a:pt x="621" y="287"/>
                  </a:lnTo>
                  <a:lnTo>
                    <a:pt x="623" y="274"/>
                  </a:lnTo>
                  <a:lnTo>
                    <a:pt x="627" y="236"/>
                  </a:lnTo>
                  <a:lnTo>
                    <a:pt x="632" y="201"/>
                  </a:lnTo>
                  <a:lnTo>
                    <a:pt x="634" y="190"/>
                  </a:lnTo>
                  <a:lnTo>
                    <a:pt x="643" y="111"/>
                  </a:lnTo>
                  <a:lnTo>
                    <a:pt x="645" y="110"/>
                  </a:lnTo>
                  <a:lnTo>
                    <a:pt x="645" y="108"/>
                  </a:lnTo>
                  <a:lnTo>
                    <a:pt x="645" y="104"/>
                  </a:lnTo>
                  <a:lnTo>
                    <a:pt x="647" y="100"/>
                  </a:lnTo>
                  <a:lnTo>
                    <a:pt x="647" y="95"/>
                  </a:lnTo>
                  <a:lnTo>
                    <a:pt x="648" y="77"/>
                  </a:lnTo>
                  <a:lnTo>
                    <a:pt x="648" y="77"/>
                  </a:lnTo>
                  <a:lnTo>
                    <a:pt x="616" y="7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206375" y="735013"/>
              <a:ext cx="1220788" cy="985838"/>
            </a:xfrm>
            <a:custGeom>
              <a:avLst/>
              <a:gdLst/>
              <a:ahLst/>
              <a:cxnLst>
                <a:cxn ang="0">
                  <a:pos x="455" y="592"/>
                </a:cxn>
                <a:cxn ang="0">
                  <a:pos x="700" y="378"/>
                </a:cxn>
                <a:cxn ang="0">
                  <a:pos x="696" y="344"/>
                </a:cxn>
                <a:cxn ang="0">
                  <a:pos x="696" y="298"/>
                </a:cxn>
                <a:cxn ang="0">
                  <a:pos x="727" y="256"/>
                </a:cxn>
                <a:cxn ang="0">
                  <a:pos x="758" y="197"/>
                </a:cxn>
                <a:cxn ang="0">
                  <a:pos x="740" y="137"/>
                </a:cxn>
                <a:cxn ang="0">
                  <a:pos x="502" y="106"/>
                </a:cxn>
                <a:cxn ang="0">
                  <a:pos x="446" y="121"/>
                </a:cxn>
                <a:cxn ang="0">
                  <a:pos x="380" y="119"/>
                </a:cxn>
                <a:cxn ang="0">
                  <a:pos x="323" y="102"/>
                </a:cxn>
                <a:cxn ang="0">
                  <a:pos x="259" y="106"/>
                </a:cxn>
                <a:cxn ang="0">
                  <a:pos x="230" y="57"/>
                </a:cxn>
                <a:cxn ang="0">
                  <a:pos x="192" y="22"/>
                </a:cxn>
                <a:cxn ang="0">
                  <a:pos x="179" y="7"/>
                </a:cxn>
                <a:cxn ang="0">
                  <a:pos x="170" y="11"/>
                </a:cxn>
                <a:cxn ang="0">
                  <a:pos x="155" y="6"/>
                </a:cxn>
                <a:cxn ang="0">
                  <a:pos x="151" y="15"/>
                </a:cxn>
                <a:cxn ang="0">
                  <a:pos x="148" y="11"/>
                </a:cxn>
                <a:cxn ang="0">
                  <a:pos x="139" y="2"/>
                </a:cxn>
                <a:cxn ang="0">
                  <a:pos x="139" y="22"/>
                </a:cxn>
                <a:cxn ang="0">
                  <a:pos x="131" y="35"/>
                </a:cxn>
                <a:cxn ang="0">
                  <a:pos x="129" y="51"/>
                </a:cxn>
                <a:cxn ang="0">
                  <a:pos x="129" y="66"/>
                </a:cxn>
                <a:cxn ang="0">
                  <a:pos x="133" y="64"/>
                </a:cxn>
                <a:cxn ang="0">
                  <a:pos x="124" y="80"/>
                </a:cxn>
                <a:cxn ang="0">
                  <a:pos x="129" y="91"/>
                </a:cxn>
                <a:cxn ang="0">
                  <a:pos x="122" y="97"/>
                </a:cxn>
                <a:cxn ang="0">
                  <a:pos x="117" y="108"/>
                </a:cxn>
                <a:cxn ang="0">
                  <a:pos x="117" y="117"/>
                </a:cxn>
                <a:cxn ang="0">
                  <a:pos x="117" y="130"/>
                </a:cxn>
                <a:cxn ang="0">
                  <a:pos x="108" y="143"/>
                </a:cxn>
                <a:cxn ang="0">
                  <a:pos x="102" y="161"/>
                </a:cxn>
                <a:cxn ang="0">
                  <a:pos x="95" y="174"/>
                </a:cxn>
                <a:cxn ang="0">
                  <a:pos x="93" y="190"/>
                </a:cxn>
                <a:cxn ang="0">
                  <a:pos x="97" y="199"/>
                </a:cxn>
                <a:cxn ang="0">
                  <a:pos x="95" y="201"/>
                </a:cxn>
                <a:cxn ang="0">
                  <a:pos x="87" y="203"/>
                </a:cxn>
                <a:cxn ang="0">
                  <a:pos x="89" y="216"/>
                </a:cxn>
                <a:cxn ang="0">
                  <a:pos x="84" y="223"/>
                </a:cxn>
                <a:cxn ang="0">
                  <a:pos x="76" y="243"/>
                </a:cxn>
                <a:cxn ang="0">
                  <a:pos x="71" y="263"/>
                </a:cxn>
                <a:cxn ang="0">
                  <a:pos x="75" y="272"/>
                </a:cxn>
                <a:cxn ang="0">
                  <a:pos x="69" y="270"/>
                </a:cxn>
                <a:cxn ang="0">
                  <a:pos x="62" y="291"/>
                </a:cxn>
                <a:cxn ang="0">
                  <a:pos x="60" y="300"/>
                </a:cxn>
                <a:cxn ang="0">
                  <a:pos x="78" y="309"/>
                </a:cxn>
                <a:cxn ang="0">
                  <a:pos x="62" y="302"/>
                </a:cxn>
                <a:cxn ang="0">
                  <a:pos x="51" y="318"/>
                </a:cxn>
                <a:cxn ang="0">
                  <a:pos x="38" y="342"/>
                </a:cxn>
                <a:cxn ang="0">
                  <a:pos x="49" y="334"/>
                </a:cxn>
                <a:cxn ang="0">
                  <a:pos x="47" y="344"/>
                </a:cxn>
                <a:cxn ang="0">
                  <a:pos x="38" y="345"/>
                </a:cxn>
                <a:cxn ang="0">
                  <a:pos x="34" y="349"/>
                </a:cxn>
                <a:cxn ang="0">
                  <a:pos x="29" y="353"/>
                </a:cxn>
                <a:cxn ang="0">
                  <a:pos x="16" y="384"/>
                </a:cxn>
                <a:cxn ang="0">
                  <a:pos x="3" y="402"/>
                </a:cxn>
                <a:cxn ang="0">
                  <a:pos x="7" y="419"/>
                </a:cxn>
                <a:cxn ang="0">
                  <a:pos x="11" y="440"/>
                </a:cxn>
                <a:cxn ang="0">
                  <a:pos x="5" y="457"/>
                </a:cxn>
                <a:cxn ang="0">
                  <a:pos x="2" y="479"/>
                </a:cxn>
                <a:cxn ang="0">
                  <a:pos x="7" y="504"/>
                </a:cxn>
              </a:cxnLst>
              <a:rect l="0" t="0" r="r" b="b"/>
              <a:pathLst>
                <a:path w="769" h="621">
                  <a:moveTo>
                    <a:pt x="22" y="514"/>
                  </a:moveTo>
                  <a:lnTo>
                    <a:pt x="25" y="514"/>
                  </a:lnTo>
                  <a:lnTo>
                    <a:pt x="27" y="515"/>
                  </a:lnTo>
                  <a:lnTo>
                    <a:pt x="31" y="515"/>
                  </a:lnTo>
                  <a:lnTo>
                    <a:pt x="34" y="517"/>
                  </a:lnTo>
                  <a:lnTo>
                    <a:pt x="45" y="519"/>
                  </a:lnTo>
                  <a:lnTo>
                    <a:pt x="60" y="521"/>
                  </a:lnTo>
                  <a:lnTo>
                    <a:pt x="65" y="521"/>
                  </a:lnTo>
                  <a:lnTo>
                    <a:pt x="75" y="525"/>
                  </a:lnTo>
                  <a:lnTo>
                    <a:pt x="84" y="526"/>
                  </a:lnTo>
                  <a:lnTo>
                    <a:pt x="87" y="526"/>
                  </a:lnTo>
                  <a:lnTo>
                    <a:pt x="98" y="528"/>
                  </a:lnTo>
                  <a:lnTo>
                    <a:pt x="100" y="528"/>
                  </a:lnTo>
                  <a:lnTo>
                    <a:pt x="120" y="532"/>
                  </a:lnTo>
                  <a:lnTo>
                    <a:pt x="148" y="537"/>
                  </a:lnTo>
                  <a:lnTo>
                    <a:pt x="184" y="545"/>
                  </a:lnTo>
                  <a:lnTo>
                    <a:pt x="190" y="546"/>
                  </a:lnTo>
                  <a:lnTo>
                    <a:pt x="195" y="546"/>
                  </a:lnTo>
                  <a:lnTo>
                    <a:pt x="204" y="548"/>
                  </a:lnTo>
                  <a:lnTo>
                    <a:pt x="224" y="552"/>
                  </a:lnTo>
                  <a:lnTo>
                    <a:pt x="241" y="556"/>
                  </a:lnTo>
                  <a:lnTo>
                    <a:pt x="252" y="557"/>
                  </a:lnTo>
                  <a:lnTo>
                    <a:pt x="261" y="559"/>
                  </a:lnTo>
                  <a:lnTo>
                    <a:pt x="263" y="559"/>
                  </a:lnTo>
                  <a:lnTo>
                    <a:pt x="298" y="567"/>
                  </a:lnTo>
                  <a:lnTo>
                    <a:pt x="312" y="570"/>
                  </a:lnTo>
                  <a:lnTo>
                    <a:pt x="316" y="570"/>
                  </a:lnTo>
                  <a:lnTo>
                    <a:pt x="349" y="576"/>
                  </a:lnTo>
                  <a:lnTo>
                    <a:pt x="363" y="578"/>
                  </a:lnTo>
                  <a:lnTo>
                    <a:pt x="393" y="583"/>
                  </a:lnTo>
                  <a:lnTo>
                    <a:pt x="393" y="583"/>
                  </a:lnTo>
                  <a:lnTo>
                    <a:pt x="425" y="588"/>
                  </a:lnTo>
                  <a:lnTo>
                    <a:pt x="442" y="590"/>
                  </a:lnTo>
                  <a:lnTo>
                    <a:pt x="451" y="592"/>
                  </a:lnTo>
                  <a:lnTo>
                    <a:pt x="455" y="592"/>
                  </a:lnTo>
                  <a:lnTo>
                    <a:pt x="457" y="594"/>
                  </a:lnTo>
                  <a:lnTo>
                    <a:pt x="517" y="601"/>
                  </a:lnTo>
                  <a:lnTo>
                    <a:pt x="557" y="607"/>
                  </a:lnTo>
                  <a:lnTo>
                    <a:pt x="599" y="612"/>
                  </a:lnTo>
                  <a:lnTo>
                    <a:pt x="612" y="614"/>
                  </a:lnTo>
                  <a:lnTo>
                    <a:pt x="628" y="618"/>
                  </a:lnTo>
                  <a:lnTo>
                    <a:pt x="663" y="621"/>
                  </a:lnTo>
                  <a:lnTo>
                    <a:pt x="678" y="508"/>
                  </a:lnTo>
                  <a:lnTo>
                    <a:pt x="690" y="413"/>
                  </a:lnTo>
                  <a:lnTo>
                    <a:pt x="690" y="404"/>
                  </a:lnTo>
                  <a:lnTo>
                    <a:pt x="690" y="398"/>
                  </a:lnTo>
                  <a:lnTo>
                    <a:pt x="690" y="398"/>
                  </a:lnTo>
                  <a:lnTo>
                    <a:pt x="690" y="397"/>
                  </a:lnTo>
                  <a:lnTo>
                    <a:pt x="692" y="395"/>
                  </a:lnTo>
                  <a:lnTo>
                    <a:pt x="692" y="395"/>
                  </a:lnTo>
                  <a:lnTo>
                    <a:pt x="692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3"/>
                  </a:lnTo>
                  <a:lnTo>
                    <a:pt x="694" y="391"/>
                  </a:lnTo>
                  <a:lnTo>
                    <a:pt x="694" y="391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8" y="391"/>
                  </a:lnTo>
                  <a:lnTo>
                    <a:pt x="698" y="389"/>
                  </a:lnTo>
                  <a:lnTo>
                    <a:pt x="698" y="389"/>
                  </a:lnTo>
                  <a:lnTo>
                    <a:pt x="698" y="387"/>
                  </a:lnTo>
                  <a:lnTo>
                    <a:pt x="698" y="386"/>
                  </a:lnTo>
                  <a:lnTo>
                    <a:pt x="698" y="386"/>
                  </a:lnTo>
                  <a:lnTo>
                    <a:pt x="700" y="384"/>
                  </a:lnTo>
                  <a:lnTo>
                    <a:pt x="700" y="382"/>
                  </a:lnTo>
                  <a:lnTo>
                    <a:pt x="700" y="380"/>
                  </a:lnTo>
                  <a:lnTo>
                    <a:pt x="700" y="380"/>
                  </a:lnTo>
                  <a:lnTo>
                    <a:pt x="700" y="378"/>
                  </a:lnTo>
                  <a:lnTo>
                    <a:pt x="700" y="376"/>
                  </a:lnTo>
                  <a:lnTo>
                    <a:pt x="701" y="376"/>
                  </a:lnTo>
                  <a:lnTo>
                    <a:pt x="701" y="375"/>
                  </a:lnTo>
                  <a:lnTo>
                    <a:pt x="701" y="375"/>
                  </a:lnTo>
                  <a:lnTo>
                    <a:pt x="703" y="375"/>
                  </a:lnTo>
                  <a:lnTo>
                    <a:pt x="703" y="373"/>
                  </a:lnTo>
                  <a:lnTo>
                    <a:pt x="703" y="371"/>
                  </a:lnTo>
                  <a:lnTo>
                    <a:pt x="703" y="369"/>
                  </a:lnTo>
                  <a:lnTo>
                    <a:pt x="701" y="367"/>
                  </a:lnTo>
                  <a:lnTo>
                    <a:pt x="701" y="367"/>
                  </a:lnTo>
                  <a:lnTo>
                    <a:pt x="700" y="366"/>
                  </a:lnTo>
                  <a:lnTo>
                    <a:pt x="700" y="366"/>
                  </a:lnTo>
                  <a:lnTo>
                    <a:pt x="701" y="364"/>
                  </a:lnTo>
                  <a:lnTo>
                    <a:pt x="701" y="362"/>
                  </a:lnTo>
                  <a:lnTo>
                    <a:pt x="703" y="362"/>
                  </a:lnTo>
                  <a:lnTo>
                    <a:pt x="705" y="360"/>
                  </a:lnTo>
                  <a:lnTo>
                    <a:pt x="707" y="358"/>
                  </a:lnTo>
                  <a:lnTo>
                    <a:pt x="709" y="356"/>
                  </a:lnTo>
                  <a:lnTo>
                    <a:pt x="709" y="355"/>
                  </a:lnTo>
                  <a:lnTo>
                    <a:pt x="709" y="353"/>
                  </a:lnTo>
                  <a:lnTo>
                    <a:pt x="707" y="353"/>
                  </a:lnTo>
                  <a:lnTo>
                    <a:pt x="707" y="353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1" y="349"/>
                  </a:lnTo>
                  <a:lnTo>
                    <a:pt x="701" y="349"/>
                  </a:lnTo>
                  <a:lnTo>
                    <a:pt x="703" y="345"/>
                  </a:lnTo>
                  <a:lnTo>
                    <a:pt x="703" y="344"/>
                  </a:lnTo>
                  <a:lnTo>
                    <a:pt x="703" y="344"/>
                  </a:lnTo>
                  <a:lnTo>
                    <a:pt x="701" y="344"/>
                  </a:lnTo>
                  <a:lnTo>
                    <a:pt x="701" y="344"/>
                  </a:lnTo>
                  <a:lnTo>
                    <a:pt x="698" y="342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6" y="344"/>
                  </a:lnTo>
                  <a:lnTo>
                    <a:pt x="694" y="342"/>
                  </a:lnTo>
                  <a:lnTo>
                    <a:pt x="694" y="342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2" y="340"/>
                  </a:lnTo>
                  <a:lnTo>
                    <a:pt x="690" y="340"/>
                  </a:lnTo>
                  <a:lnTo>
                    <a:pt x="690" y="340"/>
                  </a:lnTo>
                  <a:lnTo>
                    <a:pt x="689" y="342"/>
                  </a:lnTo>
                  <a:lnTo>
                    <a:pt x="687" y="340"/>
                  </a:lnTo>
                  <a:lnTo>
                    <a:pt x="687" y="340"/>
                  </a:lnTo>
                  <a:lnTo>
                    <a:pt x="683" y="336"/>
                  </a:lnTo>
                  <a:lnTo>
                    <a:pt x="683" y="334"/>
                  </a:lnTo>
                  <a:lnTo>
                    <a:pt x="683" y="334"/>
                  </a:lnTo>
                  <a:lnTo>
                    <a:pt x="685" y="331"/>
                  </a:lnTo>
                  <a:lnTo>
                    <a:pt x="685" y="329"/>
                  </a:lnTo>
                  <a:lnTo>
                    <a:pt x="685" y="327"/>
                  </a:lnTo>
                  <a:lnTo>
                    <a:pt x="683" y="325"/>
                  </a:lnTo>
                  <a:lnTo>
                    <a:pt x="683" y="325"/>
                  </a:lnTo>
                  <a:lnTo>
                    <a:pt x="683" y="323"/>
                  </a:lnTo>
                  <a:lnTo>
                    <a:pt x="685" y="318"/>
                  </a:lnTo>
                  <a:lnTo>
                    <a:pt x="685" y="316"/>
                  </a:lnTo>
                  <a:lnTo>
                    <a:pt x="685" y="314"/>
                  </a:lnTo>
                  <a:lnTo>
                    <a:pt x="685" y="313"/>
                  </a:lnTo>
                  <a:lnTo>
                    <a:pt x="687" y="313"/>
                  </a:lnTo>
                  <a:lnTo>
                    <a:pt x="687" y="311"/>
                  </a:lnTo>
                  <a:lnTo>
                    <a:pt x="689" y="311"/>
                  </a:lnTo>
                  <a:lnTo>
                    <a:pt x="689" y="309"/>
                  </a:lnTo>
                  <a:lnTo>
                    <a:pt x="690" y="307"/>
                  </a:lnTo>
                  <a:lnTo>
                    <a:pt x="692" y="305"/>
                  </a:lnTo>
                  <a:lnTo>
                    <a:pt x="694" y="305"/>
                  </a:lnTo>
                  <a:lnTo>
                    <a:pt x="694" y="303"/>
                  </a:lnTo>
                  <a:lnTo>
                    <a:pt x="694" y="303"/>
                  </a:lnTo>
                  <a:lnTo>
                    <a:pt x="694" y="302"/>
                  </a:lnTo>
                  <a:lnTo>
                    <a:pt x="694" y="302"/>
                  </a:lnTo>
                  <a:lnTo>
                    <a:pt x="696" y="298"/>
                  </a:lnTo>
                  <a:lnTo>
                    <a:pt x="698" y="296"/>
                  </a:lnTo>
                  <a:lnTo>
                    <a:pt x="698" y="294"/>
                  </a:lnTo>
                  <a:lnTo>
                    <a:pt x="700" y="291"/>
                  </a:lnTo>
                  <a:lnTo>
                    <a:pt x="700" y="291"/>
                  </a:lnTo>
                  <a:lnTo>
                    <a:pt x="701" y="287"/>
                  </a:lnTo>
                  <a:lnTo>
                    <a:pt x="703" y="287"/>
                  </a:lnTo>
                  <a:lnTo>
                    <a:pt x="703" y="285"/>
                  </a:lnTo>
                  <a:lnTo>
                    <a:pt x="705" y="281"/>
                  </a:lnTo>
                  <a:lnTo>
                    <a:pt x="705" y="280"/>
                  </a:lnTo>
                  <a:lnTo>
                    <a:pt x="709" y="280"/>
                  </a:lnTo>
                  <a:lnTo>
                    <a:pt x="710" y="280"/>
                  </a:lnTo>
                  <a:lnTo>
                    <a:pt x="712" y="278"/>
                  </a:lnTo>
                  <a:lnTo>
                    <a:pt x="714" y="278"/>
                  </a:lnTo>
                  <a:lnTo>
                    <a:pt x="716" y="278"/>
                  </a:lnTo>
                  <a:lnTo>
                    <a:pt x="716" y="276"/>
                  </a:lnTo>
                  <a:lnTo>
                    <a:pt x="716" y="274"/>
                  </a:lnTo>
                  <a:lnTo>
                    <a:pt x="718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0" y="270"/>
                  </a:lnTo>
                  <a:lnTo>
                    <a:pt x="720" y="270"/>
                  </a:lnTo>
                  <a:lnTo>
                    <a:pt x="721" y="270"/>
                  </a:lnTo>
                  <a:lnTo>
                    <a:pt x="723" y="269"/>
                  </a:lnTo>
                  <a:lnTo>
                    <a:pt x="723" y="265"/>
                  </a:lnTo>
                  <a:lnTo>
                    <a:pt x="725" y="263"/>
                  </a:lnTo>
                  <a:lnTo>
                    <a:pt x="727" y="261"/>
                  </a:lnTo>
                  <a:lnTo>
                    <a:pt x="727" y="260"/>
                  </a:lnTo>
                  <a:lnTo>
                    <a:pt x="725" y="258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6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2"/>
                  </a:lnTo>
                  <a:lnTo>
                    <a:pt x="727" y="249"/>
                  </a:lnTo>
                  <a:lnTo>
                    <a:pt x="727" y="249"/>
                  </a:lnTo>
                  <a:lnTo>
                    <a:pt x="729" y="247"/>
                  </a:lnTo>
                  <a:lnTo>
                    <a:pt x="729" y="247"/>
                  </a:lnTo>
                  <a:lnTo>
                    <a:pt x="731" y="247"/>
                  </a:lnTo>
                  <a:lnTo>
                    <a:pt x="732" y="245"/>
                  </a:lnTo>
                  <a:lnTo>
                    <a:pt x="732" y="243"/>
                  </a:lnTo>
                  <a:lnTo>
                    <a:pt x="734" y="241"/>
                  </a:lnTo>
                  <a:lnTo>
                    <a:pt x="734" y="239"/>
                  </a:lnTo>
                  <a:lnTo>
                    <a:pt x="736" y="239"/>
                  </a:lnTo>
                  <a:lnTo>
                    <a:pt x="736" y="238"/>
                  </a:lnTo>
                  <a:lnTo>
                    <a:pt x="738" y="236"/>
                  </a:lnTo>
                  <a:lnTo>
                    <a:pt x="740" y="234"/>
                  </a:lnTo>
                  <a:lnTo>
                    <a:pt x="740" y="234"/>
                  </a:lnTo>
                  <a:lnTo>
                    <a:pt x="742" y="230"/>
                  </a:lnTo>
                  <a:lnTo>
                    <a:pt x="742" y="227"/>
                  </a:lnTo>
                  <a:lnTo>
                    <a:pt x="743" y="223"/>
                  </a:lnTo>
                  <a:lnTo>
                    <a:pt x="745" y="221"/>
                  </a:lnTo>
                  <a:lnTo>
                    <a:pt x="745" y="219"/>
                  </a:lnTo>
                  <a:lnTo>
                    <a:pt x="745" y="216"/>
                  </a:lnTo>
                  <a:lnTo>
                    <a:pt x="747" y="212"/>
                  </a:lnTo>
                  <a:lnTo>
                    <a:pt x="747" y="212"/>
                  </a:lnTo>
                  <a:lnTo>
                    <a:pt x="749" y="210"/>
                  </a:lnTo>
                  <a:lnTo>
                    <a:pt x="749" y="208"/>
                  </a:lnTo>
                  <a:lnTo>
                    <a:pt x="751" y="207"/>
                  </a:lnTo>
                  <a:lnTo>
                    <a:pt x="754" y="203"/>
                  </a:lnTo>
                  <a:lnTo>
                    <a:pt x="754" y="203"/>
                  </a:lnTo>
                  <a:lnTo>
                    <a:pt x="754" y="201"/>
                  </a:lnTo>
                  <a:lnTo>
                    <a:pt x="756" y="201"/>
                  </a:lnTo>
                  <a:lnTo>
                    <a:pt x="756" y="199"/>
                  </a:lnTo>
                  <a:lnTo>
                    <a:pt x="758" y="199"/>
                  </a:lnTo>
                  <a:lnTo>
                    <a:pt x="758" y="197"/>
                  </a:lnTo>
                  <a:lnTo>
                    <a:pt x="760" y="196"/>
                  </a:lnTo>
                  <a:lnTo>
                    <a:pt x="760" y="194"/>
                  </a:lnTo>
                  <a:lnTo>
                    <a:pt x="762" y="192"/>
                  </a:lnTo>
                  <a:lnTo>
                    <a:pt x="765" y="190"/>
                  </a:lnTo>
                  <a:lnTo>
                    <a:pt x="767" y="186"/>
                  </a:lnTo>
                  <a:lnTo>
                    <a:pt x="769" y="185"/>
                  </a:lnTo>
                  <a:lnTo>
                    <a:pt x="769" y="181"/>
                  </a:lnTo>
                  <a:lnTo>
                    <a:pt x="767" y="175"/>
                  </a:lnTo>
                  <a:lnTo>
                    <a:pt x="765" y="174"/>
                  </a:lnTo>
                  <a:lnTo>
                    <a:pt x="765" y="172"/>
                  </a:lnTo>
                  <a:lnTo>
                    <a:pt x="765" y="170"/>
                  </a:lnTo>
                  <a:lnTo>
                    <a:pt x="765" y="168"/>
                  </a:lnTo>
                  <a:lnTo>
                    <a:pt x="763" y="165"/>
                  </a:lnTo>
                  <a:lnTo>
                    <a:pt x="763" y="163"/>
                  </a:lnTo>
                  <a:lnTo>
                    <a:pt x="762" y="161"/>
                  </a:lnTo>
                  <a:lnTo>
                    <a:pt x="762" y="163"/>
                  </a:lnTo>
                  <a:lnTo>
                    <a:pt x="760" y="161"/>
                  </a:lnTo>
                  <a:lnTo>
                    <a:pt x="758" y="159"/>
                  </a:lnTo>
                  <a:lnTo>
                    <a:pt x="756" y="157"/>
                  </a:lnTo>
                  <a:lnTo>
                    <a:pt x="753" y="152"/>
                  </a:lnTo>
                  <a:lnTo>
                    <a:pt x="751" y="152"/>
                  </a:lnTo>
                  <a:lnTo>
                    <a:pt x="749" y="152"/>
                  </a:lnTo>
                  <a:lnTo>
                    <a:pt x="747" y="152"/>
                  </a:lnTo>
                  <a:lnTo>
                    <a:pt x="745" y="152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3" y="146"/>
                  </a:lnTo>
                  <a:lnTo>
                    <a:pt x="743" y="146"/>
                  </a:lnTo>
                  <a:lnTo>
                    <a:pt x="743" y="144"/>
                  </a:lnTo>
                  <a:lnTo>
                    <a:pt x="742" y="143"/>
                  </a:lnTo>
                  <a:lnTo>
                    <a:pt x="740" y="141"/>
                  </a:lnTo>
                  <a:lnTo>
                    <a:pt x="740" y="141"/>
                  </a:lnTo>
                  <a:lnTo>
                    <a:pt x="740" y="137"/>
                  </a:lnTo>
                  <a:lnTo>
                    <a:pt x="740" y="135"/>
                  </a:lnTo>
                  <a:lnTo>
                    <a:pt x="738" y="133"/>
                  </a:lnTo>
                  <a:lnTo>
                    <a:pt x="738" y="133"/>
                  </a:lnTo>
                  <a:lnTo>
                    <a:pt x="738" y="130"/>
                  </a:lnTo>
                  <a:lnTo>
                    <a:pt x="736" y="130"/>
                  </a:lnTo>
                  <a:lnTo>
                    <a:pt x="736" y="128"/>
                  </a:lnTo>
                  <a:lnTo>
                    <a:pt x="689" y="121"/>
                  </a:lnTo>
                  <a:lnTo>
                    <a:pt x="678" y="121"/>
                  </a:lnTo>
                  <a:lnTo>
                    <a:pt x="645" y="115"/>
                  </a:lnTo>
                  <a:lnTo>
                    <a:pt x="645" y="115"/>
                  </a:lnTo>
                  <a:lnTo>
                    <a:pt x="559" y="102"/>
                  </a:lnTo>
                  <a:lnTo>
                    <a:pt x="559" y="102"/>
                  </a:lnTo>
                  <a:lnTo>
                    <a:pt x="557" y="104"/>
                  </a:lnTo>
                  <a:lnTo>
                    <a:pt x="553" y="106"/>
                  </a:lnTo>
                  <a:lnTo>
                    <a:pt x="548" y="110"/>
                  </a:lnTo>
                  <a:lnTo>
                    <a:pt x="544" y="110"/>
                  </a:lnTo>
                  <a:lnTo>
                    <a:pt x="541" y="110"/>
                  </a:lnTo>
                  <a:lnTo>
                    <a:pt x="537" y="110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5" y="108"/>
                  </a:lnTo>
                  <a:lnTo>
                    <a:pt x="530" y="108"/>
                  </a:lnTo>
                  <a:lnTo>
                    <a:pt x="524" y="108"/>
                  </a:lnTo>
                  <a:lnTo>
                    <a:pt x="519" y="108"/>
                  </a:lnTo>
                  <a:lnTo>
                    <a:pt x="517" y="108"/>
                  </a:lnTo>
                  <a:lnTo>
                    <a:pt x="515" y="108"/>
                  </a:lnTo>
                  <a:lnTo>
                    <a:pt x="513" y="108"/>
                  </a:lnTo>
                  <a:lnTo>
                    <a:pt x="511" y="108"/>
                  </a:lnTo>
                  <a:lnTo>
                    <a:pt x="511" y="108"/>
                  </a:lnTo>
                  <a:lnTo>
                    <a:pt x="509" y="108"/>
                  </a:lnTo>
                  <a:lnTo>
                    <a:pt x="508" y="106"/>
                  </a:lnTo>
                  <a:lnTo>
                    <a:pt x="506" y="106"/>
                  </a:lnTo>
                  <a:lnTo>
                    <a:pt x="506" y="106"/>
                  </a:lnTo>
                  <a:lnTo>
                    <a:pt x="504" y="106"/>
                  </a:lnTo>
                  <a:lnTo>
                    <a:pt x="502" y="106"/>
                  </a:lnTo>
                  <a:lnTo>
                    <a:pt x="500" y="110"/>
                  </a:lnTo>
                  <a:lnTo>
                    <a:pt x="499" y="110"/>
                  </a:lnTo>
                  <a:lnTo>
                    <a:pt x="497" y="112"/>
                  </a:lnTo>
                  <a:lnTo>
                    <a:pt x="495" y="112"/>
                  </a:lnTo>
                  <a:lnTo>
                    <a:pt x="493" y="112"/>
                  </a:lnTo>
                  <a:lnTo>
                    <a:pt x="493" y="112"/>
                  </a:lnTo>
                  <a:lnTo>
                    <a:pt x="489" y="112"/>
                  </a:lnTo>
                  <a:lnTo>
                    <a:pt x="488" y="112"/>
                  </a:lnTo>
                  <a:lnTo>
                    <a:pt x="484" y="112"/>
                  </a:lnTo>
                  <a:lnTo>
                    <a:pt x="482" y="112"/>
                  </a:lnTo>
                  <a:lnTo>
                    <a:pt x="480" y="112"/>
                  </a:lnTo>
                  <a:lnTo>
                    <a:pt x="478" y="112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3" y="112"/>
                  </a:lnTo>
                  <a:lnTo>
                    <a:pt x="471" y="112"/>
                  </a:lnTo>
                  <a:lnTo>
                    <a:pt x="469" y="112"/>
                  </a:lnTo>
                  <a:lnTo>
                    <a:pt x="469" y="112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7" y="113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2" y="115"/>
                  </a:lnTo>
                  <a:lnTo>
                    <a:pt x="462" y="115"/>
                  </a:lnTo>
                  <a:lnTo>
                    <a:pt x="460" y="115"/>
                  </a:lnTo>
                  <a:lnTo>
                    <a:pt x="457" y="115"/>
                  </a:lnTo>
                  <a:lnTo>
                    <a:pt x="455" y="117"/>
                  </a:lnTo>
                  <a:lnTo>
                    <a:pt x="453" y="117"/>
                  </a:lnTo>
                  <a:lnTo>
                    <a:pt x="451" y="117"/>
                  </a:lnTo>
                  <a:lnTo>
                    <a:pt x="451" y="119"/>
                  </a:lnTo>
                  <a:lnTo>
                    <a:pt x="449" y="121"/>
                  </a:lnTo>
                  <a:lnTo>
                    <a:pt x="449" y="121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2" y="121"/>
                  </a:lnTo>
                  <a:lnTo>
                    <a:pt x="436" y="121"/>
                  </a:lnTo>
                  <a:lnTo>
                    <a:pt x="433" y="121"/>
                  </a:lnTo>
                  <a:lnTo>
                    <a:pt x="427" y="121"/>
                  </a:lnTo>
                  <a:lnTo>
                    <a:pt x="425" y="121"/>
                  </a:lnTo>
                  <a:lnTo>
                    <a:pt x="424" y="121"/>
                  </a:lnTo>
                  <a:lnTo>
                    <a:pt x="424" y="119"/>
                  </a:lnTo>
                  <a:lnTo>
                    <a:pt x="420" y="117"/>
                  </a:lnTo>
                  <a:lnTo>
                    <a:pt x="420" y="115"/>
                  </a:lnTo>
                  <a:lnTo>
                    <a:pt x="418" y="113"/>
                  </a:lnTo>
                  <a:lnTo>
                    <a:pt x="418" y="113"/>
                  </a:lnTo>
                  <a:lnTo>
                    <a:pt x="416" y="113"/>
                  </a:lnTo>
                  <a:lnTo>
                    <a:pt x="414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1" y="113"/>
                  </a:lnTo>
                  <a:lnTo>
                    <a:pt x="409" y="113"/>
                  </a:lnTo>
                  <a:lnTo>
                    <a:pt x="407" y="113"/>
                  </a:lnTo>
                  <a:lnTo>
                    <a:pt x="405" y="115"/>
                  </a:lnTo>
                  <a:lnTo>
                    <a:pt x="404" y="115"/>
                  </a:lnTo>
                  <a:lnTo>
                    <a:pt x="404" y="115"/>
                  </a:lnTo>
                  <a:lnTo>
                    <a:pt x="400" y="117"/>
                  </a:lnTo>
                  <a:lnTo>
                    <a:pt x="396" y="117"/>
                  </a:lnTo>
                  <a:lnTo>
                    <a:pt x="393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7" y="121"/>
                  </a:lnTo>
                  <a:lnTo>
                    <a:pt x="385" y="121"/>
                  </a:lnTo>
                  <a:lnTo>
                    <a:pt x="385" y="119"/>
                  </a:lnTo>
                  <a:lnTo>
                    <a:pt x="383" y="119"/>
                  </a:lnTo>
                  <a:lnTo>
                    <a:pt x="382" y="119"/>
                  </a:lnTo>
                  <a:lnTo>
                    <a:pt x="382" y="119"/>
                  </a:lnTo>
                  <a:lnTo>
                    <a:pt x="380" y="119"/>
                  </a:lnTo>
                  <a:lnTo>
                    <a:pt x="378" y="117"/>
                  </a:lnTo>
                  <a:lnTo>
                    <a:pt x="376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1" y="119"/>
                  </a:lnTo>
                  <a:lnTo>
                    <a:pt x="369" y="119"/>
                  </a:lnTo>
                  <a:lnTo>
                    <a:pt x="369" y="121"/>
                  </a:lnTo>
                  <a:lnTo>
                    <a:pt x="367" y="121"/>
                  </a:lnTo>
                  <a:lnTo>
                    <a:pt x="363" y="121"/>
                  </a:lnTo>
                  <a:lnTo>
                    <a:pt x="363" y="121"/>
                  </a:lnTo>
                  <a:lnTo>
                    <a:pt x="361" y="121"/>
                  </a:lnTo>
                  <a:lnTo>
                    <a:pt x="361" y="119"/>
                  </a:lnTo>
                  <a:lnTo>
                    <a:pt x="361" y="117"/>
                  </a:lnTo>
                  <a:lnTo>
                    <a:pt x="361" y="115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61" y="113"/>
                  </a:lnTo>
                  <a:lnTo>
                    <a:pt x="358" y="112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4" y="108"/>
                  </a:lnTo>
                  <a:lnTo>
                    <a:pt x="352" y="108"/>
                  </a:lnTo>
                  <a:lnTo>
                    <a:pt x="349" y="106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1" y="106"/>
                  </a:lnTo>
                  <a:lnTo>
                    <a:pt x="341" y="104"/>
                  </a:lnTo>
                  <a:lnTo>
                    <a:pt x="340" y="104"/>
                  </a:lnTo>
                  <a:lnTo>
                    <a:pt x="338" y="102"/>
                  </a:lnTo>
                  <a:lnTo>
                    <a:pt x="336" y="102"/>
                  </a:lnTo>
                  <a:lnTo>
                    <a:pt x="336" y="101"/>
                  </a:lnTo>
                  <a:lnTo>
                    <a:pt x="330" y="102"/>
                  </a:lnTo>
                  <a:lnTo>
                    <a:pt x="327" y="102"/>
                  </a:lnTo>
                  <a:lnTo>
                    <a:pt x="325" y="102"/>
                  </a:lnTo>
                  <a:lnTo>
                    <a:pt x="323" y="102"/>
                  </a:lnTo>
                  <a:lnTo>
                    <a:pt x="321" y="102"/>
                  </a:lnTo>
                  <a:lnTo>
                    <a:pt x="319" y="102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4" y="101"/>
                  </a:lnTo>
                  <a:lnTo>
                    <a:pt x="312" y="99"/>
                  </a:lnTo>
                  <a:lnTo>
                    <a:pt x="312" y="99"/>
                  </a:lnTo>
                  <a:lnTo>
                    <a:pt x="310" y="99"/>
                  </a:lnTo>
                  <a:lnTo>
                    <a:pt x="303" y="101"/>
                  </a:lnTo>
                  <a:lnTo>
                    <a:pt x="301" y="102"/>
                  </a:lnTo>
                  <a:lnTo>
                    <a:pt x="301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9" y="104"/>
                  </a:lnTo>
                  <a:lnTo>
                    <a:pt x="298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6"/>
                  </a:lnTo>
                  <a:lnTo>
                    <a:pt x="287" y="108"/>
                  </a:lnTo>
                  <a:lnTo>
                    <a:pt x="285" y="108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2" y="110"/>
                  </a:lnTo>
                  <a:lnTo>
                    <a:pt x="272" y="112"/>
                  </a:lnTo>
                  <a:lnTo>
                    <a:pt x="270" y="112"/>
                  </a:lnTo>
                  <a:lnTo>
                    <a:pt x="268" y="112"/>
                  </a:lnTo>
                  <a:lnTo>
                    <a:pt x="266" y="110"/>
                  </a:lnTo>
                  <a:lnTo>
                    <a:pt x="265" y="112"/>
                  </a:lnTo>
                  <a:lnTo>
                    <a:pt x="263" y="110"/>
                  </a:lnTo>
                  <a:lnTo>
                    <a:pt x="263" y="110"/>
                  </a:lnTo>
                  <a:lnTo>
                    <a:pt x="261" y="108"/>
                  </a:lnTo>
                  <a:lnTo>
                    <a:pt x="261" y="106"/>
                  </a:lnTo>
                  <a:lnTo>
                    <a:pt x="259" y="106"/>
                  </a:lnTo>
                  <a:lnTo>
                    <a:pt x="256" y="106"/>
                  </a:lnTo>
                  <a:lnTo>
                    <a:pt x="254" y="106"/>
                  </a:lnTo>
                  <a:lnTo>
                    <a:pt x="250" y="102"/>
                  </a:lnTo>
                  <a:lnTo>
                    <a:pt x="246" y="102"/>
                  </a:lnTo>
                  <a:lnTo>
                    <a:pt x="243" y="101"/>
                  </a:lnTo>
                  <a:lnTo>
                    <a:pt x="237" y="97"/>
                  </a:lnTo>
                  <a:lnTo>
                    <a:pt x="235" y="95"/>
                  </a:lnTo>
                  <a:lnTo>
                    <a:pt x="234" y="93"/>
                  </a:lnTo>
                  <a:lnTo>
                    <a:pt x="230" y="91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228" y="88"/>
                  </a:lnTo>
                  <a:lnTo>
                    <a:pt x="228" y="86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2"/>
                  </a:lnTo>
                  <a:lnTo>
                    <a:pt x="230" y="80"/>
                  </a:lnTo>
                  <a:lnTo>
                    <a:pt x="228" y="80"/>
                  </a:lnTo>
                  <a:lnTo>
                    <a:pt x="228" y="79"/>
                  </a:lnTo>
                  <a:lnTo>
                    <a:pt x="230" y="79"/>
                  </a:lnTo>
                  <a:lnTo>
                    <a:pt x="230" y="77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0" y="73"/>
                  </a:lnTo>
                  <a:lnTo>
                    <a:pt x="230" y="71"/>
                  </a:lnTo>
                  <a:lnTo>
                    <a:pt x="230" y="69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0" y="62"/>
                  </a:lnTo>
                  <a:lnTo>
                    <a:pt x="230" y="60"/>
                  </a:lnTo>
                  <a:lnTo>
                    <a:pt x="230" y="59"/>
                  </a:lnTo>
                  <a:lnTo>
                    <a:pt x="230" y="57"/>
                  </a:lnTo>
                  <a:lnTo>
                    <a:pt x="230" y="55"/>
                  </a:lnTo>
                  <a:lnTo>
                    <a:pt x="230" y="53"/>
                  </a:lnTo>
                  <a:lnTo>
                    <a:pt x="230" y="51"/>
                  </a:lnTo>
                  <a:lnTo>
                    <a:pt x="230" y="51"/>
                  </a:lnTo>
                  <a:lnTo>
                    <a:pt x="230" y="49"/>
                  </a:lnTo>
                  <a:lnTo>
                    <a:pt x="228" y="48"/>
                  </a:lnTo>
                  <a:lnTo>
                    <a:pt x="228" y="46"/>
                  </a:lnTo>
                  <a:lnTo>
                    <a:pt x="228" y="44"/>
                  </a:lnTo>
                  <a:lnTo>
                    <a:pt x="228" y="44"/>
                  </a:lnTo>
                  <a:lnTo>
                    <a:pt x="226" y="42"/>
                  </a:lnTo>
                  <a:lnTo>
                    <a:pt x="226" y="40"/>
                  </a:lnTo>
                  <a:lnTo>
                    <a:pt x="226" y="37"/>
                  </a:lnTo>
                  <a:lnTo>
                    <a:pt x="226" y="35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1" y="31"/>
                  </a:lnTo>
                  <a:lnTo>
                    <a:pt x="219" y="29"/>
                  </a:lnTo>
                  <a:lnTo>
                    <a:pt x="215" y="24"/>
                  </a:lnTo>
                  <a:lnTo>
                    <a:pt x="210" y="20"/>
                  </a:lnTo>
                  <a:lnTo>
                    <a:pt x="206" y="18"/>
                  </a:lnTo>
                  <a:lnTo>
                    <a:pt x="204" y="18"/>
                  </a:lnTo>
                  <a:lnTo>
                    <a:pt x="204" y="18"/>
                  </a:lnTo>
                  <a:lnTo>
                    <a:pt x="203" y="18"/>
                  </a:lnTo>
                  <a:lnTo>
                    <a:pt x="203" y="18"/>
                  </a:lnTo>
                  <a:lnTo>
                    <a:pt x="201" y="20"/>
                  </a:lnTo>
                  <a:lnTo>
                    <a:pt x="197" y="22"/>
                  </a:lnTo>
                  <a:lnTo>
                    <a:pt x="197" y="22"/>
                  </a:lnTo>
                  <a:lnTo>
                    <a:pt x="195" y="22"/>
                  </a:lnTo>
                  <a:lnTo>
                    <a:pt x="195" y="22"/>
                  </a:lnTo>
                  <a:lnTo>
                    <a:pt x="193" y="20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8" y="20"/>
                  </a:lnTo>
                  <a:lnTo>
                    <a:pt x="186" y="20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2" y="13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3" y="7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9"/>
                  </a:lnTo>
                  <a:lnTo>
                    <a:pt x="168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4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7" y="11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57" y="9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1" y="16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46" y="11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9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9" y="2"/>
                  </a:lnTo>
                  <a:lnTo>
                    <a:pt x="139" y="2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11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9" y="22"/>
                  </a:lnTo>
                  <a:lnTo>
                    <a:pt x="139" y="22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39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29"/>
                  </a:lnTo>
                  <a:lnTo>
                    <a:pt x="137" y="31"/>
                  </a:lnTo>
                  <a:lnTo>
                    <a:pt x="137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5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5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3" y="40"/>
                  </a:lnTo>
                  <a:lnTo>
                    <a:pt x="133" y="40"/>
                  </a:lnTo>
                  <a:lnTo>
                    <a:pt x="133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2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31" y="46"/>
                  </a:lnTo>
                  <a:lnTo>
                    <a:pt x="131" y="46"/>
                  </a:lnTo>
                  <a:lnTo>
                    <a:pt x="129" y="46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29" y="48"/>
                  </a:lnTo>
                  <a:lnTo>
                    <a:pt x="131" y="48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29" y="49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3"/>
                  </a:lnTo>
                  <a:lnTo>
                    <a:pt x="129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5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7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9"/>
                  </a:lnTo>
                  <a:lnTo>
                    <a:pt x="129" y="69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1" y="66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33" y="64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6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3" y="64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31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4" y="80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28" y="91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3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4" y="88"/>
                  </a:lnTo>
                  <a:lnTo>
                    <a:pt x="122" y="90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0" y="95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99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8" y="102"/>
                  </a:lnTo>
                  <a:lnTo>
                    <a:pt x="120" y="102"/>
                  </a:lnTo>
                  <a:lnTo>
                    <a:pt x="120" y="102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99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18" y="104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5" y="108"/>
                  </a:lnTo>
                  <a:lnTo>
                    <a:pt x="117" y="108"/>
                  </a:lnTo>
                  <a:lnTo>
                    <a:pt x="117" y="108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7" y="110"/>
                  </a:lnTo>
                  <a:lnTo>
                    <a:pt x="118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7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3"/>
                  </a:lnTo>
                  <a:lnTo>
                    <a:pt x="118" y="113"/>
                  </a:lnTo>
                  <a:lnTo>
                    <a:pt x="118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7" y="117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5" y="119"/>
                  </a:lnTo>
                  <a:lnTo>
                    <a:pt x="117" y="119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13" y="126"/>
                  </a:lnTo>
                  <a:lnTo>
                    <a:pt x="115" y="126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7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3" y="132"/>
                  </a:lnTo>
                  <a:lnTo>
                    <a:pt x="111" y="132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1" y="135"/>
                  </a:lnTo>
                  <a:lnTo>
                    <a:pt x="109" y="135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1"/>
                  </a:lnTo>
                  <a:lnTo>
                    <a:pt x="108" y="143"/>
                  </a:lnTo>
                  <a:lnTo>
                    <a:pt x="106" y="143"/>
                  </a:lnTo>
                  <a:lnTo>
                    <a:pt x="108" y="143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8" y="144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48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4" y="152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2" y="159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100" y="163"/>
                  </a:lnTo>
                  <a:lnTo>
                    <a:pt x="98" y="165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7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7" y="170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7"/>
                  </a:lnTo>
                  <a:lnTo>
                    <a:pt x="95" y="177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3"/>
                  </a:lnTo>
                  <a:lnTo>
                    <a:pt x="95" y="183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3" y="186"/>
                  </a:lnTo>
                  <a:lnTo>
                    <a:pt x="91" y="186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88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1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5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7" y="199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100" y="201"/>
                  </a:lnTo>
                  <a:lnTo>
                    <a:pt x="100" y="199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2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7" y="201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9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5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6"/>
                  </a:lnTo>
                  <a:lnTo>
                    <a:pt x="95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3" y="194"/>
                  </a:lnTo>
                  <a:lnTo>
                    <a:pt x="93" y="194"/>
                  </a:lnTo>
                  <a:lnTo>
                    <a:pt x="93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6"/>
                  </a:lnTo>
                  <a:lnTo>
                    <a:pt x="91" y="197"/>
                  </a:lnTo>
                  <a:lnTo>
                    <a:pt x="89" y="197"/>
                  </a:lnTo>
                  <a:lnTo>
                    <a:pt x="89" y="197"/>
                  </a:lnTo>
                  <a:lnTo>
                    <a:pt x="89" y="199"/>
                  </a:lnTo>
                  <a:lnTo>
                    <a:pt x="89" y="201"/>
                  </a:lnTo>
                  <a:lnTo>
                    <a:pt x="87" y="203"/>
                  </a:lnTo>
                  <a:lnTo>
                    <a:pt x="87" y="205"/>
                  </a:lnTo>
                  <a:lnTo>
                    <a:pt x="87" y="207"/>
                  </a:lnTo>
                  <a:lnTo>
                    <a:pt x="87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6" y="216"/>
                  </a:lnTo>
                  <a:lnTo>
                    <a:pt x="84" y="216"/>
                  </a:lnTo>
                  <a:lnTo>
                    <a:pt x="84" y="216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6"/>
                  </a:lnTo>
                  <a:lnTo>
                    <a:pt x="89" y="218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8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21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18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8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9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7"/>
                  </a:lnTo>
                  <a:lnTo>
                    <a:pt x="82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80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2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4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76" y="239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3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5"/>
                  </a:lnTo>
                  <a:lnTo>
                    <a:pt x="76" y="247"/>
                  </a:lnTo>
                  <a:lnTo>
                    <a:pt x="75" y="247"/>
                  </a:lnTo>
                  <a:lnTo>
                    <a:pt x="75" y="247"/>
                  </a:lnTo>
                  <a:lnTo>
                    <a:pt x="75" y="249"/>
                  </a:lnTo>
                  <a:lnTo>
                    <a:pt x="75" y="249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1" y="260"/>
                  </a:lnTo>
                  <a:lnTo>
                    <a:pt x="71" y="26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1" y="265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7"/>
                  </a:lnTo>
                  <a:lnTo>
                    <a:pt x="71" y="269"/>
                  </a:lnTo>
                  <a:lnTo>
                    <a:pt x="71" y="269"/>
                  </a:lnTo>
                  <a:lnTo>
                    <a:pt x="71" y="270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3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5" y="270"/>
                  </a:lnTo>
                  <a:lnTo>
                    <a:pt x="76" y="270"/>
                  </a:lnTo>
                  <a:lnTo>
                    <a:pt x="76" y="270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76" y="272"/>
                  </a:lnTo>
                  <a:lnTo>
                    <a:pt x="76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7"/>
                  </a:lnTo>
                  <a:lnTo>
                    <a:pt x="69" y="26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70"/>
                  </a:lnTo>
                  <a:lnTo>
                    <a:pt x="69" y="272"/>
                  </a:lnTo>
                  <a:lnTo>
                    <a:pt x="67" y="272"/>
                  </a:lnTo>
                  <a:lnTo>
                    <a:pt x="67" y="272"/>
                  </a:lnTo>
                  <a:lnTo>
                    <a:pt x="67" y="274"/>
                  </a:lnTo>
                  <a:lnTo>
                    <a:pt x="67" y="274"/>
                  </a:lnTo>
                  <a:lnTo>
                    <a:pt x="67" y="276"/>
                  </a:lnTo>
                  <a:lnTo>
                    <a:pt x="67" y="278"/>
                  </a:lnTo>
                  <a:lnTo>
                    <a:pt x="65" y="278"/>
                  </a:lnTo>
                  <a:lnTo>
                    <a:pt x="65" y="280"/>
                  </a:lnTo>
                  <a:lnTo>
                    <a:pt x="65" y="280"/>
                  </a:lnTo>
                  <a:lnTo>
                    <a:pt x="65" y="281"/>
                  </a:lnTo>
                  <a:lnTo>
                    <a:pt x="65" y="281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3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5"/>
                  </a:lnTo>
                  <a:lnTo>
                    <a:pt x="64" y="287"/>
                  </a:lnTo>
                  <a:lnTo>
                    <a:pt x="64" y="287"/>
                  </a:lnTo>
                  <a:lnTo>
                    <a:pt x="64" y="289"/>
                  </a:lnTo>
                  <a:lnTo>
                    <a:pt x="62" y="289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1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2"/>
                  </a:lnTo>
                  <a:lnTo>
                    <a:pt x="62" y="294"/>
                  </a:lnTo>
                  <a:lnTo>
                    <a:pt x="60" y="294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58" y="298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56" y="302"/>
                  </a:lnTo>
                  <a:lnTo>
                    <a:pt x="56" y="303"/>
                  </a:lnTo>
                  <a:lnTo>
                    <a:pt x="56" y="303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305"/>
                  </a:lnTo>
                  <a:lnTo>
                    <a:pt x="55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5"/>
                  </a:lnTo>
                  <a:lnTo>
                    <a:pt x="58" y="303"/>
                  </a:lnTo>
                  <a:lnTo>
                    <a:pt x="58" y="303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0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2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0"/>
                  </a:lnTo>
                  <a:lnTo>
                    <a:pt x="64" y="302"/>
                  </a:lnTo>
                  <a:lnTo>
                    <a:pt x="64" y="302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5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3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5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71" y="307"/>
                  </a:lnTo>
                  <a:lnTo>
                    <a:pt x="71" y="307"/>
                  </a:lnTo>
                  <a:lnTo>
                    <a:pt x="73" y="307"/>
                  </a:lnTo>
                  <a:lnTo>
                    <a:pt x="73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0" y="313"/>
                  </a:lnTo>
                  <a:lnTo>
                    <a:pt x="80" y="313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8" y="311"/>
                  </a:lnTo>
                  <a:lnTo>
                    <a:pt x="76" y="311"/>
                  </a:lnTo>
                  <a:lnTo>
                    <a:pt x="76" y="311"/>
                  </a:lnTo>
                  <a:lnTo>
                    <a:pt x="76" y="309"/>
                  </a:lnTo>
                  <a:lnTo>
                    <a:pt x="76" y="309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3" y="309"/>
                  </a:lnTo>
                  <a:lnTo>
                    <a:pt x="71" y="309"/>
                  </a:lnTo>
                  <a:lnTo>
                    <a:pt x="71" y="309"/>
                  </a:lnTo>
                  <a:lnTo>
                    <a:pt x="69" y="307"/>
                  </a:lnTo>
                  <a:lnTo>
                    <a:pt x="69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4" y="305"/>
                  </a:lnTo>
                  <a:lnTo>
                    <a:pt x="62" y="305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2"/>
                  </a:lnTo>
                  <a:lnTo>
                    <a:pt x="62" y="303"/>
                  </a:lnTo>
                  <a:lnTo>
                    <a:pt x="62" y="303"/>
                  </a:lnTo>
                  <a:lnTo>
                    <a:pt x="60" y="303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0" y="307"/>
                  </a:lnTo>
                  <a:lnTo>
                    <a:pt x="60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8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53" y="314"/>
                  </a:lnTo>
                  <a:lnTo>
                    <a:pt x="51" y="314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1" y="318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47" y="323"/>
                  </a:lnTo>
                  <a:lnTo>
                    <a:pt x="47" y="323"/>
                  </a:lnTo>
                  <a:lnTo>
                    <a:pt x="47" y="325"/>
                  </a:lnTo>
                  <a:lnTo>
                    <a:pt x="47" y="325"/>
                  </a:lnTo>
                  <a:lnTo>
                    <a:pt x="45" y="327"/>
                  </a:lnTo>
                  <a:lnTo>
                    <a:pt x="45" y="327"/>
                  </a:lnTo>
                  <a:lnTo>
                    <a:pt x="45" y="329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40" y="342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5" y="336"/>
                  </a:lnTo>
                  <a:lnTo>
                    <a:pt x="45" y="33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3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49" y="334"/>
                  </a:lnTo>
                  <a:lnTo>
                    <a:pt x="49" y="334"/>
                  </a:lnTo>
                  <a:lnTo>
                    <a:pt x="49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7" y="336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38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5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51" y="347"/>
                  </a:lnTo>
                  <a:lnTo>
                    <a:pt x="49" y="347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9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7" y="338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38"/>
                  </a:lnTo>
                  <a:lnTo>
                    <a:pt x="44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40" y="342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8" y="345"/>
                  </a:lnTo>
                  <a:lnTo>
                    <a:pt x="38" y="345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40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8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6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9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4" y="347"/>
                  </a:lnTo>
                  <a:lnTo>
                    <a:pt x="36" y="347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4" y="345"/>
                  </a:lnTo>
                  <a:lnTo>
                    <a:pt x="34" y="345"/>
                  </a:lnTo>
                  <a:lnTo>
                    <a:pt x="33" y="345"/>
                  </a:lnTo>
                  <a:lnTo>
                    <a:pt x="33" y="344"/>
                  </a:lnTo>
                  <a:lnTo>
                    <a:pt x="33" y="345"/>
                  </a:lnTo>
                  <a:lnTo>
                    <a:pt x="33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5"/>
                  </a:lnTo>
                  <a:lnTo>
                    <a:pt x="31" y="347"/>
                  </a:lnTo>
                  <a:lnTo>
                    <a:pt x="31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7" y="349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3"/>
                  </a:lnTo>
                  <a:lnTo>
                    <a:pt x="29" y="353"/>
                  </a:lnTo>
                  <a:lnTo>
                    <a:pt x="29" y="355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7" y="356"/>
                  </a:lnTo>
                  <a:lnTo>
                    <a:pt x="27" y="356"/>
                  </a:lnTo>
                  <a:lnTo>
                    <a:pt x="27" y="358"/>
                  </a:lnTo>
                  <a:lnTo>
                    <a:pt x="25" y="358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2"/>
                  </a:lnTo>
                  <a:lnTo>
                    <a:pt x="25" y="364"/>
                  </a:lnTo>
                  <a:lnTo>
                    <a:pt x="25" y="364"/>
                  </a:lnTo>
                  <a:lnTo>
                    <a:pt x="23" y="366"/>
                  </a:lnTo>
                  <a:lnTo>
                    <a:pt x="23" y="367"/>
                  </a:lnTo>
                  <a:lnTo>
                    <a:pt x="22" y="367"/>
                  </a:lnTo>
                  <a:lnTo>
                    <a:pt x="22" y="369"/>
                  </a:lnTo>
                  <a:lnTo>
                    <a:pt x="22" y="369"/>
                  </a:lnTo>
                  <a:lnTo>
                    <a:pt x="22" y="371"/>
                  </a:lnTo>
                  <a:lnTo>
                    <a:pt x="22" y="371"/>
                  </a:lnTo>
                  <a:lnTo>
                    <a:pt x="20" y="371"/>
                  </a:lnTo>
                  <a:lnTo>
                    <a:pt x="20" y="373"/>
                  </a:lnTo>
                  <a:lnTo>
                    <a:pt x="20" y="373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20" y="375"/>
                  </a:lnTo>
                  <a:lnTo>
                    <a:pt x="18" y="376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2"/>
                  </a:lnTo>
                  <a:lnTo>
                    <a:pt x="16" y="382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4" y="384"/>
                  </a:lnTo>
                  <a:lnTo>
                    <a:pt x="14" y="384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6"/>
                  </a:lnTo>
                  <a:lnTo>
                    <a:pt x="14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7"/>
                  </a:lnTo>
                  <a:lnTo>
                    <a:pt x="13" y="389"/>
                  </a:lnTo>
                  <a:lnTo>
                    <a:pt x="13" y="389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1"/>
                  </a:lnTo>
                  <a:lnTo>
                    <a:pt x="11" y="393"/>
                  </a:lnTo>
                  <a:lnTo>
                    <a:pt x="11" y="393"/>
                  </a:lnTo>
                  <a:lnTo>
                    <a:pt x="9" y="393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7" y="397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398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3" y="402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3" y="406"/>
                  </a:lnTo>
                  <a:lnTo>
                    <a:pt x="3" y="406"/>
                  </a:lnTo>
                  <a:lnTo>
                    <a:pt x="3" y="408"/>
                  </a:lnTo>
                  <a:lnTo>
                    <a:pt x="3" y="408"/>
                  </a:lnTo>
                  <a:lnTo>
                    <a:pt x="3" y="409"/>
                  </a:lnTo>
                  <a:lnTo>
                    <a:pt x="5" y="409"/>
                  </a:lnTo>
                  <a:lnTo>
                    <a:pt x="3" y="409"/>
                  </a:lnTo>
                  <a:lnTo>
                    <a:pt x="3" y="409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3" y="411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3"/>
                  </a:lnTo>
                  <a:lnTo>
                    <a:pt x="3" y="415"/>
                  </a:lnTo>
                  <a:lnTo>
                    <a:pt x="3" y="415"/>
                  </a:lnTo>
                  <a:lnTo>
                    <a:pt x="3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7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19"/>
                  </a:lnTo>
                  <a:lnTo>
                    <a:pt x="7" y="420"/>
                  </a:lnTo>
                  <a:lnTo>
                    <a:pt x="7" y="420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7" y="422"/>
                  </a:lnTo>
                  <a:lnTo>
                    <a:pt x="9" y="422"/>
                  </a:lnTo>
                  <a:lnTo>
                    <a:pt x="9" y="424"/>
                  </a:lnTo>
                  <a:lnTo>
                    <a:pt x="7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9" y="426"/>
                  </a:lnTo>
                  <a:lnTo>
                    <a:pt x="11" y="426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8"/>
                  </a:lnTo>
                  <a:lnTo>
                    <a:pt x="11" y="429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1"/>
                  </a:lnTo>
                  <a:lnTo>
                    <a:pt x="11" y="433"/>
                  </a:lnTo>
                  <a:lnTo>
                    <a:pt x="11" y="433"/>
                  </a:lnTo>
                  <a:lnTo>
                    <a:pt x="11" y="435"/>
                  </a:lnTo>
                  <a:lnTo>
                    <a:pt x="11" y="435"/>
                  </a:lnTo>
                  <a:lnTo>
                    <a:pt x="9" y="437"/>
                  </a:lnTo>
                  <a:lnTo>
                    <a:pt x="9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7"/>
                  </a:lnTo>
                  <a:lnTo>
                    <a:pt x="11" y="439"/>
                  </a:lnTo>
                  <a:lnTo>
                    <a:pt x="11" y="439"/>
                  </a:lnTo>
                  <a:lnTo>
                    <a:pt x="11" y="440"/>
                  </a:lnTo>
                  <a:lnTo>
                    <a:pt x="11" y="440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44"/>
                  </a:lnTo>
                  <a:lnTo>
                    <a:pt x="7" y="446"/>
                  </a:lnTo>
                  <a:lnTo>
                    <a:pt x="7" y="446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48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5" y="450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55"/>
                  </a:lnTo>
                  <a:lnTo>
                    <a:pt x="2" y="455"/>
                  </a:lnTo>
                  <a:lnTo>
                    <a:pt x="2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5"/>
                  </a:lnTo>
                  <a:lnTo>
                    <a:pt x="7" y="457"/>
                  </a:lnTo>
                  <a:lnTo>
                    <a:pt x="7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5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7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3" y="459"/>
                  </a:lnTo>
                  <a:lnTo>
                    <a:pt x="2" y="461"/>
                  </a:lnTo>
                  <a:lnTo>
                    <a:pt x="3" y="461"/>
                  </a:lnTo>
                  <a:lnTo>
                    <a:pt x="3" y="462"/>
                  </a:lnTo>
                  <a:lnTo>
                    <a:pt x="3" y="462"/>
                  </a:lnTo>
                  <a:lnTo>
                    <a:pt x="2" y="462"/>
                  </a:lnTo>
                  <a:lnTo>
                    <a:pt x="2" y="464"/>
                  </a:lnTo>
                  <a:lnTo>
                    <a:pt x="2" y="464"/>
                  </a:lnTo>
                  <a:lnTo>
                    <a:pt x="2" y="466"/>
                  </a:lnTo>
                  <a:lnTo>
                    <a:pt x="2" y="466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0"/>
                  </a:lnTo>
                  <a:lnTo>
                    <a:pt x="2" y="472"/>
                  </a:lnTo>
                  <a:lnTo>
                    <a:pt x="2" y="473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2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7"/>
                  </a:lnTo>
                  <a:lnTo>
                    <a:pt x="0" y="477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0" y="479"/>
                  </a:lnTo>
                  <a:lnTo>
                    <a:pt x="2" y="479"/>
                  </a:lnTo>
                  <a:lnTo>
                    <a:pt x="2" y="479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1"/>
                  </a:lnTo>
                  <a:lnTo>
                    <a:pt x="2" y="482"/>
                  </a:lnTo>
                  <a:lnTo>
                    <a:pt x="2" y="482"/>
                  </a:lnTo>
                  <a:lnTo>
                    <a:pt x="2" y="484"/>
                  </a:lnTo>
                  <a:lnTo>
                    <a:pt x="2" y="486"/>
                  </a:lnTo>
                  <a:lnTo>
                    <a:pt x="2" y="486"/>
                  </a:lnTo>
                  <a:lnTo>
                    <a:pt x="2" y="488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2" y="492"/>
                  </a:lnTo>
                  <a:lnTo>
                    <a:pt x="3" y="493"/>
                  </a:lnTo>
                  <a:lnTo>
                    <a:pt x="2" y="493"/>
                  </a:lnTo>
                  <a:lnTo>
                    <a:pt x="2" y="495"/>
                  </a:lnTo>
                  <a:lnTo>
                    <a:pt x="2" y="495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7"/>
                  </a:lnTo>
                  <a:lnTo>
                    <a:pt x="2" y="499"/>
                  </a:lnTo>
                  <a:lnTo>
                    <a:pt x="3" y="499"/>
                  </a:lnTo>
                  <a:lnTo>
                    <a:pt x="3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503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5" y="504"/>
                  </a:lnTo>
                  <a:lnTo>
                    <a:pt x="7" y="504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506"/>
                  </a:lnTo>
                  <a:lnTo>
                    <a:pt x="9" y="508"/>
                  </a:lnTo>
                  <a:lnTo>
                    <a:pt x="11" y="510"/>
                  </a:lnTo>
                  <a:lnTo>
                    <a:pt x="11" y="510"/>
                  </a:lnTo>
                  <a:lnTo>
                    <a:pt x="13" y="512"/>
                  </a:lnTo>
                  <a:lnTo>
                    <a:pt x="20" y="514"/>
                  </a:lnTo>
                  <a:lnTo>
                    <a:pt x="22" y="5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2728913" y="2913063"/>
              <a:ext cx="2211388" cy="2071688"/>
            </a:xfrm>
            <a:custGeom>
              <a:avLst/>
              <a:gdLst/>
              <a:ahLst/>
              <a:cxnLst>
                <a:cxn ang="0">
                  <a:pos x="110" y="689"/>
                </a:cxn>
                <a:cxn ang="0">
                  <a:pos x="170" y="737"/>
                </a:cxn>
                <a:cxn ang="0">
                  <a:pos x="205" y="821"/>
                </a:cxn>
                <a:cxn ang="0">
                  <a:pos x="262" y="898"/>
                </a:cxn>
                <a:cxn ang="0">
                  <a:pos x="349" y="942"/>
                </a:cxn>
                <a:cxn ang="0">
                  <a:pos x="404" y="898"/>
                </a:cxn>
                <a:cxn ang="0">
                  <a:pos x="464" y="837"/>
                </a:cxn>
                <a:cxn ang="0">
                  <a:pos x="556" y="847"/>
                </a:cxn>
                <a:cxn ang="0">
                  <a:pos x="644" y="936"/>
                </a:cxn>
                <a:cxn ang="0">
                  <a:pos x="709" y="1040"/>
                </a:cxn>
                <a:cxn ang="0">
                  <a:pos x="790" y="1152"/>
                </a:cxn>
                <a:cxn ang="0">
                  <a:pos x="874" y="1258"/>
                </a:cxn>
                <a:cxn ang="0">
                  <a:pos x="938" y="1285"/>
                </a:cxn>
                <a:cxn ang="0">
                  <a:pos x="992" y="1285"/>
                </a:cxn>
                <a:cxn ang="0">
                  <a:pos x="1031" y="1298"/>
                </a:cxn>
                <a:cxn ang="0">
                  <a:pos x="1051" y="1281"/>
                </a:cxn>
                <a:cxn ang="0">
                  <a:pos x="1044" y="1274"/>
                </a:cxn>
                <a:cxn ang="0">
                  <a:pos x="1029" y="1250"/>
                </a:cxn>
                <a:cxn ang="0">
                  <a:pos x="1016" y="1234"/>
                </a:cxn>
                <a:cxn ang="0">
                  <a:pos x="1018" y="1219"/>
                </a:cxn>
                <a:cxn ang="0">
                  <a:pos x="1002" y="1179"/>
                </a:cxn>
                <a:cxn ang="0">
                  <a:pos x="1007" y="1159"/>
                </a:cxn>
                <a:cxn ang="0">
                  <a:pos x="1005" y="1132"/>
                </a:cxn>
                <a:cxn ang="0">
                  <a:pos x="978" y="1130"/>
                </a:cxn>
                <a:cxn ang="0">
                  <a:pos x="972" y="1112"/>
                </a:cxn>
                <a:cxn ang="0">
                  <a:pos x="991" y="1126"/>
                </a:cxn>
                <a:cxn ang="0">
                  <a:pos x="1003" y="1115"/>
                </a:cxn>
                <a:cxn ang="0">
                  <a:pos x="998" y="1102"/>
                </a:cxn>
                <a:cxn ang="0">
                  <a:pos x="1007" y="1121"/>
                </a:cxn>
                <a:cxn ang="0">
                  <a:pos x="1024" y="1086"/>
                </a:cxn>
                <a:cxn ang="0">
                  <a:pos x="1020" y="1075"/>
                </a:cxn>
                <a:cxn ang="0">
                  <a:pos x="1014" y="1059"/>
                </a:cxn>
                <a:cxn ang="0">
                  <a:pos x="1049" y="1033"/>
                </a:cxn>
                <a:cxn ang="0">
                  <a:pos x="1036" y="1037"/>
                </a:cxn>
                <a:cxn ang="0">
                  <a:pos x="1033" y="1022"/>
                </a:cxn>
                <a:cxn ang="0">
                  <a:pos x="1056" y="1011"/>
                </a:cxn>
                <a:cxn ang="0">
                  <a:pos x="1067" y="1013"/>
                </a:cxn>
                <a:cxn ang="0">
                  <a:pos x="1080" y="984"/>
                </a:cxn>
                <a:cxn ang="0">
                  <a:pos x="1106" y="971"/>
                </a:cxn>
                <a:cxn ang="0">
                  <a:pos x="1089" y="962"/>
                </a:cxn>
                <a:cxn ang="0">
                  <a:pos x="1091" y="942"/>
                </a:cxn>
                <a:cxn ang="0">
                  <a:pos x="1104" y="958"/>
                </a:cxn>
                <a:cxn ang="0">
                  <a:pos x="1109" y="942"/>
                </a:cxn>
                <a:cxn ang="0">
                  <a:pos x="1135" y="936"/>
                </a:cxn>
                <a:cxn ang="0">
                  <a:pos x="1133" y="958"/>
                </a:cxn>
                <a:cxn ang="0">
                  <a:pos x="1137" y="963"/>
                </a:cxn>
                <a:cxn ang="0">
                  <a:pos x="1177" y="934"/>
                </a:cxn>
                <a:cxn ang="0">
                  <a:pos x="1234" y="896"/>
                </a:cxn>
                <a:cxn ang="0">
                  <a:pos x="1236" y="868"/>
                </a:cxn>
                <a:cxn ang="0">
                  <a:pos x="1261" y="841"/>
                </a:cxn>
                <a:cxn ang="0">
                  <a:pos x="1243" y="795"/>
                </a:cxn>
                <a:cxn ang="0">
                  <a:pos x="1276" y="825"/>
                </a:cxn>
                <a:cxn ang="0">
                  <a:pos x="1294" y="834"/>
                </a:cxn>
                <a:cxn ang="0">
                  <a:pos x="1376" y="757"/>
                </a:cxn>
                <a:cxn ang="0">
                  <a:pos x="1385" y="666"/>
                </a:cxn>
                <a:cxn ang="0">
                  <a:pos x="1378" y="598"/>
                </a:cxn>
                <a:cxn ang="0">
                  <a:pos x="1316" y="461"/>
                </a:cxn>
                <a:cxn ang="0">
                  <a:pos x="1245" y="309"/>
                </a:cxn>
                <a:cxn ang="0">
                  <a:pos x="1172" y="284"/>
                </a:cxn>
                <a:cxn ang="0">
                  <a:pos x="1080" y="311"/>
                </a:cxn>
                <a:cxn ang="0">
                  <a:pos x="972" y="318"/>
                </a:cxn>
                <a:cxn ang="0">
                  <a:pos x="877" y="282"/>
                </a:cxn>
                <a:cxn ang="0">
                  <a:pos x="720" y="264"/>
                </a:cxn>
              </a:cxnLst>
              <a:rect l="0" t="0" r="r" b="b"/>
              <a:pathLst>
                <a:path w="1393" h="1305">
                  <a:moveTo>
                    <a:pt x="30" y="572"/>
                  </a:moveTo>
                  <a:lnTo>
                    <a:pt x="9" y="571"/>
                  </a:lnTo>
                  <a:lnTo>
                    <a:pt x="2" y="571"/>
                  </a:lnTo>
                  <a:lnTo>
                    <a:pt x="0" y="572"/>
                  </a:lnTo>
                  <a:lnTo>
                    <a:pt x="0" y="572"/>
                  </a:lnTo>
                  <a:lnTo>
                    <a:pt x="0" y="574"/>
                  </a:lnTo>
                  <a:lnTo>
                    <a:pt x="2" y="574"/>
                  </a:lnTo>
                  <a:lnTo>
                    <a:pt x="2" y="576"/>
                  </a:lnTo>
                  <a:lnTo>
                    <a:pt x="0" y="578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0" y="582"/>
                  </a:lnTo>
                  <a:lnTo>
                    <a:pt x="0" y="583"/>
                  </a:lnTo>
                  <a:lnTo>
                    <a:pt x="0" y="585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2" y="591"/>
                  </a:lnTo>
                  <a:lnTo>
                    <a:pt x="2" y="591"/>
                  </a:lnTo>
                  <a:lnTo>
                    <a:pt x="4" y="594"/>
                  </a:lnTo>
                  <a:lnTo>
                    <a:pt x="4" y="594"/>
                  </a:lnTo>
                  <a:lnTo>
                    <a:pt x="6" y="594"/>
                  </a:lnTo>
                  <a:lnTo>
                    <a:pt x="8" y="596"/>
                  </a:lnTo>
                  <a:lnTo>
                    <a:pt x="8" y="596"/>
                  </a:lnTo>
                  <a:lnTo>
                    <a:pt x="9" y="596"/>
                  </a:lnTo>
                  <a:lnTo>
                    <a:pt x="9" y="598"/>
                  </a:lnTo>
                  <a:lnTo>
                    <a:pt x="11" y="598"/>
                  </a:lnTo>
                  <a:lnTo>
                    <a:pt x="8" y="598"/>
                  </a:lnTo>
                  <a:lnTo>
                    <a:pt x="8" y="600"/>
                  </a:lnTo>
                  <a:lnTo>
                    <a:pt x="9" y="600"/>
                  </a:lnTo>
                  <a:lnTo>
                    <a:pt x="11" y="602"/>
                  </a:lnTo>
                  <a:lnTo>
                    <a:pt x="13" y="603"/>
                  </a:lnTo>
                  <a:lnTo>
                    <a:pt x="15" y="603"/>
                  </a:lnTo>
                  <a:lnTo>
                    <a:pt x="17" y="605"/>
                  </a:lnTo>
                  <a:lnTo>
                    <a:pt x="19" y="603"/>
                  </a:lnTo>
                  <a:lnTo>
                    <a:pt x="20" y="603"/>
                  </a:lnTo>
                  <a:lnTo>
                    <a:pt x="20" y="603"/>
                  </a:lnTo>
                  <a:lnTo>
                    <a:pt x="22" y="603"/>
                  </a:lnTo>
                  <a:lnTo>
                    <a:pt x="24" y="605"/>
                  </a:lnTo>
                  <a:lnTo>
                    <a:pt x="26" y="605"/>
                  </a:lnTo>
                  <a:lnTo>
                    <a:pt x="28" y="609"/>
                  </a:lnTo>
                  <a:lnTo>
                    <a:pt x="28" y="609"/>
                  </a:lnTo>
                  <a:lnTo>
                    <a:pt x="30" y="611"/>
                  </a:lnTo>
                  <a:lnTo>
                    <a:pt x="30" y="611"/>
                  </a:lnTo>
                  <a:lnTo>
                    <a:pt x="30" y="614"/>
                  </a:lnTo>
                  <a:lnTo>
                    <a:pt x="31" y="614"/>
                  </a:lnTo>
                  <a:lnTo>
                    <a:pt x="31" y="616"/>
                  </a:lnTo>
                  <a:lnTo>
                    <a:pt x="33" y="618"/>
                  </a:lnTo>
                  <a:lnTo>
                    <a:pt x="33" y="620"/>
                  </a:lnTo>
                  <a:lnTo>
                    <a:pt x="33" y="622"/>
                  </a:lnTo>
                  <a:lnTo>
                    <a:pt x="35" y="622"/>
                  </a:lnTo>
                  <a:lnTo>
                    <a:pt x="35" y="624"/>
                  </a:lnTo>
                  <a:lnTo>
                    <a:pt x="35" y="625"/>
                  </a:lnTo>
                  <a:lnTo>
                    <a:pt x="35" y="627"/>
                  </a:lnTo>
                  <a:lnTo>
                    <a:pt x="37" y="627"/>
                  </a:lnTo>
                  <a:lnTo>
                    <a:pt x="41" y="631"/>
                  </a:lnTo>
                  <a:lnTo>
                    <a:pt x="42" y="635"/>
                  </a:lnTo>
                  <a:lnTo>
                    <a:pt x="42" y="638"/>
                  </a:lnTo>
                  <a:lnTo>
                    <a:pt x="44" y="640"/>
                  </a:lnTo>
                  <a:lnTo>
                    <a:pt x="46" y="640"/>
                  </a:lnTo>
                  <a:lnTo>
                    <a:pt x="48" y="640"/>
                  </a:lnTo>
                  <a:lnTo>
                    <a:pt x="50" y="642"/>
                  </a:lnTo>
                  <a:lnTo>
                    <a:pt x="50" y="644"/>
                  </a:lnTo>
                  <a:lnTo>
                    <a:pt x="52" y="644"/>
                  </a:lnTo>
                  <a:lnTo>
                    <a:pt x="55" y="646"/>
                  </a:lnTo>
                  <a:lnTo>
                    <a:pt x="57" y="647"/>
                  </a:lnTo>
                  <a:lnTo>
                    <a:pt x="57" y="647"/>
                  </a:lnTo>
                  <a:lnTo>
                    <a:pt x="61" y="647"/>
                  </a:lnTo>
                  <a:lnTo>
                    <a:pt x="61" y="649"/>
                  </a:lnTo>
                  <a:lnTo>
                    <a:pt x="66" y="649"/>
                  </a:lnTo>
                  <a:lnTo>
                    <a:pt x="66" y="649"/>
                  </a:lnTo>
                  <a:lnTo>
                    <a:pt x="68" y="649"/>
                  </a:lnTo>
                  <a:lnTo>
                    <a:pt x="68" y="651"/>
                  </a:lnTo>
                  <a:lnTo>
                    <a:pt x="68" y="651"/>
                  </a:lnTo>
                  <a:lnTo>
                    <a:pt x="72" y="653"/>
                  </a:lnTo>
                  <a:lnTo>
                    <a:pt x="72" y="653"/>
                  </a:lnTo>
                  <a:lnTo>
                    <a:pt x="72" y="655"/>
                  </a:lnTo>
                  <a:lnTo>
                    <a:pt x="72" y="656"/>
                  </a:lnTo>
                  <a:lnTo>
                    <a:pt x="72" y="656"/>
                  </a:lnTo>
                  <a:lnTo>
                    <a:pt x="73" y="658"/>
                  </a:lnTo>
                  <a:lnTo>
                    <a:pt x="73" y="658"/>
                  </a:lnTo>
                  <a:lnTo>
                    <a:pt x="75" y="658"/>
                  </a:lnTo>
                  <a:lnTo>
                    <a:pt x="75" y="658"/>
                  </a:lnTo>
                  <a:lnTo>
                    <a:pt x="77" y="658"/>
                  </a:lnTo>
                  <a:lnTo>
                    <a:pt x="77" y="662"/>
                  </a:lnTo>
                  <a:lnTo>
                    <a:pt x="81" y="662"/>
                  </a:lnTo>
                  <a:lnTo>
                    <a:pt x="81" y="664"/>
                  </a:lnTo>
                  <a:lnTo>
                    <a:pt x="83" y="664"/>
                  </a:lnTo>
                  <a:lnTo>
                    <a:pt x="83" y="666"/>
                  </a:lnTo>
                  <a:lnTo>
                    <a:pt x="84" y="667"/>
                  </a:lnTo>
                  <a:lnTo>
                    <a:pt x="86" y="669"/>
                  </a:lnTo>
                  <a:lnTo>
                    <a:pt x="86" y="669"/>
                  </a:lnTo>
                  <a:lnTo>
                    <a:pt x="86" y="671"/>
                  </a:lnTo>
                  <a:lnTo>
                    <a:pt x="90" y="673"/>
                  </a:lnTo>
                  <a:lnTo>
                    <a:pt x="90" y="675"/>
                  </a:lnTo>
                  <a:lnTo>
                    <a:pt x="90" y="677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2" y="678"/>
                  </a:lnTo>
                  <a:lnTo>
                    <a:pt x="94" y="678"/>
                  </a:lnTo>
                  <a:lnTo>
                    <a:pt x="95" y="678"/>
                  </a:lnTo>
                  <a:lnTo>
                    <a:pt x="95" y="680"/>
                  </a:lnTo>
                  <a:lnTo>
                    <a:pt x="95" y="680"/>
                  </a:lnTo>
                  <a:lnTo>
                    <a:pt x="97" y="682"/>
                  </a:lnTo>
                  <a:lnTo>
                    <a:pt x="103" y="684"/>
                  </a:lnTo>
                  <a:lnTo>
                    <a:pt x="103" y="684"/>
                  </a:lnTo>
                  <a:lnTo>
                    <a:pt x="104" y="684"/>
                  </a:lnTo>
                  <a:lnTo>
                    <a:pt x="104" y="686"/>
                  </a:lnTo>
                  <a:lnTo>
                    <a:pt x="106" y="686"/>
                  </a:lnTo>
                  <a:lnTo>
                    <a:pt x="106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08" y="688"/>
                  </a:lnTo>
                  <a:lnTo>
                    <a:pt x="110" y="689"/>
                  </a:lnTo>
                  <a:lnTo>
                    <a:pt x="110" y="691"/>
                  </a:lnTo>
                  <a:lnTo>
                    <a:pt x="110" y="691"/>
                  </a:lnTo>
                  <a:lnTo>
                    <a:pt x="112" y="697"/>
                  </a:lnTo>
                  <a:lnTo>
                    <a:pt x="112" y="697"/>
                  </a:lnTo>
                  <a:lnTo>
                    <a:pt x="114" y="699"/>
                  </a:lnTo>
                  <a:lnTo>
                    <a:pt x="115" y="700"/>
                  </a:lnTo>
                  <a:lnTo>
                    <a:pt x="115" y="700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7" y="702"/>
                  </a:lnTo>
                  <a:lnTo>
                    <a:pt x="119" y="702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4"/>
                  </a:lnTo>
                  <a:lnTo>
                    <a:pt x="119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1" y="706"/>
                  </a:lnTo>
                  <a:lnTo>
                    <a:pt x="123" y="706"/>
                  </a:lnTo>
                  <a:lnTo>
                    <a:pt x="123" y="706"/>
                  </a:lnTo>
                  <a:lnTo>
                    <a:pt x="123" y="708"/>
                  </a:lnTo>
                  <a:lnTo>
                    <a:pt x="125" y="708"/>
                  </a:lnTo>
                  <a:lnTo>
                    <a:pt x="125" y="708"/>
                  </a:lnTo>
                  <a:lnTo>
                    <a:pt x="125" y="709"/>
                  </a:lnTo>
                  <a:lnTo>
                    <a:pt x="125" y="709"/>
                  </a:lnTo>
                  <a:lnTo>
                    <a:pt x="126" y="709"/>
                  </a:lnTo>
                  <a:lnTo>
                    <a:pt x="126" y="709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28" y="711"/>
                  </a:lnTo>
                  <a:lnTo>
                    <a:pt x="130" y="711"/>
                  </a:lnTo>
                  <a:lnTo>
                    <a:pt x="130" y="713"/>
                  </a:lnTo>
                  <a:lnTo>
                    <a:pt x="130" y="713"/>
                  </a:lnTo>
                  <a:lnTo>
                    <a:pt x="130" y="715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0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2" y="717"/>
                  </a:lnTo>
                  <a:lnTo>
                    <a:pt x="134" y="717"/>
                  </a:lnTo>
                  <a:lnTo>
                    <a:pt x="134" y="719"/>
                  </a:lnTo>
                  <a:lnTo>
                    <a:pt x="136" y="719"/>
                  </a:lnTo>
                  <a:lnTo>
                    <a:pt x="136" y="719"/>
                  </a:lnTo>
                  <a:lnTo>
                    <a:pt x="137" y="719"/>
                  </a:lnTo>
                  <a:lnTo>
                    <a:pt x="137" y="719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7" y="720"/>
                  </a:lnTo>
                  <a:lnTo>
                    <a:pt x="139" y="720"/>
                  </a:lnTo>
                  <a:lnTo>
                    <a:pt x="137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39" y="720"/>
                  </a:lnTo>
                  <a:lnTo>
                    <a:pt x="141" y="720"/>
                  </a:lnTo>
                  <a:lnTo>
                    <a:pt x="141" y="720"/>
                  </a:lnTo>
                  <a:lnTo>
                    <a:pt x="143" y="720"/>
                  </a:lnTo>
                  <a:lnTo>
                    <a:pt x="143" y="720"/>
                  </a:lnTo>
                  <a:lnTo>
                    <a:pt x="143" y="722"/>
                  </a:lnTo>
                  <a:lnTo>
                    <a:pt x="145" y="722"/>
                  </a:lnTo>
                  <a:lnTo>
                    <a:pt x="145" y="724"/>
                  </a:lnTo>
                  <a:lnTo>
                    <a:pt x="145" y="724"/>
                  </a:lnTo>
                  <a:lnTo>
                    <a:pt x="147" y="722"/>
                  </a:lnTo>
                  <a:lnTo>
                    <a:pt x="147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50" y="722"/>
                  </a:lnTo>
                  <a:lnTo>
                    <a:pt x="150" y="724"/>
                  </a:lnTo>
                  <a:lnTo>
                    <a:pt x="148" y="724"/>
                  </a:lnTo>
                  <a:lnTo>
                    <a:pt x="150" y="726"/>
                  </a:lnTo>
                  <a:lnTo>
                    <a:pt x="150" y="726"/>
                  </a:lnTo>
                  <a:lnTo>
                    <a:pt x="150" y="724"/>
                  </a:lnTo>
                  <a:lnTo>
                    <a:pt x="152" y="724"/>
                  </a:lnTo>
                  <a:lnTo>
                    <a:pt x="152" y="726"/>
                  </a:lnTo>
                  <a:lnTo>
                    <a:pt x="154" y="728"/>
                  </a:lnTo>
                  <a:lnTo>
                    <a:pt x="154" y="728"/>
                  </a:lnTo>
                  <a:lnTo>
                    <a:pt x="156" y="726"/>
                  </a:lnTo>
                  <a:lnTo>
                    <a:pt x="156" y="726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6" y="730"/>
                  </a:lnTo>
                  <a:lnTo>
                    <a:pt x="157" y="730"/>
                  </a:lnTo>
                  <a:lnTo>
                    <a:pt x="157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59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0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1"/>
                  </a:lnTo>
                  <a:lnTo>
                    <a:pt x="161" y="733"/>
                  </a:lnTo>
                  <a:lnTo>
                    <a:pt x="163" y="733"/>
                  </a:lnTo>
                  <a:lnTo>
                    <a:pt x="163" y="735"/>
                  </a:lnTo>
                  <a:lnTo>
                    <a:pt x="163" y="735"/>
                  </a:lnTo>
                  <a:lnTo>
                    <a:pt x="165" y="737"/>
                  </a:lnTo>
                  <a:lnTo>
                    <a:pt x="165" y="735"/>
                  </a:lnTo>
                  <a:lnTo>
                    <a:pt x="167" y="735"/>
                  </a:lnTo>
                  <a:lnTo>
                    <a:pt x="167" y="737"/>
                  </a:lnTo>
                  <a:lnTo>
                    <a:pt x="165" y="737"/>
                  </a:lnTo>
                  <a:lnTo>
                    <a:pt x="165" y="739"/>
                  </a:lnTo>
                  <a:lnTo>
                    <a:pt x="167" y="739"/>
                  </a:lnTo>
                  <a:lnTo>
                    <a:pt x="167" y="737"/>
                  </a:lnTo>
                  <a:lnTo>
                    <a:pt x="167" y="737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8" y="737"/>
                  </a:lnTo>
                  <a:lnTo>
                    <a:pt x="168" y="737"/>
                  </a:lnTo>
                  <a:lnTo>
                    <a:pt x="168" y="739"/>
                  </a:lnTo>
                  <a:lnTo>
                    <a:pt x="170" y="739"/>
                  </a:lnTo>
                  <a:lnTo>
                    <a:pt x="170" y="739"/>
                  </a:lnTo>
                  <a:lnTo>
                    <a:pt x="170" y="737"/>
                  </a:lnTo>
                  <a:lnTo>
                    <a:pt x="172" y="737"/>
                  </a:lnTo>
                  <a:lnTo>
                    <a:pt x="172" y="737"/>
                  </a:lnTo>
                  <a:lnTo>
                    <a:pt x="172" y="739"/>
                  </a:lnTo>
                  <a:lnTo>
                    <a:pt x="174" y="741"/>
                  </a:lnTo>
                  <a:lnTo>
                    <a:pt x="174" y="741"/>
                  </a:lnTo>
                  <a:lnTo>
                    <a:pt x="174" y="742"/>
                  </a:lnTo>
                  <a:lnTo>
                    <a:pt x="174" y="744"/>
                  </a:lnTo>
                  <a:lnTo>
                    <a:pt x="174" y="744"/>
                  </a:lnTo>
                  <a:lnTo>
                    <a:pt x="174" y="746"/>
                  </a:lnTo>
                  <a:lnTo>
                    <a:pt x="174" y="746"/>
                  </a:lnTo>
                  <a:lnTo>
                    <a:pt x="176" y="748"/>
                  </a:lnTo>
                  <a:lnTo>
                    <a:pt x="178" y="748"/>
                  </a:lnTo>
                  <a:lnTo>
                    <a:pt x="178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48"/>
                  </a:lnTo>
                  <a:lnTo>
                    <a:pt x="179" y="750"/>
                  </a:lnTo>
                  <a:lnTo>
                    <a:pt x="179" y="750"/>
                  </a:lnTo>
                  <a:lnTo>
                    <a:pt x="181" y="748"/>
                  </a:lnTo>
                  <a:lnTo>
                    <a:pt x="181" y="748"/>
                  </a:lnTo>
                  <a:lnTo>
                    <a:pt x="181" y="750"/>
                  </a:lnTo>
                  <a:lnTo>
                    <a:pt x="181" y="751"/>
                  </a:lnTo>
                  <a:lnTo>
                    <a:pt x="183" y="751"/>
                  </a:lnTo>
                  <a:lnTo>
                    <a:pt x="183" y="751"/>
                  </a:lnTo>
                  <a:lnTo>
                    <a:pt x="183" y="755"/>
                  </a:lnTo>
                  <a:lnTo>
                    <a:pt x="185" y="755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7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5" y="759"/>
                  </a:lnTo>
                  <a:lnTo>
                    <a:pt x="187" y="759"/>
                  </a:lnTo>
                  <a:lnTo>
                    <a:pt x="187" y="761"/>
                  </a:lnTo>
                  <a:lnTo>
                    <a:pt x="185" y="761"/>
                  </a:lnTo>
                  <a:lnTo>
                    <a:pt x="187" y="762"/>
                  </a:lnTo>
                  <a:lnTo>
                    <a:pt x="187" y="762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4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6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7" y="768"/>
                  </a:lnTo>
                  <a:lnTo>
                    <a:pt x="189" y="768"/>
                  </a:lnTo>
                  <a:lnTo>
                    <a:pt x="189" y="768"/>
                  </a:lnTo>
                  <a:lnTo>
                    <a:pt x="187" y="770"/>
                  </a:lnTo>
                  <a:lnTo>
                    <a:pt x="187" y="770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2"/>
                  </a:lnTo>
                  <a:lnTo>
                    <a:pt x="189" y="773"/>
                  </a:lnTo>
                  <a:lnTo>
                    <a:pt x="187" y="775"/>
                  </a:lnTo>
                  <a:lnTo>
                    <a:pt x="189" y="775"/>
                  </a:lnTo>
                  <a:lnTo>
                    <a:pt x="190" y="777"/>
                  </a:lnTo>
                  <a:lnTo>
                    <a:pt x="192" y="775"/>
                  </a:lnTo>
                  <a:lnTo>
                    <a:pt x="192" y="775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7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79"/>
                  </a:lnTo>
                  <a:lnTo>
                    <a:pt x="192" y="781"/>
                  </a:lnTo>
                  <a:lnTo>
                    <a:pt x="196" y="783"/>
                  </a:lnTo>
                  <a:lnTo>
                    <a:pt x="196" y="784"/>
                  </a:lnTo>
                  <a:lnTo>
                    <a:pt x="198" y="784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6"/>
                  </a:lnTo>
                  <a:lnTo>
                    <a:pt x="198" y="788"/>
                  </a:lnTo>
                  <a:lnTo>
                    <a:pt x="198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0" y="790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1" y="792"/>
                  </a:lnTo>
                  <a:lnTo>
                    <a:pt x="203" y="794"/>
                  </a:lnTo>
                  <a:lnTo>
                    <a:pt x="203" y="794"/>
                  </a:lnTo>
                  <a:lnTo>
                    <a:pt x="205" y="797"/>
                  </a:lnTo>
                  <a:lnTo>
                    <a:pt x="205" y="799"/>
                  </a:lnTo>
                  <a:lnTo>
                    <a:pt x="207" y="801"/>
                  </a:lnTo>
                  <a:lnTo>
                    <a:pt x="207" y="801"/>
                  </a:lnTo>
                  <a:lnTo>
                    <a:pt x="205" y="804"/>
                  </a:lnTo>
                  <a:lnTo>
                    <a:pt x="207" y="804"/>
                  </a:lnTo>
                  <a:lnTo>
                    <a:pt x="207" y="804"/>
                  </a:lnTo>
                  <a:lnTo>
                    <a:pt x="207" y="806"/>
                  </a:lnTo>
                  <a:lnTo>
                    <a:pt x="205" y="806"/>
                  </a:lnTo>
                  <a:lnTo>
                    <a:pt x="205" y="806"/>
                  </a:lnTo>
                  <a:lnTo>
                    <a:pt x="205" y="808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5" y="810"/>
                  </a:lnTo>
                  <a:lnTo>
                    <a:pt x="207" y="812"/>
                  </a:lnTo>
                  <a:lnTo>
                    <a:pt x="207" y="812"/>
                  </a:lnTo>
                  <a:lnTo>
                    <a:pt x="205" y="814"/>
                  </a:lnTo>
                  <a:lnTo>
                    <a:pt x="205" y="814"/>
                  </a:lnTo>
                  <a:lnTo>
                    <a:pt x="205" y="815"/>
                  </a:lnTo>
                  <a:lnTo>
                    <a:pt x="205" y="815"/>
                  </a:lnTo>
                  <a:lnTo>
                    <a:pt x="205" y="817"/>
                  </a:lnTo>
                  <a:lnTo>
                    <a:pt x="205" y="817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1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5"/>
                  </a:lnTo>
                  <a:lnTo>
                    <a:pt x="205" y="825"/>
                  </a:lnTo>
                  <a:lnTo>
                    <a:pt x="205" y="826"/>
                  </a:lnTo>
                  <a:lnTo>
                    <a:pt x="207" y="826"/>
                  </a:lnTo>
                  <a:lnTo>
                    <a:pt x="205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28"/>
                  </a:lnTo>
                  <a:lnTo>
                    <a:pt x="207" y="830"/>
                  </a:lnTo>
                  <a:lnTo>
                    <a:pt x="205" y="832"/>
                  </a:lnTo>
                  <a:lnTo>
                    <a:pt x="205" y="832"/>
                  </a:lnTo>
                  <a:lnTo>
                    <a:pt x="207" y="834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7" y="836"/>
                  </a:lnTo>
                  <a:lnTo>
                    <a:pt x="209" y="836"/>
                  </a:lnTo>
                  <a:lnTo>
                    <a:pt x="209" y="836"/>
                  </a:lnTo>
                  <a:lnTo>
                    <a:pt x="209" y="837"/>
                  </a:lnTo>
                  <a:lnTo>
                    <a:pt x="210" y="837"/>
                  </a:lnTo>
                  <a:lnTo>
                    <a:pt x="210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39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2" y="841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4" y="843"/>
                  </a:lnTo>
                  <a:lnTo>
                    <a:pt x="216" y="845"/>
                  </a:lnTo>
                  <a:lnTo>
                    <a:pt x="216" y="845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7"/>
                  </a:lnTo>
                  <a:lnTo>
                    <a:pt x="216" y="848"/>
                  </a:lnTo>
                  <a:lnTo>
                    <a:pt x="218" y="848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0"/>
                  </a:lnTo>
                  <a:lnTo>
                    <a:pt x="218" y="852"/>
                  </a:lnTo>
                  <a:lnTo>
                    <a:pt x="218" y="854"/>
                  </a:lnTo>
                  <a:lnTo>
                    <a:pt x="220" y="856"/>
                  </a:lnTo>
                  <a:lnTo>
                    <a:pt x="220" y="856"/>
                  </a:lnTo>
                  <a:lnTo>
                    <a:pt x="220" y="857"/>
                  </a:lnTo>
                  <a:lnTo>
                    <a:pt x="220" y="857"/>
                  </a:lnTo>
                  <a:lnTo>
                    <a:pt x="221" y="857"/>
                  </a:lnTo>
                  <a:lnTo>
                    <a:pt x="221" y="859"/>
                  </a:lnTo>
                  <a:lnTo>
                    <a:pt x="221" y="859"/>
                  </a:lnTo>
                  <a:lnTo>
                    <a:pt x="223" y="861"/>
                  </a:lnTo>
                  <a:lnTo>
                    <a:pt x="221" y="861"/>
                  </a:lnTo>
                  <a:lnTo>
                    <a:pt x="221" y="861"/>
                  </a:lnTo>
                  <a:lnTo>
                    <a:pt x="221" y="863"/>
                  </a:lnTo>
                  <a:lnTo>
                    <a:pt x="223" y="863"/>
                  </a:lnTo>
                  <a:lnTo>
                    <a:pt x="223" y="865"/>
                  </a:lnTo>
                  <a:lnTo>
                    <a:pt x="223" y="865"/>
                  </a:lnTo>
                  <a:lnTo>
                    <a:pt x="223" y="867"/>
                  </a:lnTo>
                  <a:lnTo>
                    <a:pt x="225" y="867"/>
                  </a:lnTo>
                  <a:lnTo>
                    <a:pt x="225" y="868"/>
                  </a:lnTo>
                  <a:lnTo>
                    <a:pt x="225" y="868"/>
                  </a:lnTo>
                  <a:lnTo>
                    <a:pt x="225" y="867"/>
                  </a:lnTo>
                  <a:lnTo>
                    <a:pt x="227" y="868"/>
                  </a:lnTo>
                  <a:lnTo>
                    <a:pt x="227" y="868"/>
                  </a:lnTo>
                  <a:lnTo>
                    <a:pt x="229" y="870"/>
                  </a:lnTo>
                  <a:lnTo>
                    <a:pt x="229" y="870"/>
                  </a:lnTo>
                  <a:lnTo>
                    <a:pt x="229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2"/>
                  </a:lnTo>
                  <a:lnTo>
                    <a:pt x="231" y="874"/>
                  </a:lnTo>
                  <a:lnTo>
                    <a:pt x="232" y="874"/>
                  </a:lnTo>
                  <a:lnTo>
                    <a:pt x="234" y="876"/>
                  </a:lnTo>
                  <a:lnTo>
                    <a:pt x="236" y="876"/>
                  </a:lnTo>
                  <a:lnTo>
                    <a:pt x="238" y="878"/>
                  </a:lnTo>
                  <a:lnTo>
                    <a:pt x="238" y="878"/>
                  </a:lnTo>
                  <a:lnTo>
                    <a:pt x="238" y="879"/>
                  </a:lnTo>
                  <a:lnTo>
                    <a:pt x="240" y="879"/>
                  </a:lnTo>
                  <a:lnTo>
                    <a:pt x="240" y="879"/>
                  </a:lnTo>
                  <a:lnTo>
                    <a:pt x="242" y="879"/>
                  </a:lnTo>
                  <a:lnTo>
                    <a:pt x="242" y="881"/>
                  </a:lnTo>
                  <a:lnTo>
                    <a:pt x="243" y="881"/>
                  </a:lnTo>
                  <a:lnTo>
                    <a:pt x="243" y="881"/>
                  </a:lnTo>
                  <a:lnTo>
                    <a:pt x="243" y="883"/>
                  </a:lnTo>
                  <a:lnTo>
                    <a:pt x="243" y="883"/>
                  </a:lnTo>
                  <a:lnTo>
                    <a:pt x="243" y="881"/>
                  </a:lnTo>
                  <a:lnTo>
                    <a:pt x="245" y="881"/>
                  </a:lnTo>
                  <a:lnTo>
                    <a:pt x="245" y="881"/>
                  </a:lnTo>
                  <a:lnTo>
                    <a:pt x="247" y="881"/>
                  </a:lnTo>
                  <a:lnTo>
                    <a:pt x="247" y="883"/>
                  </a:lnTo>
                  <a:lnTo>
                    <a:pt x="249" y="883"/>
                  </a:lnTo>
                  <a:lnTo>
                    <a:pt x="249" y="883"/>
                  </a:lnTo>
                  <a:lnTo>
                    <a:pt x="251" y="883"/>
                  </a:lnTo>
                  <a:lnTo>
                    <a:pt x="251" y="885"/>
                  </a:lnTo>
                  <a:lnTo>
                    <a:pt x="252" y="885"/>
                  </a:lnTo>
                  <a:lnTo>
                    <a:pt x="252" y="885"/>
                  </a:lnTo>
                  <a:lnTo>
                    <a:pt x="254" y="885"/>
                  </a:lnTo>
                  <a:lnTo>
                    <a:pt x="254" y="887"/>
                  </a:lnTo>
                  <a:lnTo>
                    <a:pt x="256" y="887"/>
                  </a:lnTo>
                  <a:lnTo>
                    <a:pt x="256" y="887"/>
                  </a:lnTo>
                  <a:lnTo>
                    <a:pt x="258" y="887"/>
                  </a:lnTo>
                  <a:lnTo>
                    <a:pt x="258" y="889"/>
                  </a:lnTo>
                  <a:lnTo>
                    <a:pt x="256" y="890"/>
                  </a:lnTo>
                  <a:lnTo>
                    <a:pt x="258" y="892"/>
                  </a:lnTo>
                  <a:lnTo>
                    <a:pt x="260" y="892"/>
                  </a:lnTo>
                  <a:lnTo>
                    <a:pt x="260" y="894"/>
                  </a:lnTo>
                  <a:lnTo>
                    <a:pt x="260" y="896"/>
                  </a:lnTo>
                  <a:lnTo>
                    <a:pt x="262" y="896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2" y="898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3" y="898"/>
                  </a:lnTo>
                  <a:lnTo>
                    <a:pt x="263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5" y="900"/>
                  </a:lnTo>
                  <a:lnTo>
                    <a:pt x="267" y="900"/>
                  </a:lnTo>
                  <a:lnTo>
                    <a:pt x="267" y="900"/>
                  </a:lnTo>
                  <a:lnTo>
                    <a:pt x="267" y="901"/>
                  </a:lnTo>
                  <a:lnTo>
                    <a:pt x="271" y="901"/>
                  </a:lnTo>
                  <a:lnTo>
                    <a:pt x="271" y="903"/>
                  </a:lnTo>
                  <a:lnTo>
                    <a:pt x="271" y="903"/>
                  </a:lnTo>
                  <a:lnTo>
                    <a:pt x="273" y="905"/>
                  </a:lnTo>
                  <a:lnTo>
                    <a:pt x="274" y="905"/>
                  </a:lnTo>
                  <a:lnTo>
                    <a:pt x="274" y="907"/>
                  </a:lnTo>
                  <a:lnTo>
                    <a:pt x="276" y="907"/>
                  </a:lnTo>
                  <a:lnTo>
                    <a:pt x="278" y="907"/>
                  </a:lnTo>
                  <a:lnTo>
                    <a:pt x="280" y="909"/>
                  </a:lnTo>
                  <a:lnTo>
                    <a:pt x="282" y="910"/>
                  </a:lnTo>
                  <a:lnTo>
                    <a:pt x="284" y="910"/>
                  </a:lnTo>
                  <a:lnTo>
                    <a:pt x="285" y="909"/>
                  </a:lnTo>
                  <a:lnTo>
                    <a:pt x="285" y="910"/>
                  </a:lnTo>
                  <a:lnTo>
                    <a:pt x="287" y="910"/>
                  </a:lnTo>
                  <a:lnTo>
                    <a:pt x="289" y="910"/>
                  </a:lnTo>
                  <a:lnTo>
                    <a:pt x="289" y="910"/>
                  </a:lnTo>
                  <a:lnTo>
                    <a:pt x="289" y="912"/>
                  </a:lnTo>
                  <a:lnTo>
                    <a:pt x="291" y="912"/>
                  </a:lnTo>
                  <a:lnTo>
                    <a:pt x="291" y="910"/>
                  </a:lnTo>
                  <a:lnTo>
                    <a:pt x="291" y="910"/>
                  </a:lnTo>
                  <a:lnTo>
                    <a:pt x="291" y="912"/>
                  </a:lnTo>
                  <a:lnTo>
                    <a:pt x="293" y="912"/>
                  </a:lnTo>
                  <a:lnTo>
                    <a:pt x="293" y="910"/>
                  </a:lnTo>
                  <a:lnTo>
                    <a:pt x="295" y="910"/>
                  </a:lnTo>
                  <a:lnTo>
                    <a:pt x="295" y="912"/>
                  </a:lnTo>
                  <a:lnTo>
                    <a:pt x="295" y="910"/>
                  </a:lnTo>
                  <a:lnTo>
                    <a:pt x="296" y="912"/>
                  </a:lnTo>
                  <a:lnTo>
                    <a:pt x="296" y="912"/>
                  </a:lnTo>
                  <a:lnTo>
                    <a:pt x="298" y="912"/>
                  </a:lnTo>
                  <a:lnTo>
                    <a:pt x="298" y="912"/>
                  </a:lnTo>
                  <a:lnTo>
                    <a:pt x="300" y="912"/>
                  </a:lnTo>
                  <a:lnTo>
                    <a:pt x="300" y="912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2" y="914"/>
                  </a:lnTo>
                  <a:lnTo>
                    <a:pt x="304" y="914"/>
                  </a:lnTo>
                  <a:lnTo>
                    <a:pt x="304" y="912"/>
                  </a:lnTo>
                  <a:lnTo>
                    <a:pt x="304" y="912"/>
                  </a:lnTo>
                  <a:lnTo>
                    <a:pt x="305" y="912"/>
                  </a:lnTo>
                  <a:lnTo>
                    <a:pt x="305" y="912"/>
                  </a:lnTo>
                  <a:lnTo>
                    <a:pt x="304" y="918"/>
                  </a:lnTo>
                  <a:lnTo>
                    <a:pt x="304" y="918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4" y="920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18"/>
                  </a:lnTo>
                  <a:lnTo>
                    <a:pt x="305" y="920"/>
                  </a:lnTo>
                  <a:lnTo>
                    <a:pt x="307" y="920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18"/>
                  </a:lnTo>
                  <a:lnTo>
                    <a:pt x="307" y="920"/>
                  </a:lnTo>
                  <a:lnTo>
                    <a:pt x="309" y="921"/>
                  </a:lnTo>
                  <a:lnTo>
                    <a:pt x="309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1" y="923"/>
                  </a:lnTo>
                  <a:lnTo>
                    <a:pt x="315" y="925"/>
                  </a:lnTo>
                  <a:lnTo>
                    <a:pt x="316" y="925"/>
                  </a:lnTo>
                  <a:lnTo>
                    <a:pt x="316" y="925"/>
                  </a:lnTo>
                  <a:lnTo>
                    <a:pt x="318" y="927"/>
                  </a:lnTo>
                  <a:lnTo>
                    <a:pt x="318" y="927"/>
                  </a:lnTo>
                  <a:lnTo>
                    <a:pt x="318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0" y="925"/>
                  </a:lnTo>
                  <a:lnTo>
                    <a:pt x="322" y="925"/>
                  </a:lnTo>
                  <a:lnTo>
                    <a:pt x="322" y="925"/>
                  </a:lnTo>
                  <a:lnTo>
                    <a:pt x="324" y="927"/>
                  </a:lnTo>
                  <a:lnTo>
                    <a:pt x="324" y="927"/>
                  </a:lnTo>
                  <a:lnTo>
                    <a:pt x="326" y="927"/>
                  </a:lnTo>
                  <a:lnTo>
                    <a:pt x="327" y="927"/>
                  </a:lnTo>
                  <a:lnTo>
                    <a:pt x="327" y="927"/>
                  </a:lnTo>
                  <a:lnTo>
                    <a:pt x="327" y="929"/>
                  </a:lnTo>
                  <a:lnTo>
                    <a:pt x="329" y="929"/>
                  </a:lnTo>
                  <a:lnTo>
                    <a:pt x="329" y="929"/>
                  </a:lnTo>
                  <a:lnTo>
                    <a:pt x="331" y="929"/>
                  </a:lnTo>
                  <a:lnTo>
                    <a:pt x="331" y="929"/>
                  </a:lnTo>
                  <a:lnTo>
                    <a:pt x="331" y="931"/>
                  </a:lnTo>
                  <a:lnTo>
                    <a:pt x="331" y="931"/>
                  </a:lnTo>
                  <a:lnTo>
                    <a:pt x="331" y="932"/>
                  </a:lnTo>
                  <a:lnTo>
                    <a:pt x="333" y="931"/>
                  </a:lnTo>
                  <a:lnTo>
                    <a:pt x="333" y="931"/>
                  </a:lnTo>
                  <a:lnTo>
                    <a:pt x="335" y="932"/>
                  </a:lnTo>
                  <a:lnTo>
                    <a:pt x="337" y="934"/>
                  </a:lnTo>
                  <a:lnTo>
                    <a:pt x="337" y="938"/>
                  </a:lnTo>
                  <a:lnTo>
                    <a:pt x="337" y="938"/>
                  </a:lnTo>
                  <a:lnTo>
                    <a:pt x="338" y="938"/>
                  </a:lnTo>
                  <a:lnTo>
                    <a:pt x="338" y="938"/>
                  </a:lnTo>
                  <a:lnTo>
                    <a:pt x="338" y="936"/>
                  </a:lnTo>
                  <a:lnTo>
                    <a:pt x="340" y="936"/>
                  </a:lnTo>
                  <a:lnTo>
                    <a:pt x="340" y="938"/>
                  </a:lnTo>
                  <a:lnTo>
                    <a:pt x="342" y="940"/>
                  </a:lnTo>
                  <a:lnTo>
                    <a:pt x="344" y="940"/>
                  </a:lnTo>
                  <a:lnTo>
                    <a:pt x="344" y="940"/>
                  </a:lnTo>
                  <a:lnTo>
                    <a:pt x="346" y="942"/>
                  </a:lnTo>
                  <a:lnTo>
                    <a:pt x="348" y="942"/>
                  </a:lnTo>
                  <a:lnTo>
                    <a:pt x="348" y="942"/>
                  </a:lnTo>
                  <a:lnTo>
                    <a:pt x="348" y="943"/>
                  </a:lnTo>
                  <a:lnTo>
                    <a:pt x="349" y="942"/>
                  </a:lnTo>
                  <a:lnTo>
                    <a:pt x="351" y="940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3" y="942"/>
                  </a:lnTo>
                  <a:lnTo>
                    <a:pt x="351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3" y="943"/>
                  </a:lnTo>
                  <a:lnTo>
                    <a:pt x="355" y="942"/>
                  </a:lnTo>
                  <a:lnTo>
                    <a:pt x="355" y="943"/>
                  </a:lnTo>
                  <a:lnTo>
                    <a:pt x="355" y="943"/>
                  </a:lnTo>
                  <a:lnTo>
                    <a:pt x="353" y="945"/>
                  </a:lnTo>
                  <a:lnTo>
                    <a:pt x="355" y="945"/>
                  </a:lnTo>
                  <a:lnTo>
                    <a:pt x="357" y="945"/>
                  </a:lnTo>
                  <a:lnTo>
                    <a:pt x="357" y="945"/>
                  </a:lnTo>
                  <a:lnTo>
                    <a:pt x="358" y="945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7"/>
                  </a:lnTo>
                  <a:lnTo>
                    <a:pt x="358" y="945"/>
                  </a:lnTo>
                  <a:lnTo>
                    <a:pt x="360" y="945"/>
                  </a:lnTo>
                  <a:lnTo>
                    <a:pt x="360" y="945"/>
                  </a:lnTo>
                  <a:lnTo>
                    <a:pt x="360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2" y="947"/>
                  </a:lnTo>
                  <a:lnTo>
                    <a:pt x="364" y="947"/>
                  </a:lnTo>
                  <a:lnTo>
                    <a:pt x="366" y="947"/>
                  </a:lnTo>
                  <a:lnTo>
                    <a:pt x="368" y="947"/>
                  </a:lnTo>
                  <a:lnTo>
                    <a:pt x="369" y="947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1" y="949"/>
                  </a:lnTo>
                  <a:lnTo>
                    <a:pt x="373" y="947"/>
                  </a:lnTo>
                  <a:lnTo>
                    <a:pt x="373" y="947"/>
                  </a:lnTo>
                  <a:lnTo>
                    <a:pt x="377" y="945"/>
                  </a:lnTo>
                  <a:lnTo>
                    <a:pt x="377" y="943"/>
                  </a:lnTo>
                  <a:lnTo>
                    <a:pt x="377" y="943"/>
                  </a:lnTo>
                  <a:lnTo>
                    <a:pt x="379" y="942"/>
                  </a:lnTo>
                  <a:lnTo>
                    <a:pt x="377" y="940"/>
                  </a:lnTo>
                  <a:lnTo>
                    <a:pt x="377" y="940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79" y="938"/>
                  </a:lnTo>
                  <a:lnTo>
                    <a:pt x="380" y="938"/>
                  </a:lnTo>
                  <a:lnTo>
                    <a:pt x="380" y="936"/>
                  </a:lnTo>
                  <a:lnTo>
                    <a:pt x="380" y="934"/>
                  </a:lnTo>
                  <a:lnTo>
                    <a:pt x="380" y="934"/>
                  </a:lnTo>
                  <a:lnTo>
                    <a:pt x="380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2" y="932"/>
                  </a:lnTo>
                  <a:lnTo>
                    <a:pt x="384" y="932"/>
                  </a:lnTo>
                  <a:lnTo>
                    <a:pt x="386" y="932"/>
                  </a:lnTo>
                  <a:lnTo>
                    <a:pt x="384" y="931"/>
                  </a:lnTo>
                  <a:lnTo>
                    <a:pt x="384" y="931"/>
                  </a:lnTo>
                  <a:lnTo>
                    <a:pt x="386" y="931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6" y="929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88" y="927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23"/>
                  </a:lnTo>
                  <a:lnTo>
                    <a:pt x="390" y="923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1" y="921"/>
                  </a:lnTo>
                  <a:lnTo>
                    <a:pt x="393" y="923"/>
                  </a:lnTo>
                  <a:lnTo>
                    <a:pt x="393" y="923"/>
                  </a:lnTo>
                  <a:lnTo>
                    <a:pt x="395" y="923"/>
                  </a:lnTo>
                  <a:lnTo>
                    <a:pt x="395" y="921"/>
                  </a:lnTo>
                  <a:lnTo>
                    <a:pt x="395" y="921"/>
                  </a:lnTo>
                  <a:lnTo>
                    <a:pt x="395" y="920"/>
                  </a:lnTo>
                  <a:lnTo>
                    <a:pt x="397" y="921"/>
                  </a:lnTo>
                  <a:lnTo>
                    <a:pt x="397" y="920"/>
                  </a:lnTo>
                  <a:lnTo>
                    <a:pt x="397" y="920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399" y="918"/>
                  </a:lnTo>
                  <a:lnTo>
                    <a:pt x="400" y="920"/>
                  </a:lnTo>
                  <a:lnTo>
                    <a:pt x="400" y="920"/>
                  </a:lnTo>
                  <a:lnTo>
                    <a:pt x="402" y="918"/>
                  </a:lnTo>
                  <a:lnTo>
                    <a:pt x="404" y="918"/>
                  </a:lnTo>
                  <a:lnTo>
                    <a:pt x="402" y="916"/>
                  </a:lnTo>
                  <a:lnTo>
                    <a:pt x="402" y="916"/>
                  </a:lnTo>
                  <a:lnTo>
                    <a:pt x="402" y="914"/>
                  </a:lnTo>
                  <a:lnTo>
                    <a:pt x="400" y="914"/>
                  </a:lnTo>
                  <a:lnTo>
                    <a:pt x="400" y="914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2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399" y="910"/>
                  </a:lnTo>
                  <a:lnTo>
                    <a:pt x="400" y="909"/>
                  </a:lnTo>
                  <a:lnTo>
                    <a:pt x="400" y="907"/>
                  </a:lnTo>
                  <a:lnTo>
                    <a:pt x="400" y="905"/>
                  </a:lnTo>
                  <a:lnTo>
                    <a:pt x="402" y="903"/>
                  </a:lnTo>
                  <a:lnTo>
                    <a:pt x="400" y="901"/>
                  </a:lnTo>
                  <a:lnTo>
                    <a:pt x="400" y="901"/>
                  </a:lnTo>
                  <a:lnTo>
                    <a:pt x="402" y="901"/>
                  </a:lnTo>
                  <a:lnTo>
                    <a:pt x="402" y="901"/>
                  </a:lnTo>
                  <a:lnTo>
                    <a:pt x="404" y="901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900"/>
                  </a:lnTo>
                  <a:lnTo>
                    <a:pt x="404" y="898"/>
                  </a:lnTo>
                  <a:lnTo>
                    <a:pt x="406" y="898"/>
                  </a:lnTo>
                  <a:lnTo>
                    <a:pt x="406" y="896"/>
                  </a:lnTo>
                  <a:lnTo>
                    <a:pt x="406" y="896"/>
                  </a:lnTo>
                  <a:lnTo>
                    <a:pt x="408" y="894"/>
                  </a:lnTo>
                  <a:lnTo>
                    <a:pt x="408" y="894"/>
                  </a:lnTo>
                  <a:lnTo>
                    <a:pt x="408" y="892"/>
                  </a:lnTo>
                  <a:lnTo>
                    <a:pt x="408" y="890"/>
                  </a:lnTo>
                  <a:lnTo>
                    <a:pt x="408" y="890"/>
                  </a:lnTo>
                  <a:lnTo>
                    <a:pt x="408" y="889"/>
                  </a:lnTo>
                  <a:lnTo>
                    <a:pt x="408" y="889"/>
                  </a:lnTo>
                  <a:lnTo>
                    <a:pt x="408" y="887"/>
                  </a:lnTo>
                  <a:lnTo>
                    <a:pt x="408" y="887"/>
                  </a:lnTo>
                  <a:lnTo>
                    <a:pt x="408" y="885"/>
                  </a:lnTo>
                  <a:lnTo>
                    <a:pt x="410" y="885"/>
                  </a:lnTo>
                  <a:lnTo>
                    <a:pt x="410" y="885"/>
                  </a:lnTo>
                  <a:lnTo>
                    <a:pt x="410" y="883"/>
                  </a:lnTo>
                  <a:lnTo>
                    <a:pt x="410" y="883"/>
                  </a:lnTo>
                  <a:lnTo>
                    <a:pt x="410" y="881"/>
                  </a:lnTo>
                  <a:lnTo>
                    <a:pt x="410" y="879"/>
                  </a:lnTo>
                  <a:lnTo>
                    <a:pt x="410" y="879"/>
                  </a:lnTo>
                  <a:lnTo>
                    <a:pt x="411" y="878"/>
                  </a:lnTo>
                  <a:lnTo>
                    <a:pt x="410" y="878"/>
                  </a:lnTo>
                  <a:lnTo>
                    <a:pt x="410" y="878"/>
                  </a:lnTo>
                  <a:lnTo>
                    <a:pt x="411" y="878"/>
                  </a:lnTo>
                  <a:lnTo>
                    <a:pt x="411" y="878"/>
                  </a:lnTo>
                  <a:lnTo>
                    <a:pt x="413" y="878"/>
                  </a:lnTo>
                  <a:lnTo>
                    <a:pt x="411" y="874"/>
                  </a:lnTo>
                  <a:lnTo>
                    <a:pt x="413" y="874"/>
                  </a:lnTo>
                  <a:lnTo>
                    <a:pt x="413" y="874"/>
                  </a:lnTo>
                  <a:lnTo>
                    <a:pt x="413" y="872"/>
                  </a:lnTo>
                  <a:lnTo>
                    <a:pt x="413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70"/>
                  </a:lnTo>
                  <a:lnTo>
                    <a:pt x="415" y="868"/>
                  </a:lnTo>
                  <a:lnTo>
                    <a:pt x="415" y="867"/>
                  </a:lnTo>
                  <a:lnTo>
                    <a:pt x="415" y="865"/>
                  </a:lnTo>
                  <a:lnTo>
                    <a:pt x="417" y="865"/>
                  </a:lnTo>
                  <a:lnTo>
                    <a:pt x="417" y="865"/>
                  </a:lnTo>
                  <a:lnTo>
                    <a:pt x="419" y="863"/>
                  </a:lnTo>
                  <a:lnTo>
                    <a:pt x="421" y="861"/>
                  </a:lnTo>
                  <a:lnTo>
                    <a:pt x="421" y="859"/>
                  </a:lnTo>
                  <a:lnTo>
                    <a:pt x="421" y="857"/>
                  </a:lnTo>
                  <a:lnTo>
                    <a:pt x="421" y="856"/>
                  </a:lnTo>
                  <a:lnTo>
                    <a:pt x="422" y="856"/>
                  </a:lnTo>
                  <a:lnTo>
                    <a:pt x="422" y="854"/>
                  </a:lnTo>
                  <a:lnTo>
                    <a:pt x="422" y="852"/>
                  </a:lnTo>
                  <a:lnTo>
                    <a:pt x="422" y="852"/>
                  </a:lnTo>
                  <a:lnTo>
                    <a:pt x="424" y="852"/>
                  </a:lnTo>
                  <a:lnTo>
                    <a:pt x="424" y="854"/>
                  </a:lnTo>
                  <a:lnTo>
                    <a:pt x="424" y="854"/>
                  </a:lnTo>
                  <a:lnTo>
                    <a:pt x="426" y="854"/>
                  </a:lnTo>
                  <a:lnTo>
                    <a:pt x="426" y="854"/>
                  </a:lnTo>
                  <a:lnTo>
                    <a:pt x="428" y="854"/>
                  </a:lnTo>
                  <a:lnTo>
                    <a:pt x="428" y="854"/>
                  </a:lnTo>
                  <a:lnTo>
                    <a:pt x="430" y="852"/>
                  </a:lnTo>
                  <a:lnTo>
                    <a:pt x="430" y="852"/>
                  </a:lnTo>
                  <a:lnTo>
                    <a:pt x="432" y="852"/>
                  </a:lnTo>
                  <a:lnTo>
                    <a:pt x="432" y="852"/>
                  </a:lnTo>
                  <a:lnTo>
                    <a:pt x="433" y="850"/>
                  </a:lnTo>
                  <a:lnTo>
                    <a:pt x="433" y="850"/>
                  </a:lnTo>
                  <a:lnTo>
                    <a:pt x="433" y="848"/>
                  </a:lnTo>
                  <a:lnTo>
                    <a:pt x="433" y="848"/>
                  </a:lnTo>
                  <a:lnTo>
                    <a:pt x="435" y="850"/>
                  </a:lnTo>
                  <a:lnTo>
                    <a:pt x="435" y="850"/>
                  </a:lnTo>
                  <a:lnTo>
                    <a:pt x="435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2"/>
                  </a:lnTo>
                  <a:lnTo>
                    <a:pt x="437" y="850"/>
                  </a:lnTo>
                  <a:lnTo>
                    <a:pt x="439" y="850"/>
                  </a:lnTo>
                  <a:lnTo>
                    <a:pt x="439" y="850"/>
                  </a:lnTo>
                  <a:lnTo>
                    <a:pt x="439" y="848"/>
                  </a:lnTo>
                  <a:lnTo>
                    <a:pt x="439" y="848"/>
                  </a:lnTo>
                  <a:lnTo>
                    <a:pt x="441" y="848"/>
                  </a:lnTo>
                  <a:lnTo>
                    <a:pt x="443" y="847"/>
                  </a:lnTo>
                  <a:lnTo>
                    <a:pt x="443" y="847"/>
                  </a:lnTo>
                  <a:lnTo>
                    <a:pt x="443" y="848"/>
                  </a:lnTo>
                  <a:lnTo>
                    <a:pt x="444" y="847"/>
                  </a:lnTo>
                  <a:lnTo>
                    <a:pt x="444" y="847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6" y="848"/>
                  </a:lnTo>
                  <a:lnTo>
                    <a:pt x="448" y="848"/>
                  </a:lnTo>
                  <a:lnTo>
                    <a:pt x="448" y="848"/>
                  </a:lnTo>
                  <a:lnTo>
                    <a:pt x="450" y="848"/>
                  </a:lnTo>
                  <a:lnTo>
                    <a:pt x="452" y="848"/>
                  </a:lnTo>
                  <a:lnTo>
                    <a:pt x="452" y="848"/>
                  </a:lnTo>
                  <a:lnTo>
                    <a:pt x="453" y="848"/>
                  </a:lnTo>
                  <a:lnTo>
                    <a:pt x="453" y="850"/>
                  </a:lnTo>
                  <a:lnTo>
                    <a:pt x="453" y="850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8"/>
                  </a:lnTo>
                  <a:lnTo>
                    <a:pt x="453" y="847"/>
                  </a:lnTo>
                  <a:lnTo>
                    <a:pt x="453" y="847"/>
                  </a:lnTo>
                  <a:lnTo>
                    <a:pt x="455" y="847"/>
                  </a:lnTo>
                  <a:lnTo>
                    <a:pt x="455" y="843"/>
                  </a:lnTo>
                  <a:lnTo>
                    <a:pt x="455" y="839"/>
                  </a:lnTo>
                  <a:lnTo>
                    <a:pt x="455" y="839"/>
                  </a:lnTo>
                  <a:lnTo>
                    <a:pt x="457" y="839"/>
                  </a:lnTo>
                  <a:lnTo>
                    <a:pt x="457" y="839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7" y="837"/>
                  </a:lnTo>
                  <a:lnTo>
                    <a:pt x="459" y="836"/>
                  </a:lnTo>
                  <a:lnTo>
                    <a:pt x="459" y="837"/>
                  </a:lnTo>
                  <a:lnTo>
                    <a:pt x="459" y="837"/>
                  </a:lnTo>
                  <a:lnTo>
                    <a:pt x="461" y="837"/>
                  </a:lnTo>
                  <a:lnTo>
                    <a:pt x="461" y="834"/>
                  </a:lnTo>
                  <a:lnTo>
                    <a:pt x="461" y="836"/>
                  </a:lnTo>
                  <a:lnTo>
                    <a:pt x="463" y="836"/>
                  </a:lnTo>
                  <a:lnTo>
                    <a:pt x="464" y="836"/>
                  </a:lnTo>
                  <a:lnTo>
                    <a:pt x="464" y="837"/>
                  </a:lnTo>
                  <a:lnTo>
                    <a:pt x="464" y="837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6"/>
                  </a:lnTo>
                  <a:lnTo>
                    <a:pt x="466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7"/>
                  </a:lnTo>
                  <a:lnTo>
                    <a:pt x="468" y="839"/>
                  </a:lnTo>
                  <a:lnTo>
                    <a:pt x="470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2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4" y="839"/>
                  </a:lnTo>
                  <a:lnTo>
                    <a:pt x="475" y="839"/>
                  </a:lnTo>
                  <a:lnTo>
                    <a:pt x="475" y="841"/>
                  </a:lnTo>
                  <a:lnTo>
                    <a:pt x="477" y="841"/>
                  </a:lnTo>
                  <a:lnTo>
                    <a:pt x="477" y="841"/>
                  </a:lnTo>
                  <a:lnTo>
                    <a:pt x="477" y="843"/>
                  </a:lnTo>
                  <a:lnTo>
                    <a:pt x="479" y="845"/>
                  </a:lnTo>
                  <a:lnTo>
                    <a:pt x="481" y="845"/>
                  </a:lnTo>
                  <a:lnTo>
                    <a:pt x="483" y="845"/>
                  </a:lnTo>
                  <a:lnTo>
                    <a:pt x="483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5" y="845"/>
                  </a:lnTo>
                  <a:lnTo>
                    <a:pt x="486" y="845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88" y="847"/>
                  </a:lnTo>
                  <a:lnTo>
                    <a:pt x="490" y="847"/>
                  </a:lnTo>
                  <a:lnTo>
                    <a:pt x="492" y="847"/>
                  </a:lnTo>
                  <a:lnTo>
                    <a:pt x="492" y="845"/>
                  </a:lnTo>
                  <a:lnTo>
                    <a:pt x="492" y="845"/>
                  </a:lnTo>
                  <a:lnTo>
                    <a:pt x="494" y="845"/>
                  </a:lnTo>
                  <a:lnTo>
                    <a:pt x="494" y="843"/>
                  </a:lnTo>
                  <a:lnTo>
                    <a:pt x="496" y="843"/>
                  </a:lnTo>
                  <a:lnTo>
                    <a:pt x="496" y="843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5"/>
                  </a:lnTo>
                  <a:lnTo>
                    <a:pt x="497" y="843"/>
                  </a:lnTo>
                  <a:lnTo>
                    <a:pt x="499" y="843"/>
                  </a:lnTo>
                  <a:lnTo>
                    <a:pt x="499" y="841"/>
                  </a:lnTo>
                  <a:lnTo>
                    <a:pt x="499" y="845"/>
                  </a:lnTo>
                  <a:lnTo>
                    <a:pt x="501" y="845"/>
                  </a:lnTo>
                  <a:lnTo>
                    <a:pt x="501" y="843"/>
                  </a:lnTo>
                  <a:lnTo>
                    <a:pt x="503" y="843"/>
                  </a:lnTo>
                  <a:lnTo>
                    <a:pt x="503" y="845"/>
                  </a:lnTo>
                  <a:lnTo>
                    <a:pt x="505" y="847"/>
                  </a:lnTo>
                  <a:lnTo>
                    <a:pt x="505" y="845"/>
                  </a:lnTo>
                  <a:lnTo>
                    <a:pt x="506" y="845"/>
                  </a:lnTo>
                  <a:lnTo>
                    <a:pt x="506" y="843"/>
                  </a:lnTo>
                  <a:lnTo>
                    <a:pt x="510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2" y="843"/>
                  </a:lnTo>
                  <a:lnTo>
                    <a:pt x="514" y="845"/>
                  </a:lnTo>
                  <a:lnTo>
                    <a:pt x="514" y="845"/>
                  </a:lnTo>
                  <a:lnTo>
                    <a:pt x="516" y="843"/>
                  </a:lnTo>
                  <a:lnTo>
                    <a:pt x="516" y="843"/>
                  </a:lnTo>
                  <a:lnTo>
                    <a:pt x="516" y="841"/>
                  </a:lnTo>
                  <a:lnTo>
                    <a:pt x="517" y="843"/>
                  </a:lnTo>
                  <a:lnTo>
                    <a:pt x="517" y="843"/>
                  </a:lnTo>
                  <a:lnTo>
                    <a:pt x="516" y="843"/>
                  </a:lnTo>
                  <a:lnTo>
                    <a:pt x="516" y="845"/>
                  </a:lnTo>
                  <a:lnTo>
                    <a:pt x="516" y="847"/>
                  </a:lnTo>
                  <a:lnTo>
                    <a:pt x="517" y="847"/>
                  </a:lnTo>
                  <a:lnTo>
                    <a:pt x="519" y="845"/>
                  </a:lnTo>
                  <a:lnTo>
                    <a:pt x="519" y="845"/>
                  </a:lnTo>
                  <a:lnTo>
                    <a:pt x="521" y="845"/>
                  </a:lnTo>
                  <a:lnTo>
                    <a:pt x="523" y="845"/>
                  </a:lnTo>
                  <a:lnTo>
                    <a:pt x="525" y="847"/>
                  </a:lnTo>
                  <a:lnTo>
                    <a:pt x="527" y="847"/>
                  </a:lnTo>
                  <a:lnTo>
                    <a:pt x="527" y="847"/>
                  </a:lnTo>
                  <a:lnTo>
                    <a:pt x="527" y="848"/>
                  </a:lnTo>
                  <a:lnTo>
                    <a:pt x="527" y="848"/>
                  </a:lnTo>
                  <a:lnTo>
                    <a:pt x="528" y="847"/>
                  </a:lnTo>
                  <a:lnTo>
                    <a:pt x="530" y="847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0" y="848"/>
                  </a:lnTo>
                  <a:lnTo>
                    <a:pt x="532" y="847"/>
                  </a:lnTo>
                  <a:lnTo>
                    <a:pt x="532" y="847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4" y="848"/>
                  </a:lnTo>
                  <a:lnTo>
                    <a:pt x="536" y="848"/>
                  </a:lnTo>
                  <a:lnTo>
                    <a:pt x="536" y="848"/>
                  </a:lnTo>
                  <a:lnTo>
                    <a:pt x="536" y="847"/>
                  </a:lnTo>
                  <a:lnTo>
                    <a:pt x="536" y="847"/>
                  </a:lnTo>
                  <a:lnTo>
                    <a:pt x="538" y="847"/>
                  </a:lnTo>
                  <a:lnTo>
                    <a:pt x="539" y="847"/>
                  </a:lnTo>
                  <a:lnTo>
                    <a:pt x="541" y="847"/>
                  </a:lnTo>
                  <a:lnTo>
                    <a:pt x="543" y="847"/>
                  </a:lnTo>
                  <a:lnTo>
                    <a:pt x="541" y="843"/>
                  </a:lnTo>
                  <a:lnTo>
                    <a:pt x="541" y="843"/>
                  </a:lnTo>
                  <a:lnTo>
                    <a:pt x="543" y="843"/>
                  </a:lnTo>
                  <a:lnTo>
                    <a:pt x="543" y="841"/>
                  </a:lnTo>
                  <a:lnTo>
                    <a:pt x="545" y="841"/>
                  </a:lnTo>
                  <a:lnTo>
                    <a:pt x="545" y="841"/>
                  </a:lnTo>
                  <a:lnTo>
                    <a:pt x="545" y="845"/>
                  </a:lnTo>
                  <a:lnTo>
                    <a:pt x="545" y="847"/>
                  </a:lnTo>
                  <a:lnTo>
                    <a:pt x="545" y="847"/>
                  </a:lnTo>
                  <a:lnTo>
                    <a:pt x="547" y="847"/>
                  </a:lnTo>
                  <a:lnTo>
                    <a:pt x="548" y="847"/>
                  </a:lnTo>
                  <a:lnTo>
                    <a:pt x="550" y="847"/>
                  </a:lnTo>
                  <a:lnTo>
                    <a:pt x="552" y="845"/>
                  </a:lnTo>
                  <a:lnTo>
                    <a:pt x="554" y="843"/>
                  </a:lnTo>
                  <a:lnTo>
                    <a:pt x="554" y="845"/>
                  </a:lnTo>
                  <a:lnTo>
                    <a:pt x="554" y="847"/>
                  </a:lnTo>
                  <a:lnTo>
                    <a:pt x="556" y="847"/>
                  </a:lnTo>
                  <a:lnTo>
                    <a:pt x="556" y="847"/>
                  </a:lnTo>
                  <a:lnTo>
                    <a:pt x="558" y="847"/>
                  </a:lnTo>
                  <a:lnTo>
                    <a:pt x="559" y="847"/>
                  </a:lnTo>
                  <a:lnTo>
                    <a:pt x="559" y="845"/>
                  </a:lnTo>
                  <a:lnTo>
                    <a:pt x="561" y="845"/>
                  </a:lnTo>
                  <a:lnTo>
                    <a:pt x="561" y="847"/>
                  </a:lnTo>
                  <a:lnTo>
                    <a:pt x="561" y="847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59" y="848"/>
                  </a:lnTo>
                  <a:lnTo>
                    <a:pt x="561" y="850"/>
                  </a:lnTo>
                  <a:lnTo>
                    <a:pt x="561" y="850"/>
                  </a:lnTo>
                  <a:lnTo>
                    <a:pt x="561" y="852"/>
                  </a:lnTo>
                  <a:lnTo>
                    <a:pt x="561" y="852"/>
                  </a:lnTo>
                  <a:lnTo>
                    <a:pt x="563" y="854"/>
                  </a:lnTo>
                  <a:lnTo>
                    <a:pt x="563" y="854"/>
                  </a:lnTo>
                  <a:lnTo>
                    <a:pt x="563" y="856"/>
                  </a:lnTo>
                  <a:lnTo>
                    <a:pt x="563" y="856"/>
                  </a:lnTo>
                  <a:lnTo>
                    <a:pt x="563" y="857"/>
                  </a:lnTo>
                  <a:lnTo>
                    <a:pt x="563" y="857"/>
                  </a:lnTo>
                  <a:lnTo>
                    <a:pt x="565" y="859"/>
                  </a:lnTo>
                  <a:lnTo>
                    <a:pt x="565" y="859"/>
                  </a:lnTo>
                  <a:lnTo>
                    <a:pt x="565" y="861"/>
                  </a:lnTo>
                  <a:lnTo>
                    <a:pt x="565" y="861"/>
                  </a:lnTo>
                  <a:lnTo>
                    <a:pt x="567" y="859"/>
                  </a:lnTo>
                  <a:lnTo>
                    <a:pt x="569" y="859"/>
                  </a:lnTo>
                  <a:lnTo>
                    <a:pt x="569" y="859"/>
                  </a:lnTo>
                  <a:lnTo>
                    <a:pt x="570" y="859"/>
                  </a:lnTo>
                  <a:lnTo>
                    <a:pt x="570" y="859"/>
                  </a:lnTo>
                  <a:lnTo>
                    <a:pt x="570" y="861"/>
                  </a:lnTo>
                  <a:lnTo>
                    <a:pt x="570" y="863"/>
                  </a:lnTo>
                  <a:lnTo>
                    <a:pt x="570" y="867"/>
                  </a:lnTo>
                  <a:lnTo>
                    <a:pt x="570" y="867"/>
                  </a:lnTo>
                  <a:lnTo>
                    <a:pt x="570" y="868"/>
                  </a:lnTo>
                  <a:lnTo>
                    <a:pt x="572" y="870"/>
                  </a:lnTo>
                  <a:lnTo>
                    <a:pt x="574" y="868"/>
                  </a:lnTo>
                  <a:lnTo>
                    <a:pt x="574" y="867"/>
                  </a:lnTo>
                  <a:lnTo>
                    <a:pt x="574" y="863"/>
                  </a:lnTo>
                  <a:lnTo>
                    <a:pt x="574" y="863"/>
                  </a:lnTo>
                  <a:lnTo>
                    <a:pt x="576" y="863"/>
                  </a:lnTo>
                  <a:lnTo>
                    <a:pt x="578" y="863"/>
                  </a:lnTo>
                  <a:lnTo>
                    <a:pt x="578" y="865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8" y="868"/>
                  </a:lnTo>
                  <a:lnTo>
                    <a:pt x="578" y="870"/>
                  </a:lnTo>
                  <a:lnTo>
                    <a:pt x="578" y="872"/>
                  </a:lnTo>
                  <a:lnTo>
                    <a:pt x="576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5" y="878"/>
                  </a:lnTo>
                  <a:lnTo>
                    <a:pt x="587" y="878"/>
                  </a:lnTo>
                  <a:lnTo>
                    <a:pt x="587" y="879"/>
                  </a:lnTo>
                  <a:lnTo>
                    <a:pt x="591" y="881"/>
                  </a:lnTo>
                  <a:lnTo>
                    <a:pt x="591" y="881"/>
                  </a:lnTo>
                  <a:lnTo>
                    <a:pt x="592" y="881"/>
                  </a:lnTo>
                  <a:lnTo>
                    <a:pt x="596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8" y="883"/>
                  </a:lnTo>
                  <a:lnTo>
                    <a:pt x="598" y="883"/>
                  </a:lnTo>
                  <a:lnTo>
                    <a:pt x="598" y="885"/>
                  </a:lnTo>
                  <a:lnTo>
                    <a:pt x="600" y="887"/>
                  </a:lnTo>
                  <a:lnTo>
                    <a:pt x="601" y="887"/>
                  </a:lnTo>
                  <a:lnTo>
                    <a:pt x="601" y="890"/>
                  </a:lnTo>
                  <a:lnTo>
                    <a:pt x="603" y="890"/>
                  </a:lnTo>
                  <a:lnTo>
                    <a:pt x="603" y="892"/>
                  </a:lnTo>
                  <a:lnTo>
                    <a:pt x="605" y="894"/>
                  </a:lnTo>
                  <a:lnTo>
                    <a:pt x="605" y="894"/>
                  </a:lnTo>
                  <a:lnTo>
                    <a:pt x="607" y="894"/>
                  </a:lnTo>
                  <a:lnTo>
                    <a:pt x="609" y="896"/>
                  </a:lnTo>
                  <a:lnTo>
                    <a:pt x="611" y="896"/>
                  </a:lnTo>
                  <a:lnTo>
                    <a:pt x="612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6" y="900"/>
                  </a:lnTo>
                  <a:lnTo>
                    <a:pt x="618" y="900"/>
                  </a:lnTo>
                  <a:lnTo>
                    <a:pt x="618" y="901"/>
                  </a:lnTo>
                  <a:lnTo>
                    <a:pt x="618" y="901"/>
                  </a:lnTo>
                  <a:lnTo>
                    <a:pt x="618" y="903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2" y="905"/>
                  </a:lnTo>
                  <a:lnTo>
                    <a:pt x="623" y="907"/>
                  </a:lnTo>
                  <a:lnTo>
                    <a:pt x="625" y="907"/>
                  </a:lnTo>
                  <a:lnTo>
                    <a:pt x="625" y="905"/>
                  </a:lnTo>
                  <a:lnTo>
                    <a:pt x="627" y="905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7" y="907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09"/>
                  </a:lnTo>
                  <a:lnTo>
                    <a:pt x="629" y="910"/>
                  </a:lnTo>
                  <a:lnTo>
                    <a:pt x="629" y="910"/>
                  </a:lnTo>
                  <a:lnTo>
                    <a:pt x="631" y="910"/>
                  </a:lnTo>
                  <a:lnTo>
                    <a:pt x="631" y="912"/>
                  </a:lnTo>
                  <a:lnTo>
                    <a:pt x="631" y="914"/>
                  </a:lnTo>
                  <a:lnTo>
                    <a:pt x="631" y="914"/>
                  </a:lnTo>
                  <a:lnTo>
                    <a:pt x="631" y="916"/>
                  </a:lnTo>
                  <a:lnTo>
                    <a:pt x="631" y="916"/>
                  </a:lnTo>
                  <a:lnTo>
                    <a:pt x="631" y="918"/>
                  </a:lnTo>
                  <a:lnTo>
                    <a:pt x="633" y="918"/>
                  </a:lnTo>
                  <a:lnTo>
                    <a:pt x="633" y="918"/>
                  </a:lnTo>
                  <a:lnTo>
                    <a:pt x="634" y="920"/>
                  </a:lnTo>
                  <a:lnTo>
                    <a:pt x="636" y="921"/>
                  </a:lnTo>
                  <a:lnTo>
                    <a:pt x="636" y="921"/>
                  </a:lnTo>
                  <a:lnTo>
                    <a:pt x="638" y="923"/>
                  </a:lnTo>
                  <a:lnTo>
                    <a:pt x="640" y="923"/>
                  </a:lnTo>
                  <a:lnTo>
                    <a:pt x="644" y="929"/>
                  </a:lnTo>
                  <a:lnTo>
                    <a:pt x="644" y="931"/>
                  </a:lnTo>
                  <a:lnTo>
                    <a:pt x="644" y="934"/>
                  </a:lnTo>
                  <a:lnTo>
                    <a:pt x="644" y="936"/>
                  </a:lnTo>
                  <a:lnTo>
                    <a:pt x="645" y="938"/>
                  </a:lnTo>
                  <a:lnTo>
                    <a:pt x="645" y="938"/>
                  </a:lnTo>
                  <a:lnTo>
                    <a:pt x="645" y="942"/>
                  </a:lnTo>
                  <a:lnTo>
                    <a:pt x="645" y="942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5" y="943"/>
                  </a:lnTo>
                  <a:lnTo>
                    <a:pt x="647" y="945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7" y="947"/>
                  </a:lnTo>
                  <a:lnTo>
                    <a:pt x="649" y="947"/>
                  </a:lnTo>
                  <a:lnTo>
                    <a:pt x="647" y="947"/>
                  </a:lnTo>
                  <a:lnTo>
                    <a:pt x="647" y="949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9" y="949"/>
                  </a:lnTo>
                  <a:lnTo>
                    <a:pt x="651" y="951"/>
                  </a:lnTo>
                  <a:lnTo>
                    <a:pt x="651" y="949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1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1"/>
                  </a:lnTo>
                  <a:lnTo>
                    <a:pt x="653" y="953"/>
                  </a:lnTo>
                  <a:lnTo>
                    <a:pt x="651" y="953"/>
                  </a:lnTo>
                  <a:lnTo>
                    <a:pt x="651" y="953"/>
                  </a:lnTo>
                  <a:lnTo>
                    <a:pt x="651" y="954"/>
                  </a:lnTo>
                  <a:lnTo>
                    <a:pt x="653" y="954"/>
                  </a:lnTo>
                  <a:lnTo>
                    <a:pt x="653" y="954"/>
                  </a:lnTo>
                  <a:lnTo>
                    <a:pt x="654" y="954"/>
                  </a:lnTo>
                  <a:lnTo>
                    <a:pt x="654" y="956"/>
                  </a:lnTo>
                  <a:lnTo>
                    <a:pt x="654" y="956"/>
                  </a:lnTo>
                  <a:lnTo>
                    <a:pt x="654" y="958"/>
                  </a:lnTo>
                  <a:lnTo>
                    <a:pt x="654" y="958"/>
                  </a:lnTo>
                  <a:lnTo>
                    <a:pt x="656" y="958"/>
                  </a:lnTo>
                  <a:lnTo>
                    <a:pt x="658" y="960"/>
                  </a:lnTo>
                  <a:lnTo>
                    <a:pt x="658" y="962"/>
                  </a:lnTo>
                  <a:lnTo>
                    <a:pt x="660" y="962"/>
                  </a:lnTo>
                  <a:lnTo>
                    <a:pt x="658" y="965"/>
                  </a:lnTo>
                  <a:lnTo>
                    <a:pt x="660" y="965"/>
                  </a:lnTo>
                  <a:lnTo>
                    <a:pt x="660" y="967"/>
                  </a:lnTo>
                  <a:lnTo>
                    <a:pt x="660" y="967"/>
                  </a:lnTo>
                  <a:lnTo>
                    <a:pt x="662" y="967"/>
                  </a:lnTo>
                  <a:lnTo>
                    <a:pt x="662" y="967"/>
                  </a:lnTo>
                  <a:lnTo>
                    <a:pt x="662" y="969"/>
                  </a:lnTo>
                  <a:lnTo>
                    <a:pt x="662" y="971"/>
                  </a:lnTo>
                  <a:lnTo>
                    <a:pt x="662" y="974"/>
                  </a:lnTo>
                  <a:lnTo>
                    <a:pt x="662" y="974"/>
                  </a:lnTo>
                  <a:lnTo>
                    <a:pt x="664" y="978"/>
                  </a:lnTo>
                  <a:lnTo>
                    <a:pt x="664" y="978"/>
                  </a:lnTo>
                  <a:lnTo>
                    <a:pt x="665" y="980"/>
                  </a:lnTo>
                  <a:lnTo>
                    <a:pt x="665" y="980"/>
                  </a:lnTo>
                  <a:lnTo>
                    <a:pt x="667" y="982"/>
                  </a:lnTo>
                  <a:lnTo>
                    <a:pt x="669" y="980"/>
                  </a:lnTo>
                  <a:lnTo>
                    <a:pt x="669" y="982"/>
                  </a:lnTo>
                  <a:lnTo>
                    <a:pt x="669" y="984"/>
                  </a:lnTo>
                  <a:lnTo>
                    <a:pt x="669" y="985"/>
                  </a:lnTo>
                  <a:lnTo>
                    <a:pt x="669" y="985"/>
                  </a:lnTo>
                  <a:lnTo>
                    <a:pt x="671" y="985"/>
                  </a:lnTo>
                  <a:lnTo>
                    <a:pt x="673" y="987"/>
                  </a:lnTo>
                  <a:lnTo>
                    <a:pt x="673" y="987"/>
                  </a:lnTo>
                  <a:lnTo>
                    <a:pt x="675" y="987"/>
                  </a:lnTo>
                  <a:lnTo>
                    <a:pt x="676" y="989"/>
                  </a:lnTo>
                  <a:lnTo>
                    <a:pt x="675" y="989"/>
                  </a:lnTo>
                  <a:lnTo>
                    <a:pt x="675" y="991"/>
                  </a:lnTo>
                  <a:lnTo>
                    <a:pt x="673" y="993"/>
                  </a:lnTo>
                  <a:lnTo>
                    <a:pt x="675" y="995"/>
                  </a:lnTo>
                  <a:lnTo>
                    <a:pt x="676" y="995"/>
                  </a:lnTo>
                  <a:lnTo>
                    <a:pt x="676" y="995"/>
                  </a:lnTo>
                  <a:lnTo>
                    <a:pt x="676" y="996"/>
                  </a:lnTo>
                  <a:lnTo>
                    <a:pt x="676" y="996"/>
                  </a:lnTo>
                  <a:lnTo>
                    <a:pt x="680" y="998"/>
                  </a:lnTo>
                  <a:lnTo>
                    <a:pt x="682" y="998"/>
                  </a:lnTo>
                  <a:lnTo>
                    <a:pt x="682" y="998"/>
                  </a:lnTo>
                  <a:lnTo>
                    <a:pt x="682" y="1000"/>
                  </a:lnTo>
                  <a:lnTo>
                    <a:pt x="678" y="1000"/>
                  </a:lnTo>
                  <a:lnTo>
                    <a:pt x="678" y="1002"/>
                  </a:lnTo>
                  <a:lnTo>
                    <a:pt x="678" y="1002"/>
                  </a:lnTo>
                  <a:lnTo>
                    <a:pt x="680" y="1004"/>
                  </a:lnTo>
                  <a:lnTo>
                    <a:pt x="682" y="1004"/>
                  </a:lnTo>
                  <a:lnTo>
                    <a:pt x="682" y="1006"/>
                  </a:lnTo>
                  <a:lnTo>
                    <a:pt x="682" y="1007"/>
                  </a:lnTo>
                  <a:lnTo>
                    <a:pt x="682" y="1011"/>
                  </a:lnTo>
                  <a:lnTo>
                    <a:pt x="682" y="1013"/>
                  </a:lnTo>
                  <a:lnTo>
                    <a:pt x="684" y="1013"/>
                  </a:lnTo>
                  <a:lnTo>
                    <a:pt x="684" y="1013"/>
                  </a:lnTo>
                  <a:lnTo>
                    <a:pt x="684" y="1015"/>
                  </a:lnTo>
                  <a:lnTo>
                    <a:pt x="686" y="1018"/>
                  </a:lnTo>
                  <a:lnTo>
                    <a:pt x="687" y="1018"/>
                  </a:lnTo>
                  <a:lnTo>
                    <a:pt x="687" y="1020"/>
                  </a:lnTo>
                  <a:lnTo>
                    <a:pt x="689" y="1022"/>
                  </a:lnTo>
                  <a:lnTo>
                    <a:pt x="687" y="1026"/>
                  </a:lnTo>
                  <a:lnTo>
                    <a:pt x="687" y="1026"/>
                  </a:lnTo>
                  <a:lnTo>
                    <a:pt x="689" y="1026"/>
                  </a:lnTo>
                  <a:lnTo>
                    <a:pt x="689" y="1027"/>
                  </a:lnTo>
                  <a:lnTo>
                    <a:pt x="689" y="1027"/>
                  </a:lnTo>
                  <a:lnTo>
                    <a:pt x="691" y="1029"/>
                  </a:lnTo>
                  <a:lnTo>
                    <a:pt x="693" y="1029"/>
                  </a:lnTo>
                  <a:lnTo>
                    <a:pt x="693" y="1029"/>
                  </a:lnTo>
                  <a:lnTo>
                    <a:pt x="695" y="1029"/>
                  </a:lnTo>
                  <a:lnTo>
                    <a:pt x="696" y="1029"/>
                  </a:lnTo>
                  <a:lnTo>
                    <a:pt x="696" y="1029"/>
                  </a:lnTo>
                  <a:lnTo>
                    <a:pt x="696" y="1031"/>
                  </a:lnTo>
                  <a:lnTo>
                    <a:pt x="698" y="1035"/>
                  </a:lnTo>
                  <a:lnTo>
                    <a:pt x="698" y="1035"/>
                  </a:lnTo>
                  <a:lnTo>
                    <a:pt x="700" y="1035"/>
                  </a:lnTo>
                  <a:lnTo>
                    <a:pt x="700" y="1037"/>
                  </a:lnTo>
                  <a:lnTo>
                    <a:pt x="702" y="1037"/>
                  </a:lnTo>
                  <a:lnTo>
                    <a:pt x="702" y="1037"/>
                  </a:lnTo>
                  <a:lnTo>
                    <a:pt x="704" y="1037"/>
                  </a:lnTo>
                  <a:lnTo>
                    <a:pt x="706" y="1038"/>
                  </a:lnTo>
                  <a:lnTo>
                    <a:pt x="707" y="1038"/>
                  </a:lnTo>
                  <a:lnTo>
                    <a:pt x="709" y="1038"/>
                  </a:lnTo>
                  <a:lnTo>
                    <a:pt x="709" y="1040"/>
                  </a:lnTo>
                  <a:lnTo>
                    <a:pt x="713" y="1042"/>
                  </a:lnTo>
                  <a:lnTo>
                    <a:pt x="713" y="1044"/>
                  </a:lnTo>
                  <a:lnTo>
                    <a:pt x="715" y="1048"/>
                  </a:lnTo>
                  <a:lnTo>
                    <a:pt x="715" y="1048"/>
                  </a:lnTo>
                  <a:lnTo>
                    <a:pt x="718" y="1049"/>
                  </a:lnTo>
                  <a:lnTo>
                    <a:pt x="720" y="1051"/>
                  </a:lnTo>
                  <a:lnTo>
                    <a:pt x="720" y="1053"/>
                  </a:lnTo>
                  <a:lnTo>
                    <a:pt x="722" y="1057"/>
                  </a:lnTo>
                  <a:lnTo>
                    <a:pt x="724" y="1059"/>
                  </a:lnTo>
                  <a:lnTo>
                    <a:pt x="726" y="1060"/>
                  </a:lnTo>
                  <a:lnTo>
                    <a:pt x="729" y="1060"/>
                  </a:lnTo>
                  <a:lnTo>
                    <a:pt x="729" y="1060"/>
                  </a:lnTo>
                  <a:lnTo>
                    <a:pt x="729" y="1062"/>
                  </a:lnTo>
                  <a:lnTo>
                    <a:pt x="729" y="1064"/>
                  </a:lnTo>
                  <a:lnTo>
                    <a:pt x="731" y="1066"/>
                  </a:lnTo>
                  <a:lnTo>
                    <a:pt x="731" y="1066"/>
                  </a:lnTo>
                  <a:lnTo>
                    <a:pt x="731" y="1068"/>
                  </a:lnTo>
                  <a:lnTo>
                    <a:pt x="733" y="1068"/>
                  </a:lnTo>
                  <a:lnTo>
                    <a:pt x="733" y="1068"/>
                  </a:lnTo>
                  <a:lnTo>
                    <a:pt x="735" y="1069"/>
                  </a:lnTo>
                  <a:lnTo>
                    <a:pt x="735" y="1069"/>
                  </a:lnTo>
                  <a:lnTo>
                    <a:pt x="733" y="1071"/>
                  </a:lnTo>
                  <a:lnTo>
                    <a:pt x="733" y="1073"/>
                  </a:lnTo>
                  <a:lnTo>
                    <a:pt x="733" y="1073"/>
                  </a:lnTo>
                  <a:lnTo>
                    <a:pt x="735" y="1075"/>
                  </a:lnTo>
                  <a:lnTo>
                    <a:pt x="737" y="1077"/>
                  </a:lnTo>
                  <a:lnTo>
                    <a:pt x="737" y="1077"/>
                  </a:lnTo>
                  <a:lnTo>
                    <a:pt x="737" y="1080"/>
                  </a:lnTo>
                  <a:lnTo>
                    <a:pt x="737" y="1082"/>
                  </a:lnTo>
                  <a:lnTo>
                    <a:pt x="739" y="1082"/>
                  </a:lnTo>
                  <a:lnTo>
                    <a:pt x="739" y="1082"/>
                  </a:lnTo>
                  <a:lnTo>
                    <a:pt x="740" y="1082"/>
                  </a:lnTo>
                  <a:lnTo>
                    <a:pt x="740" y="1086"/>
                  </a:lnTo>
                  <a:lnTo>
                    <a:pt x="742" y="1086"/>
                  </a:lnTo>
                  <a:lnTo>
                    <a:pt x="742" y="1086"/>
                  </a:lnTo>
                  <a:lnTo>
                    <a:pt x="744" y="1084"/>
                  </a:lnTo>
                  <a:lnTo>
                    <a:pt x="744" y="1084"/>
                  </a:lnTo>
                  <a:lnTo>
                    <a:pt x="746" y="1088"/>
                  </a:lnTo>
                  <a:lnTo>
                    <a:pt x="746" y="1088"/>
                  </a:lnTo>
                  <a:lnTo>
                    <a:pt x="748" y="1090"/>
                  </a:lnTo>
                  <a:lnTo>
                    <a:pt x="749" y="1090"/>
                  </a:lnTo>
                  <a:lnTo>
                    <a:pt x="749" y="1091"/>
                  </a:lnTo>
                  <a:lnTo>
                    <a:pt x="751" y="1091"/>
                  </a:lnTo>
                  <a:lnTo>
                    <a:pt x="751" y="1091"/>
                  </a:lnTo>
                  <a:lnTo>
                    <a:pt x="753" y="1095"/>
                  </a:lnTo>
                  <a:lnTo>
                    <a:pt x="755" y="1097"/>
                  </a:lnTo>
                  <a:lnTo>
                    <a:pt x="755" y="1097"/>
                  </a:lnTo>
                  <a:lnTo>
                    <a:pt x="757" y="1099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59" y="1097"/>
                  </a:lnTo>
                  <a:lnTo>
                    <a:pt x="760" y="1097"/>
                  </a:lnTo>
                  <a:lnTo>
                    <a:pt x="760" y="1099"/>
                  </a:lnTo>
                  <a:lnTo>
                    <a:pt x="762" y="1099"/>
                  </a:lnTo>
                  <a:lnTo>
                    <a:pt x="762" y="1101"/>
                  </a:lnTo>
                  <a:lnTo>
                    <a:pt x="762" y="1101"/>
                  </a:lnTo>
                  <a:lnTo>
                    <a:pt x="764" y="1101"/>
                  </a:lnTo>
                  <a:lnTo>
                    <a:pt x="766" y="1101"/>
                  </a:lnTo>
                  <a:lnTo>
                    <a:pt x="766" y="1101"/>
                  </a:lnTo>
                  <a:lnTo>
                    <a:pt x="766" y="1099"/>
                  </a:lnTo>
                  <a:lnTo>
                    <a:pt x="766" y="1101"/>
                  </a:lnTo>
                  <a:lnTo>
                    <a:pt x="770" y="1099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0" y="1101"/>
                  </a:lnTo>
                  <a:lnTo>
                    <a:pt x="771" y="1102"/>
                  </a:lnTo>
                  <a:lnTo>
                    <a:pt x="771" y="1104"/>
                  </a:lnTo>
                  <a:lnTo>
                    <a:pt x="771" y="1104"/>
                  </a:lnTo>
                  <a:lnTo>
                    <a:pt x="773" y="1104"/>
                  </a:lnTo>
                  <a:lnTo>
                    <a:pt x="775" y="1102"/>
                  </a:lnTo>
                  <a:lnTo>
                    <a:pt x="775" y="1104"/>
                  </a:lnTo>
                  <a:lnTo>
                    <a:pt x="777" y="1106"/>
                  </a:lnTo>
                  <a:lnTo>
                    <a:pt x="779" y="1108"/>
                  </a:lnTo>
                  <a:lnTo>
                    <a:pt x="779" y="1108"/>
                  </a:lnTo>
                  <a:lnTo>
                    <a:pt x="779" y="1110"/>
                  </a:lnTo>
                  <a:lnTo>
                    <a:pt x="779" y="1112"/>
                  </a:lnTo>
                  <a:lnTo>
                    <a:pt x="777" y="1113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79" y="1117"/>
                  </a:lnTo>
                  <a:lnTo>
                    <a:pt x="781" y="1117"/>
                  </a:lnTo>
                  <a:lnTo>
                    <a:pt x="781" y="1117"/>
                  </a:lnTo>
                  <a:lnTo>
                    <a:pt x="782" y="1117"/>
                  </a:lnTo>
                  <a:lnTo>
                    <a:pt x="782" y="1119"/>
                  </a:lnTo>
                  <a:lnTo>
                    <a:pt x="782" y="1119"/>
                  </a:lnTo>
                  <a:lnTo>
                    <a:pt x="782" y="1121"/>
                  </a:lnTo>
                  <a:lnTo>
                    <a:pt x="781" y="1124"/>
                  </a:lnTo>
                  <a:lnTo>
                    <a:pt x="782" y="1128"/>
                  </a:lnTo>
                  <a:lnTo>
                    <a:pt x="782" y="1130"/>
                  </a:lnTo>
                  <a:lnTo>
                    <a:pt x="781" y="1133"/>
                  </a:lnTo>
                  <a:lnTo>
                    <a:pt x="781" y="1135"/>
                  </a:lnTo>
                  <a:lnTo>
                    <a:pt x="781" y="1137"/>
                  </a:lnTo>
                  <a:lnTo>
                    <a:pt x="779" y="1137"/>
                  </a:lnTo>
                  <a:lnTo>
                    <a:pt x="777" y="1137"/>
                  </a:lnTo>
                  <a:lnTo>
                    <a:pt x="777" y="1139"/>
                  </a:lnTo>
                  <a:lnTo>
                    <a:pt x="777" y="1141"/>
                  </a:lnTo>
                  <a:lnTo>
                    <a:pt x="777" y="1141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81" y="1141"/>
                  </a:lnTo>
                  <a:lnTo>
                    <a:pt x="782" y="1141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3"/>
                  </a:lnTo>
                  <a:lnTo>
                    <a:pt x="782" y="1144"/>
                  </a:lnTo>
                  <a:lnTo>
                    <a:pt x="782" y="1144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2" y="1146"/>
                  </a:lnTo>
                  <a:lnTo>
                    <a:pt x="784" y="1146"/>
                  </a:lnTo>
                  <a:lnTo>
                    <a:pt x="786" y="1144"/>
                  </a:lnTo>
                  <a:lnTo>
                    <a:pt x="788" y="1146"/>
                  </a:lnTo>
                  <a:lnTo>
                    <a:pt x="788" y="1146"/>
                  </a:lnTo>
                  <a:lnTo>
                    <a:pt x="788" y="1148"/>
                  </a:lnTo>
                  <a:lnTo>
                    <a:pt x="788" y="1152"/>
                  </a:lnTo>
                  <a:lnTo>
                    <a:pt x="790" y="1152"/>
                  </a:lnTo>
                  <a:lnTo>
                    <a:pt x="790" y="1154"/>
                  </a:lnTo>
                  <a:lnTo>
                    <a:pt x="790" y="1155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7"/>
                  </a:lnTo>
                  <a:lnTo>
                    <a:pt x="790" y="1159"/>
                  </a:lnTo>
                  <a:lnTo>
                    <a:pt x="790" y="1161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3"/>
                  </a:lnTo>
                  <a:lnTo>
                    <a:pt x="790" y="1164"/>
                  </a:lnTo>
                  <a:lnTo>
                    <a:pt x="790" y="1166"/>
                  </a:lnTo>
                  <a:lnTo>
                    <a:pt x="788" y="1168"/>
                  </a:lnTo>
                  <a:lnTo>
                    <a:pt x="790" y="1174"/>
                  </a:lnTo>
                  <a:lnTo>
                    <a:pt x="790" y="1174"/>
                  </a:lnTo>
                  <a:lnTo>
                    <a:pt x="790" y="1175"/>
                  </a:lnTo>
                  <a:lnTo>
                    <a:pt x="792" y="1175"/>
                  </a:lnTo>
                  <a:lnTo>
                    <a:pt x="793" y="1175"/>
                  </a:lnTo>
                  <a:lnTo>
                    <a:pt x="793" y="1175"/>
                  </a:lnTo>
                  <a:lnTo>
                    <a:pt x="795" y="1177"/>
                  </a:lnTo>
                  <a:lnTo>
                    <a:pt x="795" y="1177"/>
                  </a:lnTo>
                  <a:lnTo>
                    <a:pt x="797" y="1177"/>
                  </a:lnTo>
                  <a:lnTo>
                    <a:pt x="797" y="1179"/>
                  </a:lnTo>
                  <a:lnTo>
                    <a:pt x="797" y="1181"/>
                  </a:lnTo>
                  <a:lnTo>
                    <a:pt x="797" y="1181"/>
                  </a:lnTo>
                  <a:lnTo>
                    <a:pt x="797" y="1183"/>
                  </a:lnTo>
                  <a:lnTo>
                    <a:pt x="797" y="1185"/>
                  </a:lnTo>
                  <a:lnTo>
                    <a:pt x="797" y="1185"/>
                  </a:lnTo>
                  <a:lnTo>
                    <a:pt x="802" y="1185"/>
                  </a:lnTo>
                  <a:lnTo>
                    <a:pt x="802" y="1186"/>
                  </a:lnTo>
                  <a:lnTo>
                    <a:pt x="804" y="1186"/>
                  </a:lnTo>
                  <a:lnTo>
                    <a:pt x="804" y="1188"/>
                  </a:lnTo>
                  <a:lnTo>
                    <a:pt x="804" y="1192"/>
                  </a:lnTo>
                  <a:lnTo>
                    <a:pt x="806" y="1192"/>
                  </a:lnTo>
                  <a:lnTo>
                    <a:pt x="806" y="1194"/>
                  </a:lnTo>
                  <a:lnTo>
                    <a:pt x="808" y="1194"/>
                  </a:lnTo>
                  <a:lnTo>
                    <a:pt x="808" y="1194"/>
                  </a:lnTo>
                  <a:lnTo>
                    <a:pt x="810" y="1194"/>
                  </a:lnTo>
                  <a:lnTo>
                    <a:pt x="810" y="1197"/>
                  </a:lnTo>
                  <a:lnTo>
                    <a:pt x="813" y="1201"/>
                  </a:lnTo>
                  <a:lnTo>
                    <a:pt x="813" y="1205"/>
                  </a:lnTo>
                  <a:lnTo>
                    <a:pt x="813" y="1207"/>
                  </a:lnTo>
                  <a:lnTo>
                    <a:pt x="815" y="1208"/>
                  </a:lnTo>
                  <a:lnTo>
                    <a:pt x="817" y="1208"/>
                  </a:lnTo>
                  <a:lnTo>
                    <a:pt x="817" y="1210"/>
                  </a:lnTo>
                  <a:lnTo>
                    <a:pt x="819" y="1214"/>
                  </a:lnTo>
                  <a:lnTo>
                    <a:pt x="821" y="1221"/>
                  </a:lnTo>
                  <a:lnTo>
                    <a:pt x="821" y="1221"/>
                  </a:lnTo>
                  <a:lnTo>
                    <a:pt x="823" y="1221"/>
                  </a:lnTo>
                  <a:lnTo>
                    <a:pt x="823" y="1221"/>
                  </a:lnTo>
                  <a:lnTo>
                    <a:pt x="823" y="1225"/>
                  </a:lnTo>
                  <a:lnTo>
                    <a:pt x="823" y="1227"/>
                  </a:lnTo>
                  <a:lnTo>
                    <a:pt x="824" y="1227"/>
                  </a:lnTo>
                  <a:lnTo>
                    <a:pt x="824" y="1228"/>
                  </a:lnTo>
                  <a:lnTo>
                    <a:pt x="824" y="1230"/>
                  </a:lnTo>
                  <a:lnTo>
                    <a:pt x="824" y="1230"/>
                  </a:lnTo>
                  <a:lnTo>
                    <a:pt x="824" y="1232"/>
                  </a:lnTo>
                  <a:lnTo>
                    <a:pt x="826" y="1232"/>
                  </a:lnTo>
                  <a:lnTo>
                    <a:pt x="826" y="1232"/>
                  </a:lnTo>
                  <a:lnTo>
                    <a:pt x="828" y="1234"/>
                  </a:lnTo>
                  <a:lnTo>
                    <a:pt x="830" y="1234"/>
                  </a:lnTo>
                  <a:lnTo>
                    <a:pt x="830" y="1236"/>
                  </a:lnTo>
                  <a:lnTo>
                    <a:pt x="832" y="1236"/>
                  </a:lnTo>
                  <a:lnTo>
                    <a:pt x="834" y="1239"/>
                  </a:lnTo>
                  <a:lnTo>
                    <a:pt x="834" y="1241"/>
                  </a:lnTo>
                  <a:lnTo>
                    <a:pt x="832" y="1243"/>
                  </a:lnTo>
                  <a:lnTo>
                    <a:pt x="832" y="1245"/>
                  </a:lnTo>
                  <a:lnTo>
                    <a:pt x="832" y="1245"/>
                  </a:lnTo>
                  <a:lnTo>
                    <a:pt x="834" y="1247"/>
                  </a:lnTo>
                  <a:lnTo>
                    <a:pt x="834" y="1247"/>
                  </a:lnTo>
                  <a:lnTo>
                    <a:pt x="835" y="1249"/>
                  </a:lnTo>
                  <a:lnTo>
                    <a:pt x="835" y="1249"/>
                  </a:lnTo>
                  <a:lnTo>
                    <a:pt x="837" y="1249"/>
                  </a:lnTo>
                  <a:lnTo>
                    <a:pt x="837" y="1249"/>
                  </a:lnTo>
                  <a:lnTo>
                    <a:pt x="839" y="1249"/>
                  </a:lnTo>
                  <a:lnTo>
                    <a:pt x="841" y="1249"/>
                  </a:lnTo>
                  <a:lnTo>
                    <a:pt x="843" y="1249"/>
                  </a:lnTo>
                  <a:lnTo>
                    <a:pt x="844" y="1249"/>
                  </a:lnTo>
                  <a:lnTo>
                    <a:pt x="844" y="1249"/>
                  </a:lnTo>
                  <a:lnTo>
                    <a:pt x="846" y="1249"/>
                  </a:lnTo>
                  <a:lnTo>
                    <a:pt x="848" y="1249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48" y="1250"/>
                  </a:lnTo>
                  <a:lnTo>
                    <a:pt x="850" y="1252"/>
                  </a:lnTo>
                  <a:lnTo>
                    <a:pt x="850" y="1250"/>
                  </a:lnTo>
                  <a:lnTo>
                    <a:pt x="850" y="1249"/>
                  </a:lnTo>
                  <a:lnTo>
                    <a:pt x="852" y="1249"/>
                  </a:lnTo>
                  <a:lnTo>
                    <a:pt x="852" y="1249"/>
                  </a:lnTo>
                  <a:lnTo>
                    <a:pt x="852" y="1250"/>
                  </a:lnTo>
                  <a:lnTo>
                    <a:pt x="852" y="1250"/>
                  </a:lnTo>
                  <a:lnTo>
                    <a:pt x="854" y="1252"/>
                  </a:lnTo>
                  <a:lnTo>
                    <a:pt x="854" y="1250"/>
                  </a:lnTo>
                  <a:lnTo>
                    <a:pt x="855" y="1252"/>
                  </a:lnTo>
                  <a:lnTo>
                    <a:pt x="855" y="1252"/>
                  </a:lnTo>
                  <a:lnTo>
                    <a:pt x="857" y="1252"/>
                  </a:lnTo>
                  <a:lnTo>
                    <a:pt x="859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1" y="1252"/>
                  </a:lnTo>
                  <a:lnTo>
                    <a:pt x="863" y="1250"/>
                  </a:lnTo>
                  <a:lnTo>
                    <a:pt x="865" y="1250"/>
                  </a:lnTo>
                  <a:lnTo>
                    <a:pt x="866" y="1252"/>
                  </a:lnTo>
                  <a:lnTo>
                    <a:pt x="866" y="1252"/>
                  </a:lnTo>
                  <a:lnTo>
                    <a:pt x="866" y="1254"/>
                  </a:lnTo>
                  <a:lnTo>
                    <a:pt x="866" y="1254"/>
                  </a:lnTo>
                  <a:lnTo>
                    <a:pt x="866" y="1256"/>
                  </a:lnTo>
                  <a:lnTo>
                    <a:pt x="868" y="1256"/>
                  </a:lnTo>
                  <a:lnTo>
                    <a:pt x="870" y="1256"/>
                  </a:lnTo>
                  <a:lnTo>
                    <a:pt x="870" y="1256"/>
                  </a:lnTo>
                  <a:lnTo>
                    <a:pt x="872" y="1256"/>
                  </a:lnTo>
                  <a:lnTo>
                    <a:pt x="872" y="1256"/>
                  </a:lnTo>
                  <a:lnTo>
                    <a:pt x="874" y="1256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4" y="1258"/>
                  </a:lnTo>
                  <a:lnTo>
                    <a:pt x="872" y="1258"/>
                  </a:lnTo>
                  <a:lnTo>
                    <a:pt x="872" y="1260"/>
                  </a:lnTo>
                  <a:lnTo>
                    <a:pt x="872" y="1260"/>
                  </a:lnTo>
                  <a:lnTo>
                    <a:pt x="874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6" y="1260"/>
                  </a:lnTo>
                  <a:lnTo>
                    <a:pt x="877" y="1261"/>
                  </a:lnTo>
                  <a:lnTo>
                    <a:pt x="877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6" y="1261"/>
                  </a:lnTo>
                  <a:lnTo>
                    <a:pt x="879" y="1263"/>
                  </a:lnTo>
                  <a:lnTo>
                    <a:pt x="879" y="1263"/>
                  </a:lnTo>
                  <a:lnTo>
                    <a:pt x="881" y="1263"/>
                  </a:lnTo>
                  <a:lnTo>
                    <a:pt x="881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3" y="1265"/>
                  </a:lnTo>
                  <a:lnTo>
                    <a:pt x="885" y="1265"/>
                  </a:lnTo>
                  <a:lnTo>
                    <a:pt x="885" y="1263"/>
                  </a:lnTo>
                  <a:lnTo>
                    <a:pt x="887" y="1263"/>
                  </a:lnTo>
                  <a:lnTo>
                    <a:pt x="887" y="1263"/>
                  </a:lnTo>
                  <a:lnTo>
                    <a:pt x="887" y="1265"/>
                  </a:lnTo>
                  <a:lnTo>
                    <a:pt x="887" y="1265"/>
                  </a:lnTo>
                  <a:lnTo>
                    <a:pt x="888" y="1263"/>
                  </a:lnTo>
                  <a:lnTo>
                    <a:pt x="890" y="1263"/>
                  </a:lnTo>
                  <a:lnTo>
                    <a:pt x="890" y="1263"/>
                  </a:lnTo>
                  <a:lnTo>
                    <a:pt x="890" y="1267"/>
                  </a:lnTo>
                  <a:lnTo>
                    <a:pt x="892" y="1265"/>
                  </a:lnTo>
                  <a:lnTo>
                    <a:pt x="892" y="1265"/>
                  </a:lnTo>
                  <a:lnTo>
                    <a:pt x="894" y="1265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7"/>
                  </a:lnTo>
                  <a:lnTo>
                    <a:pt x="894" y="1265"/>
                  </a:lnTo>
                  <a:lnTo>
                    <a:pt x="894" y="1265"/>
                  </a:lnTo>
                  <a:lnTo>
                    <a:pt x="896" y="1265"/>
                  </a:lnTo>
                  <a:lnTo>
                    <a:pt x="896" y="1265"/>
                  </a:lnTo>
                  <a:lnTo>
                    <a:pt x="896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7" y="1267"/>
                  </a:lnTo>
                  <a:lnTo>
                    <a:pt x="899" y="1267"/>
                  </a:lnTo>
                  <a:lnTo>
                    <a:pt x="899" y="1267"/>
                  </a:lnTo>
                  <a:lnTo>
                    <a:pt x="901" y="1267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1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9"/>
                  </a:lnTo>
                  <a:lnTo>
                    <a:pt x="903" y="1267"/>
                  </a:lnTo>
                  <a:lnTo>
                    <a:pt x="905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7" y="1267"/>
                  </a:lnTo>
                  <a:lnTo>
                    <a:pt x="908" y="1267"/>
                  </a:lnTo>
                  <a:lnTo>
                    <a:pt x="908" y="1267"/>
                  </a:lnTo>
                  <a:lnTo>
                    <a:pt x="908" y="1270"/>
                  </a:lnTo>
                  <a:lnTo>
                    <a:pt x="912" y="1270"/>
                  </a:lnTo>
                  <a:lnTo>
                    <a:pt x="912" y="1272"/>
                  </a:lnTo>
                  <a:lnTo>
                    <a:pt x="912" y="1272"/>
                  </a:lnTo>
                  <a:lnTo>
                    <a:pt x="914" y="1274"/>
                  </a:lnTo>
                  <a:lnTo>
                    <a:pt x="916" y="1274"/>
                  </a:lnTo>
                  <a:lnTo>
                    <a:pt x="916" y="1274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8" y="1272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19" y="1274"/>
                  </a:lnTo>
                  <a:lnTo>
                    <a:pt x="921" y="1274"/>
                  </a:lnTo>
                  <a:lnTo>
                    <a:pt x="919" y="1276"/>
                  </a:lnTo>
                  <a:lnTo>
                    <a:pt x="921" y="1276"/>
                  </a:lnTo>
                  <a:lnTo>
                    <a:pt x="921" y="1276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1" y="1278"/>
                  </a:lnTo>
                  <a:lnTo>
                    <a:pt x="923" y="1280"/>
                  </a:lnTo>
                  <a:lnTo>
                    <a:pt x="923" y="1280"/>
                  </a:lnTo>
                  <a:lnTo>
                    <a:pt x="925" y="1281"/>
                  </a:lnTo>
                  <a:lnTo>
                    <a:pt x="925" y="1281"/>
                  </a:lnTo>
                  <a:lnTo>
                    <a:pt x="925" y="1280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5" y="1278"/>
                  </a:lnTo>
                  <a:lnTo>
                    <a:pt x="927" y="1276"/>
                  </a:lnTo>
                  <a:lnTo>
                    <a:pt x="927" y="1276"/>
                  </a:lnTo>
                  <a:lnTo>
                    <a:pt x="927" y="1278"/>
                  </a:lnTo>
                  <a:lnTo>
                    <a:pt x="929" y="1278"/>
                  </a:lnTo>
                  <a:lnTo>
                    <a:pt x="929" y="1278"/>
                  </a:lnTo>
                  <a:lnTo>
                    <a:pt x="929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0"/>
                  </a:lnTo>
                  <a:lnTo>
                    <a:pt x="927" y="1281"/>
                  </a:lnTo>
                  <a:lnTo>
                    <a:pt x="929" y="1281"/>
                  </a:lnTo>
                  <a:lnTo>
                    <a:pt x="930" y="1281"/>
                  </a:lnTo>
                  <a:lnTo>
                    <a:pt x="930" y="1283"/>
                  </a:lnTo>
                  <a:lnTo>
                    <a:pt x="932" y="1283"/>
                  </a:lnTo>
                  <a:lnTo>
                    <a:pt x="932" y="1283"/>
                  </a:lnTo>
                  <a:lnTo>
                    <a:pt x="934" y="1283"/>
                  </a:lnTo>
                  <a:lnTo>
                    <a:pt x="934" y="1283"/>
                  </a:lnTo>
                  <a:lnTo>
                    <a:pt x="936" y="1283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38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40" y="1285"/>
                  </a:lnTo>
                  <a:lnTo>
                    <a:pt x="938" y="1283"/>
                  </a:lnTo>
                  <a:lnTo>
                    <a:pt x="938" y="1283"/>
                  </a:lnTo>
                  <a:lnTo>
                    <a:pt x="940" y="1283"/>
                  </a:lnTo>
                  <a:lnTo>
                    <a:pt x="940" y="1283"/>
                  </a:lnTo>
                  <a:lnTo>
                    <a:pt x="941" y="1283"/>
                  </a:lnTo>
                  <a:lnTo>
                    <a:pt x="940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1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5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3" y="1283"/>
                  </a:lnTo>
                  <a:lnTo>
                    <a:pt x="945" y="1283"/>
                  </a:lnTo>
                  <a:lnTo>
                    <a:pt x="945" y="1283"/>
                  </a:lnTo>
                  <a:lnTo>
                    <a:pt x="947" y="1283"/>
                  </a:lnTo>
                  <a:lnTo>
                    <a:pt x="949" y="1283"/>
                  </a:lnTo>
                  <a:lnTo>
                    <a:pt x="949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3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5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0" y="1287"/>
                  </a:lnTo>
                  <a:lnTo>
                    <a:pt x="952" y="1287"/>
                  </a:lnTo>
                  <a:lnTo>
                    <a:pt x="952" y="1285"/>
                  </a:lnTo>
                  <a:lnTo>
                    <a:pt x="952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5"/>
                  </a:lnTo>
                  <a:lnTo>
                    <a:pt x="954" y="1283"/>
                  </a:lnTo>
                  <a:lnTo>
                    <a:pt x="954" y="1283"/>
                  </a:lnTo>
                  <a:lnTo>
                    <a:pt x="956" y="1283"/>
                  </a:lnTo>
                  <a:lnTo>
                    <a:pt x="956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58" y="1283"/>
                  </a:lnTo>
                  <a:lnTo>
                    <a:pt x="960" y="1283"/>
                  </a:lnTo>
                  <a:lnTo>
                    <a:pt x="960" y="1283"/>
                  </a:lnTo>
                  <a:lnTo>
                    <a:pt x="960" y="1281"/>
                  </a:lnTo>
                  <a:lnTo>
                    <a:pt x="960" y="1281"/>
                  </a:lnTo>
                  <a:lnTo>
                    <a:pt x="961" y="1283"/>
                  </a:lnTo>
                  <a:lnTo>
                    <a:pt x="961" y="1283"/>
                  </a:lnTo>
                  <a:lnTo>
                    <a:pt x="963" y="1283"/>
                  </a:lnTo>
                  <a:lnTo>
                    <a:pt x="963" y="1283"/>
                  </a:lnTo>
                  <a:lnTo>
                    <a:pt x="965" y="1283"/>
                  </a:lnTo>
                  <a:lnTo>
                    <a:pt x="965" y="1283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5" y="1281"/>
                  </a:lnTo>
                  <a:lnTo>
                    <a:pt x="967" y="1283"/>
                  </a:lnTo>
                  <a:lnTo>
                    <a:pt x="967" y="1283"/>
                  </a:lnTo>
                  <a:lnTo>
                    <a:pt x="969" y="1283"/>
                  </a:lnTo>
                  <a:lnTo>
                    <a:pt x="969" y="1283"/>
                  </a:lnTo>
                  <a:lnTo>
                    <a:pt x="969" y="1281"/>
                  </a:lnTo>
                  <a:lnTo>
                    <a:pt x="971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2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4" y="1281"/>
                  </a:lnTo>
                  <a:lnTo>
                    <a:pt x="976" y="1283"/>
                  </a:lnTo>
                  <a:lnTo>
                    <a:pt x="978" y="1283"/>
                  </a:lnTo>
                  <a:lnTo>
                    <a:pt x="978" y="1281"/>
                  </a:lnTo>
                  <a:lnTo>
                    <a:pt x="980" y="1281"/>
                  </a:lnTo>
                  <a:lnTo>
                    <a:pt x="980" y="1283"/>
                  </a:lnTo>
                  <a:lnTo>
                    <a:pt x="980" y="1283"/>
                  </a:lnTo>
                  <a:lnTo>
                    <a:pt x="982" y="1283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0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1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2" y="1283"/>
                  </a:lnTo>
                  <a:lnTo>
                    <a:pt x="983" y="1283"/>
                  </a:lnTo>
                  <a:lnTo>
                    <a:pt x="983" y="1285"/>
                  </a:lnTo>
                  <a:lnTo>
                    <a:pt x="985" y="1285"/>
                  </a:lnTo>
                  <a:lnTo>
                    <a:pt x="985" y="1283"/>
                  </a:lnTo>
                  <a:lnTo>
                    <a:pt x="983" y="1283"/>
                  </a:lnTo>
                  <a:lnTo>
                    <a:pt x="985" y="1283"/>
                  </a:lnTo>
                  <a:lnTo>
                    <a:pt x="985" y="1283"/>
                  </a:lnTo>
                  <a:lnTo>
                    <a:pt x="985" y="1285"/>
                  </a:lnTo>
                  <a:lnTo>
                    <a:pt x="985" y="1285"/>
                  </a:lnTo>
                  <a:lnTo>
                    <a:pt x="987" y="1283"/>
                  </a:lnTo>
                  <a:lnTo>
                    <a:pt x="987" y="1285"/>
                  </a:lnTo>
                  <a:lnTo>
                    <a:pt x="987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89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5"/>
                  </a:lnTo>
                  <a:lnTo>
                    <a:pt x="991" y="1283"/>
                  </a:lnTo>
                  <a:lnTo>
                    <a:pt x="992" y="1283"/>
                  </a:lnTo>
                  <a:lnTo>
                    <a:pt x="992" y="1283"/>
                  </a:lnTo>
                  <a:lnTo>
                    <a:pt x="992" y="1285"/>
                  </a:lnTo>
                  <a:lnTo>
                    <a:pt x="992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4" y="1285"/>
                  </a:lnTo>
                  <a:lnTo>
                    <a:pt x="996" y="1283"/>
                  </a:lnTo>
                  <a:lnTo>
                    <a:pt x="996" y="1283"/>
                  </a:lnTo>
                  <a:lnTo>
                    <a:pt x="996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998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5"/>
                  </a:lnTo>
                  <a:lnTo>
                    <a:pt x="1000" y="1287"/>
                  </a:lnTo>
                  <a:lnTo>
                    <a:pt x="1000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7"/>
                  </a:lnTo>
                  <a:lnTo>
                    <a:pt x="1002" y="1289"/>
                  </a:lnTo>
                  <a:lnTo>
                    <a:pt x="1000" y="1289"/>
                  </a:lnTo>
                  <a:lnTo>
                    <a:pt x="1002" y="1289"/>
                  </a:lnTo>
                  <a:lnTo>
                    <a:pt x="1002" y="1289"/>
                  </a:lnTo>
                  <a:lnTo>
                    <a:pt x="1003" y="1291"/>
                  </a:lnTo>
                  <a:lnTo>
                    <a:pt x="1003" y="1291"/>
                  </a:lnTo>
                  <a:lnTo>
                    <a:pt x="1003" y="1292"/>
                  </a:lnTo>
                  <a:lnTo>
                    <a:pt x="1003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5" y="1292"/>
                  </a:lnTo>
                  <a:lnTo>
                    <a:pt x="1007" y="1292"/>
                  </a:lnTo>
                  <a:lnTo>
                    <a:pt x="1007" y="1292"/>
                  </a:lnTo>
                  <a:lnTo>
                    <a:pt x="1009" y="1292"/>
                  </a:lnTo>
                  <a:lnTo>
                    <a:pt x="1007" y="1292"/>
                  </a:lnTo>
                  <a:lnTo>
                    <a:pt x="1007" y="1294"/>
                  </a:lnTo>
                  <a:lnTo>
                    <a:pt x="1007" y="1294"/>
                  </a:lnTo>
                  <a:lnTo>
                    <a:pt x="1007" y="1296"/>
                  </a:lnTo>
                  <a:lnTo>
                    <a:pt x="1007" y="1294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6"/>
                  </a:lnTo>
                  <a:lnTo>
                    <a:pt x="1009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4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1" y="1296"/>
                  </a:lnTo>
                  <a:lnTo>
                    <a:pt x="1013" y="1296"/>
                  </a:lnTo>
                  <a:lnTo>
                    <a:pt x="1013" y="1298"/>
                  </a:lnTo>
                  <a:lnTo>
                    <a:pt x="1013" y="1298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4" y="1300"/>
                  </a:lnTo>
                  <a:lnTo>
                    <a:pt x="1016" y="1300"/>
                  </a:lnTo>
                  <a:lnTo>
                    <a:pt x="1016" y="1300"/>
                  </a:lnTo>
                  <a:lnTo>
                    <a:pt x="1016" y="1302"/>
                  </a:lnTo>
                  <a:lnTo>
                    <a:pt x="1016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18" y="1302"/>
                  </a:lnTo>
                  <a:lnTo>
                    <a:pt x="1018" y="1302"/>
                  </a:lnTo>
                  <a:lnTo>
                    <a:pt x="1018" y="1300"/>
                  </a:lnTo>
                  <a:lnTo>
                    <a:pt x="1018" y="1300"/>
                  </a:lnTo>
                  <a:lnTo>
                    <a:pt x="1020" y="1300"/>
                  </a:lnTo>
                  <a:lnTo>
                    <a:pt x="1020" y="1300"/>
                  </a:lnTo>
                  <a:lnTo>
                    <a:pt x="1020" y="1302"/>
                  </a:lnTo>
                  <a:lnTo>
                    <a:pt x="1020" y="1302"/>
                  </a:lnTo>
                  <a:lnTo>
                    <a:pt x="1020" y="1300"/>
                  </a:lnTo>
                  <a:lnTo>
                    <a:pt x="1022" y="1300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2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2" y="1303"/>
                  </a:lnTo>
                  <a:lnTo>
                    <a:pt x="1024" y="1303"/>
                  </a:lnTo>
                  <a:lnTo>
                    <a:pt x="1024" y="1305"/>
                  </a:lnTo>
                  <a:lnTo>
                    <a:pt x="1025" y="1305"/>
                  </a:lnTo>
                  <a:lnTo>
                    <a:pt x="1027" y="1305"/>
                  </a:lnTo>
                  <a:lnTo>
                    <a:pt x="1027" y="1303"/>
                  </a:lnTo>
                  <a:lnTo>
                    <a:pt x="1025" y="1303"/>
                  </a:lnTo>
                  <a:lnTo>
                    <a:pt x="1025" y="1303"/>
                  </a:lnTo>
                  <a:lnTo>
                    <a:pt x="1027" y="1303"/>
                  </a:lnTo>
                  <a:lnTo>
                    <a:pt x="1027" y="1303"/>
                  </a:lnTo>
                  <a:lnTo>
                    <a:pt x="1027" y="1305"/>
                  </a:lnTo>
                  <a:lnTo>
                    <a:pt x="1029" y="1305"/>
                  </a:lnTo>
                  <a:lnTo>
                    <a:pt x="1029" y="1305"/>
                  </a:lnTo>
                  <a:lnTo>
                    <a:pt x="1031" y="1305"/>
                  </a:lnTo>
                  <a:lnTo>
                    <a:pt x="1031" y="1305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3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1" y="1302"/>
                  </a:lnTo>
                  <a:lnTo>
                    <a:pt x="1033" y="1302"/>
                  </a:lnTo>
                  <a:lnTo>
                    <a:pt x="1033" y="1302"/>
                  </a:lnTo>
                  <a:lnTo>
                    <a:pt x="1033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1" y="1300"/>
                  </a:lnTo>
                  <a:lnTo>
                    <a:pt x="1033" y="1298"/>
                  </a:lnTo>
                  <a:lnTo>
                    <a:pt x="1033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8"/>
                  </a:lnTo>
                  <a:lnTo>
                    <a:pt x="1031" y="1296"/>
                  </a:lnTo>
                  <a:lnTo>
                    <a:pt x="1031" y="1296"/>
                  </a:lnTo>
                  <a:lnTo>
                    <a:pt x="1031" y="1294"/>
                  </a:lnTo>
                  <a:lnTo>
                    <a:pt x="1033" y="1294"/>
                  </a:lnTo>
                  <a:lnTo>
                    <a:pt x="1033" y="1292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3" y="1294"/>
                  </a:lnTo>
                  <a:lnTo>
                    <a:pt x="1035" y="1294"/>
                  </a:lnTo>
                  <a:lnTo>
                    <a:pt x="1035" y="1294"/>
                  </a:lnTo>
                  <a:lnTo>
                    <a:pt x="1035" y="1292"/>
                  </a:lnTo>
                  <a:lnTo>
                    <a:pt x="1035" y="1292"/>
                  </a:lnTo>
                  <a:lnTo>
                    <a:pt x="1036" y="1292"/>
                  </a:lnTo>
                  <a:lnTo>
                    <a:pt x="1036" y="1294"/>
                  </a:lnTo>
                  <a:lnTo>
                    <a:pt x="1036" y="1292"/>
                  </a:lnTo>
                  <a:lnTo>
                    <a:pt x="1036" y="1292"/>
                  </a:lnTo>
                  <a:lnTo>
                    <a:pt x="1038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2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40" y="1291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38" y="1289"/>
                  </a:lnTo>
                  <a:lnTo>
                    <a:pt x="1040" y="1289"/>
                  </a:lnTo>
                  <a:lnTo>
                    <a:pt x="1040" y="1291"/>
                  </a:lnTo>
                  <a:lnTo>
                    <a:pt x="1042" y="1291"/>
                  </a:lnTo>
                  <a:lnTo>
                    <a:pt x="1044" y="1291"/>
                  </a:lnTo>
                  <a:lnTo>
                    <a:pt x="1044" y="1289"/>
                  </a:lnTo>
                  <a:lnTo>
                    <a:pt x="1045" y="1289"/>
                  </a:lnTo>
                  <a:lnTo>
                    <a:pt x="1045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7" y="1289"/>
                  </a:lnTo>
                  <a:lnTo>
                    <a:pt x="1049" y="1289"/>
                  </a:lnTo>
                  <a:lnTo>
                    <a:pt x="1049" y="1289"/>
                  </a:lnTo>
                  <a:lnTo>
                    <a:pt x="1051" y="1287"/>
                  </a:lnTo>
                  <a:lnTo>
                    <a:pt x="1051" y="1287"/>
                  </a:lnTo>
                  <a:lnTo>
                    <a:pt x="1051" y="1289"/>
                  </a:lnTo>
                  <a:lnTo>
                    <a:pt x="1053" y="1287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53" y="1287"/>
                  </a:lnTo>
                  <a:lnTo>
                    <a:pt x="1055" y="1287"/>
                  </a:lnTo>
                  <a:lnTo>
                    <a:pt x="1055" y="1285"/>
                  </a:lnTo>
                  <a:lnTo>
                    <a:pt x="1055" y="1283"/>
                  </a:lnTo>
                  <a:lnTo>
                    <a:pt x="1053" y="1283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0"/>
                  </a:lnTo>
                  <a:lnTo>
                    <a:pt x="1053" y="1278"/>
                  </a:lnTo>
                  <a:lnTo>
                    <a:pt x="1053" y="1278"/>
                  </a:lnTo>
                  <a:lnTo>
                    <a:pt x="1053" y="1276"/>
                  </a:lnTo>
                  <a:lnTo>
                    <a:pt x="1053" y="1276"/>
                  </a:lnTo>
                  <a:lnTo>
                    <a:pt x="1053" y="1274"/>
                  </a:lnTo>
                  <a:lnTo>
                    <a:pt x="1053" y="1274"/>
                  </a:lnTo>
                  <a:lnTo>
                    <a:pt x="1051" y="1274"/>
                  </a:lnTo>
                  <a:lnTo>
                    <a:pt x="1051" y="1274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5" y="1278"/>
                  </a:lnTo>
                  <a:lnTo>
                    <a:pt x="1045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5" y="1280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7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8"/>
                  </a:lnTo>
                  <a:lnTo>
                    <a:pt x="1049" y="1276"/>
                  </a:lnTo>
                  <a:lnTo>
                    <a:pt x="1049" y="1276"/>
                  </a:lnTo>
                  <a:lnTo>
                    <a:pt x="1049" y="1278"/>
                  </a:lnTo>
                  <a:lnTo>
                    <a:pt x="1051" y="1278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6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78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0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3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1"/>
                  </a:lnTo>
                  <a:lnTo>
                    <a:pt x="1051" y="1283"/>
                  </a:lnTo>
                  <a:lnTo>
                    <a:pt x="1051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3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9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5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3"/>
                  </a:lnTo>
                  <a:lnTo>
                    <a:pt x="1047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5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5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4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2" y="1287"/>
                  </a:lnTo>
                  <a:lnTo>
                    <a:pt x="1044" y="1285"/>
                  </a:lnTo>
                  <a:lnTo>
                    <a:pt x="1042" y="1285"/>
                  </a:lnTo>
                  <a:lnTo>
                    <a:pt x="1042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5"/>
                  </a:lnTo>
                  <a:lnTo>
                    <a:pt x="1044" y="1283"/>
                  </a:lnTo>
                  <a:lnTo>
                    <a:pt x="1044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3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2" y="1281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40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38" y="1285"/>
                  </a:lnTo>
                  <a:lnTo>
                    <a:pt x="1038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6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5" y="1287"/>
                  </a:lnTo>
                  <a:lnTo>
                    <a:pt x="1036" y="1285"/>
                  </a:lnTo>
                  <a:lnTo>
                    <a:pt x="1036" y="1285"/>
                  </a:lnTo>
                  <a:lnTo>
                    <a:pt x="1038" y="1283"/>
                  </a:lnTo>
                  <a:lnTo>
                    <a:pt x="1038" y="1283"/>
                  </a:lnTo>
                  <a:lnTo>
                    <a:pt x="1040" y="1281"/>
                  </a:lnTo>
                  <a:lnTo>
                    <a:pt x="1040" y="1281"/>
                  </a:lnTo>
                  <a:lnTo>
                    <a:pt x="1042" y="1280"/>
                  </a:lnTo>
                  <a:lnTo>
                    <a:pt x="1044" y="1280"/>
                  </a:lnTo>
                  <a:lnTo>
                    <a:pt x="1044" y="1280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8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4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5" y="1276"/>
                  </a:lnTo>
                  <a:lnTo>
                    <a:pt x="1047" y="1278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6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7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5" y="1274"/>
                  </a:lnTo>
                  <a:lnTo>
                    <a:pt x="1044" y="1274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2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40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2"/>
                  </a:lnTo>
                  <a:lnTo>
                    <a:pt x="1038" y="1270"/>
                  </a:lnTo>
                  <a:lnTo>
                    <a:pt x="1038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6" y="1270"/>
                  </a:lnTo>
                  <a:lnTo>
                    <a:pt x="1035" y="1270"/>
                  </a:lnTo>
                  <a:lnTo>
                    <a:pt x="1035" y="1270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5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9"/>
                  </a:lnTo>
                  <a:lnTo>
                    <a:pt x="1036" y="1267"/>
                  </a:lnTo>
                  <a:lnTo>
                    <a:pt x="1035" y="1267"/>
                  </a:lnTo>
                  <a:lnTo>
                    <a:pt x="1035" y="1267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5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3"/>
                  </a:lnTo>
                  <a:lnTo>
                    <a:pt x="1035" y="1261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5" y="1260"/>
                  </a:lnTo>
                  <a:lnTo>
                    <a:pt x="1033" y="1260"/>
                  </a:lnTo>
                  <a:lnTo>
                    <a:pt x="1033" y="1260"/>
                  </a:lnTo>
                  <a:lnTo>
                    <a:pt x="1033" y="1258"/>
                  </a:lnTo>
                  <a:lnTo>
                    <a:pt x="1033" y="1258"/>
                  </a:lnTo>
                  <a:lnTo>
                    <a:pt x="1033" y="1256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0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3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31" y="1261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29" y="1260"/>
                  </a:lnTo>
                  <a:lnTo>
                    <a:pt x="1031" y="1260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8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1" y="1256"/>
                  </a:lnTo>
                  <a:lnTo>
                    <a:pt x="1033" y="1256"/>
                  </a:lnTo>
                  <a:lnTo>
                    <a:pt x="1033" y="1256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5" y="1254"/>
                  </a:lnTo>
                  <a:lnTo>
                    <a:pt x="1035" y="1254"/>
                  </a:lnTo>
                  <a:lnTo>
                    <a:pt x="1035" y="1252"/>
                  </a:lnTo>
                  <a:lnTo>
                    <a:pt x="1035" y="1252"/>
                  </a:lnTo>
                  <a:lnTo>
                    <a:pt x="1033" y="1252"/>
                  </a:lnTo>
                  <a:lnTo>
                    <a:pt x="1033" y="1254"/>
                  </a:lnTo>
                  <a:lnTo>
                    <a:pt x="1033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4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2"/>
                  </a:lnTo>
                  <a:lnTo>
                    <a:pt x="1033" y="1250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31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2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50"/>
                  </a:lnTo>
                  <a:lnTo>
                    <a:pt x="1029" y="1249"/>
                  </a:lnTo>
                  <a:lnTo>
                    <a:pt x="1027" y="1249"/>
                  </a:lnTo>
                  <a:lnTo>
                    <a:pt x="1029" y="1247"/>
                  </a:lnTo>
                  <a:lnTo>
                    <a:pt x="1029" y="1247"/>
                  </a:lnTo>
                  <a:lnTo>
                    <a:pt x="1027" y="1247"/>
                  </a:lnTo>
                  <a:lnTo>
                    <a:pt x="1029" y="1247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5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1"/>
                  </a:lnTo>
                  <a:lnTo>
                    <a:pt x="1029" y="1243"/>
                  </a:lnTo>
                  <a:lnTo>
                    <a:pt x="1029" y="1243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5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7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5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4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2" y="1241"/>
                  </a:lnTo>
                  <a:lnTo>
                    <a:pt x="1024" y="1241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9"/>
                  </a:lnTo>
                  <a:lnTo>
                    <a:pt x="1024" y="1238"/>
                  </a:lnTo>
                  <a:lnTo>
                    <a:pt x="1024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9"/>
                  </a:lnTo>
                  <a:lnTo>
                    <a:pt x="1022" y="1239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2" y="1238"/>
                  </a:lnTo>
                  <a:lnTo>
                    <a:pt x="1020" y="1238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20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9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2" y="1238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6"/>
                  </a:lnTo>
                  <a:lnTo>
                    <a:pt x="1022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4"/>
                  </a:lnTo>
                  <a:lnTo>
                    <a:pt x="1020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8" y="1236"/>
                  </a:lnTo>
                  <a:lnTo>
                    <a:pt x="1018" y="1236"/>
                  </a:lnTo>
                  <a:lnTo>
                    <a:pt x="1016" y="1236"/>
                  </a:lnTo>
                  <a:lnTo>
                    <a:pt x="1016" y="1236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6" y="1234"/>
                  </a:lnTo>
                  <a:lnTo>
                    <a:pt x="1016" y="1234"/>
                  </a:lnTo>
                  <a:lnTo>
                    <a:pt x="1018" y="1234"/>
                  </a:lnTo>
                  <a:lnTo>
                    <a:pt x="1018" y="1234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2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6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4" y="1232"/>
                  </a:lnTo>
                  <a:lnTo>
                    <a:pt x="1014" y="1232"/>
                  </a:lnTo>
                  <a:lnTo>
                    <a:pt x="1014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3" y="1230"/>
                  </a:lnTo>
                  <a:lnTo>
                    <a:pt x="1014" y="1230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28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4" y="1230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30"/>
                  </a:lnTo>
                  <a:lnTo>
                    <a:pt x="1016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30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8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6" y="1228"/>
                  </a:lnTo>
                  <a:lnTo>
                    <a:pt x="1018" y="1228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8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3" y="1227"/>
                  </a:lnTo>
                  <a:lnTo>
                    <a:pt x="1011" y="1227"/>
                  </a:lnTo>
                  <a:lnTo>
                    <a:pt x="1011" y="1227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1" y="1225"/>
                  </a:lnTo>
                  <a:lnTo>
                    <a:pt x="1013" y="1225"/>
                  </a:lnTo>
                  <a:lnTo>
                    <a:pt x="1013" y="1225"/>
                  </a:lnTo>
                  <a:lnTo>
                    <a:pt x="1013" y="1227"/>
                  </a:lnTo>
                  <a:lnTo>
                    <a:pt x="1014" y="1225"/>
                  </a:lnTo>
                  <a:lnTo>
                    <a:pt x="1014" y="1227"/>
                  </a:lnTo>
                  <a:lnTo>
                    <a:pt x="1014" y="1227"/>
                  </a:lnTo>
                  <a:lnTo>
                    <a:pt x="1016" y="1227"/>
                  </a:lnTo>
                  <a:lnTo>
                    <a:pt x="1016" y="1227"/>
                  </a:lnTo>
                  <a:lnTo>
                    <a:pt x="1016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8" y="1225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6" y="1223"/>
                  </a:lnTo>
                  <a:lnTo>
                    <a:pt x="1018" y="1223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21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9"/>
                  </a:lnTo>
                  <a:lnTo>
                    <a:pt x="1016" y="1217"/>
                  </a:lnTo>
                  <a:lnTo>
                    <a:pt x="1018" y="1217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19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1"/>
                  </a:lnTo>
                  <a:lnTo>
                    <a:pt x="1018" y="1223"/>
                  </a:lnTo>
                  <a:lnTo>
                    <a:pt x="1018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3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7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5"/>
                  </a:lnTo>
                  <a:lnTo>
                    <a:pt x="1020" y="1223"/>
                  </a:lnTo>
                  <a:lnTo>
                    <a:pt x="1020" y="1221"/>
                  </a:lnTo>
                  <a:lnTo>
                    <a:pt x="1018" y="1221"/>
                  </a:lnTo>
                  <a:lnTo>
                    <a:pt x="1018" y="1219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20" y="1217"/>
                  </a:lnTo>
                  <a:lnTo>
                    <a:pt x="1020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7"/>
                  </a:lnTo>
                  <a:lnTo>
                    <a:pt x="1018" y="1216"/>
                  </a:lnTo>
                  <a:lnTo>
                    <a:pt x="1018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6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4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2"/>
                  </a:lnTo>
                  <a:lnTo>
                    <a:pt x="1016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10"/>
                  </a:lnTo>
                  <a:lnTo>
                    <a:pt x="1014" y="1208"/>
                  </a:lnTo>
                  <a:lnTo>
                    <a:pt x="1014" y="1208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4" y="1207"/>
                  </a:lnTo>
                  <a:lnTo>
                    <a:pt x="1013" y="1203"/>
                  </a:lnTo>
                  <a:lnTo>
                    <a:pt x="1013" y="1201"/>
                  </a:lnTo>
                  <a:lnTo>
                    <a:pt x="1013" y="1199"/>
                  </a:lnTo>
                  <a:lnTo>
                    <a:pt x="1013" y="1199"/>
                  </a:lnTo>
                  <a:lnTo>
                    <a:pt x="1011" y="1197"/>
                  </a:lnTo>
                  <a:lnTo>
                    <a:pt x="1011" y="1196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4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2"/>
                  </a:lnTo>
                  <a:lnTo>
                    <a:pt x="1011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90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9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7" y="1188"/>
                  </a:lnTo>
                  <a:lnTo>
                    <a:pt x="1005" y="1188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5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3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6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2" y="1185"/>
                  </a:lnTo>
                  <a:lnTo>
                    <a:pt x="1000" y="1185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0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3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81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9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2" y="1177"/>
                  </a:lnTo>
                  <a:lnTo>
                    <a:pt x="1003" y="1179"/>
                  </a:lnTo>
                  <a:lnTo>
                    <a:pt x="1005" y="1179"/>
                  </a:lnTo>
                  <a:lnTo>
                    <a:pt x="1005" y="1181"/>
                  </a:lnTo>
                  <a:lnTo>
                    <a:pt x="1007" y="1181"/>
                  </a:lnTo>
                  <a:lnTo>
                    <a:pt x="1007" y="1181"/>
                  </a:lnTo>
                  <a:lnTo>
                    <a:pt x="1009" y="1181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3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09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81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9" y="1179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5"/>
                  </a:lnTo>
                  <a:lnTo>
                    <a:pt x="1005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7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7" y="1179"/>
                  </a:lnTo>
                  <a:lnTo>
                    <a:pt x="1005" y="1179"/>
                  </a:lnTo>
                  <a:lnTo>
                    <a:pt x="1005" y="1179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3" y="1177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5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4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2" y="1172"/>
                  </a:lnTo>
                  <a:lnTo>
                    <a:pt x="1000" y="1172"/>
                  </a:lnTo>
                  <a:lnTo>
                    <a:pt x="1000" y="1172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70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2" y="1168"/>
                  </a:lnTo>
                  <a:lnTo>
                    <a:pt x="1000" y="1168"/>
                  </a:lnTo>
                  <a:lnTo>
                    <a:pt x="1000" y="1168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6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0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2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3" y="1164"/>
                  </a:lnTo>
                  <a:lnTo>
                    <a:pt x="1005" y="1163"/>
                  </a:lnTo>
                  <a:lnTo>
                    <a:pt x="1005" y="1163"/>
                  </a:lnTo>
                  <a:lnTo>
                    <a:pt x="1005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7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4"/>
                  </a:lnTo>
                  <a:lnTo>
                    <a:pt x="1009" y="1164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3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61"/>
                  </a:lnTo>
                  <a:lnTo>
                    <a:pt x="1009" y="1159"/>
                  </a:lnTo>
                  <a:lnTo>
                    <a:pt x="1009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7" y="1159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5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7"/>
                  </a:lnTo>
                  <a:lnTo>
                    <a:pt x="1007" y="1155"/>
                  </a:lnTo>
                  <a:lnTo>
                    <a:pt x="1007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9" y="1155"/>
                  </a:lnTo>
                  <a:lnTo>
                    <a:pt x="1007" y="1155"/>
                  </a:lnTo>
                  <a:lnTo>
                    <a:pt x="1007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4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5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2"/>
                  </a:lnTo>
                  <a:lnTo>
                    <a:pt x="1007" y="1150"/>
                  </a:lnTo>
                  <a:lnTo>
                    <a:pt x="1007" y="1150"/>
                  </a:lnTo>
                  <a:lnTo>
                    <a:pt x="1007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09" y="1152"/>
                  </a:lnTo>
                  <a:lnTo>
                    <a:pt x="1011" y="1152"/>
                  </a:lnTo>
                  <a:lnTo>
                    <a:pt x="1011" y="1150"/>
                  </a:lnTo>
                  <a:lnTo>
                    <a:pt x="1009" y="1150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50"/>
                  </a:lnTo>
                  <a:lnTo>
                    <a:pt x="1011" y="1148"/>
                  </a:lnTo>
                  <a:lnTo>
                    <a:pt x="1011" y="1148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6"/>
                  </a:lnTo>
                  <a:lnTo>
                    <a:pt x="1011" y="1144"/>
                  </a:lnTo>
                  <a:lnTo>
                    <a:pt x="1009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4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3"/>
                  </a:lnTo>
                  <a:lnTo>
                    <a:pt x="1011" y="1141"/>
                  </a:lnTo>
                  <a:lnTo>
                    <a:pt x="1011" y="1139"/>
                  </a:lnTo>
                  <a:lnTo>
                    <a:pt x="1011" y="1139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3"/>
                  </a:lnTo>
                  <a:lnTo>
                    <a:pt x="1011" y="1133"/>
                  </a:lnTo>
                  <a:lnTo>
                    <a:pt x="1013" y="1133"/>
                  </a:lnTo>
                  <a:lnTo>
                    <a:pt x="1013" y="1133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5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1" y="1137"/>
                  </a:lnTo>
                  <a:lnTo>
                    <a:pt x="1013" y="1137"/>
                  </a:lnTo>
                  <a:lnTo>
                    <a:pt x="1013" y="1135"/>
                  </a:lnTo>
                  <a:lnTo>
                    <a:pt x="1013" y="1135"/>
                  </a:lnTo>
                  <a:lnTo>
                    <a:pt x="1013" y="1133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2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3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11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0"/>
                  </a:lnTo>
                  <a:lnTo>
                    <a:pt x="1009" y="1132"/>
                  </a:lnTo>
                  <a:lnTo>
                    <a:pt x="1009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7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2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5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3" y="1133"/>
                  </a:lnTo>
                  <a:lnTo>
                    <a:pt x="1002" y="1133"/>
                  </a:lnTo>
                  <a:lnTo>
                    <a:pt x="1002" y="1133"/>
                  </a:lnTo>
                  <a:lnTo>
                    <a:pt x="1002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2" y="1135"/>
                  </a:lnTo>
                  <a:lnTo>
                    <a:pt x="1000" y="1135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9"/>
                  </a:lnTo>
                  <a:lnTo>
                    <a:pt x="1000" y="1139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1000" y="1137"/>
                  </a:lnTo>
                  <a:lnTo>
                    <a:pt x="998" y="1137"/>
                  </a:lnTo>
                  <a:lnTo>
                    <a:pt x="998" y="1137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1000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8" y="1135"/>
                  </a:lnTo>
                  <a:lnTo>
                    <a:pt x="996" y="1135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6" y="1133"/>
                  </a:lnTo>
                  <a:lnTo>
                    <a:pt x="994" y="1133"/>
                  </a:lnTo>
                  <a:lnTo>
                    <a:pt x="994" y="1133"/>
                  </a:lnTo>
                  <a:lnTo>
                    <a:pt x="992" y="1133"/>
                  </a:lnTo>
                  <a:lnTo>
                    <a:pt x="992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3"/>
                  </a:lnTo>
                  <a:lnTo>
                    <a:pt x="991" y="1135"/>
                  </a:lnTo>
                  <a:lnTo>
                    <a:pt x="991" y="1135"/>
                  </a:lnTo>
                  <a:lnTo>
                    <a:pt x="989" y="1135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3"/>
                  </a:lnTo>
                  <a:lnTo>
                    <a:pt x="989" y="1132"/>
                  </a:lnTo>
                  <a:lnTo>
                    <a:pt x="989" y="1132"/>
                  </a:lnTo>
                  <a:lnTo>
                    <a:pt x="987" y="1132"/>
                  </a:lnTo>
                  <a:lnTo>
                    <a:pt x="987" y="1130"/>
                  </a:lnTo>
                  <a:lnTo>
                    <a:pt x="987" y="1130"/>
                  </a:lnTo>
                  <a:lnTo>
                    <a:pt x="987" y="1132"/>
                  </a:lnTo>
                  <a:lnTo>
                    <a:pt x="987" y="1132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2"/>
                  </a:lnTo>
                  <a:lnTo>
                    <a:pt x="985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3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2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3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8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6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4" y="1132"/>
                  </a:lnTo>
                  <a:lnTo>
                    <a:pt x="972" y="1132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2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4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6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78" y="1130"/>
                  </a:lnTo>
                  <a:lnTo>
                    <a:pt x="980" y="1130"/>
                  </a:lnTo>
                  <a:lnTo>
                    <a:pt x="980" y="1130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2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3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30"/>
                  </a:lnTo>
                  <a:lnTo>
                    <a:pt x="985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7" y="1128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5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2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0" y="1124"/>
                  </a:lnTo>
                  <a:lnTo>
                    <a:pt x="978" y="1124"/>
                  </a:lnTo>
                  <a:lnTo>
                    <a:pt x="978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4"/>
                  </a:lnTo>
                  <a:lnTo>
                    <a:pt x="980" y="1126"/>
                  </a:lnTo>
                  <a:lnTo>
                    <a:pt x="980" y="1126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2" y="1124"/>
                  </a:lnTo>
                  <a:lnTo>
                    <a:pt x="983" y="1126"/>
                  </a:lnTo>
                  <a:lnTo>
                    <a:pt x="983" y="1126"/>
                  </a:lnTo>
                  <a:lnTo>
                    <a:pt x="983" y="1124"/>
                  </a:lnTo>
                  <a:lnTo>
                    <a:pt x="983" y="1124"/>
                  </a:lnTo>
                  <a:lnTo>
                    <a:pt x="983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2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2" y="1121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80" y="1119"/>
                  </a:lnTo>
                  <a:lnTo>
                    <a:pt x="978" y="1119"/>
                  </a:lnTo>
                  <a:lnTo>
                    <a:pt x="978" y="1121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9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7"/>
                  </a:lnTo>
                  <a:lnTo>
                    <a:pt x="976" y="1119"/>
                  </a:lnTo>
                  <a:lnTo>
                    <a:pt x="978" y="1117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78" y="1119"/>
                  </a:lnTo>
                  <a:lnTo>
                    <a:pt x="980" y="1119"/>
                  </a:lnTo>
                  <a:lnTo>
                    <a:pt x="980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7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6" y="1115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4" y="1113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2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1" y="1110"/>
                  </a:lnTo>
                  <a:lnTo>
                    <a:pt x="971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08"/>
                  </a:lnTo>
                  <a:lnTo>
                    <a:pt x="972" y="1108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2" y="1110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4" y="1112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6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3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78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0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2" y="1115"/>
                  </a:lnTo>
                  <a:lnTo>
                    <a:pt x="983" y="1115"/>
                  </a:lnTo>
                  <a:lnTo>
                    <a:pt x="983" y="1117"/>
                  </a:lnTo>
                  <a:lnTo>
                    <a:pt x="982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19"/>
                  </a:lnTo>
                  <a:lnTo>
                    <a:pt x="983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1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5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2"/>
                  </a:lnTo>
                  <a:lnTo>
                    <a:pt x="987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5" y="1124"/>
                  </a:lnTo>
                  <a:lnTo>
                    <a:pt x="987" y="1124"/>
                  </a:lnTo>
                  <a:lnTo>
                    <a:pt x="987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6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89" y="1128"/>
                  </a:lnTo>
                  <a:lnTo>
                    <a:pt x="991" y="1128"/>
                  </a:lnTo>
                  <a:lnTo>
                    <a:pt x="991" y="1130"/>
                  </a:lnTo>
                  <a:lnTo>
                    <a:pt x="991" y="1130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1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2" y="1128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4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4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6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4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89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1"/>
                  </a:lnTo>
                  <a:lnTo>
                    <a:pt x="991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89" y="1122"/>
                  </a:lnTo>
                  <a:lnTo>
                    <a:pt x="991" y="1122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4"/>
                  </a:lnTo>
                  <a:lnTo>
                    <a:pt x="991" y="1126"/>
                  </a:lnTo>
                  <a:lnTo>
                    <a:pt x="992" y="1126"/>
                  </a:lnTo>
                  <a:lnTo>
                    <a:pt x="992" y="1124"/>
                  </a:lnTo>
                  <a:lnTo>
                    <a:pt x="992" y="1124"/>
                  </a:lnTo>
                  <a:lnTo>
                    <a:pt x="992" y="1126"/>
                  </a:lnTo>
                  <a:lnTo>
                    <a:pt x="992" y="1126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4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4" y="1122"/>
                  </a:lnTo>
                  <a:lnTo>
                    <a:pt x="996" y="1124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2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6" y="1124"/>
                  </a:lnTo>
                  <a:lnTo>
                    <a:pt x="998" y="1122"/>
                  </a:lnTo>
                  <a:lnTo>
                    <a:pt x="998" y="1122"/>
                  </a:lnTo>
                  <a:lnTo>
                    <a:pt x="1000" y="1122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998" y="1121"/>
                  </a:lnTo>
                  <a:lnTo>
                    <a:pt x="1000" y="1121"/>
                  </a:lnTo>
                  <a:lnTo>
                    <a:pt x="1000" y="1119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0" y="1121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2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9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0" y="1117"/>
                  </a:lnTo>
                  <a:lnTo>
                    <a:pt x="1002" y="1117"/>
                  </a:lnTo>
                  <a:lnTo>
                    <a:pt x="1002" y="1119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5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2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3" y="1115"/>
                  </a:lnTo>
                  <a:lnTo>
                    <a:pt x="1005" y="1115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3" y="1113"/>
                  </a:lnTo>
                  <a:lnTo>
                    <a:pt x="1002" y="1113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2" y="1112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998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3"/>
                  </a:lnTo>
                  <a:lnTo>
                    <a:pt x="1000" y="1115"/>
                  </a:lnTo>
                  <a:lnTo>
                    <a:pt x="1000" y="1113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5"/>
                  </a:lnTo>
                  <a:lnTo>
                    <a:pt x="998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6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998" y="1113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998" y="1112"/>
                  </a:lnTo>
                  <a:lnTo>
                    <a:pt x="998" y="1112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6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8"/>
                  </a:lnTo>
                  <a:lnTo>
                    <a:pt x="994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6"/>
                  </a:lnTo>
                  <a:lnTo>
                    <a:pt x="992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4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4"/>
                  </a:lnTo>
                  <a:lnTo>
                    <a:pt x="992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6"/>
                  </a:lnTo>
                  <a:lnTo>
                    <a:pt x="994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6" y="1104"/>
                  </a:lnTo>
                  <a:lnTo>
                    <a:pt x="998" y="1104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099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998" y="1101"/>
                  </a:lnTo>
                  <a:lnTo>
                    <a:pt x="1000" y="1101"/>
                  </a:lnTo>
                  <a:lnTo>
                    <a:pt x="1000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2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4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6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998" y="1110"/>
                  </a:lnTo>
                  <a:lnTo>
                    <a:pt x="998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0"/>
                  </a:lnTo>
                  <a:lnTo>
                    <a:pt x="1000" y="1112"/>
                  </a:lnTo>
                  <a:lnTo>
                    <a:pt x="1000" y="1112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3" y="1110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3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8"/>
                  </a:lnTo>
                  <a:lnTo>
                    <a:pt x="1000" y="1106"/>
                  </a:lnTo>
                  <a:lnTo>
                    <a:pt x="1002" y="1108"/>
                  </a:lnTo>
                  <a:lnTo>
                    <a:pt x="1002" y="1108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2" y="1106"/>
                  </a:lnTo>
                  <a:lnTo>
                    <a:pt x="1003" y="1106"/>
                  </a:lnTo>
                  <a:lnTo>
                    <a:pt x="1003" y="1106"/>
                  </a:lnTo>
                  <a:lnTo>
                    <a:pt x="1002" y="1106"/>
                  </a:lnTo>
                  <a:lnTo>
                    <a:pt x="1002" y="1108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3" y="1108"/>
                  </a:lnTo>
                  <a:lnTo>
                    <a:pt x="1005" y="1108"/>
                  </a:lnTo>
                  <a:lnTo>
                    <a:pt x="1005" y="1106"/>
                  </a:lnTo>
                  <a:lnTo>
                    <a:pt x="1005" y="1106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5" y="1108"/>
                  </a:lnTo>
                  <a:lnTo>
                    <a:pt x="1003" y="1108"/>
                  </a:lnTo>
                  <a:lnTo>
                    <a:pt x="1003" y="1110"/>
                  </a:lnTo>
                  <a:lnTo>
                    <a:pt x="1005" y="1110"/>
                  </a:lnTo>
                  <a:lnTo>
                    <a:pt x="1005" y="1110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3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2"/>
                  </a:lnTo>
                  <a:lnTo>
                    <a:pt x="1005" y="1113"/>
                  </a:lnTo>
                  <a:lnTo>
                    <a:pt x="1005" y="1113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5"/>
                  </a:lnTo>
                  <a:lnTo>
                    <a:pt x="1005" y="1117"/>
                  </a:lnTo>
                  <a:lnTo>
                    <a:pt x="1003" y="1117"/>
                  </a:lnTo>
                  <a:lnTo>
                    <a:pt x="1003" y="1117"/>
                  </a:lnTo>
                  <a:lnTo>
                    <a:pt x="1005" y="1117"/>
                  </a:lnTo>
                  <a:lnTo>
                    <a:pt x="1005" y="1117"/>
                  </a:lnTo>
                  <a:lnTo>
                    <a:pt x="1005" y="1119"/>
                  </a:lnTo>
                  <a:lnTo>
                    <a:pt x="1003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19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5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7" y="1122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5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1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9" y="1122"/>
                  </a:lnTo>
                  <a:lnTo>
                    <a:pt x="1007" y="1124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7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2"/>
                  </a:lnTo>
                  <a:lnTo>
                    <a:pt x="1005" y="1124"/>
                  </a:lnTo>
                  <a:lnTo>
                    <a:pt x="1003" y="1124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2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3" y="1124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5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7" y="1126"/>
                  </a:lnTo>
                  <a:lnTo>
                    <a:pt x="1009" y="1124"/>
                  </a:lnTo>
                  <a:lnTo>
                    <a:pt x="1009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2"/>
                  </a:lnTo>
                  <a:lnTo>
                    <a:pt x="1011" y="1124"/>
                  </a:lnTo>
                  <a:lnTo>
                    <a:pt x="1011" y="1124"/>
                  </a:lnTo>
                  <a:lnTo>
                    <a:pt x="1013" y="1124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2"/>
                  </a:lnTo>
                  <a:lnTo>
                    <a:pt x="1013" y="1124"/>
                  </a:lnTo>
                  <a:lnTo>
                    <a:pt x="1014" y="1122"/>
                  </a:lnTo>
                  <a:lnTo>
                    <a:pt x="1013" y="1122"/>
                  </a:lnTo>
                  <a:lnTo>
                    <a:pt x="1013" y="1121"/>
                  </a:lnTo>
                  <a:lnTo>
                    <a:pt x="1013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9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7"/>
                  </a:lnTo>
                  <a:lnTo>
                    <a:pt x="1014" y="1115"/>
                  </a:lnTo>
                  <a:lnTo>
                    <a:pt x="1016" y="1115"/>
                  </a:lnTo>
                  <a:lnTo>
                    <a:pt x="1016" y="1113"/>
                  </a:lnTo>
                  <a:lnTo>
                    <a:pt x="1016" y="1113"/>
                  </a:lnTo>
                  <a:lnTo>
                    <a:pt x="1016" y="1112"/>
                  </a:lnTo>
                  <a:lnTo>
                    <a:pt x="1016" y="1112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10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6" y="1108"/>
                  </a:lnTo>
                  <a:lnTo>
                    <a:pt x="1018" y="1108"/>
                  </a:lnTo>
                  <a:lnTo>
                    <a:pt x="1018" y="1106"/>
                  </a:lnTo>
                  <a:lnTo>
                    <a:pt x="1018" y="1104"/>
                  </a:lnTo>
                  <a:lnTo>
                    <a:pt x="1018" y="1104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2"/>
                  </a:lnTo>
                  <a:lnTo>
                    <a:pt x="1018" y="1101"/>
                  </a:lnTo>
                  <a:lnTo>
                    <a:pt x="1018" y="1101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9"/>
                  </a:lnTo>
                  <a:lnTo>
                    <a:pt x="1018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7"/>
                  </a:lnTo>
                  <a:lnTo>
                    <a:pt x="1020" y="1095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0" y="1093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2" y="1091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90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8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6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4"/>
                  </a:lnTo>
                  <a:lnTo>
                    <a:pt x="1024" y="1082"/>
                  </a:lnTo>
                  <a:lnTo>
                    <a:pt x="1025" y="1082"/>
                  </a:lnTo>
                  <a:lnTo>
                    <a:pt x="1025" y="1082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5" y="1080"/>
                  </a:lnTo>
                  <a:lnTo>
                    <a:pt x="1027" y="1079"/>
                  </a:lnTo>
                  <a:lnTo>
                    <a:pt x="1025" y="1079"/>
                  </a:lnTo>
                  <a:lnTo>
                    <a:pt x="1025" y="1079"/>
                  </a:lnTo>
                  <a:lnTo>
                    <a:pt x="1027" y="1079"/>
                  </a:lnTo>
                  <a:lnTo>
                    <a:pt x="1027" y="1079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7" y="1077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5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4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5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7"/>
                  </a:lnTo>
                  <a:lnTo>
                    <a:pt x="1022" y="1079"/>
                  </a:lnTo>
                  <a:lnTo>
                    <a:pt x="1022" y="1079"/>
                  </a:lnTo>
                  <a:lnTo>
                    <a:pt x="1020" y="1079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20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2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8" y="1084"/>
                  </a:lnTo>
                  <a:lnTo>
                    <a:pt x="1016" y="1084"/>
                  </a:lnTo>
                  <a:lnTo>
                    <a:pt x="1016" y="1086"/>
                  </a:lnTo>
                  <a:lnTo>
                    <a:pt x="1016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3" y="1084"/>
                  </a:lnTo>
                  <a:lnTo>
                    <a:pt x="1014" y="1084"/>
                  </a:lnTo>
                  <a:lnTo>
                    <a:pt x="1014" y="1084"/>
                  </a:lnTo>
                  <a:lnTo>
                    <a:pt x="1016" y="1084"/>
                  </a:lnTo>
                  <a:lnTo>
                    <a:pt x="1016" y="1084"/>
                  </a:lnTo>
                  <a:lnTo>
                    <a:pt x="1018" y="1084"/>
                  </a:lnTo>
                  <a:lnTo>
                    <a:pt x="1018" y="1082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6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18" y="1080"/>
                  </a:lnTo>
                  <a:lnTo>
                    <a:pt x="1020" y="1080"/>
                  </a:lnTo>
                  <a:lnTo>
                    <a:pt x="1020" y="1080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9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20" y="1077"/>
                  </a:lnTo>
                  <a:lnTo>
                    <a:pt x="1018" y="1077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6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3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18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20" y="1075"/>
                  </a:lnTo>
                  <a:lnTo>
                    <a:pt x="1018" y="1073"/>
                  </a:lnTo>
                  <a:lnTo>
                    <a:pt x="1016" y="1073"/>
                  </a:lnTo>
                  <a:lnTo>
                    <a:pt x="1016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4" y="1071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3" y="1069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8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6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4"/>
                  </a:lnTo>
                  <a:lnTo>
                    <a:pt x="1011" y="1062"/>
                  </a:lnTo>
                  <a:lnTo>
                    <a:pt x="1013" y="1062"/>
                  </a:lnTo>
                  <a:lnTo>
                    <a:pt x="1013" y="1062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3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0"/>
                  </a:lnTo>
                  <a:lnTo>
                    <a:pt x="1011" y="1062"/>
                  </a:lnTo>
                  <a:lnTo>
                    <a:pt x="1011" y="1062"/>
                  </a:lnTo>
                  <a:lnTo>
                    <a:pt x="1009" y="1060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9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7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5" y="1062"/>
                  </a:lnTo>
                  <a:lnTo>
                    <a:pt x="1003" y="1062"/>
                  </a:lnTo>
                  <a:lnTo>
                    <a:pt x="1003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2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2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1000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8" y="1060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9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6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998" y="1057"/>
                  </a:lnTo>
                  <a:lnTo>
                    <a:pt x="1000" y="1055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7"/>
                  </a:lnTo>
                  <a:lnTo>
                    <a:pt x="1000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2" y="1059"/>
                  </a:lnTo>
                  <a:lnTo>
                    <a:pt x="1003" y="1059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3" y="1057"/>
                  </a:lnTo>
                  <a:lnTo>
                    <a:pt x="1005" y="1057"/>
                  </a:lnTo>
                  <a:lnTo>
                    <a:pt x="1005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7" y="1057"/>
                  </a:lnTo>
                  <a:lnTo>
                    <a:pt x="1009" y="1057"/>
                  </a:lnTo>
                  <a:lnTo>
                    <a:pt x="1011" y="1057"/>
                  </a:lnTo>
                  <a:lnTo>
                    <a:pt x="1011" y="1057"/>
                  </a:lnTo>
                  <a:lnTo>
                    <a:pt x="1013" y="1055"/>
                  </a:lnTo>
                  <a:lnTo>
                    <a:pt x="1013" y="1055"/>
                  </a:lnTo>
                  <a:lnTo>
                    <a:pt x="1014" y="1055"/>
                  </a:lnTo>
                  <a:lnTo>
                    <a:pt x="1014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6" y="1055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7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4" y="1059"/>
                  </a:lnTo>
                  <a:lnTo>
                    <a:pt x="1016" y="1059"/>
                  </a:lnTo>
                  <a:lnTo>
                    <a:pt x="1016" y="1057"/>
                  </a:lnTo>
                  <a:lnTo>
                    <a:pt x="1018" y="1057"/>
                  </a:lnTo>
                  <a:lnTo>
                    <a:pt x="1018" y="1057"/>
                  </a:lnTo>
                  <a:lnTo>
                    <a:pt x="1020" y="1055"/>
                  </a:lnTo>
                  <a:lnTo>
                    <a:pt x="1020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2" y="1055"/>
                  </a:lnTo>
                  <a:lnTo>
                    <a:pt x="1024" y="1055"/>
                  </a:lnTo>
                  <a:lnTo>
                    <a:pt x="1025" y="1055"/>
                  </a:lnTo>
                  <a:lnTo>
                    <a:pt x="1025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5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7" y="1057"/>
                  </a:lnTo>
                  <a:lnTo>
                    <a:pt x="1029" y="1057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29" y="1059"/>
                  </a:lnTo>
                  <a:lnTo>
                    <a:pt x="1031" y="1059"/>
                  </a:lnTo>
                  <a:lnTo>
                    <a:pt x="1031" y="1059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59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7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0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1" y="1062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3" y="1060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3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9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7"/>
                  </a:lnTo>
                  <a:lnTo>
                    <a:pt x="1035" y="1055"/>
                  </a:lnTo>
                  <a:lnTo>
                    <a:pt x="1035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5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6" y="1053"/>
                  </a:lnTo>
                  <a:lnTo>
                    <a:pt x="1038" y="1053"/>
                  </a:lnTo>
                  <a:lnTo>
                    <a:pt x="1038" y="1053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51"/>
                  </a:lnTo>
                  <a:lnTo>
                    <a:pt x="1038" y="1049"/>
                  </a:lnTo>
                  <a:lnTo>
                    <a:pt x="1040" y="1049"/>
                  </a:lnTo>
                  <a:lnTo>
                    <a:pt x="1040" y="1049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0" y="1048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6"/>
                  </a:lnTo>
                  <a:lnTo>
                    <a:pt x="1042" y="1044"/>
                  </a:lnTo>
                  <a:lnTo>
                    <a:pt x="1042" y="1044"/>
                  </a:lnTo>
                  <a:lnTo>
                    <a:pt x="1044" y="1044"/>
                  </a:lnTo>
                  <a:lnTo>
                    <a:pt x="1044" y="1044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2"/>
                  </a:lnTo>
                  <a:lnTo>
                    <a:pt x="1044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5" y="1038"/>
                  </a:lnTo>
                  <a:lnTo>
                    <a:pt x="1045" y="1038"/>
                  </a:lnTo>
                  <a:lnTo>
                    <a:pt x="1047" y="1038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7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5"/>
                  </a:lnTo>
                  <a:lnTo>
                    <a:pt x="1047" y="1033"/>
                  </a:lnTo>
                  <a:lnTo>
                    <a:pt x="1047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5"/>
                  </a:lnTo>
                  <a:lnTo>
                    <a:pt x="1049" y="1035"/>
                  </a:lnTo>
                  <a:lnTo>
                    <a:pt x="1049" y="1033"/>
                  </a:lnTo>
                  <a:lnTo>
                    <a:pt x="1049" y="1033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31"/>
                  </a:lnTo>
                  <a:lnTo>
                    <a:pt x="1049" y="1029"/>
                  </a:lnTo>
                  <a:lnTo>
                    <a:pt x="1049" y="1029"/>
                  </a:lnTo>
                  <a:lnTo>
                    <a:pt x="1049" y="1027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6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9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7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5" y="1024"/>
                  </a:lnTo>
                  <a:lnTo>
                    <a:pt x="1047" y="1024"/>
                  </a:lnTo>
                  <a:lnTo>
                    <a:pt x="1047" y="1026"/>
                  </a:lnTo>
                  <a:lnTo>
                    <a:pt x="1047" y="1026"/>
                  </a:lnTo>
                  <a:lnTo>
                    <a:pt x="1045" y="1026"/>
                  </a:lnTo>
                  <a:lnTo>
                    <a:pt x="1045" y="1026"/>
                  </a:lnTo>
                  <a:lnTo>
                    <a:pt x="1045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4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7"/>
                  </a:lnTo>
                  <a:lnTo>
                    <a:pt x="1042" y="1029"/>
                  </a:lnTo>
                  <a:lnTo>
                    <a:pt x="1042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29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40" y="1031"/>
                  </a:lnTo>
                  <a:lnTo>
                    <a:pt x="1040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1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38" y="1033"/>
                  </a:lnTo>
                  <a:lnTo>
                    <a:pt x="1040" y="1033"/>
                  </a:lnTo>
                  <a:lnTo>
                    <a:pt x="1040" y="1035"/>
                  </a:lnTo>
                  <a:lnTo>
                    <a:pt x="1040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8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5" y="1040"/>
                  </a:lnTo>
                  <a:lnTo>
                    <a:pt x="1033" y="1042"/>
                  </a:lnTo>
                  <a:lnTo>
                    <a:pt x="1035" y="1042"/>
                  </a:lnTo>
                  <a:lnTo>
                    <a:pt x="1035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2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3" y="1040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5" y="1038"/>
                  </a:lnTo>
                  <a:lnTo>
                    <a:pt x="1036" y="1038"/>
                  </a:lnTo>
                  <a:lnTo>
                    <a:pt x="1036" y="1038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5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7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6" y="1035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5" y="1033"/>
                  </a:lnTo>
                  <a:lnTo>
                    <a:pt x="1033" y="1033"/>
                  </a:lnTo>
                  <a:lnTo>
                    <a:pt x="1033" y="1033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5" y="1031"/>
                  </a:lnTo>
                  <a:lnTo>
                    <a:pt x="1035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3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31" y="1031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31"/>
                  </a:lnTo>
                  <a:lnTo>
                    <a:pt x="1029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3"/>
                  </a:lnTo>
                  <a:lnTo>
                    <a:pt x="1027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4" y="1033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4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2" y="1035"/>
                  </a:lnTo>
                  <a:lnTo>
                    <a:pt x="1024" y="1035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3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31"/>
                  </a:lnTo>
                  <a:lnTo>
                    <a:pt x="1024" y="1029"/>
                  </a:lnTo>
                  <a:lnTo>
                    <a:pt x="1024" y="1029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5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7" y="1029"/>
                  </a:lnTo>
                  <a:lnTo>
                    <a:pt x="1027" y="1031"/>
                  </a:lnTo>
                  <a:lnTo>
                    <a:pt x="1027" y="1031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5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7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9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29" y="1027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1" y="1026"/>
                  </a:lnTo>
                  <a:lnTo>
                    <a:pt x="1033" y="1024"/>
                  </a:lnTo>
                  <a:lnTo>
                    <a:pt x="1035" y="1024"/>
                  </a:lnTo>
                  <a:lnTo>
                    <a:pt x="1035" y="1024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5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2"/>
                  </a:lnTo>
                  <a:lnTo>
                    <a:pt x="1033" y="1020"/>
                  </a:lnTo>
                  <a:lnTo>
                    <a:pt x="1033" y="1020"/>
                  </a:lnTo>
                  <a:lnTo>
                    <a:pt x="1031" y="1020"/>
                  </a:lnTo>
                  <a:lnTo>
                    <a:pt x="1033" y="1020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3" y="1018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5" y="1016"/>
                  </a:lnTo>
                  <a:lnTo>
                    <a:pt x="1036" y="1016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18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0"/>
                  </a:lnTo>
                  <a:lnTo>
                    <a:pt x="1036" y="1022"/>
                  </a:lnTo>
                  <a:lnTo>
                    <a:pt x="1036" y="1022"/>
                  </a:lnTo>
                  <a:lnTo>
                    <a:pt x="1038" y="1020"/>
                  </a:lnTo>
                  <a:lnTo>
                    <a:pt x="1038" y="1020"/>
                  </a:lnTo>
                  <a:lnTo>
                    <a:pt x="1040" y="1018"/>
                  </a:lnTo>
                  <a:lnTo>
                    <a:pt x="1040" y="1018"/>
                  </a:lnTo>
                  <a:lnTo>
                    <a:pt x="1042" y="1018"/>
                  </a:lnTo>
                  <a:lnTo>
                    <a:pt x="1042" y="1016"/>
                  </a:lnTo>
                  <a:lnTo>
                    <a:pt x="1042" y="1016"/>
                  </a:lnTo>
                  <a:lnTo>
                    <a:pt x="1044" y="1016"/>
                  </a:lnTo>
                  <a:lnTo>
                    <a:pt x="1044" y="1016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5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7" y="1015"/>
                  </a:lnTo>
                  <a:lnTo>
                    <a:pt x="1049" y="1015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3"/>
                  </a:lnTo>
                  <a:lnTo>
                    <a:pt x="1047" y="1011"/>
                  </a:lnTo>
                  <a:lnTo>
                    <a:pt x="1047" y="1011"/>
                  </a:lnTo>
                  <a:lnTo>
                    <a:pt x="1049" y="1011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3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6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18"/>
                  </a:lnTo>
                  <a:lnTo>
                    <a:pt x="1049" y="1020"/>
                  </a:lnTo>
                  <a:lnTo>
                    <a:pt x="1049" y="1018"/>
                  </a:lnTo>
                  <a:lnTo>
                    <a:pt x="1047" y="1018"/>
                  </a:lnTo>
                  <a:lnTo>
                    <a:pt x="1047" y="1018"/>
                  </a:lnTo>
                  <a:lnTo>
                    <a:pt x="1047" y="1020"/>
                  </a:lnTo>
                  <a:lnTo>
                    <a:pt x="1047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49" y="1020"/>
                  </a:lnTo>
                  <a:lnTo>
                    <a:pt x="1051" y="1020"/>
                  </a:lnTo>
                  <a:lnTo>
                    <a:pt x="1051" y="1020"/>
                  </a:lnTo>
                  <a:lnTo>
                    <a:pt x="1053" y="1020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3" y="1022"/>
                  </a:lnTo>
                  <a:lnTo>
                    <a:pt x="1055" y="1022"/>
                  </a:lnTo>
                  <a:lnTo>
                    <a:pt x="1055" y="1022"/>
                  </a:lnTo>
                  <a:lnTo>
                    <a:pt x="1055" y="1020"/>
                  </a:lnTo>
                  <a:lnTo>
                    <a:pt x="1053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20"/>
                  </a:lnTo>
                  <a:lnTo>
                    <a:pt x="1055" y="1018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6"/>
                  </a:lnTo>
                  <a:lnTo>
                    <a:pt x="1055" y="1015"/>
                  </a:lnTo>
                  <a:lnTo>
                    <a:pt x="1055" y="1015"/>
                  </a:lnTo>
                  <a:lnTo>
                    <a:pt x="1056" y="1015"/>
                  </a:lnTo>
                  <a:lnTo>
                    <a:pt x="1056" y="1015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3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6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5" y="1011"/>
                  </a:lnTo>
                  <a:lnTo>
                    <a:pt x="1053" y="1011"/>
                  </a:lnTo>
                  <a:lnTo>
                    <a:pt x="1053" y="1011"/>
                  </a:lnTo>
                  <a:lnTo>
                    <a:pt x="1053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5" y="1009"/>
                  </a:lnTo>
                  <a:lnTo>
                    <a:pt x="1056" y="1009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7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6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58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4"/>
                  </a:lnTo>
                  <a:lnTo>
                    <a:pt x="1060" y="1006"/>
                  </a:lnTo>
                  <a:lnTo>
                    <a:pt x="1060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6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7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09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58" y="1011"/>
                  </a:lnTo>
                  <a:lnTo>
                    <a:pt x="1060" y="1011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60" y="1013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5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6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8" y="1018"/>
                  </a:lnTo>
                  <a:lnTo>
                    <a:pt x="1056" y="1018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0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6" y="1022"/>
                  </a:lnTo>
                  <a:lnTo>
                    <a:pt x="1058" y="1022"/>
                  </a:lnTo>
                  <a:lnTo>
                    <a:pt x="1058" y="1022"/>
                  </a:lnTo>
                  <a:lnTo>
                    <a:pt x="1058" y="1020"/>
                  </a:lnTo>
                  <a:lnTo>
                    <a:pt x="1060" y="1020"/>
                  </a:lnTo>
                  <a:lnTo>
                    <a:pt x="1060" y="1020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0" y="1018"/>
                  </a:lnTo>
                  <a:lnTo>
                    <a:pt x="1062" y="1016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20"/>
                  </a:lnTo>
                  <a:lnTo>
                    <a:pt x="1062" y="1018"/>
                  </a:lnTo>
                  <a:lnTo>
                    <a:pt x="1062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8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4" y="1016"/>
                  </a:lnTo>
                  <a:lnTo>
                    <a:pt x="1066" y="1016"/>
                  </a:lnTo>
                  <a:lnTo>
                    <a:pt x="1066" y="1015"/>
                  </a:lnTo>
                  <a:lnTo>
                    <a:pt x="1067" y="1015"/>
                  </a:lnTo>
                  <a:lnTo>
                    <a:pt x="1067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4" y="1015"/>
                  </a:lnTo>
                  <a:lnTo>
                    <a:pt x="1066" y="1015"/>
                  </a:lnTo>
                  <a:lnTo>
                    <a:pt x="1066" y="1015"/>
                  </a:lnTo>
                  <a:lnTo>
                    <a:pt x="1067" y="1013"/>
                  </a:lnTo>
                  <a:lnTo>
                    <a:pt x="1069" y="1011"/>
                  </a:lnTo>
                  <a:lnTo>
                    <a:pt x="1069" y="1011"/>
                  </a:lnTo>
                  <a:lnTo>
                    <a:pt x="1069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1" y="1009"/>
                  </a:lnTo>
                  <a:lnTo>
                    <a:pt x="1073" y="1009"/>
                  </a:lnTo>
                  <a:lnTo>
                    <a:pt x="1073" y="1007"/>
                  </a:lnTo>
                  <a:lnTo>
                    <a:pt x="1073" y="1007"/>
                  </a:lnTo>
                  <a:lnTo>
                    <a:pt x="1075" y="1007"/>
                  </a:lnTo>
                  <a:lnTo>
                    <a:pt x="1075" y="1007"/>
                  </a:lnTo>
                  <a:lnTo>
                    <a:pt x="1075" y="1006"/>
                  </a:lnTo>
                  <a:lnTo>
                    <a:pt x="1075" y="1006"/>
                  </a:lnTo>
                  <a:lnTo>
                    <a:pt x="1075" y="1004"/>
                  </a:lnTo>
                  <a:lnTo>
                    <a:pt x="1073" y="1002"/>
                  </a:lnTo>
                  <a:lnTo>
                    <a:pt x="1073" y="1002"/>
                  </a:lnTo>
                  <a:lnTo>
                    <a:pt x="1073" y="1000"/>
                  </a:lnTo>
                  <a:lnTo>
                    <a:pt x="1071" y="1000"/>
                  </a:lnTo>
                  <a:lnTo>
                    <a:pt x="1071" y="1000"/>
                  </a:lnTo>
                  <a:lnTo>
                    <a:pt x="1071" y="998"/>
                  </a:lnTo>
                  <a:lnTo>
                    <a:pt x="1073" y="998"/>
                  </a:lnTo>
                  <a:lnTo>
                    <a:pt x="1073" y="996"/>
                  </a:lnTo>
                  <a:lnTo>
                    <a:pt x="1073" y="996"/>
                  </a:lnTo>
                  <a:lnTo>
                    <a:pt x="1073" y="995"/>
                  </a:lnTo>
                  <a:lnTo>
                    <a:pt x="1073" y="995"/>
                  </a:lnTo>
                  <a:lnTo>
                    <a:pt x="1073" y="993"/>
                  </a:lnTo>
                  <a:lnTo>
                    <a:pt x="1073" y="993"/>
                  </a:lnTo>
                  <a:lnTo>
                    <a:pt x="1073" y="991"/>
                  </a:lnTo>
                  <a:lnTo>
                    <a:pt x="1073" y="991"/>
                  </a:lnTo>
                  <a:lnTo>
                    <a:pt x="1071" y="991"/>
                  </a:lnTo>
                  <a:lnTo>
                    <a:pt x="1071" y="989"/>
                  </a:lnTo>
                  <a:lnTo>
                    <a:pt x="1069" y="989"/>
                  </a:lnTo>
                  <a:lnTo>
                    <a:pt x="1069" y="989"/>
                  </a:lnTo>
                  <a:lnTo>
                    <a:pt x="1067" y="987"/>
                  </a:lnTo>
                  <a:lnTo>
                    <a:pt x="1067" y="987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6" y="985"/>
                  </a:lnTo>
                  <a:lnTo>
                    <a:pt x="1064" y="985"/>
                  </a:lnTo>
                  <a:lnTo>
                    <a:pt x="1064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6" y="984"/>
                  </a:lnTo>
                  <a:lnTo>
                    <a:pt x="1067" y="982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7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69" y="984"/>
                  </a:lnTo>
                  <a:lnTo>
                    <a:pt x="1071" y="985"/>
                  </a:lnTo>
                  <a:lnTo>
                    <a:pt x="1071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3" y="985"/>
                  </a:lnTo>
                  <a:lnTo>
                    <a:pt x="1075" y="985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5" y="984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3" y="982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80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69" y="978"/>
                  </a:lnTo>
                  <a:lnTo>
                    <a:pt x="1069" y="978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9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80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7" y="978"/>
                  </a:lnTo>
                  <a:lnTo>
                    <a:pt x="1069" y="978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69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78"/>
                  </a:lnTo>
                  <a:lnTo>
                    <a:pt x="1073" y="978"/>
                  </a:lnTo>
                  <a:lnTo>
                    <a:pt x="1073" y="978"/>
                  </a:lnTo>
                  <a:lnTo>
                    <a:pt x="1075" y="980"/>
                  </a:lnTo>
                  <a:lnTo>
                    <a:pt x="1075" y="980"/>
                  </a:lnTo>
                  <a:lnTo>
                    <a:pt x="1077" y="980"/>
                  </a:lnTo>
                  <a:lnTo>
                    <a:pt x="1077" y="980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2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7" y="984"/>
                  </a:lnTo>
                  <a:lnTo>
                    <a:pt x="1078" y="984"/>
                  </a:lnTo>
                  <a:lnTo>
                    <a:pt x="1078" y="985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0" y="984"/>
                  </a:lnTo>
                  <a:lnTo>
                    <a:pt x="1082" y="985"/>
                  </a:lnTo>
                  <a:lnTo>
                    <a:pt x="1082" y="985"/>
                  </a:lnTo>
                  <a:lnTo>
                    <a:pt x="1080" y="985"/>
                  </a:lnTo>
                  <a:lnTo>
                    <a:pt x="1080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7"/>
                  </a:lnTo>
                  <a:lnTo>
                    <a:pt x="1082" y="989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1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2" y="993"/>
                  </a:lnTo>
                  <a:lnTo>
                    <a:pt x="1084" y="993"/>
                  </a:lnTo>
                  <a:lnTo>
                    <a:pt x="1084" y="993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4" y="995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1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3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3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6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8" y="995"/>
                  </a:lnTo>
                  <a:lnTo>
                    <a:pt x="1089" y="993"/>
                  </a:lnTo>
                  <a:lnTo>
                    <a:pt x="1091" y="993"/>
                  </a:lnTo>
                  <a:lnTo>
                    <a:pt x="1093" y="991"/>
                  </a:lnTo>
                  <a:lnTo>
                    <a:pt x="1093" y="991"/>
                  </a:lnTo>
                  <a:lnTo>
                    <a:pt x="1095" y="989"/>
                  </a:lnTo>
                  <a:lnTo>
                    <a:pt x="1097" y="987"/>
                  </a:lnTo>
                  <a:lnTo>
                    <a:pt x="1098" y="987"/>
                  </a:lnTo>
                  <a:lnTo>
                    <a:pt x="1100" y="985"/>
                  </a:lnTo>
                  <a:lnTo>
                    <a:pt x="1102" y="984"/>
                  </a:lnTo>
                  <a:lnTo>
                    <a:pt x="1102" y="984"/>
                  </a:lnTo>
                  <a:lnTo>
                    <a:pt x="1104" y="984"/>
                  </a:lnTo>
                  <a:lnTo>
                    <a:pt x="1104" y="984"/>
                  </a:lnTo>
                  <a:lnTo>
                    <a:pt x="1104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6" y="982"/>
                  </a:lnTo>
                  <a:lnTo>
                    <a:pt x="1108" y="982"/>
                  </a:lnTo>
                  <a:lnTo>
                    <a:pt x="1109" y="980"/>
                  </a:lnTo>
                  <a:lnTo>
                    <a:pt x="1111" y="978"/>
                  </a:lnTo>
                  <a:lnTo>
                    <a:pt x="1113" y="978"/>
                  </a:lnTo>
                  <a:lnTo>
                    <a:pt x="1115" y="978"/>
                  </a:lnTo>
                  <a:lnTo>
                    <a:pt x="1115" y="976"/>
                  </a:lnTo>
                  <a:lnTo>
                    <a:pt x="1115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6"/>
                  </a:lnTo>
                  <a:lnTo>
                    <a:pt x="1113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6"/>
                  </a:lnTo>
                  <a:lnTo>
                    <a:pt x="1111" y="976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11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4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9" y="973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8" y="973"/>
                  </a:lnTo>
                  <a:lnTo>
                    <a:pt x="1108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71"/>
                  </a:lnTo>
                  <a:lnTo>
                    <a:pt x="1106" y="969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4" y="971"/>
                  </a:lnTo>
                  <a:lnTo>
                    <a:pt x="1102" y="973"/>
                  </a:lnTo>
                  <a:lnTo>
                    <a:pt x="1102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3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100" y="974"/>
                  </a:lnTo>
                  <a:lnTo>
                    <a:pt x="1098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7" y="974"/>
                  </a:lnTo>
                  <a:lnTo>
                    <a:pt x="1095" y="974"/>
                  </a:lnTo>
                  <a:lnTo>
                    <a:pt x="1095" y="974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5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7" y="973"/>
                  </a:lnTo>
                  <a:lnTo>
                    <a:pt x="1098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0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2" y="971"/>
                  </a:lnTo>
                  <a:lnTo>
                    <a:pt x="1104" y="971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4" y="969"/>
                  </a:lnTo>
                  <a:lnTo>
                    <a:pt x="1102" y="969"/>
                  </a:lnTo>
                  <a:lnTo>
                    <a:pt x="1102" y="967"/>
                  </a:lnTo>
                  <a:lnTo>
                    <a:pt x="1102" y="967"/>
                  </a:lnTo>
                  <a:lnTo>
                    <a:pt x="1100" y="967"/>
                  </a:lnTo>
                  <a:lnTo>
                    <a:pt x="1100" y="967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100" y="965"/>
                  </a:lnTo>
                  <a:lnTo>
                    <a:pt x="1098" y="965"/>
                  </a:lnTo>
                  <a:lnTo>
                    <a:pt x="1098" y="963"/>
                  </a:lnTo>
                  <a:lnTo>
                    <a:pt x="1098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7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3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5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3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2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91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9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6" y="963"/>
                  </a:lnTo>
                  <a:lnTo>
                    <a:pt x="1086" y="963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6" y="962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3"/>
                  </a:lnTo>
                  <a:lnTo>
                    <a:pt x="1088" y="962"/>
                  </a:lnTo>
                  <a:lnTo>
                    <a:pt x="1088" y="962"/>
                  </a:lnTo>
                  <a:lnTo>
                    <a:pt x="1089" y="963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2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8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6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9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8" y="954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3"/>
                  </a:lnTo>
                  <a:lnTo>
                    <a:pt x="1086" y="951"/>
                  </a:lnTo>
                  <a:lnTo>
                    <a:pt x="1086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51"/>
                  </a:lnTo>
                  <a:lnTo>
                    <a:pt x="1084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2" y="949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4" y="947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2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4" y="945"/>
                  </a:lnTo>
                  <a:lnTo>
                    <a:pt x="1086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8" y="945"/>
                  </a:lnTo>
                  <a:lnTo>
                    <a:pt x="1089" y="945"/>
                  </a:lnTo>
                  <a:lnTo>
                    <a:pt x="1089" y="945"/>
                  </a:lnTo>
                  <a:lnTo>
                    <a:pt x="1089" y="943"/>
                  </a:lnTo>
                  <a:lnTo>
                    <a:pt x="1089" y="943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7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5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3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89" y="938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6"/>
                  </a:lnTo>
                  <a:lnTo>
                    <a:pt x="1089" y="934"/>
                  </a:lnTo>
                  <a:lnTo>
                    <a:pt x="1089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2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4"/>
                  </a:lnTo>
                  <a:lnTo>
                    <a:pt x="1091" y="936"/>
                  </a:lnTo>
                  <a:lnTo>
                    <a:pt x="1089" y="936"/>
                  </a:lnTo>
                  <a:lnTo>
                    <a:pt x="1091" y="936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38"/>
                  </a:lnTo>
                  <a:lnTo>
                    <a:pt x="1091" y="940"/>
                  </a:lnTo>
                  <a:lnTo>
                    <a:pt x="1091" y="940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2"/>
                  </a:lnTo>
                  <a:lnTo>
                    <a:pt x="1091" y="943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5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7"/>
                  </a:lnTo>
                  <a:lnTo>
                    <a:pt x="1093" y="949"/>
                  </a:lnTo>
                  <a:lnTo>
                    <a:pt x="1093" y="949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1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3"/>
                  </a:lnTo>
                  <a:lnTo>
                    <a:pt x="1093" y="954"/>
                  </a:lnTo>
                  <a:lnTo>
                    <a:pt x="1093" y="954"/>
                  </a:lnTo>
                  <a:lnTo>
                    <a:pt x="1095" y="954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7" y="953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4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098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3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0" y="954"/>
                  </a:lnTo>
                  <a:lnTo>
                    <a:pt x="1102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6"/>
                  </a:lnTo>
                  <a:lnTo>
                    <a:pt x="1100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2" y="958"/>
                  </a:lnTo>
                  <a:lnTo>
                    <a:pt x="1104" y="958"/>
                  </a:lnTo>
                  <a:lnTo>
                    <a:pt x="1104" y="958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6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4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3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51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4" y="949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1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3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6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4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6"/>
                  </a:lnTo>
                  <a:lnTo>
                    <a:pt x="1108" y="958"/>
                  </a:lnTo>
                  <a:lnTo>
                    <a:pt x="1108" y="958"/>
                  </a:lnTo>
                  <a:lnTo>
                    <a:pt x="1108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6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4" y="958"/>
                  </a:lnTo>
                  <a:lnTo>
                    <a:pt x="1104" y="960"/>
                  </a:lnTo>
                  <a:lnTo>
                    <a:pt x="1104" y="960"/>
                  </a:lnTo>
                  <a:lnTo>
                    <a:pt x="1102" y="960"/>
                  </a:lnTo>
                  <a:lnTo>
                    <a:pt x="1102" y="960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2"/>
                  </a:lnTo>
                  <a:lnTo>
                    <a:pt x="1102" y="963"/>
                  </a:lnTo>
                  <a:lnTo>
                    <a:pt x="1102" y="963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4" y="962"/>
                  </a:lnTo>
                  <a:lnTo>
                    <a:pt x="1106" y="962"/>
                  </a:lnTo>
                  <a:lnTo>
                    <a:pt x="1108" y="960"/>
                  </a:lnTo>
                  <a:lnTo>
                    <a:pt x="1109" y="958"/>
                  </a:lnTo>
                  <a:lnTo>
                    <a:pt x="1109" y="958"/>
                  </a:lnTo>
                  <a:lnTo>
                    <a:pt x="1111" y="956"/>
                  </a:lnTo>
                  <a:lnTo>
                    <a:pt x="1113" y="956"/>
                  </a:lnTo>
                  <a:lnTo>
                    <a:pt x="1113" y="956"/>
                  </a:lnTo>
                  <a:lnTo>
                    <a:pt x="1115" y="956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6"/>
                  </a:lnTo>
                  <a:lnTo>
                    <a:pt x="1111" y="956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1" y="954"/>
                  </a:lnTo>
                  <a:lnTo>
                    <a:pt x="1113" y="954"/>
                  </a:lnTo>
                  <a:lnTo>
                    <a:pt x="1113" y="954"/>
                  </a:lnTo>
                  <a:lnTo>
                    <a:pt x="1113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11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3"/>
                  </a:lnTo>
                  <a:lnTo>
                    <a:pt x="1109" y="951"/>
                  </a:lnTo>
                  <a:lnTo>
                    <a:pt x="1109" y="951"/>
                  </a:lnTo>
                  <a:lnTo>
                    <a:pt x="1111" y="951"/>
                  </a:lnTo>
                  <a:lnTo>
                    <a:pt x="1111" y="951"/>
                  </a:lnTo>
                  <a:lnTo>
                    <a:pt x="1111" y="949"/>
                  </a:lnTo>
                  <a:lnTo>
                    <a:pt x="1111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9" y="949"/>
                  </a:lnTo>
                  <a:lnTo>
                    <a:pt x="1108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7"/>
                  </a:lnTo>
                  <a:lnTo>
                    <a:pt x="1109" y="945"/>
                  </a:lnTo>
                  <a:lnTo>
                    <a:pt x="1111" y="945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11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5"/>
                  </a:lnTo>
                  <a:lnTo>
                    <a:pt x="1109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8" y="945"/>
                  </a:lnTo>
                  <a:lnTo>
                    <a:pt x="1106" y="945"/>
                  </a:lnTo>
                  <a:lnTo>
                    <a:pt x="1106" y="945"/>
                  </a:lnTo>
                  <a:lnTo>
                    <a:pt x="1106" y="943"/>
                  </a:lnTo>
                  <a:lnTo>
                    <a:pt x="1106" y="943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2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4" y="940"/>
                  </a:lnTo>
                  <a:lnTo>
                    <a:pt x="1104" y="940"/>
                  </a:lnTo>
                  <a:lnTo>
                    <a:pt x="1104" y="938"/>
                  </a:lnTo>
                  <a:lnTo>
                    <a:pt x="1104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38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6" y="940"/>
                  </a:lnTo>
                  <a:lnTo>
                    <a:pt x="1108" y="940"/>
                  </a:lnTo>
                  <a:lnTo>
                    <a:pt x="1108" y="942"/>
                  </a:lnTo>
                  <a:lnTo>
                    <a:pt x="1108" y="942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8" y="943"/>
                  </a:lnTo>
                  <a:lnTo>
                    <a:pt x="1109" y="943"/>
                  </a:lnTo>
                  <a:lnTo>
                    <a:pt x="1109" y="943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09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1" y="942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1" y="945"/>
                  </a:lnTo>
                  <a:lnTo>
                    <a:pt x="1113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1" y="947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3" y="949"/>
                  </a:lnTo>
                  <a:lnTo>
                    <a:pt x="1115" y="949"/>
                  </a:lnTo>
                  <a:lnTo>
                    <a:pt x="1115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1"/>
                  </a:lnTo>
                  <a:lnTo>
                    <a:pt x="1117" y="953"/>
                  </a:lnTo>
                  <a:lnTo>
                    <a:pt x="1117" y="953"/>
                  </a:lnTo>
                  <a:lnTo>
                    <a:pt x="1115" y="953"/>
                  </a:lnTo>
                  <a:lnTo>
                    <a:pt x="1115" y="954"/>
                  </a:lnTo>
                  <a:lnTo>
                    <a:pt x="1115" y="954"/>
                  </a:lnTo>
                  <a:lnTo>
                    <a:pt x="1117" y="954"/>
                  </a:lnTo>
                  <a:lnTo>
                    <a:pt x="1117" y="953"/>
                  </a:lnTo>
                  <a:lnTo>
                    <a:pt x="1119" y="953"/>
                  </a:lnTo>
                  <a:lnTo>
                    <a:pt x="1119" y="953"/>
                  </a:lnTo>
                  <a:lnTo>
                    <a:pt x="1120" y="951"/>
                  </a:lnTo>
                  <a:lnTo>
                    <a:pt x="1120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51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9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2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4" y="943"/>
                  </a:lnTo>
                  <a:lnTo>
                    <a:pt x="1124" y="942"/>
                  </a:lnTo>
                  <a:lnTo>
                    <a:pt x="1124" y="942"/>
                  </a:lnTo>
                  <a:lnTo>
                    <a:pt x="1126" y="942"/>
                  </a:lnTo>
                  <a:lnTo>
                    <a:pt x="1126" y="942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3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5"/>
                  </a:lnTo>
                  <a:lnTo>
                    <a:pt x="1126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4" y="947"/>
                  </a:lnTo>
                  <a:lnTo>
                    <a:pt x="1126" y="947"/>
                  </a:lnTo>
                  <a:lnTo>
                    <a:pt x="1128" y="947"/>
                  </a:lnTo>
                  <a:lnTo>
                    <a:pt x="1128" y="945"/>
                  </a:lnTo>
                  <a:lnTo>
                    <a:pt x="1128" y="945"/>
                  </a:lnTo>
                  <a:lnTo>
                    <a:pt x="1130" y="945"/>
                  </a:lnTo>
                  <a:lnTo>
                    <a:pt x="1130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3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2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1" y="940"/>
                  </a:lnTo>
                  <a:lnTo>
                    <a:pt x="1133" y="940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3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6"/>
                  </a:lnTo>
                  <a:lnTo>
                    <a:pt x="1133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7" y="934"/>
                  </a:lnTo>
                  <a:lnTo>
                    <a:pt x="1139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7" y="936"/>
                  </a:lnTo>
                  <a:lnTo>
                    <a:pt x="1135" y="936"/>
                  </a:lnTo>
                  <a:lnTo>
                    <a:pt x="1135" y="936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38"/>
                  </a:lnTo>
                  <a:lnTo>
                    <a:pt x="1135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0"/>
                  </a:lnTo>
                  <a:lnTo>
                    <a:pt x="1133" y="942"/>
                  </a:lnTo>
                  <a:lnTo>
                    <a:pt x="1133" y="942"/>
                  </a:lnTo>
                  <a:lnTo>
                    <a:pt x="1135" y="942"/>
                  </a:lnTo>
                  <a:lnTo>
                    <a:pt x="1135" y="942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3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5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3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7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49"/>
                  </a:lnTo>
                  <a:lnTo>
                    <a:pt x="1131" y="951"/>
                  </a:lnTo>
                  <a:lnTo>
                    <a:pt x="1131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0" y="951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1" y="953"/>
                  </a:lnTo>
                  <a:lnTo>
                    <a:pt x="1133" y="953"/>
                  </a:lnTo>
                  <a:lnTo>
                    <a:pt x="1133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3"/>
                  </a:lnTo>
                  <a:lnTo>
                    <a:pt x="1135" y="951"/>
                  </a:lnTo>
                  <a:lnTo>
                    <a:pt x="1137" y="951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7" y="953"/>
                  </a:lnTo>
                  <a:lnTo>
                    <a:pt x="1139" y="953"/>
                  </a:lnTo>
                  <a:lnTo>
                    <a:pt x="1139" y="953"/>
                  </a:lnTo>
                  <a:lnTo>
                    <a:pt x="1137" y="953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7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5" y="954"/>
                  </a:lnTo>
                  <a:lnTo>
                    <a:pt x="1133" y="954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3" y="956"/>
                  </a:lnTo>
                  <a:lnTo>
                    <a:pt x="1131" y="956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3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0" y="956"/>
                  </a:lnTo>
                  <a:lnTo>
                    <a:pt x="1131" y="956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0" y="958"/>
                  </a:lnTo>
                  <a:lnTo>
                    <a:pt x="1131" y="960"/>
                  </a:lnTo>
                  <a:lnTo>
                    <a:pt x="1131" y="958"/>
                  </a:lnTo>
                  <a:lnTo>
                    <a:pt x="1131" y="958"/>
                  </a:lnTo>
                  <a:lnTo>
                    <a:pt x="1133" y="958"/>
                  </a:lnTo>
                  <a:lnTo>
                    <a:pt x="1133" y="958"/>
                  </a:lnTo>
                  <a:lnTo>
                    <a:pt x="1135" y="956"/>
                  </a:lnTo>
                  <a:lnTo>
                    <a:pt x="1137" y="956"/>
                  </a:lnTo>
                  <a:lnTo>
                    <a:pt x="1137" y="956"/>
                  </a:lnTo>
                  <a:lnTo>
                    <a:pt x="1139" y="954"/>
                  </a:lnTo>
                  <a:lnTo>
                    <a:pt x="1140" y="954"/>
                  </a:lnTo>
                  <a:lnTo>
                    <a:pt x="1140" y="954"/>
                  </a:lnTo>
                  <a:lnTo>
                    <a:pt x="1142" y="953"/>
                  </a:lnTo>
                  <a:lnTo>
                    <a:pt x="1142" y="953"/>
                  </a:lnTo>
                  <a:lnTo>
                    <a:pt x="1144" y="953"/>
                  </a:lnTo>
                  <a:lnTo>
                    <a:pt x="1146" y="951"/>
                  </a:lnTo>
                  <a:lnTo>
                    <a:pt x="1146" y="951"/>
                  </a:lnTo>
                  <a:lnTo>
                    <a:pt x="1148" y="951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48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0" y="949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7"/>
                  </a:lnTo>
                  <a:lnTo>
                    <a:pt x="1151" y="949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9"/>
                  </a:lnTo>
                  <a:lnTo>
                    <a:pt x="1153" y="949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3" y="947"/>
                  </a:lnTo>
                  <a:lnTo>
                    <a:pt x="1155" y="947"/>
                  </a:lnTo>
                  <a:lnTo>
                    <a:pt x="1155" y="945"/>
                  </a:lnTo>
                  <a:lnTo>
                    <a:pt x="1155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5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7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49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1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3"/>
                  </a:lnTo>
                  <a:lnTo>
                    <a:pt x="1157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5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4"/>
                  </a:lnTo>
                  <a:lnTo>
                    <a:pt x="1153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1" y="956"/>
                  </a:lnTo>
                  <a:lnTo>
                    <a:pt x="1150" y="956"/>
                  </a:lnTo>
                  <a:lnTo>
                    <a:pt x="1150" y="956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50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8" y="958"/>
                  </a:lnTo>
                  <a:lnTo>
                    <a:pt x="1146" y="958"/>
                  </a:lnTo>
                  <a:lnTo>
                    <a:pt x="1146" y="958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6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4" y="960"/>
                  </a:lnTo>
                  <a:lnTo>
                    <a:pt x="1142" y="960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2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40" y="962"/>
                  </a:lnTo>
                  <a:lnTo>
                    <a:pt x="1139" y="962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9" y="963"/>
                  </a:lnTo>
                  <a:lnTo>
                    <a:pt x="1137" y="963"/>
                  </a:lnTo>
                  <a:lnTo>
                    <a:pt x="1137" y="963"/>
                  </a:lnTo>
                  <a:lnTo>
                    <a:pt x="1137" y="965"/>
                  </a:lnTo>
                  <a:lnTo>
                    <a:pt x="1137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5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7"/>
                  </a:lnTo>
                  <a:lnTo>
                    <a:pt x="1133" y="969"/>
                  </a:lnTo>
                  <a:lnTo>
                    <a:pt x="1133" y="969"/>
                  </a:lnTo>
                  <a:lnTo>
                    <a:pt x="1135" y="969"/>
                  </a:lnTo>
                  <a:lnTo>
                    <a:pt x="1137" y="967"/>
                  </a:lnTo>
                  <a:lnTo>
                    <a:pt x="1139" y="965"/>
                  </a:lnTo>
                  <a:lnTo>
                    <a:pt x="1142" y="963"/>
                  </a:lnTo>
                  <a:lnTo>
                    <a:pt x="1146" y="962"/>
                  </a:lnTo>
                  <a:lnTo>
                    <a:pt x="1148" y="960"/>
                  </a:lnTo>
                  <a:lnTo>
                    <a:pt x="1151" y="958"/>
                  </a:lnTo>
                  <a:lnTo>
                    <a:pt x="1153" y="956"/>
                  </a:lnTo>
                  <a:lnTo>
                    <a:pt x="1155" y="954"/>
                  </a:lnTo>
                  <a:lnTo>
                    <a:pt x="1157" y="954"/>
                  </a:lnTo>
                  <a:lnTo>
                    <a:pt x="1157" y="954"/>
                  </a:lnTo>
                  <a:lnTo>
                    <a:pt x="1159" y="954"/>
                  </a:lnTo>
                  <a:lnTo>
                    <a:pt x="1161" y="953"/>
                  </a:lnTo>
                  <a:lnTo>
                    <a:pt x="1162" y="951"/>
                  </a:lnTo>
                  <a:lnTo>
                    <a:pt x="1164" y="951"/>
                  </a:lnTo>
                  <a:lnTo>
                    <a:pt x="1168" y="947"/>
                  </a:lnTo>
                  <a:lnTo>
                    <a:pt x="1172" y="947"/>
                  </a:lnTo>
                  <a:lnTo>
                    <a:pt x="1175" y="943"/>
                  </a:lnTo>
                  <a:lnTo>
                    <a:pt x="1179" y="942"/>
                  </a:lnTo>
                  <a:lnTo>
                    <a:pt x="1181" y="940"/>
                  </a:lnTo>
                  <a:lnTo>
                    <a:pt x="1183" y="938"/>
                  </a:lnTo>
                  <a:lnTo>
                    <a:pt x="1184" y="938"/>
                  </a:lnTo>
                  <a:lnTo>
                    <a:pt x="1186" y="936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6" y="934"/>
                  </a:lnTo>
                  <a:lnTo>
                    <a:pt x="1184" y="934"/>
                  </a:lnTo>
                  <a:lnTo>
                    <a:pt x="1184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6"/>
                  </a:lnTo>
                  <a:lnTo>
                    <a:pt x="1183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81" y="938"/>
                  </a:lnTo>
                  <a:lnTo>
                    <a:pt x="1179" y="938"/>
                  </a:lnTo>
                  <a:lnTo>
                    <a:pt x="1179" y="940"/>
                  </a:lnTo>
                  <a:lnTo>
                    <a:pt x="1179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7" y="940"/>
                  </a:lnTo>
                  <a:lnTo>
                    <a:pt x="1175" y="940"/>
                  </a:lnTo>
                  <a:lnTo>
                    <a:pt x="1175" y="942"/>
                  </a:lnTo>
                  <a:lnTo>
                    <a:pt x="1173" y="942"/>
                  </a:lnTo>
                  <a:lnTo>
                    <a:pt x="1173" y="942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3"/>
                  </a:lnTo>
                  <a:lnTo>
                    <a:pt x="1172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70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5"/>
                  </a:lnTo>
                  <a:lnTo>
                    <a:pt x="1168" y="947"/>
                  </a:lnTo>
                  <a:lnTo>
                    <a:pt x="1168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6" y="947"/>
                  </a:lnTo>
                  <a:lnTo>
                    <a:pt x="1164" y="947"/>
                  </a:lnTo>
                  <a:lnTo>
                    <a:pt x="1164" y="947"/>
                  </a:lnTo>
                  <a:lnTo>
                    <a:pt x="1164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2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61" y="949"/>
                  </a:lnTo>
                  <a:lnTo>
                    <a:pt x="1159" y="949"/>
                  </a:lnTo>
                  <a:lnTo>
                    <a:pt x="1161" y="949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7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5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3"/>
                  </a:lnTo>
                  <a:lnTo>
                    <a:pt x="1161" y="942"/>
                  </a:lnTo>
                  <a:lnTo>
                    <a:pt x="1162" y="942"/>
                  </a:lnTo>
                  <a:lnTo>
                    <a:pt x="1162" y="942"/>
                  </a:lnTo>
                  <a:lnTo>
                    <a:pt x="1162" y="940"/>
                  </a:lnTo>
                  <a:lnTo>
                    <a:pt x="1164" y="940"/>
                  </a:lnTo>
                  <a:lnTo>
                    <a:pt x="1166" y="940"/>
                  </a:lnTo>
                  <a:lnTo>
                    <a:pt x="1166" y="940"/>
                  </a:lnTo>
                  <a:lnTo>
                    <a:pt x="1170" y="938"/>
                  </a:lnTo>
                  <a:lnTo>
                    <a:pt x="1173" y="936"/>
                  </a:lnTo>
                  <a:lnTo>
                    <a:pt x="1175" y="934"/>
                  </a:lnTo>
                  <a:lnTo>
                    <a:pt x="1175" y="934"/>
                  </a:lnTo>
                  <a:lnTo>
                    <a:pt x="1177" y="934"/>
                  </a:lnTo>
                  <a:lnTo>
                    <a:pt x="1177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79" y="934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1" y="932"/>
                  </a:lnTo>
                  <a:lnTo>
                    <a:pt x="1181" y="934"/>
                  </a:lnTo>
                  <a:lnTo>
                    <a:pt x="1181" y="934"/>
                  </a:lnTo>
                  <a:lnTo>
                    <a:pt x="1183" y="934"/>
                  </a:lnTo>
                  <a:lnTo>
                    <a:pt x="1184" y="934"/>
                  </a:lnTo>
                  <a:lnTo>
                    <a:pt x="1186" y="932"/>
                  </a:lnTo>
                  <a:lnTo>
                    <a:pt x="1188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1"/>
                  </a:lnTo>
                  <a:lnTo>
                    <a:pt x="1190" y="932"/>
                  </a:lnTo>
                  <a:lnTo>
                    <a:pt x="1190" y="932"/>
                  </a:lnTo>
                  <a:lnTo>
                    <a:pt x="1188" y="932"/>
                  </a:lnTo>
                  <a:lnTo>
                    <a:pt x="1188" y="934"/>
                  </a:lnTo>
                  <a:lnTo>
                    <a:pt x="1188" y="934"/>
                  </a:lnTo>
                  <a:lnTo>
                    <a:pt x="1190" y="934"/>
                  </a:lnTo>
                  <a:lnTo>
                    <a:pt x="1192" y="932"/>
                  </a:lnTo>
                  <a:lnTo>
                    <a:pt x="1193" y="931"/>
                  </a:lnTo>
                  <a:lnTo>
                    <a:pt x="1195" y="931"/>
                  </a:lnTo>
                  <a:lnTo>
                    <a:pt x="1195" y="931"/>
                  </a:lnTo>
                  <a:lnTo>
                    <a:pt x="1197" y="929"/>
                  </a:lnTo>
                  <a:lnTo>
                    <a:pt x="1197" y="929"/>
                  </a:lnTo>
                  <a:lnTo>
                    <a:pt x="1199" y="927"/>
                  </a:lnTo>
                  <a:lnTo>
                    <a:pt x="1201" y="927"/>
                  </a:lnTo>
                  <a:lnTo>
                    <a:pt x="1203" y="925"/>
                  </a:lnTo>
                  <a:lnTo>
                    <a:pt x="1203" y="923"/>
                  </a:lnTo>
                  <a:lnTo>
                    <a:pt x="1204" y="923"/>
                  </a:lnTo>
                  <a:lnTo>
                    <a:pt x="1206" y="921"/>
                  </a:lnTo>
                  <a:lnTo>
                    <a:pt x="1208" y="920"/>
                  </a:lnTo>
                  <a:lnTo>
                    <a:pt x="1210" y="918"/>
                  </a:lnTo>
                  <a:lnTo>
                    <a:pt x="1212" y="918"/>
                  </a:lnTo>
                  <a:lnTo>
                    <a:pt x="1214" y="916"/>
                  </a:lnTo>
                  <a:lnTo>
                    <a:pt x="1214" y="916"/>
                  </a:lnTo>
                  <a:lnTo>
                    <a:pt x="1215" y="914"/>
                  </a:lnTo>
                  <a:lnTo>
                    <a:pt x="1217" y="912"/>
                  </a:lnTo>
                  <a:lnTo>
                    <a:pt x="1217" y="912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0"/>
                  </a:lnTo>
                  <a:lnTo>
                    <a:pt x="1219" y="912"/>
                  </a:lnTo>
                  <a:lnTo>
                    <a:pt x="1219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21" y="912"/>
                  </a:lnTo>
                  <a:lnTo>
                    <a:pt x="1219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10"/>
                  </a:lnTo>
                  <a:lnTo>
                    <a:pt x="1221" y="909"/>
                  </a:lnTo>
                  <a:lnTo>
                    <a:pt x="1221" y="910"/>
                  </a:lnTo>
                  <a:lnTo>
                    <a:pt x="1223" y="909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5" y="907"/>
                  </a:lnTo>
                  <a:lnTo>
                    <a:pt x="1226" y="907"/>
                  </a:lnTo>
                  <a:lnTo>
                    <a:pt x="1226" y="905"/>
                  </a:lnTo>
                  <a:lnTo>
                    <a:pt x="1228" y="905"/>
                  </a:lnTo>
                  <a:lnTo>
                    <a:pt x="1228" y="905"/>
                  </a:lnTo>
                  <a:lnTo>
                    <a:pt x="1228" y="903"/>
                  </a:lnTo>
                  <a:lnTo>
                    <a:pt x="1228" y="903"/>
                  </a:lnTo>
                  <a:lnTo>
                    <a:pt x="1230" y="901"/>
                  </a:lnTo>
                  <a:lnTo>
                    <a:pt x="1230" y="901"/>
                  </a:lnTo>
                  <a:lnTo>
                    <a:pt x="1232" y="900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8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6" y="894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9" y="892"/>
                  </a:lnTo>
                  <a:lnTo>
                    <a:pt x="1239" y="892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41" y="889"/>
                  </a:lnTo>
                  <a:lnTo>
                    <a:pt x="1243" y="889"/>
                  </a:lnTo>
                  <a:lnTo>
                    <a:pt x="1243" y="887"/>
                  </a:lnTo>
                  <a:lnTo>
                    <a:pt x="1245" y="887"/>
                  </a:lnTo>
                  <a:lnTo>
                    <a:pt x="1245" y="885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3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7"/>
                  </a:lnTo>
                  <a:lnTo>
                    <a:pt x="1241" y="889"/>
                  </a:lnTo>
                  <a:lnTo>
                    <a:pt x="1241" y="889"/>
                  </a:lnTo>
                  <a:lnTo>
                    <a:pt x="1241" y="890"/>
                  </a:lnTo>
                  <a:lnTo>
                    <a:pt x="1239" y="890"/>
                  </a:lnTo>
                  <a:lnTo>
                    <a:pt x="1239" y="890"/>
                  </a:lnTo>
                  <a:lnTo>
                    <a:pt x="1237" y="890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7" y="892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4"/>
                  </a:lnTo>
                  <a:lnTo>
                    <a:pt x="1236" y="894"/>
                  </a:lnTo>
                  <a:lnTo>
                    <a:pt x="1234" y="896"/>
                  </a:lnTo>
                  <a:lnTo>
                    <a:pt x="1234" y="896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4"/>
                  </a:lnTo>
                  <a:lnTo>
                    <a:pt x="1234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2"/>
                  </a:lnTo>
                  <a:lnTo>
                    <a:pt x="1236" y="892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90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6" y="889"/>
                  </a:lnTo>
                  <a:lnTo>
                    <a:pt x="1237" y="887"/>
                  </a:lnTo>
                  <a:lnTo>
                    <a:pt x="1237" y="887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9" y="885"/>
                  </a:lnTo>
                  <a:lnTo>
                    <a:pt x="1237" y="885"/>
                  </a:lnTo>
                  <a:lnTo>
                    <a:pt x="1237" y="885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7" y="883"/>
                  </a:lnTo>
                  <a:lnTo>
                    <a:pt x="1236" y="883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6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4" y="887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4" y="885"/>
                  </a:lnTo>
                  <a:lnTo>
                    <a:pt x="1232" y="885"/>
                  </a:lnTo>
                  <a:lnTo>
                    <a:pt x="1232" y="887"/>
                  </a:lnTo>
                  <a:lnTo>
                    <a:pt x="1232" y="887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0" y="887"/>
                  </a:lnTo>
                  <a:lnTo>
                    <a:pt x="1230" y="887"/>
                  </a:lnTo>
                  <a:lnTo>
                    <a:pt x="1228" y="887"/>
                  </a:lnTo>
                  <a:lnTo>
                    <a:pt x="1228" y="885"/>
                  </a:lnTo>
                  <a:lnTo>
                    <a:pt x="1228" y="885"/>
                  </a:lnTo>
                  <a:lnTo>
                    <a:pt x="1230" y="885"/>
                  </a:lnTo>
                  <a:lnTo>
                    <a:pt x="1230" y="885"/>
                  </a:lnTo>
                  <a:lnTo>
                    <a:pt x="1232" y="885"/>
                  </a:lnTo>
                  <a:lnTo>
                    <a:pt x="1232" y="883"/>
                  </a:lnTo>
                  <a:lnTo>
                    <a:pt x="1232" y="885"/>
                  </a:lnTo>
                  <a:lnTo>
                    <a:pt x="1232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5"/>
                  </a:lnTo>
                  <a:lnTo>
                    <a:pt x="1234" y="883"/>
                  </a:lnTo>
                  <a:lnTo>
                    <a:pt x="1236" y="883"/>
                  </a:lnTo>
                  <a:lnTo>
                    <a:pt x="1236" y="883"/>
                  </a:lnTo>
                  <a:lnTo>
                    <a:pt x="1236" y="881"/>
                  </a:lnTo>
                  <a:lnTo>
                    <a:pt x="1236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7" y="881"/>
                  </a:lnTo>
                  <a:lnTo>
                    <a:pt x="1239" y="881"/>
                  </a:lnTo>
                  <a:lnTo>
                    <a:pt x="1239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3"/>
                  </a:lnTo>
                  <a:lnTo>
                    <a:pt x="1241" y="885"/>
                  </a:lnTo>
                  <a:lnTo>
                    <a:pt x="1241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5"/>
                  </a:lnTo>
                  <a:lnTo>
                    <a:pt x="1243" y="883"/>
                  </a:lnTo>
                  <a:lnTo>
                    <a:pt x="1243" y="883"/>
                  </a:lnTo>
                  <a:lnTo>
                    <a:pt x="1243" y="881"/>
                  </a:lnTo>
                  <a:lnTo>
                    <a:pt x="1241" y="881"/>
                  </a:lnTo>
                  <a:lnTo>
                    <a:pt x="1241" y="881"/>
                  </a:lnTo>
                  <a:lnTo>
                    <a:pt x="1241" y="879"/>
                  </a:lnTo>
                  <a:lnTo>
                    <a:pt x="1241" y="879"/>
                  </a:lnTo>
                  <a:lnTo>
                    <a:pt x="1241" y="878"/>
                  </a:lnTo>
                  <a:lnTo>
                    <a:pt x="1241" y="878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1" y="874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41" y="872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9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70"/>
                  </a:lnTo>
                  <a:lnTo>
                    <a:pt x="1237" y="868"/>
                  </a:lnTo>
                  <a:lnTo>
                    <a:pt x="1236" y="868"/>
                  </a:lnTo>
                  <a:lnTo>
                    <a:pt x="1236" y="870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4" y="867"/>
                  </a:lnTo>
                  <a:lnTo>
                    <a:pt x="1234" y="868"/>
                  </a:lnTo>
                  <a:lnTo>
                    <a:pt x="1234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6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7" y="868"/>
                  </a:lnTo>
                  <a:lnTo>
                    <a:pt x="1239" y="868"/>
                  </a:lnTo>
                  <a:lnTo>
                    <a:pt x="1239" y="868"/>
                  </a:lnTo>
                  <a:lnTo>
                    <a:pt x="1241" y="868"/>
                  </a:lnTo>
                  <a:lnTo>
                    <a:pt x="1241" y="870"/>
                  </a:lnTo>
                  <a:lnTo>
                    <a:pt x="1241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3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0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5" y="872"/>
                  </a:lnTo>
                  <a:lnTo>
                    <a:pt x="1248" y="872"/>
                  </a:lnTo>
                  <a:lnTo>
                    <a:pt x="1248" y="870"/>
                  </a:lnTo>
                  <a:lnTo>
                    <a:pt x="1250" y="870"/>
                  </a:lnTo>
                  <a:lnTo>
                    <a:pt x="1250" y="868"/>
                  </a:lnTo>
                  <a:lnTo>
                    <a:pt x="1252" y="868"/>
                  </a:lnTo>
                  <a:lnTo>
                    <a:pt x="1252" y="868"/>
                  </a:lnTo>
                  <a:lnTo>
                    <a:pt x="1254" y="867"/>
                  </a:lnTo>
                  <a:lnTo>
                    <a:pt x="1254" y="865"/>
                  </a:lnTo>
                  <a:lnTo>
                    <a:pt x="1254" y="865"/>
                  </a:lnTo>
                  <a:lnTo>
                    <a:pt x="1256" y="863"/>
                  </a:lnTo>
                  <a:lnTo>
                    <a:pt x="1256" y="863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7" y="861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9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7"/>
                  </a:lnTo>
                  <a:lnTo>
                    <a:pt x="1256" y="859"/>
                  </a:lnTo>
                  <a:lnTo>
                    <a:pt x="1257" y="859"/>
                  </a:lnTo>
                  <a:lnTo>
                    <a:pt x="1257" y="859"/>
                  </a:lnTo>
                  <a:lnTo>
                    <a:pt x="1257" y="857"/>
                  </a:lnTo>
                  <a:lnTo>
                    <a:pt x="1259" y="857"/>
                  </a:lnTo>
                  <a:lnTo>
                    <a:pt x="1259" y="857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6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4"/>
                  </a:lnTo>
                  <a:lnTo>
                    <a:pt x="1261" y="852"/>
                  </a:lnTo>
                  <a:lnTo>
                    <a:pt x="1261" y="852"/>
                  </a:lnTo>
                  <a:lnTo>
                    <a:pt x="1261" y="854"/>
                  </a:lnTo>
                  <a:lnTo>
                    <a:pt x="1263" y="854"/>
                  </a:lnTo>
                  <a:lnTo>
                    <a:pt x="1263" y="854"/>
                  </a:lnTo>
                  <a:lnTo>
                    <a:pt x="1265" y="854"/>
                  </a:lnTo>
                  <a:lnTo>
                    <a:pt x="1267" y="854"/>
                  </a:lnTo>
                  <a:lnTo>
                    <a:pt x="1267" y="854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2"/>
                  </a:lnTo>
                  <a:lnTo>
                    <a:pt x="1267" y="850"/>
                  </a:lnTo>
                  <a:lnTo>
                    <a:pt x="1267" y="850"/>
                  </a:lnTo>
                  <a:lnTo>
                    <a:pt x="1267" y="848"/>
                  </a:lnTo>
                  <a:lnTo>
                    <a:pt x="1267" y="848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7" y="847"/>
                  </a:lnTo>
                  <a:lnTo>
                    <a:pt x="1268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74" y="847"/>
                  </a:lnTo>
                  <a:lnTo>
                    <a:pt x="1276" y="845"/>
                  </a:lnTo>
                  <a:lnTo>
                    <a:pt x="1276" y="845"/>
                  </a:lnTo>
                  <a:lnTo>
                    <a:pt x="1274" y="845"/>
                  </a:lnTo>
                  <a:lnTo>
                    <a:pt x="1267" y="843"/>
                  </a:lnTo>
                  <a:lnTo>
                    <a:pt x="1267" y="843"/>
                  </a:lnTo>
                  <a:lnTo>
                    <a:pt x="1267" y="841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7" y="839"/>
                  </a:lnTo>
                  <a:lnTo>
                    <a:pt x="1265" y="837"/>
                  </a:lnTo>
                  <a:lnTo>
                    <a:pt x="1265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7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3" y="839"/>
                  </a:lnTo>
                  <a:lnTo>
                    <a:pt x="1265" y="839"/>
                  </a:lnTo>
                  <a:lnTo>
                    <a:pt x="1265" y="839"/>
                  </a:lnTo>
                  <a:lnTo>
                    <a:pt x="1263" y="839"/>
                  </a:lnTo>
                  <a:lnTo>
                    <a:pt x="1263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61" y="841"/>
                  </a:lnTo>
                  <a:lnTo>
                    <a:pt x="1259" y="839"/>
                  </a:lnTo>
                  <a:lnTo>
                    <a:pt x="1259" y="839"/>
                  </a:lnTo>
                  <a:lnTo>
                    <a:pt x="1261" y="839"/>
                  </a:lnTo>
                  <a:lnTo>
                    <a:pt x="1261" y="839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7"/>
                  </a:lnTo>
                  <a:lnTo>
                    <a:pt x="1261" y="836"/>
                  </a:lnTo>
                  <a:lnTo>
                    <a:pt x="1259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6" y="837"/>
                  </a:lnTo>
                  <a:lnTo>
                    <a:pt x="1256" y="837"/>
                  </a:lnTo>
                  <a:lnTo>
                    <a:pt x="1256" y="836"/>
                  </a:lnTo>
                  <a:lnTo>
                    <a:pt x="1256" y="836"/>
                  </a:lnTo>
                  <a:lnTo>
                    <a:pt x="1257" y="836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59" y="834"/>
                  </a:lnTo>
                  <a:lnTo>
                    <a:pt x="1261" y="832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1" y="834"/>
                  </a:lnTo>
                  <a:lnTo>
                    <a:pt x="1263" y="832"/>
                  </a:lnTo>
                  <a:lnTo>
                    <a:pt x="1263" y="832"/>
                  </a:lnTo>
                  <a:lnTo>
                    <a:pt x="1263" y="830"/>
                  </a:lnTo>
                  <a:lnTo>
                    <a:pt x="1263" y="830"/>
                  </a:lnTo>
                  <a:lnTo>
                    <a:pt x="1261" y="830"/>
                  </a:lnTo>
                  <a:lnTo>
                    <a:pt x="1257" y="830"/>
                  </a:lnTo>
                  <a:lnTo>
                    <a:pt x="1256" y="828"/>
                  </a:lnTo>
                  <a:lnTo>
                    <a:pt x="1254" y="828"/>
                  </a:lnTo>
                  <a:lnTo>
                    <a:pt x="1252" y="826"/>
                  </a:lnTo>
                  <a:lnTo>
                    <a:pt x="1250" y="825"/>
                  </a:lnTo>
                  <a:lnTo>
                    <a:pt x="1252" y="823"/>
                  </a:lnTo>
                  <a:lnTo>
                    <a:pt x="1252" y="821"/>
                  </a:lnTo>
                  <a:lnTo>
                    <a:pt x="1254" y="819"/>
                  </a:lnTo>
                  <a:lnTo>
                    <a:pt x="1254" y="817"/>
                  </a:lnTo>
                  <a:lnTo>
                    <a:pt x="1254" y="817"/>
                  </a:lnTo>
                  <a:lnTo>
                    <a:pt x="1252" y="815"/>
                  </a:lnTo>
                  <a:lnTo>
                    <a:pt x="1250" y="815"/>
                  </a:lnTo>
                  <a:lnTo>
                    <a:pt x="1250" y="814"/>
                  </a:lnTo>
                  <a:lnTo>
                    <a:pt x="1250" y="812"/>
                  </a:lnTo>
                  <a:lnTo>
                    <a:pt x="1250" y="812"/>
                  </a:lnTo>
                  <a:lnTo>
                    <a:pt x="1252" y="810"/>
                  </a:lnTo>
                  <a:lnTo>
                    <a:pt x="1252" y="810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2" y="808"/>
                  </a:lnTo>
                  <a:lnTo>
                    <a:pt x="1250" y="808"/>
                  </a:lnTo>
                  <a:lnTo>
                    <a:pt x="1250" y="808"/>
                  </a:lnTo>
                  <a:lnTo>
                    <a:pt x="1248" y="808"/>
                  </a:lnTo>
                  <a:lnTo>
                    <a:pt x="1248" y="808"/>
                  </a:lnTo>
                  <a:lnTo>
                    <a:pt x="1246" y="806"/>
                  </a:lnTo>
                  <a:lnTo>
                    <a:pt x="1246" y="806"/>
                  </a:lnTo>
                  <a:lnTo>
                    <a:pt x="1245" y="806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5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8" y="806"/>
                  </a:lnTo>
                  <a:lnTo>
                    <a:pt x="1248" y="804"/>
                  </a:lnTo>
                  <a:lnTo>
                    <a:pt x="1248" y="804"/>
                  </a:lnTo>
                  <a:lnTo>
                    <a:pt x="1246" y="804"/>
                  </a:lnTo>
                  <a:lnTo>
                    <a:pt x="1246" y="804"/>
                  </a:lnTo>
                  <a:lnTo>
                    <a:pt x="1246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3"/>
                  </a:lnTo>
                  <a:lnTo>
                    <a:pt x="1243" y="801"/>
                  </a:lnTo>
                  <a:lnTo>
                    <a:pt x="1243" y="801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1" y="801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39" y="797"/>
                  </a:lnTo>
                  <a:lnTo>
                    <a:pt x="1239" y="797"/>
                  </a:lnTo>
                  <a:lnTo>
                    <a:pt x="1241" y="797"/>
                  </a:lnTo>
                  <a:lnTo>
                    <a:pt x="1241" y="797"/>
                  </a:lnTo>
                  <a:lnTo>
                    <a:pt x="1239" y="799"/>
                  </a:lnTo>
                  <a:lnTo>
                    <a:pt x="1239" y="799"/>
                  </a:lnTo>
                  <a:lnTo>
                    <a:pt x="1241" y="799"/>
                  </a:lnTo>
                  <a:lnTo>
                    <a:pt x="1241" y="797"/>
                  </a:lnTo>
                  <a:lnTo>
                    <a:pt x="1243" y="795"/>
                  </a:lnTo>
                  <a:lnTo>
                    <a:pt x="1243" y="795"/>
                  </a:lnTo>
                  <a:lnTo>
                    <a:pt x="1241" y="795"/>
                  </a:lnTo>
                  <a:lnTo>
                    <a:pt x="1241" y="795"/>
                  </a:lnTo>
                  <a:lnTo>
                    <a:pt x="1239" y="795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39" y="794"/>
                  </a:lnTo>
                  <a:lnTo>
                    <a:pt x="1241" y="794"/>
                  </a:lnTo>
                  <a:lnTo>
                    <a:pt x="1241" y="794"/>
                  </a:lnTo>
                  <a:lnTo>
                    <a:pt x="1243" y="794"/>
                  </a:lnTo>
                  <a:lnTo>
                    <a:pt x="1243" y="794"/>
                  </a:lnTo>
                  <a:lnTo>
                    <a:pt x="1243" y="795"/>
                  </a:lnTo>
                  <a:lnTo>
                    <a:pt x="1243" y="797"/>
                  </a:lnTo>
                  <a:lnTo>
                    <a:pt x="1241" y="799"/>
                  </a:lnTo>
                  <a:lnTo>
                    <a:pt x="1241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7"/>
                  </a:lnTo>
                  <a:lnTo>
                    <a:pt x="1245" y="799"/>
                  </a:lnTo>
                  <a:lnTo>
                    <a:pt x="1245" y="799"/>
                  </a:lnTo>
                  <a:lnTo>
                    <a:pt x="1243" y="799"/>
                  </a:lnTo>
                  <a:lnTo>
                    <a:pt x="1243" y="799"/>
                  </a:lnTo>
                  <a:lnTo>
                    <a:pt x="1243" y="801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3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5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1"/>
                  </a:lnTo>
                  <a:lnTo>
                    <a:pt x="1246" y="803"/>
                  </a:lnTo>
                  <a:lnTo>
                    <a:pt x="1248" y="803"/>
                  </a:lnTo>
                  <a:lnTo>
                    <a:pt x="1248" y="803"/>
                  </a:lnTo>
                  <a:lnTo>
                    <a:pt x="1248" y="804"/>
                  </a:lnTo>
                  <a:lnTo>
                    <a:pt x="1250" y="804"/>
                  </a:lnTo>
                  <a:lnTo>
                    <a:pt x="1250" y="806"/>
                  </a:lnTo>
                  <a:lnTo>
                    <a:pt x="1250" y="804"/>
                  </a:lnTo>
                  <a:lnTo>
                    <a:pt x="1250" y="804"/>
                  </a:lnTo>
                  <a:lnTo>
                    <a:pt x="1250" y="803"/>
                  </a:lnTo>
                  <a:lnTo>
                    <a:pt x="1250" y="803"/>
                  </a:lnTo>
                  <a:lnTo>
                    <a:pt x="1250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2" y="804"/>
                  </a:lnTo>
                  <a:lnTo>
                    <a:pt x="1254" y="806"/>
                  </a:lnTo>
                  <a:lnTo>
                    <a:pt x="1254" y="806"/>
                  </a:lnTo>
                  <a:lnTo>
                    <a:pt x="1256" y="806"/>
                  </a:lnTo>
                  <a:lnTo>
                    <a:pt x="1257" y="806"/>
                  </a:lnTo>
                  <a:lnTo>
                    <a:pt x="1257" y="806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08"/>
                  </a:lnTo>
                  <a:lnTo>
                    <a:pt x="1257" y="810"/>
                  </a:lnTo>
                  <a:lnTo>
                    <a:pt x="1259" y="810"/>
                  </a:lnTo>
                  <a:lnTo>
                    <a:pt x="1259" y="810"/>
                  </a:lnTo>
                  <a:lnTo>
                    <a:pt x="1261" y="810"/>
                  </a:lnTo>
                  <a:lnTo>
                    <a:pt x="1263" y="810"/>
                  </a:lnTo>
                  <a:lnTo>
                    <a:pt x="1265" y="808"/>
                  </a:lnTo>
                  <a:lnTo>
                    <a:pt x="1265" y="806"/>
                  </a:lnTo>
                  <a:lnTo>
                    <a:pt x="1265" y="804"/>
                  </a:lnTo>
                  <a:lnTo>
                    <a:pt x="1267" y="803"/>
                  </a:lnTo>
                  <a:lnTo>
                    <a:pt x="1267" y="801"/>
                  </a:lnTo>
                  <a:lnTo>
                    <a:pt x="1268" y="801"/>
                  </a:lnTo>
                  <a:lnTo>
                    <a:pt x="1268" y="799"/>
                  </a:lnTo>
                  <a:lnTo>
                    <a:pt x="1268" y="797"/>
                  </a:lnTo>
                  <a:lnTo>
                    <a:pt x="1270" y="797"/>
                  </a:lnTo>
                  <a:lnTo>
                    <a:pt x="1274" y="794"/>
                  </a:lnTo>
                  <a:lnTo>
                    <a:pt x="1276" y="794"/>
                  </a:lnTo>
                  <a:lnTo>
                    <a:pt x="1278" y="792"/>
                  </a:lnTo>
                  <a:lnTo>
                    <a:pt x="1278" y="792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4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79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1" y="795"/>
                  </a:lnTo>
                  <a:lnTo>
                    <a:pt x="1283" y="797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4"/>
                  </a:lnTo>
                  <a:lnTo>
                    <a:pt x="1283" y="795"/>
                  </a:lnTo>
                  <a:lnTo>
                    <a:pt x="1283" y="795"/>
                  </a:lnTo>
                  <a:lnTo>
                    <a:pt x="1283" y="797"/>
                  </a:lnTo>
                  <a:lnTo>
                    <a:pt x="1283" y="799"/>
                  </a:lnTo>
                  <a:lnTo>
                    <a:pt x="1283" y="801"/>
                  </a:lnTo>
                  <a:lnTo>
                    <a:pt x="1283" y="803"/>
                  </a:lnTo>
                  <a:lnTo>
                    <a:pt x="1283" y="804"/>
                  </a:lnTo>
                  <a:lnTo>
                    <a:pt x="1283" y="806"/>
                  </a:lnTo>
                  <a:lnTo>
                    <a:pt x="1283" y="808"/>
                  </a:lnTo>
                  <a:lnTo>
                    <a:pt x="1283" y="812"/>
                  </a:lnTo>
                  <a:lnTo>
                    <a:pt x="1283" y="812"/>
                  </a:lnTo>
                  <a:lnTo>
                    <a:pt x="1281" y="815"/>
                  </a:lnTo>
                  <a:lnTo>
                    <a:pt x="1281" y="815"/>
                  </a:lnTo>
                  <a:lnTo>
                    <a:pt x="1281" y="817"/>
                  </a:lnTo>
                  <a:lnTo>
                    <a:pt x="1279" y="819"/>
                  </a:lnTo>
                  <a:lnTo>
                    <a:pt x="1279" y="821"/>
                  </a:lnTo>
                  <a:lnTo>
                    <a:pt x="1278" y="821"/>
                  </a:lnTo>
                  <a:lnTo>
                    <a:pt x="1279" y="821"/>
                  </a:lnTo>
                  <a:lnTo>
                    <a:pt x="1279" y="821"/>
                  </a:lnTo>
                  <a:lnTo>
                    <a:pt x="1279" y="823"/>
                  </a:lnTo>
                  <a:lnTo>
                    <a:pt x="1278" y="823"/>
                  </a:lnTo>
                  <a:lnTo>
                    <a:pt x="1278" y="823"/>
                  </a:lnTo>
                  <a:lnTo>
                    <a:pt x="1276" y="823"/>
                  </a:lnTo>
                  <a:lnTo>
                    <a:pt x="1276" y="823"/>
                  </a:lnTo>
                  <a:lnTo>
                    <a:pt x="1276" y="821"/>
                  </a:lnTo>
                  <a:lnTo>
                    <a:pt x="1276" y="821"/>
                  </a:lnTo>
                  <a:lnTo>
                    <a:pt x="1274" y="823"/>
                  </a:lnTo>
                  <a:lnTo>
                    <a:pt x="1274" y="823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6" y="825"/>
                  </a:lnTo>
                  <a:lnTo>
                    <a:pt x="1278" y="825"/>
                  </a:lnTo>
                  <a:lnTo>
                    <a:pt x="1278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79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5"/>
                  </a:lnTo>
                  <a:lnTo>
                    <a:pt x="1281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3" y="823"/>
                  </a:lnTo>
                  <a:lnTo>
                    <a:pt x="1285" y="823"/>
                  </a:lnTo>
                  <a:lnTo>
                    <a:pt x="1287" y="823"/>
                  </a:lnTo>
                  <a:lnTo>
                    <a:pt x="1287" y="823"/>
                  </a:lnTo>
                  <a:lnTo>
                    <a:pt x="1288" y="821"/>
                  </a:lnTo>
                  <a:lnTo>
                    <a:pt x="1288" y="821"/>
                  </a:lnTo>
                  <a:lnTo>
                    <a:pt x="1290" y="821"/>
                  </a:lnTo>
                  <a:lnTo>
                    <a:pt x="1290" y="821"/>
                  </a:lnTo>
                  <a:lnTo>
                    <a:pt x="1292" y="819"/>
                  </a:lnTo>
                  <a:lnTo>
                    <a:pt x="1294" y="819"/>
                  </a:lnTo>
                  <a:lnTo>
                    <a:pt x="1296" y="819"/>
                  </a:lnTo>
                  <a:lnTo>
                    <a:pt x="1298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299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7"/>
                  </a:lnTo>
                  <a:lnTo>
                    <a:pt x="1301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3" y="819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5" y="821"/>
                  </a:lnTo>
                  <a:lnTo>
                    <a:pt x="1307" y="819"/>
                  </a:lnTo>
                  <a:lnTo>
                    <a:pt x="1307" y="819"/>
                  </a:lnTo>
                  <a:lnTo>
                    <a:pt x="1309" y="819"/>
                  </a:lnTo>
                  <a:lnTo>
                    <a:pt x="1309" y="817"/>
                  </a:lnTo>
                  <a:lnTo>
                    <a:pt x="1310" y="819"/>
                  </a:lnTo>
                  <a:lnTo>
                    <a:pt x="1310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19"/>
                  </a:lnTo>
                  <a:lnTo>
                    <a:pt x="1309" y="821"/>
                  </a:lnTo>
                  <a:lnTo>
                    <a:pt x="1307" y="821"/>
                  </a:lnTo>
                  <a:lnTo>
                    <a:pt x="1307" y="821"/>
                  </a:lnTo>
                  <a:lnTo>
                    <a:pt x="1307" y="823"/>
                  </a:lnTo>
                  <a:lnTo>
                    <a:pt x="1307" y="823"/>
                  </a:lnTo>
                  <a:lnTo>
                    <a:pt x="1307" y="825"/>
                  </a:lnTo>
                  <a:lnTo>
                    <a:pt x="1305" y="823"/>
                  </a:lnTo>
                  <a:lnTo>
                    <a:pt x="1305" y="823"/>
                  </a:lnTo>
                  <a:lnTo>
                    <a:pt x="1303" y="823"/>
                  </a:lnTo>
                  <a:lnTo>
                    <a:pt x="1303" y="825"/>
                  </a:lnTo>
                  <a:lnTo>
                    <a:pt x="1303" y="825"/>
                  </a:lnTo>
                  <a:lnTo>
                    <a:pt x="1301" y="823"/>
                  </a:lnTo>
                  <a:lnTo>
                    <a:pt x="1301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9" y="823"/>
                  </a:lnTo>
                  <a:lnTo>
                    <a:pt x="1298" y="823"/>
                  </a:lnTo>
                  <a:lnTo>
                    <a:pt x="1298" y="825"/>
                  </a:lnTo>
                  <a:lnTo>
                    <a:pt x="1298" y="825"/>
                  </a:lnTo>
                  <a:lnTo>
                    <a:pt x="1298" y="826"/>
                  </a:lnTo>
                  <a:lnTo>
                    <a:pt x="1296" y="826"/>
                  </a:lnTo>
                  <a:lnTo>
                    <a:pt x="1296" y="826"/>
                  </a:lnTo>
                  <a:lnTo>
                    <a:pt x="1296" y="828"/>
                  </a:lnTo>
                  <a:lnTo>
                    <a:pt x="1296" y="828"/>
                  </a:lnTo>
                  <a:lnTo>
                    <a:pt x="1294" y="828"/>
                  </a:lnTo>
                  <a:lnTo>
                    <a:pt x="1294" y="830"/>
                  </a:lnTo>
                  <a:lnTo>
                    <a:pt x="1292" y="830"/>
                  </a:lnTo>
                  <a:lnTo>
                    <a:pt x="1292" y="830"/>
                  </a:lnTo>
                  <a:lnTo>
                    <a:pt x="1290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8" y="830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2"/>
                  </a:lnTo>
                  <a:lnTo>
                    <a:pt x="1287" y="834"/>
                  </a:lnTo>
                  <a:lnTo>
                    <a:pt x="1287" y="834"/>
                  </a:lnTo>
                  <a:lnTo>
                    <a:pt x="1285" y="834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5" y="836"/>
                  </a:lnTo>
                  <a:lnTo>
                    <a:pt x="1283" y="837"/>
                  </a:lnTo>
                  <a:lnTo>
                    <a:pt x="1283" y="837"/>
                  </a:lnTo>
                  <a:lnTo>
                    <a:pt x="1283" y="839"/>
                  </a:lnTo>
                  <a:lnTo>
                    <a:pt x="1283" y="839"/>
                  </a:lnTo>
                  <a:lnTo>
                    <a:pt x="1281" y="839"/>
                  </a:lnTo>
                  <a:lnTo>
                    <a:pt x="1281" y="841"/>
                  </a:lnTo>
                  <a:lnTo>
                    <a:pt x="1279" y="841"/>
                  </a:lnTo>
                  <a:lnTo>
                    <a:pt x="1279" y="841"/>
                  </a:lnTo>
                  <a:lnTo>
                    <a:pt x="1279" y="843"/>
                  </a:lnTo>
                  <a:lnTo>
                    <a:pt x="1278" y="843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8" y="845"/>
                  </a:lnTo>
                  <a:lnTo>
                    <a:pt x="1279" y="845"/>
                  </a:lnTo>
                  <a:lnTo>
                    <a:pt x="1279" y="847"/>
                  </a:lnTo>
                  <a:lnTo>
                    <a:pt x="1281" y="845"/>
                  </a:lnTo>
                  <a:lnTo>
                    <a:pt x="1283" y="843"/>
                  </a:lnTo>
                  <a:lnTo>
                    <a:pt x="1285" y="841"/>
                  </a:lnTo>
                  <a:lnTo>
                    <a:pt x="1285" y="841"/>
                  </a:lnTo>
                  <a:lnTo>
                    <a:pt x="1287" y="839"/>
                  </a:lnTo>
                  <a:lnTo>
                    <a:pt x="1287" y="837"/>
                  </a:lnTo>
                  <a:lnTo>
                    <a:pt x="1288" y="836"/>
                  </a:lnTo>
                  <a:lnTo>
                    <a:pt x="1288" y="836"/>
                  </a:lnTo>
                  <a:lnTo>
                    <a:pt x="1290" y="834"/>
                  </a:lnTo>
                  <a:lnTo>
                    <a:pt x="1294" y="834"/>
                  </a:lnTo>
                  <a:lnTo>
                    <a:pt x="1296" y="832"/>
                  </a:lnTo>
                  <a:lnTo>
                    <a:pt x="1298" y="830"/>
                  </a:lnTo>
                  <a:lnTo>
                    <a:pt x="1299" y="830"/>
                  </a:lnTo>
                  <a:lnTo>
                    <a:pt x="1301" y="828"/>
                  </a:lnTo>
                  <a:lnTo>
                    <a:pt x="1303" y="826"/>
                  </a:lnTo>
                  <a:lnTo>
                    <a:pt x="1305" y="826"/>
                  </a:lnTo>
                  <a:lnTo>
                    <a:pt x="1307" y="825"/>
                  </a:lnTo>
                  <a:lnTo>
                    <a:pt x="1312" y="823"/>
                  </a:lnTo>
                  <a:lnTo>
                    <a:pt x="1314" y="821"/>
                  </a:lnTo>
                  <a:lnTo>
                    <a:pt x="1316" y="821"/>
                  </a:lnTo>
                  <a:lnTo>
                    <a:pt x="1318" y="819"/>
                  </a:lnTo>
                  <a:lnTo>
                    <a:pt x="1321" y="817"/>
                  </a:lnTo>
                  <a:lnTo>
                    <a:pt x="1325" y="815"/>
                  </a:lnTo>
                  <a:lnTo>
                    <a:pt x="1329" y="812"/>
                  </a:lnTo>
                  <a:lnTo>
                    <a:pt x="1332" y="810"/>
                  </a:lnTo>
                  <a:lnTo>
                    <a:pt x="1338" y="808"/>
                  </a:lnTo>
                  <a:lnTo>
                    <a:pt x="1341" y="804"/>
                  </a:lnTo>
                  <a:lnTo>
                    <a:pt x="1343" y="804"/>
                  </a:lnTo>
                  <a:lnTo>
                    <a:pt x="1347" y="803"/>
                  </a:lnTo>
                  <a:lnTo>
                    <a:pt x="1349" y="801"/>
                  </a:lnTo>
                  <a:lnTo>
                    <a:pt x="1351" y="801"/>
                  </a:lnTo>
                  <a:lnTo>
                    <a:pt x="1351" y="799"/>
                  </a:lnTo>
                  <a:lnTo>
                    <a:pt x="1354" y="799"/>
                  </a:lnTo>
                  <a:lnTo>
                    <a:pt x="1356" y="797"/>
                  </a:lnTo>
                  <a:lnTo>
                    <a:pt x="1360" y="797"/>
                  </a:lnTo>
                  <a:lnTo>
                    <a:pt x="1362" y="797"/>
                  </a:lnTo>
                  <a:lnTo>
                    <a:pt x="1362" y="797"/>
                  </a:lnTo>
                  <a:lnTo>
                    <a:pt x="1363" y="797"/>
                  </a:lnTo>
                  <a:lnTo>
                    <a:pt x="1365" y="795"/>
                  </a:lnTo>
                  <a:lnTo>
                    <a:pt x="1367" y="795"/>
                  </a:lnTo>
                  <a:lnTo>
                    <a:pt x="1367" y="797"/>
                  </a:lnTo>
                  <a:lnTo>
                    <a:pt x="1369" y="797"/>
                  </a:lnTo>
                  <a:lnTo>
                    <a:pt x="1371" y="797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4" y="797"/>
                  </a:lnTo>
                  <a:lnTo>
                    <a:pt x="1374" y="795"/>
                  </a:lnTo>
                  <a:lnTo>
                    <a:pt x="1376" y="797"/>
                  </a:lnTo>
                  <a:lnTo>
                    <a:pt x="1376" y="797"/>
                  </a:lnTo>
                  <a:lnTo>
                    <a:pt x="1376" y="795"/>
                  </a:lnTo>
                  <a:lnTo>
                    <a:pt x="1376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2"/>
                  </a:lnTo>
                  <a:lnTo>
                    <a:pt x="1373" y="792"/>
                  </a:lnTo>
                  <a:lnTo>
                    <a:pt x="1373" y="792"/>
                  </a:lnTo>
                  <a:lnTo>
                    <a:pt x="1373" y="790"/>
                  </a:lnTo>
                  <a:lnTo>
                    <a:pt x="1373" y="790"/>
                  </a:lnTo>
                  <a:lnTo>
                    <a:pt x="1371" y="790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71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8"/>
                  </a:lnTo>
                  <a:lnTo>
                    <a:pt x="1369" y="786"/>
                  </a:lnTo>
                  <a:lnTo>
                    <a:pt x="1369" y="786"/>
                  </a:lnTo>
                  <a:lnTo>
                    <a:pt x="1367" y="786"/>
                  </a:lnTo>
                  <a:lnTo>
                    <a:pt x="1367" y="786"/>
                  </a:lnTo>
                  <a:lnTo>
                    <a:pt x="1367" y="784"/>
                  </a:lnTo>
                  <a:lnTo>
                    <a:pt x="1367" y="784"/>
                  </a:lnTo>
                  <a:lnTo>
                    <a:pt x="1365" y="784"/>
                  </a:lnTo>
                  <a:lnTo>
                    <a:pt x="1365" y="784"/>
                  </a:lnTo>
                  <a:lnTo>
                    <a:pt x="1363" y="784"/>
                  </a:lnTo>
                  <a:lnTo>
                    <a:pt x="1363" y="783"/>
                  </a:lnTo>
                  <a:lnTo>
                    <a:pt x="1363" y="781"/>
                  </a:lnTo>
                  <a:lnTo>
                    <a:pt x="1362" y="781"/>
                  </a:lnTo>
                  <a:lnTo>
                    <a:pt x="1362" y="781"/>
                  </a:lnTo>
                  <a:lnTo>
                    <a:pt x="1362" y="779"/>
                  </a:lnTo>
                  <a:lnTo>
                    <a:pt x="1362" y="777"/>
                  </a:lnTo>
                  <a:lnTo>
                    <a:pt x="1362" y="777"/>
                  </a:lnTo>
                  <a:lnTo>
                    <a:pt x="1362" y="775"/>
                  </a:lnTo>
                  <a:lnTo>
                    <a:pt x="1363" y="775"/>
                  </a:lnTo>
                  <a:lnTo>
                    <a:pt x="1363" y="775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3" y="773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2"/>
                  </a:lnTo>
                  <a:lnTo>
                    <a:pt x="1365" y="770"/>
                  </a:lnTo>
                  <a:lnTo>
                    <a:pt x="1367" y="768"/>
                  </a:lnTo>
                  <a:lnTo>
                    <a:pt x="1367" y="766"/>
                  </a:lnTo>
                  <a:lnTo>
                    <a:pt x="1369" y="766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2"/>
                  </a:lnTo>
                  <a:lnTo>
                    <a:pt x="1369" y="762"/>
                  </a:lnTo>
                  <a:lnTo>
                    <a:pt x="1369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61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7"/>
                  </a:lnTo>
                  <a:lnTo>
                    <a:pt x="1369" y="757"/>
                  </a:lnTo>
                  <a:lnTo>
                    <a:pt x="1371" y="757"/>
                  </a:lnTo>
                  <a:lnTo>
                    <a:pt x="1371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9"/>
                  </a:lnTo>
                  <a:lnTo>
                    <a:pt x="1373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4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5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6" y="757"/>
                  </a:lnTo>
                  <a:lnTo>
                    <a:pt x="1378" y="757"/>
                  </a:lnTo>
                  <a:lnTo>
                    <a:pt x="1376" y="757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78" y="755"/>
                  </a:lnTo>
                  <a:lnTo>
                    <a:pt x="1380" y="755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78" y="757"/>
                  </a:lnTo>
                  <a:lnTo>
                    <a:pt x="1380" y="757"/>
                  </a:lnTo>
                  <a:lnTo>
                    <a:pt x="1380" y="753"/>
                  </a:lnTo>
                  <a:lnTo>
                    <a:pt x="1380" y="751"/>
                  </a:lnTo>
                  <a:lnTo>
                    <a:pt x="1380" y="751"/>
                  </a:lnTo>
                  <a:lnTo>
                    <a:pt x="1382" y="750"/>
                  </a:lnTo>
                  <a:lnTo>
                    <a:pt x="1384" y="746"/>
                  </a:lnTo>
                  <a:lnTo>
                    <a:pt x="1384" y="744"/>
                  </a:lnTo>
                  <a:lnTo>
                    <a:pt x="1384" y="742"/>
                  </a:lnTo>
                  <a:lnTo>
                    <a:pt x="1384" y="741"/>
                  </a:lnTo>
                  <a:lnTo>
                    <a:pt x="1384" y="739"/>
                  </a:lnTo>
                  <a:lnTo>
                    <a:pt x="1385" y="739"/>
                  </a:lnTo>
                  <a:lnTo>
                    <a:pt x="1385" y="739"/>
                  </a:lnTo>
                  <a:lnTo>
                    <a:pt x="1385" y="735"/>
                  </a:lnTo>
                  <a:lnTo>
                    <a:pt x="1385" y="735"/>
                  </a:lnTo>
                  <a:lnTo>
                    <a:pt x="1385" y="733"/>
                  </a:lnTo>
                  <a:lnTo>
                    <a:pt x="1385" y="733"/>
                  </a:lnTo>
                  <a:lnTo>
                    <a:pt x="1384" y="735"/>
                  </a:lnTo>
                  <a:lnTo>
                    <a:pt x="1384" y="733"/>
                  </a:lnTo>
                  <a:lnTo>
                    <a:pt x="1384" y="733"/>
                  </a:lnTo>
                  <a:lnTo>
                    <a:pt x="1384" y="731"/>
                  </a:lnTo>
                  <a:lnTo>
                    <a:pt x="1384" y="731"/>
                  </a:lnTo>
                  <a:lnTo>
                    <a:pt x="1384" y="730"/>
                  </a:lnTo>
                  <a:lnTo>
                    <a:pt x="1382" y="728"/>
                  </a:lnTo>
                  <a:lnTo>
                    <a:pt x="1382" y="726"/>
                  </a:lnTo>
                  <a:lnTo>
                    <a:pt x="1382" y="726"/>
                  </a:lnTo>
                  <a:lnTo>
                    <a:pt x="1382" y="724"/>
                  </a:lnTo>
                  <a:lnTo>
                    <a:pt x="1382" y="724"/>
                  </a:lnTo>
                  <a:lnTo>
                    <a:pt x="1384" y="722"/>
                  </a:lnTo>
                  <a:lnTo>
                    <a:pt x="1382" y="722"/>
                  </a:lnTo>
                  <a:lnTo>
                    <a:pt x="1384" y="720"/>
                  </a:lnTo>
                  <a:lnTo>
                    <a:pt x="1382" y="719"/>
                  </a:lnTo>
                  <a:lnTo>
                    <a:pt x="1382" y="717"/>
                  </a:lnTo>
                  <a:lnTo>
                    <a:pt x="1382" y="717"/>
                  </a:lnTo>
                  <a:lnTo>
                    <a:pt x="1380" y="715"/>
                  </a:lnTo>
                  <a:lnTo>
                    <a:pt x="1378" y="715"/>
                  </a:lnTo>
                  <a:lnTo>
                    <a:pt x="1378" y="715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6" y="713"/>
                  </a:lnTo>
                  <a:lnTo>
                    <a:pt x="1374" y="713"/>
                  </a:lnTo>
                  <a:lnTo>
                    <a:pt x="1374" y="713"/>
                  </a:lnTo>
                  <a:lnTo>
                    <a:pt x="1374" y="711"/>
                  </a:lnTo>
                  <a:lnTo>
                    <a:pt x="1374" y="709"/>
                  </a:lnTo>
                  <a:lnTo>
                    <a:pt x="1376" y="709"/>
                  </a:lnTo>
                  <a:lnTo>
                    <a:pt x="1376" y="709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8"/>
                  </a:lnTo>
                  <a:lnTo>
                    <a:pt x="1376" y="706"/>
                  </a:lnTo>
                  <a:lnTo>
                    <a:pt x="1374" y="704"/>
                  </a:lnTo>
                  <a:lnTo>
                    <a:pt x="1376" y="704"/>
                  </a:lnTo>
                  <a:lnTo>
                    <a:pt x="1376" y="702"/>
                  </a:lnTo>
                  <a:lnTo>
                    <a:pt x="1378" y="702"/>
                  </a:lnTo>
                  <a:lnTo>
                    <a:pt x="1378" y="700"/>
                  </a:lnTo>
                  <a:lnTo>
                    <a:pt x="1378" y="700"/>
                  </a:lnTo>
                  <a:lnTo>
                    <a:pt x="1380" y="700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9"/>
                  </a:lnTo>
                  <a:lnTo>
                    <a:pt x="1380" y="697"/>
                  </a:lnTo>
                  <a:lnTo>
                    <a:pt x="1380" y="697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80" y="695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3"/>
                  </a:lnTo>
                  <a:lnTo>
                    <a:pt x="1378" y="691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9"/>
                  </a:lnTo>
                  <a:lnTo>
                    <a:pt x="1378" y="688"/>
                  </a:lnTo>
                  <a:lnTo>
                    <a:pt x="1378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74" y="686"/>
                  </a:lnTo>
                  <a:lnTo>
                    <a:pt x="1376" y="686"/>
                  </a:lnTo>
                  <a:lnTo>
                    <a:pt x="1376" y="684"/>
                  </a:lnTo>
                  <a:lnTo>
                    <a:pt x="1376" y="684"/>
                  </a:lnTo>
                  <a:lnTo>
                    <a:pt x="1376" y="682"/>
                  </a:lnTo>
                  <a:lnTo>
                    <a:pt x="1376" y="680"/>
                  </a:lnTo>
                  <a:lnTo>
                    <a:pt x="1376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80"/>
                  </a:lnTo>
                  <a:lnTo>
                    <a:pt x="1378" y="678"/>
                  </a:lnTo>
                  <a:lnTo>
                    <a:pt x="1380" y="678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0" y="680"/>
                  </a:lnTo>
                  <a:lnTo>
                    <a:pt x="1382" y="678"/>
                  </a:lnTo>
                  <a:lnTo>
                    <a:pt x="1382" y="678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7"/>
                  </a:lnTo>
                  <a:lnTo>
                    <a:pt x="1380" y="675"/>
                  </a:lnTo>
                  <a:lnTo>
                    <a:pt x="1378" y="675"/>
                  </a:lnTo>
                  <a:lnTo>
                    <a:pt x="1380" y="675"/>
                  </a:lnTo>
                  <a:lnTo>
                    <a:pt x="1380" y="673"/>
                  </a:lnTo>
                  <a:lnTo>
                    <a:pt x="1380" y="669"/>
                  </a:lnTo>
                  <a:lnTo>
                    <a:pt x="1382" y="669"/>
                  </a:lnTo>
                  <a:lnTo>
                    <a:pt x="1384" y="669"/>
                  </a:lnTo>
                  <a:lnTo>
                    <a:pt x="1384" y="669"/>
                  </a:lnTo>
                  <a:lnTo>
                    <a:pt x="1385" y="667"/>
                  </a:lnTo>
                  <a:lnTo>
                    <a:pt x="1385" y="666"/>
                  </a:lnTo>
                  <a:lnTo>
                    <a:pt x="1385" y="666"/>
                  </a:lnTo>
                  <a:lnTo>
                    <a:pt x="1385" y="664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2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60"/>
                  </a:lnTo>
                  <a:lnTo>
                    <a:pt x="1385" y="658"/>
                  </a:lnTo>
                  <a:lnTo>
                    <a:pt x="1385" y="658"/>
                  </a:lnTo>
                  <a:lnTo>
                    <a:pt x="1387" y="656"/>
                  </a:lnTo>
                  <a:lnTo>
                    <a:pt x="1387" y="656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5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7" y="653"/>
                  </a:lnTo>
                  <a:lnTo>
                    <a:pt x="1389" y="653"/>
                  </a:lnTo>
                  <a:lnTo>
                    <a:pt x="1389" y="651"/>
                  </a:lnTo>
                  <a:lnTo>
                    <a:pt x="1391" y="649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89" y="646"/>
                  </a:lnTo>
                  <a:lnTo>
                    <a:pt x="1389" y="646"/>
                  </a:lnTo>
                  <a:lnTo>
                    <a:pt x="1389" y="644"/>
                  </a:lnTo>
                  <a:lnTo>
                    <a:pt x="1387" y="644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7" y="642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40"/>
                  </a:lnTo>
                  <a:lnTo>
                    <a:pt x="1389" y="638"/>
                  </a:lnTo>
                  <a:lnTo>
                    <a:pt x="1389" y="636"/>
                  </a:lnTo>
                  <a:lnTo>
                    <a:pt x="1391" y="636"/>
                  </a:lnTo>
                  <a:lnTo>
                    <a:pt x="1391" y="636"/>
                  </a:lnTo>
                  <a:lnTo>
                    <a:pt x="1391" y="635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91" y="633"/>
                  </a:lnTo>
                  <a:lnTo>
                    <a:pt x="1389" y="633"/>
                  </a:lnTo>
                  <a:lnTo>
                    <a:pt x="1389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5" y="631"/>
                  </a:lnTo>
                  <a:lnTo>
                    <a:pt x="1387" y="631"/>
                  </a:lnTo>
                  <a:lnTo>
                    <a:pt x="1387" y="631"/>
                  </a:lnTo>
                  <a:lnTo>
                    <a:pt x="1387" y="629"/>
                  </a:lnTo>
                  <a:lnTo>
                    <a:pt x="1385" y="629"/>
                  </a:lnTo>
                  <a:lnTo>
                    <a:pt x="1385" y="629"/>
                  </a:lnTo>
                  <a:lnTo>
                    <a:pt x="1385" y="625"/>
                  </a:lnTo>
                  <a:lnTo>
                    <a:pt x="1387" y="625"/>
                  </a:lnTo>
                  <a:lnTo>
                    <a:pt x="1387" y="627"/>
                  </a:lnTo>
                  <a:lnTo>
                    <a:pt x="1387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89" y="625"/>
                  </a:lnTo>
                  <a:lnTo>
                    <a:pt x="1391" y="624"/>
                  </a:lnTo>
                  <a:lnTo>
                    <a:pt x="1391" y="624"/>
                  </a:lnTo>
                  <a:lnTo>
                    <a:pt x="1393" y="624"/>
                  </a:lnTo>
                  <a:lnTo>
                    <a:pt x="1391" y="622"/>
                  </a:lnTo>
                  <a:lnTo>
                    <a:pt x="1391" y="622"/>
                  </a:lnTo>
                  <a:lnTo>
                    <a:pt x="1389" y="620"/>
                  </a:lnTo>
                  <a:lnTo>
                    <a:pt x="1389" y="620"/>
                  </a:lnTo>
                  <a:lnTo>
                    <a:pt x="1391" y="620"/>
                  </a:lnTo>
                  <a:lnTo>
                    <a:pt x="1391" y="618"/>
                  </a:lnTo>
                  <a:lnTo>
                    <a:pt x="1391" y="618"/>
                  </a:lnTo>
                  <a:lnTo>
                    <a:pt x="1389" y="618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7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6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5" y="614"/>
                  </a:lnTo>
                  <a:lnTo>
                    <a:pt x="1387" y="614"/>
                  </a:lnTo>
                  <a:lnTo>
                    <a:pt x="1387" y="613"/>
                  </a:lnTo>
                  <a:lnTo>
                    <a:pt x="1387" y="609"/>
                  </a:lnTo>
                  <a:lnTo>
                    <a:pt x="1387" y="609"/>
                  </a:lnTo>
                  <a:lnTo>
                    <a:pt x="1385" y="609"/>
                  </a:lnTo>
                  <a:lnTo>
                    <a:pt x="1385" y="607"/>
                  </a:lnTo>
                  <a:lnTo>
                    <a:pt x="1387" y="607"/>
                  </a:lnTo>
                  <a:lnTo>
                    <a:pt x="1387" y="607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5"/>
                  </a:lnTo>
                  <a:lnTo>
                    <a:pt x="1387" y="603"/>
                  </a:lnTo>
                  <a:lnTo>
                    <a:pt x="1385" y="603"/>
                  </a:lnTo>
                  <a:lnTo>
                    <a:pt x="1385" y="603"/>
                  </a:lnTo>
                  <a:lnTo>
                    <a:pt x="1384" y="603"/>
                  </a:lnTo>
                  <a:lnTo>
                    <a:pt x="1384" y="605"/>
                  </a:lnTo>
                  <a:lnTo>
                    <a:pt x="1382" y="607"/>
                  </a:lnTo>
                  <a:lnTo>
                    <a:pt x="1382" y="607"/>
                  </a:lnTo>
                  <a:lnTo>
                    <a:pt x="1380" y="607"/>
                  </a:lnTo>
                  <a:lnTo>
                    <a:pt x="1380" y="605"/>
                  </a:lnTo>
                  <a:lnTo>
                    <a:pt x="1380" y="603"/>
                  </a:lnTo>
                  <a:lnTo>
                    <a:pt x="1380" y="603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2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80" y="600"/>
                  </a:lnTo>
                  <a:lnTo>
                    <a:pt x="1378" y="600"/>
                  </a:lnTo>
                  <a:lnTo>
                    <a:pt x="1378" y="600"/>
                  </a:lnTo>
                  <a:lnTo>
                    <a:pt x="1378" y="598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6"/>
                  </a:lnTo>
                  <a:lnTo>
                    <a:pt x="1378" y="594"/>
                  </a:lnTo>
                  <a:lnTo>
                    <a:pt x="1376" y="594"/>
                  </a:lnTo>
                  <a:lnTo>
                    <a:pt x="1374" y="593"/>
                  </a:lnTo>
                  <a:lnTo>
                    <a:pt x="1373" y="593"/>
                  </a:lnTo>
                  <a:lnTo>
                    <a:pt x="1373" y="593"/>
                  </a:lnTo>
                  <a:lnTo>
                    <a:pt x="1371" y="591"/>
                  </a:lnTo>
                  <a:lnTo>
                    <a:pt x="1371" y="591"/>
                  </a:lnTo>
                  <a:lnTo>
                    <a:pt x="1369" y="591"/>
                  </a:lnTo>
                  <a:lnTo>
                    <a:pt x="1369" y="589"/>
                  </a:lnTo>
                  <a:lnTo>
                    <a:pt x="1371" y="589"/>
                  </a:lnTo>
                  <a:lnTo>
                    <a:pt x="1371" y="585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3"/>
                  </a:lnTo>
                  <a:lnTo>
                    <a:pt x="1373" y="582"/>
                  </a:lnTo>
                  <a:lnTo>
                    <a:pt x="1371" y="582"/>
                  </a:lnTo>
                  <a:lnTo>
                    <a:pt x="1371" y="583"/>
                  </a:lnTo>
                  <a:lnTo>
                    <a:pt x="1371" y="583"/>
                  </a:lnTo>
                  <a:lnTo>
                    <a:pt x="1371" y="582"/>
                  </a:lnTo>
                  <a:lnTo>
                    <a:pt x="1371" y="582"/>
                  </a:lnTo>
                  <a:lnTo>
                    <a:pt x="1369" y="580"/>
                  </a:lnTo>
                  <a:lnTo>
                    <a:pt x="1367" y="580"/>
                  </a:lnTo>
                  <a:lnTo>
                    <a:pt x="1367" y="578"/>
                  </a:lnTo>
                  <a:lnTo>
                    <a:pt x="1367" y="578"/>
                  </a:lnTo>
                  <a:lnTo>
                    <a:pt x="1367" y="576"/>
                  </a:lnTo>
                  <a:lnTo>
                    <a:pt x="1367" y="574"/>
                  </a:lnTo>
                  <a:lnTo>
                    <a:pt x="1365" y="574"/>
                  </a:lnTo>
                  <a:lnTo>
                    <a:pt x="1365" y="574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5" y="572"/>
                  </a:lnTo>
                  <a:lnTo>
                    <a:pt x="1363" y="572"/>
                  </a:lnTo>
                  <a:lnTo>
                    <a:pt x="1362" y="572"/>
                  </a:lnTo>
                  <a:lnTo>
                    <a:pt x="1362" y="572"/>
                  </a:lnTo>
                  <a:lnTo>
                    <a:pt x="1360" y="571"/>
                  </a:lnTo>
                  <a:lnTo>
                    <a:pt x="1360" y="571"/>
                  </a:lnTo>
                  <a:lnTo>
                    <a:pt x="1360" y="569"/>
                  </a:lnTo>
                  <a:lnTo>
                    <a:pt x="1362" y="569"/>
                  </a:lnTo>
                  <a:lnTo>
                    <a:pt x="1363" y="569"/>
                  </a:lnTo>
                  <a:lnTo>
                    <a:pt x="1363" y="567"/>
                  </a:lnTo>
                  <a:lnTo>
                    <a:pt x="1363" y="565"/>
                  </a:lnTo>
                  <a:lnTo>
                    <a:pt x="1363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2" y="565"/>
                  </a:lnTo>
                  <a:lnTo>
                    <a:pt x="1360" y="565"/>
                  </a:lnTo>
                  <a:lnTo>
                    <a:pt x="1360" y="563"/>
                  </a:lnTo>
                  <a:lnTo>
                    <a:pt x="1358" y="563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8" y="565"/>
                  </a:lnTo>
                  <a:lnTo>
                    <a:pt x="1356" y="565"/>
                  </a:lnTo>
                  <a:lnTo>
                    <a:pt x="1352" y="561"/>
                  </a:lnTo>
                  <a:lnTo>
                    <a:pt x="1352" y="560"/>
                  </a:lnTo>
                  <a:lnTo>
                    <a:pt x="1351" y="560"/>
                  </a:lnTo>
                  <a:lnTo>
                    <a:pt x="1351" y="558"/>
                  </a:lnTo>
                  <a:lnTo>
                    <a:pt x="1349" y="556"/>
                  </a:lnTo>
                  <a:lnTo>
                    <a:pt x="1351" y="556"/>
                  </a:lnTo>
                  <a:lnTo>
                    <a:pt x="1349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4"/>
                  </a:lnTo>
                  <a:lnTo>
                    <a:pt x="1351" y="552"/>
                  </a:lnTo>
                  <a:lnTo>
                    <a:pt x="1351" y="549"/>
                  </a:lnTo>
                  <a:lnTo>
                    <a:pt x="1351" y="547"/>
                  </a:lnTo>
                  <a:lnTo>
                    <a:pt x="1352" y="543"/>
                  </a:lnTo>
                  <a:lnTo>
                    <a:pt x="1352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3"/>
                  </a:lnTo>
                  <a:lnTo>
                    <a:pt x="1351" y="541"/>
                  </a:lnTo>
                  <a:lnTo>
                    <a:pt x="1351" y="541"/>
                  </a:lnTo>
                  <a:lnTo>
                    <a:pt x="1351" y="540"/>
                  </a:lnTo>
                  <a:lnTo>
                    <a:pt x="1349" y="540"/>
                  </a:lnTo>
                  <a:lnTo>
                    <a:pt x="1347" y="538"/>
                  </a:lnTo>
                  <a:lnTo>
                    <a:pt x="1349" y="536"/>
                  </a:lnTo>
                  <a:lnTo>
                    <a:pt x="1349" y="534"/>
                  </a:lnTo>
                  <a:lnTo>
                    <a:pt x="1347" y="534"/>
                  </a:lnTo>
                  <a:lnTo>
                    <a:pt x="1347" y="532"/>
                  </a:lnTo>
                  <a:lnTo>
                    <a:pt x="1345" y="532"/>
                  </a:lnTo>
                  <a:lnTo>
                    <a:pt x="1343" y="530"/>
                  </a:lnTo>
                  <a:lnTo>
                    <a:pt x="1343" y="530"/>
                  </a:lnTo>
                  <a:lnTo>
                    <a:pt x="1341" y="529"/>
                  </a:lnTo>
                  <a:lnTo>
                    <a:pt x="1341" y="527"/>
                  </a:lnTo>
                  <a:lnTo>
                    <a:pt x="1341" y="527"/>
                  </a:lnTo>
                  <a:lnTo>
                    <a:pt x="1341" y="525"/>
                  </a:lnTo>
                  <a:lnTo>
                    <a:pt x="1340" y="523"/>
                  </a:lnTo>
                  <a:lnTo>
                    <a:pt x="1340" y="521"/>
                  </a:lnTo>
                  <a:lnTo>
                    <a:pt x="1340" y="521"/>
                  </a:lnTo>
                  <a:lnTo>
                    <a:pt x="1338" y="521"/>
                  </a:lnTo>
                  <a:lnTo>
                    <a:pt x="1338" y="521"/>
                  </a:lnTo>
                  <a:lnTo>
                    <a:pt x="1336" y="521"/>
                  </a:lnTo>
                  <a:lnTo>
                    <a:pt x="1336" y="521"/>
                  </a:lnTo>
                  <a:lnTo>
                    <a:pt x="1336" y="519"/>
                  </a:lnTo>
                  <a:lnTo>
                    <a:pt x="1334" y="519"/>
                  </a:lnTo>
                  <a:lnTo>
                    <a:pt x="1332" y="519"/>
                  </a:lnTo>
                  <a:lnTo>
                    <a:pt x="1332" y="518"/>
                  </a:lnTo>
                  <a:lnTo>
                    <a:pt x="1331" y="518"/>
                  </a:lnTo>
                  <a:lnTo>
                    <a:pt x="1329" y="518"/>
                  </a:lnTo>
                  <a:lnTo>
                    <a:pt x="1327" y="514"/>
                  </a:lnTo>
                  <a:lnTo>
                    <a:pt x="1327" y="512"/>
                  </a:lnTo>
                  <a:lnTo>
                    <a:pt x="1325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3" y="512"/>
                  </a:lnTo>
                  <a:lnTo>
                    <a:pt x="1323" y="510"/>
                  </a:lnTo>
                  <a:lnTo>
                    <a:pt x="1320" y="487"/>
                  </a:lnTo>
                  <a:lnTo>
                    <a:pt x="1316" y="461"/>
                  </a:lnTo>
                  <a:lnTo>
                    <a:pt x="1312" y="424"/>
                  </a:lnTo>
                  <a:lnTo>
                    <a:pt x="1309" y="401"/>
                  </a:lnTo>
                  <a:lnTo>
                    <a:pt x="1309" y="384"/>
                  </a:lnTo>
                  <a:lnTo>
                    <a:pt x="1305" y="351"/>
                  </a:lnTo>
                  <a:lnTo>
                    <a:pt x="1301" y="318"/>
                  </a:lnTo>
                  <a:lnTo>
                    <a:pt x="1301" y="318"/>
                  </a:lnTo>
                  <a:lnTo>
                    <a:pt x="1301" y="317"/>
                  </a:lnTo>
                  <a:lnTo>
                    <a:pt x="1299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8" y="315"/>
                  </a:lnTo>
                  <a:lnTo>
                    <a:pt x="1296" y="315"/>
                  </a:lnTo>
                  <a:lnTo>
                    <a:pt x="1296" y="315"/>
                  </a:lnTo>
                  <a:lnTo>
                    <a:pt x="1294" y="317"/>
                  </a:lnTo>
                  <a:lnTo>
                    <a:pt x="1292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7"/>
                  </a:lnTo>
                  <a:lnTo>
                    <a:pt x="1288" y="315"/>
                  </a:lnTo>
                  <a:lnTo>
                    <a:pt x="1288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7" y="315"/>
                  </a:lnTo>
                  <a:lnTo>
                    <a:pt x="1285" y="315"/>
                  </a:lnTo>
                  <a:lnTo>
                    <a:pt x="1283" y="315"/>
                  </a:lnTo>
                  <a:lnTo>
                    <a:pt x="1283" y="317"/>
                  </a:lnTo>
                  <a:lnTo>
                    <a:pt x="1283" y="317"/>
                  </a:lnTo>
                  <a:lnTo>
                    <a:pt x="1283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81" y="320"/>
                  </a:lnTo>
                  <a:lnTo>
                    <a:pt x="1279" y="318"/>
                  </a:lnTo>
                  <a:lnTo>
                    <a:pt x="1281" y="318"/>
                  </a:lnTo>
                  <a:lnTo>
                    <a:pt x="1281" y="317"/>
                  </a:lnTo>
                  <a:lnTo>
                    <a:pt x="1281" y="317"/>
                  </a:lnTo>
                  <a:lnTo>
                    <a:pt x="1281" y="315"/>
                  </a:lnTo>
                  <a:lnTo>
                    <a:pt x="1279" y="315"/>
                  </a:lnTo>
                  <a:lnTo>
                    <a:pt x="1278" y="317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20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6" y="317"/>
                  </a:lnTo>
                  <a:lnTo>
                    <a:pt x="1274" y="317"/>
                  </a:lnTo>
                  <a:lnTo>
                    <a:pt x="1274" y="318"/>
                  </a:lnTo>
                  <a:lnTo>
                    <a:pt x="1274" y="320"/>
                  </a:lnTo>
                  <a:lnTo>
                    <a:pt x="1274" y="320"/>
                  </a:lnTo>
                  <a:lnTo>
                    <a:pt x="1272" y="320"/>
                  </a:lnTo>
                  <a:lnTo>
                    <a:pt x="1272" y="320"/>
                  </a:lnTo>
                  <a:lnTo>
                    <a:pt x="1270" y="318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8" y="320"/>
                  </a:lnTo>
                  <a:lnTo>
                    <a:pt x="1267" y="322"/>
                  </a:lnTo>
                  <a:lnTo>
                    <a:pt x="1267" y="322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5" y="320"/>
                  </a:lnTo>
                  <a:lnTo>
                    <a:pt x="1267" y="318"/>
                  </a:lnTo>
                  <a:lnTo>
                    <a:pt x="1267" y="318"/>
                  </a:lnTo>
                  <a:lnTo>
                    <a:pt x="1267" y="317"/>
                  </a:lnTo>
                  <a:lnTo>
                    <a:pt x="1267" y="317"/>
                  </a:lnTo>
                  <a:lnTo>
                    <a:pt x="1265" y="317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5" y="318"/>
                  </a:lnTo>
                  <a:lnTo>
                    <a:pt x="1263" y="318"/>
                  </a:lnTo>
                  <a:lnTo>
                    <a:pt x="1263" y="318"/>
                  </a:lnTo>
                  <a:lnTo>
                    <a:pt x="1261" y="318"/>
                  </a:lnTo>
                  <a:lnTo>
                    <a:pt x="1259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7" y="317"/>
                  </a:lnTo>
                  <a:lnTo>
                    <a:pt x="1259" y="315"/>
                  </a:lnTo>
                  <a:lnTo>
                    <a:pt x="1257" y="313"/>
                  </a:lnTo>
                  <a:lnTo>
                    <a:pt x="1257" y="313"/>
                  </a:lnTo>
                  <a:lnTo>
                    <a:pt x="1256" y="313"/>
                  </a:lnTo>
                  <a:lnTo>
                    <a:pt x="1256" y="313"/>
                  </a:lnTo>
                  <a:lnTo>
                    <a:pt x="1254" y="313"/>
                  </a:lnTo>
                  <a:lnTo>
                    <a:pt x="1254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2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5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50" y="313"/>
                  </a:lnTo>
                  <a:lnTo>
                    <a:pt x="1248" y="313"/>
                  </a:lnTo>
                  <a:lnTo>
                    <a:pt x="1246" y="315"/>
                  </a:lnTo>
                  <a:lnTo>
                    <a:pt x="1246" y="315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6" y="313"/>
                  </a:lnTo>
                  <a:lnTo>
                    <a:pt x="1248" y="311"/>
                  </a:lnTo>
                  <a:lnTo>
                    <a:pt x="1248" y="311"/>
                  </a:lnTo>
                  <a:lnTo>
                    <a:pt x="1248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11"/>
                  </a:lnTo>
                  <a:lnTo>
                    <a:pt x="1245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3" y="311"/>
                  </a:lnTo>
                  <a:lnTo>
                    <a:pt x="1245" y="311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6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5" y="309"/>
                  </a:lnTo>
                  <a:lnTo>
                    <a:pt x="1243" y="307"/>
                  </a:lnTo>
                  <a:lnTo>
                    <a:pt x="1243" y="309"/>
                  </a:lnTo>
                  <a:lnTo>
                    <a:pt x="1243" y="309"/>
                  </a:lnTo>
                  <a:lnTo>
                    <a:pt x="1241" y="311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9" y="307"/>
                  </a:lnTo>
                  <a:lnTo>
                    <a:pt x="1239" y="307"/>
                  </a:lnTo>
                  <a:lnTo>
                    <a:pt x="1237" y="309"/>
                  </a:lnTo>
                  <a:lnTo>
                    <a:pt x="1237" y="311"/>
                  </a:lnTo>
                  <a:lnTo>
                    <a:pt x="1236" y="311"/>
                  </a:lnTo>
                  <a:lnTo>
                    <a:pt x="1234" y="311"/>
                  </a:lnTo>
                  <a:lnTo>
                    <a:pt x="1234" y="311"/>
                  </a:lnTo>
                  <a:lnTo>
                    <a:pt x="1236" y="311"/>
                  </a:lnTo>
                  <a:lnTo>
                    <a:pt x="1236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7" y="309"/>
                  </a:lnTo>
                  <a:lnTo>
                    <a:pt x="1236" y="307"/>
                  </a:lnTo>
                  <a:lnTo>
                    <a:pt x="1234" y="307"/>
                  </a:lnTo>
                  <a:lnTo>
                    <a:pt x="1232" y="307"/>
                  </a:lnTo>
                  <a:lnTo>
                    <a:pt x="1230" y="307"/>
                  </a:lnTo>
                  <a:lnTo>
                    <a:pt x="1228" y="307"/>
                  </a:lnTo>
                  <a:lnTo>
                    <a:pt x="1226" y="307"/>
                  </a:lnTo>
                  <a:lnTo>
                    <a:pt x="1226" y="307"/>
                  </a:lnTo>
                  <a:lnTo>
                    <a:pt x="1225" y="307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6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5" y="306"/>
                  </a:lnTo>
                  <a:lnTo>
                    <a:pt x="1226" y="304"/>
                  </a:lnTo>
                  <a:lnTo>
                    <a:pt x="1225" y="304"/>
                  </a:lnTo>
                  <a:lnTo>
                    <a:pt x="1225" y="302"/>
                  </a:lnTo>
                  <a:lnTo>
                    <a:pt x="1225" y="304"/>
                  </a:lnTo>
                  <a:lnTo>
                    <a:pt x="1223" y="304"/>
                  </a:lnTo>
                  <a:lnTo>
                    <a:pt x="1223" y="304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3" y="302"/>
                  </a:lnTo>
                  <a:lnTo>
                    <a:pt x="1225" y="302"/>
                  </a:lnTo>
                  <a:lnTo>
                    <a:pt x="1225" y="302"/>
                  </a:lnTo>
                  <a:lnTo>
                    <a:pt x="1223" y="302"/>
                  </a:lnTo>
                  <a:lnTo>
                    <a:pt x="1221" y="302"/>
                  </a:lnTo>
                  <a:lnTo>
                    <a:pt x="1219" y="304"/>
                  </a:lnTo>
                  <a:lnTo>
                    <a:pt x="1219" y="304"/>
                  </a:lnTo>
                  <a:lnTo>
                    <a:pt x="1217" y="302"/>
                  </a:lnTo>
                  <a:lnTo>
                    <a:pt x="1217" y="302"/>
                  </a:lnTo>
                  <a:lnTo>
                    <a:pt x="1215" y="302"/>
                  </a:lnTo>
                  <a:lnTo>
                    <a:pt x="1214" y="302"/>
                  </a:lnTo>
                  <a:lnTo>
                    <a:pt x="1214" y="302"/>
                  </a:lnTo>
                  <a:lnTo>
                    <a:pt x="1212" y="302"/>
                  </a:lnTo>
                  <a:lnTo>
                    <a:pt x="1212" y="300"/>
                  </a:lnTo>
                  <a:lnTo>
                    <a:pt x="1212" y="300"/>
                  </a:lnTo>
                  <a:lnTo>
                    <a:pt x="1210" y="300"/>
                  </a:lnTo>
                  <a:lnTo>
                    <a:pt x="1208" y="298"/>
                  </a:lnTo>
                  <a:lnTo>
                    <a:pt x="1208" y="296"/>
                  </a:lnTo>
                  <a:lnTo>
                    <a:pt x="1208" y="296"/>
                  </a:lnTo>
                  <a:lnTo>
                    <a:pt x="1208" y="295"/>
                  </a:lnTo>
                  <a:lnTo>
                    <a:pt x="1206" y="296"/>
                  </a:lnTo>
                  <a:lnTo>
                    <a:pt x="1204" y="295"/>
                  </a:lnTo>
                  <a:lnTo>
                    <a:pt x="1204" y="295"/>
                  </a:lnTo>
                  <a:lnTo>
                    <a:pt x="1204" y="293"/>
                  </a:lnTo>
                  <a:lnTo>
                    <a:pt x="1204" y="293"/>
                  </a:lnTo>
                  <a:lnTo>
                    <a:pt x="1204" y="291"/>
                  </a:lnTo>
                  <a:lnTo>
                    <a:pt x="1203" y="291"/>
                  </a:lnTo>
                  <a:lnTo>
                    <a:pt x="1203" y="291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89"/>
                  </a:lnTo>
                  <a:lnTo>
                    <a:pt x="1201" y="291"/>
                  </a:lnTo>
                  <a:lnTo>
                    <a:pt x="1199" y="291"/>
                  </a:lnTo>
                  <a:lnTo>
                    <a:pt x="1199" y="291"/>
                  </a:lnTo>
                  <a:lnTo>
                    <a:pt x="1197" y="289"/>
                  </a:lnTo>
                  <a:lnTo>
                    <a:pt x="1197" y="289"/>
                  </a:lnTo>
                  <a:lnTo>
                    <a:pt x="1195" y="289"/>
                  </a:lnTo>
                  <a:lnTo>
                    <a:pt x="1195" y="289"/>
                  </a:lnTo>
                  <a:lnTo>
                    <a:pt x="1193" y="289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3" y="287"/>
                  </a:lnTo>
                  <a:lnTo>
                    <a:pt x="1192" y="287"/>
                  </a:lnTo>
                  <a:lnTo>
                    <a:pt x="1192" y="287"/>
                  </a:lnTo>
                  <a:lnTo>
                    <a:pt x="1192" y="286"/>
                  </a:lnTo>
                  <a:lnTo>
                    <a:pt x="1192" y="284"/>
                  </a:lnTo>
                  <a:lnTo>
                    <a:pt x="1192" y="284"/>
                  </a:lnTo>
                  <a:lnTo>
                    <a:pt x="1190" y="284"/>
                  </a:lnTo>
                  <a:lnTo>
                    <a:pt x="1190" y="286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90" y="287"/>
                  </a:lnTo>
                  <a:lnTo>
                    <a:pt x="1188" y="287"/>
                  </a:lnTo>
                  <a:lnTo>
                    <a:pt x="1188" y="287"/>
                  </a:lnTo>
                  <a:lnTo>
                    <a:pt x="1190" y="286"/>
                  </a:lnTo>
                  <a:lnTo>
                    <a:pt x="1190" y="284"/>
                  </a:lnTo>
                  <a:lnTo>
                    <a:pt x="1190" y="284"/>
                  </a:lnTo>
                  <a:lnTo>
                    <a:pt x="1188" y="284"/>
                  </a:lnTo>
                  <a:lnTo>
                    <a:pt x="1188" y="284"/>
                  </a:lnTo>
                  <a:lnTo>
                    <a:pt x="1186" y="286"/>
                  </a:lnTo>
                  <a:lnTo>
                    <a:pt x="1184" y="284"/>
                  </a:lnTo>
                  <a:lnTo>
                    <a:pt x="1184" y="284"/>
                  </a:lnTo>
                  <a:lnTo>
                    <a:pt x="1184" y="282"/>
                  </a:lnTo>
                  <a:lnTo>
                    <a:pt x="1184" y="282"/>
                  </a:lnTo>
                  <a:lnTo>
                    <a:pt x="1183" y="282"/>
                  </a:lnTo>
                  <a:lnTo>
                    <a:pt x="1183" y="282"/>
                  </a:lnTo>
                  <a:lnTo>
                    <a:pt x="1181" y="282"/>
                  </a:lnTo>
                  <a:lnTo>
                    <a:pt x="1181" y="282"/>
                  </a:lnTo>
                  <a:lnTo>
                    <a:pt x="1179" y="282"/>
                  </a:lnTo>
                  <a:lnTo>
                    <a:pt x="1177" y="280"/>
                  </a:lnTo>
                  <a:lnTo>
                    <a:pt x="1173" y="280"/>
                  </a:lnTo>
                  <a:lnTo>
                    <a:pt x="1173" y="280"/>
                  </a:lnTo>
                  <a:lnTo>
                    <a:pt x="1173" y="282"/>
                  </a:lnTo>
                  <a:lnTo>
                    <a:pt x="1172" y="284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7"/>
                  </a:lnTo>
                  <a:lnTo>
                    <a:pt x="1172" y="289"/>
                  </a:lnTo>
                  <a:lnTo>
                    <a:pt x="1172" y="289"/>
                  </a:lnTo>
                  <a:lnTo>
                    <a:pt x="1170" y="287"/>
                  </a:lnTo>
                  <a:lnTo>
                    <a:pt x="1170" y="286"/>
                  </a:lnTo>
                  <a:lnTo>
                    <a:pt x="1170" y="286"/>
                  </a:lnTo>
                  <a:lnTo>
                    <a:pt x="1170" y="287"/>
                  </a:lnTo>
                  <a:lnTo>
                    <a:pt x="1170" y="287"/>
                  </a:lnTo>
                  <a:lnTo>
                    <a:pt x="1170" y="289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8" y="291"/>
                  </a:lnTo>
                  <a:lnTo>
                    <a:pt x="1164" y="289"/>
                  </a:lnTo>
                  <a:lnTo>
                    <a:pt x="1164" y="289"/>
                  </a:lnTo>
                  <a:lnTo>
                    <a:pt x="1162" y="289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64" y="293"/>
                  </a:lnTo>
                  <a:lnTo>
                    <a:pt x="1159" y="293"/>
                  </a:lnTo>
                  <a:lnTo>
                    <a:pt x="1157" y="293"/>
                  </a:lnTo>
                  <a:lnTo>
                    <a:pt x="1153" y="293"/>
                  </a:lnTo>
                  <a:lnTo>
                    <a:pt x="1151" y="295"/>
                  </a:lnTo>
                  <a:lnTo>
                    <a:pt x="1151" y="295"/>
                  </a:lnTo>
                  <a:lnTo>
                    <a:pt x="1151" y="293"/>
                  </a:lnTo>
                  <a:lnTo>
                    <a:pt x="1150" y="293"/>
                  </a:lnTo>
                  <a:lnTo>
                    <a:pt x="1148" y="293"/>
                  </a:lnTo>
                  <a:lnTo>
                    <a:pt x="1148" y="293"/>
                  </a:lnTo>
                  <a:lnTo>
                    <a:pt x="1146" y="291"/>
                  </a:lnTo>
                  <a:lnTo>
                    <a:pt x="1146" y="291"/>
                  </a:lnTo>
                  <a:lnTo>
                    <a:pt x="1144" y="291"/>
                  </a:lnTo>
                  <a:lnTo>
                    <a:pt x="1144" y="293"/>
                  </a:lnTo>
                  <a:lnTo>
                    <a:pt x="1142" y="293"/>
                  </a:lnTo>
                  <a:lnTo>
                    <a:pt x="1142" y="293"/>
                  </a:lnTo>
                  <a:lnTo>
                    <a:pt x="1142" y="291"/>
                  </a:lnTo>
                  <a:lnTo>
                    <a:pt x="1144" y="291"/>
                  </a:lnTo>
                  <a:lnTo>
                    <a:pt x="1144" y="291"/>
                  </a:lnTo>
                  <a:lnTo>
                    <a:pt x="1144" y="289"/>
                  </a:lnTo>
                  <a:lnTo>
                    <a:pt x="1144" y="289"/>
                  </a:lnTo>
                  <a:lnTo>
                    <a:pt x="1142" y="291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40" y="287"/>
                  </a:lnTo>
                  <a:lnTo>
                    <a:pt x="1139" y="286"/>
                  </a:lnTo>
                  <a:lnTo>
                    <a:pt x="1135" y="286"/>
                  </a:lnTo>
                  <a:lnTo>
                    <a:pt x="1135" y="287"/>
                  </a:lnTo>
                  <a:lnTo>
                    <a:pt x="1135" y="287"/>
                  </a:lnTo>
                  <a:lnTo>
                    <a:pt x="1135" y="289"/>
                  </a:lnTo>
                  <a:lnTo>
                    <a:pt x="1133" y="289"/>
                  </a:lnTo>
                  <a:lnTo>
                    <a:pt x="1131" y="291"/>
                  </a:lnTo>
                  <a:lnTo>
                    <a:pt x="1130" y="291"/>
                  </a:lnTo>
                  <a:lnTo>
                    <a:pt x="1128" y="293"/>
                  </a:lnTo>
                  <a:lnTo>
                    <a:pt x="1126" y="293"/>
                  </a:lnTo>
                  <a:lnTo>
                    <a:pt x="1126" y="293"/>
                  </a:lnTo>
                  <a:lnTo>
                    <a:pt x="1124" y="293"/>
                  </a:lnTo>
                  <a:lnTo>
                    <a:pt x="1122" y="293"/>
                  </a:lnTo>
                  <a:lnTo>
                    <a:pt x="1120" y="293"/>
                  </a:lnTo>
                  <a:lnTo>
                    <a:pt x="1120" y="295"/>
                  </a:lnTo>
                  <a:lnTo>
                    <a:pt x="1120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120" y="300"/>
                  </a:lnTo>
                  <a:lnTo>
                    <a:pt x="1119" y="300"/>
                  </a:lnTo>
                  <a:lnTo>
                    <a:pt x="1117" y="298"/>
                  </a:lnTo>
                  <a:lnTo>
                    <a:pt x="1117" y="298"/>
                  </a:lnTo>
                  <a:lnTo>
                    <a:pt x="1115" y="298"/>
                  </a:lnTo>
                  <a:lnTo>
                    <a:pt x="1115" y="300"/>
                  </a:lnTo>
                  <a:lnTo>
                    <a:pt x="1113" y="302"/>
                  </a:lnTo>
                  <a:lnTo>
                    <a:pt x="1113" y="302"/>
                  </a:lnTo>
                  <a:lnTo>
                    <a:pt x="1111" y="302"/>
                  </a:lnTo>
                  <a:lnTo>
                    <a:pt x="1108" y="298"/>
                  </a:lnTo>
                  <a:lnTo>
                    <a:pt x="1106" y="298"/>
                  </a:lnTo>
                  <a:lnTo>
                    <a:pt x="1102" y="296"/>
                  </a:lnTo>
                  <a:lnTo>
                    <a:pt x="1102" y="296"/>
                  </a:lnTo>
                  <a:lnTo>
                    <a:pt x="1100" y="296"/>
                  </a:lnTo>
                  <a:lnTo>
                    <a:pt x="1100" y="296"/>
                  </a:lnTo>
                  <a:lnTo>
                    <a:pt x="1100" y="298"/>
                  </a:lnTo>
                  <a:lnTo>
                    <a:pt x="1100" y="300"/>
                  </a:lnTo>
                  <a:lnTo>
                    <a:pt x="1098" y="300"/>
                  </a:lnTo>
                  <a:lnTo>
                    <a:pt x="1098" y="300"/>
                  </a:lnTo>
                  <a:lnTo>
                    <a:pt x="1097" y="298"/>
                  </a:lnTo>
                  <a:lnTo>
                    <a:pt x="1097" y="298"/>
                  </a:lnTo>
                  <a:lnTo>
                    <a:pt x="1095" y="298"/>
                  </a:lnTo>
                  <a:lnTo>
                    <a:pt x="1095" y="300"/>
                  </a:lnTo>
                  <a:lnTo>
                    <a:pt x="1097" y="300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5" y="302"/>
                  </a:lnTo>
                  <a:lnTo>
                    <a:pt x="1093" y="302"/>
                  </a:lnTo>
                  <a:lnTo>
                    <a:pt x="1093" y="300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91" y="304"/>
                  </a:lnTo>
                  <a:lnTo>
                    <a:pt x="1089" y="304"/>
                  </a:lnTo>
                  <a:lnTo>
                    <a:pt x="1088" y="304"/>
                  </a:lnTo>
                  <a:lnTo>
                    <a:pt x="1086" y="304"/>
                  </a:lnTo>
                  <a:lnTo>
                    <a:pt x="1086" y="306"/>
                  </a:lnTo>
                  <a:lnTo>
                    <a:pt x="1086" y="306"/>
                  </a:lnTo>
                  <a:lnTo>
                    <a:pt x="1080" y="304"/>
                  </a:lnTo>
                  <a:lnTo>
                    <a:pt x="1080" y="306"/>
                  </a:lnTo>
                  <a:lnTo>
                    <a:pt x="1078" y="306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7"/>
                  </a:lnTo>
                  <a:lnTo>
                    <a:pt x="1078" y="309"/>
                  </a:lnTo>
                  <a:lnTo>
                    <a:pt x="1078" y="307"/>
                  </a:lnTo>
                  <a:lnTo>
                    <a:pt x="1080" y="306"/>
                  </a:lnTo>
                  <a:lnTo>
                    <a:pt x="1082" y="306"/>
                  </a:lnTo>
                  <a:lnTo>
                    <a:pt x="1082" y="307"/>
                  </a:lnTo>
                  <a:lnTo>
                    <a:pt x="1082" y="307"/>
                  </a:lnTo>
                  <a:lnTo>
                    <a:pt x="1080" y="309"/>
                  </a:lnTo>
                  <a:lnTo>
                    <a:pt x="1080" y="311"/>
                  </a:lnTo>
                  <a:lnTo>
                    <a:pt x="1080" y="311"/>
                  </a:lnTo>
                  <a:lnTo>
                    <a:pt x="1080" y="313"/>
                  </a:lnTo>
                  <a:lnTo>
                    <a:pt x="1078" y="315"/>
                  </a:lnTo>
                  <a:lnTo>
                    <a:pt x="1078" y="315"/>
                  </a:lnTo>
                  <a:lnTo>
                    <a:pt x="1077" y="315"/>
                  </a:lnTo>
                  <a:lnTo>
                    <a:pt x="1075" y="315"/>
                  </a:lnTo>
                  <a:lnTo>
                    <a:pt x="1073" y="315"/>
                  </a:lnTo>
                  <a:lnTo>
                    <a:pt x="1071" y="313"/>
                  </a:lnTo>
                  <a:lnTo>
                    <a:pt x="1069" y="313"/>
                  </a:lnTo>
                  <a:lnTo>
                    <a:pt x="1067" y="315"/>
                  </a:lnTo>
                  <a:lnTo>
                    <a:pt x="1067" y="315"/>
                  </a:lnTo>
                  <a:lnTo>
                    <a:pt x="1067" y="318"/>
                  </a:lnTo>
                  <a:lnTo>
                    <a:pt x="1067" y="318"/>
                  </a:lnTo>
                  <a:lnTo>
                    <a:pt x="1067" y="322"/>
                  </a:lnTo>
                  <a:lnTo>
                    <a:pt x="1066" y="322"/>
                  </a:lnTo>
                  <a:lnTo>
                    <a:pt x="1066" y="322"/>
                  </a:lnTo>
                  <a:lnTo>
                    <a:pt x="1064" y="324"/>
                  </a:lnTo>
                  <a:lnTo>
                    <a:pt x="1064" y="324"/>
                  </a:lnTo>
                  <a:lnTo>
                    <a:pt x="1062" y="322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20"/>
                  </a:lnTo>
                  <a:lnTo>
                    <a:pt x="1060" y="318"/>
                  </a:lnTo>
                  <a:lnTo>
                    <a:pt x="1056" y="315"/>
                  </a:lnTo>
                  <a:lnTo>
                    <a:pt x="1055" y="313"/>
                  </a:lnTo>
                  <a:lnTo>
                    <a:pt x="1053" y="313"/>
                  </a:lnTo>
                  <a:lnTo>
                    <a:pt x="1051" y="313"/>
                  </a:lnTo>
                  <a:lnTo>
                    <a:pt x="1049" y="315"/>
                  </a:lnTo>
                  <a:lnTo>
                    <a:pt x="1049" y="315"/>
                  </a:lnTo>
                  <a:lnTo>
                    <a:pt x="1047" y="315"/>
                  </a:lnTo>
                  <a:lnTo>
                    <a:pt x="1045" y="315"/>
                  </a:lnTo>
                  <a:lnTo>
                    <a:pt x="1045" y="313"/>
                  </a:lnTo>
                  <a:lnTo>
                    <a:pt x="1045" y="313"/>
                  </a:lnTo>
                  <a:lnTo>
                    <a:pt x="1045" y="311"/>
                  </a:lnTo>
                  <a:lnTo>
                    <a:pt x="1044" y="311"/>
                  </a:lnTo>
                  <a:lnTo>
                    <a:pt x="1040" y="309"/>
                  </a:lnTo>
                  <a:lnTo>
                    <a:pt x="1038" y="309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3" y="306"/>
                  </a:lnTo>
                  <a:lnTo>
                    <a:pt x="1033" y="306"/>
                  </a:lnTo>
                  <a:lnTo>
                    <a:pt x="1035" y="304"/>
                  </a:lnTo>
                  <a:lnTo>
                    <a:pt x="1036" y="304"/>
                  </a:lnTo>
                  <a:lnTo>
                    <a:pt x="1036" y="302"/>
                  </a:lnTo>
                  <a:lnTo>
                    <a:pt x="1033" y="300"/>
                  </a:lnTo>
                  <a:lnTo>
                    <a:pt x="1029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0"/>
                  </a:lnTo>
                  <a:lnTo>
                    <a:pt x="1027" y="302"/>
                  </a:lnTo>
                  <a:lnTo>
                    <a:pt x="1025" y="304"/>
                  </a:lnTo>
                  <a:lnTo>
                    <a:pt x="1027" y="306"/>
                  </a:lnTo>
                  <a:lnTo>
                    <a:pt x="1025" y="306"/>
                  </a:lnTo>
                  <a:lnTo>
                    <a:pt x="1025" y="307"/>
                  </a:lnTo>
                  <a:lnTo>
                    <a:pt x="1025" y="307"/>
                  </a:lnTo>
                  <a:lnTo>
                    <a:pt x="1024" y="309"/>
                  </a:lnTo>
                  <a:lnTo>
                    <a:pt x="1022" y="311"/>
                  </a:lnTo>
                  <a:lnTo>
                    <a:pt x="1020" y="311"/>
                  </a:lnTo>
                  <a:lnTo>
                    <a:pt x="1018" y="309"/>
                  </a:lnTo>
                  <a:lnTo>
                    <a:pt x="1016" y="307"/>
                  </a:lnTo>
                  <a:lnTo>
                    <a:pt x="1016" y="307"/>
                  </a:lnTo>
                  <a:lnTo>
                    <a:pt x="1014" y="307"/>
                  </a:lnTo>
                  <a:lnTo>
                    <a:pt x="1014" y="306"/>
                  </a:lnTo>
                  <a:lnTo>
                    <a:pt x="1013" y="306"/>
                  </a:lnTo>
                  <a:lnTo>
                    <a:pt x="1011" y="307"/>
                  </a:lnTo>
                  <a:lnTo>
                    <a:pt x="1009" y="307"/>
                  </a:lnTo>
                  <a:lnTo>
                    <a:pt x="1007" y="307"/>
                  </a:lnTo>
                  <a:lnTo>
                    <a:pt x="1007" y="306"/>
                  </a:lnTo>
                  <a:lnTo>
                    <a:pt x="1005" y="306"/>
                  </a:lnTo>
                  <a:lnTo>
                    <a:pt x="1005" y="302"/>
                  </a:lnTo>
                  <a:lnTo>
                    <a:pt x="1005" y="300"/>
                  </a:lnTo>
                  <a:lnTo>
                    <a:pt x="1003" y="296"/>
                  </a:lnTo>
                  <a:lnTo>
                    <a:pt x="1003" y="296"/>
                  </a:lnTo>
                  <a:lnTo>
                    <a:pt x="1000" y="296"/>
                  </a:lnTo>
                  <a:lnTo>
                    <a:pt x="1000" y="296"/>
                  </a:lnTo>
                  <a:lnTo>
                    <a:pt x="1000" y="298"/>
                  </a:lnTo>
                  <a:lnTo>
                    <a:pt x="996" y="300"/>
                  </a:lnTo>
                  <a:lnTo>
                    <a:pt x="996" y="300"/>
                  </a:lnTo>
                  <a:lnTo>
                    <a:pt x="994" y="298"/>
                  </a:lnTo>
                  <a:lnTo>
                    <a:pt x="994" y="298"/>
                  </a:lnTo>
                  <a:lnTo>
                    <a:pt x="994" y="300"/>
                  </a:lnTo>
                  <a:lnTo>
                    <a:pt x="994" y="300"/>
                  </a:lnTo>
                  <a:lnTo>
                    <a:pt x="994" y="302"/>
                  </a:lnTo>
                  <a:lnTo>
                    <a:pt x="994" y="307"/>
                  </a:lnTo>
                  <a:lnTo>
                    <a:pt x="994" y="309"/>
                  </a:lnTo>
                  <a:lnTo>
                    <a:pt x="994" y="311"/>
                  </a:lnTo>
                  <a:lnTo>
                    <a:pt x="992" y="311"/>
                  </a:lnTo>
                  <a:lnTo>
                    <a:pt x="991" y="313"/>
                  </a:lnTo>
                  <a:lnTo>
                    <a:pt x="991" y="311"/>
                  </a:lnTo>
                  <a:lnTo>
                    <a:pt x="989" y="311"/>
                  </a:lnTo>
                  <a:lnTo>
                    <a:pt x="987" y="311"/>
                  </a:lnTo>
                  <a:lnTo>
                    <a:pt x="987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1"/>
                  </a:lnTo>
                  <a:lnTo>
                    <a:pt x="985" y="313"/>
                  </a:lnTo>
                  <a:lnTo>
                    <a:pt x="987" y="313"/>
                  </a:lnTo>
                  <a:lnTo>
                    <a:pt x="989" y="313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9" y="315"/>
                  </a:lnTo>
                  <a:lnTo>
                    <a:pt x="987" y="315"/>
                  </a:lnTo>
                  <a:lnTo>
                    <a:pt x="985" y="317"/>
                  </a:lnTo>
                  <a:lnTo>
                    <a:pt x="985" y="317"/>
                  </a:lnTo>
                  <a:lnTo>
                    <a:pt x="985" y="318"/>
                  </a:lnTo>
                  <a:lnTo>
                    <a:pt x="987" y="324"/>
                  </a:lnTo>
                  <a:lnTo>
                    <a:pt x="987" y="324"/>
                  </a:lnTo>
                  <a:lnTo>
                    <a:pt x="985" y="326"/>
                  </a:lnTo>
                  <a:lnTo>
                    <a:pt x="985" y="326"/>
                  </a:lnTo>
                  <a:lnTo>
                    <a:pt x="983" y="328"/>
                  </a:lnTo>
                  <a:lnTo>
                    <a:pt x="982" y="328"/>
                  </a:lnTo>
                  <a:lnTo>
                    <a:pt x="980" y="328"/>
                  </a:lnTo>
                  <a:lnTo>
                    <a:pt x="978" y="326"/>
                  </a:lnTo>
                  <a:lnTo>
                    <a:pt x="976" y="324"/>
                  </a:lnTo>
                  <a:lnTo>
                    <a:pt x="976" y="324"/>
                  </a:lnTo>
                  <a:lnTo>
                    <a:pt x="972" y="318"/>
                  </a:lnTo>
                  <a:lnTo>
                    <a:pt x="972" y="317"/>
                  </a:lnTo>
                  <a:lnTo>
                    <a:pt x="972" y="315"/>
                  </a:lnTo>
                  <a:lnTo>
                    <a:pt x="974" y="315"/>
                  </a:lnTo>
                  <a:lnTo>
                    <a:pt x="976" y="313"/>
                  </a:lnTo>
                  <a:lnTo>
                    <a:pt x="976" y="313"/>
                  </a:lnTo>
                  <a:lnTo>
                    <a:pt x="978" y="311"/>
                  </a:lnTo>
                  <a:lnTo>
                    <a:pt x="978" y="311"/>
                  </a:lnTo>
                  <a:lnTo>
                    <a:pt x="974" y="307"/>
                  </a:lnTo>
                  <a:lnTo>
                    <a:pt x="974" y="306"/>
                  </a:lnTo>
                  <a:lnTo>
                    <a:pt x="972" y="306"/>
                  </a:lnTo>
                  <a:lnTo>
                    <a:pt x="972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71" y="306"/>
                  </a:lnTo>
                  <a:lnTo>
                    <a:pt x="969" y="307"/>
                  </a:lnTo>
                  <a:lnTo>
                    <a:pt x="969" y="309"/>
                  </a:lnTo>
                  <a:lnTo>
                    <a:pt x="967" y="311"/>
                  </a:lnTo>
                  <a:lnTo>
                    <a:pt x="967" y="311"/>
                  </a:lnTo>
                  <a:lnTo>
                    <a:pt x="965" y="309"/>
                  </a:lnTo>
                  <a:lnTo>
                    <a:pt x="965" y="309"/>
                  </a:lnTo>
                  <a:lnTo>
                    <a:pt x="963" y="309"/>
                  </a:lnTo>
                  <a:lnTo>
                    <a:pt x="961" y="307"/>
                  </a:lnTo>
                  <a:lnTo>
                    <a:pt x="961" y="309"/>
                  </a:lnTo>
                  <a:lnTo>
                    <a:pt x="961" y="311"/>
                  </a:lnTo>
                  <a:lnTo>
                    <a:pt x="960" y="311"/>
                  </a:lnTo>
                  <a:lnTo>
                    <a:pt x="960" y="311"/>
                  </a:lnTo>
                  <a:lnTo>
                    <a:pt x="958" y="313"/>
                  </a:lnTo>
                  <a:lnTo>
                    <a:pt x="958" y="315"/>
                  </a:lnTo>
                  <a:lnTo>
                    <a:pt x="956" y="315"/>
                  </a:lnTo>
                  <a:lnTo>
                    <a:pt x="956" y="317"/>
                  </a:lnTo>
                  <a:lnTo>
                    <a:pt x="952" y="317"/>
                  </a:lnTo>
                  <a:lnTo>
                    <a:pt x="949" y="317"/>
                  </a:lnTo>
                  <a:lnTo>
                    <a:pt x="947" y="317"/>
                  </a:lnTo>
                  <a:lnTo>
                    <a:pt x="947" y="315"/>
                  </a:lnTo>
                  <a:lnTo>
                    <a:pt x="947" y="311"/>
                  </a:lnTo>
                  <a:lnTo>
                    <a:pt x="947" y="309"/>
                  </a:lnTo>
                  <a:lnTo>
                    <a:pt x="947" y="307"/>
                  </a:lnTo>
                  <a:lnTo>
                    <a:pt x="945" y="307"/>
                  </a:lnTo>
                  <a:lnTo>
                    <a:pt x="945" y="307"/>
                  </a:lnTo>
                  <a:lnTo>
                    <a:pt x="943" y="307"/>
                  </a:lnTo>
                  <a:lnTo>
                    <a:pt x="940" y="306"/>
                  </a:lnTo>
                  <a:lnTo>
                    <a:pt x="940" y="307"/>
                  </a:lnTo>
                  <a:lnTo>
                    <a:pt x="938" y="307"/>
                  </a:lnTo>
                  <a:lnTo>
                    <a:pt x="936" y="307"/>
                  </a:lnTo>
                  <a:lnTo>
                    <a:pt x="936" y="309"/>
                  </a:lnTo>
                  <a:lnTo>
                    <a:pt x="934" y="309"/>
                  </a:lnTo>
                  <a:lnTo>
                    <a:pt x="934" y="307"/>
                  </a:lnTo>
                  <a:lnTo>
                    <a:pt x="932" y="307"/>
                  </a:lnTo>
                  <a:lnTo>
                    <a:pt x="932" y="306"/>
                  </a:lnTo>
                  <a:lnTo>
                    <a:pt x="932" y="304"/>
                  </a:lnTo>
                  <a:lnTo>
                    <a:pt x="932" y="302"/>
                  </a:lnTo>
                  <a:lnTo>
                    <a:pt x="932" y="302"/>
                  </a:lnTo>
                  <a:lnTo>
                    <a:pt x="932" y="300"/>
                  </a:lnTo>
                  <a:lnTo>
                    <a:pt x="930" y="300"/>
                  </a:lnTo>
                  <a:lnTo>
                    <a:pt x="929" y="300"/>
                  </a:lnTo>
                  <a:lnTo>
                    <a:pt x="927" y="298"/>
                  </a:lnTo>
                  <a:lnTo>
                    <a:pt x="925" y="298"/>
                  </a:lnTo>
                  <a:lnTo>
                    <a:pt x="923" y="298"/>
                  </a:lnTo>
                  <a:lnTo>
                    <a:pt x="921" y="300"/>
                  </a:lnTo>
                  <a:lnTo>
                    <a:pt x="921" y="300"/>
                  </a:lnTo>
                  <a:lnTo>
                    <a:pt x="918" y="306"/>
                  </a:lnTo>
                  <a:lnTo>
                    <a:pt x="918" y="306"/>
                  </a:lnTo>
                  <a:lnTo>
                    <a:pt x="916" y="306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4" y="309"/>
                  </a:lnTo>
                  <a:lnTo>
                    <a:pt x="912" y="311"/>
                  </a:lnTo>
                  <a:lnTo>
                    <a:pt x="912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10" y="313"/>
                  </a:lnTo>
                  <a:lnTo>
                    <a:pt x="908" y="315"/>
                  </a:lnTo>
                  <a:lnTo>
                    <a:pt x="908" y="315"/>
                  </a:lnTo>
                  <a:lnTo>
                    <a:pt x="907" y="317"/>
                  </a:lnTo>
                  <a:lnTo>
                    <a:pt x="905" y="317"/>
                  </a:lnTo>
                  <a:lnTo>
                    <a:pt x="905" y="317"/>
                  </a:lnTo>
                  <a:lnTo>
                    <a:pt x="903" y="317"/>
                  </a:lnTo>
                  <a:lnTo>
                    <a:pt x="903" y="315"/>
                  </a:lnTo>
                  <a:lnTo>
                    <a:pt x="901" y="315"/>
                  </a:lnTo>
                  <a:lnTo>
                    <a:pt x="897" y="315"/>
                  </a:lnTo>
                  <a:lnTo>
                    <a:pt x="896" y="313"/>
                  </a:lnTo>
                  <a:lnTo>
                    <a:pt x="894" y="313"/>
                  </a:lnTo>
                  <a:lnTo>
                    <a:pt x="894" y="311"/>
                  </a:lnTo>
                  <a:lnTo>
                    <a:pt x="894" y="311"/>
                  </a:lnTo>
                  <a:lnTo>
                    <a:pt x="896" y="309"/>
                  </a:lnTo>
                  <a:lnTo>
                    <a:pt x="896" y="307"/>
                  </a:lnTo>
                  <a:lnTo>
                    <a:pt x="896" y="307"/>
                  </a:lnTo>
                  <a:lnTo>
                    <a:pt x="896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4" y="306"/>
                  </a:lnTo>
                  <a:lnTo>
                    <a:pt x="896" y="304"/>
                  </a:lnTo>
                  <a:lnTo>
                    <a:pt x="896" y="304"/>
                  </a:lnTo>
                  <a:lnTo>
                    <a:pt x="896" y="302"/>
                  </a:lnTo>
                  <a:lnTo>
                    <a:pt x="894" y="302"/>
                  </a:lnTo>
                  <a:lnTo>
                    <a:pt x="894" y="300"/>
                  </a:lnTo>
                  <a:lnTo>
                    <a:pt x="894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2" y="300"/>
                  </a:lnTo>
                  <a:lnTo>
                    <a:pt x="890" y="300"/>
                  </a:lnTo>
                  <a:lnTo>
                    <a:pt x="888" y="302"/>
                  </a:lnTo>
                  <a:lnTo>
                    <a:pt x="885" y="302"/>
                  </a:lnTo>
                  <a:lnTo>
                    <a:pt x="883" y="300"/>
                  </a:lnTo>
                  <a:lnTo>
                    <a:pt x="881" y="300"/>
                  </a:lnTo>
                  <a:lnTo>
                    <a:pt x="879" y="296"/>
                  </a:lnTo>
                  <a:lnTo>
                    <a:pt x="879" y="295"/>
                  </a:lnTo>
                  <a:lnTo>
                    <a:pt x="879" y="293"/>
                  </a:lnTo>
                  <a:lnTo>
                    <a:pt x="877" y="291"/>
                  </a:lnTo>
                  <a:lnTo>
                    <a:pt x="877" y="289"/>
                  </a:lnTo>
                  <a:lnTo>
                    <a:pt x="879" y="287"/>
                  </a:lnTo>
                  <a:lnTo>
                    <a:pt x="879" y="286"/>
                  </a:lnTo>
                  <a:lnTo>
                    <a:pt x="879" y="284"/>
                  </a:lnTo>
                  <a:lnTo>
                    <a:pt x="879" y="284"/>
                  </a:lnTo>
                  <a:lnTo>
                    <a:pt x="879" y="282"/>
                  </a:lnTo>
                  <a:lnTo>
                    <a:pt x="877" y="282"/>
                  </a:lnTo>
                  <a:lnTo>
                    <a:pt x="876" y="282"/>
                  </a:lnTo>
                  <a:lnTo>
                    <a:pt x="876" y="284"/>
                  </a:lnTo>
                  <a:lnTo>
                    <a:pt x="876" y="284"/>
                  </a:lnTo>
                  <a:lnTo>
                    <a:pt x="874" y="286"/>
                  </a:lnTo>
                  <a:lnTo>
                    <a:pt x="872" y="286"/>
                  </a:lnTo>
                  <a:lnTo>
                    <a:pt x="872" y="286"/>
                  </a:lnTo>
                  <a:lnTo>
                    <a:pt x="870" y="286"/>
                  </a:lnTo>
                  <a:lnTo>
                    <a:pt x="868" y="286"/>
                  </a:lnTo>
                  <a:lnTo>
                    <a:pt x="866" y="286"/>
                  </a:lnTo>
                  <a:lnTo>
                    <a:pt x="865" y="286"/>
                  </a:lnTo>
                  <a:lnTo>
                    <a:pt x="861" y="286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7" y="284"/>
                  </a:lnTo>
                  <a:lnTo>
                    <a:pt x="855" y="284"/>
                  </a:lnTo>
                  <a:lnTo>
                    <a:pt x="854" y="284"/>
                  </a:lnTo>
                  <a:lnTo>
                    <a:pt x="854" y="284"/>
                  </a:lnTo>
                  <a:lnTo>
                    <a:pt x="852" y="286"/>
                  </a:lnTo>
                  <a:lnTo>
                    <a:pt x="850" y="287"/>
                  </a:lnTo>
                  <a:lnTo>
                    <a:pt x="850" y="289"/>
                  </a:lnTo>
                  <a:lnTo>
                    <a:pt x="850" y="291"/>
                  </a:lnTo>
                  <a:lnTo>
                    <a:pt x="848" y="293"/>
                  </a:lnTo>
                  <a:lnTo>
                    <a:pt x="846" y="295"/>
                  </a:lnTo>
                  <a:lnTo>
                    <a:pt x="844" y="296"/>
                  </a:lnTo>
                  <a:lnTo>
                    <a:pt x="843" y="296"/>
                  </a:lnTo>
                  <a:lnTo>
                    <a:pt x="841" y="296"/>
                  </a:lnTo>
                  <a:lnTo>
                    <a:pt x="839" y="295"/>
                  </a:lnTo>
                  <a:lnTo>
                    <a:pt x="837" y="293"/>
                  </a:lnTo>
                  <a:lnTo>
                    <a:pt x="834" y="291"/>
                  </a:lnTo>
                  <a:lnTo>
                    <a:pt x="832" y="291"/>
                  </a:lnTo>
                  <a:lnTo>
                    <a:pt x="832" y="289"/>
                  </a:lnTo>
                  <a:lnTo>
                    <a:pt x="832" y="287"/>
                  </a:lnTo>
                  <a:lnTo>
                    <a:pt x="830" y="286"/>
                  </a:lnTo>
                  <a:lnTo>
                    <a:pt x="826" y="286"/>
                  </a:lnTo>
                  <a:lnTo>
                    <a:pt x="826" y="286"/>
                  </a:lnTo>
                  <a:lnTo>
                    <a:pt x="824" y="284"/>
                  </a:lnTo>
                  <a:lnTo>
                    <a:pt x="824" y="284"/>
                  </a:lnTo>
                  <a:lnTo>
                    <a:pt x="824" y="286"/>
                  </a:lnTo>
                  <a:lnTo>
                    <a:pt x="821" y="286"/>
                  </a:lnTo>
                  <a:lnTo>
                    <a:pt x="821" y="286"/>
                  </a:lnTo>
                  <a:lnTo>
                    <a:pt x="819" y="286"/>
                  </a:lnTo>
                  <a:lnTo>
                    <a:pt x="817" y="287"/>
                  </a:lnTo>
                  <a:lnTo>
                    <a:pt x="817" y="287"/>
                  </a:lnTo>
                  <a:lnTo>
                    <a:pt x="815" y="287"/>
                  </a:lnTo>
                  <a:lnTo>
                    <a:pt x="813" y="287"/>
                  </a:lnTo>
                  <a:lnTo>
                    <a:pt x="810" y="289"/>
                  </a:lnTo>
                  <a:lnTo>
                    <a:pt x="808" y="289"/>
                  </a:lnTo>
                  <a:lnTo>
                    <a:pt x="806" y="287"/>
                  </a:lnTo>
                  <a:lnTo>
                    <a:pt x="804" y="287"/>
                  </a:lnTo>
                  <a:lnTo>
                    <a:pt x="801" y="287"/>
                  </a:lnTo>
                  <a:lnTo>
                    <a:pt x="801" y="286"/>
                  </a:lnTo>
                  <a:lnTo>
                    <a:pt x="797" y="286"/>
                  </a:lnTo>
                  <a:lnTo>
                    <a:pt x="797" y="286"/>
                  </a:lnTo>
                  <a:lnTo>
                    <a:pt x="795" y="284"/>
                  </a:lnTo>
                  <a:lnTo>
                    <a:pt x="793" y="284"/>
                  </a:lnTo>
                  <a:lnTo>
                    <a:pt x="793" y="282"/>
                  </a:lnTo>
                  <a:lnTo>
                    <a:pt x="792" y="282"/>
                  </a:lnTo>
                  <a:lnTo>
                    <a:pt x="788" y="280"/>
                  </a:lnTo>
                  <a:lnTo>
                    <a:pt x="786" y="280"/>
                  </a:lnTo>
                  <a:lnTo>
                    <a:pt x="786" y="280"/>
                  </a:lnTo>
                  <a:lnTo>
                    <a:pt x="782" y="282"/>
                  </a:lnTo>
                  <a:lnTo>
                    <a:pt x="782" y="282"/>
                  </a:lnTo>
                  <a:lnTo>
                    <a:pt x="781" y="280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5" y="282"/>
                  </a:lnTo>
                  <a:lnTo>
                    <a:pt x="773" y="282"/>
                  </a:lnTo>
                  <a:lnTo>
                    <a:pt x="771" y="282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8" y="280"/>
                  </a:lnTo>
                  <a:lnTo>
                    <a:pt x="766" y="276"/>
                  </a:lnTo>
                  <a:lnTo>
                    <a:pt x="766" y="275"/>
                  </a:lnTo>
                  <a:lnTo>
                    <a:pt x="766" y="269"/>
                  </a:lnTo>
                  <a:lnTo>
                    <a:pt x="764" y="267"/>
                  </a:lnTo>
                  <a:lnTo>
                    <a:pt x="764" y="267"/>
                  </a:lnTo>
                  <a:lnTo>
                    <a:pt x="764" y="265"/>
                  </a:lnTo>
                  <a:lnTo>
                    <a:pt x="760" y="264"/>
                  </a:lnTo>
                  <a:lnTo>
                    <a:pt x="759" y="262"/>
                  </a:lnTo>
                  <a:lnTo>
                    <a:pt x="759" y="260"/>
                  </a:lnTo>
                  <a:lnTo>
                    <a:pt x="759" y="260"/>
                  </a:lnTo>
                  <a:lnTo>
                    <a:pt x="759" y="258"/>
                  </a:lnTo>
                  <a:lnTo>
                    <a:pt x="757" y="258"/>
                  </a:lnTo>
                  <a:lnTo>
                    <a:pt x="755" y="258"/>
                  </a:lnTo>
                  <a:lnTo>
                    <a:pt x="751" y="256"/>
                  </a:lnTo>
                  <a:lnTo>
                    <a:pt x="751" y="256"/>
                  </a:lnTo>
                  <a:lnTo>
                    <a:pt x="749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8" y="253"/>
                  </a:lnTo>
                  <a:lnTo>
                    <a:pt x="746" y="253"/>
                  </a:lnTo>
                  <a:lnTo>
                    <a:pt x="746" y="254"/>
                  </a:lnTo>
                  <a:lnTo>
                    <a:pt x="744" y="254"/>
                  </a:lnTo>
                  <a:lnTo>
                    <a:pt x="744" y="256"/>
                  </a:lnTo>
                  <a:lnTo>
                    <a:pt x="744" y="260"/>
                  </a:lnTo>
                  <a:lnTo>
                    <a:pt x="744" y="262"/>
                  </a:lnTo>
                  <a:lnTo>
                    <a:pt x="744" y="262"/>
                  </a:lnTo>
                  <a:lnTo>
                    <a:pt x="742" y="264"/>
                  </a:lnTo>
                  <a:lnTo>
                    <a:pt x="740" y="264"/>
                  </a:lnTo>
                  <a:lnTo>
                    <a:pt x="739" y="262"/>
                  </a:lnTo>
                  <a:lnTo>
                    <a:pt x="737" y="262"/>
                  </a:lnTo>
                  <a:lnTo>
                    <a:pt x="737" y="262"/>
                  </a:lnTo>
                  <a:lnTo>
                    <a:pt x="735" y="260"/>
                  </a:lnTo>
                  <a:lnTo>
                    <a:pt x="735" y="260"/>
                  </a:lnTo>
                  <a:lnTo>
                    <a:pt x="733" y="258"/>
                  </a:lnTo>
                  <a:lnTo>
                    <a:pt x="731" y="258"/>
                  </a:lnTo>
                  <a:lnTo>
                    <a:pt x="729" y="258"/>
                  </a:lnTo>
                  <a:lnTo>
                    <a:pt x="728" y="258"/>
                  </a:lnTo>
                  <a:lnTo>
                    <a:pt x="728" y="258"/>
                  </a:lnTo>
                  <a:lnTo>
                    <a:pt x="726" y="258"/>
                  </a:lnTo>
                  <a:lnTo>
                    <a:pt x="726" y="262"/>
                  </a:lnTo>
                  <a:lnTo>
                    <a:pt x="726" y="262"/>
                  </a:lnTo>
                  <a:lnTo>
                    <a:pt x="724" y="264"/>
                  </a:lnTo>
                  <a:lnTo>
                    <a:pt x="724" y="264"/>
                  </a:lnTo>
                  <a:lnTo>
                    <a:pt x="722" y="264"/>
                  </a:lnTo>
                  <a:lnTo>
                    <a:pt x="720" y="264"/>
                  </a:lnTo>
                  <a:lnTo>
                    <a:pt x="718" y="264"/>
                  </a:lnTo>
                  <a:lnTo>
                    <a:pt x="717" y="264"/>
                  </a:lnTo>
                  <a:lnTo>
                    <a:pt x="715" y="264"/>
                  </a:lnTo>
                  <a:lnTo>
                    <a:pt x="713" y="262"/>
                  </a:lnTo>
                  <a:lnTo>
                    <a:pt x="711" y="260"/>
                  </a:lnTo>
                  <a:lnTo>
                    <a:pt x="711" y="260"/>
                  </a:lnTo>
                  <a:lnTo>
                    <a:pt x="707" y="258"/>
                  </a:lnTo>
                  <a:lnTo>
                    <a:pt x="706" y="254"/>
                  </a:lnTo>
                  <a:lnTo>
                    <a:pt x="700" y="249"/>
                  </a:lnTo>
                  <a:lnTo>
                    <a:pt x="698" y="247"/>
                  </a:lnTo>
                  <a:lnTo>
                    <a:pt x="696" y="247"/>
                  </a:lnTo>
                  <a:lnTo>
                    <a:pt x="696" y="247"/>
                  </a:lnTo>
                  <a:lnTo>
                    <a:pt x="696" y="245"/>
                  </a:lnTo>
                  <a:lnTo>
                    <a:pt x="695" y="243"/>
                  </a:lnTo>
                  <a:lnTo>
                    <a:pt x="695" y="243"/>
                  </a:lnTo>
                  <a:lnTo>
                    <a:pt x="691" y="242"/>
                  </a:lnTo>
                  <a:lnTo>
                    <a:pt x="689" y="240"/>
                  </a:lnTo>
                  <a:lnTo>
                    <a:pt x="689" y="240"/>
                  </a:lnTo>
                  <a:lnTo>
                    <a:pt x="687" y="240"/>
                  </a:lnTo>
                  <a:lnTo>
                    <a:pt x="686" y="242"/>
                  </a:lnTo>
                  <a:lnTo>
                    <a:pt x="684" y="242"/>
                  </a:lnTo>
                  <a:lnTo>
                    <a:pt x="682" y="242"/>
                  </a:lnTo>
                  <a:lnTo>
                    <a:pt x="682" y="218"/>
                  </a:lnTo>
                  <a:lnTo>
                    <a:pt x="680" y="183"/>
                  </a:lnTo>
                  <a:lnTo>
                    <a:pt x="678" y="165"/>
                  </a:lnTo>
                  <a:lnTo>
                    <a:pt x="676" y="134"/>
                  </a:lnTo>
                  <a:lnTo>
                    <a:pt x="675" y="110"/>
                  </a:lnTo>
                  <a:lnTo>
                    <a:pt x="675" y="77"/>
                  </a:lnTo>
                  <a:lnTo>
                    <a:pt x="673" y="55"/>
                  </a:lnTo>
                  <a:lnTo>
                    <a:pt x="671" y="0"/>
                  </a:lnTo>
                  <a:lnTo>
                    <a:pt x="669" y="0"/>
                  </a:lnTo>
                  <a:lnTo>
                    <a:pt x="616" y="4"/>
                  </a:lnTo>
                  <a:lnTo>
                    <a:pt x="576" y="6"/>
                  </a:lnTo>
                  <a:lnTo>
                    <a:pt x="561" y="6"/>
                  </a:lnTo>
                  <a:lnTo>
                    <a:pt x="510" y="8"/>
                  </a:lnTo>
                  <a:lnTo>
                    <a:pt x="468" y="8"/>
                  </a:lnTo>
                  <a:lnTo>
                    <a:pt x="455" y="10"/>
                  </a:lnTo>
                  <a:lnTo>
                    <a:pt x="373" y="11"/>
                  </a:lnTo>
                  <a:lnTo>
                    <a:pt x="369" y="11"/>
                  </a:lnTo>
                  <a:lnTo>
                    <a:pt x="371" y="64"/>
                  </a:lnTo>
                  <a:lnTo>
                    <a:pt x="371" y="105"/>
                  </a:lnTo>
                  <a:lnTo>
                    <a:pt x="373" y="119"/>
                  </a:lnTo>
                  <a:lnTo>
                    <a:pt x="373" y="174"/>
                  </a:lnTo>
                  <a:lnTo>
                    <a:pt x="373" y="201"/>
                  </a:lnTo>
                  <a:lnTo>
                    <a:pt x="375" y="229"/>
                  </a:lnTo>
                  <a:lnTo>
                    <a:pt x="375" y="284"/>
                  </a:lnTo>
                  <a:lnTo>
                    <a:pt x="375" y="284"/>
                  </a:lnTo>
                  <a:lnTo>
                    <a:pt x="375" y="344"/>
                  </a:lnTo>
                  <a:lnTo>
                    <a:pt x="375" y="377"/>
                  </a:lnTo>
                  <a:lnTo>
                    <a:pt x="375" y="401"/>
                  </a:lnTo>
                  <a:lnTo>
                    <a:pt x="375" y="454"/>
                  </a:lnTo>
                  <a:lnTo>
                    <a:pt x="377" y="508"/>
                  </a:lnTo>
                  <a:lnTo>
                    <a:pt x="377" y="561"/>
                  </a:lnTo>
                  <a:lnTo>
                    <a:pt x="379" y="572"/>
                  </a:lnTo>
                  <a:lnTo>
                    <a:pt x="348" y="572"/>
                  </a:lnTo>
                  <a:lnTo>
                    <a:pt x="307" y="572"/>
                  </a:lnTo>
                  <a:lnTo>
                    <a:pt x="280" y="572"/>
                  </a:lnTo>
                  <a:lnTo>
                    <a:pt x="276" y="572"/>
                  </a:lnTo>
                  <a:lnTo>
                    <a:pt x="251" y="572"/>
                  </a:lnTo>
                  <a:lnTo>
                    <a:pt x="247" y="574"/>
                  </a:lnTo>
                  <a:lnTo>
                    <a:pt x="232" y="572"/>
                  </a:lnTo>
                  <a:lnTo>
                    <a:pt x="205" y="572"/>
                  </a:lnTo>
                  <a:lnTo>
                    <a:pt x="189" y="572"/>
                  </a:lnTo>
                  <a:lnTo>
                    <a:pt x="181" y="574"/>
                  </a:lnTo>
                  <a:lnTo>
                    <a:pt x="141" y="572"/>
                  </a:lnTo>
                  <a:lnTo>
                    <a:pt x="101" y="572"/>
                  </a:lnTo>
                  <a:lnTo>
                    <a:pt x="92" y="572"/>
                  </a:lnTo>
                  <a:lnTo>
                    <a:pt x="79" y="572"/>
                  </a:lnTo>
                  <a:lnTo>
                    <a:pt x="68" y="572"/>
                  </a:lnTo>
                  <a:lnTo>
                    <a:pt x="30" y="57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595938" y="3984625"/>
              <a:ext cx="11113" cy="111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5224463" y="4138613"/>
              <a:ext cx="53975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3" y="11"/>
                </a:cxn>
                <a:cxn ang="0">
                  <a:pos x="31" y="12"/>
                </a:cxn>
                <a:cxn ang="0">
                  <a:pos x="29" y="14"/>
                </a:cxn>
                <a:cxn ang="0">
                  <a:pos x="29" y="16"/>
                </a:cxn>
                <a:cxn ang="0">
                  <a:pos x="31" y="18"/>
                </a:cxn>
                <a:cxn ang="0">
                  <a:pos x="29" y="18"/>
                </a:cxn>
                <a:cxn ang="0">
                  <a:pos x="29" y="18"/>
                </a:cxn>
                <a:cxn ang="0">
                  <a:pos x="25" y="18"/>
                </a:cxn>
                <a:cxn ang="0">
                  <a:pos x="23" y="18"/>
                </a:cxn>
                <a:cxn ang="0">
                  <a:pos x="23" y="20"/>
                </a:cxn>
                <a:cxn ang="0">
                  <a:pos x="22" y="20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18" y="16"/>
                </a:cxn>
                <a:cxn ang="0">
                  <a:pos x="16" y="18"/>
                </a:cxn>
                <a:cxn ang="0">
                  <a:pos x="16" y="16"/>
                </a:cxn>
                <a:cxn ang="0">
                  <a:pos x="12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7" y="12"/>
                </a:cxn>
                <a:cxn ang="0">
                  <a:pos x="5" y="12"/>
                </a:cxn>
                <a:cxn ang="0">
                  <a:pos x="2" y="12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9" y="5"/>
                </a:cxn>
                <a:cxn ang="0">
                  <a:pos x="11" y="3"/>
                </a:cxn>
                <a:cxn ang="0">
                  <a:pos x="11" y="1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22" y="3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5" y="5"/>
                </a:cxn>
                <a:cxn ang="0">
                  <a:pos x="27" y="5"/>
                </a:cxn>
                <a:cxn ang="0">
                  <a:pos x="27" y="7"/>
                </a:cxn>
                <a:cxn ang="0">
                  <a:pos x="29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3" y="5"/>
                </a:cxn>
                <a:cxn ang="0">
                  <a:pos x="33" y="7"/>
                </a:cxn>
                <a:cxn ang="0">
                  <a:pos x="34" y="5"/>
                </a:cxn>
              </a:cxnLst>
              <a:rect l="0" t="0" r="r" b="b"/>
              <a:pathLst>
                <a:path w="34" h="20">
                  <a:moveTo>
                    <a:pt x="34" y="5"/>
                  </a:moveTo>
                  <a:lnTo>
                    <a:pt x="34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9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9" y="12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5345113" y="4175125"/>
              <a:ext cx="41275" cy="30163"/>
            </a:xfrm>
            <a:custGeom>
              <a:avLst/>
              <a:gdLst/>
              <a:ahLst/>
              <a:cxnLst>
                <a:cxn ang="0">
                  <a:pos x="22" y="17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26" y="15"/>
                </a:cxn>
                <a:cxn ang="0">
                  <a:pos x="26" y="17"/>
                </a:cxn>
                <a:cxn ang="0">
                  <a:pos x="26" y="19"/>
                </a:cxn>
                <a:cxn ang="0">
                  <a:pos x="24" y="17"/>
                </a:cxn>
                <a:cxn ang="0">
                  <a:pos x="21" y="19"/>
                </a:cxn>
                <a:cxn ang="0">
                  <a:pos x="19" y="19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0" y="17"/>
                </a:cxn>
                <a:cxn ang="0">
                  <a:pos x="8" y="13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6" y="9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10" y="6"/>
                </a:cxn>
                <a:cxn ang="0">
                  <a:pos x="10" y="4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4"/>
                </a:cxn>
                <a:cxn ang="0">
                  <a:pos x="15" y="4"/>
                </a:cxn>
                <a:cxn ang="0">
                  <a:pos x="17" y="6"/>
                </a:cxn>
                <a:cxn ang="0">
                  <a:pos x="19" y="9"/>
                </a:cxn>
                <a:cxn ang="0">
                  <a:pos x="21" y="9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8"/>
                </a:cxn>
                <a:cxn ang="0">
                  <a:pos x="21" y="9"/>
                </a:cxn>
                <a:cxn ang="0">
                  <a:pos x="21" y="11"/>
                </a:cxn>
                <a:cxn ang="0">
                  <a:pos x="19" y="11"/>
                </a:cxn>
                <a:cxn ang="0">
                  <a:pos x="19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19" y="11"/>
                </a:cxn>
                <a:cxn ang="0">
                  <a:pos x="19" y="13"/>
                </a:cxn>
                <a:cxn ang="0">
                  <a:pos x="21" y="13"/>
                </a:cxn>
                <a:cxn ang="0">
                  <a:pos x="21" y="11"/>
                </a:cxn>
                <a:cxn ang="0">
                  <a:pos x="24" y="13"/>
                </a:cxn>
                <a:cxn ang="0">
                  <a:pos x="24" y="13"/>
                </a:cxn>
                <a:cxn ang="0">
                  <a:pos x="22" y="15"/>
                </a:cxn>
              </a:cxnLst>
              <a:rect l="0" t="0" r="r" b="b"/>
              <a:pathLst>
                <a:path w="26" h="19">
                  <a:moveTo>
                    <a:pt x="22" y="17"/>
                  </a:moveTo>
                  <a:lnTo>
                    <a:pt x="22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1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5386388" y="4181475"/>
              <a:ext cx="34925" cy="254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8" y="4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3" y="2"/>
                </a:cxn>
                <a:cxn ang="0">
                  <a:pos x="11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5"/>
                </a:cxn>
                <a:cxn ang="0">
                  <a:pos x="6" y="16"/>
                </a:cxn>
                <a:cxn ang="0">
                  <a:pos x="7" y="16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1" y="11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5" y="13"/>
                </a:cxn>
                <a:cxn ang="0">
                  <a:pos x="15" y="13"/>
                </a:cxn>
                <a:cxn ang="0">
                  <a:pos x="15" y="15"/>
                </a:cxn>
                <a:cxn ang="0">
                  <a:pos x="15" y="16"/>
                </a:cxn>
                <a:cxn ang="0">
                  <a:pos x="18" y="16"/>
                </a:cxn>
                <a:cxn ang="0">
                  <a:pos x="18" y="15"/>
                </a:cxn>
                <a:cxn ang="0">
                  <a:pos x="18" y="13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18" y="11"/>
                </a:cxn>
                <a:cxn ang="0">
                  <a:pos x="16" y="13"/>
                </a:cxn>
                <a:cxn ang="0">
                  <a:pos x="16" y="9"/>
                </a:cxn>
                <a:cxn ang="0">
                  <a:pos x="15" y="7"/>
                </a:cxn>
                <a:cxn ang="0">
                  <a:pos x="16" y="5"/>
                </a:cxn>
                <a:cxn ang="0">
                  <a:pos x="18" y="5"/>
                </a:cxn>
                <a:cxn ang="0">
                  <a:pos x="16" y="5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20" y="7"/>
                </a:cxn>
                <a:cxn ang="0">
                  <a:pos x="18" y="7"/>
                </a:cxn>
                <a:cxn ang="0">
                  <a:pos x="20" y="5"/>
                </a:cxn>
                <a:cxn ang="0">
                  <a:pos x="20" y="7"/>
                </a:cxn>
              </a:cxnLst>
              <a:rect l="0" t="0" r="r" b="b"/>
              <a:pathLst>
                <a:path w="22" h="16">
                  <a:moveTo>
                    <a:pt x="20" y="7"/>
                  </a:moveTo>
                  <a:lnTo>
                    <a:pt x="22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4803775" y="3465513"/>
              <a:ext cx="944563" cy="750888"/>
            </a:xfrm>
            <a:custGeom>
              <a:avLst/>
              <a:gdLst/>
              <a:ahLst/>
              <a:cxnLst>
                <a:cxn ang="0">
                  <a:pos x="510" y="330"/>
                </a:cxn>
                <a:cxn ang="0">
                  <a:pos x="506" y="352"/>
                </a:cxn>
                <a:cxn ang="0">
                  <a:pos x="531" y="338"/>
                </a:cxn>
                <a:cxn ang="0">
                  <a:pos x="533" y="347"/>
                </a:cxn>
                <a:cxn ang="0">
                  <a:pos x="537" y="352"/>
                </a:cxn>
                <a:cxn ang="0">
                  <a:pos x="541" y="371"/>
                </a:cxn>
                <a:cxn ang="0">
                  <a:pos x="531" y="369"/>
                </a:cxn>
                <a:cxn ang="0">
                  <a:pos x="517" y="374"/>
                </a:cxn>
                <a:cxn ang="0">
                  <a:pos x="524" y="385"/>
                </a:cxn>
                <a:cxn ang="0">
                  <a:pos x="521" y="393"/>
                </a:cxn>
                <a:cxn ang="0">
                  <a:pos x="506" y="393"/>
                </a:cxn>
                <a:cxn ang="0">
                  <a:pos x="526" y="405"/>
                </a:cxn>
                <a:cxn ang="0">
                  <a:pos x="535" y="414"/>
                </a:cxn>
                <a:cxn ang="0">
                  <a:pos x="552" y="414"/>
                </a:cxn>
                <a:cxn ang="0">
                  <a:pos x="559" y="420"/>
                </a:cxn>
                <a:cxn ang="0">
                  <a:pos x="577" y="420"/>
                </a:cxn>
                <a:cxn ang="0">
                  <a:pos x="579" y="429"/>
                </a:cxn>
                <a:cxn ang="0">
                  <a:pos x="586" y="431"/>
                </a:cxn>
                <a:cxn ang="0">
                  <a:pos x="595" y="440"/>
                </a:cxn>
                <a:cxn ang="0">
                  <a:pos x="584" y="446"/>
                </a:cxn>
                <a:cxn ang="0">
                  <a:pos x="577" y="451"/>
                </a:cxn>
                <a:cxn ang="0">
                  <a:pos x="566" y="442"/>
                </a:cxn>
                <a:cxn ang="0">
                  <a:pos x="555" y="451"/>
                </a:cxn>
                <a:cxn ang="0">
                  <a:pos x="531" y="435"/>
                </a:cxn>
                <a:cxn ang="0">
                  <a:pos x="522" y="431"/>
                </a:cxn>
                <a:cxn ang="0">
                  <a:pos x="508" y="420"/>
                </a:cxn>
                <a:cxn ang="0">
                  <a:pos x="491" y="411"/>
                </a:cxn>
                <a:cxn ang="0">
                  <a:pos x="475" y="409"/>
                </a:cxn>
                <a:cxn ang="0">
                  <a:pos x="468" y="394"/>
                </a:cxn>
                <a:cxn ang="0">
                  <a:pos x="471" y="418"/>
                </a:cxn>
                <a:cxn ang="0">
                  <a:pos x="482" y="427"/>
                </a:cxn>
                <a:cxn ang="0">
                  <a:pos x="478" y="446"/>
                </a:cxn>
                <a:cxn ang="0">
                  <a:pos x="464" y="458"/>
                </a:cxn>
                <a:cxn ang="0">
                  <a:pos x="458" y="451"/>
                </a:cxn>
                <a:cxn ang="0">
                  <a:pos x="446" y="447"/>
                </a:cxn>
                <a:cxn ang="0">
                  <a:pos x="433" y="444"/>
                </a:cxn>
                <a:cxn ang="0">
                  <a:pos x="424" y="456"/>
                </a:cxn>
                <a:cxn ang="0">
                  <a:pos x="418" y="462"/>
                </a:cxn>
                <a:cxn ang="0">
                  <a:pos x="411" y="471"/>
                </a:cxn>
                <a:cxn ang="0">
                  <a:pos x="400" y="467"/>
                </a:cxn>
                <a:cxn ang="0">
                  <a:pos x="398" y="462"/>
                </a:cxn>
                <a:cxn ang="0">
                  <a:pos x="389" y="455"/>
                </a:cxn>
                <a:cxn ang="0">
                  <a:pos x="378" y="447"/>
                </a:cxn>
                <a:cxn ang="0">
                  <a:pos x="347" y="427"/>
                </a:cxn>
                <a:cxn ang="0">
                  <a:pos x="330" y="422"/>
                </a:cxn>
                <a:cxn ang="0">
                  <a:pos x="301" y="407"/>
                </a:cxn>
                <a:cxn ang="0">
                  <a:pos x="272" y="403"/>
                </a:cxn>
                <a:cxn ang="0">
                  <a:pos x="248" y="420"/>
                </a:cxn>
                <a:cxn ang="0">
                  <a:pos x="256" y="431"/>
                </a:cxn>
                <a:cxn ang="0">
                  <a:pos x="223" y="442"/>
                </a:cxn>
                <a:cxn ang="0">
                  <a:pos x="140" y="427"/>
                </a:cxn>
                <a:cxn ang="0">
                  <a:pos x="78" y="436"/>
                </a:cxn>
                <a:cxn ang="0">
                  <a:pos x="75" y="416"/>
                </a:cxn>
                <a:cxn ang="0">
                  <a:pos x="71" y="343"/>
                </a:cxn>
                <a:cxn ang="0">
                  <a:pos x="82" y="285"/>
                </a:cxn>
                <a:cxn ang="0">
                  <a:pos x="64" y="243"/>
                </a:cxn>
                <a:cxn ang="0">
                  <a:pos x="31" y="173"/>
                </a:cxn>
                <a:cxn ang="0">
                  <a:pos x="318" y="43"/>
                </a:cxn>
                <a:cxn ang="0">
                  <a:pos x="325" y="93"/>
                </a:cxn>
                <a:cxn ang="0">
                  <a:pos x="309" y="148"/>
                </a:cxn>
                <a:cxn ang="0">
                  <a:pos x="292" y="213"/>
                </a:cxn>
                <a:cxn ang="0">
                  <a:pos x="482" y="246"/>
                </a:cxn>
                <a:cxn ang="0">
                  <a:pos x="502" y="299"/>
                </a:cxn>
              </a:cxnLst>
              <a:rect l="0" t="0" r="r" b="b"/>
              <a:pathLst>
                <a:path w="595" h="473">
                  <a:moveTo>
                    <a:pt x="522" y="319"/>
                  </a:moveTo>
                  <a:lnTo>
                    <a:pt x="522" y="319"/>
                  </a:lnTo>
                  <a:lnTo>
                    <a:pt x="522" y="321"/>
                  </a:lnTo>
                  <a:lnTo>
                    <a:pt x="522" y="321"/>
                  </a:lnTo>
                  <a:lnTo>
                    <a:pt x="521" y="321"/>
                  </a:lnTo>
                  <a:lnTo>
                    <a:pt x="521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9" y="321"/>
                  </a:lnTo>
                  <a:lnTo>
                    <a:pt x="517" y="323"/>
                  </a:lnTo>
                  <a:lnTo>
                    <a:pt x="517" y="323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7" y="325"/>
                  </a:lnTo>
                  <a:lnTo>
                    <a:pt x="515" y="325"/>
                  </a:lnTo>
                  <a:lnTo>
                    <a:pt x="515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3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3" y="323"/>
                  </a:lnTo>
                  <a:lnTo>
                    <a:pt x="513" y="325"/>
                  </a:lnTo>
                  <a:lnTo>
                    <a:pt x="513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3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3" y="321"/>
                  </a:lnTo>
                  <a:lnTo>
                    <a:pt x="511" y="321"/>
                  </a:lnTo>
                  <a:lnTo>
                    <a:pt x="511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3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3"/>
                  </a:lnTo>
                  <a:lnTo>
                    <a:pt x="511" y="325"/>
                  </a:lnTo>
                  <a:lnTo>
                    <a:pt x="511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10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5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7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27"/>
                  </a:lnTo>
                  <a:lnTo>
                    <a:pt x="510" y="327"/>
                  </a:lnTo>
                  <a:lnTo>
                    <a:pt x="510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1" y="329"/>
                  </a:lnTo>
                  <a:lnTo>
                    <a:pt x="510" y="329"/>
                  </a:lnTo>
                  <a:lnTo>
                    <a:pt x="510" y="329"/>
                  </a:lnTo>
                  <a:lnTo>
                    <a:pt x="510" y="330"/>
                  </a:lnTo>
                  <a:lnTo>
                    <a:pt x="510" y="330"/>
                  </a:lnTo>
                  <a:lnTo>
                    <a:pt x="508" y="330"/>
                  </a:lnTo>
                  <a:lnTo>
                    <a:pt x="508" y="332"/>
                  </a:lnTo>
                  <a:lnTo>
                    <a:pt x="508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2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34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8" y="336"/>
                  </a:lnTo>
                  <a:lnTo>
                    <a:pt x="506" y="338"/>
                  </a:lnTo>
                  <a:lnTo>
                    <a:pt x="506" y="338"/>
                  </a:lnTo>
                  <a:lnTo>
                    <a:pt x="504" y="338"/>
                  </a:lnTo>
                  <a:lnTo>
                    <a:pt x="504" y="338"/>
                  </a:lnTo>
                  <a:lnTo>
                    <a:pt x="502" y="338"/>
                  </a:lnTo>
                  <a:lnTo>
                    <a:pt x="502" y="340"/>
                  </a:lnTo>
                  <a:lnTo>
                    <a:pt x="502" y="340"/>
                  </a:lnTo>
                  <a:lnTo>
                    <a:pt x="502" y="341"/>
                  </a:lnTo>
                  <a:lnTo>
                    <a:pt x="502" y="341"/>
                  </a:lnTo>
                  <a:lnTo>
                    <a:pt x="504" y="341"/>
                  </a:lnTo>
                  <a:lnTo>
                    <a:pt x="504" y="341"/>
                  </a:lnTo>
                  <a:lnTo>
                    <a:pt x="504" y="343"/>
                  </a:lnTo>
                  <a:lnTo>
                    <a:pt x="504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2" y="343"/>
                  </a:lnTo>
                  <a:lnTo>
                    <a:pt x="500" y="343"/>
                  </a:lnTo>
                  <a:lnTo>
                    <a:pt x="500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9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7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5"/>
                  </a:lnTo>
                  <a:lnTo>
                    <a:pt x="491" y="345"/>
                  </a:lnTo>
                  <a:lnTo>
                    <a:pt x="491" y="347"/>
                  </a:lnTo>
                  <a:lnTo>
                    <a:pt x="491" y="347"/>
                  </a:lnTo>
                  <a:lnTo>
                    <a:pt x="489" y="347"/>
                  </a:lnTo>
                  <a:lnTo>
                    <a:pt x="489" y="347"/>
                  </a:lnTo>
                  <a:lnTo>
                    <a:pt x="489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49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1"/>
                  </a:lnTo>
                  <a:lnTo>
                    <a:pt x="491" y="352"/>
                  </a:lnTo>
                  <a:lnTo>
                    <a:pt x="491" y="352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3" y="354"/>
                  </a:lnTo>
                  <a:lnTo>
                    <a:pt x="495" y="354"/>
                  </a:lnTo>
                  <a:lnTo>
                    <a:pt x="495" y="354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7" y="356"/>
                  </a:lnTo>
                  <a:lnTo>
                    <a:pt x="499" y="356"/>
                  </a:lnTo>
                  <a:lnTo>
                    <a:pt x="499" y="356"/>
                  </a:lnTo>
                  <a:lnTo>
                    <a:pt x="499" y="354"/>
                  </a:lnTo>
                  <a:lnTo>
                    <a:pt x="500" y="354"/>
                  </a:lnTo>
                  <a:lnTo>
                    <a:pt x="500" y="354"/>
                  </a:lnTo>
                  <a:lnTo>
                    <a:pt x="502" y="354"/>
                  </a:lnTo>
                  <a:lnTo>
                    <a:pt x="502" y="352"/>
                  </a:lnTo>
                  <a:lnTo>
                    <a:pt x="504" y="352"/>
                  </a:lnTo>
                  <a:lnTo>
                    <a:pt x="504" y="351"/>
                  </a:lnTo>
                  <a:lnTo>
                    <a:pt x="506" y="351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6" y="352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4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6"/>
                  </a:lnTo>
                  <a:lnTo>
                    <a:pt x="504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08" y="360"/>
                  </a:lnTo>
                  <a:lnTo>
                    <a:pt x="510" y="361"/>
                  </a:lnTo>
                  <a:lnTo>
                    <a:pt x="511" y="361"/>
                  </a:lnTo>
                  <a:lnTo>
                    <a:pt x="511" y="361"/>
                  </a:lnTo>
                  <a:lnTo>
                    <a:pt x="513" y="361"/>
                  </a:lnTo>
                  <a:lnTo>
                    <a:pt x="515" y="361"/>
                  </a:lnTo>
                  <a:lnTo>
                    <a:pt x="515" y="361"/>
                  </a:lnTo>
                  <a:lnTo>
                    <a:pt x="517" y="361"/>
                  </a:lnTo>
                  <a:lnTo>
                    <a:pt x="517" y="360"/>
                  </a:lnTo>
                  <a:lnTo>
                    <a:pt x="517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19" y="360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8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6"/>
                  </a:lnTo>
                  <a:lnTo>
                    <a:pt x="521" y="354"/>
                  </a:lnTo>
                  <a:lnTo>
                    <a:pt x="521" y="354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2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51"/>
                  </a:lnTo>
                  <a:lnTo>
                    <a:pt x="521" y="349"/>
                  </a:lnTo>
                  <a:lnTo>
                    <a:pt x="521" y="349"/>
                  </a:lnTo>
                  <a:lnTo>
                    <a:pt x="521" y="347"/>
                  </a:lnTo>
                  <a:lnTo>
                    <a:pt x="522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21" y="347"/>
                  </a:lnTo>
                  <a:lnTo>
                    <a:pt x="519" y="343"/>
                  </a:lnTo>
                  <a:lnTo>
                    <a:pt x="519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1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3"/>
                  </a:lnTo>
                  <a:lnTo>
                    <a:pt x="522" y="341"/>
                  </a:lnTo>
                  <a:lnTo>
                    <a:pt x="522" y="341"/>
                  </a:lnTo>
                  <a:lnTo>
                    <a:pt x="524" y="341"/>
                  </a:lnTo>
                  <a:lnTo>
                    <a:pt x="524" y="341"/>
                  </a:lnTo>
                  <a:lnTo>
                    <a:pt x="526" y="340"/>
                  </a:lnTo>
                  <a:lnTo>
                    <a:pt x="526" y="340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38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28" y="340"/>
                  </a:lnTo>
                  <a:lnTo>
                    <a:pt x="530" y="338"/>
                  </a:lnTo>
                  <a:lnTo>
                    <a:pt x="530" y="340"/>
                  </a:lnTo>
                  <a:lnTo>
                    <a:pt x="530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40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8"/>
                  </a:lnTo>
                  <a:lnTo>
                    <a:pt x="531" y="338"/>
                  </a:lnTo>
                  <a:lnTo>
                    <a:pt x="530" y="338"/>
                  </a:lnTo>
                  <a:lnTo>
                    <a:pt x="530" y="338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6"/>
                  </a:lnTo>
                  <a:lnTo>
                    <a:pt x="531" y="334"/>
                  </a:lnTo>
                  <a:lnTo>
                    <a:pt x="531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3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4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3" y="336"/>
                  </a:lnTo>
                  <a:lnTo>
                    <a:pt x="533" y="336"/>
                  </a:lnTo>
                  <a:lnTo>
                    <a:pt x="533" y="338"/>
                  </a:lnTo>
                  <a:lnTo>
                    <a:pt x="535" y="336"/>
                  </a:lnTo>
                  <a:lnTo>
                    <a:pt x="535" y="336"/>
                  </a:lnTo>
                  <a:lnTo>
                    <a:pt x="537" y="336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7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5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38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0"/>
                  </a:lnTo>
                  <a:lnTo>
                    <a:pt x="533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1"/>
                  </a:lnTo>
                  <a:lnTo>
                    <a:pt x="531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1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5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3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0" y="343"/>
                  </a:lnTo>
                  <a:lnTo>
                    <a:pt x="531" y="343"/>
                  </a:lnTo>
                  <a:lnTo>
                    <a:pt x="531" y="343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5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1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5"/>
                  </a:lnTo>
                  <a:lnTo>
                    <a:pt x="533" y="347"/>
                  </a:lnTo>
                  <a:lnTo>
                    <a:pt x="533" y="347"/>
                  </a:lnTo>
                  <a:lnTo>
                    <a:pt x="535" y="347"/>
                  </a:lnTo>
                  <a:lnTo>
                    <a:pt x="535" y="347"/>
                  </a:lnTo>
                  <a:lnTo>
                    <a:pt x="535" y="345"/>
                  </a:lnTo>
                  <a:lnTo>
                    <a:pt x="535" y="343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7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7" y="345"/>
                  </a:lnTo>
                  <a:lnTo>
                    <a:pt x="539" y="345"/>
                  </a:lnTo>
                  <a:lnTo>
                    <a:pt x="539" y="343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3"/>
                  </a:lnTo>
                  <a:lnTo>
                    <a:pt x="541" y="343"/>
                  </a:lnTo>
                  <a:lnTo>
                    <a:pt x="542" y="345"/>
                  </a:lnTo>
                  <a:lnTo>
                    <a:pt x="542" y="345"/>
                  </a:lnTo>
                  <a:lnTo>
                    <a:pt x="541" y="345"/>
                  </a:lnTo>
                  <a:lnTo>
                    <a:pt x="541" y="345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2" y="347"/>
                  </a:lnTo>
                  <a:lnTo>
                    <a:pt x="541" y="347"/>
                  </a:lnTo>
                  <a:lnTo>
                    <a:pt x="541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9" y="347"/>
                  </a:lnTo>
                  <a:lnTo>
                    <a:pt x="537" y="347"/>
                  </a:lnTo>
                  <a:lnTo>
                    <a:pt x="537" y="349"/>
                  </a:lnTo>
                  <a:lnTo>
                    <a:pt x="537" y="349"/>
                  </a:lnTo>
                  <a:lnTo>
                    <a:pt x="537" y="351"/>
                  </a:lnTo>
                  <a:lnTo>
                    <a:pt x="537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5" y="349"/>
                  </a:lnTo>
                  <a:lnTo>
                    <a:pt x="533" y="349"/>
                  </a:lnTo>
                  <a:lnTo>
                    <a:pt x="533" y="349"/>
                  </a:lnTo>
                  <a:lnTo>
                    <a:pt x="533" y="351"/>
                  </a:lnTo>
                  <a:lnTo>
                    <a:pt x="533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5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1"/>
                  </a:lnTo>
                  <a:lnTo>
                    <a:pt x="537" y="352"/>
                  </a:lnTo>
                  <a:lnTo>
                    <a:pt x="539" y="352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41" y="354"/>
                  </a:lnTo>
                  <a:lnTo>
                    <a:pt x="542" y="354"/>
                  </a:lnTo>
                  <a:lnTo>
                    <a:pt x="542" y="354"/>
                  </a:lnTo>
                  <a:lnTo>
                    <a:pt x="542" y="356"/>
                  </a:lnTo>
                  <a:lnTo>
                    <a:pt x="542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41" y="356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9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4"/>
                  </a:lnTo>
                  <a:lnTo>
                    <a:pt x="537" y="356"/>
                  </a:lnTo>
                  <a:lnTo>
                    <a:pt x="537" y="356"/>
                  </a:lnTo>
                  <a:lnTo>
                    <a:pt x="539" y="356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9" y="358"/>
                  </a:lnTo>
                  <a:lnTo>
                    <a:pt x="537" y="358"/>
                  </a:lnTo>
                  <a:lnTo>
                    <a:pt x="537" y="358"/>
                  </a:lnTo>
                  <a:lnTo>
                    <a:pt x="537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39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0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1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39" y="363"/>
                  </a:lnTo>
                  <a:lnTo>
                    <a:pt x="539" y="363"/>
                  </a:lnTo>
                  <a:lnTo>
                    <a:pt x="541" y="363"/>
                  </a:lnTo>
                  <a:lnTo>
                    <a:pt x="541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2" y="363"/>
                  </a:lnTo>
                  <a:lnTo>
                    <a:pt x="544" y="363"/>
                  </a:lnTo>
                  <a:lnTo>
                    <a:pt x="544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3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6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48" y="365"/>
                  </a:lnTo>
                  <a:lnTo>
                    <a:pt x="550" y="365"/>
                  </a:lnTo>
                  <a:lnTo>
                    <a:pt x="550" y="367"/>
                  </a:lnTo>
                  <a:lnTo>
                    <a:pt x="548" y="367"/>
                  </a:lnTo>
                  <a:lnTo>
                    <a:pt x="548" y="365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7"/>
                  </a:lnTo>
                  <a:lnTo>
                    <a:pt x="546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5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69"/>
                  </a:lnTo>
                  <a:lnTo>
                    <a:pt x="542" y="369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71"/>
                  </a:lnTo>
                  <a:lnTo>
                    <a:pt x="541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2" y="369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39" y="369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7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9" y="365"/>
                  </a:lnTo>
                  <a:lnTo>
                    <a:pt x="537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5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0" y="363"/>
                  </a:lnTo>
                  <a:lnTo>
                    <a:pt x="530" y="361"/>
                  </a:lnTo>
                  <a:lnTo>
                    <a:pt x="528" y="361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30" y="363"/>
                  </a:lnTo>
                  <a:lnTo>
                    <a:pt x="528" y="363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5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28" y="367"/>
                  </a:lnTo>
                  <a:lnTo>
                    <a:pt x="530" y="367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1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5"/>
                  </a:lnTo>
                  <a:lnTo>
                    <a:pt x="530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1" y="363"/>
                  </a:lnTo>
                  <a:lnTo>
                    <a:pt x="533" y="363"/>
                  </a:lnTo>
                  <a:lnTo>
                    <a:pt x="533" y="363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7" y="365"/>
                  </a:lnTo>
                  <a:lnTo>
                    <a:pt x="535" y="365"/>
                  </a:lnTo>
                  <a:lnTo>
                    <a:pt x="535" y="365"/>
                  </a:lnTo>
                  <a:lnTo>
                    <a:pt x="535" y="367"/>
                  </a:lnTo>
                  <a:lnTo>
                    <a:pt x="535" y="365"/>
                  </a:lnTo>
                  <a:lnTo>
                    <a:pt x="533" y="365"/>
                  </a:lnTo>
                  <a:lnTo>
                    <a:pt x="533" y="365"/>
                  </a:lnTo>
                  <a:lnTo>
                    <a:pt x="533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7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1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30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28" y="369"/>
                  </a:lnTo>
                  <a:lnTo>
                    <a:pt x="530" y="369"/>
                  </a:lnTo>
                  <a:lnTo>
                    <a:pt x="530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28" y="371"/>
                  </a:lnTo>
                  <a:lnTo>
                    <a:pt x="530" y="371"/>
                  </a:lnTo>
                  <a:lnTo>
                    <a:pt x="531" y="371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28" y="371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28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2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30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8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6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4" y="374"/>
                  </a:lnTo>
                  <a:lnTo>
                    <a:pt x="522" y="374"/>
                  </a:lnTo>
                  <a:lnTo>
                    <a:pt x="522" y="374"/>
                  </a:lnTo>
                  <a:lnTo>
                    <a:pt x="522" y="376"/>
                  </a:lnTo>
                  <a:lnTo>
                    <a:pt x="522" y="376"/>
                  </a:lnTo>
                  <a:lnTo>
                    <a:pt x="521" y="376"/>
                  </a:lnTo>
                  <a:lnTo>
                    <a:pt x="521" y="376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1" y="374"/>
                  </a:lnTo>
                  <a:lnTo>
                    <a:pt x="521" y="374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21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9" y="371"/>
                  </a:lnTo>
                  <a:lnTo>
                    <a:pt x="519" y="371"/>
                  </a:lnTo>
                  <a:lnTo>
                    <a:pt x="517" y="369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7" y="371"/>
                  </a:lnTo>
                  <a:lnTo>
                    <a:pt x="519" y="372"/>
                  </a:lnTo>
                  <a:lnTo>
                    <a:pt x="519" y="372"/>
                  </a:lnTo>
                  <a:lnTo>
                    <a:pt x="517" y="372"/>
                  </a:lnTo>
                  <a:lnTo>
                    <a:pt x="517" y="372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4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5" y="376"/>
                  </a:lnTo>
                  <a:lnTo>
                    <a:pt x="517" y="376"/>
                  </a:lnTo>
                  <a:lnTo>
                    <a:pt x="517" y="376"/>
                  </a:lnTo>
                  <a:lnTo>
                    <a:pt x="517" y="378"/>
                  </a:lnTo>
                  <a:lnTo>
                    <a:pt x="517" y="378"/>
                  </a:lnTo>
                  <a:lnTo>
                    <a:pt x="519" y="378"/>
                  </a:lnTo>
                  <a:lnTo>
                    <a:pt x="519" y="380"/>
                  </a:lnTo>
                  <a:lnTo>
                    <a:pt x="519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1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2" y="380"/>
                  </a:lnTo>
                  <a:lnTo>
                    <a:pt x="524" y="380"/>
                  </a:lnTo>
                  <a:lnTo>
                    <a:pt x="524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1" y="382"/>
                  </a:lnTo>
                  <a:lnTo>
                    <a:pt x="521" y="383"/>
                  </a:lnTo>
                  <a:lnTo>
                    <a:pt x="522" y="383"/>
                  </a:lnTo>
                  <a:lnTo>
                    <a:pt x="524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6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28" y="383"/>
                  </a:lnTo>
                  <a:lnTo>
                    <a:pt x="530" y="382"/>
                  </a:lnTo>
                  <a:lnTo>
                    <a:pt x="530" y="383"/>
                  </a:lnTo>
                  <a:lnTo>
                    <a:pt x="531" y="383"/>
                  </a:lnTo>
                  <a:lnTo>
                    <a:pt x="530" y="383"/>
                  </a:lnTo>
                  <a:lnTo>
                    <a:pt x="530" y="383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1" y="385"/>
                  </a:lnTo>
                  <a:lnTo>
                    <a:pt x="531" y="383"/>
                  </a:lnTo>
                  <a:lnTo>
                    <a:pt x="533" y="383"/>
                  </a:lnTo>
                  <a:lnTo>
                    <a:pt x="533" y="385"/>
                  </a:lnTo>
                  <a:lnTo>
                    <a:pt x="533" y="385"/>
                  </a:lnTo>
                  <a:lnTo>
                    <a:pt x="535" y="385"/>
                  </a:lnTo>
                  <a:lnTo>
                    <a:pt x="535" y="387"/>
                  </a:lnTo>
                  <a:lnTo>
                    <a:pt x="537" y="387"/>
                  </a:lnTo>
                  <a:lnTo>
                    <a:pt x="537" y="389"/>
                  </a:lnTo>
                  <a:lnTo>
                    <a:pt x="537" y="389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5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3" y="387"/>
                  </a:lnTo>
                  <a:lnTo>
                    <a:pt x="531" y="387"/>
                  </a:lnTo>
                  <a:lnTo>
                    <a:pt x="531" y="385"/>
                  </a:lnTo>
                  <a:lnTo>
                    <a:pt x="531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30" y="385"/>
                  </a:lnTo>
                  <a:lnTo>
                    <a:pt x="528" y="385"/>
                  </a:lnTo>
                  <a:lnTo>
                    <a:pt x="528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6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2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5"/>
                  </a:lnTo>
                  <a:lnTo>
                    <a:pt x="521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9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7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2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1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3" y="383"/>
                  </a:lnTo>
                  <a:lnTo>
                    <a:pt x="515" y="383"/>
                  </a:lnTo>
                  <a:lnTo>
                    <a:pt x="515" y="383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5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7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5"/>
                  </a:lnTo>
                  <a:lnTo>
                    <a:pt x="519" y="387"/>
                  </a:lnTo>
                  <a:lnTo>
                    <a:pt x="521" y="387"/>
                  </a:lnTo>
                  <a:lnTo>
                    <a:pt x="521" y="387"/>
                  </a:lnTo>
                  <a:lnTo>
                    <a:pt x="519" y="387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7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19" y="389"/>
                  </a:lnTo>
                  <a:lnTo>
                    <a:pt x="521" y="389"/>
                  </a:lnTo>
                  <a:lnTo>
                    <a:pt x="521" y="389"/>
                  </a:lnTo>
                  <a:lnTo>
                    <a:pt x="522" y="389"/>
                  </a:lnTo>
                  <a:lnTo>
                    <a:pt x="522" y="389"/>
                  </a:lnTo>
                  <a:lnTo>
                    <a:pt x="522" y="391"/>
                  </a:lnTo>
                  <a:lnTo>
                    <a:pt x="521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522" y="393"/>
                  </a:lnTo>
                  <a:lnTo>
                    <a:pt x="522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3"/>
                  </a:lnTo>
                  <a:lnTo>
                    <a:pt x="521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9" y="391"/>
                  </a:lnTo>
                  <a:lnTo>
                    <a:pt x="517" y="391"/>
                  </a:lnTo>
                  <a:lnTo>
                    <a:pt x="517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1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3"/>
                  </a:lnTo>
                  <a:lnTo>
                    <a:pt x="517" y="394"/>
                  </a:lnTo>
                  <a:lnTo>
                    <a:pt x="517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4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5" y="393"/>
                  </a:lnTo>
                  <a:lnTo>
                    <a:pt x="513" y="393"/>
                  </a:lnTo>
                  <a:lnTo>
                    <a:pt x="513" y="391"/>
                  </a:lnTo>
                  <a:lnTo>
                    <a:pt x="513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1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10" y="391"/>
                  </a:lnTo>
                  <a:lnTo>
                    <a:pt x="508" y="391"/>
                  </a:lnTo>
                  <a:lnTo>
                    <a:pt x="508" y="391"/>
                  </a:lnTo>
                  <a:lnTo>
                    <a:pt x="506" y="391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08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0" y="393"/>
                  </a:lnTo>
                  <a:lnTo>
                    <a:pt x="511" y="393"/>
                  </a:lnTo>
                  <a:lnTo>
                    <a:pt x="511" y="393"/>
                  </a:lnTo>
                  <a:lnTo>
                    <a:pt x="513" y="393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0" y="394"/>
                  </a:lnTo>
                  <a:lnTo>
                    <a:pt x="511" y="394"/>
                  </a:lnTo>
                  <a:lnTo>
                    <a:pt x="511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4"/>
                  </a:lnTo>
                  <a:lnTo>
                    <a:pt x="513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0" y="396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8" y="394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6" y="393"/>
                  </a:lnTo>
                  <a:lnTo>
                    <a:pt x="504" y="393"/>
                  </a:lnTo>
                  <a:lnTo>
                    <a:pt x="504" y="393"/>
                  </a:lnTo>
                  <a:lnTo>
                    <a:pt x="504" y="394"/>
                  </a:lnTo>
                  <a:lnTo>
                    <a:pt x="504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6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08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0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1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3" y="396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398"/>
                  </a:lnTo>
                  <a:lnTo>
                    <a:pt x="515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2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19" y="403"/>
                  </a:lnTo>
                  <a:lnTo>
                    <a:pt x="521" y="403"/>
                  </a:lnTo>
                  <a:lnTo>
                    <a:pt x="521" y="403"/>
                  </a:lnTo>
                  <a:lnTo>
                    <a:pt x="522" y="403"/>
                  </a:lnTo>
                  <a:lnTo>
                    <a:pt x="522" y="403"/>
                  </a:lnTo>
                  <a:lnTo>
                    <a:pt x="522" y="405"/>
                  </a:lnTo>
                  <a:lnTo>
                    <a:pt x="522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4" y="407"/>
                  </a:lnTo>
                  <a:lnTo>
                    <a:pt x="524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7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6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30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5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28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0" y="407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1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7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7" y="407"/>
                  </a:lnTo>
                  <a:lnTo>
                    <a:pt x="537" y="407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7" y="409"/>
                  </a:lnTo>
                  <a:lnTo>
                    <a:pt x="535" y="409"/>
                  </a:lnTo>
                  <a:lnTo>
                    <a:pt x="535" y="409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5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09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3"/>
                  </a:lnTo>
                  <a:lnTo>
                    <a:pt x="533" y="411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3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7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5" y="414"/>
                  </a:lnTo>
                  <a:lnTo>
                    <a:pt x="533" y="414"/>
                  </a:lnTo>
                  <a:lnTo>
                    <a:pt x="533" y="414"/>
                  </a:lnTo>
                  <a:lnTo>
                    <a:pt x="533" y="413"/>
                  </a:lnTo>
                  <a:lnTo>
                    <a:pt x="533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4"/>
                  </a:lnTo>
                  <a:lnTo>
                    <a:pt x="531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3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6"/>
                  </a:lnTo>
                  <a:lnTo>
                    <a:pt x="535" y="418"/>
                  </a:lnTo>
                  <a:lnTo>
                    <a:pt x="537" y="416"/>
                  </a:lnTo>
                  <a:lnTo>
                    <a:pt x="537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39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1" y="416"/>
                  </a:lnTo>
                  <a:lnTo>
                    <a:pt x="542" y="416"/>
                  </a:lnTo>
                  <a:lnTo>
                    <a:pt x="542" y="416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2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4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50" y="414"/>
                  </a:lnTo>
                  <a:lnTo>
                    <a:pt x="548" y="414"/>
                  </a:lnTo>
                  <a:lnTo>
                    <a:pt x="548" y="414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48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6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0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4"/>
                  </a:lnTo>
                  <a:lnTo>
                    <a:pt x="552" y="416"/>
                  </a:lnTo>
                  <a:lnTo>
                    <a:pt x="550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6"/>
                  </a:lnTo>
                  <a:lnTo>
                    <a:pt x="552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4"/>
                  </a:lnTo>
                  <a:lnTo>
                    <a:pt x="553" y="413"/>
                  </a:lnTo>
                  <a:lnTo>
                    <a:pt x="553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5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9" y="414"/>
                  </a:lnTo>
                  <a:lnTo>
                    <a:pt x="557" y="414"/>
                  </a:lnTo>
                  <a:lnTo>
                    <a:pt x="557" y="414"/>
                  </a:lnTo>
                  <a:lnTo>
                    <a:pt x="557" y="416"/>
                  </a:lnTo>
                  <a:lnTo>
                    <a:pt x="557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5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6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3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18"/>
                  </a:lnTo>
                  <a:lnTo>
                    <a:pt x="552" y="420"/>
                  </a:lnTo>
                  <a:lnTo>
                    <a:pt x="552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3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5" y="420"/>
                  </a:lnTo>
                  <a:lnTo>
                    <a:pt x="557" y="420"/>
                  </a:lnTo>
                  <a:lnTo>
                    <a:pt x="557" y="422"/>
                  </a:lnTo>
                  <a:lnTo>
                    <a:pt x="557" y="422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7" y="420"/>
                  </a:lnTo>
                  <a:lnTo>
                    <a:pt x="559" y="420"/>
                  </a:lnTo>
                  <a:lnTo>
                    <a:pt x="559" y="420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59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3" y="418"/>
                  </a:lnTo>
                  <a:lnTo>
                    <a:pt x="564" y="416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4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18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8" y="422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5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5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4"/>
                  </a:lnTo>
                  <a:lnTo>
                    <a:pt x="568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0" y="422"/>
                  </a:lnTo>
                  <a:lnTo>
                    <a:pt x="572" y="422"/>
                  </a:lnTo>
                  <a:lnTo>
                    <a:pt x="572" y="422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2" y="420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6"/>
                  </a:lnTo>
                  <a:lnTo>
                    <a:pt x="573" y="418"/>
                  </a:lnTo>
                  <a:lnTo>
                    <a:pt x="573" y="418"/>
                  </a:lnTo>
                  <a:lnTo>
                    <a:pt x="573" y="420"/>
                  </a:lnTo>
                  <a:lnTo>
                    <a:pt x="573" y="420"/>
                  </a:lnTo>
                  <a:lnTo>
                    <a:pt x="575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0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7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9" y="422"/>
                  </a:lnTo>
                  <a:lnTo>
                    <a:pt x="577" y="424"/>
                  </a:lnTo>
                  <a:lnTo>
                    <a:pt x="577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79" y="424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2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1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3" y="424"/>
                  </a:lnTo>
                  <a:lnTo>
                    <a:pt x="581" y="424"/>
                  </a:lnTo>
                  <a:lnTo>
                    <a:pt x="581" y="425"/>
                  </a:lnTo>
                  <a:lnTo>
                    <a:pt x="581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1" y="425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1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5"/>
                  </a:lnTo>
                  <a:lnTo>
                    <a:pt x="583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5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4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7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79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1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29"/>
                  </a:lnTo>
                  <a:lnTo>
                    <a:pt x="583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79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1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1" y="433"/>
                  </a:lnTo>
                  <a:lnTo>
                    <a:pt x="583" y="433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3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29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1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4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3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1" y="435"/>
                  </a:lnTo>
                  <a:lnTo>
                    <a:pt x="581" y="436"/>
                  </a:lnTo>
                  <a:lnTo>
                    <a:pt x="581" y="436"/>
                  </a:lnTo>
                  <a:lnTo>
                    <a:pt x="583" y="436"/>
                  </a:lnTo>
                  <a:lnTo>
                    <a:pt x="583" y="435"/>
                  </a:lnTo>
                  <a:lnTo>
                    <a:pt x="583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4" y="435"/>
                  </a:lnTo>
                  <a:lnTo>
                    <a:pt x="586" y="435"/>
                  </a:lnTo>
                  <a:lnTo>
                    <a:pt x="586" y="435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6" y="431"/>
                  </a:lnTo>
                  <a:lnTo>
                    <a:pt x="586" y="433"/>
                  </a:lnTo>
                  <a:lnTo>
                    <a:pt x="586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88" y="433"/>
                  </a:lnTo>
                  <a:lnTo>
                    <a:pt x="590" y="433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88" y="431"/>
                  </a:lnTo>
                  <a:lnTo>
                    <a:pt x="590" y="431"/>
                  </a:lnTo>
                  <a:lnTo>
                    <a:pt x="590" y="431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0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2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29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4" y="431"/>
                  </a:lnTo>
                  <a:lnTo>
                    <a:pt x="592" y="433"/>
                  </a:lnTo>
                  <a:lnTo>
                    <a:pt x="592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3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5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6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8"/>
                  </a:lnTo>
                  <a:lnTo>
                    <a:pt x="588" y="436"/>
                  </a:lnTo>
                  <a:lnTo>
                    <a:pt x="586" y="436"/>
                  </a:lnTo>
                  <a:lnTo>
                    <a:pt x="586" y="436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8" y="438"/>
                  </a:lnTo>
                  <a:lnTo>
                    <a:pt x="586" y="438"/>
                  </a:lnTo>
                  <a:lnTo>
                    <a:pt x="586" y="438"/>
                  </a:lnTo>
                  <a:lnTo>
                    <a:pt x="586" y="440"/>
                  </a:lnTo>
                  <a:lnTo>
                    <a:pt x="586" y="440"/>
                  </a:lnTo>
                  <a:lnTo>
                    <a:pt x="588" y="440"/>
                  </a:lnTo>
                  <a:lnTo>
                    <a:pt x="588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40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0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38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2" y="440"/>
                  </a:lnTo>
                  <a:lnTo>
                    <a:pt x="594" y="440"/>
                  </a:lnTo>
                  <a:lnTo>
                    <a:pt x="594" y="440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38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5" y="440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4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2"/>
                  </a:lnTo>
                  <a:lnTo>
                    <a:pt x="595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4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6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4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6"/>
                  </a:lnTo>
                  <a:lnTo>
                    <a:pt x="592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2"/>
                  </a:lnTo>
                  <a:lnTo>
                    <a:pt x="590" y="442"/>
                  </a:lnTo>
                  <a:lnTo>
                    <a:pt x="588" y="442"/>
                  </a:lnTo>
                  <a:lnTo>
                    <a:pt x="588" y="442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6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2" y="447"/>
                  </a:lnTo>
                  <a:lnTo>
                    <a:pt x="592" y="447"/>
                  </a:lnTo>
                  <a:lnTo>
                    <a:pt x="592" y="449"/>
                  </a:lnTo>
                  <a:lnTo>
                    <a:pt x="592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9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90" y="447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4"/>
                  </a:lnTo>
                  <a:lnTo>
                    <a:pt x="588" y="444"/>
                  </a:lnTo>
                  <a:lnTo>
                    <a:pt x="586" y="444"/>
                  </a:lnTo>
                  <a:lnTo>
                    <a:pt x="586" y="442"/>
                  </a:lnTo>
                  <a:lnTo>
                    <a:pt x="586" y="442"/>
                  </a:lnTo>
                  <a:lnTo>
                    <a:pt x="584" y="442"/>
                  </a:lnTo>
                  <a:lnTo>
                    <a:pt x="584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1" y="442"/>
                  </a:lnTo>
                  <a:lnTo>
                    <a:pt x="583" y="442"/>
                  </a:lnTo>
                  <a:lnTo>
                    <a:pt x="583" y="442"/>
                  </a:lnTo>
                  <a:lnTo>
                    <a:pt x="583" y="444"/>
                  </a:lnTo>
                  <a:lnTo>
                    <a:pt x="584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6" y="444"/>
                  </a:lnTo>
                  <a:lnTo>
                    <a:pt x="584" y="444"/>
                  </a:lnTo>
                  <a:lnTo>
                    <a:pt x="584" y="446"/>
                  </a:lnTo>
                  <a:lnTo>
                    <a:pt x="584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6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6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7"/>
                  </a:lnTo>
                  <a:lnTo>
                    <a:pt x="588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7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49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4" y="451"/>
                  </a:lnTo>
                  <a:lnTo>
                    <a:pt x="586" y="451"/>
                  </a:lnTo>
                  <a:lnTo>
                    <a:pt x="586" y="451"/>
                  </a:lnTo>
                  <a:lnTo>
                    <a:pt x="586" y="453"/>
                  </a:lnTo>
                  <a:lnTo>
                    <a:pt x="586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4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3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3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4" y="455"/>
                  </a:lnTo>
                  <a:lnTo>
                    <a:pt x="583" y="455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84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60"/>
                  </a:lnTo>
                  <a:lnTo>
                    <a:pt x="586" y="458"/>
                  </a:lnTo>
                  <a:lnTo>
                    <a:pt x="586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8"/>
                  </a:lnTo>
                  <a:lnTo>
                    <a:pt x="584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3" y="456"/>
                  </a:lnTo>
                  <a:lnTo>
                    <a:pt x="581" y="456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81" y="455"/>
                  </a:lnTo>
                  <a:lnTo>
                    <a:pt x="579" y="455"/>
                  </a:lnTo>
                  <a:lnTo>
                    <a:pt x="579" y="455"/>
                  </a:lnTo>
                  <a:lnTo>
                    <a:pt x="579" y="453"/>
                  </a:lnTo>
                  <a:lnTo>
                    <a:pt x="579" y="453"/>
                  </a:lnTo>
                  <a:lnTo>
                    <a:pt x="577" y="453"/>
                  </a:lnTo>
                  <a:lnTo>
                    <a:pt x="577" y="453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7" y="451"/>
                  </a:lnTo>
                  <a:lnTo>
                    <a:pt x="575" y="451"/>
                  </a:lnTo>
                  <a:lnTo>
                    <a:pt x="575" y="449"/>
                  </a:lnTo>
                  <a:lnTo>
                    <a:pt x="573" y="449"/>
                  </a:lnTo>
                  <a:lnTo>
                    <a:pt x="573" y="449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7"/>
                  </a:lnTo>
                  <a:lnTo>
                    <a:pt x="573" y="446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2" y="449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1"/>
                  </a:lnTo>
                  <a:lnTo>
                    <a:pt x="573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2" y="453"/>
                  </a:lnTo>
                  <a:lnTo>
                    <a:pt x="570" y="453"/>
                  </a:lnTo>
                  <a:lnTo>
                    <a:pt x="570" y="455"/>
                  </a:lnTo>
                  <a:lnTo>
                    <a:pt x="568" y="455"/>
                  </a:lnTo>
                  <a:lnTo>
                    <a:pt x="568" y="455"/>
                  </a:lnTo>
                  <a:lnTo>
                    <a:pt x="568" y="456"/>
                  </a:lnTo>
                  <a:lnTo>
                    <a:pt x="568" y="456"/>
                  </a:lnTo>
                  <a:lnTo>
                    <a:pt x="566" y="456"/>
                  </a:lnTo>
                  <a:lnTo>
                    <a:pt x="566" y="455"/>
                  </a:lnTo>
                  <a:lnTo>
                    <a:pt x="566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6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5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64" y="453"/>
                  </a:lnTo>
                  <a:lnTo>
                    <a:pt x="564" y="455"/>
                  </a:lnTo>
                  <a:lnTo>
                    <a:pt x="564" y="455"/>
                  </a:lnTo>
                  <a:lnTo>
                    <a:pt x="566" y="455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3"/>
                  </a:lnTo>
                  <a:lnTo>
                    <a:pt x="566" y="451"/>
                  </a:lnTo>
                  <a:lnTo>
                    <a:pt x="568" y="451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9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7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68" y="446"/>
                  </a:lnTo>
                  <a:lnTo>
                    <a:pt x="570" y="446"/>
                  </a:lnTo>
                  <a:lnTo>
                    <a:pt x="570" y="446"/>
                  </a:lnTo>
                  <a:lnTo>
                    <a:pt x="568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4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70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8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2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7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6"/>
                  </a:lnTo>
                  <a:lnTo>
                    <a:pt x="566" y="444"/>
                  </a:lnTo>
                  <a:lnTo>
                    <a:pt x="566" y="444"/>
                  </a:lnTo>
                  <a:lnTo>
                    <a:pt x="566" y="442"/>
                  </a:lnTo>
                  <a:lnTo>
                    <a:pt x="564" y="442"/>
                  </a:lnTo>
                  <a:lnTo>
                    <a:pt x="564" y="442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4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0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2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3" y="444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6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4" y="447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51"/>
                  </a:lnTo>
                  <a:lnTo>
                    <a:pt x="563" y="453"/>
                  </a:lnTo>
                  <a:lnTo>
                    <a:pt x="561" y="453"/>
                  </a:lnTo>
                  <a:lnTo>
                    <a:pt x="561" y="451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51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3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61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49"/>
                  </a:lnTo>
                  <a:lnTo>
                    <a:pt x="561" y="449"/>
                  </a:lnTo>
                  <a:lnTo>
                    <a:pt x="561" y="449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61" y="447"/>
                  </a:lnTo>
                  <a:lnTo>
                    <a:pt x="559" y="449"/>
                  </a:lnTo>
                  <a:lnTo>
                    <a:pt x="559" y="449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9" y="451"/>
                  </a:lnTo>
                  <a:lnTo>
                    <a:pt x="557" y="451"/>
                  </a:lnTo>
                  <a:lnTo>
                    <a:pt x="557" y="451"/>
                  </a:lnTo>
                  <a:lnTo>
                    <a:pt x="557" y="453"/>
                  </a:lnTo>
                  <a:lnTo>
                    <a:pt x="557" y="453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51"/>
                  </a:lnTo>
                  <a:lnTo>
                    <a:pt x="555" y="449"/>
                  </a:lnTo>
                  <a:lnTo>
                    <a:pt x="555" y="449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5" y="447"/>
                  </a:lnTo>
                  <a:lnTo>
                    <a:pt x="557" y="446"/>
                  </a:lnTo>
                  <a:lnTo>
                    <a:pt x="557" y="446"/>
                  </a:lnTo>
                  <a:lnTo>
                    <a:pt x="555" y="446"/>
                  </a:lnTo>
                  <a:lnTo>
                    <a:pt x="555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3" y="446"/>
                  </a:lnTo>
                  <a:lnTo>
                    <a:pt x="552" y="446"/>
                  </a:lnTo>
                  <a:lnTo>
                    <a:pt x="552" y="446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2" y="444"/>
                  </a:lnTo>
                  <a:lnTo>
                    <a:pt x="550" y="442"/>
                  </a:lnTo>
                  <a:lnTo>
                    <a:pt x="550" y="442"/>
                  </a:lnTo>
                  <a:lnTo>
                    <a:pt x="550" y="440"/>
                  </a:lnTo>
                  <a:lnTo>
                    <a:pt x="548" y="440"/>
                  </a:lnTo>
                  <a:lnTo>
                    <a:pt x="548" y="438"/>
                  </a:lnTo>
                  <a:lnTo>
                    <a:pt x="546" y="438"/>
                  </a:lnTo>
                  <a:lnTo>
                    <a:pt x="546" y="438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6" y="436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6" y="433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4" y="435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2" y="433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4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2" y="436"/>
                  </a:lnTo>
                  <a:lnTo>
                    <a:pt x="541" y="436"/>
                  </a:lnTo>
                  <a:lnTo>
                    <a:pt x="541" y="436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37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5" y="435"/>
                  </a:lnTo>
                  <a:lnTo>
                    <a:pt x="533" y="435"/>
                  </a:lnTo>
                  <a:lnTo>
                    <a:pt x="531" y="435"/>
                  </a:lnTo>
                  <a:lnTo>
                    <a:pt x="531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28" y="435"/>
                  </a:lnTo>
                  <a:lnTo>
                    <a:pt x="528" y="435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3"/>
                  </a:lnTo>
                  <a:lnTo>
                    <a:pt x="524" y="431"/>
                  </a:lnTo>
                  <a:lnTo>
                    <a:pt x="524" y="431"/>
                  </a:lnTo>
                  <a:lnTo>
                    <a:pt x="526" y="433"/>
                  </a:lnTo>
                  <a:lnTo>
                    <a:pt x="526" y="433"/>
                  </a:lnTo>
                  <a:lnTo>
                    <a:pt x="528" y="433"/>
                  </a:lnTo>
                  <a:lnTo>
                    <a:pt x="528" y="433"/>
                  </a:lnTo>
                  <a:lnTo>
                    <a:pt x="528" y="435"/>
                  </a:lnTo>
                  <a:lnTo>
                    <a:pt x="530" y="435"/>
                  </a:lnTo>
                  <a:lnTo>
                    <a:pt x="530" y="435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3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30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8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31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6" y="429"/>
                  </a:lnTo>
                  <a:lnTo>
                    <a:pt x="528" y="429"/>
                  </a:lnTo>
                  <a:lnTo>
                    <a:pt x="528" y="429"/>
                  </a:lnTo>
                  <a:lnTo>
                    <a:pt x="528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30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5"/>
                  </a:lnTo>
                  <a:lnTo>
                    <a:pt x="530" y="424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28" y="425"/>
                  </a:lnTo>
                  <a:lnTo>
                    <a:pt x="530" y="425"/>
                  </a:lnTo>
                  <a:lnTo>
                    <a:pt x="530" y="427"/>
                  </a:lnTo>
                  <a:lnTo>
                    <a:pt x="530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8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6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7"/>
                  </a:lnTo>
                  <a:lnTo>
                    <a:pt x="524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29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2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21" y="431"/>
                  </a:lnTo>
                  <a:lnTo>
                    <a:pt x="519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31"/>
                  </a:lnTo>
                  <a:lnTo>
                    <a:pt x="517" y="429"/>
                  </a:lnTo>
                  <a:lnTo>
                    <a:pt x="517" y="429"/>
                  </a:lnTo>
                  <a:lnTo>
                    <a:pt x="517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5" y="431"/>
                  </a:lnTo>
                  <a:lnTo>
                    <a:pt x="513" y="431"/>
                  </a:lnTo>
                  <a:lnTo>
                    <a:pt x="513" y="431"/>
                  </a:lnTo>
                  <a:lnTo>
                    <a:pt x="511" y="431"/>
                  </a:lnTo>
                  <a:lnTo>
                    <a:pt x="511" y="431"/>
                  </a:lnTo>
                  <a:lnTo>
                    <a:pt x="510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6" y="431"/>
                  </a:lnTo>
                  <a:lnTo>
                    <a:pt x="508" y="431"/>
                  </a:lnTo>
                  <a:lnTo>
                    <a:pt x="508" y="431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0" y="429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1" y="427"/>
                  </a:lnTo>
                  <a:lnTo>
                    <a:pt x="513" y="427"/>
                  </a:lnTo>
                  <a:lnTo>
                    <a:pt x="513" y="427"/>
                  </a:lnTo>
                  <a:lnTo>
                    <a:pt x="513" y="425"/>
                  </a:lnTo>
                  <a:lnTo>
                    <a:pt x="513" y="425"/>
                  </a:lnTo>
                  <a:lnTo>
                    <a:pt x="513" y="424"/>
                  </a:lnTo>
                  <a:lnTo>
                    <a:pt x="513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4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0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1" y="422"/>
                  </a:lnTo>
                  <a:lnTo>
                    <a:pt x="510" y="424"/>
                  </a:lnTo>
                  <a:lnTo>
                    <a:pt x="510" y="424"/>
                  </a:lnTo>
                  <a:lnTo>
                    <a:pt x="510" y="422"/>
                  </a:lnTo>
                  <a:lnTo>
                    <a:pt x="510" y="422"/>
                  </a:lnTo>
                  <a:lnTo>
                    <a:pt x="508" y="422"/>
                  </a:lnTo>
                  <a:lnTo>
                    <a:pt x="508" y="422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20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10" y="418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8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2"/>
                  </a:lnTo>
                  <a:lnTo>
                    <a:pt x="506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2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6" y="420"/>
                  </a:lnTo>
                  <a:lnTo>
                    <a:pt x="504" y="420"/>
                  </a:lnTo>
                  <a:lnTo>
                    <a:pt x="504" y="420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8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6" y="416"/>
                  </a:lnTo>
                  <a:lnTo>
                    <a:pt x="504" y="416"/>
                  </a:lnTo>
                  <a:lnTo>
                    <a:pt x="504" y="418"/>
                  </a:lnTo>
                  <a:lnTo>
                    <a:pt x="504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2" y="418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4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4" y="413"/>
                  </a:lnTo>
                  <a:lnTo>
                    <a:pt x="502" y="413"/>
                  </a:lnTo>
                  <a:lnTo>
                    <a:pt x="502" y="413"/>
                  </a:lnTo>
                  <a:lnTo>
                    <a:pt x="500" y="413"/>
                  </a:lnTo>
                  <a:lnTo>
                    <a:pt x="500" y="413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500" y="411"/>
                  </a:lnTo>
                  <a:lnTo>
                    <a:pt x="499" y="411"/>
                  </a:lnTo>
                  <a:lnTo>
                    <a:pt x="499" y="413"/>
                  </a:lnTo>
                  <a:lnTo>
                    <a:pt x="499" y="413"/>
                  </a:lnTo>
                  <a:lnTo>
                    <a:pt x="497" y="413"/>
                  </a:lnTo>
                  <a:lnTo>
                    <a:pt x="497" y="414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3"/>
                  </a:lnTo>
                  <a:lnTo>
                    <a:pt x="497" y="411"/>
                  </a:lnTo>
                  <a:lnTo>
                    <a:pt x="497" y="411"/>
                  </a:lnTo>
                  <a:lnTo>
                    <a:pt x="495" y="411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5" y="413"/>
                  </a:lnTo>
                  <a:lnTo>
                    <a:pt x="493" y="413"/>
                  </a:lnTo>
                  <a:lnTo>
                    <a:pt x="495" y="413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5" y="411"/>
                  </a:lnTo>
                  <a:lnTo>
                    <a:pt x="493" y="411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3"/>
                  </a:lnTo>
                  <a:lnTo>
                    <a:pt x="493" y="411"/>
                  </a:lnTo>
                  <a:lnTo>
                    <a:pt x="493" y="411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3" y="409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1"/>
                  </a:lnTo>
                  <a:lnTo>
                    <a:pt x="491" y="413"/>
                  </a:lnTo>
                  <a:lnTo>
                    <a:pt x="491" y="413"/>
                  </a:lnTo>
                  <a:lnTo>
                    <a:pt x="491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3" y="414"/>
                  </a:lnTo>
                  <a:lnTo>
                    <a:pt x="495" y="414"/>
                  </a:lnTo>
                  <a:lnTo>
                    <a:pt x="493" y="416"/>
                  </a:lnTo>
                  <a:lnTo>
                    <a:pt x="493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91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9" y="416"/>
                  </a:lnTo>
                  <a:lnTo>
                    <a:pt x="488" y="416"/>
                  </a:lnTo>
                  <a:lnTo>
                    <a:pt x="488" y="416"/>
                  </a:lnTo>
                  <a:lnTo>
                    <a:pt x="486" y="416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9" y="414"/>
                  </a:lnTo>
                  <a:lnTo>
                    <a:pt x="488" y="414"/>
                  </a:lnTo>
                  <a:lnTo>
                    <a:pt x="488" y="414"/>
                  </a:lnTo>
                  <a:lnTo>
                    <a:pt x="488" y="413"/>
                  </a:lnTo>
                  <a:lnTo>
                    <a:pt x="489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8" y="413"/>
                  </a:lnTo>
                  <a:lnTo>
                    <a:pt x="486" y="413"/>
                  </a:lnTo>
                  <a:lnTo>
                    <a:pt x="486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09"/>
                  </a:lnTo>
                  <a:lnTo>
                    <a:pt x="484" y="409"/>
                  </a:lnTo>
                  <a:lnTo>
                    <a:pt x="482" y="409"/>
                  </a:lnTo>
                  <a:lnTo>
                    <a:pt x="482" y="409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2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1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4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3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6" y="414"/>
                  </a:lnTo>
                  <a:lnTo>
                    <a:pt x="484" y="414"/>
                  </a:lnTo>
                  <a:lnTo>
                    <a:pt x="484" y="414"/>
                  </a:lnTo>
                  <a:lnTo>
                    <a:pt x="482" y="414"/>
                  </a:lnTo>
                  <a:lnTo>
                    <a:pt x="482" y="414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2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78" y="413"/>
                  </a:lnTo>
                  <a:lnTo>
                    <a:pt x="478" y="413"/>
                  </a:lnTo>
                  <a:lnTo>
                    <a:pt x="478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7" y="411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7" y="409"/>
                  </a:lnTo>
                  <a:lnTo>
                    <a:pt x="475" y="409"/>
                  </a:lnTo>
                  <a:lnTo>
                    <a:pt x="475" y="407"/>
                  </a:lnTo>
                  <a:lnTo>
                    <a:pt x="475" y="407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3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5" y="409"/>
                  </a:lnTo>
                  <a:lnTo>
                    <a:pt x="473" y="409"/>
                  </a:lnTo>
                  <a:lnTo>
                    <a:pt x="473" y="411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9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71" y="407"/>
                  </a:lnTo>
                  <a:lnTo>
                    <a:pt x="469" y="407"/>
                  </a:lnTo>
                  <a:lnTo>
                    <a:pt x="469" y="407"/>
                  </a:lnTo>
                  <a:lnTo>
                    <a:pt x="469" y="409"/>
                  </a:lnTo>
                  <a:lnTo>
                    <a:pt x="469" y="409"/>
                  </a:lnTo>
                  <a:lnTo>
                    <a:pt x="468" y="409"/>
                  </a:lnTo>
                  <a:lnTo>
                    <a:pt x="468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71" y="411"/>
                  </a:lnTo>
                  <a:lnTo>
                    <a:pt x="471" y="411"/>
                  </a:lnTo>
                  <a:lnTo>
                    <a:pt x="469" y="411"/>
                  </a:lnTo>
                  <a:lnTo>
                    <a:pt x="469" y="411"/>
                  </a:lnTo>
                  <a:lnTo>
                    <a:pt x="468" y="413"/>
                  </a:lnTo>
                  <a:lnTo>
                    <a:pt x="468" y="413"/>
                  </a:lnTo>
                  <a:lnTo>
                    <a:pt x="468" y="411"/>
                  </a:lnTo>
                  <a:lnTo>
                    <a:pt x="468" y="411"/>
                  </a:lnTo>
                  <a:lnTo>
                    <a:pt x="466" y="411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9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7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5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3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2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8"/>
                  </a:lnTo>
                  <a:lnTo>
                    <a:pt x="469" y="396"/>
                  </a:lnTo>
                  <a:lnTo>
                    <a:pt x="469" y="396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9" y="394"/>
                  </a:lnTo>
                  <a:lnTo>
                    <a:pt x="468" y="394"/>
                  </a:lnTo>
                  <a:lnTo>
                    <a:pt x="469" y="394"/>
                  </a:lnTo>
                  <a:lnTo>
                    <a:pt x="469" y="393"/>
                  </a:lnTo>
                  <a:lnTo>
                    <a:pt x="468" y="393"/>
                  </a:lnTo>
                  <a:lnTo>
                    <a:pt x="468" y="393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4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6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398"/>
                  </a:lnTo>
                  <a:lnTo>
                    <a:pt x="468" y="400"/>
                  </a:lnTo>
                  <a:lnTo>
                    <a:pt x="468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9" y="400"/>
                  </a:lnTo>
                  <a:lnTo>
                    <a:pt x="468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8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3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4" y="405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2" y="407"/>
                  </a:lnTo>
                  <a:lnTo>
                    <a:pt x="460" y="409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0" y="411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4" y="413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4" y="413"/>
                  </a:lnTo>
                  <a:lnTo>
                    <a:pt x="462" y="413"/>
                  </a:lnTo>
                  <a:lnTo>
                    <a:pt x="462" y="413"/>
                  </a:lnTo>
                  <a:lnTo>
                    <a:pt x="460" y="413"/>
                  </a:lnTo>
                  <a:lnTo>
                    <a:pt x="460" y="413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2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4"/>
                  </a:lnTo>
                  <a:lnTo>
                    <a:pt x="464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6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8" y="416"/>
                  </a:lnTo>
                  <a:lnTo>
                    <a:pt x="469" y="418"/>
                  </a:lnTo>
                  <a:lnTo>
                    <a:pt x="469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18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73" y="420"/>
                  </a:lnTo>
                  <a:lnTo>
                    <a:pt x="473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5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7" y="420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18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0" y="420"/>
                  </a:lnTo>
                  <a:lnTo>
                    <a:pt x="482" y="420"/>
                  </a:lnTo>
                  <a:lnTo>
                    <a:pt x="482" y="420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80" y="424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2"/>
                  </a:lnTo>
                  <a:lnTo>
                    <a:pt x="480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8" y="420"/>
                  </a:lnTo>
                  <a:lnTo>
                    <a:pt x="477" y="420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7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78" y="422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80" y="424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78" y="425"/>
                  </a:lnTo>
                  <a:lnTo>
                    <a:pt x="480" y="425"/>
                  </a:lnTo>
                  <a:lnTo>
                    <a:pt x="480" y="425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9"/>
                  </a:lnTo>
                  <a:lnTo>
                    <a:pt x="480" y="427"/>
                  </a:lnTo>
                  <a:lnTo>
                    <a:pt x="480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7"/>
                  </a:lnTo>
                  <a:lnTo>
                    <a:pt x="482" y="429"/>
                  </a:lnTo>
                  <a:lnTo>
                    <a:pt x="482" y="429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2" y="433"/>
                  </a:lnTo>
                  <a:lnTo>
                    <a:pt x="482" y="433"/>
                  </a:lnTo>
                  <a:lnTo>
                    <a:pt x="482" y="431"/>
                  </a:lnTo>
                  <a:lnTo>
                    <a:pt x="482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1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0" y="433"/>
                  </a:lnTo>
                  <a:lnTo>
                    <a:pt x="482" y="433"/>
                  </a:lnTo>
                  <a:lnTo>
                    <a:pt x="482" y="435"/>
                  </a:lnTo>
                  <a:lnTo>
                    <a:pt x="482" y="435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6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4" y="438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2" y="436"/>
                  </a:lnTo>
                  <a:lnTo>
                    <a:pt x="484" y="436"/>
                  </a:lnTo>
                  <a:lnTo>
                    <a:pt x="482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80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78" y="436"/>
                  </a:lnTo>
                  <a:lnTo>
                    <a:pt x="480" y="436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80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8" y="435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7" y="433"/>
                  </a:lnTo>
                  <a:lnTo>
                    <a:pt x="475" y="433"/>
                  </a:lnTo>
                  <a:lnTo>
                    <a:pt x="475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5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7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6"/>
                  </a:lnTo>
                  <a:lnTo>
                    <a:pt x="475" y="438"/>
                  </a:lnTo>
                  <a:lnTo>
                    <a:pt x="475" y="438"/>
                  </a:lnTo>
                  <a:lnTo>
                    <a:pt x="475" y="440"/>
                  </a:lnTo>
                  <a:lnTo>
                    <a:pt x="477" y="440"/>
                  </a:lnTo>
                  <a:lnTo>
                    <a:pt x="478" y="440"/>
                  </a:lnTo>
                  <a:lnTo>
                    <a:pt x="478" y="440"/>
                  </a:lnTo>
                  <a:lnTo>
                    <a:pt x="477" y="440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7" y="442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4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78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6"/>
                  </a:lnTo>
                  <a:lnTo>
                    <a:pt x="480" y="447"/>
                  </a:lnTo>
                  <a:lnTo>
                    <a:pt x="480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78" y="447"/>
                  </a:lnTo>
                  <a:lnTo>
                    <a:pt x="480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9"/>
                  </a:lnTo>
                  <a:lnTo>
                    <a:pt x="482" y="447"/>
                  </a:lnTo>
                  <a:lnTo>
                    <a:pt x="482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7"/>
                  </a:lnTo>
                  <a:lnTo>
                    <a:pt x="484" y="449"/>
                  </a:lnTo>
                  <a:lnTo>
                    <a:pt x="484" y="449"/>
                  </a:lnTo>
                  <a:lnTo>
                    <a:pt x="484" y="451"/>
                  </a:lnTo>
                  <a:lnTo>
                    <a:pt x="484" y="451"/>
                  </a:lnTo>
                  <a:lnTo>
                    <a:pt x="484" y="453"/>
                  </a:lnTo>
                  <a:lnTo>
                    <a:pt x="484" y="453"/>
                  </a:lnTo>
                  <a:lnTo>
                    <a:pt x="482" y="453"/>
                  </a:lnTo>
                  <a:lnTo>
                    <a:pt x="482" y="453"/>
                  </a:lnTo>
                  <a:lnTo>
                    <a:pt x="482" y="455"/>
                  </a:lnTo>
                  <a:lnTo>
                    <a:pt x="480" y="455"/>
                  </a:lnTo>
                  <a:lnTo>
                    <a:pt x="480" y="456"/>
                  </a:lnTo>
                  <a:lnTo>
                    <a:pt x="478" y="458"/>
                  </a:lnTo>
                  <a:lnTo>
                    <a:pt x="477" y="458"/>
                  </a:lnTo>
                  <a:lnTo>
                    <a:pt x="475" y="460"/>
                  </a:lnTo>
                  <a:lnTo>
                    <a:pt x="475" y="460"/>
                  </a:lnTo>
                  <a:lnTo>
                    <a:pt x="473" y="462"/>
                  </a:lnTo>
                  <a:lnTo>
                    <a:pt x="473" y="460"/>
                  </a:lnTo>
                  <a:lnTo>
                    <a:pt x="471" y="462"/>
                  </a:lnTo>
                  <a:lnTo>
                    <a:pt x="473" y="462"/>
                  </a:lnTo>
                  <a:lnTo>
                    <a:pt x="473" y="462"/>
                  </a:lnTo>
                  <a:lnTo>
                    <a:pt x="473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71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4"/>
                  </a:lnTo>
                  <a:lnTo>
                    <a:pt x="469" y="466"/>
                  </a:lnTo>
                  <a:lnTo>
                    <a:pt x="469" y="466"/>
                  </a:lnTo>
                  <a:lnTo>
                    <a:pt x="468" y="466"/>
                  </a:lnTo>
                  <a:lnTo>
                    <a:pt x="468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6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6" y="464"/>
                  </a:lnTo>
                  <a:lnTo>
                    <a:pt x="468" y="464"/>
                  </a:lnTo>
                  <a:lnTo>
                    <a:pt x="468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2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6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4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2" y="460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4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2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0" y="458"/>
                  </a:lnTo>
                  <a:lnTo>
                    <a:pt x="462" y="458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2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6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5"/>
                  </a:lnTo>
                  <a:lnTo>
                    <a:pt x="460" y="455"/>
                  </a:lnTo>
                  <a:lnTo>
                    <a:pt x="462" y="456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5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2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3"/>
                  </a:lnTo>
                  <a:lnTo>
                    <a:pt x="460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51"/>
                  </a:lnTo>
                  <a:lnTo>
                    <a:pt x="462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9"/>
                  </a:lnTo>
                  <a:lnTo>
                    <a:pt x="464" y="447"/>
                  </a:lnTo>
                  <a:lnTo>
                    <a:pt x="464" y="447"/>
                  </a:lnTo>
                  <a:lnTo>
                    <a:pt x="462" y="447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9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7"/>
                  </a:lnTo>
                  <a:lnTo>
                    <a:pt x="462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60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60" y="449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51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8" y="449"/>
                  </a:lnTo>
                  <a:lnTo>
                    <a:pt x="457" y="449"/>
                  </a:lnTo>
                  <a:lnTo>
                    <a:pt x="457" y="449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6"/>
                  </a:lnTo>
                  <a:lnTo>
                    <a:pt x="457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7" y="446"/>
                  </a:lnTo>
                  <a:lnTo>
                    <a:pt x="457" y="447"/>
                  </a:lnTo>
                  <a:lnTo>
                    <a:pt x="457" y="447"/>
                  </a:lnTo>
                  <a:lnTo>
                    <a:pt x="455" y="447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5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6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3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4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3" y="442"/>
                  </a:lnTo>
                  <a:lnTo>
                    <a:pt x="453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51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2"/>
                  </a:lnTo>
                  <a:lnTo>
                    <a:pt x="449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4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6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6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7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7" y="451"/>
                  </a:lnTo>
                  <a:lnTo>
                    <a:pt x="447" y="451"/>
                  </a:lnTo>
                  <a:lnTo>
                    <a:pt x="447" y="449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6" y="449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7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6" y="446"/>
                  </a:lnTo>
                  <a:lnTo>
                    <a:pt x="444" y="446"/>
                  </a:lnTo>
                  <a:lnTo>
                    <a:pt x="444" y="446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4"/>
                  </a:lnTo>
                  <a:lnTo>
                    <a:pt x="446" y="442"/>
                  </a:lnTo>
                  <a:lnTo>
                    <a:pt x="446" y="442"/>
                  </a:lnTo>
                  <a:lnTo>
                    <a:pt x="444" y="442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4" y="440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2" y="442"/>
                  </a:lnTo>
                  <a:lnTo>
                    <a:pt x="440" y="442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8"/>
                  </a:lnTo>
                  <a:lnTo>
                    <a:pt x="440" y="436"/>
                  </a:lnTo>
                  <a:lnTo>
                    <a:pt x="440" y="436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38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38" y="440"/>
                  </a:lnTo>
                  <a:lnTo>
                    <a:pt x="440" y="440"/>
                  </a:lnTo>
                  <a:lnTo>
                    <a:pt x="440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2"/>
                  </a:lnTo>
                  <a:lnTo>
                    <a:pt x="438" y="444"/>
                  </a:lnTo>
                  <a:lnTo>
                    <a:pt x="438" y="444"/>
                  </a:lnTo>
                  <a:lnTo>
                    <a:pt x="436" y="444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6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6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4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2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5" y="440"/>
                  </a:lnTo>
                  <a:lnTo>
                    <a:pt x="433" y="440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3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38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0"/>
                  </a:lnTo>
                  <a:lnTo>
                    <a:pt x="431" y="442"/>
                  </a:lnTo>
                  <a:lnTo>
                    <a:pt x="431" y="444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3" y="444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33" y="446"/>
                  </a:lnTo>
                  <a:lnTo>
                    <a:pt x="433" y="446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3" y="447"/>
                  </a:lnTo>
                  <a:lnTo>
                    <a:pt x="431" y="447"/>
                  </a:lnTo>
                  <a:lnTo>
                    <a:pt x="431" y="446"/>
                  </a:lnTo>
                  <a:lnTo>
                    <a:pt x="431" y="446"/>
                  </a:lnTo>
                  <a:lnTo>
                    <a:pt x="429" y="446"/>
                  </a:lnTo>
                  <a:lnTo>
                    <a:pt x="429" y="446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9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7" y="447"/>
                  </a:lnTo>
                  <a:lnTo>
                    <a:pt x="425" y="447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5" y="446"/>
                  </a:lnTo>
                  <a:lnTo>
                    <a:pt x="427" y="444"/>
                  </a:lnTo>
                  <a:lnTo>
                    <a:pt x="425" y="444"/>
                  </a:lnTo>
                  <a:lnTo>
                    <a:pt x="424" y="444"/>
                  </a:lnTo>
                  <a:lnTo>
                    <a:pt x="424" y="444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6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4" y="447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4"/>
                  </a:lnTo>
                  <a:lnTo>
                    <a:pt x="422" y="444"/>
                  </a:lnTo>
                  <a:lnTo>
                    <a:pt x="422" y="446"/>
                  </a:lnTo>
                  <a:lnTo>
                    <a:pt x="422" y="446"/>
                  </a:lnTo>
                  <a:lnTo>
                    <a:pt x="422" y="447"/>
                  </a:lnTo>
                  <a:lnTo>
                    <a:pt x="422" y="447"/>
                  </a:lnTo>
                  <a:lnTo>
                    <a:pt x="422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4" y="449"/>
                  </a:lnTo>
                  <a:lnTo>
                    <a:pt x="425" y="447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49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1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5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2" y="451"/>
                  </a:lnTo>
                  <a:lnTo>
                    <a:pt x="422" y="451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2" y="453"/>
                  </a:lnTo>
                  <a:lnTo>
                    <a:pt x="424" y="453"/>
                  </a:lnTo>
                  <a:lnTo>
                    <a:pt x="424" y="453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4" y="455"/>
                  </a:lnTo>
                  <a:lnTo>
                    <a:pt x="425" y="455"/>
                  </a:lnTo>
                  <a:lnTo>
                    <a:pt x="425" y="455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5" y="456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8"/>
                  </a:lnTo>
                  <a:lnTo>
                    <a:pt x="424" y="458"/>
                  </a:lnTo>
                  <a:lnTo>
                    <a:pt x="424" y="456"/>
                  </a:lnTo>
                  <a:lnTo>
                    <a:pt x="424" y="456"/>
                  </a:lnTo>
                  <a:lnTo>
                    <a:pt x="424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0" y="455"/>
                  </a:lnTo>
                  <a:lnTo>
                    <a:pt x="420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5"/>
                  </a:lnTo>
                  <a:lnTo>
                    <a:pt x="422" y="456"/>
                  </a:lnTo>
                  <a:lnTo>
                    <a:pt x="422" y="456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5"/>
                  </a:lnTo>
                  <a:lnTo>
                    <a:pt x="420" y="453"/>
                  </a:lnTo>
                  <a:lnTo>
                    <a:pt x="420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8" y="453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6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1"/>
                  </a:lnTo>
                  <a:lnTo>
                    <a:pt x="415" y="453"/>
                  </a:lnTo>
                  <a:lnTo>
                    <a:pt x="415" y="453"/>
                  </a:lnTo>
                  <a:lnTo>
                    <a:pt x="416" y="453"/>
                  </a:lnTo>
                  <a:lnTo>
                    <a:pt x="416" y="453"/>
                  </a:lnTo>
                  <a:lnTo>
                    <a:pt x="418" y="453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18" y="455"/>
                  </a:lnTo>
                  <a:lnTo>
                    <a:pt x="420" y="456"/>
                  </a:lnTo>
                  <a:lnTo>
                    <a:pt x="420" y="456"/>
                  </a:lnTo>
                  <a:lnTo>
                    <a:pt x="420" y="458"/>
                  </a:lnTo>
                  <a:lnTo>
                    <a:pt x="422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0" y="458"/>
                  </a:lnTo>
                  <a:lnTo>
                    <a:pt x="420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18" y="458"/>
                  </a:lnTo>
                  <a:lnTo>
                    <a:pt x="420" y="458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22" y="460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2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0"/>
                  </a:lnTo>
                  <a:lnTo>
                    <a:pt x="420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0"/>
                  </a:lnTo>
                  <a:lnTo>
                    <a:pt x="418" y="462"/>
                  </a:lnTo>
                  <a:lnTo>
                    <a:pt x="420" y="462"/>
                  </a:lnTo>
                  <a:lnTo>
                    <a:pt x="420" y="462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0" y="464"/>
                  </a:lnTo>
                  <a:lnTo>
                    <a:pt x="422" y="464"/>
                  </a:lnTo>
                  <a:lnTo>
                    <a:pt x="422" y="466"/>
                  </a:lnTo>
                  <a:lnTo>
                    <a:pt x="422" y="466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7"/>
                  </a:lnTo>
                  <a:lnTo>
                    <a:pt x="422" y="466"/>
                  </a:lnTo>
                  <a:lnTo>
                    <a:pt x="420" y="466"/>
                  </a:lnTo>
                  <a:lnTo>
                    <a:pt x="420" y="464"/>
                  </a:lnTo>
                  <a:lnTo>
                    <a:pt x="418" y="462"/>
                  </a:lnTo>
                  <a:lnTo>
                    <a:pt x="418" y="462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4"/>
                  </a:lnTo>
                  <a:lnTo>
                    <a:pt x="418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6" y="462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5" y="460"/>
                  </a:lnTo>
                  <a:lnTo>
                    <a:pt x="415" y="462"/>
                  </a:lnTo>
                  <a:lnTo>
                    <a:pt x="415" y="462"/>
                  </a:lnTo>
                  <a:lnTo>
                    <a:pt x="415" y="464"/>
                  </a:lnTo>
                  <a:lnTo>
                    <a:pt x="415" y="464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6" y="464"/>
                  </a:lnTo>
                  <a:lnTo>
                    <a:pt x="418" y="464"/>
                  </a:lnTo>
                  <a:lnTo>
                    <a:pt x="418" y="466"/>
                  </a:lnTo>
                  <a:lnTo>
                    <a:pt x="416" y="466"/>
                  </a:lnTo>
                  <a:lnTo>
                    <a:pt x="418" y="466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7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9"/>
                  </a:lnTo>
                  <a:lnTo>
                    <a:pt x="418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6" y="469"/>
                  </a:lnTo>
                  <a:lnTo>
                    <a:pt x="415" y="469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71"/>
                  </a:lnTo>
                  <a:lnTo>
                    <a:pt x="415" y="469"/>
                  </a:lnTo>
                  <a:lnTo>
                    <a:pt x="415" y="469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7"/>
                  </a:lnTo>
                  <a:lnTo>
                    <a:pt x="416" y="466"/>
                  </a:lnTo>
                  <a:lnTo>
                    <a:pt x="415" y="467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5" y="466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7"/>
                  </a:lnTo>
                  <a:lnTo>
                    <a:pt x="413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11" y="469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1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9" y="473"/>
                  </a:lnTo>
                  <a:lnTo>
                    <a:pt x="407" y="473"/>
                  </a:lnTo>
                  <a:lnTo>
                    <a:pt x="407" y="473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7" y="471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5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71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4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5" y="469"/>
                  </a:lnTo>
                  <a:lnTo>
                    <a:pt x="407" y="469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7"/>
                  </a:lnTo>
                  <a:lnTo>
                    <a:pt x="407" y="466"/>
                  </a:lnTo>
                  <a:lnTo>
                    <a:pt x="405" y="466"/>
                  </a:lnTo>
                  <a:lnTo>
                    <a:pt x="405" y="466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4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4"/>
                  </a:lnTo>
                  <a:lnTo>
                    <a:pt x="398" y="466"/>
                  </a:lnTo>
                  <a:lnTo>
                    <a:pt x="400" y="466"/>
                  </a:lnTo>
                  <a:lnTo>
                    <a:pt x="400" y="466"/>
                  </a:lnTo>
                  <a:lnTo>
                    <a:pt x="398" y="466"/>
                  </a:lnTo>
                  <a:lnTo>
                    <a:pt x="398" y="466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398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0" y="467"/>
                  </a:lnTo>
                  <a:lnTo>
                    <a:pt x="402" y="467"/>
                  </a:lnTo>
                  <a:lnTo>
                    <a:pt x="402" y="467"/>
                  </a:lnTo>
                  <a:lnTo>
                    <a:pt x="402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400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8" y="469"/>
                  </a:lnTo>
                  <a:lnTo>
                    <a:pt x="396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8" y="471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6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71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4" y="469"/>
                  </a:lnTo>
                  <a:lnTo>
                    <a:pt x="393" y="471"/>
                  </a:lnTo>
                  <a:lnTo>
                    <a:pt x="393" y="471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3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91" y="469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7"/>
                  </a:lnTo>
                  <a:lnTo>
                    <a:pt x="389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6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1" y="464"/>
                  </a:lnTo>
                  <a:lnTo>
                    <a:pt x="393" y="464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3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4" y="462"/>
                  </a:lnTo>
                  <a:lnTo>
                    <a:pt x="396" y="462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0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6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2"/>
                  </a:lnTo>
                  <a:lnTo>
                    <a:pt x="398" y="460"/>
                  </a:lnTo>
                  <a:lnTo>
                    <a:pt x="398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0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0" y="460"/>
                  </a:lnTo>
                  <a:lnTo>
                    <a:pt x="400" y="462"/>
                  </a:lnTo>
                  <a:lnTo>
                    <a:pt x="400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2"/>
                  </a:lnTo>
                  <a:lnTo>
                    <a:pt x="402" y="460"/>
                  </a:lnTo>
                  <a:lnTo>
                    <a:pt x="402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60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4" y="458"/>
                  </a:lnTo>
                  <a:lnTo>
                    <a:pt x="402" y="458"/>
                  </a:lnTo>
                  <a:lnTo>
                    <a:pt x="402" y="458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2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6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5"/>
                  </a:lnTo>
                  <a:lnTo>
                    <a:pt x="400" y="453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5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8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5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6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4" y="456"/>
                  </a:lnTo>
                  <a:lnTo>
                    <a:pt x="393" y="456"/>
                  </a:lnTo>
                  <a:lnTo>
                    <a:pt x="393" y="456"/>
                  </a:lnTo>
                  <a:lnTo>
                    <a:pt x="393" y="455"/>
                  </a:lnTo>
                  <a:lnTo>
                    <a:pt x="393" y="455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6"/>
                  </a:lnTo>
                  <a:lnTo>
                    <a:pt x="391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89" y="455"/>
                  </a:lnTo>
                  <a:lnTo>
                    <a:pt x="391" y="455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1" y="453"/>
                  </a:lnTo>
                  <a:lnTo>
                    <a:pt x="393" y="453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3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9" y="453"/>
                  </a:lnTo>
                  <a:lnTo>
                    <a:pt x="389" y="453"/>
                  </a:lnTo>
                  <a:lnTo>
                    <a:pt x="389" y="451"/>
                  </a:lnTo>
                  <a:lnTo>
                    <a:pt x="389" y="451"/>
                  </a:lnTo>
                  <a:lnTo>
                    <a:pt x="387" y="451"/>
                  </a:lnTo>
                  <a:lnTo>
                    <a:pt x="389" y="451"/>
                  </a:lnTo>
                  <a:lnTo>
                    <a:pt x="387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89" y="449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3" y="447"/>
                  </a:lnTo>
                  <a:lnTo>
                    <a:pt x="391" y="446"/>
                  </a:lnTo>
                  <a:lnTo>
                    <a:pt x="391" y="447"/>
                  </a:lnTo>
                  <a:lnTo>
                    <a:pt x="391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9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7" y="447"/>
                  </a:lnTo>
                  <a:lnTo>
                    <a:pt x="385" y="447"/>
                  </a:lnTo>
                  <a:lnTo>
                    <a:pt x="385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3" y="447"/>
                  </a:lnTo>
                  <a:lnTo>
                    <a:pt x="382" y="447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2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80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51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6" y="449"/>
                  </a:lnTo>
                  <a:lnTo>
                    <a:pt x="376" y="449"/>
                  </a:lnTo>
                  <a:lnTo>
                    <a:pt x="378" y="449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8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6" y="447"/>
                  </a:lnTo>
                  <a:lnTo>
                    <a:pt x="374" y="446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69" y="447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1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71" y="453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9" y="455"/>
                  </a:lnTo>
                  <a:lnTo>
                    <a:pt x="367" y="455"/>
                  </a:lnTo>
                  <a:lnTo>
                    <a:pt x="367" y="453"/>
                  </a:lnTo>
                  <a:lnTo>
                    <a:pt x="367" y="453"/>
                  </a:lnTo>
                  <a:lnTo>
                    <a:pt x="367" y="451"/>
                  </a:lnTo>
                  <a:lnTo>
                    <a:pt x="365" y="451"/>
                  </a:lnTo>
                  <a:lnTo>
                    <a:pt x="365" y="451"/>
                  </a:lnTo>
                  <a:lnTo>
                    <a:pt x="365" y="449"/>
                  </a:lnTo>
                  <a:lnTo>
                    <a:pt x="365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9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3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2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60" y="447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8" y="446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6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4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4" y="440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2" y="440"/>
                  </a:lnTo>
                  <a:lnTo>
                    <a:pt x="352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51" y="438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9" y="436"/>
                  </a:lnTo>
                  <a:lnTo>
                    <a:pt x="349" y="435"/>
                  </a:lnTo>
                  <a:lnTo>
                    <a:pt x="349" y="435"/>
                  </a:lnTo>
                  <a:lnTo>
                    <a:pt x="349" y="433"/>
                  </a:lnTo>
                  <a:lnTo>
                    <a:pt x="349" y="433"/>
                  </a:lnTo>
                  <a:lnTo>
                    <a:pt x="349" y="431"/>
                  </a:lnTo>
                  <a:lnTo>
                    <a:pt x="349" y="431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9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7"/>
                  </a:lnTo>
                  <a:lnTo>
                    <a:pt x="349" y="427"/>
                  </a:lnTo>
                  <a:lnTo>
                    <a:pt x="349" y="427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5"/>
                  </a:lnTo>
                  <a:lnTo>
                    <a:pt x="347" y="427"/>
                  </a:lnTo>
                  <a:lnTo>
                    <a:pt x="345" y="427"/>
                  </a:lnTo>
                  <a:lnTo>
                    <a:pt x="345" y="427"/>
                  </a:lnTo>
                  <a:lnTo>
                    <a:pt x="345" y="429"/>
                  </a:lnTo>
                  <a:lnTo>
                    <a:pt x="347" y="429"/>
                  </a:lnTo>
                  <a:lnTo>
                    <a:pt x="347" y="429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7" y="431"/>
                  </a:lnTo>
                  <a:lnTo>
                    <a:pt x="345" y="431"/>
                  </a:lnTo>
                  <a:lnTo>
                    <a:pt x="345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3" y="433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0" y="435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40" y="433"/>
                  </a:lnTo>
                  <a:lnTo>
                    <a:pt x="338" y="433"/>
                  </a:lnTo>
                  <a:lnTo>
                    <a:pt x="338" y="433"/>
                  </a:lnTo>
                  <a:lnTo>
                    <a:pt x="336" y="433"/>
                  </a:lnTo>
                  <a:lnTo>
                    <a:pt x="334" y="433"/>
                  </a:lnTo>
                  <a:lnTo>
                    <a:pt x="334" y="433"/>
                  </a:lnTo>
                  <a:lnTo>
                    <a:pt x="332" y="433"/>
                  </a:lnTo>
                  <a:lnTo>
                    <a:pt x="330" y="433"/>
                  </a:lnTo>
                  <a:lnTo>
                    <a:pt x="330" y="433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0" y="431"/>
                  </a:lnTo>
                  <a:lnTo>
                    <a:pt x="332" y="431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9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0" y="425"/>
                  </a:lnTo>
                  <a:lnTo>
                    <a:pt x="332" y="424"/>
                  </a:lnTo>
                  <a:lnTo>
                    <a:pt x="332" y="424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2"/>
                  </a:lnTo>
                  <a:lnTo>
                    <a:pt x="332" y="420"/>
                  </a:lnTo>
                  <a:lnTo>
                    <a:pt x="332" y="420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8"/>
                  </a:lnTo>
                  <a:lnTo>
                    <a:pt x="332" y="416"/>
                  </a:lnTo>
                  <a:lnTo>
                    <a:pt x="334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4"/>
                  </a:lnTo>
                  <a:lnTo>
                    <a:pt x="332" y="416"/>
                  </a:lnTo>
                  <a:lnTo>
                    <a:pt x="332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6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0" y="420"/>
                  </a:lnTo>
                  <a:lnTo>
                    <a:pt x="330" y="420"/>
                  </a:lnTo>
                  <a:lnTo>
                    <a:pt x="330" y="422"/>
                  </a:lnTo>
                  <a:lnTo>
                    <a:pt x="330" y="422"/>
                  </a:lnTo>
                  <a:lnTo>
                    <a:pt x="329" y="422"/>
                  </a:lnTo>
                  <a:lnTo>
                    <a:pt x="329" y="422"/>
                  </a:lnTo>
                  <a:lnTo>
                    <a:pt x="329" y="424"/>
                  </a:lnTo>
                  <a:lnTo>
                    <a:pt x="329" y="424"/>
                  </a:lnTo>
                  <a:lnTo>
                    <a:pt x="330" y="424"/>
                  </a:lnTo>
                  <a:lnTo>
                    <a:pt x="330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5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30" y="427"/>
                  </a:lnTo>
                  <a:lnTo>
                    <a:pt x="330" y="427"/>
                  </a:lnTo>
                  <a:lnTo>
                    <a:pt x="330" y="429"/>
                  </a:lnTo>
                  <a:lnTo>
                    <a:pt x="330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5" y="429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1" y="433"/>
                  </a:lnTo>
                  <a:lnTo>
                    <a:pt x="320" y="433"/>
                  </a:lnTo>
                  <a:lnTo>
                    <a:pt x="320" y="433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18" y="433"/>
                  </a:lnTo>
                  <a:lnTo>
                    <a:pt x="320" y="433"/>
                  </a:lnTo>
                  <a:lnTo>
                    <a:pt x="320" y="431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18" y="427"/>
                  </a:lnTo>
                  <a:lnTo>
                    <a:pt x="318" y="425"/>
                  </a:lnTo>
                  <a:lnTo>
                    <a:pt x="318" y="425"/>
                  </a:lnTo>
                  <a:lnTo>
                    <a:pt x="318" y="424"/>
                  </a:lnTo>
                  <a:lnTo>
                    <a:pt x="316" y="424"/>
                  </a:lnTo>
                  <a:lnTo>
                    <a:pt x="316" y="422"/>
                  </a:lnTo>
                  <a:lnTo>
                    <a:pt x="316" y="422"/>
                  </a:lnTo>
                  <a:lnTo>
                    <a:pt x="316" y="420"/>
                  </a:lnTo>
                  <a:lnTo>
                    <a:pt x="314" y="420"/>
                  </a:lnTo>
                  <a:lnTo>
                    <a:pt x="314" y="420"/>
                  </a:lnTo>
                  <a:lnTo>
                    <a:pt x="312" y="420"/>
                  </a:lnTo>
                  <a:lnTo>
                    <a:pt x="312" y="420"/>
                  </a:lnTo>
                  <a:lnTo>
                    <a:pt x="310" y="420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9" y="422"/>
                  </a:lnTo>
                  <a:lnTo>
                    <a:pt x="307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2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5" y="420"/>
                  </a:lnTo>
                  <a:lnTo>
                    <a:pt x="307" y="420"/>
                  </a:lnTo>
                  <a:lnTo>
                    <a:pt x="307" y="418"/>
                  </a:lnTo>
                  <a:lnTo>
                    <a:pt x="307" y="418"/>
                  </a:lnTo>
                  <a:lnTo>
                    <a:pt x="307" y="416"/>
                  </a:lnTo>
                  <a:lnTo>
                    <a:pt x="307" y="416"/>
                  </a:lnTo>
                  <a:lnTo>
                    <a:pt x="307" y="414"/>
                  </a:lnTo>
                  <a:lnTo>
                    <a:pt x="307" y="414"/>
                  </a:lnTo>
                  <a:lnTo>
                    <a:pt x="307" y="413"/>
                  </a:lnTo>
                  <a:lnTo>
                    <a:pt x="307" y="411"/>
                  </a:lnTo>
                  <a:lnTo>
                    <a:pt x="307" y="411"/>
                  </a:lnTo>
                  <a:lnTo>
                    <a:pt x="307" y="409"/>
                  </a:lnTo>
                  <a:lnTo>
                    <a:pt x="307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5" y="407"/>
                  </a:lnTo>
                  <a:lnTo>
                    <a:pt x="303" y="409"/>
                  </a:lnTo>
                  <a:lnTo>
                    <a:pt x="303" y="407"/>
                  </a:lnTo>
                  <a:lnTo>
                    <a:pt x="301" y="407"/>
                  </a:lnTo>
                  <a:lnTo>
                    <a:pt x="301" y="407"/>
                  </a:lnTo>
                  <a:lnTo>
                    <a:pt x="299" y="409"/>
                  </a:lnTo>
                  <a:lnTo>
                    <a:pt x="299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8" y="409"/>
                  </a:lnTo>
                  <a:lnTo>
                    <a:pt x="296" y="411"/>
                  </a:lnTo>
                  <a:lnTo>
                    <a:pt x="296" y="409"/>
                  </a:lnTo>
                  <a:lnTo>
                    <a:pt x="296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4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2" y="409"/>
                  </a:lnTo>
                  <a:lnTo>
                    <a:pt x="290" y="409"/>
                  </a:lnTo>
                  <a:lnTo>
                    <a:pt x="290" y="409"/>
                  </a:lnTo>
                  <a:lnTo>
                    <a:pt x="288" y="411"/>
                  </a:lnTo>
                  <a:lnTo>
                    <a:pt x="288" y="411"/>
                  </a:lnTo>
                  <a:lnTo>
                    <a:pt x="287" y="411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5" y="413"/>
                  </a:lnTo>
                  <a:lnTo>
                    <a:pt x="285" y="413"/>
                  </a:lnTo>
                  <a:lnTo>
                    <a:pt x="285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3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81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4"/>
                  </a:lnTo>
                  <a:lnTo>
                    <a:pt x="279" y="413"/>
                  </a:lnTo>
                  <a:lnTo>
                    <a:pt x="281" y="411"/>
                  </a:lnTo>
                  <a:lnTo>
                    <a:pt x="281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9" y="411"/>
                  </a:lnTo>
                  <a:lnTo>
                    <a:pt x="277" y="411"/>
                  </a:lnTo>
                  <a:lnTo>
                    <a:pt x="277" y="411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7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9"/>
                  </a:lnTo>
                  <a:lnTo>
                    <a:pt x="279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81" y="405"/>
                  </a:lnTo>
                  <a:lnTo>
                    <a:pt x="281" y="403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81" y="405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7"/>
                  </a:lnTo>
                  <a:lnTo>
                    <a:pt x="283" y="405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3" y="402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81" y="400"/>
                  </a:lnTo>
                  <a:lnTo>
                    <a:pt x="279" y="400"/>
                  </a:lnTo>
                  <a:lnTo>
                    <a:pt x="279" y="402"/>
                  </a:lnTo>
                  <a:lnTo>
                    <a:pt x="277" y="402"/>
                  </a:lnTo>
                  <a:lnTo>
                    <a:pt x="277" y="400"/>
                  </a:lnTo>
                  <a:lnTo>
                    <a:pt x="277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6" y="400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2"/>
                  </a:lnTo>
                  <a:lnTo>
                    <a:pt x="274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2" y="403"/>
                  </a:lnTo>
                  <a:lnTo>
                    <a:pt x="270" y="403"/>
                  </a:lnTo>
                  <a:lnTo>
                    <a:pt x="270" y="403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8" y="402"/>
                  </a:lnTo>
                  <a:lnTo>
                    <a:pt x="268" y="402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3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5"/>
                  </a:lnTo>
                  <a:lnTo>
                    <a:pt x="267" y="407"/>
                  </a:lnTo>
                  <a:lnTo>
                    <a:pt x="267" y="407"/>
                  </a:lnTo>
                  <a:lnTo>
                    <a:pt x="265" y="407"/>
                  </a:lnTo>
                  <a:lnTo>
                    <a:pt x="263" y="407"/>
                  </a:lnTo>
                  <a:lnTo>
                    <a:pt x="263" y="409"/>
                  </a:lnTo>
                  <a:lnTo>
                    <a:pt x="263" y="409"/>
                  </a:lnTo>
                  <a:lnTo>
                    <a:pt x="261" y="409"/>
                  </a:lnTo>
                  <a:lnTo>
                    <a:pt x="261" y="411"/>
                  </a:lnTo>
                  <a:lnTo>
                    <a:pt x="257" y="413"/>
                  </a:lnTo>
                  <a:lnTo>
                    <a:pt x="256" y="413"/>
                  </a:lnTo>
                  <a:lnTo>
                    <a:pt x="254" y="414"/>
                  </a:lnTo>
                  <a:lnTo>
                    <a:pt x="254" y="414"/>
                  </a:lnTo>
                  <a:lnTo>
                    <a:pt x="254" y="416"/>
                  </a:lnTo>
                  <a:lnTo>
                    <a:pt x="254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8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6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4"/>
                  </a:lnTo>
                  <a:lnTo>
                    <a:pt x="252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3"/>
                  </a:lnTo>
                  <a:lnTo>
                    <a:pt x="250" y="414"/>
                  </a:lnTo>
                  <a:lnTo>
                    <a:pt x="248" y="414"/>
                  </a:lnTo>
                  <a:lnTo>
                    <a:pt x="248" y="413"/>
                  </a:lnTo>
                  <a:lnTo>
                    <a:pt x="248" y="413"/>
                  </a:lnTo>
                  <a:lnTo>
                    <a:pt x="246" y="413"/>
                  </a:lnTo>
                  <a:lnTo>
                    <a:pt x="246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4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5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45" y="414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6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5" y="418"/>
                  </a:lnTo>
                  <a:lnTo>
                    <a:pt x="246" y="418"/>
                  </a:lnTo>
                  <a:lnTo>
                    <a:pt x="246" y="418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6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8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50" y="422"/>
                  </a:lnTo>
                  <a:lnTo>
                    <a:pt x="248" y="422"/>
                  </a:lnTo>
                  <a:lnTo>
                    <a:pt x="248" y="420"/>
                  </a:lnTo>
                  <a:lnTo>
                    <a:pt x="248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0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2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0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4" y="422"/>
                  </a:lnTo>
                  <a:lnTo>
                    <a:pt x="252" y="422"/>
                  </a:lnTo>
                  <a:lnTo>
                    <a:pt x="252" y="422"/>
                  </a:lnTo>
                  <a:lnTo>
                    <a:pt x="254" y="424"/>
                  </a:lnTo>
                  <a:lnTo>
                    <a:pt x="254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4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5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7"/>
                  </a:lnTo>
                  <a:lnTo>
                    <a:pt x="254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6" y="429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1"/>
                  </a:lnTo>
                  <a:lnTo>
                    <a:pt x="256" y="433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57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1" y="429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3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5" y="427"/>
                  </a:lnTo>
                  <a:lnTo>
                    <a:pt x="267" y="427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7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5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3" y="429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1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1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3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59" y="433"/>
                  </a:lnTo>
                  <a:lnTo>
                    <a:pt x="257" y="433"/>
                  </a:lnTo>
                  <a:lnTo>
                    <a:pt x="257" y="433"/>
                  </a:lnTo>
                  <a:lnTo>
                    <a:pt x="256" y="435"/>
                  </a:lnTo>
                  <a:lnTo>
                    <a:pt x="254" y="435"/>
                  </a:lnTo>
                  <a:lnTo>
                    <a:pt x="254" y="435"/>
                  </a:lnTo>
                  <a:lnTo>
                    <a:pt x="252" y="435"/>
                  </a:lnTo>
                  <a:lnTo>
                    <a:pt x="250" y="435"/>
                  </a:lnTo>
                  <a:lnTo>
                    <a:pt x="248" y="436"/>
                  </a:lnTo>
                  <a:lnTo>
                    <a:pt x="248" y="436"/>
                  </a:lnTo>
                  <a:lnTo>
                    <a:pt x="246" y="438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3" y="440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3" y="442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39" y="442"/>
                  </a:lnTo>
                  <a:lnTo>
                    <a:pt x="239" y="444"/>
                  </a:lnTo>
                  <a:lnTo>
                    <a:pt x="237" y="444"/>
                  </a:lnTo>
                  <a:lnTo>
                    <a:pt x="237" y="444"/>
                  </a:lnTo>
                  <a:lnTo>
                    <a:pt x="235" y="444"/>
                  </a:lnTo>
                  <a:lnTo>
                    <a:pt x="235" y="442"/>
                  </a:lnTo>
                  <a:lnTo>
                    <a:pt x="234" y="444"/>
                  </a:lnTo>
                  <a:lnTo>
                    <a:pt x="232" y="442"/>
                  </a:lnTo>
                  <a:lnTo>
                    <a:pt x="232" y="442"/>
                  </a:lnTo>
                  <a:lnTo>
                    <a:pt x="230" y="442"/>
                  </a:lnTo>
                  <a:lnTo>
                    <a:pt x="230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8" y="442"/>
                  </a:lnTo>
                  <a:lnTo>
                    <a:pt x="226" y="442"/>
                  </a:lnTo>
                  <a:lnTo>
                    <a:pt x="225" y="442"/>
                  </a:lnTo>
                  <a:lnTo>
                    <a:pt x="225" y="442"/>
                  </a:lnTo>
                  <a:lnTo>
                    <a:pt x="223" y="442"/>
                  </a:lnTo>
                  <a:lnTo>
                    <a:pt x="223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19" y="442"/>
                  </a:lnTo>
                  <a:lnTo>
                    <a:pt x="219" y="442"/>
                  </a:lnTo>
                  <a:lnTo>
                    <a:pt x="217" y="442"/>
                  </a:lnTo>
                  <a:lnTo>
                    <a:pt x="217" y="442"/>
                  </a:lnTo>
                  <a:lnTo>
                    <a:pt x="215" y="442"/>
                  </a:lnTo>
                  <a:lnTo>
                    <a:pt x="215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2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10" y="442"/>
                  </a:lnTo>
                  <a:lnTo>
                    <a:pt x="208" y="442"/>
                  </a:lnTo>
                  <a:lnTo>
                    <a:pt x="208" y="442"/>
                  </a:lnTo>
                  <a:lnTo>
                    <a:pt x="206" y="442"/>
                  </a:lnTo>
                  <a:lnTo>
                    <a:pt x="206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4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3" y="442"/>
                  </a:lnTo>
                  <a:lnTo>
                    <a:pt x="201" y="442"/>
                  </a:lnTo>
                  <a:lnTo>
                    <a:pt x="201" y="442"/>
                  </a:lnTo>
                  <a:lnTo>
                    <a:pt x="199" y="442"/>
                  </a:lnTo>
                  <a:lnTo>
                    <a:pt x="199" y="442"/>
                  </a:lnTo>
                  <a:lnTo>
                    <a:pt x="197" y="442"/>
                  </a:lnTo>
                  <a:lnTo>
                    <a:pt x="197" y="440"/>
                  </a:lnTo>
                  <a:lnTo>
                    <a:pt x="195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3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8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6" y="438"/>
                  </a:lnTo>
                  <a:lnTo>
                    <a:pt x="184" y="438"/>
                  </a:lnTo>
                  <a:lnTo>
                    <a:pt x="182" y="438"/>
                  </a:lnTo>
                  <a:lnTo>
                    <a:pt x="182" y="436"/>
                  </a:lnTo>
                  <a:lnTo>
                    <a:pt x="181" y="436"/>
                  </a:lnTo>
                  <a:lnTo>
                    <a:pt x="181" y="436"/>
                  </a:lnTo>
                  <a:lnTo>
                    <a:pt x="179" y="436"/>
                  </a:lnTo>
                  <a:lnTo>
                    <a:pt x="175" y="435"/>
                  </a:lnTo>
                  <a:lnTo>
                    <a:pt x="173" y="435"/>
                  </a:lnTo>
                  <a:lnTo>
                    <a:pt x="172" y="433"/>
                  </a:lnTo>
                  <a:lnTo>
                    <a:pt x="170" y="433"/>
                  </a:lnTo>
                  <a:lnTo>
                    <a:pt x="168" y="433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29"/>
                  </a:lnTo>
                  <a:lnTo>
                    <a:pt x="159" y="429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9"/>
                  </a:lnTo>
                  <a:lnTo>
                    <a:pt x="151" y="427"/>
                  </a:lnTo>
                  <a:lnTo>
                    <a:pt x="150" y="427"/>
                  </a:lnTo>
                  <a:lnTo>
                    <a:pt x="148" y="427"/>
                  </a:lnTo>
                  <a:lnTo>
                    <a:pt x="148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2" y="427"/>
                  </a:lnTo>
                  <a:lnTo>
                    <a:pt x="140" y="427"/>
                  </a:lnTo>
                  <a:lnTo>
                    <a:pt x="140" y="425"/>
                  </a:lnTo>
                  <a:lnTo>
                    <a:pt x="139" y="425"/>
                  </a:lnTo>
                  <a:lnTo>
                    <a:pt x="137" y="425"/>
                  </a:lnTo>
                  <a:lnTo>
                    <a:pt x="135" y="425"/>
                  </a:lnTo>
                  <a:lnTo>
                    <a:pt x="133" y="425"/>
                  </a:lnTo>
                  <a:lnTo>
                    <a:pt x="133" y="425"/>
                  </a:lnTo>
                  <a:lnTo>
                    <a:pt x="131" y="425"/>
                  </a:lnTo>
                  <a:lnTo>
                    <a:pt x="129" y="425"/>
                  </a:lnTo>
                  <a:lnTo>
                    <a:pt x="128" y="427"/>
                  </a:lnTo>
                  <a:lnTo>
                    <a:pt x="128" y="427"/>
                  </a:lnTo>
                  <a:lnTo>
                    <a:pt x="126" y="427"/>
                  </a:lnTo>
                  <a:lnTo>
                    <a:pt x="126" y="427"/>
                  </a:lnTo>
                  <a:lnTo>
                    <a:pt x="124" y="427"/>
                  </a:lnTo>
                  <a:lnTo>
                    <a:pt x="124" y="427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2" y="429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7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119" y="429"/>
                  </a:lnTo>
                  <a:lnTo>
                    <a:pt x="119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7" y="429"/>
                  </a:lnTo>
                  <a:lnTo>
                    <a:pt x="115" y="429"/>
                  </a:lnTo>
                  <a:lnTo>
                    <a:pt x="115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3" y="429"/>
                  </a:lnTo>
                  <a:lnTo>
                    <a:pt x="111" y="429"/>
                  </a:lnTo>
                  <a:lnTo>
                    <a:pt x="111" y="429"/>
                  </a:lnTo>
                  <a:lnTo>
                    <a:pt x="109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29"/>
                  </a:lnTo>
                  <a:lnTo>
                    <a:pt x="108" y="431"/>
                  </a:lnTo>
                  <a:lnTo>
                    <a:pt x="108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6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2" y="431"/>
                  </a:lnTo>
                  <a:lnTo>
                    <a:pt x="102" y="431"/>
                  </a:lnTo>
                  <a:lnTo>
                    <a:pt x="100" y="431"/>
                  </a:lnTo>
                  <a:lnTo>
                    <a:pt x="100" y="431"/>
                  </a:lnTo>
                  <a:lnTo>
                    <a:pt x="98" y="431"/>
                  </a:lnTo>
                  <a:lnTo>
                    <a:pt x="98" y="431"/>
                  </a:lnTo>
                  <a:lnTo>
                    <a:pt x="97" y="433"/>
                  </a:lnTo>
                  <a:lnTo>
                    <a:pt x="97" y="43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3" y="433"/>
                  </a:lnTo>
                  <a:lnTo>
                    <a:pt x="93" y="433"/>
                  </a:lnTo>
                  <a:lnTo>
                    <a:pt x="91" y="433"/>
                  </a:lnTo>
                  <a:lnTo>
                    <a:pt x="91" y="433"/>
                  </a:lnTo>
                  <a:lnTo>
                    <a:pt x="89" y="435"/>
                  </a:lnTo>
                  <a:lnTo>
                    <a:pt x="87" y="435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84" y="435"/>
                  </a:lnTo>
                  <a:lnTo>
                    <a:pt x="84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0" y="435"/>
                  </a:lnTo>
                  <a:lnTo>
                    <a:pt x="80" y="435"/>
                  </a:lnTo>
                  <a:lnTo>
                    <a:pt x="80" y="436"/>
                  </a:lnTo>
                  <a:lnTo>
                    <a:pt x="80" y="436"/>
                  </a:lnTo>
                  <a:lnTo>
                    <a:pt x="78" y="436"/>
                  </a:lnTo>
                  <a:lnTo>
                    <a:pt x="78" y="436"/>
                  </a:lnTo>
                  <a:lnTo>
                    <a:pt x="77" y="436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75" y="438"/>
                  </a:lnTo>
                  <a:lnTo>
                    <a:pt x="75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3" y="440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9" y="444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2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7" y="440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6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8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4" y="436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2" y="433"/>
                  </a:lnTo>
                  <a:lnTo>
                    <a:pt x="60" y="433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0" y="431"/>
                  </a:lnTo>
                  <a:lnTo>
                    <a:pt x="62" y="431"/>
                  </a:lnTo>
                  <a:lnTo>
                    <a:pt x="62" y="431"/>
                  </a:lnTo>
                  <a:lnTo>
                    <a:pt x="62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6" y="429"/>
                  </a:lnTo>
                  <a:lnTo>
                    <a:pt x="66" y="427"/>
                  </a:lnTo>
                  <a:lnTo>
                    <a:pt x="66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7" y="427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5"/>
                  </a:lnTo>
                  <a:lnTo>
                    <a:pt x="71" y="424"/>
                  </a:lnTo>
                  <a:lnTo>
                    <a:pt x="73" y="424"/>
                  </a:lnTo>
                  <a:lnTo>
                    <a:pt x="73" y="424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75" y="416"/>
                  </a:lnTo>
                  <a:lnTo>
                    <a:pt x="73" y="416"/>
                  </a:lnTo>
                  <a:lnTo>
                    <a:pt x="75" y="414"/>
                  </a:lnTo>
                  <a:lnTo>
                    <a:pt x="73" y="414"/>
                  </a:lnTo>
                  <a:lnTo>
                    <a:pt x="73" y="413"/>
                  </a:lnTo>
                  <a:lnTo>
                    <a:pt x="73" y="413"/>
                  </a:lnTo>
                  <a:lnTo>
                    <a:pt x="75" y="413"/>
                  </a:lnTo>
                  <a:lnTo>
                    <a:pt x="75" y="411"/>
                  </a:lnTo>
                  <a:lnTo>
                    <a:pt x="75" y="411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1" y="409"/>
                  </a:lnTo>
                  <a:lnTo>
                    <a:pt x="71" y="407"/>
                  </a:lnTo>
                  <a:lnTo>
                    <a:pt x="71" y="407"/>
                  </a:lnTo>
                  <a:lnTo>
                    <a:pt x="73" y="405"/>
                  </a:lnTo>
                  <a:lnTo>
                    <a:pt x="73" y="403"/>
                  </a:lnTo>
                  <a:lnTo>
                    <a:pt x="73" y="403"/>
                  </a:lnTo>
                  <a:lnTo>
                    <a:pt x="75" y="402"/>
                  </a:lnTo>
                  <a:lnTo>
                    <a:pt x="75" y="398"/>
                  </a:lnTo>
                  <a:lnTo>
                    <a:pt x="77" y="396"/>
                  </a:lnTo>
                  <a:lnTo>
                    <a:pt x="77" y="396"/>
                  </a:lnTo>
                  <a:lnTo>
                    <a:pt x="75" y="393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78" y="391"/>
                  </a:lnTo>
                  <a:lnTo>
                    <a:pt x="77" y="387"/>
                  </a:lnTo>
                  <a:lnTo>
                    <a:pt x="77" y="387"/>
                  </a:lnTo>
                  <a:lnTo>
                    <a:pt x="78" y="387"/>
                  </a:lnTo>
                  <a:lnTo>
                    <a:pt x="78" y="387"/>
                  </a:lnTo>
                  <a:lnTo>
                    <a:pt x="78" y="385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5"/>
                  </a:lnTo>
                  <a:lnTo>
                    <a:pt x="77" y="385"/>
                  </a:lnTo>
                  <a:lnTo>
                    <a:pt x="77" y="383"/>
                  </a:lnTo>
                  <a:lnTo>
                    <a:pt x="77" y="383"/>
                  </a:lnTo>
                  <a:lnTo>
                    <a:pt x="75" y="382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5" y="378"/>
                  </a:lnTo>
                  <a:lnTo>
                    <a:pt x="75" y="376"/>
                  </a:lnTo>
                  <a:lnTo>
                    <a:pt x="75" y="376"/>
                  </a:lnTo>
                  <a:lnTo>
                    <a:pt x="75" y="374"/>
                  </a:lnTo>
                  <a:lnTo>
                    <a:pt x="75" y="374"/>
                  </a:lnTo>
                  <a:lnTo>
                    <a:pt x="75" y="372"/>
                  </a:lnTo>
                  <a:lnTo>
                    <a:pt x="75" y="371"/>
                  </a:lnTo>
                  <a:lnTo>
                    <a:pt x="75" y="369"/>
                  </a:lnTo>
                  <a:lnTo>
                    <a:pt x="75" y="369"/>
                  </a:lnTo>
                  <a:lnTo>
                    <a:pt x="73" y="367"/>
                  </a:lnTo>
                  <a:lnTo>
                    <a:pt x="71" y="367"/>
                  </a:lnTo>
                  <a:lnTo>
                    <a:pt x="71" y="367"/>
                  </a:lnTo>
                  <a:lnTo>
                    <a:pt x="69" y="365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7" y="363"/>
                  </a:lnTo>
                  <a:lnTo>
                    <a:pt x="67" y="361"/>
                  </a:lnTo>
                  <a:lnTo>
                    <a:pt x="67" y="361"/>
                  </a:lnTo>
                  <a:lnTo>
                    <a:pt x="69" y="361"/>
                  </a:lnTo>
                  <a:lnTo>
                    <a:pt x="69" y="361"/>
                  </a:lnTo>
                  <a:lnTo>
                    <a:pt x="67" y="360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7" y="356"/>
                  </a:lnTo>
                  <a:lnTo>
                    <a:pt x="69" y="356"/>
                  </a:lnTo>
                  <a:lnTo>
                    <a:pt x="69" y="354"/>
                  </a:lnTo>
                  <a:lnTo>
                    <a:pt x="71" y="354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51"/>
                  </a:lnTo>
                  <a:lnTo>
                    <a:pt x="73" y="349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3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1"/>
                  </a:lnTo>
                  <a:lnTo>
                    <a:pt x="71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9" y="340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9" y="336"/>
                  </a:lnTo>
                  <a:lnTo>
                    <a:pt x="69" y="336"/>
                  </a:lnTo>
                  <a:lnTo>
                    <a:pt x="69" y="334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69" y="33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2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1" y="329"/>
                  </a:lnTo>
                  <a:lnTo>
                    <a:pt x="71" y="329"/>
                  </a:lnTo>
                  <a:lnTo>
                    <a:pt x="73" y="329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3" y="321"/>
                  </a:lnTo>
                  <a:lnTo>
                    <a:pt x="75" y="321"/>
                  </a:lnTo>
                  <a:lnTo>
                    <a:pt x="77" y="321"/>
                  </a:lnTo>
                  <a:lnTo>
                    <a:pt x="77" y="321"/>
                  </a:lnTo>
                  <a:lnTo>
                    <a:pt x="77" y="319"/>
                  </a:lnTo>
                  <a:lnTo>
                    <a:pt x="78" y="318"/>
                  </a:lnTo>
                  <a:lnTo>
                    <a:pt x="77" y="318"/>
                  </a:lnTo>
                  <a:lnTo>
                    <a:pt x="78" y="316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4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78" y="312"/>
                  </a:lnTo>
                  <a:lnTo>
                    <a:pt x="78" y="310"/>
                  </a:lnTo>
                  <a:lnTo>
                    <a:pt x="78" y="310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8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0" y="305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9"/>
                  </a:lnTo>
                  <a:lnTo>
                    <a:pt x="82" y="298"/>
                  </a:lnTo>
                  <a:lnTo>
                    <a:pt x="82" y="298"/>
                  </a:lnTo>
                  <a:lnTo>
                    <a:pt x="82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0" y="294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0"/>
                  </a:lnTo>
                  <a:lnTo>
                    <a:pt x="82" y="288"/>
                  </a:lnTo>
                  <a:lnTo>
                    <a:pt x="84" y="288"/>
                  </a:lnTo>
                  <a:lnTo>
                    <a:pt x="84" y="288"/>
                  </a:lnTo>
                  <a:lnTo>
                    <a:pt x="84" y="287"/>
                  </a:lnTo>
                  <a:lnTo>
                    <a:pt x="84" y="287"/>
                  </a:lnTo>
                  <a:lnTo>
                    <a:pt x="84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80" y="283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80" y="277"/>
                  </a:lnTo>
                  <a:lnTo>
                    <a:pt x="80" y="279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6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2"/>
                  </a:lnTo>
                  <a:lnTo>
                    <a:pt x="82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70"/>
                  </a:lnTo>
                  <a:lnTo>
                    <a:pt x="80" y="270"/>
                  </a:lnTo>
                  <a:lnTo>
                    <a:pt x="80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8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78" y="266"/>
                  </a:lnTo>
                  <a:lnTo>
                    <a:pt x="80" y="265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8" y="261"/>
                  </a:lnTo>
                  <a:lnTo>
                    <a:pt x="78" y="259"/>
                  </a:lnTo>
                  <a:lnTo>
                    <a:pt x="78" y="259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78" y="257"/>
                  </a:lnTo>
                  <a:lnTo>
                    <a:pt x="78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7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5" y="259"/>
                  </a:lnTo>
                  <a:lnTo>
                    <a:pt x="75" y="259"/>
                  </a:lnTo>
                  <a:lnTo>
                    <a:pt x="73" y="259"/>
                  </a:lnTo>
                  <a:lnTo>
                    <a:pt x="71" y="257"/>
                  </a:lnTo>
                  <a:lnTo>
                    <a:pt x="71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2"/>
                  </a:lnTo>
                  <a:lnTo>
                    <a:pt x="73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7" y="246"/>
                  </a:lnTo>
                  <a:lnTo>
                    <a:pt x="66" y="245"/>
                  </a:lnTo>
                  <a:lnTo>
                    <a:pt x="64" y="245"/>
                  </a:lnTo>
                  <a:lnTo>
                    <a:pt x="64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1"/>
                  </a:lnTo>
                  <a:lnTo>
                    <a:pt x="64" y="241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4" y="234"/>
                  </a:lnTo>
                  <a:lnTo>
                    <a:pt x="64" y="235"/>
                  </a:lnTo>
                  <a:lnTo>
                    <a:pt x="64" y="235"/>
                  </a:lnTo>
                  <a:lnTo>
                    <a:pt x="62" y="234"/>
                  </a:lnTo>
                  <a:lnTo>
                    <a:pt x="64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6" y="226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1"/>
                  </a:lnTo>
                  <a:lnTo>
                    <a:pt x="55" y="223"/>
                  </a:lnTo>
                  <a:lnTo>
                    <a:pt x="56" y="221"/>
                  </a:lnTo>
                  <a:lnTo>
                    <a:pt x="56" y="219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7"/>
                  </a:lnTo>
                  <a:lnTo>
                    <a:pt x="55" y="219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9" y="217"/>
                  </a:lnTo>
                  <a:lnTo>
                    <a:pt x="45" y="213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2" y="208"/>
                  </a:lnTo>
                  <a:lnTo>
                    <a:pt x="42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4" y="199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6" y="182"/>
                  </a:lnTo>
                  <a:lnTo>
                    <a:pt x="36" y="182"/>
                  </a:lnTo>
                  <a:lnTo>
                    <a:pt x="34" y="181"/>
                  </a:lnTo>
                  <a:lnTo>
                    <a:pt x="34" y="179"/>
                  </a:lnTo>
                  <a:lnTo>
                    <a:pt x="34" y="179"/>
                  </a:lnTo>
                  <a:lnTo>
                    <a:pt x="34" y="177"/>
                  </a:lnTo>
                  <a:lnTo>
                    <a:pt x="33" y="175"/>
                  </a:lnTo>
                  <a:lnTo>
                    <a:pt x="33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4"/>
                  </a:lnTo>
                  <a:lnTo>
                    <a:pt x="16" y="164"/>
                  </a:lnTo>
                  <a:lnTo>
                    <a:pt x="14" y="164"/>
                  </a:lnTo>
                  <a:lnTo>
                    <a:pt x="14" y="162"/>
                  </a:lnTo>
                  <a:lnTo>
                    <a:pt x="13" y="139"/>
                  </a:lnTo>
                  <a:lnTo>
                    <a:pt x="9" y="113"/>
                  </a:lnTo>
                  <a:lnTo>
                    <a:pt x="5" y="76"/>
                  </a:lnTo>
                  <a:lnTo>
                    <a:pt x="2" y="53"/>
                  </a:lnTo>
                  <a:lnTo>
                    <a:pt x="0" y="36"/>
                  </a:lnTo>
                  <a:lnTo>
                    <a:pt x="24" y="33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84" y="27"/>
                  </a:lnTo>
                  <a:lnTo>
                    <a:pt x="109" y="23"/>
                  </a:lnTo>
                  <a:lnTo>
                    <a:pt x="137" y="20"/>
                  </a:lnTo>
                  <a:lnTo>
                    <a:pt x="204" y="12"/>
                  </a:lnTo>
                  <a:lnTo>
                    <a:pt x="267" y="3"/>
                  </a:lnTo>
                  <a:lnTo>
                    <a:pt x="270" y="3"/>
                  </a:lnTo>
                  <a:lnTo>
                    <a:pt x="287" y="0"/>
                  </a:lnTo>
                  <a:lnTo>
                    <a:pt x="298" y="0"/>
                  </a:lnTo>
                  <a:lnTo>
                    <a:pt x="298" y="1"/>
                  </a:lnTo>
                  <a:lnTo>
                    <a:pt x="296" y="5"/>
                  </a:lnTo>
                  <a:lnTo>
                    <a:pt x="294" y="7"/>
                  </a:lnTo>
                  <a:lnTo>
                    <a:pt x="294" y="9"/>
                  </a:lnTo>
                  <a:lnTo>
                    <a:pt x="294" y="11"/>
                  </a:lnTo>
                  <a:lnTo>
                    <a:pt x="296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7"/>
                  </a:lnTo>
                  <a:lnTo>
                    <a:pt x="301" y="5"/>
                  </a:lnTo>
                  <a:lnTo>
                    <a:pt x="301" y="3"/>
                  </a:lnTo>
                  <a:lnTo>
                    <a:pt x="301" y="1"/>
                  </a:lnTo>
                  <a:lnTo>
                    <a:pt x="303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307" y="3"/>
                  </a:lnTo>
                  <a:lnTo>
                    <a:pt x="307" y="5"/>
                  </a:lnTo>
                  <a:lnTo>
                    <a:pt x="309" y="11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07" y="16"/>
                  </a:lnTo>
                  <a:lnTo>
                    <a:pt x="303" y="18"/>
                  </a:lnTo>
                  <a:lnTo>
                    <a:pt x="303" y="20"/>
                  </a:lnTo>
                  <a:lnTo>
                    <a:pt x="301" y="23"/>
                  </a:lnTo>
                  <a:lnTo>
                    <a:pt x="303" y="27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3" y="31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0" y="36"/>
                  </a:lnTo>
                  <a:lnTo>
                    <a:pt x="309" y="40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07" y="47"/>
                  </a:lnTo>
                  <a:lnTo>
                    <a:pt x="309" y="49"/>
                  </a:lnTo>
                  <a:lnTo>
                    <a:pt x="309" y="49"/>
                  </a:lnTo>
                  <a:lnTo>
                    <a:pt x="310" y="49"/>
                  </a:lnTo>
                  <a:lnTo>
                    <a:pt x="310" y="49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42"/>
                  </a:lnTo>
                  <a:lnTo>
                    <a:pt x="321" y="43"/>
                  </a:lnTo>
                  <a:lnTo>
                    <a:pt x="321" y="45"/>
                  </a:lnTo>
                  <a:lnTo>
                    <a:pt x="321" y="45"/>
                  </a:lnTo>
                  <a:lnTo>
                    <a:pt x="321" y="47"/>
                  </a:lnTo>
                  <a:lnTo>
                    <a:pt x="320" y="47"/>
                  </a:lnTo>
                  <a:lnTo>
                    <a:pt x="318" y="51"/>
                  </a:lnTo>
                  <a:lnTo>
                    <a:pt x="314" y="54"/>
                  </a:lnTo>
                  <a:lnTo>
                    <a:pt x="314" y="54"/>
                  </a:lnTo>
                  <a:lnTo>
                    <a:pt x="316" y="56"/>
                  </a:lnTo>
                  <a:lnTo>
                    <a:pt x="316" y="56"/>
                  </a:lnTo>
                  <a:lnTo>
                    <a:pt x="320" y="56"/>
                  </a:lnTo>
                  <a:lnTo>
                    <a:pt x="321" y="56"/>
                  </a:lnTo>
                  <a:lnTo>
                    <a:pt x="321" y="58"/>
                  </a:lnTo>
                  <a:lnTo>
                    <a:pt x="323" y="58"/>
                  </a:lnTo>
                  <a:lnTo>
                    <a:pt x="323" y="58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18" y="60"/>
                  </a:lnTo>
                  <a:lnTo>
                    <a:pt x="314" y="56"/>
                  </a:lnTo>
                  <a:lnTo>
                    <a:pt x="312" y="54"/>
                  </a:lnTo>
                  <a:lnTo>
                    <a:pt x="312" y="56"/>
                  </a:lnTo>
                  <a:lnTo>
                    <a:pt x="310" y="58"/>
                  </a:lnTo>
                  <a:lnTo>
                    <a:pt x="310" y="58"/>
                  </a:lnTo>
                  <a:lnTo>
                    <a:pt x="310" y="60"/>
                  </a:lnTo>
                  <a:lnTo>
                    <a:pt x="310" y="62"/>
                  </a:lnTo>
                  <a:lnTo>
                    <a:pt x="312" y="64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20" y="67"/>
                  </a:lnTo>
                  <a:lnTo>
                    <a:pt x="321" y="67"/>
                  </a:lnTo>
                  <a:lnTo>
                    <a:pt x="323" y="67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7" y="67"/>
                  </a:lnTo>
                  <a:lnTo>
                    <a:pt x="329" y="67"/>
                  </a:lnTo>
                  <a:lnTo>
                    <a:pt x="329" y="69"/>
                  </a:lnTo>
                  <a:lnTo>
                    <a:pt x="327" y="69"/>
                  </a:lnTo>
                  <a:lnTo>
                    <a:pt x="325" y="71"/>
                  </a:lnTo>
                  <a:lnTo>
                    <a:pt x="325" y="71"/>
                  </a:lnTo>
                  <a:lnTo>
                    <a:pt x="325" y="73"/>
                  </a:lnTo>
                  <a:lnTo>
                    <a:pt x="323" y="73"/>
                  </a:lnTo>
                  <a:lnTo>
                    <a:pt x="323" y="75"/>
                  </a:lnTo>
                  <a:lnTo>
                    <a:pt x="325" y="75"/>
                  </a:lnTo>
                  <a:lnTo>
                    <a:pt x="325" y="76"/>
                  </a:lnTo>
                  <a:lnTo>
                    <a:pt x="327" y="78"/>
                  </a:lnTo>
                  <a:lnTo>
                    <a:pt x="327" y="78"/>
                  </a:lnTo>
                  <a:lnTo>
                    <a:pt x="329" y="78"/>
                  </a:lnTo>
                  <a:lnTo>
                    <a:pt x="332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6" y="78"/>
                  </a:lnTo>
                  <a:lnTo>
                    <a:pt x="336" y="76"/>
                  </a:lnTo>
                  <a:lnTo>
                    <a:pt x="336" y="75"/>
                  </a:lnTo>
                  <a:lnTo>
                    <a:pt x="336" y="73"/>
                  </a:lnTo>
                  <a:lnTo>
                    <a:pt x="336" y="73"/>
                  </a:lnTo>
                  <a:lnTo>
                    <a:pt x="338" y="73"/>
                  </a:lnTo>
                  <a:lnTo>
                    <a:pt x="338" y="73"/>
                  </a:lnTo>
                  <a:lnTo>
                    <a:pt x="338" y="75"/>
                  </a:lnTo>
                  <a:lnTo>
                    <a:pt x="338" y="75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4"/>
                  </a:lnTo>
                  <a:lnTo>
                    <a:pt x="334" y="84"/>
                  </a:lnTo>
                  <a:lnTo>
                    <a:pt x="330" y="84"/>
                  </a:lnTo>
                  <a:lnTo>
                    <a:pt x="329" y="84"/>
                  </a:lnTo>
                  <a:lnTo>
                    <a:pt x="329" y="84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29" y="86"/>
                  </a:lnTo>
                  <a:lnTo>
                    <a:pt x="330" y="87"/>
                  </a:lnTo>
                  <a:lnTo>
                    <a:pt x="330" y="91"/>
                  </a:lnTo>
                  <a:lnTo>
                    <a:pt x="330" y="93"/>
                  </a:lnTo>
                  <a:lnTo>
                    <a:pt x="330" y="95"/>
                  </a:lnTo>
                  <a:lnTo>
                    <a:pt x="329" y="95"/>
                  </a:lnTo>
                  <a:lnTo>
                    <a:pt x="329" y="93"/>
                  </a:lnTo>
                  <a:lnTo>
                    <a:pt x="327" y="93"/>
                  </a:lnTo>
                  <a:lnTo>
                    <a:pt x="327" y="93"/>
                  </a:lnTo>
                  <a:lnTo>
                    <a:pt x="325" y="93"/>
                  </a:lnTo>
                  <a:lnTo>
                    <a:pt x="325" y="91"/>
                  </a:lnTo>
                  <a:lnTo>
                    <a:pt x="323" y="91"/>
                  </a:lnTo>
                  <a:lnTo>
                    <a:pt x="321" y="93"/>
                  </a:lnTo>
                  <a:lnTo>
                    <a:pt x="321" y="93"/>
                  </a:lnTo>
                  <a:lnTo>
                    <a:pt x="321" y="95"/>
                  </a:lnTo>
                  <a:lnTo>
                    <a:pt x="321" y="95"/>
                  </a:lnTo>
                  <a:lnTo>
                    <a:pt x="320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8" y="96"/>
                  </a:lnTo>
                  <a:lnTo>
                    <a:pt x="316" y="96"/>
                  </a:lnTo>
                  <a:lnTo>
                    <a:pt x="316" y="96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104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2" y="106"/>
                  </a:lnTo>
                  <a:lnTo>
                    <a:pt x="318" y="107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23" y="106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2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3" y="100"/>
                  </a:lnTo>
                  <a:lnTo>
                    <a:pt x="325" y="102"/>
                  </a:lnTo>
                  <a:lnTo>
                    <a:pt x="327" y="100"/>
                  </a:lnTo>
                  <a:lnTo>
                    <a:pt x="329" y="100"/>
                  </a:lnTo>
                  <a:lnTo>
                    <a:pt x="329" y="102"/>
                  </a:lnTo>
                  <a:lnTo>
                    <a:pt x="329" y="102"/>
                  </a:lnTo>
                  <a:lnTo>
                    <a:pt x="329" y="106"/>
                  </a:lnTo>
                  <a:lnTo>
                    <a:pt x="327" y="106"/>
                  </a:lnTo>
                  <a:lnTo>
                    <a:pt x="327" y="109"/>
                  </a:lnTo>
                  <a:lnTo>
                    <a:pt x="325" y="109"/>
                  </a:lnTo>
                  <a:lnTo>
                    <a:pt x="323" y="111"/>
                  </a:lnTo>
                  <a:lnTo>
                    <a:pt x="323" y="111"/>
                  </a:lnTo>
                  <a:lnTo>
                    <a:pt x="323" y="115"/>
                  </a:lnTo>
                  <a:lnTo>
                    <a:pt x="325" y="115"/>
                  </a:lnTo>
                  <a:lnTo>
                    <a:pt x="323" y="117"/>
                  </a:lnTo>
                  <a:lnTo>
                    <a:pt x="321" y="117"/>
                  </a:lnTo>
                  <a:lnTo>
                    <a:pt x="320" y="115"/>
                  </a:lnTo>
                  <a:lnTo>
                    <a:pt x="318" y="113"/>
                  </a:lnTo>
                  <a:lnTo>
                    <a:pt x="318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3"/>
                  </a:lnTo>
                  <a:lnTo>
                    <a:pt x="316" y="115"/>
                  </a:lnTo>
                  <a:lnTo>
                    <a:pt x="316" y="115"/>
                  </a:lnTo>
                  <a:lnTo>
                    <a:pt x="316" y="117"/>
                  </a:lnTo>
                  <a:lnTo>
                    <a:pt x="318" y="117"/>
                  </a:lnTo>
                  <a:lnTo>
                    <a:pt x="321" y="117"/>
                  </a:lnTo>
                  <a:lnTo>
                    <a:pt x="321" y="118"/>
                  </a:lnTo>
                  <a:lnTo>
                    <a:pt x="323" y="118"/>
                  </a:lnTo>
                  <a:lnTo>
                    <a:pt x="323" y="120"/>
                  </a:lnTo>
                  <a:lnTo>
                    <a:pt x="323" y="120"/>
                  </a:lnTo>
                  <a:lnTo>
                    <a:pt x="323" y="122"/>
                  </a:lnTo>
                  <a:lnTo>
                    <a:pt x="321" y="124"/>
                  </a:lnTo>
                  <a:lnTo>
                    <a:pt x="318" y="126"/>
                  </a:lnTo>
                  <a:lnTo>
                    <a:pt x="316" y="124"/>
                  </a:lnTo>
                  <a:lnTo>
                    <a:pt x="316" y="126"/>
                  </a:lnTo>
                  <a:lnTo>
                    <a:pt x="314" y="128"/>
                  </a:lnTo>
                  <a:lnTo>
                    <a:pt x="312" y="135"/>
                  </a:lnTo>
                  <a:lnTo>
                    <a:pt x="310" y="137"/>
                  </a:lnTo>
                  <a:lnTo>
                    <a:pt x="310" y="139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7" y="142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9" y="144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7" y="148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3" y="144"/>
                  </a:lnTo>
                  <a:lnTo>
                    <a:pt x="301" y="144"/>
                  </a:lnTo>
                  <a:lnTo>
                    <a:pt x="299" y="146"/>
                  </a:lnTo>
                  <a:lnTo>
                    <a:pt x="299" y="149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9" y="157"/>
                  </a:lnTo>
                  <a:lnTo>
                    <a:pt x="301" y="157"/>
                  </a:lnTo>
                  <a:lnTo>
                    <a:pt x="303" y="155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7" y="157"/>
                  </a:lnTo>
                  <a:lnTo>
                    <a:pt x="303" y="157"/>
                  </a:lnTo>
                  <a:lnTo>
                    <a:pt x="301" y="157"/>
                  </a:lnTo>
                  <a:lnTo>
                    <a:pt x="298" y="157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6" y="162"/>
                  </a:lnTo>
                  <a:lnTo>
                    <a:pt x="298" y="170"/>
                  </a:lnTo>
                  <a:lnTo>
                    <a:pt x="298" y="171"/>
                  </a:lnTo>
                  <a:lnTo>
                    <a:pt x="296" y="173"/>
                  </a:lnTo>
                  <a:lnTo>
                    <a:pt x="296" y="175"/>
                  </a:lnTo>
                  <a:lnTo>
                    <a:pt x="294" y="175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0" y="173"/>
                  </a:lnTo>
                  <a:lnTo>
                    <a:pt x="287" y="173"/>
                  </a:lnTo>
                  <a:lnTo>
                    <a:pt x="287" y="171"/>
                  </a:lnTo>
                  <a:lnTo>
                    <a:pt x="285" y="173"/>
                  </a:lnTo>
                  <a:lnTo>
                    <a:pt x="285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6" y="177"/>
                  </a:lnTo>
                  <a:lnTo>
                    <a:pt x="298" y="179"/>
                  </a:lnTo>
                  <a:lnTo>
                    <a:pt x="298" y="181"/>
                  </a:lnTo>
                  <a:lnTo>
                    <a:pt x="296" y="182"/>
                  </a:lnTo>
                  <a:lnTo>
                    <a:pt x="294" y="184"/>
                  </a:lnTo>
                  <a:lnTo>
                    <a:pt x="292" y="186"/>
                  </a:lnTo>
                  <a:lnTo>
                    <a:pt x="290" y="186"/>
                  </a:lnTo>
                  <a:lnTo>
                    <a:pt x="288" y="186"/>
                  </a:lnTo>
                  <a:lnTo>
                    <a:pt x="287" y="188"/>
                  </a:lnTo>
                  <a:lnTo>
                    <a:pt x="288" y="192"/>
                  </a:lnTo>
                  <a:lnTo>
                    <a:pt x="287" y="193"/>
                  </a:lnTo>
                  <a:lnTo>
                    <a:pt x="288" y="197"/>
                  </a:lnTo>
                  <a:lnTo>
                    <a:pt x="288" y="199"/>
                  </a:lnTo>
                  <a:lnTo>
                    <a:pt x="292" y="199"/>
                  </a:lnTo>
                  <a:lnTo>
                    <a:pt x="292" y="201"/>
                  </a:lnTo>
                  <a:lnTo>
                    <a:pt x="294" y="201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4" y="204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92" y="206"/>
                  </a:lnTo>
                  <a:lnTo>
                    <a:pt x="288" y="204"/>
                  </a:lnTo>
                  <a:lnTo>
                    <a:pt x="287" y="202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5" y="201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5" y="206"/>
                  </a:lnTo>
                  <a:lnTo>
                    <a:pt x="285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6"/>
                  </a:lnTo>
                  <a:lnTo>
                    <a:pt x="287" y="208"/>
                  </a:lnTo>
                  <a:lnTo>
                    <a:pt x="287" y="210"/>
                  </a:lnTo>
                  <a:lnTo>
                    <a:pt x="290" y="212"/>
                  </a:lnTo>
                  <a:lnTo>
                    <a:pt x="290" y="213"/>
                  </a:lnTo>
                  <a:lnTo>
                    <a:pt x="292" y="213"/>
                  </a:lnTo>
                  <a:lnTo>
                    <a:pt x="292" y="215"/>
                  </a:lnTo>
                  <a:lnTo>
                    <a:pt x="292" y="217"/>
                  </a:lnTo>
                  <a:lnTo>
                    <a:pt x="290" y="217"/>
                  </a:lnTo>
                  <a:lnTo>
                    <a:pt x="288" y="219"/>
                  </a:lnTo>
                  <a:lnTo>
                    <a:pt x="287" y="221"/>
                  </a:lnTo>
                  <a:lnTo>
                    <a:pt x="285" y="221"/>
                  </a:lnTo>
                  <a:lnTo>
                    <a:pt x="283" y="221"/>
                  </a:lnTo>
                  <a:lnTo>
                    <a:pt x="281" y="221"/>
                  </a:lnTo>
                  <a:lnTo>
                    <a:pt x="277" y="221"/>
                  </a:lnTo>
                  <a:lnTo>
                    <a:pt x="277" y="221"/>
                  </a:lnTo>
                  <a:lnTo>
                    <a:pt x="277" y="223"/>
                  </a:lnTo>
                  <a:lnTo>
                    <a:pt x="277" y="224"/>
                  </a:lnTo>
                  <a:lnTo>
                    <a:pt x="279" y="224"/>
                  </a:lnTo>
                  <a:lnTo>
                    <a:pt x="281" y="226"/>
                  </a:lnTo>
                  <a:lnTo>
                    <a:pt x="283" y="228"/>
                  </a:lnTo>
                  <a:lnTo>
                    <a:pt x="283" y="228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85" y="232"/>
                  </a:lnTo>
                  <a:lnTo>
                    <a:pt x="285" y="234"/>
                  </a:lnTo>
                  <a:lnTo>
                    <a:pt x="283" y="235"/>
                  </a:lnTo>
                  <a:lnTo>
                    <a:pt x="283" y="237"/>
                  </a:lnTo>
                  <a:lnTo>
                    <a:pt x="283" y="239"/>
                  </a:lnTo>
                  <a:lnTo>
                    <a:pt x="283" y="239"/>
                  </a:lnTo>
                  <a:lnTo>
                    <a:pt x="285" y="241"/>
                  </a:lnTo>
                  <a:lnTo>
                    <a:pt x="287" y="243"/>
                  </a:lnTo>
                  <a:lnTo>
                    <a:pt x="288" y="243"/>
                  </a:lnTo>
                  <a:lnTo>
                    <a:pt x="290" y="245"/>
                  </a:lnTo>
                  <a:lnTo>
                    <a:pt x="290" y="246"/>
                  </a:lnTo>
                  <a:lnTo>
                    <a:pt x="290" y="248"/>
                  </a:lnTo>
                  <a:lnTo>
                    <a:pt x="288" y="250"/>
                  </a:lnTo>
                  <a:lnTo>
                    <a:pt x="287" y="250"/>
                  </a:lnTo>
                  <a:lnTo>
                    <a:pt x="287" y="252"/>
                  </a:lnTo>
                  <a:lnTo>
                    <a:pt x="285" y="252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330" y="248"/>
                  </a:lnTo>
                  <a:lnTo>
                    <a:pt x="343" y="246"/>
                  </a:lnTo>
                  <a:lnTo>
                    <a:pt x="367" y="243"/>
                  </a:lnTo>
                  <a:lnTo>
                    <a:pt x="396" y="237"/>
                  </a:lnTo>
                  <a:lnTo>
                    <a:pt x="398" y="237"/>
                  </a:lnTo>
                  <a:lnTo>
                    <a:pt x="418" y="234"/>
                  </a:lnTo>
                  <a:lnTo>
                    <a:pt x="427" y="232"/>
                  </a:lnTo>
                  <a:lnTo>
                    <a:pt x="473" y="226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4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4" y="226"/>
                  </a:lnTo>
                  <a:lnTo>
                    <a:pt x="486" y="228"/>
                  </a:lnTo>
                  <a:lnTo>
                    <a:pt x="484" y="228"/>
                  </a:lnTo>
                  <a:lnTo>
                    <a:pt x="484" y="230"/>
                  </a:lnTo>
                  <a:lnTo>
                    <a:pt x="482" y="232"/>
                  </a:lnTo>
                  <a:lnTo>
                    <a:pt x="484" y="232"/>
                  </a:lnTo>
                  <a:lnTo>
                    <a:pt x="482" y="232"/>
                  </a:lnTo>
                  <a:lnTo>
                    <a:pt x="484" y="234"/>
                  </a:lnTo>
                  <a:lnTo>
                    <a:pt x="484" y="234"/>
                  </a:lnTo>
                  <a:lnTo>
                    <a:pt x="484" y="235"/>
                  </a:lnTo>
                  <a:lnTo>
                    <a:pt x="482" y="234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4" y="235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1"/>
                  </a:lnTo>
                  <a:lnTo>
                    <a:pt x="482" y="241"/>
                  </a:lnTo>
                  <a:lnTo>
                    <a:pt x="482" y="243"/>
                  </a:lnTo>
                  <a:lnTo>
                    <a:pt x="482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3"/>
                  </a:lnTo>
                  <a:lnTo>
                    <a:pt x="480" y="245"/>
                  </a:lnTo>
                  <a:lnTo>
                    <a:pt x="480" y="245"/>
                  </a:lnTo>
                  <a:lnTo>
                    <a:pt x="482" y="245"/>
                  </a:lnTo>
                  <a:lnTo>
                    <a:pt x="482" y="246"/>
                  </a:lnTo>
                  <a:lnTo>
                    <a:pt x="482" y="246"/>
                  </a:lnTo>
                  <a:lnTo>
                    <a:pt x="480" y="246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78" y="248"/>
                  </a:lnTo>
                  <a:lnTo>
                    <a:pt x="478" y="250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2"/>
                  </a:lnTo>
                  <a:lnTo>
                    <a:pt x="478" y="254"/>
                  </a:lnTo>
                  <a:lnTo>
                    <a:pt x="478" y="254"/>
                  </a:lnTo>
                  <a:lnTo>
                    <a:pt x="478" y="255"/>
                  </a:lnTo>
                  <a:lnTo>
                    <a:pt x="478" y="255"/>
                  </a:lnTo>
                  <a:lnTo>
                    <a:pt x="480" y="257"/>
                  </a:lnTo>
                  <a:lnTo>
                    <a:pt x="478" y="257"/>
                  </a:lnTo>
                  <a:lnTo>
                    <a:pt x="478" y="257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59"/>
                  </a:lnTo>
                  <a:lnTo>
                    <a:pt x="478" y="261"/>
                  </a:lnTo>
                  <a:lnTo>
                    <a:pt x="477" y="261"/>
                  </a:lnTo>
                  <a:lnTo>
                    <a:pt x="477" y="261"/>
                  </a:lnTo>
                  <a:lnTo>
                    <a:pt x="477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7" y="263"/>
                  </a:lnTo>
                  <a:lnTo>
                    <a:pt x="477" y="263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5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6"/>
                  </a:lnTo>
                  <a:lnTo>
                    <a:pt x="478" y="268"/>
                  </a:lnTo>
                  <a:lnTo>
                    <a:pt x="480" y="266"/>
                  </a:lnTo>
                  <a:lnTo>
                    <a:pt x="480" y="266"/>
                  </a:lnTo>
                  <a:lnTo>
                    <a:pt x="480" y="268"/>
                  </a:lnTo>
                  <a:lnTo>
                    <a:pt x="480" y="268"/>
                  </a:lnTo>
                  <a:lnTo>
                    <a:pt x="482" y="268"/>
                  </a:lnTo>
                  <a:lnTo>
                    <a:pt x="482" y="268"/>
                  </a:lnTo>
                  <a:lnTo>
                    <a:pt x="482" y="270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2"/>
                  </a:lnTo>
                  <a:lnTo>
                    <a:pt x="482" y="276"/>
                  </a:lnTo>
                  <a:lnTo>
                    <a:pt x="484" y="276"/>
                  </a:lnTo>
                  <a:lnTo>
                    <a:pt x="484" y="276"/>
                  </a:lnTo>
                  <a:lnTo>
                    <a:pt x="484" y="277"/>
                  </a:lnTo>
                  <a:lnTo>
                    <a:pt x="486" y="279"/>
                  </a:lnTo>
                  <a:lnTo>
                    <a:pt x="486" y="281"/>
                  </a:lnTo>
                  <a:lnTo>
                    <a:pt x="486" y="281"/>
                  </a:lnTo>
                  <a:lnTo>
                    <a:pt x="488" y="281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3"/>
                  </a:lnTo>
                  <a:lnTo>
                    <a:pt x="489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1" y="285"/>
                  </a:lnTo>
                  <a:lnTo>
                    <a:pt x="493" y="287"/>
                  </a:lnTo>
                  <a:lnTo>
                    <a:pt x="493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7"/>
                  </a:lnTo>
                  <a:lnTo>
                    <a:pt x="495" y="288"/>
                  </a:lnTo>
                  <a:lnTo>
                    <a:pt x="495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7" y="288"/>
                  </a:lnTo>
                  <a:lnTo>
                    <a:pt x="499" y="290"/>
                  </a:lnTo>
                  <a:lnTo>
                    <a:pt x="500" y="290"/>
                  </a:lnTo>
                  <a:lnTo>
                    <a:pt x="500" y="292"/>
                  </a:lnTo>
                  <a:lnTo>
                    <a:pt x="500" y="294"/>
                  </a:lnTo>
                  <a:lnTo>
                    <a:pt x="500" y="294"/>
                  </a:lnTo>
                  <a:lnTo>
                    <a:pt x="500" y="296"/>
                  </a:lnTo>
                  <a:lnTo>
                    <a:pt x="500" y="296"/>
                  </a:lnTo>
                  <a:lnTo>
                    <a:pt x="500" y="298"/>
                  </a:lnTo>
                  <a:lnTo>
                    <a:pt x="502" y="298"/>
                  </a:lnTo>
                  <a:lnTo>
                    <a:pt x="502" y="299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4" y="303"/>
                  </a:lnTo>
                  <a:lnTo>
                    <a:pt x="506" y="303"/>
                  </a:lnTo>
                  <a:lnTo>
                    <a:pt x="506" y="303"/>
                  </a:lnTo>
                  <a:lnTo>
                    <a:pt x="508" y="303"/>
                  </a:lnTo>
                  <a:lnTo>
                    <a:pt x="508" y="305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7"/>
                  </a:lnTo>
                  <a:lnTo>
                    <a:pt x="508" y="308"/>
                  </a:lnTo>
                  <a:lnTo>
                    <a:pt x="506" y="308"/>
                  </a:lnTo>
                  <a:lnTo>
                    <a:pt x="506" y="308"/>
                  </a:lnTo>
                  <a:lnTo>
                    <a:pt x="508" y="310"/>
                  </a:lnTo>
                  <a:lnTo>
                    <a:pt x="510" y="312"/>
                  </a:lnTo>
                  <a:lnTo>
                    <a:pt x="510" y="314"/>
                  </a:lnTo>
                  <a:lnTo>
                    <a:pt x="511" y="314"/>
                  </a:lnTo>
                  <a:lnTo>
                    <a:pt x="511" y="314"/>
                  </a:lnTo>
                  <a:lnTo>
                    <a:pt x="511" y="316"/>
                  </a:lnTo>
                  <a:lnTo>
                    <a:pt x="511" y="316"/>
                  </a:lnTo>
                  <a:lnTo>
                    <a:pt x="513" y="318"/>
                  </a:lnTo>
                  <a:lnTo>
                    <a:pt x="513" y="319"/>
                  </a:lnTo>
                  <a:lnTo>
                    <a:pt x="515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7" y="321"/>
                  </a:lnTo>
                  <a:lnTo>
                    <a:pt x="519" y="319"/>
                  </a:lnTo>
                  <a:lnTo>
                    <a:pt x="521" y="318"/>
                  </a:lnTo>
                  <a:lnTo>
                    <a:pt x="522" y="319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5243513" y="2997200"/>
              <a:ext cx="571500" cy="977900"/>
            </a:xfrm>
            <a:custGeom>
              <a:avLst/>
              <a:gdLst/>
              <a:ahLst/>
              <a:cxnLst>
                <a:cxn ang="0">
                  <a:pos x="300" y="114"/>
                </a:cxn>
                <a:cxn ang="0">
                  <a:pos x="359" y="571"/>
                </a:cxn>
                <a:cxn ang="0">
                  <a:pos x="359" y="576"/>
                </a:cxn>
                <a:cxn ang="0">
                  <a:pos x="353" y="580"/>
                </a:cxn>
                <a:cxn ang="0">
                  <a:pos x="346" y="580"/>
                </a:cxn>
                <a:cxn ang="0">
                  <a:pos x="340" y="576"/>
                </a:cxn>
                <a:cxn ang="0">
                  <a:pos x="337" y="578"/>
                </a:cxn>
                <a:cxn ang="0">
                  <a:pos x="324" y="582"/>
                </a:cxn>
                <a:cxn ang="0">
                  <a:pos x="322" y="578"/>
                </a:cxn>
                <a:cxn ang="0">
                  <a:pos x="313" y="576"/>
                </a:cxn>
                <a:cxn ang="0">
                  <a:pos x="304" y="574"/>
                </a:cxn>
                <a:cxn ang="0">
                  <a:pos x="296" y="578"/>
                </a:cxn>
                <a:cxn ang="0">
                  <a:pos x="311" y="576"/>
                </a:cxn>
                <a:cxn ang="0">
                  <a:pos x="300" y="580"/>
                </a:cxn>
                <a:cxn ang="0">
                  <a:pos x="286" y="587"/>
                </a:cxn>
                <a:cxn ang="0">
                  <a:pos x="267" y="596"/>
                </a:cxn>
                <a:cxn ang="0">
                  <a:pos x="267" y="589"/>
                </a:cxn>
                <a:cxn ang="0">
                  <a:pos x="260" y="589"/>
                </a:cxn>
                <a:cxn ang="0">
                  <a:pos x="260" y="593"/>
                </a:cxn>
                <a:cxn ang="0">
                  <a:pos x="262" y="600"/>
                </a:cxn>
                <a:cxn ang="0">
                  <a:pos x="254" y="609"/>
                </a:cxn>
                <a:cxn ang="0">
                  <a:pos x="251" y="613"/>
                </a:cxn>
                <a:cxn ang="0">
                  <a:pos x="234" y="611"/>
                </a:cxn>
                <a:cxn ang="0">
                  <a:pos x="223" y="591"/>
                </a:cxn>
                <a:cxn ang="0">
                  <a:pos x="212" y="578"/>
                </a:cxn>
                <a:cxn ang="0">
                  <a:pos x="201" y="561"/>
                </a:cxn>
                <a:cxn ang="0">
                  <a:pos x="201" y="552"/>
                </a:cxn>
                <a:cxn ang="0">
                  <a:pos x="203" y="538"/>
                </a:cxn>
                <a:cxn ang="0">
                  <a:pos x="207" y="527"/>
                </a:cxn>
                <a:cxn ang="0">
                  <a:pos x="6" y="549"/>
                </a:cxn>
                <a:cxn ang="0">
                  <a:pos x="2" y="519"/>
                </a:cxn>
                <a:cxn ang="0">
                  <a:pos x="8" y="501"/>
                </a:cxn>
                <a:cxn ang="0">
                  <a:pos x="11" y="483"/>
                </a:cxn>
                <a:cxn ang="0">
                  <a:pos x="13" y="470"/>
                </a:cxn>
                <a:cxn ang="0">
                  <a:pos x="24" y="452"/>
                </a:cxn>
                <a:cxn ang="0">
                  <a:pos x="32" y="435"/>
                </a:cxn>
                <a:cxn ang="0">
                  <a:pos x="39" y="408"/>
                </a:cxn>
                <a:cxn ang="0">
                  <a:pos x="46" y="395"/>
                </a:cxn>
                <a:cxn ang="0">
                  <a:pos x="41" y="391"/>
                </a:cxn>
                <a:cxn ang="0">
                  <a:pos x="52" y="379"/>
                </a:cxn>
                <a:cxn ang="0">
                  <a:pos x="48" y="371"/>
                </a:cxn>
                <a:cxn ang="0">
                  <a:pos x="33" y="353"/>
                </a:cxn>
                <a:cxn ang="0">
                  <a:pos x="39" y="348"/>
                </a:cxn>
                <a:cxn ang="0">
                  <a:pos x="33" y="331"/>
                </a:cxn>
                <a:cxn ang="0">
                  <a:pos x="26" y="296"/>
                </a:cxn>
                <a:cxn ang="0">
                  <a:pos x="24" y="289"/>
                </a:cxn>
                <a:cxn ang="0">
                  <a:pos x="26" y="265"/>
                </a:cxn>
                <a:cxn ang="0">
                  <a:pos x="24" y="240"/>
                </a:cxn>
                <a:cxn ang="0">
                  <a:pos x="17" y="240"/>
                </a:cxn>
                <a:cxn ang="0">
                  <a:pos x="2" y="225"/>
                </a:cxn>
                <a:cxn ang="0">
                  <a:pos x="8" y="207"/>
                </a:cxn>
                <a:cxn ang="0">
                  <a:pos x="10" y="205"/>
                </a:cxn>
                <a:cxn ang="0">
                  <a:pos x="15" y="187"/>
                </a:cxn>
                <a:cxn ang="0">
                  <a:pos x="21" y="174"/>
                </a:cxn>
                <a:cxn ang="0">
                  <a:pos x="28" y="156"/>
                </a:cxn>
                <a:cxn ang="0">
                  <a:pos x="24" y="143"/>
                </a:cxn>
                <a:cxn ang="0">
                  <a:pos x="37" y="132"/>
                </a:cxn>
                <a:cxn ang="0">
                  <a:pos x="48" y="121"/>
                </a:cxn>
                <a:cxn ang="0">
                  <a:pos x="52" y="88"/>
                </a:cxn>
                <a:cxn ang="0">
                  <a:pos x="61" y="75"/>
                </a:cxn>
                <a:cxn ang="0">
                  <a:pos x="55" y="72"/>
                </a:cxn>
                <a:cxn ang="0">
                  <a:pos x="61" y="53"/>
                </a:cxn>
                <a:cxn ang="0">
                  <a:pos x="79" y="42"/>
                </a:cxn>
              </a:cxnLst>
              <a:rect l="0" t="0" r="r" b="b"/>
              <a:pathLst>
                <a:path w="360" h="616">
                  <a:moveTo>
                    <a:pt x="92" y="33"/>
                  </a:moveTo>
                  <a:lnTo>
                    <a:pt x="101" y="31"/>
                  </a:lnTo>
                  <a:lnTo>
                    <a:pt x="130" y="26"/>
                  </a:lnTo>
                  <a:lnTo>
                    <a:pt x="136" y="26"/>
                  </a:lnTo>
                  <a:lnTo>
                    <a:pt x="167" y="21"/>
                  </a:lnTo>
                  <a:lnTo>
                    <a:pt x="181" y="19"/>
                  </a:lnTo>
                  <a:lnTo>
                    <a:pt x="201" y="15"/>
                  </a:lnTo>
                  <a:lnTo>
                    <a:pt x="220" y="11"/>
                  </a:lnTo>
                  <a:lnTo>
                    <a:pt x="223" y="11"/>
                  </a:lnTo>
                  <a:lnTo>
                    <a:pt x="264" y="4"/>
                  </a:lnTo>
                  <a:lnTo>
                    <a:pt x="265" y="4"/>
                  </a:lnTo>
                  <a:lnTo>
                    <a:pt x="282" y="0"/>
                  </a:lnTo>
                  <a:lnTo>
                    <a:pt x="282" y="2"/>
                  </a:lnTo>
                  <a:lnTo>
                    <a:pt x="286" y="4"/>
                  </a:lnTo>
                  <a:lnTo>
                    <a:pt x="287" y="10"/>
                  </a:lnTo>
                  <a:lnTo>
                    <a:pt x="289" y="10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6" y="52"/>
                  </a:lnTo>
                  <a:lnTo>
                    <a:pt x="296" y="66"/>
                  </a:lnTo>
                  <a:lnTo>
                    <a:pt x="298" y="84"/>
                  </a:lnTo>
                  <a:lnTo>
                    <a:pt x="300" y="114"/>
                  </a:lnTo>
                  <a:lnTo>
                    <a:pt x="302" y="117"/>
                  </a:lnTo>
                  <a:lnTo>
                    <a:pt x="304" y="158"/>
                  </a:lnTo>
                  <a:lnTo>
                    <a:pt x="306" y="183"/>
                  </a:lnTo>
                  <a:lnTo>
                    <a:pt x="307" y="214"/>
                  </a:lnTo>
                  <a:lnTo>
                    <a:pt x="309" y="251"/>
                  </a:lnTo>
                  <a:lnTo>
                    <a:pt x="311" y="260"/>
                  </a:lnTo>
                  <a:lnTo>
                    <a:pt x="313" y="302"/>
                  </a:lnTo>
                  <a:lnTo>
                    <a:pt x="317" y="337"/>
                  </a:lnTo>
                  <a:lnTo>
                    <a:pt x="317" y="346"/>
                  </a:lnTo>
                  <a:lnTo>
                    <a:pt x="320" y="390"/>
                  </a:lnTo>
                  <a:lnTo>
                    <a:pt x="326" y="412"/>
                  </a:lnTo>
                  <a:lnTo>
                    <a:pt x="331" y="444"/>
                  </a:lnTo>
                  <a:lnTo>
                    <a:pt x="340" y="483"/>
                  </a:lnTo>
                  <a:lnTo>
                    <a:pt x="344" y="497"/>
                  </a:lnTo>
                  <a:lnTo>
                    <a:pt x="349" y="529"/>
                  </a:lnTo>
                  <a:lnTo>
                    <a:pt x="357" y="56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1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2"/>
                  </a:lnTo>
                  <a:lnTo>
                    <a:pt x="359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4"/>
                  </a:lnTo>
                  <a:lnTo>
                    <a:pt x="360" y="576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9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6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7" y="578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5" y="580"/>
                  </a:lnTo>
                  <a:lnTo>
                    <a:pt x="353" y="580"/>
                  </a:lnTo>
                  <a:lnTo>
                    <a:pt x="353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51" y="580"/>
                  </a:lnTo>
                  <a:lnTo>
                    <a:pt x="349" y="580"/>
                  </a:lnTo>
                  <a:lnTo>
                    <a:pt x="349" y="580"/>
                  </a:lnTo>
                  <a:lnTo>
                    <a:pt x="351" y="580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9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6" y="580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4" y="580"/>
                  </a:lnTo>
                  <a:lnTo>
                    <a:pt x="344" y="578"/>
                  </a:lnTo>
                  <a:lnTo>
                    <a:pt x="344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8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2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40" y="576"/>
                  </a:lnTo>
                  <a:lnTo>
                    <a:pt x="339" y="574"/>
                  </a:lnTo>
                  <a:lnTo>
                    <a:pt x="340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2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4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9" y="576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7" y="578"/>
                  </a:lnTo>
                  <a:lnTo>
                    <a:pt x="335" y="578"/>
                  </a:lnTo>
                  <a:lnTo>
                    <a:pt x="335" y="578"/>
                  </a:lnTo>
                  <a:lnTo>
                    <a:pt x="333" y="578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3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0"/>
                  </a:lnTo>
                  <a:lnTo>
                    <a:pt x="331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9" y="582"/>
                  </a:lnTo>
                  <a:lnTo>
                    <a:pt x="328" y="582"/>
                  </a:lnTo>
                  <a:lnTo>
                    <a:pt x="326" y="582"/>
                  </a:lnTo>
                  <a:lnTo>
                    <a:pt x="326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2"/>
                  </a:lnTo>
                  <a:lnTo>
                    <a:pt x="324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2" y="580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318" y="580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2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8" y="578"/>
                  </a:lnTo>
                  <a:lnTo>
                    <a:pt x="317" y="578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7" y="576"/>
                  </a:lnTo>
                  <a:lnTo>
                    <a:pt x="315" y="576"/>
                  </a:lnTo>
                  <a:lnTo>
                    <a:pt x="315" y="576"/>
                  </a:lnTo>
                  <a:lnTo>
                    <a:pt x="313" y="576"/>
                  </a:lnTo>
                  <a:lnTo>
                    <a:pt x="313" y="576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3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11" y="574"/>
                  </a:lnTo>
                  <a:lnTo>
                    <a:pt x="309" y="574"/>
                  </a:lnTo>
                  <a:lnTo>
                    <a:pt x="309" y="574"/>
                  </a:lnTo>
                  <a:lnTo>
                    <a:pt x="307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6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4"/>
                  </a:lnTo>
                  <a:lnTo>
                    <a:pt x="304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2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300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8" y="576"/>
                  </a:lnTo>
                  <a:lnTo>
                    <a:pt x="296" y="578"/>
                  </a:lnTo>
                  <a:lnTo>
                    <a:pt x="296" y="576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6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298" y="578"/>
                  </a:lnTo>
                  <a:lnTo>
                    <a:pt x="300" y="578"/>
                  </a:lnTo>
                  <a:lnTo>
                    <a:pt x="300" y="578"/>
                  </a:lnTo>
                  <a:lnTo>
                    <a:pt x="302" y="578"/>
                  </a:lnTo>
                  <a:lnTo>
                    <a:pt x="302" y="576"/>
                  </a:lnTo>
                  <a:lnTo>
                    <a:pt x="304" y="576"/>
                  </a:lnTo>
                  <a:lnTo>
                    <a:pt x="304" y="576"/>
                  </a:lnTo>
                  <a:lnTo>
                    <a:pt x="306" y="576"/>
                  </a:lnTo>
                  <a:lnTo>
                    <a:pt x="306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7" y="576"/>
                  </a:lnTo>
                  <a:lnTo>
                    <a:pt x="309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1" y="576"/>
                  </a:lnTo>
                  <a:lnTo>
                    <a:pt x="313" y="576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3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11" y="578"/>
                  </a:lnTo>
                  <a:lnTo>
                    <a:pt x="309" y="580"/>
                  </a:lnTo>
                  <a:lnTo>
                    <a:pt x="309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7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6" y="580"/>
                  </a:lnTo>
                  <a:lnTo>
                    <a:pt x="304" y="580"/>
                  </a:lnTo>
                  <a:lnTo>
                    <a:pt x="304" y="580"/>
                  </a:lnTo>
                  <a:lnTo>
                    <a:pt x="302" y="580"/>
                  </a:lnTo>
                  <a:lnTo>
                    <a:pt x="302" y="580"/>
                  </a:lnTo>
                  <a:lnTo>
                    <a:pt x="300" y="580"/>
                  </a:lnTo>
                  <a:lnTo>
                    <a:pt x="300" y="580"/>
                  </a:lnTo>
                  <a:lnTo>
                    <a:pt x="298" y="582"/>
                  </a:lnTo>
                  <a:lnTo>
                    <a:pt x="296" y="582"/>
                  </a:lnTo>
                  <a:lnTo>
                    <a:pt x="295" y="582"/>
                  </a:lnTo>
                  <a:lnTo>
                    <a:pt x="293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91" y="583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9" y="585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7" y="587"/>
                  </a:lnTo>
                  <a:lnTo>
                    <a:pt x="286" y="587"/>
                  </a:lnTo>
                  <a:lnTo>
                    <a:pt x="286" y="587"/>
                  </a:lnTo>
                  <a:lnTo>
                    <a:pt x="284" y="587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82" y="589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80" y="591"/>
                  </a:lnTo>
                  <a:lnTo>
                    <a:pt x="278" y="591"/>
                  </a:lnTo>
                  <a:lnTo>
                    <a:pt x="276" y="591"/>
                  </a:lnTo>
                  <a:lnTo>
                    <a:pt x="276" y="593"/>
                  </a:lnTo>
                  <a:lnTo>
                    <a:pt x="276" y="593"/>
                  </a:lnTo>
                  <a:lnTo>
                    <a:pt x="275" y="593"/>
                  </a:lnTo>
                  <a:lnTo>
                    <a:pt x="275" y="594"/>
                  </a:lnTo>
                  <a:lnTo>
                    <a:pt x="273" y="594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71" y="596"/>
                  </a:lnTo>
                  <a:lnTo>
                    <a:pt x="269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6"/>
                  </a:lnTo>
                  <a:lnTo>
                    <a:pt x="267" y="594"/>
                  </a:lnTo>
                  <a:lnTo>
                    <a:pt x="267" y="594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7" y="593"/>
                  </a:lnTo>
                  <a:lnTo>
                    <a:pt x="269" y="593"/>
                  </a:lnTo>
                  <a:lnTo>
                    <a:pt x="269" y="593"/>
                  </a:lnTo>
                  <a:lnTo>
                    <a:pt x="271" y="593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71" y="591"/>
                  </a:lnTo>
                  <a:lnTo>
                    <a:pt x="269" y="591"/>
                  </a:lnTo>
                  <a:lnTo>
                    <a:pt x="269" y="591"/>
                  </a:lnTo>
                  <a:lnTo>
                    <a:pt x="267" y="591"/>
                  </a:lnTo>
                  <a:lnTo>
                    <a:pt x="267" y="591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9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7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5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2" y="589"/>
                  </a:lnTo>
                  <a:lnTo>
                    <a:pt x="262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89"/>
                  </a:lnTo>
                  <a:lnTo>
                    <a:pt x="260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1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58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4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0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3"/>
                  </a:lnTo>
                  <a:lnTo>
                    <a:pt x="262" y="594"/>
                  </a:lnTo>
                  <a:lnTo>
                    <a:pt x="262" y="594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6"/>
                  </a:lnTo>
                  <a:lnTo>
                    <a:pt x="264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598"/>
                  </a:lnTo>
                  <a:lnTo>
                    <a:pt x="262" y="600"/>
                  </a:lnTo>
                  <a:lnTo>
                    <a:pt x="260" y="600"/>
                  </a:lnTo>
                  <a:lnTo>
                    <a:pt x="260" y="600"/>
                  </a:lnTo>
                  <a:lnTo>
                    <a:pt x="260" y="602"/>
                  </a:lnTo>
                  <a:lnTo>
                    <a:pt x="260" y="602"/>
                  </a:lnTo>
                  <a:lnTo>
                    <a:pt x="258" y="602"/>
                  </a:lnTo>
                  <a:lnTo>
                    <a:pt x="258" y="602"/>
                  </a:lnTo>
                  <a:lnTo>
                    <a:pt x="258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6" y="603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5"/>
                  </a:lnTo>
                  <a:lnTo>
                    <a:pt x="254" y="607"/>
                  </a:lnTo>
                  <a:lnTo>
                    <a:pt x="254" y="605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6" y="607"/>
                  </a:lnTo>
                  <a:lnTo>
                    <a:pt x="254" y="609"/>
                  </a:lnTo>
                  <a:lnTo>
                    <a:pt x="254" y="609"/>
                  </a:lnTo>
                  <a:lnTo>
                    <a:pt x="254" y="611"/>
                  </a:lnTo>
                  <a:lnTo>
                    <a:pt x="254" y="611"/>
                  </a:lnTo>
                  <a:lnTo>
                    <a:pt x="253" y="611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3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4" y="613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3" y="614"/>
                  </a:lnTo>
                  <a:lnTo>
                    <a:pt x="251" y="614"/>
                  </a:lnTo>
                  <a:lnTo>
                    <a:pt x="251" y="614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9" y="614"/>
                  </a:lnTo>
                  <a:lnTo>
                    <a:pt x="247" y="614"/>
                  </a:lnTo>
                  <a:lnTo>
                    <a:pt x="247" y="616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5" y="614"/>
                  </a:lnTo>
                  <a:lnTo>
                    <a:pt x="244" y="613"/>
                  </a:lnTo>
                  <a:lnTo>
                    <a:pt x="242" y="614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40" y="616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6" y="613"/>
                  </a:lnTo>
                  <a:lnTo>
                    <a:pt x="234" y="611"/>
                  </a:lnTo>
                  <a:lnTo>
                    <a:pt x="234" y="611"/>
                  </a:lnTo>
                  <a:lnTo>
                    <a:pt x="234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3" y="607"/>
                  </a:lnTo>
                  <a:lnTo>
                    <a:pt x="231" y="605"/>
                  </a:lnTo>
                  <a:lnTo>
                    <a:pt x="231" y="603"/>
                  </a:lnTo>
                  <a:lnTo>
                    <a:pt x="229" y="603"/>
                  </a:lnTo>
                  <a:lnTo>
                    <a:pt x="231" y="603"/>
                  </a:lnTo>
                  <a:lnTo>
                    <a:pt x="231" y="602"/>
                  </a:lnTo>
                  <a:lnTo>
                    <a:pt x="231" y="602"/>
                  </a:lnTo>
                  <a:lnTo>
                    <a:pt x="233" y="602"/>
                  </a:lnTo>
                  <a:lnTo>
                    <a:pt x="231" y="600"/>
                  </a:lnTo>
                  <a:lnTo>
                    <a:pt x="231" y="598"/>
                  </a:lnTo>
                  <a:lnTo>
                    <a:pt x="229" y="598"/>
                  </a:lnTo>
                  <a:lnTo>
                    <a:pt x="229" y="598"/>
                  </a:lnTo>
                  <a:lnTo>
                    <a:pt x="227" y="598"/>
                  </a:lnTo>
                  <a:lnTo>
                    <a:pt x="227" y="596"/>
                  </a:lnTo>
                  <a:lnTo>
                    <a:pt x="227" y="594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3" y="593"/>
                  </a:lnTo>
                  <a:lnTo>
                    <a:pt x="223" y="591"/>
                  </a:lnTo>
                  <a:lnTo>
                    <a:pt x="223" y="591"/>
                  </a:lnTo>
                  <a:lnTo>
                    <a:pt x="223" y="589"/>
                  </a:lnTo>
                  <a:lnTo>
                    <a:pt x="223" y="589"/>
                  </a:lnTo>
                  <a:lnTo>
                    <a:pt x="223" y="587"/>
                  </a:lnTo>
                  <a:lnTo>
                    <a:pt x="223" y="585"/>
                  </a:lnTo>
                  <a:lnTo>
                    <a:pt x="222" y="585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20" y="583"/>
                  </a:lnTo>
                  <a:lnTo>
                    <a:pt x="218" y="583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8" y="582"/>
                  </a:lnTo>
                  <a:lnTo>
                    <a:pt x="216" y="582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4" y="580"/>
                  </a:lnTo>
                  <a:lnTo>
                    <a:pt x="212" y="580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2" y="578"/>
                  </a:lnTo>
                  <a:lnTo>
                    <a:pt x="211" y="576"/>
                  </a:lnTo>
                  <a:lnTo>
                    <a:pt x="209" y="576"/>
                  </a:lnTo>
                  <a:lnTo>
                    <a:pt x="209" y="576"/>
                  </a:lnTo>
                  <a:lnTo>
                    <a:pt x="209" y="574"/>
                  </a:lnTo>
                  <a:lnTo>
                    <a:pt x="207" y="572"/>
                  </a:lnTo>
                  <a:lnTo>
                    <a:pt x="207" y="571"/>
                  </a:lnTo>
                  <a:lnTo>
                    <a:pt x="207" y="571"/>
                  </a:lnTo>
                  <a:lnTo>
                    <a:pt x="205" y="571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7"/>
                  </a:lnTo>
                  <a:lnTo>
                    <a:pt x="205" y="565"/>
                  </a:lnTo>
                  <a:lnTo>
                    <a:pt x="205" y="563"/>
                  </a:lnTo>
                  <a:lnTo>
                    <a:pt x="205" y="563"/>
                  </a:lnTo>
                  <a:lnTo>
                    <a:pt x="203" y="563"/>
                  </a:lnTo>
                  <a:lnTo>
                    <a:pt x="203" y="563"/>
                  </a:lnTo>
                  <a:lnTo>
                    <a:pt x="203" y="561"/>
                  </a:lnTo>
                  <a:lnTo>
                    <a:pt x="203" y="561"/>
                  </a:lnTo>
                  <a:lnTo>
                    <a:pt x="201" y="563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1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60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1" y="558"/>
                  </a:lnTo>
                  <a:lnTo>
                    <a:pt x="200" y="558"/>
                  </a:lnTo>
                  <a:lnTo>
                    <a:pt x="200" y="556"/>
                  </a:lnTo>
                  <a:lnTo>
                    <a:pt x="200" y="556"/>
                  </a:lnTo>
                  <a:lnTo>
                    <a:pt x="201" y="556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4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3" y="552"/>
                  </a:lnTo>
                  <a:lnTo>
                    <a:pt x="201" y="550"/>
                  </a:lnTo>
                  <a:lnTo>
                    <a:pt x="201" y="550"/>
                  </a:lnTo>
                  <a:lnTo>
                    <a:pt x="201" y="549"/>
                  </a:lnTo>
                  <a:lnTo>
                    <a:pt x="201" y="549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7"/>
                  </a:lnTo>
                  <a:lnTo>
                    <a:pt x="201" y="545"/>
                  </a:lnTo>
                  <a:lnTo>
                    <a:pt x="201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3"/>
                  </a:lnTo>
                  <a:lnTo>
                    <a:pt x="203" y="541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05" y="540"/>
                  </a:lnTo>
                  <a:lnTo>
                    <a:pt x="203" y="540"/>
                  </a:lnTo>
                  <a:lnTo>
                    <a:pt x="203" y="540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5" y="538"/>
                  </a:lnTo>
                  <a:lnTo>
                    <a:pt x="205" y="538"/>
                  </a:lnTo>
                  <a:lnTo>
                    <a:pt x="205" y="536"/>
                  </a:lnTo>
                  <a:lnTo>
                    <a:pt x="205" y="536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4"/>
                  </a:lnTo>
                  <a:lnTo>
                    <a:pt x="205" y="532"/>
                  </a:lnTo>
                  <a:lnTo>
                    <a:pt x="205" y="532"/>
                  </a:lnTo>
                  <a:lnTo>
                    <a:pt x="207" y="532"/>
                  </a:lnTo>
                  <a:lnTo>
                    <a:pt x="207" y="532"/>
                  </a:lnTo>
                  <a:lnTo>
                    <a:pt x="207" y="530"/>
                  </a:lnTo>
                  <a:lnTo>
                    <a:pt x="207" y="530"/>
                  </a:lnTo>
                  <a:lnTo>
                    <a:pt x="205" y="530"/>
                  </a:lnTo>
                  <a:lnTo>
                    <a:pt x="205" y="530"/>
                  </a:lnTo>
                  <a:lnTo>
                    <a:pt x="205" y="529"/>
                  </a:lnTo>
                  <a:lnTo>
                    <a:pt x="207" y="530"/>
                  </a:lnTo>
                  <a:lnTo>
                    <a:pt x="207" y="529"/>
                  </a:lnTo>
                  <a:lnTo>
                    <a:pt x="207" y="529"/>
                  </a:lnTo>
                  <a:lnTo>
                    <a:pt x="205" y="527"/>
                  </a:lnTo>
                  <a:lnTo>
                    <a:pt x="207" y="527"/>
                  </a:lnTo>
                  <a:lnTo>
                    <a:pt x="205" y="527"/>
                  </a:lnTo>
                  <a:lnTo>
                    <a:pt x="207" y="525"/>
                  </a:lnTo>
                  <a:lnTo>
                    <a:pt x="207" y="523"/>
                  </a:lnTo>
                  <a:lnTo>
                    <a:pt x="209" y="523"/>
                  </a:lnTo>
                  <a:lnTo>
                    <a:pt x="209" y="521"/>
                  </a:lnTo>
                  <a:lnTo>
                    <a:pt x="207" y="521"/>
                  </a:lnTo>
                  <a:lnTo>
                    <a:pt x="207" y="521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207" y="519"/>
                  </a:lnTo>
                  <a:lnTo>
                    <a:pt x="196" y="521"/>
                  </a:lnTo>
                  <a:lnTo>
                    <a:pt x="150" y="527"/>
                  </a:lnTo>
                  <a:lnTo>
                    <a:pt x="141" y="529"/>
                  </a:lnTo>
                  <a:lnTo>
                    <a:pt x="121" y="532"/>
                  </a:lnTo>
                  <a:lnTo>
                    <a:pt x="119" y="532"/>
                  </a:lnTo>
                  <a:lnTo>
                    <a:pt x="90" y="538"/>
                  </a:lnTo>
                  <a:lnTo>
                    <a:pt x="66" y="541"/>
                  </a:lnTo>
                  <a:lnTo>
                    <a:pt x="53" y="543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47"/>
                  </a:lnTo>
                  <a:lnTo>
                    <a:pt x="10" y="547"/>
                  </a:lnTo>
                  <a:lnTo>
                    <a:pt x="10" y="545"/>
                  </a:lnTo>
                  <a:lnTo>
                    <a:pt x="11" y="545"/>
                  </a:lnTo>
                  <a:lnTo>
                    <a:pt x="13" y="543"/>
                  </a:lnTo>
                  <a:lnTo>
                    <a:pt x="13" y="541"/>
                  </a:lnTo>
                  <a:lnTo>
                    <a:pt x="13" y="540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8" y="536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6" y="532"/>
                  </a:lnTo>
                  <a:lnTo>
                    <a:pt x="6" y="530"/>
                  </a:lnTo>
                  <a:lnTo>
                    <a:pt x="8" y="529"/>
                  </a:lnTo>
                  <a:lnTo>
                    <a:pt x="8" y="527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4" y="521"/>
                  </a:lnTo>
                  <a:lnTo>
                    <a:pt x="2" y="519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4" y="516"/>
                  </a:lnTo>
                  <a:lnTo>
                    <a:pt x="6" y="516"/>
                  </a:lnTo>
                  <a:lnTo>
                    <a:pt x="8" y="516"/>
                  </a:lnTo>
                  <a:lnTo>
                    <a:pt x="10" y="514"/>
                  </a:lnTo>
                  <a:lnTo>
                    <a:pt x="11" y="514"/>
                  </a:lnTo>
                  <a:lnTo>
                    <a:pt x="13" y="512"/>
                  </a:lnTo>
                  <a:lnTo>
                    <a:pt x="15" y="512"/>
                  </a:lnTo>
                  <a:lnTo>
                    <a:pt x="15" y="510"/>
                  </a:lnTo>
                  <a:lnTo>
                    <a:pt x="15" y="508"/>
                  </a:lnTo>
                  <a:lnTo>
                    <a:pt x="15" y="508"/>
                  </a:lnTo>
                  <a:lnTo>
                    <a:pt x="13" y="507"/>
                  </a:lnTo>
                  <a:lnTo>
                    <a:pt x="10" y="505"/>
                  </a:lnTo>
                  <a:lnTo>
                    <a:pt x="10" y="503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10" y="501"/>
                  </a:lnTo>
                  <a:lnTo>
                    <a:pt x="8" y="501"/>
                  </a:lnTo>
                  <a:lnTo>
                    <a:pt x="8" y="501"/>
                  </a:lnTo>
                  <a:lnTo>
                    <a:pt x="6" y="497"/>
                  </a:lnTo>
                  <a:lnTo>
                    <a:pt x="6" y="497"/>
                  </a:lnTo>
                  <a:lnTo>
                    <a:pt x="8" y="496"/>
                  </a:lnTo>
                  <a:lnTo>
                    <a:pt x="10" y="494"/>
                  </a:lnTo>
                  <a:lnTo>
                    <a:pt x="10" y="496"/>
                  </a:lnTo>
                  <a:lnTo>
                    <a:pt x="10" y="496"/>
                  </a:lnTo>
                  <a:lnTo>
                    <a:pt x="10" y="497"/>
                  </a:lnTo>
                  <a:lnTo>
                    <a:pt x="11" y="499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5" y="501"/>
                  </a:lnTo>
                  <a:lnTo>
                    <a:pt x="17" y="499"/>
                  </a:lnTo>
                  <a:lnTo>
                    <a:pt x="17" y="497"/>
                  </a:lnTo>
                  <a:lnTo>
                    <a:pt x="17" y="497"/>
                  </a:lnTo>
                  <a:lnTo>
                    <a:pt x="17" y="496"/>
                  </a:lnTo>
                  <a:lnTo>
                    <a:pt x="17" y="496"/>
                  </a:lnTo>
                  <a:lnTo>
                    <a:pt x="15" y="494"/>
                  </a:lnTo>
                  <a:lnTo>
                    <a:pt x="13" y="494"/>
                  </a:lnTo>
                  <a:lnTo>
                    <a:pt x="11" y="492"/>
                  </a:lnTo>
                  <a:lnTo>
                    <a:pt x="11" y="488"/>
                  </a:lnTo>
                  <a:lnTo>
                    <a:pt x="11" y="487"/>
                  </a:lnTo>
                  <a:lnTo>
                    <a:pt x="11" y="483"/>
                  </a:lnTo>
                  <a:lnTo>
                    <a:pt x="11" y="481"/>
                  </a:lnTo>
                  <a:lnTo>
                    <a:pt x="13" y="481"/>
                  </a:lnTo>
                  <a:lnTo>
                    <a:pt x="15" y="481"/>
                  </a:lnTo>
                  <a:lnTo>
                    <a:pt x="17" y="479"/>
                  </a:lnTo>
                  <a:lnTo>
                    <a:pt x="19" y="477"/>
                  </a:lnTo>
                  <a:lnTo>
                    <a:pt x="21" y="476"/>
                  </a:lnTo>
                  <a:lnTo>
                    <a:pt x="21" y="474"/>
                  </a:lnTo>
                  <a:lnTo>
                    <a:pt x="21" y="472"/>
                  </a:lnTo>
                  <a:lnTo>
                    <a:pt x="19" y="472"/>
                  </a:lnTo>
                  <a:lnTo>
                    <a:pt x="19" y="472"/>
                  </a:lnTo>
                  <a:lnTo>
                    <a:pt x="11" y="472"/>
                  </a:lnTo>
                  <a:lnTo>
                    <a:pt x="11" y="474"/>
                  </a:lnTo>
                  <a:lnTo>
                    <a:pt x="10" y="474"/>
                  </a:lnTo>
                  <a:lnTo>
                    <a:pt x="10" y="472"/>
                  </a:lnTo>
                  <a:lnTo>
                    <a:pt x="10" y="472"/>
                  </a:lnTo>
                  <a:lnTo>
                    <a:pt x="8" y="470"/>
                  </a:lnTo>
                  <a:lnTo>
                    <a:pt x="8" y="468"/>
                  </a:lnTo>
                  <a:lnTo>
                    <a:pt x="10" y="466"/>
                  </a:lnTo>
                  <a:lnTo>
                    <a:pt x="10" y="468"/>
                  </a:lnTo>
                  <a:lnTo>
                    <a:pt x="13" y="468"/>
                  </a:lnTo>
                  <a:lnTo>
                    <a:pt x="13" y="470"/>
                  </a:lnTo>
                  <a:lnTo>
                    <a:pt x="13" y="470"/>
                  </a:lnTo>
                  <a:lnTo>
                    <a:pt x="17" y="470"/>
                  </a:lnTo>
                  <a:lnTo>
                    <a:pt x="19" y="470"/>
                  </a:lnTo>
                  <a:lnTo>
                    <a:pt x="19" y="468"/>
                  </a:lnTo>
                  <a:lnTo>
                    <a:pt x="21" y="466"/>
                  </a:lnTo>
                  <a:lnTo>
                    <a:pt x="21" y="465"/>
                  </a:lnTo>
                  <a:lnTo>
                    <a:pt x="21" y="457"/>
                  </a:lnTo>
                  <a:lnTo>
                    <a:pt x="21" y="455"/>
                  </a:lnTo>
                  <a:lnTo>
                    <a:pt x="21" y="454"/>
                  </a:lnTo>
                  <a:lnTo>
                    <a:pt x="21" y="452"/>
                  </a:lnTo>
                  <a:lnTo>
                    <a:pt x="22" y="452"/>
                  </a:lnTo>
                  <a:lnTo>
                    <a:pt x="22" y="452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6" y="452"/>
                  </a:lnTo>
                  <a:lnTo>
                    <a:pt x="30" y="452"/>
                  </a:lnTo>
                  <a:lnTo>
                    <a:pt x="32" y="452"/>
                  </a:lnTo>
                  <a:lnTo>
                    <a:pt x="32" y="450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26" y="450"/>
                  </a:lnTo>
                  <a:lnTo>
                    <a:pt x="24" y="452"/>
                  </a:lnTo>
                  <a:lnTo>
                    <a:pt x="24" y="452"/>
                  </a:lnTo>
                  <a:lnTo>
                    <a:pt x="22" y="450"/>
                  </a:lnTo>
                  <a:lnTo>
                    <a:pt x="21" y="450"/>
                  </a:lnTo>
                  <a:lnTo>
                    <a:pt x="21" y="450"/>
                  </a:lnTo>
                  <a:lnTo>
                    <a:pt x="22" y="448"/>
                  </a:lnTo>
                  <a:lnTo>
                    <a:pt x="22" y="446"/>
                  </a:lnTo>
                  <a:lnTo>
                    <a:pt x="22" y="443"/>
                  </a:lnTo>
                  <a:lnTo>
                    <a:pt x="22" y="441"/>
                  </a:lnTo>
                  <a:lnTo>
                    <a:pt x="24" y="439"/>
                  </a:lnTo>
                  <a:lnTo>
                    <a:pt x="26" y="439"/>
                  </a:lnTo>
                  <a:lnTo>
                    <a:pt x="28" y="439"/>
                  </a:lnTo>
                  <a:lnTo>
                    <a:pt x="28" y="441"/>
                  </a:lnTo>
                  <a:lnTo>
                    <a:pt x="30" y="443"/>
                  </a:lnTo>
                  <a:lnTo>
                    <a:pt x="32" y="443"/>
                  </a:lnTo>
                  <a:lnTo>
                    <a:pt x="32" y="443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2" y="439"/>
                  </a:lnTo>
                  <a:lnTo>
                    <a:pt x="30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2" y="435"/>
                  </a:lnTo>
                  <a:lnTo>
                    <a:pt x="33" y="434"/>
                  </a:lnTo>
                  <a:lnTo>
                    <a:pt x="35" y="432"/>
                  </a:lnTo>
                  <a:lnTo>
                    <a:pt x="35" y="430"/>
                  </a:lnTo>
                  <a:lnTo>
                    <a:pt x="37" y="423"/>
                  </a:lnTo>
                  <a:lnTo>
                    <a:pt x="39" y="421"/>
                  </a:lnTo>
                  <a:lnTo>
                    <a:pt x="41" y="419"/>
                  </a:lnTo>
                  <a:lnTo>
                    <a:pt x="41" y="421"/>
                  </a:lnTo>
                  <a:lnTo>
                    <a:pt x="44" y="419"/>
                  </a:lnTo>
                  <a:lnTo>
                    <a:pt x="46" y="417"/>
                  </a:lnTo>
                  <a:lnTo>
                    <a:pt x="46" y="415"/>
                  </a:lnTo>
                  <a:lnTo>
                    <a:pt x="46" y="413"/>
                  </a:lnTo>
                  <a:lnTo>
                    <a:pt x="46" y="413"/>
                  </a:lnTo>
                  <a:lnTo>
                    <a:pt x="44" y="413"/>
                  </a:lnTo>
                  <a:lnTo>
                    <a:pt x="44" y="412"/>
                  </a:lnTo>
                  <a:lnTo>
                    <a:pt x="41" y="412"/>
                  </a:lnTo>
                  <a:lnTo>
                    <a:pt x="39" y="412"/>
                  </a:lnTo>
                  <a:lnTo>
                    <a:pt x="39" y="410"/>
                  </a:lnTo>
                  <a:lnTo>
                    <a:pt x="39" y="410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41" y="408"/>
                  </a:lnTo>
                  <a:lnTo>
                    <a:pt x="41" y="408"/>
                  </a:lnTo>
                  <a:lnTo>
                    <a:pt x="43" y="410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0"/>
                  </a:lnTo>
                  <a:lnTo>
                    <a:pt x="46" y="410"/>
                  </a:lnTo>
                  <a:lnTo>
                    <a:pt x="46" y="406"/>
                  </a:lnTo>
                  <a:lnTo>
                    <a:pt x="46" y="406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01"/>
                  </a:lnTo>
                  <a:lnTo>
                    <a:pt x="52" y="401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52" y="395"/>
                  </a:lnTo>
                  <a:lnTo>
                    <a:pt x="50" y="395"/>
                  </a:lnTo>
                  <a:lnTo>
                    <a:pt x="48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6" y="395"/>
                  </a:lnTo>
                  <a:lnTo>
                    <a:pt x="48" y="397"/>
                  </a:lnTo>
                  <a:lnTo>
                    <a:pt x="48" y="401"/>
                  </a:lnTo>
                  <a:lnTo>
                    <a:pt x="46" y="401"/>
                  </a:lnTo>
                  <a:lnTo>
                    <a:pt x="46" y="401"/>
                  </a:lnTo>
                  <a:lnTo>
                    <a:pt x="44" y="401"/>
                  </a:lnTo>
                  <a:lnTo>
                    <a:pt x="44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1"/>
                  </a:lnTo>
                  <a:lnTo>
                    <a:pt x="43" y="402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3" y="390"/>
                  </a:lnTo>
                  <a:lnTo>
                    <a:pt x="43" y="390"/>
                  </a:lnTo>
                  <a:lnTo>
                    <a:pt x="44" y="390"/>
                  </a:lnTo>
                  <a:lnTo>
                    <a:pt x="44" y="390"/>
                  </a:lnTo>
                  <a:lnTo>
                    <a:pt x="44" y="388"/>
                  </a:lnTo>
                  <a:lnTo>
                    <a:pt x="46" y="388"/>
                  </a:lnTo>
                  <a:lnTo>
                    <a:pt x="46" y="386"/>
                  </a:lnTo>
                  <a:lnTo>
                    <a:pt x="48" y="386"/>
                  </a:lnTo>
                  <a:lnTo>
                    <a:pt x="48" y="388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2" y="388"/>
                  </a:lnTo>
                  <a:lnTo>
                    <a:pt x="53" y="390"/>
                  </a:lnTo>
                  <a:lnTo>
                    <a:pt x="53" y="390"/>
                  </a:lnTo>
                  <a:lnTo>
                    <a:pt x="53" y="388"/>
                  </a:lnTo>
                  <a:lnTo>
                    <a:pt x="53" y="386"/>
                  </a:lnTo>
                  <a:lnTo>
                    <a:pt x="53" y="382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81"/>
                  </a:lnTo>
                  <a:lnTo>
                    <a:pt x="52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7" y="379"/>
                  </a:lnTo>
                  <a:lnTo>
                    <a:pt x="59" y="379"/>
                  </a:lnTo>
                  <a:lnTo>
                    <a:pt x="59" y="375"/>
                  </a:lnTo>
                  <a:lnTo>
                    <a:pt x="59" y="373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59" y="370"/>
                  </a:lnTo>
                  <a:lnTo>
                    <a:pt x="59" y="371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2" y="373"/>
                  </a:lnTo>
                  <a:lnTo>
                    <a:pt x="50" y="373"/>
                  </a:lnTo>
                  <a:lnTo>
                    <a:pt x="50" y="373"/>
                  </a:lnTo>
                  <a:lnTo>
                    <a:pt x="48" y="371"/>
                  </a:lnTo>
                  <a:lnTo>
                    <a:pt x="48" y="370"/>
                  </a:lnTo>
                  <a:lnTo>
                    <a:pt x="46" y="370"/>
                  </a:lnTo>
                  <a:lnTo>
                    <a:pt x="46" y="368"/>
                  </a:lnTo>
                  <a:lnTo>
                    <a:pt x="48" y="368"/>
                  </a:lnTo>
                  <a:lnTo>
                    <a:pt x="48" y="366"/>
                  </a:lnTo>
                  <a:lnTo>
                    <a:pt x="48" y="366"/>
                  </a:lnTo>
                  <a:lnTo>
                    <a:pt x="52" y="364"/>
                  </a:lnTo>
                  <a:lnTo>
                    <a:pt x="52" y="364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5" y="359"/>
                  </a:lnTo>
                  <a:lnTo>
                    <a:pt x="33" y="357"/>
                  </a:lnTo>
                  <a:lnTo>
                    <a:pt x="33" y="355"/>
                  </a:lnTo>
                  <a:lnTo>
                    <a:pt x="33" y="353"/>
                  </a:lnTo>
                  <a:lnTo>
                    <a:pt x="33" y="353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7" y="351"/>
                  </a:lnTo>
                  <a:lnTo>
                    <a:pt x="41" y="355"/>
                  </a:lnTo>
                  <a:lnTo>
                    <a:pt x="43" y="357"/>
                  </a:lnTo>
                  <a:lnTo>
                    <a:pt x="44" y="357"/>
                  </a:lnTo>
                  <a:lnTo>
                    <a:pt x="46" y="357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44" y="353"/>
                  </a:lnTo>
                  <a:lnTo>
                    <a:pt x="44" y="351"/>
                  </a:lnTo>
                  <a:lnTo>
                    <a:pt x="43" y="351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7" y="348"/>
                  </a:lnTo>
                  <a:lnTo>
                    <a:pt x="37" y="348"/>
                  </a:lnTo>
                  <a:lnTo>
                    <a:pt x="39" y="348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43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4" y="340"/>
                  </a:lnTo>
                  <a:lnTo>
                    <a:pt x="44" y="338"/>
                  </a:lnTo>
                  <a:lnTo>
                    <a:pt x="43" y="337"/>
                  </a:lnTo>
                  <a:lnTo>
                    <a:pt x="43" y="338"/>
                  </a:lnTo>
                  <a:lnTo>
                    <a:pt x="41" y="338"/>
                  </a:lnTo>
                  <a:lnTo>
                    <a:pt x="39" y="342"/>
                  </a:lnTo>
                  <a:lnTo>
                    <a:pt x="37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2" y="344"/>
                  </a:lnTo>
                  <a:lnTo>
                    <a:pt x="30" y="342"/>
                  </a:lnTo>
                  <a:lnTo>
                    <a:pt x="28" y="338"/>
                  </a:lnTo>
                  <a:lnTo>
                    <a:pt x="28" y="338"/>
                  </a:lnTo>
                  <a:lnTo>
                    <a:pt x="30" y="337"/>
                  </a:lnTo>
                  <a:lnTo>
                    <a:pt x="32" y="333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2" y="326"/>
                  </a:lnTo>
                  <a:lnTo>
                    <a:pt x="30" y="326"/>
                  </a:lnTo>
                  <a:lnTo>
                    <a:pt x="28" y="326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4" y="318"/>
                  </a:lnTo>
                  <a:lnTo>
                    <a:pt x="26" y="315"/>
                  </a:lnTo>
                  <a:lnTo>
                    <a:pt x="26" y="313"/>
                  </a:lnTo>
                  <a:lnTo>
                    <a:pt x="30" y="311"/>
                  </a:lnTo>
                  <a:lnTo>
                    <a:pt x="32" y="309"/>
                  </a:lnTo>
                  <a:lnTo>
                    <a:pt x="32" y="309"/>
                  </a:lnTo>
                  <a:lnTo>
                    <a:pt x="32" y="306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28" y="296"/>
                  </a:lnTo>
                  <a:lnTo>
                    <a:pt x="28" y="296"/>
                  </a:lnTo>
                  <a:lnTo>
                    <a:pt x="26" y="296"/>
                  </a:lnTo>
                  <a:lnTo>
                    <a:pt x="24" y="296"/>
                  </a:lnTo>
                  <a:lnTo>
                    <a:pt x="24" y="298"/>
                  </a:lnTo>
                  <a:lnTo>
                    <a:pt x="24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2" y="307"/>
                  </a:lnTo>
                  <a:lnTo>
                    <a:pt x="22" y="307"/>
                  </a:lnTo>
                  <a:lnTo>
                    <a:pt x="21" y="307"/>
                  </a:lnTo>
                  <a:lnTo>
                    <a:pt x="19" y="307"/>
                  </a:lnTo>
                  <a:lnTo>
                    <a:pt x="17" y="306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21" y="296"/>
                  </a:lnTo>
                  <a:lnTo>
                    <a:pt x="21" y="295"/>
                  </a:lnTo>
                  <a:lnTo>
                    <a:pt x="21" y="293"/>
                  </a:lnTo>
                  <a:lnTo>
                    <a:pt x="21" y="291"/>
                  </a:lnTo>
                  <a:lnTo>
                    <a:pt x="21" y="291"/>
                  </a:lnTo>
                  <a:lnTo>
                    <a:pt x="22" y="291"/>
                  </a:lnTo>
                  <a:lnTo>
                    <a:pt x="22" y="289"/>
                  </a:lnTo>
                  <a:lnTo>
                    <a:pt x="24" y="289"/>
                  </a:lnTo>
                  <a:lnTo>
                    <a:pt x="24" y="287"/>
                  </a:lnTo>
                  <a:lnTo>
                    <a:pt x="24" y="287"/>
                  </a:lnTo>
                  <a:lnTo>
                    <a:pt x="24" y="286"/>
                  </a:lnTo>
                  <a:lnTo>
                    <a:pt x="21" y="284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15" y="280"/>
                  </a:lnTo>
                  <a:lnTo>
                    <a:pt x="15" y="278"/>
                  </a:lnTo>
                  <a:lnTo>
                    <a:pt x="15" y="278"/>
                  </a:lnTo>
                  <a:lnTo>
                    <a:pt x="17" y="278"/>
                  </a:lnTo>
                  <a:lnTo>
                    <a:pt x="19" y="278"/>
                  </a:lnTo>
                  <a:lnTo>
                    <a:pt x="21" y="278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6" y="276"/>
                  </a:lnTo>
                  <a:lnTo>
                    <a:pt x="26" y="275"/>
                  </a:lnTo>
                  <a:lnTo>
                    <a:pt x="26" y="273"/>
                  </a:lnTo>
                  <a:lnTo>
                    <a:pt x="24" y="273"/>
                  </a:lnTo>
                  <a:lnTo>
                    <a:pt x="24" y="271"/>
                  </a:lnTo>
                  <a:lnTo>
                    <a:pt x="24" y="267"/>
                  </a:lnTo>
                  <a:lnTo>
                    <a:pt x="26" y="265"/>
                  </a:lnTo>
                  <a:lnTo>
                    <a:pt x="28" y="264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24" y="260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2" y="264"/>
                  </a:lnTo>
                  <a:lnTo>
                    <a:pt x="21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7" y="256"/>
                  </a:lnTo>
                  <a:lnTo>
                    <a:pt x="17" y="253"/>
                  </a:lnTo>
                  <a:lnTo>
                    <a:pt x="17" y="251"/>
                  </a:lnTo>
                  <a:lnTo>
                    <a:pt x="19" y="247"/>
                  </a:lnTo>
                  <a:lnTo>
                    <a:pt x="22" y="243"/>
                  </a:lnTo>
                  <a:lnTo>
                    <a:pt x="22" y="242"/>
                  </a:lnTo>
                  <a:lnTo>
                    <a:pt x="24" y="240"/>
                  </a:lnTo>
                  <a:lnTo>
                    <a:pt x="22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1" y="236"/>
                  </a:lnTo>
                  <a:lnTo>
                    <a:pt x="21" y="236"/>
                  </a:lnTo>
                  <a:lnTo>
                    <a:pt x="21" y="238"/>
                  </a:lnTo>
                  <a:lnTo>
                    <a:pt x="21" y="238"/>
                  </a:lnTo>
                  <a:lnTo>
                    <a:pt x="19" y="240"/>
                  </a:lnTo>
                  <a:lnTo>
                    <a:pt x="21" y="243"/>
                  </a:lnTo>
                  <a:lnTo>
                    <a:pt x="19" y="243"/>
                  </a:lnTo>
                  <a:lnTo>
                    <a:pt x="17" y="247"/>
                  </a:lnTo>
                  <a:lnTo>
                    <a:pt x="15" y="247"/>
                  </a:lnTo>
                  <a:lnTo>
                    <a:pt x="13" y="249"/>
                  </a:lnTo>
                  <a:lnTo>
                    <a:pt x="11" y="247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1" y="243"/>
                  </a:lnTo>
                  <a:lnTo>
                    <a:pt x="13" y="242"/>
                  </a:lnTo>
                  <a:lnTo>
                    <a:pt x="15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3" y="233"/>
                  </a:lnTo>
                  <a:lnTo>
                    <a:pt x="11" y="233"/>
                  </a:lnTo>
                  <a:lnTo>
                    <a:pt x="11" y="234"/>
                  </a:lnTo>
                  <a:lnTo>
                    <a:pt x="11" y="238"/>
                  </a:lnTo>
                  <a:lnTo>
                    <a:pt x="11" y="242"/>
                  </a:lnTo>
                  <a:lnTo>
                    <a:pt x="10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6" y="240"/>
                  </a:lnTo>
                  <a:lnTo>
                    <a:pt x="8" y="238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6" y="23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4" y="223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8" y="225"/>
                  </a:lnTo>
                  <a:lnTo>
                    <a:pt x="10" y="225"/>
                  </a:lnTo>
                  <a:lnTo>
                    <a:pt x="10" y="223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0" y="216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8" y="207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1" y="209"/>
                  </a:lnTo>
                  <a:lnTo>
                    <a:pt x="11" y="211"/>
                  </a:lnTo>
                  <a:lnTo>
                    <a:pt x="13" y="212"/>
                  </a:lnTo>
                  <a:lnTo>
                    <a:pt x="13" y="212"/>
                  </a:lnTo>
                  <a:lnTo>
                    <a:pt x="17" y="212"/>
                  </a:lnTo>
                  <a:lnTo>
                    <a:pt x="19" y="212"/>
                  </a:lnTo>
                  <a:lnTo>
                    <a:pt x="19" y="212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0" y="205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1" y="198"/>
                  </a:lnTo>
                  <a:lnTo>
                    <a:pt x="13" y="200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200"/>
                  </a:lnTo>
                  <a:lnTo>
                    <a:pt x="21" y="200"/>
                  </a:lnTo>
                  <a:lnTo>
                    <a:pt x="22" y="200"/>
                  </a:lnTo>
                  <a:lnTo>
                    <a:pt x="24" y="200"/>
                  </a:lnTo>
                  <a:lnTo>
                    <a:pt x="24" y="198"/>
                  </a:lnTo>
                  <a:lnTo>
                    <a:pt x="24" y="196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19" y="192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7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9" y="1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13" y="174"/>
                  </a:lnTo>
                  <a:lnTo>
                    <a:pt x="11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7" y="172"/>
                  </a:lnTo>
                  <a:lnTo>
                    <a:pt x="17" y="172"/>
                  </a:lnTo>
                  <a:lnTo>
                    <a:pt x="19" y="170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4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2" y="167"/>
                  </a:lnTo>
                  <a:lnTo>
                    <a:pt x="24" y="165"/>
                  </a:lnTo>
                  <a:lnTo>
                    <a:pt x="24" y="165"/>
                  </a:lnTo>
                  <a:lnTo>
                    <a:pt x="26" y="165"/>
                  </a:lnTo>
                  <a:lnTo>
                    <a:pt x="28" y="165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59"/>
                  </a:lnTo>
                  <a:lnTo>
                    <a:pt x="32" y="158"/>
                  </a:lnTo>
                  <a:lnTo>
                    <a:pt x="32" y="156"/>
                  </a:lnTo>
                  <a:lnTo>
                    <a:pt x="30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4"/>
                  </a:lnTo>
                  <a:lnTo>
                    <a:pt x="22" y="152"/>
                  </a:lnTo>
                  <a:lnTo>
                    <a:pt x="21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6" y="147"/>
                  </a:lnTo>
                  <a:lnTo>
                    <a:pt x="28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5" y="147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28" y="143"/>
                  </a:lnTo>
                  <a:lnTo>
                    <a:pt x="24" y="14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6" y="139"/>
                  </a:lnTo>
                  <a:lnTo>
                    <a:pt x="28" y="141"/>
                  </a:lnTo>
                  <a:lnTo>
                    <a:pt x="30" y="141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9" y="132"/>
                  </a:lnTo>
                  <a:lnTo>
                    <a:pt x="39" y="130"/>
                  </a:lnTo>
                  <a:lnTo>
                    <a:pt x="39" y="127"/>
                  </a:lnTo>
                  <a:lnTo>
                    <a:pt x="37" y="125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7" y="121"/>
                  </a:lnTo>
                  <a:lnTo>
                    <a:pt x="39" y="119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19"/>
                  </a:lnTo>
                  <a:lnTo>
                    <a:pt x="44" y="121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3" y="110"/>
                  </a:lnTo>
                  <a:lnTo>
                    <a:pt x="53" y="106"/>
                  </a:lnTo>
                  <a:lnTo>
                    <a:pt x="52" y="105"/>
                  </a:lnTo>
                  <a:lnTo>
                    <a:pt x="52" y="103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2" y="79"/>
                  </a:lnTo>
                  <a:lnTo>
                    <a:pt x="50" y="77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9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61" y="79"/>
                  </a:lnTo>
                  <a:lnTo>
                    <a:pt x="61" y="77"/>
                  </a:lnTo>
                  <a:lnTo>
                    <a:pt x="61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7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52" y="72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3" y="63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7" y="72"/>
                  </a:lnTo>
                  <a:lnTo>
                    <a:pt x="61" y="72"/>
                  </a:lnTo>
                  <a:lnTo>
                    <a:pt x="61" y="70"/>
                  </a:lnTo>
                  <a:lnTo>
                    <a:pt x="61" y="70"/>
                  </a:lnTo>
                  <a:lnTo>
                    <a:pt x="61" y="68"/>
                  </a:lnTo>
                  <a:lnTo>
                    <a:pt x="61" y="66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7" y="55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1" y="55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0" y="53"/>
                  </a:lnTo>
                  <a:lnTo>
                    <a:pt x="70" y="53"/>
                  </a:lnTo>
                  <a:lnTo>
                    <a:pt x="72" y="55"/>
                  </a:lnTo>
                  <a:lnTo>
                    <a:pt x="72" y="55"/>
                  </a:lnTo>
                  <a:lnTo>
                    <a:pt x="74" y="53"/>
                  </a:lnTo>
                  <a:lnTo>
                    <a:pt x="74" y="52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5" y="41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88" y="33"/>
                  </a:lnTo>
                  <a:lnTo>
                    <a:pt x="92" y="3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6178550" y="3128963"/>
              <a:ext cx="17463" cy="460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29"/>
                </a:cxn>
                <a:cxn ang="0">
                  <a:pos x="0" y="0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lnTo>
                    <a:pt x="11" y="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71"/>
            <p:cNvSpPr>
              <a:spLocks noChangeShapeType="1"/>
            </p:cNvSpPr>
            <p:nvPr userDrawn="1"/>
          </p:nvSpPr>
          <p:spPr bwMode="auto">
            <a:xfrm>
              <a:off x="6178550" y="3128963"/>
              <a:ext cx="17463" cy="46038"/>
            </a:xfrm>
            <a:prstGeom prst="line">
              <a:avLst/>
            </a:pr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5691188" y="2922588"/>
              <a:ext cx="666750" cy="1003300"/>
            </a:xfrm>
            <a:custGeom>
              <a:avLst/>
              <a:gdLst/>
              <a:ahLst/>
              <a:cxnLst>
                <a:cxn ang="0">
                  <a:pos x="184" y="594"/>
                </a:cxn>
                <a:cxn ang="0">
                  <a:pos x="179" y="570"/>
                </a:cxn>
                <a:cxn ang="0">
                  <a:pos x="161" y="557"/>
                </a:cxn>
                <a:cxn ang="0">
                  <a:pos x="150" y="532"/>
                </a:cxn>
                <a:cxn ang="0">
                  <a:pos x="420" y="473"/>
                </a:cxn>
                <a:cxn ang="0">
                  <a:pos x="402" y="446"/>
                </a:cxn>
                <a:cxn ang="0">
                  <a:pos x="402" y="413"/>
                </a:cxn>
                <a:cxn ang="0">
                  <a:pos x="389" y="389"/>
                </a:cxn>
                <a:cxn ang="0">
                  <a:pos x="387" y="353"/>
                </a:cxn>
                <a:cxn ang="0">
                  <a:pos x="393" y="327"/>
                </a:cxn>
                <a:cxn ang="0">
                  <a:pos x="398" y="318"/>
                </a:cxn>
                <a:cxn ang="0">
                  <a:pos x="387" y="305"/>
                </a:cxn>
                <a:cxn ang="0">
                  <a:pos x="373" y="281"/>
                </a:cxn>
                <a:cxn ang="0">
                  <a:pos x="362" y="263"/>
                </a:cxn>
                <a:cxn ang="0">
                  <a:pos x="325" y="179"/>
                </a:cxn>
                <a:cxn ang="0">
                  <a:pos x="97" y="29"/>
                </a:cxn>
                <a:cxn ang="0">
                  <a:pos x="22" y="205"/>
                </a:cxn>
                <a:cxn ang="0">
                  <a:pos x="78" y="618"/>
                </a:cxn>
                <a:cxn ang="0">
                  <a:pos x="80" y="616"/>
                </a:cxn>
                <a:cxn ang="0">
                  <a:pos x="86" y="616"/>
                </a:cxn>
                <a:cxn ang="0">
                  <a:pos x="89" y="616"/>
                </a:cxn>
                <a:cxn ang="0">
                  <a:pos x="95" y="618"/>
                </a:cxn>
                <a:cxn ang="0">
                  <a:pos x="100" y="619"/>
                </a:cxn>
                <a:cxn ang="0">
                  <a:pos x="102" y="618"/>
                </a:cxn>
                <a:cxn ang="0">
                  <a:pos x="106" y="619"/>
                </a:cxn>
                <a:cxn ang="0">
                  <a:pos x="108" y="614"/>
                </a:cxn>
                <a:cxn ang="0">
                  <a:pos x="106" y="605"/>
                </a:cxn>
                <a:cxn ang="0">
                  <a:pos x="106" y="596"/>
                </a:cxn>
                <a:cxn ang="0">
                  <a:pos x="102" y="588"/>
                </a:cxn>
                <a:cxn ang="0">
                  <a:pos x="104" y="585"/>
                </a:cxn>
                <a:cxn ang="0">
                  <a:pos x="108" y="583"/>
                </a:cxn>
                <a:cxn ang="0">
                  <a:pos x="110" y="574"/>
                </a:cxn>
                <a:cxn ang="0">
                  <a:pos x="110" y="568"/>
                </a:cxn>
                <a:cxn ang="0">
                  <a:pos x="111" y="570"/>
                </a:cxn>
                <a:cxn ang="0">
                  <a:pos x="113" y="563"/>
                </a:cxn>
                <a:cxn ang="0">
                  <a:pos x="111" y="570"/>
                </a:cxn>
                <a:cxn ang="0">
                  <a:pos x="115" y="568"/>
                </a:cxn>
                <a:cxn ang="0">
                  <a:pos x="117" y="576"/>
                </a:cxn>
                <a:cxn ang="0">
                  <a:pos x="119" y="565"/>
                </a:cxn>
                <a:cxn ang="0">
                  <a:pos x="119" y="555"/>
                </a:cxn>
                <a:cxn ang="0">
                  <a:pos x="119" y="566"/>
                </a:cxn>
                <a:cxn ang="0">
                  <a:pos x="120" y="576"/>
                </a:cxn>
                <a:cxn ang="0">
                  <a:pos x="124" y="585"/>
                </a:cxn>
                <a:cxn ang="0">
                  <a:pos x="124" y="594"/>
                </a:cxn>
                <a:cxn ang="0">
                  <a:pos x="126" y="601"/>
                </a:cxn>
                <a:cxn ang="0">
                  <a:pos x="135" y="608"/>
                </a:cxn>
                <a:cxn ang="0">
                  <a:pos x="137" y="605"/>
                </a:cxn>
                <a:cxn ang="0">
                  <a:pos x="144" y="616"/>
                </a:cxn>
                <a:cxn ang="0">
                  <a:pos x="150" y="618"/>
                </a:cxn>
                <a:cxn ang="0">
                  <a:pos x="148" y="618"/>
                </a:cxn>
                <a:cxn ang="0">
                  <a:pos x="135" y="627"/>
                </a:cxn>
                <a:cxn ang="0">
                  <a:pos x="126" y="627"/>
                </a:cxn>
                <a:cxn ang="0">
                  <a:pos x="120" y="630"/>
                </a:cxn>
                <a:cxn ang="0">
                  <a:pos x="135" y="627"/>
                </a:cxn>
                <a:cxn ang="0">
                  <a:pos x="155" y="621"/>
                </a:cxn>
                <a:cxn ang="0">
                  <a:pos x="166" y="614"/>
                </a:cxn>
                <a:cxn ang="0">
                  <a:pos x="168" y="612"/>
                </a:cxn>
                <a:cxn ang="0">
                  <a:pos x="162" y="612"/>
                </a:cxn>
                <a:cxn ang="0">
                  <a:pos x="161" y="607"/>
                </a:cxn>
                <a:cxn ang="0">
                  <a:pos x="164" y="608"/>
                </a:cxn>
                <a:cxn ang="0">
                  <a:pos x="170" y="612"/>
                </a:cxn>
                <a:cxn ang="0">
                  <a:pos x="172" y="605"/>
                </a:cxn>
                <a:cxn ang="0">
                  <a:pos x="175" y="605"/>
                </a:cxn>
              </a:cxnLst>
              <a:rect l="0" t="0" r="r" b="b"/>
              <a:pathLst>
                <a:path w="420" h="632">
                  <a:moveTo>
                    <a:pt x="175" y="607"/>
                  </a:moveTo>
                  <a:lnTo>
                    <a:pt x="177" y="607"/>
                  </a:lnTo>
                  <a:lnTo>
                    <a:pt x="177" y="607"/>
                  </a:lnTo>
                  <a:lnTo>
                    <a:pt x="179" y="605"/>
                  </a:lnTo>
                  <a:lnTo>
                    <a:pt x="179" y="605"/>
                  </a:lnTo>
                  <a:lnTo>
                    <a:pt x="179" y="603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81" y="599"/>
                  </a:lnTo>
                  <a:lnTo>
                    <a:pt x="181" y="599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81" y="596"/>
                  </a:lnTo>
                  <a:lnTo>
                    <a:pt x="183" y="596"/>
                  </a:lnTo>
                  <a:lnTo>
                    <a:pt x="183" y="596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4"/>
                  </a:lnTo>
                  <a:lnTo>
                    <a:pt x="184" y="592"/>
                  </a:lnTo>
                  <a:lnTo>
                    <a:pt x="184" y="592"/>
                  </a:lnTo>
                  <a:lnTo>
                    <a:pt x="181" y="590"/>
                  </a:lnTo>
                  <a:lnTo>
                    <a:pt x="179" y="590"/>
                  </a:lnTo>
                  <a:lnTo>
                    <a:pt x="179" y="590"/>
                  </a:lnTo>
                  <a:lnTo>
                    <a:pt x="177" y="587"/>
                  </a:lnTo>
                  <a:lnTo>
                    <a:pt x="177" y="585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3"/>
                  </a:lnTo>
                  <a:lnTo>
                    <a:pt x="175" y="581"/>
                  </a:lnTo>
                  <a:lnTo>
                    <a:pt x="175" y="581"/>
                  </a:lnTo>
                  <a:lnTo>
                    <a:pt x="177" y="579"/>
                  </a:lnTo>
                  <a:lnTo>
                    <a:pt x="177" y="579"/>
                  </a:lnTo>
                  <a:lnTo>
                    <a:pt x="177" y="577"/>
                  </a:lnTo>
                  <a:lnTo>
                    <a:pt x="179" y="576"/>
                  </a:lnTo>
                  <a:lnTo>
                    <a:pt x="177" y="576"/>
                  </a:lnTo>
                  <a:lnTo>
                    <a:pt x="177" y="574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9" y="568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9" y="566"/>
                  </a:lnTo>
                  <a:lnTo>
                    <a:pt x="177" y="566"/>
                  </a:lnTo>
                  <a:lnTo>
                    <a:pt x="177" y="565"/>
                  </a:lnTo>
                  <a:lnTo>
                    <a:pt x="175" y="565"/>
                  </a:lnTo>
                  <a:lnTo>
                    <a:pt x="175" y="563"/>
                  </a:lnTo>
                  <a:lnTo>
                    <a:pt x="173" y="563"/>
                  </a:lnTo>
                  <a:lnTo>
                    <a:pt x="170" y="563"/>
                  </a:lnTo>
                  <a:lnTo>
                    <a:pt x="170" y="561"/>
                  </a:lnTo>
                  <a:lnTo>
                    <a:pt x="166" y="561"/>
                  </a:lnTo>
                  <a:lnTo>
                    <a:pt x="166" y="559"/>
                  </a:lnTo>
                  <a:lnTo>
                    <a:pt x="164" y="559"/>
                  </a:lnTo>
                  <a:lnTo>
                    <a:pt x="164" y="557"/>
                  </a:lnTo>
                  <a:lnTo>
                    <a:pt x="162" y="557"/>
                  </a:lnTo>
                  <a:lnTo>
                    <a:pt x="162" y="557"/>
                  </a:lnTo>
                  <a:lnTo>
                    <a:pt x="161" y="557"/>
                  </a:lnTo>
                  <a:lnTo>
                    <a:pt x="159" y="555"/>
                  </a:lnTo>
                  <a:lnTo>
                    <a:pt x="159" y="554"/>
                  </a:lnTo>
                  <a:lnTo>
                    <a:pt x="159" y="554"/>
                  </a:lnTo>
                  <a:lnTo>
                    <a:pt x="155" y="552"/>
                  </a:lnTo>
                  <a:lnTo>
                    <a:pt x="152" y="548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50" y="546"/>
                  </a:lnTo>
                  <a:lnTo>
                    <a:pt x="148" y="544"/>
                  </a:lnTo>
                  <a:lnTo>
                    <a:pt x="148" y="544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3"/>
                  </a:lnTo>
                  <a:lnTo>
                    <a:pt x="148" y="541"/>
                  </a:lnTo>
                  <a:lnTo>
                    <a:pt x="150" y="539"/>
                  </a:lnTo>
                  <a:lnTo>
                    <a:pt x="150" y="537"/>
                  </a:lnTo>
                  <a:lnTo>
                    <a:pt x="150" y="535"/>
                  </a:lnTo>
                  <a:lnTo>
                    <a:pt x="150" y="534"/>
                  </a:lnTo>
                  <a:lnTo>
                    <a:pt x="150" y="532"/>
                  </a:lnTo>
                  <a:lnTo>
                    <a:pt x="150" y="532"/>
                  </a:lnTo>
                  <a:lnTo>
                    <a:pt x="150" y="530"/>
                  </a:lnTo>
                  <a:lnTo>
                    <a:pt x="148" y="530"/>
                  </a:lnTo>
                  <a:lnTo>
                    <a:pt x="148" y="528"/>
                  </a:lnTo>
                  <a:lnTo>
                    <a:pt x="148" y="528"/>
                  </a:lnTo>
                  <a:lnTo>
                    <a:pt x="194" y="521"/>
                  </a:lnTo>
                  <a:lnTo>
                    <a:pt x="194" y="521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34" y="513"/>
                  </a:lnTo>
                  <a:lnTo>
                    <a:pt x="243" y="512"/>
                  </a:lnTo>
                  <a:lnTo>
                    <a:pt x="276" y="506"/>
                  </a:lnTo>
                  <a:lnTo>
                    <a:pt x="276" y="506"/>
                  </a:lnTo>
                  <a:lnTo>
                    <a:pt x="296" y="501"/>
                  </a:lnTo>
                  <a:lnTo>
                    <a:pt x="312" y="499"/>
                  </a:lnTo>
                  <a:lnTo>
                    <a:pt x="312" y="499"/>
                  </a:lnTo>
                  <a:lnTo>
                    <a:pt x="369" y="486"/>
                  </a:lnTo>
                  <a:lnTo>
                    <a:pt x="420" y="475"/>
                  </a:lnTo>
                  <a:lnTo>
                    <a:pt x="420" y="473"/>
                  </a:lnTo>
                  <a:lnTo>
                    <a:pt x="420" y="471"/>
                  </a:lnTo>
                  <a:lnTo>
                    <a:pt x="418" y="470"/>
                  </a:lnTo>
                  <a:lnTo>
                    <a:pt x="418" y="470"/>
                  </a:lnTo>
                  <a:lnTo>
                    <a:pt x="418" y="468"/>
                  </a:lnTo>
                  <a:lnTo>
                    <a:pt x="418" y="468"/>
                  </a:lnTo>
                  <a:lnTo>
                    <a:pt x="416" y="466"/>
                  </a:lnTo>
                  <a:lnTo>
                    <a:pt x="416" y="466"/>
                  </a:lnTo>
                  <a:lnTo>
                    <a:pt x="415" y="464"/>
                  </a:lnTo>
                  <a:lnTo>
                    <a:pt x="415" y="462"/>
                  </a:lnTo>
                  <a:lnTo>
                    <a:pt x="413" y="460"/>
                  </a:lnTo>
                  <a:lnTo>
                    <a:pt x="407" y="457"/>
                  </a:lnTo>
                  <a:lnTo>
                    <a:pt x="406" y="457"/>
                  </a:lnTo>
                  <a:lnTo>
                    <a:pt x="406" y="455"/>
                  </a:lnTo>
                  <a:lnTo>
                    <a:pt x="406" y="453"/>
                  </a:lnTo>
                  <a:lnTo>
                    <a:pt x="404" y="453"/>
                  </a:lnTo>
                  <a:lnTo>
                    <a:pt x="404" y="451"/>
                  </a:lnTo>
                  <a:lnTo>
                    <a:pt x="404" y="449"/>
                  </a:lnTo>
                  <a:lnTo>
                    <a:pt x="404" y="448"/>
                  </a:lnTo>
                  <a:lnTo>
                    <a:pt x="402" y="446"/>
                  </a:lnTo>
                  <a:lnTo>
                    <a:pt x="402" y="444"/>
                  </a:lnTo>
                  <a:lnTo>
                    <a:pt x="402" y="442"/>
                  </a:lnTo>
                  <a:lnTo>
                    <a:pt x="402" y="442"/>
                  </a:lnTo>
                  <a:lnTo>
                    <a:pt x="404" y="442"/>
                  </a:lnTo>
                  <a:lnTo>
                    <a:pt x="404" y="440"/>
                  </a:lnTo>
                  <a:lnTo>
                    <a:pt x="404" y="438"/>
                  </a:lnTo>
                  <a:lnTo>
                    <a:pt x="404" y="437"/>
                  </a:lnTo>
                  <a:lnTo>
                    <a:pt x="404" y="437"/>
                  </a:lnTo>
                  <a:lnTo>
                    <a:pt x="402" y="433"/>
                  </a:lnTo>
                  <a:lnTo>
                    <a:pt x="402" y="433"/>
                  </a:lnTo>
                  <a:lnTo>
                    <a:pt x="402" y="429"/>
                  </a:lnTo>
                  <a:lnTo>
                    <a:pt x="402" y="424"/>
                  </a:lnTo>
                  <a:lnTo>
                    <a:pt x="402" y="422"/>
                  </a:lnTo>
                  <a:lnTo>
                    <a:pt x="402" y="422"/>
                  </a:lnTo>
                  <a:lnTo>
                    <a:pt x="402" y="420"/>
                  </a:lnTo>
                  <a:lnTo>
                    <a:pt x="400" y="418"/>
                  </a:lnTo>
                  <a:lnTo>
                    <a:pt x="400" y="418"/>
                  </a:lnTo>
                  <a:lnTo>
                    <a:pt x="402" y="415"/>
                  </a:lnTo>
                  <a:lnTo>
                    <a:pt x="402" y="413"/>
                  </a:lnTo>
                  <a:lnTo>
                    <a:pt x="402" y="413"/>
                  </a:lnTo>
                  <a:lnTo>
                    <a:pt x="402" y="409"/>
                  </a:lnTo>
                  <a:lnTo>
                    <a:pt x="402" y="407"/>
                  </a:lnTo>
                  <a:lnTo>
                    <a:pt x="402" y="407"/>
                  </a:lnTo>
                  <a:lnTo>
                    <a:pt x="400" y="407"/>
                  </a:lnTo>
                  <a:lnTo>
                    <a:pt x="398" y="406"/>
                  </a:lnTo>
                  <a:lnTo>
                    <a:pt x="398" y="404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8" y="400"/>
                  </a:lnTo>
                  <a:lnTo>
                    <a:pt x="398" y="398"/>
                  </a:lnTo>
                  <a:lnTo>
                    <a:pt x="396" y="400"/>
                  </a:lnTo>
                  <a:lnTo>
                    <a:pt x="395" y="400"/>
                  </a:lnTo>
                  <a:lnTo>
                    <a:pt x="395" y="398"/>
                  </a:lnTo>
                  <a:lnTo>
                    <a:pt x="393" y="396"/>
                  </a:lnTo>
                  <a:lnTo>
                    <a:pt x="391" y="395"/>
                  </a:lnTo>
                  <a:lnTo>
                    <a:pt x="391" y="393"/>
                  </a:lnTo>
                  <a:lnTo>
                    <a:pt x="389" y="393"/>
                  </a:lnTo>
                  <a:lnTo>
                    <a:pt x="389" y="389"/>
                  </a:lnTo>
                  <a:lnTo>
                    <a:pt x="389" y="387"/>
                  </a:lnTo>
                  <a:lnTo>
                    <a:pt x="389" y="385"/>
                  </a:lnTo>
                  <a:lnTo>
                    <a:pt x="389" y="384"/>
                  </a:lnTo>
                  <a:lnTo>
                    <a:pt x="387" y="384"/>
                  </a:lnTo>
                  <a:lnTo>
                    <a:pt x="387" y="382"/>
                  </a:lnTo>
                  <a:lnTo>
                    <a:pt x="385" y="382"/>
                  </a:lnTo>
                  <a:lnTo>
                    <a:pt x="385" y="380"/>
                  </a:lnTo>
                  <a:lnTo>
                    <a:pt x="385" y="375"/>
                  </a:lnTo>
                  <a:lnTo>
                    <a:pt x="384" y="375"/>
                  </a:lnTo>
                  <a:lnTo>
                    <a:pt x="385" y="371"/>
                  </a:lnTo>
                  <a:lnTo>
                    <a:pt x="385" y="369"/>
                  </a:lnTo>
                  <a:lnTo>
                    <a:pt x="385" y="367"/>
                  </a:lnTo>
                  <a:lnTo>
                    <a:pt x="385" y="365"/>
                  </a:lnTo>
                  <a:lnTo>
                    <a:pt x="387" y="364"/>
                  </a:lnTo>
                  <a:lnTo>
                    <a:pt x="387" y="360"/>
                  </a:lnTo>
                  <a:lnTo>
                    <a:pt x="387" y="358"/>
                  </a:lnTo>
                  <a:lnTo>
                    <a:pt x="387" y="356"/>
                  </a:lnTo>
                  <a:lnTo>
                    <a:pt x="387" y="354"/>
                  </a:lnTo>
                  <a:lnTo>
                    <a:pt x="387" y="353"/>
                  </a:lnTo>
                  <a:lnTo>
                    <a:pt x="387" y="351"/>
                  </a:lnTo>
                  <a:lnTo>
                    <a:pt x="387" y="349"/>
                  </a:lnTo>
                  <a:lnTo>
                    <a:pt x="387" y="347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7" y="343"/>
                  </a:lnTo>
                  <a:lnTo>
                    <a:pt x="387" y="343"/>
                  </a:lnTo>
                  <a:lnTo>
                    <a:pt x="387" y="342"/>
                  </a:lnTo>
                  <a:lnTo>
                    <a:pt x="385" y="340"/>
                  </a:lnTo>
                  <a:lnTo>
                    <a:pt x="385" y="338"/>
                  </a:lnTo>
                  <a:lnTo>
                    <a:pt x="385" y="338"/>
                  </a:lnTo>
                  <a:lnTo>
                    <a:pt x="387" y="336"/>
                  </a:lnTo>
                  <a:lnTo>
                    <a:pt x="387" y="333"/>
                  </a:lnTo>
                  <a:lnTo>
                    <a:pt x="387" y="331"/>
                  </a:lnTo>
                  <a:lnTo>
                    <a:pt x="391" y="331"/>
                  </a:lnTo>
                  <a:lnTo>
                    <a:pt x="391" y="329"/>
                  </a:lnTo>
                  <a:lnTo>
                    <a:pt x="393" y="329"/>
                  </a:lnTo>
                  <a:lnTo>
                    <a:pt x="393" y="327"/>
                  </a:lnTo>
                  <a:lnTo>
                    <a:pt x="393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1" y="327"/>
                  </a:lnTo>
                  <a:lnTo>
                    <a:pt x="393" y="325"/>
                  </a:lnTo>
                  <a:lnTo>
                    <a:pt x="396" y="325"/>
                  </a:lnTo>
                  <a:lnTo>
                    <a:pt x="396" y="323"/>
                  </a:lnTo>
                  <a:lnTo>
                    <a:pt x="396" y="323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6" y="322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6" y="320"/>
                  </a:lnTo>
                  <a:lnTo>
                    <a:pt x="396" y="322"/>
                  </a:lnTo>
                  <a:lnTo>
                    <a:pt x="396" y="320"/>
                  </a:lnTo>
                  <a:lnTo>
                    <a:pt x="398" y="320"/>
                  </a:lnTo>
                  <a:lnTo>
                    <a:pt x="398" y="320"/>
                  </a:lnTo>
                  <a:lnTo>
                    <a:pt x="398" y="318"/>
                  </a:lnTo>
                  <a:lnTo>
                    <a:pt x="398" y="318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3" y="314"/>
                  </a:lnTo>
                  <a:lnTo>
                    <a:pt x="389" y="314"/>
                  </a:lnTo>
                  <a:lnTo>
                    <a:pt x="385" y="312"/>
                  </a:lnTo>
                  <a:lnTo>
                    <a:pt x="385" y="312"/>
                  </a:lnTo>
                  <a:lnTo>
                    <a:pt x="385" y="311"/>
                  </a:lnTo>
                  <a:lnTo>
                    <a:pt x="385" y="311"/>
                  </a:lnTo>
                  <a:lnTo>
                    <a:pt x="387" y="309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7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5" y="305"/>
                  </a:lnTo>
                  <a:lnTo>
                    <a:pt x="385" y="305"/>
                  </a:lnTo>
                  <a:lnTo>
                    <a:pt x="387" y="305"/>
                  </a:lnTo>
                  <a:lnTo>
                    <a:pt x="387" y="305"/>
                  </a:lnTo>
                  <a:lnTo>
                    <a:pt x="387" y="303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0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4" y="298"/>
                  </a:lnTo>
                  <a:lnTo>
                    <a:pt x="382" y="294"/>
                  </a:lnTo>
                  <a:lnTo>
                    <a:pt x="382" y="292"/>
                  </a:lnTo>
                  <a:lnTo>
                    <a:pt x="382" y="290"/>
                  </a:lnTo>
                  <a:lnTo>
                    <a:pt x="382" y="289"/>
                  </a:lnTo>
                  <a:lnTo>
                    <a:pt x="380" y="289"/>
                  </a:lnTo>
                  <a:lnTo>
                    <a:pt x="378" y="287"/>
                  </a:lnTo>
                  <a:lnTo>
                    <a:pt x="376" y="287"/>
                  </a:lnTo>
                  <a:lnTo>
                    <a:pt x="374" y="285"/>
                  </a:lnTo>
                  <a:lnTo>
                    <a:pt x="374" y="283"/>
                  </a:lnTo>
                  <a:lnTo>
                    <a:pt x="373" y="283"/>
                  </a:lnTo>
                  <a:lnTo>
                    <a:pt x="373" y="281"/>
                  </a:lnTo>
                  <a:lnTo>
                    <a:pt x="371" y="280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9" y="278"/>
                  </a:lnTo>
                  <a:lnTo>
                    <a:pt x="367" y="278"/>
                  </a:lnTo>
                  <a:lnTo>
                    <a:pt x="367" y="278"/>
                  </a:lnTo>
                  <a:lnTo>
                    <a:pt x="367" y="276"/>
                  </a:lnTo>
                  <a:lnTo>
                    <a:pt x="369" y="276"/>
                  </a:lnTo>
                  <a:lnTo>
                    <a:pt x="369" y="274"/>
                  </a:lnTo>
                  <a:lnTo>
                    <a:pt x="369" y="274"/>
                  </a:lnTo>
                  <a:lnTo>
                    <a:pt x="367" y="272"/>
                  </a:lnTo>
                  <a:lnTo>
                    <a:pt x="365" y="272"/>
                  </a:lnTo>
                  <a:lnTo>
                    <a:pt x="363" y="269"/>
                  </a:lnTo>
                  <a:lnTo>
                    <a:pt x="363" y="267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3" y="265"/>
                  </a:lnTo>
                  <a:lnTo>
                    <a:pt x="362" y="265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3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60" y="25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6" y="256"/>
                  </a:lnTo>
                  <a:lnTo>
                    <a:pt x="354" y="254"/>
                  </a:lnTo>
                  <a:lnTo>
                    <a:pt x="354" y="250"/>
                  </a:lnTo>
                  <a:lnTo>
                    <a:pt x="351" y="241"/>
                  </a:lnTo>
                  <a:lnTo>
                    <a:pt x="342" y="221"/>
                  </a:lnTo>
                  <a:lnTo>
                    <a:pt x="342" y="221"/>
                  </a:lnTo>
                  <a:lnTo>
                    <a:pt x="329" y="186"/>
                  </a:lnTo>
                  <a:lnTo>
                    <a:pt x="325" y="179"/>
                  </a:lnTo>
                  <a:lnTo>
                    <a:pt x="318" y="159"/>
                  </a:lnTo>
                  <a:lnTo>
                    <a:pt x="307" y="130"/>
                  </a:lnTo>
                  <a:lnTo>
                    <a:pt x="305" y="122"/>
                  </a:lnTo>
                  <a:lnTo>
                    <a:pt x="300" y="108"/>
                  </a:lnTo>
                  <a:lnTo>
                    <a:pt x="290" y="84"/>
                  </a:lnTo>
                  <a:lnTo>
                    <a:pt x="278" y="57"/>
                  </a:lnTo>
                  <a:lnTo>
                    <a:pt x="276" y="49"/>
                  </a:lnTo>
                  <a:lnTo>
                    <a:pt x="274" y="44"/>
                  </a:lnTo>
                  <a:lnTo>
                    <a:pt x="263" y="16"/>
                  </a:lnTo>
                  <a:lnTo>
                    <a:pt x="258" y="0"/>
                  </a:lnTo>
                  <a:lnTo>
                    <a:pt x="230" y="5"/>
                  </a:lnTo>
                  <a:lnTo>
                    <a:pt x="188" y="15"/>
                  </a:lnTo>
                  <a:lnTo>
                    <a:pt x="186" y="15"/>
                  </a:lnTo>
                  <a:lnTo>
                    <a:pt x="141" y="24"/>
                  </a:lnTo>
                  <a:lnTo>
                    <a:pt x="135" y="24"/>
                  </a:lnTo>
                  <a:lnTo>
                    <a:pt x="128" y="25"/>
                  </a:lnTo>
                  <a:lnTo>
                    <a:pt x="122" y="25"/>
                  </a:lnTo>
                  <a:lnTo>
                    <a:pt x="119" y="25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58" y="36"/>
                  </a:lnTo>
                  <a:lnTo>
                    <a:pt x="35" y="40"/>
                  </a:lnTo>
                  <a:lnTo>
                    <a:pt x="20" y="42"/>
                  </a:lnTo>
                  <a:lnTo>
                    <a:pt x="18" y="4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4" y="53"/>
                  </a:lnTo>
                  <a:lnTo>
                    <a:pt x="5" y="57"/>
                  </a:lnTo>
                  <a:lnTo>
                    <a:pt x="7" y="58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4" y="99"/>
                  </a:lnTo>
                  <a:lnTo>
                    <a:pt x="14" y="113"/>
                  </a:lnTo>
                  <a:lnTo>
                    <a:pt x="16" y="131"/>
                  </a:lnTo>
                  <a:lnTo>
                    <a:pt x="18" y="161"/>
                  </a:lnTo>
                  <a:lnTo>
                    <a:pt x="20" y="164"/>
                  </a:lnTo>
                  <a:lnTo>
                    <a:pt x="22" y="205"/>
                  </a:lnTo>
                  <a:lnTo>
                    <a:pt x="24" y="230"/>
                  </a:lnTo>
                  <a:lnTo>
                    <a:pt x="25" y="261"/>
                  </a:lnTo>
                  <a:lnTo>
                    <a:pt x="27" y="298"/>
                  </a:lnTo>
                  <a:lnTo>
                    <a:pt x="29" y="307"/>
                  </a:lnTo>
                  <a:lnTo>
                    <a:pt x="31" y="349"/>
                  </a:lnTo>
                  <a:lnTo>
                    <a:pt x="35" y="384"/>
                  </a:lnTo>
                  <a:lnTo>
                    <a:pt x="35" y="393"/>
                  </a:lnTo>
                  <a:lnTo>
                    <a:pt x="38" y="437"/>
                  </a:lnTo>
                  <a:lnTo>
                    <a:pt x="44" y="459"/>
                  </a:lnTo>
                  <a:lnTo>
                    <a:pt x="49" y="491"/>
                  </a:lnTo>
                  <a:lnTo>
                    <a:pt x="58" y="530"/>
                  </a:lnTo>
                  <a:lnTo>
                    <a:pt x="62" y="544"/>
                  </a:lnTo>
                  <a:lnTo>
                    <a:pt x="67" y="576"/>
                  </a:lnTo>
                  <a:lnTo>
                    <a:pt x="75" y="60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7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78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82" y="616"/>
                  </a:lnTo>
                  <a:lnTo>
                    <a:pt x="80" y="616"/>
                  </a:lnTo>
                  <a:lnTo>
                    <a:pt x="80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2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4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6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6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8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8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89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1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3" y="616"/>
                  </a:lnTo>
                  <a:lnTo>
                    <a:pt x="95" y="616"/>
                  </a:lnTo>
                  <a:lnTo>
                    <a:pt x="95" y="616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5" y="618"/>
                  </a:lnTo>
                  <a:lnTo>
                    <a:pt x="97" y="618"/>
                  </a:lnTo>
                  <a:lnTo>
                    <a:pt x="97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99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6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8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19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1"/>
                  </a:lnTo>
                  <a:lnTo>
                    <a:pt x="100" y="623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2" y="621"/>
                  </a:lnTo>
                  <a:lnTo>
                    <a:pt x="104" y="621"/>
                  </a:lnTo>
                  <a:lnTo>
                    <a:pt x="104" y="621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2" y="619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9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4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8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19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6" y="621"/>
                  </a:lnTo>
                  <a:lnTo>
                    <a:pt x="108" y="621"/>
                  </a:lnTo>
                  <a:lnTo>
                    <a:pt x="108" y="621"/>
                  </a:lnTo>
                  <a:lnTo>
                    <a:pt x="108" y="619"/>
                  </a:lnTo>
                  <a:lnTo>
                    <a:pt x="108" y="619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8"/>
                  </a:lnTo>
                  <a:lnTo>
                    <a:pt x="108" y="616"/>
                  </a:lnTo>
                  <a:lnTo>
                    <a:pt x="108" y="616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4"/>
                  </a:lnTo>
                  <a:lnTo>
                    <a:pt x="108" y="612"/>
                  </a:lnTo>
                  <a:lnTo>
                    <a:pt x="108" y="612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8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7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8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5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6" y="603"/>
                  </a:lnTo>
                  <a:lnTo>
                    <a:pt x="108" y="603"/>
                  </a:lnTo>
                  <a:lnTo>
                    <a:pt x="108" y="601"/>
                  </a:lnTo>
                  <a:lnTo>
                    <a:pt x="108" y="601"/>
                  </a:lnTo>
                  <a:lnTo>
                    <a:pt x="106" y="601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9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6"/>
                  </a:lnTo>
                  <a:lnTo>
                    <a:pt x="106" y="594"/>
                  </a:lnTo>
                  <a:lnTo>
                    <a:pt x="106" y="594"/>
                  </a:lnTo>
                  <a:lnTo>
                    <a:pt x="108" y="594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8" y="592"/>
                  </a:lnTo>
                  <a:lnTo>
                    <a:pt x="106" y="592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6" y="590"/>
                  </a:lnTo>
                  <a:lnTo>
                    <a:pt x="104" y="590"/>
                  </a:lnTo>
                  <a:lnTo>
                    <a:pt x="104" y="590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2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0" y="588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7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2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5"/>
                  </a:lnTo>
                  <a:lnTo>
                    <a:pt x="104" y="587"/>
                  </a:lnTo>
                  <a:lnTo>
                    <a:pt x="102" y="587"/>
                  </a:lnTo>
                  <a:lnTo>
                    <a:pt x="104" y="587"/>
                  </a:lnTo>
                  <a:lnTo>
                    <a:pt x="104" y="587"/>
                  </a:lnTo>
                  <a:lnTo>
                    <a:pt x="104" y="588"/>
                  </a:lnTo>
                  <a:lnTo>
                    <a:pt x="104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6" y="588"/>
                  </a:lnTo>
                  <a:lnTo>
                    <a:pt x="108" y="588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108" y="585"/>
                  </a:lnTo>
                  <a:lnTo>
                    <a:pt x="108" y="585"/>
                  </a:lnTo>
                  <a:lnTo>
                    <a:pt x="108" y="583"/>
                  </a:lnTo>
                  <a:lnTo>
                    <a:pt x="108" y="583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81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7"/>
                  </a:lnTo>
                  <a:lnTo>
                    <a:pt x="110" y="576"/>
                  </a:lnTo>
                  <a:lnTo>
                    <a:pt x="110" y="576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0" y="574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0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8"/>
                  </a:lnTo>
                  <a:lnTo>
                    <a:pt x="108" y="566"/>
                  </a:lnTo>
                  <a:lnTo>
                    <a:pt x="108" y="566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70"/>
                  </a:lnTo>
                  <a:lnTo>
                    <a:pt x="110" y="570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2"/>
                  </a:lnTo>
                  <a:lnTo>
                    <a:pt x="111" y="574"/>
                  </a:lnTo>
                  <a:lnTo>
                    <a:pt x="111" y="574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1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3" y="574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1" y="572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8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5"/>
                  </a:lnTo>
                  <a:lnTo>
                    <a:pt x="110" y="563"/>
                  </a:lnTo>
                  <a:lnTo>
                    <a:pt x="110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1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3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5"/>
                  </a:lnTo>
                  <a:lnTo>
                    <a:pt x="113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1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3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5" y="568"/>
                  </a:lnTo>
                  <a:lnTo>
                    <a:pt x="113" y="570"/>
                  </a:lnTo>
                  <a:lnTo>
                    <a:pt x="113" y="570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2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13" y="576"/>
                  </a:lnTo>
                  <a:lnTo>
                    <a:pt x="113" y="576"/>
                  </a:lnTo>
                  <a:lnTo>
                    <a:pt x="115" y="576"/>
                  </a:lnTo>
                  <a:lnTo>
                    <a:pt x="115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7" y="576"/>
                  </a:lnTo>
                  <a:lnTo>
                    <a:pt x="119" y="577"/>
                  </a:lnTo>
                  <a:lnTo>
                    <a:pt x="119" y="577"/>
                  </a:lnTo>
                  <a:lnTo>
                    <a:pt x="119" y="576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61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9"/>
                  </a:lnTo>
                  <a:lnTo>
                    <a:pt x="117" y="557"/>
                  </a:lnTo>
                  <a:lnTo>
                    <a:pt x="117" y="557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7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5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7"/>
                  </a:lnTo>
                  <a:lnTo>
                    <a:pt x="119" y="559"/>
                  </a:lnTo>
                  <a:lnTo>
                    <a:pt x="119" y="559"/>
                  </a:lnTo>
                  <a:lnTo>
                    <a:pt x="119" y="561"/>
                  </a:lnTo>
                  <a:lnTo>
                    <a:pt x="119" y="561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19" y="563"/>
                  </a:lnTo>
                  <a:lnTo>
                    <a:pt x="120" y="565"/>
                  </a:lnTo>
                  <a:lnTo>
                    <a:pt x="120" y="565"/>
                  </a:lnTo>
                  <a:lnTo>
                    <a:pt x="119" y="565"/>
                  </a:lnTo>
                  <a:lnTo>
                    <a:pt x="119" y="565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6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68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0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2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4"/>
                  </a:lnTo>
                  <a:lnTo>
                    <a:pt x="119" y="576"/>
                  </a:lnTo>
                  <a:lnTo>
                    <a:pt x="119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6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0" y="577"/>
                  </a:lnTo>
                  <a:lnTo>
                    <a:pt x="122" y="577"/>
                  </a:lnTo>
                  <a:lnTo>
                    <a:pt x="122" y="577"/>
                  </a:lnTo>
                  <a:lnTo>
                    <a:pt x="122" y="579"/>
                  </a:lnTo>
                  <a:lnTo>
                    <a:pt x="122" y="579"/>
                  </a:lnTo>
                  <a:lnTo>
                    <a:pt x="122" y="581"/>
                  </a:lnTo>
                  <a:lnTo>
                    <a:pt x="122" y="581"/>
                  </a:lnTo>
                  <a:lnTo>
                    <a:pt x="124" y="581"/>
                  </a:lnTo>
                  <a:lnTo>
                    <a:pt x="124" y="583"/>
                  </a:lnTo>
                  <a:lnTo>
                    <a:pt x="124" y="583"/>
                  </a:lnTo>
                  <a:lnTo>
                    <a:pt x="124" y="585"/>
                  </a:lnTo>
                  <a:lnTo>
                    <a:pt x="124" y="585"/>
                  </a:lnTo>
                  <a:lnTo>
                    <a:pt x="124" y="587"/>
                  </a:lnTo>
                  <a:lnTo>
                    <a:pt x="124" y="587"/>
                  </a:lnTo>
                  <a:lnTo>
                    <a:pt x="126" y="587"/>
                  </a:lnTo>
                  <a:lnTo>
                    <a:pt x="126" y="587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88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0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2"/>
                  </a:lnTo>
                  <a:lnTo>
                    <a:pt x="126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4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6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7"/>
                  </a:lnTo>
                  <a:lnTo>
                    <a:pt x="124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599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3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5"/>
                  </a:lnTo>
                  <a:lnTo>
                    <a:pt x="128" y="607"/>
                  </a:lnTo>
                  <a:lnTo>
                    <a:pt x="128" y="607"/>
                  </a:lnTo>
                  <a:lnTo>
                    <a:pt x="130" y="607"/>
                  </a:lnTo>
                  <a:lnTo>
                    <a:pt x="130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1" y="607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3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5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5" y="608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7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5" y="605"/>
                  </a:lnTo>
                  <a:lnTo>
                    <a:pt x="135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7" y="605"/>
                  </a:lnTo>
                  <a:lnTo>
                    <a:pt x="139" y="605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9" y="607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08"/>
                  </a:lnTo>
                  <a:lnTo>
                    <a:pt x="137" y="610"/>
                  </a:lnTo>
                  <a:lnTo>
                    <a:pt x="139" y="610"/>
                  </a:lnTo>
                  <a:lnTo>
                    <a:pt x="139" y="612"/>
                  </a:lnTo>
                  <a:lnTo>
                    <a:pt x="141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2" y="614"/>
                  </a:lnTo>
                  <a:lnTo>
                    <a:pt x="144" y="614"/>
                  </a:lnTo>
                  <a:lnTo>
                    <a:pt x="144" y="614"/>
                  </a:lnTo>
                  <a:lnTo>
                    <a:pt x="144" y="616"/>
                  </a:lnTo>
                  <a:lnTo>
                    <a:pt x="146" y="616"/>
                  </a:lnTo>
                  <a:lnTo>
                    <a:pt x="146" y="616"/>
                  </a:lnTo>
                  <a:lnTo>
                    <a:pt x="146" y="618"/>
                  </a:lnTo>
                  <a:lnTo>
                    <a:pt x="146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48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6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8"/>
                  </a:lnTo>
                  <a:lnTo>
                    <a:pt x="152" y="619"/>
                  </a:lnTo>
                  <a:lnTo>
                    <a:pt x="152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9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50" y="618"/>
                  </a:lnTo>
                  <a:lnTo>
                    <a:pt x="148" y="618"/>
                  </a:lnTo>
                  <a:lnTo>
                    <a:pt x="148" y="618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8" y="619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6" y="621"/>
                  </a:lnTo>
                  <a:lnTo>
                    <a:pt x="144" y="623"/>
                  </a:lnTo>
                  <a:lnTo>
                    <a:pt x="142" y="623"/>
                  </a:lnTo>
                  <a:lnTo>
                    <a:pt x="142" y="623"/>
                  </a:lnTo>
                  <a:lnTo>
                    <a:pt x="141" y="623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9" y="625"/>
                  </a:lnTo>
                  <a:lnTo>
                    <a:pt x="137" y="625"/>
                  </a:lnTo>
                  <a:lnTo>
                    <a:pt x="137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3" y="627"/>
                  </a:lnTo>
                  <a:lnTo>
                    <a:pt x="133" y="627"/>
                  </a:lnTo>
                  <a:lnTo>
                    <a:pt x="131" y="627"/>
                  </a:lnTo>
                  <a:lnTo>
                    <a:pt x="131" y="627"/>
                  </a:lnTo>
                  <a:lnTo>
                    <a:pt x="130" y="627"/>
                  </a:lnTo>
                  <a:lnTo>
                    <a:pt x="130" y="625"/>
                  </a:lnTo>
                  <a:lnTo>
                    <a:pt x="131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30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5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6" y="627"/>
                  </a:lnTo>
                  <a:lnTo>
                    <a:pt x="128" y="627"/>
                  </a:lnTo>
                  <a:lnTo>
                    <a:pt x="128" y="627"/>
                  </a:lnTo>
                  <a:lnTo>
                    <a:pt x="128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6" y="629"/>
                  </a:lnTo>
                  <a:lnTo>
                    <a:pt x="124" y="629"/>
                  </a:lnTo>
                  <a:lnTo>
                    <a:pt x="122" y="629"/>
                  </a:lnTo>
                  <a:lnTo>
                    <a:pt x="122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0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22" y="630"/>
                  </a:lnTo>
                  <a:lnTo>
                    <a:pt x="122" y="630"/>
                  </a:lnTo>
                  <a:lnTo>
                    <a:pt x="124" y="630"/>
                  </a:lnTo>
                  <a:lnTo>
                    <a:pt x="124" y="629"/>
                  </a:lnTo>
                  <a:lnTo>
                    <a:pt x="126" y="629"/>
                  </a:lnTo>
                  <a:lnTo>
                    <a:pt x="126" y="630"/>
                  </a:lnTo>
                  <a:lnTo>
                    <a:pt x="128" y="629"/>
                  </a:lnTo>
                  <a:lnTo>
                    <a:pt x="128" y="629"/>
                  </a:lnTo>
                  <a:lnTo>
                    <a:pt x="130" y="629"/>
                  </a:lnTo>
                  <a:lnTo>
                    <a:pt x="131" y="629"/>
                  </a:lnTo>
                  <a:lnTo>
                    <a:pt x="133" y="629"/>
                  </a:lnTo>
                  <a:lnTo>
                    <a:pt x="133" y="627"/>
                  </a:lnTo>
                  <a:lnTo>
                    <a:pt x="135" y="627"/>
                  </a:lnTo>
                  <a:lnTo>
                    <a:pt x="135" y="627"/>
                  </a:lnTo>
                  <a:lnTo>
                    <a:pt x="137" y="627"/>
                  </a:lnTo>
                  <a:lnTo>
                    <a:pt x="139" y="627"/>
                  </a:lnTo>
                  <a:lnTo>
                    <a:pt x="141" y="627"/>
                  </a:lnTo>
                  <a:lnTo>
                    <a:pt x="141" y="627"/>
                  </a:lnTo>
                  <a:lnTo>
                    <a:pt x="142" y="627"/>
                  </a:lnTo>
                  <a:lnTo>
                    <a:pt x="144" y="627"/>
                  </a:lnTo>
                  <a:lnTo>
                    <a:pt x="144" y="627"/>
                  </a:lnTo>
                  <a:lnTo>
                    <a:pt x="146" y="625"/>
                  </a:lnTo>
                  <a:lnTo>
                    <a:pt x="146" y="625"/>
                  </a:lnTo>
                  <a:lnTo>
                    <a:pt x="148" y="625"/>
                  </a:lnTo>
                  <a:lnTo>
                    <a:pt x="148" y="625"/>
                  </a:lnTo>
                  <a:lnTo>
                    <a:pt x="150" y="625"/>
                  </a:lnTo>
                  <a:lnTo>
                    <a:pt x="150" y="625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2" y="623"/>
                  </a:lnTo>
                  <a:lnTo>
                    <a:pt x="153" y="623"/>
                  </a:lnTo>
                  <a:lnTo>
                    <a:pt x="155" y="621"/>
                  </a:lnTo>
                  <a:lnTo>
                    <a:pt x="155" y="621"/>
                  </a:lnTo>
                  <a:lnTo>
                    <a:pt x="157" y="621"/>
                  </a:lnTo>
                  <a:lnTo>
                    <a:pt x="157" y="621"/>
                  </a:lnTo>
                  <a:lnTo>
                    <a:pt x="159" y="621"/>
                  </a:lnTo>
                  <a:lnTo>
                    <a:pt x="159" y="621"/>
                  </a:lnTo>
                  <a:lnTo>
                    <a:pt x="161" y="619"/>
                  </a:lnTo>
                  <a:lnTo>
                    <a:pt x="161" y="619"/>
                  </a:lnTo>
                  <a:lnTo>
                    <a:pt x="162" y="619"/>
                  </a:lnTo>
                  <a:lnTo>
                    <a:pt x="162" y="618"/>
                  </a:lnTo>
                  <a:lnTo>
                    <a:pt x="164" y="618"/>
                  </a:lnTo>
                  <a:lnTo>
                    <a:pt x="166" y="618"/>
                  </a:lnTo>
                  <a:lnTo>
                    <a:pt x="166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8" y="616"/>
                  </a:lnTo>
                  <a:lnTo>
                    <a:pt x="166" y="616"/>
                  </a:lnTo>
                  <a:lnTo>
                    <a:pt x="166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68" y="614"/>
                  </a:lnTo>
                  <a:lnTo>
                    <a:pt x="170" y="614"/>
                  </a:lnTo>
                  <a:lnTo>
                    <a:pt x="170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2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2" y="612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8" y="612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6" y="614"/>
                  </a:lnTo>
                  <a:lnTo>
                    <a:pt x="164" y="614"/>
                  </a:lnTo>
                  <a:lnTo>
                    <a:pt x="164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2" y="614"/>
                  </a:lnTo>
                  <a:lnTo>
                    <a:pt x="161" y="614"/>
                  </a:lnTo>
                  <a:lnTo>
                    <a:pt x="162" y="614"/>
                  </a:lnTo>
                  <a:lnTo>
                    <a:pt x="162" y="612"/>
                  </a:lnTo>
                  <a:lnTo>
                    <a:pt x="164" y="612"/>
                  </a:lnTo>
                  <a:lnTo>
                    <a:pt x="164" y="612"/>
                  </a:lnTo>
                  <a:lnTo>
                    <a:pt x="164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10"/>
                  </a:lnTo>
                  <a:lnTo>
                    <a:pt x="162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1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1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7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2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7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08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4" y="610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6" y="612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68" y="610"/>
                  </a:lnTo>
                  <a:lnTo>
                    <a:pt x="170" y="610"/>
                  </a:lnTo>
                  <a:lnTo>
                    <a:pt x="170" y="612"/>
                  </a:lnTo>
                  <a:lnTo>
                    <a:pt x="170" y="612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10"/>
                  </a:lnTo>
                  <a:lnTo>
                    <a:pt x="170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8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7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2" y="605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7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3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5" y="60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5948363" y="1390650"/>
              <a:ext cx="668338" cy="768350"/>
            </a:xfrm>
            <a:custGeom>
              <a:avLst/>
              <a:gdLst/>
              <a:ahLst/>
              <a:cxnLst>
                <a:cxn ang="0">
                  <a:pos x="121" y="97"/>
                </a:cxn>
                <a:cxn ang="0">
                  <a:pos x="128" y="99"/>
                </a:cxn>
                <a:cxn ang="0">
                  <a:pos x="134" y="97"/>
                </a:cxn>
                <a:cxn ang="0">
                  <a:pos x="139" y="101"/>
                </a:cxn>
                <a:cxn ang="0">
                  <a:pos x="156" y="102"/>
                </a:cxn>
                <a:cxn ang="0">
                  <a:pos x="169" y="112"/>
                </a:cxn>
                <a:cxn ang="0">
                  <a:pos x="178" y="108"/>
                </a:cxn>
                <a:cxn ang="0">
                  <a:pos x="180" y="102"/>
                </a:cxn>
                <a:cxn ang="0">
                  <a:pos x="181" y="106"/>
                </a:cxn>
                <a:cxn ang="0">
                  <a:pos x="181" y="108"/>
                </a:cxn>
                <a:cxn ang="0">
                  <a:pos x="185" y="104"/>
                </a:cxn>
                <a:cxn ang="0">
                  <a:pos x="189" y="104"/>
                </a:cxn>
                <a:cxn ang="0">
                  <a:pos x="194" y="106"/>
                </a:cxn>
                <a:cxn ang="0">
                  <a:pos x="191" y="108"/>
                </a:cxn>
                <a:cxn ang="0">
                  <a:pos x="181" y="112"/>
                </a:cxn>
                <a:cxn ang="0">
                  <a:pos x="172" y="117"/>
                </a:cxn>
                <a:cxn ang="0">
                  <a:pos x="167" y="121"/>
                </a:cxn>
                <a:cxn ang="0">
                  <a:pos x="167" y="122"/>
                </a:cxn>
                <a:cxn ang="0">
                  <a:pos x="170" y="124"/>
                </a:cxn>
                <a:cxn ang="0">
                  <a:pos x="172" y="122"/>
                </a:cxn>
                <a:cxn ang="0">
                  <a:pos x="176" y="122"/>
                </a:cxn>
                <a:cxn ang="0">
                  <a:pos x="185" y="113"/>
                </a:cxn>
                <a:cxn ang="0">
                  <a:pos x="192" y="115"/>
                </a:cxn>
                <a:cxn ang="0">
                  <a:pos x="200" y="115"/>
                </a:cxn>
                <a:cxn ang="0">
                  <a:pos x="207" y="117"/>
                </a:cxn>
                <a:cxn ang="0">
                  <a:pos x="198" y="112"/>
                </a:cxn>
                <a:cxn ang="0">
                  <a:pos x="207" y="117"/>
                </a:cxn>
                <a:cxn ang="0">
                  <a:pos x="227" y="110"/>
                </a:cxn>
                <a:cxn ang="0">
                  <a:pos x="242" y="102"/>
                </a:cxn>
                <a:cxn ang="0">
                  <a:pos x="254" y="93"/>
                </a:cxn>
                <a:cxn ang="0">
                  <a:pos x="275" y="90"/>
                </a:cxn>
                <a:cxn ang="0">
                  <a:pos x="289" y="80"/>
                </a:cxn>
                <a:cxn ang="0">
                  <a:pos x="300" y="68"/>
                </a:cxn>
                <a:cxn ang="0">
                  <a:pos x="309" y="53"/>
                </a:cxn>
                <a:cxn ang="0">
                  <a:pos x="320" y="42"/>
                </a:cxn>
                <a:cxn ang="0">
                  <a:pos x="337" y="29"/>
                </a:cxn>
                <a:cxn ang="0">
                  <a:pos x="348" y="22"/>
                </a:cxn>
                <a:cxn ang="0">
                  <a:pos x="355" y="15"/>
                </a:cxn>
                <a:cxn ang="0">
                  <a:pos x="364" y="11"/>
                </a:cxn>
                <a:cxn ang="0">
                  <a:pos x="392" y="62"/>
                </a:cxn>
                <a:cxn ang="0">
                  <a:pos x="413" y="181"/>
                </a:cxn>
                <a:cxn ang="0">
                  <a:pos x="421" y="212"/>
                </a:cxn>
                <a:cxn ang="0">
                  <a:pos x="419" y="258"/>
                </a:cxn>
                <a:cxn ang="0">
                  <a:pos x="415" y="276"/>
                </a:cxn>
                <a:cxn ang="0">
                  <a:pos x="408" y="307"/>
                </a:cxn>
                <a:cxn ang="0">
                  <a:pos x="382" y="340"/>
                </a:cxn>
                <a:cxn ang="0">
                  <a:pos x="364" y="345"/>
                </a:cxn>
                <a:cxn ang="0">
                  <a:pos x="353" y="364"/>
                </a:cxn>
                <a:cxn ang="0">
                  <a:pos x="348" y="386"/>
                </a:cxn>
                <a:cxn ang="0">
                  <a:pos x="349" y="400"/>
                </a:cxn>
                <a:cxn ang="0">
                  <a:pos x="339" y="397"/>
                </a:cxn>
                <a:cxn ang="0">
                  <a:pos x="322" y="415"/>
                </a:cxn>
                <a:cxn ang="0">
                  <a:pos x="328" y="451"/>
                </a:cxn>
                <a:cxn ang="0">
                  <a:pos x="311" y="477"/>
                </a:cxn>
                <a:cxn ang="0">
                  <a:pos x="280" y="470"/>
                </a:cxn>
                <a:cxn ang="0">
                  <a:pos x="258" y="450"/>
                </a:cxn>
                <a:cxn ang="0">
                  <a:pos x="225" y="472"/>
                </a:cxn>
                <a:cxn ang="0">
                  <a:pos x="201" y="468"/>
                </a:cxn>
                <a:cxn ang="0">
                  <a:pos x="178" y="479"/>
                </a:cxn>
                <a:cxn ang="0">
                  <a:pos x="141" y="472"/>
                </a:cxn>
                <a:cxn ang="0">
                  <a:pos x="119" y="453"/>
                </a:cxn>
                <a:cxn ang="0">
                  <a:pos x="97" y="439"/>
                </a:cxn>
                <a:cxn ang="0">
                  <a:pos x="64" y="446"/>
                </a:cxn>
              </a:cxnLst>
              <a:rect l="0" t="0" r="r" b="b"/>
              <a:pathLst>
                <a:path w="421" h="484">
                  <a:moveTo>
                    <a:pt x="0" y="128"/>
                  </a:moveTo>
                  <a:lnTo>
                    <a:pt x="37" y="119"/>
                  </a:lnTo>
                  <a:lnTo>
                    <a:pt x="41" y="117"/>
                  </a:lnTo>
                  <a:lnTo>
                    <a:pt x="85" y="106"/>
                  </a:lnTo>
                  <a:lnTo>
                    <a:pt x="92" y="104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21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19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99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3" y="101"/>
                  </a:lnTo>
                  <a:lnTo>
                    <a:pt x="125" y="101"/>
                  </a:lnTo>
                  <a:lnTo>
                    <a:pt x="125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99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0" y="95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2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6" y="101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1" y="101"/>
                  </a:lnTo>
                  <a:lnTo>
                    <a:pt x="143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7" y="102"/>
                  </a:lnTo>
                  <a:lnTo>
                    <a:pt x="147" y="102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6" y="104"/>
                  </a:lnTo>
                  <a:lnTo>
                    <a:pt x="156" y="102"/>
                  </a:lnTo>
                  <a:lnTo>
                    <a:pt x="158" y="104"/>
                  </a:lnTo>
                  <a:lnTo>
                    <a:pt x="159" y="104"/>
                  </a:lnTo>
                  <a:lnTo>
                    <a:pt x="159" y="104"/>
                  </a:lnTo>
                  <a:lnTo>
                    <a:pt x="159" y="106"/>
                  </a:lnTo>
                  <a:lnTo>
                    <a:pt x="159" y="106"/>
                  </a:lnTo>
                  <a:lnTo>
                    <a:pt x="161" y="106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5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7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70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2" y="112"/>
                  </a:lnTo>
                  <a:lnTo>
                    <a:pt x="174" y="112"/>
                  </a:lnTo>
                  <a:lnTo>
                    <a:pt x="174" y="112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78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4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0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1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1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1" y="102"/>
                  </a:lnTo>
                  <a:lnTo>
                    <a:pt x="181" y="104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80" y="108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6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8"/>
                  </a:lnTo>
                  <a:lnTo>
                    <a:pt x="183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5" y="106"/>
                  </a:lnTo>
                  <a:lnTo>
                    <a:pt x="187" y="106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1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4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7" y="110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2"/>
                  </a:lnTo>
                  <a:lnTo>
                    <a:pt x="185" y="113"/>
                  </a:lnTo>
                  <a:lnTo>
                    <a:pt x="183" y="113"/>
                  </a:lnTo>
                  <a:lnTo>
                    <a:pt x="183" y="112"/>
                  </a:lnTo>
                  <a:lnTo>
                    <a:pt x="183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6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4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69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1"/>
                  </a:lnTo>
                  <a:lnTo>
                    <a:pt x="163" y="121"/>
                  </a:lnTo>
                  <a:lnTo>
                    <a:pt x="163" y="121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7" y="122"/>
                  </a:lnTo>
                  <a:lnTo>
                    <a:pt x="169" y="122"/>
                  </a:lnTo>
                  <a:lnTo>
                    <a:pt x="169" y="121"/>
                  </a:lnTo>
                  <a:lnTo>
                    <a:pt x="169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1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2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0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0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2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1"/>
                  </a:lnTo>
                  <a:lnTo>
                    <a:pt x="174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19"/>
                  </a:lnTo>
                  <a:lnTo>
                    <a:pt x="180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1" y="119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5" y="113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5"/>
                  </a:lnTo>
                  <a:lnTo>
                    <a:pt x="194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200" y="115"/>
                  </a:lnTo>
                  <a:lnTo>
                    <a:pt x="198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0" y="115"/>
                  </a:lnTo>
                  <a:lnTo>
                    <a:pt x="201" y="115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3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198" y="112"/>
                  </a:lnTo>
                  <a:lnTo>
                    <a:pt x="198" y="112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6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0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2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3" y="113"/>
                  </a:lnTo>
                  <a:lnTo>
                    <a:pt x="203" y="113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207" y="117"/>
                  </a:lnTo>
                  <a:lnTo>
                    <a:pt x="209" y="117"/>
                  </a:lnTo>
                  <a:lnTo>
                    <a:pt x="211" y="117"/>
                  </a:lnTo>
                  <a:lnTo>
                    <a:pt x="212" y="117"/>
                  </a:lnTo>
                  <a:lnTo>
                    <a:pt x="214" y="117"/>
                  </a:lnTo>
                  <a:lnTo>
                    <a:pt x="214" y="119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7"/>
                  </a:lnTo>
                  <a:lnTo>
                    <a:pt x="220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3"/>
                  </a:lnTo>
                  <a:lnTo>
                    <a:pt x="223" y="113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29" y="110"/>
                  </a:lnTo>
                  <a:lnTo>
                    <a:pt x="231" y="110"/>
                  </a:lnTo>
                  <a:lnTo>
                    <a:pt x="231" y="110"/>
                  </a:lnTo>
                  <a:lnTo>
                    <a:pt x="233" y="110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4" y="108"/>
                  </a:lnTo>
                  <a:lnTo>
                    <a:pt x="236" y="108"/>
                  </a:lnTo>
                  <a:lnTo>
                    <a:pt x="238" y="108"/>
                  </a:lnTo>
                  <a:lnTo>
                    <a:pt x="238" y="106"/>
                  </a:lnTo>
                  <a:lnTo>
                    <a:pt x="238" y="106"/>
                  </a:lnTo>
                  <a:lnTo>
                    <a:pt x="238" y="104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2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99"/>
                  </a:lnTo>
                  <a:lnTo>
                    <a:pt x="247" y="99"/>
                  </a:lnTo>
                  <a:lnTo>
                    <a:pt x="247" y="97"/>
                  </a:lnTo>
                  <a:lnTo>
                    <a:pt x="249" y="97"/>
                  </a:lnTo>
                  <a:lnTo>
                    <a:pt x="251" y="95"/>
                  </a:lnTo>
                  <a:lnTo>
                    <a:pt x="253" y="95"/>
                  </a:lnTo>
                  <a:lnTo>
                    <a:pt x="254" y="93"/>
                  </a:lnTo>
                  <a:lnTo>
                    <a:pt x="254" y="93"/>
                  </a:lnTo>
                  <a:lnTo>
                    <a:pt x="256" y="93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2" y="93"/>
                  </a:lnTo>
                  <a:lnTo>
                    <a:pt x="262" y="93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5" y="93"/>
                  </a:lnTo>
                  <a:lnTo>
                    <a:pt x="265" y="93"/>
                  </a:lnTo>
                  <a:lnTo>
                    <a:pt x="269" y="93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5" y="90"/>
                  </a:lnTo>
                  <a:lnTo>
                    <a:pt x="275" y="90"/>
                  </a:lnTo>
                  <a:lnTo>
                    <a:pt x="276" y="90"/>
                  </a:lnTo>
                  <a:lnTo>
                    <a:pt x="276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6" y="88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7" y="84"/>
                  </a:lnTo>
                  <a:lnTo>
                    <a:pt x="287" y="84"/>
                  </a:lnTo>
                  <a:lnTo>
                    <a:pt x="287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1" y="79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7"/>
                  </a:lnTo>
                  <a:lnTo>
                    <a:pt x="293" y="75"/>
                  </a:lnTo>
                  <a:lnTo>
                    <a:pt x="295" y="75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71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298" y="69"/>
                  </a:lnTo>
                  <a:lnTo>
                    <a:pt x="300" y="68"/>
                  </a:lnTo>
                  <a:lnTo>
                    <a:pt x="300" y="68"/>
                  </a:lnTo>
                  <a:lnTo>
                    <a:pt x="302" y="66"/>
                  </a:lnTo>
                  <a:lnTo>
                    <a:pt x="302" y="66"/>
                  </a:lnTo>
                  <a:lnTo>
                    <a:pt x="302" y="64"/>
                  </a:lnTo>
                  <a:lnTo>
                    <a:pt x="304" y="62"/>
                  </a:lnTo>
                  <a:lnTo>
                    <a:pt x="304" y="62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9"/>
                  </a:lnTo>
                  <a:lnTo>
                    <a:pt x="306" y="57"/>
                  </a:lnTo>
                  <a:lnTo>
                    <a:pt x="306" y="57"/>
                  </a:lnTo>
                  <a:lnTo>
                    <a:pt x="307" y="57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7" y="55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09" y="51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8" y="46"/>
                  </a:lnTo>
                  <a:lnTo>
                    <a:pt x="318" y="46"/>
                  </a:lnTo>
                  <a:lnTo>
                    <a:pt x="320" y="44"/>
                  </a:lnTo>
                  <a:lnTo>
                    <a:pt x="320" y="44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2" y="42"/>
                  </a:lnTo>
                  <a:lnTo>
                    <a:pt x="324" y="40"/>
                  </a:lnTo>
                  <a:lnTo>
                    <a:pt x="324" y="40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29" y="35"/>
                  </a:lnTo>
                  <a:lnTo>
                    <a:pt x="329" y="35"/>
                  </a:lnTo>
                  <a:lnTo>
                    <a:pt x="331" y="33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5" y="31"/>
                  </a:lnTo>
                  <a:lnTo>
                    <a:pt x="335" y="31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39" y="27"/>
                  </a:lnTo>
                  <a:lnTo>
                    <a:pt x="340" y="27"/>
                  </a:lnTo>
                  <a:lnTo>
                    <a:pt x="340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6" y="26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6" y="24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0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5"/>
                  </a:lnTo>
                  <a:lnTo>
                    <a:pt x="355" y="15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5" y="16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7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59" y="15"/>
                  </a:lnTo>
                  <a:lnTo>
                    <a:pt x="360" y="13"/>
                  </a:lnTo>
                  <a:lnTo>
                    <a:pt x="360" y="13"/>
                  </a:lnTo>
                  <a:lnTo>
                    <a:pt x="362" y="13"/>
                  </a:lnTo>
                  <a:lnTo>
                    <a:pt x="362" y="13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66" y="9"/>
                  </a:lnTo>
                  <a:lnTo>
                    <a:pt x="366" y="9"/>
                  </a:lnTo>
                  <a:lnTo>
                    <a:pt x="368" y="9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3" y="6"/>
                  </a:lnTo>
                  <a:lnTo>
                    <a:pt x="373" y="6"/>
                  </a:lnTo>
                  <a:lnTo>
                    <a:pt x="375" y="4"/>
                  </a:lnTo>
                  <a:lnTo>
                    <a:pt x="375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0"/>
                  </a:lnTo>
                  <a:lnTo>
                    <a:pt x="377" y="4"/>
                  </a:lnTo>
                  <a:lnTo>
                    <a:pt x="381" y="18"/>
                  </a:lnTo>
                  <a:lnTo>
                    <a:pt x="392" y="60"/>
                  </a:lnTo>
                  <a:lnTo>
                    <a:pt x="392" y="62"/>
                  </a:lnTo>
                  <a:lnTo>
                    <a:pt x="402" y="106"/>
                  </a:lnTo>
                  <a:lnTo>
                    <a:pt x="410" y="133"/>
                  </a:lnTo>
                  <a:lnTo>
                    <a:pt x="412" y="139"/>
                  </a:lnTo>
                  <a:lnTo>
                    <a:pt x="419" y="165"/>
                  </a:lnTo>
                  <a:lnTo>
                    <a:pt x="413" y="168"/>
                  </a:lnTo>
                  <a:lnTo>
                    <a:pt x="413" y="168"/>
                  </a:lnTo>
                  <a:lnTo>
                    <a:pt x="412" y="168"/>
                  </a:lnTo>
                  <a:lnTo>
                    <a:pt x="410" y="168"/>
                  </a:lnTo>
                  <a:lnTo>
                    <a:pt x="408" y="170"/>
                  </a:lnTo>
                  <a:lnTo>
                    <a:pt x="408" y="170"/>
                  </a:lnTo>
                  <a:lnTo>
                    <a:pt x="408" y="172"/>
                  </a:lnTo>
                  <a:lnTo>
                    <a:pt x="406" y="174"/>
                  </a:lnTo>
                  <a:lnTo>
                    <a:pt x="406" y="175"/>
                  </a:lnTo>
                  <a:lnTo>
                    <a:pt x="408" y="177"/>
                  </a:lnTo>
                  <a:lnTo>
                    <a:pt x="408" y="177"/>
                  </a:lnTo>
                  <a:lnTo>
                    <a:pt x="412" y="179"/>
                  </a:lnTo>
                  <a:lnTo>
                    <a:pt x="412" y="179"/>
                  </a:lnTo>
                  <a:lnTo>
                    <a:pt x="413" y="181"/>
                  </a:lnTo>
                  <a:lnTo>
                    <a:pt x="415" y="185"/>
                  </a:lnTo>
                  <a:lnTo>
                    <a:pt x="415" y="186"/>
                  </a:lnTo>
                  <a:lnTo>
                    <a:pt x="417" y="188"/>
                  </a:lnTo>
                  <a:lnTo>
                    <a:pt x="417" y="192"/>
                  </a:lnTo>
                  <a:lnTo>
                    <a:pt x="417" y="194"/>
                  </a:lnTo>
                  <a:lnTo>
                    <a:pt x="417" y="194"/>
                  </a:lnTo>
                  <a:lnTo>
                    <a:pt x="417" y="196"/>
                  </a:lnTo>
                  <a:lnTo>
                    <a:pt x="417" y="197"/>
                  </a:lnTo>
                  <a:lnTo>
                    <a:pt x="417" y="197"/>
                  </a:lnTo>
                  <a:lnTo>
                    <a:pt x="419" y="197"/>
                  </a:lnTo>
                  <a:lnTo>
                    <a:pt x="419" y="199"/>
                  </a:lnTo>
                  <a:lnTo>
                    <a:pt x="419" y="201"/>
                  </a:lnTo>
                  <a:lnTo>
                    <a:pt x="419" y="201"/>
                  </a:lnTo>
                  <a:lnTo>
                    <a:pt x="421" y="205"/>
                  </a:lnTo>
                  <a:lnTo>
                    <a:pt x="421" y="207"/>
                  </a:lnTo>
                  <a:lnTo>
                    <a:pt x="421" y="208"/>
                  </a:lnTo>
                  <a:lnTo>
                    <a:pt x="421" y="210"/>
                  </a:lnTo>
                  <a:lnTo>
                    <a:pt x="421" y="212"/>
                  </a:lnTo>
                  <a:lnTo>
                    <a:pt x="419" y="216"/>
                  </a:lnTo>
                  <a:lnTo>
                    <a:pt x="419" y="216"/>
                  </a:lnTo>
                  <a:lnTo>
                    <a:pt x="417" y="223"/>
                  </a:lnTo>
                  <a:lnTo>
                    <a:pt x="417" y="225"/>
                  </a:lnTo>
                  <a:lnTo>
                    <a:pt x="417" y="227"/>
                  </a:lnTo>
                  <a:lnTo>
                    <a:pt x="417" y="232"/>
                  </a:lnTo>
                  <a:lnTo>
                    <a:pt x="417" y="236"/>
                  </a:lnTo>
                  <a:lnTo>
                    <a:pt x="417" y="236"/>
                  </a:lnTo>
                  <a:lnTo>
                    <a:pt x="417" y="239"/>
                  </a:lnTo>
                  <a:lnTo>
                    <a:pt x="417" y="243"/>
                  </a:lnTo>
                  <a:lnTo>
                    <a:pt x="419" y="249"/>
                  </a:lnTo>
                  <a:lnTo>
                    <a:pt x="419" y="250"/>
                  </a:lnTo>
                  <a:lnTo>
                    <a:pt x="417" y="252"/>
                  </a:lnTo>
                  <a:lnTo>
                    <a:pt x="419" y="254"/>
                  </a:lnTo>
                  <a:lnTo>
                    <a:pt x="419" y="256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17" y="258"/>
                  </a:lnTo>
                  <a:lnTo>
                    <a:pt x="415" y="258"/>
                  </a:lnTo>
                  <a:lnTo>
                    <a:pt x="415" y="258"/>
                  </a:lnTo>
                  <a:lnTo>
                    <a:pt x="415" y="260"/>
                  </a:lnTo>
                  <a:lnTo>
                    <a:pt x="415" y="260"/>
                  </a:lnTo>
                  <a:lnTo>
                    <a:pt x="417" y="263"/>
                  </a:lnTo>
                  <a:lnTo>
                    <a:pt x="417" y="263"/>
                  </a:lnTo>
                  <a:lnTo>
                    <a:pt x="417" y="265"/>
                  </a:lnTo>
                  <a:lnTo>
                    <a:pt x="417" y="267"/>
                  </a:lnTo>
                  <a:lnTo>
                    <a:pt x="415" y="267"/>
                  </a:lnTo>
                  <a:lnTo>
                    <a:pt x="415" y="269"/>
                  </a:lnTo>
                  <a:lnTo>
                    <a:pt x="415" y="269"/>
                  </a:lnTo>
                  <a:lnTo>
                    <a:pt x="417" y="270"/>
                  </a:lnTo>
                  <a:lnTo>
                    <a:pt x="417" y="272"/>
                  </a:lnTo>
                  <a:lnTo>
                    <a:pt x="417" y="272"/>
                  </a:lnTo>
                  <a:lnTo>
                    <a:pt x="417" y="274"/>
                  </a:lnTo>
                  <a:lnTo>
                    <a:pt x="417" y="274"/>
                  </a:lnTo>
                  <a:lnTo>
                    <a:pt x="415" y="276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5" y="280"/>
                  </a:lnTo>
                  <a:lnTo>
                    <a:pt x="417" y="281"/>
                  </a:lnTo>
                  <a:lnTo>
                    <a:pt x="419" y="283"/>
                  </a:lnTo>
                  <a:lnTo>
                    <a:pt x="419" y="285"/>
                  </a:lnTo>
                  <a:lnTo>
                    <a:pt x="419" y="285"/>
                  </a:lnTo>
                  <a:lnTo>
                    <a:pt x="417" y="287"/>
                  </a:lnTo>
                  <a:lnTo>
                    <a:pt x="417" y="289"/>
                  </a:lnTo>
                  <a:lnTo>
                    <a:pt x="417" y="289"/>
                  </a:lnTo>
                  <a:lnTo>
                    <a:pt x="417" y="292"/>
                  </a:lnTo>
                  <a:lnTo>
                    <a:pt x="417" y="294"/>
                  </a:lnTo>
                  <a:lnTo>
                    <a:pt x="417" y="296"/>
                  </a:lnTo>
                  <a:lnTo>
                    <a:pt x="415" y="296"/>
                  </a:lnTo>
                  <a:lnTo>
                    <a:pt x="413" y="298"/>
                  </a:lnTo>
                  <a:lnTo>
                    <a:pt x="412" y="300"/>
                  </a:lnTo>
                  <a:lnTo>
                    <a:pt x="412" y="300"/>
                  </a:lnTo>
                  <a:lnTo>
                    <a:pt x="408" y="307"/>
                  </a:lnTo>
                  <a:lnTo>
                    <a:pt x="406" y="311"/>
                  </a:lnTo>
                  <a:lnTo>
                    <a:pt x="404" y="313"/>
                  </a:lnTo>
                  <a:lnTo>
                    <a:pt x="402" y="314"/>
                  </a:lnTo>
                  <a:lnTo>
                    <a:pt x="401" y="316"/>
                  </a:lnTo>
                  <a:lnTo>
                    <a:pt x="401" y="320"/>
                  </a:lnTo>
                  <a:lnTo>
                    <a:pt x="401" y="322"/>
                  </a:lnTo>
                  <a:lnTo>
                    <a:pt x="399" y="323"/>
                  </a:lnTo>
                  <a:lnTo>
                    <a:pt x="399" y="323"/>
                  </a:lnTo>
                  <a:lnTo>
                    <a:pt x="395" y="325"/>
                  </a:lnTo>
                  <a:lnTo>
                    <a:pt x="395" y="325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2" y="333"/>
                  </a:lnTo>
                  <a:lnTo>
                    <a:pt x="390" y="333"/>
                  </a:lnTo>
                  <a:lnTo>
                    <a:pt x="388" y="334"/>
                  </a:lnTo>
                  <a:lnTo>
                    <a:pt x="384" y="338"/>
                  </a:lnTo>
                  <a:lnTo>
                    <a:pt x="382" y="340"/>
                  </a:lnTo>
                  <a:lnTo>
                    <a:pt x="382" y="340"/>
                  </a:lnTo>
                  <a:lnTo>
                    <a:pt x="381" y="342"/>
                  </a:lnTo>
                  <a:lnTo>
                    <a:pt x="379" y="342"/>
                  </a:lnTo>
                  <a:lnTo>
                    <a:pt x="379" y="340"/>
                  </a:lnTo>
                  <a:lnTo>
                    <a:pt x="377" y="340"/>
                  </a:lnTo>
                  <a:lnTo>
                    <a:pt x="377" y="338"/>
                  </a:lnTo>
                  <a:lnTo>
                    <a:pt x="375" y="336"/>
                  </a:lnTo>
                  <a:lnTo>
                    <a:pt x="375" y="336"/>
                  </a:lnTo>
                  <a:lnTo>
                    <a:pt x="373" y="334"/>
                  </a:lnTo>
                  <a:lnTo>
                    <a:pt x="371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68" y="338"/>
                  </a:lnTo>
                  <a:lnTo>
                    <a:pt x="368" y="342"/>
                  </a:lnTo>
                  <a:lnTo>
                    <a:pt x="366" y="342"/>
                  </a:lnTo>
                  <a:lnTo>
                    <a:pt x="364" y="344"/>
                  </a:lnTo>
                  <a:lnTo>
                    <a:pt x="364" y="345"/>
                  </a:lnTo>
                  <a:lnTo>
                    <a:pt x="364" y="345"/>
                  </a:lnTo>
                  <a:lnTo>
                    <a:pt x="364" y="347"/>
                  </a:lnTo>
                  <a:lnTo>
                    <a:pt x="364" y="349"/>
                  </a:lnTo>
                  <a:lnTo>
                    <a:pt x="364" y="353"/>
                  </a:lnTo>
                  <a:lnTo>
                    <a:pt x="364" y="355"/>
                  </a:lnTo>
                  <a:lnTo>
                    <a:pt x="364" y="355"/>
                  </a:lnTo>
                  <a:lnTo>
                    <a:pt x="364" y="356"/>
                  </a:lnTo>
                  <a:lnTo>
                    <a:pt x="362" y="355"/>
                  </a:lnTo>
                  <a:lnTo>
                    <a:pt x="360" y="356"/>
                  </a:lnTo>
                  <a:lnTo>
                    <a:pt x="359" y="356"/>
                  </a:lnTo>
                  <a:lnTo>
                    <a:pt x="357" y="356"/>
                  </a:lnTo>
                  <a:lnTo>
                    <a:pt x="355" y="356"/>
                  </a:lnTo>
                  <a:lnTo>
                    <a:pt x="353" y="358"/>
                  </a:lnTo>
                  <a:lnTo>
                    <a:pt x="353" y="358"/>
                  </a:lnTo>
                  <a:lnTo>
                    <a:pt x="353" y="360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1" y="366"/>
                  </a:lnTo>
                  <a:lnTo>
                    <a:pt x="351" y="366"/>
                  </a:lnTo>
                  <a:lnTo>
                    <a:pt x="351" y="367"/>
                  </a:lnTo>
                  <a:lnTo>
                    <a:pt x="349" y="369"/>
                  </a:lnTo>
                  <a:lnTo>
                    <a:pt x="349" y="371"/>
                  </a:lnTo>
                  <a:lnTo>
                    <a:pt x="349" y="371"/>
                  </a:lnTo>
                  <a:lnTo>
                    <a:pt x="351" y="373"/>
                  </a:lnTo>
                  <a:lnTo>
                    <a:pt x="353" y="376"/>
                  </a:lnTo>
                  <a:lnTo>
                    <a:pt x="353" y="378"/>
                  </a:lnTo>
                  <a:lnTo>
                    <a:pt x="351" y="380"/>
                  </a:lnTo>
                  <a:lnTo>
                    <a:pt x="351" y="380"/>
                  </a:lnTo>
                  <a:lnTo>
                    <a:pt x="353" y="382"/>
                  </a:lnTo>
                  <a:lnTo>
                    <a:pt x="351" y="382"/>
                  </a:lnTo>
                  <a:lnTo>
                    <a:pt x="349" y="382"/>
                  </a:lnTo>
                  <a:lnTo>
                    <a:pt x="348" y="384"/>
                  </a:lnTo>
                  <a:lnTo>
                    <a:pt x="348" y="384"/>
                  </a:lnTo>
                  <a:lnTo>
                    <a:pt x="346" y="386"/>
                  </a:lnTo>
                  <a:lnTo>
                    <a:pt x="348" y="386"/>
                  </a:lnTo>
                  <a:lnTo>
                    <a:pt x="349" y="387"/>
                  </a:lnTo>
                  <a:lnTo>
                    <a:pt x="351" y="389"/>
                  </a:lnTo>
                  <a:lnTo>
                    <a:pt x="351" y="389"/>
                  </a:lnTo>
                  <a:lnTo>
                    <a:pt x="353" y="391"/>
                  </a:lnTo>
                  <a:lnTo>
                    <a:pt x="353" y="391"/>
                  </a:lnTo>
                  <a:lnTo>
                    <a:pt x="353" y="395"/>
                  </a:lnTo>
                  <a:lnTo>
                    <a:pt x="353" y="397"/>
                  </a:lnTo>
                  <a:lnTo>
                    <a:pt x="353" y="397"/>
                  </a:lnTo>
                  <a:lnTo>
                    <a:pt x="355" y="398"/>
                  </a:lnTo>
                  <a:lnTo>
                    <a:pt x="357" y="400"/>
                  </a:lnTo>
                  <a:lnTo>
                    <a:pt x="357" y="400"/>
                  </a:lnTo>
                  <a:lnTo>
                    <a:pt x="357" y="402"/>
                  </a:lnTo>
                  <a:lnTo>
                    <a:pt x="355" y="402"/>
                  </a:lnTo>
                  <a:lnTo>
                    <a:pt x="355" y="402"/>
                  </a:lnTo>
                  <a:lnTo>
                    <a:pt x="353" y="400"/>
                  </a:lnTo>
                  <a:lnTo>
                    <a:pt x="351" y="400"/>
                  </a:lnTo>
                  <a:lnTo>
                    <a:pt x="349" y="400"/>
                  </a:lnTo>
                  <a:lnTo>
                    <a:pt x="349" y="400"/>
                  </a:lnTo>
                  <a:lnTo>
                    <a:pt x="349" y="402"/>
                  </a:lnTo>
                  <a:lnTo>
                    <a:pt x="349" y="406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8" y="409"/>
                  </a:lnTo>
                  <a:lnTo>
                    <a:pt x="346" y="411"/>
                  </a:lnTo>
                  <a:lnTo>
                    <a:pt x="344" y="411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9"/>
                  </a:lnTo>
                  <a:lnTo>
                    <a:pt x="342" y="408"/>
                  </a:lnTo>
                  <a:lnTo>
                    <a:pt x="344" y="406"/>
                  </a:lnTo>
                  <a:lnTo>
                    <a:pt x="344" y="404"/>
                  </a:lnTo>
                  <a:lnTo>
                    <a:pt x="344" y="404"/>
                  </a:lnTo>
                  <a:lnTo>
                    <a:pt x="342" y="402"/>
                  </a:lnTo>
                  <a:lnTo>
                    <a:pt x="340" y="398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9" y="397"/>
                  </a:lnTo>
                  <a:lnTo>
                    <a:pt x="337" y="398"/>
                  </a:lnTo>
                  <a:lnTo>
                    <a:pt x="335" y="398"/>
                  </a:lnTo>
                  <a:lnTo>
                    <a:pt x="335" y="398"/>
                  </a:lnTo>
                  <a:lnTo>
                    <a:pt x="333" y="397"/>
                  </a:lnTo>
                  <a:lnTo>
                    <a:pt x="331" y="395"/>
                  </a:lnTo>
                  <a:lnTo>
                    <a:pt x="331" y="395"/>
                  </a:lnTo>
                  <a:lnTo>
                    <a:pt x="329" y="397"/>
                  </a:lnTo>
                  <a:lnTo>
                    <a:pt x="328" y="397"/>
                  </a:lnTo>
                  <a:lnTo>
                    <a:pt x="328" y="400"/>
                  </a:lnTo>
                  <a:lnTo>
                    <a:pt x="326" y="402"/>
                  </a:lnTo>
                  <a:lnTo>
                    <a:pt x="326" y="402"/>
                  </a:lnTo>
                  <a:lnTo>
                    <a:pt x="324" y="408"/>
                  </a:lnTo>
                  <a:lnTo>
                    <a:pt x="324" y="408"/>
                  </a:lnTo>
                  <a:lnTo>
                    <a:pt x="324" y="409"/>
                  </a:lnTo>
                  <a:lnTo>
                    <a:pt x="324" y="411"/>
                  </a:lnTo>
                  <a:lnTo>
                    <a:pt x="322" y="413"/>
                  </a:lnTo>
                  <a:lnTo>
                    <a:pt x="322" y="415"/>
                  </a:lnTo>
                  <a:lnTo>
                    <a:pt x="324" y="420"/>
                  </a:lnTo>
                  <a:lnTo>
                    <a:pt x="324" y="422"/>
                  </a:lnTo>
                  <a:lnTo>
                    <a:pt x="322" y="424"/>
                  </a:lnTo>
                  <a:lnTo>
                    <a:pt x="318" y="426"/>
                  </a:lnTo>
                  <a:lnTo>
                    <a:pt x="318" y="428"/>
                  </a:lnTo>
                  <a:lnTo>
                    <a:pt x="318" y="429"/>
                  </a:lnTo>
                  <a:lnTo>
                    <a:pt x="318" y="431"/>
                  </a:lnTo>
                  <a:lnTo>
                    <a:pt x="318" y="431"/>
                  </a:lnTo>
                  <a:lnTo>
                    <a:pt x="320" y="431"/>
                  </a:lnTo>
                  <a:lnTo>
                    <a:pt x="320" y="433"/>
                  </a:lnTo>
                  <a:lnTo>
                    <a:pt x="322" y="435"/>
                  </a:lnTo>
                  <a:lnTo>
                    <a:pt x="324" y="437"/>
                  </a:lnTo>
                  <a:lnTo>
                    <a:pt x="324" y="440"/>
                  </a:lnTo>
                  <a:lnTo>
                    <a:pt x="326" y="442"/>
                  </a:lnTo>
                  <a:lnTo>
                    <a:pt x="328" y="446"/>
                  </a:lnTo>
                  <a:lnTo>
                    <a:pt x="328" y="448"/>
                  </a:lnTo>
                  <a:lnTo>
                    <a:pt x="328" y="450"/>
                  </a:lnTo>
                  <a:lnTo>
                    <a:pt x="328" y="451"/>
                  </a:lnTo>
                  <a:lnTo>
                    <a:pt x="328" y="451"/>
                  </a:lnTo>
                  <a:lnTo>
                    <a:pt x="324" y="453"/>
                  </a:lnTo>
                  <a:lnTo>
                    <a:pt x="324" y="453"/>
                  </a:lnTo>
                  <a:lnTo>
                    <a:pt x="320" y="453"/>
                  </a:lnTo>
                  <a:lnTo>
                    <a:pt x="318" y="453"/>
                  </a:lnTo>
                  <a:lnTo>
                    <a:pt x="318" y="453"/>
                  </a:lnTo>
                  <a:lnTo>
                    <a:pt x="317" y="455"/>
                  </a:lnTo>
                  <a:lnTo>
                    <a:pt x="318" y="455"/>
                  </a:lnTo>
                  <a:lnTo>
                    <a:pt x="318" y="459"/>
                  </a:lnTo>
                  <a:lnTo>
                    <a:pt x="318" y="462"/>
                  </a:lnTo>
                  <a:lnTo>
                    <a:pt x="318" y="466"/>
                  </a:lnTo>
                  <a:lnTo>
                    <a:pt x="318" y="470"/>
                  </a:lnTo>
                  <a:lnTo>
                    <a:pt x="318" y="472"/>
                  </a:lnTo>
                  <a:lnTo>
                    <a:pt x="318" y="473"/>
                  </a:lnTo>
                  <a:lnTo>
                    <a:pt x="317" y="475"/>
                  </a:lnTo>
                  <a:lnTo>
                    <a:pt x="315" y="475"/>
                  </a:lnTo>
                  <a:lnTo>
                    <a:pt x="313" y="475"/>
                  </a:lnTo>
                  <a:lnTo>
                    <a:pt x="311" y="477"/>
                  </a:lnTo>
                  <a:lnTo>
                    <a:pt x="307" y="479"/>
                  </a:lnTo>
                  <a:lnTo>
                    <a:pt x="306" y="479"/>
                  </a:lnTo>
                  <a:lnTo>
                    <a:pt x="302" y="481"/>
                  </a:lnTo>
                  <a:lnTo>
                    <a:pt x="298" y="482"/>
                  </a:lnTo>
                  <a:lnTo>
                    <a:pt x="296" y="484"/>
                  </a:lnTo>
                  <a:lnTo>
                    <a:pt x="295" y="482"/>
                  </a:lnTo>
                  <a:lnTo>
                    <a:pt x="295" y="482"/>
                  </a:lnTo>
                  <a:lnTo>
                    <a:pt x="293" y="482"/>
                  </a:lnTo>
                  <a:lnTo>
                    <a:pt x="293" y="479"/>
                  </a:lnTo>
                  <a:lnTo>
                    <a:pt x="289" y="477"/>
                  </a:lnTo>
                  <a:lnTo>
                    <a:pt x="289" y="475"/>
                  </a:lnTo>
                  <a:lnTo>
                    <a:pt x="286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4" y="473"/>
                  </a:lnTo>
                  <a:lnTo>
                    <a:pt x="282" y="472"/>
                  </a:lnTo>
                  <a:lnTo>
                    <a:pt x="282" y="470"/>
                  </a:lnTo>
                  <a:lnTo>
                    <a:pt x="280" y="470"/>
                  </a:lnTo>
                  <a:lnTo>
                    <a:pt x="278" y="468"/>
                  </a:lnTo>
                  <a:lnTo>
                    <a:pt x="275" y="470"/>
                  </a:lnTo>
                  <a:lnTo>
                    <a:pt x="271" y="470"/>
                  </a:lnTo>
                  <a:lnTo>
                    <a:pt x="269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66"/>
                  </a:lnTo>
                  <a:lnTo>
                    <a:pt x="264" y="464"/>
                  </a:lnTo>
                  <a:lnTo>
                    <a:pt x="264" y="461"/>
                  </a:lnTo>
                  <a:lnTo>
                    <a:pt x="262" y="461"/>
                  </a:lnTo>
                  <a:lnTo>
                    <a:pt x="262" y="459"/>
                  </a:lnTo>
                  <a:lnTo>
                    <a:pt x="260" y="457"/>
                  </a:lnTo>
                  <a:lnTo>
                    <a:pt x="260" y="455"/>
                  </a:lnTo>
                  <a:lnTo>
                    <a:pt x="260" y="453"/>
                  </a:lnTo>
                  <a:lnTo>
                    <a:pt x="260" y="451"/>
                  </a:lnTo>
                  <a:lnTo>
                    <a:pt x="260" y="451"/>
                  </a:lnTo>
                  <a:lnTo>
                    <a:pt x="258" y="450"/>
                  </a:lnTo>
                  <a:lnTo>
                    <a:pt x="258" y="450"/>
                  </a:lnTo>
                  <a:lnTo>
                    <a:pt x="256" y="450"/>
                  </a:lnTo>
                  <a:lnTo>
                    <a:pt x="254" y="450"/>
                  </a:lnTo>
                  <a:lnTo>
                    <a:pt x="253" y="450"/>
                  </a:lnTo>
                  <a:lnTo>
                    <a:pt x="251" y="451"/>
                  </a:lnTo>
                  <a:lnTo>
                    <a:pt x="245" y="455"/>
                  </a:lnTo>
                  <a:lnTo>
                    <a:pt x="244" y="457"/>
                  </a:lnTo>
                  <a:lnTo>
                    <a:pt x="242" y="459"/>
                  </a:lnTo>
                  <a:lnTo>
                    <a:pt x="240" y="461"/>
                  </a:lnTo>
                  <a:lnTo>
                    <a:pt x="240" y="461"/>
                  </a:lnTo>
                  <a:lnTo>
                    <a:pt x="238" y="462"/>
                  </a:lnTo>
                  <a:lnTo>
                    <a:pt x="238" y="464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4" y="470"/>
                  </a:lnTo>
                  <a:lnTo>
                    <a:pt x="233" y="472"/>
                  </a:lnTo>
                  <a:lnTo>
                    <a:pt x="231" y="472"/>
                  </a:lnTo>
                  <a:lnTo>
                    <a:pt x="229" y="472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3" y="473"/>
                  </a:lnTo>
                  <a:lnTo>
                    <a:pt x="223" y="475"/>
                  </a:lnTo>
                  <a:lnTo>
                    <a:pt x="222" y="475"/>
                  </a:lnTo>
                  <a:lnTo>
                    <a:pt x="222" y="475"/>
                  </a:lnTo>
                  <a:lnTo>
                    <a:pt x="220" y="475"/>
                  </a:lnTo>
                  <a:lnTo>
                    <a:pt x="220" y="473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6" y="470"/>
                  </a:lnTo>
                  <a:lnTo>
                    <a:pt x="214" y="470"/>
                  </a:lnTo>
                  <a:lnTo>
                    <a:pt x="211" y="470"/>
                  </a:lnTo>
                  <a:lnTo>
                    <a:pt x="211" y="470"/>
                  </a:lnTo>
                  <a:lnTo>
                    <a:pt x="207" y="470"/>
                  </a:lnTo>
                  <a:lnTo>
                    <a:pt x="205" y="470"/>
                  </a:lnTo>
                  <a:lnTo>
                    <a:pt x="203" y="470"/>
                  </a:lnTo>
                  <a:lnTo>
                    <a:pt x="201" y="468"/>
                  </a:lnTo>
                  <a:lnTo>
                    <a:pt x="198" y="468"/>
                  </a:lnTo>
                  <a:lnTo>
                    <a:pt x="198" y="470"/>
                  </a:lnTo>
                  <a:lnTo>
                    <a:pt x="194" y="470"/>
                  </a:lnTo>
                  <a:lnTo>
                    <a:pt x="191" y="473"/>
                  </a:lnTo>
                  <a:lnTo>
                    <a:pt x="189" y="473"/>
                  </a:lnTo>
                  <a:lnTo>
                    <a:pt x="189" y="475"/>
                  </a:lnTo>
                  <a:lnTo>
                    <a:pt x="189" y="477"/>
                  </a:lnTo>
                  <a:lnTo>
                    <a:pt x="189" y="477"/>
                  </a:lnTo>
                  <a:lnTo>
                    <a:pt x="187" y="479"/>
                  </a:lnTo>
                  <a:lnTo>
                    <a:pt x="187" y="481"/>
                  </a:lnTo>
                  <a:lnTo>
                    <a:pt x="185" y="481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81" y="479"/>
                  </a:lnTo>
                  <a:lnTo>
                    <a:pt x="178" y="479"/>
                  </a:lnTo>
                  <a:lnTo>
                    <a:pt x="176" y="479"/>
                  </a:lnTo>
                  <a:lnTo>
                    <a:pt x="176" y="479"/>
                  </a:lnTo>
                  <a:lnTo>
                    <a:pt x="176" y="477"/>
                  </a:lnTo>
                  <a:lnTo>
                    <a:pt x="172" y="473"/>
                  </a:lnTo>
                  <a:lnTo>
                    <a:pt x="170" y="473"/>
                  </a:lnTo>
                  <a:lnTo>
                    <a:pt x="169" y="473"/>
                  </a:lnTo>
                  <a:lnTo>
                    <a:pt x="165" y="470"/>
                  </a:lnTo>
                  <a:lnTo>
                    <a:pt x="165" y="468"/>
                  </a:lnTo>
                  <a:lnTo>
                    <a:pt x="161" y="468"/>
                  </a:lnTo>
                  <a:lnTo>
                    <a:pt x="159" y="468"/>
                  </a:lnTo>
                  <a:lnTo>
                    <a:pt x="158" y="468"/>
                  </a:lnTo>
                  <a:lnTo>
                    <a:pt x="158" y="468"/>
                  </a:lnTo>
                  <a:lnTo>
                    <a:pt x="154" y="468"/>
                  </a:lnTo>
                  <a:lnTo>
                    <a:pt x="152" y="468"/>
                  </a:lnTo>
                  <a:lnTo>
                    <a:pt x="148" y="470"/>
                  </a:lnTo>
                  <a:lnTo>
                    <a:pt x="147" y="470"/>
                  </a:lnTo>
                  <a:lnTo>
                    <a:pt x="143" y="470"/>
                  </a:lnTo>
                  <a:lnTo>
                    <a:pt x="141" y="472"/>
                  </a:lnTo>
                  <a:lnTo>
                    <a:pt x="139" y="470"/>
                  </a:lnTo>
                  <a:lnTo>
                    <a:pt x="132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30" y="470"/>
                  </a:lnTo>
                  <a:lnTo>
                    <a:pt x="128" y="468"/>
                  </a:lnTo>
                  <a:lnTo>
                    <a:pt x="128" y="466"/>
                  </a:lnTo>
                  <a:lnTo>
                    <a:pt x="127" y="464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2"/>
                  </a:lnTo>
                  <a:lnTo>
                    <a:pt x="127" y="461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5"/>
                  </a:lnTo>
                  <a:lnTo>
                    <a:pt x="119" y="453"/>
                  </a:lnTo>
                  <a:lnTo>
                    <a:pt x="119" y="453"/>
                  </a:lnTo>
                  <a:lnTo>
                    <a:pt x="117" y="450"/>
                  </a:lnTo>
                  <a:lnTo>
                    <a:pt x="116" y="448"/>
                  </a:lnTo>
                  <a:lnTo>
                    <a:pt x="116" y="448"/>
                  </a:lnTo>
                  <a:lnTo>
                    <a:pt x="116" y="446"/>
                  </a:lnTo>
                  <a:lnTo>
                    <a:pt x="114" y="446"/>
                  </a:lnTo>
                  <a:lnTo>
                    <a:pt x="114" y="444"/>
                  </a:lnTo>
                  <a:lnTo>
                    <a:pt x="110" y="444"/>
                  </a:lnTo>
                  <a:lnTo>
                    <a:pt x="108" y="444"/>
                  </a:lnTo>
                  <a:lnTo>
                    <a:pt x="106" y="444"/>
                  </a:lnTo>
                  <a:lnTo>
                    <a:pt x="105" y="442"/>
                  </a:lnTo>
                  <a:lnTo>
                    <a:pt x="103" y="442"/>
                  </a:lnTo>
                  <a:lnTo>
                    <a:pt x="101" y="439"/>
                  </a:lnTo>
                  <a:lnTo>
                    <a:pt x="101" y="437"/>
                  </a:lnTo>
                  <a:lnTo>
                    <a:pt x="101" y="437"/>
                  </a:lnTo>
                  <a:lnTo>
                    <a:pt x="99" y="437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7" y="439"/>
                  </a:lnTo>
                  <a:lnTo>
                    <a:pt x="96" y="440"/>
                  </a:lnTo>
                  <a:lnTo>
                    <a:pt x="94" y="442"/>
                  </a:lnTo>
                  <a:lnTo>
                    <a:pt x="92" y="442"/>
                  </a:lnTo>
                  <a:lnTo>
                    <a:pt x="88" y="444"/>
                  </a:lnTo>
                  <a:lnTo>
                    <a:pt x="86" y="446"/>
                  </a:lnTo>
                  <a:lnTo>
                    <a:pt x="85" y="446"/>
                  </a:lnTo>
                  <a:lnTo>
                    <a:pt x="83" y="444"/>
                  </a:lnTo>
                  <a:lnTo>
                    <a:pt x="83" y="444"/>
                  </a:lnTo>
                  <a:lnTo>
                    <a:pt x="79" y="444"/>
                  </a:lnTo>
                  <a:lnTo>
                    <a:pt x="77" y="442"/>
                  </a:lnTo>
                  <a:lnTo>
                    <a:pt x="75" y="440"/>
                  </a:lnTo>
                  <a:lnTo>
                    <a:pt x="74" y="439"/>
                  </a:lnTo>
                  <a:lnTo>
                    <a:pt x="72" y="439"/>
                  </a:lnTo>
                  <a:lnTo>
                    <a:pt x="72" y="440"/>
                  </a:lnTo>
                  <a:lnTo>
                    <a:pt x="70" y="440"/>
                  </a:lnTo>
                  <a:lnTo>
                    <a:pt x="68" y="442"/>
                  </a:lnTo>
                  <a:lnTo>
                    <a:pt x="66" y="444"/>
                  </a:lnTo>
                  <a:lnTo>
                    <a:pt x="64" y="446"/>
                  </a:lnTo>
                  <a:lnTo>
                    <a:pt x="0" y="12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5554663" y="1579563"/>
              <a:ext cx="512763" cy="869950"/>
            </a:xfrm>
            <a:custGeom>
              <a:avLst/>
              <a:gdLst/>
              <a:ahLst/>
              <a:cxnLst>
                <a:cxn ang="0">
                  <a:pos x="269" y="400"/>
                </a:cxn>
                <a:cxn ang="0">
                  <a:pos x="265" y="418"/>
                </a:cxn>
                <a:cxn ang="0">
                  <a:pos x="254" y="442"/>
                </a:cxn>
                <a:cxn ang="0">
                  <a:pos x="239" y="448"/>
                </a:cxn>
                <a:cxn ang="0">
                  <a:pos x="236" y="479"/>
                </a:cxn>
                <a:cxn ang="0">
                  <a:pos x="227" y="490"/>
                </a:cxn>
                <a:cxn ang="0">
                  <a:pos x="205" y="484"/>
                </a:cxn>
                <a:cxn ang="0">
                  <a:pos x="194" y="469"/>
                </a:cxn>
                <a:cxn ang="0">
                  <a:pos x="196" y="475"/>
                </a:cxn>
                <a:cxn ang="0">
                  <a:pos x="186" y="479"/>
                </a:cxn>
                <a:cxn ang="0">
                  <a:pos x="185" y="486"/>
                </a:cxn>
                <a:cxn ang="0">
                  <a:pos x="183" y="502"/>
                </a:cxn>
                <a:cxn ang="0">
                  <a:pos x="175" y="513"/>
                </a:cxn>
                <a:cxn ang="0">
                  <a:pos x="168" y="510"/>
                </a:cxn>
                <a:cxn ang="0">
                  <a:pos x="148" y="502"/>
                </a:cxn>
                <a:cxn ang="0">
                  <a:pos x="132" y="528"/>
                </a:cxn>
                <a:cxn ang="0">
                  <a:pos x="124" y="528"/>
                </a:cxn>
                <a:cxn ang="0">
                  <a:pos x="97" y="519"/>
                </a:cxn>
                <a:cxn ang="0">
                  <a:pos x="80" y="521"/>
                </a:cxn>
                <a:cxn ang="0">
                  <a:pos x="80" y="528"/>
                </a:cxn>
                <a:cxn ang="0">
                  <a:pos x="73" y="530"/>
                </a:cxn>
                <a:cxn ang="0">
                  <a:pos x="58" y="533"/>
                </a:cxn>
                <a:cxn ang="0">
                  <a:pos x="48" y="537"/>
                </a:cxn>
                <a:cxn ang="0">
                  <a:pos x="48" y="548"/>
                </a:cxn>
                <a:cxn ang="0">
                  <a:pos x="35" y="544"/>
                </a:cxn>
                <a:cxn ang="0">
                  <a:pos x="35" y="539"/>
                </a:cxn>
                <a:cxn ang="0">
                  <a:pos x="38" y="533"/>
                </a:cxn>
                <a:cxn ang="0">
                  <a:pos x="37" y="530"/>
                </a:cxn>
                <a:cxn ang="0">
                  <a:pos x="35" y="517"/>
                </a:cxn>
                <a:cxn ang="0">
                  <a:pos x="40" y="508"/>
                </a:cxn>
                <a:cxn ang="0">
                  <a:pos x="40" y="504"/>
                </a:cxn>
                <a:cxn ang="0">
                  <a:pos x="37" y="491"/>
                </a:cxn>
                <a:cxn ang="0">
                  <a:pos x="42" y="486"/>
                </a:cxn>
                <a:cxn ang="0">
                  <a:pos x="48" y="480"/>
                </a:cxn>
                <a:cxn ang="0">
                  <a:pos x="53" y="458"/>
                </a:cxn>
                <a:cxn ang="0">
                  <a:pos x="58" y="448"/>
                </a:cxn>
                <a:cxn ang="0">
                  <a:pos x="60" y="437"/>
                </a:cxn>
                <a:cxn ang="0">
                  <a:pos x="69" y="420"/>
                </a:cxn>
                <a:cxn ang="0">
                  <a:pos x="64" y="407"/>
                </a:cxn>
                <a:cxn ang="0">
                  <a:pos x="62" y="396"/>
                </a:cxn>
                <a:cxn ang="0">
                  <a:pos x="57" y="387"/>
                </a:cxn>
                <a:cxn ang="0">
                  <a:pos x="49" y="378"/>
                </a:cxn>
                <a:cxn ang="0">
                  <a:pos x="48" y="369"/>
                </a:cxn>
                <a:cxn ang="0">
                  <a:pos x="49" y="360"/>
                </a:cxn>
                <a:cxn ang="0">
                  <a:pos x="48" y="353"/>
                </a:cxn>
                <a:cxn ang="0">
                  <a:pos x="48" y="314"/>
                </a:cxn>
                <a:cxn ang="0">
                  <a:pos x="0" y="53"/>
                </a:cxn>
                <a:cxn ang="0">
                  <a:pos x="9" y="58"/>
                </a:cxn>
                <a:cxn ang="0">
                  <a:pos x="18" y="62"/>
                </a:cxn>
                <a:cxn ang="0">
                  <a:pos x="33" y="60"/>
                </a:cxn>
                <a:cxn ang="0">
                  <a:pos x="48" y="51"/>
                </a:cxn>
                <a:cxn ang="0">
                  <a:pos x="58" y="42"/>
                </a:cxn>
                <a:cxn ang="0">
                  <a:pos x="170" y="16"/>
                </a:cxn>
                <a:cxn ang="0">
                  <a:pos x="269" y="102"/>
                </a:cxn>
                <a:cxn ang="0">
                  <a:pos x="312" y="327"/>
                </a:cxn>
                <a:cxn ang="0">
                  <a:pos x="314" y="342"/>
                </a:cxn>
                <a:cxn ang="0">
                  <a:pos x="322" y="353"/>
                </a:cxn>
                <a:cxn ang="0">
                  <a:pos x="322" y="365"/>
                </a:cxn>
                <a:cxn ang="0">
                  <a:pos x="294" y="382"/>
                </a:cxn>
              </a:cxnLst>
              <a:rect l="0" t="0" r="r" b="b"/>
              <a:pathLst>
                <a:path w="323" h="548">
                  <a:moveTo>
                    <a:pt x="276" y="382"/>
                  </a:moveTo>
                  <a:lnTo>
                    <a:pt x="274" y="384"/>
                  </a:lnTo>
                  <a:lnTo>
                    <a:pt x="269" y="384"/>
                  </a:lnTo>
                  <a:lnTo>
                    <a:pt x="265" y="384"/>
                  </a:lnTo>
                  <a:lnTo>
                    <a:pt x="265" y="385"/>
                  </a:lnTo>
                  <a:lnTo>
                    <a:pt x="265" y="385"/>
                  </a:lnTo>
                  <a:lnTo>
                    <a:pt x="265" y="389"/>
                  </a:lnTo>
                  <a:lnTo>
                    <a:pt x="265" y="389"/>
                  </a:lnTo>
                  <a:lnTo>
                    <a:pt x="267" y="393"/>
                  </a:lnTo>
                  <a:lnTo>
                    <a:pt x="267" y="396"/>
                  </a:lnTo>
                  <a:lnTo>
                    <a:pt x="269" y="400"/>
                  </a:lnTo>
                  <a:lnTo>
                    <a:pt x="270" y="402"/>
                  </a:lnTo>
                  <a:lnTo>
                    <a:pt x="270" y="402"/>
                  </a:lnTo>
                  <a:lnTo>
                    <a:pt x="272" y="404"/>
                  </a:lnTo>
                  <a:lnTo>
                    <a:pt x="272" y="406"/>
                  </a:lnTo>
                  <a:lnTo>
                    <a:pt x="272" y="407"/>
                  </a:lnTo>
                  <a:lnTo>
                    <a:pt x="270" y="407"/>
                  </a:lnTo>
                  <a:lnTo>
                    <a:pt x="270" y="409"/>
                  </a:lnTo>
                  <a:lnTo>
                    <a:pt x="269" y="411"/>
                  </a:lnTo>
                  <a:lnTo>
                    <a:pt x="267" y="413"/>
                  </a:lnTo>
                  <a:lnTo>
                    <a:pt x="267" y="416"/>
                  </a:lnTo>
                  <a:lnTo>
                    <a:pt x="265" y="418"/>
                  </a:lnTo>
                  <a:lnTo>
                    <a:pt x="265" y="418"/>
                  </a:lnTo>
                  <a:lnTo>
                    <a:pt x="259" y="420"/>
                  </a:lnTo>
                  <a:lnTo>
                    <a:pt x="258" y="422"/>
                  </a:lnTo>
                  <a:lnTo>
                    <a:pt x="258" y="422"/>
                  </a:lnTo>
                  <a:lnTo>
                    <a:pt x="256" y="424"/>
                  </a:lnTo>
                  <a:lnTo>
                    <a:pt x="256" y="427"/>
                  </a:lnTo>
                  <a:lnTo>
                    <a:pt x="254" y="429"/>
                  </a:lnTo>
                  <a:lnTo>
                    <a:pt x="256" y="431"/>
                  </a:lnTo>
                  <a:lnTo>
                    <a:pt x="256" y="437"/>
                  </a:lnTo>
                  <a:lnTo>
                    <a:pt x="254" y="438"/>
                  </a:lnTo>
                  <a:lnTo>
                    <a:pt x="254" y="442"/>
                  </a:lnTo>
                  <a:lnTo>
                    <a:pt x="254" y="442"/>
                  </a:lnTo>
                  <a:lnTo>
                    <a:pt x="250" y="444"/>
                  </a:lnTo>
                  <a:lnTo>
                    <a:pt x="250" y="446"/>
                  </a:lnTo>
                  <a:lnTo>
                    <a:pt x="248" y="446"/>
                  </a:lnTo>
                  <a:lnTo>
                    <a:pt x="248" y="448"/>
                  </a:lnTo>
                  <a:lnTo>
                    <a:pt x="247" y="448"/>
                  </a:lnTo>
                  <a:lnTo>
                    <a:pt x="245" y="448"/>
                  </a:lnTo>
                  <a:lnTo>
                    <a:pt x="245" y="448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9" y="448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53"/>
                  </a:lnTo>
                  <a:lnTo>
                    <a:pt x="238" y="457"/>
                  </a:lnTo>
                  <a:lnTo>
                    <a:pt x="236" y="458"/>
                  </a:lnTo>
                  <a:lnTo>
                    <a:pt x="236" y="460"/>
                  </a:lnTo>
                  <a:lnTo>
                    <a:pt x="234" y="460"/>
                  </a:lnTo>
                  <a:lnTo>
                    <a:pt x="234" y="464"/>
                  </a:lnTo>
                  <a:lnTo>
                    <a:pt x="236" y="473"/>
                  </a:lnTo>
                  <a:lnTo>
                    <a:pt x="236" y="477"/>
                  </a:lnTo>
                  <a:lnTo>
                    <a:pt x="236" y="479"/>
                  </a:lnTo>
                  <a:lnTo>
                    <a:pt x="236" y="480"/>
                  </a:lnTo>
                  <a:lnTo>
                    <a:pt x="234" y="482"/>
                  </a:lnTo>
                  <a:lnTo>
                    <a:pt x="234" y="482"/>
                  </a:lnTo>
                  <a:lnTo>
                    <a:pt x="232" y="484"/>
                  </a:lnTo>
                  <a:lnTo>
                    <a:pt x="230" y="486"/>
                  </a:lnTo>
                  <a:lnTo>
                    <a:pt x="228" y="486"/>
                  </a:lnTo>
                  <a:lnTo>
                    <a:pt x="228" y="488"/>
                  </a:lnTo>
                  <a:lnTo>
                    <a:pt x="227" y="488"/>
                  </a:lnTo>
                  <a:lnTo>
                    <a:pt x="227" y="490"/>
                  </a:lnTo>
                  <a:lnTo>
                    <a:pt x="227" y="491"/>
                  </a:lnTo>
                  <a:lnTo>
                    <a:pt x="227" y="490"/>
                  </a:lnTo>
                  <a:lnTo>
                    <a:pt x="225" y="490"/>
                  </a:lnTo>
                  <a:lnTo>
                    <a:pt x="223" y="488"/>
                  </a:lnTo>
                  <a:lnTo>
                    <a:pt x="221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4" y="488"/>
                  </a:lnTo>
                  <a:lnTo>
                    <a:pt x="214" y="488"/>
                  </a:lnTo>
                  <a:lnTo>
                    <a:pt x="212" y="486"/>
                  </a:lnTo>
                  <a:lnTo>
                    <a:pt x="208" y="486"/>
                  </a:lnTo>
                  <a:lnTo>
                    <a:pt x="206" y="486"/>
                  </a:lnTo>
                  <a:lnTo>
                    <a:pt x="205" y="484"/>
                  </a:lnTo>
                  <a:lnTo>
                    <a:pt x="203" y="484"/>
                  </a:lnTo>
                  <a:lnTo>
                    <a:pt x="201" y="482"/>
                  </a:lnTo>
                  <a:lnTo>
                    <a:pt x="201" y="480"/>
                  </a:lnTo>
                  <a:lnTo>
                    <a:pt x="199" y="477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71"/>
                  </a:lnTo>
                  <a:lnTo>
                    <a:pt x="194" y="469"/>
                  </a:lnTo>
                  <a:lnTo>
                    <a:pt x="192" y="469"/>
                  </a:lnTo>
                  <a:lnTo>
                    <a:pt x="190" y="468"/>
                  </a:lnTo>
                  <a:lnTo>
                    <a:pt x="190" y="469"/>
                  </a:lnTo>
                  <a:lnTo>
                    <a:pt x="190" y="469"/>
                  </a:lnTo>
                  <a:lnTo>
                    <a:pt x="190" y="47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194" y="473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5"/>
                  </a:lnTo>
                  <a:lnTo>
                    <a:pt x="196" y="475"/>
                  </a:lnTo>
                  <a:lnTo>
                    <a:pt x="194" y="475"/>
                  </a:lnTo>
                  <a:lnTo>
                    <a:pt x="192" y="477"/>
                  </a:lnTo>
                  <a:lnTo>
                    <a:pt x="190" y="477"/>
                  </a:lnTo>
                  <a:lnTo>
                    <a:pt x="190" y="479"/>
                  </a:lnTo>
                  <a:lnTo>
                    <a:pt x="190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8" y="480"/>
                  </a:lnTo>
                  <a:lnTo>
                    <a:pt x="186" y="479"/>
                  </a:lnTo>
                  <a:lnTo>
                    <a:pt x="186" y="479"/>
                  </a:lnTo>
                  <a:lnTo>
                    <a:pt x="185" y="479"/>
                  </a:lnTo>
                  <a:lnTo>
                    <a:pt x="183" y="479"/>
                  </a:lnTo>
                  <a:lnTo>
                    <a:pt x="183" y="479"/>
                  </a:lnTo>
                  <a:lnTo>
                    <a:pt x="183" y="480"/>
                  </a:lnTo>
                  <a:lnTo>
                    <a:pt x="183" y="480"/>
                  </a:lnTo>
                  <a:lnTo>
                    <a:pt x="185" y="482"/>
                  </a:lnTo>
                  <a:lnTo>
                    <a:pt x="186" y="482"/>
                  </a:lnTo>
                  <a:lnTo>
                    <a:pt x="186" y="484"/>
                  </a:lnTo>
                  <a:lnTo>
                    <a:pt x="186" y="484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5" y="488"/>
                  </a:lnTo>
                  <a:lnTo>
                    <a:pt x="181" y="488"/>
                  </a:lnTo>
                  <a:lnTo>
                    <a:pt x="181" y="490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9" y="491"/>
                  </a:lnTo>
                  <a:lnTo>
                    <a:pt x="179" y="497"/>
                  </a:lnTo>
                  <a:lnTo>
                    <a:pt x="181" y="499"/>
                  </a:lnTo>
                  <a:lnTo>
                    <a:pt x="183" y="501"/>
                  </a:lnTo>
                  <a:lnTo>
                    <a:pt x="183" y="501"/>
                  </a:lnTo>
                  <a:lnTo>
                    <a:pt x="183" y="502"/>
                  </a:lnTo>
                  <a:lnTo>
                    <a:pt x="183" y="504"/>
                  </a:lnTo>
                  <a:lnTo>
                    <a:pt x="181" y="504"/>
                  </a:lnTo>
                  <a:lnTo>
                    <a:pt x="181" y="504"/>
                  </a:lnTo>
                  <a:lnTo>
                    <a:pt x="179" y="506"/>
                  </a:lnTo>
                  <a:lnTo>
                    <a:pt x="177" y="506"/>
                  </a:lnTo>
                  <a:lnTo>
                    <a:pt x="175" y="506"/>
                  </a:lnTo>
                  <a:lnTo>
                    <a:pt x="175" y="506"/>
                  </a:lnTo>
                  <a:lnTo>
                    <a:pt x="175" y="508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5" y="513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0" y="517"/>
                  </a:lnTo>
                  <a:lnTo>
                    <a:pt x="170" y="515"/>
                  </a:lnTo>
                  <a:lnTo>
                    <a:pt x="170" y="511"/>
                  </a:lnTo>
                  <a:lnTo>
                    <a:pt x="170" y="510"/>
                  </a:lnTo>
                  <a:lnTo>
                    <a:pt x="170" y="510"/>
                  </a:lnTo>
                  <a:lnTo>
                    <a:pt x="170" y="508"/>
                  </a:lnTo>
                  <a:lnTo>
                    <a:pt x="168" y="510"/>
                  </a:lnTo>
                  <a:lnTo>
                    <a:pt x="168" y="510"/>
                  </a:lnTo>
                  <a:lnTo>
                    <a:pt x="164" y="510"/>
                  </a:lnTo>
                  <a:lnTo>
                    <a:pt x="164" y="511"/>
                  </a:lnTo>
                  <a:lnTo>
                    <a:pt x="163" y="511"/>
                  </a:lnTo>
                  <a:lnTo>
                    <a:pt x="161" y="511"/>
                  </a:lnTo>
                  <a:lnTo>
                    <a:pt x="161" y="511"/>
                  </a:lnTo>
                  <a:lnTo>
                    <a:pt x="159" y="510"/>
                  </a:lnTo>
                  <a:lnTo>
                    <a:pt x="153" y="502"/>
                  </a:lnTo>
                  <a:lnTo>
                    <a:pt x="153" y="502"/>
                  </a:lnTo>
                  <a:lnTo>
                    <a:pt x="152" y="502"/>
                  </a:lnTo>
                  <a:lnTo>
                    <a:pt x="150" y="502"/>
                  </a:lnTo>
                  <a:lnTo>
                    <a:pt x="148" y="502"/>
                  </a:lnTo>
                  <a:lnTo>
                    <a:pt x="148" y="504"/>
                  </a:lnTo>
                  <a:lnTo>
                    <a:pt x="146" y="508"/>
                  </a:lnTo>
                  <a:lnTo>
                    <a:pt x="144" y="510"/>
                  </a:lnTo>
                  <a:lnTo>
                    <a:pt x="141" y="511"/>
                  </a:lnTo>
                  <a:lnTo>
                    <a:pt x="137" y="511"/>
                  </a:lnTo>
                  <a:lnTo>
                    <a:pt x="137" y="511"/>
                  </a:lnTo>
                  <a:lnTo>
                    <a:pt x="135" y="515"/>
                  </a:lnTo>
                  <a:lnTo>
                    <a:pt x="133" y="517"/>
                  </a:lnTo>
                  <a:lnTo>
                    <a:pt x="133" y="519"/>
                  </a:lnTo>
                  <a:lnTo>
                    <a:pt x="133" y="524"/>
                  </a:lnTo>
                  <a:lnTo>
                    <a:pt x="132" y="528"/>
                  </a:lnTo>
                  <a:lnTo>
                    <a:pt x="132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30" y="532"/>
                  </a:lnTo>
                  <a:lnTo>
                    <a:pt x="128" y="532"/>
                  </a:lnTo>
                  <a:lnTo>
                    <a:pt x="128" y="532"/>
                  </a:lnTo>
                  <a:lnTo>
                    <a:pt x="126" y="532"/>
                  </a:lnTo>
                  <a:lnTo>
                    <a:pt x="126" y="532"/>
                  </a:lnTo>
                  <a:lnTo>
                    <a:pt x="124" y="530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4" y="528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17" y="526"/>
                  </a:lnTo>
                  <a:lnTo>
                    <a:pt x="115" y="526"/>
                  </a:lnTo>
                  <a:lnTo>
                    <a:pt x="111" y="524"/>
                  </a:lnTo>
                  <a:lnTo>
                    <a:pt x="108" y="522"/>
                  </a:lnTo>
                  <a:lnTo>
                    <a:pt x="104" y="521"/>
                  </a:lnTo>
                  <a:lnTo>
                    <a:pt x="102" y="521"/>
                  </a:lnTo>
                  <a:lnTo>
                    <a:pt x="100" y="521"/>
                  </a:lnTo>
                  <a:lnTo>
                    <a:pt x="97" y="519"/>
                  </a:lnTo>
                  <a:lnTo>
                    <a:pt x="97" y="519"/>
                  </a:lnTo>
                  <a:lnTo>
                    <a:pt x="93" y="521"/>
                  </a:lnTo>
                  <a:lnTo>
                    <a:pt x="91" y="521"/>
                  </a:lnTo>
                  <a:lnTo>
                    <a:pt x="90" y="522"/>
                  </a:lnTo>
                  <a:lnTo>
                    <a:pt x="90" y="524"/>
                  </a:lnTo>
                  <a:lnTo>
                    <a:pt x="88" y="524"/>
                  </a:lnTo>
                  <a:lnTo>
                    <a:pt x="86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80" y="522"/>
                  </a:lnTo>
                  <a:lnTo>
                    <a:pt x="80" y="521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9" y="519"/>
                  </a:lnTo>
                  <a:lnTo>
                    <a:pt x="77" y="519"/>
                  </a:lnTo>
                  <a:lnTo>
                    <a:pt x="77" y="522"/>
                  </a:lnTo>
                  <a:lnTo>
                    <a:pt x="77" y="522"/>
                  </a:lnTo>
                  <a:lnTo>
                    <a:pt x="77" y="524"/>
                  </a:lnTo>
                  <a:lnTo>
                    <a:pt x="79" y="526"/>
                  </a:lnTo>
                  <a:lnTo>
                    <a:pt x="80" y="528"/>
                  </a:lnTo>
                  <a:lnTo>
                    <a:pt x="80" y="528"/>
                  </a:lnTo>
                  <a:lnTo>
                    <a:pt x="82" y="532"/>
                  </a:lnTo>
                  <a:lnTo>
                    <a:pt x="80" y="533"/>
                  </a:lnTo>
                  <a:lnTo>
                    <a:pt x="79" y="535"/>
                  </a:lnTo>
                  <a:lnTo>
                    <a:pt x="79" y="535"/>
                  </a:lnTo>
                  <a:lnTo>
                    <a:pt x="75" y="537"/>
                  </a:lnTo>
                  <a:lnTo>
                    <a:pt x="75" y="537"/>
                  </a:lnTo>
                  <a:lnTo>
                    <a:pt x="73" y="535"/>
                  </a:lnTo>
                  <a:lnTo>
                    <a:pt x="73" y="535"/>
                  </a:lnTo>
                  <a:lnTo>
                    <a:pt x="73" y="533"/>
                  </a:lnTo>
                  <a:lnTo>
                    <a:pt x="73" y="532"/>
                  </a:lnTo>
                  <a:lnTo>
                    <a:pt x="73" y="530"/>
                  </a:lnTo>
                  <a:lnTo>
                    <a:pt x="73" y="528"/>
                  </a:lnTo>
                  <a:lnTo>
                    <a:pt x="71" y="528"/>
                  </a:lnTo>
                  <a:lnTo>
                    <a:pt x="71" y="528"/>
                  </a:lnTo>
                  <a:lnTo>
                    <a:pt x="69" y="528"/>
                  </a:lnTo>
                  <a:lnTo>
                    <a:pt x="68" y="530"/>
                  </a:lnTo>
                  <a:lnTo>
                    <a:pt x="66" y="530"/>
                  </a:lnTo>
                  <a:lnTo>
                    <a:pt x="64" y="530"/>
                  </a:lnTo>
                  <a:lnTo>
                    <a:pt x="62" y="532"/>
                  </a:lnTo>
                  <a:lnTo>
                    <a:pt x="60" y="533"/>
                  </a:lnTo>
                  <a:lnTo>
                    <a:pt x="58" y="533"/>
                  </a:lnTo>
                  <a:lnTo>
                    <a:pt x="58" y="533"/>
                  </a:lnTo>
                  <a:lnTo>
                    <a:pt x="57" y="533"/>
                  </a:lnTo>
                  <a:lnTo>
                    <a:pt x="53" y="530"/>
                  </a:lnTo>
                  <a:lnTo>
                    <a:pt x="53" y="530"/>
                  </a:lnTo>
                  <a:lnTo>
                    <a:pt x="51" y="530"/>
                  </a:lnTo>
                  <a:lnTo>
                    <a:pt x="49" y="528"/>
                  </a:lnTo>
                  <a:lnTo>
                    <a:pt x="49" y="530"/>
                  </a:lnTo>
                  <a:lnTo>
                    <a:pt x="48" y="530"/>
                  </a:lnTo>
                  <a:lnTo>
                    <a:pt x="48" y="532"/>
                  </a:lnTo>
                  <a:lnTo>
                    <a:pt x="46" y="533"/>
                  </a:lnTo>
                  <a:lnTo>
                    <a:pt x="48" y="535"/>
                  </a:lnTo>
                  <a:lnTo>
                    <a:pt x="48" y="537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41"/>
                  </a:lnTo>
                  <a:lnTo>
                    <a:pt x="51" y="541"/>
                  </a:lnTo>
                  <a:lnTo>
                    <a:pt x="51" y="543"/>
                  </a:lnTo>
                  <a:lnTo>
                    <a:pt x="51" y="544"/>
                  </a:lnTo>
                  <a:lnTo>
                    <a:pt x="49" y="546"/>
                  </a:lnTo>
                  <a:lnTo>
                    <a:pt x="49" y="546"/>
                  </a:lnTo>
                  <a:lnTo>
                    <a:pt x="49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8" y="548"/>
                  </a:lnTo>
                  <a:lnTo>
                    <a:pt x="44" y="546"/>
                  </a:lnTo>
                  <a:lnTo>
                    <a:pt x="44" y="546"/>
                  </a:lnTo>
                  <a:lnTo>
                    <a:pt x="42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6"/>
                  </a:lnTo>
                  <a:lnTo>
                    <a:pt x="35" y="544"/>
                  </a:lnTo>
                  <a:lnTo>
                    <a:pt x="35" y="544"/>
                  </a:lnTo>
                  <a:lnTo>
                    <a:pt x="35" y="543"/>
                  </a:lnTo>
                  <a:lnTo>
                    <a:pt x="37" y="544"/>
                  </a:lnTo>
                  <a:lnTo>
                    <a:pt x="38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3"/>
                  </a:lnTo>
                  <a:lnTo>
                    <a:pt x="40" y="541"/>
                  </a:lnTo>
                  <a:lnTo>
                    <a:pt x="38" y="541"/>
                  </a:lnTo>
                  <a:lnTo>
                    <a:pt x="37" y="541"/>
                  </a:lnTo>
                  <a:lnTo>
                    <a:pt x="35" y="539"/>
                  </a:lnTo>
                  <a:lnTo>
                    <a:pt x="33" y="537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3" y="535"/>
                  </a:lnTo>
                  <a:lnTo>
                    <a:pt x="35" y="535"/>
                  </a:lnTo>
                  <a:lnTo>
                    <a:pt x="37" y="535"/>
                  </a:lnTo>
                  <a:lnTo>
                    <a:pt x="38" y="535"/>
                  </a:lnTo>
                  <a:lnTo>
                    <a:pt x="38" y="533"/>
                  </a:lnTo>
                  <a:lnTo>
                    <a:pt x="38" y="533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2"/>
                  </a:lnTo>
                  <a:lnTo>
                    <a:pt x="35" y="532"/>
                  </a:lnTo>
                  <a:lnTo>
                    <a:pt x="33" y="532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3" y="530"/>
                  </a:lnTo>
                  <a:lnTo>
                    <a:pt x="35" y="532"/>
                  </a:lnTo>
                  <a:lnTo>
                    <a:pt x="37" y="530"/>
                  </a:lnTo>
                  <a:lnTo>
                    <a:pt x="37" y="530"/>
                  </a:lnTo>
                  <a:lnTo>
                    <a:pt x="37" y="528"/>
                  </a:lnTo>
                  <a:lnTo>
                    <a:pt x="37" y="526"/>
                  </a:lnTo>
                  <a:lnTo>
                    <a:pt x="38" y="526"/>
                  </a:lnTo>
                  <a:lnTo>
                    <a:pt x="38" y="526"/>
                  </a:lnTo>
                  <a:lnTo>
                    <a:pt x="38" y="524"/>
                  </a:lnTo>
                  <a:lnTo>
                    <a:pt x="37" y="522"/>
                  </a:lnTo>
                  <a:lnTo>
                    <a:pt x="37" y="521"/>
                  </a:lnTo>
                  <a:lnTo>
                    <a:pt x="37" y="519"/>
                  </a:lnTo>
                  <a:lnTo>
                    <a:pt x="37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7"/>
                  </a:lnTo>
                  <a:lnTo>
                    <a:pt x="35" y="515"/>
                  </a:lnTo>
                  <a:lnTo>
                    <a:pt x="38" y="513"/>
                  </a:lnTo>
                  <a:lnTo>
                    <a:pt x="40" y="511"/>
                  </a:lnTo>
                  <a:lnTo>
                    <a:pt x="40" y="511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10"/>
                  </a:lnTo>
                  <a:lnTo>
                    <a:pt x="40" y="508"/>
                  </a:lnTo>
                  <a:lnTo>
                    <a:pt x="40" y="508"/>
                  </a:lnTo>
                  <a:lnTo>
                    <a:pt x="38" y="510"/>
                  </a:lnTo>
                  <a:lnTo>
                    <a:pt x="37" y="510"/>
                  </a:lnTo>
                  <a:lnTo>
                    <a:pt x="37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7" y="508"/>
                  </a:lnTo>
                  <a:lnTo>
                    <a:pt x="38" y="506"/>
                  </a:lnTo>
                  <a:lnTo>
                    <a:pt x="38" y="506"/>
                  </a:lnTo>
                  <a:lnTo>
                    <a:pt x="38" y="504"/>
                  </a:lnTo>
                  <a:lnTo>
                    <a:pt x="40" y="504"/>
                  </a:lnTo>
                  <a:lnTo>
                    <a:pt x="42" y="501"/>
                  </a:lnTo>
                  <a:lnTo>
                    <a:pt x="42" y="501"/>
                  </a:lnTo>
                  <a:lnTo>
                    <a:pt x="42" y="499"/>
                  </a:lnTo>
                  <a:lnTo>
                    <a:pt x="38" y="497"/>
                  </a:lnTo>
                  <a:lnTo>
                    <a:pt x="37" y="497"/>
                  </a:lnTo>
                  <a:lnTo>
                    <a:pt x="37" y="497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35" y="491"/>
                  </a:lnTo>
                  <a:lnTo>
                    <a:pt x="37" y="491"/>
                  </a:lnTo>
                  <a:lnTo>
                    <a:pt x="37" y="491"/>
                  </a:lnTo>
                  <a:lnTo>
                    <a:pt x="38" y="490"/>
                  </a:lnTo>
                  <a:lnTo>
                    <a:pt x="38" y="490"/>
                  </a:lnTo>
                  <a:lnTo>
                    <a:pt x="38" y="486"/>
                  </a:lnTo>
                  <a:lnTo>
                    <a:pt x="38" y="484"/>
                  </a:lnTo>
                  <a:lnTo>
                    <a:pt x="38" y="482"/>
                  </a:lnTo>
                  <a:lnTo>
                    <a:pt x="40" y="482"/>
                  </a:lnTo>
                  <a:lnTo>
                    <a:pt x="40" y="482"/>
                  </a:lnTo>
                  <a:lnTo>
                    <a:pt x="42" y="482"/>
                  </a:lnTo>
                  <a:lnTo>
                    <a:pt x="40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42" y="484"/>
                  </a:lnTo>
                  <a:lnTo>
                    <a:pt x="44" y="482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4" y="480"/>
                  </a:lnTo>
                  <a:lnTo>
                    <a:pt x="46" y="480"/>
                  </a:lnTo>
                  <a:lnTo>
                    <a:pt x="46" y="484"/>
                  </a:lnTo>
                  <a:lnTo>
                    <a:pt x="46" y="484"/>
                  </a:lnTo>
                  <a:lnTo>
                    <a:pt x="48" y="484"/>
                  </a:lnTo>
                  <a:lnTo>
                    <a:pt x="48" y="482"/>
                  </a:lnTo>
                  <a:lnTo>
                    <a:pt x="48" y="480"/>
                  </a:lnTo>
                  <a:lnTo>
                    <a:pt x="48" y="477"/>
                  </a:lnTo>
                  <a:lnTo>
                    <a:pt x="48" y="475"/>
                  </a:lnTo>
                  <a:lnTo>
                    <a:pt x="49" y="473"/>
                  </a:lnTo>
                  <a:lnTo>
                    <a:pt x="51" y="471"/>
                  </a:lnTo>
                  <a:lnTo>
                    <a:pt x="53" y="469"/>
                  </a:lnTo>
                  <a:lnTo>
                    <a:pt x="55" y="466"/>
                  </a:lnTo>
                  <a:lnTo>
                    <a:pt x="55" y="462"/>
                  </a:lnTo>
                  <a:lnTo>
                    <a:pt x="53" y="460"/>
                  </a:lnTo>
                  <a:lnTo>
                    <a:pt x="53" y="460"/>
                  </a:lnTo>
                  <a:lnTo>
                    <a:pt x="51" y="460"/>
                  </a:lnTo>
                  <a:lnTo>
                    <a:pt x="53" y="458"/>
                  </a:lnTo>
                  <a:lnTo>
                    <a:pt x="57" y="457"/>
                  </a:lnTo>
                  <a:lnTo>
                    <a:pt x="58" y="457"/>
                  </a:lnTo>
                  <a:lnTo>
                    <a:pt x="58" y="453"/>
                  </a:lnTo>
                  <a:lnTo>
                    <a:pt x="60" y="453"/>
                  </a:lnTo>
                  <a:lnTo>
                    <a:pt x="60" y="45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60" y="451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8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4"/>
                  </a:lnTo>
                  <a:lnTo>
                    <a:pt x="60" y="442"/>
                  </a:lnTo>
                  <a:lnTo>
                    <a:pt x="60" y="442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2" y="440"/>
                  </a:lnTo>
                  <a:lnTo>
                    <a:pt x="60" y="438"/>
                  </a:lnTo>
                  <a:lnTo>
                    <a:pt x="60" y="437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5"/>
                  </a:lnTo>
                  <a:lnTo>
                    <a:pt x="62" y="433"/>
                  </a:lnTo>
                  <a:lnTo>
                    <a:pt x="66" y="431"/>
                  </a:lnTo>
                  <a:lnTo>
                    <a:pt x="68" y="429"/>
                  </a:lnTo>
                  <a:lnTo>
                    <a:pt x="69" y="427"/>
                  </a:lnTo>
                  <a:lnTo>
                    <a:pt x="69" y="427"/>
                  </a:lnTo>
                  <a:lnTo>
                    <a:pt x="69" y="422"/>
                  </a:lnTo>
                  <a:lnTo>
                    <a:pt x="69" y="422"/>
                  </a:lnTo>
                  <a:lnTo>
                    <a:pt x="69" y="420"/>
                  </a:lnTo>
                  <a:lnTo>
                    <a:pt x="69" y="420"/>
                  </a:lnTo>
                  <a:lnTo>
                    <a:pt x="69" y="418"/>
                  </a:lnTo>
                  <a:lnTo>
                    <a:pt x="68" y="418"/>
                  </a:lnTo>
                  <a:lnTo>
                    <a:pt x="68" y="416"/>
                  </a:lnTo>
                  <a:lnTo>
                    <a:pt x="68" y="416"/>
                  </a:lnTo>
                  <a:lnTo>
                    <a:pt x="69" y="416"/>
                  </a:lnTo>
                  <a:lnTo>
                    <a:pt x="69" y="415"/>
                  </a:lnTo>
                  <a:lnTo>
                    <a:pt x="66" y="413"/>
                  </a:lnTo>
                  <a:lnTo>
                    <a:pt x="66" y="411"/>
                  </a:lnTo>
                  <a:lnTo>
                    <a:pt x="66" y="409"/>
                  </a:lnTo>
                  <a:lnTo>
                    <a:pt x="64" y="407"/>
                  </a:lnTo>
                  <a:lnTo>
                    <a:pt x="62" y="407"/>
                  </a:lnTo>
                  <a:lnTo>
                    <a:pt x="62" y="407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2" y="402"/>
                  </a:lnTo>
                  <a:lnTo>
                    <a:pt x="64" y="402"/>
                  </a:lnTo>
                  <a:lnTo>
                    <a:pt x="64" y="402"/>
                  </a:lnTo>
                  <a:lnTo>
                    <a:pt x="62" y="400"/>
                  </a:lnTo>
                  <a:lnTo>
                    <a:pt x="62" y="400"/>
                  </a:lnTo>
                  <a:lnTo>
                    <a:pt x="64" y="398"/>
                  </a:lnTo>
                  <a:lnTo>
                    <a:pt x="62" y="396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2" y="395"/>
                  </a:lnTo>
                  <a:lnTo>
                    <a:pt x="60" y="393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91"/>
                  </a:lnTo>
                  <a:lnTo>
                    <a:pt x="57" y="387"/>
                  </a:lnTo>
                  <a:lnTo>
                    <a:pt x="55" y="385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2"/>
                  </a:lnTo>
                  <a:lnTo>
                    <a:pt x="51" y="380"/>
                  </a:lnTo>
                  <a:lnTo>
                    <a:pt x="51" y="380"/>
                  </a:lnTo>
                  <a:lnTo>
                    <a:pt x="49" y="380"/>
                  </a:lnTo>
                  <a:lnTo>
                    <a:pt x="49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8"/>
                  </a:lnTo>
                  <a:lnTo>
                    <a:pt x="48" y="376"/>
                  </a:lnTo>
                  <a:lnTo>
                    <a:pt x="48" y="376"/>
                  </a:lnTo>
                  <a:lnTo>
                    <a:pt x="46" y="376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8" y="371"/>
                  </a:lnTo>
                  <a:lnTo>
                    <a:pt x="48" y="371"/>
                  </a:lnTo>
                  <a:lnTo>
                    <a:pt x="48" y="369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49" y="367"/>
                  </a:lnTo>
                  <a:lnTo>
                    <a:pt x="51" y="367"/>
                  </a:lnTo>
                  <a:lnTo>
                    <a:pt x="51" y="363"/>
                  </a:lnTo>
                  <a:lnTo>
                    <a:pt x="51" y="363"/>
                  </a:lnTo>
                  <a:lnTo>
                    <a:pt x="51" y="362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51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6" y="354"/>
                  </a:lnTo>
                  <a:lnTo>
                    <a:pt x="46" y="354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53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49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7"/>
                  </a:lnTo>
                  <a:lnTo>
                    <a:pt x="53" y="347"/>
                  </a:lnTo>
                  <a:lnTo>
                    <a:pt x="51" y="331"/>
                  </a:lnTo>
                  <a:lnTo>
                    <a:pt x="48" y="314"/>
                  </a:lnTo>
                  <a:lnTo>
                    <a:pt x="40" y="281"/>
                  </a:lnTo>
                  <a:lnTo>
                    <a:pt x="35" y="247"/>
                  </a:lnTo>
                  <a:lnTo>
                    <a:pt x="27" y="206"/>
                  </a:lnTo>
                  <a:lnTo>
                    <a:pt x="27" y="204"/>
                  </a:lnTo>
                  <a:lnTo>
                    <a:pt x="22" y="175"/>
                  </a:lnTo>
                  <a:lnTo>
                    <a:pt x="16" y="142"/>
                  </a:lnTo>
                  <a:lnTo>
                    <a:pt x="13" y="122"/>
                  </a:lnTo>
                  <a:lnTo>
                    <a:pt x="9" y="106"/>
                  </a:lnTo>
                  <a:lnTo>
                    <a:pt x="5" y="8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31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5" y="58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4" y="53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5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91" y="33"/>
                  </a:lnTo>
                  <a:lnTo>
                    <a:pt x="117" y="27"/>
                  </a:lnTo>
                  <a:lnTo>
                    <a:pt x="132" y="24"/>
                  </a:lnTo>
                  <a:lnTo>
                    <a:pt x="155" y="20"/>
                  </a:lnTo>
                  <a:lnTo>
                    <a:pt x="170" y="16"/>
                  </a:lnTo>
                  <a:lnTo>
                    <a:pt x="203" y="9"/>
                  </a:lnTo>
                  <a:lnTo>
                    <a:pt x="212" y="9"/>
                  </a:lnTo>
                  <a:lnTo>
                    <a:pt x="245" y="2"/>
                  </a:lnTo>
                  <a:lnTo>
                    <a:pt x="247" y="0"/>
                  </a:lnTo>
                  <a:lnTo>
                    <a:pt x="248" y="9"/>
                  </a:lnTo>
                  <a:lnTo>
                    <a:pt x="254" y="27"/>
                  </a:lnTo>
                  <a:lnTo>
                    <a:pt x="256" y="42"/>
                  </a:lnTo>
                  <a:lnTo>
                    <a:pt x="259" y="58"/>
                  </a:lnTo>
                  <a:lnTo>
                    <a:pt x="259" y="62"/>
                  </a:lnTo>
                  <a:lnTo>
                    <a:pt x="267" y="95"/>
                  </a:lnTo>
                  <a:lnTo>
                    <a:pt x="269" y="102"/>
                  </a:lnTo>
                  <a:lnTo>
                    <a:pt x="274" y="128"/>
                  </a:lnTo>
                  <a:lnTo>
                    <a:pt x="278" y="144"/>
                  </a:lnTo>
                  <a:lnTo>
                    <a:pt x="283" y="173"/>
                  </a:lnTo>
                  <a:lnTo>
                    <a:pt x="283" y="177"/>
                  </a:lnTo>
                  <a:lnTo>
                    <a:pt x="291" y="214"/>
                  </a:lnTo>
                  <a:lnTo>
                    <a:pt x="292" y="226"/>
                  </a:lnTo>
                  <a:lnTo>
                    <a:pt x="298" y="250"/>
                  </a:lnTo>
                  <a:lnTo>
                    <a:pt x="301" y="270"/>
                  </a:lnTo>
                  <a:lnTo>
                    <a:pt x="303" y="276"/>
                  </a:lnTo>
                  <a:lnTo>
                    <a:pt x="309" y="301"/>
                  </a:lnTo>
                  <a:lnTo>
                    <a:pt x="312" y="327"/>
                  </a:lnTo>
                  <a:lnTo>
                    <a:pt x="314" y="327"/>
                  </a:lnTo>
                  <a:lnTo>
                    <a:pt x="312" y="329"/>
                  </a:lnTo>
                  <a:lnTo>
                    <a:pt x="311" y="331"/>
                  </a:lnTo>
                  <a:lnTo>
                    <a:pt x="311" y="331"/>
                  </a:lnTo>
                  <a:lnTo>
                    <a:pt x="309" y="334"/>
                  </a:lnTo>
                  <a:lnTo>
                    <a:pt x="309" y="334"/>
                  </a:lnTo>
                  <a:lnTo>
                    <a:pt x="309" y="336"/>
                  </a:lnTo>
                  <a:lnTo>
                    <a:pt x="311" y="336"/>
                  </a:lnTo>
                  <a:lnTo>
                    <a:pt x="311" y="338"/>
                  </a:lnTo>
                  <a:lnTo>
                    <a:pt x="312" y="338"/>
                  </a:lnTo>
                  <a:lnTo>
                    <a:pt x="314" y="342"/>
                  </a:lnTo>
                  <a:lnTo>
                    <a:pt x="316" y="342"/>
                  </a:lnTo>
                  <a:lnTo>
                    <a:pt x="316" y="343"/>
                  </a:lnTo>
                  <a:lnTo>
                    <a:pt x="316" y="343"/>
                  </a:lnTo>
                  <a:lnTo>
                    <a:pt x="316" y="345"/>
                  </a:lnTo>
                  <a:lnTo>
                    <a:pt x="312" y="351"/>
                  </a:lnTo>
                  <a:lnTo>
                    <a:pt x="312" y="351"/>
                  </a:lnTo>
                  <a:lnTo>
                    <a:pt x="312" y="353"/>
                  </a:lnTo>
                  <a:lnTo>
                    <a:pt x="314" y="353"/>
                  </a:lnTo>
                  <a:lnTo>
                    <a:pt x="314" y="353"/>
                  </a:lnTo>
                  <a:lnTo>
                    <a:pt x="320" y="353"/>
                  </a:lnTo>
                  <a:lnTo>
                    <a:pt x="322" y="353"/>
                  </a:lnTo>
                  <a:lnTo>
                    <a:pt x="323" y="353"/>
                  </a:lnTo>
                  <a:lnTo>
                    <a:pt x="323" y="354"/>
                  </a:lnTo>
                  <a:lnTo>
                    <a:pt x="323" y="356"/>
                  </a:lnTo>
                  <a:lnTo>
                    <a:pt x="322" y="356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0"/>
                  </a:lnTo>
                  <a:lnTo>
                    <a:pt x="320" y="362"/>
                  </a:lnTo>
                  <a:lnTo>
                    <a:pt x="322" y="363"/>
                  </a:lnTo>
                  <a:lnTo>
                    <a:pt x="322" y="363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18" y="365"/>
                  </a:lnTo>
                  <a:lnTo>
                    <a:pt x="316" y="365"/>
                  </a:lnTo>
                  <a:lnTo>
                    <a:pt x="311" y="369"/>
                  </a:lnTo>
                  <a:lnTo>
                    <a:pt x="307" y="371"/>
                  </a:lnTo>
                  <a:lnTo>
                    <a:pt x="305" y="371"/>
                  </a:lnTo>
                  <a:lnTo>
                    <a:pt x="303" y="373"/>
                  </a:lnTo>
                  <a:lnTo>
                    <a:pt x="301" y="373"/>
                  </a:lnTo>
                  <a:lnTo>
                    <a:pt x="300" y="376"/>
                  </a:lnTo>
                  <a:lnTo>
                    <a:pt x="298" y="378"/>
                  </a:lnTo>
                  <a:lnTo>
                    <a:pt x="294" y="382"/>
                  </a:lnTo>
                  <a:lnTo>
                    <a:pt x="292" y="384"/>
                  </a:lnTo>
                  <a:lnTo>
                    <a:pt x="291" y="385"/>
                  </a:lnTo>
                  <a:lnTo>
                    <a:pt x="291" y="385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5" y="384"/>
                  </a:lnTo>
                  <a:lnTo>
                    <a:pt x="281" y="380"/>
                  </a:lnTo>
                  <a:lnTo>
                    <a:pt x="280" y="380"/>
                  </a:lnTo>
                  <a:lnTo>
                    <a:pt x="278" y="380"/>
                  </a:lnTo>
                  <a:lnTo>
                    <a:pt x="276" y="38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6637338" y="525463"/>
              <a:ext cx="941388" cy="839788"/>
            </a:xfrm>
            <a:custGeom>
              <a:avLst/>
              <a:gdLst/>
              <a:ahLst/>
              <a:cxnLst>
                <a:cxn ang="0">
                  <a:pos x="480" y="468"/>
                </a:cxn>
                <a:cxn ang="0">
                  <a:pos x="447" y="459"/>
                </a:cxn>
                <a:cxn ang="0">
                  <a:pos x="433" y="432"/>
                </a:cxn>
                <a:cxn ang="0">
                  <a:pos x="420" y="424"/>
                </a:cxn>
                <a:cxn ang="0">
                  <a:pos x="396" y="413"/>
                </a:cxn>
                <a:cxn ang="0">
                  <a:pos x="9" y="527"/>
                </a:cxn>
                <a:cxn ang="0">
                  <a:pos x="27" y="461"/>
                </a:cxn>
                <a:cxn ang="0">
                  <a:pos x="42" y="445"/>
                </a:cxn>
                <a:cxn ang="0">
                  <a:pos x="53" y="423"/>
                </a:cxn>
                <a:cxn ang="0">
                  <a:pos x="58" y="402"/>
                </a:cxn>
                <a:cxn ang="0">
                  <a:pos x="53" y="384"/>
                </a:cxn>
                <a:cxn ang="0">
                  <a:pos x="34" y="373"/>
                </a:cxn>
                <a:cxn ang="0">
                  <a:pos x="29" y="357"/>
                </a:cxn>
                <a:cxn ang="0">
                  <a:pos x="53" y="342"/>
                </a:cxn>
                <a:cxn ang="0">
                  <a:pos x="80" y="329"/>
                </a:cxn>
                <a:cxn ang="0">
                  <a:pos x="115" y="320"/>
                </a:cxn>
                <a:cxn ang="0">
                  <a:pos x="144" y="318"/>
                </a:cxn>
                <a:cxn ang="0">
                  <a:pos x="169" y="318"/>
                </a:cxn>
                <a:cxn ang="0">
                  <a:pos x="193" y="307"/>
                </a:cxn>
                <a:cxn ang="0">
                  <a:pos x="211" y="307"/>
                </a:cxn>
                <a:cxn ang="0">
                  <a:pos x="211" y="304"/>
                </a:cxn>
                <a:cxn ang="0">
                  <a:pos x="221" y="298"/>
                </a:cxn>
                <a:cxn ang="0">
                  <a:pos x="230" y="291"/>
                </a:cxn>
                <a:cxn ang="0">
                  <a:pos x="244" y="267"/>
                </a:cxn>
                <a:cxn ang="0">
                  <a:pos x="263" y="256"/>
                </a:cxn>
                <a:cxn ang="0">
                  <a:pos x="263" y="242"/>
                </a:cxn>
                <a:cxn ang="0">
                  <a:pos x="266" y="238"/>
                </a:cxn>
                <a:cxn ang="0">
                  <a:pos x="259" y="233"/>
                </a:cxn>
                <a:cxn ang="0">
                  <a:pos x="250" y="222"/>
                </a:cxn>
                <a:cxn ang="0">
                  <a:pos x="252" y="214"/>
                </a:cxn>
                <a:cxn ang="0">
                  <a:pos x="257" y="205"/>
                </a:cxn>
                <a:cxn ang="0">
                  <a:pos x="263" y="196"/>
                </a:cxn>
                <a:cxn ang="0">
                  <a:pos x="259" y="194"/>
                </a:cxn>
                <a:cxn ang="0">
                  <a:pos x="255" y="191"/>
                </a:cxn>
                <a:cxn ang="0">
                  <a:pos x="246" y="189"/>
                </a:cxn>
                <a:cxn ang="0">
                  <a:pos x="241" y="200"/>
                </a:cxn>
                <a:cxn ang="0">
                  <a:pos x="235" y="192"/>
                </a:cxn>
                <a:cxn ang="0">
                  <a:pos x="237" y="181"/>
                </a:cxn>
                <a:cxn ang="0">
                  <a:pos x="246" y="170"/>
                </a:cxn>
                <a:cxn ang="0">
                  <a:pos x="255" y="161"/>
                </a:cxn>
                <a:cxn ang="0">
                  <a:pos x="264" y="147"/>
                </a:cxn>
                <a:cxn ang="0">
                  <a:pos x="268" y="139"/>
                </a:cxn>
                <a:cxn ang="0">
                  <a:pos x="268" y="125"/>
                </a:cxn>
                <a:cxn ang="0">
                  <a:pos x="283" y="95"/>
                </a:cxn>
                <a:cxn ang="0">
                  <a:pos x="297" y="72"/>
                </a:cxn>
                <a:cxn ang="0">
                  <a:pos x="312" y="59"/>
                </a:cxn>
                <a:cxn ang="0">
                  <a:pos x="321" y="48"/>
                </a:cxn>
                <a:cxn ang="0">
                  <a:pos x="330" y="41"/>
                </a:cxn>
                <a:cxn ang="0">
                  <a:pos x="454" y="8"/>
                </a:cxn>
                <a:cxn ang="0">
                  <a:pos x="464" y="39"/>
                </a:cxn>
                <a:cxn ang="0">
                  <a:pos x="478" y="74"/>
                </a:cxn>
                <a:cxn ang="0">
                  <a:pos x="486" y="119"/>
                </a:cxn>
                <a:cxn ang="0">
                  <a:pos x="500" y="150"/>
                </a:cxn>
                <a:cxn ang="0">
                  <a:pos x="511" y="161"/>
                </a:cxn>
                <a:cxn ang="0">
                  <a:pos x="550" y="264"/>
                </a:cxn>
                <a:cxn ang="0">
                  <a:pos x="588" y="490"/>
                </a:cxn>
                <a:cxn ang="0">
                  <a:pos x="582" y="494"/>
                </a:cxn>
                <a:cxn ang="0">
                  <a:pos x="579" y="503"/>
                </a:cxn>
                <a:cxn ang="0">
                  <a:pos x="575" y="510"/>
                </a:cxn>
                <a:cxn ang="0">
                  <a:pos x="571" y="514"/>
                </a:cxn>
                <a:cxn ang="0">
                  <a:pos x="570" y="523"/>
                </a:cxn>
              </a:cxnLst>
              <a:rect l="0" t="0" r="r" b="b"/>
              <a:pathLst>
                <a:path w="593" h="529">
                  <a:moveTo>
                    <a:pt x="566" y="529"/>
                  </a:moveTo>
                  <a:lnTo>
                    <a:pt x="566" y="523"/>
                  </a:lnTo>
                  <a:lnTo>
                    <a:pt x="566" y="519"/>
                  </a:lnTo>
                  <a:lnTo>
                    <a:pt x="566" y="516"/>
                  </a:lnTo>
                  <a:lnTo>
                    <a:pt x="566" y="512"/>
                  </a:lnTo>
                  <a:lnTo>
                    <a:pt x="568" y="508"/>
                  </a:lnTo>
                  <a:lnTo>
                    <a:pt x="568" y="505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8" y="503"/>
                  </a:lnTo>
                  <a:lnTo>
                    <a:pt x="566" y="499"/>
                  </a:lnTo>
                  <a:lnTo>
                    <a:pt x="566" y="499"/>
                  </a:lnTo>
                  <a:lnTo>
                    <a:pt x="566" y="498"/>
                  </a:lnTo>
                  <a:lnTo>
                    <a:pt x="566" y="496"/>
                  </a:lnTo>
                  <a:lnTo>
                    <a:pt x="566" y="490"/>
                  </a:lnTo>
                  <a:lnTo>
                    <a:pt x="531" y="485"/>
                  </a:lnTo>
                  <a:lnTo>
                    <a:pt x="529" y="485"/>
                  </a:lnTo>
                  <a:lnTo>
                    <a:pt x="515" y="481"/>
                  </a:lnTo>
                  <a:lnTo>
                    <a:pt x="482" y="472"/>
                  </a:lnTo>
                  <a:lnTo>
                    <a:pt x="480" y="470"/>
                  </a:lnTo>
                  <a:lnTo>
                    <a:pt x="480" y="470"/>
                  </a:lnTo>
                  <a:lnTo>
                    <a:pt x="480" y="468"/>
                  </a:lnTo>
                  <a:lnTo>
                    <a:pt x="478" y="468"/>
                  </a:lnTo>
                  <a:lnTo>
                    <a:pt x="476" y="466"/>
                  </a:lnTo>
                  <a:lnTo>
                    <a:pt x="475" y="466"/>
                  </a:lnTo>
                  <a:lnTo>
                    <a:pt x="473" y="463"/>
                  </a:lnTo>
                  <a:lnTo>
                    <a:pt x="473" y="463"/>
                  </a:lnTo>
                  <a:lnTo>
                    <a:pt x="469" y="465"/>
                  </a:lnTo>
                  <a:lnTo>
                    <a:pt x="465" y="465"/>
                  </a:lnTo>
                  <a:lnTo>
                    <a:pt x="465" y="465"/>
                  </a:lnTo>
                  <a:lnTo>
                    <a:pt x="464" y="465"/>
                  </a:lnTo>
                  <a:lnTo>
                    <a:pt x="462" y="465"/>
                  </a:lnTo>
                  <a:lnTo>
                    <a:pt x="460" y="466"/>
                  </a:lnTo>
                  <a:lnTo>
                    <a:pt x="460" y="466"/>
                  </a:lnTo>
                  <a:lnTo>
                    <a:pt x="458" y="465"/>
                  </a:lnTo>
                  <a:lnTo>
                    <a:pt x="458" y="465"/>
                  </a:lnTo>
                  <a:lnTo>
                    <a:pt x="456" y="463"/>
                  </a:lnTo>
                  <a:lnTo>
                    <a:pt x="454" y="461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51" y="463"/>
                  </a:lnTo>
                  <a:lnTo>
                    <a:pt x="449" y="461"/>
                  </a:lnTo>
                  <a:lnTo>
                    <a:pt x="449" y="461"/>
                  </a:lnTo>
                  <a:lnTo>
                    <a:pt x="447" y="459"/>
                  </a:lnTo>
                  <a:lnTo>
                    <a:pt x="445" y="457"/>
                  </a:lnTo>
                  <a:lnTo>
                    <a:pt x="445" y="457"/>
                  </a:lnTo>
                  <a:lnTo>
                    <a:pt x="444" y="457"/>
                  </a:lnTo>
                  <a:lnTo>
                    <a:pt x="444" y="455"/>
                  </a:lnTo>
                  <a:lnTo>
                    <a:pt x="444" y="454"/>
                  </a:lnTo>
                  <a:lnTo>
                    <a:pt x="442" y="454"/>
                  </a:lnTo>
                  <a:lnTo>
                    <a:pt x="440" y="452"/>
                  </a:lnTo>
                  <a:lnTo>
                    <a:pt x="438" y="452"/>
                  </a:lnTo>
                  <a:lnTo>
                    <a:pt x="438" y="452"/>
                  </a:lnTo>
                  <a:lnTo>
                    <a:pt x="438" y="450"/>
                  </a:lnTo>
                  <a:lnTo>
                    <a:pt x="438" y="450"/>
                  </a:lnTo>
                  <a:lnTo>
                    <a:pt x="438" y="448"/>
                  </a:lnTo>
                  <a:lnTo>
                    <a:pt x="438" y="448"/>
                  </a:lnTo>
                  <a:lnTo>
                    <a:pt x="436" y="445"/>
                  </a:lnTo>
                  <a:lnTo>
                    <a:pt x="436" y="443"/>
                  </a:lnTo>
                  <a:lnTo>
                    <a:pt x="434" y="441"/>
                  </a:lnTo>
                  <a:lnTo>
                    <a:pt x="434" y="439"/>
                  </a:lnTo>
                  <a:lnTo>
                    <a:pt x="434" y="437"/>
                  </a:lnTo>
                  <a:lnTo>
                    <a:pt x="434" y="437"/>
                  </a:lnTo>
                  <a:lnTo>
                    <a:pt x="434" y="435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3" y="432"/>
                  </a:lnTo>
                  <a:lnTo>
                    <a:pt x="431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9" y="432"/>
                  </a:lnTo>
                  <a:lnTo>
                    <a:pt x="427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29" y="430"/>
                  </a:lnTo>
                  <a:lnTo>
                    <a:pt x="431" y="428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9" y="426"/>
                  </a:lnTo>
                  <a:lnTo>
                    <a:pt x="427" y="426"/>
                  </a:lnTo>
                  <a:lnTo>
                    <a:pt x="425" y="426"/>
                  </a:lnTo>
                  <a:lnTo>
                    <a:pt x="425" y="424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2" y="424"/>
                  </a:lnTo>
                  <a:lnTo>
                    <a:pt x="420" y="424"/>
                  </a:lnTo>
                  <a:lnTo>
                    <a:pt x="420" y="424"/>
                  </a:lnTo>
                  <a:lnTo>
                    <a:pt x="420" y="423"/>
                  </a:lnTo>
                  <a:lnTo>
                    <a:pt x="418" y="423"/>
                  </a:lnTo>
                  <a:lnTo>
                    <a:pt x="418" y="423"/>
                  </a:lnTo>
                  <a:lnTo>
                    <a:pt x="416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2" y="424"/>
                  </a:lnTo>
                  <a:lnTo>
                    <a:pt x="411" y="423"/>
                  </a:lnTo>
                  <a:lnTo>
                    <a:pt x="409" y="423"/>
                  </a:lnTo>
                  <a:lnTo>
                    <a:pt x="409" y="423"/>
                  </a:lnTo>
                  <a:lnTo>
                    <a:pt x="409" y="421"/>
                  </a:lnTo>
                  <a:lnTo>
                    <a:pt x="409" y="419"/>
                  </a:lnTo>
                  <a:lnTo>
                    <a:pt x="405" y="415"/>
                  </a:lnTo>
                  <a:lnTo>
                    <a:pt x="405" y="417"/>
                  </a:lnTo>
                  <a:lnTo>
                    <a:pt x="405" y="417"/>
                  </a:lnTo>
                  <a:lnTo>
                    <a:pt x="403" y="417"/>
                  </a:lnTo>
                  <a:lnTo>
                    <a:pt x="403" y="417"/>
                  </a:lnTo>
                  <a:lnTo>
                    <a:pt x="400" y="415"/>
                  </a:lnTo>
                  <a:lnTo>
                    <a:pt x="400" y="415"/>
                  </a:lnTo>
                  <a:lnTo>
                    <a:pt x="400" y="413"/>
                  </a:lnTo>
                  <a:lnTo>
                    <a:pt x="398" y="413"/>
                  </a:lnTo>
                  <a:lnTo>
                    <a:pt x="396" y="412"/>
                  </a:lnTo>
                  <a:lnTo>
                    <a:pt x="396" y="413"/>
                  </a:lnTo>
                  <a:lnTo>
                    <a:pt x="396" y="413"/>
                  </a:lnTo>
                  <a:lnTo>
                    <a:pt x="394" y="413"/>
                  </a:lnTo>
                  <a:lnTo>
                    <a:pt x="387" y="417"/>
                  </a:lnTo>
                  <a:lnTo>
                    <a:pt x="332" y="434"/>
                  </a:lnTo>
                  <a:lnTo>
                    <a:pt x="332" y="434"/>
                  </a:lnTo>
                  <a:lnTo>
                    <a:pt x="328" y="435"/>
                  </a:lnTo>
                  <a:lnTo>
                    <a:pt x="292" y="446"/>
                  </a:lnTo>
                  <a:lnTo>
                    <a:pt x="259" y="455"/>
                  </a:lnTo>
                  <a:lnTo>
                    <a:pt x="255" y="457"/>
                  </a:lnTo>
                  <a:lnTo>
                    <a:pt x="199" y="474"/>
                  </a:lnTo>
                  <a:lnTo>
                    <a:pt x="292" y="446"/>
                  </a:lnTo>
                  <a:lnTo>
                    <a:pt x="292" y="446"/>
                  </a:lnTo>
                  <a:lnTo>
                    <a:pt x="199" y="474"/>
                  </a:lnTo>
                  <a:lnTo>
                    <a:pt x="188" y="477"/>
                  </a:lnTo>
                  <a:lnTo>
                    <a:pt x="188" y="477"/>
                  </a:lnTo>
                  <a:lnTo>
                    <a:pt x="146" y="490"/>
                  </a:lnTo>
                  <a:lnTo>
                    <a:pt x="138" y="492"/>
                  </a:lnTo>
                  <a:lnTo>
                    <a:pt x="137" y="492"/>
                  </a:lnTo>
                  <a:lnTo>
                    <a:pt x="84" y="507"/>
                  </a:lnTo>
                  <a:lnTo>
                    <a:pt x="71" y="510"/>
                  </a:lnTo>
                  <a:lnTo>
                    <a:pt x="69" y="510"/>
                  </a:lnTo>
                  <a:lnTo>
                    <a:pt x="21" y="525"/>
                  </a:lnTo>
                  <a:lnTo>
                    <a:pt x="9" y="527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1" y="494"/>
                  </a:lnTo>
                  <a:lnTo>
                    <a:pt x="3" y="492"/>
                  </a:lnTo>
                  <a:lnTo>
                    <a:pt x="3" y="492"/>
                  </a:lnTo>
                  <a:lnTo>
                    <a:pt x="5" y="490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10" y="485"/>
                  </a:lnTo>
                  <a:lnTo>
                    <a:pt x="10" y="483"/>
                  </a:lnTo>
                  <a:lnTo>
                    <a:pt x="12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0" y="474"/>
                  </a:lnTo>
                  <a:lnTo>
                    <a:pt x="21" y="470"/>
                  </a:lnTo>
                  <a:lnTo>
                    <a:pt x="23" y="468"/>
                  </a:lnTo>
                  <a:lnTo>
                    <a:pt x="25" y="466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5" y="465"/>
                  </a:lnTo>
                  <a:lnTo>
                    <a:pt x="27" y="463"/>
                  </a:lnTo>
                  <a:lnTo>
                    <a:pt x="27" y="463"/>
                  </a:lnTo>
                  <a:lnTo>
                    <a:pt x="27" y="461"/>
                  </a:lnTo>
                  <a:lnTo>
                    <a:pt x="29" y="459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29" y="457"/>
                  </a:lnTo>
                  <a:lnTo>
                    <a:pt x="31" y="457"/>
                  </a:lnTo>
                  <a:lnTo>
                    <a:pt x="31" y="457"/>
                  </a:lnTo>
                  <a:lnTo>
                    <a:pt x="32" y="455"/>
                  </a:lnTo>
                  <a:lnTo>
                    <a:pt x="32" y="455"/>
                  </a:lnTo>
                  <a:lnTo>
                    <a:pt x="32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4" y="454"/>
                  </a:lnTo>
                  <a:lnTo>
                    <a:pt x="36" y="452"/>
                  </a:lnTo>
                  <a:lnTo>
                    <a:pt x="36" y="450"/>
                  </a:lnTo>
                  <a:lnTo>
                    <a:pt x="38" y="448"/>
                  </a:lnTo>
                  <a:lnTo>
                    <a:pt x="40" y="448"/>
                  </a:lnTo>
                  <a:lnTo>
                    <a:pt x="40" y="446"/>
                  </a:lnTo>
                  <a:lnTo>
                    <a:pt x="40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6"/>
                  </a:lnTo>
                  <a:lnTo>
                    <a:pt x="42" y="445"/>
                  </a:lnTo>
                  <a:lnTo>
                    <a:pt x="42" y="445"/>
                  </a:lnTo>
                  <a:lnTo>
                    <a:pt x="43" y="445"/>
                  </a:lnTo>
                  <a:lnTo>
                    <a:pt x="43" y="445"/>
                  </a:lnTo>
                  <a:lnTo>
                    <a:pt x="45" y="443"/>
                  </a:lnTo>
                  <a:lnTo>
                    <a:pt x="45" y="443"/>
                  </a:lnTo>
                  <a:lnTo>
                    <a:pt x="45" y="441"/>
                  </a:lnTo>
                  <a:lnTo>
                    <a:pt x="45" y="441"/>
                  </a:lnTo>
                  <a:lnTo>
                    <a:pt x="45" y="437"/>
                  </a:lnTo>
                  <a:lnTo>
                    <a:pt x="45" y="435"/>
                  </a:lnTo>
                  <a:lnTo>
                    <a:pt x="47" y="435"/>
                  </a:lnTo>
                  <a:lnTo>
                    <a:pt x="49" y="434"/>
                  </a:lnTo>
                  <a:lnTo>
                    <a:pt x="47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49" y="430"/>
                  </a:lnTo>
                  <a:lnTo>
                    <a:pt x="49" y="430"/>
                  </a:lnTo>
                  <a:lnTo>
                    <a:pt x="49" y="428"/>
                  </a:lnTo>
                  <a:lnTo>
                    <a:pt x="49" y="428"/>
                  </a:lnTo>
                  <a:lnTo>
                    <a:pt x="49" y="426"/>
                  </a:lnTo>
                  <a:lnTo>
                    <a:pt x="49" y="426"/>
                  </a:lnTo>
                  <a:lnTo>
                    <a:pt x="51" y="424"/>
                  </a:lnTo>
                  <a:lnTo>
                    <a:pt x="51" y="424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3" y="423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4" y="421"/>
                  </a:lnTo>
                  <a:lnTo>
                    <a:pt x="56" y="419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58" y="417"/>
                  </a:lnTo>
                  <a:lnTo>
                    <a:pt x="60" y="413"/>
                  </a:lnTo>
                  <a:lnTo>
                    <a:pt x="62" y="412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06"/>
                  </a:lnTo>
                  <a:lnTo>
                    <a:pt x="62" y="406"/>
                  </a:lnTo>
                  <a:lnTo>
                    <a:pt x="60" y="406"/>
                  </a:lnTo>
                  <a:lnTo>
                    <a:pt x="60" y="406"/>
                  </a:lnTo>
                  <a:lnTo>
                    <a:pt x="62" y="404"/>
                  </a:lnTo>
                  <a:lnTo>
                    <a:pt x="62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1"/>
                  </a:lnTo>
                  <a:lnTo>
                    <a:pt x="58" y="401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6" y="399"/>
                  </a:lnTo>
                  <a:lnTo>
                    <a:pt x="54" y="397"/>
                  </a:lnTo>
                  <a:lnTo>
                    <a:pt x="54" y="397"/>
                  </a:lnTo>
                  <a:lnTo>
                    <a:pt x="54" y="395"/>
                  </a:lnTo>
                  <a:lnTo>
                    <a:pt x="54" y="395"/>
                  </a:lnTo>
                  <a:lnTo>
                    <a:pt x="53" y="393"/>
                  </a:lnTo>
                  <a:lnTo>
                    <a:pt x="53" y="393"/>
                  </a:lnTo>
                  <a:lnTo>
                    <a:pt x="53" y="392"/>
                  </a:lnTo>
                  <a:lnTo>
                    <a:pt x="51" y="392"/>
                  </a:lnTo>
                  <a:lnTo>
                    <a:pt x="51" y="390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51" y="386"/>
                  </a:lnTo>
                  <a:lnTo>
                    <a:pt x="51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4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2"/>
                  </a:lnTo>
                  <a:lnTo>
                    <a:pt x="53" y="381"/>
                  </a:lnTo>
                  <a:lnTo>
                    <a:pt x="51" y="381"/>
                  </a:lnTo>
                  <a:lnTo>
                    <a:pt x="51" y="379"/>
                  </a:lnTo>
                  <a:lnTo>
                    <a:pt x="49" y="379"/>
                  </a:lnTo>
                  <a:lnTo>
                    <a:pt x="49" y="379"/>
                  </a:lnTo>
                  <a:lnTo>
                    <a:pt x="47" y="379"/>
                  </a:lnTo>
                  <a:lnTo>
                    <a:pt x="45" y="379"/>
                  </a:lnTo>
                  <a:lnTo>
                    <a:pt x="42" y="379"/>
                  </a:lnTo>
                  <a:lnTo>
                    <a:pt x="40" y="379"/>
                  </a:lnTo>
                  <a:lnTo>
                    <a:pt x="36" y="379"/>
                  </a:lnTo>
                  <a:lnTo>
                    <a:pt x="36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77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5"/>
                  </a:lnTo>
                  <a:lnTo>
                    <a:pt x="34" y="373"/>
                  </a:lnTo>
                  <a:lnTo>
                    <a:pt x="34" y="373"/>
                  </a:lnTo>
                  <a:lnTo>
                    <a:pt x="34" y="371"/>
                  </a:lnTo>
                  <a:lnTo>
                    <a:pt x="34" y="371"/>
                  </a:lnTo>
                  <a:lnTo>
                    <a:pt x="34" y="370"/>
                  </a:lnTo>
                  <a:lnTo>
                    <a:pt x="32" y="370"/>
                  </a:lnTo>
                  <a:lnTo>
                    <a:pt x="32" y="368"/>
                  </a:lnTo>
                  <a:lnTo>
                    <a:pt x="32" y="368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1" y="364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31" y="359"/>
                  </a:lnTo>
                  <a:lnTo>
                    <a:pt x="29" y="359"/>
                  </a:lnTo>
                  <a:lnTo>
                    <a:pt x="29" y="359"/>
                  </a:lnTo>
                  <a:lnTo>
                    <a:pt x="29" y="357"/>
                  </a:lnTo>
                  <a:lnTo>
                    <a:pt x="29" y="357"/>
                  </a:lnTo>
                  <a:lnTo>
                    <a:pt x="31" y="357"/>
                  </a:lnTo>
                  <a:lnTo>
                    <a:pt x="32" y="357"/>
                  </a:lnTo>
                  <a:lnTo>
                    <a:pt x="36" y="353"/>
                  </a:lnTo>
                  <a:lnTo>
                    <a:pt x="38" y="353"/>
                  </a:lnTo>
                  <a:lnTo>
                    <a:pt x="40" y="351"/>
                  </a:lnTo>
                  <a:lnTo>
                    <a:pt x="42" y="350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5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7" y="346"/>
                  </a:lnTo>
                  <a:lnTo>
                    <a:pt x="49" y="346"/>
                  </a:lnTo>
                  <a:lnTo>
                    <a:pt x="49" y="344"/>
                  </a:lnTo>
                  <a:lnTo>
                    <a:pt x="51" y="344"/>
                  </a:lnTo>
                  <a:lnTo>
                    <a:pt x="51" y="344"/>
                  </a:lnTo>
                  <a:lnTo>
                    <a:pt x="53" y="344"/>
                  </a:lnTo>
                  <a:lnTo>
                    <a:pt x="53" y="342"/>
                  </a:lnTo>
                  <a:lnTo>
                    <a:pt x="53" y="342"/>
                  </a:lnTo>
                  <a:lnTo>
                    <a:pt x="54" y="342"/>
                  </a:lnTo>
                  <a:lnTo>
                    <a:pt x="54" y="342"/>
                  </a:lnTo>
                  <a:lnTo>
                    <a:pt x="54" y="340"/>
                  </a:lnTo>
                  <a:lnTo>
                    <a:pt x="56" y="340"/>
                  </a:lnTo>
                  <a:lnTo>
                    <a:pt x="56" y="340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60" y="339"/>
                  </a:lnTo>
                  <a:lnTo>
                    <a:pt x="62" y="337"/>
                  </a:lnTo>
                  <a:lnTo>
                    <a:pt x="63" y="337"/>
                  </a:lnTo>
                  <a:lnTo>
                    <a:pt x="63" y="335"/>
                  </a:lnTo>
                  <a:lnTo>
                    <a:pt x="65" y="335"/>
                  </a:lnTo>
                  <a:lnTo>
                    <a:pt x="67" y="335"/>
                  </a:lnTo>
                  <a:lnTo>
                    <a:pt x="67" y="335"/>
                  </a:lnTo>
                  <a:lnTo>
                    <a:pt x="69" y="335"/>
                  </a:lnTo>
                  <a:lnTo>
                    <a:pt x="71" y="333"/>
                  </a:lnTo>
                  <a:lnTo>
                    <a:pt x="71" y="331"/>
                  </a:lnTo>
                  <a:lnTo>
                    <a:pt x="73" y="331"/>
                  </a:lnTo>
                  <a:lnTo>
                    <a:pt x="74" y="331"/>
                  </a:lnTo>
                  <a:lnTo>
                    <a:pt x="76" y="331"/>
                  </a:lnTo>
                  <a:lnTo>
                    <a:pt x="78" y="329"/>
                  </a:lnTo>
                  <a:lnTo>
                    <a:pt x="80" y="329"/>
                  </a:lnTo>
                  <a:lnTo>
                    <a:pt x="82" y="329"/>
                  </a:lnTo>
                  <a:lnTo>
                    <a:pt x="84" y="329"/>
                  </a:lnTo>
                  <a:lnTo>
                    <a:pt x="84" y="328"/>
                  </a:lnTo>
                  <a:lnTo>
                    <a:pt x="87" y="328"/>
                  </a:lnTo>
                  <a:lnTo>
                    <a:pt x="89" y="328"/>
                  </a:lnTo>
                  <a:lnTo>
                    <a:pt x="91" y="326"/>
                  </a:lnTo>
                  <a:lnTo>
                    <a:pt x="93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5" y="326"/>
                  </a:lnTo>
                  <a:lnTo>
                    <a:pt x="98" y="326"/>
                  </a:lnTo>
                  <a:lnTo>
                    <a:pt x="100" y="326"/>
                  </a:lnTo>
                  <a:lnTo>
                    <a:pt x="102" y="324"/>
                  </a:lnTo>
                  <a:lnTo>
                    <a:pt x="104" y="324"/>
                  </a:lnTo>
                  <a:lnTo>
                    <a:pt x="106" y="322"/>
                  </a:lnTo>
                  <a:lnTo>
                    <a:pt x="107" y="322"/>
                  </a:lnTo>
                  <a:lnTo>
                    <a:pt x="109" y="322"/>
                  </a:lnTo>
                  <a:lnTo>
                    <a:pt x="111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6" y="320"/>
                  </a:lnTo>
                  <a:lnTo>
                    <a:pt x="118" y="320"/>
                  </a:lnTo>
                  <a:lnTo>
                    <a:pt x="118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0" y="318"/>
                  </a:lnTo>
                  <a:lnTo>
                    <a:pt x="122" y="318"/>
                  </a:lnTo>
                  <a:lnTo>
                    <a:pt x="124" y="318"/>
                  </a:lnTo>
                  <a:lnTo>
                    <a:pt x="127" y="318"/>
                  </a:lnTo>
                  <a:lnTo>
                    <a:pt x="129" y="318"/>
                  </a:lnTo>
                  <a:lnTo>
                    <a:pt x="131" y="318"/>
                  </a:lnTo>
                  <a:lnTo>
                    <a:pt x="133" y="318"/>
                  </a:lnTo>
                  <a:lnTo>
                    <a:pt x="133" y="318"/>
                  </a:lnTo>
                  <a:lnTo>
                    <a:pt x="135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8" y="317"/>
                  </a:lnTo>
                  <a:lnTo>
                    <a:pt x="140" y="317"/>
                  </a:lnTo>
                  <a:lnTo>
                    <a:pt x="142" y="317"/>
                  </a:lnTo>
                  <a:lnTo>
                    <a:pt x="144" y="317"/>
                  </a:lnTo>
                  <a:lnTo>
                    <a:pt x="144" y="317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46" y="318"/>
                  </a:lnTo>
                  <a:lnTo>
                    <a:pt x="146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9" y="320"/>
                  </a:lnTo>
                  <a:lnTo>
                    <a:pt x="151" y="322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5" y="322"/>
                  </a:lnTo>
                  <a:lnTo>
                    <a:pt x="155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8" y="324"/>
                  </a:lnTo>
                  <a:lnTo>
                    <a:pt x="160" y="324"/>
                  </a:lnTo>
                  <a:lnTo>
                    <a:pt x="162" y="322"/>
                  </a:lnTo>
                  <a:lnTo>
                    <a:pt x="164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8" y="320"/>
                  </a:lnTo>
                  <a:lnTo>
                    <a:pt x="168" y="318"/>
                  </a:lnTo>
                  <a:lnTo>
                    <a:pt x="169" y="318"/>
                  </a:lnTo>
                  <a:lnTo>
                    <a:pt x="171" y="317"/>
                  </a:lnTo>
                  <a:lnTo>
                    <a:pt x="171" y="317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3" y="315"/>
                  </a:lnTo>
                  <a:lnTo>
                    <a:pt x="175" y="315"/>
                  </a:lnTo>
                  <a:lnTo>
                    <a:pt x="177" y="31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0" y="313"/>
                  </a:lnTo>
                  <a:lnTo>
                    <a:pt x="182" y="313"/>
                  </a:lnTo>
                  <a:lnTo>
                    <a:pt x="186" y="311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09"/>
                  </a:lnTo>
                  <a:lnTo>
                    <a:pt x="191" y="309"/>
                  </a:lnTo>
                  <a:lnTo>
                    <a:pt x="191" y="307"/>
                  </a:lnTo>
                  <a:lnTo>
                    <a:pt x="191" y="307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5" y="307"/>
                  </a:lnTo>
                  <a:lnTo>
                    <a:pt x="197" y="307"/>
                  </a:lnTo>
                  <a:lnTo>
                    <a:pt x="199" y="306"/>
                  </a:lnTo>
                  <a:lnTo>
                    <a:pt x="201" y="306"/>
                  </a:lnTo>
                  <a:lnTo>
                    <a:pt x="201" y="306"/>
                  </a:lnTo>
                  <a:lnTo>
                    <a:pt x="202" y="306"/>
                  </a:lnTo>
                  <a:lnTo>
                    <a:pt x="202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8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4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6"/>
                  </a:lnTo>
                  <a:lnTo>
                    <a:pt x="210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1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5" y="307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5" y="309"/>
                  </a:lnTo>
                  <a:lnTo>
                    <a:pt x="217" y="309"/>
                  </a:lnTo>
                  <a:lnTo>
                    <a:pt x="215" y="309"/>
                  </a:lnTo>
                  <a:lnTo>
                    <a:pt x="215" y="307"/>
                  </a:lnTo>
                  <a:lnTo>
                    <a:pt x="215" y="307"/>
                  </a:lnTo>
                  <a:lnTo>
                    <a:pt x="213" y="307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3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1" y="302"/>
                  </a:lnTo>
                  <a:lnTo>
                    <a:pt x="213" y="302"/>
                  </a:lnTo>
                  <a:lnTo>
                    <a:pt x="213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7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19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300"/>
                  </a:lnTo>
                  <a:lnTo>
                    <a:pt x="222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7"/>
                  </a:lnTo>
                  <a:lnTo>
                    <a:pt x="221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26" y="293"/>
                  </a:lnTo>
                  <a:lnTo>
                    <a:pt x="226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3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91"/>
                  </a:lnTo>
                  <a:lnTo>
                    <a:pt x="228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1"/>
                  </a:lnTo>
                  <a:lnTo>
                    <a:pt x="230" y="293"/>
                  </a:lnTo>
                  <a:lnTo>
                    <a:pt x="232" y="293"/>
                  </a:lnTo>
                  <a:lnTo>
                    <a:pt x="232" y="293"/>
                  </a:lnTo>
                  <a:lnTo>
                    <a:pt x="232" y="291"/>
                  </a:lnTo>
                  <a:lnTo>
                    <a:pt x="232" y="291"/>
                  </a:lnTo>
                  <a:lnTo>
                    <a:pt x="232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32" y="287"/>
                  </a:lnTo>
                  <a:lnTo>
                    <a:pt x="232" y="286"/>
                  </a:lnTo>
                  <a:lnTo>
                    <a:pt x="233" y="284"/>
                  </a:lnTo>
                  <a:lnTo>
                    <a:pt x="233" y="282"/>
                  </a:lnTo>
                  <a:lnTo>
                    <a:pt x="233" y="280"/>
                  </a:lnTo>
                  <a:lnTo>
                    <a:pt x="235" y="278"/>
                  </a:lnTo>
                  <a:lnTo>
                    <a:pt x="237" y="276"/>
                  </a:lnTo>
                  <a:lnTo>
                    <a:pt x="237" y="275"/>
                  </a:lnTo>
                  <a:lnTo>
                    <a:pt x="237" y="275"/>
                  </a:lnTo>
                  <a:lnTo>
                    <a:pt x="239" y="273"/>
                  </a:lnTo>
                  <a:lnTo>
                    <a:pt x="241" y="273"/>
                  </a:lnTo>
                  <a:lnTo>
                    <a:pt x="243" y="271"/>
                  </a:lnTo>
                  <a:lnTo>
                    <a:pt x="244" y="269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7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4" y="265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48" y="262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2" y="258"/>
                  </a:lnTo>
                  <a:lnTo>
                    <a:pt x="254" y="260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57" y="260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7" y="258"/>
                  </a:lnTo>
                  <a:lnTo>
                    <a:pt x="259" y="258"/>
                  </a:lnTo>
                  <a:lnTo>
                    <a:pt x="259" y="258"/>
                  </a:lnTo>
                  <a:lnTo>
                    <a:pt x="261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3" y="256"/>
                  </a:lnTo>
                  <a:lnTo>
                    <a:pt x="264" y="254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3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6" y="249"/>
                  </a:lnTo>
                  <a:lnTo>
                    <a:pt x="266" y="249"/>
                  </a:lnTo>
                  <a:lnTo>
                    <a:pt x="264" y="247"/>
                  </a:lnTo>
                  <a:lnTo>
                    <a:pt x="264" y="247"/>
                  </a:lnTo>
                  <a:lnTo>
                    <a:pt x="264" y="245"/>
                  </a:lnTo>
                  <a:lnTo>
                    <a:pt x="263" y="244"/>
                  </a:lnTo>
                  <a:lnTo>
                    <a:pt x="263" y="244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2"/>
                  </a:lnTo>
                  <a:lnTo>
                    <a:pt x="264" y="240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2"/>
                  </a:lnTo>
                  <a:lnTo>
                    <a:pt x="266" y="240"/>
                  </a:lnTo>
                  <a:lnTo>
                    <a:pt x="264" y="240"/>
                  </a:lnTo>
                  <a:lnTo>
                    <a:pt x="266" y="240"/>
                  </a:lnTo>
                  <a:lnTo>
                    <a:pt x="266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4" y="238"/>
                  </a:lnTo>
                  <a:lnTo>
                    <a:pt x="263" y="238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2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38"/>
                  </a:lnTo>
                  <a:lnTo>
                    <a:pt x="261" y="236"/>
                  </a:lnTo>
                  <a:lnTo>
                    <a:pt x="261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5" y="227"/>
                  </a:lnTo>
                  <a:lnTo>
                    <a:pt x="255" y="225"/>
                  </a:lnTo>
                  <a:lnTo>
                    <a:pt x="254" y="223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2"/>
                  </a:lnTo>
                  <a:lnTo>
                    <a:pt x="254" y="220"/>
                  </a:lnTo>
                  <a:lnTo>
                    <a:pt x="254" y="220"/>
                  </a:lnTo>
                  <a:lnTo>
                    <a:pt x="252" y="220"/>
                  </a:lnTo>
                  <a:lnTo>
                    <a:pt x="254" y="222"/>
                  </a:lnTo>
                  <a:lnTo>
                    <a:pt x="252" y="220"/>
                  </a:lnTo>
                  <a:lnTo>
                    <a:pt x="252" y="220"/>
                  </a:lnTo>
                  <a:lnTo>
                    <a:pt x="250" y="222"/>
                  </a:lnTo>
                  <a:lnTo>
                    <a:pt x="250" y="222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20"/>
                  </a:lnTo>
                  <a:lnTo>
                    <a:pt x="250" y="218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6" y="218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8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0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2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2" y="214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4"/>
                  </a:lnTo>
                  <a:lnTo>
                    <a:pt x="255" y="212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7"/>
                  </a:lnTo>
                  <a:lnTo>
                    <a:pt x="259" y="205"/>
                  </a:lnTo>
                  <a:lnTo>
                    <a:pt x="257" y="205"/>
                  </a:lnTo>
                  <a:lnTo>
                    <a:pt x="257" y="205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7" y="203"/>
                  </a:lnTo>
                  <a:lnTo>
                    <a:pt x="259" y="201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198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63" y="200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8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4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3" y="192"/>
                  </a:lnTo>
                  <a:lnTo>
                    <a:pt x="263" y="192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59" y="194"/>
                  </a:lnTo>
                  <a:lnTo>
                    <a:pt x="261" y="194"/>
                  </a:lnTo>
                  <a:lnTo>
                    <a:pt x="261" y="194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59" y="192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4"/>
                  </a:lnTo>
                  <a:lnTo>
                    <a:pt x="259" y="196"/>
                  </a:lnTo>
                  <a:lnTo>
                    <a:pt x="257" y="200"/>
                  </a:lnTo>
                  <a:lnTo>
                    <a:pt x="255" y="201"/>
                  </a:lnTo>
                  <a:lnTo>
                    <a:pt x="254" y="201"/>
                  </a:lnTo>
                  <a:lnTo>
                    <a:pt x="254" y="201"/>
                  </a:lnTo>
                  <a:lnTo>
                    <a:pt x="254" y="200"/>
                  </a:lnTo>
                  <a:lnTo>
                    <a:pt x="252" y="200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0" y="201"/>
                  </a:lnTo>
                  <a:lnTo>
                    <a:pt x="250" y="198"/>
                  </a:lnTo>
                  <a:lnTo>
                    <a:pt x="252" y="198"/>
                  </a:lnTo>
                  <a:lnTo>
                    <a:pt x="252" y="198"/>
                  </a:lnTo>
                  <a:lnTo>
                    <a:pt x="254" y="196"/>
                  </a:lnTo>
                  <a:lnTo>
                    <a:pt x="254" y="194"/>
                  </a:lnTo>
                  <a:lnTo>
                    <a:pt x="255" y="194"/>
                  </a:lnTo>
                  <a:lnTo>
                    <a:pt x="255" y="192"/>
                  </a:lnTo>
                  <a:lnTo>
                    <a:pt x="255" y="192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91"/>
                  </a:lnTo>
                  <a:lnTo>
                    <a:pt x="255" y="189"/>
                  </a:lnTo>
                  <a:lnTo>
                    <a:pt x="254" y="191"/>
                  </a:lnTo>
                  <a:lnTo>
                    <a:pt x="254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2"/>
                  </a:lnTo>
                  <a:lnTo>
                    <a:pt x="252" y="191"/>
                  </a:lnTo>
                  <a:lnTo>
                    <a:pt x="254" y="191"/>
                  </a:lnTo>
                  <a:lnTo>
                    <a:pt x="254" y="191"/>
                  </a:lnTo>
                  <a:lnTo>
                    <a:pt x="254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2" y="189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8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89"/>
                  </a:lnTo>
                  <a:lnTo>
                    <a:pt x="246" y="191"/>
                  </a:lnTo>
                  <a:lnTo>
                    <a:pt x="244" y="191"/>
                  </a:lnTo>
                  <a:lnTo>
                    <a:pt x="244" y="191"/>
                  </a:lnTo>
                  <a:lnTo>
                    <a:pt x="243" y="191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1" y="192"/>
                  </a:lnTo>
                  <a:lnTo>
                    <a:pt x="243" y="194"/>
                  </a:lnTo>
                  <a:lnTo>
                    <a:pt x="241" y="194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3" y="196"/>
                  </a:lnTo>
                  <a:lnTo>
                    <a:pt x="243" y="196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3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200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9" y="198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6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4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7" y="194"/>
                  </a:lnTo>
                  <a:lnTo>
                    <a:pt x="237" y="194"/>
                  </a:lnTo>
                  <a:lnTo>
                    <a:pt x="235" y="194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7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5" y="192"/>
                  </a:lnTo>
                  <a:lnTo>
                    <a:pt x="233" y="194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3" y="191"/>
                  </a:lnTo>
                  <a:lnTo>
                    <a:pt x="232" y="191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187"/>
                  </a:lnTo>
                  <a:lnTo>
                    <a:pt x="233" y="187"/>
                  </a:lnTo>
                  <a:lnTo>
                    <a:pt x="233" y="185"/>
                  </a:lnTo>
                  <a:lnTo>
                    <a:pt x="233" y="185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3"/>
                  </a:lnTo>
                  <a:lnTo>
                    <a:pt x="235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1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39" y="180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8"/>
                  </a:lnTo>
                  <a:lnTo>
                    <a:pt x="239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1" y="174"/>
                  </a:lnTo>
                  <a:lnTo>
                    <a:pt x="243" y="174"/>
                  </a:lnTo>
                  <a:lnTo>
                    <a:pt x="243" y="174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4" y="170"/>
                  </a:lnTo>
                  <a:lnTo>
                    <a:pt x="246" y="170"/>
                  </a:lnTo>
                  <a:lnTo>
                    <a:pt x="246" y="170"/>
                  </a:lnTo>
                  <a:lnTo>
                    <a:pt x="246" y="169"/>
                  </a:lnTo>
                  <a:lnTo>
                    <a:pt x="246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9"/>
                  </a:lnTo>
                  <a:lnTo>
                    <a:pt x="248" y="167"/>
                  </a:lnTo>
                  <a:lnTo>
                    <a:pt x="248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7"/>
                  </a:lnTo>
                  <a:lnTo>
                    <a:pt x="250" y="165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5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61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5" y="158"/>
                  </a:lnTo>
                  <a:lnTo>
                    <a:pt x="257" y="158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6"/>
                  </a:lnTo>
                  <a:lnTo>
                    <a:pt x="257" y="154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61" y="152"/>
                  </a:lnTo>
                  <a:lnTo>
                    <a:pt x="261" y="150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63" y="147"/>
                  </a:lnTo>
                  <a:lnTo>
                    <a:pt x="263" y="145"/>
                  </a:lnTo>
                  <a:lnTo>
                    <a:pt x="264" y="145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5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6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4" y="143"/>
                  </a:lnTo>
                  <a:lnTo>
                    <a:pt x="266" y="141"/>
                  </a:lnTo>
                  <a:lnTo>
                    <a:pt x="266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9"/>
                  </a:lnTo>
                  <a:lnTo>
                    <a:pt x="268" y="138"/>
                  </a:lnTo>
                  <a:lnTo>
                    <a:pt x="270" y="136"/>
                  </a:lnTo>
                  <a:lnTo>
                    <a:pt x="270" y="134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8" y="132"/>
                  </a:lnTo>
                  <a:lnTo>
                    <a:pt x="266" y="132"/>
                  </a:lnTo>
                  <a:lnTo>
                    <a:pt x="266" y="132"/>
                  </a:lnTo>
                  <a:lnTo>
                    <a:pt x="268" y="130"/>
                  </a:lnTo>
                  <a:lnTo>
                    <a:pt x="268" y="130"/>
                  </a:lnTo>
                  <a:lnTo>
                    <a:pt x="268" y="128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7"/>
                  </a:lnTo>
                  <a:lnTo>
                    <a:pt x="268" y="125"/>
                  </a:lnTo>
                  <a:lnTo>
                    <a:pt x="268" y="125"/>
                  </a:lnTo>
                  <a:lnTo>
                    <a:pt x="270" y="123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0" y="119"/>
                  </a:lnTo>
                  <a:lnTo>
                    <a:pt x="270" y="119"/>
                  </a:lnTo>
                  <a:lnTo>
                    <a:pt x="272" y="119"/>
                  </a:lnTo>
                  <a:lnTo>
                    <a:pt x="272" y="119"/>
                  </a:lnTo>
                  <a:lnTo>
                    <a:pt x="272" y="117"/>
                  </a:lnTo>
                  <a:lnTo>
                    <a:pt x="272" y="117"/>
                  </a:lnTo>
                  <a:lnTo>
                    <a:pt x="272" y="116"/>
                  </a:lnTo>
                  <a:lnTo>
                    <a:pt x="274" y="114"/>
                  </a:lnTo>
                  <a:lnTo>
                    <a:pt x="274" y="114"/>
                  </a:lnTo>
                  <a:lnTo>
                    <a:pt x="274" y="112"/>
                  </a:lnTo>
                  <a:lnTo>
                    <a:pt x="274" y="112"/>
                  </a:lnTo>
                  <a:lnTo>
                    <a:pt x="275" y="110"/>
                  </a:lnTo>
                  <a:lnTo>
                    <a:pt x="277" y="108"/>
                  </a:lnTo>
                  <a:lnTo>
                    <a:pt x="279" y="105"/>
                  </a:lnTo>
                  <a:lnTo>
                    <a:pt x="279" y="103"/>
                  </a:lnTo>
                  <a:lnTo>
                    <a:pt x="281" y="103"/>
                  </a:lnTo>
                  <a:lnTo>
                    <a:pt x="281" y="99"/>
                  </a:lnTo>
                  <a:lnTo>
                    <a:pt x="283" y="97"/>
                  </a:lnTo>
                  <a:lnTo>
                    <a:pt x="283" y="95"/>
                  </a:lnTo>
                  <a:lnTo>
                    <a:pt x="283" y="95"/>
                  </a:lnTo>
                  <a:lnTo>
                    <a:pt x="285" y="94"/>
                  </a:lnTo>
                  <a:lnTo>
                    <a:pt x="286" y="94"/>
                  </a:lnTo>
                  <a:lnTo>
                    <a:pt x="286" y="92"/>
                  </a:lnTo>
                  <a:lnTo>
                    <a:pt x="286" y="90"/>
                  </a:lnTo>
                  <a:lnTo>
                    <a:pt x="288" y="88"/>
                  </a:lnTo>
                  <a:lnTo>
                    <a:pt x="290" y="85"/>
                  </a:lnTo>
                  <a:lnTo>
                    <a:pt x="292" y="85"/>
                  </a:lnTo>
                  <a:lnTo>
                    <a:pt x="292" y="85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1"/>
                  </a:lnTo>
                  <a:lnTo>
                    <a:pt x="292" y="81"/>
                  </a:lnTo>
                  <a:lnTo>
                    <a:pt x="294" y="79"/>
                  </a:lnTo>
                  <a:lnTo>
                    <a:pt x="296" y="77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7" y="72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299" y="72"/>
                  </a:lnTo>
                  <a:lnTo>
                    <a:pt x="299" y="70"/>
                  </a:lnTo>
                  <a:lnTo>
                    <a:pt x="301" y="68"/>
                  </a:lnTo>
                  <a:lnTo>
                    <a:pt x="303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3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10" y="61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2" y="59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5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1" y="48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7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7" y="44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30" y="42"/>
                  </a:lnTo>
                  <a:lnTo>
                    <a:pt x="330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2"/>
                  </a:lnTo>
                  <a:lnTo>
                    <a:pt x="336" y="42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6" y="41"/>
                  </a:lnTo>
                  <a:lnTo>
                    <a:pt x="338" y="41"/>
                  </a:lnTo>
                  <a:lnTo>
                    <a:pt x="338" y="41"/>
                  </a:lnTo>
                  <a:lnTo>
                    <a:pt x="339" y="39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39" y="41"/>
                  </a:lnTo>
                  <a:lnTo>
                    <a:pt x="341" y="39"/>
                  </a:lnTo>
                  <a:lnTo>
                    <a:pt x="372" y="30"/>
                  </a:lnTo>
                  <a:lnTo>
                    <a:pt x="396" y="21"/>
                  </a:lnTo>
                  <a:lnTo>
                    <a:pt x="451" y="0"/>
                  </a:lnTo>
                  <a:lnTo>
                    <a:pt x="451" y="0"/>
                  </a:lnTo>
                  <a:lnTo>
                    <a:pt x="453" y="2"/>
                  </a:lnTo>
                  <a:lnTo>
                    <a:pt x="454" y="8"/>
                  </a:lnTo>
                  <a:lnTo>
                    <a:pt x="456" y="8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4" y="13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4" y="19"/>
                  </a:lnTo>
                  <a:lnTo>
                    <a:pt x="456" y="22"/>
                  </a:lnTo>
                  <a:lnTo>
                    <a:pt x="458" y="22"/>
                  </a:lnTo>
                  <a:lnTo>
                    <a:pt x="460" y="22"/>
                  </a:lnTo>
                  <a:lnTo>
                    <a:pt x="462" y="24"/>
                  </a:lnTo>
                  <a:lnTo>
                    <a:pt x="462" y="24"/>
                  </a:lnTo>
                  <a:lnTo>
                    <a:pt x="462" y="26"/>
                  </a:lnTo>
                  <a:lnTo>
                    <a:pt x="462" y="28"/>
                  </a:lnTo>
                  <a:lnTo>
                    <a:pt x="462" y="30"/>
                  </a:lnTo>
                  <a:lnTo>
                    <a:pt x="460" y="32"/>
                  </a:lnTo>
                  <a:lnTo>
                    <a:pt x="460" y="33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2" y="35"/>
                  </a:lnTo>
                  <a:lnTo>
                    <a:pt x="462" y="37"/>
                  </a:lnTo>
                  <a:lnTo>
                    <a:pt x="464" y="37"/>
                  </a:lnTo>
                  <a:lnTo>
                    <a:pt x="464" y="39"/>
                  </a:lnTo>
                  <a:lnTo>
                    <a:pt x="464" y="39"/>
                  </a:lnTo>
                  <a:lnTo>
                    <a:pt x="464" y="41"/>
                  </a:lnTo>
                  <a:lnTo>
                    <a:pt x="464" y="42"/>
                  </a:lnTo>
                  <a:lnTo>
                    <a:pt x="464" y="44"/>
                  </a:lnTo>
                  <a:lnTo>
                    <a:pt x="465" y="44"/>
                  </a:lnTo>
                  <a:lnTo>
                    <a:pt x="464" y="46"/>
                  </a:lnTo>
                  <a:lnTo>
                    <a:pt x="464" y="46"/>
                  </a:lnTo>
                  <a:lnTo>
                    <a:pt x="465" y="48"/>
                  </a:lnTo>
                  <a:lnTo>
                    <a:pt x="467" y="52"/>
                  </a:lnTo>
                  <a:lnTo>
                    <a:pt x="467" y="52"/>
                  </a:lnTo>
                  <a:lnTo>
                    <a:pt x="469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71" y="55"/>
                  </a:lnTo>
                  <a:lnTo>
                    <a:pt x="471" y="55"/>
                  </a:lnTo>
                  <a:lnTo>
                    <a:pt x="473" y="57"/>
                  </a:lnTo>
                  <a:lnTo>
                    <a:pt x="476" y="63"/>
                  </a:lnTo>
                  <a:lnTo>
                    <a:pt x="478" y="64"/>
                  </a:lnTo>
                  <a:lnTo>
                    <a:pt x="480" y="66"/>
                  </a:lnTo>
                  <a:lnTo>
                    <a:pt x="480" y="68"/>
                  </a:lnTo>
                  <a:lnTo>
                    <a:pt x="480" y="70"/>
                  </a:lnTo>
                  <a:lnTo>
                    <a:pt x="478" y="74"/>
                  </a:lnTo>
                  <a:lnTo>
                    <a:pt x="478" y="75"/>
                  </a:lnTo>
                  <a:lnTo>
                    <a:pt x="480" y="77"/>
                  </a:lnTo>
                  <a:lnTo>
                    <a:pt x="482" y="81"/>
                  </a:lnTo>
                  <a:lnTo>
                    <a:pt x="484" y="85"/>
                  </a:lnTo>
                  <a:lnTo>
                    <a:pt x="486" y="86"/>
                  </a:lnTo>
                  <a:lnTo>
                    <a:pt x="486" y="86"/>
                  </a:lnTo>
                  <a:lnTo>
                    <a:pt x="486" y="88"/>
                  </a:lnTo>
                  <a:lnTo>
                    <a:pt x="484" y="90"/>
                  </a:lnTo>
                  <a:lnTo>
                    <a:pt x="484" y="92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2" y="105"/>
                  </a:lnTo>
                  <a:lnTo>
                    <a:pt x="482" y="108"/>
                  </a:lnTo>
                  <a:lnTo>
                    <a:pt x="482" y="110"/>
                  </a:lnTo>
                  <a:lnTo>
                    <a:pt x="482" y="112"/>
                  </a:lnTo>
                  <a:lnTo>
                    <a:pt x="482" y="114"/>
                  </a:lnTo>
                  <a:lnTo>
                    <a:pt x="482" y="116"/>
                  </a:lnTo>
                  <a:lnTo>
                    <a:pt x="482" y="116"/>
                  </a:lnTo>
                  <a:lnTo>
                    <a:pt x="484" y="116"/>
                  </a:lnTo>
                  <a:lnTo>
                    <a:pt x="486" y="117"/>
                  </a:lnTo>
                  <a:lnTo>
                    <a:pt x="486" y="119"/>
                  </a:lnTo>
                  <a:lnTo>
                    <a:pt x="487" y="119"/>
                  </a:lnTo>
                  <a:lnTo>
                    <a:pt x="487" y="123"/>
                  </a:lnTo>
                  <a:lnTo>
                    <a:pt x="489" y="125"/>
                  </a:lnTo>
                  <a:lnTo>
                    <a:pt x="489" y="127"/>
                  </a:lnTo>
                  <a:lnTo>
                    <a:pt x="491" y="130"/>
                  </a:lnTo>
                  <a:lnTo>
                    <a:pt x="491" y="132"/>
                  </a:lnTo>
                  <a:lnTo>
                    <a:pt x="493" y="132"/>
                  </a:lnTo>
                  <a:lnTo>
                    <a:pt x="495" y="132"/>
                  </a:lnTo>
                  <a:lnTo>
                    <a:pt x="495" y="136"/>
                  </a:lnTo>
                  <a:lnTo>
                    <a:pt x="495" y="136"/>
                  </a:lnTo>
                  <a:lnTo>
                    <a:pt x="497" y="138"/>
                  </a:lnTo>
                  <a:lnTo>
                    <a:pt x="497" y="139"/>
                  </a:lnTo>
                  <a:lnTo>
                    <a:pt x="497" y="141"/>
                  </a:lnTo>
                  <a:lnTo>
                    <a:pt x="497" y="143"/>
                  </a:lnTo>
                  <a:lnTo>
                    <a:pt x="497" y="143"/>
                  </a:lnTo>
                  <a:lnTo>
                    <a:pt x="498" y="145"/>
                  </a:lnTo>
                  <a:lnTo>
                    <a:pt x="500" y="145"/>
                  </a:lnTo>
                  <a:lnTo>
                    <a:pt x="500" y="147"/>
                  </a:lnTo>
                  <a:lnTo>
                    <a:pt x="502" y="147"/>
                  </a:lnTo>
                  <a:lnTo>
                    <a:pt x="502" y="148"/>
                  </a:lnTo>
                  <a:lnTo>
                    <a:pt x="500" y="148"/>
                  </a:lnTo>
                  <a:lnTo>
                    <a:pt x="500" y="148"/>
                  </a:lnTo>
                  <a:lnTo>
                    <a:pt x="500" y="150"/>
                  </a:lnTo>
                  <a:lnTo>
                    <a:pt x="502" y="152"/>
                  </a:lnTo>
                  <a:lnTo>
                    <a:pt x="502" y="152"/>
                  </a:lnTo>
                  <a:lnTo>
                    <a:pt x="502" y="154"/>
                  </a:lnTo>
                  <a:lnTo>
                    <a:pt x="500" y="154"/>
                  </a:lnTo>
                  <a:lnTo>
                    <a:pt x="502" y="161"/>
                  </a:lnTo>
                  <a:lnTo>
                    <a:pt x="500" y="165"/>
                  </a:lnTo>
                  <a:lnTo>
                    <a:pt x="502" y="165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67"/>
                  </a:lnTo>
                  <a:lnTo>
                    <a:pt x="502" y="170"/>
                  </a:lnTo>
                  <a:lnTo>
                    <a:pt x="504" y="170"/>
                  </a:lnTo>
                  <a:lnTo>
                    <a:pt x="504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70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6" y="165"/>
                  </a:lnTo>
                  <a:lnTo>
                    <a:pt x="507" y="163"/>
                  </a:lnTo>
                  <a:lnTo>
                    <a:pt x="507" y="163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1" y="161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515" y="165"/>
                  </a:lnTo>
                  <a:lnTo>
                    <a:pt x="515" y="167"/>
                  </a:lnTo>
                  <a:lnTo>
                    <a:pt x="515" y="169"/>
                  </a:lnTo>
                  <a:lnTo>
                    <a:pt x="517" y="169"/>
                  </a:lnTo>
                  <a:lnTo>
                    <a:pt x="517" y="169"/>
                  </a:lnTo>
                  <a:lnTo>
                    <a:pt x="518" y="170"/>
                  </a:lnTo>
                  <a:lnTo>
                    <a:pt x="520" y="172"/>
                  </a:lnTo>
                  <a:lnTo>
                    <a:pt x="520" y="172"/>
                  </a:lnTo>
                  <a:lnTo>
                    <a:pt x="522" y="172"/>
                  </a:lnTo>
                  <a:lnTo>
                    <a:pt x="520" y="172"/>
                  </a:lnTo>
                  <a:lnTo>
                    <a:pt x="528" y="198"/>
                  </a:lnTo>
                  <a:lnTo>
                    <a:pt x="540" y="242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4"/>
                  </a:lnTo>
                  <a:lnTo>
                    <a:pt x="544" y="256"/>
                  </a:lnTo>
                  <a:lnTo>
                    <a:pt x="544" y="258"/>
                  </a:lnTo>
                  <a:lnTo>
                    <a:pt x="550" y="264"/>
                  </a:lnTo>
                  <a:lnTo>
                    <a:pt x="550" y="264"/>
                  </a:lnTo>
                  <a:lnTo>
                    <a:pt x="553" y="295"/>
                  </a:lnTo>
                  <a:lnTo>
                    <a:pt x="557" y="350"/>
                  </a:lnTo>
                  <a:lnTo>
                    <a:pt x="559" y="353"/>
                  </a:lnTo>
                  <a:lnTo>
                    <a:pt x="571" y="399"/>
                  </a:lnTo>
                  <a:lnTo>
                    <a:pt x="577" y="417"/>
                  </a:lnTo>
                  <a:lnTo>
                    <a:pt x="581" y="435"/>
                  </a:lnTo>
                  <a:lnTo>
                    <a:pt x="584" y="445"/>
                  </a:lnTo>
                  <a:lnTo>
                    <a:pt x="593" y="452"/>
                  </a:lnTo>
                  <a:lnTo>
                    <a:pt x="577" y="472"/>
                  </a:lnTo>
                  <a:lnTo>
                    <a:pt x="586" y="481"/>
                  </a:lnTo>
                  <a:lnTo>
                    <a:pt x="586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8" y="485"/>
                  </a:lnTo>
                  <a:lnTo>
                    <a:pt x="586" y="485"/>
                  </a:lnTo>
                  <a:lnTo>
                    <a:pt x="588" y="487"/>
                  </a:lnTo>
                  <a:lnTo>
                    <a:pt x="586" y="487"/>
                  </a:lnTo>
                  <a:lnTo>
                    <a:pt x="586" y="487"/>
                  </a:lnTo>
                  <a:lnTo>
                    <a:pt x="586" y="488"/>
                  </a:lnTo>
                  <a:lnTo>
                    <a:pt x="588" y="488"/>
                  </a:lnTo>
                  <a:lnTo>
                    <a:pt x="588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90"/>
                  </a:lnTo>
                  <a:lnTo>
                    <a:pt x="586" y="488"/>
                  </a:lnTo>
                  <a:lnTo>
                    <a:pt x="586" y="488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4" y="490"/>
                  </a:lnTo>
                  <a:lnTo>
                    <a:pt x="582" y="490"/>
                  </a:lnTo>
                  <a:lnTo>
                    <a:pt x="582" y="490"/>
                  </a:lnTo>
                  <a:lnTo>
                    <a:pt x="582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2"/>
                  </a:lnTo>
                  <a:lnTo>
                    <a:pt x="584" y="494"/>
                  </a:lnTo>
                  <a:lnTo>
                    <a:pt x="584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4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2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6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8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499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1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81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3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79" y="505"/>
                  </a:lnTo>
                  <a:lnTo>
                    <a:pt x="581" y="507"/>
                  </a:lnTo>
                  <a:lnTo>
                    <a:pt x="582" y="507"/>
                  </a:lnTo>
                  <a:lnTo>
                    <a:pt x="582" y="507"/>
                  </a:lnTo>
                  <a:lnTo>
                    <a:pt x="582" y="508"/>
                  </a:lnTo>
                  <a:lnTo>
                    <a:pt x="582" y="508"/>
                  </a:lnTo>
                  <a:lnTo>
                    <a:pt x="581" y="508"/>
                  </a:lnTo>
                  <a:lnTo>
                    <a:pt x="581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9" y="508"/>
                  </a:lnTo>
                  <a:lnTo>
                    <a:pt x="577" y="508"/>
                  </a:lnTo>
                  <a:lnTo>
                    <a:pt x="577" y="508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7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0"/>
                  </a:lnTo>
                  <a:lnTo>
                    <a:pt x="575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3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1" y="514"/>
                  </a:lnTo>
                  <a:lnTo>
                    <a:pt x="570" y="514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6"/>
                  </a:lnTo>
                  <a:lnTo>
                    <a:pt x="570" y="518"/>
                  </a:lnTo>
                  <a:lnTo>
                    <a:pt x="570" y="518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19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1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3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5"/>
                  </a:lnTo>
                  <a:lnTo>
                    <a:pt x="570" y="527"/>
                  </a:lnTo>
                  <a:lnTo>
                    <a:pt x="570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7"/>
                  </a:lnTo>
                  <a:lnTo>
                    <a:pt x="568" y="529"/>
                  </a:lnTo>
                  <a:lnTo>
                    <a:pt x="568" y="529"/>
                  </a:lnTo>
                  <a:lnTo>
                    <a:pt x="566" y="52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7573963" y="366713"/>
              <a:ext cx="263525" cy="542925"/>
            </a:xfrm>
            <a:custGeom>
              <a:avLst/>
              <a:gdLst/>
              <a:ahLst/>
              <a:cxnLst>
                <a:cxn ang="0">
                  <a:pos x="162" y="250"/>
                </a:cxn>
                <a:cxn ang="0">
                  <a:pos x="162" y="252"/>
                </a:cxn>
                <a:cxn ang="0">
                  <a:pos x="164" y="250"/>
                </a:cxn>
                <a:cxn ang="0">
                  <a:pos x="166" y="250"/>
                </a:cxn>
                <a:cxn ang="0">
                  <a:pos x="166" y="256"/>
                </a:cxn>
                <a:cxn ang="0">
                  <a:pos x="164" y="258"/>
                </a:cxn>
                <a:cxn ang="0">
                  <a:pos x="164" y="261"/>
                </a:cxn>
                <a:cxn ang="0">
                  <a:pos x="164" y="265"/>
                </a:cxn>
                <a:cxn ang="0">
                  <a:pos x="164" y="269"/>
                </a:cxn>
                <a:cxn ang="0">
                  <a:pos x="164" y="270"/>
                </a:cxn>
                <a:cxn ang="0">
                  <a:pos x="162" y="270"/>
                </a:cxn>
                <a:cxn ang="0">
                  <a:pos x="162" y="272"/>
                </a:cxn>
                <a:cxn ang="0">
                  <a:pos x="164" y="276"/>
                </a:cxn>
                <a:cxn ang="0">
                  <a:pos x="157" y="276"/>
                </a:cxn>
                <a:cxn ang="0">
                  <a:pos x="146" y="291"/>
                </a:cxn>
                <a:cxn ang="0">
                  <a:pos x="133" y="305"/>
                </a:cxn>
                <a:cxn ang="0">
                  <a:pos x="29" y="340"/>
                </a:cxn>
                <a:cxn ang="0">
                  <a:pos x="22" y="336"/>
                </a:cxn>
                <a:cxn ang="0">
                  <a:pos x="16" y="318"/>
                </a:cxn>
                <a:cxn ang="0">
                  <a:pos x="16" y="305"/>
                </a:cxn>
                <a:cxn ang="0">
                  <a:pos x="12" y="292"/>
                </a:cxn>
                <a:cxn ang="0">
                  <a:pos x="12" y="285"/>
                </a:cxn>
                <a:cxn ang="0">
                  <a:pos x="11" y="276"/>
                </a:cxn>
                <a:cxn ang="0">
                  <a:pos x="9" y="267"/>
                </a:cxn>
                <a:cxn ang="0">
                  <a:pos x="3" y="250"/>
                </a:cxn>
                <a:cxn ang="0">
                  <a:pos x="2" y="239"/>
                </a:cxn>
                <a:cxn ang="0">
                  <a:pos x="3" y="232"/>
                </a:cxn>
                <a:cxn ang="0">
                  <a:pos x="5" y="217"/>
                </a:cxn>
                <a:cxn ang="0">
                  <a:pos x="9" y="212"/>
                </a:cxn>
                <a:cxn ang="0">
                  <a:pos x="7" y="201"/>
                </a:cxn>
                <a:cxn ang="0">
                  <a:pos x="9" y="194"/>
                </a:cxn>
                <a:cxn ang="0">
                  <a:pos x="9" y="185"/>
                </a:cxn>
                <a:cxn ang="0">
                  <a:pos x="9" y="177"/>
                </a:cxn>
                <a:cxn ang="0">
                  <a:pos x="9" y="170"/>
                </a:cxn>
                <a:cxn ang="0">
                  <a:pos x="5" y="163"/>
                </a:cxn>
                <a:cxn ang="0">
                  <a:pos x="0" y="150"/>
                </a:cxn>
                <a:cxn ang="0">
                  <a:pos x="5" y="139"/>
                </a:cxn>
                <a:cxn ang="0">
                  <a:pos x="14" y="133"/>
                </a:cxn>
                <a:cxn ang="0">
                  <a:pos x="18" y="126"/>
                </a:cxn>
                <a:cxn ang="0">
                  <a:pos x="25" y="117"/>
                </a:cxn>
                <a:cxn ang="0">
                  <a:pos x="25" y="113"/>
                </a:cxn>
                <a:cxn ang="0">
                  <a:pos x="29" y="108"/>
                </a:cxn>
                <a:cxn ang="0">
                  <a:pos x="27" y="104"/>
                </a:cxn>
                <a:cxn ang="0">
                  <a:pos x="27" y="95"/>
                </a:cxn>
                <a:cxn ang="0">
                  <a:pos x="18" y="86"/>
                </a:cxn>
                <a:cxn ang="0">
                  <a:pos x="16" y="79"/>
                </a:cxn>
                <a:cxn ang="0">
                  <a:pos x="18" y="66"/>
                </a:cxn>
                <a:cxn ang="0">
                  <a:pos x="16" y="53"/>
                </a:cxn>
                <a:cxn ang="0">
                  <a:pos x="14" y="42"/>
                </a:cxn>
                <a:cxn ang="0">
                  <a:pos x="14" y="35"/>
                </a:cxn>
                <a:cxn ang="0">
                  <a:pos x="16" y="31"/>
                </a:cxn>
                <a:cxn ang="0">
                  <a:pos x="14" y="20"/>
                </a:cxn>
                <a:cxn ang="0">
                  <a:pos x="12" y="16"/>
                </a:cxn>
                <a:cxn ang="0">
                  <a:pos x="20" y="5"/>
                </a:cxn>
                <a:cxn ang="0">
                  <a:pos x="33" y="7"/>
                </a:cxn>
                <a:cxn ang="0">
                  <a:pos x="69" y="71"/>
                </a:cxn>
                <a:cxn ang="0">
                  <a:pos x="122" y="197"/>
                </a:cxn>
                <a:cxn ang="0">
                  <a:pos x="122" y="201"/>
                </a:cxn>
                <a:cxn ang="0">
                  <a:pos x="128" y="212"/>
                </a:cxn>
                <a:cxn ang="0">
                  <a:pos x="135" y="225"/>
                </a:cxn>
                <a:cxn ang="0">
                  <a:pos x="140" y="230"/>
                </a:cxn>
                <a:cxn ang="0">
                  <a:pos x="150" y="234"/>
                </a:cxn>
                <a:cxn ang="0">
                  <a:pos x="153" y="247"/>
                </a:cxn>
              </a:cxnLst>
              <a:rect l="0" t="0" r="r" b="b"/>
              <a:pathLst>
                <a:path w="166" h="342">
                  <a:moveTo>
                    <a:pt x="160" y="248"/>
                  </a:moveTo>
                  <a:lnTo>
                    <a:pt x="162" y="248"/>
                  </a:lnTo>
                  <a:lnTo>
                    <a:pt x="162" y="248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2" y="250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0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4" y="250"/>
                  </a:lnTo>
                  <a:lnTo>
                    <a:pt x="166" y="250"/>
                  </a:lnTo>
                  <a:lnTo>
                    <a:pt x="166" y="250"/>
                  </a:lnTo>
                  <a:lnTo>
                    <a:pt x="166" y="252"/>
                  </a:lnTo>
                  <a:lnTo>
                    <a:pt x="166" y="254"/>
                  </a:lnTo>
                  <a:lnTo>
                    <a:pt x="166" y="254"/>
                  </a:lnTo>
                  <a:lnTo>
                    <a:pt x="164" y="254"/>
                  </a:lnTo>
                  <a:lnTo>
                    <a:pt x="164" y="254"/>
                  </a:lnTo>
                  <a:lnTo>
                    <a:pt x="164" y="256"/>
                  </a:lnTo>
                  <a:lnTo>
                    <a:pt x="166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6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8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2" y="263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62" y="267"/>
                  </a:lnTo>
                  <a:lnTo>
                    <a:pt x="162" y="267"/>
                  </a:lnTo>
                  <a:lnTo>
                    <a:pt x="164" y="267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69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4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0" y="270"/>
                  </a:lnTo>
                  <a:lnTo>
                    <a:pt x="160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4" y="272"/>
                  </a:lnTo>
                  <a:lnTo>
                    <a:pt x="164" y="272"/>
                  </a:lnTo>
                  <a:lnTo>
                    <a:pt x="164" y="274"/>
                  </a:lnTo>
                  <a:lnTo>
                    <a:pt x="164" y="274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2" y="276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7" y="276"/>
                  </a:lnTo>
                  <a:lnTo>
                    <a:pt x="155" y="276"/>
                  </a:lnTo>
                  <a:lnTo>
                    <a:pt x="151" y="280"/>
                  </a:lnTo>
                  <a:lnTo>
                    <a:pt x="148" y="281"/>
                  </a:lnTo>
                  <a:lnTo>
                    <a:pt x="148" y="283"/>
                  </a:lnTo>
                  <a:lnTo>
                    <a:pt x="146" y="287"/>
                  </a:lnTo>
                  <a:lnTo>
                    <a:pt x="146" y="289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6" y="291"/>
                  </a:lnTo>
                  <a:lnTo>
                    <a:pt x="140" y="291"/>
                  </a:lnTo>
                  <a:lnTo>
                    <a:pt x="135" y="294"/>
                  </a:lnTo>
                  <a:lnTo>
                    <a:pt x="139" y="301"/>
                  </a:lnTo>
                  <a:lnTo>
                    <a:pt x="133" y="303"/>
                  </a:lnTo>
                  <a:lnTo>
                    <a:pt x="133" y="305"/>
                  </a:lnTo>
                  <a:lnTo>
                    <a:pt x="131" y="309"/>
                  </a:lnTo>
                  <a:lnTo>
                    <a:pt x="78" y="327"/>
                  </a:lnTo>
                  <a:lnTo>
                    <a:pt x="76" y="329"/>
                  </a:lnTo>
                  <a:lnTo>
                    <a:pt x="45" y="338"/>
                  </a:lnTo>
                  <a:lnTo>
                    <a:pt x="31" y="342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38"/>
                  </a:lnTo>
                  <a:lnTo>
                    <a:pt x="25" y="340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8"/>
                  </a:lnTo>
                  <a:lnTo>
                    <a:pt x="23" y="336"/>
                  </a:lnTo>
                  <a:lnTo>
                    <a:pt x="22" y="336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18" y="333"/>
                  </a:lnTo>
                  <a:lnTo>
                    <a:pt x="16" y="329"/>
                  </a:lnTo>
                  <a:lnTo>
                    <a:pt x="16" y="329"/>
                  </a:lnTo>
                  <a:lnTo>
                    <a:pt x="16" y="323"/>
                  </a:lnTo>
                  <a:lnTo>
                    <a:pt x="16" y="318"/>
                  </a:lnTo>
                  <a:lnTo>
                    <a:pt x="16" y="316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1"/>
                  </a:lnTo>
                  <a:lnTo>
                    <a:pt x="18" y="307"/>
                  </a:lnTo>
                  <a:lnTo>
                    <a:pt x="16" y="305"/>
                  </a:lnTo>
                  <a:lnTo>
                    <a:pt x="16" y="305"/>
                  </a:lnTo>
                  <a:lnTo>
                    <a:pt x="16" y="303"/>
                  </a:lnTo>
                  <a:lnTo>
                    <a:pt x="16" y="301"/>
                  </a:lnTo>
                  <a:lnTo>
                    <a:pt x="16" y="300"/>
                  </a:lnTo>
                  <a:lnTo>
                    <a:pt x="16" y="298"/>
                  </a:lnTo>
                  <a:lnTo>
                    <a:pt x="16" y="296"/>
                  </a:lnTo>
                  <a:lnTo>
                    <a:pt x="14" y="294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2"/>
                  </a:lnTo>
                  <a:lnTo>
                    <a:pt x="12" y="291"/>
                  </a:lnTo>
                  <a:lnTo>
                    <a:pt x="12" y="289"/>
                  </a:lnTo>
                  <a:lnTo>
                    <a:pt x="12" y="289"/>
                  </a:lnTo>
                  <a:lnTo>
                    <a:pt x="11" y="289"/>
                  </a:lnTo>
                  <a:lnTo>
                    <a:pt x="12" y="285"/>
                  </a:lnTo>
                  <a:lnTo>
                    <a:pt x="11" y="283"/>
                  </a:lnTo>
                  <a:lnTo>
                    <a:pt x="11" y="281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9" y="269"/>
                  </a:lnTo>
                  <a:lnTo>
                    <a:pt x="9" y="267"/>
                  </a:lnTo>
                  <a:lnTo>
                    <a:pt x="9" y="267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9"/>
                  </a:lnTo>
                  <a:lnTo>
                    <a:pt x="5" y="256"/>
                  </a:lnTo>
                  <a:lnTo>
                    <a:pt x="5" y="250"/>
                  </a:lnTo>
                  <a:lnTo>
                    <a:pt x="3" y="250"/>
                  </a:lnTo>
                  <a:lnTo>
                    <a:pt x="3" y="248"/>
                  </a:lnTo>
                  <a:lnTo>
                    <a:pt x="2" y="247"/>
                  </a:lnTo>
                  <a:lnTo>
                    <a:pt x="3" y="245"/>
                  </a:lnTo>
                  <a:lnTo>
                    <a:pt x="2" y="243"/>
                  </a:lnTo>
                  <a:lnTo>
                    <a:pt x="2" y="241"/>
                  </a:lnTo>
                  <a:lnTo>
                    <a:pt x="2" y="239"/>
                  </a:lnTo>
                  <a:lnTo>
                    <a:pt x="2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19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7" y="214"/>
                  </a:lnTo>
                  <a:lnTo>
                    <a:pt x="7" y="214"/>
                  </a:lnTo>
                  <a:lnTo>
                    <a:pt x="9" y="212"/>
                  </a:lnTo>
                  <a:lnTo>
                    <a:pt x="9" y="212"/>
                  </a:lnTo>
                  <a:lnTo>
                    <a:pt x="9" y="210"/>
                  </a:lnTo>
                  <a:lnTo>
                    <a:pt x="9" y="210"/>
                  </a:lnTo>
                  <a:lnTo>
                    <a:pt x="9" y="208"/>
                  </a:lnTo>
                  <a:lnTo>
                    <a:pt x="7" y="206"/>
                  </a:lnTo>
                  <a:lnTo>
                    <a:pt x="7" y="206"/>
                  </a:lnTo>
                  <a:lnTo>
                    <a:pt x="7" y="205"/>
                  </a:lnTo>
                  <a:lnTo>
                    <a:pt x="7" y="201"/>
                  </a:lnTo>
                  <a:lnTo>
                    <a:pt x="7" y="199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9" y="195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11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9" y="185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7" y="181"/>
                  </a:lnTo>
                  <a:lnTo>
                    <a:pt x="9" y="181"/>
                  </a:lnTo>
                  <a:lnTo>
                    <a:pt x="7" y="179"/>
                  </a:lnTo>
                  <a:lnTo>
                    <a:pt x="9" y="179"/>
                  </a:lnTo>
                  <a:lnTo>
                    <a:pt x="9" y="177"/>
                  </a:lnTo>
                  <a:lnTo>
                    <a:pt x="7" y="177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3" y="161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4"/>
                  </a:lnTo>
                  <a:lnTo>
                    <a:pt x="2" y="141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7"/>
                  </a:lnTo>
                  <a:lnTo>
                    <a:pt x="12" y="135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0"/>
                  </a:lnTo>
                  <a:lnTo>
                    <a:pt x="16" y="12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2"/>
                  </a:lnTo>
                  <a:lnTo>
                    <a:pt x="23" y="121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7" y="102"/>
                  </a:lnTo>
                  <a:lnTo>
                    <a:pt x="27" y="100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5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2" y="51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8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69" y="71"/>
                  </a:lnTo>
                  <a:lnTo>
                    <a:pt x="80" y="99"/>
                  </a:lnTo>
                  <a:lnTo>
                    <a:pt x="87" y="115"/>
                  </a:lnTo>
                  <a:lnTo>
                    <a:pt x="109" y="172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2" y="197"/>
                  </a:lnTo>
                  <a:lnTo>
                    <a:pt x="122" y="199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4" y="199"/>
                  </a:lnTo>
                  <a:lnTo>
                    <a:pt x="122" y="201"/>
                  </a:lnTo>
                  <a:lnTo>
                    <a:pt x="122" y="201"/>
                  </a:lnTo>
                  <a:lnTo>
                    <a:pt x="124" y="203"/>
                  </a:lnTo>
                  <a:lnTo>
                    <a:pt x="124" y="206"/>
                  </a:lnTo>
                  <a:lnTo>
                    <a:pt x="124" y="206"/>
                  </a:lnTo>
                  <a:lnTo>
                    <a:pt x="124" y="208"/>
                  </a:lnTo>
                  <a:lnTo>
                    <a:pt x="126" y="208"/>
                  </a:lnTo>
                  <a:lnTo>
                    <a:pt x="126" y="212"/>
                  </a:lnTo>
                  <a:lnTo>
                    <a:pt x="128" y="212"/>
                  </a:lnTo>
                  <a:lnTo>
                    <a:pt x="128" y="214"/>
                  </a:lnTo>
                  <a:lnTo>
                    <a:pt x="128" y="214"/>
                  </a:lnTo>
                  <a:lnTo>
                    <a:pt x="128" y="217"/>
                  </a:lnTo>
                  <a:lnTo>
                    <a:pt x="128" y="219"/>
                  </a:lnTo>
                  <a:lnTo>
                    <a:pt x="129" y="221"/>
                  </a:lnTo>
                  <a:lnTo>
                    <a:pt x="133" y="223"/>
                  </a:lnTo>
                  <a:lnTo>
                    <a:pt x="135" y="225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7" y="227"/>
                  </a:lnTo>
                  <a:lnTo>
                    <a:pt x="139" y="227"/>
                  </a:lnTo>
                  <a:lnTo>
                    <a:pt x="139" y="228"/>
                  </a:lnTo>
                  <a:lnTo>
                    <a:pt x="139" y="230"/>
                  </a:lnTo>
                  <a:lnTo>
                    <a:pt x="140" y="230"/>
                  </a:lnTo>
                  <a:lnTo>
                    <a:pt x="146" y="230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6"/>
                  </a:lnTo>
                  <a:lnTo>
                    <a:pt x="150" y="241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3" y="245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60" y="248"/>
                  </a:lnTo>
                  <a:lnTo>
                    <a:pt x="160" y="248"/>
                  </a:lnTo>
                  <a:lnTo>
                    <a:pt x="160" y="24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7353300" y="439738"/>
              <a:ext cx="269875" cy="504825"/>
            </a:xfrm>
            <a:custGeom>
              <a:avLst/>
              <a:gdLst/>
              <a:ahLst/>
              <a:cxnLst>
                <a:cxn ang="0">
                  <a:pos x="155" y="11"/>
                </a:cxn>
                <a:cxn ang="0">
                  <a:pos x="157" y="20"/>
                </a:cxn>
                <a:cxn ang="0">
                  <a:pos x="155" y="31"/>
                </a:cxn>
                <a:cxn ang="0">
                  <a:pos x="155" y="36"/>
                </a:cxn>
                <a:cxn ang="0">
                  <a:pos x="164" y="45"/>
                </a:cxn>
                <a:cxn ang="0">
                  <a:pos x="168" y="53"/>
                </a:cxn>
                <a:cxn ang="0">
                  <a:pos x="168" y="58"/>
                </a:cxn>
                <a:cxn ang="0">
                  <a:pos x="168" y="64"/>
                </a:cxn>
                <a:cxn ang="0">
                  <a:pos x="164" y="67"/>
                </a:cxn>
                <a:cxn ang="0">
                  <a:pos x="164" y="71"/>
                </a:cxn>
                <a:cxn ang="0">
                  <a:pos x="162" y="75"/>
                </a:cxn>
                <a:cxn ang="0">
                  <a:pos x="155" y="86"/>
                </a:cxn>
                <a:cxn ang="0">
                  <a:pos x="146" y="91"/>
                </a:cxn>
                <a:cxn ang="0">
                  <a:pos x="142" y="93"/>
                </a:cxn>
                <a:cxn ang="0">
                  <a:pos x="141" y="106"/>
                </a:cxn>
                <a:cxn ang="0">
                  <a:pos x="144" y="117"/>
                </a:cxn>
                <a:cxn ang="0">
                  <a:pos x="148" y="122"/>
                </a:cxn>
                <a:cxn ang="0">
                  <a:pos x="148" y="129"/>
                </a:cxn>
                <a:cxn ang="0">
                  <a:pos x="146" y="135"/>
                </a:cxn>
                <a:cxn ang="0">
                  <a:pos x="150" y="140"/>
                </a:cxn>
                <a:cxn ang="0">
                  <a:pos x="148" y="148"/>
                </a:cxn>
                <a:cxn ang="0">
                  <a:pos x="146" y="159"/>
                </a:cxn>
                <a:cxn ang="0">
                  <a:pos x="148" y="166"/>
                </a:cxn>
                <a:cxn ang="0">
                  <a:pos x="146" y="170"/>
                </a:cxn>
                <a:cxn ang="0">
                  <a:pos x="142" y="182"/>
                </a:cxn>
                <a:cxn ang="0">
                  <a:pos x="144" y="192"/>
                </a:cxn>
                <a:cxn ang="0">
                  <a:pos x="141" y="197"/>
                </a:cxn>
                <a:cxn ang="0">
                  <a:pos x="144" y="210"/>
                </a:cxn>
                <a:cxn ang="0">
                  <a:pos x="148" y="223"/>
                </a:cxn>
                <a:cxn ang="0">
                  <a:pos x="150" y="230"/>
                </a:cxn>
                <a:cxn ang="0">
                  <a:pos x="150" y="237"/>
                </a:cxn>
                <a:cxn ang="0">
                  <a:pos x="151" y="246"/>
                </a:cxn>
                <a:cxn ang="0">
                  <a:pos x="155" y="254"/>
                </a:cxn>
                <a:cxn ang="0">
                  <a:pos x="157" y="265"/>
                </a:cxn>
                <a:cxn ang="0">
                  <a:pos x="155" y="283"/>
                </a:cxn>
                <a:cxn ang="0">
                  <a:pos x="162" y="290"/>
                </a:cxn>
                <a:cxn ang="0">
                  <a:pos x="168" y="294"/>
                </a:cxn>
                <a:cxn ang="0">
                  <a:pos x="99" y="318"/>
                </a:cxn>
                <a:cxn ang="0">
                  <a:pos x="89" y="296"/>
                </a:cxn>
                <a:cxn ang="0">
                  <a:pos x="67" y="224"/>
                </a:cxn>
                <a:cxn ang="0">
                  <a:pos x="62" y="219"/>
                </a:cxn>
                <a:cxn ang="0">
                  <a:pos x="56" y="217"/>
                </a:cxn>
                <a:cxn ang="0">
                  <a:pos x="55" y="224"/>
                </a:cxn>
                <a:cxn ang="0">
                  <a:pos x="51" y="221"/>
                </a:cxn>
                <a:cxn ang="0">
                  <a:pos x="51" y="208"/>
                </a:cxn>
                <a:cxn ang="0">
                  <a:pos x="51" y="202"/>
                </a:cxn>
                <a:cxn ang="0">
                  <a:pos x="46" y="197"/>
                </a:cxn>
                <a:cxn ang="0">
                  <a:pos x="44" y="186"/>
                </a:cxn>
                <a:cxn ang="0">
                  <a:pos x="36" y="177"/>
                </a:cxn>
                <a:cxn ang="0">
                  <a:pos x="31" y="170"/>
                </a:cxn>
                <a:cxn ang="0">
                  <a:pos x="31" y="153"/>
                </a:cxn>
                <a:cxn ang="0">
                  <a:pos x="35" y="142"/>
                </a:cxn>
                <a:cxn ang="0">
                  <a:pos x="27" y="129"/>
                </a:cxn>
                <a:cxn ang="0">
                  <a:pos x="25" y="117"/>
                </a:cxn>
                <a:cxn ang="0">
                  <a:pos x="20" y="107"/>
                </a:cxn>
                <a:cxn ang="0">
                  <a:pos x="13" y="100"/>
                </a:cxn>
                <a:cxn ang="0">
                  <a:pos x="13" y="93"/>
                </a:cxn>
                <a:cxn ang="0">
                  <a:pos x="9" y="87"/>
                </a:cxn>
                <a:cxn ang="0">
                  <a:pos x="11" y="78"/>
                </a:cxn>
                <a:cxn ang="0">
                  <a:pos x="3" y="73"/>
                </a:cxn>
                <a:cxn ang="0">
                  <a:pos x="2" y="56"/>
                </a:cxn>
                <a:cxn ang="0">
                  <a:pos x="111" y="16"/>
                </a:cxn>
              </a:cxnLst>
              <a:rect l="0" t="0" r="r" b="b"/>
              <a:pathLst>
                <a:path w="170" h="318">
                  <a:moveTo>
                    <a:pt x="153" y="0"/>
                  </a:moveTo>
                  <a:lnTo>
                    <a:pt x="151" y="5"/>
                  </a:lnTo>
                  <a:lnTo>
                    <a:pt x="153" y="7"/>
                  </a:lnTo>
                  <a:lnTo>
                    <a:pt x="153" y="7"/>
                  </a:lnTo>
                  <a:lnTo>
                    <a:pt x="155" y="7"/>
                  </a:lnTo>
                  <a:lnTo>
                    <a:pt x="155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7" y="12"/>
                  </a:lnTo>
                  <a:lnTo>
                    <a:pt x="157" y="16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5" y="23"/>
                  </a:lnTo>
                  <a:lnTo>
                    <a:pt x="155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9"/>
                  </a:lnTo>
                  <a:lnTo>
                    <a:pt x="155" y="31"/>
                  </a:lnTo>
                  <a:lnTo>
                    <a:pt x="155" y="33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5" y="36"/>
                  </a:lnTo>
                  <a:lnTo>
                    <a:pt x="157" y="38"/>
                  </a:lnTo>
                  <a:lnTo>
                    <a:pt x="157" y="40"/>
                  </a:lnTo>
                  <a:lnTo>
                    <a:pt x="159" y="42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4" y="45"/>
                  </a:lnTo>
                  <a:lnTo>
                    <a:pt x="164" y="47"/>
                  </a:lnTo>
                  <a:lnTo>
                    <a:pt x="166" y="47"/>
                  </a:lnTo>
                  <a:lnTo>
                    <a:pt x="166" y="49"/>
                  </a:lnTo>
                  <a:lnTo>
                    <a:pt x="168" y="49"/>
                  </a:lnTo>
                  <a:lnTo>
                    <a:pt x="168" y="51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8" y="60"/>
                  </a:lnTo>
                  <a:lnTo>
                    <a:pt x="168" y="62"/>
                  </a:lnTo>
                  <a:lnTo>
                    <a:pt x="168" y="62"/>
                  </a:lnTo>
                  <a:lnTo>
                    <a:pt x="168" y="64"/>
                  </a:lnTo>
                  <a:lnTo>
                    <a:pt x="168" y="64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1" y="76"/>
                  </a:lnTo>
                  <a:lnTo>
                    <a:pt x="157" y="80"/>
                  </a:lnTo>
                  <a:lnTo>
                    <a:pt x="157" y="80"/>
                  </a:lnTo>
                  <a:lnTo>
                    <a:pt x="155" y="82"/>
                  </a:lnTo>
                  <a:lnTo>
                    <a:pt x="155" y="84"/>
                  </a:lnTo>
                  <a:lnTo>
                    <a:pt x="155" y="86"/>
                  </a:lnTo>
                  <a:lnTo>
                    <a:pt x="155" y="86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1" y="89"/>
                  </a:lnTo>
                  <a:lnTo>
                    <a:pt x="148" y="91"/>
                  </a:lnTo>
                  <a:lnTo>
                    <a:pt x="146" y="91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1" y="95"/>
                  </a:lnTo>
                  <a:lnTo>
                    <a:pt x="139" y="98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41" y="106"/>
                  </a:lnTo>
                  <a:lnTo>
                    <a:pt x="142" y="111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5"/>
                  </a:lnTo>
                  <a:lnTo>
                    <a:pt x="144" y="115"/>
                  </a:lnTo>
                  <a:lnTo>
                    <a:pt x="144" y="117"/>
                  </a:lnTo>
                  <a:lnTo>
                    <a:pt x="144" y="117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8" y="129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33"/>
                  </a:lnTo>
                  <a:lnTo>
                    <a:pt x="146" y="133"/>
                  </a:lnTo>
                  <a:lnTo>
                    <a:pt x="148" y="135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48" y="142"/>
                  </a:lnTo>
                  <a:lnTo>
                    <a:pt x="148" y="144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6" y="151"/>
                  </a:lnTo>
                  <a:lnTo>
                    <a:pt x="146" y="151"/>
                  </a:lnTo>
                  <a:lnTo>
                    <a:pt x="146" y="153"/>
                  </a:lnTo>
                  <a:lnTo>
                    <a:pt x="146" y="155"/>
                  </a:lnTo>
                  <a:lnTo>
                    <a:pt x="146" y="159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2"/>
                  </a:lnTo>
                  <a:lnTo>
                    <a:pt x="148" y="164"/>
                  </a:lnTo>
                  <a:lnTo>
                    <a:pt x="148" y="164"/>
                  </a:lnTo>
                  <a:lnTo>
                    <a:pt x="148" y="166"/>
                  </a:lnTo>
                  <a:lnTo>
                    <a:pt x="148" y="166"/>
                  </a:lnTo>
                  <a:lnTo>
                    <a:pt x="146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4" y="171"/>
                  </a:lnTo>
                  <a:lnTo>
                    <a:pt x="142" y="173"/>
                  </a:lnTo>
                  <a:lnTo>
                    <a:pt x="142" y="177"/>
                  </a:lnTo>
                  <a:lnTo>
                    <a:pt x="142" y="179"/>
                  </a:lnTo>
                  <a:lnTo>
                    <a:pt x="142" y="181"/>
                  </a:lnTo>
                  <a:lnTo>
                    <a:pt x="142" y="182"/>
                  </a:lnTo>
                  <a:lnTo>
                    <a:pt x="142" y="184"/>
                  </a:lnTo>
                  <a:lnTo>
                    <a:pt x="142" y="186"/>
                  </a:lnTo>
                  <a:lnTo>
                    <a:pt x="142" y="188"/>
                  </a:lnTo>
                  <a:lnTo>
                    <a:pt x="142" y="190"/>
                  </a:lnTo>
                  <a:lnTo>
                    <a:pt x="142" y="190"/>
                  </a:lnTo>
                  <a:lnTo>
                    <a:pt x="144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5"/>
                  </a:lnTo>
                  <a:lnTo>
                    <a:pt x="141" y="197"/>
                  </a:lnTo>
                  <a:lnTo>
                    <a:pt x="142" y="199"/>
                  </a:lnTo>
                  <a:lnTo>
                    <a:pt x="141" y="201"/>
                  </a:lnTo>
                  <a:lnTo>
                    <a:pt x="142" y="202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4" y="210"/>
                  </a:lnTo>
                  <a:lnTo>
                    <a:pt x="146" y="213"/>
                  </a:lnTo>
                  <a:lnTo>
                    <a:pt x="146" y="219"/>
                  </a:lnTo>
                  <a:lnTo>
                    <a:pt x="146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8" y="224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26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7"/>
                  </a:lnTo>
                  <a:lnTo>
                    <a:pt x="151" y="239"/>
                  </a:lnTo>
                  <a:lnTo>
                    <a:pt x="150" y="243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151" y="245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53" y="248"/>
                  </a:lnTo>
                  <a:lnTo>
                    <a:pt x="155" y="250"/>
                  </a:lnTo>
                  <a:lnTo>
                    <a:pt x="155" y="252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7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7" y="261"/>
                  </a:lnTo>
                  <a:lnTo>
                    <a:pt x="157" y="265"/>
                  </a:lnTo>
                  <a:lnTo>
                    <a:pt x="157" y="266"/>
                  </a:lnTo>
                  <a:lnTo>
                    <a:pt x="157" y="268"/>
                  </a:lnTo>
                  <a:lnTo>
                    <a:pt x="155" y="270"/>
                  </a:lnTo>
                  <a:lnTo>
                    <a:pt x="155" y="272"/>
                  </a:lnTo>
                  <a:lnTo>
                    <a:pt x="155" y="277"/>
                  </a:lnTo>
                  <a:lnTo>
                    <a:pt x="155" y="283"/>
                  </a:lnTo>
                  <a:lnTo>
                    <a:pt x="155" y="283"/>
                  </a:lnTo>
                  <a:lnTo>
                    <a:pt x="157" y="287"/>
                  </a:lnTo>
                  <a:lnTo>
                    <a:pt x="159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2" y="290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2" y="292"/>
                  </a:lnTo>
                  <a:lnTo>
                    <a:pt x="164" y="294"/>
                  </a:lnTo>
                  <a:lnTo>
                    <a:pt x="166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70" y="296"/>
                  </a:lnTo>
                  <a:lnTo>
                    <a:pt x="128" y="308"/>
                  </a:lnTo>
                  <a:lnTo>
                    <a:pt x="120" y="312"/>
                  </a:lnTo>
                  <a:lnTo>
                    <a:pt x="99" y="318"/>
                  </a:lnTo>
                  <a:lnTo>
                    <a:pt x="99" y="318"/>
                  </a:lnTo>
                  <a:lnTo>
                    <a:pt x="93" y="312"/>
                  </a:lnTo>
                  <a:lnTo>
                    <a:pt x="93" y="310"/>
                  </a:lnTo>
                  <a:lnTo>
                    <a:pt x="93" y="308"/>
                  </a:lnTo>
                  <a:lnTo>
                    <a:pt x="93" y="307"/>
                  </a:lnTo>
                  <a:lnTo>
                    <a:pt x="93" y="307"/>
                  </a:lnTo>
                  <a:lnTo>
                    <a:pt x="89" y="296"/>
                  </a:lnTo>
                  <a:lnTo>
                    <a:pt x="77" y="252"/>
                  </a:lnTo>
                  <a:lnTo>
                    <a:pt x="69" y="226"/>
                  </a:lnTo>
                  <a:lnTo>
                    <a:pt x="71" y="226"/>
                  </a:lnTo>
                  <a:lnTo>
                    <a:pt x="69" y="226"/>
                  </a:lnTo>
                  <a:lnTo>
                    <a:pt x="69" y="226"/>
                  </a:lnTo>
                  <a:lnTo>
                    <a:pt x="67" y="224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4" y="221"/>
                  </a:lnTo>
                  <a:lnTo>
                    <a:pt x="64" y="221"/>
                  </a:lnTo>
                  <a:lnTo>
                    <a:pt x="64" y="219"/>
                  </a:lnTo>
                  <a:lnTo>
                    <a:pt x="62" y="219"/>
                  </a:lnTo>
                  <a:lnTo>
                    <a:pt x="62" y="219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60" y="215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5" y="224"/>
                  </a:lnTo>
                  <a:lnTo>
                    <a:pt x="53" y="224"/>
                  </a:lnTo>
                  <a:lnTo>
                    <a:pt x="53" y="224"/>
                  </a:lnTo>
                  <a:lnTo>
                    <a:pt x="51" y="224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15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06"/>
                  </a:lnTo>
                  <a:lnTo>
                    <a:pt x="51" y="206"/>
                  </a:lnTo>
                  <a:lnTo>
                    <a:pt x="49" y="204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46" y="197"/>
                  </a:lnTo>
                  <a:lnTo>
                    <a:pt x="46" y="197"/>
                  </a:lnTo>
                  <a:lnTo>
                    <a:pt x="46" y="195"/>
                  </a:lnTo>
                  <a:lnTo>
                    <a:pt x="46" y="193"/>
                  </a:lnTo>
                  <a:lnTo>
                    <a:pt x="46" y="192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6" y="177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31" y="170"/>
                  </a:lnTo>
                  <a:lnTo>
                    <a:pt x="31" y="168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59"/>
                  </a:lnTo>
                  <a:lnTo>
                    <a:pt x="31" y="153"/>
                  </a:lnTo>
                  <a:lnTo>
                    <a:pt x="31" y="151"/>
                  </a:lnTo>
                  <a:lnTo>
                    <a:pt x="31" y="149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5" y="140"/>
                  </a:lnTo>
                  <a:lnTo>
                    <a:pt x="33" y="139"/>
                  </a:lnTo>
                  <a:lnTo>
                    <a:pt x="31" y="135"/>
                  </a:lnTo>
                  <a:lnTo>
                    <a:pt x="29" y="131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9" y="124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7" y="118"/>
                  </a:lnTo>
                  <a:lnTo>
                    <a:pt x="25" y="117"/>
                  </a:lnTo>
                  <a:lnTo>
                    <a:pt x="22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18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4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5" y="76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5" y="62"/>
                  </a:lnTo>
                  <a:lnTo>
                    <a:pt x="3" y="62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3" y="49"/>
                  </a:lnTo>
                  <a:lnTo>
                    <a:pt x="67" y="31"/>
                  </a:lnTo>
                  <a:lnTo>
                    <a:pt x="91" y="23"/>
                  </a:lnTo>
                  <a:lnTo>
                    <a:pt x="111" y="16"/>
                  </a:lnTo>
                  <a:lnTo>
                    <a:pt x="120" y="12"/>
                  </a:lnTo>
                  <a:lnTo>
                    <a:pt x="126" y="9"/>
                  </a:lnTo>
                  <a:lnTo>
                    <a:pt x="137" y="5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7631113" y="-152400"/>
              <a:ext cx="571500" cy="912813"/>
            </a:xfrm>
            <a:custGeom>
              <a:avLst/>
              <a:gdLst/>
              <a:ahLst/>
              <a:cxnLst>
                <a:cxn ang="0">
                  <a:pos x="86" y="526"/>
                </a:cxn>
                <a:cxn ang="0">
                  <a:pos x="19" y="305"/>
                </a:cxn>
                <a:cxn ang="0">
                  <a:pos x="26" y="274"/>
                </a:cxn>
                <a:cxn ang="0">
                  <a:pos x="31" y="214"/>
                </a:cxn>
                <a:cxn ang="0">
                  <a:pos x="57" y="18"/>
                </a:cxn>
                <a:cxn ang="0">
                  <a:pos x="103" y="31"/>
                </a:cxn>
                <a:cxn ang="0">
                  <a:pos x="143" y="2"/>
                </a:cxn>
                <a:cxn ang="0">
                  <a:pos x="245" y="164"/>
                </a:cxn>
                <a:cxn ang="0">
                  <a:pos x="282" y="175"/>
                </a:cxn>
                <a:cxn ang="0">
                  <a:pos x="296" y="208"/>
                </a:cxn>
                <a:cxn ang="0">
                  <a:pos x="351" y="237"/>
                </a:cxn>
                <a:cxn ang="0">
                  <a:pos x="353" y="261"/>
                </a:cxn>
                <a:cxn ang="0">
                  <a:pos x="344" y="278"/>
                </a:cxn>
                <a:cxn ang="0">
                  <a:pos x="338" y="276"/>
                </a:cxn>
                <a:cxn ang="0">
                  <a:pos x="335" y="283"/>
                </a:cxn>
                <a:cxn ang="0">
                  <a:pos x="329" y="287"/>
                </a:cxn>
                <a:cxn ang="0">
                  <a:pos x="320" y="292"/>
                </a:cxn>
                <a:cxn ang="0">
                  <a:pos x="313" y="305"/>
                </a:cxn>
                <a:cxn ang="0">
                  <a:pos x="307" y="305"/>
                </a:cxn>
                <a:cxn ang="0">
                  <a:pos x="304" y="305"/>
                </a:cxn>
                <a:cxn ang="0">
                  <a:pos x="300" y="311"/>
                </a:cxn>
                <a:cxn ang="0">
                  <a:pos x="302" y="323"/>
                </a:cxn>
                <a:cxn ang="0">
                  <a:pos x="300" y="329"/>
                </a:cxn>
                <a:cxn ang="0">
                  <a:pos x="291" y="327"/>
                </a:cxn>
                <a:cxn ang="0">
                  <a:pos x="293" y="338"/>
                </a:cxn>
                <a:cxn ang="0">
                  <a:pos x="283" y="327"/>
                </a:cxn>
                <a:cxn ang="0">
                  <a:pos x="272" y="332"/>
                </a:cxn>
                <a:cxn ang="0">
                  <a:pos x="269" y="336"/>
                </a:cxn>
                <a:cxn ang="0">
                  <a:pos x="256" y="338"/>
                </a:cxn>
                <a:cxn ang="0">
                  <a:pos x="254" y="342"/>
                </a:cxn>
                <a:cxn ang="0">
                  <a:pos x="258" y="364"/>
                </a:cxn>
                <a:cxn ang="0">
                  <a:pos x="243" y="367"/>
                </a:cxn>
                <a:cxn ang="0">
                  <a:pos x="230" y="364"/>
                </a:cxn>
                <a:cxn ang="0">
                  <a:pos x="238" y="356"/>
                </a:cxn>
                <a:cxn ang="0">
                  <a:pos x="232" y="351"/>
                </a:cxn>
                <a:cxn ang="0">
                  <a:pos x="227" y="347"/>
                </a:cxn>
                <a:cxn ang="0">
                  <a:pos x="214" y="336"/>
                </a:cxn>
                <a:cxn ang="0">
                  <a:pos x="216" y="358"/>
                </a:cxn>
                <a:cxn ang="0">
                  <a:pos x="218" y="391"/>
                </a:cxn>
                <a:cxn ang="0">
                  <a:pos x="220" y="409"/>
                </a:cxn>
                <a:cxn ang="0">
                  <a:pos x="214" y="427"/>
                </a:cxn>
                <a:cxn ang="0">
                  <a:pos x="210" y="416"/>
                </a:cxn>
                <a:cxn ang="0">
                  <a:pos x="203" y="426"/>
                </a:cxn>
                <a:cxn ang="0">
                  <a:pos x="196" y="427"/>
                </a:cxn>
                <a:cxn ang="0">
                  <a:pos x="190" y="440"/>
                </a:cxn>
                <a:cxn ang="0">
                  <a:pos x="183" y="426"/>
                </a:cxn>
                <a:cxn ang="0">
                  <a:pos x="187" y="451"/>
                </a:cxn>
                <a:cxn ang="0">
                  <a:pos x="177" y="431"/>
                </a:cxn>
                <a:cxn ang="0">
                  <a:pos x="177" y="453"/>
                </a:cxn>
                <a:cxn ang="0">
                  <a:pos x="163" y="435"/>
                </a:cxn>
                <a:cxn ang="0">
                  <a:pos x="163" y="442"/>
                </a:cxn>
                <a:cxn ang="0">
                  <a:pos x="176" y="466"/>
                </a:cxn>
                <a:cxn ang="0">
                  <a:pos x="167" y="459"/>
                </a:cxn>
                <a:cxn ang="0">
                  <a:pos x="161" y="468"/>
                </a:cxn>
                <a:cxn ang="0">
                  <a:pos x="157" y="469"/>
                </a:cxn>
                <a:cxn ang="0">
                  <a:pos x="154" y="464"/>
                </a:cxn>
                <a:cxn ang="0">
                  <a:pos x="145" y="471"/>
                </a:cxn>
                <a:cxn ang="0">
                  <a:pos x="143" y="493"/>
                </a:cxn>
                <a:cxn ang="0">
                  <a:pos x="141" y="508"/>
                </a:cxn>
                <a:cxn ang="0">
                  <a:pos x="139" y="526"/>
                </a:cxn>
                <a:cxn ang="0">
                  <a:pos x="134" y="554"/>
                </a:cxn>
                <a:cxn ang="0">
                  <a:pos x="132" y="566"/>
                </a:cxn>
              </a:cxnLst>
              <a:rect l="0" t="0" r="r" b="b"/>
              <a:pathLst>
                <a:path w="360" h="575">
                  <a:moveTo>
                    <a:pt x="124" y="575"/>
                  </a:moveTo>
                  <a:lnTo>
                    <a:pt x="123" y="574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7" y="574"/>
                  </a:lnTo>
                  <a:lnTo>
                    <a:pt x="117" y="574"/>
                  </a:lnTo>
                  <a:lnTo>
                    <a:pt x="117" y="572"/>
                  </a:lnTo>
                  <a:lnTo>
                    <a:pt x="115" y="570"/>
                  </a:lnTo>
                  <a:lnTo>
                    <a:pt x="115" y="570"/>
                  </a:lnTo>
                  <a:lnTo>
                    <a:pt x="114" y="568"/>
                  </a:lnTo>
                  <a:lnTo>
                    <a:pt x="114" y="563"/>
                  </a:lnTo>
                  <a:lnTo>
                    <a:pt x="114" y="561"/>
                  </a:lnTo>
                  <a:lnTo>
                    <a:pt x="114" y="561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2" y="559"/>
                  </a:lnTo>
                  <a:lnTo>
                    <a:pt x="110" y="559"/>
                  </a:lnTo>
                  <a:lnTo>
                    <a:pt x="110" y="557"/>
                  </a:lnTo>
                  <a:lnTo>
                    <a:pt x="104" y="557"/>
                  </a:lnTo>
                  <a:lnTo>
                    <a:pt x="103" y="557"/>
                  </a:lnTo>
                  <a:lnTo>
                    <a:pt x="103" y="555"/>
                  </a:lnTo>
                  <a:lnTo>
                    <a:pt x="103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101" y="554"/>
                  </a:lnTo>
                  <a:lnTo>
                    <a:pt x="99" y="552"/>
                  </a:lnTo>
                  <a:lnTo>
                    <a:pt x="95" y="550"/>
                  </a:lnTo>
                  <a:lnTo>
                    <a:pt x="93" y="548"/>
                  </a:lnTo>
                  <a:lnTo>
                    <a:pt x="92" y="546"/>
                  </a:lnTo>
                  <a:lnTo>
                    <a:pt x="92" y="544"/>
                  </a:lnTo>
                  <a:lnTo>
                    <a:pt x="92" y="541"/>
                  </a:lnTo>
                  <a:lnTo>
                    <a:pt x="92" y="541"/>
                  </a:lnTo>
                  <a:lnTo>
                    <a:pt x="92" y="539"/>
                  </a:lnTo>
                  <a:lnTo>
                    <a:pt x="90" y="539"/>
                  </a:lnTo>
                  <a:lnTo>
                    <a:pt x="90" y="535"/>
                  </a:lnTo>
                  <a:lnTo>
                    <a:pt x="88" y="535"/>
                  </a:lnTo>
                  <a:lnTo>
                    <a:pt x="88" y="533"/>
                  </a:lnTo>
                  <a:lnTo>
                    <a:pt x="88" y="533"/>
                  </a:lnTo>
                  <a:lnTo>
                    <a:pt x="88" y="530"/>
                  </a:lnTo>
                  <a:lnTo>
                    <a:pt x="86" y="528"/>
                  </a:lnTo>
                  <a:lnTo>
                    <a:pt x="86" y="528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8" y="526"/>
                  </a:lnTo>
                  <a:lnTo>
                    <a:pt x="86" y="526"/>
                  </a:lnTo>
                  <a:lnTo>
                    <a:pt x="86" y="526"/>
                  </a:lnTo>
                  <a:lnTo>
                    <a:pt x="86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84" y="524"/>
                  </a:lnTo>
                  <a:lnTo>
                    <a:pt x="73" y="499"/>
                  </a:lnTo>
                  <a:lnTo>
                    <a:pt x="51" y="442"/>
                  </a:lnTo>
                  <a:lnTo>
                    <a:pt x="44" y="426"/>
                  </a:lnTo>
                  <a:lnTo>
                    <a:pt x="33" y="398"/>
                  </a:lnTo>
                  <a:lnTo>
                    <a:pt x="0" y="327"/>
                  </a:lnTo>
                  <a:lnTo>
                    <a:pt x="2" y="325"/>
                  </a:lnTo>
                  <a:lnTo>
                    <a:pt x="4" y="321"/>
                  </a:lnTo>
                  <a:lnTo>
                    <a:pt x="6" y="321"/>
                  </a:lnTo>
                  <a:lnTo>
                    <a:pt x="4" y="320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8" y="320"/>
                  </a:lnTo>
                  <a:lnTo>
                    <a:pt x="8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3" y="320"/>
                  </a:lnTo>
                  <a:lnTo>
                    <a:pt x="15" y="323"/>
                  </a:lnTo>
                  <a:lnTo>
                    <a:pt x="17" y="325"/>
                  </a:lnTo>
                  <a:lnTo>
                    <a:pt x="17" y="325"/>
                  </a:lnTo>
                  <a:lnTo>
                    <a:pt x="19" y="327"/>
                  </a:lnTo>
                  <a:lnTo>
                    <a:pt x="19" y="329"/>
                  </a:lnTo>
                  <a:lnTo>
                    <a:pt x="20" y="329"/>
                  </a:lnTo>
                  <a:lnTo>
                    <a:pt x="20" y="329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0" y="323"/>
                  </a:lnTo>
                  <a:lnTo>
                    <a:pt x="20" y="323"/>
                  </a:lnTo>
                  <a:lnTo>
                    <a:pt x="20" y="321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0" y="320"/>
                  </a:lnTo>
                  <a:lnTo>
                    <a:pt x="22" y="318"/>
                  </a:lnTo>
                  <a:lnTo>
                    <a:pt x="20" y="314"/>
                  </a:lnTo>
                  <a:lnTo>
                    <a:pt x="20" y="311"/>
                  </a:lnTo>
                  <a:lnTo>
                    <a:pt x="20" y="311"/>
                  </a:lnTo>
                  <a:lnTo>
                    <a:pt x="19" y="309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7" y="307"/>
                  </a:lnTo>
                  <a:lnTo>
                    <a:pt x="19" y="305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9" y="301"/>
                  </a:lnTo>
                  <a:lnTo>
                    <a:pt x="20" y="303"/>
                  </a:lnTo>
                  <a:lnTo>
                    <a:pt x="22" y="301"/>
                  </a:lnTo>
                  <a:lnTo>
                    <a:pt x="22" y="301"/>
                  </a:lnTo>
                  <a:lnTo>
                    <a:pt x="24" y="303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29" y="305"/>
                  </a:lnTo>
                  <a:lnTo>
                    <a:pt x="31" y="303"/>
                  </a:lnTo>
                  <a:lnTo>
                    <a:pt x="33" y="303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31" y="300"/>
                  </a:lnTo>
                  <a:lnTo>
                    <a:pt x="31" y="300"/>
                  </a:lnTo>
                  <a:lnTo>
                    <a:pt x="31" y="298"/>
                  </a:lnTo>
                  <a:lnTo>
                    <a:pt x="29" y="298"/>
                  </a:lnTo>
                  <a:lnTo>
                    <a:pt x="29" y="298"/>
                  </a:lnTo>
                  <a:lnTo>
                    <a:pt x="26" y="296"/>
                  </a:lnTo>
                  <a:lnTo>
                    <a:pt x="22" y="294"/>
                  </a:lnTo>
                  <a:lnTo>
                    <a:pt x="22" y="292"/>
                  </a:lnTo>
                  <a:lnTo>
                    <a:pt x="22" y="292"/>
                  </a:lnTo>
                  <a:lnTo>
                    <a:pt x="22" y="290"/>
                  </a:lnTo>
                  <a:lnTo>
                    <a:pt x="20" y="290"/>
                  </a:lnTo>
                  <a:lnTo>
                    <a:pt x="20" y="289"/>
                  </a:lnTo>
                  <a:lnTo>
                    <a:pt x="22" y="289"/>
                  </a:lnTo>
                  <a:lnTo>
                    <a:pt x="22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8"/>
                  </a:lnTo>
                  <a:lnTo>
                    <a:pt x="24" y="278"/>
                  </a:lnTo>
                  <a:lnTo>
                    <a:pt x="24" y="278"/>
                  </a:lnTo>
                  <a:lnTo>
                    <a:pt x="24" y="276"/>
                  </a:lnTo>
                  <a:lnTo>
                    <a:pt x="24" y="276"/>
                  </a:lnTo>
                  <a:lnTo>
                    <a:pt x="24" y="274"/>
                  </a:lnTo>
                  <a:lnTo>
                    <a:pt x="26" y="274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28" y="268"/>
                  </a:lnTo>
                  <a:lnTo>
                    <a:pt x="33" y="263"/>
                  </a:lnTo>
                  <a:lnTo>
                    <a:pt x="33" y="261"/>
                  </a:lnTo>
                  <a:lnTo>
                    <a:pt x="35" y="259"/>
                  </a:lnTo>
                  <a:lnTo>
                    <a:pt x="39" y="258"/>
                  </a:lnTo>
                  <a:lnTo>
                    <a:pt x="39" y="256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5" y="250"/>
                  </a:lnTo>
                  <a:lnTo>
                    <a:pt x="33" y="248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37" y="241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34"/>
                  </a:lnTo>
                  <a:lnTo>
                    <a:pt x="42" y="232"/>
                  </a:lnTo>
                  <a:lnTo>
                    <a:pt x="42" y="232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4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33" y="206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1"/>
                  </a:lnTo>
                  <a:lnTo>
                    <a:pt x="31" y="201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29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2"/>
                  </a:lnTo>
                  <a:lnTo>
                    <a:pt x="31" y="146"/>
                  </a:lnTo>
                  <a:lnTo>
                    <a:pt x="29" y="131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8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0" y="16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3" y="20"/>
                  </a:lnTo>
                  <a:lnTo>
                    <a:pt x="73" y="22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6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3" y="40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36"/>
                  </a:lnTo>
                  <a:lnTo>
                    <a:pt x="99" y="35"/>
                  </a:lnTo>
                  <a:lnTo>
                    <a:pt x="101" y="33"/>
                  </a:lnTo>
                  <a:lnTo>
                    <a:pt x="103" y="31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6" y="27"/>
                  </a:lnTo>
                  <a:lnTo>
                    <a:pt x="108" y="25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4" y="24"/>
                  </a:lnTo>
                  <a:lnTo>
                    <a:pt x="114" y="24"/>
                  </a:lnTo>
                  <a:lnTo>
                    <a:pt x="114" y="20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16"/>
                  </a:lnTo>
                  <a:lnTo>
                    <a:pt x="119" y="14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8" y="9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5" y="2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11"/>
                  </a:lnTo>
                  <a:lnTo>
                    <a:pt x="168" y="11"/>
                  </a:lnTo>
                  <a:lnTo>
                    <a:pt x="170" y="13"/>
                  </a:lnTo>
                  <a:lnTo>
                    <a:pt x="172" y="13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6" y="16"/>
                  </a:lnTo>
                  <a:lnTo>
                    <a:pt x="177" y="16"/>
                  </a:lnTo>
                  <a:lnTo>
                    <a:pt x="181" y="18"/>
                  </a:lnTo>
                  <a:lnTo>
                    <a:pt x="183" y="18"/>
                  </a:lnTo>
                  <a:lnTo>
                    <a:pt x="185" y="18"/>
                  </a:lnTo>
                  <a:lnTo>
                    <a:pt x="187" y="20"/>
                  </a:lnTo>
                  <a:lnTo>
                    <a:pt x="240" y="146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3" y="148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43" y="152"/>
                  </a:lnTo>
                  <a:lnTo>
                    <a:pt x="243" y="152"/>
                  </a:lnTo>
                  <a:lnTo>
                    <a:pt x="243" y="153"/>
                  </a:lnTo>
                  <a:lnTo>
                    <a:pt x="241" y="153"/>
                  </a:lnTo>
                  <a:lnTo>
                    <a:pt x="241" y="155"/>
                  </a:lnTo>
                  <a:lnTo>
                    <a:pt x="241" y="155"/>
                  </a:lnTo>
                  <a:lnTo>
                    <a:pt x="241" y="157"/>
                  </a:lnTo>
                  <a:lnTo>
                    <a:pt x="243" y="157"/>
                  </a:lnTo>
                  <a:lnTo>
                    <a:pt x="245" y="159"/>
                  </a:lnTo>
                  <a:lnTo>
                    <a:pt x="245" y="159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5" y="162"/>
                  </a:lnTo>
                  <a:lnTo>
                    <a:pt x="245" y="164"/>
                  </a:lnTo>
                  <a:lnTo>
                    <a:pt x="245" y="164"/>
                  </a:lnTo>
                  <a:lnTo>
                    <a:pt x="245" y="166"/>
                  </a:lnTo>
                  <a:lnTo>
                    <a:pt x="247" y="166"/>
                  </a:lnTo>
                  <a:lnTo>
                    <a:pt x="245" y="168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7" y="170"/>
                  </a:lnTo>
                  <a:lnTo>
                    <a:pt x="249" y="170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2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3"/>
                  </a:lnTo>
                  <a:lnTo>
                    <a:pt x="249" y="175"/>
                  </a:lnTo>
                  <a:lnTo>
                    <a:pt x="249" y="177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4" y="179"/>
                  </a:lnTo>
                  <a:lnTo>
                    <a:pt x="256" y="179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6" y="175"/>
                  </a:lnTo>
                  <a:lnTo>
                    <a:pt x="258" y="175"/>
                  </a:lnTo>
                  <a:lnTo>
                    <a:pt x="258" y="175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3" y="181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5" y="179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6" y="179"/>
                  </a:lnTo>
                  <a:lnTo>
                    <a:pt x="276" y="179"/>
                  </a:lnTo>
                  <a:lnTo>
                    <a:pt x="278" y="179"/>
                  </a:lnTo>
                  <a:lnTo>
                    <a:pt x="280" y="179"/>
                  </a:lnTo>
                  <a:lnTo>
                    <a:pt x="280" y="177"/>
                  </a:lnTo>
                  <a:lnTo>
                    <a:pt x="280" y="177"/>
                  </a:lnTo>
                  <a:lnTo>
                    <a:pt x="282" y="175"/>
                  </a:lnTo>
                  <a:lnTo>
                    <a:pt x="282" y="175"/>
                  </a:lnTo>
                  <a:lnTo>
                    <a:pt x="283" y="175"/>
                  </a:lnTo>
                  <a:lnTo>
                    <a:pt x="285" y="177"/>
                  </a:lnTo>
                  <a:lnTo>
                    <a:pt x="287" y="177"/>
                  </a:lnTo>
                  <a:lnTo>
                    <a:pt x="287" y="179"/>
                  </a:lnTo>
                  <a:lnTo>
                    <a:pt x="287" y="179"/>
                  </a:lnTo>
                  <a:lnTo>
                    <a:pt x="287" y="181"/>
                  </a:lnTo>
                  <a:lnTo>
                    <a:pt x="287" y="181"/>
                  </a:lnTo>
                  <a:lnTo>
                    <a:pt x="289" y="183"/>
                  </a:lnTo>
                  <a:lnTo>
                    <a:pt x="291" y="184"/>
                  </a:lnTo>
                  <a:lnTo>
                    <a:pt x="291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9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85" y="186"/>
                  </a:lnTo>
                  <a:lnTo>
                    <a:pt x="287" y="188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3" y="190"/>
                  </a:lnTo>
                  <a:lnTo>
                    <a:pt x="285" y="190"/>
                  </a:lnTo>
                  <a:lnTo>
                    <a:pt x="285" y="192"/>
                  </a:lnTo>
                  <a:lnTo>
                    <a:pt x="285" y="194"/>
                  </a:lnTo>
                  <a:lnTo>
                    <a:pt x="289" y="195"/>
                  </a:lnTo>
                  <a:lnTo>
                    <a:pt x="291" y="195"/>
                  </a:lnTo>
                  <a:lnTo>
                    <a:pt x="291" y="197"/>
                  </a:lnTo>
                  <a:lnTo>
                    <a:pt x="291" y="197"/>
                  </a:lnTo>
                  <a:lnTo>
                    <a:pt x="293" y="197"/>
                  </a:lnTo>
                  <a:lnTo>
                    <a:pt x="294" y="199"/>
                  </a:lnTo>
                  <a:lnTo>
                    <a:pt x="294" y="199"/>
                  </a:lnTo>
                  <a:lnTo>
                    <a:pt x="296" y="201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3"/>
                  </a:lnTo>
                  <a:lnTo>
                    <a:pt x="296" y="205"/>
                  </a:lnTo>
                  <a:lnTo>
                    <a:pt x="296" y="206"/>
                  </a:lnTo>
                  <a:lnTo>
                    <a:pt x="296" y="208"/>
                  </a:lnTo>
                  <a:lnTo>
                    <a:pt x="296" y="208"/>
                  </a:lnTo>
                  <a:lnTo>
                    <a:pt x="296" y="210"/>
                  </a:lnTo>
                  <a:lnTo>
                    <a:pt x="296" y="210"/>
                  </a:lnTo>
                  <a:lnTo>
                    <a:pt x="296" y="212"/>
                  </a:lnTo>
                  <a:lnTo>
                    <a:pt x="296" y="212"/>
                  </a:lnTo>
                  <a:lnTo>
                    <a:pt x="296" y="214"/>
                  </a:lnTo>
                  <a:lnTo>
                    <a:pt x="296" y="215"/>
                  </a:lnTo>
                  <a:lnTo>
                    <a:pt x="298" y="215"/>
                  </a:lnTo>
                  <a:lnTo>
                    <a:pt x="302" y="217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4" y="221"/>
                  </a:lnTo>
                  <a:lnTo>
                    <a:pt x="304" y="221"/>
                  </a:lnTo>
                  <a:lnTo>
                    <a:pt x="307" y="223"/>
                  </a:lnTo>
                  <a:lnTo>
                    <a:pt x="307" y="223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11" y="225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5" y="226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5" y="219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8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2" y="217"/>
                  </a:lnTo>
                  <a:lnTo>
                    <a:pt x="325" y="215"/>
                  </a:lnTo>
                  <a:lnTo>
                    <a:pt x="327" y="215"/>
                  </a:lnTo>
                  <a:lnTo>
                    <a:pt x="327" y="215"/>
                  </a:lnTo>
                  <a:lnTo>
                    <a:pt x="329" y="219"/>
                  </a:lnTo>
                  <a:lnTo>
                    <a:pt x="333" y="221"/>
                  </a:lnTo>
                  <a:lnTo>
                    <a:pt x="335" y="221"/>
                  </a:lnTo>
                  <a:lnTo>
                    <a:pt x="336" y="223"/>
                  </a:lnTo>
                  <a:lnTo>
                    <a:pt x="338" y="226"/>
                  </a:lnTo>
                  <a:lnTo>
                    <a:pt x="340" y="228"/>
                  </a:lnTo>
                  <a:lnTo>
                    <a:pt x="342" y="228"/>
                  </a:lnTo>
                  <a:lnTo>
                    <a:pt x="342" y="230"/>
                  </a:lnTo>
                  <a:lnTo>
                    <a:pt x="344" y="230"/>
                  </a:lnTo>
                  <a:lnTo>
                    <a:pt x="346" y="234"/>
                  </a:lnTo>
                  <a:lnTo>
                    <a:pt x="351" y="237"/>
                  </a:lnTo>
                  <a:lnTo>
                    <a:pt x="355" y="239"/>
                  </a:lnTo>
                  <a:lnTo>
                    <a:pt x="357" y="241"/>
                  </a:lnTo>
                  <a:lnTo>
                    <a:pt x="357" y="241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3"/>
                  </a:lnTo>
                  <a:lnTo>
                    <a:pt x="357" y="245"/>
                  </a:lnTo>
                  <a:lnTo>
                    <a:pt x="357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58" y="247"/>
                  </a:lnTo>
                  <a:lnTo>
                    <a:pt x="360" y="247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60" y="248"/>
                  </a:lnTo>
                  <a:lnTo>
                    <a:pt x="358" y="250"/>
                  </a:lnTo>
                  <a:lnTo>
                    <a:pt x="358" y="250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2"/>
                  </a:lnTo>
                  <a:lnTo>
                    <a:pt x="358" y="254"/>
                  </a:lnTo>
                  <a:lnTo>
                    <a:pt x="357" y="254"/>
                  </a:lnTo>
                  <a:lnTo>
                    <a:pt x="357" y="254"/>
                  </a:lnTo>
                  <a:lnTo>
                    <a:pt x="357" y="256"/>
                  </a:lnTo>
                  <a:lnTo>
                    <a:pt x="357" y="256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5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8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59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3" y="261"/>
                  </a:lnTo>
                  <a:lnTo>
                    <a:pt x="351" y="261"/>
                  </a:lnTo>
                  <a:lnTo>
                    <a:pt x="351" y="261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1" y="263"/>
                  </a:lnTo>
                  <a:lnTo>
                    <a:pt x="353" y="263"/>
                  </a:lnTo>
                  <a:lnTo>
                    <a:pt x="353" y="265"/>
                  </a:lnTo>
                  <a:lnTo>
                    <a:pt x="353" y="265"/>
                  </a:lnTo>
                  <a:lnTo>
                    <a:pt x="353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7"/>
                  </a:lnTo>
                  <a:lnTo>
                    <a:pt x="351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51" y="270"/>
                  </a:lnTo>
                  <a:lnTo>
                    <a:pt x="351" y="272"/>
                  </a:lnTo>
                  <a:lnTo>
                    <a:pt x="351" y="272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9" y="274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47" y="276"/>
                  </a:lnTo>
                  <a:lnTo>
                    <a:pt x="346" y="276"/>
                  </a:lnTo>
                  <a:lnTo>
                    <a:pt x="347" y="276"/>
                  </a:lnTo>
                  <a:lnTo>
                    <a:pt x="347" y="276"/>
                  </a:lnTo>
                  <a:lnTo>
                    <a:pt x="349" y="276"/>
                  </a:lnTo>
                  <a:lnTo>
                    <a:pt x="349" y="276"/>
                  </a:lnTo>
                  <a:lnTo>
                    <a:pt x="349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7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6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4" y="276"/>
                  </a:lnTo>
                  <a:lnTo>
                    <a:pt x="342" y="276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8"/>
                  </a:lnTo>
                  <a:lnTo>
                    <a:pt x="342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79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42" y="283"/>
                  </a:lnTo>
                  <a:lnTo>
                    <a:pt x="342" y="283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2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81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40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8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38" y="278"/>
                  </a:lnTo>
                  <a:lnTo>
                    <a:pt x="338" y="278"/>
                  </a:lnTo>
                  <a:lnTo>
                    <a:pt x="338" y="276"/>
                  </a:lnTo>
                  <a:lnTo>
                    <a:pt x="336" y="276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8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6" y="274"/>
                  </a:lnTo>
                  <a:lnTo>
                    <a:pt x="335" y="274"/>
                  </a:lnTo>
                  <a:lnTo>
                    <a:pt x="335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3" y="276"/>
                  </a:lnTo>
                  <a:lnTo>
                    <a:pt x="335" y="276"/>
                  </a:lnTo>
                  <a:lnTo>
                    <a:pt x="335" y="278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31" y="276"/>
                  </a:lnTo>
                  <a:lnTo>
                    <a:pt x="329" y="274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6"/>
                  </a:lnTo>
                  <a:lnTo>
                    <a:pt x="329" y="278"/>
                  </a:lnTo>
                  <a:lnTo>
                    <a:pt x="329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8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1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3" y="281"/>
                  </a:lnTo>
                  <a:lnTo>
                    <a:pt x="335" y="281"/>
                  </a:lnTo>
                  <a:lnTo>
                    <a:pt x="335" y="281"/>
                  </a:lnTo>
                  <a:lnTo>
                    <a:pt x="335" y="283"/>
                  </a:lnTo>
                  <a:lnTo>
                    <a:pt x="333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5" y="283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6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7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5" y="289"/>
                  </a:lnTo>
                  <a:lnTo>
                    <a:pt x="335" y="290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3" y="289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7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31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5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3"/>
                  </a:lnTo>
                  <a:lnTo>
                    <a:pt x="329" y="281"/>
                  </a:lnTo>
                  <a:lnTo>
                    <a:pt x="327" y="281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7" y="283"/>
                  </a:lnTo>
                  <a:lnTo>
                    <a:pt x="329" y="285"/>
                  </a:lnTo>
                  <a:lnTo>
                    <a:pt x="329" y="285"/>
                  </a:lnTo>
                  <a:lnTo>
                    <a:pt x="329" y="287"/>
                  </a:lnTo>
                  <a:lnTo>
                    <a:pt x="329" y="287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31" y="289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7" y="290"/>
                  </a:lnTo>
                  <a:lnTo>
                    <a:pt x="325" y="290"/>
                  </a:lnTo>
                  <a:lnTo>
                    <a:pt x="325" y="290"/>
                  </a:lnTo>
                  <a:lnTo>
                    <a:pt x="325" y="289"/>
                  </a:lnTo>
                  <a:lnTo>
                    <a:pt x="325" y="289"/>
                  </a:lnTo>
                  <a:lnTo>
                    <a:pt x="324" y="287"/>
                  </a:lnTo>
                  <a:lnTo>
                    <a:pt x="324" y="287"/>
                  </a:lnTo>
                  <a:lnTo>
                    <a:pt x="324" y="289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2" y="290"/>
                  </a:lnTo>
                  <a:lnTo>
                    <a:pt x="324" y="290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2" y="290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20" y="287"/>
                  </a:lnTo>
                  <a:lnTo>
                    <a:pt x="320" y="287"/>
                  </a:lnTo>
                  <a:lnTo>
                    <a:pt x="320" y="289"/>
                  </a:lnTo>
                  <a:lnTo>
                    <a:pt x="320" y="289"/>
                  </a:lnTo>
                  <a:lnTo>
                    <a:pt x="318" y="289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4"/>
                  </a:lnTo>
                  <a:lnTo>
                    <a:pt x="318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4"/>
                  </a:lnTo>
                  <a:lnTo>
                    <a:pt x="322" y="294"/>
                  </a:lnTo>
                  <a:lnTo>
                    <a:pt x="322" y="294"/>
                  </a:lnTo>
                  <a:lnTo>
                    <a:pt x="322" y="296"/>
                  </a:lnTo>
                  <a:lnTo>
                    <a:pt x="322" y="298"/>
                  </a:lnTo>
                  <a:lnTo>
                    <a:pt x="322" y="298"/>
                  </a:lnTo>
                  <a:lnTo>
                    <a:pt x="322" y="300"/>
                  </a:lnTo>
                  <a:lnTo>
                    <a:pt x="322" y="300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4" y="301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2" y="303"/>
                  </a:lnTo>
                  <a:lnTo>
                    <a:pt x="320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8" y="305"/>
                  </a:lnTo>
                  <a:lnTo>
                    <a:pt x="318" y="303"/>
                  </a:lnTo>
                  <a:lnTo>
                    <a:pt x="318" y="303"/>
                  </a:lnTo>
                  <a:lnTo>
                    <a:pt x="316" y="303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8" y="301"/>
                  </a:lnTo>
                  <a:lnTo>
                    <a:pt x="316" y="301"/>
                  </a:lnTo>
                  <a:lnTo>
                    <a:pt x="316" y="301"/>
                  </a:lnTo>
                  <a:lnTo>
                    <a:pt x="315" y="300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1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5" y="303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5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7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13" y="309"/>
                  </a:lnTo>
                  <a:lnTo>
                    <a:pt x="313" y="309"/>
                  </a:lnTo>
                  <a:lnTo>
                    <a:pt x="311" y="309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2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11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11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9"/>
                  </a:lnTo>
                  <a:lnTo>
                    <a:pt x="309" y="307"/>
                  </a:lnTo>
                  <a:lnTo>
                    <a:pt x="309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7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5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3"/>
                  </a:lnTo>
                  <a:lnTo>
                    <a:pt x="307" y="301"/>
                  </a:lnTo>
                  <a:lnTo>
                    <a:pt x="307" y="301"/>
                  </a:lnTo>
                  <a:lnTo>
                    <a:pt x="307" y="300"/>
                  </a:lnTo>
                  <a:lnTo>
                    <a:pt x="307" y="300"/>
                  </a:lnTo>
                  <a:lnTo>
                    <a:pt x="305" y="300"/>
                  </a:lnTo>
                  <a:lnTo>
                    <a:pt x="305" y="300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1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3"/>
                  </a:lnTo>
                  <a:lnTo>
                    <a:pt x="305" y="305"/>
                  </a:lnTo>
                  <a:lnTo>
                    <a:pt x="307" y="305"/>
                  </a:lnTo>
                  <a:lnTo>
                    <a:pt x="305" y="305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7" y="309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5" y="311"/>
                  </a:lnTo>
                  <a:lnTo>
                    <a:pt x="304" y="311"/>
                  </a:lnTo>
                  <a:lnTo>
                    <a:pt x="304" y="311"/>
                  </a:lnTo>
                  <a:lnTo>
                    <a:pt x="304" y="309"/>
                  </a:lnTo>
                  <a:lnTo>
                    <a:pt x="304" y="309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5" y="307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304" y="303"/>
                  </a:lnTo>
                  <a:lnTo>
                    <a:pt x="304" y="303"/>
                  </a:lnTo>
                  <a:lnTo>
                    <a:pt x="304" y="301"/>
                  </a:lnTo>
                  <a:lnTo>
                    <a:pt x="304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1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3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5"/>
                  </a:lnTo>
                  <a:lnTo>
                    <a:pt x="302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5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298" y="305"/>
                  </a:lnTo>
                  <a:lnTo>
                    <a:pt x="298" y="305"/>
                  </a:lnTo>
                  <a:lnTo>
                    <a:pt x="298" y="307"/>
                  </a:lnTo>
                  <a:lnTo>
                    <a:pt x="300" y="307"/>
                  </a:lnTo>
                  <a:lnTo>
                    <a:pt x="300" y="307"/>
                  </a:lnTo>
                  <a:lnTo>
                    <a:pt x="302" y="307"/>
                  </a:lnTo>
                  <a:lnTo>
                    <a:pt x="302" y="307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2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09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1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300" y="312"/>
                  </a:lnTo>
                  <a:lnTo>
                    <a:pt x="298" y="312"/>
                  </a:lnTo>
                  <a:lnTo>
                    <a:pt x="298" y="311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298" y="312"/>
                  </a:lnTo>
                  <a:lnTo>
                    <a:pt x="300" y="314"/>
                  </a:lnTo>
                  <a:lnTo>
                    <a:pt x="300" y="314"/>
                  </a:lnTo>
                  <a:lnTo>
                    <a:pt x="302" y="314"/>
                  </a:lnTo>
                  <a:lnTo>
                    <a:pt x="302" y="316"/>
                  </a:lnTo>
                  <a:lnTo>
                    <a:pt x="302" y="318"/>
                  </a:lnTo>
                  <a:lnTo>
                    <a:pt x="304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2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18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0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1"/>
                  </a:lnTo>
                  <a:lnTo>
                    <a:pt x="302" y="323"/>
                  </a:lnTo>
                  <a:lnTo>
                    <a:pt x="302" y="323"/>
                  </a:lnTo>
                  <a:lnTo>
                    <a:pt x="302" y="327"/>
                  </a:lnTo>
                  <a:lnTo>
                    <a:pt x="304" y="327"/>
                  </a:lnTo>
                  <a:lnTo>
                    <a:pt x="302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4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2" y="329"/>
                  </a:lnTo>
                  <a:lnTo>
                    <a:pt x="300" y="327"/>
                  </a:lnTo>
                  <a:lnTo>
                    <a:pt x="300" y="327"/>
                  </a:lnTo>
                  <a:lnTo>
                    <a:pt x="300" y="325"/>
                  </a:lnTo>
                  <a:lnTo>
                    <a:pt x="300" y="325"/>
                  </a:lnTo>
                  <a:lnTo>
                    <a:pt x="300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300" y="321"/>
                  </a:lnTo>
                  <a:lnTo>
                    <a:pt x="298" y="321"/>
                  </a:lnTo>
                  <a:lnTo>
                    <a:pt x="298" y="320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18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296" y="320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6" y="321"/>
                  </a:lnTo>
                  <a:lnTo>
                    <a:pt x="298" y="321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3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5"/>
                  </a:lnTo>
                  <a:lnTo>
                    <a:pt x="298" y="327"/>
                  </a:lnTo>
                  <a:lnTo>
                    <a:pt x="298" y="327"/>
                  </a:lnTo>
                  <a:lnTo>
                    <a:pt x="300" y="327"/>
                  </a:lnTo>
                  <a:lnTo>
                    <a:pt x="300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8" y="329"/>
                  </a:lnTo>
                  <a:lnTo>
                    <a:pt x="296" y="327"/>
                  </a:lnTo>
                  <a:lnTo>
                    <a:pt x="296" y="327"/>
                  </a:lnTo>
                  <a:lnTo>
                    <a:pt x="296" y="325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4" y="323"/>
                  </a:lnTo>
                  <a:lnTo>
                    <a:pt x="293" y="323"/>
                  </a:lnTo>
                  <a:lnTo>
                    <a:pt x="293" y="323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1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3" y="318"/>
                  </a:lnTo>
                  <a:lnTo>
                    <a:pt x="293" y="318"/>
                  </a:lnTo>
                  <a:lnTo>
                    <a:pt x="293" y="320"/>
                  </a:lnTo>
                  <a:lnTo>
                    <a:pt x="293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0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1"/>
                  </a:lnTo>
                  <a:lnTo>
                    <a:pt x="291" y="323"/>
                  </a:lnTo>
                  <a:lnTo>
                    <a:pt x="293" y="323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1" y="325"/>
                  </a:lnTo>
                  <a:lnTo>
                    <a:pt x="291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3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89" y="325"/>
                  </a:lnTo>
                  <a:lnTo>
                    <a:pt x="291" y="325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1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7"/>
                  </a:lnTo>
                  <a:lnTo>
                    <a:pt x="293" y="325"/>
                  </a:lnTo>
                  <a:lnTo>
                    <a:pt x="293" y="325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4" y="327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6" y="329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8" y="331"/>
                  </a:lnTo>
                  <a:lnTo>
                    <a:pt x="296" y="331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6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4" y="331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3" y="332"/>
                  </a:lnTo>
                  <a:lnTo>
                    <a:pt x="294" y="332"/>
                  </a:lnTo>
                  <a:lnTo>
                    <a:pt x="294" y="332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4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6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4" y="338"/>
                  </a:lnTo>
                  <a:lnTo>
                    <a:pt x="294" y="340"/>
                  </a:lnTo>
                  <a:lnTo>
                    <a:pt x="294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3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40"/>
                  </a:lnTo>
                  <a:lnTo>
                    <a:pt x="291" y="338"/>
                  </a:lnTo>
                  <a:lnTo>
                    <a:pt x="291" y="338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6"/>
                  </a:lnTo>
                  <a:lnTo>
                    <a:pt x="289" y="338"/>
                  </a:lnTo>
                  <a:lnTo>
                    <a:pt x="289" y="338"/>
                  </a:lnTo>
                  <a:lnTo>
                    <a:pt x="287" y="338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7" y="336"/>
                  </a:lnTo>
                  <a:lnTo>
                    <a:pt x="285" y="334"/>
                  </a:lnTo>
                  <a:lnTo>
                    <a:pt x="285" y="334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5" y="332"/>
                  </a:lnTo>
                  <a:lnTo>
                    <a:pt x="283" y="332"/>
                  </a:lnTo>
                  <a:lnTo>
                    <a:pt x="283" y="331"/>
                  </a:lnTo>
                  <a:lnTo>
                    <a:pt x="283" y="329"/>
                  </a:lnTo>
                  <a:lnTo>
                    <a:pt x="283" y="329"/>
                  </a:lnTo>
                  <a:lnTo>
                    <a:pt x="282" y="329"/>
                  </a:lnTo>
                  <a:lnTo>
                    <a:pt x="282" y="329"/>
                  </a:lnTo>
                  <a:lnTo>
                    <a:pt x="283" y="327"/>
                  </a:lnTo>
                  <a:lnTo>
                    <a:pt x="282" y="327"/>
                  </a:lnTo>
                  <a:lnTo>
                    <a:pt x="282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5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6" y="329"/>
                  </a:lnTo>
                  <a:lnTo>
                    <a:pt x="274" y="327"/>
                  </a:lnTo>
                  <a:lnTo>
                    <a:pt x="272" y="327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2" y="325"/>
                  </a:lnTo>
                  <a:lnTo>
                    <a:pt x="271" y="325"/>
                  </a:lnTo>
                  <a:lnTo>
                    <a:pt x="271" y="325"/>
                  </a:lnTo>
                  <a:lnTo>
                    <a:pt x="271" y="327"/>
                  </a:lnTo>
                  <a:lnTo>
                    <a:pt x="272" y="327"/>
                  </a:lnTo>
                  <a:lnTo>
                    <a:pt x="272" y="327"/>
                  </a:lnTo>
                  <a:lnTo>
                    <a:pt x="272" y="329"/>
                  </a:lnTo>
                  <a:lnTo>
                    <a:pt x="272" y="329"/>
                  </a:lnTo>
                  <a:lnTo>
                    <a:pt x="271" y="329"/>
                  </a:lnTo>
                  <a:lnTo>
                    <a:pt x="271" y="329"/>
                  </a:lnTo>
                  <a:lnTo>
                    <a:pt x="272" y="331"/>
                  </a:lnTo>
                  <a:lnTo>
                    <a:pt x="272" y="331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2" y="332"/>
                  </a:lnTo>
                  <a:lnTo>
                    <a:pt x="271" y="331"/>
                  </a:lnTo>
                  <a:lnTo>
                    <a:pt x="269" y="329"/>
                  </a:lnTo>
                  <a:lnTo>
                    <a:pt x="267" y="329"/>
                  </a:lnTo>
                  <a:lnTo>
                    <a:pt x="267" y="329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7" y="327"/>
                  </a:lnTo>
                  <a:lnTo>
                    <a:pt x="265" y="327"/>
                  </a:lnTo>
                  <a:lnTo>
                    <a:pt x="265" y="327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5" y="329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2" y="329"/>
                  </a:lnTo>
                  <a:lnTo>
                    <a:pt x="262" y="329"/>
                  </a:lnTo>
                  <a:lnTo>
                    <a:pt x="263" y="329"/>
                  </a:lnTo>
                  <a:lnTo>
                    <a:pt x="263" y="329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3" y="331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7" y="331"/>
                  </a:lnTo>
                  <a:lnTo>
                    <a:pt x="269" y="331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2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69" y="334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69" y="334"/>
                  </a:lnTo>
                  <a:lnTo>
                    <a:pt x="269" y="336"/>
                  </a:lnTo>
                  <a:lnTo>
                    <a:pt x="269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8"/>
                  </a:lnTo>
                  <a:lnTo>
                    <a:pt x="265" y="338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3" y="336"/>
                  </a:lnTo>
                  <a:lnTo>
                    <a:pt x="262" y="334"/>
                  </a:lnTo>
                  <a:lnTo>
                    <a:pt x="262" y="332"/>
                  </a:lnTo>
                  <a:lnTo>
                    <a:pt x="262" y="332"/>
                  </a:lnTo>
                  <a:lnTo>
                    <a:pt x="262" y="334"/>
                  </a:lnTo>
                  <a:lnTo>
                    <a:pt x="262" y="336"/>
                  </a:lnTo>
                  <a:lnTo>
                    <a:pt x="263" y="336"/>
                  </a:lnTo>
                  <a:lnTo>
                    <a:pt x="263" y="338"/>
                  </a:lnTo>
                  <a:lnTo>
                    <a:pt x="263" y="340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2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3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3"/>
                  </a:lnTo>
                  <a:lnTo>
                    <a:pt x="262" y="345"/>
                  </a:lnTo>
                  <a:lnTo>
                    <a:pt x="262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60" y="345"/>
                  </a:lnTo>
                  <a:lnTo>
                    <a:pt x="258" y="345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3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2"/>
                  </a:lnTo>
                  <a:lnTo>
                    <a:pt x="258" y="340"/>
                  </a:lnTo>
                  <a:lnTo>
                    <a:pt x="256" y="338"/>
                  </a:lnTo>
                  <a:lnTo>
                    <a:pt x="256" y="338"/>
                  </a:lnTo>
                  <a:lnTo>
                    <a:pt x="256" y="336"/>
                  </a:lnTo>
                  <a:lnTo>
                    <a:pt x="256" y="336"/>
                  </a:lnTo>
                  <a:lnTo>
                    <a:pt x="254" y="334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4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2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6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1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2" y="338"/>
                  </a:lnTo>
                  <a:lnTo>
                    <a:pt x="254" y="340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3"/>
                  </a:lnTo>
                  <a:lnTo>
                    <a:pt x="256" y="345"/>
                  </a:lnTo>
                  <a:lnTo>
                    <a:pt x="258" y="347"/>
                  </a:lnTo>
                  <a:lnTo>
                    <a:pt x="258" y="347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8" y="349"/>
                  </a:lnTo>
                  <a:lnTo>
                    <a:pt x="256" y="349"/>
                  </a:lnTo>
                  <a:lnTo>
                    <a:pt x="256" y="349"/>
                  </a:lnTo>
                  <a:lnTo>
                    <a:pt x="256" y="347"/>
                  </a:lnTo>
                  <a:lnTo>
                    <a:pt x="256" y="345"/>
                  </a:lnTo>
                  <a:lnTo>
                    <a:pt x="254" y="345"/>
                  </a:lnTo>
                  <a:lnTo>
                    <a:pt x="254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4" y="342"/>
                  </a:lnTo>
                  <a:lnTo>
                    <a:pt x="252" y="342"/>
                  </a:lnTo>
                  <a:lnTo>
                    <a:pt x="252" y="343"/>
                  </a:lnTo>
                  <a:lnTo>
                    <a:pt x="252" y="343"/>
                  </a:lnTo>
                  <a:lnTo>
                    <a:pt x="252" y="345"/>
                  </a:lnTo>
                  <a:lnTo>
                    <a:pt x="252" y="345"/>
                  </a:lnTo>
                  <a:lnTo>
                    <a:pt x="254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2" y="347"/>
                  </a:lnTo>
                  <a:lnTo>
                    <a:pt x="251" y="347"/>
                  </a:lnTo>
                  <a:lnTo>
                    <a:pt x="251" y="349"/>
                  </a:lnTo>
                  <a:lnTo>
                    <a:pt x="252" y="349"/>
                  </a:lnTo>
                  <a:lnTo>
                    <a:pt x="251" y="349"/>
                  </a:lnTo>
                  <a:lnTo>
                    <a:pt x="249" y="349"/>
                  </a:lnTo>
                  <a:lnTo>
                    <a:pt x="249" y="349"/>
                  </a:lnTo>
                  <a:lnTo>
                    <a:pt x="247" y="349"/>
                  </a:lnTo>
                  <a:lnTo>
                    <a:pt x="247" y="351"/>
                  </a:lnTo>
                  <a:lnTo>
                    <a:pt x="247" y="351"/>
                  </a:lnTo>
                  <a:lnTo>
                    <a:pt x="249" y="351"/>
                  </a:lnTo>
                  <a:lnTo>
                    <a:pt x="249" y="351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1" y="354"/>
                  </a:lnTo>
                  <a:lnTo>
                    <a:pt x="252" y="354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2" y="356"/>
                  </a:lnTo>
                  <a:lnTo>
                    <a:pt x="251" y="358"/>
                  </a:lnTo>
                  <a:lnTo>
                    <a:pt x="252" y="358"/>
                  </a:lnTo>
                  <a:lnTo>
                    <a:pt x="252" y="360"/>
                  </a:lnTo>
                  <a:lnTo>
                    <a:pt x="252" y="360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2"/>
                  </a:lnTo>
                  <a:lnTo>
                    <a:pt x="254" y="364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2"/>
                  </a:lnTo>
                  <a:lnTo>
                    <a:pt x="256" y="364"/>
                  </a:lnTo>
                  <a:lnTo>
                    <a:pt x="258" y="364"/>
                  </a:lnTo>
                  <a:lnTo>
                    <a:pt x="258" y="364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8" y="365"/>
                  </a:lnTo>
                  <a:lnTo>
                    <a:pt x="256" y="365"/>
                  </a:lnTo>
                  <a:lnTo>
                    <a:pt x="256" y="365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6" y="365"/>
                  </a:lnTo>
                  <a:lnTo>
                    <a:pt x="256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58" y="367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60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8" y="369"/>
                  </a:lnTo>
                  <a:lnTo>
                    <a:pt x="256" y="367"/>
                  </a:lnTo>
                  <a:lnTo>
                    <a:pt x="254" y="369"/>
                  </a:lnTo>
                  <a:lnTo>
                    <a:pt x="254" y="369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4" y="367"/>
                  </a:lnTo>
                  <a:lnTo>
                    <a:pt x="252" y="367"/>
                  </a:lnTo>
                  <a:lnTo>
                    <a:pt x="252" y="367"/>
                  </a:lnTo>
                  <a:lnTo>
                    <a:pt x="251" y="367"/>
                  </a:lnTo>
                  <a:lnTo>
                    <a:pt x="251" y="367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7" y="365"/>
                  </a:lnTo>
                  <a:lnTo>
                    <a:pt x="245" y="365"/>
                  </a:lnTo>
                  <a:lnTo>
                    <a:pt x="245" y="365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243" y="367"/>
                  </a:lnTo>
                  <a:lnTo>
                    <a:pt x="243" y="367"/>
                  </a:lnTo>
                  <a:lnTo>
                    <a:pt x="241" y="367"/>
                  </a:lnTo>
                  <a:lnTo>
                    <a:pt x="241" y="365"/>
                  </a:lnTo>
                  <a:lnTo>
                    <a:pt x="241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40" y="365"/>
                  </a:lnTo>
                  <a:lnTo>
                    <a:pt x="238" y="365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8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6" y="364"/>
                  </a:lnTo>
                  <a:lnTo>
                    <a:pt x="234" y="364"/>
                  </a:lnTo>
                  <a:lnTo>
                    <a:pt x="234" y="364"/>
                  </a:lnTo>
                  <a:lnTo>
                    <a:pt x="236" y="364"/>
                  </a:lnTo>
                  <a:lnTo>
                    <a:pt x="236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4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4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9"/>
                  </a:lnTo>
                  <a:lnTo>
                    <a:pt x="232" y="369"/>
                  </a:lnTo>
                  <a:lnTo>
                    <a:pt x="232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9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29" y="365"/>
                  </a:lnTo>
                  <a:lnTo>
                    <a:pt x="229" y="365"/>
                  </a:lnTo>
                  <a:lnTo>
                    <a:pt x="230" y="364"/>
                  </a:lnTo>
                  <a:lnTo>
                    <a:pt x="230" y="364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2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32" y="360"/>
                  </a:lnTo>
                  <a:lnTo>
                    <a:pt x="232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4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2" y="360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0" y="358"/>
                  </a:lnTo>
                  <a:lnTo>
                    <a:pt x="232" y="358"/>
                  </a:lnTo>
                  <a:lnTo>
                    <a:pt x="232" y="356"/>
                  </a:lnTo>
                  <a:lnTo>
                    <a:pt x="232" y="356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4"/>
                  </a:lnTo>
                  <a:lnTo>
                    <a:pt x="232" y="356"/>
                  </a:lnTo>
                  <a:lnTo>
                    <a:pt x="234" y="356"/>
                  </a:lnTo>
                  <a:lnTo>
                    <a:pt x="234" y="356"/>
                  </a:lnTo>
                  <a:lnTo>
                    <a:pt x="234" y="354"/>
                  </a:lnTo>
                  <a:lnTo>
                    <a:pt x="234" y="354"/>
                  </a:lnTo>
                  <a:lnTo>
                    <a:pt x="236" y="356"/>
                  </a:lnTo>
                  <a:lnTo>
                    <a:pt x="236" y="356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4"/>
                  </a:lnTo>
                  <a:lnTo>
                    <a:pt x="236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38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8"/>
                  </a:lnTo>
                  <a:lnTo>
                    <a:pt x="240" y="358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1" y="356"/>
                  </a:lnTo>
                  <a:lnTo>
                    <a:pt x="240" y="356"/>
                  </a:lnTo>
                  <a:lnTo>
                    <a:pt x="240" y="356"/>
                  </a:lnTo>
                  <a:lnTo>
                    <a:pt x="240" y="354"/>
                  </a:lnTo>
                  <a:lnTo>
                    <a:pt x="240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8" y="354"/>
                  </a:lnTo>
                  <a:lnTo>
                    <a:pt x="236" y="354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4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1"/>
                  </a:lnTo>
                  <a:lnTo>
                    <a:pt x="234" y="351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4" y="349"/>
                  </a:lnTo>
                  <a:lnTo>
                    <a:pt x="232" y="349"/>
                  </a:lnTo>
                  <a:lnTo>
                    <a:pt x="232" y="347"/>
                  </a:lnTo>
                  <a:lnTo>
                    <a:pt x="232" y="347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0" y="349"/>
                  </a:lnTo>
                  <a:lnTo>
                    <a:pt x="232" y="349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1"/>
                  </a:lnTo>
                  <a:lnTo>
                    <a:pt x="232" y="353"/>
                  </a:lnTo>
                  <a:lnTo>
                    <a:pt x="232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3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4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30" y="356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30" y="358"/>
                  </a:lnTo>
                  <a:lnTo>
                    <a:pt x="230" y="360"/>
                  </a:lnTo>
                  <a:lnTo>
                    <a:pt x="230" y="360"/>
                  </a:lnTo>
                  <a:lnTo>
                    <a:pt x="229" y="360"/>
                  </a:lnTo>
                  <a:lnTo>
                    <a:pt x="229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2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60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8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6"/>
                  </a:lnTo>
                  <a:lnTo>
                    <a:pt x="227" y="354"/>
                  </a:lnTo>
                  <a:lnTo>
                    <a:pt x="227" y="354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3"/>
                  </a:lnTo>
                  <a:lnTo>
                    <a:pt x="227" y="351"/>
                  </a:lnTo>
                  <a:lnTo>
                    <a:pt x="227" y="351"/>
                  </a:lnTo>
                  <a:lnTo>
                    <a:pt x="227" y="349"/>
                  </a:lnTo>
                  <a:lnTo>
                    <a:pt x="227" y="349"/>
                  </a:lnTo>
                  <a:lnTo>
                    <a:pt x="227" y="347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27" y="343"/>
                  </a:lnTo>
                  <a:lnTo>
                    <a:pt x="227" y="343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2"/>
                  </a:lnTo>
                  <a:lnTo>
                    <a:pt x="227" y="340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7" y="338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5" y="340"/>
                  </a:lnTo>
                  <a:lnTo>
                    <a:pt x="223" y="340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0" y="338"/>
                  </a:lnTo>
                  <a:lnTo>
                    <a:pt x="220" y="338"/>
                  </a:lnTo>
                  <a:lnTo>
                    <a:pt x="218" y="336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2"/>
                  </a:lnTo>
                  <a:lnTo>
                    <a:pt x="214" y="331"/>
                  </a:lnTo>
                  <a:lnTo>
                    <a:pt x="214" y="331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7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29"/>
                  </a:lnTo>
                  <a:lnTo>
                    <a:pt x="214" y="331"/>
                  </a:lnTo>
                  <a:lnTo>
                    <a:pt x="214" y="332"/>
                  </a:lnTo>
                  <a:lnTo>
                    <a:pt x="214" y="334"/>
                  </a:lnTo>
                  <a:lnTo>
                    <a:pt x="214" y="334"/>
                  </a:lnTo>
                  <a:lnTo>
                    <a:pt x="214" y="336"/>
                  </a:lnTo>
                  <a:lnTo>
                    <a:pt x="214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20" y="338"/>
                  </a:lnTo>
                  <a:lnTo>
                    <a:pt x="220" y="340"/>
                  </a:lnTo>
                  <a:lnTo>
                    <a:pt x="221" y="342"/>
                  </a:lnTo>
                  <a:lnTo>
                    <a:pt x="221" y="343"/>
                  </a:lnTo>
                  <a:lnTo>
                    <a:pt x="223" y="345"/>
                  </a:lnTo>
                  <a:lnTo>
                    <a:pt x="223" y="347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49"/>
                  </a:lnTo>
                  <a:lnTo>
                    <a:pt x="223" y="351"/>
                  </a:lnTo>
                  <a:lnTo>
                    <a:pt x="223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5" y="351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3"/>
                  </a:lnTo>
                  <a:lnTo>
                    <a:pt x="223" y="354"/>
                  </a:lnTo>
                  <a:lnTo>
                    <a:pt x="223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4"/>
                  </a:lnTo>
                  <a:lnTo>
                    <a:pt x="221" y="353"/>
                  </a:lnTo>
                  <a:lnTo>
                    <a:pt x="221" y="353"/>
                  </a:lnTo>
                  <a:lnTo>
                    <a:pt x="221" y="351"/>
                  </a:lnTo>
                  <a:lnTo>
                    <a:pt x="221" y="353"/>
                  </a:lnTo>
                  <a:lnTo>
                    <a:pt x="220" y="353"/>
                  </a:lnTo>
                  <a:lnTo>
                    <a:pt x="220" y="354"/>
                  </a:lnTo>
                  <a:lnTo>
                    <a:pt x="220" y="354"/>
                  </a:lnTo>
                  <a:lnTo>
                    <a:pt x="218" y="354"/>
                  </a:lnTo>
                  <a:lnTo>
                    <a:pt x="218" y="354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8" y="356"/>
                  </a:lnTo>
                  <a:lnTo>
                    <a:pt x="216" y="356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58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4" y="360"/>
                  </a:lnTo>
                  <a:lnTo>
                    <a:pt x="212" y="360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2"/>
                  </a:lnTo>
                  <a:lnTo>
                    <a:pt x="212" y="364"/>
                  </a:lnTo>
                  <a:lnTo>
                    <a:pt x="214" y="364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4" y="365"/>
                  </a:lnTo>
                  <a:lnTo>
                    <a:pt x="216" y="365"/>
                  </a:lnTo>
                  <a:lnTo>
                    <a:pt x="218" y="365"/>
                  </a:lnTo>
                  <a:lnTo>
                    <a:pt x="218" y="367"/>
                  </a:lnTo>
                  <a:lnTo>
                    <a:pt x="220" y="369"/>
                  </a:lnTo>
                  <a:lnTo>
                    <a:pt x="220" y="371"/>
                  </a:lnTo>
                  <a:lnTo>
                    <a:pt x="220" y="373"/>
                  </a:lnTo>
                  <a:lnTo>
                    <a:pt x="220" y="376"/>
                  </a:lnTo>
                  <a:lnTo>
                    <a:pt x="220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6"/>
                  </a:lnTo>
                  <a:lnTo>
                    <a:pt x="218" y="378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5"/>
                  </a:lnTo>
                  <a:lnTo>
                    <a:pt x="218" y="387"/>
                  </a:lnTo>
                  <a:lnTo>
                    <a:pt x="218" y="387"/>
                  </a:lnTo>
                  <a:lnTo>
                    <a:pt x="218" y="389"/>
                  </a:lnTo>
                  <a:lnTo>
                    <a:pt x="216" y="389"/>
                  </a:lnTo>
                  <a:lnTo>
                    <a:pt x="216" y="389"/>
                  </a:lnTo>
                  <a:lnTo>
                    <a:pt x="218" y="389"/>
                  </a:lnTo>
                  <a:lnTo>
                    <a:pt x="218" y="391"/>
                  </a:lnTo>
                  <a:lnTo>
                    <a:pt x="218" y="391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8" y="393"/>
                  </a:lnTo>
                  <a:lnTo>
                    <a:pt x="216" y="393"/>
                  </a:lnTo>
                  <a:lnTo>
                    <a:pt x="218" y="395"/>
                  </a:lnTo>
                  <a:lnTo>
                    <a:pt x="218" y="396"/>
                  </a:lnTo>
                  <a:lnTo>
                    <a:pt x="218" y="398"/>
                  </a:lnTo>
                  <a:lnTo>
                    <a:pt x="216" y="398"/>
                  </a:lnTo>
                  <a:lnTo>
                    <a:pt x="216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398"/>
                  </a:lnTo>
                  <a:lnTo>
                    <a:pt x="218" y="400"/>
                  </a:lnTo>
                  <a:lnTo>
                    <a:pt x="218" y="400"/>
                  </a:lnTo>
                  <a:lnTo>
                    <a:pt x="218" y="402"/>
                  </a:lnTo>
                  <a:lnTo>
                    <a:pt x="218" y="402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18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0" y="404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21" y="402"/>
                  </a:lnTo>
                  <a:lnTo>
                    <a:pt x="223" y="402"/>
                  </a:lnTo>
                  <a:lnTo>
                    <a:pt x="223" y="402"/>
                  </a:lnTo>
                  <a:lnTo>
                    <a:pt x="223" y="404"/>
                  </a:lnTo>
                  <a:lnTo>
                    <a:pt x="223" y="406"/>
                  </a:lnTo>
                  <a:lnTo>
                    <a:pt x="221" y="406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3" y="409"/>
                  </a:lnTo>
                  <a:lnTo>
                    <a:pt x="221" y="409"/>
                  </a:lnTo>
                  <a:lnTo>
                    <a:pt x="221" y="409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20" y="409"/>
                  </a:lnTo>
                  <a:lnTo>
                    <a:pt x="218" y="409"/>
                  </a:lnTo>
                  <a:lnTo>
                    <a:pt x="218" y="407"/>
                  </a:lnTo>
                  <a:lnTo>
                    <a:pt x="218" y="409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09"/>
                  </a:lnTo>
                  <a:lnTo>
                    <a:pt x="218" y="409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3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5"/>
                  </a:lnTo>
                  <a:lnTo>
                    <a:pt x="220" y="416"/>
                  </a:lnTo>
                  <a:lnTo>
                    <a:pt x="218" y="416"/>
                  </a:lnTo>
                  <a:lnTo>
                    <a:pt x="216" y="416"/>
                  </a:lnTo>
                  <a:lnTo>
                    <a:pt x="216" y="416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6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0"/>
                  </a:lnTo>
                  <a:lnTo>
                    <a:pt x="216" y="420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4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2"/>
                  </a:lnTo>
                  <a:lnTo>
                    <a:pt x="216" y="424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4" y="426"/>
                  </a:lnTo>
                  <a:lnTo>
                    <a:pt x="214" y="427"/>
                  </a:lnTo>
                  <a:lnTo>
                    <a:pt x="214" y="427"/>
                  </a:lnTo>
                  <a:lnTo>
                    <a:pt x="212" y="427"/>
                  </a:lnTo>
                  <a:lnTo>
                    <a:pt x="214" y="429"/>
                  </a:lnTo>
                  <a:lnTo>
                    <a:pt x="212" y="429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2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7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6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4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212" y="422"/>
                  </a:lnTo>
                  <a:lnTo>
                    <a:pt x="210" y="420"/>
                  </a:lnTo>
                  <a:lnTo>
                    <a:pt x="212" y="420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8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6"/>
                  </a:lnTo>
                  <a:lnTo>
                    <a:pt x="212" y="415"/>
                  </a:lnTo>
                  <a:lnTo>
                    <a:pt x="212" y="413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11"/>
                  </a:lnTo>
                  <a:lnTo>
                    <a:pt x="214" y="409"/>
                  </a:lnTo>
                  <a:lnTo>
                    <a:pt x="214" y="407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09"/>
                  </a:lnTo>
                  <a:lnTo>
                    <a:pt x="212" y="411"/>
                  </a:lnTo>
                  <a:lnTo>
                    <a:pt x="210" y="413"/>
                  </a:lnTo>
                  <a:lnTo>
                    <a:pt x="212" y="413"/>
                  </a:lnTo>
                  <a:lnTo>
                    <a:pt x="212" y="413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10" y="416"/>
                  </a:lnTo>
                  <a:lnTo>
                    <a:pt x="209" y="418"/>
                  </a:lnTo>
                  <a:lnTo>
                    <a:pt x="209" y="418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0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4"/>
                  </a:lnTo>
                  <a:lnTo>
                    <a:pt x="209" y="426"/>
                  </a:lnTo>
                  <a:lnTo>
                    <a:pt x="209" y="426"/>
                  </a:lnTo>
                  <a:lnTo>
                    <a:pt x="209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7"/>
                  </a:lnTo>
                  <a:lnTo>
                    <a:pt x="207" y="426"/>
                  </a:lnTo>
                  <a:lnTo>
                    <a:pt x="207" y="426"/>
                  </a:lnTo>
                  <a:lnTo>
                    <a:pt x="205" y="426"/>
                  </a:lnTo>
                  <a:lnTo>
                    <a:pt x="207" y="424"/>
                  </a:lnTo>
                  <a:lnTo>
                    <a:pt x="207" y="424"/>
                  </a:lnTo>
                  <a:lnTo>
                    <a:pt x="205" y="424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5" y="422"/>
                  </a:lnTo>
                  <a:lnTo>
                    <a:pt x="205" y="422"/>
                  </a:lnTo>
                  <a:lnTo>
                    <a:pt x="205" y="424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3" y="426"/>
                  </a:lnTo>
                  <a:lnTo>
                    <a:pt x="201" y="426"/>
                  </a:lnTo>
                  <a:lnTo>
                    <a:pt x="201" y="426"/>
                  </a:lnTo>
                  <a:lnTo>
                    <a:pt x="201" y="424"/>
                  </a:lnTo>
                  <a:lnTo>
                    <a:pt x="201" y="422"/>
                  </a:lnTo>
                  <a:lnTo>
                    <a:pt x="201" y="422"/>
                  </a:lnTo>
                  <a:lnTo>
                    <a:pt x="201" y="420"/>
                  </a:lnTo>
                  <a:lnTo>
                    <a:pt x="199" y="420"/>
                  </a:lnTo>
                  <a:lnTo>
                    <a:pt x="199" y="422"/>
                  </a:lnTo>
                  <a:lnTo>
                    <a:pt x="199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9" y="418"/>
                  </a:lnTo>
                  <a:lnTo>
                    <a:pt x="199" y="418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6"/>
                  </a:lnTo>
                  <a:lnTo>
                    <a:pt x="199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8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6" y="415"/>
                  </a:lnTo>
                  <a:lnTo>
                    <a:pt x="194" y="415"/>
                  </a:lnTo>
                  <a:lnTo>
                    <a:pt x="196" y="416"/>
                  </a:lnTo>
                  <a:lnTo>
                    <a:pt x="198" y="416"/>
                  </a:lnTo>
                  <a:lnTo>
                    <a:pt x="198" y="418"/>
                  </a:lnTo>
                  <a:lnTo>
                    <a:pt x="198" y="418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20"/>
                  </a:lnTo>
                  <a:lnTo>
                    <a:pt x="196" y="420"/>
                  </a:lnTo>
                  <a:lnTo>
                    <a:pt x="196" y="422"/>
                  </a:lnTo>
                  <a:lnTo>
                    <a:pt x="196" y="422"/>
                  </a:lnTo>
                  <a:lnTo>
                    <a:pt x="198" y="422"/>
                  </a:lnTo>
                  <a:lnTo>
                    <a:pt x="198" y="424"/>
                  </a:lnTo>
                  <a:lnTo>
                    <a:pt x="196" y="427"/>
                  </a:lnTo>
                  <a:lnTo>
                    <a:pt x="196" y="427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6"/>
                  </a:lnTo>
                  <a:lnTo>
                    <a:pt x="196" y="427"/>
                  </a:lnTo>
                  <a:lnTo>
                    <a:pt x="196" y="429"/>
                  </a:lnTo>
                  <a:lnTo>
                    <a:pt x="196" y="433"/>
                  </a:lnTo>
                  <a:lnTo>
                    <a:pt x="194" y="433"/>
                  </a:lnTo>
                  <a:lnTo>
                    <a:pt x="194" y="433"/>
                  </a:lnTo>
                  <a:lnTo>
                    <a:pt x="196" y="433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5"/>
                  </a:lnTo>
                  <a:lnTo>
                    <a:pt x="196" y="437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0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2"/>
                  </a:lnTo>
                  <a:lnTo>
                    <a:pt x="196" y="444"/>
                  </a:lnTo>
                  <a:lnTo>
                    <a:pt x="196" y="444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6" y="448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194" y="444"/>
                  </a:lnTo>
                  <a:lnTo>
                    <a:pt x="194" y="444"/>
                  </a:lnTo>
                  <a:lnTo>
                    <a:pt x="192" y="444"/>
                  </a:lnTo>
                  <a:lnTo>
                    <a:pt x="192" y="444"/>
                  </a:lnTo>
                  <a:lnTo>
                    <a:pt x="192" y="442"/>
                  </a:lnTo>
                  <a:lnTo>
                    <a:pt x="194" y="442"/>
                  </a:lnTo>
                  <a:lnTo>
                    <a:pt x="192" y="440"/>
                  </a:lnTo>
                  <a:lnTo>
                    <a:pt x="192" y="440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2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8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4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2" y="448"/>
                  </a:lnTo>
                  <a:lnTo>
                    <a:pt x="190" y="448"/>
                  </a:lnTo>
                  <a:lnTo>
                    <a:pt x="190" y="448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90" y="446"/>
                  </a:lnTo>
                  <a:lnTo>
                    <a:pt x="188" y="446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0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8"/>
                  </a:lnTo>
                  <a:lnTo>
                    <a:pt x="187" y="437"/>
                  </a:lnTo>
                  <a:lnTo>
                    <a:pt x="185" y="437"/>
                  </a:lnTo>
                  <a:lnTo>
                    <a:pt x="185" y="433"/>
                  </a:lnTo>
                  <a:lnTo>
                    <a:pt x="187" y="431"/>
                  </a:lnTo>
                  <a:lnTo>
                    <a:pt x="187" y="429"/>
                  </a:lnTo>
                  <a:lnTo>
                    <a:pt x="187" y="427"/>
                  </a:lnTo>
                  <a:lnTo>
                    <a:pt x="187" y="427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5" y="427"/>
                  </a:lnTo>
                  <a:lnTo>
                    <a:pt x="185" y="429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5"/>
                  </a:lnTo>
                  <a:lnTo>
                    <a:pt x="183" y="435"/>
                  </a:lnTo>
                  <a:lnTo>
                    <a:pt x="185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7" y="442"/>
                  </a:lnTo>
                  <a:lnTo>
                    <a:pt x="187" y="444"/>
                  </a:lnTo>
                  <a:lnTo>
                    <a:pt x="187" y="444"/>
                  </a:lnTo>
                  <a:lnTo>
                    <a:pt x="188" y="446"/>
                  </a:lnTo>
                  <a:lnTo>
                    <a:pt x="188" y="446"/>
                  </a:lnTo>
                  <a:lnTo>
                    <a:pt x="190" y="448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0" y="451"/>
                  </a:lnTo>
                  <a:lnTo>
                    <a:pt x="190" y="453"/>
                  </a:lnTo>
                  <a:lnTo>
                    <a:pt x="188" y="453"/>
                  </a:lnTo>
                  <a:lnTo>
                    <a:pt x="188" y="453"/>
                  </a:lnTo>
                  <a:lnTo>
                    <a:pt x="188" y="451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8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8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49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7" y="451"/>
                  </a:lnTo>
                  <a:lnTo>
                    <a:pt x="185" y="451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5" y="449"/>
                  </a:lnTo>
                  <a:lnTo>
                    <a:pt x="183" y="449"/>
                  </a:lnTo>
                  <a:lnTo>
                    <a:pt x="183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81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9"/>
                  </a:lnTo>
                  <a:lnTo>
                    <a:pt x="179" y="448"/>
                  </a:lnTo>
                  <a:lnTo>
                    <a:pt x="179" y="448"/>
                  </a:lnTo>
                  <a:lnTo>
                    <a:pt x="181" y="448"/>
                  </a:lnTo>
                  <a:lnTo>
                    <a:pt x="181" y="448"/>
                  </a:lnTo>
                  <a:lnTo>
                    <a:pt x="181" y="444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79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1" y="442"/>
                  </a:lnTo>
                  <a:lnTo>
                    <a:pt x="183" y="442"/>
                  </a:lnTo>
                  <a:lnTo>
                    <a:pt x="183" y="442"/>
                  </a:lnTo>
                  <a:lnTo>
                    <a:pt x="183" y="440"/>
                  </a:lnTo>
                  <a:lnTo>
                    <a:pt x="183" y="440"/>
                  </a:lnTo>
                  <a:lnTo>
                    <a:pt x="181" y="440"/>
                  </a:lnTo>
                  <a:lnTo>
                    <a:pt x="179" y="440"/>
                  </a:lnTo>
                  <a:lnTo>
                    <a:pt x="179" y="438"/>
                  </a:lnTo>
                  <a:lnTo>
                    <a:pt x="179" y="440"/>
                  </a:lnTo>
                  <a:lnTo>
                    <a:pt x="179" y="440"/>
                  </a:lnTo>
                  <a:lnTo>
                    <a:pt x="177" y="440"/>
                  </a:lnTo>
                  <a:lnTo>
                    <a:pt x="177" y="440"/>
                  </a:lnTo>
                  <a:lnTo>
                    <a:pt x="177" y="437"/>
                  </a:lnTo>
                  <a:lnTo>
                    <a:pt x="177" y="435"/>
                  </a:lnTo>
                  <a:lnTo>
                    <a:pt x="176" y="433"/>
                  </a:lnTo>
                  <a:lnTo>
                    <a:pt x="176" y="433"/>
                  </a:lnTo>
                  <a:lnTo>
                    <a:pt x="177" y="433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7" y="429"/>
                  </a:lnTo>
                  <a:lnTo>
                    <a:pt x="179" y="427"/>
                  </a:lnTo>
                  <a:lnTo>
                    <a:pt x="177" y="427"/>
                  </a:lnTo>
                  <a:lnTo>
                    <a:pt x="177" y="427"/>
                  </a:lnTo>
                  <a:lnTo>
                    <a:pt x="176" y="427"/>
                  </a:lnTo>
                  <a:lnTo>
                    <a:pt x="176" y="429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1"/>
                  </a:lnTo>
                  <a:lnTo>
                    <a:pt x="176" y="433"/>
                  </a:lnTo>
                  <a:lnTo>
                    <a:pt x="174" y="437"/>
                  </a:lnTo>
                  <a:lnTo>
                    <a:pt x="174" y="438"/>
                  </a:lnTo>
                  <a:lnTo>
                    <a:pt x="174" y="442"/>
                  </a:lnTo>
                  <a:lnTo>
                    <a:pt x="174" y="442"/>
                  </a:lnTo>
                  <a:lnTo>
                    <a:pt x="172" y="442"/>
                  </a:lnTo>
                  <a:lnTo>
                    <a:pt x="172" y="444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6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2" y="449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51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49"/>
                  </a:lnTo>
                  <a:lnTo>
                    <a:pt x="174" y="451"/>
                  </a:lnTo>
                  <a:lnTo>
                    <a:pt x="176" y="451"/>
                  </a:lnTo>
                  <a:lnTo>
                    <a:pt x="176" y="453"/>
                  </a:lnTo>
                  <a:lnTo>
                    <a:pt x="176" y="453"/>
                  </a:lnTo>
                  <a:lnTo>
                    <a:pt x="176" y="455"/>
                  </a:lnTo>
                  <a:lnTo>
                    <a:pt x="176" y="457"/>
                  </a:lnTo>
                  <a:lnTo>
                    <a:pt x="177" y="457"/>
                  </a:lnTo>
                  <a:lnTo>
                    <a:pt x="177" y="457"/>
                  </a:lnTo>
                  <a:lnTo>
                    <a:pt x="177" y="45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5"/>
                  </a:lnTo>
                  <a:lnTo>
                    <a:pt x="179" y="457"/>
                  </a:lnTo>
                  <a:lnTo>
                    <a:pt x="179" y="459"/>
                  </a:lnTo>
                  <a:lnTo>
                    <a:pt x="179" y="459"/>
                  </a:lnTo>
                  <a:lnTo>
                    <a:pt x="179" y="462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9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4"/>
                  </a:lnTo>
                  <a:lnTo>
                    <a:pt x="177" y="462"/>
                  </a:lnTo>
                  <a:lnTo>
                    <a:pt x="176" y="462"/>
                  </a:lnTo>
                  <a:lnTo>
                    <a:pt x="176" y="460"/>
                  </a:lnTo>
                  <a:lnTo>
                    <a:pt x="176" y="459"/>
                  </a:lnTo>
                  <a:lnTo>
                    <a:pt x="176" y="459"/>
                  </a:lnTo>
                  <a:lnTo>
                    <a:pt x="176" y="457"/>
                  </a:lnTo>
                  <a:lnTo>
                    <a:pt x="174" y="457"/>
                  </a:lnTo>
                  <a:lnTo>
                    <a:pt x="174" y="457"/>
                  </a:lnTo>
                  <a:lnTo>
                    <a:pt x="174" y="459"/>
                  </a:lnTo>
                  <a:lnTo>
                    <a:pt x="172" y="455"/>
                  </a:lnTo>
                  <a:lnTo>
                    <a:pt x="172" y="453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68" y="449"/>
                  </a:lnTo>
                  <a:lnTo>
                    <a:pt x="168" y="449"/>
                  </a:lnTo>
                  <a:lnTo>
                    <a:pt x="168" y="448"/>
                  </a:lnTo>
                  <a:lnTo>
                    <a:pt x="167" y="446"/>
                  </a:lnTo>
                  <a:lnTo>
                    <a:pt x="167" y="444"/>
                  </a:lnTo>
                  <a:lnTo>
                    <a:pt x="165" y="444"/>
                  </a:lnTo>
                  <a:lnTo>
                    <a:pt x="165" y="442"/>
                  </a:lnTo>
                  <a:lnTo>
                    <a:pt x="165" y="440"/>
                  </a:lnTo>
                  <a:lnTo>
                    <a:pt x="165" y="440"/>
                  </a:lnTo>
                  <a:lnTo>
                    <a:pt x="163" y="438"/>
                  </a:lnTo>
                  <a:lnTo>
                    <a:pt x="163" y="438"/>
                  </a:lnTo>
                  <a:lnTo>
                    <a:pt x="163" y="437"/>
                  </a:lnTo>
                  <a:lnTo>
                    <a:pt x="163" y="437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3" y="433"/>
                  </a:lnTo>
                  <a:lnTo>
                    <a:pt x="165" y="431"/>
                  </a:lnTo>
                  <a:lnTo>
                    <a:pt x="165" y="431"/>
                  </a:lnTo>
                  <a:lnTo>
                    <a:pt x="165" y="429"/>
                  </a:lnTo>
                  <a:lnTo>
                    <a:pt x="165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1" y="427"/>
                  </a:lnTo>
                  <a:lnTo>
                    <a:pt x="161" y="429"/>
                  </a:lnTo>
                  <a:lnTo>
                    <a:pt x="161" y="431"/>
                  </a:lnTo>
                  <a:lnTo>
                    <a:pt x="163" y="433"/>
                  </a:lnTo>
                  <a:lnTo>
                    <a:pt x="161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61" y="435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61" y="437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38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9" y="440"/>
                  </a:lnTo>
                  <a:lnTo>
                    <a:pt x="157" y="440"/>
                  </a:lnTo>
                  <a:lnTo>
                    <a:pt x="157" y="442"/>
                  </a:lnTo>
                  <a:lnTo>
                    <a:pt x="157" y="442"/>
                  </a:lnTo>
                  <a:lnTo>
                    <a:pt x="157" y="444"/>
                  </a:lnTo>
                  <a:lnTo>
                    <a:pt x="159" y="444"/>
                  </a:lnTo>
                  <a:lnTo>
                    <a:pt x="159" y="444"/>
                  </a:lnTo>
                  <a:lnTo>
                    <a:pt x="159" y="446"/>
                  </a:lnTo>
                  <a:lnTo>
                    <a:pt x="159" y="444"/>
                  </a:lnTo>
                  <a:lnTo>
                    <a:pt x="161" y="444"/>
                  </a:lnTo>
                  <a:lnTo>
                    <a:pt x="161" y="444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1" y="442"/>
                  </a:lnTo>
                  <a:lnTo>
                    <a:pt x="163" y="440"/>
                  </a:lnTo>
                  <a:lnTo>
                    <a:pt x="161" y="440"/>
                  </a:lnTo>
                  <a:lnTo>
                    <a:pt x="163" y="440"/>
                  </a:lnTo>
                  <a:lnTo>
                    <a:pt x="163" y="440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2"/>
                  </a:lnTo>
                  <a:lnTo>
                    <a:pt x="163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4"/>
                  </a:lnTo>
                  <a:lnTo>
                    <a:pt x="165" y="446"/>
                  </a:lnTo>
                  <a:lnTo>
                    <a:pt x="167" y="446"/>
                  </a:lnTo>
                  <a:lnTo>
                    <a:pt x="167" y="449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68" y="451"/>
                  </a:lnTo>
                  <a:lnTo>
                    <a:pt x="170" y="451"/>
                  </a:lnTo>
                  <a:lnTo>
                    <a:pt x="170" y="451"/>
                  </a:lnTo>
                  <a:lnTo>
                    <a:pt x="170" y="453"/>
                  </a:lnTo>
                  <a:lnTo>
                    <a:pt x="170" y="455"/>
                  </a:lnTo>
                  <a:lnTo>
                    <a:pt x="170" y="455"/>
                  </a:lnTo>
                  <a:lnTo>
                    <a:pt x="170" y="457"/>
                  </a:lnTo>
                  <a:lnTo>
                    <a:pt x="170" y="457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0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4" y="462"/>
                  </a:lnTo>
                  <a:lnTo>
                    <a:pt x="176" y="462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4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4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6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7" y="466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6" y="468"/>
                  </a:lnTo>
                  <a:lnTo>
                    <a:pt x="174" y="468"/>
                  </a:lnTo>
                  <a:lnTo>
                    <a:pt x="174" y="469"/>
                  </a:lnTo>
                  <a:lnTo>
                    <a:pt x="174" y="469"/>
                  </a:lnTo>
                  <a:lnTo>
                    <a:pt x="174" y="471"/>
                  </a:lnTo>
                  <a:lnTo>
                    <a:pt x="174" y="471"/>
                  </a:lnTo>
                  <a:lnTo>
                    <a:pt x="174" y="473"/>
                  </a:lnTo>
                  <a:lnTo>
                    <a:pt x="174" y="473"/>
                  </a:lnTo>
                  <a:lnTo>
                    <a:pt x="172" y="473"/>
                  </a:lnTo>
                  <a:lnTo>
                    <a:pt x="172" y="473"/>
                  </a:lnTo>
                  <a:lnTo>
                    <a:pt x="172" y="471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6"/>
                  </a:lnTo>
                  <a:lnTo>
                    <a:pt x="170" y="466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8"/>
                  </a:lnTo>
                  <a:lnTo>
                    <a:pt x="170" y="466"/>
                  </a:lnTo>
                  <a:lnTo>
                    <a:pt x="168" y="466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8" y="464"/>
                  </a:lnTo>
                  <a:lnTo>
                    <a:pt x="167" y="462"/>
                  </a:lnTo>
                  <a:lnTo>
                    <a:pt x="167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2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8" y="460"/>
                  </a:lnTo>
                  <a:lnTo>
                    <a:pt x="167" y="459"/>
                  </a:lnTo>
                  <a:lnTo>
                    <a:pt x="167" y="457"/>
                  </a:lnTo>
                  <a:lnTo>
                    <a:pt x="167" y="457"/>
                  </a:lnTo>
                  <a:lnTo>
                    <a:pt x="167" y="459"/>
                  </a:lnTo>
                  <a:lnTo>
                    <a:pt x="167" y="459"/>
                  </a:lnTo>
                  <a:lnTo>
                    <a:pt x="165" y="459"/>
                  </a:lnTo>
                  <a:lnTo>
                    <a:pt x="165" y="457"/>
                  </a:lnTo>
                  <a:lnTo>
                    <a:pt x="165" y="455"/>
                  </a:lnTo>
                  <a:lnTo>
                    <a:pt x="165" y="455"/>
                  </a:lnTo>
                  <a:lnTo>
                    <a:pt x="165" y="453"/>
                  </a:lnTo>
                  <a:lnTo>
                    <a:pt x="165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3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5"/>
                  </a:lnTo>
                  <a:lnTo>
                    <a:pt x="161" y="457"/>
                  </a:lnTo>
                  <a:lnTo>
                    <a:pt x="163" y="457"/>
                  </a:lnTo>
                  <a:lnTo>
                    <a:pt x="163" y="457"/>
                  </a:lnTo>
                  <a:lnTo>
                    <a:pt x="163" y="459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2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5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4"/>
                  </a:lnTo>
                  <a:lnTo>
                    <a:pt x="163" y="462"/>
                  </a:lnTo>
                  <a:lnTo>
                    <a:pt x="165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0"/>
                  </a:lnTo>
                  <a:lnTo>
                    <a:pt x="163" y="464"/>
                  </a:lnTo>
                  <a:lnTo>
                    <a:pt x="163" y="466"/>
                  </a:lnTo>
                  <a:lnTo>
                    <a:pt x="163" y="468"/>
                  </a:lnTo>
                  <a:lnTo>
                    <a:pt x="163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8"/>
                  </a:lnTo>
                  <a:lnTo>
                    <a:pt x="161" y="469"/>
                  </a:lnTo>
                  <a:lnTo>
                    <a:pt x="161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5"/>
                  </a:lnTo>
                  <a:lnTo>
                    <a:pt x="159" y="473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9"/>
                  </a:lnTo>
                  <a:lnTo>
                    <a:pt x="159" y="468"/>
                  </a:lnTo>
                  <a:lnTo>
                    <a:pt x="159" y="468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6"/>
                  </a:lnTo>
                  <a:lnTo>
                    <a:pt x="161" y="464"/>
                  </a:lnTo>
                  <a:lnTo>
                    <a:pt x="161" y="464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61" y="462"/>
                  </a:lnTo>
                  <a:lnTo>
                    <a:pt x="159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61" y="460"/>
                  </a:lnTo>
                  <a:lnTo>
                    <a:pt x="161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59"/>
                  </a:lnTo>
                  <a:lnTo>
                    <a:pt x="159" y="460"/>
                  </a:lnTo>
                  <a:lnTo>
                    <a:pt x="159" y="462"/>
                  </a:lnTo>
                  <a:lnTo>
                    <a:pt x="159" y="464"/>
                  </a:lnTo>
                  <a:lnTo>
                    <a:pt x="159" y="464"/>
                  </a:lnTo>
                  <a:lnTo>
                    <a:pt x="157" y="464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9" y="468"/>
                  </a:lnTo>
                  <a:lnTo>
                    <a:pt x="157" y="469"/>
                  </a:lnTo>
                  <a:lnTo>
                    <a:pt x="157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9" y="471"/>
                  </a:lnTo>
                  <a:lnTo>
                    <a:pt x="157" y="473"/>
                  </a:lnTo>
                  <a:lnTo>
                    <a:pt x="159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5"/>
                  </a:lnTo>
                  <a:lnTo>
                    <a:pt x="157" y="473"/>
                  </a:lnTo>
                  <a:lnTo>
                    <a:pt x="157" y="473"/>
                  </a:lnTo>
                  <a:lnTo>
                    <a:pt x="156" y="475"/>
                  </a:lnTo>
                  <a:lnTo>
                    <a:pt x="156" y="475"/>
                  </a:lnTo>
                  <a:lnTo>
                    <a:pt x="156" y="473"/>
                  </a:lnTo>
                  <a:lnTo>
                    <a:pt x="156" y="473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71"/>
                  </a:lnTo>
                  <a:lnTo>
                    <a:pt x="156" y="469"/>
                  </a:lnTo>
                  <a:lnTo>
                    <a:pt x="157" y="469"/>
                  </a:lnTo>
                  <a:lnTo>
                    <a:pt x="157" y="469"/>
                  </a:lnTo>
                  <a:lnTo>
                    <a:pt x="157" y="468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6"/>
                  </a:lnTo>
                  <a:lnTo>
                    <a:pt x="157" y="464"/>
                  </a:lnTo>
                  <a:lnTo>
                    <a:pt x="157" y="462"/>
                  </a:lnTo>
                  <a:lnTo>
                    <a:pt x="157" y="460"/>
                  </a:lnTo>
                  <a:lnTo>
                    <a:pt x="157" y="460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6" y="460"/>
                  </a:lnTo>
                  <a:lnTo>
                    <a:pt x="154" y="460"/>
                  </a:lnTo>
                  <a:lnTo>
                    <a:pt x="154" y="462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4" y="462"/>
                  </a:lnTo>
                  <a:lnTo>
                    <a:pt x="154" y="460"/>
                  </a:lnTo>
                  <a:lnTo>
                    <a:pt x="154" y="460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60"/>
                  </a:lnTo>
                  <a:lnTo>
                    <a:pt x="152" y="460"/>
                  </a:lnTo>
                  <a:lnTo>
                    <a:pt x="152" y="462"/>
                  </a:lnTo>
                  <a:lnTo>
                    <a:pt x="150" y="464"/>
                  </a:lnTo>
                  <a:lnTo>
                    <a:pt x="152" y="464"/>
                  </a:lnTo>
                  <a:lnTo>
                    <a:pt x="152" y="464"/>
                  </a:lnTo>
                  <a:lnTo>
                    <a:pt x="150" y="464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50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8" y="468"/>
                  </a:lnTo>
                  <a:lnTo>
                    <a:pt x="148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6" y="468"/>
                  </a:lnTo>
                  <a:lnTo>
                    <a:pt x="148" y="466"/>
                  </a:lnTo>
                  <a:lnTo>
                    <a:pt x="148" y="466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4"/>
                  </a:lnTo>
                  <a:lnTo>
                    <a:pt x="146" y="466"/>
                  </a:lnTo>
                  <a:lnTo>
                    <a:pt x="146" y="468"/>
                  </a:lnTo>
                  <a:lnTo>
                    <a:pt x="146" y="469"/>
                  </a:lnTo>
                  <a:lnTo>
                    <a:pt x="146" y="469"/>
                  </a:lnTo>
                  <a:lnTo>
                    <a:pt x="146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1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5" y="473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5"/>
                  </a:lnTo>
                  <a:lnTo>
                    <a:pt x="143" y="477"/>
                  </a:lnTo>
                  <a:lnTo>
                    <a:pt x="143" y="477"/>
                  </a:lnTo>
                  <a:lnTo>
                    <a:pt x="143" y="479"/>
                  </a:lnTo>
                  <a:lnTo>
                    <a:pt x="143" y="480"/>
                  </a:lnTo>
                  <a:lnTo>
                    <a:pt x="143" y="482"/>
                  </a:lnTo>
                  <a:lnTo>
                    <a:pt x="143" y="482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3" y="484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39" y="486"/>
                  </a:lnTo>
                  <a:lnTo>
                    <a:pt x="141" y="486"/>
                  </a:lnTo>
                  <a:lnTo>
                    <a:pt x="141" y="486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1" y="488"/>
                  </a:lnTo>
                  <a:lnTo>
                    <a:pt x="143" y="488"/>
                  </a:lnTo>
                  <a:lnTo>
                    <a:pt x="143" y="490"/>
                  </a:lnTo>
                  <a:lnTo>
                    <a:pt x="143" y="490"/>
                  </a:lnTo>
                  <a:lnTo>
                    <a:pt x="143" y="491"/>
                  </a:lnTo>
                  <a:lnTo>
                    <a:pt x="141" y="493"/>
                  </a:lnTo>
                  <a:lnTo>
                    <a:pt x="139" y="493"/>
                  </a:lnTo>
                  <a:lnTo>
                    <a:pt x="139" y="493"/>
                  </a:lnTo>
                  <a:lnTo>
                    <a:pt x="139" y="495"/>
                  </a:lnTo>
                  <a:lnTo>
                    <a:pt x="139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1" y="495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1"/>
                  </a:lnTo>
                  <a:lnTo>
                    <a:pt x="145" y="491"/>
                  </a:lnTo>
                  <a:lnTo>
                    <a:pt x="145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6" y="493"/>
                  </a:lnTo>
                  <a:lnTo>
                    <a:pt x="148" y="493"/>
                  </a:lnTo>
                  <a:lnTo>
                    <a:pt x="148" y="495"/>
                  </a:lnTo>
                  <a:lnTo>
                    <a:pt x="148" y="495"/>
                  </a:lnTo>
                  <a:lnTo>
                    <a:pt x="148" y="497"/>
                  </a:lnTo>
                  <a:lnTo>
                    <a:pt x="148" y="497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48" y="499"/>
                  </a:lnTo>
                  <a:lnTo>
                    <a:pt x="150" y="499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50" y="501"/>
                  </a:lnTo>
                  <a:lnTo>
                    <a:pt x="148" y="502"/>
                  </a:lnTo>
                  <a:lnTo>
                    <a:pt x="148" y="501"/>
                  </a:lnTo>
                  <a:lnTo>
                    <a:pt x="148" y="501"/>
                  </a:lnTo>
                  <a:lnTo>
                    <a:pt x="148" y="502"/>
                  </a:lnTo>
                  <a:lnTo>
                    <a:pt x="146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504"/>
                  </a:lnTo>
                  <a:lnTo>
                    <a:pt x="145" y="504"/>
                  </a:lnTo>
                  <a:lnTo>
                    <a:pt x="143" y="504"/>
                  </a:lnTo>
                  <a:lnTo>
                    <a:pt x="143" y="506"/>
                  </a:lnTo>
                  <a:lnTo>
                    <a:pt x="143" y="506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41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7" y="512"/>
                  </a:lnTo>
                  <a:lnTo>
                    <a:pt x="137" y="513"/>
                  </a:lnTo>
                  <a:lnTo>
                    <a:pt x="137" y="515"/>
                  </a:lnTo>
                  <a:lnTo>
                    <a:pt x="137" y="515"/>
                  </a:lnTo>
                  <a:lnTo>
                    <a:pt x="139" y="517"/>
                  </a:lnTo>
                  <a:lnTo>
                    <a:pt x="139" y="519"/>
                  </a:lnTo>
                  <a:lnTo>
                    <a:pt x="139" y="519"/>
                  </a:lnTo>
                  <a:lnTo>
                    <a:pt x="141" y="519"/>
                  </a:lnTo>
                  <a:lnTo>
                    <a:pt x="141" y="519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21"/>
                  </a:lnTo>
                  <a:lnTo>
                    <a:pt x="141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17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3" y="519"/>
                  </a:lnTo>
                  <a:lnTo>
                    <a:pt x="143" y="519"/>
                  </a:lnTo>
                  <a:lnTo>
                    <a:pt x="143" y="521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41" y="526"/>
                  </a:lnTo>
                  <a:lnTo>
                    <a:pt x="139" y="526"/>
                  </a:lnTo>
                  <a:lnTo>
                    <a:pt x="139" y="526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28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9" y="530"/>
                  </a:lnTo>
                  <a:lnTo>
                    <a:pt x="137" y="530"/>
                  </a:lnTo>
                  <a:lnTo>
                    <a:pt x="137" y="532"/>
                  </a:lnTo>
                  <a:lnTo>
                    <a:pt x="137" y="532"/>
                  </a:lnTo>
                  <a:lnTo>
                    <a:pt x="139" y="532"/>
                  </a:lnTo>
                  <a:lnTo>
                    <a:pt x="139" y="532"/>
                  </a:lnTo>
                  <a:lnTo>
                    <a:pt x="139" y="533"/>
                  </a:lnTo>
                  <a:lnTo>
                    <a:pt x="137" y="533"/>
                  </a:lnTo>
                  <a:lnTo>
                    <a:pt x="137" y="533"/>
                  </a:lnTo>
                  <a:lnTo>
                    <a:pt x="137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5" y="535"/>
                  </a:lnTo>
                  <a:lnTo>
                    <a:pt x="134" y="535"/>
                  </a:lnTo>
                  <a:lnTo>
                    <a:pt x="134" y="537"/>
                  </a:lnTo>
                  <a:lnTo>
                    <a:pt x="134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9"/>
                  </a:lnTo>
                  <a:lnTo>
                    <a:pt x="132" y="539"/>
                  </a:lnTo>
                  <a:lnTo>
                    <a:pt x="130" y="541"/>
                  </a:lnTo>
                  <a:lnTo>
                    <a:pt x="130" y="543"/>
                  </a:lnTo>
                  <a:lnTo>
                    <a:pt x="130" y="543"/>
                  </a:lnTo>
                  <a:lnTo>
                    <a:pt x="130" y="544"/>
                  </a:lnTo>
                  <a:lnTo>
                    <a:pt x="132" y="544"/>
                  </a:lnTo>
                  <a:lnTo>
                    <a:pt x="130" y="546"/>
                  </a:lnTo>
                  <a:lnTo>
                    <a:pt x="130" y="546"/>
                  </a:lnTo>
                  <a:lnTo>
                    <a:pt x="130" y="548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4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5"/>
                  </a:lnTo>
                  <a:lnTo>
                    <a:pt x="134" y="557"/>
                  </a:lnTo>
                  <a:lnTo>
                    <a:pt x="134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7"/>
                  </a:lnTo>
                  <a:lnTo>
                    <a:pt x="132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1"/>
                  </a:lnTo>
                  <a:lnTo>
                    <a:pt x="132" y="563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4" y="565"/>
                  </a:lnTo>
                  <a:lnTo>
                    <a:pt x="132" y="565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0" y="565"/>
                  </a:lnTo>
                  <a:lnTo>
                    <a:pt x="130" y="565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0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68"/>
                  </a:lnTo>
                  <a:lnTo>
                    <a:pt x="132" y="570"/>
                  </a:lnTo>
                  <a:lnTo>
                    <a:pt x="132" y="570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2"/>
                  </a:lnTo>
                  <a:lnTo>
                    <a:pt x="132" y="574"/>
                  </a:lnTo>
                  <a:lnTo>
                    <a:pt x="130" y="574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5"/>
                  </a:lnTo>
                  <a:lnTo>
                    <a:pt x="130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8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6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4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6297613" y="2243138"/>
              <a:ext cx="1298575" cy="638175"/>
            </a:xfrm>
            <a:custGeom>
              <a:avLst/>
              <a:gdLst/>
              <a:ahLst/>
              <a:cxnLst>
                <a:cxn ang="0">
                  <a:pos x="621" y="386"/>
                </a:cxn>
                <a:cxn ang="0">
                  <a:pos x="658" y="375"/>
                </a:cxn>
                <a:cxn ang="0">
                  <a:pos x="665" y="337"/>
                </a:cxn>
                <a:cxn ang="0">
                  <a:pos x="683" y="300"/>
                </a:cxn>
                <a:cxn ang="0">
                  <a:pos x="689" y="274"/>
                </a:cxn>
                <a:cxn ang="0">
                  <a:pos x="692" y="258"/>
                </a:cxn>
                <a:cxn ang="0">
                  <a:pos x="701" y="278"/>
                </a:cxn>
                <a:cxn ang="0">
                  <a:pos x="714" y="247"/>
                </a:cxn>
                <a:cxn ang="0">
                  <a:pos x="749" y="242"/>
                </a:cxn>
                <a:cxn ang="0">
                  <a:pos x="765" y="236"/>
                </a:cxn>
                <a:cxn ang="0">
                  <a:pos x="776" y="229"/>
                </a:cxn>
                <a:cxn ang="0">
                  <a:pos x="785" y="212"/>
                </a:cxn>
                <a:cxn ang="0">
                  <a:pos x="785" y="194"/>
                </a:cxn>
                <a:cxn ang="0">
                  <a:pos x="778" y="205"/>
                </a:cxn>
                <a:cxn ang="0">
                  <a:pos x="769" y="192"/>
                </a:cxn>
                <a:cxn ang="0">
                  <a:pos x="765" y="203"/>
                </a:cxn>
                <a:cxn ang="0">
                  <a:pos x="760" y="210"/>
                </a:cxn>
                <a:cxn ang="0">
                  <a:pos x="749" y="216"/>
                </a:cxn>
                <a:cxn ang="0">
                  <a:pos x="729" y="221"/>
                </a:cxn>
                <a:cxn ang="0">
                  <a:pos x="707" y="199"/>
                </a:cxn>
                <a:cxn ang="0">
                  <a:pos x="740" y="212"/>
                </a:cxn>
                <a:cxn ang="0">
                  <a:pos x="754" y="196"/>
                </a:cxn>
                <a:cxn ang="0">
                  <a:pos x="754" y="183"/>
                </a:cxn>
                <a:cxn ang="0">
                  <a:pos x="749" y="187"/>
                </a:cxn>
                <a:cxn ang="0">
                  <a:pos x="745" y="181"/>
                </a:cxn>
                <a:cxn ang="0">
                  <a:pos x="753" y="178"/>
                </a:cxn>
                <a:cxn ang="0">
                  <a:pos x="760" y="168"/>
                </a:cxn>
                <a:cxn ang="0">
                  <a:pos x="749" y="165"/>
                </a:cxn>
                <a:cxn ang="0">
                  <a:pos x="742" y="165"/>
                </a:cxn>
                <a:cxn ang="0">
                  <a:pos x="736" y="163"/>
                </a:cxn>
                <a:cxn ang="0">
                  <a:pos x="707" y="167"/>
                </a:cxn>
                <a:cxn ang="0">
                  <a:pos x="707" y="157"/>
                </a:cxn>
                <a:cxn ang="0">
                  <a:pos x="729" y="157"/>
                </a:cxn>
                <a:cxn ang="0">
                  <a:pos x="743" y="152"/>
                </a:cxn>
                <a:cxn ang="0">
                  <a:pos x="731" y="141"/>
                </a:cxn>
                <a:cxn ang="0">
                  <a:pos x="747" y="132"/>
                </a:cxn>
                <a:cxn ang="0">
                  <a:pos x="751" y="145"/>
                </a:cxn>
                <a:cxn ang="0">
                  <a:pos x="756" y="156"/>
                </a:cxn>
                <a:cxn ang="0">
                  <a:pos x="758" y="146"/>
                </a:cxn>
                <a:cxn ang="0">
                  <a:pos x="767" y="150"/>
                </a:cxn>
                <a:cxn ang="0">
                  <a:pos x="785" y="150"/>
                </a:cxn>
                <a:cxn ang="0">
                  <a:pos x="798" y="132"/>
                </a:cxn>
                <a:cxn ang="0">
                  <a:pos x="807" y="112"/>
                </a:cxn>
                <a:cxn ang="0">
                  <a:pos x="813" y="83"/>
                </a:cxn>
                <a:cxn ang="0">
                  <a:pos x="789" y="73"/>
                </a:cxn>
                <a:cxn ang="0">
                  <a:pos x="787" y="92"/>
                </a:cxn>
                <a:cxn ang="0">
                  <a:pos x="784" y="104"/>
                </a:cxn>
                <a:cxn ang="0">
                  <a:pos x="774" y="79"/>
                </a:cxn>
                <a:cxn ang="0">
                  <a:pos x="756" y="83"/>
                </a:cxn>
                <a:cxn ang="0">
                  <a:pos x="711" y="93"/>
                </a:cxn>
                <a:cxn ang="0">
                  <a:pos x="685" y="48"/>
                </a:cxn>
                <a:cxn ang="0">
                  <a:pos x="705" y="72"/>
                </a:cxn>
                <a:cxn ang="0">
                  <a:pos x="729" y="70"/>
                </a:cxn>
                <a:cxn ang="0">
                  <a:pos x="734" y="57"/>
                </a:cxn>
                <a:cxn ang="0">
                  <a:pos x="743" y="50"/>
                </a:cxn>
                <a:cxn ang="0">
                  <a:pos x="764" y="48"/>
                </a:cxn>
                <a:cxn ang="0">
                  <a:pos x="753" y="37"/>
                </a:cxn>
                <a:cxn ang="0">
                  <a:pos x="773" y="35"/>
                </a:cxn>
                <a:cxn ang="0">
                  <a:pos x="774" y="35"/>
                </a:cxn>
                <a:cxn ang="0">
                  <a:pos x="780" y="30"/>
                </a:cxn>
                <a:cxn ang="0">
                  <a:pos x="764" y="13"/>
                </a:cxn>
                <a:cxn ang="0">
                  <a:pos x="177" y="214"/>
                </a:cxn>
                <a:cxn ang="0">
                  <a:pos x="100" y="280"/>
                </a:cxn>
              </a:cxnLst>
              <a:rect l="0" t="0" r="r" b="b"/>
              <a:pathLst>
                <a:path w="818" h="402">
                  <a:moveTo>
                    <a:pt x="122" y="373"/>
                  </a:moveTo>
                  <a:lnTo>
                    <a:pt x="124" y="373"/>
                  </a:lnTo>
                  <a:lnTo>
                    <a:pt x="126" y="371"/>
                  </a:lnTo>
                  <a:lnTo>
                    <a:pt x="129" y="369"/>
                  </a:lnTo>
                  <a:lnTo>
                    <a:pt x="131" y="369"/>
                  </a:lnTo>
                  <a:lnTo>
                    <a:pt x="131" y="369"/>
                  </a:lnTo>
                  <a:lnTo>
                    <a:pt x="142" y="362"/>
                  </a:lnTo>
                  <a:lnTo>
                    <a:pt x="151" y="355"/>
                  </a:lnTo>
                  <a:lnTo>
                    <a:pt x="153" y="355"/>
                  </a:lnTo>
                  <a:lnTo>
                    <a:pt x="155" y="355"/>
                  </a:lnTo>
                  <a:lnTo>
                    <a:pt x="159" y="353"/>
                  </a:lnTo>
                  <a:lnTo>
                    <a:pt x="161" y="351"/>
                  </a:lnTo>
                  <a:lnTo>
                    <a:pt x="161" y="349"/>
                  </a:lnTo>
                  <a:lnTo>
                    <a:pt x="161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2" y="349"/>
                  </a:lnTo>
                  <a:lnTo>
                    <a:pt x="164" y="348"/>
                  </a:lnTo>
                  <a:lnTo>
                    <a:pt x="166" y="346"/>
                  </a:lnTo>
                  <a:lnTo>
                    <a:pt x="170" y="344"/>
                  </a:lnTo>
                  <a:lnTo>
                    <a:pt x="170" y="344"/>
                  </a:lnTo>
                  <a:lnTo>
                    <a:pt x="175" y="342"/>
                  </a:lnTo>
                  <a:lnTo>
                    <a:pt x="175" y="340"/>
                  </a:lnTo>
                  <a:lnTo>
                    <a:pt x="181" y="338"/>
                  </a:lnTo>
                  <a:lnTo>
                    <a:pt x="182" y="338"/>
                  </a:lnTo>
                  <a:lnTo>
                    <a:pt x="182" y="338"/>
                  </a:lnTo>
                  <a:lnTo>
                    <a:pt x="184" y="333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8" y="333"/>
                  </a:lnTo>
                  <a:lnTo>
                    <a:pt x="188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5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3" y="333"/>
                  </a:lnTo>
                  <a:lnTo>
                    <a:pt x="193" y="333"/>
                  </a:lnTo>
                  <a:lnTo>
                    <a:pt x="195" y="333"/>
                  </a:lnTo>
                  <a:lnTo>
                    <a:pt x="197" y="331"/>
                  </a:lnTo>
                  <a:lnTo>
                    <a:pt x="197" y="331"/>
                  </a:lnTo>
                  <a:lnTo>
                    <a:pt x="203" y="329"/>
                  </a:lnTo>
                  <a:lnTo>
                    <a:pt x="204" y="329"/>
                  </a:lnTo>
                  <a:lnTo>
                    <a:pt x="228" y="324"/>
                  </a:lnTo>
                  <a:lnTo>
                    <a:pt x="237" y="322"/>
                  </a:lnTo>
                  <a:lnTo>
                    <a:pt x="248" y="320"/>
                  </a:lnTo>
                  <a:lnTo>
                    <a:pt x="288" y="313"/>
                  </a:lnTo>
                  <a:lnTo>
                    <a:pt x="292" y="311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1" y="305"/>
                  </a:lnTo>
                  <a:lnTo>
                    <a:pt x="320" y="305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1" y="316"/>
                  </a:lnTo>
                  <a:lnTo>
                    <a:pt x="323" y="320"/>
                  </a:lnTo>
                  <a:lnTo>
                    <a:pt x="332" y="309"/>
                  </a:lnTo>
                  <a:lnTo>
                    <a:pt x="338" y="313"/>
                  </a:lnTo>
                  <a:lnTo>
                    <a:pt x="345" y="318"/>
                  </a:lnTo>
                  <a:lnTo>
                    <a:pt x="352" y="326"/>
                  </a:lnTo>
                  <a:lnTo>
                    <a:pt x="354" y="340"/>
                  </a:lnTo>
                  <a:lnTo>
                    <a:pt x="378" y="335"/>
                  </a:lnTo>
                  <a:lnTo>
                    <a:pt x="402" y="329"/>
                  </a:lnTo>
                  <a:lnTo>
                    <a:pt x="442" y="318"/>
                  </a:lnTo>
                  <a:lnTo>
                    <a:pt x="464" y="313"/>
                  </a:lnTo>
                  <a:lnTo>
                    <a:pt x="466" y="313"/>
                  </a:lnTo>
                  <a:lnTo>
                    <a:pt x="466" y="313"/>
                  </a:lnTo>
                  <a:lnTo>
                    <a:pt x="475" y="318"/>
                  </a:lnTo>
                  <a:lnTo>
                    <a:pt x="489" y="326"/>
                  </a:lnTo>
                  <a:lnTo>
                    <a:pt x="493" y="327"/>
                  </a:lnTo>
                  <a:lnTo>
                    <a:pt x="493" y="329"/>
                  </a:lnTo>
                  <a:lnTo>
                    <a:pt x="541" y="357"/>
                  </a:lnTo>
                  <a:lnTo>
                    <a:pt x="594" y="388"/>
                  </a:lnTo>
                  <a:lnTo>
                    <a:pt x="606" y="397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6" y="395"/>
                  </a:lnTo>
                  <a:lnTo>
                    <a:pt x="608" y="393"/>
                  </a:lnTo>
                  <a:lnTo>
                    <a:pt x="610" y="393"/>
                  </a:lnTo>
                  <a:lnTo>
                    <a:pt x="612" y="391"/>
                  </a:lnTo>
                  <a:lnTo>
                    <a:pt x="614" y="390"/>
                  </a:lnTo>
                  <a:lnTo>
                    <a:pt x="616" y="390"/>
                  </a:lnTo>
                  <a:lnTo>
                    <a:pt x="616" y="388"/>
                  </a:lnTo>
                  <a:lnTo>
                    <a:pt x="617" y="388"/>
                  </a:lnTo>
                  <a:lnTo>
                    <a:pt x="617" y="388"/>
                  </a:lnTo>
                  <a:lnTo>
                    <a:pt x="619" y="388"/>
                  </a:lnTo>
                  <a:lnTo>
                    <a:pt x="619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1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1" y="384"/>
                  </a:lnTo>
                  <a:lnTo>
                    <a:pt x="621" y="382"/>
                  </a:lnTo>
                  <a:lnTo>
                    <a:pt x="623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1" y="382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3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5" y="382"/>
                  </a:lnTo>
                  <a:lnTo>
                    <a:pt x="623" y="382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3" y="386"/>
                  </a:lnTo>
                  <a:lnTo>
                    <a:pt x="625" y="386"/>
                  </a:lnTo>
                  <a:lnTo>
                    <a:pt x="625" y="384"/>
                  </a:lnTo>
                  <a:lnTo>
                    <a:pt x="626" y="384"/>
                  </a:lnTo>
                  <a:lnTo>
                    <a:pt x="628" y="384"/>
                  </a:lnTo>
                  <a:lnTo>
                    <a:pt x="630" y="384"/>
                  </a:lnTo>
                  <a:lnTo>
                    <a:pt x="630" y="382"/>
                  </a:lnTo>
                  <a:lnTo>
                    <a:pt x="632" y="382"/>
                  </a:lnTo>
                  <a:lnTo>
                    <a:pt x="632" y="382"/>
                  </a:lnTo>
                  <a:lnTo>
                    <a:pt x="634" y="382"/>
                  </a:lnTo>
                  <a:lnTo>
                    <a:pt x="636" y="382"/>
                  </a:lnTo>
                  <a:lnTo>
                    <a:pt x="636" y="382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6" y="380"/>
                  </a:lnTo>
                  <a:lnTo>
                    <a:pt x="637" y="379"/>
                  </a:lnTo>
                  <a:lnTo>
                    <a:pt x="636" y="379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7"/>
                  </a:lnTo>
                  <a:lnTo>
                    <a:pt x="636" y="375"/>
                  </a:lnTo>
                  <a:lnTo>
                    <a:pt x="636" y="375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7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41" y="379"/>
                  </a:lnTo>
                  <a:lnTo>
                    <a:pt x="641" y="379"/>
                  </a:lnTo>
                  <a:lnTo>
                    <a:pt x="639" y="379"/>
                  </a:lnTo>
                  <a:lnTo>
                    <a:pt x="639" y="379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7" y="380"/>
                  </a:lnTo>
                  <a:lnTo>
                    <a:pt x="639" y="380"/>
                  </a:lnTo>
                  <a:lnTo>
                    <a:pt x="639" y="380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43" y="379"/>
                  </a:lnTo>
                  <a:lnTo>
                    <a:pt x="643" y="379"/>
                  </a:lnTo>
                  <a:lnTo>
                    <a:pt x="645" y="379"/>
                  </a:lnTo>
                  <a:lnTo>
                    <a:pt x="645" y="379"/>
                  </a:lnTo>
                  <a:lnTo>
                    <a:pt x="648" y="379"/>
                  </a:lnTo>
                  <a:lnTo>
                    <a:pt x="648" y="379"/>
                  </a:lnTo>
                  <a:lnTo>
                    <a:pt x="650" y="379"/>
                  </a:lnTo>
                  <a:lnTo>
                    <a:pt x="652" y="379"/>
                  </a:lnTo>
                  <a:lnTo>
                    <a:pt x="652" y="379"/>
                  </a:lnTo>
                  <a:lnTo>
                    <a:pt x="654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6" y="379"/>
                  </a:lnTo>
                  <a:lnTo>
                    <a:pt x="658" y="379"/>
                  </a:lnTo>
                  <a:lnTo>
                    <a:pt x="658" y="379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7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5"/>
                  </a:lnTo>
                  <a:lnTo>
                    <a:pt x="658" y="373"/>
                  </a:lnTo>
                  <a:lnTo>
                    <a:pt x="659" y="373"/>
                  </a:lnTo>
                  <a:lnTo>
                    <a:pt x="659" y="373"/>
                  </a:lnTo>
                  <a:lnTo>
                    <a:pt x="659" y="371"/>
                  </a:lnTo>
                  <a:lnTo>
                    <a:pt x="659" y="369"/>
                  </a:lnTo>
                  <a:lnTo>
                    <a:pt x="659" y="369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59" y="368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6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2"/>
                  </a:lnTo>
                  <a:lnTo>
                    <a:pt x="661" y="362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60"/>
                  </a:lnTo>
                  <a:lnTo>
                    <a:pt x="659" y="358"/>
                  </a:lnTo>
                  <a:lnTo>
                    <a:pt x="661" y="358"/>
                  </a:lnTo>
                  <a:lnTo>
                    <a:pt x="659" y="358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7"/>
                  </a:lnTo>
                  <a:lnTo>
                    <a:pt x="659" y="355"/>
                  </a:lnTo>
                  <a:lnTo>
                    <a:pt x="659" y="353"/>
                  </a:lnTo>
                  <a:lnTo>
                    <a:pt x="659" y="353"/>
                  </a:lnTo>
                  <a:lnTo>
                    <a:pt x="658" y="353"/>
                  </a:lnTo>
                  <a:lnTo>
                    <a:pt x="658" y="351"/>
                  </a:lnTo>
                  <a:lnTo>
                    <a:pt x="658" y="349"/>
                  </a:lnTo>
                  <a:lnTo>
                    <a:pt x="658" y="349"/>
                  </a:lnTo>
                  <a:lnTo>
                    <a:pt x="656" y="348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6" y="346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4"/>
                  </a:lnTo>
                  <a:lnTo>
                    <a:pt x="654" y="342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4" y="340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2"/>
                  </a:lnTo>
                  <a:lnTo>
                    <a:pt x="656" y="344"/>
                  </a:lnTo>
                  <a:lnTo>
                    <a:pt x="656" y="344"/>
                  </a:lnTo>
                  <a:lnTo>
                    <a:pt x="658" y="344"/>
                  </a:lnTo>
                  <a:lnTo>
                    <a:pt x="658" y="346"/>
                  </a:lnTo>
                  <a:lnTo>
                    <a:pt x="659" y="346"/>
                  </a:lnTo>
                  <a:lnTo>
                    <a:pt x="659" y="348"/>
                  </a:lnTo>
                  <a:lnTo>
                    <a:pt x="659" y="348"/>
                  </a:lnTo>
                  <a:lnTo>
                    <a:pt x="659" y="349"/>
                  </a:lnTo>
                  <a:lnTo>
                    <a:pt x="659" y="349"/>
                  </a:lnTo>
                  <a:lnTo>
                    <a:pt x="661" y="351"/>
                  </a:lnTo>
                  <a:lnTo>
                    <a:pt x="661" y="351"/>
                  </a:lnTo>
                  <a:lnTo>
                    <a:pt x="661" y="353"/>
                  </a:lnTo>
                  <a:lnTo>
                    <a:pt x="661" y="353"/>
                  </a:lnTo>
                  <a:lnTo>
                    <a:pt x="661" y="355"/>
                  </a:lnTo>
                  <a:lnTo>
                    <a:pt x="663" y="355"/>
                  </a:lnTo>
                  <a:lnTo>
                    <a:pt x="663" y="355"/>
                  </a:lnTo>
                  <a:lnTo>
                    <a:pt x="663" y="353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65" y="351"/>
                  </a:lnTo>
                  <a:lnTo>
                    <a:pt x="665" y="351"/>
                  </a:lnTo>
                  <a:lnTo>
                    <a:pt x="665" y="349"/>
                  </a:lnTo>
                  <a:lnTo>
                    <a:pt x="665" y="348"/>
                  </a:lnTo>
                  <a:lnTo>
                    <a:pt x="665" y="346"/>
                  </a:lnTo>
                  <a:lnTo>
                    <a:pt x="665" y="344"/>
                  </a:lnTo>
                  <a:lnTo>
                    <a:pt x="665" y="344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2"/>
                  </a:lnTo>
                  <a:lnTo>
                    <a:pt x="665" y="342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40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8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3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5" y="337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5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5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7" y="331"/>
                  </a:lnTo>
                  <a:lnTo>
                    <a:pt x="667" y="331"/>
                  </a:lnTo>
                  <a:lnTo>
                    <a:pt x="667" y="329"/>
                  </a:lnTo>
                  <a:lnTo>
                    <a:pt x="668" y="327"/>
                  </a:lnTo>
                  <a:lnTo>
                    <a:pt x="668" y="327"/>
                  </a:lnTo>
                  <a:lnTo>
                    <a:pt x="670" y="326"/>
                  </a:lnTo>
                  <a:lnTo>
                    <a:pt x="670" y="326"/>
                  </a:lnTo>
                  <a:lnTo>
                    <a:pt x="670" y="324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2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0" y="320"/>
                  </a:lnTo>
                  <a:lnTo>
                    <a:pt x="672" y="320"/>
                  </a:lnTo>
                  <a:lnTo>
                    <a:pt x="672" y="320"/>
                  </a:lnTo>
                  <a:lnTo>
                    <a:pt x="672" y="318"/>
                  </a:lnTo>
                  <a:lnTo>
                    <a:pt x="672" y="318"/>
                  </a:lnTo>
                  <a:lnTo>
                    <a:pt x="672" y="316"/>
                  </a:lnTo>
                  <a:lnTo>
                    <a:pt x="672" y="316"/>
                  </a:lnTo>
                  <a:lnTo>
                    <a:pt x="674" y="316"/>
                  </a:lnTo>
                  <a:lnTo>
                    <a:pt x="674" y="315"/>
                  </a:lnTo>
                  <a:lnTo>
                    <a:pt x="674" y="315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4" y="313"/>
                  </a:lnTo>
                  <a:lnTo>
                    <a:pt x="676" y="313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6" y="311"/>
                  </a:lnTo>
                  <a:lnTo>
                    <a:pt x="674" y="311"/>
                  </a:lnTo>
                  <a:lnTo>
                    <a:pt x="674" y="309"/>
                  </a:lnTo>
                  <a:lnTo>
                    <a:pt x="674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09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6" y="311"/>
                  </a:lnTo>
                  <a:lnTo>
                    <a:pt x="678" y="307"/>
                  </a:lnTo>
                  <a:lnTo>
                    <a:pt x="679" y="305"/>
                  </a:lnTo>
                  <a:lnTo>
                    <a:pt x="679" y="305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4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2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79" y="300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1" y="302"/>
                  </a:lnTo>
                  <a:lnTo>
                    <a:pt x="683" y="302"/>
                  </a:lnTo>
                  <a:lnTo>
                    <a:pt x="683" y="302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3" y="300"/>
                  </a:lnTo>
                  <a:lnTo>
                    <a:pt x="685" y="300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8"/>
                  </a:lnTo>
                  <a:lnTo>
                    <a:pt x="685" y="296"/>
                  </a:lnTo>
                  <a:lnTo>
                    <a:pt x="685" y="296"/>
                  </a:lnTo>
                  <a:lnTo>
                    <a:pt x="687" y="296"/>
                  </a:lnTo>
                  <a:lnTo>
                    <a:pt x="687" y="295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3"/>
                  </a:lnTo>
                  <a:lnTo>
                    <a:pt x="689" y="291"/>
                  </a:lnTo>
                  <a:lnTo>
                    <a:pt x="689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91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0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2" y="289"/>
                  </a:lnTo>
                  <a:lnTo>
                    <a:pt x="694" y="289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4" y="287"/>
                  </a:lnTo>
                  <a:lnTo>
                    <a:pt x="696" y="287"/>
                  </a:lnTo>
                  <a:lnTo>
                    <a:pt x="696" y="287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6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698" y="285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4"/>
                  </a:lnTo>
                  <a:lnTo>
                    <a:pt x="700" y="282"/>
                  </a:lnTo>
                  <a:lnTo>
                    <a:pt x="700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2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698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700" y="280"/>
                  </a:lnTo>
                  <a:lnTo>
                    <a:pt x="698" y="280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8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6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78"/>
                  </a:lnTo>
                  <a:lnTo>
                    <a:pt x="694" y="280"/>
                  </a:lnTo>
                  <a:lnTo>
                    <a:pt x="694" y="280"/>
                  </a:lnTo>
                  <a:lnTo>
                    <a:pt x="694" y="278"/>
                  </a:lnTo>
                  <a:lnTo>
                    <a:pt x="692" y="278"/>
                  </a:lnTo>
                  <a:lnTo>
                    <a:pt x="692" y="278"/>
                  </a:lnTo>
                  <a:lnTo>
                    <a:pt x="690" y="278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6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6"/>
                  </a:lnTo>
                  <a:lnTo>
                    <a:pt x="689" y="276"/>
                  </a:lnTo>
                  <a:lnTo>
                    <a:pt x="689" y="276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89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0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2" y="274"/>
                  </a:lnTo>
                  <a:lnTo>
                    <a:pt x="692" y="274"/>
                  </a:lnTo>
                  <a:lnTo>
                    <a:pt x="692" y="273"/>
                  </a:lnTo>
                  <a:lnTo>
                    <a:pt x="694" y="274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4" y="273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71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6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9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2" y="267"/>
                  </a:lnTo>
                  <a:lnTo>
                    <a:pt x="692" y="267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2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5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90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9" y="265"/>
                  </a:lnTo>
                  <a:lnTo>
                    <a:pt x="687" y="265"/>
                  </a:lnTo>
                  <a:lnTo>
                    <a:pt x="687" y="265"/>
                  </a:lnTo>
                  <a:lnTo>
                    <a:pt x="687" y="263"/>
                  </a:lnTo>
                  <a:lnTo>
                    <a:pt x="689" y="263"/>
                  </a:lnTo>
                  <a:lnTo>
                    <a:pt x="689" y="263"/>
                  </a:lnTo>
                  <a:lnTo>
                    <a:pt x="687" y="263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2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58"/>
                  </a:lnTo>
                  <a:lnTo>
                    <a:pt x="685" y="258"/>
                  </a:lnTo>
                  <a:lnTo>
                    <a:pt x="685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58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7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2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89" y="260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0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58"/>
                  </a:lnTo>
                  <a:lnTo>
                    <a:pt x="692" y="260"/>
                  </a:lnTo>
                  <a:lnTo>
                    <a:pt x="692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0"/>
                  </a:lnTo>
                  <a:lnTo>
                    <a:pt x="690" y="262"/>
                  </a:lnTo>
                  <a:lnTo>
                    <a:pt x="690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2" y="262"/>
                  </a:lnTo>
                  <a:lnTo>
                    <a:pt x="694" y="262"/>
                  </a:lnTo>
                  <a:lnTo>
                    <a:pt x="694" y="262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4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3"/>
                  </a:lnTo>
                  <a:lnTo>
                    <a:pt x="696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4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5"/>
                  </a:lnTo>
                  <a:lnTo>
                    <a:pt x="696" y="267"/>
                  </a:lnTo>
                  <a:lnTo>
                    <a:pt x="696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698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0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7"/>
                  </a:lnTo>
                  <a:lnTo>
                    <a:pt x="701" y="269"/>
                  </a:lnTo>
                  <a:lnTo>
                    <a:pt x="701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700" y="269"/>
                  </a:lnTo>
                  <a:lnTo>
                    <a:pt x="698" y="269"/>
                  </a:lnTo>
                  <a:lnTo>
                    <a:pt x="698" y="271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8" y="273"/>
                  </a:lnTo>
                  <a:lnTo>
                    <a:pt x="696" y="274"/>
                  </a:lnTo>
                  <a:lnTo>
                    <a:pt x="696" y="274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4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6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698" y="276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0" y="276"/>
                  </a:lnTo>
                  <a:lnTo>
                    <a:pt x="700" y="278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6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1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3" y="278"/>
                  </a:lnTo>
                  <a:lnTo>
                    <a:pt x="705" y="278"/>
                  </a:lnTo>
                  <a:lnTo>
                    <a:pt x="705" y="276"/>
                  </a:lnTo>
                  <a:lnTo>
                    <a:pt x="705" y="276"/>
                  </a:lnTo>
                  <a:lnTo>
                    <a:pt x="707" y="276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7" y="274"/>
                  </a:lnTo>
                  <a:lnTo>
                    <a:pt x="709" y="273"/>
                  </a:lnTo>
                  <a:lnTo>
                    <a:pt x="709" y="271"/>
                  </a:lnTo>
                  <a:lnTo>
                    <a:pt x="709" y="271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9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1" y="267"/>
                  </a:lnTo>
                  <a:lnTo>
                    <a:pt x="712" y="265"/>
                  </a:lnTo>
                  <a:lnTo>
                    <a:pt x="712" y="265"/>
                  </a:lnTo>
                  <a:lnTo>
                    <a:pt x="711" y="265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1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2" y="263"/>
                  </a:lnTo>
                  <a:lnTo>
                    <a:pt x="714" y="263"/>
                  </a:lnTo>
                  <a:lnTo>
                    <a:pt x="714" y="263"/>
                  </a:lnTo>
                  <a:lnTo>
                    <a:pt x="714" y="262"/>
                  </a:lnTo>
                  <a:lnTo>
                    <a:pt x="716" y="262"/>
                  </a:lnTo>
                  <a:lnTo>
                    <a:pt x="716" y="260"/>
                  </a:lnTo>
                  <a:lnTo>
                    <a:pt x="716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60"/>
                  </a:lnTo>
                  <a:lnTo>
                    <a:pt x="714" y="258"/>
                  </a:lnTo>
                  <a:lnTo>
                    <a:pt x="712" y="258"/>
                  </a:lnTo>
                  <a:lnTo>
                    <a:pt x="712" y="258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2" y="256"/>
                  </a:lnTo>
                  <a:lnTo>
                    <a:pt x="714" y="258"/>
                  </a:lnTo>
                  <a:lnTo>
                    <a:pt x="714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6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8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18" y="256"/>
                  </a:lnTo>
                  <a:lnTo>
                    <a:pt x="720" y="254"/>
                  </a:lnTo>
                  <a:lnTo>
                    <a:pt x="718" y="254"/>
                  </a:lnTo>
                  <a:lnTo>
                    <a:pt x="718" y="254"/>
                  </a:lnTo>
                  <a:lnTo>
                    <a:pt x="718" y="252"/>
                  </a:lnTo>
                  <a:lnTo>
                    <a:pt x="718" y="252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6" y="251"/>
                  </a:lnTo>
                  <a:lnTo>
                    <a:pt x="714" y="251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4" y="249"/>
                  </a:lnTo>
                  <a:lnTo>
                    <a:pt x="712" y="249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2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4" y="247"/>
                  </a:lnTo>
                  <a:lnTo>
                    <a:pt x="716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49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18" y="251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0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1" y="252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21" y="254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0" y="256"/>
                  </a:lnTo>
                  <a:lnTo>
                    <a:pt x="720" y="256"/>
                  </a:lnTo>
                  <a:lnTo>
                    <a:pt x="720" y="258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1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3" y="256"/>
                  </a:lnTo>
                  <a:lnTo>
                    <a:pt x="725" y="256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5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4"/>
                  </a:lnTo>
                  <a:lnTo>
                    <a:pt x="727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29" y="251"/>
                  </a:lnTo>
                  <a:lnTo>
                    <a:pt x="729" y="252"/>
                  </a:lnTo>
                  <a:lnTo>
                    <a:pt x="729" y="252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1" y="251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2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9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4" y="247"/>
                  </a:lnTo>
                  <a:lnTo>
                    <a:pt x="736" y="247"/>
                  </a:lnTo>
                  <a:lnTo>
                    <a:pt x="736" y="247"/>
                  </a:lnTo>
                  <a:lnTo>
                    <a:pt x="738" y="247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38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0" y="245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3"/>
                  </a:lnTo>
                  <a:lnTo>
                    <a:pt x="747" y="242"/>
                  </a:lnTo>
                  <a:lnTo>
                    <a:pt x="749" y="242"/>
                  </a:lnTo>
                  <a:lnTo>
                    <a:pt x="749" y="242"/>
                  </a:lnTo>
                  <a:lnTo>
                    <a:pt x="751" y="242"/>
                  </a:lnTo>
                  <a:lnTo>
                    <a:pt x="753" y="242"/>
                  </a:lnTo>
                  <a:lnTo>
                    <a:pt x="754" y="242"/>
                  </a:lnTo>
                  <a:lnTo>
                    <a:pt x="754" y="242"/>
                  </a:lnTo>
                  <a:lnTo>
                    <a:pt x="756" y="242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38"/>
                  </a:lnTo>
                  <a:lnTo>
                    <a:pt x="758" y="240"/>
                  </a:lnTo>
                  <a:lnTo>
                    <a:pt x="756" y="240"/>
                  </a:lnTo>
                  <a:lnTo>
                    <a:pt x="756" y="240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4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8"/>
                  </a:lnTo>
                  <a:lnTo>
                    <a:pt x="756" y="236"/>
                  </a:lnTo>
                  <a:lnTo>
                    <a:pt x="756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4" y="236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3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8"/>
                  </a:lnTo>
                  <a:lnTo>
                    <a:pt x="751" y="236"/>
                  </a:lnTo>
                  <a:lnTo>
                    <a:pt x="753" y="236"/>
                  </a:lnTo>
                  <a:lnTo>
                    <a:pt x="753" y="236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3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4"/>
                  </a:lnTo>
                  <a:lnTo>
                    <a:pt x="754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2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6" y="231"/>
                  </a:lnTo>
                  <a:lnTo>
                    <a:pt x="758" y="231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58" y="232"/>
                  </a:lnTo>
                  <a:lnTo>
                    <a:pt x="760" y="232"/>
                  </a:lnTo>
                  <a:lnTo>
                    <a:pt x="760" y="234"/>
                  </a:lnTo>
                  <a:lnTo>
                    <a:pt x="760" y="234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6"/>
                  </a:lnTo>
                  <a:lnTo>
                    <a:pt x="762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0" y="238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2" y="240"/>
                  </a:lnTo>
                  <a:lnTo>
                    <a:pt x="764" y="240"/>
                  </a:lnTo>
                  <a:lnTo>
                    <a:pt x="764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5" y="240"/>
                  </a:lnTo>
                  <a:lnTo>
                    <a:pt x="767" y="240"/>
                  </a:lnTo>
                  <a:lnTo>
                    <a:pt x="767" y="238"/>
                  </a:lnTo>
                  <a:lnTo>
                    <a:pt x="767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8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5" y="232"/>
                  </a:lnTo>
                  <a:lnTo>
                    <a:pt x="764" y="231"/>
                  </a:lnTo>
                  <a:lnTo>
                    <a:pt x="764" y="231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9"/>
                  </a:lnTo>
                  <a:lnTo>
                    <a:pt x="764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2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4" y="227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29"/>
                  </a:lnTo>
                  <a:lnTo>
                    <a:pt x="765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31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7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29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1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9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2"/>
                  </a:lnTo>
                  <a:lnTo>
                    <a:pt x="767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4"/>
                  </a:lnTo>
                  <a:lnTo>
                    <a:pt x="769" y="236"/>
                  </a:lnTo>
                  <a:lnTo>
                    <a:pt x="769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3" y="236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4"/>
                  </a:lnTo>
                  <a:lnTo>
                    <a:pt x="773" y="236"/>
                  </a:lnTo>
                  <a:lnTo>
                    <a:pt x="774" y="236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4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6" y="234"/>
                  </a:lnTo>
                  <a:lnTo>
                    <a:pt x="778" y="234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8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6" y="232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4" y="231"/>
                  </a:lnTo>
                  <a:lnTo>
                    <a:pt x="776" y="231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4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7"/>
                  </a:lnTo>
                  <a:lnTo>
                    <a:pt x="774" y="225"/>
                  </a:lnTo>
                  <a:lnTo>
                    <a:pt x="774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3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5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7"/>
                  </a:lnTo>
                  <a:lnTo>
                    <a:pt x="776" y="229"/>
                  </a:lnTo>
                  <a:lnTo>
                    <a:pt x="776" y="229"/>
                  </a:lnTo>
                  <a:lnTo>
                    <a:pt x="776" y="227"/>
                  </a:lnTo>
                  <a:lnTo>
                    <a:pt x="778" y="227"/>
                  </a:lnTo>
                  <a:lnTo>
                    <a:pt x="778" y="229"/>
                  </a:lnTo>
                  <a:lnTo>
                    <a:pt x="778" y="229"/>
                  </a:lnTo>
                  <a:lnTo>
                    <a:pt x="778" y="227"/>
                  </a:lnTo>
                  <a:lnTo>
                    <a:pt x="778" y="227"/>
                  </a:lnTo>
                  <a:lnTo>
                    <a:pt x="778" y="225"/>
                  </a:lnTo>
                  <a:lnTo>
                    <a:pt x="778" y="225"/>
                  </a:lnTo>
                  <a:lnTo>
                    <a:pt x="780" y="223"/>
                  </a:lnTo>
                  <a:lnTo>
                    <a:pt x="780" y="223"/>
                  </a:lnTo>
                  <a:lnTo>
                    <a:pt x="780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1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78" y="220"/>
                  </a:lnTo>
                  <a:lnTo>
                    <a:pt x="780" y="220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1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20"/>
                  </a:lnTo>
                  <a:lnTo>
                    <a:pt x="780" y="218"/>
                  </a:lnTo>
                  <a:lnTo>
                    <a:pt x="782" y="218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20"/>
                  </a:lnTo>
                  <a:lnTo>
                    <a:pt x="782" y="218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6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2"/>
                  </a:lnTo>
                  <a:lnTo>
                    <a:pt x="780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2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2" y="214"/>
                  </a:lnTo>
                  <a:lnTo>
                    <a:pt x="784" y="216"/>
                  </a:lnTo>
                  <a:lnTo>
                    <a:pt x="784" y="216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4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4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5" y="212"/>
                  </a:lnTo>
                  <a:lnTo>
                    <a:pt x="787" y="212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10"/>
                  </a:lnTo>
                  <a:lnTo>
                    <a:pt x="787" y="209"/>
                  </a:lnTo>
                  <a:lnTo>
                    <a:pt x="787" y="209"/>
                  </a:lnTo>
                  <a:lnTo>
                    <a:pt x="787" y="207"/>
                  </a:lnTo>
                  <a:lnTo>
                    <a:pt x="789" y="207"/>
                  </a:lnTo>
                  <a:lnTo>
                    <a:pt x="789" y="207"/>
                  </a:lnTo>
                  <a:lnTo>
                    <a:pt x="787" y="207"/>
                  </a:lnTo>
                  <a:lnTo>
                    <a:pt x="787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7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5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7"/>
                  </a:lnTo>
                  <a:lnTo>
                    <a:pt x="784" y="207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4" y="205"/>
                  </a:lnTo>
                  <a:lnTo>
                    <a:pt x="785" y="205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5" y="203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7" y="205"/>
                  </a:lnTo>
                  <a:lnTo>
                    <a:pt x="789" y="205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3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91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201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89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9"/>
                  </a:lnTo>
                  <a:lnTo>
                    <a:pt x="791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9" y="198"/>
                  </a:lnTo>
                  <a:lnTo>
                    <a:pt x="787" y="198"/>
                  </a:lnTo>
                  <a:lnTo>
                    <a:pt x="787" y="198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6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5" y="194"/>
                  </a:lnTo>
                  <a:lnTo>
                    <a:pt x="787" y="194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6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7" y="194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5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4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2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4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2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0" y="194"/>
                  </a:lnTo>
                  <a:lnTo>
                    <a:pt x="782" y="196"/>
                  </a:lnTo>
                  <a:lnTo>
                    <a:pt x="782" y="196"/>
                  </a:lnTo>
                  <a:lnTo>
                    <a:pt x="784" y="196"/>
                  </a:lnTo>
                  <a:lnTo>
                    <a:pt x="784" y="198"/>
                  </a:lnTo>
                  <a:lnTo>
                    <a:pt x="784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8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201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5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4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2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199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1"/>
                  </a:lnTo>
                  <a:lnTo>
                    <a:pt x="782" y="203"/>
                  </a:lnTo>
                  <a:lnTo>
                    <a:pt x="780" y="203"/>
                  </a:lnTo>
                  <a:lnTo>
                    <a:pt x="780" y="201"/>
                  </a:lnTo>
                  <a:lnTo>
                    <a:pt x="780" y="201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0" y="203"/>
                  </a:lnTo>
                  <a:lnTo>
                    <a:pt x="782" y="205"/>
                  </a:lnTo>
                  <a:lnTo>
                    <a:pt x="782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80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5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8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3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6" y="205"/>
                  </a:lnTo>
                  <a:lnTo>
                    <a:pt x="774" y="205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7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4" y="209"/>
                  </a:lnTo>
                  <a:lnTo>
                    <a:pt x="774" y="207"/>
                  </a:lnTo>
                  <a:lnTo>
                    <a:pt x="774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7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3" y="205"/>
                  </a:lnTo>
                  <a:lnTo>
                    <a:pt x="771" y="205"/>
                  </a:lnTo>
                  <a:lnTo>
                    <a:pt x="771" y="205"/>
                  </a:lnTo>
                  <a:lnTo>
                    <a:pt x="771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3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3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4" y="201"/>
                  </a:lnTo>
                  <a:lnTo>
                    <a:pt x="776" y="201"/>
                  </a:lnTo>
                  <a:lnTo>
                    <a:pt x="776" y="201"/>
                  </a:lnTo>
                  <a:lnTo>
                    <a:pt x="774" y="201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4" y="198"/>
                  </a:lnTo>
                  <a:lnTo>
                    <a:pt x="774" y="198"/>
                  </a:lnTo>
                  <a:lnTo>
                    <a:pt x="774" y="199"/>
                  </a:lnTo>
                  <a:lnTo>
                    <a:pt x="774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9"/>
                  </a:lnTo>
                  <a:lnTo>
                    <a:pt x="773" y="198"/>
                  </a:lnTo>
                  <a:lnTo>
                    <a:pt x="773" y="198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6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3" y="194"/>
                  </a:lnTo>
                  <a:lnTo>
                    <a:pt x="771" y="194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71" y="192"/>
                  </a:lnTo>
                  <a:lnTo>
                    <a:pt x="769" y="192"/>
                  </a:lnTo>
                  <a:lnTo>
                    <a:pt x="769" y="192"/>
                  </a:lnTo>
                  <a:lnTo>
                    <a:pt x="769" y="190"/>
                  </a:lnTo>
                  <a:lnTo>
                    <a:pt x="769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0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7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4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1" y="196"/>
                  </a:lnTo>
                  <a:lnTo>
                    <a:pt x="771" y="196"/>
                  </a:lnTo>
                  <a:lnTo>
                    <a:pt x="771" y="198"/>
                  </a:lnTo>
                  <a:lnTo>
                    <a:pt x="769" y="198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6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7" y="198"/>
                  </a:lnTo>
                  <a:lnTo>
                    <a:pt x="769" y="198"/>
                  </a:lnTo>
                  <a:lnTo>
                    <a:pt x="769" y="198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9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199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69" y="201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5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9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7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3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5" y="201"/>
                  </a:lnTo>
                  <a:lnTo>
                    <a:pt x="764" y="201"/>
                  </a:lnTo>
                  <a:lnTo>
                    <a:pt x="764" y="201"/>
                  </a:lnTo>
                  <a:lnTo>
                    <a:pt x="762" y="201"/>
                  </a:lnTo>
                  <a:lnTo>
                    <a:pt x="762" y="201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2" y="203"/>
                  </a:lnTo>
                  <a:lnTo>
                    <a:pt x="760" y="203"/>
                  </a:lnTo>
                  <a:lnTo>
                    <a:pt x="760" y="203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0" y="205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2" y="207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4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5" y="209"/>
                  </a:lnTo>
                  <a:lnTo>
                    <a:pt x="767" y="209"/>
                  </a:lnTo>
                  <a:lnTo>
                    <a:pt x="767" y="209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5" y="210"/>
                  </a:lnTo>
                  <a:lnTo>
                    <a:pt x="767" y="210"/>
                  </a:lnTo>
                  <a:lnTo>
                    <a:pt x="767" y="210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9" y="214"/>
                  </a:lnTo>
                  <a:lnTo>
                    <a:pt x="767" y="214"/>
                  </a:lnTo>
                  <a:lnTo>
                    <a:pt x="767" y="214"/>
                  </a:lnTo>
                  <a:lnTo>
                    <a:pt x="767" y="212"/>
                  </a:lnTo>
                  <a:lnTo>
                    <a:pt x="767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5" y="212"/>
                  </a:lnTo>
                  <a:lnTo>
                    <a:pt x="764" y="212"/>
                  </a:lnTo>
                  <a:lnTo>
                    <a:pt x="764" y="214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4" y="212"/>
                  </a:lnTo>
                  <a:lnTo>
                    <a:pt x="765" y="212"/>
                  </a:lnTo>
                  <a:lnTo>
                    <a:pt x="765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2" y="209"/>
                  </a:lnTo>
                  <a:lnTo>
                    <a:pt x="762" y="209"/>
                  </a:lnTo>
                  <a:lnTo>
                    <a:pt x="760" y="210"/>
                  </a:lnTo>
                  <a:lnTo>
                    <a:pt x="760" y="210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9"/>
                  </a:lnTo>
                  <a:lnTo>
                    <a:pt x="760" y="207"/>
                  </a:lnTo>
                  <a:lnTo>
                    <a:pt x="760" y="207"/>
                  </a:lnTo>
                  <a:lnTo>
                    <a:pt x="758" y="207"/>
                  </a:lnTo>
                  <a:lnTo>
                    <a:pt x="758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6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4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7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09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0"/>
                  </a:lnTo>
                  <a:lnTo>
                    <a:pt x="753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4" y="212"/>
                  </a:lnTo>
                  <a:lnTo>
                    <a:pt x="756" y="212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6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6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18"/>
                  </a:lnTo>
                  <a:lnTo>
                    <a:pt x="754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20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3" y="218"/>
                  </a:lnTo>
                  <a:lnTo>
                    <a:pt x="754" y="216"/>
                  </a:lnTo>
                  <a:lnTo>
                    <a:pt x="754" y="216"/>
                  </a:lnTo>
                  <a:lnTo>
                    <a:pt x="754" y="214"/>
                  </a:lnTo>
                  <a:lnTo>
                    <a:pt x="754" y="214"/>
                  </a:lnTo>
                  <a:lnTo>
                    <a:pt x="754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3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51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2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9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6"/>
                  </a:lnTo>
                  <a:lnTo>
                    <a:pt x="747" y="218"/>
                  </a:lnTo>
                  <a:lnTo>
                    <a:pt x="747" y="218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7" y="221"/>
                  </a:lnTo>
                  <a:lnTo>
                    <a:pt x="747" y="221"/>
                  </a:lnTo>
                  <a:lnTo>
                    <a:pt x="747" y="223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7" y="225"/>
                  </a:lnTo>
                  <a:lnTo>
                    <a:pt x="745" y="223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1"/>
                  </a:lnTo>
                  <a:lnTo>
                    <a:pt x="745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3" y="221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20"/>
                  </a:lnTo>
                  <a:lnTo>
                    <a:pt x="745" y="218"/>
                  </a:lnTo>
                  <a:lnTo>
                    <a:pt x="745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3" y="218"/>
                  </a:lnTo>
                  <a:lnTo>
                    <a:pt x="742" y="218"/>
                  </a:lnTo>
                  <a:lnTo>
                    <a:pt x="742" y="218"/>
                  </a:lnTo>
                  <a:lnTo>
                    <a:pt x="740" y="218"/>
                  </a:lnTo>
                  <a:lnTo>
                    <a:pt x="740" y="218"/>
                  </a:lnTo>
                  <a:lnTo>
                    <a:pt x="738" y="218"/>
                  </a:lnTo>
                  <a:lnTo>
                    <a:pt x="738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18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8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3"/>
                  </a:lnTo>
                  <a:lnTo>
                    <a:pt x="736" y="221"/>
                  </a:lnTo>
                  <a:lnTo>
                    <a:pt x="736" y="221"/>
                  </a:lnTo>
                  <a:lnTo>
                    <a:pt x="736" y="220"/>
                  </a:lnTo>
                  <a:lnTo>
                    <a:pt x="736" y="220"/>
                  </a:lnTo>
                  <a:lnTo>
                    <a:pt x="736" y="218"/>
                  </a:lnTo>
                  <a:lnTo>
                    <a:pt x="734" y="218"/>
                  </a:lnTo>
                  <a:lnTo>
                    <a:pt x="734" y="220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4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2" y="218"/>
                  </a:lnTo>
                  <a:lnTo>
                    <a:pt x="731" y="218"/>
                  </a:lnTo>
                  <a:lnTo>
                    <a:pt x="731" y="220"/>
                  </a:lnTo>
                  <a:lnTo>
                    <a:pt x="731" y="220"/>
                  </a:lnTo>
                  <a:lnTo>
                    <a:pt x="731" y="221"/>
                  </a:lnTo>
                  <a:lnTo>
                    <a:pt x="731" y="221"/>
                  </a:lnTo>
                  <a:lnTo>
                    <a:pt x="731" y="223"/>
                  </a:lnTo>
                  <a:lnTo>
                    <a:pt x="731" y="223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31" y="225"/>
                  </a:lnTo>
                  <a:lnTo>
                    <a:pt x="729" y="223"/>
                  </a:lnTo>
                  <a:lnTo>
                    <a:pt x="729" y="223"/>
                  </a:lnTo>
                  <a:lnTo>
                    <a:pt x="729" y="221"/>
                  </a:lnTo>
                  <a:lnTo>
                    <a:pt x="731" y="221"/>
                  </a:lnTo>
                  <a:lnTo>
                    <a:pt x="729" y="221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7" y="221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9" y="220"/>
                  </a:lnTo>
                  <a:lnTo>
                    <a:pt x="729" y="220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31" y="218"/>
                  </a:lnTo>
                  <a:lnTo>
                    <a:pt x="729" y="218"/>
                  </a:lnTo>
                  <a:lnTo>
                    <a:pt x="729" y="218"/>
                  </a:lnTo>
                  <a:lnTo>
                    <a:pt x="727" y="218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5" y="216"/>
                  </a:lnTo>
                  <a:lnTo>
                    <a:pt x="723" y="216"/>
                  </a:lnTo>
                  <a:lnTo>
                    <a:pt x="723" y="216"/>
                  </a:lnTo>
                  <a:lnTo>
                    <a:pt x="721" y="214"/>
                  </a:lnTo>
                  <a:lnTo>
                    <a:pt x="721" y="214"/>
                  </a:lnTo>
                  <a:lnTo>
                    <a:pt x="720" y="212"/>
                  </a:lnTo>
                  <a:lnTo>
                    <a:pt x="720" y="212"/>
                  </a:lnTo>
                  <a:lnTo>
                    <a:pt x="720" y="210"/>
                  </a:lnTo>
                  <a:lnTo>
                    <a:pt x="720" y="210"/>
                  </a:lnTo>
                  <a:lnTo>
                    <a:pt x="718" y="210"/>
                  </a:lnTo>
                  <a:lnTo>
                    <a:pt x="718" y="209"/>
                  </a:lnTo>
                  <a:lnTo>
                    <a:pt x="716" y="209"/>
                  </a:lnTo>
                  <a:lnTo>
                    <a:pt x="716" y="207"/>
                  </a:lnTo>
                  <a:lnTo>
                    <a:pt x="714" y="207"/>
                  </a:lnTo>
                  <a:lnTo>
                    <a:pt x="714" y="207"/>
                  </a:lnTo>
                  <a:lnTo>
                    <a:pt x="714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5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11" y="209"/>
                  </a:lnTo>
                  <a:lnTo>
                    <a:pt x="709" y="210"/>
                  </a:lnTo>
                  <a:lnTo>
                    <a:pt x="709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5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3" y="210"/>
                  </a:lnTo>
                  <a:lnTo>
                    <a:pt x="705" y="210"/>
                  </a:lnTo>
                  <a:lnTo>
                    <a:pt x="705" y="209"/>
                  </a:lnTo>
                  <a:lnTo>
                    <a:pt x="707" y="210"/>
                  </a:lnTo>
                  <a:lnTo>
                    <a:pt x="707" y="210"/>
                  </a:lnTo>
                  <a:lnTo>
                    <a:pt x="709" y="209"/>
                  </a:lnTo>
                  <a:lnTo>
                    <a:pt x="709" y="209"/>
                  </a:lnTo>
                  <a:lnTo>
                    <a:pt x="711" y="209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7"/>
                  </a:lnTo>
                  <a:lnTo>
                    <a:pt x="711" y="205"/>
                  </a:lnTo>
                  <a:lnTo>
                    <a:pt x="712" y="205"/>
                  </a:lnTo>
                  <a:lnTo>
                    <a:pt x="712" y="203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711" y="201"/>
                  </a:lnTo>
                  <a:lnTo>
                    <a:pt x="709" y="201"/>
                  </a:lnTo>
                  <a:lnTo>
                    <a:pt x="709" y="201"/>
                  </a:lnTo>
                  <a:lnTo>
                    <a:pt x="709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3" y="199"/>
                  </a:lnTo>
                  <a:lnTo>
                    <a:pt x="703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9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5" y="198"/>
                  </a:lnTo>
                  <a:lnTo>
                    <a:pt x="707" y="198"/>
                  </a:lnTo>
                  <a:lnTo>
                    <a:pt x="707" y="198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7" y="199"/>
                  </a:lnTo>
                  <a:lnTo>
                    <a:pt x="709" y="199"/>
                  </a:lnTo>
                  <a:lnTo>
                    <a:pt x="709" y="199"/>
                  </a:lnTo>
                  <a:lnTo>
                    <a:pt x="711" y="201"/>
                  </a:lnTo>
                  <a:lnTo>
                    <a:pt x="711" y="201"/>
                  </a:lnTo>
                  <a:lnTo>
                    <a:pt x="712" y="201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3"/>
                  </a:lnTo>
                  <a:lnTo>
                    <a:pt x="712" y="205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4" y="203"/>
                  </a:lnTo>
                  <a:lnTo>
                    <a:pt x="714" y="205"/>
                  </a:lnTo>
                  <a:lnTo>
                    <a:pt x="714" y="205"/>
                  </a:lnTo>
                  <a:lnTo>
                    <a:pt x="716" y="205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6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9"/>
                  </a:lnTo>
                  <a:lnTo>
                    <a:pt x="718" y="209"/>
                  </a:lnTo>
                  <a:lnTo>
                    <a:pt x="720" y="209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5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18" y="207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0" y="209"/>
                  </a:lnTo>
                  <a:lnTo>
                    <a:pt x="720" y="207"/>
                  </a:lnTo>
                  <a:lnTo>
                    <a:pt x="720" y="207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5"/>
                  </a:lnTo>
                  <a:lnTo>
                    <a:pt x="721" y="207"/>
                  </a:lnTo>
                  <a:lnTo>
                    <a:pt x="721" y="207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1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7"/>
                  </a:lnTo>
                  <a:lnTo>
                    <a:pt x="725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09"/>
                  </a:lnTo>
                  <a:lnTo>
                    <a:pt x="723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5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7" y="210"/>
                  </a:lnTo>
                  <a:lnTo>
                    <a:pt x="729" y="210"/>
                  </a:lnTo>
                  <a:lnTo>
                    <a:pt x="729" y="210"/>
                  </a:lnTo>
                  <a:lnTo>
                    <a:pt x="729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2"/>
                  </a:lnTo>
                  <a:lnTo>
                    <a:pt x="731" y="210"/>
                  </a:lnTo>
                  <a:lnTo>
                    <a:pt x="731" y="210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09"/>
                  </a:lnTo>
                  <a:lnTo>
                    <a:pt x="731" y="210"/>
                  </a:lnTo>
                  <a:lnTo>
                    <a:pt x="732" y="210"/>
                  </a:lnTo>
                  <a:lnTo>
                    <a:pt x="732" y="210"/>
                  </a:lnTo>
                  <a:lnTo>
                    <a:pt x="732" y="212"/>
                  </a:lnTo>
                  <a:lnTo>
                    <a:pt x="732" y="212"/>
                  </a:lnTo>
                  <a:lnTo>
                    <a:pt x="734" y="212"/>
                  </a:lnTo>
                  <a:lnTo>
                    <a:pt x="734" y="212"/>
                  </a:lnTo>
                  <a:lnTo>
                    <a:pt x="736" y="212"/>
                  </a:lnTo>
                  <a:lnTo>
                    <a:pt x="736" y="212"/>
                  </a:lnTo>
                  <a:lnTo>
                    <a:pt x="736" y="214"/>
                  </a:lnTo>
                  <a:lnTo>
                    <a:pt x="738" y="214"/>
                  </a:lnTo>
                  <a:lnTo>
                    <a:pt x="738" y="214"/>
                  </a:lnTo>
                  <a:lnTo>
                    <a:pt x="740" y="214"/>
                  </a:lnTo>
                  <a:lnTo>
                    <a:pt x="740" y="212"/>
                  </a:lnTo>
                  <a:lnTo>
                    <a:pt x="742" y="212"/>
                  </a:lnTo>
                  <a:lnTo>
                    <a:pt x="742" y="210"/>
                  </a:lnTo>
                  <a:lnTo>
                    <a:pt x="742" y="210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0" y="209"/>
                  </a:lnTo>
                  <a:lnTo>
                    <a:pt x="740" y="209"/>
                  </a:lnTo>
                  <a:lnTo>
                    <a:pt x="740" y="207"/>
                  </a:lnTo>
                  <a:lnTo>
                    <a:pt x="738" y="207"/>
                  </a:lnTo>
                  <a:lnTo>
                    <a:pt x="738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0" y="207"/>
                  </a:lnTo>
                  <a:lnTo>
                    <a:pt x="742" y="209"/>
                  </a:lnTo>
                  <a:lnTo>
                    <a:pt x="742" y="209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7"/>
                  </a:lnTo>
                  <a:lnTo>
                    <a:pt x="742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5" y="207"/>
                  </a:lnTo>
                  <a:lnTo>
                    <a:pt x="747" y="205"/>
                  </a:lnTo>
                  <a:lnTo>
                    <a:pt x="747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3" y="205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3" y="203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5"/>
                  </a:lnTo>
                  <a:lnTo>
                    <a:pt x="745" y="205"/>
                  </a:lnTo>
                  <a:lnTo>
                    <a:pt x="745" y="203"/>
                  </a:lnTo>
                  <a:lnTo>
                    <a:pt x="745" y="203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1"/>
                  </a:lnTo>
                  <a:lnTo>
                    <a:pt x="745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7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3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199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49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201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9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3" y="198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6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4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3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51" y="196"/>
                  </a:lnTo>
                  <a:lnTo>
                    <a:pt x="749" y="196"/>
                  </a:lnTo>
                  <a:lnTo>
                    <a:pt x="749" y="196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49" y="194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49" y="192"/>
                  </a:lnTo>
                  <a:lnTo>
                    <a:pt x="751" y="192"/>
                  </a:lnTo>
                  <a:lnTo>
                    <a:pt x="751" y="192"/>
                  </a:lnTo>
                  <a:lnTo>
                    <a:pt x="751" y="194"/>
                  </a:lnTo>
                  <a:lnTo>
                    <a:pt x="751" y="194"/>
                  </a:lnTo>
                  <a:lnTo>
                    <a:pt x="753" y="194"/>
                  </a:lnTo>
                  <a:lnTo>
                    <a:pt x="753" y="194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3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2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2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6" y="190"/>
                  </a:lnTo>
                  <a:lnTo>
                    <a:pt x="758" y="190"/>
                  </a:lnTo>
                  <a:lnTo>
                    <a:pt x="758" y="190"/>
                  </a:lnTo>
                  <a:lnTo>
                    <a:pt x="756" y="190"/>
                  </a:lnTo>
                  <a:lnTo>
                    <a:pt x="756" y="189"/>
                  </a:lnTo>
                  <a:lnTo>
                    <a:pt x="756" y="189"/>
                  </a:lnTo>
                  <a:lnTo>
                    <a:pt x="756" y="187"/>
                  </a:lnTo>
                  <a:lnTo>
                    <a:pt x="756" y="187"/>
                  </a:lnTo>
                  <a:lnTo>
                    <a:pt x="758" y="187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8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5"/>
                  </a:lnTo>
                  <a:lnTo>
                    <a:pt x="756" y="183"/>
                  </a:lnTo>
                  <a:lnTo>
                    <a:pt x="756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4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3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6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5"/>
                  </a:lnTo>
                  <a:lnTo>
                    <a:pt x="754" y="185"/>
                  </a:lnTo>
                  <a:lnTo>
                    <a:pt x="753" y="185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3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9"/>
                  </a:lnTo>
                  <a:lnTo>
                    <a:pt x="751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7"/>
                  </a:lnTo>
                  <a:lnTo>
                    <a:pt x="753" y="185"/>
                  </a:lnTo>
                  <a:lnTo>
                    <a:pt x="753" y="185"/>
                  </a:lnTo>
                  <a:lnTo>
                    <a:pt x="753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7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51" y="185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5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9" y="187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5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7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5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2" y="192"/>
                  </a:lnTo>
                  <a:lnTo>
                    <a:pt x="742" y="192"/>
                  </a:lnTo>
                  <a:lnTo>
                    <a:pt x="740" y="194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2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0" y="190"/>
                  </a:lnTo>
                  <a:lnTo>
                    <a:pt x="742" y="190"/>
                  </a:lnTo>
                  <a:lnTo>
                    <a:pt x="742" y="190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0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2" y="189"/>
                  </a:lnTo>
                  <a:lnTo>
                    <a:pt x="743" y="189"/>
                  </a:lnTo>
                  <a:lnTo>
                    <a:pt x="743" y="189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3" y="187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3" y="185"/>
                  </a:lnTo>
                  <a:lnTo>
                    <a:pt x="745" y="185"/>
                  </a:lnTo>
                  <a:lnTo>
                    <a:pt x="745" y="185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3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3" y="181"/>
                  </a:lnTo>
                  <a:lnTo>
                    <a:pt x="745" y="181"/>
                  </a:lnTo>
                  <a:lnTo>
                    <a:pt x="745" y="181"/>
                  </a:lnTo>
                  <a:lnTo>
                    <a:pt x="745" y="183"/>
                  </a:lnTo>
                  <a:lnTo>
                    <a:pt x="745" y="181"/>
                  </a:lnTo>
                  <a:lnTo>
                    <a:pt x="747" y="181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5" y="183"/>
                  </a:lnTo>
                  <a:lnTo>
                    <a:pt x="747" y="183"/>
                  </a:lnTo>
                  <a:lnTo>
                    <a:pt x="747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49" y="183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51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9" y="181"/>
                  </a:lnTo>
                  <a:lnTo>
                    <a:pt x="747" y="181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49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9"/>
                  </a:lnTo>
                  <a:lnTo>
                    <a:pt x="751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49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1" y="178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3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4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6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9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8"/>
                  </a:lnTo>
                  <a:lnTo>
                    <a:pt x="756" y="176"/>
                  </a:lnTo>
                  <a:lnTo>
                    <a:pt x="756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6"/>
                  </a:lnTo>
                  <a:lnTo>
                    <a:pt x="754" y="178"/>
                  </a:lnTo>
                  <a:lnTo>
                    <a:pt x="754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8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3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6"/>
                  </a:lnTo>
                  <a:lnTo>
                    <a:pt x="751" y="174"/>
                  </a:lnTo>
                  <a:lnTo>
                    <a:pt x="751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3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4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60" y="174"/>
                  </a:lnTo>
                  <a:lnTo>
                    <a:pt x="760" y="176"/>
                  </a:lnTo>
                  <a:lnTo>
                    <a:pt x="760" y="176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60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8" y="174"/>
                  </a:lnTo>
                  <a:lnTo>
                    <a:pt x="756" y="174"/>
                  </a:lnTo>
                  <a:lnTo>
                    <a:pt x="756" y="174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4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6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58" y="172"/>
                  </a:lnTo>
                  <a:lnTo>
                    <a:pt x="760" y="172"/>
                  </a:lnTo>
                  <a:lnTo>
                    <a:pt x="760" y="172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60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70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2" y="170"/>
                  </a:lnTo>
                  <a:lnTo>
                    <a:pt x="762" y="170"/>
                  </a:lnTo>
                  <a:lnTo>
                    <a:pt x="762" y="168"/>
                  </a:lnTo>
                  <a:lnTo>
                    <a:pt x="762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8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60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7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8" y="168"/>
                  </a:lnTo>
                  <a:lnTo>
                    <a:pt x="756" y="168"/>
                  </a:lnTo>
                  <a:lnTo>
                    <a:pt x="756" y="168"/>
                  </a:lnTo>
                  <a:lnTo>
                    <a:pt x="756" y="167"/>
                  </a:lnTo>
                  <a:lnTo>
                    <a:pt x="756" y="167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6" y="165"/>
                  </a:lnTo>
                  <a:lnTo>
                    <a:pt x="758" y="165"/>
                  </a:lnTo>
                  <a:lnTo>
                    <a:pt x="758" y="165"/>
                  </a:lnTo>
                  <a:lnTo>
                    <a:pt x="758" y="163"/>
                  </a:lnTo>
                  <a:lnTo>
                    <a:pt x="758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6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4" y="163"/>
                  </a:lnTo>
                  <a:lnTo>
                    <a:pt x="753" y="163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5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4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4" y="167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4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8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3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1" y="167"/>
                  </a:lnTo>
                  <a:lnTo>
                    <a:pt x="753" y="167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3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51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1" y="163"/>
                  </a:lnTo>
                  <a:lnTo>
                    <a:pt x="751" y="163"/>
                  </a:lnTo>
                  <a:lnTo>
                    <a:pt x="749" y="163"/>
                  </a:lnTo>
                  <a:lnTo>
                    <a:pt x="749" y="163"/>
                  </a:lnTo>
                  <a:lnTo>
                    <a:pt x="749" y="165"/>
                  </a:lnTo>
                  <a:lnTo>
                    <a:pt x="749" y="165"/>
                  </a:lnTo>
                  <a:lnTo>
                    <a:pt x="747" y="165"/>
                  </a:lnTo>
                  <a:lnTo>
                    <a:pt x="747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5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7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5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9" y="168"/>
                  </a:lnTo>
                  <a:lnTo>
                    <a:pt x="747" y="168"/>
                  </a:lnTo>
                  <a:lnTo>
                    <a:pt x="747" y="168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45" y="170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5" y="172"/>
                  </a:lnTo>
                  <a:lnTo>
                    <a:pt x="743" y="172"/>
                  </a:lnTo>
                  <a:lnTo>
                    <a:pt x="743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0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2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5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3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2" y="170"/>
                  </a:lnTo>
                  <a:lnTo>
                    <a:pt x="743" y="170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8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3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7"/>
                  </a:lnTo>
                  <a:lnTo>
                    <a:pt x="742" y="165"/>
                  </a:lnTo>
                  <a:lnTo>
                    <a:pt x="743" y="165"/>
                  </a:lnTo>
                  <a:lnTo>
                    <a:pt x="743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2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40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8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5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68"/>
                  </a:lnTo>
                  <a:lnTo>
                    <a:pt x="736" y="170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8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6" y="167"/>
                  </a:lnTo>
                  <a:lnTo>
                    <a:pt x="736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4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7"/>
                  </a:lnTo>
                  <a:lnTo>
                    <a:pt x="732" y="168"/>
                  </a:lnTo>
                  <a:lnTo>
                    <a:pt x="732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31" y="170"/>
                  </a:lnTo>
                  <a:lnTo>
                    <a:pt x="729" y="170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9" y="172"/>
                  </a:lnTo>
                  <a:lnTo>
                    <a:pt x="727" y="172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70"/>
                  </a:lnTo>
                  <a:lnTo>
                    <a:pt x="729" y="168"/>
                  </a:lnTo>
                  <a:lnTo>
                    <a:pt x="729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8"/>
                  </a:lnTo>
                  <a:lnTo>
                    <a:pt x="731" y="167"/>
                  </a:lnTo>
                  <a:lnTo>
                    <a:pt x="731" y="167"/>
                  </a:lnTo>
                  <a:lnTo>
                    <a:pt x="732" y="167"/>
                  </a:lnTo>
                  <a:lnTo>
                    <a:pt x="732" y="165"/>
                  </a:lnTo>
                  <a:lnTo>
                    <a:pt x="732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4" y="165"/>
                  </a:lnTo>
                  <a:lnTo>
                    <a:pt x="736" y="165"/>
                  </a:lnTo>
                  <a:lnTo>
                    <a:pt x="736" y="163"/>
                  </a:lnTo>
                  <a:lnTo>
                    <a:pt x="736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4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2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31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9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7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5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3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5"/>
                  </a:lnTo>
                  <a:lnTo>
                    <a:pt x="723" y="167"/>
                  </a:lnTo>
                  <a:lnTo>
                    <a:pt x="721" y="167"/>
                  </a:lnTo>
                  <a:lnTo>
                    <a:pt x="721" y="165"/>
                  </a:lnTo>
                  <a:lnTo>
                    <a:pt x="721" y="167"/>
                  </a:lnTo>
                  <a:lnTo>
                    <a:pt x="721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7"/>
                  </a:lnTo>
                  <a:lnTo>
                    <a:pt x="720" y="165"/>
                  </a:lnTo>
                  <a:lnTo>
                    <a:pt x="721" y="165"/>
                  </a:lnTo>
                  <a:lnTo>
                    <a:pt x="721" y="165"/>
                  </a:lnTo>
                  <a:lnTo>
                    <a:pt x="721" y="163"/>
                  </a:lnTo>
                  <a:lnTo>
                    <a:pt x="721" y="163"/>
                  </a:lnTo>
                  <a:lnTo>
                    <a:pt x="721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61"/>
                  </a:lnTo>
                  <a:lnTo>
                    <a:pt x="720" y="159"/>
                  </a:lnTo>
                  <a:lnTo>
                    <a:pt x="718" y="159"/>
                  </a:lnTo>
                  <a:lnTo>
                    <a:pt x="718" y="159"/>
                  </a:lnTo>
                  <a:lnTo>
                    <a:pt x="718" y="161"/>
                  </a:lnTo>
                  <a:lnTo>
                    <a:pt x="718" y="161"/>
                  </a:lnTo>
                  <a:lnTo>
                    <a:pt x="716" y="161"/>
                  </a:lnTo>
                  <a:lnTo>
                    <a:pt x="716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4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1" y="165"/>
                  </a:lnTo>
                  <a:lnTo>
                    <a:pt x="711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3"/>
                  </a:lnTo>
                  <a:lnTo>
                    <a:pt x="712" y="161"/>
                  </a:lnTo>
                  <a:lnTo>
                    <a:pt x="712" y="161"/>
                  </a:lnTo>
                  <a:lnTo>
                    <a:pt x="711" y="161"/>
                  </a:lnTo>
                  <a:lnTo>
                    <a:pt x="711" y="161"/>
                  </a:lnTo>
                  <a:lnTo>
                    <a:pt x="711" y="159"/>
                  </a:lnTo>
                  <a:lnTo>
                    <a:pt x="711" y="159"/>
                  </a:lnTo>
                  <a:lnTo>
                    <a:pt x="709" y="159"/>
                  </a:lnTo>
                  <a:lnTo>
                    <a:pt x="709" y="161"/>
                  </a:lnTo>
                  <a:lnTo>
                    <a:pt x="709" y="161"/>
                  </a:lnTo>
                  <a:lnTo>
                    <a:pt x="707" y="161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3"/>
                  </a:lnTo>
                  <a:lnTo>
                    <a:pt x="707" y="165"/>
                  </a:lnTo>
                  <a:lnTo>
                    <a:pt x="709" y="165"/>
                  </a:lnTo>
                  <a:lnTo>
                    <a:pt x="709" y="167"/>
                  </a:lnTo>
                  <a:lnTo>
                    <a:pt x="709" y="167"/>
                  </a:lnTo>
                  <a:lnTo>
                    <a:pt x="707" y="167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8"/>
                  </a:lnTo>
                  <a:lnTo>
                    <a:pt x="707" y="167"/>
                  </a:lnTo>
                  <a:lnTo>
                    <a:pt x="707" y="167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7" y="165"/>
                  </a:lnTo>
                  <a:lnTo>
                    <a:pt x="705" y="165"/>
                  </a:lnTo>
                  <a:lnTo>
                    <a:pt x="705" y="165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3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5" y="161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3" y="159"/>
                  </a:lnTo>
                  <a:lnTo>
                    <a:pt x="701" y="159"/>
                  </a:lnTo>
                  <a:lnTo>
                    <a:pt x="701" y="159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700" y="157"/>
                  </a:lnTo>
                  <a:lnTo>
                    <a:pt x="698" y="157"/>
                  </a:lnTo>
                  <a:lnTo>
                    <a:pt x="698" y="157"/>
                  </a:lnTo>
                  <a:lnTo>
                    <a:pt x="696" y="157"/>
                  </a:lnTo>
                  <a:lnTo>
                    <a:pt x="696" y="156"/>
                  </a:lnTo>
                  <a:lnTo>
                    <a:pt x="696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6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6"/>
                  </a:lnTo>
                  <a:lnTo>
                    <a:pt x="700" y="156"/>
                  </a:lnTo>
                  <a:lnTo>
                    <a:pt x="700" y="156"/>
                  </a:lnTo>
                  <a:lnTo>
                    <a:pt x="698" y="156"/>
                  </a:lnTo>
                  <a:lnTo>
                    <a:pt x="698" y="156"/>
                  </a:lnTo>
                  <a:lnTo>
                    <a:pt x="696" y="154"/>
                  </a:lnTo>
                  <a:lnTo>
                    <a:pt x="694" y="154"/>
                  </a:lnTo>
                  <a:lnTo>
                    <a:pt x="690" y="152"/>
                  </a:lnTo>
                  <a:lnTo>
                    <a:pt x="689" y="152"/>
                  </a:lnTo>
                  <a:lnTo>
                    <a:pt x="687" y="152"/>
                  </a:lnTo>
                  <a:lnTo>
                    <a:pt x="685" y="152"/>
                  </a:lnTo>
                  <a:lnTo>
                    <a:pt x="685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2"/>
                  </a:lnTo>
                  <a:lnTo>
                    <a:pt x="683" y="150"/>
                  </a:lnTo>
                  <a:lnTo>
                    <a:pt x="685" y="150"/>
                  </a:lnTo>
                  <a:lnTo>
                    <a:pt x="687" y="152"/>
                  </a:lnTo>
                  <a:lnTo>
                    <a:pt x="689" y="152"/>
                  </a:lnTo>
                  <a:lnTo>
                    <a:pt x="689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0" y="150"/>
                  </a:lnTo>
                  <a:lnTo>
                    <a:pt x="690" y="152"/>
                  </a:lnTo>
                  <a:lnTo>
                    <a:pt x="690" y="152"/>
                  </a:lnTo>
                  <a:lnTo>
                    <a:pt x="692" y="152"/>
                  </a:lnTo>
                  <a:lnTo>
                    <a:pt x="694" y="152"/>
                  </a:lnTo>
                  <a:lnTo>
                    <a:pt x="696" y="152"/>
                  </a:lnTo>
                  <a:lnTo>
                    <a:pt x="698" y="154"/>
                  </a:lnTo>
                  <a:lnTo>
                    <a:pt x="700" y="154"/>
                  </a:lnTo>
                  <a:lnTo>
                    <a:pt x="700" y="156"/>
                  </a:lnTo>
                  <a:lnTo>
                    <a:pt x="701" y="156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3" y="157"/>
                  </a:lnTo>
                  <a:lnTo>
                    <a:pt x="705" y="157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3" y="156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3" y="154"/>
                  </a:lnTo>
                  <a:lnTo>
                    <a:pt x="705" y="154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6"/>
                  </a:lnTo>
                  <a:lnTo>
                    <a:pt x="705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7" y="157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09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11" y="156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09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1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2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4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6"/>
                  </a:lnTo>
                  <a:lnTo>
                    <a:pt x="716" y="157"/>
                  </a:lnTo>
                  <a:lnTo>
                    <a:pt x="714" y="157"/>
                  </a:lnTo>
                  <a:lnTo>
                    <a:pt x="714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6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7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8" y="154"/>
                  </a:lnTo>
                  <a:lnTo>
                    <a:pt x="718" y="154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8" y="150"/>
                  </a:lnTo>
                  <a:lnTo>
                    <a:pt x="718" y="150"/>
                  </a:lnTo>
                  <a:lnTo>
                    <a:pt x="720" y="150"/>
                  </a:lnTo>
                  <a:lnTo>
                    <a:pt x="720" y="148"/>
                  </a:lnTo>
                  <a:lnTo>
                    <a:pt x="720" y="148"/>
                  </a:lnTo>
                  <a:lnTo>
                    <a:pt x="720" y="150"/>
                  </a:lnTo>
                  <a:lnTo>
                    <a:pt x="720" y="150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2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2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1" y="154"/>
                  </a:lnTo>
                  <a:lnTo>
                    <a:pt x="720" y="154"/>
                  </a:lnTo>
                  <a:lnTo>
                    <a:pt x="720" y="154"/>
                  </a:lnTo>
                  <a:lnTo>
                    <a:pt x="720" y="156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20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1" y="157"/>
                  </a:lnTo>
                  <a:lnTo>
                    <a:pt x="723" y="157"/>
                  </a:lnTo>
                  <a:lnTo>
                    <a:pt x="723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5" y="157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9"/>
                  </a:lnTo>
                  <a:lnTo>
                    <a:pt x="727" y="157"/>
                  </a:lnTo>
                  <a:lnTo>
                    <a:pt x="727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7"/>
                  </a:lnTo>
                  <a:lnTo>
                    <a:pt x="729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1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2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4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4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4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8" y="154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6"/>
                  </a:lnTo>
                  <a:lnTo>
                    <a:pt x="736" y="157"/>
                  </a:lnTo>
                  <a:lnTo>
                    <a:pt x="738" y="157"/>
                  </a:lnTo>
                  <a:lnTo>
                    <a:pt x="738" y="157"/>
                  </a:lnTo>
                  <a:lnTo>
                    <a:pt x="740" y="157"/>
                  </a:lnTo>
                  <a:lnTo>
                    <a:pt x="740" y="156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2" y="157"/>
                  </a:lnTo>
                  <a:lnTo>
                    <a:pt x="743" y="157"/>
                  </a:lnTo>
                  <a:lnTo>
                    <a:pt x="743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7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5" y="156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3" y="156"/>
                  </a:lnTo>
                  <a:lnTo>
                    <a:pt x="742" y="156"/>
                  </a:lnTo>
                  <a:lnTo>
                    <a:pt x="742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3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4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3" y="152"/>
                  </a:lnTo>
                  <a:lnTo>
                    <a:pt x="742" y="152"/>
                  </a:lnTo>
                  <a:lnTo>
                    <a:pt x="742" y="152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40" y="150"/>
                  </a:lnTo>
                  <a:lnTo>
                    <a:pt x="738" y="150"/>
                  </a:lnTo>
                  <a:lnTo>
                    <a:pt x="738" y="150"/>
                  </a:lnTo>
                  <a:lnTo>
                    <a:pt x="738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8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40" y="146"/>
                  </a:lnTo>
                  <a:lnTo>
                    <a:pt x="738" y="146"/>
                  </a:lnTo>
                  <a:lnTo>
                    <a:pt x="738" y="145"/>
                  </a:lnTo>
                  <a:lnTo>
                    <a:pt x="738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6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2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31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9" y="148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5"/>
                  </a:lnTo>
                  <a:lnTo>
                    <a:pt x="727" y="146"/>
                  </a:lnTo>
                  <a:lnTo>
                    <a:pt x="727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29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1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6"/>
                  </a:lnTo>
                  <a:lnTo>
                    <a:pt x="732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5"/>
                  </a:lnTo>
                  <a:lnTo>
                    <a:pt x="734" y="143"/>
                  </a:lnTo>
                  <a:lnTo>
                    <a:pt x="734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3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4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2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29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41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9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1" y="137"/>
                  </a:lnTo>
                  <a:lnTo>
                    <a:pt x="732" y="137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2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4" y="139"/>
                  </a:lnTo>
                  <a:lnTo>
                    <a:pt x="736" y="139"/>
                  </a:lnTo>
                  <a:lnTo>
                    <a:pt x="736" y="139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6" y="141"/>
                  </a:lnTo>
                  <a:lnTo>
                    <a:pt x="738" y="141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9"/>
                  </a:lnTo>
                  <a:lnTo>
                    <a:pt x="738" y="137"/>
                  </a:lnTo>
                  <a:lnTo>
                    <a:pt x="738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7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0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2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3" y="139"/>
                  </a:lnTo>
                  <a:lnTo>
                    <a:pt x="745" y="139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3" y="137"/>
                  </a:lnTo>
                  <a:lnTo>
                    <a:pt x="743" y="136"/>
                  </a:lnTo>
                  <a:lnTo>
                    <a:pt x="743" y="136"/>
                  </a:lnTo>
                  <a:lnTo>
                    <a:pt x="745" y="136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5" y="139"/>
                  </a:lnTo>
                  <a:lnTo>
                    <a:pt x="745" y="137"/>
                  </a:lnTo>
                  <a:lnTo>
                    <a:pt x="745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7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7"/>
                  </a:lnTo>
                  <a:lnTo>
                    <a:pt x="749" y="136"/>
                  </a:lnTo>
                  <a:lnTo>
                    <a:pt x="749" y="136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7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5" y="134"/>
                  </a:lnTo>
                  <a:lnTo>
                    <a:pt x="743" y="134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3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5" y="132"/>
                  </a:lnTo>
                  <a:lnTo>
                    <a:pt x="747" y="132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2"/>
                  </a:lnTo>
                  <a:lnTo>
                    <a:pt x="749" y="134"/>
                  </a:lnTo>
                  <a:lnTo>
                    <a:pt x="749" y="134"/>
                  </a:lnTo>
                  <a:lnTo>
                    <a:pt x="751" y="134"/>
                  </a:lnTo>
                  <a:lnTo>
                    <a:pt x="751" y="134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2"/>
                  </a:lnTo>
                  <a:lnTo>
                    <a:pt x="751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1" y="134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6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1" y="137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4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3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39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51" y="143"/>
                  </a:lnTo>
                  <a:lnTo>
                    <a:pt x="751" y="141"/>
                  </a:lnTo>
                  <a:lnTo>
                    <a:pt x="751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9" y="141"/>
                  </a:lnTo>
                  <a:lnTo>
                    <a:pt x="747" y="141"/>
                  </a:lnTo>
                  <a:lnTo>
                    <a:pt x="745" y="141"/>
                  </a:lnTo>
                  <a:lnTo>
                    <a:pt x="745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3" y="141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2" y="143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3" y="145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6"/>
                  </a:lnTo>
                  <a:lnTo>
                    <a:pt x="745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7" y="143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5"/>
                  </a:lnTo>
                  <a:lnTo>
                    <a:pt x="747" y="143"/>
                  </a:lnTo>
                  <a:lnTo>
                    <a:pt x="749" y="143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49" y="145"/>
                  </a:lnTo>
                  <a:lnTo>
                    <a:pt x="751" y="145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51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9" y="146"/>
                  </a:lnTo>
                  <a:lnTo>
                    <a:pt x="747" y="145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6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48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5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7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48"/>
                  </a:lnTo>
                  <a:lnTo>
                    <a:pt x="749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3" y="150"/>
                  </a:lnTo>
                  <a:lnTo>
                    <a:pt x="751" y="152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51" y="150"/>
                  </a:lnTo>
                  <a:lnTo>
                    <a:pt x="749" y="150"/>
                  </a:lnTo>
                  <a:lnTo>
                    <a:pt x="749" y="150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2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49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1" y="154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4"/>
                  </a:lnTo>
                  <a:lnTo>
                    <a:pt x="753" y="156"/>
                  </a:lnTo>
                  <a:lnTo>
                    <a:pt x="753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4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6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4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4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2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4" y="150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6" y="148"/>
                  </a:lnTo>
                  <a:lnTo>
                    <a:pt x="758" y="148"/>
                  </a:lnTo>
                  <a:lnTo>
                    <a:pt x="756" y="148"/>
                  </a:lnTo>
                  <a:lnTo>
                    <a:pt x="756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2"/>
                  </a:lnTo>
                  <a:lnTo>
                    <a:pt x="756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58" y="152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58" y="150"/>
                  </a:lnTo>
                  <a:lnTo>
                    <a:pt x="760" y="150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58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8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60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6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58" y="145"/>
                  </a:lnTo>
                  <a:lnTo>
                    <a:pt x="760" y="145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0" y="143"/>
                  </a:lnTo>
                  <a:lnTo>
                    <a:pt x="762" y="143"/>
                  </a:lnTo>
                  <a:lnTo>
                    <a:pt x="762" y="143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5"/>
                  </a:lnTo>
                  <a:lnTo>
                    <a:pt x="760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2" y="146"/>
                  </a:lnTo>
                  <a:lnTo>
                    <a:pt x="764" y="146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50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4" y="148"/>
                  </a:lnTo>
                  <a:lnTo>
                    <a:pt x="762" y="148"/>
                  </a:lnTo>
                  <a:lnTo>
                    <a:pt x="762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5" y="152"/>
                  </a:lnTo>
                  <a:lnTo>
                    <a:pt x="765" y="152"/>
                  </a:lnTo>
                  <a:lnTo>
                    <a:pt x="767" y="152"/>
                  </a:lnTo>
                  <a:lnTo>
                    <a:pt x="767" y="152"/>
                  </a:lnTo>
                  <a:lnTo>
                    <a:pt x="767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4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4"/>
                  </a:lnTo>
                  <a:lnTo>
                    <a:pt x="762" y="156"/>
                  </a:lnTo>
                  <a:lnTo>
                    <a:pt x="762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4" y="156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5" y="154"/>
                  </a:lnTo>
                  <a:lnTo>
                    <a:pt x="767" y="154"/>
                  </a:lnTo>
                  <a:lnTo>
                    <a:pt x="767" y="154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6"/>
                  </a:lnTo>
                  <a:lnTo>
                    <a:pt x="767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71" y="154"/>
                  </a:lnTo>
                  <a:lnTo>
                    <a:pt x="771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9" y="154"/>
                  </a:lnTo>
                  <a:lnTo>
                    <a:pt x="767" y="154"/>
                  </a:lnTo>
                  <a:lnTo>
                    <a:pt x="769" y="152"/>
                  </a:lnTo>
                  <a:lnTo>
                    <a:pt x="767" y="152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50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7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8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5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7" y="146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48"/>
                  </a:lnTo>
                  <a:lnTo>
                    <a:pt x="769" y="150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48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1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4" y="150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3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4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6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2"/>
                  </a:lnTo>
                  <a:lnTo>
                    <a:pt x="778" y="150"/>
                  </a:lnTo>
                  <a:lnTo>
                    <a:pt x="776" y="150"/>
                  </a:lnTo>
                  <a:lnTo>
                    <a:pt x="776" y="150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6" y="146"/>
                  </a:lnTo>
                  <a:lnTo>
                    <a:pt x="778" y="146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78" y="148"/>
                  </a:lnTo>
                  <a:lnTo>
                    <a:pt x="778" y="148"/>
                  </a:lnTo>
                  <a:lnTo>
                    <a:pt x="778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0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2" y="150"/>
                  </a:lnTo>
                  <a:lnTo>
                    <a:pt x="784" y="150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4" y="152"/>
                  </a:lnTo>
                  <a:lnTo>
                    <a:pt x="785" y="150"/>
                  </a:lnTo>
                  <a:lnTo>
                    <a:pt x="785" y="150"/>
                  </a:lnTo>
                  <a:lnTo>
                    <a:pt x="787" y="150"/>
                  </a:lnTo>
                  <a:lnTo>
                    <a:pt x="787" y="148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7" y="152"/>
                  </a:lnTo>
                  <a:lnTo>
                    <a:pt x="789" y="152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50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8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89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1" y="146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5"/>
                  </a:lnTo>
                  <a:lnTo>
                    <a:pt x="793" y="143"/>
                  </a:lnTo>
                  <a:lnTo>
                    <a:pt x="793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5" y="143"/>
                  </a:lnTo>
                  <a:lnTo>
                    <a:pt x="795" y="141"/>
                  </a:lnTo>
                  <a:lnTo>
                    <a:pt x="795" y="141"/>
                  </a:lnTo>
                  <a:lnTo>
                    <a:pt x="793" y="141"/>
                  </a:lnTo>
                  <a:lnTo>
                    <a:pt x="793" y="143"/>
                  </a:lnTo>
                  <a:lnTo>
                    <a:pt x="793" y="141"/>
                  </a:lnTo>
                  <a:lnTo>
                    <a:pt x="793" y="141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9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7"/>
                  </a:lnTo>
                  <a:lnTo>
                    <a:pt x="795" y="136"/>
                  </a:lnTo>
                  <a:lnTo>
                    <a:pt x="793" y="137"/>
                  </a:lnTo>
                  <a:lnTo>
                    <a:pt x="793" y="137"/>
                  </a:lnTo>
                  <a:lnTo>
                    <a:pt x="793" y="136"/>
                  </a:lnTo>
                  <a:lnTo>
                    <a:pt x="793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5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6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6" y="137"/>
                  </a:lnTo>
                  <a:lnTo>
                    <a:pt x="798" y="137"/>
                  </a:lnTo>
                  <a:lnTo>
                    <a:pt x="798" y="137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8" y="136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6" y="134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2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8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6" y="130"/>
                  </a:lnTo>
                  <a:lnTo>
                    <a:pt x="798" y="130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8"/>
                  </a:lnTo>
                  <a:lnTo>
                    <a:pt x="798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2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800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5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798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3"/>
                  </a:lnTo>
                  <a:lnTo>
                    <a:pt x="800" y="121"/>
                  </a:lnTo>
                  <a:lnTo>
                    <a:pt x="800" y="121"/>
                  </a:lnTo>
                  <a:lnTo>
                    <a:pt x="802" y="121"/>
                  </a:lnTo>
                  <a:lnTo>
                    <a:pt x="802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9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2" y="119"/>
                  </a:lnTo>
                  <a:lnTo>
                    <a:pt x="802" y="117"/>
                  </a:lnTo>
                  <a:lnTo>
                    <a:pt x="802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7"/>
                  </a:lnTo>
                  <a:lnTo>
                    <a:pt x="804" y="115"/>
                  </a:lnTo>
                  <a:lnTo>
                    <a:pt x="804" y="115"/>
                  </a:lnTo>
                  <a:lnTo>
                    <a:pt x="804" y="114"/>
                  </a:lnTo>
                  <a:lnTo>
                    <a:pt x="804" y="114"/>
                  </a:lnTo>
                  <a:lnTo>
                    <a:pt x="806" y="114"/>
                  </a:lnTo>
                  <a:lnTo>
                    <a:pt x="806" y="114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2"/>
                  </a:lnTo>
                  <a:lnTo>
                    <a:pt x="804" y="110"/>
                  </a:lnTo>
                  <a:lnTo>
                    <a:pt x="804" y="110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4" y="108"/>
                  </a:lnTo>
                  <a:lnTo>
                    <a:pt x="802" y="106"/>
                  </a:lnTo>
                  <a:lnTo>
                    <a:pt x="802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4" y="106"/>
                  </a:lnTo>
                  <a:lnTo>
                    <a:pt x="806" y="106"/>
                  </a:lnTo>
                  <a:lnTo>
                    <a:pt x="806" y="106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08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6" y="110"/>
                  </a:lnTo>
                  <a:lnTo>
                    <a:pt x="807" y="110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7" y="112"/>
                  </a:lnTo>
                  <a:lnTo>
                    <a:pt x="809" y="112"/>
                  </a:lnTo>
                  <a:lnTo>
                    <a:pt x="809" y="110"/>
                  </a:lnTo>
                  <a:lnTo>
                    <a:pt x="809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1" y="110"/>
                  </a:lnTo>
                  <a:lnTo>
                    <a:pt x="813" y="110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11" y="112"/>
                  </a:lnTo>
                  <a:lnTo>
                    <a:pt x="809" y="114"/>
                  </a:lnTo>
                  <a:lnTo>
                    <a:pt x="811" y="114"/>
                  </a:lnTo>
                  <a:lnTo>
                    <a:pt x="811" y="114"/>
                  </a:lnTo>
                  <a:lnTo>
                    <a:pt x="813" y="114"/>
                  </a:lnTo>
                  <a:lnTo>
                    <a:pt x="813" y="112"/>
                  </a:lnTo>
                  <a:lnTo>
                    <a:pt x="815" y="112"/>
                  </a:lnTo>
                  <a:lnTo>
                    <a:pt x="815" y="112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10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8"/>
                  </a:lnTo>
                  <a:lnTo>
                    <a:pt x="815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6" y="106"/>
                  </a:lnTo>
                  <a:lnTo>
                    <a:pt x="818" y="106"/>
                  </a:lnTo>
                  <a:lnTo>
                    <a:pt x="816" y="104"/>
                  </a:lnTo>
                  <a:lnTo>
                    <a:pt x="816" y="104"/>
                  </a:lnTo>
                  <a:lnTo>
                    <a:pt x="818" y="104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8" y="103"/>
                  </a:lnTo>
                  <a:lnTo>
                    <a:pt x="816" y="103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6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5" y="101"/>
                  </a:lnTo>
                  <a:lnTo>
                    <a:pt x="813" y="99"/>
                  </a:lnTo>
                  <a:lnTo>
                    <a:pt x="815" y="99"/>
                  </a:lnTo>
                  <a:lnTo>
                    <a:pt x="813" y="99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7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3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5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5" y="97"/>
                  </a:lnTo>
                  <a:lnTo>
                    <a:pt x="816" y="97"/>
                  </a:lnTo>
                  <a:lnTo>
                    <a:pt x="816" y="95"/>
                  </a:lnTo>
                  <a:lnTo>
                    <a:pt x="816" y="95"/>
                  </a:lnTo>
                  <a:lnTo>
                    <a:pt x="816" y="93"/>
                  </a:lnTo>
                  <a:lnTo>
                    <a:pt x="816" y="93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6" y="92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5" y="90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8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6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3"/>
                  </a:lnTo>
                  <a:lnTo>
                    <a:pt x="813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81"/>
                  </a:lnTo>
                  <a:lnTo>
                    <a:pt x="811" y="79"/>
                  </a:lnTo>
                  <a:lnTo>
                    <a:pt x="811" y="79"/>
                  </a:lnTo>
                  <a:lnTo>
                    <a:pt x="809" y="77"/>
                  </a:lnTo>
                  <a:lnTo>
                    <a:pt x="809" y="79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7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5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7" y="73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4" y="70"/>
                  </a:lnTo>
                  <a:lnTo>
                    <a:pt x="802" y="70"/>
                  </a:lnTo>
                  <a:lnTo>
                    <a:pt x="802" y="70"/>
                  </a:lnTo>
                  <a:lnTo>
                    <a:pt x="802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800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8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8" y="66"/>
                  </a:lnTo>
                  <a:lnTo>
                    <a:pt x="796" y="66"/>
                  </a:lnTo>
                  <a:lnTo>
                    <a:pt x="796" y="66"/>
                  </a:lnTo>
                  <a:lnTo>
                    <a:pt x="796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5" y="64"/>
                  </a:lnTo>
                  <a:lnTo>
                    <a:pt x="793" y="64"/>
                  </a:lnTo>
                  <a:lnTo>
                    <a:pt x="793" y="64"/>
                  </a:lnTo>
                  <a:lnTo>
                    <a:pt x="793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6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68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3" y="70"/>
                  </a:lnTo>
                  <a:lnTo>
                    <a:pt x="793" y="70"/>
                  </a:lnTo>
                  <a:lnTo>
                    <a:pt x="795" y="70"/>
                  </a:lnTo>
                  <a:lnTo>
                    <a:pt x="795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6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798" y="70"/>
                  </a:lnTo>
                  <a:lnTo>
                    <a:pt x="800" y="70"/>
                  </a:lnTo>
                  <a:lnTo>
                    <a:pt x="798" y="70"/>
                  </a:lnTo>
                  <a:lnTo>
                    <a:pt x="800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8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6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5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3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91" y="72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1" y="73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3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5"/>
                  </a:lnTo>
                  <a:lnTo>
                    <a:pt x="795" y="77"/>
                  </a:lnTo>
                  <a:lnTo>
                    <a:pt x="795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5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9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6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5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3" y="77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91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5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9" y="73"/>
                  </a:lnTo>
                  <a:lnTo>
                    <a:pt x="787" y="73"/>
                  </a:lnTo>
                  <a:lnTo>
                    <a:pt x="787" y="73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7" y="75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5" y="77"/>
                  </a:lnTo>
                  <a:lnTo>
                    <a:pt x="784" y="77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81"/>
                  </a:lnTo>
                  <a:lnTo>
                    <a:pt x="784" y="81"/>
                  </a:lnTo>
                  <a:lnTo>
                    <a:pt x="785" y="81"/>
                  </a:lnTo>
                  <a:lnTo>
                    <a:pt x="785" y="81"/>
                  </a:lnTo>
                  <a:lnTo>
                    <a:pt x="784" y="81"/>
                  </a:lnTo>
                  <a:lnTo>
                    <a:pt x="784" y="83"/>
                  </a:lnTo>
                  <a:lnTo>
                    <a:pt x="784" y="83"/>
                  </a:lnTo>
                  <a:lnTo>
                    <a:pt x="785" y="83"/>
                  </a:lnTo>
                  <a:lnTo>
                    <a:pt x="785" y="83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5" y="86"/>
                  </a:lnTo>
                  <a:lnTo>
                    <a:pt x="785" y="86"/>
                  </a:lnTo>
                  <a:lnTo>
                    <a:pt x="785" y="88"/>
                  </a:lnTo>
                  <a:lnTo>
                    <a:pt x="785" y="88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5" y="90"/>
                  </a:lnTo>
                  <a:lnTo>
                    <a:pt x="787" y="92"/>
                  </a:lnTo>
                  <a:lnTo>
                    <a:pt x="787" y="92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3"/>
                  </a:lnTo>
                  <a:lnTo>
                    <a:pt x="787" y="95"/>
                  </a:lnTo>
                  <a:lnTo>
                    <a:pt x="789" y="95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9" y="97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7" y="99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1"/>
                  </a:lnTo>
                  <a:lnTo>
                    <a:pt x="789" y="103"/>
                  </a:lnTo>
                  <a:lnTo>
                    <a:pt x="789" y="103"/>
                  </a:lnTo>
                  <a:lnTo>
                    <a:pt x="789" y="104"/>
                  </a:lnTo>
                  <a:lnTo>
                    <a:pt x="789" y="104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6"/>
                  </a:lnTo>
                  <a:lnTo>
                    <a:pt x="789" y="108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5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4" y="108"/>
                  </a:lnTo>
                  <a:lnTo>
                    <a:pt x="782" y="108"/>
                  </a:lnTo>
                  <a:lnTo>
                    <a:pt x="782" y="108"/>
                  </a:lnTo>
                  <a:lnTo>
                    <a:pt x="782" y="110"/>
                  </a:lnTo>
                  <a:lnTo>
                    <a:pt x="782" y="110"/>
                  </a:lnTo>
                  <a:lnTo>
                    <a:pt x="780" y="110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80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8" y="108"/>
                  </a:lnTo>
                  <a:lnTo>
                    <a:pt x="776" y="108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8"/>
                  </a:lnTo>
                  <a:lnTo>
                    <a:pt x="774" y="108"/>
                  </a:lnTo>
                  <a:lnTo>
                    <a:pt x="773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4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6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80" y="108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0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2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4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6"/>
                  </a:lnTo>
                  <a:lnTo>
                    <a:pt x="785" y="104"/>
                  </a:lnTo>
                  <a:lnTo>
                    <a:pt x="785" y="104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5" y="103"/>
                  </a:lnTo>
                  <a:lnTo>
                    <a:pt x="784" y="103"/>
                  </a:lnTo>
                  <a:lnTo>
                    <a:pt x="784" y="104"/>
                  </a:lnTo>
                  <a:lnTo>
                    <a:pt x="784" y="104"/>
                  </a:lnTo>
                  <a:lnTo>
                    <a:pt x="784" y="103"/>
                  </a:lnTo>
                  <a:lnTo>
                    <a:pt x="784" y="101"/>
                  </a:lnTo>
                  <a:lnTo>
                    <a:pt x="784" y="101"/>
                  </a:lnTo>
                  <a:lnTo>
                    <a:pt x="784" y="99"/>
                  </a:lnTo>
                  <a:lnTo>
                    <a:pt x="784" y="99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2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80" y="97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76" y="97"/>
                  </a:lnTo>
                  <a:lnTo>
                    <a:pt x="774" y="97"/>
                  </a:lnTo>
                  <a:lnTo>
                    <a:pt x="774" y="97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6" y="95"/>
                  </a:lnTo>
                  <a:lnTo>
                    <a:pt x="776" y="95"/>
                  </a:lnTo>
                  <a:lnTo>
                    <a:pt x="778" y="95"/>
                  </a:lnTo>
                  <a:lnTo>
                    <a:pt x="778" y="95"/>
                  </a:lnTo>
                  <a:lnTo>
                    <a:pt x="778" y="97"/>
                  </a:lnTo>
                  <a:lnTo>
                    <a:pt x="778" y="97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0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5"/>
                  </a:lnTo>
                  <a:lnTo>
                    <a:pt x="782" y="93"/>
                  </a:lnTo>
                  <a:lnTo>
                    <a:pt x="780" y="93"/>
                  </a:lnTo>
                  <a:lnTo>
                    <a:pt x="782" y="92"/>
                  </a:lnTo>
                  <a:lnTo>
                    <a:pt x="780" y="92"/>
                  </a:lnTo>
                  <a:lnTo>
                    <a:pt x="780" y="92"/>
                  </a:lnTo>
                  <a:lnTo>
                    <a:pt x="780" y="90"/>
                  </a:lnTo>
                  <a:lnTo>
                    <a:pt x="778" y="90"/>
                  </a:lnTo>
                  <a:lnTo>
                    <a:pt x="778" y="88"/>
                  </a:lnTo>
                  <a:lnTo>
                    <a:pt x="778" y="88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8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6" y="86"/>
                  </a:lnTo>
                  <a:lnTo>
                    <a:pt x="774" y="86"/>
                  </a:lnTo>
                  <a:lnTo>
                    <a:pt x="774" y="86"/>
                  </a:lnTo>
                  <a:lnTo>
                    <a:pt x="774" y="84"/>
                  </a:lnTo>
                  <a:lnTo>
                    <a:pt x="773" y="84"/>
                  </a:lnTo>
                  <a:lnTo>
                    <a:pt x="773" y="84"/>
                  </a:lnTo>
                  <a:lnTo>
                    <a:pt x="773" y="83"/>
                  </a:lnTo>
                  <a:lnTo>
                    <a:pt x="773" y="83"/>
                  </a:lnTo>
                  <a:lnTo>
                    <a:pt x="774" y="83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4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4"/>
                  </a:lnTo>
                  <a:lnTo>
                    <a:pt x="778" y="83"/>
                  </a:lnTo>
                  <a:lnTo>
                    <a:pt x="778" y="81"/>
                  </a:lnTo>
                  <a:lnTo>
                    <a:pt x="778" y="81"/>
                  </a:lnTo>
                  <a:lnTo>
                    <a:pt x="778" y="79"/>
                  </a:lnTo>
                  <a:lnTo>
                    <a:pt x="778" y="79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78" y="77"/>
                  </a:lnTo>
                  <a:lnTo>
                    <a:pt x="780" y="77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80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8" y="75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7"/>
                  </a:lnTo>
                  <a:lnTo>
                    <a:pt x="776" y="79"/>
                  </a:lnTo>
                  <a:lnTo>
                    <a:pt x="776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4" y="79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69" y="77"/>
                  </a:lnTo>
                  <a:lnTo>
                    <a:pt x="769" y="77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69" y="75"/>
                  </a:lnTo>
                  <a:lnTo>
                    <a:pt x="771" y="75"/>
                  </a:lnTo>
                  <a:lnTo>
                    <a:pt x="771" y="75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1" y="77"/>
                  </a:lnTo>
                  <a:lnTo>
                    <a:pt x="773" y="77"/>
                  </a:lnTo>
                  <a:lnTo>
                    <a:pt x="773" y="75"/>
                  </a:lnTo>
                  <a:lnTo>
                    <a:pt x="773" y="77"/>
                  </a:lnTo>
                  <a:lnTo>
                    <a:pt x="773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4" y="77"/>
                  </a:lnTo>
                  <a:lnTo>
                    <a:pt x="776" y="77"/>
                  </a:lnTo>
                  <a:lnTo>
                    <a:pt x="776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5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4" y="73"/>
                  </a:lnTo>
                  <a:lnTo>
                    <a:pt x="776" y="73"/>
                  </a:lnTo>
                  <a:lnTo>
                    <a:pt x="776" y="73"/>
                  </a:lnTo>
                  <a:lnTo>
                    <a:pt x="778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8" y="72"/>
                  </a:lnTo>
                  <a:lnTo>
                    <a:pt x="776" y="72"/>
                  </a:lnTo>
                  <a:lnTo>
                    <a:pt x="776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4" y="70"/>
                  </a:lnTo>
                  <a:lnTo>
                    <a:pt x="773" y="70"/>
                  </a:lnTo>
                  <a:lnTo>
                    <a:pt x="773" y="70"/>
                  </a:lnTo>
                  <a:lnTo>
                    <a:pt x="771" y="70"/>
                  </a:lnTo>
                  <a:lnTo>
                    <a:pt x="771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9" y="70"/>
                  </a:lnTo>
                  <a:lnTo>
                    <a:pt x="767" y="72"/>
                  </a:lnTo>
                  <a:lnTo>
                    <a:pt x="767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5" y="72"/>
                  </a:lnTo>
                  <a:lnTo>
                    <a:pt x="764" y="72"/>
                  </a:lnTo>
                  <a:lnTo>
                    <a:pt x="764" y="72"/>
                  </a:lnTo>
                  <a:lnTo>
                    <a:pt x="762" y="72"/>
                  </a:lnTo>
                  <a:lnTo>
                    <a:pt x="762" y="72"/>
                  </a:lnTo>
                  <a:lnTo>
                    <a:pt x="762" y="73"/>
                  </a:lnTo>
                  <a:lnTo>
                    <a:pt x="760" y="73"/>
                  </a:lnTo>
                  <a:lnTo>
                    <a:pt x="760" y="73"/>
                  </a:lnTo>
                  <a:lnTo>
                    <a:pt x="758" y="75"/>
                  </a:lnTo>
                  <a:lnTo>
                    <a:pt x="756" y="75"/>
                  </a:lnTo>
                  <a:lnTo>
                    <a:pt x="754" y="77"/>
                  </a:lnTo>
                  <a:lnTo>
                    <a:pt x="754" y="77"/>
                  </a:lnTo>
                  <a:lnTo>
                    <a:pt x="753" y="79"/>
                  </a:lnTo>
                  <a:lnTo>
                    <a:pt x="753" y="79"/>
                  </a:lnTo>
                  <a:lnTo>
                    <a:pt x="751" y="79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1"/>
                  </a:lnTo>
                  <a:lnTo>
                    <a:pt x="751" y="83"/>
                  </a:lnTo>
                  <a:lnTo>
                    <a:pt x="751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3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4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56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4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3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4"/>
                  </a:lnTo>
                  <a:lnTo>
                    <a:pt x="751" y="83"/>
                  </a:lnTo>
                  <a:lnTo>
                    <a:pt x="749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7" y="84"/>
                  </a:lnTo>
                  <a:lnTo>
                    <a:pt x="745" y="84"/>
                  </a:lnTo>
                  <a:lnTo>
                    <a:pt x="745" y="86"/>
                  </a:lnTo>
                  <a:lnTo>
                    <a:pt x="743" y="86"/>
                  </a:lnTo>
                  <a:lnTo>
                    <a:pt x="743" y="86"/>
                  </a:lnTo>
                  <a:lnTo>
                    <a:pt x="743" y="84"/>
                  </a:lnTo>
                  <a:lnTo>
                    <a:pt x="745" y="84"/>
                  </a:lnTo>
                  <a:lnTo>
                    <a:pt x="745" y="84"/>
                  </a:lnTo>
                  <a:lnTo>
                    <a:pt x="743" y="84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3" y="81"/>
                  </a:lnTo>
                  <a:lnTo>
                    <a:pt x="743" y="81"/>
                  </a:lnTo>
                  <a:lnTo>
                    <a:pt x="742" y="81"/>
                  </a:lnTo>
                  <a:lnTo>
                    <a:pt x="742" y="81"/>
                  </a:lnTo>
                  <a:lnTo>
                    <a:pt x="740" y="81"/>
                  </a:lnTo>
                  <a:lnTo>
                    <a:pt x="740" y="81"/>
                  </a:lnTo>
                  <a:lnTo>
                    <a:pt x="740" y="83"/>
                  </a:lnTo>
                  <a:lnTo>
                    <a:pt x="738" y="83"/>
                  </a:lnTo>
                  <a:lnTo>
                    <a:pt x="736" y="83"/>
                  </a:lnTo>
                  <a:lnTo>
                    <a:pt x="736" y="83"/>
                  </a:lnTo>
                  <a:lnTo>
                    <a:pt x="736" y="84"/>
                  </a:lnTo>
                  <a:lnTo>
                    <a:pt x="734" y="84"/>
                  </a:lnTo>
                  <a:lnTo>
                    <a:pt x="734" y="86"/>
                  </a:lnTo>
                  <a:lnTo>
                    <a:pt x="734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2" y="86"/>
                  </a:lnTo>
                  <a:lnTo>
                    <a:pt x="731" y="86"/>
                  </a:lnTo>
                  <a:lnTo>
                    <a:pt x="731" y="88"/>
                  </a:lnTo>
                  <a:lnTo>
                    <a:pt x="731" y="88"/>
                  </a:lnTo>
                  <a:lnTo>
                    <a:pt x="729" y="88"/>
                  </a:lnTo>
                  <a:lnTo>
                    <a:pt x="729" y="88"/>
                  </a:lnTo>
                  <a:lnTo>
                    <a:pt x="729" y="90"/>
                  </a:lnTo>
                  <a:lnTo>
                    <a:pt x="727" y="90"/>
                  </a:lnTo>
                  <a:lnTo>
                    <a:pt x="727" y="90"/>
                  </a:lnTo>
                  <a:lnTo>
                    <a:pt x="725" y="90"/>
                  </a:lnTo>
                  <a:lnTo>
                    <a:pt x="725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3" y="92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20" y="92"/>
                  </a:lnTo>
                  <a:lnTo>
                    <a:pt x="720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8" y="93"/>
                  </a:lnTo>
                  <a:lnTo>
                    <a:pt x="716" y="93"/>
                  </a:lnTo>
                  <a:lnTo>
                    <a:pt x="716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4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3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2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3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12" y="88"/>
                  </a:lnTo>
                  <a:lnTo>
                    <a:pt x="712" y="88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2" y="86"/>
                  </a:lnTo>
                  <a:lnTo>
                    <a:pt x="711" y="86"/>
                  </a:lnTo>
                  <a:lnTo>
                    <a:pt x="711" y="88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6"/>
                  </a:lnTo>
                  <a:lnTo>
                    <a:pt x="711" y="84"/>
                  </a:lnTo>
                  <a:lnTo>
                    <a:pt x="711" y="84"/>
                  </a:lnTo>
                  <a:lnTo>
                    <a:pt x="709" y="84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9" y="83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7" y="81"/>
                  </a:lnTo>
                  <a:lnTo>
                    <a:pt x="705" y="79"/>
                  </a:lnTo>
                  <a:lnTo>
                    <a:pt x="705" y="79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5" y="77"/>
                  </a:lnTo>
                  <a:lnTo>
                    <a:pt x="703" y="75"/>
                  </a:lnTo>
                  <a:lnTo>
                    <a:pt x="703" y="73"/>
                  </a:lnTo>
                  <a:lnTo>
                    <a:pt x="701" y="72"/>
                  </a:lnTo>
                  <a:lnTo>
                    <a:pt x="701" y="72"/>
                  </a:lnTo>
                  <a:lnTo>
                    <a:pt x="701" y="70"/>
                  </a:lnTo>
                  <a:lnTo>
                    <a:pt x="700" y="70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6"/>
                  </a:lnTo>
                  <a:lnTo>
                    <a:pt x="700" y="64"/>
                  </a:lnTo>
                  <a:lnTo>
                    <a:pt x="700" y="64"/>
                  </a:lnTo>
                  <a:lnTo>
                    <a:pt x="700" y="62"/>
                  </a:lnTo>
                  <a:lnTo>
                    <a:pt x="700" y="62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61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9"/>
                  </a:lnTo>
                  <a:lnTo>
                    <a:pt x="700" y="57"/>
                  </a:lnTo>
                  <a:lnTo>
                    <a:pt x="701" y="57"/>
                  </a:lnTo>
                  <a:lnTo>
                    <a:pt x="701" y="55"/>
                  </a:lnTo>
                  <a:lnTo>
                    <a:pt x="701" y="55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1" y="53"/>
                  </a:lnTo>
                  <a:lnTo>
                    <a:pt x="700" y="53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8" y="51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94" y="50"/>
                  </a:lnTo>
                  <a:lnTo>
                    <a:pt x="694" y="50"/>
                  </a:lnTo>
                  <a:lnTo>
                    <a:pt x="694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2" y="48"/>
                  </a:lnTo>
                  <a:lnTo>
                    <a:pt x="690" y="48"/>
                  </a:lnTo>
                  <a:lnTo>
                    <a:pt x="690" y="48"/>
                  </a:lnTo>
                  <a:lnTo>
                    <a:pt x="689" y="48"/>
                  </a:lnTo>
                  <a:lnTo>
                    <a:pt x="689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7" y="48"/>
                  </a:lnTo>
                  <a:lnTo>
                    <a:pt x="685" y="48"/>
                  </a:lnTo>
                  <a:lnTo>
                    <a:pt x="685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3" y="48"/>
                  </a:lnTo>
                  <a:lnTo>
                    <a:pt x="681" y="48"/>
                  </a:lnTo>
                  <a:lnTo>
                    <a:pt x="681" y="48"/>
                  </a:lnTo>
                  <a:lnTo>
                    <a:pt x="681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6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8" y="46"/>
                  </a:lnTo>
                  <a:lnTo>
                    <a:pt x="679" y="46"/>
                  </a:lnTo>
                  <a:lnTo>
                    <a:pt x="679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1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3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5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7" y="46"/>
                  </a:lnTo>
                  <a:lnTo>
                    <a:pt x="689" y="46"/>
                  </a:lnTo>
                  <a:lnTo>
                    <a:pt x="689" y="46"/>
                  </a:lnTo>
                  <a:lnTo>
                    <a:pt x="690" y="46"/>
                  </a:lnTo>
                  <a:lnTo>
                    <a:pt x="690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2" y="46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4" y="48"/>
                  </a:lnTo>
                  <a:lnTo>
                    <a:pt x="696" y="48"/>
                  </a:lnTo>
                  <a:lnTo>
                    <a:pt x="696" y="48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698" y="50"/>
                  </a:lnTo>
                  <a:lnTo>
                    <a:pt x="700" y="51"/>
                  </a:lnTo>
                  <a:lnTo>
                    <a:pt x="700" y="51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1" y="51"/>
                  </a:lnTo>
                  <a:lnTo>
                    <a:pt x="703" y="51"/>
                  </a:lnTo>
                  <a:lnTo>
                    <a:pt x="703" y="51"/>
                  </a:lnTo>
                  <a:lnTo>
                    <a:pt x="703" y="53"/>
                  </a:lnTo>
                  <a:lnTo>
                    <a:pt x="705" y="53"/>
                  </a:lnTo>
                  <a:lnTo>
                    <a:pt x="703" y="55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7"/>
                  </a:lnTo>
                  <a:lnTo>
                    <a:pt x="703" y="59"/>
                  </a:lnTo>
                  <a:lnTo>
                    <a:pt x="703" y="61"/>
                  </a:lnTo>
                  <a:lnTo>
                    <a:pt x="703" y="61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2"/>
                  </a:lnTo>
                  <a:lnTo>
                    <a:pt x="703" y="64"/>
                  </a:lnTo>
                  <a:lnTo>
                    <a:pt x="703" y="66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5" y="70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5" y="72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7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3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5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09" y="77"/>
                  </a:lnTo>
                  <a:lnTo>
                    <a:pt x="711" y="77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79"/>
                  </a:lnTo>
                  <a:lnTo>
                    <a:pt x="711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2" y="81"/>
                  </a:lnTo>
                  <a:lnTo>
                    <a:pt x="714" y="83"/>
                  </a:lnTo>
                  <a:lnTo>
                    <a:pt x="714" y="83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4" y="79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4" y="77"/>
                  </a:lnTo>
                  <a:lnTo>
                    <a:pt x="716" y="77"/>
                  </a:lnTo>
                  <a:lnTo>
                    <a:pt x="716" y="77"/>
                  </a:lnTo>
                  <a:lnTo>
                    <a:pt x="716" y="79"/>
                  </a:lnTo>
                  <a:lnTo>
                    <a:pt x="716" y="79"/>
                  </a:lnTo>
                  <a:lnTo>
                    <a:pt x="718" y="79"/>
                  </a:lnTo>
                  <a:lnTo>
                    <a:pt x="718" y="79"/>
                  </a:lnTo>
                  <a:lnTo>
                    <a:pt x="718" y="77"/>
                  </a:lnTo>
                  <a:lnTo>
                    <a:pt x="718" y="77"/>
                  </a:lnTo>
                  <a:lnTo>
                    <a:pt x="718" y="79"/>
                  </a:lnTo>
                  <a:lnTo>
                    <a:pt x="720" y="79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0" y="81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1" y="83"/>
                  </a:lnTo>
                  <a:lnTo>
                    <a:pt x="723" y="83"/>
                  </a:lnTo>
                  <a:lnTo>
                    <a:pt x="723" y="83"/>
                  </a:lnTo>
                  <a:lnTo>
                    <a:pt x="723" y="81"/>
                  </a:lnTo>
                  <a:lnTo>
                    <a:pt x="725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7" y="81"/>
                  </a:lnTo>
                  <a:lnTo>
                    <a:pt x="729" y="81"/>
                  </a:lnTo>
                  <a:lnTo>
                    <a:pt x="731" y="79"/>
                  </a:lnTo>
                  <a:lnTo>
                    <a:pt x="731" y="79"/>
                  </a:lnTo>
                  <a:lnTo>
                    <a:pt x="732" y="79"/>
                  </a:lnTo>
                  <a:lnTo>
                    <a:pt x="732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4" y="75"/>
                  </a:lnTo>
                  <a:lnTo>
                    <a:pt x="734" y="73"/>
                  </a:lnTo>
                  <a:lnTo>
                    <a:pt x="734" y="73"/>
                  </a:lnTo>
                  <a:lnTo>
                    <a:pt x="736" y="73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6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4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2" y="72"/>
                  </a:lnTo>
                  <a:lnTo>
                    <a:pt x="731" y="72"/>
                  </a:lnTo>
                  <a:lnTo>
                    <a:pt x="731" y="72"/>
                  </a:lnTo>
                  <a:lnTo>
                    <a:pt x="731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29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1" y="70"/>
                  </a:lnTo>
                  <a:lnTo>
                    <a:pt x="732" y="70"/>
                  </a:lnTo>
                  <a:lnTo>
                    <a:pt x="734" y="70"/>
                  </a:lnTo>
                  <a:lnTo>
                    <a:pt x="734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6" y="70"/>
                  </a:lnTo>
                  <a:lnTo>
                    <a:pt x="734" y="70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4" y="64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6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4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6" y="68"/>
                  </a:lnTo>
                  <a:lnTo>
                    <a:pt x="738" y="68"/>
                  </a:lnTo>
                  <a:lnTo>
                    <a:pt x="738" y="68"/>
                  </a:lnTo>
                  <a:lnTo>
                    <a:pt x="740" y="68"/>
                  </a:lnTo>
                  <a:lnTo>
                    <a:pt x="742" y="66"/>
                  </a:lnTo>
                  <a:lnTo>
                    <a:pt x="743" y="66"/>
                  </a:lnTo>
                  <a:lnTo>
                    <a:pt x="743" y="66"/>
                  </a:lnTo>
                  <a:lnTo>
                    <a:pt x="745" y="66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5" y="64"/>
                  </a:lnTo>
                  <a:lnTo>
                    <a:pt x="743" y="64"/>
                  </a:lnTo>
                  <a:lnTo>
                    <a:pt x="743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4"/>
                  </a:lnTo>
                  <a:lnTo>
                    <a:pt x="742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40" y="62"/>
                  </a:lnTo>
                  <a:lnTo>
                    <a:pt x="738" y="64"/>
                  </a:lnTo>
                  <a:lnTo>
                    <a:pt x="738" y="64"/>
                  </a:lnTo>
                  <a:lnTo>
                    <a:pt x="738" y="62"/>
                  </a:lnTo>
                  <a:lnTo>
                    <a:pt x="738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6" y="62"/>
                  </a:lnTo>
                  <a:lnTo>
                    <a:pt x="734" y="62"/>
                  </a:lnTo>
                  <a:lnTo>
                    <a:pt x="734" y="61"/>
                  </a:lnTo>
                  <a:lnTo>
                    <a:pt x="734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2" y="61"/>
                  </a:lnTo>
                  <a:lnTo>
                    <a:pt x="731" y="59"/>
                  </a:lnTo>
                  <a:lnTo>
                    <a:pt x="731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727" y="59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7" y="57"/>
                  </a:lnTo>
                  <a:lnTo>
                    <a:pt x="729" y="57"/>
                  </a:lnTo>
                  <a:lnTo>
                    <a:pt x="729" y="57"/>
                  </a:lnTo>
                  <a:lnTo>
                    <a:pt x="731" y="57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4" y="59"/>
                  </a:lnTo>
                  <a:lnTo>
                    <a:pt x="734" y="59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4" y="57"/>
                  </a:lnTo>
                  <a:lnTo>
                    <a:pt x="736" y="57"/>
                  </a:lnTo>
                  <a:lnTo>
                    <a:pt x="736" y="59"/>
                  </a:lnTo>
                  <a:lnTo>
                    <a:pt x="736" y="59"/>
                  </a:lnTo>
                  <a:lnTo>
                    <a:pt x="736" y="61"/>
                  </a:lnTo>
                  <a:lnTo>
                    <a:pt x="736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38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0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2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3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5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7" y="61"/>
                  </a:lnTo>
                  <a:lnTo>
                    <a:pt x="749" y="61"/>
                  </a:lnTo>
                  <a:lnTo>
                    <a:pt x="749" y="62"/>
                  </a:lnTo>
                  <a:lnTo>
                    <a:pt x="751" y="61"/>
                  </a:lnTo>
                  <a:lnTo>
                    <a:pt x="751" y="61"/>
                  </a:lnTo>
                  <a:lnTo>
                    <a:pt x="751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3" y="62"/>
                  </a:lnTo>
                  <a:lnTo>
                    <a:pt x="754" y="62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6" y="61"/>
                  </a:lnTo>
                  <a:lnTo>
                    <a:pt x="756" y="61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6" y="59"/>
                  </a:lnTo>
                  <a:lnTo>
                    <a:pt x="754" y="61"/>
                  </a:lnTo>
                  <a:lnTo>
                    <a:pt x="754" y="61"/>
                  </a:lnTo>
                  <a:lnTo>
                    <a:pt x="753" y="59"/>
                  </a:lnTo>
                  <a:lnTo>
                    <a:pt x="753" y="59"/>
                  </a:lnTo>
                  <a:lnTo>
                    <a:pt x="751" y="59"/>
                  </a:lnTo>
                  <a:lnTo>
                    <a:pt x="751" y="59"/>
                  </a:lnTo>
                  <a:lnTo>
                    <a:pt x="751" y="57"/>
                  </a:lnTo>
                  <a:lnTo>
                    <a:pt x="751" y="57"/>
                  </a:lnTo>
                  <a:lnTo>
                    <a:pt x="751" y="55"/>
                  </a:lnTo>
                  <a:lnTo>
                    <a:pt x="749" y="55"/>
                  </a:lnTo>
                  <a:lnTo>
                    <a:pt x="749" y="55"/>
                  </a:lnTo>
                  <a:lnTo>
                    <a:pt x="747" y="55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7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5"/>
                  </a:lnTo>
                  <a:lnTo>
                    <a:pt x="745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5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3" y="53"/>
                  </a:lnTo>
                  <a:lnTo>
                    <a:pt x="745" y="53"/>
                  </a:lnTo>
                  <a:lnTo>
                    <a:pt x="745" y="53"/>
                  </a:lnTo>
                  <a:lnTo>
                    <a:pt x="745" y="51"/>
                  </a:lnTo>
                  <a:lnTo>
                    <a:pt x="743" y="51"/>
                  </a:lnTo>
                  <a:lnTo>
                    <a:pt x="743" y="51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2" y="50"/>
                  </a:lnTo>
                  <a:lnTo>
                    <a:pt x="742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3" y="50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5" y="51"/>
                  </a:lnTo>
                  <a:lnTo>
                    <a:pt x="747" y="51"/>
                  </a:lnTo>
                  <a:lnTo>
                    <a:pt x="747" y="51"/>
                  </a:lnTo>
                  <a:lnTo>
                    <a:pt x="747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3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49" y="51"/>
                  </a:lnTo>
                  <a:lnTo>
                    <a:pt x="751" y="51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3"/>
                  </a:lnTo>
                  <a:lnTo>
                    <a:pt x="751" y="55"/>
                  </a:lnTo>
                  <a:lnTo>
                    <a:pt x="751" y="55"/>
                  </a:lnTo>
                  <a:lnTo>
                    <a:pt x="753" y="55"/>
                  </a:lnTo>
                  <a:lnTo>
                    <a:pt x="753" y="55"/>
                  </a:lnTo>
                  <a:lnTo>
                    <a:pt x="754" y="57"/>
                  </a:lnTo>
                  <a:lnTo>
                    <a:pt x="754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6" y="57"/>
                  </a:lnTo>
                  <a:lnTo>
                    <a:pt x="758" y="57"/>
                  </a:lnTo>
                  <a:lnTo>
                    <a:pt x="758" y="57"/>
                  </a:lnTo>
                  <a:lnTo>
                    <a:pt x="760" y="57"/>
                  </a:lnTo>
                  <a:lnTo>
                    <a:pt x="760" y="57"/>
                  </a:lnTo>
                  <a:lnTo>
                    <a:pt x="760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2" y="55"/>
                  </a:lnTo>
                  <a:lnTo>
                    <a:pt x="760" y="55"/>
                  </a:lnTo>
                  <a:lnTo>
                    <a:pt x="760" y="55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58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0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2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4" y="53"/>
                  </a:lnTo>
                  <a:lnTo>
                    <a:pt x="765" y="53"/>
                  </a:lnTo>
                  <a:lnTo>
                    <a:pt x="767" y="51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7" y="50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5" y="48"/>
                  </a:lnTo>
                  <a:lnTo>
                    <a:pt x="765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2" y="48"/>
                  </a:lnTo>
                  <a:lnTo>
                    <a:pt x="762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8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4" y="46"/>
                  </a:lnTo>
                  <a:lnTo>
                    <a:pt x="762" y="46"/>
                  </a:lnTo>
                  <a:lnTo>
                    <a:pt x="762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4"/>
                  </a:lnTo>
                  <a:lnTo>
                    <a:pt x="760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6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6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4"/>
                  </a:lnTo>
                  <a:lnTo>
                    <a:pt x="758" y="42"/>
                  </a:lnTo>
                  <a:lnTo>
                    <a:pt x="756" y="42"/>
                  </a:lnTo>
                  <a:lnTo>
                    <a:pt x="756" y="42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6" y="40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3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1" y="39"/>
                  </a:lnTo>
                  <a:lnTo>
                    <a:pt x="751" y="39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47" y="39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7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3"/>
                  </a:lnTo>
                  <a:lnTo>
                    <a:pt x="749" y="33"/>
                  </a:lnTo>
                  <a:lnTo>
                    <a:pt x="751" y="33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5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49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1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3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6" y="37"/>
                  </a:lnTo>
                  <a:lnTo>
                    <a:pt x="758" y="37"/>
                  </a:lnTo>
                  <a:lnTo>
                    <a:pt x="758" y="37"/>
                  </a:lnTo>
                  <a:lnTo>
                    <a:pt x="758" y="39"/>
                  </a:lnTo>
                  <a:lnTo>
                    <a:pt x="758" y="39"/>
                  </a:lnTo>
                  <a:lnTo>
                    <a:pt x="760" y="39"/>
                  </a:lnTo>
                  <a:lnTo>
                    <a:pt x="760" y="39"/>
                  </a:lnTo>
                  <a:lnTo>
                    <a:pt x="760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2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4" y="40"/>
                  </a:lnTo>
                  <a:lnTo>
                    <a:pt x="765" y="40"/>
                  </a:lnTo>
                  <a:lnTo>
                    <a:pt x="765" y="42"/>
                  </a:lnTo>
                  <a:lnTo>
                    <a:pt x="765" y="42"/>
                  </a:lnTo>
                  <a:lnTo>
                    <a:pt x="767" y="42"/>
                  </a:lnTo>
                  <a:lnTo>
                    <a:pt x="767" y="44"/>
                  </a:lnTo>
                  <a:lnTo>
                    <a:pt x="767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69" y="44"/>
                  </a:lnTo>
                  <a:lnTo>
                    <a:pt x="771" y="46"/>
                  </a:lnTo>
                  <a:lnTo>
                    <a:pt x="771" y="46"/>
                  </a:lnTo>
                  <a:lnTo>
                    <a:pt x="773" y="46"/>
                  </a:lnTo>
                  <a:lnTo>
                    <a:pt x="773" y="46"/>
                  </a:lnTo>
                  <a:lnTo>
                    <a:pt x="774" y="46"/>
                  </a:lnTo>
                  <a:lnTo>
                    <a:pt x="776" y="46"/>
                  </a:lnTo>
                  <a:lnTo>
                    <a:pt x="778" y="46"/>
                  </a:lnTo>
                  <a:lnTo>
                    <a:pt x="780" y="46"/>
                  </a:lnTo>
                  <a:lnTo>
                    <a:pt x="780" y="46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80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8" y="44"/>
                  </a:lnTo>
                  <a:lnTo>
                    <a:pt x="776" y="44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6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4" y="42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3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2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1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3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40"/>
                  </a:lnTo>
                  <a:lnTo>
                    <a:pt x="774" y="39"/>
                  </a:lnTo>
                  <a:lnTo>
                    <a:pt x="774" y="37"/>
                  </a:lnTo>
                  <a:lnTo>
                    <a:pt x="774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7"/>
                  </a:lnTo>
                  <a:lnTo>
                    <a:pt x="773" y="35"/>
                  </a:lnTo>
                  <a:lnTo>
                    <a:pt x="773" y="35"/>
                  </a:lnTo>
                  <a:lnTo>
                    <a:pt x="771" y="35"/>
                  </a:lnTo>
                  <a:lnTo>
                    <a:pt x="771" y="35"/>
                  </a:lnTo>
                  <a:lnTo>
                    <a:pt x="771" y="33"/>
                  </a:lnTo>
                  <a:lnTo>
                    <a:pt x="771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71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7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1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30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5" y="28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30"/>
                  </a:lnTo>
                  <a:lnTo>
                    <a:pt x="767" y="28"/>
                  </a:lnTo>
                  <a:lnTo>
                    <a:pt x="767" y="28"/>
                  </a:lnTo>
                  <a:lnTo>
                    <a:pt x="769" y="28"/>
                  </a:lnTo>
                  <a:lnTo>
                    <a:pt x="769" y="30"/>
                  </a:lnTo>
                  <a:lnTo>
                    <a:pt x="769" y="30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69" y="28"/>
                  </a:lnTo>
                  <a:lnTo>
                    <a:pt x="771" y="28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1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3" y="30"/>
                  </a:lnTo>
                  <a:lnTo>
                    <a:pt x="774" y="30"/>
                  </a:lnTo>
                  <a:lnTo>
                    <a:pt x="774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1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3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3"/>
                  </a:lnTo>
                  <a:lnTo>
                    <a:pt x="774" y="35"/>
                  </a:lnTo>
                  <a:lnTo>
                    <a:pt x="774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5"/>
                  </a:lnTo>
                  <a:lnTo>
                    <a:pt x="776" y="33"/>
                  </a:lnTo>
                  <a:lnTo>
                    <a:pt x="776" y="33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5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78" y="37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39"/>
                  </a:lnTo>
                  <a:lnTo>
                    <a:pt x="780" y="40"/>
                  </a:lnTo>
                  <a:lnTo>
                    <a:pt x="780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2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4" y="40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2"/>
                  </a:lnTo>
                  <a:lnTo>
                    <a:pt x="785" y="44"/>
                  </a:lnTo>
                  <a:lnTo>
                    <a:pt x="785" y="44"/>
                  </a:lnTo>
                  <a:lnTo>
                    <a:pt x="785" y="46"/>
                  </a:lnTo>
                  <a:lnTo>
                    <a:pt x="785" y="46"/>
                  </a:lnTo>
                  <a:lnTo>
                    <a:pt x="787" y="48"/>
                  </a:lnTo>
                  <a:lnTo>
                    <a:pt x="787" y="48"/>
                  </a:lnTo>
                  <a:lnTo>
                    <a:pt x="789" y="50"/>
                  </a:lnTo>
                  <a:lnTo>
                    <a:pt x="789" y="50"/>
                  </a:lnTo>
                  <a:lnTo>
                    <a:pt x="791" y="50"/>
                  </a:lnTo>
                  <a:lnTo>
                    <a:pt x="793" y="51"/>
                  </a:lnTo>
                  <a:lnTo>
                    <a:pt x="793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1"/>
                  </a:lnTo>
                  <a:lnTo>
                    <a:pt x="795" y="50"/>
                  </a:lnTo>
                  <a:lnTo>
                    <a:pt x="795" y="50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8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1" y="46"/>
                  </a:lnTo>
                  <a:lnTo>
                    <a:pt x="791" y="46"/>
                  </a:lnTo>
                  <a:lnTo>
                    <a:pt x="791" y="44"/>
                  </a:lnTo>
                  <a:lnTo>
                    <a:pt x="791" y="44"/>
                  </a:lnTo>
                  <a:lnTo>
                    <a:pt x="789" y="44"/>
                  </a:lnTo>
                  <a:lnTo>
                    <a:pt x="789" y="44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9" y="42"/>
                  </a:lnTo>
                  <a:lnTo>
                    <a:pt x="787" y="42"/>
                  </a:lnTo>
                  <a:lnTo>
                    <a:pt x="787" y="42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40"/>
                  </a:lnTo>
                  <a:lnTo>
                    <a:pt x="787" y="39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5" y="37"/>
                  </a:lnTo>
                  <a:lnTo>
                    <a:pt x="784" y="37"/>
                  </a:lnTo>
                  <a:lnTo>
                    <a:pt x="784" y="35"/>
                  </a:lnTo>
                  <a:lnTo>
                    <a:pt x="782" y="35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3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780" y="31"/>
                  </a:lnTo>
                  <a:lnTo>
                    <a:pt x="780" y="31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80" y="30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8" y="28"/>
                  </a:lnTo>
                  <a:lnTo>
                    <a:pt x="776" y="26"/>
                  </a:lnTo>
                  <a:lnTo>
                    <a:pt x="776" y="26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4" y="24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2"/>
                  </a:lnTo>
                  <a:lnTo>
                    <a:pt x="773" y="20"/>
                  </a:lnTo>
                  <a:lnTo>
                    <a:pt x="773" y="20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3" y="19"/>
                  </a:lnTo>
                  <a:lnTo>
                    <a:pt x="771" y="17"/>
                  </a:lnTo>
                  <a:lnTo>
                    <a:pt x="771" y="17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5"/>
                  </a:lnTo>
                  <a:lnTo>
                    <a:pt x="771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7" y="13"/>
                  </a:lnTo>
                  <a:lnTo>
                    <a:pt x="769" y="13"/>
                  </a:lnTo>
                  <a:lnTo>
                    <a:pt x="769" y="13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5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69" y="17"/>
                  </a:lnTo>
                  <a:lnTo>
                    <a:pt x="771" y="17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71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19"/>
                  </a:lnTo>
                  <a:lnTo>
                    <a:pt x="769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71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9" y="20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7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9"/>
                  </a:lnTo>
                  <a:lnTo>
                    <a:pt x="765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7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65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3"/>
                  </a:lnTo>
                  <a:lnTo>
                    <a:pt x="764" y="15"/>
                  </a:lnTo>
                  <a:lnTo>
                    <a:pt x="764" y="15"/>
                  </a:lnTo>
                  <a:lnTo>
                    <a:pt x="762" y="15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2" y="13"/>
                  </a:lnTo>
                  <a:lnTo>
                    <a:pt x="760" y="11"/>
                  </a:lnTo>
                  <a:lnTo>
                    <a:pt x="754" y="0"/>
                  </a:lnTo>
                  <a:lnTo>
                    <a:pt x="754" y="0"/>
                  </a:lnTo>
                  <a:lnTo>
                    <a:pt x="745" y="4"/>
                  </a:lnTo>
                  <a:lnTo>
                    <a:pt x="727" y="9"/>
                  </a:lnTo>
                  <a:lnTo>
                    <a:pt x="711" y="15"/>
                  </a:lnTo>
                  <a:lnTo>
                    <a:pt x="705" y="17"/>
                  </a:lnTo>
                  <a:lnTo>
                    <a:pt x="670" y="26"/>
                  </a:lnTo>
                  <a:lnTo>
                    <a:pt x="647" y="33"/>
                  </a:lnTo>
                  <a:lnTo>
                    <a:pt x="632" y="39"/>
                  </a:lnTo>
                  <a:lnTo>
                    <a:pt x="590" y="50"/>
                  </a:lnTo>
                  <a:lnTo>
                    <a:pt x="577" y="53"/>
                  </a:lnTo>
                  <a:lnTo>
                    <a:pt x="563" y="59"/>
                  </a:lnTo>
                  <a:lnTo>
                    <a:pt x="537" y="66"/>
                  </a:lnTo>
                  <a:lnTo>
                    <a:pt x="524" y="72"/>
                  </a:lnTo>
                  <a:lnTo>
                    <a:pt x="499" y="77"/>
                  </a:lnTo>
                  <a:lnTo>
                    <a:pt x="493" y="79"/>
                  </a:lnTo>
                  <a:lnTo>
                    <a:pt x="458" y="88"/>
                  </a:lnTo>
                  <a:lnTo>
                    <a:pt x="453" y="90"/>
                  </a:lnTo>
                  <a:lnTo>
                    <a:pt x="424" y="99"/>
                  </a:lnTo>
                  <a:lnTo>
                    <a:pt x="404" y="103"/>
                  </a:lnTo>
                  <a:lnTo>
                    <a:pt x="374" y="112"/>
                  </a:lnTo>
                  <a:lnTo>
                    <a:pt x="372" y="112"/>
                  </a:lnTo>
                  <a:lnTo>
                    <a:pt x="336" y="121"/>
                  </a:lnTo>
                  <a:lnTo>
                    <a:pt x="318" y="125"/>
                  </a:lnTo>
                  <a:lnTo>
                    <a:pt x="296" y="130"/>
                  </a:lnTo>
                  <a:lnTo>
                    <a:pt x="290" y="132"/>
                  </a:lnTo>
                  <a:lnTo>
                    <a:pt x="246" y="14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5" y="150"/>
                  </a:lnTo>
                  <a:lnTo>
                    <a:pt x="214" y="150"/>
                  </a:lnTo>
                  <a:lnTo>
                    <a:pt x="215" y="152"/>
                  </a:lnTo>
                  <a:lnTo>
                    <a:pt x="214" y="154"/>
                  </a:lnTo>
                  <a:lnTo>
                    <a:pt x="215" y="157"/>
                  </a:lnTo>
                  <a:lnTo>
                    <a:pt x="215" y="159"/>
                  </a:lnTo>
                  <a:lnTo>
                    <a:pt x="217" y="161"/>
                  </a:lnTo>
                  <a:lnTo>
                    <a:pt x="215" y="161"/>
                  </a:lnTo>
                  <a:lnTo>
                    <a:pt x="215" y="163"/>
                  </a:lnTo>
                  <a:lnTo>
                    <a:pt x="215" y="165"/>
                  </a:lnTo>
                  <a:lnTo>
                    <a:pt x="215" y="168"/>
                  </a:lnTo>
                  <a:lnTo>
                    <a:pt x="214" y="170"/>
                  </a:lnTo>
                  <a:lnTo>
                    <a:pt x="214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7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7" y="179"/>
                  </a:lnTo>
                  <a:lnTo>
                    <a:pt x="214" y="179"/>
                  </a:lnTo>
                  <a:lnTo>
                    <a:pt x="212" y="179"/>
                  </a:lnTo>
                  <a:lnTo>
                    <a:pt x="212" y="178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6" y="181"/>
                  </a:lnTo>
                  <a:lnTo>
                    <a:pt x="204" y="183"/>
                  </a:lnTo>
                  <a:lnTo>
                    <a:pt x="204" y="185"/>
                  </a:lnTo>
                  <a:lnTo>
                    <a:pt x="203" y="185"/>
                  </a:lnTo>
                  <a:lnTo>
                    <a:pt x="201" y="187"/>
                  </a:lnTo>
                  <a:lnTo>
                    <a:pt x="201" y="187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1" y="192"/>
                  </a:lnTo>
                  <a:lnTo>
                    <a:pt x="195" y="209"/>
                  </a:lnTo>
                  <a:lnTo>
                    <a:pt x="195" y="210"/>
                  </a:lnTo>
                  <a:lnTo>
                    <a:pt x="195" y="210"/>
                  </a:lnTo>
                  <a:lnTo>
                    <a:pt x="195" y="212"/>
                  </a:lnTo>
                  <a:lnTo>
                    <a:pt x="195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2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8" y="216"/>
                  </a:lnTo>
                  <a:lnTo>
                    <a:pt x="186" y="216"/>
                  </a:lnTo>
                  <a:lnTo>
                    <a:pt x="184" y="216"/>
                  </a:lnTo>
                  <a:lnTo>
                    <a:pt x="182" y="212"/>
                  </a:lnTo>
                  <a:lnTo>
                    <a:pt x="182" y="212"/>
                  </a:lnTo>
                  <a:lnTo>
                    <a:pt x="181" y="212"/>
                  </a:lnTo>
                  <a:lnTo>
                    <a:pt x="181" y="210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7" y="214"/>
                  </a:lnTo>
                  <a:lnTo>
                    <a:pt x="175" y="214"/>
                  </a:lnTo>
                  <a:lnTo>
                    <a:pt x="175" y="216"/>
                  </a:lnTo>
                  <a:lnTo>
                    <a:pt x="173" y="216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70" y="220"/>
                  </a:lnTo>
                  <a:lnTo>
                    <a:pt x="164" y="220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1" y="223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9" y="227"/>
                  </a:lnTo>
                  <a:lnTo>
                    <a:pt x="157" y="232"/>
                  </a:lnTo>
                  <a:lnTo>
                    <a:pt x="157" y="234"/>
                  </a:lnTo>
                  <a:lnTo>
                    <a:pt x="155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0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1" y="242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3"/>
                  </a:lnTo>
                  <a:lnTo>
                    <a:pt x="150" y="243"/>
                  </a:lnTo>
                  <a:lnTo>
                    <a:pt x="148" y="243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2" y="245"/>
                  </a:lnTo>
                  <a:lnTo>
                    <a:pt x="142" y="243"/>
                  </a:lnTo>
                  <a:lnTo>
                    <a:pt x="144" y="242"/>
                  </a:lnTo>
                  <a:lnTo>
                    <a:pt x="142" y="240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3" y="236"/>
                  </a:lnTo>
                  <a:lnTo>
                    <a:pt x="133" y="238"/>
                  </a:lnTo>
                  <a:lnTo>
                    <a:pt x="131" y="240"/>
                  </a:lnTo>
                  <a:lnTo>
                    <a:pt x="129" y="242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26" y="245"/>
                  </a:lnTo>
                  <a:lnTo>
                    <a:pt x="126" y="247"/>
                  </a:lnTo>
                  <a:lnTo>
                    <a:pt x="128" y="247"/>
                  </a:lnTo>
                  <a:lnTo>
                    <a:pt x="128" y="24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24" y="254"/>
                  </a:lnTo>
                  <a:lnTo>
                    <a:pt x="124" y="254"/>
                  </a:lnTo>
                  <a:lnTo>
                    <a:pt x="120" y="251"/>
                  </a:lnTo>
                  <a:lnTo>
                    <a:pt x="120" y="252"/>
                  </a:lnTo>
                  <a:lnTo>
                    <a:pt x="119" y="252"/>
                  </a:lnTo>
                  <a:lnTo>
                    <a:pt x="115" y="252"/>
                  </a:lnTo>
                  <a:lnTo>
                    <a:pt x="115" y="252"/>
                  </a:lnTo>
                  <a:lnTo>
                    <a:pt x="117" y="254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5" y="256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0"/>
                  </a:lnTo>
                  <a:lnTo>
                    <a:pt x="117" y="262"/>
                  </a:lnTo>
                  <a:lnTo>
                    <a:pt x="119" y="262"/>
                  </a:lnTo>
                  <a:lnTo>
                    <a:pt x="119" y="262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17" y="265"/>
                  </a:lnTo>
                  <a:lnTo>
                    <a:pt x="117" y="267"/>
                  </a:lnTo>
                  <a:lnTo>
                    <a:pt x="115" y="269"/>
                  </a:lnTo>
                  <a:lnTo>
                    <a:pt x="115" y="271"/>
                  </a:lnTo>
                  <a:lnTo>
                    <a:pt x="115" y="273"/>
                  </a:lnTo>
                  <a:lnTo>
                    <a:pt x="113" y="274"/>
                  </a:lnTo>
                  <a:lnTo>
                    <a:pt x="113" y="276"/>
                  </a:lnTo>
                  <a:lnTo>
                    <a:pt x="111" y="276"/>
                  </a:lnTo>
                  <a:lnTo>
                    <a:pt x="109" y="276"/>
                  </a:lnTo>
                  <a:lnTo>
                    <a:pt x="106" y="276"/>
                  </a:lnTo>
                  <a:lnTo>
                    <a:pt x="104" y="276"/>
                  </a:lnTo>
                  <a:lnTo>
                    <a:pt x="102" y="280"/>
                  </a:lnTo>
                  <a:lnTo>
                    <a:pt x="100" y="280"/>
                  </a:lnTo>
                  <a:lnTo>
                    <a:pt x="100" y="280"/>
                  </a:lnTo>
                  <a:lnTo>
                    <a:pt x="97" y="282"/>
                  </a:lnTo>
                  <a:lnTo>
                    <a:pt x="97" y="282"/>
                  </a:lnTo>
                  <a:lnTo>
                    <a:pt x="95" y="282"/>
                  </a:lnTo>
                  <a:lnTo>
                    <a:pt x="95" y="285"/>
                  </a:lnTo>
                  <a:lnTo>
                    <a:pt x="93" y="287"/>
                  </a:lnTo>
                  <a:lnTo>
                    <a:pt x="91" y="287"/>
                  </a:lnTo>
                  <a:lnTo>
                    <a:pt x="89" y="287"/>
                  </a:lnTo>
                  <a:lnTo>
                    <a:pt x="89" y="289"/>
                  </a:lnTo>
                  <a:lnTo>
                    <a:pt x="87" y="289"/>
                  </a:lnTo>
                  <a:lnTo>
                    <a:pt x="87" y="293"/>
                  </a:lnTo>
                  <a:lnTo>
                    <a:pt x="86" y="295"/>
                  </a:lnTo>
                  <a:lnTo>
                    <a:pt x="86" y="298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2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0" y="300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4"/>
                  </a:lnTo>
                  <a:lnTo>
                    <a:pt x="75" y="305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69" y="311"/>
                  </a:lnTo>
                  <a:lnTo>
                    <a:pt x="69" y="313"/>
                  </a:lnTo>
                  <a:lnTo>
                    <a:pt x="66" y="315"/>
                  </a:lnTo>
                  <a:lnTo>
                    <a:pt x="66" y="315"/>
                  </a:lnTo>
                  <a:lnTo>
                    <a:pt x="64" y="315"/>
                  </a:lnTo>
                  <a:lnTo>
                    <a:pt x="62" y="315"/>
                  </a:lnTo>
                  <a:lnTo>
                    <a:pt x="58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5" y="316"/>
                  </a:lnTo>
                  <a:lnTo>
                    <a:pt x="55" y="316"/>
                  </a:lnTo>
                  <a:lnTo>
                    <a:pt x="53" y="316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5" y="318"/>
                  </a:lnTo>
                  <a:lnTo>
                    <a:pt x="42" y="318"/>
                  </a:lnTo>
                  <a:lnTo>
                    <a:pt x="40" y="320"/>
                  </a:lnTo>
                  <a:lnTo>
                    <a:pt x="38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1" y="329"/>
                  </a:lnTo>
                  <a:lnTo>
                    <a:pt x="31" y="331"/>
                  </a:lnTo>
                  <a:lnTo>
                    <a:pt x="29" y="333"/>
                  </a:lnTo>
                  <a:lnTo>
                    <a:pt x="29" y="335"/>
                  </a:lnTo>
                  <a:lnTo>
                    <a:pt x="27" y="335"/>
                  </a:lnTo>
                  <a:lnTo>
                    <a:pt x="25" y="337"/>
                  </a:lnTo>
                  <a:lnTo>
                    <a:pt x="25" y="337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42"/>
                  </a:lnTo>
                  <a:lnTo>
                    <a:pt x="20" y="344"/>
                  </a:lnTo>
                  <a:lnTo>
                    <a:pt x="20" y="344"/>
                  </a:lnTo>
                  <a:lnTo>
                    <a:pt x="22" y="346"/>
                  </a:lnTo>
                  <a:lnTo>
                    <a:pt x="24" y="348"/>
                  </a:lnTo>
                  <a:lnTo>
                    <a:pt x="22" y="351"/>
                  </a:lnTo>
                  <a:lnTo>
                    <a:pt x="22" y="351"/>
                  </a:lnTo>
                  <a:lnTo>
                    <a:pt x="22" y="353"/>
                  </a:lnTo>
                  <a:lnTo>
                    <a:pt x="22" y="355"/>
                  </a:lnTo>
                  <a:lnTo>
                    <a:pt x="24" y="357"/>
                  </a:lnTo>
                  <a:lnTo>
                    <a:pt x="22" y="358"/>
                  </a:lnTo>
                  <a:lnTo>
                    <a:pt x="22" y="360"/>
                  </a:lnTo>
                  <a:lnTo>
                    <a:pt x="22" y="360"/>
                  </a:lnTo>
                  <a:lnTo>
                    <a:pt x="20" y="362"/>
                  </a:lnTo>
                  <a:lnTo>
                    <a:pt x="20" y="362"/>
                  </a:lnTo>
                  <a:lnTo>
                    <a:pt x="18" y="364"/>
                  </a:lnTo>
                  <a:lnTo>
                    <a:pt x="18" y="366"/>
                  </a:lnTo>
                  <a:lnTo>
                    <a:pt x="16" y="366"/>
                  </a:lnTo>
                  <a:lnTo>
                    <a:pt x="14" y="368"/>
                  </a:lnTo>
                  <a:lnTo>
                    <a:pt x="13" y="368"/>
                  </a:lnTo>
                  <a:lnTo>
                    <a:pt x="11" y="368"/>
                  </a:lnTo>
                  <a:lnTo>
                    <a:pt x="9" y="368"/>
                  </a:lnTo>
                  <a:lnTo>
                    <a:pt x="7" y="368"/>
                  </a:lnTo>
                  <a:lnTo>
                    <a:pt x="7" y="368"/>
                  </a:lnTo>
                  <a:lnTo>
                    <a:pt x="5" y="368"/>
                  </a:lnTo>
                  <a:lnTo>
                    <a:pt x="5" y="366"/>
                  </a:lnTo>
                  <a:lnTo>
                    <a:pt x="5" y="366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" y="402"/>
                  </a:lnTo>
                  <a:lnTo>
                    <a:pt x="122" y="37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5613400" y="798513"/>
              <a:ext cx="620713" cy="841375"/>
            </a:xfrm>
            <a:custGeom>
              <a:avLst/>
              <a:gdLst/>
              <a:ahLst/>
              <a:cxnLst>
                <a:cxn ang="0">
                  <a:pos x="43" y="506"/>
                </a:cxn>
                <a:cxn ang="0">
                  <a:pos x="60" y="441"/>
                </a:cxn>
                <a:cxn ang="0">
                  <a:pos x="53" y="377"/>
                </a:cxn>
                <a:cxn ang="0">
                  <a:pos x="56" y="362"/>
                </a:cxn>
                <a:cxn ang="0">
                  <a:pos x="53" y="353"/>
                </a:cxn>
                <a:cxn ang="0">
                  <a:pos x="43" y="353"/>
                </a:cxn>
                <a:cxn ang="0">
                  <a:pos x="42" y="338"/>
                </a:cxn>
                <a:cxn ang="0">
                  <a:pos x="36" y="340"/>
                </a:cxn>
                <a:cxn ang="0">
                  <a:pos x="29" y="320"/>
                </a:cxn>
                <a:cxn ang="0">
                  <a:pos x="16" y="307"/>
                </a:cxn>
                <a:cxn ang="0">
                  <a:pos x="16" y="276"/>
                </a:cxn>
                <a:cxn ang="0">
                  <a:pos x="9" y="254"/>
                </a:cxn>
                <a:cxn ang="0">
                  <a:pos x="9" y="225"/>
                </a:cxn>
                <a:cxn ang="0">
                  <a:pos x="16" y="199"/>
                </a:cxn>
                <a:cxn ang="0">
                  <a:pos x="14" y="178"/>
                </a:cxn>
                <a:cxn ang="0">
                  <a:pos x="21" y="150"/>
                </a:cxn>
                <a:cxn ang="0">
                  <a:pos x="29" y="121"/>
                </a:cxn>
                <a:cxn ang="0">
                  <a:pos x="43" y="106"/>
                </a:cxn>
                <a:cxn ang="0">
                  <a:pos x="56" y="93"/>
                </a:cxn>
                <a:cxn ang="0">
                  <a:pos x="54" y="112"/>
                </a:cxn>
                <a:cxn ang="0">
                  <a:pos x="56" y="125"/>
                </a:cxn>
                <a:cxn ang="0">
                  <a:pos x="63" y="128"/>
                </a:cxn>
                <a:cxn ang="0">
                  <a:pos x="69" y="114"/>
                </a:cxn>
                <a:cxn ang="0">
                  <a:pos x="65" y="139"/>
                </a:cxn>
                <a:cxn ang="0">
                  <a:pos x="74" y="114"/>
                </a:cxn>
                <a:cxn ang="0">
                  <a:pos x="71" y="86"/>
                </a:cxn>
                <a:cxn ang="0">
                  <a:pos x="74" y="68"/>
                </a:cxn>
                <a:cxn ang="0">
                  <a:pos x="91" y="57"/>
                </a:cxn>
                <a:cxn ang="0">
                  <a:pos x="96" y="50"/>
                </a:cxn>
                <a:cxn ang="0">
                  <a:pos x="91" y="20"/>
                </a:cxn>
                <a:cxn ang="0">
                  <a:pos x="98" y="8"/>
                </a:cxn>
                <a:cxn ang="0">
                  <a:pos x="111" y="0"/>
                </a:cxn>
                <a:cxn ang="0">
                  <a:pos x="135" y="9"/>
                </a:cxn>
                <a:cxn ang="0">
                  <a:pos x="162" y="11"/>
                </a:cxn>
                <a:cxn ang="0">
                  <a:pos x="191" y="22"/>
                </a:cxn>
                <a:cxn ang="0">
                  <a:pos x="219" y="31"/>
                </a:cxn>
                <a:cxn ang="0">
                  <a:pos x="232" y="33"/>
                </a:cxn>
                <a:cxn ang="0">
                  <a:pos x="243" y="50"/>
                </a:cxn>
                <a:cxn ang="0">
                  <a:pos x="250" y="61"/>
                </a:cxn>
                <a:cxn ang="0">
                  <a:pos x="241" y="66"/>
                </a:cxn>
                <a:cxn ang="0">
                  <a:pos x="252" y="84"/>
                </a:cxn>
                <a:cxn ang="0">
                  <a:pos x="266" y="125"/>
                </a:cxn>
                <a:cxn ang="0">
                  <a:pos x="261" y="163"/>
                </a:cxn>
                <a:cxn ang="0">
                  <a:pos x="254" y="190"/>
                </a:cxn>
                <a:cxn ang="0">
                  <a:pos x="235" y="201"/>
                </a:cxn>
                <a:cxn ang="0">
                  <a:pos x="232" y="223"/>
                </a:cxn>
                <a:cxn ang="0">
                  <a:pos x="246" y="245"/>
                </a:cxn>
                <a:cxn ang="0">
                  <a:pos x="270" y="229"/>
                </a:cxn>
                <a:cxn ang="0">
                  <a:pos x="277" y="210"/>
                </a:cxn>
                <a:cxn ang="0">
                  <a:pos x="286" y="192"/>
                </a:cxn>
                <a:cxn ang="0">
                  <a:pos x="321" y="176"/>
                </a:cxn>
                <a:cxn ang="0">
                  <a:pos x="354" y="223"/>
                </a:cxn>
                <a:cxn ang="0">
                  <a:pos x="374" y="271"/>
                </a:cxn>
                <a:cxn ang="0">
                  <a:pos x="387" y="311"/>
                </a:cxn>
                <a:cxn ang="0">
                  <a:pos x="381" y="344"/>
                </a:cxn>
                <a:cxn ang="0">
                  <a:pos x="365" y="344"/>
                </a:cxn>
                <a:cxn ang="0">
                  <a:pos x="361" y="358"/>
                </a:cxn>
                <a:cxn ang="0">
                  <a:pos x="361" y="380"/>
                </a:cxn>
                <a:cxn ang="0">
                  <a:pos x="345" y="408"/>
                </a:cxn>
                <a:cxn ang="0">
                  <a:pos x="347" y="428"/>
                </a:cxn>
                <a:cxn ang="0">
                  <a:pos x="339" y="435"/>
                </a:cxn>
                <a:cxn ang="0">
                  <a:pos x="338" y="448"/>
                </a:cxn>
                <a:cxn ang="0">
                  <a:pos x="332" y="466"/>
                </a:cxn>
              </a:cxnLst>
              <a:rect l="0" t="0" r="r" b="b"/>
              <a:pathLst>
                <a:path w="391" h="530">
                  <a:moveTo>
                    <a:pt x="330" y="470"/>
                  </a:moveTo>
                  <a:lnTo>
                    <a:pt x="303" y="477"/>
                  </a:lnTo>
                  <a:lnTo>
                    <a:pt x="296" y="479"/>
                  </a:lnTo>
                  <a:lnTo>
                    <a:pt x="252" y="490"/>
                  </a:lnTo>
                  <a:lnTo>
                    <a:pt x="248" y="492"/>
                  </a:lnTo>
                  <a:lnTo>
                    <a:pt x="211" y="501"/>
                  </a:lnTo>
                  <a:lnTo>
                    <a:pt x="210" y="494"/>
                  </a:lnTo>
                  <a:lnTo>
                    <a:pt x="208" y="494"/>
                  </a:lnTo>
                  <a:lnTo>
                    <a:pt x="175" y="501"/>
                  </a:lnTo>
                  <a:lnTo>
                    <a:pt x="166" y="503"/>
                  </a:lnTo>
                  <a:lnTo>
                    <a:pt x="133" y="510"/>
                  </a:lnTo>
                  <a:lnTo>
                    <a:pt x="118" y="512"/>
                  </a:lnTo>
                  <a:lnTo>
                    <a:pt x="95" y="516"/>
                  </a:lnTo>
                  <a:lnTo>
                    <a:pt x="80" y="519"/>
                  </a:lnTo>
                  <a:lnTo>
                    <a:pt x="54" y="525"/>
                  </a:lnTo>
                  <a:lnTo>
                    <a:pt x="25" y="530"/>
                  </a:lnTo>
                  <a:lnTo>
                    <a:pt x="25" y="528"/>
                  </a:lnTo>
                  <a:lnTo>
                    <a:pt x="27" y="528"/>
                  </a:lnTo>
                  <a:lnTo>
                    <a:pt x="27" y="527"/>
                  </a:lnTo>
                  <a:lnTo>
                    <a:pt x="29" y="527"/>
                  </a:lnTo>
                  <a:lnTo>
                    <a:pt x="29" y="525"/>
                  </a:lnTo>
                  <a:lnTo>
                    <a:pt x="29" y="525"/>
                  </a:lnTo>
                  <a:lnTo>
                    <a:pt x="31" y="523"/>
                  </a:lnTo>
                  <a:lnTo>
                    <a:pt x="31" y="523"/>
                  </a:lnTo>
                  <a:lnTo>
                    <a:pt x="32" y="521"/>
                  </a:lnTo>
                  <a:lnTo>
                    <a:pt x="32" y="521"/>
                  </a:lnTo>
                  <a:lnTo>
                    <a:pt x="34" y="519"/>
                  </a:lnTo>
                  <a:lnTo>
                    <a:pt x="34" y="519"/>
                  </a:lnTo>
                  <a:lnTo>
                    <a:pt x="34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6" y="517"/>
                  </a:lnTo>
                  <a:lnTo>
                    <a:pt x="38" y="516"/>
                  </a:lnTo>
                  <a:lnTo>
                    <a:pt x="38" y="516"/>
                  </a:lnTo>
                  <a:lnTo>
                    <a:pt x="38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0"/>
                  </a:lnTo>
                  <a:lnTo>
                    <a:pt x="42" y="510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2" y="508"/>
                  </a:lnTo>
                  <a:lnTo>
                    <a:pt x="43" y="506"/>
                  </a:lnTo>
                  <a:lnTo>
                    <a:pt x="43" y="506"/>
                  </a:lnTo>
                  <a:lnTo>
                    <a:pt x="43" y="505"/>
                  </a:lnTo>
                  <a:lnTo>
                    <a:pt x="43" y="503"/>
                  </a:lnTo>
                  <a:lnTo>
                    <a:pt x="43" y="501"/>
                  </a:lnTo>
                  <a:lnTo>
                    <a:pt x="43" y="499"/>
                  </a:lnTo>
                  <a:lnTo>
                    <a:pt x="45" y="499"/>
                  </a:lnTo>
                  <a:lnTo>
                    <a:pt x="43" y="497"/>
                  </a:lnTo>
                  <a:lnTo>
                    <a:pt x="45" y="495"/>
                  </a:lnTo>
                  <a:lnTo>
                    <a:pt x="45" y="495"/>
                  </a:lnTo>
                  <a:lnTo>
                    <a:pt x="43" y="494"/>
                  </a:lnTo>
                  <a:lnTo>
                    <a:pt x="45" y="494"/>
                  </a:lnTo>
                  <a:lnTo>
                    <a:pt x="45" y="492"/>
                  </a:lnTo>
                  <a:lnTo>
                    <a:pt x="45" y="490"/>
                  </a:lnTo>
                  <a:lnTo>
                    <a:pt x="45" y="488"/>
                  </a:lnTo>
                  <a:lnTo>
                    <a:pt x="47" y="488"/>
                  </a:lnTo>
                  <a:lnTo>
                    <a:pt x="47" y="486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47" y="483"/>
                  </a:lnTo>
                  <a:lnTo>
                    <a:pt x="47" y="481"/>
                  </a:lnTo>
                  <a:lnTo>
                    <a:pt x="47" y="481"/>
                  </a:lnTo>
                  <a:lnTo>
                    <a:pt x="47" y="479"/>
                  </a:lnTo>
                  <a:lnTo>
                    <a:pt x="47" y="479"/>
                  </a:lnTo>
                  <a:lnTo>
                    <a:pt x="49" y="477"/>
                  </a:lnTo>
                  <a:lnTo>
                    <a:pt x="49" y="477"/>
                  </a:lnTo>
                  <a:lnTo>
                    <a:pt x="51" y="475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3" y="468"/>
                  </a:lnTo>
                  <a:lnTo>
                    <a:pt x="54" y="466"/>
                  </a:lnTo>
                  <a:lnTo>
                    <a:pt x="54" y="466"/>
                  </a:lnTo>
                  <a:lnTo>
                    <a:pt x="54" y="464"/>
                  </a:lnTo>
                  <a:lnTo>
                    <a:pt x="56" y="463"/>
                  </a:lnTo>
                  <a:lnTo>
                    <a:pt x="56" y="461"/>
                  </a:lnTo>
                  <a:lnTo>
                    <a:pt x="56" y="461"/>
                  </a:lnTo>
                  <a:lnTo>
                    <a:pt x="56" y="459"/>
                  </a:lnTo>
                  <a:lnTo>
                    <a:pt x="56" y="457"/>
                  </a:lnTo>
                  <a:lnTo>
                    <a:pt x="58" y="455"/>
                  </a:lnTo>
                  <a:lnTo>
                    <a:pt x="58" y="453"/>
                  </a:lnTo>
                  <a:lnTo>
                    <a:pt x="58" y="452"/>
                  </a:lnTo>
                  <a:lnTo>
                    <a:pt x="58" y="450"/>
                  </a:lnTo>
                  <a:lnTo>
                    <a:pt x="58" y="446"/>
                  </a:lnTo>
                  <a:lnTo>
                    <a:pt x="60" y="444"/>
                  </a:lnTo>
                  <a:lnTo>
                    <a:pt x="60" y="441"/>
                  </a:lnTo>
                  <a:lnTo>
                    <a:pt x="60" y="441"/>
                  </a:lnTo>
                  <a:lnTo>
                    <a:pt x="60" y="437"/>
                  </a:lnTo>
                  <a:lnTo>
                    <a:pt x="60" y="435"/>
                  </a:lnTo>
                  <a:lnTo>
                    <a:pt x="60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60" y="430"/>
                  </a:lnTo>
                  <a:lnTo>
                    <a:pt x="60" y="428"/>
                  </a:lnTo>
                  <a:lnTo>
                    <a:pt x="60" y="426"/>
                  </a:lnTo>
                  <a:lnTo>
                    <a:pt x="60" y="426"/>
                  </a:lnTo>
                  <a:lnTo>
                    <a:pt x="60" y="424"/>
                  </a:lnTo>
                  <a:lnTo>
                    <a:pt x="60" y="422"/>
                  </a:lnTo>
                  <a:lnTo>
                    <a:pt x="60" y="422"/>
                  </a:lnTo>
                  <a:lnTo>
                    <a:pt x="60" y="419"/>
                  </a:lnTo>
                  <a:lnTo>
                    <a:pt x="60" y="417"/>
                  </a:lnTo>
                  <a:lnTo>
                    <a:pt x="60" y="417"/>
                  </a:lnTo>
                  <a:lnTo>
                    <a:pt x="60" y="415"/>
                  </a:lnTo>
                  <a:lnTo>
                    <a:pt x="58" y="413"/>
                  </a:lnTo>
                  <a:lnTo>
                    <a:pt x="58" y="413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1"/>
                  </a:lnTo>
                  <a:lnTo>
                    <a:pt x="58" y="410"/>
                  </a:lnTo>
                  <a:lnTo>
                    <a:pt x="58" y="408"/>
                  </a:lnTo>
                  <a:lnTo>
                    <a:pt x="58" y="408"/>
                  </a:lnTo>
                  <a:lnTo>
                    <a:pt x="60" y="406"/>
                  </a:lnTo>
                  <a:lnTo>
                    <a:pt x="60" y="404"/>
                  </a:lnTo>
                  <a:lnTo>
                    <a:pt x="60" y="402"/>
                  </a:lnTo>
                  <a:lnTo>
                    <a:pt x="58" y="402"/>
                  </a:lnTo>
                  <a:lnTo>
                    <a:pt x="58" y="400"/>
                  </a:lnTo>
                  <a:lnTo>
                    <a:pt x="58" y="399"/>
                  </a:lnTo>
                  <a:lnTo>
                    <a:pt x="58" y="399"/>
                  </a:lnTo>
                  <a:lnTo>
                    <a:pt x="58" y="397"/>
                  </a:lnTo>
                  <a:lnTo>
                    <a:pt x="56" y="393"/>
                  </a:lnTo>
                  <a:lnTo>
                    <a:pt x="56" y="391"/>
                  </a:lnTo>
                  <a:lnTo>
                    <a:pt x="56" y="391"/>
                  </a:lnTo>
                  <a:lnTo>
                    <a:pt x="56" y="388"/>
                  </a:lnTo>
                  <a:lnTo>
                    <a:pt x="56" y="386"/>
                  </a:lnTo>
                  <a:lnTo>
                    <a:pt x="54" y="384"/>
                  </a:lnTo>
                  <a:lnTo>
                    <a:pt x="54" y="382"/>
                  </a:lnTo>
                  <a:lnTo>
                    <a:pt x="54" y="380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53" y="377"/>
                  </a:lnTo>
                  <a:lnTo>
                    <a:pt x="53" y="375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51" y="369"/>
                  </a:lnTo>
                  <a:lnTo>
                    <a:pt x="51" y="368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49" y="364"/>
                  </a:lnTo>
                  <a:lnTo>
                    <a:pt x="49" y="362"/>
                  </a:lnTo>
                  <a:lnTo>
                    <a:pt x="47" y="362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7" y="360"/>
                  </a:lnTo>
                  <a:lnTo>
                    <a:pt x="49" y="360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49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53" y="358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6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3" y="358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3" y="357"/>
                  </a:lnTo>
                  <a:lnTo>
                    <a:pt x="53" y="357"/>
                  </a:lnTo>
                  <a:lnTo>
                    <a:pt x="53" y="355"/>
                  </a:lnTo>
                  <a:lnTo>
                    <a:pt x="54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5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3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3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51" y="355"/>
                  </a:lnTo>
                  <a:lnTo>
                    <a:pt x="49" y="355"/>
                  </a:lnTo>
                  <a:lnTo>
                    <a:pt x="49" y="355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9" y="357"/>
                  </a:lnTo>
                  <a:lnTo>
                    <a:pt x="47" y="357"/>
                  </a:lnTo>
                  <a:lnTo>
                    <a:pt x="47" y="357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58"/>
                  </a:lnTo>
                  <a:lnTo>
                    <a:pt x="47" y="360"/>
                  </a:lnTo>
                  <a:lnTo>
                    <a:pt x="47" y="358"/>
                  </a:lnTo>
                  <a:lnTo>
                    <a:pt x="45" y="358"/>
                  </a:lnTo>
                  <a:lnTo>
                    <a:pt x="45" y="358"/>
                  </a:lnTo>
                  <a:lnTo>
                    <a:pt x="45" y="357"/>
                  </a:lnTo>
                  <a:lnTo>
                    <a:pt x="45" y="357"/>
                  </a:lnTo>
                  <a:lnTo>
                    <a:pt x="45" y="355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3"/>
                  </a:lnTo>
                  <a:lnTo>
                    <a:pt x="43" y="351"/>
                  </a:lnTo>
                  <a:lnTo>
                    <a:pt x="42" y="349"/>
                  </a:lnTo>
                  <a:lnTo>
                    <a:pt x="42" y="349"/>
                  </a:lnTo>
                  <a:lnTo>
                    <a:pt x="40" y="347"/>
                  </a:lnTo>
                  <a:lnTo>
                    <a:pt x="38" y="346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3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5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40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8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6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40"/>
                  </a:lnTo>
                  <a:lnTo>
                    <a:pt x="34" y="338"/>
                  </a:lnTo>
                  <a:lnTo>
                    <a:pt x="32" y="336"/>
                  </a:lnTo>
                  <a:lnTo>
                    <a:pt x="29" y="333"/>
                  </a:lnTo>
                  <a:lnTo>
                    <a:pt x="27" y="331"/>
                  </a:lnTo>
                  <a:lnTo>
                    <a:pt x="27" y="327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5" y="326"/>
                  </a:lnTo>
                  <a:lnTo>
                    <a:pt x="27" y="326"/>
                  </a:lnTo>
                  <a:lnTo>
                    <a:pt x="27" y="326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9" y="324"/>
                  </a:lnTo>
                  <a:lnTo>
                    <a:pt x="29" y="322"/>
                  </a:lnTo>
                  <a:lnTo>
                    <a:pt x="29" y="322"/>
                  </a:lnTo>
                  <a:lnTo>
                    <a:pt x="31" y="322"/>
                  </a:lnTo>
                  <a:lnTo>
                    <a:pt x="31" y="322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18"/>
                  </a:lnTo>
                  <a:lnTo>
                    <a:pt x="31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18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2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7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5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3" y="324"/>
                  </a:lnTo>
                  <a:lnTo>
                    <a:pt x="21" y="322"/>
                  </a:lnTo>
                  <a:lnTo>
                    <a:pt x="21" y="320"/>
                  </a:lnTo>
                  <a:lnTo>
                    <a:pt x="21" y="318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18" y="313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4" y="305"/>
                  </a:lnTo>
                  <a:lnTo>
                    <a:pt x="14" y="305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2"/>
                  </a:lnTo>
                  <a:lnTo>
                    <a:pt x="11" y="300"/>
                  </a:lnTo>
                  <a:lnTo>
                    <a:pt x="9" y="298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4"/>
                  </a:lnTo>
                  <a:lnTo>
                    <a:pt x="7" y="294"/>
                  </a:lnTo>
                  <a:lnTo>
                    <a:pt x="7" y="293"/>
                  </a:lnTo>
                  <a:lnTo>
                    <a:pt x="7" y="293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91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11" y="283"/>
                  </a:lnTo>
                  <a:lnTo>
                    <a:pt x="11" y="282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12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6" y="276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14" y="273"/>
                  </a:lnTo>
                  <a:lnTo>
                    <a:pt x="14" y="273"/>
                  </a:lnTo>
                  <a:lnTo>
                    <a:pt x="12" y="271"/>
                  </a:lnTo>
                  <a:lnTo>
                    <a:pt x="12" y="271"/>
                  </a:lnTo>
                  <a:lnTo>
                    <a:pt x="12" y="269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9" y="256"/>
                  </a:lnTo>
                  <a:lnTo>
                    <a:pt x="11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9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1" y="247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1" y="240"/>
                  </a:lnTo>
                  <a:lnTo>
                    <a:pt x="1" y="240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5" y="234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29"/>
                  </a:lnTo>
                  <a:lnTo>
                    <a:pt x="7" y="229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11" y="221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1" y="214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4" y="207"/>
                  </a:lnTo>
                  <a:lnTo>
                    <a:pt x="14" y="205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6" y="199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201"/>
                  </a:lnTo>
                  <a:lnTo>
                    <a:pt x="14" y="199"/>
                  </a:lnTo>
                  <a:lnTo>
                    <a:pt x="14" y="199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8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2"/>
                  </a:lnTo>
                  <a:lnTo>
                    <a:pt x="14" y="190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2" y="181"/>
                  </a:lnTo>
                  <a:lnTo>
                    <a:pt x="14" y="179"/>
                  </a:lnTo>
                  <a:lnTo>
                    <a:pt x="14" y="179"/>
                  </a:lnTo>
                  <a:lnTo>
                    <a:pt x="14" y="178"/>
                  </a:lnTo>
                  <a:lnTo>
                    <a:pt x="12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8" y="154"/>
                  </a:lnTo>
                  <a:lnTo>
                    <a:pt x="20" y="154"/>
                  </a:lnTo>
                  <a:lnTo>
                    <a:pt x="20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39"/>
                  </a:lnTo>
                  <a:lnTo>
                    <a:pt x="20" y="137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1" y="130"/>
                  </a:lnTo>
                  <a:lnTo>
                    <a:pt x="23" y="130"/>
                  </a:lnTo>
                  <a:lnTo>
                    <a:pt x="23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19"/>
                  </a:lnTo>
                  <a:lnTo>
                    <a:pt x="42" y="119"/>
                  </a:lnTo>
                  <a:lnTo>
                    <a:pt x="42" y="119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5"/>
                  </a:lnTo>
                  <a:lnTo>
                    <a:pt x="47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4" y="88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6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5"/>
                  </a:lnTo>
                  <a:lnTo>
                    <a:pt x="53" y="97"/>
                  </a:lnTo>
                  <a:lnTo>
                    <a:pt x="53" y="97"/>
                  </a:lnTo>
                  <a:lnTo>
                    <a:pt x="53" y="99"/>
                  </a:lnTo>
                  <a:lnTo>
                    <a:pt x="54" y="99"/>
                  </a:lnTo>
                  <a:lnTo>
                    <a:pt x="54" y="101"/>
                  </a:lnTo>
                  <a:lnTo>
                    <a:pt x="56" y="103"/>
                  </a:lnTo>
                  <a:lnTo>
                    <a:pt x="56" y="103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8" y="103"/>
                  </a:lnTo>
                  <a:lnTo>
                    <a:pt x="58" y="103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6" y="106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10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5"/>
                  </a:lnTo>
                  <a:lnTo>
                    <a:pt x="58" y="115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8" y="119"/>
                  </a:lnTo>
                  <a:lnTo>
                    <a:pt x="58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6" y="134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5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60" y="141"/>
                  </a:lnTo>
                  <a:lnTo>
                    <a:pt x="60" y="141"/>
                  </a:lnTo>
                  <a:lnTo>
                    <a:pt x="62" y="141"/>
                  </a:lnTo>
                  <a:lnTo>
                    <a:pt x="62" y="141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2" y="139"/>
                  </a:lnTo>
                  <a:lnTo>
                    <a:pt x="63" y="137"/>
                  </a:lnTo>
                  <a:lnTo>
                    <a:pt x="62" y="135"/>
                  </a:lnTo>
                  <a:lnTo>
                    <a:pt x="62" y="135"/>
                  </a:lnTo>
                  <a:lnTo>
                    <a:pt x="63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65" y="128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2" y="123"/>
                  </a:lnTo>
                  <a:lnTo>
                    <a:pt x="62" y="123"/>
                  </a:lnTo>
                  <a:lnTo>
                    <a:pt x="63" y="121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3" y="115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0"/>
                  </a:lnTo>
                  <a:lnTo>
                    <a:pt x="67" y="112"/>
                  </a:lnTo>
                  <a:lnTo>
                    <a:pt x="69" y="112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9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9" y="119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9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3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69" y="128"/>
                  </a:lnTo>
                  <a:lnTo>
                    <a:pt x="67" y="130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5" y="134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2"/>
                  </a:lnTo>
                  <a:lnTo>
                    <a:pt x="71" y="132"/>
                  </a:lnTo>
                  <a:lnTo>
                    <a:pt x="73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4" y="108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4" y="101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9" y="82"/>
                  </a:lnTo>
                  <a:lnTo>
                    <a:pt x="71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4" y="70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4" y="61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5" y="59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89" y="59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3" y="57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00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4" y="51"/>
                  </a:lnTo>
                  <a:lnTo>
                    <a:pt x="104" y="51"/>
                  </a:lnTo>
                  <a:lnTo>
                    <a:pt x="106" y="51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93" y="48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89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4" y="31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5" y="29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5" y="26"/>
                  </a:lnTo>
                  <a:lnTo>
                    <a:pt x="87" y="24"/>
                  </a:lnTo>
                  <a:lnTo>
                    <a:pt x="89" y="24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5" y="15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7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0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9"/>
                  </a:lnTo>
                  <a:lnTo>
                    <a:pt x="169" y="19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71" y="22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73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77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88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0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2"/>
                  </a:lnTo>
                  <a:lnTo>
                    <a:pt x="191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4"/>
                  </a:lnTo>
                  <a:lnTo>
                    <a:pt x="193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5" y="26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2" y="28"/>
                  </a:lnTo>
                  <a:lnTo>
                    <a:pt x="204" y="29"/>
                  </a:lnTo>
                  <a:lnTo>
                    <a:pt x="204" y="28"/>
                  </a:lnTo>
                  <a:lnTo>
                    <a:pt x="204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6" y="28"/>
                  </a:lnTo>
                  <a:lnTo>
                    <a:pt x="208" y="26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08" y="28"/>
                  </a:lnTo>
                  <a:lnTo>
                    <a:pt x="210" y="29"/>
                  </a:lnTo>
                  <a:lnTo>
                    <a:pt x="211" y="29"/>
                  </a:lnTo>
                  <a:lnTo>
                    <a:pt x="211" y="29"/>
                  </a:lnTo>
                  <a:lnTo>
                    <a:pt x="213" y="29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3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1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2" y="31"/>
                  </a:lnTo>
                  <a:lnTo>
                    <a:pt x="224" y="31"/>
                  </a:lnTo>
                  <a:lnTo>
                    <a:pt x="226" y="31"/>
                  </a:lnTo>
                  <a:lnTo>
                    <a:pt x="226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31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30" y="29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30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7" y="37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39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1" y="46"/>
                  </a:lnTo>
                  <a:lnTo>
                    <a:pt x="243" y="46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48"/>
                  </a:lnTo>
                  <a:lnTo>
                    <a:pt x="243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6" y="50"/>
                  </a:lnTo>
                  <a:lnTo>
                    <a:pt x="246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48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5"/>
                  </a:lnTo>
                  <a:lnTo>
                    <a:pt x="250" y="57"/>
                  </a:lnTo>
                  <a:lnTo>
                    <a:pt x="250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0" y="61"/>
                  </a:lnTo>
                  <a:lnTo>
                    <a:pt x="252" y="61"/>
                  </a:lnTo>
                  <a:lnTo>
                    <a:pt x="252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5" y="62"/>
                  </a:lnTo>
                  <a:lnTo>
                    <a:pt x="255" y="62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7" y="66"/>
                  </a:lnTo>
                  <a:lnTo>
                    <a:pt x="257" y="66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4" y="64"/>
                  </a:lnTo>
                  <a:lnTo>
                    <a:pt x="252" y="64"/>
                  </a:lnTo>
                  <a:lnTo>
                    <a:pt x="252" y="64"/>
                  </a:lnTo>
                  <a:lnTo>
                    <a:pt x="250" y="64"/>
                  </a:lnTo>
                  <a:lnTo>
                    <a:pt x="250" y="64"/>
                  </a:lnTo>
                  <a:lnTo>
                    <a:pt x="248" y="64"/>
                  </a:lnTo>
                  <a:lnTo>
                    <a:pt x="248" y="64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2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1" y="64"/>
                  </a:lnTo>
                  <a:lnTo>
                    <a:pt x="241" y="64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6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43" y="73"/>
                  </a:lnTo>
                  <a:lnTo>
                    <a:pt x="243" y="73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3" y="77"/>
                  </a:lnTo>
                  <a:lnTo>
                    <a:pt x="244" y="79"/>
                  </a:lnTo>
                  <a:lnTo>
                    <a:pt x="244" y="79"/>
                  </a:lnTo>
                  <a:lnTo>
                    <a:pt x="244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1"/>
                  </a:lnTo>
                  <a:lnTo>
                    <a:pt x="248" y="82"/>
                  </a:lnTo>
                  <a:lnTo>
                    <a:pt x="250" y="82"/>
                  </a:lnTo>
                  <a:lnTo>
                    <a:pt x="250" y="82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2" y="84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59" y="90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3"/>
                  </a:lnTo>
                  <a:lnTo>
                    <a:pt x="261" y="95"/>
                  </a:lnTo>
                  <a:lnTo>
                    <a:pt x="261" y="95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1"/>
                  </a:lnTo>
                  <a:lnTo>
                    <a:pt x="263" y="103"/>
                  </a:lnTo>
                  <a:lnTo>
                    <a:pt x="264" y="103"/>
                  </a:lnTo>
                  <a:lnTo>
                    <a:pt x="264" y="103"/>
                  </a:lnTo>
                  <a:lnTo>
                    <a:pt x="264" y="104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4" y="112"/>
                  </a:lnTo>
                  <a:lnTo>
                    <a:pt x="264" y="114"/>
                  </a:lnTo>
                  <a:lnTo>
                    <a:pt x="264" y="114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5"/>
                  </a:lnTo>
                  <a:lnTo>
                    <a:pt x="264" y="117"/>
                  </a:lnTo>
                  <a:lnTo>
                    <a:pt x="264" y="119"/>
                  </a:lnTo>
                  <a:lnTo>
                    <a:pt x="264" y="119"/>
                  </a:lnTo>
                  <a:lnTo>
                    <a:pt x="264" y="121"/>
                  </a:lnTo>
                  <a:lnTo>
                    <a:pt x="264" y="121"/>
                  </a:lnTo>
                  <a:lnTo>
                    <a:pt x="264" y="123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6"/>
                  </a:lnTo>
                  <a:lnTo>
                    <a:pt x="266" y="128"/>
                  </a:lnTo>
                  <a:lnTo>
                    <a:pt x="266" y="130"/>
                  </a:lnTo>
                  <a:lnTo>
                    <a:pt x="266" y="130"/>
                  </a:lnTo>
                  <a:lnTo>
                    <a:pt x="266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8" y="137"/>
                  </a:lnTo>
                  <a:lnTo>
                    <a:pt x="268" y="139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68" y="141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68" y="146"/>
                  </a:lnTo>
                  <a:lnTo>
                    <a:pt x="270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8" y="152"/>
                  </a:lnTo>
                  <a:lnTo>
                    <a:pt x="266" y="152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6" y="154"/>
                  </a:lnTo>
                  <a:lnTo>
                    <a:pt x="264" y="156"/>
                  </a:lnTo>
                  <a:lnTo>
                    <a:pt x="264" y="157"/>
                  </a:lnTo>
                  <a:lnTo>
                    <a:pt x="264" y="157"/>
                  </a:lnTo>
                  <a:lnTo>
                    <a:pt x="264" y="159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3"/>
                  </a:lnTo>
                  <a:lnTo>
                    <a:pt x="261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3" y="161"/>
                  </a:lnTo>
                  <a:lnTo>
                    <a:pt x="261" y="161"/>
                  </a:lnTo>
                  <a:lnTo>
                    <a:pt x="261" y="161"/>
                  </a:lnTo>
                  <a:lnTo>
                    <a:pt x="259" y="159"/>
                  </a:lnTo>
                  <a:lnTo>
                    <a:pt x="259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7" y="161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54" y="167"/>
                  </a:lnTo>
                  <a:lnTo>
                    <a:pt x="254" y="167"/>
                  </a:lnTo>
                  <a:lnTo>
                    <a:pt x="254" y="168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2"/>
                  </a:lnTo>
                  <a:lnTo>
                    <a:pt x="255" y="174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5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55" y="183"/>
                  </a:lnTo>
                  <a:lnTo>
                    <a:pt x="255" y="183"/>
                  </a:lnTo>
                  <a:lnTo>
                    <a:pt x="255" y="185"/>
                  </a:lnTo>
                  <a:lnTo>
                    <a:pt x="255" y="185"/>
                  </a:lnTo>
                  <a:lnTo>
                    <a:pt x="255" y="187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5" y="190"/>
                  </a:lnTo>
                  <a:lnTo>
                    <a:pt x="254" y="190"/>
                  </a:lnTo>
                  <a:lnTo>
                    <a:pt x="254" y="190"/>
                  </a:lnTo>
                  <a:lnTo>
                    <a:pt x="252" y="190"/>
                  </a:lnTo>
                  <a:lnTo>
                    <a:pt x="252" y="190"/>
                  </a:lnTo>
                  <a:lnTo>
                    <a:pt x="250" y="192"/>
                  </a:lnTo>
                  <a:lnTo>
                    <a:pt x="250" y="192"/>
                  </a:lnTo>
                  <a:lnTo>
                    <a:pt x="248" y="192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4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6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48" y="198"/>
                  </a:lnTo>
                  <a:lnTo>
                    <a:pt x="250" y="198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8" y="199"/>
                  </a:lnTo>
                  <a:lnTo>
                    <a:pt x="246" y="199"/>
                  </a:lnTo>
                  <a:lnTo>
                    <a:pt x="246" y="198"/>
                  </a:lnTo>
                  <a:lnTo>
                    <a:pt x="244" y="198"/>
                  </a:lnTo>
                  <a:lnTo>
                    <a:pt x="244" y="198"/>
                  </a:lnTo>
                  <a:lnTo>
                    <a:pt x="243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4" y="199"/>
                  </a:lnTo>
                  <a:lnTo>
                    <a:pt x="243" y="199"/>
                  </a:lnTo>
                  <a:lnTo>
                    <a:pt x="243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41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9" y="201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5" y="199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1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3" y="203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3" y="207"/>
                  </a:lnTo>
                  <a:lnTo>
                    <a:pt x="232" y="207"/>
                  </a:lnTo>
                  <a:lnTo>
                    <a:pt x="232" y="207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3" y="209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3" y="210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2" y="212"/>
                  </a:lnTo>
                  <a:lnTo>
                    <a:pt x="230" y="212"/>
                  </a:lnTo>
                  <a:lnTo>
                    <a:pt x="232" y="212"/>
                  </a:lnTo>
                  <a:lnTo>
                    <a:pt x="232" y="214"/>
                  </a:lnTo>
                  <a:lnTo>
                    <a:pt x="232" y="214"/>
                  </a:lnTo>
                  <a:lnTo>
                    <a:pt x="232" y="216"/>
                  </a:lnTo>
                  <a:lnTo>
                    <a:pt x="232" y="216"/>
                  </a:lnTo>
                  <a:lnTo>
                    <a:pt x="232" y="218"/>
                  </a:lnTo>
                  <a:lnTo>
                    <a:pt x="232" y="218"/>
                  </a:lnTo>
                  <a:lnTo>
                    <a:pt x="232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0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3" y="221"/>
                  </a:lnTo>
                  <a:lnTo>
                    <a:pt x="232" y="220"/>
                  </a:lnTo>
                  <a:lnTo>
                    <a:pt x="232" y="221"/>
                  </a:lnTo>
                  <a:lnTo>
                    <a:pt x="232" y="221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232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2" y="230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3" y="232"/>
                  </a:lnTo>
                  <a:lnTo>
                    <a:pt x="232" y="232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33" y="236"/>
                  </a:lnTo>
                  <a:lnTo>
                    <a:pt x="235" y="238"/>
                  </a:lnTo>
                  <a:lnTo>
                    <a:pt x="235" y="238"/>
                  </a:lnTo>
                  <a:lnTo>
                    <a:pt x="235" y="240"/>
                  </a:lnTo>
                  <a:lnTo>
                    <a:pt x="237" y="240"/>
                  </a:lnTo>
                  <a:lnTo>
                    <a:pt x="237" y="241"/>
                  </a:lnTo>
                  <a:lnTo>
                    <a:pt x="239" y="241"/>
                  </a:lnTo>
                  <a:lnTo>
                    <a:pt x="239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1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3" y="243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7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6" y="243"/>
                  </a:lnTo>
                  <a:lnTo>
                    <a:pt x="246" y="245"/>
                  </a:lnTo>
                  <a:lnTo>
                    <a:pt x="246" y="245"/>
                  </a:lnTo>
                  <a:lnTo>
                    <a:pt x="248" y="245"/>
                  </a:lnTo>
                  <a:lnTo>
                    <a:pt x="248" y="245"/>
                  </a:lnTo>
                  <a:lnTo>
                    <a:pt x="250" y="245"/>
                  </a:lnTo>
                  <a:lnTo>
                    <a:pt x="250" y="245"/>
                  </a:lnTo>
                  <a:lnTo>
                    <a:pt x="252" y="245"/>
                  </a:lnTo>
                  <a:lnTo>
                    <a:pt x="252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4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7" y="245"/>
                  </a:lnTo>
                  <a:lnTo>
                    <a:pt x="257" y="247"/>
                  </a:lnTo>
                  <a:lnTo>
                    <a:pt x="259" y="247"/>
                  </a:lnTo>
                  <a:lnTo>
                    <a:pt x="259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1" y="247"/>
                  </a:lnTo>
                  <a:lnTo>
                    <a:pt x="263" y="245"/>
                  </a:lnTo>
                  <a:lnTo>
                    <a:pt x="263" y="243"/>
                  </a:lnTo>
                  <a:lnTo>
                    <a:pt x="263" y="243"/>
                  </a:lnTo>
                  <a:lnTo>
                    <a:pt x="264" y="241"/>
                  </a:lnTo>
                  <a:lnTo>
                    <a:pt x="264" y="241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6" y="238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8" y="234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2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0" y="230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0" y="229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4" y="229"/>
                  </a:lnTo>
                  <a:lnTo>
                    <a:pt x="275" y="227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1"/>
                  </a:lnTo>
                  <a:lnTo>
                    <a:pt x="275" y="220"/>
                  </a:lnTo>
                  <a:lnTo>
                    <a:pt x="277" y="220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8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7" y="216"/>
                  </a:lnTo>
                  <a:lnTo>
                    <a:pt x="279" y="214"/>
                  </a:lnTo>
                  <a:lnTo>
                    <a:pt x="279" y="214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2"/>
                  </a:lnTo>
                  <a:lnTo>
                    <a:pt x="279" y="210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79" y="210"/>
                  </a:lnTo>
                  <a:lnTo>
                    <a:pt x="279" y="209"/>
                  </a:lnTo>
                  <a:lnTo>
                    <a:pt x="281" y="209"/>
                  </a:lnTo>
                  <a:lnTo>
                    <a:pt x="281" y="209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1" y="207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3" y="205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3"/>
                  </a:lnTo>
                  <a:lnTo>
                    <a:pt x="275" y="201"/>
                  </a:lnTo>
                  <a:lnTo>
                    <a:pt x="275" y="201"/>
                  </a:lnTo>
                  <a:lnTo>
                    <a:pt x="277" y="201"/>
                  </a:lnTo>
                  <a:lnTo>
                    <a:pt x="277" y="201"/>
                  </a:lnTo>
                  <a:lnTo>
                    <a:pt x="279" y="201"/>
                  </a:lnTo>
                  <a:lnTo>
                    <a:pt x="279" y="201"/>
                  </a:lnTo>
                  <a:lnTo>
                    <a:pt x="281" y="201"/>
                  </a:lnTo>
                  <a:lnTo>
                    <a:pt x="283" y="201"/>
                  </a:lnTo>
                  <a:lnTo>
                    <a:pt x="283" y="199"/>
                  </a:lnTo>
                  <a:lnTo>
                    <a:pt x="285" y="199"/>
                  </a:lnTo>
                  <a:lnTo>
                    <a:pt x="285" y="198"/>
                  </a:lnTo>
                  <a:lnTo>
                    <a:pt x="285" y="198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5" y="194"/>
                  </a:lnTo>
                  <a:lnTo>
                    <a:pt x="285" y="194"/>
                  </a:lnTo>
                  <a:lnTo>
                    <a:pt x="286" y="194"/>
                  </a:lnTo>
                  <a:lnTo>
                    <a:pt x="285" y="194"/>
                  </a:lnTo>
                  <a:lnTo>
                    <a:pt x="286" y="192"/>
                  </a:lnTo>
                  <a:lnTo>
                    <a:pt x="286" y="192"/>
                  </a:lnTo>
                  <a:lnTo>
                    <a:pt x="288" y="190"/>
                  </a:lnTo>
                  <a:lnTo>
                    <a:pt x="288" y="190"/>
                  </a:lnTo>
                  <a:lnTo>
                    <a:pt x="290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4" y="188"/>
                  </a:lnTo>
                  <a:lnTo>
                    <a:pt x="296" y="188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301" y="187"/>
                  </a:lnTo>
                  <a:lnTo>
                    <a:pt x="301" y="185"/>
                  </a:lnTo>
                  <a:lnTo>
                    <a:pt x="303" y="185"/>
                  </a:lnTo>
                  <a:lnTo>
                    <a:pt x="303" y="185"/>
                  </a:lnTo>
                  <a:lnTo>
                    <a:pt x="303" y="183"/>
                  </a:lnTo>
                  <a:lnTo>
                    <a:pt x="303" y="183"/>
                  </a:lnTo>
                  <a:lnTo>
                    <a:pt x="303" y="181"/>
                  </a:lnTo>
                  <a:lnTo>
                    <a:pt x="303" y="181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5" y="179"/>
                  </a:lnTo>
                  <a:lnTo>
                    <a:pt x="307" y="179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10" y="176"/>
                  </a:lnTo>
                  <a:lnTo>
                    <a:pt x="310" y="176"/>
                  </a:lnTo>
                  <a:lnTo>
                    <a:pt x="312" y="176"/>
                  </a:lnTo>
                  <a:lnTo>
                    <a:pt x="312" y="174"/>
                  </a:lnTo>
                  <a:lnTo>
                    <a:pt x="312" y="176"/>
                  </a:lnTo>
                  <a:lnTo>
                    <a:pt x="314" y="176"/>
                  </a:lnTo>
                  <a:lnTo>
                    <a:pt x="314" y="176"/>
                  </a:lnTo>
                  <a:lnTo>
                    <a:pt x="316" y="174"/>
                  </a:lnTo>
                  <a:lnTo>
                    <a:pt x="316" y="176"/>
                  </a:lnTo>
                  <a:lnTo>
                    <a:pt x="317" y="176"/>
                  </a:lnTo>
                  <a:lnTo>
                    <a:pt x="317" y="176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1" y="176"/>
                  </a:lnTo>
                  <a:lnTo>
                    <a:pt x="323" y="176"/>
                  </a:lnTo>
                  <a:lnTo>
                    <a:pt x="325" y="176"/>
                  </a:lnTo>
                  <a:lnTo>
                    <a:pt x="325" y="178"/>
                  </a:lnTo>
                  <a:lnTo>
                    <a:pt x="327" y="178"/>
                  </a:lnTo>
                  <a:lnTo>
                    <a:pt x="327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30" y="179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2" y="181"/>
                  </a:lnTo>
                  <a:lnTo>
                    <a:pt x="334" y="183"/>
                  </a:lnTo>
                  <a:lnTo>
                    <a:pt x="336" y="185"/>
                  </a:lnTo>
                  <a:lnTo>
                    <a:pt x="336" y="185"/>
                  </a:lnTo>
                  <a:lnTo>
                    <a:pt x="336" y="187"/>
                  </a:lnTo>
                  <a:lnTo>
                    <a:pt x="338" y="187"/>
                  </a:lnTo>
                  <a:lnTo>
                    <a:pt x="338" y="188"/>
                  </a:lnTo>
                  <a:lnTo>
                    <a:pt x="339" y="190"/>
                  </a:lnTo>
                  <a:lnTo>
                    <a:pt x="339" y="190"/>
                  </a:lnTo>
                  <a:lnTo>
                    <a:pt x="339" y="192"/>
                  </a:lnTo>
                  <a:lnTo>
                    <a:pt x="341" y="192"/>
                  </a:lnTo>
                  <a:lnTo>
                    <a:pt x="341" y="194"/>
                  </a:lnTo>
                  <a:lnTo>
                    <a:pt x="343" y="194"/>
                  </a:lnTo>
                  <a:lnTo>
                    <a:pt x="343" y="196"/>
                  </a:lnTo>
                  <a:lnTo>
                    <a:pt x="345" y="196"/>
                  </a:lnTo>
                  <a:lnTo>
                    <a:pt x="345" y="198"/>
                  </a:lnTo>
                  <a:lnTo>
                    <a:pt x="345" y="198"/>
                  </a:lnTo>
                  <a:lnTo>
                    <a:pt x="347" y="199"/>
                  </a:lnTo>
                  <a:lnTo>
                    <a:pt x="347" y="199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9" y="201"/>
                  </a:lnTo>
                  <a:lnTo>
                    <a:pt x="349" y="203"/>
                  </a:lnTo>
                  <a:lnTo>
                    <a:pt x="349" y="205"/>
                  </a:lnTo>
                  <a:lnTo>
                    <a:pt x="349" y="205"/>
                  </a:lnTo>
                  <a:lnTo>
                    <a:pt x="349" y="207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2" y="212"/>
                  </a:lnTo>
                  <a:lnTo>
                    <a:pt x="352" y="216"/>
                  </a:lnTo>
                  <a:lnTo>
                    <a:pt x="352" y="218"/>
                  </a:lnTo>
                  <a:lnTo>
                    <a:pt x="354" y="223"/>
                  </a:lnTo>
                  <a:lnTo>
                    <a:pt x="356" y="227"/>
                  </a:lnTo>
                  <a:lnTo>
                    <a:pt x="356" y="229"/>
                  </a:lnTo>
                  <a:lnTo>
                    <a:pt x="358" y="232"/>
                  </a:lnTo>
                  <a:lnTo>
                    <a:pt x="359" y="234"/>
                  </a:lnTo>
                  <a:lnTo>
                    <a:pt x="359" y="236"/>
                  </a:lnTo>
                  <a:lnTo>
                    <a:pt x="361" y="238"/>
                  </a:lnTo>
                  <a:lnTo>
                    <a:pt x="361" y="238"/>
                  </a:lnTo>
                  <a:lnTo>
                    <a:pt x="363" y="240"/>
                  </a:lnTo>
                  <a:lnTo>
                    <a:pt x="363" y="240"/>
                  </a:lnTo>
                  <a:lnTo>
                    <a:pt x="363" y="241"/>
                  </a:lnTo>
                  <a:lnTo>
                    <a:pt x="365" y="241"/>
                  </a:lnTo>
                  <a:lnTo>
                    <a:pt x="365" y="243"/>
                  </a:lnTo>
                  <a:lnTo>
                    <a:pt x="365" y="243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5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7" y="249"/>
                  </a:lnTo>
                  <a:lnTo>
                    <a:pt x="367" y="249"/>
                  </a:lnTo>
                  <a:lnTo>
                    <a:pt x="367" y="251"/>
                  </a:lnTo>
                  <a:lnTo>
                    <a:pt x="367" y="252"/>
                  </a:lnTo>
                  <a:lnTo>
                    <a:pt x="367" y="252"/>
                  </a:lnTo>
                  <a:lnTo>
                    <a:pt x="367" y="254"/>
                  </a:lnTo>
                  <a:lnTo>
                    <a:pt x="367" y="254"/>
                  </a:lnTo>
                  <a:lnTo>
                    <a:pt x="369" y="254"/>
                  </a:lnTo>
                  <a:lnTo>
                    <a:pt x="369" y="256"/>
                  </a:lnTo>
                  <a:lnTo>
                    <a:pt x="369" y="256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58"/>
                  </a:lnTo>
                  <a:lnTo>
                    <a:pt x="369" y="260"/>
                  </a:lnTo>
                  <a:lnTo>
                    <a:pt x="370" y="260"/>
                  </a:lnTo>
                  <a:lnTo>
                    <a:pt x="370" y="262"/>
                  </a:lnTo>
                  <a:lnTo>
                    <a:pt x="370" y="262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3"/>
                  </a:lnTo>
                  <a:lnTo>
                    <a:pt x="374" y="273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8"/>
                  </a:lnTo>
                  <a:lnTo>
                    <a:pt x="378" y="278"/>
                  </a:lnTo>
                  <a:lnTo>
                    <a:pt x="378" y="280"/>
                  </a:lnTo>
                  <a:lnTo>
                    <a:pt x="378" y="280"/>
                  </a:lnTo>
                  <a:lnTo>
                    <a:pt x="378" y="282"/>
                  </a:lnTo>
                  <a:lnTo>
                    <a:pt x="380" y="282"/>
                  </a:lnTo>
                  <a:lnTo>
                    <a:pt x="380" y="283"/>
                  </a:lnTo>
                  <a:lnTo>
                    <a:pt x="380" y="283"/>
                  </a:lnTo>
                  <a:lnTo>
                    <a:pt x="381" y="283"/>
                  </a:lnTo>
                  <a:lnTo>
                    <a:pt x="381" y="283"/>
                  </a:lnTo>
                  <a:lnTo>
                    <a:pt x="381" y="285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83" y="287"/>
                  </a:lnTo>
                  <a:lnTo>
                    <a:pt x="383" y="289"/>
                  </a:lnTo>
                  <a:lnTo>
                    <a:pt x="385" y="289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3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7" y="294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6"/>
                  </a:lnTo>
                  <a:lnTo>
                    <a:pt x="389" y="298"/>
                  </a:lnTo>
                  <a:lnTo>
                    <a:pt x="387" y="300"/>
                  </a:lnTo>
                  <a:lnTo>
                    <a:pt x="387" y="302"/>
                  </a:lnTo>
                  <a:lnTo>
                    <a:pt x="387" y="302"/>
                  </a:lnTo>
                  <a:lnTo>
                    <a:pt x="387" y="304"/>
                  </a:lnTo>
                  <a:lnTo>
                    <a:pt x="387" y="304"/>
                  </a:lnTo>
                  <a:lnTo>
                    <a:pt x="387" y="305"/>
                  </a:lnTo>
                  <a:lnTo>
                    <a:pt x="387" y="307"/>
                  </a:lnTo>
                  <a:lnTo>
                    <a:pt x="387" y="309"/>
                  </a:lnTo>
                  <a:lnTo>
                    <a:pt x="387" y="311"/>
                  </a:lnTo>
                  <a:lnTo>
                    <a:pt x="387" y="313"/>
                  </a:lnTo>
                  <a:lnTo>
                    <a:pt x="387" y="313"/>
                  </a:lnTo>
                  <a:lnTo>
                    <a:pt x="387" y="315"/>
                  </a:lnTo>
                  <a:lnTo>
                    <a:pt x="387" y="316"/>
                  </a:lnTo>
                  <a:lnTo>
                    <a:pt x="387" y="316"/>
                  </a:lnTo>
                  <a:lnTo>
                    <a:pt x="387" y="318"/>
                  </a:lnTo>
                  <a:lnTo>
                    <a:pt x="387" y="318"/>
                  </a:lnTo>
                  <a:lnTo>
                    <a:pt x="389" y="320"/>
                  </a:lnTo>
                  <a:lnTo>
                    <a:pt x="389" y="322"/>
                  </a:lnTo>
                  <a:lnTo>
                    <a:pt x="391" y="322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4"/>
                  </a:lnTo>
                  <a:lnTo>
                    <a:pt x="391" y="326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7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29"/>
                  </a:lnTo>
                  <a:lnTo>
                    <a:pt x="389" y="331"/>
                  </a:lnTo>
                  <a:lnTo>
                    <a:pt x="389" y="333"/>
                  </a:lnTo>
                  <a:lnTo>
                    <a:pt x="389" y="333"/>
                  </a:lnTo>
                  <a:lnTo>
                    <a:pt x="389" y="335"/>
                  </a:lnTo>
                  <a:lnTo>
                    <a:pt x="389" y="335"/>
                  </a:lnTo>
                  <a:lnTo>
                    <a:pt x="389" y="336"/>
                  </a:lnTo>
                  <a:lnTo>
                    <a:pt x="389" y="338"/>
                  </a:lnTo>
                  <a:lnTo>
                    <a:pt x="389" y="338"/>
                  </a:lnTo>
                  <a:lnTo>
                    <a:pt x="391" y="340"/>
                  </a:lnTo>
                  <a:lnTo>
                    <a:pt x="391" y="340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2"/>
                  </a:lnTo>
                  <a:lnTo>
                    <a:pt x="389" y="344"/>
                  </a:lnTo>
                  <a:lnTo>
                    <a:pt x="387" y="344"/>
                  </a:lnTo>
                  <a:lnTo>
                    <a:pt x="387" y="344"/>
                  </a:lnTo>
                  <a:lnTo>
                    <a:pt x="385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3" y="342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1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80" y="344"/>
                  </a:lnTo>
                  <a:lnTo>
                    <a:pt x="378" y="344"/>
                  </a:lnTo>
                  <a:lnTo>
                    <a:pt x="378" y="344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78" y="342"/>
                  </a:lnTo>
                  <a:lnTo>
                    <a:pt x="380" y="342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40"/>
                  </a:lnTo>
                  <a:lnTo>
                    <a:pt x="380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8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6" y="338"/>
                  </a:lnTo>
                  <a:lnTo>
                    <a:pt x="374" y="338"/>
                  </a:lnTo>
                  <a:lnTo>
                    <a:pt x="374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2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9" y="340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7" y="344"/>
                  </a:lnTo>
                  <a:lnTo>
                    <a:pt x="365" y="344"/>
                  </a:lnTo>
                  <a:lnTo>
                    <a:pt x="365" y="344"/>
                  </a:lnTo>
                  <a:lnTo>
                    <a:pt x="363" y="344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6"/>
                  </a:lnTo>
                  <a:lnTo>
                    <a:pt x="363" y="347"/>
                  </a:lnTo>
                  <a:lnTo>
                    <a:pt x="363" y="347"/>
                  </a:lnTo>
                  <a:lnTo>
                    <a:pt x="363" y="349"/>
                  </a:lnTo>
                  <a:lnTo>
                    <a:pt x="363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5" y="349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69" y="351"/>
                  </a:lnTo>
                  <a:lnTo>
                    <a:pt x="369" y="351"/>
                  </a:lnTo>
                  <a:lnTo>
                    <a:pt x="369" y="353"/>
                  </a:lnTo>
                  <a:lnTo>
                    <a:pt x="367" y="353"/>
                  </a:lnTo>
                  <a:lnTo>
                    <a:pt x="367" y="353"/>
                  </a:lnTo>
                  <a:lnTo>
                    <a:pt x="369" y="353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9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7" y="355"/>
                  </a:lnTo>
                  <a:lnTo>
                    <a:pt x="365" y="355"/>
                  </a:lnTo>
                  <a:lnTo>
                    <a:pt x="365" y="355"/>
                  </a:lnTo>
                  <a:lnTo>
                    <a:pt x="363" y="355"/>
                  </a:lnTo>
                  <a:lnTo>
                    <a:pt x="363" y="355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3" y="357"/>
                  </a:lnTo>
                  <a:lnTo>
                    <a:pt x="361" y="357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58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0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2"/>
                  </a:lnTo>
                  <a:lnTo>
                    <a:pt x="361" y="364"/>
                  </a:lnTo>
                  <a:lnTo>
                    <a:pt x="361" y="364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1" y="368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1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3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5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7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3" y="379"/>
                  </a:lnTo>
                  <a:lnTo>
                    <a:pt x="361" y="379"/>
                  </a:lnTo>
                  <a:lnTo>
                    <a:pt x="361" y="379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8" y="382"/>
                  </a:lnTo>
                  <a:lnTo>
                    <a:pt x="358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4"/>
                  </a:lnTo>
                  <a:lnTo>
                    <a:pt x="356" y="386"/>
                  </a:lnTo>
                  <a:lnTo>
                    <a:pt x="354" y="386"/>
                  </a:lnTo>
                  <a:lnTo>
                    <a:pt x="354" y="388"/>
                  </a:lnTo>
                  <a:lnTo>
                    <a:pt x="352" y="388"/>
                  </a:lnTo>
                  <a:lnTo>
                    <a:pt x="352" y="388"/>
                  </a:lnTo>
                  <a:lnTo>
                    <a:pt x="350" y="389"/>
                  </a:lnTo>
                  <a:lnTo>
                    <a:pt x="350" y="389"/>
                  </a:lnTo>
                  <a:lnTo>
                    <a:pt x="349" y="389"/>
                  </a:lnTo>
                  <a:lnTo>
                    <a:pt x="349" y="391"/>
                  </a:lnTo>
                  <a:lnTo>
                    <a:pt x="349" y="391"/>
                  </a:lnTo>
                  <a:lnTo>
                    <a:pt x="349" y="393"/>
                  </a:lnTo>
                  <a:lnTo>
                    <a:pt x="349" y="393"/>
                  </a:lnTo>
                  <a:lnTo>
                    <a:pt x="347" y="393"/>
                  </a:lnTo>
                  <a:lnTo>
                    <a:pt x="347" y="395"/>
                  </a:lnTo>
                  <a:lnTo>
                    <a:pt x="347" y="395"/>
                  </a:lnTo>
                  <a:lnTo>
                    <a:pt x="347" y="397"/>
                  </a:lnTo>
                  <a:lnTo>
                    <a:pt x="347" y="397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5" y="400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2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6"/>
                  </a:lnTo>
                  <a:lnTo>
                    <a:pt x="345" y="408"/>
                  </a:lnTo>
                  <a:lnTo>
                    <a:pt x="345" y="408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0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1"/>
                  </a:lnTo>
                  <a:lnTo>
                    <a:pt x="345" y="413"/>
                  </a:lnTo>
                  <a:lnTo>
                    <a:pt x="345" y="413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5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7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19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5" y="421"/>
                  </a:lnTo>
                  <a:lnTo>
                    <a:pt x="343" y="421"/>
                  </a:lnTo>
                  <a:lnTo>
                    <a:pt x="343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2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5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4"/>
                  </a:lnTo>
                  <a:lnTo>
                    <a:pt x="347" y="426"/>
                  </a:lnTo>
                  <a:lnTo>
                    <a:pt x="347" y="426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9" y="428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9" y="430"/>
                  </a:lnTo>
                  <a:lnTo>
                    <a:pt x="347" y="430"/>
                  </a:lnTo>
                  <a:lnTo>
                    <a:pt x="347" y="430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7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28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0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5" y="433"/>
                  </a:lnTo>
                  <a:lnTo>
                    <a:pt x="343" y="435"/>
                  </a:lnTo>
                  <a:lnTo>
                    <a:pt x="345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3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5"/>
                  </a:lnTo>
                  <a:lnTo>
                    <a:pt x="341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7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3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41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9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6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50"/>
                  </a:lnTo>
                  <a:lnTo>
                    <a:pt x="338" y="448"/>
                  </a:lnTo>
                  <a:lnTo>
                    <a:pt x="338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48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6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3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5"/>
                  </a:lnTo>
                  <a:lnTo>
                    <a:pt x="334" y="457"/>
                  </a:lnTo>
                  <a:lnTo>
                    <a:pt x="332" y="457"/>
                  </a:lnTo>
                  <a:lnTo>
                    <a:pt x="332" y="457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59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4" y="466"/>
                  </a:lnTo>
                  <a:lnTo>
                    <a:pt x="334" y="466"/>
                  </a:lnTo>
                  <a:lnTo>
                    <a:pt x="334" y="468"/>
                  </a:lnTo>
                  <a:lnTo>
                    <a:pt x="334" y="468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4"/>
                  </a:lnTo>
                  <a:lnTo>
                    <a:pt x="332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3"/>
                  </a:lnTo>
                  <a:lnTo>
                    <a:pt x="330" y="463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4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6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68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lnTo>
                    <a:pt x="330" y="47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4994275" y="615950"/>
              <a:ext cx="900113" cy="392113"/>
            </a:xfrm>
            <a:custGeom>
              <a:avLst/>
              <a:gdLst/>
              <a:ahLst/>
              <a:cxnLst>
                <a:cxn ang="0">
                  <a:pos x="282" y="216"/>
                </a:cxn>
                <a:cxn ang="0">
                  <a:pos x="289" y="190"/>
                </a:cxn>
                <a:cxn ang="0">
                  <a:pos x="304" y="165"/>
                </a:cxn>
                <a:cxn ang="0">
                  <a:pos x="305" y="144"/>
                </a:cxn>
                <a:cxn ang="0">
                  <a:pos x="307" y="148"/>
                </a:cxn>
                <a:cxn ang="0">
                  <a:pos x="315" y="163"/>
                </a:cxn>
                <a:cxn ang="0">
                  <a:pos x="324" y="152"/>
                </a:cxn>
                <a:cxn ang="0">
                  <a:pos x="331" y="143"/>
                </a:cxn>
                <a:cxn ang="0">
                  <a:pos x="346" y="137"/>
                </a:cxn>
                <a:cxn ang="0">
                  <a:pos x="340" y="150"/>
                </a:cxn>
                <a:cxn ang="0">
                  <a:pos x="338" y="159"/>
                </a:cxn>
                <a:cxn ang="0">
                  <a:pos x="346" y="168"/>
                </a:cxn>
                <a:cxn ang="0">
                  <a:pos x="349" y="154"/>
                </a:cxn>
                <a:cxn ang="0">
                  <a:pos x="355" y="148"/>
                </a:cxn>
                <a:cxn ang="0">
                  <a:pos x="362" y="141"/>
                </a:cxn>
                <a:cxn ang="0">
                  <a:pos x="371" y="119"/>
                </a:cxn>
                <a:cxn ang="0">
                  <a:pos x="397" y="113"/>
                </a:cxn>
                <a:cxn ang="0">
                  <a:pos x="417" y="110"/>
                </a:cxn>
                <a:cxn ang="0">
                  <a:pos x="433" y="91"/>
                </a:cxn>
                <a:cxn ang="0">
                  <a:pos x="446" y="90"/>
                </a:cxn>
                <a:cxn ang="0">
                  <a:pos x="479" y="99"/>
                </a:cxn>
                <a:cxn ang="0">
                  <a:pos x="497" y="110"/>
                </a:cxn>
                <a:cxn ang="0">
                  <a:pos x="497" y="97"/>
                </a:cxn>
                <a:cxn ang="0">
                  <a:pos x="506" y="84"/>
                </a:cxn>
                <a:cxn ang="0">
                  <a:pos x="516" y="88"/>
                </a:cxn>
                <a:cxn ang="0">
                  <a:pos x="517" y="82"/>
                </a:cxn>
                <a:cxn ang="0">
                  <a:pos x="528" y="82"/>
                </a:cxn>
                <a:cxn ang="0">
                  <a:pos x="539" y="82"/>
                </a:cxn>
                <a:cxn ang="0">
                  <a:pos x="547" y="82"/>
                </a:cxn>
                <a:cxn ang="0">
                  <a:pos x="565" y="79"/>
                </a:cxn>
                <a:cxn ang="0">
                  <a:pos x="561" y="71"/>
                </a:cxn>
                <a:cxn ang="0">
                  <a:pos x="552" y="62"/>
                </a:cxn>
                <a:cxn ang="0">
                  <a:pos x="539" y="59"/>
                </a:cxn>
                <a:cxn ang="0">
                  <a:pos x="530" y="57"/>
                </a:cxn>
                <a:cxn ang="0">
                  <a:pos x="534" y="48"/>
                </a:cxn>
                <a:cxn ang="0">
                  <a:pos x="512" y="24"/>
                </a:cxn>
                <a:cxn ang="0">
                  <a:pos x="497" y="35"/>
                </a:cxn>
                <a:cxn ang="0">
                  <a:pos x="475" y="37"/>
                </a:cxn>
                <a:cxn ang="0">
                  <a:pos x="457" y="28"/>
                </a:cxn>
                <a:cxn ang="0">
                  <a:pos x="435" y="7"/>
                </a:cxn>
                <a:cxn ang="0">
                  <a:pos x="360" y="33"/>
                </a:cxn>
                <a:cxn ang="0">
                  <a:pos x="326" y="70"/>
                </a:cxn>
                <a:cxn ang="0">
                  <a:pos x="304" y="71"/>
                </a:cxn>
                <a:cxn ang="0">
                  <a:pos x="285" y="66"/>
                </a:cxn>
                <a:cxn ang="0">
                  <a:pos x="256" y="66"/>
                </a:cxn>
                <a:cxn ang="0">
                  <a:pos x="249" y="59"/>
                </a:cxn>
                <a:cxn ang="0">
                  <a:pos x="236" y="42"/>
                </a:cxn>
                <a:cxn ang="0">
                  <a:pos x="225" y="37"/>
                </a:cxn>
                <a:cxn ang="0">
                  <a:pos x="212" y="33"/>
                </a:cxn>
                <a:cxn ang="0">
                  <a:pos x="181" y="38"/>
                </a:cxn>
                <a:cxn ang="0">
                  <a:pos x="185" y="29"/>
                </a:cxn>
                <a:cxn ang="0">
                  <a:pos x="165" y="44"/>
                </a:cxn>
                <a:cxn ang="0">
                  <a:pos x="161" y="55"/>
                </a:cxn>
                <a:cxn ang="0">
                  <a:pos x="154" y="26"/>
                </a:cxn>
                <a:cxn ang="0">
                  <a:pos x="136" y="4"/>
                </a:cxn>
                <a:cxn ang="0">
                  <a:pos x="106" y="38"/>
                </a:cxn>
                <a:cxn ang="0">
                  <a:pos x="59" y="66"/>
                </a:cxn>
                <a:cxn ang="0">
                  <a:pos x="8" y="101"/>
                </a:cxn>
                <a:cxn ang="0">
                  <a:pos x="130" y="146"/>
                </a:cxn>
                <a:cxn ang="0">
                  <a:pos x="183" y="152"/>
                </a:cxn>
                <a:cxn ang="0">
                  <a:pos x="214" y="170"/>
                </a:cxn>
                <a:cxn ang="0">
                  <a:pos x="242" y="194"/>
                </a:cxn>
                <a:cxn ang="0">
                  <a:pos x="258" y="214"/>
                </a:cxn>
              </a:cxnLst>
              <a:rect l="0" t="0" r="r" b="b"/>
              <a:pathLst>
                <a:path w="567" h="247">
                  <a:moveTo>
                    <a:pt x="271" y="247"/>
                  </a:moveTo>
                  <a:lnTo>
                    <a:pt x="273" y="247"/>
                  </a:lnTo>
                  <a:lnTo>
                    <a:pt x="273" y="247"/>
                  </a:lnTo>
                  <a:lnTo>
                    <a:pt x="273" y="245"/>
                  </a:lnTo>
                  <a:lnTo>
                    <a:pt x="271" y="245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3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1"/>
                  </a:lnTo>
                  <a:lnTo>
                    <a:pt x="271" y="240"/>
                  </a:lnTo>
                  <a:lnTo>
                    <a:pt x="273" y="240"/>
                  </a:lnTo>
                  <a:lnTo>
                    <a:pt x="273" y="240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8"/>
                  </a:lnTo>
                  <a:lnTo>
                    <a:pt x="273" y="236"/>
                  </a:lnTo>
                  <a:lnTo>
                    <a:pt x="273" y="236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4" y="234"/>
                  </a:lnTo>
                  <a:lnTo>
                    <a:pt x="276" y="234"/>
                  </a:lnTo>
                  <a:lnTo>
                    <a:pt x="274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6" y="230"/>
                  </a:lnTo>
                  <a:lnTo>
                    <a:pt x="278" y="229"/>
                  </a:lnTo>
                  <a:lnTo>
                    <a:pt x="278" y="227"/>
                  </a:lnTo>
                  <a:lnTo>
                    <a:pt x="280" y="225"/>
                  </a:lnTo>
                  <a:lnTo>
                    <a:pt x="280" y="223"/>
                  </a:lnTo>
                  <a:lnTo>
                    <a:pt x="280" y="223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21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82" y="216"/>
                  </a:lnTo>
                  <a:lnTo>
                    <a:pt x="282" y="216"/>
                  </a:lnTo>
                  <a:lnTo>
                    <a:pt x="284" y="216"/>
                  </a:lnTo>
                  <a:lnTo>
                    <a:pt x="284" y="216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4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2"/>
                  </a:lnTo>
                  <a:lnTo>
                    <a:pt x="284" y="210"/>
                  </a:lnTo>
                  <a:lnTo>
                    <a:pt x="285" y="210"/>
                  </a:lnTo>
                  <a:lnTo>
                    <a:pt x="285" y="208"/>
                  </a:lnTo>
                  <a:lnTo>
                    <a:pt x="285" y="208"/>
                  </a:lnTo>
                  <a:lnTo>
                    <a:pt x="285" y="207"/>
                  </a:lnTo>
                  <a:lnTo>
                    <a:pt x="285" y="207"/>
                  </a:lnTo>
                  <a:lnTo>
                    <a:pt x="285" y="205"/>
                  </a:lnTo>
                  <a:lnTo>
                    <a:pt x="287" y="205"/>
                  </a:lnTo>
                  <a:lnTo>
                    <a:pt x="287" y="205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3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201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7" y="197"/>
                  </a:lnTo>
                  <a:lnTo>
                    <a:pt x="289" y="197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6"/>
                  </a:lnTo>
                  <a:lnTo>
                    <a:pt x="289" y="194"/>
                  </a:lnTo>
                  <a:lnTo>
                    <a:pt x="289" y="192"/>
                  </a:lnTo>
                  <a:lnTo>
                    <a:pt x="289" y="190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87"/>
                  </a:lnTo>
                  <a:lnTo>
                    <a:pt x="291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3" y="181"/>
                  </a:lnTo>
                  <a:lnTo>
                    <a:pt x="293" y="181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5" y="17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8" y="172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300" y="168"/>
                  </a:lnTo>
                  <a:lnTo>
                    <a:pt x="300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2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4" y="163"/>
                  </a:lnTo>
                  <a:lnTo>
                    <a:pt x="304" y="163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9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7"/>
                  </a:lnTo>
                  <a:lnTo>
                    <a:pt x="304" y="155"/>
                  </a:lnTo>
                  <a:lnTo>
                    <a:pt x="304" y="155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4"/>
                  </a:lnTo>
                  <a:lnTo>
                    <a:pt x="304" y="152"/>
                  </a:lnTo>
                  <a:lnTo>
                    <a:pt x="304" y="150"/>
                  </a:lnTo>
                  <a:lnTo>
                    <a:pt x="304" y="150"/>
                  </a:lnTo>
                  <a:lnTo>
                    <a:pt x="304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5" y="143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41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9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7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7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39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1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0"/>
                  </a:lnTo>
                  <a:lnTo>
                    <a:pt x="307" y="152"/>
                  </a:lnTo>
                  <a:lnTo>
                    <a:pt x="307" y="152"/>
                  </a:lnTo>
                  <a:lnTo>
                    <a:pt x="309" y="152"/>
                  </a:lnTo>
                  <a:lnTo>
                    <a:pt x="309" y="154"/>
                  </a:lnTo>
                  <a:lnTo>
                    <a:pt x="309" y="154"/>
                  </a:lnTo>
                  <a:lnTo>
                    <a:pt x="309" y="155"/>
                  </a:lnTo>
                  <a:lnTo>
                    <a:pt x="309" y="157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3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1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5"/>
                  </a:lnTo>
                  <a:lnTo>
                    <a:pt x="315" y="165"/>
                  </a:lnTo>
                  <a:lnTo>
                    <a:pt x="315" y="163"/>
                  </a:lnTo>
                  <a:lnTo>
                    <a:pt x="315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6" y="165"/>
                  </a:lnTo>
                  <a:lnTo>
                    <a:pt x="318" y="163"/>
                  </a:lnTo>
                  <a:lnTo>
                    <a:pt x="318" y="163"/>
                  </a:lnTo>
                  <a:lnTo>
                    <a:pt x="318" y="161"/>
                  </a:lnTo>
                  <a:lnTo>
                    <a:pt x="318" y="161"/>
                  </a:lnTo>
                  <a:lnTo>
                    <a:pt x="320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2" y="161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4" y="159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5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2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7" y="148"/>
                  </a:lnTo>
                  <a:lnTo>
                    <a:pt x="327" y="148"/>
                  </a:lnTo>
                  <a:lnTo>
                    <a:pt x="327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6"/>
                  </a:lnTo>
                  <a:lnTo>
                    <a:pt x="326" y="144"/>
                  </a:lnTo>
                  <a:lnTo>
                    <a:pt x="326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4" y="144"/>
                  </a:lnTo>
                  <a:lnTo>
                    <a:pt x="326" y="144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6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7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1"/>
                  </a:lnTo>
                  <a:lnTo>
                    <a:pt x="329" y="143"/>
                  </a:lnTo>
                  <a:lnTo>
                    <a:pt x="329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1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7" y="143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41"/>
                  </a:lnTo>
                  <a:lnTo>
                    <a:pt x="338" y="139"/>
                  </a:lnTo>
                  <a:lnTo>
                    <a:pt x="338" y="139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42" y="134"/>
                  </a:lnTo>
                  <a:lnTo>
                    <a:pt x="342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4" y="134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6" y="137"/>
                  </a:lnTo>
                  <a:lnTo>
                    <a:pt x="346" y="139"/>
                  </a:lnTo>
                  <a:lnTo>
                    <a:pt x="346" y="139"/>
                  </a:lnTo>
                  <a:lnTo>
                    <a:pt x="346" y="141"/>
                  </a:lnTo>
                  <a:lnTo>
                    <a:pt x="344" y="143"/>
                  </a:lnTo>
                  <a:lnTo>
                    <a:pt x="344" y="143"/>
                  </a:lnTo>
                  <a:lnTo>
                    <a:pt x="346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4" y="146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48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6" y="150"/>
                  </a:lnTo>
                  <a:lnTo>
                    <a:pt x="344" y="148"/>
                  </a:lnTo>
                  <a:lnTo>
                    <a:pt x="344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40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48"/>
                  </a:lnTo>
                  <a:lnTo>
                    <a:pt x="338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38" y="150"/>
                  </a:lnTo>
                  <a:lnTo>
                    <a:pt x="338" y="150"/>
                  </a:lnTo>
                  <a:lnTo>
                    <a:pt x="340" y="152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0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2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0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8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38" y="157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8" y="159"/>
                  </a:lnTo>
                  <a:lnTo>
                    <a:pt x="337" y="159"/>
                  </a:lnTo>
                  <a:lnTo>
                    <a:pt x="337" y="159"/>
                  </a:lnTo>
                  <a:lnTo>
                    <a:pt x="337" y="161"/>
                  </a:lnTo>
                  <a:lnTo>
                    <a:pt x="337" y="161"/>
                  </a:lnTo>
                  <a:lnTo>
                    <a:pt x="335" y="161"/>
                  </a:lnTo>
                  <a:lnTo>
                    <a:pt x="335" y="161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3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6"/>
                  </a:lnTo>
                  <a:lnTo>
                    <a:pt x="337" y="165"/>
                  </a:lnTo>
                  <a:lnTo>
                    <a:pt x="337" y="165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6"/>
                  </a:lnTo>
                  <a:lnTo>
                    <a:pt x="338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0" y="168"/>
                  </a:lnTo>
                  <a:lnTo>
                    <a:pt x="342" y="168"/>
                  </a:lnTo>
                  <a:lnTo>
                    <a:pt x="342" y="168"/>
                  </a:lnTo>
                  <a:lnTo>
                    <a:pt x="344" y="168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4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6" y="168"/>
                  </a:lnTo>
                  <a:lnTo>
                    <a:pt x="344" y="168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6"/>
                  </a:lnTo>
                  <a:lnTo>
                    <a:pt x="344" y="165"/>
                  </a:lnTo>
                  <a:lnTo>
                    <a:pt x="342" y="165"/>
                  </a:lnTo>
                  <a:lnTo>
                    <a:pt x="342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3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4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61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9"/>
                  </a:lnTo>
                  <a:lnTo>
                    <a:pt x="346" y="157"/>
                  </a:lnTo>
                  <a:lnTo>
                    <a:pt x="346" y="157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8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5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4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2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49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50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3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5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6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7" y="144"/>
                  </a:lnTo>
                  <a:lnTo>
                    <a:pt x="358" y="144"/>
                  </a:lnTo>
                  <a:lnTo>
                    <a:pt x="358" y="144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58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64" y="143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41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7"/>
                  </a:lnTo>
                  <a:lnTo>
                    <a:pt x="364" y="137"/>
                  </a:lnTo>
                  <a:lnTo>
                    <a:pt x="364" y="135"/>
                  </a:lnTo>
                  <a:lnTo>
                    <a:pt x="364" y="135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2" y="134"/>
                  </a:lnTo>
                  <a:lnTo>
                    <a:pt x="362" y="132"/>
                  </a:lnTo>
                  <a:lnTo>
                    <a:pt x="364" y="132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30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8"/>
                  </a:lnTo>
                  <a:lnTo>
                    <a:pt x="364" y="126"/>
                  </a:lnTo>
                  <a:lnTo>
                    <a:pt x="364" y="126"/>
                  </a:lnTo>
                  <a:lnTo>
                    <a:pt x="366" y="126"/>
                  </a:lnTo>
                  <a:lnTo>
                    <a:pt x="366" y="126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6" y="124"/>
                  </a:lnTo>
                  <a:lnTo>
                    <a:pt x="368" y="124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8" y="123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3" y="119"/>
                  </a:lnTo>
                  <a:lnTo>
                    <a:pt x="375" y="119"/>
                  </a:lnTo>
                  <a:lnTo>
                    <a:pt x="375" y="119"/>
                  </a:lnTo>
                  <a:lnTo>
                    <a:pt x="375" y="121"/>
                  </a:lnTo>
                  <a:lnTo>
                    <a:pt x="377" y="121"/>
                  </a:lnTo>
                  <a:lnTo>
                    <a:pt x="377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79" y="119"/>
                  </a:lnTo>
                  <a:lnTo>
                    <a:pt x="380" y="119"/>
                  </a:lnTo>
                  <a:lnTo>
                    <a:pt x="380" y="117"/>
                  </a:lnTo>
                  <a:lnTo>
                    <a:pt x="382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90" y="119"/>
                  </a:lnTo>
                  <a:lnTo>
                    <a:pt x="390" y="117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91" y="119"/>
                  </a:lnTo>
                  <a:lnTo>
                    <a:pt x="393" y="119"/>
                  </a:lnTo>
                  <a:lnTo>
                    <a:pt x="393" y="119"/>
                  </a:lnTo>
                  <a:lnTo>
                    <a:pt x="395" y="119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9"/>
                  </a:lnTo>
                  <a:lnTo>
                    <a:pt x="397" y="117"/>
                  </a:lnTo>
                  <a:lnTo>
                    <a:pt x="397" y="117"/>
                  </a:lnTo>
                  <a:lnTo>
                    <a:pt x="395" y="117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5"/>
                  </a:lnTo>
                  <a:lnTo>
                    <a:pt x="397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401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2" y="113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4" y="112"/>
                  </a:lnTo>
                  <a:lnTo>
                    <a:pt x="406" y="110"/>
                  </a:lnTo>
                  <a:lnTo>
                    <a:pt x="406" y="110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08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0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1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3" y="112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5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7" y="110"/>
                  </a:lnTo>
                  <a:lnTo>
                    <a:pt x="419" y="110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8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1" y="104"/>
                  </a:lnTo>
                  <a:lnTo>
                    <a:pt x="421" y="104"/>
                  </a:lnTo>
                  <a:lnTo>
                    <a:pt x="421" y="102"/>
                  </a:lnTo>
                  <a:lnTo>
                    <a:pt x="422" y="102"/>
                  </a:lnTo>
                  <a:lnTo>
                    <a:pt x="421" y="101"/>
                  </a:lnTo>
                  <a:lnTo>
                    <a:pt x="422" y="101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9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2" y="97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5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4" y="93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6" y="91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30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2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1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3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7" y="90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39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1" y="90"/>
                  </a:lnTo>
                  <a:lnTo>
                    <a:pt x="443" y="90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4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6" y="90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48" y="91"/>
                  </a:lnTo>
                  <a:lnTo>
                    <a:pt x="450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2" y="91"/>
                  </a:lnTo>
                  <a:lnTo>
                    <a:pt x="453" y="91"/>
                  </a:lnTo>
                  <a:lnTo>
                    <a:pt x="453" y="90"/>
                  </a:lnTo>
                  <a:lnTo>
                    <a:pt x="453" y="90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1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5" y="90"/>
                  </a:lnTo>
                  <a:lnTo>
                    <a:pt x="457" y="90"/>
                  </a:lnTo>
                  <a:lnTo>
                    <a:pt x="457" y="90"/>
                  </a:lnTo>
                  <a:lnTo>
                    <a:pt x="457" y="91"/>
                  </a:lnTo>
                  <a:lnTo>
                    <a:pt x="459" y="91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3" y="91"/>
                  </a:lnTo>
                  <a:lnTo>
                    <a:pt x="464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68" y="93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75" y="97"/>
                  </a:lnTo>
                  <a:lnTo>
                    <a:pt x="477" y="97"/>
                  </a:lnTo>
                  <a:lnTo>
                    <a:pt x="479" y="99"/>
                  </a:lnTo>
                  <a:lnTo>
                    <a:pt x="479" y="101"/>
                  </a:lnTo>
                  <a:lnTo>
                    <a:pt x="483" y="101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3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5" y="102"/>
                  </a:lnTo>
                  <a:lnTo>
                    <a:pt x="486" y="102"/>
                  </a:lnTo>
                  <a:lnTo>
                    <a:pt x="486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88" y="104"/>
                  </a:lnTo>
                  <a:lnTo>
                    <a:pt x="490" y="106"/>
                  </a:lnTo>
                  <a:lnTo>
                    <a:pt x="490" y="106"/>
                  </a:lnTo>
                  <a:lnTo>
                    <a:pt x="490" y="108"/>
                  </a:lnTo>
                  <a:lnTo>
                    <a:pt x="490" y="108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6"/>
                  </a:lnTo>
                  <a:lnTo>
                    <a:pt x="492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10"/>
                  </a:lnTo>
                  <a:lnTo>
                    <a:pt x="497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499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8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501" y="106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4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2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101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7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9" y="99"/>
                  </a:lnTo>
                  <a:lnTo>
                    <a:pt x="497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5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7" y="93"/>
                  </a:lnTo>
                  <a:lnTo>
                    <a:pt x="499" y="93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1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90"/>
                  </a:lnTo>
                  <a:lnTo>
                    <a:pt x="499" y="88"/>
                  </a:lnTo>
                  <a:lnTo>
                    <a:pt x="499" y="88"/>
                  </a:lnTo>
                  <a:lnTo>
                    <a:pt x="499" y="86"/>
                  </a:lnTo>
                  <a:lnTo>
                    <a:pt x="499" y="86"/>
                  </a:lnTo>
                  <a:lnTo>
                    <a:pt x="497" y="84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499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1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3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2"/>
                  </a:lnTo>
                  <a:lnTo>
                    <a:pt x="505" y="84"/>
                  </a:lnTo>
                  <a:lnTo>
                    <a:pt x="505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4"/>
                  </a:lnTo>
                  <a:lnTo>
                    <a:pt x="506" y="82"/>
                  </a:lnTo>
                  <a:lnTo>
                    <a:pt x="506" y="82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4"/>
                  </a:lnTo>
                  <a:lnTo>
                    <a:pt x="508" y="82"/>
                  </a:lnTo>
                  <a:lnTo>
                    <a:pt x="508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0" y="82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4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2" y="86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6" y="88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4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6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8"/>
                  </a:lnTo>
                  <a:lnTo>
                    <a:pt x="517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8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7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6"/>
                  </a:lnTo>
                  <a:lnTo>
                    <a:pt x="519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4"/>
                  </a:lnTo>
                  <a:lnTo>
                    <a:pt x="517" y="82"/>
                  </a:lnTo>
                  <a:lnTo>
                    <a:pt x="517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2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1" y="84"/>
                  </a:lnTo>
                  <a:lnTo>
                    <a:pt x="523" y="84"/>
                  </a:lnTo>
                  <a:lnTo>
                    <a:pt x="523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5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6"/>
                  </a:lnTo>
                  <a:lnTo>
                    <a:pt x="527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6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8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7" y="84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0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2" y="82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4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4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6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8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4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39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1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2"/>
                  </a:lnTo>
                  <a:lnTo>
                    <a:pt x="545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3" y="82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5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2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7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49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0" y="81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4" y="82"/>
                  </a:lnTo>
                  <a:lnTo>
                    <a:pt x="556" y="82"/>
                  </a:lnTo>
                  <a:lnTo>
                    <a:pt x="556" y="81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8" y="82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81"/>
                  </a:lnTo>
                  <a:lnTo>
                    <a:pt x="559" y="79"/>
                  </a:lnTo>
                  <a:lnTo>
                    <a:pt x="561" y="79"/>
                  </a:lnTo>
                  <a:lnTo>
                    <a:pt x="561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5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9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7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7" y="75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5" y="73"/>
                  </a:lnTo>
                  <a:lnTo>
                    <a:pt x="563" y="73"/>
                  </a:lnTo>
                  <a:lnTo>
                    <a:pt x="563" y="73"/>
                  </a:lnTo>
                  <a:lnTo>
                    <a:pt x="563" y="71"/>
                  </a:lnTo>
                  <a:lnTo>
                    <a:pt x="563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61" y="71"/>
                  </a:lnTo>
                  <a:lnTo>
                    <a:pt x="559" y="71"/>
                  </a:lnTo>
                  <a:lnTo>
                    <a:pt x="559" y="71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9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3"/>
                  </a:lnTo>
                  <a:lnTo>
                    <a:pt x="558" y="71"/>
                  </a:lnTo>
                  <a:lnTo>
                    <a:pt x="556" y="71"/>
                  </a:lnTo>
                  <a:lnTo>
                    <a:pt x="556" y="71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6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4" y="70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2" y="68"/>
                  </a:lnTo>
                  <a:lnTo>
                    <a:pt x="550" y="68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6"/>
                  </a:lnTo>
                  <a:lnTo>
                    <a:pt x="550" y="64"/>
                  </a:lnTo>
                  <a:lnTo>
                    <a:pt x="549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4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0" y="62"/>
                  </a:lnTo>
                  <a:lnTo>
                    <a:pt x="552" y="62"/>
                  </a:lnTo>
                  <a:lnTo>
                    <a:pt x="552" y="62"/>
                  </a:lnTo>
                  <a:lnTo>
                    <a:pt x="552" y="60"/>
                  </a:lnTo>
                  <a:lnTo>
                    <a:pt x="552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50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9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7" y="60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5" y="59"/>
                  </a:lnTo>
                  <a:lnTo>
                    <a:pt x="543" y="59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3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7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9"/>
                  </a:lnTo>
                  <a:lnTo>
                    <a:pt x="541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7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9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8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59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6" y="60"/>
                  </a:lnTo>
                  <a:lnTo>
                    <a:pt x="534" y="60"/>
                  </a:lnTo>
                  <a:lnTo>
                    <a:pt x="534" y="60"/>
                  </a:lnTo>
                  <a:lnTo>
                    <a:pt x="532" y="60"/>
                  </a:lnTo>
                  <a:lnTo>
                    <a:pt x="532" y="60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30" y="59"/>
                  </a:lnTo>
                  <a:lnTo>
                    <a:pt x="530" y="59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28" y="57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7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2" y="53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51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4" y="49"/>
                  </a:lnTo>
                  <a:lnTo>
                    <a:pt x="536" y="49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9"/>
                  </a:lnTo>
                  <a:lnTo>
                    <a:pt x="536" y="48"/>
                  </a:lnTo>
                  <a:lnTo>
                    <a:pt x="536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4" y="48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2" y="46"/>
                  </a:lnTo>
                  <a:lnTo>
                    <a:pt x="530" y="44"/>
                  </a:lnTo>
                  <a:lnTo>
                    <a:pt x="530" y="44"/>
                  </a:lnTo>
                  <a:lnTo>
                    <a:pt x="530" y="42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40"/>
                  </a:lnTo>
                  <a:lnTo>
                    <a:pt x="530" y="38"/>
                  </a:lnTo>
                  <a:lnTo>
                    <a:pt x="530" y="38"/>
                  </a:lnTo>
                  <a:lnTo>
                    <a:pt x="528" y="38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7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8" y="35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7" y="33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29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3" y="28"/>
                  </a:lnTo>
                  <a:lnTo>
                    <a:pt x="521" y="26"/>
                  </a:lnTo>
                  <a:lnTo>
                    <a:pt x="521" y="26"/>
                  </a:lnTo>
                  <a:lnTo>
                    <a:pt x="519" y="26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4"/>
                  </a:lnTo>
                  <a:lnTo>
                    <a:pt x="519" y="22"/>
                  </a:lnTo>
                  <a:lnTo>
                    <a:pt x="517" y="22"/>
                  </a:lnTo>
                  <a:lnTo>
                    <a:pt x="516" y="22"/>
                  </a:lnTo>
                  <a:lnTo>
                    <a:pt x="514" y="22"/>
                  </a:lnTo>
                  <a:lnTo>
                    <a:pt x="514" y="24"/>
                  </a:lnTo>
                  <a:lnTo>
                    <a:pt x="512" y="24"/>
                  </a:lnTo>
                  <a:lnTo>
                    <a:pt x="512" y="24"/>
                  </a:lnTo>
                  <a:lnTo>
                    <a:pt x="512" y="26"/>
                  </a:lnTo>
                  <a:lnTo>
                    <a:pt x="510" y="26"/>
                  </a:lnTo>
                  <a:lnTo>
                    <a:pt x="508" y="26"/>
                  </a:lnTo>
                  <a:lnTo>
                    <a:pt x="508" y="28"/>
                  </a:lnTo>
                  <a:lnTo>
                    <a:pt x="508" y="28"/>
                  </a:lnTo>
                  <a:lnTo>
                    <a:pt x="506" y="29"/>
                  </a:lnTo>
                  <a:lnTo>
                    <a:pt x="506" y="29"/>
                  </a:lnTo>
                  <a:lnTo>
                    <a:pt x="508" y="31"/>
                  </a:lnTo>
                  <a:lnTo>
                    <a:pt x="508" y="31"/>
                  </a:lnTo>
                  <a:lnTo>
                    <a:pt x="506" y="31"/>
                  </a:lnTo>
                  <a:lnTo>
                    <a:pt x="506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1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5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3" y="33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5"/>
                  </a:lnTo>
                  <a:lnTo>
                    <a:pt x="501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6" y="33"/>
                  </a:lnTo>
                  <a:lnTo>
                    <a:pt x="496" y="33"/>
                  </a:lnTo>
                  <a:lnTo>
                    <a:pt x="496" y="35"/>
                  </a:lnTo>
                  <a:lnTo>
                    <a:pt x="496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5"/>
                  </a:lnTo>
                  <a:lnTo>
                    <a:pt x="497" y="33"/>
                  </a:lnTo>
                  <a:lnTo>
                    <a:pt x="497" y="33"/>
                  </a:lnTo>
                  <a:lnTo>
                    <a:pt x="496" y="33"/>
                  </a:lnTo>
                  <a:lnTo>
                    <a:pt x="496" y="31"/>
                  </a:lnTo>
                  <a:lnTo>
                    <a:pt x="494" y="31"/>
                  </a:lnTo>
                  <a:lnTo>
                    <a:pt x="494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2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90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8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29"/>
                  </a:lnTo>
                  <a:lnTo>
                    <a:pt x="486" y="31"/>
                  </a:lnTo>
                  <a:lnTo>
                    <a:pt x="485" y="31"/>
                  </a:lnTo>
                  <a:lnTo>
                    <a:pt x="483" y="33"/>
                  </a:lnTo>
                  <a:lnTo>
                    <a:pt x="483" y="35"/>
                  </a:lnTo>
                  <a:lnTo>
                    <a:pt x="481" y="35"/>
                  </a:lnTo>
                  <a:lnTo>
                    <a:pt x="481" y="37"/>
                  </a:lnTo>
                  <a:lnTo>
                    <a:pt x="479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5" y="37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70" y="37"/>
                  </a:lnTo>
                  <a:lnTo>
                    <a:pt x="470" y="37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6" y="35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6" y="33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4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3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61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9" y="37"/>
                  </a:lnTo>
                  <a:lnTo>
                    <a:pt x="457" y="37"/>
                  </a:lnTo>
                  <a:lnTo>
                    <a:pt x="457" y="35"/>
                  </a:lnTo>
                  <a:lnTo>
                    <a:pt x="457" y="35"/>
                  </a:lnTo>
                  <a:lnTo>
                    <a:pt x="455" y="33"/>
                  </a:lnTo>
                  <a:lnTo>
                    <a:pt x="455" y="33"/>
                  </a:lnTo>
                  <a:lnTo>
                    <a:pt x="455" y="31"/>
                  </a:lnTo>
                  <a:lnTo>
                    <a:pt x="455" y="31"/>
                  </a:lnTo>
                  <a:lnTo>
                    <a:pt x="455" y="29"/>
                  </a:lnTo>
                  <a:lnTo>
                    <a:pt x="455" y="29"/>
                  </a:lnTo>
                  <a:lnTo>
                    <a:pt x="457" y="29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7" y="28"/>
                  </a:lnTo>
                  <a:lnTo>
                    <a:pt x="455" y="26"/>
                  </a:lnTo>
                  <a:lnTo>
                    <a:pt x="455" y="26"/>
                  </a:lnTo>
                  <a:lnTo>
                    <a:pt x="455" y="24"/>
                  </a:lnTo>
                  <a:lnTo>
                    <a:pt x="453" y="22"/>
                  </a:lnTo>
                  <a:lnTo>
                    <a:pt x="455" y="18"/>
                  </a:lnTo>
                  <a:lnTo>
                    <a:pt x="453" y="17"/>
                  </a:lnTo>
                  <a:lnTo>
                    <a:pt x="453" y="15"/>
                  </a:lnTo>
                  <a:lnTo>
                    <a:pt x="453" y="13"/>
                  </a:lnTo>
                  <a:lnTo>
                    <a:pt x="453" y="11"/>
                  </a:lnTo>
                  <a:lnTo>
                    <a:pt x="453" y="11"/>
                  </a:lnTo>
                  <a:lnTo>
                    <a:pt x="453" y="9"/>
                  </a:lnTo>
                  <a:lnTo>
                    <a:pt x="453" y="7"/>
                  </a:lnTo>
                  <a:lnTo>
                    <a:pt x="453" y="6"/>
                  </a:lnTo>
                  <a:lnTo>
                    <a:pt x="455" y="6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5" y="0"/>
                  </a:lnTo>
                  <a:lnTo>
                    <a:pt x="455" y="0"/>
                  </a:lnTo>
                  <a:lnTo>
                    <a:pt x="453" y="0"/>
                  </a:lnTo>
                  <a:lnTo>
                    <a:pt x="452" y="2"/>
                  </a:lnTo>
                  <a:lnTo>
                    <a:pt x="452" y="2"/>
                  </a:lnTo>
                  <a:lnTo>
                    <a:pt x="450" y="2"/>
                  </a:lnTo>
                  <a:lnTo>
                    <a:pt x="448" y="4"/>
                  </a:lnTo>
                  <a:lnTo>
                    <a:pt x="448" y="4"/>
                  </a:lnTo>
                  <a:lnTo>
                    <a:pt x="446" y="4"/>
                  </a:lnTo>
                  <a:lnTo>
                    <a:pt x="446" y="4"/>
                  </a:lnTo>
                  <a:lnTo>
                    <a:pt x="444" y="4"/>
                  </a:lnTo>
                  <a:lnTo>
                    <a:pt x="443" y="4"/>
                  </a:lnTo>
                  <a:lnTo>
                    <a:pt x="441" y="4"/>
                  </a:lnTo>
                  <a:lnTo>
                    <a:pt x="439" y="4"/>
                  </a:lnTo>
                  <a:lnTo>
                    <a:pt x="439" y="6"/>
                  </a:lnTo>
                  <a:lnTo>
                    <a:pt x="437" y="6"/>
                  </a:lnTo>
                  <a:lnTo>
                    <a:pt x="435" y="6"/>
                  </a:lnTo>
                  <a:lnTo>
                    <a:pt x="435" y="7"/>
                  </a:lnTo>
                  <a:lnTo>
                    <a:pt x="433" y="6"/>
                  </a:lnTo>
                  <a:lnTo>
                    <a:pt x="433" y="6"/>
                  </a:lnTo>
                  <a:lnTo>
                    <a:pt x="433" y="7"/>
                  </a:lnTo>
                  <a:lnTo>
                    <a:pt x="432" y="7"/>
                  </a:lnTo>
                  <a:lnTo>
                    <a:pt x="430" y="9"/>
                  </a:lnTo>
                  <a:lnTo>
                    <a:pt x="428" y="11"/>
                  </a:lnTo>
                  <a:lnTo>
                    <a:pt x="422" y="15"/>
                  </a:lnTo>
                  <a:lnTo>
                    <a:pt x="421" y="17"/>
                  </a:lnTo>
                  <a:lnTo>
                    <a:pt x="419" y="17"/>
                  </a:lnTo>
                  <a:lnTo>
                    <a:pt x="417" y="20"/>
                  </a:lnTo>
                  <a:lnTo>
                    <a:pt x="415" y="20"/>
                  </a:lnTo>
                  <a:lnTo>
                    <a:pt x="413" y="22"/>
                  </a:lnTo>
                  <a:lnTo>
                    <a:pt x="411" y="22"/>
                  </a:lnTo>
                  <a:lnTo>
                    <a:pt x="411" y="22"/>
                  </a:lnTo>
                  <a:lnTo>
                    <a:pt x="410" y="22"/>
                  </a:lnTo>
                  <a:lnTo>
                    <a:pt x="408" y="22"/>
                  </a:lnTo>
                  <a:lnTo>
                    <a:pt x="404" y="22"/>
                  </a:lnTo>
                  <a:lnTo>
                    <a:pt x="402" y="22"/>
                  </a:lnTo>
                  <a:lnTo>
                    <a:pt x="402" y="22"/>
                  </a:lnTo>
                  <a:lnTo>
                    <a:pt x="399" y="24"/>
                  </a:lnTo>
                  <a:lnTo>
                    <a:pt x="397" y="24"/>
                  </a:lnTo>
                  <a:lnTo>
                    <a:pt x="395" y="24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0" y="24"/>
                  </a:lnTo>
                  <a:lnTo>
                    <a:pt x="388" y="24"/>
                  </a:lnTo>
                  <a:lnTo>
                    <a:pt x="386" y="24"/>
                  </a:lnTo>
                  <a:lnTo>
                    <a:pt x="384" y="26"/>
                  </a:lnTo>
                  <a:lnTo>
                    <a:pt x="382" y="26"/>
                  </a:lnTo>
                  <a:lnTo>
                    <a:pt x="382" y="26"/>
                  </a:lnTo>
                  <a:lnTo>
                    <a:pt x="380" y="26"/>
                  </a:lnTo>
                  <a:lnTo>
                    <a:pt x="380" y="26"/>
                  </a:lnTo>
                  <a:lnTo>
                    <a:pt x="379" y="28"/>
                  </a:lnTo>
                  <a:lnTo>
                    <a:pt x="375" y="28"/>
                  </a:lnTo>
                  <a:lnTo>
                    <a:pt x="371" y="29"/>
                  </a:lnTo>
                  <a:lnTo>
                    <a:pt x="369" y="31"/>
                  </a:lnTo>
                  <a:lnTo>
                    <a:pt x="368" y="31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4" y="33"/>
                  </a:lnTo>
                  <a:lnTo>
                    <a:pt x="362" y="33"/>
                  </a:lnTo>
                  <a:lnTo>
                    <a:pt x="362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8" y="33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55" y="37"/>
                  </a:lnTo>
                  <a:lnTo>
                    <a:pt x="353" y="38"/>
                  </a:lnTo>
                  <a:lnTo>
                    <a:pt x="351" y="42"/>
                  </a:lnTo>
                  <a:lnTo>
                    <a:pt x="349" y="42"/>
                  </a:lnTo>
                  <a:lnTo>
                    <a:pt x="348" y="44"/>
                  </a:lnTo>
                  <a:lnTo>
                    <a:pt x="344" y="46"/>
                  </a:lnTo>
                  <a:lnTo>
                    <a:pt x="342" y="48"/>
                  </a:lnTo>
                  <a:lnTo>
                    <a:pt x="340" y="49"/>
                  </a:lnTo>
                  <a:lnTo>
                    <a:pt x="340" y="49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35" y="53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1" y="59"/>
                  </a:lnTo>
                  <a:lnTo>
                    <a:pt x="331" y="59"/>
                  </a:lnTo>
                  <a:lnTo>
                    <a:pt x="329" y="60"/>
                  </a:lnTo>
                  <a:lnTo>
                    <a:pt x="329" y="60"/>
                  </a:lnTo>
                  <a:lnTo>
                    <a:pt x="329" y="62"/>
                  </a:lnTo>
                  <a:lnTo>
                    <a:pt x="329" y="62"/>
                  </a:lnTo>
                  <a:lnTo>
                    <a:pt x="327" y="64"/>
                  </a:lnTo>
                  <a:lnTo>
                    <a:pt x="327" y="64"/>
                  </a:lnTo>
                  <a:lnTo>
                    <a:pt x="326" y="66"/>
                  </a:lnTo>
                  <a:lnTo>
                    <a:pt x="326" y="66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6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0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4" y="71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70"/>
                  </a:lnTo>
                  <a:lnTo>
                    <a:pt x="322" y="68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8"/>
                  </a:lnTo>
                  <a:lnTo>
                    <a:pt x="320" y="70"/>
                  </a:lnTo>
                  <a:lnTo>
                    <a:pt x="318" y="70"/>
                  </a:lnTo>
                  <a:lnTo>
                    <a:pt x="318" y="70"/>
                  </a:lnTo>
                  <a:lnTo>
                    <a:pt x="318" y="68"/>
                  </a:lnTo>
                  <a:lnTo>
                    <a:pt x="316" y="68"/>
                  </a:lnTo>
                  <a:lnTo>
                    <a:pt x="315" y="68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5" y="66"/>
                  </a:lnTo>
                  <a:lnTo>
                    <a:pt x="313" y="66"/>
                  </a:lnTo>
                  <a:lnTo>
                    <a:pt x="313" y="66"/>
                  </a:lnTo>
                  <a:lnTo>
                    <a:pt x="311" y="66"/>
                  </a:lnTo>
                  <a:lnTo>
                    <a:pt x="311" y="66"/>
                  </a:lnTo>
                  <a:lnTo>
                    <a:pt x="309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09" y="70"/>
                  </a:lnTo>
                  <a:lnTo>
                    <a:pt x="309" y="70"/>
                  </a:lnTo>
                  <a:lnTo>
                    <a:pt x="307" y="70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4" y="71"/>
                  </a:lnTo>
                  <a:lnTo>
                    <a:pt x="302" y="71"/>
                  </a:lnTo>
                  <a:lnTo>
                    <a:pt x="302" y="71"/>
                  </a:lnTo>
                  <a:lnTo>
                    <a:pt x="302" y="70"/>
                  </a:lnTo>
                  <a:lnTo>
                    <a:pt x="302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300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6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6" y="66"/>
                  </a:lnTo>
                  <a:lnTo>
                    <a:pt x="295" y="66"/>
                  </a:lnTo>
                  <a:lnTo>
                    <a:pt x="295" y="66"/>
                  </a:lnTo>
                  <a:lnTo>
                    <a:pt x="295" y="64"/>
                  </a:lnTo>
                  <a:lnTo>
                    <a:pt x="295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4"/>
                  </a:lnTo>
                  <a:lnTo>
                    <a:pt x="291" y="62"/>
                  </a:lnTo>
                  <a:lnTo>
                    <a:pt x="291" y="62"/>
                  </a:lnTo>
                  <a:lnTo>
                    <a:pt x="289" y="62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7" y="64"/>
                  </a:lnTo>
                  <a:lnTo>
                    <a:pt x="287" y="66"/>
                  </a:lnTo>
                  <a:lnTo>
                    <a:pt x="287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6"/>
                  </a:lnTo>
                  <a:lnTo>
                    <a:pt x="285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0" y="70"/>
                  </a:lnTo>
                  <a:lnTo>
                    <a:pt x="280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6" y="70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4" y="71"/>
                  </a:lnTo>
                  <a:lnTo>
                    <a:pt x="273" y="71"/>
                  </a:lnTo>
                  <a:lnTo>
                    <a:pt x="271" y="71"/>
                  </a:lnTo>
                  <a:lnTo>
                    <a:pt x="269" y="71"/>
                  </a:lnTo>
                  <a:lnTo>
                    <a:pt x="267" y="73"/>
                  </a:lnTo>
                  <a:lnTo>
                    <a:pt x="265" y="73"/>
                  </a:lnTo>
                  <a:lnTo>
                    <a:pt x="262" y="73"/>
                  </a:lnTo>
                  <a:lnTo>
                    <a:pt x="262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3"/>
                  </a:lnTo>
                  <a:lnTo>
                    <a:pt x="260" y="71"/>
                  </a:lnTo>
                  <a:lnTo>
                    <a:pt x="260" y="71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8" y="68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2"/>
                  </a:lnTo>
                  <a:lnTo>
                    <a:pt x="256" y="64"/>
                  </a:lnTo>
                  <a:lnTo>
                    <a:pt x="256" y="64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4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3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51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7" y="57"/>
                  </a:lnTo>
                  <a:lnTo>
                    <a:pt x="245" y="57"/>
                  </a:lnTo>
                  <a:lnTo>
                    <a:pt x="245" y="57"/>
                  </a:lnTo>
                  <a:lnTo>
                    <a:pt x="245" y="55"/>
                  </a:lnTo>
                  <a:lnTo>
                    <a:pt x="245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3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42" y="53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2" y="51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40" y="49"/>
                  </a:lnTo>
                  <a:lnTo>
                    <a:pt x="238" y="49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6" y="48"/>
                  </a:lnTo>
                  <a:lnTo>
                    <a:pt x="236" y="48"/>
                  </a:lnTo>
                  <a:lnTo>
                    <a:pt x="236" y="46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4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38"/>
                  </a:lnTo>
                  <a:lnTo>
                    <a:pt x="231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9" y="38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5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1" y="38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7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20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3"/>
                  </a:lnTo>
                  <a:lnTo>
                    <a:pt x="214" y="31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2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09" y="31"/>
                  </a:lnTo>
                  <a:lnTo>
                    <a:pt x="209" y="33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5" y="31"/>
                  </a:lnTo>
                  <a:lnTo>
                    <a:pt x="203" y="31"/>
                  </a:lnTo>
                  <a:lnTo>
                    <a:pt x="201" y="31"/>
                  </a:lnTo>
                  <a:lnTo>
                    <a:pt x="201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4" y="33"/>
                  </a:lnTo>
                  <a:lnTo>
                    <a:pt x="194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2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7" y="35"/>
                  </a:lnTo>
                  <a:lnTo>
                    <a:pt x="185" y="35"/>
                  </a:lnTo>
                  <a:lnTo>
                    <a:pt x="183" y="35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3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8"/>
                  </a:lnTo>
                  <a:lnTo>
                    <a:pt x="181" y="38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9" y="40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5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5" y="31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5" y="28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29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81" y="31"/>
                  </a:lnTo>
                  <a:lnTo>
                    <a:pt x="179" y="33"/>
                  </a:lnTo>
                  <a:lnTo>
                    <a:pt x="179" y="33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5"/>
                  </a:lnTo>
                  <a:lnTo>
                    <a:pt x="176" y="35"/>
                  </a:lnTo>
                  <a:lnTo>
                    <a:pt x="176" y="35"/>
                  </a:lnTo>
                  <a:lnTo>
                    <a:pt x="176" y="37"/>
                  </a:lnTo>
                  <a:lnTo>
                    <a:pt x="174" y="38"/>
                  </a:lnTo>
                  <a:lnTo>
                    <a:pt x="172" y="40"/>
                  </a:lnTo>
                  <a:lnTo>
                    <a:pt x="170" y="42"/>
                  </a:lnTo>
                  <a:lnTo>
                    <a:pt x="170" y="4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65" y="49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3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61" y="57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3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9" y="49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5"/>
                  </a:lnTo>
                  <a:lnTo>
                    <a:pt x="159" y="35"/>
                  </a:lnTo>
                  <a:lnTo>
                    <a:pt x="159" y="33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7" y="28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52" y="22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43" y="17"/>
                  </a:lnTo>
                  <a:lnTo>
                    <a:pt x="141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11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4" y="6"/>
                  </a:lnTo>
                  <a:lnTo>
                    <a:pt x="134" y="6"/>
                  </a:lnTo>
                  <a:lnTo>
                    <a:pt x="132" y="7"/>
                  </a:lnTo>
                  <a:lnTo>
                    <a:pt x="132" y="9"/>
                  </a:lnTo>
                  <a:lnTo>
                    <a:pt x="130" y="11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1" y="20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31"/>
                  </a:lnTo>
                  <a:lnTo>
                    <a:pt x="117" y="33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5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7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5" y="40"/>
                  </a:lnTo>
                  <a:lnTo>
                    <a:pt x="105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3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97" y="46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2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4" y="59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1" y="60"/>
                  </a:lnTo>
                  <a:lnTo>
                    <a:pt x="79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5" y="62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73"/>
                  </a:lnTo>
                  <a:lnTo>
                    <a:pt x="42" y="75"/>
                  </a:lnTo>
                  <a:lnTo>
                    <a:pt x="41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1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7" y="97"/>
                  </a:lnTo>
                  <a:lnTo>
                    <a:pt x="15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4" y="106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20" y="115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6" y="124"/>
                  </a:lnTo>
                  <a:lnTo>
                    <a:pt x="28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48" y="134"/>
                  </a:lnTo>
                  <a:lnTo>
                    <a:pt x="83" y="139"/>
                  </a:lnTo>
                  <a:lnTo>
                    <a:pt x="121" y="143"/>
                  </a:lnTo>
                  <a:lnTo>
                    <a:pt x="130" y="146"/>
                  </a:lnTo>
                  <a:lnTo>
                    <a:pt x="132" y="146"/>
                  </a:lnTo>
                  <a:lnTo>
                    <a:pt x="137" y="148"/>
                  </a:lnTo>
                  <a:lnTo>
                    <a:pt x="145" y="152"/>
                  </a:lnTo>
                  <a:lnTo>
                    <a:pt x="147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48" y="152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9" y="152"/>
                  </a:lnTo>
                  <a:lnTo>
                    <a:pt x="159" y="152"/>
                  </a:lnTo>
                  <a:lnTo>
                    <a:pt x="161" y="152"/>
                  </a:lnTo>
                  <a:lnTo>
                    <a:pt x="161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7" y="152"/>
                  </a:lnTo>
                  <a:lnTo>
                    <a:pt x="167" y="150"/>
                  </a:lnTo>
                  <a:lnTo>
                    <a:pt x="167" y="150"/>
                  </a:lnTo>
                  <a:lnTo>
                    <a:pt x="167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70" y="150"/>
                  </a:lnTo>
                  <a:lnTo>
                    <a:pt x="172" y="150"/>
                  </a:lnTo>
                  <a:lnTo>
                    <a:pt x="172" y="150"/>
                  </a:lnTo>
                  <a:lnTo>
                    <a:pt x="174" y="150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2"/>
                  </a:lnTo>
                  <a:lnTo>
                    <a:pt x="178" y="152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83" y="152"/>
                  </a:lnTo>
                  <a:lnTo>
                    <a:pt x="183" y="152"/>
                  </a:lnTo>
                  <a:lnTo>
                    <a:pt x="185" y="152"/>
                  </a:lnTo>
                  <a:lnTo>
                    <a:pt x="185" y="150"/>
                  </a:lnTo>
                  <a:lnTo>
                    <a:pt x="187" y="150"/>
                  </a:lnTo>
                  <a:lnTo>
                    <a:pt x="187" y="150"/>
                  </a:lnTo>
                  <a:lnTo>
                    <a:pt x="189" y="152"/>
                  </a:lnTo>
                  <a:lnTo>
                    <a:pt x="190" y="154"/>
                  </a:lnTo>
                  <a:lnTo>
                    <a:pt x="192" y="154"/>
                  </a:lnTo>
                  <a:lnTo>
                    <a:pt x="194" y="154"/>
                  </a:lnTo>
                  <a:lnTo>
                    <a:pt x="196" y="152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0" y="154"/>
                  </a:lnTo>
                  <a:lnTo>
                    <a:pt x="210" y="155"/>
                  </a:lnTo>
                  <a:lnTo>
                    <a:pt x="210" y="157"/>
                  </a:lnTo>
                  <a:lnTo>
                    <a:pt x="210" y="157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2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2" y="165"/>
                  </a:lnTo>
                  <a:lnTo>
                    <a:pt x="210" y="166"/>
                  </a:lnTo>
                  <a:lnTo>
                    <a:pt x="210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4" y="170"/>
                  </a:lnTo>
                  <a:lnTo>
                    <a:pt x="214" y="170"/>
                  </a:lnTo>
                  <a:lnTo>
                    <a:pt x="216" y="170"/>
                  </a:lnTo>
                  <a:lnTo>
                    <a:pt x="218" y="170"/>
                  </a:lnTo>
                  <a:lnTo>
                    <a:pt x="220" y="170"/>
                  </a:lnTo>
                  <a:lnTo>
                    <a:pt x="221" y="170"/>
                  </a:lnTo>
                  <a:lnTo>
                    <a:pt x="223" y="168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3" y="170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31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4" y="172"/>
                  </a:lnTo>
                  <a:lnTo>
                    <a:pt x="236" y="174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38" y="176"/>
                  </a:lnTo>
                  <a:lnTo>
                    <a:pt x="240" y="176"/>
                  </a:lnTo>
                  <a:lnTo>
                    <a:pt x="240" y="176"/>
                  </a:lnTo>
                  <a:lnTo>
                    <a:pt x="242" y="176"/>
                  </a:lnTo>
                  <a:lnTo>
                    <a:pt x="242" y="177"/>
                  </a:lnTo>
                  <a:lnTo>
                    <a:pt x="242" y="177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3" y="179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0" y="183"/>
                  </a:lnTo>
                  <a:lnTo>
                    <a:pt x="242" y="185"/>
                  </a:lnTo>
                  <a:lnTo>
                    <a:pt x="243" y="185"/>
                  </a:lnTo>
                  <a:lnTo>
                    <a:pt x="243" y="187"/>
                  </a:lnTo>
                  <a:lnTo>
                    <a:pt x="245" y="188"/>
                  </a:lnTo>
                  <a:lnTo>
                    <a:pt x="245" y="188"/>
                  </a:lnTo>
                  <a:lnTo>
                    <a:pt x="245" y="192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3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2" y="194"/>
                  </a:lnTo>
                  <a:lnTo>
                    <a:pt x="243" y="196"/>
                  </a:lnTo>
                  <a:lnTo>
                    <a:pt x="245" y="197"/>
                  </a:lnTo>
                  <a:lnTo>
                    <a:pt x="245" y="199"/>
                  </a:lnTo>
                  <a:lnTo>
                    <a:pt x="247" y="201"/>
                  </a:lnTo>
                  <a:lnTo>
                    <a:pt x="247" y="201"/>
                  </a:lnTo>
                  <a:lnTo>
                    <a:pt x="247" y="203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5"/>
                  </a:lnTo>
                  <a:lnTo>
                    <a:pt x="245" y="207"/>
                  </a:lnTo>
                  <a:lnTo>
                    <a:pt x="243" y="207"/>
                  </a:lnTo>
                  <a:lnTo>
                    <a:pt x="243" y="208"/>
                  </a:lnTo>
                  <a:lnTo>
                    <a:pt x="242" y="208"/>
                  </a:lnTo>
                  <a:lnTo>
                    <a:pt x="242" y="210"/>
                  </a:lnTo>
                  <a:lnTo>
                    <a:pt x="242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3" y="214"/>
                  </a:lnTo>
                  <a:lnTo>
                    <a:pt x="243" y="214"/>
                  </a:lnTo>
                  <a:lnTo>
                    <a:pt x="243" y="216"/>
                  </a:lnTo>
                  <a:lnTo>
                    <a:pt x="242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2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21"/>
                  </a:lnTo>
                  <a:lnTo>
                    <a:pt x="245" y="219"/>
                  </a:lnTo>
                  <a:lnTo>
                    <a:pt x="247" y="219"/>
                  </a:lnTo>
                  <a:lnTo>
                    <a:pt x="249" y="219"/>
                  </a:lnTo>
                  <a:lnTo>
                    <a:pt x="251" y="219"/>
                  </a:lnTo>
                  <a:lnTo>
                    <a:pt x="253" y="219"/>
                  </a:lnTo>
                  <a:lnTo>
                    <a:pt x="253" y="218"/>
                  </a:lnTo>
                  <a:lnTo>
                    <a:pt x="256" y="214"/>
                  </a:lnTo>
                  <a:lnTo>
                    <a:pt x="258" y="214"/>
                  </a:lnTo>
                  <a:lnTo>
                    <a:pt x="258" y="214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6"/>
                  </a:lnTo>
                  <a:lnTo>
                    <a:pt x="262" y="218"/>
                  </a:lnTo>
                  <a:lnTo>
                    <a:pt x="262" y="219"/>
                  </a:lnTo>
                  <a:lnTo>
                    <a:pt x="260" y="223"/>
                  </a:lnTo>
                  <a:lnTo>
                    <a:pt x="260" y="225"/>
                  </a:lnTo>
                  <a:lnTo>
                    <a:pt x="258" y="229"/>
                  </a:lnTo>
                  <a:lnTo>
                    <a:pt x="258" y="230"/>
                  </a:lnTo>
                  <a:lnTo>
                    <a:pt x="260" y="230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4"/>
                  </a:lnTo>
                  <a:lnTo>
                    <a:pt x="258" y="236"/>
                  </a:lnTo>
                  <a:lnTo>
                    <a:pt x="258" y="236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8" y="240"/>
                  </a:lnTo>
                  <a:lnTo>
                    <a:pt x="260" y="241"/>
                  </a:lnTo>
                  <a:lnTo>
                    <a:pt x="262" y="241"/>
                  </a:lnTo>
                  <a:lnTo>
                    <a:pt x="263" y="243"/>
                  </a:lnTo>
                  <a:lnTo>
                    <a:pt x="265" y="243"/>
                  </a:lnTo>
                  <a:lnTo>
                    <a:pt x="265" y="245"/>
                  </a:lnTo>
                  <a:lnTo>
                    <a:pt x="267" y="247"/>
                  </a:lnTo>
                  <a:lnTo>
                    <a:pt x="269" y="247"/>
                  </a:lnTo>
                  <a:lnTo>
                    <a:pt x="271" y="2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5021263" y="1520825"/>
              <a:ext cx="642938" cy="1117600"/>
            </a:xfrm>
            <a:custGeom>
              <a:avLst/>
              <a:gdLst/>
              <a:ahLst/>
              <a:cxnLst>
                <a:cxn ang="0">
                  <a:pos x="332" y="84"/>
                </a:cxn>
                <a:cxn ang="0">
                  <a:pos x="327" y="73"/>
                </a:cxn>
                <a:cxn ang="0">
                  <a:pos x="323" y="66"/>
                </a:cxn>
                <a:cxn ang="0">
                  <a:pos x="320" y="59"/>
                </a:cxn>
                <a:cxn ang="0">
                  <a:pos x="314" y="50"/>
                </a:cxn>
                <a:cxn ang="0">
                  <a:pos x="303" y="37"/>
                </a:cxn>
                <a:cxn ang="0">
                  <a:pos x="298" y="26"/>
                </a:cxn>
                <a:cxn ang="0">
                  <a:pos x="298" y="17"/>
                </a:cxn>
                <a:cxn ang="0">
                  <a:pos x="296" y="4"/>
                </a:cxn>
                <a:cxn ang="0">
                  <a:pos x="38" y="40"/>
                </a:cxn>
                <a:cxn ang="0">
                  <a:pos x="56" y="55"/>
                </a:cxn>
                <a:cxn ang="0">
                  <a:pos x="77" y="77"/>
                </a:cxn>
                <a:cxn ang="0">
                  <a:pos x="93" y="95"/>
                </a:cxn>
                <a:cxn ang="0">
                  <a:pos x="88" y="126"/>
                </a:cxn>
                <a:cxn ang="0">
                  <a:pos x="77" y="154"/>
                </a:cxn>
                <a:cxn ang="0">
                  <a:pos x="47" y="174"/>
                </a:cxn>
                <a:cxn ang="0">
                  <a:pos x="22" y="192"/>
                </a:cxn>
                <a:cxn ang="0">
                  <a:pos x="35" y="220"/>
                </a:cxn>
                <a:cxn ang="0">
                  <a:pos x="33" y="245"/>
                </a:cxn>
                <a:cxn ang="0">
                  <a:pos x="16" y="282"/>
                </a:cxn>
                <a:cxn ang="0">
                  <a:pos x="7" y="305"/>
                </a:cxn>
                <a:cxn ang="0">
                  <a:pos x="2" y="333"/>
                </a:cxn>
                <a:cxn ang="0">
                  <a:pos x="11" y="377"/>
                </a:cxn>
                <a:cxn ang="0">
                  <a:pos x="27" y="400"/>
                </a:cxn>
                <a:cxn ang="0">
                  <a:pos x="53" y="417"/>
                </a:cxn>
                <a:cxn ang="0">
                  <a:pos x="88" y="444"/>
                </a:cxn>
                <a:cxn ang="0">
                  <a:pos x="97" y="472"/>
                </a:cxn>
                <a:cxn ang="0">
                  <a:pos x="117" y="485"/>
                </a:cxn>
                <a:cxn ang="0">
                  <a:pos x="144" y="483"/>
                </a:cxn>
                <a:cxn ang="0">
                  <a:pos x="151" y="503"/>
                </a:cxn>
                <a:cxn ang="0">
                  <a:pos x="148" y="534"/>
                </a:cxn>
                <a:cxn ang="0">
                  <a:pos x="151" y="574"/>
                </a:cxn>
                <a:cxn ang="0">
                  <a:pos x="183" y="594"/>
                </a:cxn>
                <a:cxn ang="0">
                  <a:pos x="210" y="603"/>
                </a:cxn>
                <a:cxn ang="0">
                  <a:pos x="236" y="622"/>
                </a:cxn>
                <a:cxn ang="0">
                  <a:pos x="250" y="653"/>
                </a:cxn>
                <a:cxn ang="0">
                  <a:pos x="246" y="675"/>
                </a:cxn>
                <a:cxn ang="0">
                  <a:pos x="256" y="686"/>
                </a:cxn>
                <a:cxn ang="0">
                  <a:pos x="270" y="702"/>
                </a:cxn>
                <a:cxn ang="0">
                  <a:pos x="270" y="691"/>
                </a:cxn>
                <a:cxn ang="0">
                  <a:pos x="288" y="702"/>
                </a:cxn>
                <a:cxn ang="0">
                  <a:pos x="296" y="673"/>
                </a:cxn>
                <a:cxn ang="0">
                  <a:pos x="343" y="682"/>
                </a:cxn>
                <a:cxn ang="0">
                  <a:pos x="343" y="658"/>
                </a:cxn>
                <a:cxn ang="0">
                  <a:pos x="354" y="636"/>
                </a:cxn>
                <a:cxn ang="0">
                  <a:pos x="373" y="612"/>
                </a:cxn>
                <a:cxn ang="0">
                  <a:pos x="376" y="587"/>
                </a:cxn>
                <a:cxn ang="0">
                  <a:pos x="376" y="580"/>
                </a:cxn>
                <a:cxn ang="0">
                  <a:pos x="376" y="570"/>
                </a:cxn>
                <a:cxn ang="0">
                  <a:pos x="374" y="561"/>
                </a:cxn>
                <a:cxn ang="0">
                  <a:pos x="376" y="545"/>
                </a:cxn>
                <a:cxn ang="0">
                  <a:pos x="374" y="534"/>
                </a:cxn>
                <a:cxn ang="0">
                  <a:pos x="378" y="519"/>
                </a:cxn>
                <a:cxn ang="0">
                  <a:pos x="384" y="514"/>
                </a:cxn>
                <a:cxn ang="0">
                  <a:pos x="398" y="492"/>
                </a:cxn>
                <a:cxn ang="0">
                  <a:pos x="398" y="477"/>
                </a:cxn>
                <a:cxn ang="0">
                  <a:pos x="405" y="455"/>
                </a:cxn>
                <a:cxn ang="0">
                  <a:pos x="400" y="439"/>
                </a:cxn>
                <a:cxn ang="0">
                  <a:pos x="393" y="424"/>
                </a:cxn>
                <a:cxn ang="0">
                  <a:pos x="384" y="413"/>
                </a:cxn>
                <a:cxn ang="0">
                  <a:pos x="387" y="397"/>
                </a:cxn>
                <a:cxn ang="0">
                  <a:pos x="384" y="390"/>
                </a:cxn>
                <a:cxn ang="0">
                  <a:pos x="352" y="179"/>
                </a:cxn>
              </a:cxnLst>
              <a:rect l="0" t="0" r="r" b="b"/>
              <a:pathLst>
                <a:path w="405" h="704">
                  <a:moveTo>
                    <a:pt x="338" y="92"/>
                  </a:moveTo>
                  <a:lnTo>
                    <a:pt x="338" y="90"/>
                  </a:lnTo>
                  <a:lnTo>
                    <a:pt x="336" y="90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6" y="88"/>
                  </a:lnTo>
                  <a:lnTo>
                    <a:pt x="334" y="88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4" y="86"/>
                  </a:lnTo>
                  <a:lnTo>
                    <a:pt x="332" y="86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31" y="84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1"/>
                  </a:lnTo>
                  <a:lnTo>
                    <a:pt x="329" y="81"/>
                  </a:lnTo>
                  <a:lnTo>
                    <a:pt x="329" y="79"/>
                  </a:lnTo>
                  <a:lnTo>
                    <a:pt x="329" y="79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7" y="75"/>
                  </a:lnTo>
                  <a:lnTo>
                    <a:pt x="327" y="75"/>
                  </a:lnTo>
                  <a:lnTo>
                    <a:pt x="327" y="73"/>
                  </a:lnTo>
                  <a:lnTo>
                    <a:pt x="327" y="73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5" y="70"/>
                  </a:lnTo>
                  <a:lnTo>
                    <a:pt x="323" y="70"/>
                  </a:lnTo>
                  <a:lnTo>
                    <a:pt x="323" y="70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1" y="66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4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1" y="62"/>
                  </a:lnTo>
                  <a:lnTo>
                    <a:pt x="320" y="62"/>
                  </a:lnTo>
                  <a:lnTo>
                    <a:pt x="320" y="62"/>
                  </a:lnTo>
                  <a:lnTo>
                    <a:pt x="320" y="61"/>
                  </a:lnTo>
                  <a:lnTo>
                    <a:pt x="320" y="61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20" y="59"/>
                  </a:lnTo>
                  <a:lnTo>
                    <a:pt x="318" y="57"/>
                  </a:lnTo>
                  <a:lnTo>
                    <a:pt x="318" y="57"/>
                  </a:lnTo>
                  <a:lnTo>
                    <a:pt x="318" y="55"/>
                  </a:lnTo>
                  <a:lnTo>
                    <a:pt x="318" y="55"/>
                  </a:lnTo>
                  <a:lnTo>
                    <a:pt x="318" y="53"/>
                  </a:lnTo>
                  <a:lnTo>
                    <a:pt x="318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4" y="50"/>
                  </a:lnTo>
                  <a:lnTo>
                    <a:pt x="312" y="50"/>
                  </a:lnTo>
                  <a:lnTo>
                    <a:pt x="312" y="48"/>
                  </a:lnTo>
                  <a:lnTo>
                    <a:pt x="310" y="48"/>
                  </a:lnTo>
                  <a:lnTo>
                    <a:pt x="310" y="46"/>
                  </a:lnTo>
                  <a:lnTo>
                    <a:pt x="310" y="46"/>
                  </a:lnTo>
                  <a:lnTo>
                    <a:pt x="309" y="44"/>
                  </a:lnTo>
                  <a:lnTo>
                    <a:pt x="309" y="44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307" y="40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5" y="39"/>
                  </a:lnTo>
                  <a:lnTo>
                    <a:pt x="303" y="39"/>
                  </a:lnTo>
                  <a:lnTo>
                    <a:pt x="303" y="37"/>
                  </a:lnTo>
                  <a:lnTo>
                    <a:pt x="303" y="37"/>
                  </a:lnTo>
                  <a:lnTo>
                    <a:pt x="301" y="37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298" y="30"/>
                  </a:lnTo>
                  <a:lnTo>
                    <a:pt x="298" y="28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6"/>
                  </a:lnTo>
                  <a:lnTo>
                    <a:pt x="298" y="24"/>
                  </a:lnTo>
                  <a:lnTo>
                    <a:pt x="296" y="24"/>
                  </a:lnTo>
                  <a:lnTo>
                    <a:pt x="296" y="24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2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298" y="13"/>
                  </a:lnTo>
                  <a:lnTo>
                    <a:pt x="298" y="13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296" y="11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298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296" y="6"/>
                  </a:lnTo>
                  <a:lnTo>
                    <a:pt x="296" y="4"/>
                  </a:lnTo>
                  <a:lnTo>
                    <a:pt x="296" y="2"/>
                  </a:lnTo>
                  <a:lnTo>
                    <a:pt x="296" y="2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59" y="8"/>
                  </a:lnTo>
                  <a:lnTo>
                    <a:pt x="250" y="9"/>
                  </a:lnTo>
                  <a:lnTo>
                    <a:pt x="214" y="15"/>
                  </a:lnTo>
                  <a:lnTo>
                    <a:pt x="208" y="17"/>
                  </a:lnTo>
                  <a:lnTo>
                    <a:pt x="193" y="19"/>
                  </a:lnTo>
                  <a:lnTo>
                    <a:pt x="155" y="24"/>
                  </a:lnTo>
                  <a:lnTo>
                    <a:pt x="151" y="26"/>
                  </a:lnTo>
                  <a:lnTo>
                    <a:pt x="111" y="30"/>
                  </a:lnTo>
                  <a:lnTo>
                    <a:pt x="104" y="31"/>
                  </a:lnTo>
                  <a:lnTo>
                    <a:pt x="58" y="39"/>
                  </a:lnTo>
                  <a:lnTo>
                    <a:pt x="38" y="40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7" y="50"/>
                  </a:lnTo>
                  <a:lnTo>
                    <a:pt x="49" y="51"/>
                  </a:lnTo>
                  <a:lnTo>
                    <a:pt x="53" y="51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6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2" y="59"/>
                  </a:lnTo>
                  <a:lnTo>
                    <a:pt x="64" y="64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66" y="72"/>
                  </a:lnTo>
                  <a:lnTo>
                    <a:pt x="67" y="72"/>
                  </a:lnTo>
                  <a:lnTo>
                    <a:pt x="67" y="73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7" y="77"/>
                  </a:lnTo>
                  <a:lnTo>
                    <a:pt x="78" y="77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6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4"/>
                  </a:lnTo>
                  <a:lnTo>
                    <a:pt x="91" y="88"/>
                  </a:lnTo>
                  <a:lnTo>
                    <a:pt x="91" y="90"/>
                  </a:lnTo>
                  <a:lnTo>
                    <a:pt x="91" y="92"/>
                  </a:lnTo>
                  <a:lnTo>
                    <a:pt x="93" y="93"/>
                  </a:lnTo>
                  <a:lnTo>
                    <a:pt x="93" y="95"/>
                  </a:lnTo>
                  <a:lnTo>
                    <a:pt x="93" y="99"/>
                  </a:lnTo>
                  <a:lnTo>
                    <a:pt x="95" y="101"/>
                  </a:lnTo>
                  <a:lnTo>
                    <a:pt x="95" y="103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93" y="108"/>
                  </a:lnTo>
                  <a:lnTo>
                    <a:pt x="93" y="110"/>
                  </a:lnTo>
                  <a:lnTo>
                    <a:pt x="93" y="114"/>
                  </a:lnTo>
                  <a:lnTo>
                    <a:pt x="93" y="115"/>
                  </a:lnTo>
                  <a:lnTo>
                    <a:pt x="93" y="117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2"/>
                  </a:lnTo>
                  <a:lnTo>
                    <a:pt x="82" y="134"/>
                  </a:lnTo>
                  <a:lnTo>
                    <a:pt x="82" y="137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4" y="148"/>
                  </a:lnTo>
                  <a:lnTo>
                    <a:pt x="82" y="150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7" y="154"/>
                  </a:lnTo>
                  <a:lnTo>
                    <a:pt x="77" y="156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3" y="159"/>
                  </a:lnTo>
                  <a:lnTo>
                    <a:pt x="71" y="161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2" y="163"/>
                  </a:lnTo>
                  <a:lnTo>
                    <a:pt x="60" y="167"/>
                  </a:lnTo>
                  <a:lnTo>
                    <a:pt x="58" y="168"/>
                  </a:lnTo>
                  <a:lnTo>
                    <a:pt x="56" y="170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49" y="174"/>
                  </a:lnTo>
                  <a:lnTo>
                    <a:pt x="47" y="174"/>
                  </a:lnTo>
                  <a:lnTo>
                    <a:pt x="45" y="174"/>
                  </a:lnTo>
                  <a:lnTo>
                    <a:pt x="44" y="174"/>
                  </a:lnTo>
                  <a:lnTo>
                    <a:pt x="42" y="176"/>
                  </a:lnTo>
                  <a:lnTo>
                    <a:pt x="35" y="178"/>
                  </a:lnTo>
                  <a:lnTo>
                    <a:pt x="33" y="179"/>
                  </a:lnTo>
                  <a:lnTo>
                    <a:pt x="31" y="179"/>
                  </a:lnTo>
                  <a:lnTo>
                    <a:pt x="27" y="179"/>
                  </a:lnTo>
                  <a:lnTo>
                    <a:pt x="25" y="179"/>
                  </a:lnTo>
                  <a:lnTo>
                    <a:pt x="24" y="179"/>
                  </a:lnTo>
                  <a:lnTo>
                    <a:pt x="22" y="181"/>
                  </a:lnTo>
                  <a:lnTo>
                    <a:pt x="22" y="183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2" y="188"/>
                  </a:lnTo>
                  <a:lnTo>
                    <a:pt x="22" y="192"/>
                  </a:lnTo>
                  <a:lnTo>
                    <a:pt x="22" y="194"/>
                  </a:lnTo>
                  <a:lnTo>
                    <a:pt x="20" y="201"/>
                  </a:lnTo>
                  <a:lnTo>
                    <a:pt x="20" y="201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24" y="209"/>
                  </a:lnTo>
                  <a:lnTo>
                    <a:pt x="24" y="210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7" y="212"/>
                  </a:lnTo>
                  <a:lnTo>
                    <a:pt x="29" y="212"/>
                  </a:lnTo>
                  <a:lnTo>
                    <a:pt x="33" y="214"/>
                  </a:lnTo>
                  <a:lnTo>
                    <a:pt x="33" y="218"/>
                  </a:lnTo>
                  <a:lnTo>
                    <a:pt x="35" y="220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8" y="229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8" y="236"/>
                  </a:lnTo>
                  <a:lnTo>
                    <a:pt x="38" y="236"/>
                  </a:lnTo>
                  <a:lnTo>
                    <a:pt x="38" y="238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40"/>
                  </a:lnTo>
                  <a:lnTo>
                    <a:pt x="36" y="241"/>
                  </a:lnTo>
                  <a:lnTo>
                    <a:pt x="35" y="243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51"/>
                  </a:lnTo>
                  <a:lnTo>
                    <a:pt x="29" y="252"/>
                  </a:lnTo>
                  <a:lnTo>
                    <a:pt x="29" y="254"/>
                  </a:lnTo>
                  <a:lnTo>
                    <a:pt x="27" y="254"/>
                  </a:lnTo>
                  <a:lnTo>
                    <a:pt x="29" y="258"/>
                  </a:lnTo>
                  <a:lnTo>
                    <a:pt x="29" y="263"/>
                  </a:lnTo>
                  <a:lnTo>
                    <a:pt x="29" y="265"/>
                  </a:lnTo>
                  <a:lnTo>
                    <a:pt x="27" y="271"/>
                  </a:lnTo>
                  <a:lnTo>
                    <a:pt x="27" y="274"/>
                  </a:lnTo>
                  <a:lnTo>
                    <a:pt x="24" y="278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18" y="280"/>
                  </a:lnTo>
                  <a:lnTo>
                    <a:pt x="16" y="282"/>
                  </a:lnTo>
                  <a:lnTo>
                    <a:pt x="14" y="282"/>
                  </a:lnTo>
                  <a:lnTo>
                    <a:pt x="13" y="282"/>
                  </a:lnTo>
                  <a:lnTo>
                    <a:pt x="9" y="285"/>
                  </a:lnTo>
                  <a:lnTo>
                    <a:pt x="5" y="289"/>
                  </a:lnTo>
                  <a:lnTo>
                    <a:pt x="3" y="291"/>
                  </a:lnTo>
                  <a:lnTo>
                    <a:pt x="3" y="293"/>
                  </a:lnTo>
                  <a:lnTo>
                    <a:pt x="3" y="294"/>
                  </a:lnTo>
                  <a:lnTo>
                    <a:pt x="3" y="294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5" y="296"/>
                  </a:lnTo>
                  <a:lnTo>
                    <a:pt x="7" y="296"/>
                  </a:lnTo>
                  <a:lnTo>
                    <a:pt x="7" y="300"/>
                  </a:lnTo>
                  <a:lnTo>
                    <a:pt x="9" y="302"/>
                  </a:lnTo>
                  <a:lnTo>
                    <a:pt x="7" y="305"/>
                  </a:lnTo>
                  <a:lnTo>
                    <a:pt x="9" y="307"/>
                  </a:lnTo>
                  <a:lnTo>
                    <a:pt x="9" y="309"/>
                  </a:lnTo>
                  <a:lnTo>
                    <a:pt x="11" y="311"/>
                  </a:lnTo>
                  <a:lnTo>
                    <a:pt x="11" y="313"/>
                  </a:lnTo>
                  <a:lnTo>
                    <a:pt x="9" y="313"/>
                  </a:lnTo>
                  <a:lnTo>
                    <a:pt x="7" y="313"/>
                  </a:lnTo>
                  <a:lnTo>
                    <a:pt x="5" y="315"/>
                  </a:lnTo>
                  <a:lnTo>
                    <a:pt x="3" y="316"/>
                  </a:lnTo>
                  <a:lnTo>
                    <a:pt x="3" y="316"/>
                  </a:lnTo>
                  <a:lnTo>
                    <a:pt x="2" y="320"/>
                  </a:lnTo>
                  <a:lnTo>
                    <a:pt x="2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2" y="331"/>
                  </a:lnTo>
                  <a:lnTo>
                    <a:pt x="2" y="333"/>
                  </a:lnTo>
                  <a:lnTo>
                    <a:pt x="0" y="335"/>
                  </a:lnTo>
                  <a:lnTo>
                    <a:pt x="2" y="338"/>
                  </a:lnTo>
                  <a:lnTo>
                    <a:pt x="0" y="344"/>
                  </a:lnTo>
                  <a:lnTo>
                    <a:pt x="2" y="346"/>
                  </a:lnTo>
                  <a:lnTo>
                    <a:pt x="3" y="355"/>
                  </a:lnTo>
                  <a:lnTo>
                    <a:pt x="5" y="360"/>
                  </a:lnTo>
                  <a:lnTo>
                    <a:pt x="7" y="364"/>
                  </a:lnTo>
                  <a:lnTo>
                    <a:pt x="9" y="364"/>
                  </a:lnTo>
                  <a:lnTo>
                    <a:pt x="9" y="366"/>
                  </a:lnTo>
                  <a:lnTo>
                    <a:pt x="11" y="369"/>
                  </a:lnTo>
                  <a:lnTo>
                    <a:pt x="13" y="369"/>
                  </a:lnTo>
                  <a:lnTo>
                    <a:pt x="13" y="369"/>
                  </a:lnTo>
                  <a:lnTo>
                    <a:pt x="13" y="371"/>
                  </a:lnTo>
                  <a:lnTo>
                    <a:pt x="13" y="375"/>
                  </a:lnTo>
                  <a:lnTo>
                    <a:pt x="11" y="377"/>
                  </a:lnTo>
                  <a:lnTo>
                    <a:pt x="11" y="379"/>
                  </a:lnTo>
                  <a:lnTo>
                    <a:pt x="13" y="380"/>
                  </a:lnTo>
                  <a:lnTo>
                    <a:pt x="13" y="382"/>
                  </a:lnTo>
                  <a:lnTo>
                    <a:pt x="14" y="382"/>
                  </a:lnTo>
                  <a:lnTo>
                    <a:pt x="14" y="382"/>
                  </a:lnTo>
                  <a:lnTo>
                    <a:pt x="16" y="384"/>
                  </a:lnTo>
                  <a:lnTo>
                    <a:pt x="18" y="386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1"/>
                  </a:lnTo>
                  <a:lnTo>
                    <a:pt x="22" y="395"/>
                  </a:lnTo>
                  <a:lnTo>
                    <a:pt x="22" y="397"/>
                  </a:lnTo>
                  <a:lnTo>
                    <a:pt x="24" y="397"/>
                  </a:lnTo>
                  <a:lnTo>
                    <a:pt x="25" y="397"/>
                  </a:lnTo>
                  <a:lnTo>
                    <a:pt x="27" y="400"/>
                  </a:lnTo>
                  <a:lnTo>
                    <a:pt x="31" y="402"/>
                  </a:lnTo>
                  <a:lnTo>
                    <a:pt x="33" y="404"/>
                  </a:lnTo>
                  <a:lnTo>
                    <a:pt x="35" y="406"/>
                  </a:lnTo>
                  <a:lnTo>
                    <a:pt x="36" y="406"/>
                  </a:lnTo>
                  <a:lnTo>
                    <a:pt x="38" y="408"/>
                  </a:lnTo>
                  <a:lnTo>
                    <a:pt x="40" y="410"/>
                  </a:lnTo>
                  <a:lnTo>
                    <a:pt x="42" y="410"/>
                  </a:lnTo>
                  <a:lnTo>
                    <a:pt x="44" y="411"/>
                  </a:lnTo>
                  <a:lnTo>
                    <a:pt x="45" y="413"/>
                  </a:lnTo>
                  <a:lnTo>
                    <a:pt x="45" y="415"/>
                  </a:lnTo>
                  <a:lnTo>
                    <a:pt x="47" y="415"/>
                  </a:lnTo>
                  <a:lnTo>
                    <a:pt x="49" y="415"/>
                  </a:lnTo>
                  <a:lnTo>
                    <a:pt x="51" y="417"/>
                  </a:lnTo>
                  <a:lnTo>
                    <a:pt x="53" y="417"/>
                  </a:lnTo>
                  <a:lnTo>
                    <a:pt x="53" y="417"/>
                  </a:lnTo>
                  <a:lnTo>
                    <a:pt x="55" y="421"/>
                  </a:lnTo>
                  <a:lnTo>
                    <a:pt x="55" y="422"/>
                  </a:lnTo>
                  <a:lnTo>
                    <a:pt x="56" y="424"/>
                  </a:lnTo>
                  <a:lnTo>
                    <a:pt x="56" y="424"/>
                  </a:lnTo>
                  <a:lnTo>
                    <a:pt x="60" y="426"/>
                  </a:lnTo>
                  <a:lnTo>
                    <a:pt x="64" y="428"/>
                  </a:lnTo>
                  <a:lnTo>
                    <a:pt x="67" y="430"/>
                  </a:lnTo>
                  <a:lnTo>
                    <a:pt x="69" y="432"/>
                  </a:lnTo>
                  <a:lnTo>
                    <a:pt x="73" y="432"/>
                  </a:lnTo>
                  <a:lnTo>
                    <a:pt x="75" y="433"/>
                  </a:lnTo>
                  <a:lnTo>
                    <a:pt x="77" y="435"/>
                  </a:lnTo>
                  <a:lnTo>
                    <a:pt x="82" y="437"/>
                  </a:lnTo>
                  <a:lnTo>
                    <a:pt x="84" y="441"/>
                  </a:lnTo>
                  <a:lnTo>
                    <a:pt x="88" y="443"/>
                  </a:lnTo>
                  <a:lnTo>
                    <a:pt x="88" y="444"/>
                  </a:lnTo>
                  <a:lnTo>
                    <a:pt x="88" y="444"/>
                  </a:lnTo>
                  <a:lnTo>
                    <a:pt x="89" y="446"/>
                  </a:lnTo>
                  <a:lnTo>
                    <a:pt x="91" y="448"/>
                  </a:lnTo>
                  <a:lnTo>
                    <a:pt x="91" y="448"/>
                  </a:lnTo>
                  <a:lnTo>
                    <a:pt x="93" y="452"/>
                  </a:lnTo>
                  <a:lnTo>
                    <a:pt x="93" y="453"/>
                  </a:lnTo>
                  <a:lnTo>
                    <a:pt x="93" y="455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7" y="472"/>
                  </a:lnTo>
                  <a:lnTo>
                    <a:pt x="98" y="474"/>
                  </a:lnTo>
                  <a:lnTo>
                    <a:pt x="98" y="477"/>
                  </a:lnTo>
                  <a:lnTo>
                    <a:pt x="100" y="479"/>
                  </a:lnTo>
                  <a:lnTo>
                    <a:pt x="100" y="481"/>
                  </a:lnTo>
                  <a:lnTo>
                    <a:pt x="102" y="483"/>
                  </a:lnTo>
                  <a:lnTo>
                    <a:pt x="102" y="483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8" y="490"/>
                  </a:lnTo>
                  <a:lnTo>
                    <a:pt x="109" y="490"/>
                  </a:lnTo>
                  <a:lnTo>
                    <a:pt x="111" y="490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115" y="488"/>
                  </a:lnTo>
                  <a:lnTo>
                    <a:pt x="117" y="485"/>
                  </a:lnTo>
                  <a:lnTo>
                    <a:pt x="119" y="483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124" y="477"/>
                  </a:lnTo>
                  <a:lnTo>
                    <a:pt x="126" y="477"/>
                  </a:lnTo>
                  <a:lnTo>
                    <a:pt x="128" y="477"/>
                  </a:lnTo>
                  <a:lnTo>
                    <a:pt x="131" y="479"/>
                  </a:lnTo>
                  <a:lnTo>
                    <a:pt x="133" y="479"/>
                  </a:lnTo>
                  <a:lnTo>
                    <a:pt x="135" y="479"/>
                  </a:lnTo>
                  <a:lnTo>
                    <a:pt x="139" y="479"/>
                  </a:lnTo>
                  <a:lnTo>
                    <a:pt x="140" y="479"/>
                  </a:lnTo>
                  <a:lnTo>
                    <a:pt x="140" y="479"/>
                  </a:lnTo>
                  <a:lnTo>
                    <a:pt x="142" y="481"/>
                  </a:lnTo>
                  <a:lnTo>
                    <a:pt x="144" y="483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1" y="485"/>
                  </a:lnTo>
                  <a:lnTo>
                    <a:pt x="155" y="486"/>
                  </a:lnTo>
                  <a:lnTo>
                    <a:pt x="155" y="486"/>
                  </a:lnTo>
                  <a:lnTo>
                    <a:pt x="157" y="488"/>
                  </a:lnTo>
                  <a:lnTo>
                    <a:pt x="157" y="490"/>
                  </a:lnTo>
                  <a:lnTo>
                    <a:pt x="157" y="492"/>
                  </a:lnTo>
                  <a:lnTo>
                    <a:pt x="157" y="494"/>
                  </a:lnTo>
                  <a:lnTo>
                    <a:pt x="157" y="495"/>
                  </a:lnTo>
                  <a:lnTo>
                    <a:pt x="155" y="495"/>
                  </a:lnTo>
                  <a:lnTo>
                    <a:pt x="153" y="499"/>
                  </a:lnTo>
                  <a:lnTo>
                    <a:pt x="153" y="501"/>
                  </a:lnTo>
                  <a:lnTo>
                    <a:pt x="151" y="503"/>
                  </a:lnTo>
                  <a:lnTo>
                    <a:pt x="151" y="503"/>
                  </a:lnTo>
                  <a:lnTo>
                    <a:pt x="151" y="505"/>
                  </a:lnTo>
                  <a:lnTo>
                    <a:pt x="151" y="506"/>
                  </a:lnTo>
                  <a:lnTo>
                    <a:pt x="151" y="508"/>
                  </a:lnTo>
                  <a:lnTo>
                    <a:pt x="153" y="510"/>
                  </a:lnTo>
                  <a:lnTo>
                    <a:pt x="155" y="512"/>
                  </a:lnTo>
                  <a:lnTo>
                    <a:pt x="155" y="516"/>
                  </a:lnTo>
                  <a:lnTo>
                    <a:pt x="155" y="517"/>
                  </a:lnTo>
                  <a:lnTo>
                    <a:pt x="155" y="519"/>
                  </a:lnTo>
                  <a:lnTo>
                    <a:pt x="153" y="519"/>
                  </a:lnTo>
                  <a:lnTo>
                    <a:pt x="151" y="523"/>
                  </a:lnTo>
                  <a:lnTo>
                    <a:pt x="150" y="525"/>
                  </a:lnTo>
                  <a:lnTo>
                    <a:pt x="150" y="525"/>
                  </a:lnTo>
                  <a:lnTo>
                    <a:pt x="150" y="528"/>
                  </a:lnTo>
                  <a:lnTo>
                    <a:pt x="148" y="530"/>
                  </a:lnTo>
                  <a:lnTo>
                    <a:pt x="148" y="534"/>
                  </a:lnTo>
                  <a:lnTo>
                    <a:pt x="148" y="539"/>
                  </a:lnTo>
                  <a:lnTo>
                    <a:pt x="148" y="541"/>
                  </a:lnTo>
                  <a:lnTo>
                    <a:pt x="146" y="543"/>
                  </a:lnTo>
                  <a:lnTo>
                    <a:pt x="146" y="545"/>
                  </a:lnTo>
                  <a:lnTo>
                    <a:pt x="144" y="547"/>
                  </a:lnTo>
                  <a:lnTo>
                    <a:pt x="142" y="548"/>
                  </a:lnTo>
                  <a:lnTo>
                    <a:pt x="142" y="550"/>
                  </a:lnTo>
                  <a:lnTo>
                    <a:pt x="142" y="556"/>
                  </a:lnTo>
                  <a:lnTo>
                    <a:pt x="142" y="561"/>
                  </a:lnTo>
                  <a:lnTo>
                    <a:pt x="144" y="565"/>
                  </a:lnTo>
                  <a:lnTo>
                    <a:pt x="144" y="567"/>
                  </a:lnTo>
                  <a:lnTo>
                    <a:pt x="148" y="570"/>
                  </a:lnTo>
                  <a:lnTo>
                    <a:pt x="148" y="572"/>
                  </a:lnTo>
                  <a:lnTo>
                    <a:pt x="150" y="572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5" y="576"/>
                  </a:lnTo>
                  <a:lnTo>
                    <a:pt x="157" y="578"/>
                  </a:lnTo>
                  <a:lnTo>
                    <a:pt x="161" y="581"/>
                  </a:lnTo>
                  <a:lnTo>
                    <a:pt x="162" y="581"/>
                  </a:lnTo>
                  <a:lnTo>
                    <a:pt x="162" y="583"/>
                  </a:lnTo>
                  <a:lnTo>
                    <a:pt x="164" y="583"/>
                  </a:lnTo>
                  <a:lnTo>
                    <a:pt x="168" y="583"/>
                  </a:lnTo>
                  <a:lnTo>
                    <a:pt x="170" y="585"/>
                  </a:lnTo>
                  <a:lnTo>
                    <a:pt x="172" y="587"/>
                  </a:lnTo>
                  <a:lnTo>
                    <a:pt x="173" y="589"/>
                  </a:lnTo>
                  <a:lnTo>
                    <a:pt x="175" y="589"/>
                  </a:lnTo>
                  <a:lnTo>
                    <a:pt x="181" y="592"/>
                  </a:lnTo>
                  <a:lnTo>
                    <a:pt x="181" y="592"/>
                  </a:lnTo>
                  <a:lnTo>
                    <a:pt x="183" y="594"/>
                  </a:lnTo>
                  <a:lnTo>
                    <a:pt x="184" y="594"/>
                  </a:lnTo>
                  <a:lnTo>
                    <a:pt x="186" y="594"/>
                  </a:lnTo>
                  <a:lnTo>
                    <a:pt x="188" y="594"/>
                  </a:lnTo>
                  <a:lnTo>
                    <a:pt x="190" y="594"/>
                  </a:lnTo>
                  <a:lnTo>
                    <a:pt x="192" y="594"/>
                  </a:lnTo>
                  <a:lnTo>
                    <a:pt x="192" y="594"/>
                  </a:lnTo>
                  <a:lnTo>
                    <a:pt x="195" y="598"/>
                  </a:lnTo>
                  <a:lnTo>
                    <a:pt x="195" y="598"/>
                  </a:lnTo>
                  <a:lnTo>
                    <a:pt x="197" y="598"/>
                  </a:lnTo>
                  <a:lnTo>
                    <a:pt x="199" y="600"/>
                  </a:lnTo>
                  <a:lnTo>
                    <a:pt x="203" y="601"/>
                  </a:lnTo>
                  <a:lnTo>
                    <a:pt x="204" y="601"/>
                  </a:lnTo>
                  <a:lnTo>
                    <a:pt x="206" y="603"/>
                  </a:lnTo>
                  <a:lnTo>
                    <a:pt x="208" y="603"/>
                  </a:lnTo>
                  <a:lnTo>
                    <a:pt x="210" y="603"/>
                  </a:lnTo>
                  <a:lnTo>
                    <a:pt x="212" y="605"/>
                  </a:lnTo>
                  <a:lnTo>
                    <a:pt x="214" y="607"/>
                  </a:lnTo>
                  <a:lnTo>
                    <a:pt x="215" y="609"/>
                  </a:lnTo>
                  <a:lnTo>
                    <a:pt x="217" y="609"/>
                  </a:lnTo>
                  <a:lnTo>
                    <a:pt x="217" y="611"/>
                  </a:lnTo>
                  <a:lnTo>
                    <a:pt x="219" y="611"/>
                  </a:lnTo>
                  <a:lnTo>
                    <a:pt x="219" y="611"/>
                  </a:lnTo>
                  <a:lnTo>
                    <a:pt x="219" y="612"/>
                  </a:lnTo>
                  <a:lnTo>
                    <a:pt x="221" y="616"/>
                  </a:lnTo>
                  <a:lnTo>
                    <a:pt x="221" y="616"/>
                  </a:lnTo>
                  <a:lnTo>
                    <a:pt x="223" y="616"/>
                  </a:lnTo>
                  <a:lnTo>
                    <a:pt x="226" y="620"/>
                  </a:lnTo>
                  <a:lnTo>
                    <a:pt x="230" y="620"/>
                  </a:lnTo>
                  <a:lnTo>
                    <a:pt x="236" y="620"/>
                  </a:lnTo>
                  <a:lnTo>
                    <a:pt x="236" y="622"/>
                  </a:lnTo>
                  <a:lnTo>
                    <a:pt x="237" y="622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9" y="629"/>
                  </a:lnTo>
                  <a:lnTo>
                    <a:pt x="237" y="631"/>
                  </a:lnTo>
                  <a:lnTo>
                    <a:pt x="237" y="631"/>
                  </a:lnTo>
                  <a:lnTo>
                    <a:pt x="237" y="634"/>
                  </a:lnTo>
                  <a:lnTo>
                    <a:pt x="237" y="634"/>
                  </a:lnTo>
                  <a:lnTo>
                    <a:pt x="237" y="636"/>
                  </a:lnTo>
                  <a:lnTo>
                    <a:pt x="239" y="638"/>
                  </a:lnTo>
                  <a:lnTo>
                    <a:pt x="239" y="640"/>
                  </a:lnTo>
                  <a:lnTo>
                    <a:pt x="243" y="645"/>
                  </a:lnTo>
                  <a:lnTo>
                    <a:pt x="245" y="649"/>
                  </a:lnTo>
                  <a:lnTo>
                    <a:pt x="246" y="651"/>
                  </a:lnTo>
                  <a:lnTo>
                    <a:pt x="250" y="653"/>
                  </a:lnTo>
                  <a:lnTo>
                    <a:pt x="250" y="654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58"/>
                  </a:lnTo>
                  <a:lnTo>
                    <a:pt x="250" y="662"/>
                  </a:lnTo>
                  <a:lnTo>
                    <a:pt x="250" y="662"/>
                  </a:lnTo>
                  <a:lnTo>
                    <a:pt x="250" y="664"/>
                  </a:lnTo>
                  <a:lnTo>
                    <a:pt x="248" y="664"/>
                  </a:lnTo>
                  <a:lnTo>
                    <a:pt x="245" y="665"/>
                  </a:lnTo>
                  <a:lnTo>
                    <a:pt x="245" y="665"/>
                  </a:lnTo>
                  <a:lnTo>
                    <a:pt x="245" y="667"/>
                  </a:lnTo>
                  <a:lnTo>
                    <a:pt x="245" y="669"/>
                  </a:lnTo>
                  <a:lnTo>
                    <a:pt x="245" y="673"/>
                  </a:lnTo>
                  <a:lnTo>
                    <a:pt x="246" y="673"/>
                  </a:lnTo>
                  <a:lnTo>
                    <a:pt x="246" y="675"/>
                  </a:lnTo>
                  <a:lnTo>
                    <a:pt x="246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48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5"/>
                  </a:lnTo>
                  <a:lnTo>
                    <a:pt x="250" y="676"/>
                  </a:lnTo>
                  <a:lnTo>
                    <a:pt x="250" y="678"/>
                  </a:lnTo>
                  <a:lnTo>
                    <a:pt x="252" y="682"/>
                  </a:lnTo>
                  <a:lnTo>
                    <a:pt x="252" y="682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6" y="686"/>
                  </a:lnTo>
                  <a:lnTo>
                    <a:pt x="256" y="687"/>
                  </a:lnTo>
                  <a:lnTo>
                    <a:pt x="257" y="689"/>
                  </a:lnTo>
                  <a:lnTo>
                    <a:pt x="259" y="689"/>
                  </a:lnTo>
                  <a:lnTo>
                    <a:pt x="261" y="691"/>
                  </a:lnTo>
                  <a:lnTo>
                    <a:pt x="261" y="693"/>
                  </a:lnTo>
                  <a:lnTo>
                    <a:pt x="261" y="695"/>
                  </a:lnTo>
                  <a:lnTo>
                    <a:pt x="263" y="695"/>
                  </a:lnTo>
                  <a:lnTo>
                    <a:pt x="261" y="697"/>
                  </a:lnTo>
                  <a:lnTo>
                    <a:pt x="261" y="697"/>
                  </a:lnTo>
                  <a:lnTo>
                    <a:pt x="261" y="698"/>
                  </a:lnTo>
                  <a:lnTo>
                    <a:pt x="263" y="698"/>
                  </a:lnTo>
                  <a:lnTo>
                    <a:pt x="265" y="700"/>
                  </a:lnTo>
                  <a:lnTo>
                    <a:pt x="267" y="700"/>
                  </a:lnTo>
                  <a:lnTo>
                    <a:pt x="268" y="702"/>
                  </a:lnTo>
                  <a:lnTo>
                    <a:pt x="270" y="702"/>
                  </a:lnTo>
                  <a:lnTo>
                    <a:pt x="272" y="702"/>
                  </a:lnTo>
                  <a:lnTo>
                    <a:pt x="272" y="704"/>
                  </a:lnTo>
                  <a:lnTo>
                    <a:pt x="272" y="702"/>
                  </a:lnTo>
                  <a:lnTo>
                    <a:pt x="274" y="702"/>
                  </a:lnTo>
                  <a:lnTo>
                    <a:pt x="274" y="702"/>
                  </a:lnTo>
                  <a:lnTo>
                    <a:pt x="274" y="700"/>
                  </a:lnTo>
                  <a:lnTo>
                    <a:pt x="274" y="698"/>
                  </a:lnTo>
                  <a:lnTo>
                    <a:pt x="272" y="698"/>
                  </a:lnTo>
                  <a:lnTo>
                    <a:pt x="270" y="697"/>
                  </a:lnTo>
                  <a:lnTo>
                    <a:pt x="268" y="697"/>
                  </a:lnTo>
                  <a:lnTo>
                    <a:pt x="268" y="695"/>
                  </a:lnTo>
                  <a:lnTo>
                    <a:pt x="268" y="693"/>
                  </a:lnTo>
                  <a:lnTo>
                    <a:pt x="268" y="693"/>
                  </a:lnTo>
                  <a:lnTo>
                    <a:pt x="270" y="693"/>
                  </a:lnTo>
                  <a:lnTo>
                    <a:pt x="270" y="691"/>
                  </a:lnTo>
                  <a:lnTo>
                    <a:pt x="272" y="691"/>
                  </a:lnTo>
                  <a:lnTo>
                    <a:pt x="274" y="693"/>
                  </a:lnTo>
                  <a:lnTo>
                    <a:pt x="276" y="697"/>
                  </a:lnTo>
                  <a:lnTo>
                    <a:pt x="276" y="697"/>
                  </a:lnTo>
                  <a:lnTo>
                    <a:pt x="278" y="698"/>
                  </a:lnTo>
                  <a:lnTo>
                    <a:pt x="279" y="698"/>
                  </a:lnTo>
                  <a:lnTo>
                    <a:pt x="281" y="700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2"/>
                  </a:lnTo>
                  <a:lnTo>
                    <a:pt x="281" y="704"/>
                  </a:lnTo>
                  <a:lnTo>
                    <a:pt x="281" y="704"/>
                  </a:lnTo>
                  <a:lnTo>
                    <a:pt x="283" y="704"/>
                  </a:lnTo>
                  <a:lnTo>
                    <a:pt x="285" y="704"/>
                  </a:lnTo>
                  <a:lnTo>
                    <a:pt x="288" y="702"/>
                  </a:lnTo>
                  <a:lnTo>
                    <a:pt x="287" y="700"/>
                  </a:lnTo>
                  <a:lnTo>
                    <a:pt x="283" y="698"/>
                  </a:lnTo>
                  <a:lnTo>
                    <a:pt x="283" y="698"/>
                  </a:lnTo>
                  <a:lnTo>
                    <a:pt x="283" y="695"/>
                  </a:lnTo>
                  <a:lnTo>
                    <a:pt x="283" y="695"/>
                  </a:lnTo>
                  <a:lnTo>
                    <a:pt x="283" y="693"/>
                  </a:lnTo>
                  <a:lnTo>
                    <a:pt x="283" y="691"/>
                  </a:lnTo>
                  <a:lnTo>
                    <a:pt x="285" y="691"/>
                  </a:lnTo>
                  <a:lnTo>
                    <a:pt x="287" y="686"/>
                  </a:lnTo>
                  <a:lnTo>
                    <a:pt x="287" y="686"/>
                  </a:lnTo>
                  <a:lnTo>
                    <a:pt x="288" y="680"/>
                  </a:lnTo>
                  <a:lnTo>
                    <a:pt x="290" y="678"/>
                  </a:lnTo>
                  <a:lnTo>
                    <a:pt x="292" y="675"/>
                  </a:lnTo>
                  <a:lnTo>
                    <a:pt x="294" y="673"/>
                  </a:lnTo>
                  <a:lnTo>
                    <a:pt x="296" y="673"/>
                  </a:lnTo>
                  <a:lnTo>
                    <a:pt x="296" y="671"/>
                  </a:lnTo>
                  <a:lnTo>
                    <a:pt x="298" y="671"/>
                  </a:lnTo>
                  <a:lnTo>
                    <a:pt x="299" y="671"/>
                  </a:lnTo>
                  <a:lnTo>
                    <a:pt x="303" y="671"/>
                  </a:lnTo>
                  <a:lnTo>
                    <a:pt x="309" y="671"/>
                  </a:lnTo>
                  <a:lnTo>
                    <a:pt x="316" y="675"/>
                  </a:lnTo>
                  <a:lnTo>
                    <a:pt x="320" y="675"/>
                  </a:lnTo>
                  <a:lnTo>
                    <a:pt x="323" y="676"/>
                  </a:lnTo>
                  <a:lnTo>
                    <a:pt x="329" y="676"/>
                  </a:lnTo>
                  <a:lnTo>
                    <a:pt x="332" y="678"/>
                  </a:lnTo>
                  <a:lnTo>
                    <a:pt x="334" y="678"/>
                  </a:lnTo>
                  <a:lnTo>
                    <a:pt x="336" y="678"/>
                  </a:lnTo>
                  <a:lnTo>
                    <a:pt x="340" y="682"/>
                  </a:lnTo>
                  <a:lnTo>
                    <a:pt x="341" y="682"/>
                  </a:lnTo>
                  <a:lnTo>
                    <a:pt x="343" y="682"/>
                  </a:lnTo>
                  <a:lnTo>
                    <a:pt x="345" y="682"/>
                  </a:lnTo>
                  <a:lnTo>
                    <a:pt x="347" y="682"/>
                  </a:lnTo>
                  <a:lnTo>
                    <a:pt x="349" y="682"/>
                  </a:lnTo>
                  <a:lnTo>
                    <a:pt x="349" y="682"/>
                  </a:lnTo>
                  <a:lnTo>
                    <a:pt x="351" y="680"/>
                  </a:lnTo>
                  <a:lnTo>
                    <a:pt x="351" y="678"/>
                  </a:lnTo>
                  <a:lnTo>
                    <a:pt x="352" y="673"/>
                  </a:lnTo>
                  <a:lnTo>
                    <a:pt x="352" y="671"/>
                  </a:lnTo>
                  <a:lnTo>
                    <a:pt x="352" y="671"/>
                  </a:lnTo>
                  <a:lnTo>
                    <a:pt x="352" y="669"/>
                  </a:lnTo>
                  <a:lnTo>
                    <a:pt x="351" y="665"/>
                  </a:lnTo>
                  <a:lnTo>
                    <a:pt x="349" y="664"/>
                  </a:lnTo>
                  <a:lnTo>
                    <a:pt x="347" y="662"/>
                  </a:lnTo>
                  <a:lnTo>
                    <a:pt x="345" y="660"/>
                  </a:lnTo>
                  <a:lnTo>
                    <a:pt x="343" y="658"/>
                  </a:lnTo>
                  <a:lnTo>
                    <a:pt x="343" y="658"/>
                  </a:lnTo>
                  <a:lnTo>
                    <a:pt x="343" y="656"/>
                  </a:lnTo>
                  <a:lnTo>
                    <a:pt x="341" y="654"/>
                  </a:lnTo>
                  <a:lnTo>
                    <a:pt x="341" y="653"/>
                  </a:lnTo>
                  <a:lnTo>
                    <a:pt x="341" y="651"/>
                  </a:lnTo>
                  <a:lnTo>
                    <a:pt x="343" y="644"/>
                  </a:lnTo>
                  <a:lnTo>
                    <a:pt x="343" y="644"/>
                  </a:lnTo>
                  <a:lnTo>
                    <a:pt x="343" y="642"/>
                  </a:lnTo>
                  <a:lnTo>
                    <a:pt x="345" y="640"/>
                  </a:lnTo>
                  <a:lnTo>
                    <a:pt x="347" y="638"/>
                  </a:lnTo>
                  <a:lnTo>
                    <a:pt x="347" y="638"/>
                  </a:lnTo>
                  <a:lnTo>
                    <a:pt x="347" y="636"/>
                  </a:lnTo>
                  <a:lnTo>
                    <a:pt x="352" y="638"/>
                  </a:lnTo>
                  <a:lnTo>
                    <a:pt x="352" y="638"/>
                  </a:lnTo>
                  <a:lnTo>
                    <a:pt x="354" y="636"/>
                  </a:lnTo>
                  <a:lnTo>
                    <a:pt x="354" y="636"/>
                  </a:lnTo>
                  <a:lnTo>
                    <a:pt x="356" y="634"/>
                  </a:lnTo>
                  <a:lnTo>
                    <a:pt x="356" y="633"/>
                  </a:lnTo>
                  <a:lnTo>
                    <a:pt x="362" y="631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6" y="625"/>
                  </a:lnTo>
                  <a:lnTo>
                    <a:pt x="378" y="625"/>
                  </a:lnTo>
                  <a:lnTo>
                    <a:pt x="378" y="623"/>
                  </a:lnTo>
                  <a:lnTo>
                    <a:pt x="380" y="622"/>
                  </a:lnTo>
                  <a:lnTo>
                    <a:pt x="380" y="622"/>
                  </a:lnTo>
                  <a:lnTo>
                    <a:pt x="380" y="620"/>
                  </a:lnTo>
                  <a:lnTo>
                    <a:pt x="378" y="616"/>
                  </a:lnTo>
                  <a:lnTo>
                    <a:pt x="374" y="614"/>
                  </a:lnTo>
                  <a:lnTo>
                    <a:pt x="373" y="612"/>
                  </a:lnTo>
                  <a:lnTo>
                    <a:pt x="373" y="612"/>
                  </a:lnTo>
                  <a:lnTo>
                    <a:pt x="371" y="611"/>
                  </a:lnTo>
                  <a:lnTo>
                    <a:pt x="369" y="609"/>
                  </a:lnTo>
                  <a:lnTo>
                    <a:pt x="369" y="605"/>
                  </a:lnTo>
                  <a:lnTo>
                    <a:pt x="369" y="605"/>
                  </a:lnTo>
                  <a:lnTo>
                    <a:pt x="369" y="601"/>
                  </a:lnTo>
                  <a:lnTo>
                    <a:pt x="369" y="598"/>
                  </a:lnTo>
                  <a:lnTo>
                    <a:pt x="369" y="598"/>
                  </a:lnTo>
                  <a:lnTo>
                    <a:pt x="371" y="596"/>
                  </a:lnTo>
                  <a:lnTo>
                    <a:pt x="374" y="594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6" y="587"/>
                  </a:lnTo>
                  <a:lnTo>
                    <a:pt x="376" y="587"/>
                  </a:lnTo>
                  <a:lnTo>
                    <a:pt x="376" y="585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6" y="583"/>
                  </a:lnTo>
                  <a:lnTo>
                    <a:pt x="373" y="583"/>
                  </a:lnTo>
                  <a:lnTo>
                    <a:pt x="373" y="583"/>
                  </a:lnTo>
                  <a:lnTo>
                    <a:pt x="371" y="583"/>
                  </a:lnTo>
                  <a:lnTo>
                    <a:pt x="371" y="581"/>
                  </a:lnTo>
                  <a:lnTo>
                    <a:pt x="371" y="581"/>
                  </a:lnTo>
                  <a:lnTo>
                    <a:pt x="371" y="580"/>
                  </a:lnTo>
                  <a:lnTo>
                    <a:pt x="373" y="581"/>
                  </a:lnTo>
                  <a:lnTo>
                    <a:pt x="374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80"/>
                  </a:lnTo>
                  <a:lnTo>
                    <a:pt x="376" y="578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71" y="576"/>
                  </a:lnTo>
                  <a:lnTo>
                    <a:pt x="371" y="574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69" y="572"/>
                  </a:lnTo>
                  <a:lnTo>
                    <a:pt x="371" y="572"/>
                  </a:lnTo>
                  <a:lnTo>
                    <a:pt x="374" y="572"/>
                  </a:lnTo>
                  <a:lnTo>
                    <a:pt x="374" y="572"/>
                  </a:lnTo>
                  <a:lnTo>
                    <a:pt x="376" y="570"/>
                  </a:lnTo>
                  <a:lnTo>
                    <a:pt x="376" y="570"/>
                  </a:lnTo>
                  <a:lnTo>
                    <a:pt x="376" y="569"/>
                  </a:lnTo>
                  <a:lnTo>
                    <a:pt x="374" y="569"/>
                  </a:lnTo>
                  <a:lnTo>
                    <a:pt x="374" y="569"/>
                  </a:lnTo>
                  <a:lnTo>
                    <a:pt x="371" y="569"/>
                  </a:lnTo>
                  <a:lnTo>
                    <a:pt x="369" y="569"/>
                  </a:lnTo>
                  <a:lnTo>
                    <a:pt x="369" y="567"/>
                  </a:lnTo>
                  <a:lnTo>
                    <a:pt x="369" y="567"/>
                  </a:lnTo>
                  <a:lnTo>
                    <a:pt x="371" y="569"/>
                  </a:lnTo>
                  <a:lnTo>
                    <a:pt x="373" y="567"/>
                  </a:lnTo>
                  <a:lnTo>
                    <a:pt x="374" y="567"/>
                  </a:lnTo>
                  <a:lnTo>
                    <a:pt x="373" y="565"/>
                  </a:lnTo>
                  <a:lnTo>
                    <a:pt x="373" y="563"/>
                  </a:lnTo>
                  <a:lnTo>
                    <a:pt x="374" y="563"/>
                  </a:lnTo>
                  <a:lnTo>
                    <a:pt x="374" y="563"/>
                  </a:lnTo>
                  <a:lnTo>
                    <a:pt x="374" y="561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3" y="556"/>
                  </a:lnTo>
                  <a:lnTo>
                    <a:pt x="373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4"/>
                  </a:lnTo>
                  <a:lnTo>
                    <a:pt x="371" y="552"/>
                  </a:lnTo>
                  <a:lnTo>
                    <a:pt x="374" y="550"/>
                  </a:lnTo>
                  <a:lnTo>
                    <a:pt x="376" y="548"/>
                  </a:lnTo>
                  <a:lnTo>
                    <a:pt x="376" y="548"/>
                  </a:lnTo>
                  <a:lnTo>
                    <a:pt x="378" y="547"/>
                  </a:lnTo>
                  <a:lnTo>
                    <a:pt x="376" y="547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4" y="547"/>
                  </a:lnTo>
                  <a:lnTo>
                    <a:pt x="374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3" y="547"/>
                  </a:lnTo>
                  <a:lnTo>
                    <a:pt x="371" y="547"/>
                  </a:lnTo>
                  <a:lnTo>
                    <a:pt x="373" y="545"/>
                  </a:lnTo>
                  <a:lnTo>
                    <a:pt x="374" y="543"/>
                  </a:lnTo>
                  <a:lnTo>
                    <a:pt x="374" y="543"/>
                  </a:lnTo>
                  <a:lnTo>
                    <a:pt x="376" y="541"/>
                  </a:lnTo>
                  <a:lnTo>
                    <a:pt x="378" y="541"/>
                  </a:lnTo>
                  <a:lnTo>
                    <a:pt x="378" y="538"/>
                  </a:lnTo>
                  <a:lnTo>
                    <a:pt x="378" y="538"/>
                  </a:lnTo>
                  <a:lnTo>
                    <a:pt x="378" y="536"/>
                  </a:lnTo>
                  <a:lnTo>
                    <a:pt x="374" y="534"/>
                  </a:lnTo>
                  <a:lnTo>
                    <a:pt x="374" y="534"/>
                  </a:lnTo>
                  <a:lnTo>
                    <a:pt x="373" y="534"/>
                  </a:lnTo>
                  <a:lnTo>
                    <a:pt x="373" y="530"/>
                  </a:lnTo>
                  <a:lnTo>
                    <a:pt x="373" y="530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3" y="528"/>
                  </a:lnTo>
                  <a:lnTo>
                    <a:pt x="374" y="527"/>
                  </a:lnTo>
                  <a:lnTo>
                    <a:pt x="374" y="527"/>
                  </a:lnTo>
                  <a:lnTo>
                    <a:pt x="374" y="523"/>
                  </a:lnTo>
                  <a:lnTo>
                    <a:pt x="374" y="521"/>
                  </a:lnTo>
                  <a:lnTo>
                    <a:pt x="376" y="519"/>
                  </a:lnTo>
                  <a:lnTo>
                    <a:pt x="376" y="519"/>
                  </a:lnTo>
                  <a:lnTo>
                    <a:pt x="378" y="519"/>
                  </a:lnTo>
                  <a:lnTo>
                    <a:pt x="378" y="519"/>
                  </a:lnTo>
                  <a:lnTo>
                    <a:pt x="378" y="523"/>
                  </a:lnTo>
                  <a:lnTo>
                    <a:pt x="378" y="523"/>
                  </a:lnTo>
                  <a:lnTo>
                    <a:pt x="378" y="521"/>
                  </a:lnTo>
                  <a:lnTo>
                    <a:pt x="380" y="521"/>
                  </a:lnTo>
                  <a:lnTo>
                    <a:pt x="380" y="519"/>
                  </a:lnTo>
                  <a:lnTo>
                    <a:pt x="380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17"/>
                  </a:lnTo>
                  <a:lnTo>
                    <a:pt x="382" y="521"/>
                  </a:lnTo>
                  <a:lnTo>
                    <a:pt x="384" y="521"/>
                  </a:lnTo>
                  <a:lnTo>
                    <a:pt x="384" y="521"/>
                  </a:lnTo>
                  <a:lnTo>
                    <a:pt x="384" y="519"/>
                  </a:lnTo>
                  <a:lnTo>
                    <a:pt x="384" y="517"/>
                  </a:lnTo>
                  <a:lnTo>
                    <a:pt x="384" y="514"/>
                  </a:lnTo>
                  <a:lnTo>
                    <a:pt x="385" y="512"/>
                  </a:lnTo>
                  <a:lnTo>
                    <a:pt x="385" y="510"/>
                  </a:lnTo>
                  <a:lnTo>
                    <a:pt x="387" y="508"/>
                  </a:lnTo>
                  <a:lnTo>
                    <a:pt x="389" y="506"/>
                  </a:lnTo>
                  <a:lnTo>
                    <a:pt x="391" y="503"/>
                  </a:lnTo>
                  <a:lnTo>
                    <a:pt x="391" y="499"/>
                  </a:lnTo>
                  <a:lnTo>
                    <a:pt x="391" y="497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89" y="495"/>
                  </a:lnTo>
                  <a:lnTo>
                    <a:pt x="394" y="494"/>
                  </a:lnTo>
                  <a:lnTo>
                    <a:pt x="394" y="494"/>
                  </a:lnTo>
                  <a:lnTo>
                    <a:pt x="394" y="490"/>
                  </a:lnTo>
                  <a:lnTo>
                    <a:pt x="396" y="490"/>
                  </a:lnTo>
                  <a:lnTo>
                    <a:pt x="398" y="492"/>
                  </a:lnTo>
                  <a:lnTo>
                    <a:pt x="398" y="490"/>
                  </a:lnTo>
                  <a:lnTo>
                    <a:pt x="398" y="490"/>
                  </a:lnTo>
                  <a:lnTo>
                    <a:pt x="398" y="488"/>
                  </a:lnTo>
                  <a:lnTo>
                    <a:pt x="396" y="486"/>
                  </a:lnTo>
                  <a:lnTo>
                    <a:pt x="394" y="486"/>
                  </a:lnTo>
                  <a:lnTo>
                    <a:pt x="394" y="485"/>
                  </a:lnTo>
                  <a:lnTo>
                    <a:pt x="396" y="483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81"/>
                  </a:lnTo>
                  <a:lnTo>
                    <a:pt x="396" y="479"/>
                  </a:lnTo>
                  <a:lnTo>
                    <a:pt x="396" y="479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7"/>
                  </a:lnTo>
                  <a:lnTo>
                    <a:pt x="398" y="475"/>
                  </a:lnTo>
                  <a:lnTo>
                    <a:pt x="398" y="474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2"/>
                  </a:lnTo>
                  <a:lnTo>
                    <a:pt x="398" y="470"/>
                  </a:lnTo>
                  <a:lnTo>
                    <a:pt x="402" y="468"/>
                  </a:lnTo>
                  <a:lnTo>
                    <a:pt x="404" y="466"/>
                  </a:lnTo>
                  <a:lnTo>
                    <a:pt x="405" y="464"/>
                  </a:lnTo>
                  <a:lnTo>
                    <a:pt x="405" y="464"/>
                  </a:lnTo>
                  <a:lnTo>
                    <a:pt x="405" y="459"/>
                  </a:lnTo>
                  <a:lnTo>
                    <a:pt x="405" y="459"/>
                  </a:lnTo>
                  <a:lnTo>
                    <a:pt x="405" y="457"/>
                  </a:lnTo>
                  <a:lnTo>
                    <a:pt x="405" y="457"/>
                  </a:lnTo>
                  <a:lnTo>
                    <a:pt x="405" y="455"/>
                  </a:lnTo>
                  <a:lnTo>
                    <a:pt x="405" y="455"/>
                  </a:lnTo>
                  <a:lnTo>
                    <a:pt x="404" y="453"/>
                  </a:lnTo>
                  <a:lnTo>
                    <a:pt x="404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2" y="450"/>
                  </a:lnTo>
                  <a:lnTo>
                    <a:pt x="402" y="448"/>
                  </a:lnTo>
                  <a:lnTo>
                    <a:pt x="402" y="446"/>
                  </a:lnTo>
                  <a:lnTo>
                    <a:pt x="400" y="444"/>
                  </a:lnTo>
                  <a:lnTo>
                    <a:pt x="398" y="444"/>
                  </a:lnTo>
                  <a:lnTo>
                    <a:pt x="398" y="444"/>
                  </a:lnTo>
                  <a:lnTo>
                    <a:pt x="398" y="443"/>
                  </a:lnTo>
                  <a:lnTo>
                    <a:pt x="400" y="441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9"/>
                  </a:lnTo>
                  <a:lnTo>
                    <a:pt x="400" y="437"/>
                  </a:lnTo>
                  <a:lnTo>
                    <a:pt x="400" y="437"/>
                  </a:lnTo>
                  <a:lnTo>
                    <a:pt x="400" y="435"/>
                  </a:lnTo>
                  <a:lnTo>
                    <a:pt x="400" y="433"/>
                  </a:lnTo>
                  <a:lnTo>
                    <a:pt x="400" y="432"/>
                  </a:lnTo>
                  <a:lnTo>
                    <a:pt x="400" y="432"/>
                  </a:lnTo>
                  <a:lnTo>
                    <a:pt x="398" y="432"/>
                  </a:lnTo>
                  <a:lnTo>
                    <a:pt x="396" y="430"/>
                  </a:lnTo>
                  <a:lnTo>
                    <a:pt x="393" y="430"/>
                  </a:lnTo>
                  <a:lnTo>
                    <a:pt x="393" y="430"/>
                  </a:lnTo>
                  <a:lnTo>
                    <a:pt x="393" y="428"/>
                  </a:lnTo>
                  <a:lnTo>
                    <a:pt x="394" y="428"/>
                  </a:lnTo>
                  <a:lnTo>
                    <a:pt x="393" y="428"/>
                  </a:lnTo>
                  <a:lnTo>
                    <a:pt x="393" y="424"/>
                  </a:lnTo>
                  <a:lnTo>
                    <a:pt x="393" y="422"/>
                  </a:lnTo>
                  <a:lnTo>
                    <a:pt x="393" y="421"/>
                  </a:lnTo>
                  <a:lnTo>
                    <a:pt x="391" y="421"/>
                  </a:lnTo>
                  <a:lnTo>
                    <a:pt x="391" y="419"/>
                  </a:lnTo>
                  <a:lnTo>
                    <a:pt x="389" y="419"/>
                  </a:lnTo>
                  <a:lnTo>
                    <a:pt x="389" y="419"/>
                  </a:lnTo>
                  <a:lnTo>
                    <a:pt x="387" y="419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7" y="417"/>
                  </a:lnTo>
                  <a:lnTo>
                    <a:pt x="385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5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2" y="411"/>
                  </a:lnTo>
                  <a:lnTo>
                    <a:pt x="384" y="411"/>
                  </a:lnTo>
                  <a:lnTo>
                    <a:pt x="384" y="408"/>
                  </a:lnTo>
                  <a:lnTo>
                    <a:pt x="385" y="408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5" y="406"/>
                  </a:lnTo>
                  <a:lnTo>
                    <a:pt x="387" y="404"/>
                  </a:lnTo>
                  <a:lnTo>
                    <a:pt x="387" y="404"/>
                  </a:lnTo>
                  <a:lnTo>
                    <a:pt x="387" y="400"/>
                  </a:lnTo>
                  <a:lnTo>
                    <a:pt x="387" y="400"/>
                  </a:lnTo>
                  <a:lnTo>
                    <a:pt x="387" y="399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7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5" y="397"/>
                  </a:lnTo>
                  <a:lnTo>
                    <a:pt x="384" y="393"/>
                  </a:lnTo>
                  <a:lnTo>
                    <a:pt x="384" y="393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2" y="391"/>
                  </a:lnTo>
                  <a:lnTo>
                    <a:pt x="382" y="391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90"/>
                  </a:lnTo>
                  <a:lnTo>
                    <a:pt x="384" y="386"/>
                  </a:lnTo>
                  <a:lnTo>
                    <a:pt x="385" y="386"/>
                  </a:lnTo>
                  <a:lnTo>
                    <a:pt x="385" y="386"/>
                  </a:lnTo>
                  <a:lnTo>
                    <a:pt x="387" y="386"/>
                  </a:lnTo>
                  <a:lnTo>
                    <a:pt x="387" y="386"/>
                  </a:lnTo>
                  <a:lnTo>
                    <a:pt x="387" y="384"/>
                  </a:lnTo>
                  <a:lnTo>
                    <a:pt x="389" y="384"/>
                  </a:lnTo>
                  <a:lnTo>
                    <a:pt x="387" y="368"/>
                  </a:lnTo>
                  <a:lnTo>
                    <a:pt x="384" y="351"/>
                  </a:lnTo>
                  <a:lnTo>
                    <a:pt x="378" y="318"/>
                  </a:lnTo>
                  <a:lnTo>
                    <a:pt x="371" y="284"/>
                  </a:lnTo>
                  <a:lnTo>
                    <a:pt x="365" y="243"/>
                  </a:lnTo>
                  <a:lnTo>
                    <a:pt x="363" y="241"/>
                  </a:lnTo>
                  <a:lnTo>
                    <a:pt x="358" y="212"/>
                  </a:lnTo>
                  <a:lnTo>
                    <a:pt x="352" y="179"/>
                  </a:lnTo>
                  <a:lnTo>
                    <a:pt x="349" y="159"/>
                  </a:lnTo>
                  <a:lnTo>
                    <a:pt x="347" y="143"/>
                  </a:lnTo>
                  <a:lnTo>
                    <a:pt x="341" y="123"/>
                  </a:lnTo>
                  <a:lnTo>
                    <a:pt x="338" y="99"/>
                  </a:lnTo>
                  <a:lnTo>
                    <a:pt x="338" y="92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4684713" y="720725"/>
              <a:ext cx="806450" cy="890588"/>
            </a:xfrm>
            <a:custGeom>
              <a:avLst/>
              <a:gdLst/>
              <a:ahLst/>
              <a:cxnLst>
                <a:cxn ang="0">
                  <a:pos x="38" y="133"/>
                </a:cxn>
                <a:cxn ang="0">
                  <a:pos x="9" y="159"/>
                </a:cxn>
                <a:cxn ang="0">
                  <a:pos x="14" y="195"/>
                </a:cxn>
                <a:cxn ang="0">
                  <a:pos x="20" y="243"/>
                </a:cxn>
                <a:cxn ang="0">
                  <a:pos x="20" y="292"/>
                </a:cxn>
                <a:cxn ang="0">
                  <a:pos x="69" y="320"/>
                </a:cxn>
                <a:cxn ang="0">
                  <a:pos x="117" y="356"/>
                </a:cxn>
                <a:cxn ang="0">
                  <a:pos x="173" y="404"/>
                </a:cxn>
                <a:cxn ang="0">
                  <a:pos x="195" y="451"/>
                </a:cxn>
                <a:cxn ang="0">
                  <a:pos x="204" y="513"/>
                </a:cxn>
                <a:cxn ang="0">
                  <a:pos x="250" y="548"/>
                </a:cxn>
                <a:cxn ang="0">
                  <a:pos x="256" y="552"/>
                </a:cxn>
                <a:cxn ang="0">
                  <a:pos x="506" y="499"/>
                </a:cxn>
                <a:cxn ang="0">
                  <a:pos x="504" y="475"/>
                </a:cxn>
                <a:cxn ang="0">
                  <a:pos x="495" y="455"/>
                </a:cxn>
                <a:cxn ang="0">
                  <a:pos x="488" y="442"/>
                </a:cxn>
                <a:cxn ang="0">
                  <a:pos x="484" y="426"/>
                </a:cxn>
                <a:cxn ang="0">
                  <a:pos x="480" y="409"/>
                </a:cxn>
                <a:cxn ang="0">
                  <a:pos x="484" y="371"/>
                </a:cxn>
                <a:cxn ang="0">
                  <a:pos x="484" y="340"/>
                </a:cxn>
                <a:cxn ang="0">
                  <a:pos x="486" y="309"/>
                </a:cxn>
                <a:cxn ang="0">
                  <a:pos x="493" y="287"/>
                </a:cxn>
                <a:cxn ang="0">
                  <a:pos x="490" y="259"/>
                </a:cxn>
                <a:cxn ang="0">
                  <a:pos x="497" y="227"/>
                </a:cxn>
                <a:cxn ang="0">
                  <a:pos x="491" y="212"/>
                </a:cxn>
                <a:cxn ang="0">
                  <a:pos x="484" y="208"/>
                </a:cxn>
                <a:cxn ang="0">
                  <a:pos x="479" y="212"/>
                </a:cxn>
                <a:cxn ang="0">
                  <a:pos x="471" y="214"/>
                </a:cxn>
                <a:cxn ang="0">
                  <a:pos x="464" y="239"/>
                </a:cxn>
                <a:cxn ang="0">
                  <a:pos x="451" y="250"/>
                </a:cxn>
                <a:cxn ang="0">
                  <a:pos x="442" y="254"/>
                </a:cxn>
                <a:cxn ang="0">
                  <a:pos x="444" y="248"/>
                </a:cxn>
                <a:cxn ang="0">
                  <a:pos x="444" y="241"/>
                </a:cxn>
                <a:cxn ang="0">
                  <a:pos x="444" y="230"/>
                </a:cxn>
                <a:cxn ang="0">
                  <a:pos x="451" y="214"/>
                </a:cxn>
                <a:cxn ang="0">
                  <a:pos x="457" y="201"/>
                </a:cxn>
                <a:cxn ang="0">
                  <a:pos x="468" y="195"/>
                </a:cxn>
                <a:cxn ang="0">
                  <a:pos x="464" y="181"/>
                </a:cxn>
                <a:cxn ang="0">
                  <a:pos x="453" y="148"/>
                </a:cxn>
                <a:cxn ang="0">
                  <a:pos x="438" y="146"/>
                </a:cxn>
                <a:cxn ang="0">
                  <a:pos x="438" y="119"/>
                </a:cxn>
                <a:cxn ang="0">
                  <a:pos x="418" y="104"/>
                </a:cxn>
                <a:cxn ang="0">
                  <a:pos x="405" y="91"/>
                </a:cxn>
                <a:cxn ang="0">
                  <a:pos x="374" y="84"/>
                </a:cxn>
                <a:cxn ang="0">
                  <a:pos x="351" y="86"/>
                </a:cxn>
                <a:cxn ang="0">
                  <a:pos x="219" y="53"/>
                </a:cxn>
                <a:cxn ang="0">
                  <a:pos x="195" y="44"/>
                </a:cxn>
                <a:cxn ang="0">
                  <a:pos x="175" y="36"/>
                </a:cxn>
                <a:cxn ang="0">
                  <a:pos x="168" y="35"/>
                </a:cxn>
                <a:cxn ang="0">
                  <a:pos x="168" y="36"/>
                </a:cxn>
                <a:cxn ang="0">
                  <a:pos x="153" y="47"/>
                </a:cxn>
                <a:cxn ang="0">
                  <a:pos x="157" y="31"/>
                </a:cxn>
                <a:cxn ang="0">
                  <a:pos x="157" y="20"/>
                </a:cxn>
                <a:cxn ang="0">
                  <a:pos x="161" y="7"/>
                </a:cxn>
                <a:cxn ang="0">
                  <a:pos x="153" y="0"/>
                </a:cxn>
                <a:cxn ang="0">
                  <a:pos x="142" y="5"/>
                </a:cxn>
                <a:cxn ang="0">
                  <a:pos x="133" y="15"/>
                </a:cxn>
                <a:cxn ang="0">
                  <a:pos x="124" y="16"/>
                </a:cxn>
                <a:cxn ang="0">
                  <a:pos x="115" y="22"/>
                </a:cxn>
                <a:cxn ang="0">
                  <a:pos x="102" y="31"/>
                </a:cxn>
                <a:cxn ang="0">
                  <a:pos x="73" y="44"/>
                </a:cxn>
                <a:cxn ang="0">
                  <a:pos x="60" y="47"/>
                </a:cxn>
              </a:cxnLst>
              <a:rect l="0" t="0" r="r" b="b"/>
              <a:pathLst>
                <a:path w="508" h="561">
                  <a:moveTo>
                    <a:pt x="47" y="40"/>
                  </a:moveTo>
                  <a:lnTo>
                    <a:pt x="46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42" y="51"/>
                  </a:lnTo>
                  <a:lnTo>
                    <a:pt x="42" y="53"/>
                  </a:lnTo>
                  <a:lnTo>
                    <a:pt x="40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8" y="84"/>
                  </a:lnTo>
                  <a:lnTo>
                    <a:pt x="42" y="115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38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7" y="139"/>
                  </a:lnTo>
                  <a:lnTo>
                    <a:pt x="25" y="139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2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18" y="146"/>
                  </a:lnTo>
                  <a:lnTo>
                    <a:pt x="14" y="148"/>
                  </a:lnTo>
                  <a:lnTo>
                    <a:pt x="14" y="148"/>
                  </a:lnTo>
                  <a:lnTo>
                    <a:pt x="14" y="150"/>
                  </a:lnTo>
                  <a:lnTo>
                    <a:pt x="13" y="152"/>
                  </a:lnTo>
                  <a:lnTo>
                    <a:pt x="11" y="152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1"/>
                  </a:lnTo>
                  <a:lnTo>
                    <a:pt x="7" y="164"/>
                  </a:lnTo>
                  <a:lnTo>
                    <a:pt x="7" y="164"/>
                  </a:lnTo>
                  <a:lnTo>
                    <a:pt x="7" y="170"/>
                  </a:lnTo>
                  <a:lnTo>
                    <a:pt x="5" y="172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9" y="194"/>
                  </a:lnTo>
                  <a:lnTo>
                    <a:pt x="11" y="194"/>
                  </a:lnTo>
                  <a:lnTo>
                    <a:pt x="11" y="194"/>
                  </a:lnTo>
                  <a:lnTo>
                    <a:pt x="13" y="194"/>
                  </a:lnTo>
                  <a:lnTo>
                    <a:pt x="14" y="195"/>
                  </a:lnTo>
                  <a:lnTo>
                    <a:pt x="14" y="195"/>
                  </a:lnTo>
                  <a:lnTo>
                    <a:pt x="14" y="197"/>
                  </a:lnTo>
                  <a:lnTo>
                    <a:pt x="16" y="199"/>
                  </a:lnTo>
                  <a:lnTo>
                    <a:pt x="16" y="201"/>
                  </a:lnTo>
                  <a:lnTo>
                    <a:pt x="18" y="201"/>
                  </a:lnTo>
                  <a:lnTo>
                    <a:pt x="20" y="205"/>
                  </a:lnTo>
                  <a:lnTo>
                    <a:pt x="22" y="206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4" y="212"/>
                  </a:lnTo>
                  <a:lnTo>
                    <a:pt x="24" y="214"/>
                  </a:lnTo>
                  <a:lnTo>
                    <a:pt x="24" y="214"/>
                  </a:lnTo>
                  <a:lnTo>
                    <a:pt x="22" y="217"/>
                  </a:lnTo>
                  <a:lnTo>
                    <a:pt x="20" y="223"/>
                  </a:lnTo>
                  <a:lnTo>
                    <a:pt x="20" y="223"/>
                  </a:lnTo>
                  <a:lnTo>
                    <a:pt x="18" y="225"/>
                  </a:lnTo>
                  <a:lnTo>
                    <a:pt x="16" y="227"/>
                  </a:lnTo>
                  <a:lnTo>
                    <a:pt x="16" y="227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4"/>
                  </a:lnTo>
                  <a:lnTo>
                    <a:pt x="18" y="236"/>
                  </a:lnTo>
                  <a:lnTo>
                    <a:pt x="18" y="237"/>
                  </a:lnTo>
                  <a:lnTo>
                    <a:pt x="16" y="237"/>
                  </a:lnTo>
                  <a:lnTo>
                    <a:pt x="16" y="239"/>
                  </a:lnTo>
                  <a:lnTo>
                    <a:pt x="16" y="239"/>
                  </a:lnTo>
                  <a:lnTo>
                    <a:pt x="20" y="243"/>
                  </a:lnTo>
                  <a:lnTo>
                    <a:pt x="20" y="245"/>
                  </a:lnTo>
                  <a:lnTo>
                    <a:pt x="20" y="248"/>
                  </a:lnTo>
                  <a:lnTo>
                    <a:pt x="18" y="250"/>
                  </a:lnTo>
                  <a:lnTo>
                    <a:pt x="16" y="254"/>
                  </a:lnTo>
                  <a:lnTo>
                    <a:pt x="16" y="254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8"/>
                  </a:lnTo>
                  <a:lnTo>
                    <a:pt x="18" y="258"/>
                  </a:lnTo>
                  <a:lnTo>
                    <a:pt x="20" y="261"/>
                  </a:lnTo>
                  <a:lnTo>
                    <a:pt x="20" y="263"/>
                  </a:lnTo>
                  <a:lnTo>
                    <a:pt x="22" y="269"/>
                  </a:lnTo>
                  <a:lnTo>
                    <a:pt x="22" y="270"/>
                  </a:lnTo>
                  <a:lnTo>
                    <a:pt x="22" y="272"/>
                  </a:lnTo>
                  <a:lnTo>
                    <a:pt x="22" y="274"/>
                  </a:lnTo>
                  <a:lnTo>
                    <a:pt x="22" y="274"/>
                  </a:lnTo>
                  <a:lnTo>
                    <a:pt x="20" y="276"/>
                  </a:lnTo>
                  <a:lnTo>
                    <a:pt x="20" y="276"/>
                  </a:lnTo>
                  <a:lnTo>
                    <a:pt x="22" y="278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4" y="283"/>
                  </a:lnTo>
                  <a:lnTo>
                    <a:pt x="22" y="289"/>
                  </a:lnTo>
                  <a:lnTo>
                    <a:pt x="22" y="289"/>
                  </a:lnTo>
                  <a:lnTo>
                    <a:pt x="20" y="290"/>
                  </a:lnTo>
                  <a:lnTo>
                    <a:pt x="20" y="292"/>
                  </a:lnTo>
                  <a:lnTo>
                    <a:pt x="20" y="294"/>
                  </a:lnTo>
                  <a:lnTo>
                    <a:pt x="20" y="296"/>
                  </a:lnTo>
                  <a:lnTo>
                    <a:pt x="24" y="298"/>
                  </a:lnTo>
                  <a:lnTo>
                    <a:pt x="25" y="298"/>
                  </a:lnTo>
                  <a:lnTo>
                    <a:pt x="27" y="298"/>
                  </a:lnTo>
                  <a:lnTo>
                    <a:pt x="29" y="300"/>
                  </a:lnTo>
                  <a:lnTo>
                    <a:pt x="35" y="303"/>
                  </a:lnTo>
                  <a:lnTo>
                    <a:pt x="36" y="305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40" y="309"/>
                  </a:lnTo>
                  <a:lnTo>
                    <a:pt x="44" y="311"/>
                  </a:lnTo>
                  <a:lnTo>
                    <a:pt x="46" y="311"/>
                  </a:lnTo>
                  <a:lnTo>
                    <a:pt x="47" y="312"/>
                  </a:lnTo>
                  <a:lnTo>
                    <a:pt x="49" y="312"/>
                  </a:lnTo>
                  <a:lnTo>
                    <a:pt x="51" y="312"/>
                  </a:lnTo>
                  <a:lnTo>
                    <a:pt x="55" y="312"/>
                  </a:lnTo>
                  <a:lnTo>
                    <a:pt x="56" y="312"/>
                  </a:lnTo>
                  <a:lnTo>
                    <a:pt x="64" y="314"/>
                  </a:lnTo>
                  <a:lnTo>
                    <a:pt x="66" y="314"/>
                  </a:lnTo>
                  <a:lnTo>
                    <a:pt x="66" y="314"/>
                  </a:lnTo>
                  <a:lnTo>
                    <a:pt x="67" y="316"/>
                  </a:lnTo>
                  <a:lnTo>
                    <a:pt x="67" y="320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73" y="325"/>
                  </a:lnTo>
                  <a:lnTo>
                    <a:pt x="75" y="325"/>
                  </a:lnTo>
                  <a:lnTo>
                    <a:pt x="77" y="325"/>
                  </a:lnTo>
                  <a:lnTo>
                    <a:pt x="78" y="325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4" y="327"/>
                  </a:lnTo>
                  <a:lnTo>
                    <a:pt x="88" y="327"/>
                  </a:lnTo>
                  <a:lnTo>
                    <a:pt x="91" y="329"/>
                  </a:lnTo>
                  <a:lnTo>
                    <a:pt x="93" y="331"/>
                  </a:lnTo>
                  <a:lnTo>
                    <a:pt x="100" y="332"/>
                  </a:lnTo>
                  <a:lnTo>
                    <a:pt x="100" y="334"/>
                  </a:lnTo>
                  <a:lnTo>
                    <a:pt x="102" y="334"/>
                  </a:lnTo>
                  <a:lnTo>
                    <a:pt x="102" y="334"/>
                  </a:lnTo>
                  <a:lnTo>
                    <a:pt x="104" y="336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8" y="343"/>
                  </a:lnTo>
                  <a:lnTo>
                    <a:pt x="109" y="345"/>
                  </a:lnTo>
                  <a:lnTo>
                    <a:pt x="109" y="347"/>
                  </a:lnTo>
                  <a:lnTo>
                    <a:pt x="111" y="351"/>
                  </a:lnTo>
                  <a:lnTo>
                    <a:pt x="113" y="353"/>
                  </a:lnTo>
                  <a:lnTo>
                    <a:pt x="117" y="356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8" y="362"/>
                  </a:lnTo>
                  <a:lnTo>
                    <a:pt x="133" y="365"/>
                  </a:lnTo>
                  <a:lnTo>
                    <a:pt x="135" y="367"/>
                  </a:lnTo>
                  <a:lnTo>
                    <a:pt x="137" y="367"/>
                  </a:lnTo>
                  <a:lnTo>
                    <a:pt x="139" y="369"/>
                  </a:lnTo>
                  <a:lnTo>
                    <a:pt x="141" y="369"/>
                  </a:lnTo>
                  <a:lnTo>
                    <a:pt x="142" y="367"/>
                  </a:lnTo>
                  <a:lnTo>
                    <a:pt x="144" y="367"/>
                  </a:lnTo>
                  <a:lnTo>
                    <a:pt x="148" y="369"/>
                  </a:lnTo>
                  <a:lnTo>
                    <a:pt x="152" y="371"/>
                  </a:lnTo>
                  <a:lnTo>
                    <a:pt x="153" y="373"/>
                  </a:lnTo>
                  <a:lnTo>
                    <a:pt x="153" y="373"/>
                  </a:lnTo>
                  <a:lnTo>
                    <a:pt x="155" y="375"/>
                  </a:lnTo>
                  <a:lnTo>
                    <a:pt x="159" y="376"/>
                  </a:lnTo>
                  <a:lnTo>
                    <a:pt x="159" y="376"/>
                  </a:lnTo>
                  <a:lnTo>
                    <a:pt x="164" y="384"/>
                  </a:lnTo>
                  <a:lnTo>
                    <a:pt x="166" y="385"/>
                  </a:lnTo>
                  <a:lnTo>
                    <a:pt x="168" y="389"/>
                  </a:lnTo>
                  <a:lnTo>
                    <a:pt x="170" y="389"/>
                  </a:lnTo>
                  <a:lnTo>
                    <a:pt x="172" y="391"/>
                  </a:lnTo>
                  <a:lnTo>
                    <a:pt x="173" y="393"/>
                  </a:lnTo>
                  <a:lnTo>
                    <a:pt x="173" y="395"/>
                  </a:lnTo>
                  <a:lnTo>
                    <a:pt x="173" y="398"/>
                  </a:lnTo>
                  <a:lnTo>
                    <a:pt x="173" y="404"/>
                  </a:lnTo>
                  <a:lnTo>
                    <a:pt x="173" y="404"/>
                  </a:lnTo>
                  <a:lnTo>
                    <a:pt x="175" y="409"/>
                  </a:lnTo>
                  <a:lnTo>
                    <a:pt x="175" y="413"/>
                  </a:lnTo>
                  <a:lnTo>
                    <a:pt x="179" y="418"/>
                  </a:lnTo>
                  <a:lnTo>
                    <a:pt x="179" y="420"/>
                  </a:lnTo>
                  <a:lnTo>
                    <a:pt x="179" y="424"/>
                  </a:lnTo>
                  <a:lnTo>
                    <a:pt x="179" y="426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29"/>
                  </a:lnTo>
                  <a:lnTo>
                    <a:pt x="181" y="435"/>
                  </a:lnTo>
                  <a:lnTo>
                    <a:pt x="181" y="437"/>
                  </a:lnTo>
                  <a:lnTo>
                    <a:pt x="183" y="438"/>
                  </a:lnTo>
                  <a:lnTo>
                    <a:pt x="184" y="440"/>
                  </a:lnTo>
                  <a:lnTo>
                    <a:pt x="184" y="442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4" y="446"/>
                  </a:lnTo>
                  <a:lnTo>
                    <a:pt x="186" y="448"/>
                  </a:lnTo>
                  <a:lnTo>
                    <a:pt x="188" y="448"/>
                  </a:lnTo>
                  <a:lnTo>
                    <a:pt x="190" y="449"/>
                  </a:lnTo>
                  <a:lnTo>
                    <a:pt x="192" y="449"/>
                  </a:lnTo>
                  <a:lnTo>
                    <a:pt x="194" y="449"/>
                  </a:lnTo>
                  <a:lnTo>
                    <a:pt x="195" y="451"/>
                  </a:lnTo>
                  <a:lnTo>
                    <a:pt x="197" y="451"/>
                  </a:lnTo>
                  <a:lnTo>
                    <a:pt x="199" y="455"/>
                  </a:lnTo>
                  <a:lnTo>
                    <a:pt x="199" y="457"/>
                  </a:lnTo>
                  <a:lnTo>
                    <a:pt x="197" y="460"/>
                  </a:lnTo>
                  <a:lnTo>
                    <a:pt x="197" y="460"/>
                  </a:lnTo>
                  <a:lnTo>
                    <a:pt x="197" y="462"/>
                  </a:lnTo>
                  <a:lnTo>
                    <a:pt x="195" y="464"/>
                  </a:lnTo>
                  <a:lnTo>
                    <a:pt x="194" y="466"/>
                  </a:lnTo>
                  <a:lnTo>
                    <a:pt x="192" y="470"/>
                  </a:lnTo>
                  <a:lnTo>
                    <a:pt x="190" y="473"/>
                  </a:lnTo>
                  <a:lnTo>
                    <a:pt x="192" y="477"/>
                  </a:lnTo>
                  <a:lnTo>
                    <a:pt x="192" y="477"/>
                  </a:lnTo>
                  <a:lnTo>
                    <a:pt x="192" y="481"/>
                  </a:lnTo>
                  <a:lnTo>
                    <a:pt x="194" y="484"/>
                  </a:lnTo>
                  <a:lnTo>
                    <a:pt x="195" y="491"/>
                  </a:lnTo>
                  <a:lnTo>
                    <a:pt x="195" y="495"/>
                  </a:lnTo>
                  <a:lnTo>
                    <a:pt x="195" y="497"/>
                  </a:lnTo>
                  <a:lnTo>
                    <a:pt x="197" y="499"/>
                  </a:lnTo>
                  <a:lnTo>
                    <a:pt x="197" y="499"/>
                  </a:lnTo>
                  <a:lnTo>
                    <a:pt x="197" y="501"/>
                  </a:lnTo>
                  <a:lnTo>
                    <a:pt x="199" y="502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3" y="506"/>
                  </a:lnTo>
                  <a:lnTo>
                    <a:pt x="204" y="508"/>
                  </a:lnTo>
                  <a:lnTo>
                    <a:pt x="204" y="513"/>
                  </a:lnTo>
                  <a:lnTo>
                    <a:pt x="204" y="517"/>
                  </a:lnTo>
                  <a:lnTo>
                    <a:pt x="206" y="519"/>
                  </a:lnTo>
                  <a:lnTo>
                    <a:pt x="208" y="521"/>
                  </a:lnTo>
                  <a:lnTo>
                    <a:pt x="210" y="523"/>
                  </a:lnTo>
                  <a:lnTo>
                    <a:pt x="212" y="524"/>
                  </a:lnTo>
                  <a:lnTo>
                    <a:pt x="214" y="524"/>
                  </a:lnTo>
                  <a:lnTo>
                    <a:pt x="215" y="524"/>
                  </a:lnTo>
                  <a:lnTo>
                    <a:pt x="217" y="526"/>
                  </a:lnTo>
                  <a:lnTo>
                    <a:pt x="219" y="526"/>
                  </a:lnTo>
                  <a:lnTo>
                    <a:pt x="223" y="528"/>
                  </a:lnTo>
                  <a:lnTo>
                    <a:pt x="225" y="526"/>
                  </a:lnTo>
                  <a:lnTo>
                    <a:pt x="234" y="528"/>
                  </a:lnTo>
                  <a:lnTo>
                    <a:pt x="239" y="528"/>
                  </a:lnTo>
                  <a:lnTo>
                    <a:pt x="241" y="530"/>
                  </a:lnTo>
                  <a:lnTo>
                    <a:pt x="241" y="530"/>
                  </a:lnTo>
                  <a:lnTo>
                    <a:pt x="243" y="530"/>
                  </a:lnTo>
                  <a:lnTo>
                    <a:pt x="245" y="532"/>
                  </a:lnTo>
                  <a:lnTo>
                    <a:pt x="245" y="534"/>
                  </a:lnTo>
                  <a:lnTo>
                    <a:pt x="245" y="535"/>
                  </a:lnTo>
                  <a:lnTo>
                    <a:pt x="247" y="537"/>
                  </a:lnTo>
                  <a:lnTo>
                    <a:pt x="247" y="539"/>
                  </a:lnTo>
                  <a:lnTo>
                    <a:pt x="250" y="541"/>
                  </a:lnTo>
                  <a:lnTo>
                    <a:pt x="252" y="543"/>
                  </a:lnTo>
                  <a:lnTo>
                    <a:pt x="250" y="544"/>
                  </a:lnTo>
                  <a:lnTo>
                    <a:pt x="250" y="546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50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6" y="552"/>
                  </a:lnTo>
                  <a:lnTo>
                    <a:pt x="257" y="552"/>
                  </a:lnTo>
                  <a:lnTo>
                    <a:pt x="257" y="554"/>
                  </a:lnTo>
                  <a:lnTo>
                    <a:pt x="259" y="554"/>
                  </a:lnTo>
                  <a:lnTo>
                    <a:pt x="259" y="555"/>
                  </a:lnTo>
                  <a:lnTo>
                    <a:pt x="263" y="555"/>
                  </a:lnTo>
                  <a:lnTo>
                    <a:pt x="265" y="557"/>
                  </a:lnTo>
                  <a:lnTo>
                    <a:pt x="267" y="557"/>
                  </a:lnTo>
                  <a:lnTo>
                    <a:pt x="268" y="559"/>
                  </a:lnTo>
                  <a:lnTo>
                    <a:pt x="268" y="559"/>
                  </a:lnTo>
                  <a:lnTo>
                    <a:pt x="270" y="561"/>
                  </a:lnTo>
                  <a:lnTo>
                    <a:pt x="270" y="561"/>
                  </a:lnTo>
                  <a:lnTo>
                    <a:pt x="270" y="559"/>
                  </a:lnTo>
                  <a:lnTo>
                    <a:pt x="268" y="559"/>
                  </a:lnTo>
                  <a:lnTo>
                    <a:pt x="267" y="557"/>
                  </a:lnTo>
                  <a:lnTo>
                    <a:pt x="267" y="557"/>
                  </a:lnTo>
                  <a:lnTo>
                    <a:pt x="265" y="555"/>
                  </a:lnTo>
                  <a:lnTo>
                    <a:pt x="261" y="555"/>
                  </a:lnTo>
                  <a:lnTo>
                    <a:pt x="259" y="554"/>
                  </a:lnTo>
                  <a:lnTo>
                    <a:pt x="257" y="554"/>
                  </a:lnTo>
                  <a:lnTo>
                    <a:pt x="257" y="552"/>
                  </a:lnTo>
                  <a:lnTo>
                    <a:pt x="256" y="552"/>
                  </a:lnTo>
                  <a:lnTo>
                    <a:pt x="252" y="550"/>
                  </a:lnTo>
                  <a:lnTo>
                    <a:pt x="252" y="550"/>
                  </a:lnTo>
                  <a:lnTo>
                    <a:pt x="250" y="550"/>
                  </a:lnTo>
                  <a:lnTo>
                    <a:pt x="250" y="548"/>
                  </a:lnTo>
                  <a:lnTo>
                    <a:pt x="250" y="548"/>
                  </a:lnTo>
                  <a:lnTo>
                    <a:pt x="250" y="546"/>
                  </a:lnTo>
                  <a:lnTo>
                    <a:pt x="250" y="544"/>
                  </a:lnTo>
                  <a:lnTo>
                    <a:pt x="270" y="543"/>
                  </a:lnTo>
                  <a:lnTo>
                    <a:pt x="316" y="535"/>
                  </a:lnTo>
                  <a:lnTo>
                    <a:pt x="323" y="534"/>
                  </a:lnTo>
                  <a:lnTo>
                    <a:pt x="363" y="530"/>
                  </a:lnTo>
                  <a:lnTo>
                    <a:pt x="367" y="528"/>
                  </a:lnTo>
                  <a:lnTo>
                    <a:pt x="405" y="523"/>
                  </a:lnTo>
                  <a:lnTo>
                    <a:pt x="420" y="521"/>
                  </a:lnTo>
                  <a:lnTo>
                    <a:pt x="426" y="519"/>
                  </a:lnTo>
                  <a:lnTo>
                    <a:pt x="462" y="513"/>
                  </a:lnTo>
                  <a:lnTo>
                    <a:pt x="471" y="512"/>
                  </a:lnTo>
                  <a:lnTo>
                    <a:pt x="508" y="506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8" y="504"/>
                  </a:lnTo>
                  <a:lnTo>
                    <a:pt x="506" y="502"/>
                  </a:lnTo>
                  <a:lnTo>
                    <a:pt x="506" y="501"/>
                  </a:lnTo>
                  <a:lnTo>
                    <a:pt x="506" y="501"/>
                  </a:lnTo>
                  <a:lnTo>
                    <a:pt x="506" y="499"/>
                  </a:lnTo>
                  <a:lnTo>
                    <a:pt x="506" y="499"/>
                  </a:lnTo>
                  <a:lnTo>
                    <a:pt x="506" y="497"/>
                  </a:lnTo>
                  <a:lnTo>
                    <a:pt x="506" y="495"/>
                  </a:lnTo>
                  <a:lnTo>
                    <a:pt x="506" y="495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3"/>
                  </a:lnTo>
                  <a:lnTo>
                    <a:pt x="504" y="491"/>
                  </a:lnTo>
                  <a:lnTo>
                    <a:pt x="504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4" y="488"/>
                  </a:lnTo>
                  <a:lnTo>
                    <a:pt x="504" y="486"/>
                  </a:lnTo>
                  <a:lnTo>
                    <a:pt x="504" y="486"/>
                  </a:lnTo>
                  <a:lnTo>
                    <a:pt x="504" y="484"/>
                  </a:lnTo>
                  <a:lnTo>
                    <a:pt x="504" y="482"/>
                  </a:lnTo>
                  <a:lnTo>
                    <a:pt x="504" y="482"/>
                  </a:lnTo>
                  <a:lnTo>
                    <a:pt x="504" y="481"/>
                  </a:lnTo>
                  <a:lnTo>
                    <a:pt x="504" y="481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9"/>
                  </a:lnTo>
                  <a:lnTo>
                    <a:pt x="504" y="477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5"/>
                  </a:lnTo>
                  <a:lnTo>
                    <a:pt x="504" y="473"/>
                  </a:lnTo>
                  <a:lnTo>
                    <a:pt x="504" y="473"/>
                  </a:lnTo>
                  <a:lnTo>
                    <a:pt x="504" y="471"/>
                  </a:lnTo>
                  <a:lnTo>
                    <a:pt x="504" y="471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70"/>
                  </a:lnTo>
                  <a:lnTo>
                    <a:pt x="504" y="468"/>
                  </a:lnTo>
                  <a:lnTo>
                    <a:pt x="504" y="468"/>
                  </a:lnTo>
                  <a:lnTo>
                    <a:pt x="502" y="468"/>
                  </a:lnTo>
                  <a:lnTo>
                    <a:pt x="500" y="468"/>
                  </a:lnTo>
                  <a:lnTo>
                    <a:pt x="500" y="466"/>
                  </a:lnTo>
                  <a:lnTo>
                    <a:pt x="500" y="466"/>
                  </a:lnTo>
                  <a:lnTo>
                    <a:pt x="499" y="464"/>
                  </a:lnTo>
                  <a:lnTo>
                    <a:pt x="499" y="464"/>
                  </a:lnTo>
                  <a:lnTo>
                    <a:pt x="497" y="462"/>
                  </a:lnTo>
                  <a:lnTo>
                    <a:pt x="497" y="462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7" y="460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9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5"/>
                  </a:lnTo>
                  <a:lnTo>
                    <a:pt x="495" y="453"/>
                  </a:lnTo>
                  <a:lnTo>
                    <a:pt x="495" y="453"/>
                  </a:lnTo>
                  <a:lnTo>
                    <a:pt x="493" y="453"/>
                  </a:lnTo>
                  <a:lnTo>
                    <a:pt x="493" y="451"/>
                  </a:lnTo>
                  <a:lnTo>
                    <a:pt x="493" y="451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9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8"/>
                  </a:lnTo>
                  <a:lnTo>
                    <a:pt x="493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1" y="446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90" y="444"/>
                  </a:lnTo>
                  <a:lnTo>
                    <a:pt x="488" y="444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2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40"/>
                  </a:lnTo>
                  <a:lnTo>
                    <a:pt x="488" y="438"/>
                  </a:lnTo>
                  <a:lnTo>
                    <a:pt x="488" y="437"/>
                  </a:lnTo>
                  <a:lnTo>
                    <a:pt x="488" y="437"/>
                  </a:lnTo>
                  <a:lnTo>
                    <a:pt x="490" y="435"/>
                  </a:lnTo>
                  <a:lnTo>
                    <a:pt x="490" y="435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88" y="431"/>
                  </a:lnTo>
                  <a:lnTo>
                    <a:pt x="486" y="431"/>
                  </a:lnTo>
                  <a:lnTo>
                    <a:pt x="486" y="431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6" y="429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8"/>
                  </a:lnTo>
                  <a:lnTo>
                    <a:pt x="484" y="426"/>
                  </a:lnTo>
                  <a:lnTo>
                    <a:pt x="486" y="426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2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20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4" y="418"/>
                  </a:lnTo>
                  <a:lnTo>
                    <a:pt x="482" y="418"/>
                  </a:lnTo>
                  <a:lnTo>
                    <a:pt x="482" y="418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7"/>
                  </a:lnTo>
                  <a:lnTo>
                    <a:pt x="482" y="415"/>
                  </a:lnTo>
                  <a:lnTo>
                    <a:pt x="482" y="415"/>
                  </a:lnTo>
                  <a:lnTo>
                    <a:pt x="480" y="415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0" y="411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9"/>
                  </a:lnTo>
                  <a:lnTo>
                    <a:pt x="480" y="407"/>
                  </a:lnTo>
                  <a:lnTo>
                    <a:pt x="482" y="407"/>
                  </a:lnTo>
                  <a:lnTo>
                    <a:pt x="482" y="406"/>
                  </a:lnTo>
                  <a:lnTo>
                    <a:pt x="480" y="406"/>
                  </a:lnTo>
                  <a:lnTo>
                    <a:pt x="480" y="404"/>
                  </a:lnTo>
                  <a:lnTo>
                    <a:pt x="482" y="402"/>
                  </a:lnTo>
                  <a:lnTo>
                    <a:pt x="482" y="402"/>
                  </a:lnTo>
                  <a:lnTo>
                    <a:pt x="480" y="400"/>
                  </a:lnTo>
                  <a:lnTo>
                    <a:pt x="480" y="398"/>
                  </a:lnTo>
                  <a:lnTo>
                    <a:pt x="482" y="396"/>
                  </a:lnTo>
                  <a:lnTo>
                    <a:pt x="482" y="396"/>
                  </a:lnTo>
                  <a:lnTo>
                    <a:pt x="482" y="395"/>
                  </a:lnTo>
                  <a:lnTo>
                    <a:pt x="482" y="393"/>
                  </a:lnTo>
                  <a:lnTo>
                    <a:pt x="482" y="393"/>
                  </a:lnTo>
                  <a:lnTo>
                    <a:pt x="484" y="391"/>
                  </a:lnTo>
                  <a:lnTo>
                    <a:pt x="486" y="385"/>
                  </a:lnTo>
                  <a:lnTo>
                    <a:pt x="486" y="384"/>
                  </a:lnTo>
                  <a:lnTo>
                    <a:pt x="486" y="382"/>
                  </a:lnTo>
                  <a:lnTo>
                    <a:pt x="486" y="380"/>
                  </a:lnTo>
                  <a:lnTo>
                    <a:pt x="486" y="378"/>
                  </a:lnTo>
                  <a:lnTo>
                    <a:pt x="484" y="376"/>
                  </a:lnTo>
                  <a:lnTo>
                    <a:pt x="484" y="375"/>
                  </a:lnTo>
                  <a:lnTo>
                    <a:pt x="484" y="373"/>
                  </a:lnTo>
                  <a:lnTo>
                    <a:pt x="484" y="371"/>
                  </a:lnTo>
                  <a:lnTo>
                    <a:pt x="484" y="371"/>
                  </a:lnTo>
                  <a:lnTo>
                    <a:pt x="486" y="369"/>
                  </a:lnTo>
                  <a:lnTo>
                    <a:pt x="486" y="369"/>
                  </a:lnTo>
                  <a:lnTo>
                    <a:pt x="486" y="367"/>
                  </a:lnTo>
                  <a:lnTo>
                    <a:pt x="488" y="365"/>
                  </a:lnTo>
                  <a:lnTo>
                    <a:pt x="488" y="364"/>
                  </a:lnTo>
                  <a:lnTo>
                    <a:pt x="490" y="362"/>
                  </a:lnTo>
                  <a:lnTo>
                    <a:pt x="490" y="360"/>
                  </a:lnTo>
                  <a:lnTo>
                    <a:pt x="490" y="360"/>
                  </a:lnTo>
                  <a:lnTo>
                    <a:pt x="490" y="358"/>
                  </a:lnTo>
                  <a:lnTo>
                    <a:pt x="490" y="358"/>
                  </a:lnTo>
                  <a:lnTo>
                    <a:pt x="490" y="356"/>
                  </a:lnTo>
                  <a:lnTo>
                    <a:pt x="490" y="353"/>
                  </a:lnTo>
                  <a:lnTo>
                    <a:pt x="490" y="353"/>
                  </a:lnTo>
                  <a:lnTo>
                    <a:pt x="488" y="351"/>
                  </a:lnTo>
                  <a:lnTo>
                    <a:pt x="488" y="349"/>
                  </a:lnTo>
                  <a:lnTo>
                    <a:pt x="488" y="349"/>
                  </a:lnTo>
                  <a:lnTo>
                    <a:pt x="488" y="347"/>
                  </a:lnTo>
                  <a:lnTo>
                    <a:pt x="488" y="347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8" y="345"/>
                  </a:lnTo>
                  <a:lnTo>
                    <a:pt x="486" y="343"/>
                  </a:lnTo>
                  <a:lnTo>
                    <a:pt x="486" y="343"/>
                  </a:lnTo>
                  <a:lnTo>
                    <a:pt x="484" y="342"/>
                  </a:lnTo>
                  <a:lnTo>
                    <a:pt x="484" y="340"/>
                  </a:lnTo>
                  <a:lnTo>
                    <a:pt x="484" y="338"/>
                  </a:lnTo>
                  <a:lnTo>
                    <a:pt x="484" y="336"/>
                  </a:lnTo>
                  <a:lnTo>
                    <a:pt x="484" y="334"/>
                  </a:lnTo>
                  <a:lnTo>
                    <a:pt x="484" y="334"/>
                  </a:lnTo>
                  <a:lnTo>
                    <a:pt x="482" y="334"/>
                  </a:lnTo>
                  <a:lnTo>
                    <a:pt x="482" y="332"/>
                  </a:lnTo>
                  <a:lnTo>
                    <a:pt x="482" y="332"/>
                  </a:lnTo>
                  <a:lnTo>
                    <a:pt x="482" y="331"/>
                  </a:lnTo>
                  <a:lnTo>
                    <a:pt x="482" y="331"/>
                  </a:lnTo>
                  <a:lnTo>
                    <a:pt x="482" y="329"/>
                  </a:lnTo>
                  <a:lnTo>
                    <a:pt x="482" y="327"/>
                  </a:lnTo>
                  <a:lnTo>
                    <a:pt x="482" y="325"/>
                  </a:lnTo>
                  <a:lnTo>
                    <a:pt x="482" y="325"/>
                  </a:lnTo>
                  <a:lnTo>
                    <a:pt x="484" y="323"/>
                  </a:lnTo>
                  <a:lnTo>
                    <a:pt x="484" y="322"/>
                  </a:lnTo>
                  <a:lnTo>
                    <a:pt x="484" y="320"/>
                  </a:lnTo>
                  <a:lnTo>
                    <a:pt x="484" y="320"/>
                  </a:lnTo>
                  <a:lnTo>
                    <a:pt x="484" y="318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4" y="312"/>
                  </a:lnTo>
                  <a:lnTo>
                    <a:pt x="484" y="311"/>
                  </a:lnTo>
                  <a:lnTo>
                    <a:pt x="486" y="311"/>
                  </a:lnTo>
                  <a:lnTo>
                    <a:pt x="486" y="311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4" y="307"/>
                  </a:lnTo>
                  <a:lnTo>
                    <a:pt x="484" y="307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5"/>
                  </a:lnTo>
                  <a:lnTo>
                    <a:pt x="486" y="303"/>
                  </a:lnTo>
                  <a:lnTo>
                    <a:pt x="488" y="303"/>
                  </a:lnTo>
                  <a:lnTo>
                    <a:pt x="488" y="303"/>
                  </a:lnTo>
                  <a:lnTo>
                    <a:pt x="488" y="301"/>
                  </a:lnTo>
                  <a:lnTo>
                    <a:pt x="490" y="301"/>
                  </a:lnTo>
                  <a:lnTo>
                    <a:pt x="490" y="300"/>
                  </a:lnTo>
                  <a:lnTo>
                    <a:pt x="491" y="300"/>
                  </a:lnTo>
                  <a:lnTo>
                    <a:pt x="491" y="300"/>
                  </a:lnTo>
                  <a:lnTo>
                    <a:pt x="493" y="298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3" y="296"/>
                  </a:lnTo>
                  <a:lnTo>
                    <a:pt x="495" y="294"/>
                  </a:lnTo>
                  <a:lnTo>
                    <a:pt x="495" y="294"/>
                  </a:lnTo>
                  <a:lnTo>
                    <a:pt x="495" y="292"/>
                  </a:lnTo>
                  <a:lnTo>
                    <a:pt x="495" y="290"/>
                  </a:lnTo>
                  <a:lnTo>
                    <a:pt x="495" y="290"/>
                  </a:lnTo>
                  <a:lnTo>
                    <a:pt x="495" y="289"/>
                  </a:lnTo>
                  <a:lnTo>
                    <a:pt x="495" y="289"/>
                  </a:lnTo>
                  <a:lnTo>
                    <a:pt x="493" y="28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93" y="283"/>
                  </a:lnTo>
                  <a:lnTo>
                    <a:pt x="491" y="283"/>
                  </a:lnTo>
                  <a:lnTo>
                    <a:pt x="491" y="281"/>
                  </a:lnTo>
                  <a:lnTo>
                    <a:pt x="491" y="281"/>
                  </a:lnTo>
                  <a:lnTo>
                    <a:pt x="490" y="279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8"/>
                  </a:lnTo>
                  <a:lnTo>
                    <a:pt x="490" y="276"/>
                  </a:lnTo>
                  <a:lnTo>
                    <a:pt x="490" y="274"/>
                  </a:lnTo>
                  <a:lnTo>
                    <a:pt x="490" y="274"/>
                  </a:lnTo>
                  <a:lnTo>
                    <a:pt x="490" y="272"/>
                  </a:lnTo>
                  <a:lnTo>
                    <a:pt x="490" y="272"/>
                  </a:lnTo>
                  <a:lnTo>
                    <a:pt x="490" y="270"/>
                  </a:lnTo>
                  <a:lnTo>
                    <a:pt x="490" y="270"/>
                  </a:lnTo>
                  <a:lnTo>
                    <a:pt x="490" y="269"/>
                  </a:lnTo>
                  <a:lnTo>
                    <a:pt x="490" y="267"/>
                  </a:lnTo>
                  <a:lnTo>
                    <a:pt x="490" y="267"/>
                  </a:lnTo>
                  <a:lnTo>
                    <a:pt x="490" y="265"/>
                  </a:lnTo>
                  <a:lnTo>
                    <a:pt x="490" y="263"/>
                  </a:lnTo>
                  <a:lnTo>
                    <a:pt x="490" y="263"/>
                  </a:lnTo>
                  <a:lnTo>
                    <a:pt x="490" y="261"/>
                  </a:lnTo>
                  <a:lnTo>
                    <a:pt x="490" y="261"/>
                  </a:lnTo>
                  <a:lnTo>
                    <a:pt x="490" y="259"/>
                  </a:lnTo>
                  <a:lnTo>
                    <a:pt x="490" y="259"/>
                  </a:lnTo>
                  <a:lnTo>
                    <a:pt x="490" y="256"/>
                  </a:lnTo>
                  <a:lnTo>
                    <a:pt x="491" y="254"/>
                  </a:lnTo>
                  <a:lnTo>
                    <a:pt x="490" y="252"/>
                  </a:lnTo>
                  <a:lnTo>
                    <a:pt x="490" y="250"/>
                  </a:lnTo>
                  <a:lnTo>
                    <a:pt x="491" y="248"/>
                  </a:lnTo>
                  <a:lnTo>
                    <a:pt x="490" y="248"/>
                  </a:lnTo>
                  <a:lnTo>
                    <a:pt x="491" y="247"/>
                  </a:lnTo>
                  <a:lnTo>
                    <a:pt x="491" y="247"/>
                  </a:lnTo>
                  <a:lnTo>
                    <a:pt x="491" y="245"/>
                  </a:lnTo>
                  <a:lnTo>
                    <a:pt x="491" y="243"/>
                  </a:lnTo>
                  <a:lnTo>
                    <a:pt x="491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3" y="239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5" y="236"/>
                  </a:lnTo>
                  <a:lnTo>
                    <a:pt x="495" y="234"/>
                  </a:lnTo>
                  <a:lnTo>
                    <a:pt x="495" y="232"/>
                  </a:lnTo>
                  <a:lnTo>
                    <a:pt x="497" y="230"/>
                  </a:lnTo>
                  <a:lnTo>
                    <a:pt x="497" y="228"/>
                  </a:lnTo>
                  <a:lnTo>
                    <a:pt x="497" y="227"/>
                  </a:lnTo>
                  <a:lnTo>
                    <a:pt x="497" y="227"/>
                  </a:lnTo>
                  <a:lnTo>
                    <a:pt x="497" y="225"/>
                  </a:lnTo>
                  <a:lnTo>
                    <a:pt x="497" y="225"/>
                  </a:lnTo>
                  <a:lnTo>
                    <a:pt x="497" y="223"/>
                  </a:lnTo>
                  <a:lnTo>
                    <a:pt x="497" y="223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7" y="221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9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7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9" y="214"/>
                  </a:lnTo>
                  <a:lnTo>
                    <a:pt x="497" y="214"/>
                  </a:lnTo>
                  <a:lnTo>
                    <a:pt x="497" y="214"/>
                  </a:lnTo>
                  <a:lnTo>
                    <a:pt x="495" y="214"/>
                  </a:lnTo>
                  <a:lnTo>
                    <a:pt x="495" y="214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2"/>
                  </a:lnTo>
                  <a:lnTo>
                    <a:pt x="491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90" y="210"/>
                  </a:lnTo>
                  <a:lnTo>
                    <a:pt x="488" y="208"/>
                  </a:lnTo>
                  <a:lnTo>
                    <a:pt x="488" y="208"/>
                  </a:lnTo>
                  <a:lnTo>
                    <a:pt x="488" y="206"/>
                  </a:lnTo>
                  <a:lnTo>
                    <a:pt x="488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6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8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6" y="205"/>
                  </a:lnTo>
                  <a:lnTo>
                    <a:pt x="484" y="205"/>
                  </a:lnTo>
                  <a:lnTo>
                    <a:pt x="484" y="206"/>
                  </a:lnTo>
                  <a:lnTo>
                    <a:pt x="484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08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2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10"/>
                  </a:lnTo>
                  <a:lnTo>
                    <a:pt x="480" y="208"/>
                  </a:lnTo>
                  <a:lnTo>
                    <a:pt x="480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79" y="210"/>
                  </a:lnTo>
                  <a:lnTo>
                    <a:pt x="480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0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2"/>
                  </a:lnTo>
                  <a:lnTo>
                    <a:pt x="479" y="214"/>
                  </a:lnTo>
                  <a:lnTo>
                    <a:pt x="477" y="214"/>
                  </a:lnTo>
                  <a:lnTo>
                    <a:pt x="479" y="214"/>
                  </a:lnTo>
                  <a:lnTo>
                    <a:pt x="477" y="216"/>
                  </a:lnTo>
                  <a:lnTo>
                    <a:pt x="477" y="216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7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5" y="214"/>
                  </a:lnTo>
                  <a:lnTo>
                    <a:pt x="477" y="214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7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5" y="212"/>
                  </a:lnTo>
                  <a:lnTo>
                    <a:pt x="473" y="212"/>
                  </a:lnTo>
                  <a:lnTo>
                    <a:pt x="473" y="214"/>
                  </a:lnTo>
                  <a:lnTo>
                    <a:pt x="473" y="214"/>
                  </a:lnTo>
                  <a:lnTo>
                    <a:pt x="471" y="214"/>
                  </a:lnTo>
                  <a:lnTo>
                    <a:pt x="471" y="216"/>
                  </a:lnTo>
                  <a:lnTo>
                    <a:pt x="471" y="216"/>
                  </a:lnTo>
                  <a:lnTo>
                    <a:pt x="469" y="217"/>
                  </a:lnTo>
                  <a:lnTo>
                    <a:pt x="469" y="217"/>
                  </a:lnTo>
                  <a:lnTo>
                    <a:pt x="469" y="219"/>
                  </a:lnTo>
                  <a:lnTo>
                    <a:pt x="469" y="221"/>
                  </a:lnTo>
                  <a:lnTo>
                    <a:pt x="468" y="221"/>
                  </a:lnTo>
                  <a:lnTo>
                    <a:pt x="468" y="223"/>
                  </a:lnTo>
                  <a:lnTo>
                    <a:pt x="468" y="225"/>
                  </a:lnTo>
                  <a:lnTo>
                    <a:pt x="468" y="225"/>
                  </a:lnTo>
                  <a:lnTo>
                    <a:pt x="466" y="227"/>
                  </a:lnTo>
                  <a:lnTo>
                    <a:pt x="466" y="228"/>
                  </a:lnTo>
                  <a:lnTo>
                    <a:pt x="466" y="228"/>
                  </a:lnTo>
                  <a:lnTo>
                    <a:pt x="464" y="230"/>
                  </a:lnTo>
                  <a:lnTo>
                    <a:pt x="464" y="230"/>
                  </a:lnTo>
                  <a:lnTo>
                    <a:pt x="466" y="230"/>
                  </a:lnTo>
                  <a:lnTo>
                    <a:pt x="466" y="230"/>
                  </a:lnTo>
                  <a:lnTo>
                    <a:pt x="466" y="232"/>
                  </a:lnTo>
                  <a:lnTo>
                    <a:pt x="466" y="232"/>
                  </a:lnTo>
                  <a:lnTo>
                    <a:pt x="466" y="234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6"/>
                  </a:lnTo>
                  <a:lnTo>
                    <a:pt x="464" y="237"/>
                  </a:lnTo>
                  <a:lnTo>
                    <a:pt x="464" y="237"/>
                  </a:lnTo>
                  <a:lnTo>
                    <a:pt x="464" y="239"/>
                  </a:lnTo>
                  <a:lnTo>
                    <a:pt x="462" y="239"/>
                  </a:lnTo>
                  <a:lnTo>
                    <a:pt x="462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60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3"/>
                  </a:lnTo>
                  <a:lnTo>
                    <a:pt x="457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5" y="245"/>
                  </a:lnTo>
                  <a:lnTo>
                    <a:pt x="453" y="247"/>
                  </a:lnTo>
                  <a:lnTo>
                    <a:pt x="453" y="247"/>
                  </a:lnTo>
                  <a:lnTo>
                    <a:pt x="453" y="248"/>
                  </a:lnTo>
                  <a:lnTo>
                    <a:pt x="453" y="248"/>
                  </a:lnTo>
                  <a:lnTo>
                    <a:pt x="453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0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2"/>
                  </a:lnTo>
                  <a:lnTo>
                    <a:pt x="451" y="254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51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9" y="256"/>
                  </a:lnTo>
                  <a:lnTo>
                    <a:pt x="448" y="258"/>
                  </a:lnTo>
                  <a:lnTo>
                    <a:pt x="446" y="256"/>
                  </a:lnTo>
                  <a:lnTo>
                    <a:pt x="446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2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4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2"/>
                  </a:lnTo>
                  <a:lnTo>
                    <a:pt x="442" y="250"/>
                  </a:lnTo>
                  <a:lnTo>
                    <a:pt x="442" y="250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8"/>
                  </a:lnTo>
                  <a:lnTo>
                    <a:pt x="442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4" y="250"/>
                  </a:lnTo>
                  <a:lnTo>
                    <a:pt x="444" y="250"/>
                  </a:lnTo>
                  <a:lnTo>
                    <a:pt x="446" y="250"/>
                  </a:lnTo>
                  <a:lnTo>
                    <a:pt x="446" y="250"/>
                  </a:lnTo>
                  <a:lnTo>
                    <a:pt x="446" y="248"/>
                  </a:lnTo>
                  <a:lnTo>
                    <a:pt x="446" y="248"/>
                  </a:lnTo>
                  <a:lnTo>
                    <a:pt x="444" y="248"/>
                  </a:lnTo>
                  <a:lnTo>
                    <a:pt x="444" y="248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7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5"/>
                  </a:lnTo>
                  <a:lnTo>
                    <a:pt x="442" y="243"/>
                  </a:lnTo>
                  <a:lnTo>
                    <a:pt x="440" y="243"/>
                  </a:lnTo>
                  <a:lnTo>
                    <a:pt x="440" y="243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2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41"/>
                  </a:lnTo>
                  <a:lnTo>
                    <a:pt x="444" y="239"/>
                  </a:lnTo>
                  <a:lnTo>
                    <a:pt x="442" y="239"/>
                  </a:lnTo>
                  <a:lnTo>
                    <a:pt x="442" y="239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7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6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4"/>
                  </a:lnTo>
                  <a:lnTo>
                    <a:pt x="442" y="232"/>
                  </a:lnTo>
                  <a:lnTo>
                    <a:pt x="444" y="232"/>
                  </a:lnTo>
                  <a:lnTo>
                    <a:pt x="444" y="232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6" y="230"/>
                  </a:lnTo>
                  <a:lnTo>
                    <a:pt x="446" y="228"/>
                  </a:lnTo>
                  <a:lnTo>
                    <a:pt x="446" y="228"/>
                  </a:lnTo>
                  <a:lnTo>
                    <a:pt x="444" y="228"/>
                  </a:lnTo>
                  <a:lnTo>
                    <a:pt x="444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3"/>
                  </a:lnTo>
                  <a:lnTo>
                    <a:pt x="448" y="221"/>
                  </a:lnTo>
                  <a:lnTo>
                    <a:pt x="448" y="221"/>
                  </a:lnTo>
                  <a:lnTo>
                    <a:pt x="448" y="219"/>
                  </a:lnTo>
                  <a:lnTo>
                    <a:pt x="449" y="219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7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49" y="216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4"/>
                  </a:lnTo>
                  <a:lnTo>
                    <a:pt x="451" y="212"/>
                  </a:lnTo>
                  <a:lnTo>
                    <a:pt x="451" y="212"/>
                  </a:lnTo>
                  <a:lnTo>
                    <a:pt x="453" y="212"/>
                  </a:lnTo>
                  <a:lnTo>
                    <a:pt x="451" y="212"/>
                  </a:lnTo>
                  <a:lnTo>
                    <a:pt x="451" y="210"/>
                  </a:lnTo>
                  <a:lnTo>
                    <a:pt x="451" y="210"/>
                  </a:lnTo>
                  <a:lnTo>
                    <a:pt x="451" y="208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49" y="206"/>
                  </a:lnTo>
                  <a:lnTo>
                    <a:pt x="451" y="206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5"/>
                  </a:lnTo>
                  <a:lnTo>
                    <a:pt x="451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3" y="203"/>
                  </a:lnTo>
                  <a:lnTo>
                    <a:pt x="455" y="203"/>
                  </a:lnTo>
                  <a:lnTo>
                    <a:pt x="457" y="201"/>
                  </a:lnTo>
                  <a:lnTo>
                    <a:pt x="457" y="201"/>
                  </a:lnTo>
                  <a:lnTo>
                    <a:pt x="458" y="201"/>
                  </a:lnTo>
                  <a:lnTo>
                    <a:pt x="460" y="199"/>
                  </a:lnTo>
                  <a:lnTo>
                    <a:pt x="462" y="199"/>
                  </a:lnTo>
                  <a:lnTo>
                    <a:pt x="462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9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2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4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6" y="197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2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90"/>
                  </a:lnTo>
                  <a:lnTo>
                    <a:pt x="466" y="188"/>
                  </a:lnTo>
                  <a:lnTo>
                    <a:pt x="466" y="188"/>
                  </a:lnTo>
                  <a:lnTo>
                    <a:pt x="466" y="186"/>
                  </a:lnTo>
                  <a:lnTo>
                    <a:pt x="466" y="186"/>
                  </a:lnTo>
                  <a:lnTo>
                    <a:pt x="466" y="184"/>
                  </a:lnTo>
                  <a:lnTo>
                    <a:pt x="466" y="184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8" y="183"/>
                  </a:lnTo>
                  <a:lnTo>
                    <a:pt x="469" y="181"/>
                  </a:lnTo>
                  <a:lnTo>
                    <a:pt x="469" y="181"/>
                  </a:lnTo>
                  <a:lnTo>
                    <a:pt x="468" y="181"/>
                  </a:lnTo>
                  <a:lnTo>
                    <a:pt x="464" y="181"/>
                  </a:lnTo>
                  <a:lnTo>
                    <a:pt x="466" y="181"/>
                  </a:lnTo>
                  <a:lnTo>
                    <a:pt x="464" y="181"/>
                  </a:lnTo>
                  <a:lnTo>
                    <a:pt x="462" y="181"/>
                  </a:lnTo>
                  <a:lnTo>
                    <a:pt x="460" y="179"/>
                  </a:lnTo>
                  <a:lnTo>
                    <a:pt x="460" y="177"/>
                  </a:lnTo>
                  <a:lnTo>
                    <a:pt x="458" y="177"/>
                  </a:lnTo>
                  <a:lnTo>
                    <a:pt x="457" y="175"/>
                  </a:lnTo>
                  <a:lnTo>
                    <a:pt x="455" y="175"/>
                  </a:lnTo>
                  <a:lnTo>
                    <a:pt x="453" y="174"/>
                  </a:lnTo>
                  <a:lnTo>
                    <a:pt x="453" y="174"/>
                  </a:lnTo>
                  <a:lnTo>
                    <a:pt x="453" y="172"/>
                  </a:lnTo>
                  <a:lnTo>
                    <a:pt x="453" y="170"/>
                  </a:lnTo>
                  <a:lnTo>
                    <a:pt x="453" y="170"/>
                  </a:lnTo>
                  <a:lnTo>
                    <a:pt x="453" y="168"/>
                  </a:lnTo>
                  <a:lnTo>
                    <a:pt x="453" y="166"/>
                  </a:lnTo>
                  <a:lnTo>
                    <a:pt x="453" y="166"/>
                  </a:lnTo>
                  <a:lnTo>
                    <a:pt x="455" y="164"/>
                  </a:lnTo>
                  <a:lnTo>
                    <a:pt x="453" y="164"/>
                  </a:lnTo>
                  <a:lnTo>
                    <a:pt x="453" y="163"/>
                  </a:lnTo>
                  <a:lnTo>
                    <a:pt x="455" y="159"/>
                  </a:lnTo>
                  <a:lnTo>
                    <a:pt x="455" y="157"/>
                  </a:lnTo>
                  <a:lnTo>
                    <a:pt x="457" y="153"/>
                  </a:lnTo>
                  <a:lnTo>
                    <a:pt x="457" y="152"/>
                  </a:lnTo>
                  <a:lnTo>
                    <a:pt x="457" y="150"/>
                  </a:lnTo>
                  <a:lnTo>
                    <a:pt x="457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3" y="148"/>
                  </a:lnTo>
                  <a:lnTo>
                    <a:pt x="453" y="148"/>
                  </a:lnTo>
                  <a:lnTo>
                    <a:pt x="451" y="148"/>
                  </a:lnTo>
                  <a:lnTo>
                    <a:pt x="448" y="152"/>
                  </a:lnTo>
                  <a:lnTo>
                    <a:pt x="448" y="153"/>
                  </a:lnTo>
                  <a:lnTo>
                    <a:pt x="446" y="153"/>
                  </a:lnTo>
                  <a:lnTo>
                    <a:pt x="444" y="153"/>
                  </a:lnTo>
                  <a:lnTo>
                    <a:pt x="442" y="153"/>
                  </a:lnTo>
                  <a:lnTo>
                    <a:pt x="440" y="153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40" y="155"/>
                  </a:lnTo>
                  <a:lnTo>
                    <a:pt x="438" y="153"/>
                  </a:lnTo>
                  <a:lnTo>
                    <a:pt x="438" y="153"/>
                  </a:lnTo>
                  <a:lnTo>
                    <a:pt x="437" y="152"/>
                  </a:lnTo>
                  <a:lnTo>
                    <a:pt x="438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2"/>
                  </a:lnTo>
                  <a:lnTo>
                    <a:pt x="437" y="152"/>
                  </a:lnTo>
                  <a:lnTo>
                    <a:pt x="438" y="150"/>
                  </a:lnTo>
                  <a:lnTo>
                    <a:pt x="438" y="148"/>
                  </a:lnTo>
                  <a:lnTo>
                    <a:pt x="438" y="148"/>
                  </a:lnTo>
                  <a:lnTo>
                    <a:pt x="438" y="146"/>
                  </a:lnTo>
                  <a:lnTo>
                    <a:pt x="438" y="146"/>
                  </a:lnTo>
                  <a:lnTo>
                    <a:pt x="437" y="144"/>
                  </a:lnTo>
                  <a:lnTo>
                    <a:pt x="437" y="144"/>
                  </a:lnTo>
                  <a:lnTo>
                    <a:pt x="437" y="142"/>
                  </a:lnTo>
                  <a:lnTo>
                    <a:pt x="438" y="142"/>
                  </a:lnTo>
                  <a:lnTo>
                    <a:pt x="438" y="141"/>
                  </a:lnTo>
                  <a:lnTo>
                    <a:pt x="440" y="141"/>
                  </a:lnTo>
                  <a:lnTo>
                    <a:pt x="440" y="139"/>
                  </a:lnTo>
                  <a:lnTo>
                    <a:pt x="440" y="139"/>
                  </a:lnTo>
                  <a:lnTo>
                    <a:pt x="442" y="137"/>
                  </a:lnTo>
                  <a:lnTo>
                    <a:pt x="442" y="135"/>
                  </a:lnTo>
                  <a:lnTo>
                    <a:pt x="442" y="135"/>
                  </a:lnTo>
                  <a:lnTo>
                    <a:pt x="440" y="133"/>
                  </a:lnTo>
                  <a:lnTo>
                    <a:pt x="440" y="131"/>
                  </a:lnTo>
                  <a:lnTo>
                    <a:pt x="438" y="130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0" y="128"/>
                  </a:lnTo>
                  <a:lnTo>
                    <a:pt x="440" y="128"/>
                  </a:lnTo>
                  <a:lnTo>
                    <a:pt x="440" y="126"/>
                  </a:lnTo>
                  <a:lnTo>
                    <a:pt x="440" y="122"/>
                  </a:lnTo>
                  <a:lnTo>
                    <a:pt x="440" y="122"/>
                  </a:lnTo>
                  <a:lnTo>
                    <a:pt x="438" y="121"/>
                  </a:lnTo>
                  <a:lnTo>
                    <a:pt x="438" y="119"/>
                  </a:lnTo>
                  <a:lnTo>
                    <a:pt x="437" y="119"/>
                  </a:lnTo>
                  <a:lnTo>
                    <a:pt x="435" y="117"/>
                  </a:lnTo>
                  <a:lnTo>
                    <a:pt x="437" y="115"/>
                  </a:lnTo>
                  <a:lnTo>
                    <a:pt x="437" y="115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8" y="113"/>
                  </a:lnTo>
                  <a:lnTo>
                    <a:pt x="437" y="111"/>
                  </a:lnTo>
                  <a:lnTo>
                    <a:pt x="437" y="111"/>
                  </a:lnTo>
                  <a:lnTo>
                    <a:pt x="437" y="110"/>
                  </a:lnTo>
                  <a:lnTo>
                    <a:pt x="435" y="110"/>
                  </a:lnTo>
                  <a:lnTo>
                    <a:pt x="435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3" y="110"/>
                  </a:lnTo>
                  <a:lnTo>
                    <a:pt x="431" y="108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9" y="106"/>
                  </a:lnTo>
                  <a:lnTo>
                    <a:pt x="426" y="106"/>
                  </a:lnTo>
                  <a:lnTo>
                    <a:pt x="424" y="106"/>
                  </a:lnTo>
                  <a:lnTo>
                    <a:pt x="424" y="106"/>
                  </a:lnTo>
                  <a:lnTo>
                    <a:pt x="420" y="106"/>
                  </a:lnTo>
                  <a:lnTo>
                    <a:pt x="420" y="106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418" y="102"/>
                  </a:lnTo>
                  <a:lnTo>
                    <a:pt x="416" y="104"/>
                  </a:lnTo>
                  <a:lnTo>
                    <a:pt x="415" y="104"/>
                  </a:lnTo>
                  <a:lnTo>
                    <a:pt x="413" y="104"/>
                  </a:lnTo>
                  <a:lnTo>
                    <a:pt x="411" y="104"/>
                  </a:lnTo>
                  <a:lnTo>
                    <a:pt x="409" y="104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5" y="100"/>
                  </a:lnTo>
                  <a:lnTo>
                    <a:pt x="405" y="100"/>
                  </a:lnTo>
                  <a:lnTo>
                    <a:pt x="407" y="99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409" y="95"/>
                  </a:lnTo>
                  <a:lnTo>
                    <a:pt x="409" y="95"/>
                  </a:lnTo>
                  <a:lnTo>
                    <a:pt x="409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7" y="93"/>
                  </a:lnTo>
                  <a:lnTo>
                    <a:pt x="405" y="91"/>
                  </a:lnTo>
                  <a:lnTo>
                    <a:pt x="405" y="91"/>
                  </a:lnTo>
                  <a:lnTo>
                    <a:pt x="405" y="89"/>
                  </a:lnTo>
                  <a:lnTo>
                    <a:pt x="405" y="88"/>
                  </a:lnTo>
                  <a:lnTo>
                    <a:pt x="404" y="88"/>
                  </a:lnTo>
                  <a:lnTo>
                    <a:pt x="404" y="88"/>
                  </a:lnTo>
                  <a:lnTo>
                    <a:pt x="402" y="88"/>
                  </a:lnTo>
                  <a:lnTo>
                    <a:pt x="402" y="88"/>
                  </a:lnTo>
                  <a:lnTo>
                    <a:pt x="400" y="88"/>
                  </a:lnTo>
                  <a:lnTo>
                    <a:pt x="400" y="88"/>
                  </a:lnTo>
                  <a:lnTo>
                    <a:pt x="398" y="86"/>
                  </a:lnTo>
                  <a:lnTo>
                    <a:pt x="398" y="86"/>
                  </a:lnTo>
                  <a:lnTo>
                    <a:pt x="396" y="88"/>
                  </a:lnTo>
                  <a:lnTo>
                    <a:pt x="396" y="88"/>
                  </a:lnTo>
                  <a:lnTo>
                    <a:pt x="395" y="88"/>
                  </a:lnTo>
                  <a:lnTo>
                    <a:pt x="393" y="88"/>
                  </a:lnTo>
                  <a:lnTo>
                    <a:pt x="391" y="86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5" y="88"/>
                  </a:lnTo>
                  <a:lnTo>
                    <a:pt x="384" y="86"/>
                  </a:lnTo>
                  <a:lnTo>
                    <a:pt x="382" y="84"/>
                  </a:lnTo>
                  <a:lnTo>
                    <a:pt x="382" y="84"/>
                  </a:lnTo>
                  <a:lnTo>
                    <a:pt x="380" y="84"/>
                  </a:lnTo>
                  <a:lnTo>
                    <a:pt x="380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3" y="86"/>
                  </a:lnTo>
                  <a:lnTo>
                    <a:pt x="371" y="86"/>
                  </a:lnTo>
                  <a:lnTo>
                    <a:pt x="371" y="84"/>
                  </a:lnTo>
                  <a:lnTo>
                    <a:pt x="371" y="84"/>
                  </a:lnTo>
                  <a:lnTo>
                    <a:pt x="369" y="84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3" y="86"/>
                  </a:lnTo>
                  <a:lnTo>
                    <a:pt x="363" y="86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4"/>
                  </a:lnTo>
                  <a:lnTo>
                    <a:pt x="362" y="86"/>
                  </a:lnTo>
                  <a:lnTo>
                    <a:pt x="360" y="88"/>
                  </a:lnTo>
                  <a:lnTo>
                    <a:pt x="360" y="88"/>
                  </a:lnTo>
                  <a:lnTo>
                    <a:pt x="358" y="88"/>
                  </a:lnTo>
                  <a:lnTo>
                    <a:pt x="358" y="88"/>
                  </a:lnTo>
                  <a:lnTo>
                    <a:pt x="356" y="88"/>
                  </a:lnTo>
                  <a:lnTo>
                    <a:pt x="356" y="86"/>
                  </a:lnTo>
                  <a:lnTo>
                    <a:pt x="354" y="86"/>
                  </a:lnTo>
                  <a:lnTo>
                    <a:pt x="354" y="86"/>
                  </a:lnTo>
                  <a:lnTo>
                    <a:pt x="352" y="86"/>
                  </a:lnTo>
                  <a:lnTo>
                    <a:pt x="352" y="86"/>
                  </a:lnTo>
                  <a:lnTo>
                    <a:pt x="351" y="86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6"/>
                  </a:lnTo>
                  <a:lnTo>
                    <a:pt x="347" y="86"/>
                  </a:lnTo>
                  <a:lnTo>
                    <a:pt x="347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2" y="86"/>
                  </a:lnTo>
                  <a:lnTo>
                    <a:pt x="340" y="86"/>
                  </a:lnTo>
                  <a:lnTo>
                    <a:pt x="332" y="82"/>
                  </a:lnTo>
                  <a:lnTo>
                    <a:pt x="327" y="80"/>
                  </a:lnTo>
                  <a:lnTo>
                    <a:pt x="325" y="80"/>
                  </a:lnTo>
                  <a:lnTo>
                    <a:pt x="316" y="77"/>
                  </a:lnTo>
                  <a:lnTo>
                    <a:pt x="278" y="73"/>
                  </a:lnTo>
                  <a:lnTo>
                    <a:pt x="243" y="68"/>
                  </a:lnTo>
                  <a:lnTo>
                    <a:pt x="226" y="66"/>
                  </a:lnTo>
                  <a:lnTo>
                    <a:pt x="225" y="66"/>
                  </a:lnTo>
                  <a:lnTo>
                    <a:pt x="225" y="64"/>
                  </a:lnTo>
                  <a:lnTo>
                    <a:pt x="225" y="64"/>
                  </a:lnTo>
                  <a:lnTo>
                    <a:pt x="223" y="60"/>
                  </a:lnTo>
                  <a:lnTo>
                    <a:pt x="221" y="58"/>
                  </a:lnTo>
                  <a:lnTo>
                    <a:pt x="219" y="55"/>
                  </a:lnTo>
                  <a:lnTo>
                    <a:pt x="219" y="53"/>
                  </a:lnTo>
                  <a:lnTo>
                    <a:pt x="217" y="51"/>
                  </a:lnTo>
                  <a:lnTo>
                    <a:pt x="215" y="49"/>
                  </a:lnTo>
                  <a:lnTo>
                    <a:pt x="214" y="47"/>
                  </a:lnTo>
                  <a:lnTo>
                    <a:pt x="214" y="47"/>
                  </a:lnTo>
                  <a:lnTo>
                    <a:pt x="212" y="47"/>
                  </a:lnTo>
                  <a:lnTo>
                    <a:pt x="210" y="47"/>
                  </a:lnTo>
                  <a:lnTo>
                    <a:pt x="210" y="47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8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6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4" y="44"/>
                  </a:lnTo>
                  <a:lnTo>
                    <a:pt x="203" y="42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2" y="44"/>
                  </a:lnTo>
                  <a:lnTo>
                    <a:pt x="192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4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1" y="40"/>
                  </a:lnTo>
                  <a:lnTo>
                    <a:pt x="179" y="38"/>
                  </a:lnTo>
                  <a:lnTo>
                    <a:pt x="177" y="38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8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164" y="36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59" y="42"/>
                  </a:lnTo>
                  <a:lnTo>
                    <a:pt x="157" y="44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6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2" y="42"/>
                  </a:lnTo>
                  <a:lnTo>
                    <a:pt x="152" y="42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3" y="29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5" y="22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6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59" y="11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59" y="7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9" y="5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5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5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3"/>
                  </a:lnTo>
                  <a:lnTo>
                    <a:pt x="133" y="15"/>
                  </a:lnTo>
                  <a:lnTo>
                    <a:pt x="131" y="15"/>
                  </a:lnTo>
                  <a:lnTo>
                    <a:pt x="133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6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4" y="15"/>
                  </a:lnTo>
                  <a:lnTo>
                    <a:pt x="126" y="15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4" y="31"/>
                  </a:lnTo>
                  <a:lnTo>
                    <a:pt x="102" y="31"/>
                  </a:lnTo>
                  <a:lnTo>
                    <a:pt x="100" y="33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5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7" y="44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4" y="47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7"/>
                  </a:lnTo>
                  <a:lnTo>
                    <a:pt x="60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5" y="44"/>
                  </a:lnTo>
                  <a:lnTo>
                    <a:pt x="53" y="44"/>
                  </a:lnTo>
                  <a:lnTo>
                    <a:pt x="51" y="42"/>
                  </a:lnTo>
                  <a:lnTo>
                    <a:pt x="51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9" y="38"/>
                  </a:lnTo>
                  <a:lnTo>
                    <a:pt x="49" y="40"/>
                  </a:lnTo>
                  <a:lnTo>
                    <a:pt x="47" y="4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7521575" y="1866900"/>
              <a:ext cx="17463" cy="9842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7"/>
                </a:cxn>
                <a:cxn ang="0">
                  <a:pos x="9" y="14"/>
                </a:cxn>
                <a:cxn ang="0">
                  <a:pos x="9" y="18"/>
                </a:cxn>
                <a:cxn ang="0">
                  <a:pos x="9" y="23"/>
                </a:cxn>
                <a:cxn ang="0">
                  <a:pos x="9" y="31"/>
                </a:cxn>
                <a:cxn ang="0">
                  <a:pos x="9" y="36"/>
                </a:cxn>
                <a:cxn ang="0">
                  <a:pos x="7" y="42"/>
                </a:cxn>
                <a:cxn ang="0">
                  <a:pos x="5" y="45"/>
                </a:cxn>
                <a:cxn ang="0">
                  <a:pos x="5" y="51"/>
                </a:cxn>
                <a:cxn ang="0">
                  <a:pos x="3" y="56"/>
                </a:cxn>
                <a:cxn ang="0">
                  <a:pos x="3" y="60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0"/>
                </a:cxn>
                <a:cxn ang="0">
                  <a:pos x="3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2" y="55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45"/>
                </a:cxn>
                <a:cxn ang="0">
                  <a:pos x="3" y="45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7" y="34"/>
                </a:cxn>
                <a:cxn ang="0">
                  <a:pos x="7" y="34"/>
                </a:cxn>
                <a:cxn ang="0">
                  <a:pos x="7" y="33"/>
                </a:cxn>
                <a:cxn ang="0">
                  <a:pos x="5" y="33"/>
                </a:cxn>
                <a:cxn ang="0">
                  <a:pos x="7" y="31"/>
                </a:cxn>
                <a:cxn ang="0">
                  <a:pos x="7" y="29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7" y="18"/>
                </a:cxn>
                <a:cxn ang="0">
                  <a:pos x="7" y="16"/>
                </a:cxn>
                <a:cxn ang="0">
                  <a:pos x="9" y="14"/>
                </a:cxn>
                <a:cxn ang="0">
                  <a:pos x="9" y="13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9" y="2"/>
                </a:cxn>
              </a:cxnLst>
              <a:rect l="0" t="0" r="r" b="b"/>
              <a:pathLst>
                <a:path w="11" h="62">
                  <a:moveTo>
                    <a:pt x="9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133350" y="1547813"/>
              <a:ext cx="1395413" cy="2047875"/>
            </a:xfrm>
            <a:custGeom>
              <a:avLst/>
              <a:gdLst/>
              <a:ahLst/>
              <a:cxnLst>
                <a:cxn ang="0">
                  <a:pos x="808" y="1231"/>
                </a:cxn>
                <a:cxn ang="0">
                  <a:pos x="833" y="1160"/>
                </a:cxn>
                <a:cxn ang="0">
                  <a:pos x="872" y="1091"/>
                </a:cxn>
                <a:cxn ang="0">
                  <a:pos x="747" y="897"/>
                </a:cxn>
                <a:cxn ang="0">
                  <a:pos x="59" y="9"/>
                </a:cxn>
                <a:cxn ang="0">
                  <a:pos x="59" y="51"/>
                </a:cxn>
                <a:cxn ang="0">
                  <a:pos x="49" y="95"/>
                </a:cxn>
                <a:cxn ang="0">
                  <a:pos x="33" y="140"/>
                </a:cxn>
                <a:cxn ang="0">
                  <a:pos x="38" y="146"/>
                </a:cxn>
                <a:cxn ang="0">
                  <a:pos x="24" y="153"/>
                </a:cxn>
                <a:cxn ang="0">
                  <a:pos x="2" y="188"/>
                </a:cxn>
                <a:cxn ang="0">
                  <a:pos x="13" y="226"/>
                </a:cxn>
                <a:cxn ang="0">
                  <a:pos x="35" y="270"/>
                </a:cxn>
                <a:cxn ang="0">
                  <a:pos x="33" y="318"/>
                </a:cxn>
                <a:cxn ang="0">
                  <a:pos x="31" y="360"/>
                </a:cxn>
                <a:cxn ang="0">
                  <a:pos x="35" y="404"/>
                </a:cxn>
                <a:cxn ang="0">
                  <a:pos x="60" y="446"/>
                </a:cxn>
                <a:cxn ang="0">
                  <a:pos x="75" y="475"/>
                </a:cxn>
                <a:cxn ang="0">
                  <a:pos x="91" y="508"/>
                </a:cxn>
                <a:cxn ang="0">
                  <a:pos x="73" y="515"/>
                </a:cxn>
                <a:cxn ang="0">
                  <a:pos x="84" y="513"/>
                </a:cxn>
                <a:cxn ang="0">
                  <a:pos x="102" y="531"/>
                </a:cxn>
                <a:cxn ang="0">
                  <a:pos x="121" y="541"/>
                </a:cxn>
                <a:cxn ang="0">
                  <a:pos x="122" y="511"/>
                </a:cxn>
                <a:cxn ang="0">
                  <a:pos x="144" y="519"/>
                </a:cxn>
                <a:cxn ang="0">
                  <a:pos x="146" y="510"/>
                </a:cxn>
                <a:cxn ang="0">
                  <a:pos x="166" y="513"/>
                </a:cxn>
                <a:cxn ang="0">
                  <a:pos x="183" y="524"/>
                </a:cxn>
                <a:cxn ang="0">
                  <a:pos x="188" y="528"/>
                </a:cxn>
                <a:cxn ang="0">
                  <a:pos x="210" y="524"/>
                </a:cxn>
                <a:cxn ang="0">
                  <a:pos x="219" y="541"/>
                </a:cxn>
                <a:cxn ang="0">
                  <a:pos x="196" y="533"/>
                </a:cxn>
                <a:cxn ang="0">
                  <a:pos x="152" y="524"/>
                </a:cxn>
                <a:cxn ang="0">
                  <a:pos x="132" y="537"/>
                </a:cxn>
                <a:cxn ang="0">
                  <a:pos x="143" y="559"/>
                </a:cxn>
                <a:cxn ang="0">
                  <a:pos x="146" y="588"/>
                </a:cxn>
                <a:cxn ang="0">
                  <a:pos x="141" y="592"/>
                </a:cxn>
                <a:cxn ang="0">
                  <a:pos x="126" y="575"/>
                </a:cxn>
                <a:cxn ang="0">
                  <a:pos x="121" y="548"/>
                </a:cxn>
                <a:cxn ang="0">
                  <a:pos x="113" y="594"/>
                </a:cxn>
                <a:cxn ang="0">
                  <a:pos x="121" y="637"/>
                </a:cxn>
                <a:cxn ang="0">
                  <a:pos x="154" y="659"/>
                </a:cxn>
                <a:cxn ang="0">
                  <a:pos x="161" y="685"/>
                </a:cxn>
                <a:cxn ang="0">
                  <a:pos x="148" y="703"/>
                </a:cxn>
                <a:cxn ang="0">
                  <a:pos x="141" y="729"/>
                </a:cxn>
                <a:cxn ang="0">
                  <a:pos x="163" y="773"/>
                </a:cxn>
                <a:cxn ang="0">
                  <a:pos x="185" y="820"/>
                </a:cxn>
                <a:cxn ang="0">
                  <a:pos x="205" y="857"/>
                </a:cxn>
                <a:cxn ang="0">
                  <a:pos x="221" y="881"/>
                </a:cxn>
                <a:cxn ang="0">
                  <a:pos x="236" y="906"/>
                </a:cxn>
                <a:cxn ang="0">
                  <a:pos x="232" y="963"/>
                </a:cxn>
                <a:cxn ang="0">
                  <a:pos x="252" y="997"/>
                </a:cxn>
                <a:cxn ang="0">
                  <a:pos x="298" y="1010"/>
                </a:cxn>
                <a:cxn ang="0">
                  <a:pos x="344" y="1027"/>
                </a:cxn>
                <a:cxn ang="0">
                  <a:pos x="362" y="1054"/>
                </a:cxn>
                <a:cxn ang="0">
                  <a:pos x="389" y="1072"/>
                </a:cxn>
                <a:cxn ang="0">
                  <a:pos x="439" y="1107"/>
                </a:cxn>
                <a:cxn ang="0">
                  <a:pos x="448" y="1120"/>
                </a:cxn>
                <a:cxn ang="0">
                  <a:pos x="464" y="1118"/>
                </a:cxn>
                <a:cxn ang="0">
                  <a:pos x="486" y="1140"/>
                </a:cxn>
                <a:cxn ang="0">
                  <a:pos x="526" y="1191"/>
                </a:cxn>
                <a:cxn ang="0">
                  <a:pos x="537" y="1250"/>
                </a:cxn>
                <a:cxn ang="0">
                  <a:pos x="548" y="1273"/>
                </a:cxn>
              </a:cxnLst>
              <a:rect l="0" t="0" r="r" b="b"/>
              <a:pathLst>
                <a:path w="879" h="1290">
                  <a:moveTo>
                    <a:pt x="797" y="1288"/>
                  </a:moveTo>
                  <a:lnTo>
                    <a:pt x="797" y="1288"/>
                  </a:lnTo>
                  <a:lnTo>
                    <a:pt x="799" y="1288"/>
                  </a:lnTo>
                  <a:lnTo>
                    <a:pt x="800" y="1288"/>
                  </a:lnTo>
                  <a:lnTo>
                    <a:pt x="800" y="1288"/>
                  </a:lnTo>
                  <a:lnTo>
                    <a:pt x="802" y="1288"/>
                  </a:lnTo>
                  <a:lnTo>
                    <a:pt x="804" y="1288"/>
                  </a:lnTo>
                  <a:lnTo>
                    <a:pt x="806" y="1288"/>
                  </a:lnTo>
                  <a:lnTo>
                    <a:pt x="808" y="1290"/>
                  </a:lnTo>
                  <a:lnTo>
                    <a:pt x="809" y="1290"/>
                  </a:lnTo>
                  <a:lnTo>
                    <a:pt x="809" y="1288"/>
                  </a:lnTo>
                  <a:lnTo>
                    <a:pt x="811" y="1290"/>
                  </a:lnTo>
                  <a:lnTo>
                    <a:pt x="811" y="1288"/>
                  </a:lnTo>
                  <a:lnTo>
                    <a:pt x="813" y="1288"/>
                  </a:lnTo>
                  <a:lnTo>
                    <a:pt x="813" y="1286"/>
                  </a:lnTo>
                  <a:lnTo>
                    <a:pt x="815" y="1286"/>
                  </a:lnTo>
                  <a:lnTo>
                    <a:pt x="815" y="1284"/>
                  </a:lnTo>
                  <a:lnTo>
                    <a:pt x="817" y="1284"/>
                  </a:lnTo>
                  <a:lnTo>
                    <a:pt x="817" y="1284"/>
                  </a:lnTo>
                  <a:lnTo>
                    <a:pt x="817" y="1283"/>
                  </a:lnTo>
                  <a:lnTo>
                    <a:pt x="817" y="1281"/>
                  </a:lnTo>
                  <a:lnTo>
                    <a:pt x="819" y="1279"/>
                  </a:lnTo>
                  <a:lnTo>
                    <a:pt x="820" y="1277"/>
                  </a:lnTo>
                  <a:lnTo>
                    <a:pt x="822" y="1277"/>
                  </a:lnTo>
                  <a:lnTo>
                    <a:pt x="824" y="1275"/>
                  </a:lnTo>
                  <a:lnTo>
                    <a:pt x="826" y="1270"/>
                  </a:lnTo>
                  <a:lnTo>
                    <a:pt x="824" y="1266"/>
                  </a:lnTo>
                  <a:lnTo>
                    <a:pt x="824" y="1264"/>
                  </a:lnTo>
                  <a:lnTo>
                    <a:pt x="826" y="1262"/>
                  </a:lnTo>
                  <a:lnTo>
                    <a:pt x="826" y="1261"/>
                  </a:lnTo>
                  <a:lnTo>
                    <a:pt x="826" y="1261"/>
                  </a:lnTo>
                  <a:lnTo>
                    <a:pt x="824" y="1259"/>
                  </a:lnTo>
                  <a:lnTo>
                    <a:pt x="822" y="1257"/>
                  </a:lnTo>
                  <a:lnTo>
                    <a:pt x="822" y="1253"/>
                  </a:lnTo>
                  <a:lnTo>
                    <a:pt x="822" y="1253"/>
                  </a:lnTo>
                  <a:lnTo>
                    <a:pt x="820" y="1253"/>
                  </a:lnTo>
                  <a:lnTo>
                    <a:pt x="819" y="1251"/>
                  </a:lnTo>
                  <a:lnTo>
                    <a:pt x="815" y="1251"/>
                  </a:lnTo>
                  <a:lnTo>
                    <a:pt x="813" y="1253"/>
                  </a:lnTo>
                  <a:lnTo>
                    <a:pt x="813" y="1253"/>
                  </a:lnTo>
                  <a:lnTo>
                    <a:pt x="811" y="1251"/>
                  </a:lnTo>
                  <a:lnTo>
                    <a:pt x="809" y="1251"/>
                  </a:lnTo>
                  <a:lnTo>
                    <a:pt x="809" y="1250"/>
                  </a:lnTo>
                  <a:lnTo>
                    <a:pt x="808" y="1251"/>
                  </a:lnTo>
                  <a:lnTo>
                    <a:pt x="808" y="1250"/>
                  </a:lnTo>
                  <a:lnTo>
                    <a:pt x="806" y="1250"/>
                  </a:lnTo>
                  <a:lnTo>
                    <a:pt x="806" y="1250"/>
                  </a:lnTo>
                  <a:lnTo>
                    <a:pt x="806" y="1246"/>
                  </a:lnTo>
                  <a:lnTo>
                    <a:pt x="804" y="1244"/>
                  </a:lnTo>
                  <a:lnTo>
                    <a:pt x="804" y="1244"/>
                  </a:lnTo>
                  <a:lnTo>
                    <a:pt x="804" y="1242"/>
                  </a:lnTo>
                  <a:lnTo>
                    <a:pt x="804" y="1241"/>
                  </a:lnTo>
                  <a:lnTo>
                    <a:pt x="806" y="1237"/>
                  </a:lnTo>
                  <a:lnTo>
                    <a:pt x="806" y="1237"/>
                  </a:lnTo>
                  <a:lnTo>
                    <a:pt x="808" y="1235"/>
                  </a:lnTo>
                  <a:lnTo>
                    <a:pt x="808" y="1233"/>
                  </a:lnTo>
                  <a:lnTo>
                    <a:pt x="808" y="1231"/>
                  </a:lnTo>
                  <a:lnTo>
                    <a:pt x="808" y="1230"/>
                  </a:lnTo>
                  <a:lnTo>
                    <a:pt x="808" y="1228"/>
                  </a:lnTo>
                  <a:lnTo>
                    <a:pt x="808" y="1228"/>
                  </a:lnTo>
                  <a:lnTo>
                    <a:pt x="808" y="1226"/>
                  </a:lnTo>
                  <a:lnTo>
                    <a:pt x="808" y="1224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2"/>
                  </a:lnTo>
                  <a:lnTo>
                    <a:pt x="808" y="1220"/>
                  </a:lnTo>
                  <a:lnTo>
                    <a:pt x="804" y="1219"/>
                  </a:lnTo>
                  <a:lnTo>
                    <a:pt x="804" y="1219"/>
                  </a:lnTo>
                  <a:lnTo>
                    <a:pt x="804" y="1217"/>
                  </a:lnTo>
                  <a:lnTo>
                    <a:pt x="804" y="1217"/>
                  </a:lnTo>
                  <a:lnTo>
                    <a:pt x="804" y="1215"/>
                  </a:lnTo>
                  <a:lnTo>
                    <a:pt x="804" y="1213"/>
                  </a:lnTo>
                  <a:lnTo>
                    <a:pt x="806" y="1213"/>
                  </a:lnTo>
                  <a:lnTo>
                    <a:pt x="806" y="1211"/>
                  </a:lnTo>
                  <a:lnTo>
                    <a:pt x="806" y="1209"/>
                  </a:lnTo>
                  <a:lnTo>
                    <a:pt x="806" y="1208"/>
                  </a:lnTo>
                  <a:lnTo>
                    <a:pt x="806" y="1204"/>
                  </a:lnTo>
                  <a:lnTo>
                    <a:pt x="806" y="1204"/>
                  </a:lnTo>
                  <a:lnTo>
                    <a:pt x="808" y="1204"/>
                  </a:lnTo>
                  <a:lnTo>
                    <a:pt x="809" y="1202"/>
                  </a:lnTo>
                  <a:lnTo>
                    <a:pt x="813" y="1204"/>
                  </a:lnTo>
                  <a:lnTo>
                    <a:pt x="813" y="1204"/>
                  </a:lnTo>
                  <a:lnTo>
                    <a:pt x="815" y="1202"/>
                  </a:lnTo>
                  <a:lnTo>
                    <a:pt x="815" y="1202"/>
                  </a:lnTo>
                  <a:lnTo>
                    <a:pt x="817" y="1200"/>
                  </a:lnTo>
                  <a:lnTo>
                    <a:pt x="817" y="1199"/>
                  </a:lnTo>
                  <a:lnTo>
                    <a:pt x="819" y="1197"/>
                  </a:lnTo>
                  <a:lnTo>
                    <a:pt x="819" y="1195"/>
                  </a:lnTo>
                  <a:lnTo>
                    <a:pt x="820" y="1193"/>
                  </a:lnTo>
                  <a:lnTo>
                    <a:pt x="820" y="1193"/>
                  </a:lnTo>
                  <a:lnTo>
                    <a:pt x="822" y="1191"/>
                  </a:lnTo>
                  <a:lnTo>
                    <a:pt x="824" y="1189"/>
                  </a:lnTo>
                  <a:lnTo>
                    <a:pt x="826" y="1188"/>
                  </a:lnTo>
                  <a:lnTo>
                    <a:pt x="826" y="1188"/>
                  </a:lnTo>
                  <a:lnTo>
                    <a:pt x="828" y="1186"/>
                  </a:lnTo>
                  <a:lnTo>
                    <a:pt x="826" y="1184"/>
                  </a:lnTo>
                  <a:lnTo>
                    <a:pt x="828" y="1184"/>
                  </a:lnTo>
                  <a:lnTo>
                    <a:pt x="828" y="1182"/>
                  </a:lnTo>
                  <a:lnTo>
                    <a:pt x="828" y="1180"/>
                  </a:lnTo>
                  <a:lnTo>
                    <a:pt x="828" y="1180"/>
                  </a:lnTo>
                  <a:lnTo>
                    <a:pt x="828" y="1177"/>
                  </a:lnTo>
                  <a:lnTo>
                    <a:pt x="830" y="1175"/>
                  </a:lnTo>
                  <a:lnTo>
                    <a:pt x="828" y="1173"/>
                  </a:lnTo>
                  <a:lnTo>
                    <a:pt x="830" y="1171"/>
                  </a:lnTo>
                  <a:lnTo>
                    <a:pt x="830" y="1171"/>
                  </a:lnTo>
                  <a:lnTo>
                    <a:pt x="830" y="1169"/>
                  </a:lnTo>
                  <a:lnTo>
                    <a:pt x="831" y="1171"/>
                  </a:lnTo>
                  <a:lnTo>
                    <a:pt x="831" y="1169"/>
                  </a:lnTo>
                  <a:lnTo>
                    <a:pt x="833" y="1169"/>
                  </a:lnTo>
                  <a:lnTo>
                    <a:pt x="833" y="1167"/>
                  </a:lnTo>
                  <a:lnTo>
                    <a:pt x="831" y="1166"/>
                  </a:lnTo>
                  <a:lnTo>
                    <a:pt x="831" y="1166"/>
                  </a:lnTo>
                  <a:lnTo>
                    <a:pt x="831" y="1162"/>
                  </a:lnTo>
                  <a:lnTo>
                    <a:pt x="833" y="1160"/>
                  </a:lnTo>
                  <a:lnTo>
                    <a:pt x="833" y="1160"/>
                  </a:lnTo>
                  <a:lnTo>
                    <a:pt x="833" y="1156"/>
                  </a:lnTo>
                  <a:lnTo>
                    <a:pt x="831" y="1155"/>
                  </a:lnTo>
                  <a:lnTo>
                    <a:pt x="833" y="1153"/>
                  </a:lnTo>
                  <a:lnTo>
                    <a:pt x="831" y="1149"/>
                  </a:lnTo>
                  <a:lnTo>
                    <a:pt x="833" y="1147"/>
                  </a:lnTo>
                  <a:lnTo>
                    <a:pt x="835" y="1147"/>
                  </a:lnTo>
                  <a:lnTo>
                    <a:pt x="835" y="1147"/>
                  </a:lnTo>
                  <a:lnTo>
                    <a:pt x="835" y="1146"/>
                  </a:lnTo>
                  <a:lnTo>
                    <a:pt x="833" y="1146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3" y="1144"/>
                  </a:lnTo>
                  <a:lnTo>
                    <a:pt x="835" y="1144"/>
                  </a:lnTo>
                  <a:lnTo>
                    <a:pt x="835" y="1144"/>
                  </a:lnTo>
                  <a:lnTo>
                    <a:pt x="835" y="1142"/>
                  </a:lnTo>
                  <a:lnTo>
                    <a:pt x="835" y="1140"/>
                  </a:lnTo>
                  <a:lnTo>
                    <a:pt x="833" y="1140"/>
                  </a:lnTo>
                  <a:lnTo>
                    <a:pt x="833" y="1138"/>
                  </a:lnTo>
                  <a:lnTo>
                    <a:pt x="839" y="1133"/>
                  </a:lnTo>
                  <a:lnTo>
                    <a:pt x="842" y="1131"/>
                  </a:lnTo>
                  <a:lnTo>
                    <a:pt x="842" y="1131"/>
                  </a:lnTo>
                  <a:lnTo>
                    <a:pt x="844" y="1131"/>
                  </a:lnTo>
                  <a:lnTo>
                    <a:pt x="844" y="1127"/>
                  </a:lnTo>
                  <a:lnTo>
                    <a:pt x="846" y="1124"/>
                  </a:lnTo>
                  <a:lnTo>
                    <a:pt x="846" y="1122"/>
                  </a:lnTo>
                  <a:lnTo>
                    <a:pt x="846" y="1122"/>
                  </a:lnTo>
                  <a:lnTo>
                    <a:pt x="850" y="1120"/>
                  </a:lnTo>
                  <a:lnTo>
                    <a:pt x="851" y="1118"/>
                  </a:lnTo>
                  <a:lnTo>
                    <a:pt x="853" y="1118"/>
                  </a:lnTo>
                  <a:lnTo>
                    <a:pt x="857" y="1116"/>
                  </a:lnTo>
                  <a:lnTo>
                    <a:pt x="859" y="1114"/>
                  </a:lnTo>
                  <a:lnTo>
                    <a:pt x="861" y="1113"/>
                  </a:lnTo>
                  <a:lnTo>
                    <a:pt x="862" y="1113"/>
                  </a:lnTo>
                  <a:lnTo>
                    <a:pt x="864" y="1113"/>
                  </a:lnTo>
                  <a:lnTo>
                    <a:pt x="866" y="1111"/>
                  </a:lnTo>
                  <a:lnTo>
                    <a:pt x="866" y="1111"/>
                  </a:lnTo>
                  <a:lnTo>
                    <a:pt x="868" y="1111"/>
                  </a:lnTo>
                  <a:lnTo>
                    <a:pt x="868" y="1109"/>
                  </a:lnTo>
                  <a:lnTo>
                    <a:pt x="870" y="1109"/>
                  </a:lnTo>
                  <a:lnTo>
                    <a:pt x="870" y="1107"/>
                  </a:lnTo>
                  <a:lnTo>
                    <a:pt x="873" y="1105"/>
                  </a:lnTo>
                  <a:lnTo>
                    <a:pt x="873" y="1103"/>
                  </a:lnTo>
                  <a:lnTo>
                    <a:pt x="873" y="1103"/>
                  </a:lnTo>
                  <a:lnTo>
                    <a:pt x="875" y="1103"/>
                  </a:lnTo>
                  <a:lnTo>
                    <a:pt x="879" y="1102"/>
                  </a:lnTo>
                  <a:lnTo>
                    <a:pt x="877" y="1100"/>
                  </a:lnTo>
                  <a:lnTo>
                    <a:pt x="877" y="1098"/>
                  </a:lnTo>
                  <a:lnTo>
                    <a:pt x="877" y="1096"/>
                  </a:lnTo>
                  <a:lnTo>
                    <a:pt x="875" y="1096"/>
                  </a:lnTo>
                  <a:lnTo>
                    <a:pt x="875" y="1094"/>
                  </a:lnTo>
                  <a:lnTo>
                    <a:pt x="875" y="1094"/>
                  </a:lnTo>
                  <a:lnTo>
                    <a:pt x="875" y="1093"/>
                  </a:lnTo>
                  <a:lnTo>
                    <a:pt x="873" y="1093"/>
                  </a:lnTo>
                  <a:lnTo>
                    <a:pt x="873" y="1093"/>
                  </a:lnTo>
                  <a:lnTo>
                    <a:pt x="873" y="1091"/>
                  </a:lnTo>
                  <a:lnTo>
                    <a:pt x="872" y="1091"/>
                  </a:lnTo>
                  <a:lnTo>
                    <a:pt x="870" y="1089"/>
                  </a:lnTo>
                  <a:lnTo>
                    <a:pt x="868" y="1087"/>
                  </a:lnTo>
                  <a:lnTo>
                    <a:pt x="868" y="1087"/>
                  </a:lnTo>
                  <a:lnTo>
                    <a:pt x="868" y="1085"/>
                  </a:lnTo>
                  <a:lnTo>
                    <a:pt x="866" y="1083"/>
                  </a:lnTo>
                  <a:lnTo>
                    <a:pt x="862" y="1083"/>
                  </a:lnTo>
                  <a:lnTo>
                    <a:pt x="862" y="1080"/>
                  </a:lnTo>
                  <a:lnTo>
                    <a:pt x="861" y="1080"/>
                  </a:lnTo>
                  <a:lnTo>
                    <a:pt x="859" y="1078"/>
                  </a:lnTo>
                  <a:lnTo>
                    <a:pt x="859" y="1078"/>
                  </a:lnTo>
                  <a:lnTo>
                    <a:pt x="855" y="1076"/>
                  </a:lnTo>
                  <a:lnTo>
                    <a:pt x="855" y="1076"/>
                  </a:lnTo>
                  <a:lnTo>
                    <a:pt x="855" y="1074"/>
                  </a:lnTo>
                  <a:lnTo>
                    <a:pt x="855" y="1069"/>
                  </a:lnTo>
                  <a:lnTo>
                    <a:pt x="855" y="1067"/>
                  </a:lnTo>
                  <a:lnTo>
                    <a:pt x="855" y="1065"/>
                  </a:lnTo>
                  <a:lnTo>
                    <a:pt x="853" y="1063"/>
                  </a:lnTo>
                  <a:lnTo>
                    <a:pt x="851" y="1060"/>
                  </a:lnTo>
                  <a:lnTo>
                    <a:pt x="851" y="1060"/>
                  </a:lnTo>
                  <a:lnTo>
                    <a:pt x="851" y="1058"/>
                  </a:lnTo>
                  <a:lnTo>
                    <a:pt x="851" y="1056"/>
                  </a:lnTo>
                  <a:lnTo>
                    <a:pt x="851" y="1056"/>
                  </a:lnTo>
                  <a:lnTo>
                    <a:pt x="851" y="1054"/>
                  </a:lnTo>
                  <a:lnTo>
                    <a:pt x="851" y="1054"/>
                  </a:lnTo>
                  <a:lnTo>
                    <a:pt x="851" y="1052"/>
                  </a:lnTo>
                  <a:lnTo>
                    <a:pt x="850" y="1050"/>
                  </a:lnTo>
                  <a:lnTo>
                    <a:pt x="850" y="1047"/>
                  </a:lnTo>
                  <a:lnTo>
                    <a:pt x="848" y="1045"/>
                  </a:lnTo>
                  <a:lnTo>
                    <a:pt x="848" y="1043"/>
                  </a:lnTo>
                  <a:lnTo>
                    <a:pt x="848" y="1041"/>
                  </a:lnTo>
                  <a:lnTo>
                    <a:pt x="846" y="1040"/>
                  </a:lnTo>
                  <a:lnTo>
                    <a:pt x="844" y="1040"/>
                  </a:lnTo>
                  <a:lnTo>
                    <a:pt x="842" y="1038"/>
                  </a:lnTo>
                  <a:lnTo>
                    <a:pt x="841" y="1036"/>
                  </a:lnTo>
                  <a:lnTo>
                    <a:pt x="841" y="1036"/>
                  </a:lnTo>
                  <a:lnTo>
                    <a:pt x="839" y="1032"/>
                  </a:lnTo>
                  <a:lnTo>
                    <a:pt x="841" y="1030"/>
                  </a:lnTo>
                  <a:lnTo>
                    <a:pt x="839" y="1029"/>
                  </a:lnTo>
                  <a:lnTo>
                    <a:pt x="839" y="1027"/>
                  </a:lnTo>
                  <a:lnTo>
                    <a:pt x="837" y="1025"/>
                  </a:lnTo>
                  <a:lnTo>
                    <a:pt x="837" y="1023"/>
                  </a:lnTo>
                  <a:lnTo>
                    <a:pt x="835" y="1021"/>
                  </a:lnTo>
                  <a:lnTo>
                    <a:pt x="835" y="1018"/>
                  </a:lnTo>
                  <a:lnTo>
                    <a:pt x="835" y="1018"/>
                  </a:lnTo>
                  <a:lnTo>
                    <a:pt x="837" y="1014"/>
                  </a:lnTo>
                  <a:lnTo>
                    <a:pt x="837" y="1012"/>
                  </a:lnTo>
                  <a:lnTo>
                    <a:pt x="835" y="1012"/>
                  </a:lnTo>
                  <a:lnTo>
                    <a:pt x="837" y="1008"/>
                  </a:lnTo>
                  <a:lnTo>
                    <a:pt x="837" y="1008"/>
                  </a:lnTo>
                  <a:lnTo>
                    <a:pt x="837" y="1007"/>
                  </a:lnTo>
                  <a:lnTo>
                    <a:pt x="837" y="1007"/>
                  </a:lnTo>
                  <a:lnTo>
                    <a:pt x="819" y="983"/>
                  </a:lnTo>
                  <a:lnTo>
                    <a:pt x="808" y="970"/>
                  </a:lnTo>
                  <a:lnTo>
                    <a:pt x="788" y="946"/>
                  </a:lnTo>
                  <a:lnTo>
                    <a:pt x="775" y="930"/>
                  </a:lnTo>
                  <a:lnTo>
                    <a:pt x="764" y="917"/>
                  </a:lnTo>
                  <a:lnTo>
                    <a:pt x="747" y="897"/>
                  </a:lnTo>
                  <a:lnTo>
                    <a:pt x="736" y="882"/>
                  </a:lnTo>
                  <a:lnTo>
                    <a:pt x="727" y="871"/>
                  </a:lnTo>
                  <a:lnTo>
                    <a:pt x="724" y="868"/>
                  </a:lnTo>
                  <a:lnTo>
                    <a:pt x="694" y="831"/>
                  </a:lnTo>
                  <a:lnTo>
                    <a:pt x="634" y="760"/>
                  </a:lnTo>
                  <a:lnTo>
                    <a:pt x="614" y="733"/>
                  </a:lnTo>
                  <a:lnTo>
                    <a:pt x="592" y="707"/>
                  </a:lnTo>
                  <a:lnTo>
                    <a:pt x="587" y="700"/>
                  </a:lnTo>
                  <a:lnTo>
                    <a:pt x="557" y="663"/>
                  </a:lnTo>
                  <a:lnTo>
                    <a:pt x="555" y="663"/>
                  </a:lnTo>
                  <a:lnTo>
                    <a:pt x="552" y="656"/>
                  </a:lnTo>
                  <a:lnTo>
                    <a:pt x="508" y="601"/>
                  </a:lnTo>
                  <a:lnTo>
                    <a:pt x="493" y="583"/>
                  </a:lnTo>
                  <a:lnTo>
                    <a:pt x="488" y="575"/>
                  </a:lnTo>
                  <a:lnTo>
                    <a:pt x="468" y="552"/>
                  </a:lnTo>
                  <a:lnTo>
                    <a:pt x="457" y="537"/>
                  </a:lnTo>
                  <a:lnTo>
                    <a:pt x="448" y="526"/>
                  </a:lnTo>
                  <a:lnTo>
                    <a:pt x="433" y="510"/>
                  </a:lnTo>
                  <a:lnTo>
                    <a:pt x="420" y="493"/>
                  </a:lnTo>
                  <a:lnTo>
                    <a:pt x="413" y="484"/>
                  </a:lnTo>
                  <a:lnTo>
                    <a:pt x="387" y="451"/>
                  </a:lnTo>
                  <a:lnTo>
                    <a:pt x="378" y="440"/>
                  </a:lnTo>
                  <a:lnTo>
                    <a:pt x="380" y="433"/>
                  </a:lnTo>
                  <a:lnTo>
                    <a:pt x="380" y="427"/>
                  </a:lnTo>
                  <a:lnTo>
                    <a:pt x="382" y="420"/>
                  </a:lnTo>
                  <a:lnTo>
                    <a:pt x="382" y="418"/>
                  </a:lnTo>
                  <a:lnTo>
                    <a:pt x="384" y="402"/>
                  </a:lnTo>
                  <a:lnTo>
                    <a:pt x="387" y="385"/>
                  </a:lnTo>
                  <a:lnTo>
                    <a:pt x="391" y="363"/>
                  </a:lnTo>
                  <a:lnTo>
                    <a:pt x="393" y="351"/>
                  </a:lnTo>
                  <a:lnTo>
                    <a:pt x="406" y="270"/>
                  </a:lnTo>
                  <a:lnTo>
                    <a:pt x="422" y="171"/>
                  </a:lnTo>
                  <a:lnTo>
                    <a:pt x="429" y="120"/>
                  </a:lnTo>
                  <a:lnTo>
                    <a:pt x="433" y="102"/>
                  </a:lnTo>
                  <a:lnTo>
                    <a:pt x="439" y="7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49" y="25"/>
                  </a:lnTo>
                  <a:lnTo>
                    <a:pt x="49" y="25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3" y="31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7" y="4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9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5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57" y="62"/>
                  </a:lnTo>
                  <a:lnTo>
                    <a:pt x="59" y="62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57" y="73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3" y="84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49" y="93"/>
                  </a:lnTo>
                  <a:lnTo>
                    <a:pt x="49" y="93"/>
                  </a:lnTo>
                  <a:lnTo>
                    <a:pt x="49" y="95"/>
                  </a:lnTo>
                  <a:lnTo>
                    <a:pt x="49" y="95"/>
                  </a:lnTo>
                  <a:lnTo>
                    <a:pt x="49" y="97"/>
                  </a:lnTo>
                  <a:lnTo>
                    <a:pt x="48" y="97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40" y="115"/>
                  </a:lnTo>
                  <a:lnTo>
                    <a:pt x="40" y="115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0" y="118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2" y="122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3" y="142"/>
                  </a:lnTo>
                  <a:lnTo>
                    <a:pt x="31" y="142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4"/>
                  </a:lnTo>
                  <a:lnTo>
                    <a:pt x="31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2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7" y="140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38" y="146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1"/>
                  </a:lnTo>
                  <a:lnTo>
                    <a:pt x="27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5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7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6" y="159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2" y="157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20" y="157"/>
                  </a:lnTo>
                  <a:lnTo>
                    <a:pt x="20" y="159"/>
                  </a:lnTo>
                  <a:lnTo>
                    <a:pt x="18" y="159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6" y="164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6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1" y="171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7" y="175"/>
                  </a:lnTo>
                  <a:lnTo>
                    <a:pt x="7" y="177"/>
                  </a:lnTo>
                  <a:lnTo>
                    <a:pt x="6" y="177"/>
                  </a:lnTo>
                  <a:lnTo>
                    <a:pt x="6" y="179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2" y="192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4" y="197"/>
                  </a:lnTo>
                  <a:lnTo>
                    <a:pt x="4" y="197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6"/>
                  </a:lnTo>
                  <a:lnTo>
                    <a:pt x="2" y="206"/>
                  </a:lnTo>
                  <a:lnTo>
                    <a:pt x="2" y="206"/>
                  </a:lnTo>
                  <a:lnTo>
                    <a:pt x="2" y="208"/>
                  </a:lnTo>
                  <a:lnTo>
                    <a:pt x="2" y="208"/>
                  </a:lnTo>
                  <a:lnTo>
                    <a:pt x="2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4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7" y="219"/>
                  </a:lnTo>
                  <a:lnTo>
                    <a:pt x="7" y="221"/>
                  </a:lnTo>
                  <a:lnTo>
                    <a:pt x="7" y="221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3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1" y="224"/>
                  </a:lnTo>
                  <a:lnTo>
                    <a:pt x="13" y="226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5" y="230"/>
                  </a:lnTo>
                  <a:lnTo>
                    <a:pt x="16" y="230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20" y="234"/>
                  </a:lnTo>
                  <a:lnTo>
                    <a:pt x="20" y="235"/>
                  </a:lnTo>
                  <a:lnTo>
                    <a:pt x="22" y="235"/>
                  </a:lnTo>
                  <a:lnTo>
                    <a:pt x="22" y="237"/>
                  </a:lnTo>
                  <a:lnTo>
                    <a:pt x="22" y="239"/>
                  </a:lnTo>
                  <a:lnTo>
                    <a:pt x="22" y="239"/>
                  </a:lnTo>
                  <a:lnTo>
                    <a:pt x="22" y="241"/>
                  </a:lnTo>
                  <a:lnTo>
                    <a:pt x="22" y="241"/>
                  </a:lnTo>
                  <a:lnTo>
                    <a:pt x="22" y="243"/>
                  </a:lnTo>
                  <a:lnTo>
                    <a:pt x="22" y="245"/>
                  </a:lnTo>
                  <a:lnTo>
                    <a:pt x="22" y="245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2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6" y="246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7" y="252"/>
                  </a:lnTo>
                  <a:lnTo>
                    <a:pt x="29" y="254"/>
                  </a:lnTo>
                  <a:lnTo>
                    <a:pt x="29" y="256"/>
                  </a:lnTo>
                  <a:lnTo>
                    <a:pt x="29" y="256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9"/>
                  </a:lnTo>
                  <a:lnTo>
                    <a:pt x="31" y="259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33" y="263"/>
                  </a:lnTo>
                  <a:lnTo>
                    <a:pt x="33" y="263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3" y="267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3" y="268"/>
                  </a:lnTo>
                  <a:lnTo>
                    <a:pt x="35" y="268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6"/>
                  </a:lnTo>
                  <a:lnTo>
                    <a:pt x="37" y="277"/>
                  </a:lnTo>
                  <a:lnTo>
                    <a:pt x="37" y="279"/>
                  </a:lnTo>
                  <a:lnTo>
                    <a:pt x="37" y="279"/>
                  </a:lnTo>
                  <a:lnTo>
                    <a:pt x="37" y="281"/>
                  </a:lnTo>
                  <a:lnTo>
                    <a:pt x="37" y="283"/>
                  </a:lnTo>
                  <a:lnTo>
                    <a:pt x="37" y="283"/>
                  </a:lnTo>
                  <a:lnTo>
                    <a:pt x="37" y="285"/>
                  </a:lnTo>
                  <a:lnTo>
                    <a:pt x="37" y="285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7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90"/>
                  </a:lnTo>
                  <a:lnTo>
                    <a:pt x="38" y="290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8" y="296"/>
                  </a:lnTo>
                  <a:lnTo>
                    <a:pt x="38" y="296"/>
                  </a:lnTo>
                  <a:lnTo>
                    <a:pt x="38" y="298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8" y="301"/>
                  </a:lnTo>
                  <a:lnTo>
                    <a:pt x="38" y="301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7" y="305"/>
                  </a:lnTo>
                  <a:lnTo>
                    <a:pt x="38" y="307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0"/>
                  </a:lnTo>
                  <a:lnTo>
                    <a:pt x="37" y="312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5" y="314"/>
                  </a:lnTo>
                  <a:lnTo>
                    <a:pt x="35" y="316"/>
                  </a:lnTo>
                  <a:lnTo>
                    <a:pt x="33" y="316"/>
                  </a:lnTo>
                  <a:lnTo>
                    <a:pt x="33" y="316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3" y="318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1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3"/>
                  </a:lnTo>
                  <a:lnTo>
                    <a:pt x="31" y="325"/>
                  </a:lnTo>
                  <a:lnTo>
                    <a:pt x="31" y="325"/>
                  </a:lnTo>
                  <a:lnTo>
                    <a:pt x="29" y="325"/>
                  </a:lnTo>
                  <a:lnTo>
                    <a:pt x="29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29"/>
                  </a:lnTo>
                  <a:lnTo>
                    <a:pt x="27" y="329"/>
                  </a:lnTo>
                  <a:lnTo>
                    <a:pt x="27" y="330"/>
                  </a:lnTo>
                  <a:lnTo>
                    <a:pt x="27" y="330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2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4"/>
                  </a:lnTo>
                  <a:lnTo>
                    <a:pt x="27" y="336"/>
                  </a:lnTo>
                  <a:lnTo>
                    <a:pt x="27" y="336"/>
                  </a:lnTo>
                  <a:lnTo>
                    <a:pt x="29" y="336"/>
                  </a:lnTo>
                  <a:lnTo>
                    <a:pt x="29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7" y="338"/>
                  </a:lnTo>
                  <a:lnTo>
                    <a:pt x="29" y="340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1"/>
                  </a:lnTo>
                  <a:lnTo>
                    <a:pt x="27" y="343"/>
                  </a:lnTo>
                  <a:lnTo>
                    <a:pt x="29" y="343"/>
                  </a:lnTo>
                  <a:lnTo>
                    <a:pt x="29" y="343"/>
                  </a:lnTo>
                  <a:lnTo>
                    <a:pt x="29" y="345"/>
                  </a:lnTo>
                  <a:lnTo>
                    <a:pt x="29" y="347"/>
                  </a:lnTo>
                  <a:lnTo>
                    <a:pt x="29" y="349"/>
                  </a:lnTo>
                  <a:lnTo>
                    <a:pt x="29" y="349"/>
                  </a:lnTo>
                  <a:lnTo>
                    <a:pt x="29" y="351"/>
                  </a:lnTo>
                  <a:lnTo>
                    <a:pt x="29" y="351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2"/>
                  </a:lnTo>
                  <a:lnTo>
                    <a:pt x="29" y="354"/>
                  </a:lnTo>
                  <a:lnTo>
                    <a:pt x="29" y="354"/>
                  </a:lnTo>
                  <a:lnTo>
                    <a:pt x="29" y="356"/>
                  </a:lnTo>
                  <a:lnTo>
                    <a:pt x="31" y="356"/>
                  </a:lnTo>
                  <a:lnTo>
                    <a:pt x="31" y="356"/>
                  </a:lnTo>
                  <a:lnTo>
                    <a:pt x="31" y="358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0"/>
                  </a:lnTo>
                  <a:lnTo>
                    <a:pt x="31" y="362"/>
                  </a:lnTo>
                  <a:lnTo>
                    <a:pt x="31" y="362"/>
                  </a:lnTo>
                  <a:lnTo>
                    <a:pt x="33" y="362"/>
                  </a:lnTo>
                  <a:lnTo>
                    <a:pt x="31" y="363"/>
                  </a:lnTo>
                  <a:lnTo>
                    <a:pt x="31" y="365"/>
                  </a:lnTo>
                  <a:lnTo>
                    <a:pt x="31" y="367"/>
                  </a:lnTo>
                  <a:lnTo>
                    <a:pt x="31" y="369"/>
                  </a:lnTo>
                  <a:lnTo>
                    <a:pt x="31" y="371"/>
                  </a:lnTo>
                  <a:lnTo>
                    <a:pt x="31" y="371"/>
                  </a:lnTo>
                  <a:lnTo>
                    <a:pt x="33" y="373"/>
                  </a:lnTo>
                  <a:lnTo>
                    <a:pt x="31" y="37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29" y="378"/>
                  </a:lnTo>
                  <a:lnTo>
                    <a:pt x="29" y="378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9" y="380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2"/>
                  </a:lnTo>
                  <a:lnTo>
                    <a:pt x="27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3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6" y="387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89"/>
                  </a:lnTo>
                  <a:lnTo>
                    <a:pt x="27" y="391"/>
                  </a:lnTo>
                  <a:lnTo>
                    <a:pt x="29" y="391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3"/>
                  </a:lnTo>
                  <a:lnTo>
                    <a:pt x="29" y="394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8"/>
                  </a:lnTo>
                  <a:lnTo>
                    <a:pt x="31" y="398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0"/>
                  </a:lnTo>
                  <a:lnTo>
                    <a:pt x="33" y="402"/>
                  </a:lnTo>
                  <a:lnTo>
                    <a:pt x="35" y="402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5" y="404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7" y="405"/>
                  </a:lnTo>
                  <a:lnTo>
                    <a:pt x="38" y="407"/>
                  </a:lnTo>
                  <a:lnTo>
                    <a:pt x="38" y="407"/>
                  </a:lnTo>
                  <a:lnTo>
                    <a:pt x="38" y="409"/>
                  </a:lnTo>
                  <a:lnTo>
                    <a:pt x="40" y="409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40" y="413"/>
                  </a:lnTo>
                  <a:lnTo>
                    <a:pt x="40" y="413"/>
                  </a:lnTo>
                  <a:lnTo>
                    <a:pt x="42" y="413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2" y="415"/>
                  </a:lnTo>
                  <a:lnTo>
                    <a:pt x="44" y="415"/>
                  </a:lnTo>
                  <a:lnTo>
                    <a:pt x="44" y="416"/>
                  </a:lnTo>
                  <a:lnTo>
                    <a:pt x="44" y="416"/>
                  </a:lnTo>
                  <a:lnTo>
                    <a:pt x="46" y="418"/>
                  </a:lnTo>
                  <a:lnTo>
                    <a:pt x="46" y="420"/>
                  </a:lnTo>
                  <a:lnTo>
                    <a:pt x="48" y="420"/>
                  </a:lnTo>
                  <a:lnTo>
                    <a:pt x="48" y="420"/>
                  </a:lnTo>
                  <a:lnTo>
                    <a:pt x="48" y="422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8" y="426"/>
                  </a:lnTo>
                  <a:lnTo>
                    <a:pt x="49" y="427"/>
                  </a:lnTo>
                  <a:lnTo>
                    <a:pt x="49" y="429"/>
                  </a:lnTo>
                  <a:lnTo>
                    <a:pt x="49" y="429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1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3"/>
                  </a:lnTo>
                  <a:lnTo>
                    <a:pt x="51" y="435"/>
                  </a:lnTo>
                  <a:lnTo>
                    <a:pt x="53" y="435"/>
                  </a:lnTo>
                  <a:lnTo>
                    <a:pt x="53" y="435"/>
                  </a:lnTo>
                  <a:lnTo>
                    <a:pt x="53" y="436"/>
                  </a:lnTo>
                  <a:lnTo>
                    <a:pt x="53" y="436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55" y="438"/>
                  </a:lnTo>
                  <a:lnTo>
                    <a:pt x="55" y="440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59" y="444"/>
                  </a:lnTo>
                  <a:lnTo>
                    <a:pt x="59" y="446"/>
                  </a:lnTo>
                  <a:lnTo>
                    <a:pt x="60" y="446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62" y="447"/>
                  </a:lnTo>
                  <a:lnTo>
                    <a:pt x="62" y="447"/>
                  </a:lnTo>
                  <a:lnTo>
                    <a:pt x="62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4" y="449"/>
                  </a:lnTo>
                  <a:lnTo>
                    <a:pt x="66" y="451"/>
                  </a:lnTo>
                  <a:lnTo>
                    <a:pt x="66" y="451"/>
                  </a:lnTo>
                  <a:lnTo>
                    <a:pt x="66" y="453"/>
                  </a:lnTo>
                  <a:lnTo>
                    <a:pt x="68" y="453"/>
                  </a:lnTo>
                  <a:lnTo>
                    <a:pt x="68" y="455"/>
                  </a:lnTo>
                  <a:lnTo>
                    <a:pt x="69" y="455"/>
                  </a:lnTo>
                  <a:lnTo>
                    <a:pt x="69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69" y="457"/>
                  </a:lnTo>
                  <a:lnTo>
                    <a:pt x="69" y="457"/>
                  </a:lnTo>
                  <a:lnTo>
                    <a:pt x="69" y="458"/>
                  </a:lnTo>
                  <a:lnTo>
                    <a:pt x="71" y="458"/>
                  </a:lnTo>
                  <a:lnTo>
                    <a:pt x="71" y="458"/>
                  </a:lnTo>
                  <a:lnTo>
                    <a:pt x="71" y="460"/>
                  </a:lnTo>
                  <a:lnTo>
                    <a:pt x="71" y="460"/>
                  </a:lnTo>
                  <a:lnTo>
                    <a:pt x="71" y="462"/>
                  </a:lnTo>
                  <a:lnTo>
                    <a:pt x="71" y="464"/>
                  </a:lnTo>
                  <a:lnTo>
                    <a:pt x="73" y="466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73" y="469"/>
                  </a:lnTo>
                  <a:lnTo>
                    <a:pt x="73" y="469"/>
                  </a:lnTo>
                  <a:lnTo>
                    <a:pt x="73" y="471"/>
                  </a:lnTo>
                  <a:lnTo>
                    <a:pt x="73" y="471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3"/>
                  </a:lnTo>
                  <a:lnTo>
                    <a:pt x="73" y="475"/>
                  </a:lnTo>
                  <a:lnTo>
                    <a:pt x="73" y="477"/>
                  </a:lnTo>
                  <a:lnTo>
                    <a:pt x="75" y="477"/>
                  </a:lnTo>
                  <a:lnTo>
                    <a:pt x="75" y="477"/>
                  </a:lnTo>
                  <a:lnTo>
                    <a:pt x="75" y="475"/>
                  </a:lnTo>
                  <a:lnTo>
                    <a:pt x="73" y="475"/>
                  </a:lnTo>
                  <a:lnTo>
                    <a:pt x="75" y="475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3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5" y="475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77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7"/>
                  </a:lnTo>
                  <a:lnTo>
                    <a:pt x="79" y="478"/>
                  </a:lnTo>
                  <a:lnTo>
                    <a:pt x="79" y="478"/>
                  </a:lnTo>
                  <a:lnTo>
                    <a:pt x="79" y="480"/>
                  </a:lnTo>
                  <a:lnTo>
                    <a:pt x="80" y="480"/>
                  </a:lnTo>
                  <a:lnTo>
                    <a:pt x="80" y="480"/>
                  </a:lnTo>
                  <a:lnTo>
                    <a:pt x="80" y="482"/>
                  </a:lnTo>
                  <a:lnTo>
                    <a:pt x="80" y="484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2" y="488"/>
                  </a:lnTo>
                  <a:lnTo>
                    <a:pt x="84" y="488"/>
                  </a:lnTo>
                  <a:lnTo>
                    <a:pt x="84" y="488"/>
                  </a:lnTo>
                  <a:lnTo>
                    <a:pt x="84" y="489"/>
                  </a:lnTo>
                  <a:lnTo>
                    <a:pt x="84" y="489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1"/>
                  </a:lnTo>
                  <a:lnTo>
                    <a:pt x="84" y="493"/>
                  </a:lnTo>
                  <a:lnTo>
                    <a:pt x="86" y="493"/>
                  </a:lnTo>
                  <a:lnTo>
                    <a:pt x="86" y="495"/>
                  </a:lnTo>
                  <a:lnTo>
                    <a:pt x="86" y="495"/>
                  </a:lnTo>
                  <a:lnTo>
                    <a:pt x="86" y="497"/>
                  </a:lnTo>
                  <a:lnTo>
                    <a:pt x="86" y="499"/>
                  </a:lnTo>
                  <a:lnTo>
                    <a:pt x="88" y="499"/>
                  </a:lnTo>
                  <a:lnTo>
                    <a:pt x="88" y="499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0"/>
                  </a:lnTo>
                  <a:lnTo>
                    <a:pt x="88" y="502"/>
                  </a:lnTo>
                  <a:lnTo>
                    <a:pt x="88" y="502"/>
                  </a:lnTo>
                  <a:lnTo>
                    <a:pt x="90" y="502"/>
                  </a:lnTo>
                  <a:lnTo>
                    <a:pt x="90" y="502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0" y="504"/>
                  </a:lnTo>
                  <a:lnTo>
                    <a:pt x="91" y="506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0" y="506"/>
                  </a:lnTo>
                  <a:lnTo>
                    <a:pt x="88" y="504"/>
                  </a:lnTo>
                  <a:lnTo>
                    <a:pt x="88" y="504"/>
                  </a:lnTo>
                  <a:lnTo>
                    <a:pt x="88" y="502"/>
                  </a:lnTo>
                  <a:lnTo>
                    <a:pt x="86" y="500"/>
                  </a:lnTo>
                  <a:lnTo>
                    <a:pt x="86" y="500"/>
                  </a:lnTo>
                  <a:lnTo>
                    <a:pt x="86" y="499"/>
                  </a:lnTo>
                  <a:lnTo>
                    <a:pt x="86" y="499"/>
                  </a:lnTo>
                  <a:lnTo>
                    <a:pt x="84" y="497"/>
                  </a:lnTo>
                  <a:lnTo>
                    <a:pt x="84" y="497"/>
                  </a:lnTo>
                  <a:lnTo>
                    <a:pt x="84" y="495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91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2" y="489"/>
                  </a:lnTo>
                  <a:lnTo>
                    <a:pt x="80" y="488"/>
                  </a:lnTo>
                  <a:lnTo>
                    <a:pt x="80" y="488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80" y="486"/>
                  </a:lnTo>
                  <a:lnTo>
                    <a:pt x="79" y="484"/>
                  </a:lnTo>
                  <a:lnTo>
                    <a:pt x="79" y="486"/>
                  </a:lnTo>
                  <a:lnTo>
                    <a:pt x="79" y="486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79" y="488"/>
                  </a:lnTo>
                  <a:lnTo>
                    <a:pt x="80" y="489"/>
                  </a:lnTo>
                  <a:lnTo>
                    <a:pt x="80" y="489"/>
                  </a:lnTo>
                  <a:lnTo>
                    <a:pt x="80" y="49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80" y="495"/>
                  </a:lnTo>
                  <a:lnTo>
                    <a:pt x="80" y="497"/>
                  </a:lnTo>
                  <a:lnTo>
                    <a:pt x="80" y="497"/>
                  </a:lnTo>
                  <a:lnTo>
                    <a:pt x="79" y="497"/>
                  </a:lnTo>
                  <a:lnTo>
                    <a:pt x="79" y="499"/>
                  </a:lnTo>
                  <a:lnTo>
                    <a:pt x="79" y="500"/>
                  </a:lnTo>
                  <a:lnTo>
                    <a:pt x="77" y="502"/>
                  </a:lnTo>
                  <a:lnTo>
                    <a:pt x="77" y="504"/>
                  </a:lnTo>
                  <a:lnTo>
                    <a:pt x="77" y="506"/>
                  </a:lnTo>
                  <a:lnTo>
                    <a:pt x="75" y="506"/>
                  </a:lnTo>
                  <a:lnTo>
                    <a:pt x="75" y="508"/>
                  </a:lnTo>
                  <a:lnTo>
                    <a:pt x="75" y="508"/>
                  </a:lnTo>
                  <a:lnTo>
                    <a:pt x="73" y="510"/>
                  </a:lnTo>
                  <a:lnTo>
                    <a:pt x="73" y="511"/>
                  </a:lnTo>
                  <a:lnTo>
                    <a:pt x="71" y="513"/>
                  </a:lnTo>
                  <a:lnTo>
                    <a:pt x="69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5"/>
                  </a:lnTo>
                  <a:lnTo>
                    <a:pt x="73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3"/>
                  </a:lnTo>
                  <a:lnTo>
                    <a:pt x="75" y="513"/>
                  </a:lnTo>
                  <a:lnTo>
                    <a:pt x="75" y="511"/>
                  </a:lnTo>
                  <a:lnTo>
                    <a:pt x="77" y="511"/>
                  </a:lnTo>
                  <a:lnTo>
                    <a:pt x="77" y="511"/>
                  </a:lnTo>
                  <a:lnTo>
                    <a:pt x="79" y="510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1"/>
                  </a:lnTo>
                  <a:lnTo>
                    <a:pt x="79" y="510"/>
                  </a:lnTo>
                  <a:lnTo>
                    <a:pt x="79" y="510"/>
                  </a:lnTo>
                  <a:lnTo>
                    <a:pt x="77" y="510"/>
                  </a:lnTo>
                  <a:lnTo>
                    <a:pt x="77" y="508"/>
                  </a:lnTo>
                  <a:lnTo>
                    <a:pt x="77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6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6"/>
                  </a:lnTo>
                  <a:lnTo>
                    <a:pt x="82" y="506"/>
                  </a:lnTo>
                  <a:lnTo>
                    <a:pt x="82" y="506"/>
                  </a:lnTo>
                  <a:lnTo>
                    <a:pt x="82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08"/>
                  </a:lnTo>
                  <a:lnTo>
                    <a:pt x="80" y="510"/>
                  </a:lnTo>
                  <a:lnTo>
                    <a:pt x="80" y="510"/>
                  </a:lnTo>
                  <a:lnTo>
                    <a:pt x="80" y="511"/>
                  </a:lnTo>
                  <a:lnTo>
                    <a:pt x="82" y="511"/>
                  </a:lnTo>
                  <a:lnTo>
                    <a:pt x="80" y="511"/>
                  </a:lnTo>
                  <a:lnTo>
                    <a:pt x="80" y="511"/>
                  </a:lnTo>
                  <a:lnTo>
                    <a:pt x="80" y="513"/>
                  </a:lnTo>
                  <a:lnTo>
                    <a:pt x="80" y="511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2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4" y="513"/>
                  </a:lnTo>
                  <a:lnTo>
                    <a:pt x="86" y="513"/>
                  </a:lnTo>
                  <a:lnTo>
                    <a:pt x="86" y="515"/>
                  </a:lnTo>
                  <a:lnTo>
                    <a:pt x="86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88" y="515"/>
                  </a:lnTo>
                  <a:lnTo>
                    <a:pt x="90" y="517"/>
                  </a:lnTo>
                  <a:lnTo>
                    <a:pt x="90" y="517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0" y="519"/>
                  </a:lnTo>
                  <a:lnTo>
                    <a:pt x="91" y="519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1"/>
                  </a:lnTo>
                  <a:lnTo>
                    <a:pt x="91" y="522"/>
                  </a:lnTo>
                  <a:lnTo>
                    <a:pt x="91" y="522"/>
                  </a:lnTo>
                  <a:lnTo>
                    <a:pt x="91" y="524"/>
                  </a:lnTo>
                  <a:lnTo>
                    <a:pt x="91" y="524"/>
                  </a:lnTo>
                  <a:lnTo>
                    <a:pt x="93" y="524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3" y="526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7" y="530"/>
                  </a:lnTo>
                  <a:lnTo>
                    <a:pt x="97" y="530"/>
                  </a:lnTo>
                  <a:lnTo>
                    <a:pt x="97" y="531"/>
                  </a:lnTo>
                  <a:lnTo>
                    <a:pt x="97" y="531"/>
                  </a:lnTo>
                  <a:lnTo>
                    <a:pt x="99" y="531"/>
                  </a:lnTo>
                  <a:lnTo>
                    <a:pt x="99" y="533"/>
                  </a:lnTo>
                  <a:lnTo>
                    <a:pt x="99" y="531"/>
                  </a:lnTo>
                  <a:lnTo>
                    <a:pt x="99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1"/>
                  </a:lnTo>
                  <a:lnTo>
                    <a:pt x="101" y="530"/>
                  </a:lnTo>
                  <a:lnTo>
                    <a:pt x="101" y="530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28"/>
                  </a:lnTo>
                  <a:lnTo>
                    <a:pt x="101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0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2" y="531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3"/>
                  </a:lnTo>
                  <a:lnTo>
                    <a:pt x="104" y="535"/>
                  </a:lnTo>
                  <a:lnTo>
                    <a:pt x="104" y="535"/>
                  </a:lnTo>
                  <a:lnTo>
                    <a:pt x="106" y="535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6" y="537"/>
                  </a:lnTo>
                  <a:lnTo>
                    <a:pt x="108" y="537"/>
                  </a:lnTo>
                  <a:lnTo>
                    <a:pt x="108" y="537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08" y="539"/>
                  </a:lnTo>
                  <a:lnTo>
                    <a:pt x="110" y="539"/>
                  </a:lnTo>
                  <a:lnTo>
                    <a:pt x="110" y="539"/>
                  </a:lnTo>
                  <a:lnTo>
                    <a:pt x="110" y="541"/>
                  </a:lnTo>
                  <a:lnTo>
                    <a:pt x="111" y="541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1" y="542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3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5" y="544"/>
                  </a:lnTo>
                  <a:lnTo>
                    <a:pt x="117" y="546"/>
                  </a:lnTo>
                  <a:lnTo>
                    <a:pt x="117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4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2"/>
                  </a:lnTo>
                  <a:lnTo>
                    <a:pt x="119" y="541"/>
                  </a:lnTo>
                  <a:lnTo>
                    <a:pt x="119" y="541"/>
                  </a:lnTo>
                  <a:lnTo>
                    <a:pt x="119" y="539"/>
                  </a:lnTo>
                  <a:lnTo>
                    <a:pt x="117" y="539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7"/>
                  </a:lnTo>
                  <a:lnTo>
                    <a:pt x="119" y="539"/>
                  </a:lnTo>
                  <a:lnTo>
                    <a:pt x="121" y="539"/>
                  </a:lnTo>
                  <a:lnTo>
                    <a:pt x="121" y="541"/>
                  </a:lnTo>
                  <a:lnTo>
                    <a:pt x="121" y="541"/>
                  </a:lnTo>
                  <a:lnTo>
                    <a:pt x="122" y="541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9"/>
                  </a:lnTo>
                  <a:lnTo>
                    <a:pt x="122" y="537"/>
                  </a:lnTo>
                  <a:lnTo>
                    <a:pt x="122" y="537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5"/>
                  </a:lnTo>
                  <a:lnTo>
                    <a:pt x="121" y="533"/>
                  </a:lnTo>
                  <a:lnTo>
                    <a:pt x="119" y="533"/>
                  </a:lnTo>
                  <a:lnTo>
                    <a:pt x="119" y="533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1"/>
                  </a:lnTo>
                  <a:lnTo>
                    <a:pt x="119" y="530"/>
                  </a:lnTo>
                  <a:lnTo>
                    <a:pt x="119" y="531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21" y="530"/>
                  </a:lnTo>
                  <a:lnTo>
                    <a:pt x="121" y="530"/>
                  </a:lnTo>
                  <a:lnTo>
                    <a:pt x="119" y="530"/>
                  </a:lnTo>
                  <a:lnTo>
                    <a:pt x="119" y="528"/>
                  </a:lnTo>
                  <a:lnTo>
                    <a:pt x="119" y="528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1" y="526"/>
                  </a:lnTo>
                  <a:lnTo>
                    <a:pt x="122" y="526"/>
                  </a:lnTo>
                  <a:lnTo>
                    <a:pt x="122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6"/>
                  </a:lnTo>
                  <a:lnTo>
                    <a:pt x="124" y="524"/>
                  </a:lnTo>
                  <a:lnTo>
                    <a:pt x="122" y="522"/>
                  </a:lnTo>
                  <a:lnTo>
                    <a:pt x="122" y="522"/>
                  </a:lnTo>
                  <a:lnTo>
                    <a:pt x="121" y="522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19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21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17"/>
                  </a:lnTo>
                  <a:lnTo>
                    <a:pt x="122" y="515"/>
                  </a:lnTo>
                  <a:lnTo>
                    <a:pt x="122" y="513"/>
                  </a:lnTo>
                  <a:lnTo>
                    <a:pt x="124" y="513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1"/>
                  </a:lnTo>
                  <a:lnTo>
                    <a:pt x="122" y="510"/>
                  </a:lnTo>
                  <a:lnTo>
                    <a:pt x="121" y="510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8"/>
                  </a:lnTo>
                  <a:lnTo>
                    <a:pt x="121" y="506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4"/>
                  </a:lnTo>
                  <a:lnTo>
                    <a:pt x="121" y="506"/>
                  </a:lnTo>
                  <a:lnTo>
                    <a:pt x="122" y="506"/>
                  </a:lnTo>
                  <a:lnTo>
                    <a:pt x="122" y="506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22" y="510"/>
                  </a:lnTo>
                  <a:lnTo>
                    <a:pt x="122" y="510"/>
                  </a:lnTo>
                  <a:lnTo>
                    <a:pt x="124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6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28" y="510"/>
                  </a:lnTo>
                  <a:lnTo>
                    <a:pt x="130" y="510"/>
                  </a:lnTo>
                  <a:lnTo>
                    <a:pt x="130" y="510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8"/>
                  </a:lnTo>
                  <a:lnTo>
                    <a:pt x="132" y="506"/>
                  </a:lnTo>
                  <a:lnTo>
                    <a:pt x="132" y="506"/>
                  </a:lnTo>
                  <a:lnTo>
                    <a:pt x="132" y="504"/>
                  </a:lnTo>
                  <a:lnTo>
                    <a:pt x="132" y="504"/>
                  </a:lnTo>
                  <a:lnTo>
                    <a:pt x="133" y="504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3" y="5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137" y="508"/>
                  </a:lnTo>
                  <a:lnTo>
                    <a:pt x="137" y="510"/>
                  </a:lnTo>
                  <a:lnTo>
                    <a:pt x="137" y="510"/>
                  </a:lnTo>
                  <a:lnTo>
                    <a:pt x="139" y="510"/>
                  </a:lnTo>
                  <a:lnTo>
                    <a:pt x="139" y="511"/>
                  </a:lnTo>
                  <a:lnTo>
                    <a:pt x="141" y="511"/>
                  </a:lnTo>
                  <a:lnTo>
                    <a:pt x="141" y="513"/>
                  </a:lnTo>
                  <a:lnTo>
                    <a:pt x="141" y="513"/>
                  </a:lnTo>
                  <a:lnTo>
                    <a:pt x="143" y="513"/>
                  </a:lnTo>
                  <a:lnTo>
                    <a:pt x="143" y="515"/>
                  </a:lnTo>
                  <a:lnTo>
                    <a:pt x="144" y="517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4" y="519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4" y="517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3"/>
                  </a:lnTo>
                  <a:lnTo>
                    <a:pt x="143" y="513"/>
                  </a:lnTo>
                  <a:lnTo>
                    <a:pt x="143" y="513"/>
                  </a:lnTo>
                  <a:lnTo>
                    <a:pt x="143" y="511"/>
                  </a:lnTo>
                  <a:lnTo>
                    <a:pt x="143" y="511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4" y="510"/>
                  </a:lnTo>
                  <a:lnTo>
                    <a:pt x="143" y="508"/>
                  </a:lnTo>
                  <a:lnTo>
                    <a:pt x="143" y="508"/>
                  </a:lnTo>
                  <a:lnTo>
                    <a:pt x="143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3" y="506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1" y="504"/>
                  </a:lnTo>
                  <a:lnTo>
                    <a:pt x="141" y="504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39" y="502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1" y="500"/>
                  </a:lnTo>
                  <a:lnTo>
                    <a:pt x="143" y="500"/>
                  </a:lnTo>
                  <a:lnTo>
                    <a:pt x="141" y="500"/>
                  </a:lnTo>
                  <a:lnTo>
                    <a:pt x="141" y="502"/>
                  </a:lnTo>
                  <a:lnTo>
                    <a:pt x="141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2"/>
                  </a:lnTo>
                  <a:lnTo>
                    <a:pt x="143" y="504"/>
                  </a:lnTo>
                  <a:lnTo>
                    <a:pt x="143" y="504"/>
                  </a:lnTo>
                  <a:lnTo>
                    <a:pt x="144" y="504"/>
                  </a:lnTo>
                  <a:lnTo>
                    <a:pt x="144" y="504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6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4" y="508"/>
                  </a:lnTo>
                  <a:lnTo>
                    <a:pt x="146" y="508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4" y="511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3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4" y="515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7"/>
                  </a:lnTo>
                  <a:lnTo>
                    <a:pt x="146" y="519"/>
                  </a:lnTo>
                  <a:lnTo>
                    <a:pt x="146" y="519"/>
                  </a:lnTo>
                  <a:lnTo>
                    <a:pt x="148" y="519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0" y="521"/>
                  </a:lnTo>
                  <a:lnTo>
                    <a:pt x="152" y="521"/>
                  </a:lnTo>
                  <a:lnTo>
                    <a:pt x="152" y="522"/>
                  </a:lnTo>
                  <a:lnTo>
                    <a:pt x="152" y="521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2"/>
                  </a:lnTo>
                  <a:lnTo>
                    <a:pt x="154" y="524"/>
                  </a:lnTo>
                  <a:lnTo>
                    <a:pt x="154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5" y="524"/>
                  </a:lnTo>
                  <a:lnTo>
                    <a:pt x="157" y="524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9" y="521"/>
                  </a:lnTo>
                  <a:lnTo>
                    <a:pt x="159" y="521"/>
                  </a:lnTo>
                  <a:lnTo>
                    <a:pt x="161" y="521"/>
                  </a:lnTo>
                  <a:lnTo>
                    <a:pt x="161" y="521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9"/>
                  </a:lnTo>
                  <a:lnTo>
                    <a:pt x="163" y="517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5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4" y="513"/>
                  </a:lnTo>
                  <a:lnTo>
                    <a:pt x="166" y="515"/>
                  </a:lnTo>
                  <a:lnTo>
                    <a:pt x="166" y="513"/>
                  </a:lnTo>
                  <a:lnTo>
                    <a:pt x="166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68" y="513"/>
                  </a:lnTo>
                  <a:lnTo>
                    <a:pt x="170" y="513"/>
                  </a:lnTo>
                  <a:lnTo>
                    <a:pt x="170" y="515"/>
                  </a:lnTo>
                  <a:lnTo>
                    <a:pt x="170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5"/>
                  </a:lnTo>
                  <a:lnTo>
                    <a:pt x="172" y="517"/>
                  </a:lnTo>
                  <a:lnTo>
                    <a:pt x="172" y="517"/>
                  </a:lnTo>
                  <a:lnTo>
                    <a:pt x="172" y="519"/>
                  </a:lnTo>
                  <a:lnTo>
                    <a:pt x="172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70" y="519"/>
                  </a:lnTo>
                  <a:lnTo>
                    <a:pt x="168" y="519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2" y="522"/>
                  </a:lnTo>
                  <a:lnTo>
                    <a:pt x="174" y="522"/>
                  </a:lnTo>
                  <a:lnTo>
                    <a:pt x="174" y="522"/>
                  </a:lnTo>
                  <a:lnTo>
                    <a:pt x="175" y="522"/>
                  </a:lnTo>
                  <a:lnTo>
                    <a:pt x="175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2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7" y="524"/>
                  </a:lnTo>
                  <a:lnTo>
                    <a:pt x="175" y="524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5" y="526"/>
                  </a:lnTo>
                  <a:lnTo>
                    <a:pt x="177" y="526"/>
                  </a:lnTo>
                  <a:lnTo>
                    <a:pt x="177" y="526"/>
                  </a:lnTo>
                  <a:lnTo>
                    <a:pt x="179" y="528"/>
                  </a:lnTo>
                  <a:lnTo>
                    <a:pt x="179" y="526"/>
                  </a:lnTo>
                  <a:lnTo>
                    <a:pt x="179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6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1" y="524"/>
                  </a:lnTo>
                  <a:lnTo>
                    <a:pt x="183" y="524"/>
                  </a:lnTo>
                  <a:lnTo>
                    <a:pt x="183" y="524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5" y="524"/>
                  </a:lnTo>
                  <a:lnTo>
                    <a:pt x="185" y="526"/>
                  </a:lnTo>
                  <a:lnTo>
                    <a:pt x="186" y="526"/>
                  </a:lnTo>
                  <a:lnTo>
                    <a:pt x="186" y="526"/>
                  </a:lnTo>
                  <a:lnTo>
                    <a:pt x="188" y="528"/>
                  </a:lnTo>
                  <a:lnTo>
                    <a:pt x="188" y="528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0" y="526"/>
                  </a:lnTo>
                  <a:lnTo>
                    <a:pt x="192" y="526"/>
                  </a:lnTo>
                  <a:lnTo>
                    <a:pt x="192" y="526"/>
                  </a:lnTo>
                  <a:lnTo>
                    <a:pt x="194" y="526"/>
                  </a:lnTo>
                  <a:lnTo>
                    <a:pt x="194" y="524"/>
                  </a:lnTo>
                  <a:lnTo>
                    <a:pt x="196" y="524"/>
                  </a:lnTo>
                  <a:lnTo>
                    <a:pt x="196" y="524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7" y="522"/>
                  </a:lnTo>
                  <a:lnTo>
                    <a:pt x="199" y="521"/>
                  </a:lnTo>
                  <a:lnTo>
                    <a:pt x="199" y="521"/>
                  </a:lnTo>
                  <a:lnTo>
                    <a:pt x="201" y="521"/>
                  </a:lnTo>
                  <a:lnTo>
                    <a:pt x="201" y="519"/>
                  </a:lnTo>
                  <a:lnTo>
                    <a:pt x="201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7"/>
                  </a:lnTo>
                  <a:lnTo>
                    <a:pt x="203" y="519"/>
                  </a:lnTo>
                  <a:lnTo>
                    <a:pt x="201" y="519"/>
                  </a:lnTo>
                  <a:lnTo>
                    <a:pt x="201" y="521"/>
                  </a:lnTo>
                  <a:lnTo>
                    <a:pt x="201" y="521"/>
                  </a:lnTo>
                  <a:lnTo>
                    <a:pt x="201" y="522"/>
                  </a:lnTo>
                  <a:lnTo>
                    <a:pt x="199" y="522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9" y="524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7" y="526"/>
                  </a:lnTo>
                  <a:lnTo>
                    <a:pt x="196" y="528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6" y="526"/>
                  </a:lnTo>
                  <a:lnTo>
                    <a:pt x="194" y="526"/>
                  </a:lnTo>
                  <a:lnTo>
                    <a:pt x="194" y="526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2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90" y="528"/>
                  </a:lnTo>
                  <a:lnTo>
                    <a:pt x="188" y="528"/>
                  </a:lnTo>
                  <a:lnTo>
                    <a:pt x="188" y="530"/>
                  </a:lnTo>
                  <a:lnTo>
                    <a:pt x="190" y="530"/>
                  </a:lnTo>
                  <a:lnTo>
                    <a:pt x="190" y="530"/>
                  </a:lnTo>
                  <a:lnTo>
                    <a:pt x="190" y="531"/>
                  </a:lnTo>
                  <a:lnTo>
                    <a:pt x="192" y="531"/>
                  </a:lnTo>
                  <a:lnTo>
                    <a:pt x="192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4" y="531"/>
                  </a:lnTo>
                  <a:lnTo>
                    <a:pt x="196" y="531"/>
                  </a:lnTo>
                  <a:lnTo>
                    <a:pt x="196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9" y="531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30"/>
                  </a:lnTo>
                  <a:lnTo>
                    <a:pt x="199" y="528"/>
                  </a:lnTo>
                  <a:lnTo>
                    <a:pt x="199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1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3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5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7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08" y="526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2" y="522"/>
                  </a:lnTo>
                  <a:lnTo>
                    <a:pt x="214" y="522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2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4"/>
                  </a:lnTo>
                  <a:lnTo>
                    <a:pt x="210" y="526"/>
                  </a:lnTo>
                  <a:lnTo>
                    <a:pt x="210" y="526"/>
                  </a:lnTo>
                  <a:lnTo>
                    <a:pt x="212" y="526"/>
                  </a:lnTo>
                  <a:lnTo>
                    <a:pt x="212" y="526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28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4" y="530"/>
                  </a:lnTo>
                  <a:lnTo>
                    <a:pt x="216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4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0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2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1"/>
                  </a:lnTo>
                  <a:lnTo>
                    <a:pt x="214" y="533"/>
                  </a:lnTo>
                  <a:lnTo>
                    <a:pt x="214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6" y="533"/>
                  </a:lnTo>
                  <a:lnTo>
                    <a:pt x="217" y="533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5"/>
                  </a:lnTo>
                  <a:lnTo>
                    <a:pt x="217" y="537"/>
                  </a:lnTo>
                  <a:lnTo>
                    <a:pt x="219" y="537"/>
                  </a:lnTo>
                  <a:lnTo>
                    <a:pt x="219" y="537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1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21" y="542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9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9"/>
                  </a:lnTo>
                  <a:lnTo>
                    <a:pt x="217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7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6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4" y="535"/>
                  </a:lnTo>
                  <a:lnTo>
                    <a:pt x="212" y="535"/>
                  </a:lnTo>
                  <a:lnTo>
                    <a:pt x="212" y="533"/>
                  </a:lnTo>
                  <a:lnTo>
                    <a:pt x="212" y="533"/>
                  </a:lnTo>
                  <a:lnTo>
                    <a:pt x="212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10" y="531"/>
                  </a:lnTo>
                  <a:lnTo>
                    <a:pt x="208" y="531"/>
                  </a:lnTo>
                  <a:lnTo>
                    <a:pt x="208" y="531"/>
                  </a:lnTo>
                  <a:lnTo>
                    <a:pt x="210" y="530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10" y="528"/>
                  </a:lnTo>
                  <a:lnTo>
                    <a:pt x="208" y="528"/>
                  </a:lnTo>
                  <a:lnTo>
                    <a:pt x="207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5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3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28"/>
                  </a:lnTo>
                  <a:lnTo>
                    <a:pt x="201" y="530"/>
                  </a:lnTo>
                  <a:lnTo>
                    <a:pt x="201" y="530"/>
                  </a:lnTo>
                  <a:lnTo>
                    <a:pt x="201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9" y="531"/>
                  </a:lnTo>
                  <a:lnTo>
                    <a:pt x="197" y="531"/>
                  </a:lnTo>
                  <a:lnTo>
                    <a:pt x="197" y="531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6" y="535"/>
                  </a:lnTo>
                  <a:lnTo>
                    <a:pt x="196" y="533"/>
                  </a:lnTo>
                  <a:lnTo>
                    <a:pt x="196" y="533"/>
                  </a:lnTo>
                  <a:lnTo>
                    <a:pt x="197" y="533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5"/>
                  </a:lnTo>
                  <a:lnTo>
                    <a:pt x="197" y="537"/>
                  </a:lnTo>
                  <a:lnTo>
                    <a:pt x="197" y="535"/>
                  </a:lnTo>
                  <a:lnTo>
                    <a:pt x="196" y="535"/>
                  </a:lnTo>
                  <a:lnTo>
                    <a:pt x="194" y="535"/>
                  </a:lnTo>
                  <a:lnTo>
                    <a:pt x="194" y="535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2" y="533"/>
                  </a:lnTo>
                  <a:lnTo>
                    <a:pt x="190" y="533"/>
                  </a:lnTo>
                  <a:lnTo>
                    <a:pt x="190" y="533"/>
                  </a:lnTo>
                  <a:lnTo>
                    <a:pt x="188" y="533"/>
                  </a:lnTo>
                  <a:lnTo>
                    <a:pt x="188" y="533"/>
                  </a:lnTo>
                  <a:lnTo>
                    <a:pt x="186" y="533"/>
                  </a:lnTo>
                  <a:lnTo>
                    <a:pt x="185" y="531"/>
                  </a:lnTo>
                  <a:lnTo>
                    <a:pt x="183" y="531"/>
                  </a:lnTo>
                  <a:lnTo>
                    <a:pt x="183" y="531"/>
                  </a:lnTo>
                  <a:lnTo>
                    <a:pt x="181" y="530"/>
                  </a:lnTo>
                  <a:lnTo>
                    <a:pt x="179" y="530"/>
                  </a:lnTo>
                  <a:lnTo>
                    <a:pt x="179" y="530"/>
                  </a:lnTo>
                  <a:lnTo>
                    <a:pt x="179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7" y="528"/>
                  </a:lnTo>
                  <a:lnTo>
                    <a:pt x="175" y="528"/>
                  </a:lnTo>
                  <a:lnTo>
                    <a:pt x="175" y="528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4" y="526"/>
                  </a:lnTo>
                  <a:lnTo>
                    <a:pt x="172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70" y="526"/>
                  </a:lnTo>
                  <a:lnTo>
                    <a:pt x="168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6" y="524"/>
                  </a:lnTo>
                  <a:lnTo>
                    <a:pt x="164" y="524"/>
                  </a:lnTo>
                  <a:lnTo>
                    <a:pt x="163" y="524"/>
                  </a:lnTo>
                  <a:lnTo>
                    <a:pt x="161" y="524"/>
                  </a:lnTo>
                  <a:lnTo>
                    <a:pt x="159" y="524"/>
                  </a:lnTo>
                  <a:lnTo>
                    <a:pt x="159" y="524"/>
                  </a:lnTo>
                  <a:lnTo>
                    <a:pt x="157" y="526"/>
                  </a:lnTo>
                  <a:lnTo>
                    <a:pt x="157" y="526"/>
                  </a:lnTo>
                  <a:lnTo>
                    <a:pt x="155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2" y="526"/>
                  </a:lnTo>
                  <a:lnTo>
                    <a:pt x="152" y="524"/>
                  </a:lnTo>
                  <a:lnTo>
                    <a:pt x="152" y="524"/>
                  </a:lnTo>
                  <a:lnTo>
                    <a:pt x="152" y="522"/>
                  </a:lnTo>
                  <a:lnTo>
                    <a:pt x="152" y="522"/>
                  </a:lnTo>
                  <a:lnTo>
                    <a:pt x="150" y="522"/>
                  </a:lnTo>
                  <a:lnTo>
                    <a:pt x="150" y="521"/>
                  </a:lnTo>
                  <a:lnTo>
                    <a:pt x="148" y="521"/>
                  </a:lnTo>
                  <a:lnTo>
                    <a:pt x="148" y="521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44" y="521"/>
                  </a:lnTo>
                  <a:lnTo>
                    <a:pt x="144" y="521"/>
                  </a:lnTo>
                  <a:lnTo>
                    <a:pt x="143" y="521"/>
                  </a:lnTo>
                  <a:lnTo>
                    <a:pt x="143" y="522"/>
                  </a:lnTo>
                  <a:lnTo>
                    <a:pt x="141" y="522"/>
                  </a:lnTo>
                  <a:lnTo>
                    <a:pt x="141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9" y="524"/>
                  </a:lnTo>
                  <a:lnTo>
                    <a:pt x="137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5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3" y="524"/>
                  </a:lnTo>
                  <a:lnTo>
                    <a:pt x="132" y="526"/>
                  </a:lnTo>
                  <a:lnTo>
                    <a:pt x="132" y="528"/>
                  </a:lnTo>
                  <a:lnTo>
                    <a:pt x="132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28"/>
                  </a:lnTo>
                  <a:lnTo>
                    <a:pt x="130" y="530"/>
                  </a:lnTo>
                  <a:lnTo>
                    <a:pt x="130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0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1"/>
                  </a:lnTo>
                  <a:lnTo>
                    <a:pt x="126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28" y="533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5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0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2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7"/>
                  </a:lnTo>
                  <a:lnTo>
                    <a:pt x="133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39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5" y="542"/>
                  </a:lnTo>
                  <a:lnTo>
                    <a:pt x="133" y="542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4"/>
                  </a:lnTo>
                  <a:lnTo>
                    <a:pt x="135" y="546"/>
                  </a:lnTo>
                  <a:lnTo>
                    <a:pt x="135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3" y="548"/>
                  </a:lnTo>
                  <a:lnTo>
                    <a:pt x="132" y="548"/>
                  </a:lnTo>
                  <a:lnTo>
                    <a:pt x="132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3" y="550"/>
                  </a:lnTo>
                  <a:lnTo>
                    <a:pt x="132" y="550"/>
                  </a:lnTo>
                  <a:lnTo>
                    <a:pt x="132" y="550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2" y="553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3" y="555"/>
                  </a:lnTo>
                  <a:lnTo>
                    <a:pt x="135" y="555"/>
                  </a:lnTo>
                  <a:lnTo>
                    <a:pt x="135" y="557"/>
                  </a:lnTo>
                  <a:lnTo>
                    <a:pt x="137" y="557"/>
                  </a:lnTo>
                  <a:lnTo>
                    <a:pt x="137" y="557"/>
                  </a:lnTo>
                  <a:lnTo>
                    <a:pt x="139" y="557"/>
                  </a:lnTo>
                  <a:lnTo>
                    <a:pt x="139" y="557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1" y="559"/>
                  </a:lnTo>
                  <a:lnTo>
                    <a:pt x="143" y="559"/>
                  </a:lnTo>
                  <a:lnTo>
                    <a:pt x="143" y="559"/>
                  </a:lnTo>
                  <a:lnTo>
                    <a:pt x="143" y="561"/>
                  </a:lnTo>
                  <a:lnTo>
                    <a:pt x="143" y="561"/>
                  </a:lnTo>
                  <a:lnTo>
                    <a:pt x="141" y="561"/>
                  </a:lnTo>
                  <a:lnTo>
                    <a:pt x="141" y="561"/>
                  </a:lnTo>
                  <a:lnTo>
                    <a:pt x="141" y="559"/>
                  </a:lnTo>
                  <a:lnTo>
                    <a:pt x="139" y="559"/>
                  </a:lnTo>
                  <a:lnTo>
                    <a:pt x="139" y="561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9" y="559"/>
                  </a:lnTo>
                  <a:lnTo>
                    <a:pt x="137" y="559"/>
                  </a:lnTo>
                  <a:lnTo>
                    <a:pt x="137" y="559"/>
                  </a:lnTo>
                  <a:lnTo>
                    <a:pt x="137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39" y="561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41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3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39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1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4"/>
                  </a:lnTo>
                  <a:lnTo>
                    <a:pt x="143" y="566"/>
                  </a:lnTo>
                  <a:lnTo>
                    <a:pt x="143" y="566"/>
                  </a:lnTo>
                  <a:lnTo>
                    <a:pt x="143" y="568"/>
                  </a:lnTo>
                  <a:lnTo>
                    <a:pt x="144" y="568"/>
                  </a:lnTo>
                  <a:lnTo>
                    <a:pt x="144" y="568"/>
                  </a:lnTo>
                  <a:lnTo>
                    <a:pt x="144" y="570"/>
                  </a:lnTo>
                  <a:lnTo>
                    <a:pt x="144" y="570"/>
                  </a:lnTo>
                  <a:lnTo>
                    <a:pt x="144" y="572"/>
                  </a:lnTo>
                  <a:lnTo>
                    <a:pt x="144" y="572"/>
                  </a:lnTo>
                  <a:lnTo>
                    <a:pt x="144" y="574"/>
                  </a:lnTo>
                  <a:lnTo>
                    <a:pt x="144" y="574"/>
                  </a:lnTo>
                  <a:lnTo>
                    <a:pt x="144" y="575"/>
                  </a:lnTo>
                  <a:lnTo>
                    <a:pt x="144" y="577"/>
                  </a:lnTo>
                  <a:lnTo>
                    <a:pt x="144" y="577"/>
                  </a:lnTo>
                  <a:lnTo>
                    <a:pt x="144" y="579"/>
                  </a:lnTo>
                  <a:lnTo>
                    <a:pt x="144" y="579"/>
                  </a:lnTo>
                  <a:lnTo>
                    <a:pt x="144" y="581"/>
                  </a:lnTo>
                  <a:lnTo>
                    <a:pt x="144" y="581"/>
                  </a:lnTo>
                  <a:lnTo>
                    <a:pt x="144" y="583"/>
                  </a:lnTo>
                  <a:lnTo>
                    <a:pt x="144" y="583"/>
                  </a:lnTo>
                  <a:lnTo>
                    <a:pt x="146" y="584"/>
                  </a:lnTo>
                  <a:lnTo>
                    <a:pt x="146" y="586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48" y="592"/>
                  </a:lnTo>
                  <a:lnTo>
                    <a:pt x="150" y="592"/>
                  </a:lnTo>
                  <a:lnTo>
                    <a:pt x="150" y="592"/>
                  </a:lnTo>
                  <a:lnTo>
                    <a:pt x="150" y="594"/>
                  </a:lnTo>
                  <a:lnTo>
                    <a:pt x="150" y="594"/>
                  </a:lnTo>
                  <a:lnTo>
                    <a:pt x="152" y="594"/>
                  </a:lnTo>
                  <a:lnTo>
                    <a:pt x="152" y="594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0" y="595"/>
                  </a:lnTo>
                  <a:lnTo>
                    <a:pt x="152" y="597"/>
                  </a:lnTo>
                  <a:lnTo>
                    <a:pt x="152" y="597"/>
                  </a:lnTo>
                  <a:lnTo>
                    <a:pt x="154" y="597"/>
                  </a:lnTo>
                  <a:lnTo>
                    <a:pt x="154" y="597"/>
                  </a:lnTo>
                  <a:lnTo>
                    <a:pt x="155" y="597"/>
                  </a:lnTo>
                  <a:lnTo>
                    <a:pt x="155" y="597"/>
                  </a:lnTo>
                  <a:lnTo>
                    <a:pt x="157" y="597"/>
                  </a:lnTo>
                  <a:lnTo>
                    <a:pt x="157" y="597"/>
                  </a:lnTo>
                  <a:lnTo>
                    <a:pt x="157" y="599"/>
                  </a:lnTo>
                  <a:lnTo>
                    <a:pt x="157" y="599"/>
                  </a:lnTo>
                  <a:lnTo>
                    <a:pt x="155" y="599"/>
                  </a:lnTo>
                  <a:lnTo>
                    <a:pt x="155" y="599"/>
                  </a:lnTo>
                  <a:lnTo>
                    <a:pt x="154" y="597"/>
                  </a:lnTo>
                  <a:lnTo>
                    <a:pt x="152" y="597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2" y="599"/>
                  </a:lnTo>
                  <a:lnTo>
                    <a:pt x="150" y="599"/>
                  </a:lnTo>
                  <a:lnTo>
                    <a:pt x="150" y="599"/>
                  </a:lnTo>
                  <a:lnTo>
                    <a:pt x="148" y="599"/>
                  </a:lnTo>
                  <a:lnTo>
                    <a:pt x="148" y="599"/>
                  </a:lnTo>
                  <a:lnTo>
                    <a:pt x="148" y="597"/>
                  </a:lnTo>
                  <a:lnTo>
                    <a:pt x="148" y="599"/>
                  </a:lnTo>
                  <a:lnTo>
                    <a:pt x="146" y="599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6" y="597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4"/>
                  </a:lnTo>
                  <a:lnTo>
                    <a:pt x="144" y="592"/>
                  </a:lnTo>
                  <a:lnTo>
                    <a:pt x="144" y="592"/>
                  </a:lnTo>
                  <a:lnTo>
                    <a:pt x="144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3" y="590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41" y="590"/>
                  </a:lnTo>
                  <a:lnTo>
                    <a:pt x="139" y="590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9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8"/>
                  </a:lnTo>
                  <a:lnTo>
                    <a:pt x="137" y="586"/>
                  </a:lnTo>
                  <a:lnTo>
                    <a:pt x="137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9" y="586"/>
                  </a:lnTo>
                  <a:lnTo>
                    <a:pt x="137" y="586"/>
                  </a:lnTo>
                  <a:lnTo>
                    <a:pt x="137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5" y="584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3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81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3" y="579"/>
                  </a:lnTo>
                  <a:lnTo>
                    <a:pt x="132" y="579"/>
                  </a:lnTo>
                  <a:lnTo>
                    <a:pt x="132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30" y="579"/>
                  </a:lnTo>
                  <a:lnTo>
                    <a:pt x="128" y="579"/>
                  </a:lnTo>
                  <a:lnTo>
                    <a:pt x="128" y="579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8" y="577"/>
                  </a:lnTo>
                  <a:lnTo>
                    <a:pt x="126" y="577"/>
                  </a:lnTo>
                  <a:lnTo>
                    <a:pt x="126" y="575"/>
                  </a:lnTo>
                  <a:lnTo>
                    <a:pt x="126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5"/>
                  </a:lnTo>
                  <a:lnTo>
                    <a:pt x="124" y="574"/>
                  </a:lnTo>
                  <a:lnTo>
                    <a:pt x="122" y="574"/>
                  </a:lnTo>
                  <a:lnTo>
                    <a:pt x="124" y="574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4" y="572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70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2" y="568"/>
                  </a:lnTo>
                  <a:lnTo>
                    <a:pt x="124" y="568"/>
                  </a:lnTo>
                  <a:lnTo>
                    <a:pt x="124" y="568"/>
                  </a:lnTo>
                  <a:lnTo>
                    <a:pt x="124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2" y="566"/>
                  </a:lnTo>
                  <a:lnTo>
                    <a:pt x="124" y="566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4"/>
                  </a:lnTo>
                  <a:lnTo>
                    <a:pt x="124" y="563"/>
                  </a:lnTo>
                  <a:lnTo>
                    <a:pt x="124" y="563"/>
                  </a:lnTo>
                  <a:lnTo>
                    <a:pt x="124" y="561"/>
                  </a:lnTo>
                  <a:lnTo>
                    <a:pt x="124" y="561"/>
                  </a:lnTo>
                  <a:lnTo>
                    <a:pt x="124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28" y="559"/>
                  </a:lnTo>
                  <a:lnTo>
                    <a:pt x="128" y="559"/>
                  </a:lnTo>
                  <a:lnTo>
                    <a:pt x="126" y="559"/>
                  </a:lnTo>
                  <a:lnTo>
                    <a:pt x="126" y="559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7"/>
                  </a:lnTo>
                  <a:lnTo>
                    <a:pt x="126" y="555"/>
                  </a:lnTo>
                  <a:lnTo>
                    <a:pt x="126" y="553"/>
                  </a:lnTo>
                  <a:lnTo>
                    <a:pt x="126" y="552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4" y="548"/>
                  </a:lnTo>
                  <a:lnTo>
                    <a:pt x="124" y="548"/>
                  </a:lnTo>
                  <a:lnTo>
                    <a:pt x="122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21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9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0"/>
                  </a:lnTo>
                  <a:lnTo>
                    <a:pt x="113" y="552"/>
                  </a:lnTo>
                  <a:lnTo>
                    <a:pt x="113" y="553"/>
                  </a:lnTo>
                  <a:lnTo>
                    <a:pt x="111" y="555"/>
                  </a:lnTo>
                  <a:lnTo>
                    <a:pt x="111" y="559"/>
                  </a:lnTo>
                  <a:lnTo>
                    <a:pt x="111" y="561"/>
                  </a:lnTo>
                  <a:lnTo>
                    <a:pt x="111" y="563"/>
                  </a:lnTo>
                  <a:lnTo>
                    <a:pt x="111" y="564"/>
                  </a:lnTo>
                  <a:lnTo>
                    <a:pt x="111" y="564"/>
                  </a:lnTo>
                  <a:lnTo>
                    <a:pt x="111" y="568"/>
                  </a:lnTo>
                  <a:lnTo>
                    <a:pt x="111" y="570"/>
                  </a:lnTo>
                  <a:lnTo>
                    <a:pt x="111" y="572"/>
                  </a:lnTo>
                  <a:lnTo>
                    <a:pt x="110" y="572"/>
                  </a:lnTo>
                  <a:lnTo>
                    <a:pt x="108" y="572"/>
                  </a:lnTo>
                  <a:lnTo>
                    <a:pt x="108" y="574"/>
                  </a:lnTo>
                  <a:lnTo>
                    <a:pt x="108" y="574"/>
                  </a:lnTo>
                  <a:lnTo>
                    <a:pt x="108" y="575"/>
                  </a:lnTo>
                  <a:lnTo>
                    <a:pt x="108" y="575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7"/>
                  </a:lnTo>
                  <a:lnTo>
                    <a:pt x="108" y="579"/>
                  </a:lnTo>
                  <a:lnTo>
                    <a:pt x="108" y="579"/>
                  </a:lnTo>
                  <a:lnTo>
                    <a:pt x="108" y="581"/>
                  </a:lnTo>
                  <a:lnTo>
                    <a:pt x="108" y="583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08" y="584"/>
                  </a:lnTo>
                  <a:lnTo>
                    <a:pt x="110" y="584"/>
                  </a:lnTo>
                  <a:lnTo>
                    <a:pt x="111" y="584"/>
                  </a:lnTo>
                  <a:lnTo>
                    <a:pt x="111" y="586"/>
                  </a:lnTo>
                  <a:lnTo>
                    <a:pt x="111" y="586"/>
                  </a:lnTo>
                  <a:lnTo>
                    <a:pt x="111" y="588"/>
                  </a:lnTo>
                  <a:lnTo>
                    <a:pt x="113" y="588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0"/>
                  </a:lnTo>
                  <a:lnTo>
                    <a:pt x="113" y="592"/>
                  </a:lnTo>
                  <a:lnTo>
                    <a:pt x="113" y="592"/>
                  </a:lnTo>
                  <a:lnTo>
                    <a:pt x="113" y="594"/>
                  </a:lnTo>
                  <a:lnTo>
                    <a:pt x="113" y="595"/>
                  </a:lnTo>
                  <a:lnTo>
                    <a:pt x="113" y="595"/>
                  </a:lnTo>
                  <a:lnTo>
                    <a:pt x="113" y="597"/>
                  </a:lnTo>
                  <a:lnTo>
                    <a:pt x="113" y="597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599"/>
                  </a:lnTo>
                  <a:lnTo>
                    <a:pt x="113" y="601"/>
                  </a:lnTo>
                  <a:lnTo>
                    <a:pt x="113" y="601"/>
                  </a:lnTo>
                  <a:lnTo>
                    <a:pt x="113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5" y="605"/>
                  </a:lnTo>
                  <a:lnTo>
                    <a:pt x="115" y="605"/>
                  </a:lnTo>
                  <a:lnTo>
                    <a:pt x="115" y="606"/>
                  </a:lnTo>
                  <a:lnTo>
                    <a:pt x="115" y="606"/>
                  </a:lnTo>
                  <a:lnTo>
                    <a:pt x="113" y="608"/>
                  </a:lnTo>
                  <a:lnTo>
                    <a:pt x="113" y="60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1" y="612"/>
                  </a:lnTo>
                  <a:lnTo>
                    <a:pt x="111" y="614"/>
                  </a:lnTo>
                  <a:lnTo>
                    <a:pt x="111" y="614"/>
                  </a:lnTo>
                  <a:lnTo>
                    <a:pt x="111" y="616"/>
                  </a:lnTo>
                  <a:lnTo>
                    <a:pt x="110" y="616"/>
                  </a:lnTo>
                  <a:lnTo>
                    <a:pt x="110" y="617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0" y="621"/>
                  </a:lnTo>
                  <a:lnTo>
                    <a:pt x="110" y="621"/>
                  </a:lnTo>
                  <a:lnTo>
                    <a:pt x="110" y="623"/>
                  </a:lnTo>
                  <a:lnTo>
                    <a:pt x="110" y="623"/>
                  </a:lnTo>
                  <a:lnTo>
                    <a:pt x="110" y="625"/>
                  </a:lnTo>
                  <a:lnTo>
                    <a:pt x="111" y="625"/>
                  </a:lnTo>
                  <a:lnTo>
                    <a:pt x="111" y="625"/>
                  </a:lnTo>
                  <a:lnTo>
                    <a:pt x="113" y="627"/>
                  </a:lnTo>
                  <a:lnTo>
                    <a:pt x="113" y="628"/>
                  </a:lnTo>
                  <a:lnTo>
                    <a:pt x="115" y="628"/>
                  </a:lnTo>
                  <a:lnTo>
                    <a:pt x="115" y="628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0"/>
                  </a:lnTo>
                  <a:lnTo>
                    <a:pt x="115" y="632"/>
                  </a:lnTo>
                  <a:lnTo>
                    <a:pt x="115" y="632"/>
                  </a:lnTo>
                  <a:lnTo>
                    <a:pt x="117" y="632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4"/>
                  </a:lnTo>
                  <a:lnTo>
                    <a:pt x="117" y="636"/>
                  </a:lnTo>
                  <a:lnTo>
                    <a:pt x="117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19" y="636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7"/>
                  </a:lnTo>
                  <a:lnTo>
                    <a:pt x="121" y="639"/>
                  </a:lnTo>
                  <a:lnTo>
                    <a:pt x="122" y="639"/>
                  </a:lnTo>
                  <a:lnTo>
                    <a:pt x="122" y="641"/>
                  </a:lnTo>
                  <a:lnTo>
                    <a:pt x="122" y="643"/>
                  </a:lnTo>
                  <a:lnTo>
                    <a:pt x="122" y="643"/>
                  </a:lnTo>
                  <a:lnTo>
                    <a:pt x="122" y="645"/>
                  </a:lnTo>
                  <a:lnTo>
                    <a:pt x="124" y="645"/>
                  </a:lnTo>
                  <a:lnTo>
                    <a:pt x="124" y="647"/>
                  </a:lnTo>
                  <a:lnTo>
                    <a:pt x="124" y="647"/>
                  </a:lnTo>
                  <a:lnTo>
                    <a:pt x="126" y="648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6" y="650"/>
                  </a:lnTo>
                  <a:lnTo>
                    <a:pt x="128" y="652"/>
                  </a:lnTo>
                  <a:lnTo>
                    <a:pt x="128" y="652"/>
                  </a:lnTo>
                  <a:lnTo>
                    <a:pt x="130" y="654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2" y="656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3" y="658"/>
                  </a:lnTo>
                  <a:lnTo>
                    <a:pt x="135" y="658"/>
                  </a:lnTo>
                  <a:lnTo>
                    <a:pt x="135" y="659"/>
                  </a:lnTo>
                  <a:lnTo>
                    <a:pt x="135" y="659"/>
                  </a:lnTo>
                  <a:lnTo>
                    <a:pt x="137" y="659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7" y="661"/>
                  </a:lnTo>
                  <a:lnTo>
                    <a:pt x="139" y="661"/>
                  </a:lnTo>
                  <a:lnTo>
                    <a:pt x="139" y="661"/>
                  </a:lnTo>
                  <a:lnTo>
                    <a:pt x="141" y="661"/>
                  </a:lnTo>
                  <a:lnTo>
                    <a:pt x="141" y="661"/>
                  </a:lnTo>
                  <a:lnTo>
                    <a:pt x="143" y="661"/>
                  </a:lnTo>
                  <a:lnTo>
                    <a:pt x="143" y="661"/>
                  </a:lnTo>
                  <a:lnTo>
                    <a:pt x="143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4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48" y="661"/>
                  </a:lnTo>
                  <a:lnTo>
                    <a:pt x="150" y="661"/>
                  </a:lnTo>
                  <a:lnTo>
                    <a:pt x="150" y="661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2" y="659"/>
                  </a:lnTo>
                  <a:lnTo>
                    <a:pt x="154" y="659"/>
                  </a:lnTo>
                  <a:lnTo>
                    <a:pt x="154" y="661"/>
                  </a:lnTo>
                  <a:lnTo>
                    <a:pt x="154" y="661"/>
                  </a:lnTo>
                  <a:lnTo>
                    <a:pt x="155" y="661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3"/>
                  </a:lnTo>
                  <a:lnTo>
                    <a:pt x="155" y="665"/>
                  </a:lnTo>
                  <a:lnTo>
                    <a:pt x="157" y="665"/>
                  </a:lnTo>
                  <a:lnTo>
                    <a:pt x="157" y="667"/>
                  </a:lnTo>
                  <a:lnTo>
                    <a:pt x="157" y="667"/>
                  </a:lnTo>
                  <a:lnTo>
                    <a:pt x="157" y="669"/>
                  </a:lnTo>
                  <a:lnTo>
                    <a:pt x="159" y="669"/>
                  </a:lnTo>
                  <a:lnTo>
                    <a:pt x="159" y="669"/>
                  </a:lnTo>
                  <a:lnTo>
                    <a:pt x="159" y="670"/>
                  </a:lnTo>
                  <a:lnTo>
                    <a:pt x="159" y="672"/>
                  </a:lnTo>
                  <a:lnTo>
                    <a:pt x="159" y="672"/>
                  </a:lnTo>
                  <a:lnTo>
                    <a:pt x="161" y="674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6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0"/>
                  </a:lnTo>
                  <a:lnTo>
                    <a:pt x="161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0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6" y="681"/>
                  </a:lnTo>
                  <a:lnTo>
                    <a:pt x="164" y="681"/>
                  </a:lnTo>
                  <a:lnTo>
                    <a:pt x="164" y="683"/>
                  </a:lnTo>
                  <a:lnTo>
                    <a:pt x="164" y="683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1"/>
                  </a:lnTo>
                  <a:lnTo>
                    <a:pt x="163" y="683"/>
                  </a:lnTo>
                  <a:lnTo>
                    <a:pt x="161" y="683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5"/>
                  </a:lnTo>
                  <a:lnTo>
                    <a:pt x="161" y="687"/>
                  </a:lnTo>
                  <a:lnTo>
                    <a:pt x="161" y="687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59" y="689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1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0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2"/>
                  </a:lnTo>
                  <a:lnTo>
                    <a:pt x="163" y="694"/>
                  </a:lnTo>
                  <a:lnTo>
                    <a:pt x="163" y="694"/>
                  </a:lnTo>
                  <a:lnTo>
                    <a:pt x="161" y="694"/>
                  </a:lnTo>
                  <a:lnTo>
                    <a:pt x="161" y="694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61" y="692"/>
                  </a:lnTo>
                  <a:lnTo>
                    <a:pt x="159" y="692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0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2"/>
                  </a:lnTo>
                  <a:lnTo>
                    <a:pt x="159" y="694"/>
                  </a:lnTo>
                  <a:lnTo>
                    <a:pt x="157" y="694"/>
                  </a:lnTo>
                  <a:lnTo>
                    <a:pt x="157" y="696"/>
                  </a:lnTo>
                  <a:lnTo>
                    <a:pt x="157" y="696"/>
                  </a:lnTo>
                  <a:lnTo>
                    <a:pt x="157" y="698"/>
                  </a:lnTo>
                  <a:lnTo>
                    <a:pt x="157" y="698"/>
                  </a:lnTo>
                  <a:lnTo>
                    <a:pt x="155" y="700"/>
                  </a:lnTo>
                  <a:lnTo>
                    <a:pt x="155" y="700"/>
                  </a:lnTo>
                  <a:lnTo>
                    <a:pt x="155" y="701"/>
                  </a:lnTo>
                  <a:lnTo>
                    <a:pt x="155" y="701"/>
                  </a:lnTo>
                  <a:lnTo>
                    <a:pt x="154" y="701"/>
                  </a:lnTo>
                  <a:lnTo>
                    <a:pt x="154" y="703"/>
                  </a:lnTo>
                  <a:lnTo>
                    <a:pt x="154" y="703"/>
                  </a:lnTo>
                  <a:lnTo>
                    <a:pt x="152" y="703"/>
                  </a:lnTo>
                  <a:lnTo>
                    <a:pt x="150" y="705"/>
                  </a:lnTo>
                  <a:lnTo>
                    <a:pt x="150" y="707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5"/>
                  </a:lnTo>
                  <a:lnTo>
                    <a:pt x="148" y="703"/>
                  </a:lnTo>
                  <a:lnTo>
                    <a:pt x="148" y="703"/>
                  </a:lnTo>
                  <a:lnTo>
                    <a:pt x="146" y="703"/>
                  </a:lnTo>
                  <a:lnTo>
                    <a:pt x="146" y="703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6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4" y="701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3" y="703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1" y="707"/>
                  </a:lnTo>
                  <a:lnTo>
                    <a:pt x="139" y="707"/>
                  </a:lnTo>
                  <a:lnTo>
                    <a:pt x="139" y="707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39" y="709"/>
                  </a:lnTo>
                  <a:lnTo>
                    <a:pt x="141" y="709"/>
                  </a:lnTo>
                  <a:lnTo>
                    <a:pt x="141" y="709"/>
                  </a:lnTo>
                  <a:lnTo>
                    <a:pt x="141" y="711"/>
                  </a:lnTo>
                  <a:lnTo>
                    <a:pt x="141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1"/>
                  </a:lnTo>
                  <a:lnTo>
                    <a:pt x="143" y="712"/>
                  </a:lnTo>
                  <a:lnTo>
                    <a:pt x="143" y="712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3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41" y="714"/>
                  </a:lnTo>
                  <a:lnTo>
                    <a:pt x="139" y="716"/>
                  </a:lnTo>
                  <a:lnTo>
                    <a:pt x="141" y="716"/>
                  </a:lnTo>
                  <a:lnTo>
                    <a:pt x="141" y="716"/>
                  </a:lnTo>
                  <a:lnTo>
                    <a:pt x="141" y="718"/>
                  </a:lnTo>
                  <a:lnTo>
                    <a:pt x="141" y="718"/>
                  </a:lnTo>
                  <a:lnTo>
                    <a:pt x="141" y="720"/>
                  </a:lnTo>
                  <a:lnTo>
                    <a:pt x="139" y="722"/>
                  </a:lnTo>
                  <a:lnTo>
                    <a:pt x="139" y="722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3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5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7"/>
                  </a:lnTo>
                  <a:lnTo>
                    <a:pt x="141" y="729"/>
                  </a:lnTo>
                  <a:lnTo>
                    <a:pt x="141" y="729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1"/>
                  </a:lnTo>
                  <a:lnTo>
                    <a:pt x="141" y="733"/>
                  </a:lnTo>
                  <a:lnTo>
                    <a:pt x="141" y="733"/>
                  </a:lnTo>
                  <a:lnTo>
                    <a:pt x="141" y="734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6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38"/>
                  </a:lnTo>
                  <a:lnTo>
                    <a:pt x="141" y="740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2"/>
                  </a:lnTo>
                  <a:lnTo>
                    <a:pt x="141" y="743"/>
                  </a:lnTo>
                  <a:lnTo>
                    <a:pt x="141" y="743"/>
                  </a:lnTo>
                  <a:lnTo>
                    <a:pt x="143" y="743"/>
                  </a:lnTo>
                  <a:lnTo>
                    <a:pt x="143" y="743"/>
                  </a:lnTo>
                  <a:lnTo>
                    <a:pt x="143" y="745"/>
                  </a:lnTo>
                  <a:lnTo>
                    <a:pt x="143" y="745"/>
                  </a:lnTo>
                  <a:lnTo>
                    <a:pt x="144" y="745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7"/>
                  </a:lnTo>
                  <a:lnTo>
                    <a:pt x="144" y="749"/>
                  </a:lnTo>
                  <a:lnTo>
                    <a:pt x="144" y="749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4" y="751"/>
                  </a:lnTo>
                  <a:lnTo>
                    <a:pt x="146" y="751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8" y="753"/>
                  </a:lnTo>
                  <a:lnTo>
                    <a:pt x="148" y="753"/>
                  </a:lnTo>
                  <a:lnTo>
                    <a:pt x="148" y="754"/>
                  </a:lnTo>
                  <a:lnTo>
                    <a:pt x="150" y="754"/>
                  </a:lnTo>
                  <a:lnTo>
                    <a:pt x="150" y="754"/>
                  </a:lnTo>
                  <a:lnTo>
                    <a:pt x="152" y="756"/>
                  </a:lnTo>
                  <a:lnTo>
                    <a:pt x="152" y="756"/>
                  </a:lnTo>
                  <a:lnTo>
                    <a:pt x="152" y="758"/>
                  </a:lnTo>
                  <a:lnTo>
                    <a:pt x="154" y="758"/>
                  </a:lnTo>
                  <a:lnTo>
                    <a:pt x="154" y="758"/>
                  </a:lnTo>
                  <a:lnTo>
                    <a:pt x="155" y="760"/>
                  </a:lnTo>
                  <a:lnTo>
                    <a:pt x="155" y="762"/>
                  </a:lnTo>
                  <a:lnTo>
                    <a:pt x="157" y="762"/>
                  </a:lnTo>
                  <a:lnTo>
                    <a:pt x="157" y="764"/>
                  </a:lnTo>
                  <a:lnTo>
                    <a:pt x="159" y="765"/>
                  </a:lnTo>
                  <a:lnTo>
                    <a:pt x="159" y="767"/>
                  </a:lnTo>
                  <a:lnTo>
                    <a:pt x="161" y="769"/>
                  </a:lnTo>
                  <a:lnTo>
                    <a:pt x="161" y="771"/>
                  </a:lnTo>
                  <a:lnTo>
                    <a:pt x="161" y="771"/>
                  </a:lnTo>
                  <a:lnTo>
                    <a:pt x="163" y="773"/>
                  </a:lnTo>
                  <a:lnTo>
                    <a:pt x="163" y="773"/>
                  </a:lnTo>
                  <a:lnTo>
                    <a:pt x="163" y="775"/>
                  </a:lnTo>
                  <a:lnTo>
                    <a:pt x="163" y="775"/>
                  </a:lnTo>
                  <a:lnTo>
                    <a:pt x="163" y="776"/>
                  </a:lnTo>
                  <a:lnTo>
                    <a:pt x="163" y="778"/>
                  </a:lnTo>
                  <a:lnTo>
                    <a:pt x="164" y="778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2"/>
                  </a:lnTo>
                  <a:lnTo>
                    <a:pt x="164" y="784"/>
                  </a:lnTo>
                  <a:lnTo>
                    <a:pt x="164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6" y="784"/>
                  </a:lnTo>
                  <a:lnTo>
                    <a:pt x="168" y="784"/>
                  </a:lnTo>
                  <a:lnTo>
                    <a:pt x="168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0" y="786"/>
                  </a:lnTo>
                  <a:lnTo>
                    <a:pt x="172" y="787"/>
                  </a:lnTo>
                  <a:lnTo>
                    <a:pt x="172" y="787"/>
                  </a:lnTo>
                  <a:lnTo>
                    <a:pt x="172" y="789"/>
                  </a:lnTo>
                  <a:lnTo>
                    <a:pt x="172" y="789"/>
                  </a:lnTo>
                  <a:lnTo>
                    <a:pt x="174" y="793"/>
                  </a:lnTo>
                  <a:lnTo>
                    <a:pt x="174" y="793"/>
                  </a:lnTo>
                  <a:lnTo>
                    <a:pt x="174" y="795"/>
                  </a:lnTo>
                  <a:lnTo>
                    <a:pt x="174" y="795"/>
                  </a:lnTo>
                  <a:lnTo>
                    <a:pt x="174" y="796"/>
                  </a:lnTo>
                  <a:lnTo>
                    <a:pt x="174" y="796"/>
                  </a:lnTo>
                  <a:lnTo>
                    <a:pt x="174" y="798"/>
                  </a:lnTo>
                  <a:lnTo>
                    <a:pt x="174" y="798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0"/>
                  </a:lnTo>
                  <a:lnTo>
                    <a:pt x="174" y="802"/>
                  </a:lnTo>
                  <a:lnTo>
                    <a:pt x="174" y="802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4" y="804"/>
                  </a:lnTo>
                  <a:lnTo>
                    <a:pt x="175" y="804"/>
                  </a:lnTo>
                  <a:lnTo>
                    <a:pt x="175" y="806"/>
                  </a:lnTo>
                  <a:lnTo>
                    <a:pt x="175" y="806"/>
                  </a:lnTo>
                  <a:lnTo>
                    <a:pt x="177" y="806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7" y="807"/>
                  </a:lnTo>
                  <a:lnTo>
                    <a:pt x="179" y="809"/>
                  </a:lnTo>
                  <a:lnTo>
                    <a:pt x="179" y="809"/>
                  </a:lnTo>
                  <a:lnTo>
                    <a:pt x="179" y="811"/>
                  </a:lnTo>
                  <a:lnTo>
                    <a:pt x="181" y="813"/>
                  </a:lnTo>
                  <a:lnTo>
                    <a:pt x="183" y="815"/>
                  </a:lnTo>
                  <a:lnTo>
                    <a:pt x="183" y="817"/>
                  </a:lnTo>
                  <a:lnTo>
                    <a:pt x="183" y="818"/>
                  </a:lnTo>
                  <a:lnTo>
                    <a:pt x="185" y="818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0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5" y="822"/>
                  </a:lnTo>
                  <a:lnTo>
                    <a:pt x="183" y="822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5" y="824"/>
                  </a:lnTo>
                  <a:lnTo>
                    <a:pt x="183" y="824"/>
                  </a:lnTo>
                  <a:lnTo>
                    <a:pt x="183" y="826"/>
                  </a:lnTo>
                  <a:lnTo>
                    <a:pt x="185" y="826"/>
                  </a:lnTo>
                  <a:lnTo>
                    <a:pt x="185" y="826"/>
                  </a:lnTo>
                  <a:lnTo>
                    <a:pt x="183" y="826"/>
                  </a:lnTo>
                  <a:lnTo>
                    <a:pt x="185" y="828"/>
                  </a:lnTo>
                  <a:lnTo>
                    <a:pt x="185" y="828"/>
                  </a:lnTo>
                  <a:lnTo>
                    <a:pt x="185" y="829"/>
                  </a:lnTo>
                  <a:lnTo>
                    <a:pt x="185" y="829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1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6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3"/>
                  </a:lnTo>
                  <a:lnTo>
                    <a:pt x="188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0" y="835"/>
                  </a:lnTo>
                  <a:lnTo>
                    <a:pt x="192" y="837"/>
                  </a:lnTo>
                  <a:lnTo>
                    <a:pt x="194" y="837"/>
                  </a:lnTo>
                  <a:lnTo>
                    <a:pt x="194" y="837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4" y="839"/>
                  </a:lnTo>
                  <a:lnTo>
                    <a:pt x="196" y="839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7"/>
                  </a:lnTo>
                  <a:lnTo>
                    <a:pt x="196" y="839"/>
                  </a:lnTo>
                  <a:lnTo>
                    <a:pt x="197" y="839"/>
                  </a:lnTo>
                  <a:lnTo>
                    <a:pt x="199" y="840"/>
                  </a:lnTo>
                  <a:lnTo>
                    <a:pt x="199" y="842"/>
                  </a:lnTo>
                  <a:lnTo>
                    <a:pt x="199" y="844"/>
                  </a:lnTo>
                  <a:lnTo>
                    <a:pt x="201" y="846"/>
                  </a:lnTo>
                  <a:lnTo>
                    <a:pt x="201" y="848"/>
                  </a:lnTo>
                  <a:lnTo>
                    <a:pt x="201" y="848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1"/>
                  </a:lnTo>
                  <a:lnTo>
                    <a:pt x="203" y="853"/>
                  </a:lnTo>
                  <a:lnTo>
                    <a:pt x="203" y="853"/>
                  </a:lnTo>
                  <a:lnTo>
                    <a:pt x="205" y="855"/>
                  </a:lnTo>
                  <a:lnTo>
                    <a:pt x="205" y="857"/>
                  </a:lnTo>
                  <a:lnTo>
                    <a:pt x="205" y="857"/>
                  </a:lnTo>
                  <a:lnTo>
                    <a:pt x="205" y="859"/>
                  </a:lnTo>
                  <a:lnTo>
                    <a:pt x="207" y="859"/>
                  </a:lnTo>
                  <a:lnTo>
                    <a:pt x="207" y="859"/>
                  </a:lnTo>
                  <a:lnTo>
                    <a:pt x="207" y="860"/>
                  </a:lnTo>
                  <a:lnTo>
                    <a:pt x="207" y="860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08" y="862"/>
                  </a:lnTo>
                  <a:lnTo>
                    <a:pt x="210" y="862"/>
                  </a:lnTo>
                  <a:lnTo>
                    <a:pt x="210" y="862"/>
                  </a:lnTo>
                  <a:lnTo>
                    <a:pt x="210" y="864"/>
                  </a:lnTo>
                  <a:lnTo>
                    <a:pt x="212" y="864"/>
                  </a:lnTo>
                  <a:lnTo>
                    <a:pt x="212" y="864"/>
                  </a:lnTo>
                  <a:lnTo>
                    <a:pt x="214" y="864"/>
                  </a:lnTo>
                  <a:lnTo>
                    <a:pt x="214" y="866"/>
                  </a:lnTo>
                  <a:lnTo>
                    <a:pt x="214" y="866"/>
                  </a:lnTo>
                  <a:lnTo>
                    <a:pt x="216" y="866"/>
                  </a:lnTo>
                  <a:lnTo>
                    <a:pt x="216" y="866"/>
                  </a:lnTo>
                  <a:lnTo>
                    <a:pt x="217" y="866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68"/>
                  </a:lnTo>
                  <a:lnTo>
                    <a:pt x="219" y="870"/>
                  </a:lnTo>
                  <a:lnTo>
                    <a:pt x="219" y="870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1"/>
                  </a:lnTo>
                  <a:lnTo>
                    <a:pt x="221" y="873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5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79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1"/>
                  </a:lnTo>
                  <a:lnTo>
                    <a:pt x="223" y="882"/>
                  </a:lnTo>
                  <a:lnTo>
                    <a:pt x="223" y="881"/>
                  </a:lnTo>
                  <a:lnTo>
                    <a:pt x="221" y="881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3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21" y="882"/>
                  </a:lnTo>
                  <a:lnTo>
                    <a:pt x="219" y="882"/>
                  </a:lnTo>
                  <a:lnTo>
                    <a:pt x="221" y="881"/>
                  </a:lnTo>
                  <a:lnTo>
                    <a:pt x="221" y="881"/>
                  </a:lnTo>
                  <a:lnTo>
                    <a:pt x="221" y="879"/>
                  </a:lnTo>
                  <a:lnTo>
                    <a:pt x="221" y="879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7"/>
                  </a:lnTo>
                  <a:lnTo>
                    <a:pt x="221" y="879"/>
                  </a:lnTo>
                  <a:lnTo>
                    <a:pt x="219" y="881"/>
                  </a:lnTo>
                  <a:lnTo>
                    <a:pt x="219" y="882"/>
                  </a:lnTo>
                  <a:lnTo>
                    <a:pt x="219" y="884"/>
                  </a:lnTo>
                  <a:lnTo>
                    <a:pt x="217" y="886"/>
                  </a:lnTo>
                  <a:lnTo>
                    <a:pt x="216" y="888"/>
                  </a:lnTo>
                  <a:lnTo>
                    <a:pt x="216" y="890"/>
                  </a:lnTo>
                  <a:lnTo>
                    <a:pt x="216" y="890"/>
                  </a:lnTo>
                  <a:lnTo>
                    <a:pt x="216" y="891"/>
                  </a:lnTo>
                  <a:lnTo>
                    <a:pt x="216" y="891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6" y="893"/>
                  </a:lnTo>
                  <a:lnTo>
                    <a:pt x="217" y="893"/>
                  </a:lnTo>
                  <a:lnTo>
                    <a:pt x="216" y="895"/>
                  </a:lnTo>
                  <a:lnTo>
                    <a:pt x="216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5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7" y="897"/>
                  </a:lnTo>
                  <a:lnTo>
                    <a:pt x="219" y="899"/>
                  </a:lnTo>
                  <a:lnTo>
                    <a:pt x="219" y="899"/>
                  </a:lnTo>
                  <a:lnTo>
                    <a:pt x="221" y="899"/>
                  </a:lnTo>
                  <a:lnTo>
                    <a:pt x="221" y="901"/>
                  </a:lnTo>
                  <a:lnTo>
                    <a:pt x="223" y="901"/>
                  </a:lnTo>
                  <a:lnTo>
                    <a:pt x="225" y="901"/>
                  </a:lnTo>
                  <a:lnTo>
                    <a:pt x="225" y="902"/>
                  </a:lnTo>
                  <a:lnTo>
                    <a:pt x="225" y="902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7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4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28" y="902"/>
                  </a:lnTo>
                  <a:lnTo>
                    <a:pt x="230" y="902"/>
                  </a:lnTo>
                  <a:lnTo>
                    <a:pt x="232" y="902"/>
                  </a:lnTo>
                  <a:lnTo>
                    <a:pt x="232" y="904"/>
                  </a:lnTo>
                  <a:lnTo>
                    <a:pt x="232" y="904"/>
                  </a:lnTo>
                  <a:lnTo>
                    <a:pt x="234" y="904"/>
                  </a:lnTo>
                  <a:lnTo>
                    <a:pt x="234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6" y="906"/>
                  </a:lnTo>
                  <a:lnTo>
                    <a:pt x="238" y="908"/>
                  </a:lnTo>
                  <a:lnTo>
                    <a:pt x="238" y="910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2"/>
                  </a:lnTo>
                  <a:lnTo>
                    <a:pt x="238" y="913"/>
                  </a:lnTo>
                  <a:lnTo>
                    <a:pt x="238" y="913"/>
                  </a:lnTo>
                  <a:lnTo>
                    <a:pt x="239" y="915"/>
                  </a:lnTo>
                  <a:lnTo>
                    <a:pt x="238" y="915"/>
                  </a:lnTo>
                  <a:lnTo>
                    <a:pt x="238" y="917"/>
                  </a:lnTo>
                  <a:lnTo>
                    <a:pt x="238" y="919"/>
                  </a:lnTo>
                  <a:lnTo>
                    <a:pt x="238" y="921"/>
                  </a:lnTo>
                  <a:lnTo>
                    <a:pt x="236" y="923"/>
                  </a:lnTo>
                  <a:lnTo>
                    <a:pt x="236" y="924"/>
                  </a:lnTo>
                  <a:lnTo>
                    <a:pt x="236" y="924"/>
                  </a:lnTo>
                  <a:lnTo>
                    <a:pt x="234" y="926"/>
                  </a:lnTo>
                  <a:lnTo>
                    <a:pt x="234" y="928"/>
                  </a:lnTo>
                  <a:lnTo>
                    <a:pt x="232" y="928"/>
                  </a:lnTo>
                  <a:lnTo>
                    <a:pt x="232" y="930"/>
                  </a:lnTo>
                  <a:lnTo>
                    <a:pt x="232" y="930"/>
                  </a:lnTo>
                  <a:lnTo>
                    <a:pt x="232" y="932"/>
                  </a:lnTo>
                  <a:lnTo>
                    <a:pt x="232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4"/>
                  </a:lnTo>
                  <a:lnTo>
                    <a:pt x="230" y="935"/>
                  </a:lnTo>
                  <a:lnTo>
                    <a:pt x="230" y="935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0" y="937"/>
                  </a:lnTo>
                  <a:lnTo>
                    <a:pt x="232" y="937"/>
                  </a:lnTo>
                  <a:lnTo>
                    <a:pt x="232" y="939"/>
                  </a:lnTo>
                  <a:lnTo>
                    <a:pt x="232" y="939"/>
                  </a:lnTo>
                  <a:lnTo>
                    <a:pt x="234" y="941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3"/>
                  </a:lnTo>
                  <a:lnTo>
                    <a:pt x="234" y="944"/>
                  </a:lnTo>
                  <a:lnTo>
                    <a:pt x="234" y="946"/>
                  </a:lnTo>
                  <a:lnTo>
                    <a:pt x="232" y="948"/>
                  </a:lnTo>
                  <a:lnTo>
                    <a:pt x="232" y="950"/>
                  </a:lnTo>
                  <a:lnTo>
                    <a:pt x="232" y="952"/>
                  </a:lnTo>
                  <a:lnTo>
                    <a:pt x="232" y="952"/>
                  </a:lnTo>
                  <a:lnTo>
                    <a:pt x="230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0" y="955"/>
                  </a:lnTo>
                  <a:lnTo>
                    <a:pt x="230" y="957"/>
                  </a:lnTo>
                  <a:lnTo>
                    <a:pt x="230" y="957"/>
                  </a:lnTo>
                  <a:lnTo>
                    <a:pt x="230" y="959"/>
                  </a:lnTo>
                  <a:lnTo>
                    <a:pt x="232" y="959"/>
                  </a:lnTo>
                  <a:lnTo>
                    <a:pt x="232" y="959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1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2" y="963"/>
                  </a:lnTo>
                  <a:lnTo>
                    <a:pt x="230" y="963"/>
                  </a:lnTo>
                  <a:lnTo>
                    <a:pt x="230" y="965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6"/>
                  </a:lnTo>
                  <a:lnTo>
                    <a:pt x="230" y="968"/>
                  </a:lnTo>
                  <a:lnTo>
                    <a:pt x="230" y="968"/>
                  </a:lnTo>
                  <a:lnTo>
                    <a:pt x="228" y="968"/>
                  </a:lnTo>
                  <a:lnTo>
                    <a:pt x="228" y="970"/>
                  </a:lnTo>
                  <a:lnTo>
                    <a:pt x="228" y="970"/>
                  </a:lnTo>
                  <a:lnTo>
                    <a:pt x="227" y="972"/>
                  </a:lnTo>
                  <a:lnTo>
                    <a:pt x="227" y="972"/>
                  </a:lnTo>
                  <a:lnTo>
                    <a:pt x="227" y="974"/>
                  </a:lnTo>
                  <a:lnTo>
                    <a:pt x="225" y="976"/>
                  </a:lnTo>
                  <a:lnTo>
                    <a:pt x="225" y="976"/>
                  </a:lnTo>
                  <a:lnTo>
                    <a:pt x="225" y="977"/>
                  </a:lnTo>
                  <a:lnTo>
                    <a:pt x="225" y="977"/>
                  </a:lnTo>
                  <a:lnTo>
                    <a:pt x="227" y="979"/>
                  </a:lnTo>
                  <a:lnTo>
                    <a:pt x="227" y="979"/>
                  </a:lnTo>
                  <a:lnTo>
                    <a:pt x="227" y="981"/>
                  </a:lnTo>
                  <a:lnTo>
                    <a:pt x="227" y="981"/>
                  </a:lnTo>
                  <a:lnTo>
                    <a:pt x="228" y="981"/>
                  </a:lnTo>
                  <a:lnTo>
                    <a:pt x="230" y="981"/>
                  </a:lnTo>
                  <a:lnTo>
                    <a:pt x="230" y="981"/>
                  </a:lnTo>
                  <a:lnTo>
                    <a:pt x="232" y="981"/>
                  </a:lnTo>
                  <a:lnTo>
                    <a:pt x="232" y="983"/>
                  </a:lnTo>
                  <a:lnTo>
                    <a:pt x="234" y="983"/>
                  </a:lnTo>
                  <a:lnTo>
                    <a:pt x="236" y="985"/>
                  </a:lnTo>
                  <a:lnTo>
                    <a:pt x="238" y="987"/>
                  </a:lnTo>
                  <a:lnTo>
                    <a:pt x="238" y="987"/>
                  </a:lnTo>
                  <a:lnTo>
                    <a:pt x="238" y="988"/>
                  </a:lnTo>
                  <a:lnTo>
                    <a:pt x="238" y="990"/>
                  </a:lnTo>
                  <a:lnTo>
                    <a:pt x="238" y="990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39" y="994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997"/>
                  </a:lnTo>
                  <a:lnTo>
                    <a:pt x="241" y="997"/>
                  </a:lnTo>
                  <a:lnTo>
                    <a:pt x="241" y="996"/>
                  </a:lnTo>
                  <a:lnTo>
                    <a:pt x="243" y="996"/>
                  </a:lnTo>
                  <a:lnTo>
                    <a:pt x="243" y="996"/>
                  </a:lnTo>
                  <a:lnTo>
                    <a:pt x="245" y="996"/>
                  </a:lnTo>
                  <a:lnTo>
                    <a:pt x="245" y="996"/>
                  </a:lnTo>
                  <a:lnTo>
                    <a:pt x="247" y="996"/>
                  </a:lnTo>
                  <a:lnTo>
                    <a:pt x="249" y="996"/>
                  </a:lnTo>
                  <a:lnTo>
                    <a:pt x="250" y="997"/>
                  </a:lnTo>
                  <a:lnTo>
                    <a:pt x="252" y="997"/>
                  </a:lnTo>
                  <a:lnTo>
                    <a:pt x="254" y="997"/>
                  </a:lnTo>
                  <a:lnTo>
                    <a:pt x="254" y="997"/>
                  </a:lnTo>
                  <a:lnTo>
                    <a:pt x="256" y="997"/>
                  </a:lnTo>
                  <a:lnTo>
                    <a:pt x="256" y="997"/>
                  </a:lnTo>
                  <a:lnTo>
                    <a:pt x="258" y="997"/>
                  </a:lnTo>
                  <a:lnTo>
                    <a:pt x="259" y="997"/>
                  </a:lnTo>
                  <a:lnTo>
                    <a:pt x="261" y="997"/>
                  </a:lnTo>
                  <a:lnTo>
                    <a:pt x="261" y="997"/>
                  </a:lnTo>
                  <a:lnTo>
                    <a:pt x="263" y="997"/>
                  </a:lnTo>
                  <a:lnTo>
                    <a:pt x="265" y="997"/>
                  </a:lnTo>
                  <a:lnTo>
                    <a:pt x="267" y="997"/>
                  </a:lnTo>
                  <a:lnTo>
                    <a:pt x="267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69" y="997"/>
                  </a:lnTo>
                  <a:lnTo>
                    <a:pt x="270" y="997"/>
                  </a:lnTo>
                  <a:lnTo>
                    <a:pt x="270" y="997"/>
                  </a:lnTo>
                  <a:lnTo>
                    <a:pt x="270" y="999"/>
                  </a:lnTo>
                  <a:lnTo>
                    <a:pt x="272" y="999"/>
                  </a:lnTo>
                  <a:lnTo>
                    <a:pt x="272" y="999"/>
                  </a:lnTo>
                  <a:lnTo>
                    <a:pt x="274" y="999"/>
                  </a:lnTo>
                  <a:lnTo>
                    <a:pt x="274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6" y="999"/>
                  </a:lnTo>
                  <a:lnTo>
                    <a:pt x="278" y="999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78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0" y="1001"/>
                  </a:lnTo>
                  <a:lnTo>
                    <a:pt x="281" y="1001"/>
                  </a:lnTo>
                  <a:lnTo>
                    <a:pt x="281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7" y="1001"/>
                  </a:lnTo>
                  <a:lnTo>
                    <a:pt x="287" y="1003"/>
                  </a:lnTo>
                  <a:lnTo>
                    <a:pt x="287" y="1003"/>
                  </a:lnTo>
                  <a:lnTo>
                    <a:pt x="289" y="1003"/>
                  </a:lnTo>
                  <a:lnTo>
                    <a:pt x="289" y="1005"/>
                  </a:lnTo>
                  <a:lnTo>
                    <a:pt x="289" y="1005"/>
                  </a:lnTo>
                  <a:lnTo>
                    <a:pt x="291" y="1005"/>
                  </a:lnTo>
                  <a:lnTo>
                    <a:pt x="291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2" y="1007"/>
                  </a:lnTo>
                  <a:lnTo>
                    <a:pt x="294" y="1007"/>
                  </a:lnTo>
                  <a:lnTo>
                    <a:pt x="294" y="1007"/>
                  </a:lnTo>
                  <a:lnTo>
                    <a:pt x="296" y="1007"/>
                  </a:lnTo>
                  <a:lnTo>
                    <a:pt x="296" y="1008"/>
                  </a:lnTo>
                  <a:lnTo>
                    <a:pt x="298" y="1008"/>
                  </a:lnTo>
                  <a:lnTo>
                    <a:pt x="298" y="1008"/>
                  </a:lnTo>
                  <a:lnTo>
                    <a:pt x="298" y="1010"/>
                  </a:lnTo>
                  <a:lnTo>
                    <a:pt x="298" y="1010"/>
                  </a:lnTo>
                  <a:lnTo>
                    <a:pt x="300" y="1010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0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2" y="1012"/>
                  </a:lnTo>
                  <a:lnTo>
                    <a:pt x="303" y="1012"/>
                  </a:lnTo>
                  <a:lnTo>
                    <a:pt x="303" y="1010"/>
                  </a:lnTo>
                  <a:lnTo>
                    <a:pt x="305" y="1010"/>
                  </a:lnTo>
                  <a:lnTo>
                    <a:pt x="307" y="1010"/>
                  </a:lnTo>
                  <a:lnTo>
                    <a:pt x="309" y="1012"/>
                  </a:lnTo>
                  <a:lnTo>
                    <a:pt x="311" y="1012"/>
                  </a:lnTo>
                  <a:lnTo>
                    <a:pt x="312" y="1014"/>
                  </a:lnTo>
                  <a:lnTo>
                    <a:pt x="314" y="1014"/>
                  </a:lnTo>
                  <a:lnTo>
                    <a:pt x="314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6" y="1016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18" y="1014"/>
                  </a:lnTo>
                  <a:lnTo>
                    <a:pt x="320" y="1014"/>
                  </a:lnTo>
                  <a:lnTo>
                    <a:pt x="320" y="1014"/>
                  </a:lnTo>
                  <a:lnTo>
                    <a:pt x="322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3" y="1014"/>
                  </a:lnTo>
                  <a:lnTo>
                    <a:pt x="325" y="1014"/>
                  </a:lnTo>
                  <a:lnTo>
                    <a:pt x="325" y="1014"/>
                  </a:lnTo>
                  <a:lnTo>
                    <a:pt x="327" y="1014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1" y="1016"/>
                  </a:lnTo>
                  <a:lnTo>
                    <a:pt x="331" y="1016"/>
                  </a:lnTo>
                  <a:lnTo>
                    <a:pt x="333" y="1016"/>
                  </a:lnTo>
                  <a:lnTo>
                    <a:pt x="333" y="1018"/>
                  </a:lnTo>
                  <a:lnTo>
                    <a:pt x="333" y="1018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4" y="1019"/>
                  </a:lnTo>
                  <a:lnTo>
                    <a:pt x="336" y="1019"/>
                  </a:lnTo>
                  <a:lnTo>
                    <a:pt x="336" y="1021"/>
                  </a:lnTo>
                  <a:lnTo>
                    <a:pt x="336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38" y="1021"/>
                  </a:lnTo>
                  <a:lnTo>
                    <a:pt x="340" y="1021"/>
                  </a:lnTo>
                  <a:lnTo>
                    <a:pt x="340" y="1023"/>
                  </a:lnTo>
                  <a:lnTo>
                    <a:pt x="340" y="1023"/>
                  </a:lnTo>
                  <a:lnTo>
                    <a:pt x="342" y="1023"/>
                  </a:lnTo>
                  <a:lnTo>
                    <a:pt x="342" y="1025"/>
                  </a:lnTo>
                  <a:lnTo>
                    <a:pt x="344" y="1027"/>
                  </a:lnTo>
                  <a:lnTo>
                    <a:pt x="344" y="1027"/>
                  </a:lnTo>
                  <a:lnTo>
                    <a:pt x="345" y="1027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29"/>
                  </a:lnTo>
                  <a:lnTo>
                    <a:pt x="345" y="1030"/>
                  </a:lnTo>
                  <a:lnTo>
                    <a:pt x="347" y="1030"/>
                  </a:lnTo>
                  <a:lnTo>
                    <a:pt x="347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51" y="1032"/>
                  </a:lnTo>
                  <a:lnTo>
                    <a:pt x="351" y="1034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3" y="1036"/>
                  </a:lnTo>
                  <a:lnTo>
                    <a:pt x="355" y="1036"/>
                  </a:lnTo>
                  <a:lnTo>
                    <a:pt x="355" y="1036"/>
                  </a:lnTo>
                  <a:lnTo>
                    <a:pt x="356" y="1036"/>
                  </a:lnTo>
                  <a:lnTo>
                    <a:pt x="356" y="1036"/>
                  </a:lnTo>
                  <a:lnTo>
                    <a:pt x="356" y="1038"/>
                  </a:lnTo>
                  <a:lnTo>
                    <a:pt x="356" y="1038"/>
                  </a:lnTo>
                  <a:lnTo>
                    <a:pt x="358" y="1038"/>
                  </a:lnTo>
                  <a:lnTo>
                    <a:pt x="356" y="1040"/>
                  </a:lnTo>
                  <a:lnTo>
                    <a:pt x="356" y="1040"/>
                  </a:lnTo>
                  <a:lnTo>
                    <a:pt x="356" y="1041"/>
                  </a:lnTo>
                  <a:lnTo>
                    <a:pt x="356" y="1041"/>
                  </a:lnTo>
                  <a:lnTo>
                    <a:pt x="358" y="1041"/>
                  </a:lnTo>
                  <a:lnTo>
                    <a:pt x="358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0" y="1041"/>
                  </a:lnTo>
                  <a:lnTo>
                    <a:pt x="362" y="1043"/>
                  </a:lnTo>
                  <a:lnTo>
                    <a:pt x="362" y="1043"/>
                  </a:lnTo>
                  <a:lnTo>
                    <a:pt x="362" y="1041"/>
                  </a:lnTo>
                  <a:lnTo>
                    <a:pt x="364" y="1041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4" y="1043"/>
                  </a:lnTo>
                  <a:lnTo>
                    <a:pt x="362" y="1043"/>
                  </a:lnTo>
                  <a:lnTo>
                    <a:pt x="360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3"/>
                  </a:lnTo>
                  <a:lnTo>
                    <a:pt x="358" y="1045"/>
                  </a:lnTo>
                  <a:lnTo>
                    <a:pt x="358" y="1047"/>
                  </a:lnTo>
                  <a:lnTo>
                    <a:pt x="358" y="1049"/>
                  </a:lnTo>
                  <a:lnTo>
                    <a:pt x="358" y="1050"/>
                  </a:lnTo>
                  <a:lnTo>
                    <a:pt x="358" y="1050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2"/>
                  </a:lnTo>
                  <a:lnTo>
                    <a:pt x="360" y="1054"/>
                  </a:lnTo>
                  <a:lnTo>
                    <a:pt x="360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2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4"/>
                  </a:lnTo>
                  <a:lnTo>
                    <a:pt x="362" y="1056"/>
                  </a:lnTo>
                  <a:lnTo>
                    <a:pt x="364" y="1056"/>
                  </a:lnTo>
                  <a:lnTo>
                    <a:pt x="364" y="1056"/>
                  </a:lnTo>
                  <a:lnTo>
                    <a:pt x="365" y="1058"/>
                  </a:lnTo>
                  <a:lnTo>
                    <a:pt x="365" y="1060"/>
                  </a:lnTo>
                  <a:lnTo>
                    <a:pt x="367" y="1060"/>
                  </a:lnTo>
                  <a:lnTo>
                    <a:pt x="367" y="1060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69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71" y="1061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69" y="1058"/>
                  </a:lnTo>
                  <a:lnTo>
                    <a:pt x="369" y="1058"/>
                  </a:lnTo>
                  <a:lnTo>
                    <a:pt x="369" y="1060"/>
                  </a:lnTo>
                  <a:lnTo>
                    <a:pt x="369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1" y="1060"/>
                  </a:lnTo>
                  <a:lnTo>
                    <a:pt x="373" y="1060"/>
                  </a:lnTo>
                  <a:lnTo>
                    <a:pt x="373" y="1060"/>
                  </a:lnTo>
                  <a:lnTo>
                    <a:pt x="373" y="1061"/>
                  </a:lnTo>
                  <a:lnTo>
                    <a:pt x="373" y="1061"/>
                  </a:lnTo>
                  <a:lnTo>
                    <a:pt x="375" y="1063"/>
                  </a:lnTo>
                  <a:lnTo>
                    <a:pt x="376" y="1065"/>
                  </a:lnTo>
                  <a:lnTo>
                    <a:pt x="376" y="1065"/>
                  </a:lnTo>
                  <a:lnTo>
                    <a:pt x="378" y="1065"/>
                  </a:lnTo>
                  <a:lnTo>
                    <a:pt x="378" y="1065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0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4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6" y="1071"/>
                  </a:lnTo>
                  <a:lnTo>
                    <a:pt x="387" y="1071"/>
                  </a:lnTo>
                  <a:lnTo>
                    <a:pt x="387" y="1071"/>
                  </a:lnTo>
                  <a:lnTo>
                    <a:pt x="389" y="1072"/>
                  </a:lnTo>
                  <a:lnTo>
                    <a:pt x="389" y="1072"/>
                  </a:lnTo>
                  <a:lnTo>
                    <a:pt x="391" y="1072"/>
                  </a:lnTo>
                  <a:lnTo>
                    <a:pt x="393" y="1072"/>
                  </a:lnTo>
                  <a:lnTo>
                    <a:pt x="393" y="1072"/>
                  </a:lnTo>
                  <a:lnTo>
                    <a:pt x="395" y="1074"/>
                  </a:lnTo>
                  <a:lnTo>
                    <a:pt x="395" y="1074"/>
                  </a:lnTo>
                  <a:lnTo>
                    <a:pt x="397" y="1074"/>
                  </a:lnTo>
                  <a:lnTo>
                    <a:pt x="398" y="1076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398" y="1078"/>
                  </a:lnTo>
                  <a:lnTo>
                    <a:pt x="400" y="1078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0" y="1076"/>
                  </a:lnTo>
                  <a:lnTo>
                    <a:pt x="402" y="1076"/>
                  </a:lnTo>
                  <a:lnTo>
                    <a:pt x="404" y="1076"/>
                  </a:lnTo>
                  <a:lnTo>
                    <a:pt x="404" y="1076"/>
                  </a:lnTo>
                  <a:lnTo>
                    <a:pt x="406" y="1076"/>
                  </a:lnTo>
                  <a:lnTo>
                    <a:pt x="407" y="1076"/>
                  </a:lnTo>
                  <a:lnTo>
                    <a:pt x="407" y="1076"/>
                  </a:lnTo>
                  <a:lnTo>
                    <a:pt x="409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1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3" y="1076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20" y="1076"/>
                  </a:lnTo>
                  <a:lnTo>
                    <a:pt x="422" y="1076"/>
                  </a:lnTo>
                  <a:lnTo>
                    <a:pt x="424" y="1076"/>
                  </a:lnTo>
                  <a:lnTo>
                    <a:pt x="424" y="1076"/>
                  </a:lnTo>
                  <a:lnTo>
                    <a:pt x="426" y="1078"/>
                  </a:lnTo>
                  <a:lnTo>
                    <a:pt x="426" y="1076"/>
                  </a:lnTo>
                  <a:lnTo>
                    <a:pt x="426" y="1078"/>
                  </a:lnTo>
                  <a:lnTo>
                    <a:pt x="428" y="1078"/>
                  </a:lnTo>
                  <a:lnTo>
                    <a:pt x="428" y="1080"/>
                  </a:lnTo>
                  <a:lnTo>
                    <a:pt x="429" y="1080"/>
                  </a:lnTo>
                  <a:lnTo>
                    <a:pt x="429" y="1080"/>
                  </a:lnTo>
                  <a:lnTo>
                    <a:pt x="431" y="1082"/>
                  </a:lnTo>
                  <a:lnTo>
                    <a:pt x="431" y="1083"/>
                  </a:lnTo>
                  <a:lnTo>
                    <a:pt x="431" y="1083"/>
                  </a:lnTo>
                  <a:lnTo>
                    <a:pt x="433" y="1085"/>
                  </a:lnTo>
                  <a:lnTo>
                    <a:pt x="433" y="1087"/>
                  </a:lnTo>
                  <a:lnTo>
                    <a:pt x="435" y="1089"/>
                  </a:lnTo>
                  <a:lnTo>
                    <a:pt x="435" y="1093"/>
                  </a:lnTo>
                  <a:lnTo>
                    <a:pt x="437" y="1094"/>
                  </a:lnTo>
                  <a:lnTo>
                    <a:pt x="437" y="1098"/>
                  </a:lnTo>
                  <a:lnTo>
                    <a:pt x="437" y="1102"/>
                  </a:lnTo>
                  <a:lnTo>
                    <a:pt x="439" y="1103"/>
                  </a:lnTo>
                  <a:lnTo>
                    <a:pt x="439" y="1105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7"/>
                  </a:lnTo>
                  <a:lnTo>
                    <a:pt x="439" y="1109"/>
                  </a:lnTo>
                  <a:lnTo>
                    <a:pt x="437" y="1109"/>
                  </a:lnTo>
                  <a:lnTo>
                    <a:pt x="437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09"/>
                  </a:lnTo>
                  <a:lnTo>
                    <a:pt x="435" y="1111"/>
                  </a:lnTo>
                  <a:lnTo>
                    <a:pt x="433" y="1111"/>
                  </a:lnTo>
                  <a:lnTo>
                    <a:pt x="433" y="1111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3" y="1113"/>
                  </a:lnTo>
                  <a:lnTo>
                    <a:pt x="435" y="1114"/>
                  </a:lnTo>
                  <a:lnTo>
                    <a:pt x="435" y="1114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5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7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6"/>
                  </a:lnTo>
                  <a:lnTo>
                    <a:pt x="439" y="1118"/>
                  </a:lnTo>
                  <a:lnTo>
                    <a:pt x="439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18"/>
                  </a:lnTo>
                  <a:lnTo>
                    <a:pt x="440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4" y="1120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4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6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2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20"/>
                  </a:lnTo>
                  <a:lnTo>
                    <a:pt x="448" y="1118"/>
                  </a:lnTo>
                  <a:lnTo>
                    <a:pt x="448" y="1118"/>
                  </a:lnTo>
                  <a:lnTo>
                    <a:pt x="450" y="1116"/>
                  </a:lnTo>
                  <a:lnTo>
                    <a:pt x="450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6"/>
                  </a:lnTo>
                  <a:lnTo>
                    <a:pt x="448" y="1114"/>
                  </a:lnTo>
                  <a:lnTo>
                    <a:pt x="450" y="1114"/>
                  </a:lnTo>
                  <a:lnTo>
                    <a:pt x="450" y="1114"/>
                  </a:lnTo>
                  <a:lnTo>
                    <a:pt x="450" y="1116"/>
                  </a:lnTo>
                  <a:lnTo>
                    <a:pt x="450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1" y="1114"/>
                  </a:lnTo>
                  <a:lnTo>
                    <a:pt x="453" y="1114"/>
                  </a:lnTo>
                  <a:lnTo>
                    <a:pt x="453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4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6"/>
                  </a:lnTo>
                  <a:lnTo>
                    <a:pt x="455" y="1118"/>
                  </a:lnTo>
                  <a:lnTo>
                    <a:pt x="455" y="1118"/>
                  </a:lnTo>
                  <a:lnTo>
                    <a:pt x="457" y="1118"/>
                  </a:lnTo>
                  <a:lnTo>
                    <a:pt x="457" y="1118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7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59" y="1116"/>
                  </a:lnTo>
                  <a:lnTo>
                    <a:pt x="460" y="1116"/>
                  </a:lnTo>
                  <a:lnTo>
                    <a:pt x="460" y="1116"/>
                  </a:lnTo>
                  <a:lnTo>
                    <a:pt x="460" y="1118"/>
                  </a:lnTo>
                  <a:lnTo>
                    <a:pt x="460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2" y="1118"/>
                  </a:lnTo>
                  <a:lnTo>
                    <a:pt x="464" y="1120"/>
                  </a:lnTo>
                  <a:lnTo>
                    <a:pt x="464" y="1120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6"/>
                  </a:lnTo>
                  <a:lnTo>
                    <a:pt x="464" y="1116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4" y="1118"/>
                  </a:lnTo>
                  <a:lnTo>
                    <a:pt x="466" y="1118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6" y="1120"/>
                  </a:lnTo>
                  <a:lnTo>
                    <a:pt x="468" y="1120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2"/>
                  </a:lnTo>
                  <a:lnTo>
                    <a:pt x="468" y="1124"/>
                  </a:lnTo>
                  <a:lnTo>
                    <a:pt x="470" y="1124"/>
                  </a:lnTo>
                  <a:lnTo>
                    <a:pt x="470" y="1125"/>
                  </a:lnTo>
                  <a:lnTo>
                    <a:pt x="471" y="1125"/>
                  </a:lnTo>
                  <a:lnTo>
                    <a:pt x="471" y="1127"/>
                  </a:lnTo>
                  <a:lnTo>
                    <a:pt x="471" y="1129"/>
                  </a:lnTo>
                  <a:lnTo>
                    <a:pt x="473" y="1131"/>
                  </a:lnTo>
                  <a:lnTo>
                    <a:pt x="473" y="1131"/>
                  </a:lnTo>
                  <a:lnTo>
                    <a:pt x="475" y="1131"/>
                  </a:lnTo>
                  <a:lnTo>
                    <a:pt x="475" y="1133"/>
                  </a:lnTo>
                  <a:lnTo>
                    <a:pt x="475" y="1135"/>
                  </a:lnTo>
                  <a:lnTo>
                    <a:pt x="477" y="1135"/>
                  </a:lnTo>
                  <a:lnTo>
                    <a:pt x="477" y="1136"/>
                  </a:lnTo>
                  <a:lnTo>
                    <a:pt x="479" y="1136"/>
                  </a:lnTo>
                  <a:lnTo>
                    <a:pt x="479" y="1136"/>
                  </a:lnTo>
                  <a:lnTo>
                    <a:pt x="479" y="1138"/>
                  </a:lnTo>
                  <a:lnTo>
                    <a:pt x="481" y="1138"/>
                  </a:lnTo>
                  <a:lnTo>
                    <a:pt x="481" y="1140"/>
                  </a:lnTo>
                  <a:lnTo>
                    <a:pt x="481" y="1140"/>
                  </a:lnTo>
                  <a:lnTo>
                    <a:pt x="482" y="1140"/>
                  </a:lnTo>
                  <a:lnTo>
                    <a:pt x="484" y="1142"/>
                  </a:lnTo>
                  <a:lnTo>
                    <a:pt x="484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4" y="1140"/>
                  </a:lnTo>
                  <a:lnTo>
                    <a:pt x="482" y="1140"/>
                  </a:lnTo>
                  <a:lnTo>
                    <a:pt x="482" y="1138"/>
                  </a:lnTo>
                  <a:lnTo>
                    <a:pt x="481" y="1138"/>
                  </a:lnTo>
                  <a:lnTo>
                    <a:pt x="482" y="1138"/>
                  </a:lnTo>
                  <a:lnTo>
                    <a:pt x="482" y="1138"/>
                  </a:lnTo>
                  <a:lnTo>
                    <a:pt x="484" y="1138"/>
                  </a:lnTo>
                  <a:lnTo>
                    <a:pt x="484" y="1138"/>
                  </a:lnTo>
                  <a:lnTo>
                    <a:pt x="486" y="1138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8" y="1135"/>
                  </a:lnTo>
                  <a:lnTo>
                    <a:pt x="488" y="1135"/>
                  </a:lnTo>
                  <a:lnTo>
                    <a:pt x="488" y="1136"/>
                  </a:lnTo>
                  <a:lnTo>
                    <a:pt x="488" y="1136"/>
                  </a:lnTo>
                  <a:lnTo>
                    <a:pt x="486" y="1136"/>
                  </a:lnTo>
                  <a:lnTo>
                    <a:pt x="486" y="1136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38"/>
                  </a:lnTo>
                  <a:lnTo>
                    <a:pt x="486" y="1140"/>
                  </a:lnTo>
                  <a:lnTo>
                    <a:pt x="486" y="1140"/>
                  </a:lnTo>
                  <a:lnTo>
                    <a:pt x="486" y="1142"/>
                  </a:lnTo>
                  <a:lnTo>
                    <a:pt x="486" y="1142"/>
                  </a:lnTo>
                  <a:lnTo>
                    <a:pt x="488" y="1144"/>
                  </a:lnTo>
                  <a:lnTo>
                    <a:pt x="490" y="1146"/>
                  </a:lnTo>
                  <a:lnTo>
                    <a:pt x="490" y="1146"/>
                  </a:lnTo>
                  <a:lnTo>
                    <a:pt x="492" y="1147"/>
                  </a:lnTo>
                  <a:lnTo>
                    <a:pt x="492" y="1147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49"/>
                  </a:lnTo>
                  <a:lnTo>
                    <a:pt x="493" y="1151"/>
                  </a:lnTo>
                  <a:lnTo>
                    <a:pt x="495" y="1151"/>
                  </a:lnTo>
                  <a:lnTo>
                    <a:pt x="495" y="1151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7" y="1153"/>
                  </a:lnTo>
                  <a:lnTo>
                    <a:pt x="499" y="1155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499" y="1156"/>
                  </a:lnTo>
                  <a:lnTo>
                    <a:pt x="501" y="1158"/>
                  </a:lnTo>
                  <a:lnTo>
                    <a:pt x="501" y="1158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1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3" y="1160"/>
                  </a:lnTo>
                  <a:lnTo>
                    <a:pt x="504" y="1162"/>
                  </a:lnTo>
                  <a:lnTo>
                    <a:pt x="504" y="1162"/>
                  </a:lnTo>
                  <a:lnTo>
                    <a:pt x="506" y="1162"/>
                  </a:lnTo>
                  <a:lnTo>
                    <a:pt x="506" y="1164"/>
                  </a:lnTo>
                  <a:lnTo>
                    <a:pt x="508" y="1164"/>
                  </a:lnTo>
                  <a:lnTo>
                    <a:pt x="508" y="1166"/>
                  </a:lnTo>
                  <a:lnTo>
                    <a:pt x="510" y="1166"/>
                  </a:lnTo>
                  <a:lnTo>
                    <a:pt x="510" y="1167"/>
                  </a:lnTo>
                  <a:lnTo>
                    <a:pt x="510" y="1167"/>
                  </a:lnTo>
                  <a:lnTo>
                    <a:pt x="512" y="1169"/>
                  </a:lnTo>
                  <a:lnTo>
                    <a:pt x="512" y="1169"/>
                  </a:lnTo>
                  <a:lnTo>
                    <a:pt x="512" y="1171"/>
                  </a:lnTo>
                  <a:lnTo>
                    <a:pt x="512" y="1171"/>
                  </a:lnTo>
                  <a:lnTo>
                    <a:pt x="513" y="1171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3" y="1173"/>
                  </a:lnTo>
                  <a:lnTo>
                    <a:pt x="515" y="1173"/>
                  </a:lnTo>
                  <a:lnTo>
                    <a:pt x="515" y="1175"/>
                  </a:lnTo>
                  <a:lnTo>
                    <a:pt x="517" y="1175"/>
                  </a:lnTo>
                  <a:lnTo>
                    <a:pt x="517" y="1177"/>
                  </a:lnTo>
                  <a:lnTo>
                    <a:pt x="519" y="1178"/>
                  </a:lnTo>
                  <a:lnTo>
                    <a:pt x="521" y="1180"/>
                  </a:lnTo>
                  <a:lnTo>
                    <a:pt x="523" y="1184"/>
                  </a:lnTo>
                  <a:lnTo>
                    <a:pt x="524" y="1188"/>
                  </a:lnTo>
                  <a:lnTo>
                    <a:pt x="526" y="1191"/>
                  </a:lnTo>
                  <a:lnTo>
                    <a:pt x="526" y="1191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3"/>
                  </a:lnTo>
                  <a:lnTo>
                    <a:pt x="528" y="1195"/>
                  </a:lnTo>
                  <a:lnTo>
                    <a:pt x="528" y="1195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28" y="1197"/>
                  </a:lnTo>
                  <a:lnTo>
                    <a:pt x="530" y="1199"/>
                  </a:lnTo>
                  <a:lnTo>
                    <a:pt x="532" y="1200"/>
                  </a:lnTo>
                  <a:lnTo>
                    <a:pt x="532" y="1202"/>
                  </a:lnTo>
                  <a:lnTo>
                    <a:pt x="534" y="1206"/>
                  </a:lnTo>
                  <a:lnTo>
                    <a:pt x="534" y="1208"/>
                  </a:lnTo>
                  <a:lnTo>
                    <a:pt x="534" y="1209"/>
                  </a:lnTo>
                  <a:lnTo>
                    <a:pt x="535" y="1211"/>
                  </a:lnTo>
                  <a:lnTo>
                    <a:pt x="535" y="1213"/>
                  </a:lnTo>
                  <a:lnTo>
                    <a:pt x="535" y="1213"/>
                  </a:lnTo>
                  <a:lnTo>
                    <a:pt x="535" y="1215"/>
                  </a:lnTo>
                  <a:lnTo>
                    <a:pt x="535" y="1217"/>
                  </a:lnTo>
                  <a:lnTo>
                    <a:pt x="537" y="1219"/>
                  </a:lnTo>
                  <a:lnTo>
                    <a:pt x="537" y="1219"/>
                  </a:lnTo>
                  <a:lnTo>
                    <a:pt x="537" y="1220"/>
                  </a:lnTo>
                  <a:lnTo>
                    <a:pt x="537" y="1220"/>
                  </a:lnTo>
                  <a:lnTo>
                    <a:pt x="537" y="1222"/>
                  </a:lnTo>
                  <a:lnTo>
                    <a:pt x="537" y="1222"/>
                  </a:lnTo>
                  <a:lnTo>
                    <a:pt x="537" y="1224"/>
                  </a:lnTo>
                  <a:lnTo>
                    <a:pt x="537" y="1226"/>
                  </a:lnTo>
                  <a:lnTo>
                    <a:pt x="537" y="1230"/>
                  </a:lnTo>
                  <a:lnTo>
                    <a:pt x="537" y="1231"/>
                  </a:lnTo>
                  <a:lnTo>
                    <a:pt x="537" y="1233"/>
                  </a:lnTo>
                  <a:lnTo>
                    <a:pt x="537" y="1237"/>
                  </a:lnTo>
                  <a:lnTo>
                    <a:pt x="537" y="1237"/>
                  </a:lnTo>
                  <a:lnTo>
                    <a:pt x="537" y="1241"/>
                  </a:lnTo>
                  <a:lnTo>
                    <a:pt x="537" y="1241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7" y="1242"/>
                  </a:lnTo>
                  <a:lnTo>
                    <a:pt x="535" y="1241"/>
                  </a:lnTo>
                  <a:lnTo>
                    <a:pt x="535" y="1241"/>
                  </a:lnTo>
                  <a:lnTo>
                    <a:pt x="534" y="1242"/>
                  </a:lnTo>
                  <a:lnTo>
                    <a:pt x="534" y="1242"/>
                  </a:lnTo>
                  <a:lnTo>
                    <a:pt x="534" y="1244"/>
                  </a:lnTo>
                  <a:lnTo>
                    <a:pt x="535" y="1244"/>
                  </a:lnTo>
                  <a:lnTo>
                    <a:pt x="535" y="1246"/>
                  </a:lnTo>
                  <a:lnTo>
                    <a:pt x="535" y="1248"/>
                  </a:lnTo>
                  <a:lnTo>
                    <a:pt x="535" y="1248"/>
                  </a:lnTo>
                  <a:lnTo>
                    <a:pt x="535" y="1250"/>
                  </a:lnTo>
                  <a:lnTo>
                    <a:pt x="535" y="1251"/>
                  </a:lnTo>
                  <a:lnTo>
                    <a:pt x="537" y="1251"/>
                  </a:lnTo>
                  <a:lnTo>
                    <a:pt x="537" y="1253"/>
                  </a:lnTo>
                  <a:lnTo>
                    <a:pt x="537" y="1251"/>
                  </a:lnTo>
                  <a:lnTo>
                    <a:pt x="537" y="1251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7" y="1250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9" y="1251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7" y="1253"/>
                  </a:lnTo>
                  <a:lnTo>
                    <a:pt x="535" y="1255"/>
                  </a:lnTo>
                  <a:lnTo>
                    <a:pt x="535" y="1257"/>
                  </a:lnTo>
                  <a:lnTo>
                    <a:pt x="535" y="1259"/>
                  </a:lnTo>
                  <a:lnTo>
                    <a:pt x="535" y="1261"/>
                  </a:lnTo>
                  <a:lnTo>
                    <a:pt x="535" y="1262"/>
                  </a:lnTo>
                  <a:lnTo>
                    <a:pt x="535" y="1264"/>
                  </a:lnTo>
                  <a:lnTo>
                    <a:pt x="535" y="1264"/>
                  </a:lnTo>
                  <a:lnTo>
                    <a:pt x="537" y="1264"/>
                  </a:lnTo>
                  <a:lnTo>
                    <a:pt x="537" y="1264"/>
                  </a:lnTo>
                  <a:lnTo>
                    <a:pt x="537" y="1262"/>
                  </a:lnTo>
                  <a:lnTo>
                    <a:pt x="537" y="1261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1" y="1257"/>
                  </a:lnTo>
                  <a:lnTo>
                    <a:pt x="543" y="1257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543" y="1261"/>
                  </a:lnTo>
                  <a:lnTo>
                    <a:pt x="545" y="1262"/>
                  </a:lnTo>
                  <a:lnTo>
                    <a:pt x="546" y="1262"/>
                  </a:lnTo>
                  <a:lnTo>
                    <a:pt x="548" y="1264"/>
                  </a:lnTo>
                  <a:lnTo>
                    <a:pt x="548" y="1264"/>
                  </a:lnTo>
                  <a:lnTo>
                    <a:pt x="548" y="1266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68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3"/>
                  </a:lnTo>
                  <a:lnTo>
                    <a:pt x="550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5"/>
                  </a:lnTo>
                  <a:lnTo>
                    <a:pt x="548" y="1273"/>
                  </a:lnTo>
                  <a:lnTo>
                    <a:pt x="546" y="1272"/>
                  </a:lnTo>
                  <a:lnTo>
                    <a:pt x="548" y="1272"/>
                  </a:lnTo>
                  <a:lnTo>
                    <a:pt x="548" y="1272"/>
                  </a:lnTo>
                  <a:lnTo>
                    <a:pt x="548" y="1270"/>
                  </a:lnTo>
                  <a:lnTo>
                    <a:pt x="548" y="1270"/>
                  </a:lnTo>
                  <a:lnTo>
                    <a:pt x="546" y="1270"/>
                  </a:lnTo>
                  <a:lnTo>
                    <a:pt x="546" y="1268"/>
                  </a:lnTo>
                  <a:lnTo>
                    <a:pt x="546" y="1266"/>
                  </a:lnTo>
                  <a:lnTo>
                    <a:pt x="545" y="1264"/>
                  </a:lnTo>
                  <a:lnTo>
                    <a:pt x="545" y="1262"/>
                  </a:lnTo>
                  <a:lnTo>
                    <a:pt x="543" y="1262"/>
                  </a:lnTo>
                  <a:lnTo>
                    <a:pt x="543" y="1261"/>
                  </a:lnTo>
                  <a:lnTo>
                    <a:pt x="543" y="1261"/>
                  </a:lnTo>
                  <a:lnTo>
                    <a:pt x="541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37" y="1261"/>
                  </a:lnTo>
                  <a:lnTo>
                    <a:pt x="537" y="1261"/>
                  </a:lnTo>
                  <a:lnTo>
                    <a:pt x="537" y="1262"/>
                  </a:lnTo>
                  <a:lnTo>
                    <a:pt x="537" y="1262"/>
                  </a:lnTo>
                  <a:lnTo>
                    <a:pt x="539" y="1262"/>
                  </a:lnTo>
                  <a:lnTo>
                    <a:pt x="539" y="1262"/>
                  </a:lnTo>
                  <a:lnTo>
                    <a:pt x="541" y="1262"/>
                  </a:lnTo>
                  <a:lnTo>
                    <a:pt x="541" y="1262"/>
                  </a:lnTo>
                  <a:lnTo>
                    <a:pt x="541" y="1264"/>
                  </a:lnTo>
                  <a:lnTo>
                    <a:pt x="543" y="1266"/>
                  </a:lnTo>
                  <a:lnTo>
                    <a:pt x="543" y="1268"/>
                  </a:lnTo>
                  <a:lnTo>
                    <a:pt x="545" y="1270"/>
                  </a:lnTo>
                  <a:lnTo>
                    <a:pt x="545" y="1272"/>
                  </a:lnTo>
                  <a:lnTo>
                    <a:pt x="546" y="1273"/>
                  </a:lnTo>
                  <a:lnTo>
                    <a:pt x="546" y="1273"/>
                  </a:lnTo>
                  <a:lnTo>
                    <a:pt x="546" y="1277"/>
                  </a:lnTo>
                  <a:lnTo>
                    <a:pt x="545" y="1277"/>
                  </a:lnTo>
                  <a:lnTo>
                    <a:pt x="545" y="1279"/>
                  </a:lnTo>
                  <a:lnTo>
                    <a:pt x="545" y="1279"/>
                  </a:lnTo>
                  <a:lnTo>
                    <a:pt x="545" y="1281"/>
                  </a:lnTo>
                  <a:lnTo>
                    <a:pt x="546" y="1281"/>
                  </a:lnTo>
                  <a:lnTo>
                    <a:pt x="546" y="1283"/>
                  </a:lnTo>
                  <a:lnTo>
                    <a:pt x="546" y="1283"/>
                  </a:lnTo>
                  <a:lnTo>
                    <a:pt x="557" y="1283"/>
                  </a:lnTo>
                  <a:lnTo>
                    <a:pt x="652" y="1286"/>
                  </a:lnTo>
                  <a:lnTo>
                    <a:pt x="725" y="1288"/>
                  </a:lnTo>
                  <a:lnTo>
                    <a:pt x="797" y="1290"/>
                  </a:lnTo>
                  <a:lnTo>
                    <a:pt x="797" y="128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567613" y="1614488"/>
              <a:ext cx="14288" cy="22225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9" y="2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9"/>
                </a:cxn>
                <a:cxn ang="0">
                  <a:pos x="6" y="11"/>
                </a:cxn>
                <a:cxn ang="0">
                  <a:pos x="4" y="13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559675" y="1636713"/>
              <a:ext cx="14288" cy="20638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3" y="8"/>
                </a:cxn>
                <a:cxn ang="0">
                  <a:pos x="1" y="10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</a:cxnLst>
              <a:rect l="0" t="0" r="r" b="b"/>
              <a:pathLst>
                <a:path w="9" h="13">
                  <a:moveTo>
                    <a:pt x="9" y="2"/>
                  </a:moveTo>
                  <a:lnTo>
                    <a:pt x="9" y="2"/>
                  </a:lnTo>
                  <a:lnTo>
                    <a:pt x="7" y="4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43800" y="1660525"/>
              <a:ext cx="12700" cy="2063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8" y="0"/>
                </a:cxn>
                <a:cxn ang="0">
                  <a:pos x="8" y="2"/>
                </a:cxn>
                <a:cxn ang="0">
                  <a:pos x="6" y="4"/>
                </a:cxn>
                <a:cxn ang="0">
                  <a:pos x="4" y="5"/>
                </a:cxn>
                <a:cxn ang="0">
                  <a:pos x="4" y="7"/>
                </a:cxn>
                <a:cxn ang="0">
                  <a:pos x="4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</a:cxnLst>
              <a:rect l="0" t="0" r="r" b="b"/>
              <a:pathLst>
                <a:path w="8" h="13">
                  <a:moveTo>
                    <a:pt x="2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539038" y="1701800"/>
              <a:ext cx="4763" cy="1905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" h="12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529513" y="1720850"/>
              <a:ext cx="9525" cy="17463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</a:cxnLst>
              <a:rect l="0" t="0" r="r" b="b"/>
              <a:pathLst>
                <a:path w="6" h="11">
                  <a:moveTo>
                    <a:pt x="4" y="6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7515225" y="1738313"/>
              <a:ext cx="14288" cy="127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</a:cxnLst>
              <a:rect l="0" t="0" r="r" b="b"/>
              <a:pathLst>
                <a:path w="9" h="8">
                  <a:moveTo>
                    <a:pt x="9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7542213" y="1684338"/>
              <a:ext cx="4763" cy="1746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11">
                  <a:moveTo>
                    <a:pt x="1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7526338" y="1727200"/>
              <a:ext cx="9525" cy="6350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7515225" y="1941513"/>
              <a:ext cx="9525" cy="20638"/>
            </a:xfrm>
            <a:custGeom>
              <a:avLst/>
              <a:gdLst/>
              <a:ahLst/>
              <a:cxnLst>
                <a:cxn ang="0">
                  <a:pos x="4" y="9"/>
                </a:cxn>
                <a:cxn ang="0">
                  <a:pos x="4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6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4" y="9"/>
                </a:cxn>
              </a:cxnLst>
              <a:rect l="0" t="0" r="r" b="b"/>
              <a:pathLst>
                <a:path w="6" h="13">
                  <a:moveTo>
                    <a:pt x="4" y="9"/>
                  </a:move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7581900" y="2351088"/>
              <a:ext cx="23813" cy="20638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11"/>
                </a:cxn>
                <a:cxn ang="0">
                  <a:pos x="15" y="11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7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</a:cxnLst>
              <a:rect l="0" t="0" r="r" b="b"/>
              <a:pathLst>
                <a:path w="15" h="13">
                  <a:moveTo>
                    <a:pt x="11" y="4"/>
                  </a:move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7350125" y="2838450"/>
              <a:ext cx="7938" cy="142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lnTo>
                    <a:pt x="5" y="4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7353300" y="2806700"/>
              <a:ext cx="7938" cy="28575"/>
            </a:xfrm>
            <a:custGeom>
              <a:avLst/>
              <a:gdLst/>
              <a:ahLst/>
              <a:cxnLst>
                <a:cxn ang="0">
                  <a:pos x="3" y="13"/>
                </a:cxn>
                <a:cxn ang="0">
                  <a:pos x="3" y="1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2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3" y="16"/>
                </a:cxn>
                <a:cxn ang="0">
                  <a:pos x="3" y="14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2" y="5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3" y="14"/>
                </a:cxn>
                <a:cxn ang="0">
                  <a:pos x="3" y="13"/>
                </a:cxn>
              </a:cxnLst>
              <a:rect l="0" t="0" r="r" b="b"/>
              <a:pathLst>
                <a:path w="5" h="18">
                  <a:moveTo>
                    <a:pt x="3" y="13"/>
                  </a:move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6946900" y="3546475"/>
              <a:ext cx="14288" cy="52388"/>
            </a:xfrm>
            <a:custGeom>
              <a:avLst/>
              <a:gdLst/>
              <a:ahLst/>
              <a:cxnLst>
                <a:cxn ang="0">
                  <a:pos x="9" y="14"/>
                </a:cxn>
                <a:cxn ang="0">
                  <a:pos x="9" y="16"/>
                </a:cxn>
                <a:cxn ang="0">
                  <a:pos x="7" y="18"/>
                </a:cxn>
                <a:cxn ang="0">
                  <a:pos x="7" y="22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9" y="29"/>
                </a:cxn>
                <a:cxn ang="0">
                  <a:pos x="9" y="31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7" y="33"/>
                </a:cxn>
                <a:cxn ang="0">
                  <a:pos x="7" y="31"/>
                </a:cxn>
                <a:cxn ang="0">
                  <a:pos x="6" y="31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7" y="27"/>
                </a:cxn>
                <a:cxn ang="0">
                  <a:pos x="6" y="25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2" y="14"/>
                </a:cxn>
                <a:cxn ang="0">
                  <a:pos x="2" y="14"/>
                </a:cxn>
                <a:cxn ang="0">
                  <a:pos x="0" y="14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2" y="9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6" y="3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7" y="5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9" y="14"/>
                </a:cxn>
              </a:cxnLst>
              <a:rect l="0" t="0" r="r" b="b"/>
              <a:pathLst>
                <a:path w="9" h="33">
                  <a:moveTo>
                    <a:pt x="9" y="14"/>
                  </a:move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6961188" y="3598863"/>
              <a:ext cx="14288" cy="3492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6" y="7"/>
                </a:cxn>
                <a:cxn ang="0">
                  <a:pos x="6" y="9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6" y="12"/>
                </a:cxn>
                <a:cxn ang="0">
                  <a:pos x="6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7" y="20"/>
                </a:cxn>
                <a:cxn ang="0">
                  <a:pos x="9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2" y="12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9" h="2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7185025" y="3960813"/>
              <a:ext cx="39688" cy="84138"/>
            </a:xfrm>
            <a:custGeom>
              <a:avLst/>
              <a:gdLst/>
              <a:ahLst/>
              <a:cxnLst>
                <a:cxn ang="0">
                  <a:pos x="14" y="35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6" y="42"/>
                </a:cxn>
                <a:cxn ang="0">
                  <a:pos x="22" y="49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5" y="53"/>
                </a:cxn>
                <a:cxn ang="0">
                  <a:pos x="24" y="51"/>
                </a:cxn>
                <a:cxn ang="0">
                  <a:pos x="20" y="48"/>
                </a:cxn>
                <a:cxn ang="0">
                  <a:pos x="16" y="44"/>
                </a:cxn>
                <a:cxn ang="0">
                  <a:pos x="14" y="40"/>
                </a:cxn>
                <a:cxn ang="0">
                  <a:pos x="13" y="37"/>
                </a:cxn>
                <a:cxn ang="0">
                  <a:pos x="11" y="35"/>
                </a:cxn>
                <a:cxn ang="0">
                  <a:pos x="9" y="33"/>
                </a:cxn>
                <a:cxn ang="0">
                  <a:pos x="9" y="31"/>
                </a:cxn>
                <a:cxn ang="0">
                  <a:pos x="7" y="29"/>
                </a:cxn>
                <a:cxn ang="0">
                  <a:pos x="5" y="26"/>
                </a:cxn>
                <a:cxn ang="0">
                  <a:pos x="4" y="22"/>
                </a:cxn>
                <a:cxn ang="0">
                  <a:pos x="4" y="20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2" y="18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6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1" y="13"/>
                </a:cxn>
                <a:cxn ang="0">
                  <a:pos x="11" y="17"/>
                </a:cxn>
                <a:cxn ang="0">
                  <a:pos x="11" y="24"/>
                </a:cxn>
                <a:cxn ang="0">
                  <a:pos x="13" y="29"/>
                </a:cxn>
                <a:cxn ang="0">
                  <a:pos x="14" y="33"/>
                </a:cxn>
                <a:cxn ang="0">
                  <a:pos x="14" y="37"/>
                </a:cxn>
              </a:cxnLst>
              <a:rect l="0" t="0" r="r" b="b"/>
              <a:pathLst>
                <a:path w="25" h="53">
                  <a:moveTo>
                    <a:pt x="14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22" y="49"/>
                  </a:lnTo>
                  <a:lnTo>
                    <a:pt x="24" y="49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7129463" y="3883025"/>
              <a:ext cx="136525" cy="211138"/>
            </a:xfrm>
            <a:custGeom>
              <a:avLst/>
              <a:gdLst/>
              <a:ahLst/>
              <a:cxnLst>
                <a:cxn ang="0">
                  <a:pos x="29" y="38"/>
                </a:cxn>
                <a:cxn ang="0">
                  <a:pos x="28" y="38"/>
                </a:cxn>
                <a:cxn ang="0">
                  <a:pos x="29" y="40"/>
                </a:cxn>
                <a:cxn ang="0">
                  <a:pos x="28" y="42"/>
                </a:cxn>
                <a:cxn ang="0">
                  <a:pos x="26" y="42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8" y="51"/>
                </a:cxn>
                <a:cxn ang="0">
                  <a:pos x="31" y="53"/>
                </a:cxn>
                <a:cxn ang="0">
                  <a:pos x="35" y="53"/>
                </a:cxn>
                <a:cxn ang="0">
                  <a:pos x="39" y="53"/>
                </a:cxn>
                <a:cxn ang="0">
                  <a:pos x="40" y="49"/>
                </a:cxn>
                <a:cxn ang="0">
                  <a:pos x="44" y="49"/>
                </a:cxn>
                <a:cxn ang="0">
                  <a:pos x="44" y="47"/>
                </a:cxn>
                <a:cxn ang="0">
                  <a:pos x="48" y="49"/>
                </a:cxn>
                <a:cxn ang="0">
                  <a:pos x="49" y="51"/>
                </a:cxn>
                <a:cxn ang="0">
                  <a:pos x="53" y="62"/>
                </a:cxn>
                <a:cxn ang="0">
                  <a:pos x="51" y="69"/>
                </a:cxn>
                <a:cxn ang="0">
                  <a:pos x="51" y="73"/>
                </a:cxn>
                <a:cxn ang="0">
                  <a:pos x="51" y="75"/>
                </a:cxn>
                <a:cxn ang="0">
                  <a:pos x="53" y="78"/>
                </a:cxn>
                <a:cxn ang="0">
                  <a:pos x="53" y="80"/>
                </a:cxn>
                <a:cxn ang="0">
                  <a:pos x="53" y="82"/>
                </a:cxn>
                <a:cxn ang="0">
                  <a:pos x="55" y="84"/>
                </a:cxn>
                <a:cxn ang="0">
                  <a:pos x="57" y="89"/>
                </a:cxn>
                <a:cxn ang="0">
                  <a:pos x="57" y="93"/>
                </a:cxn>
                <a:cxn ang="0">
                  <a:pos x="59" y="97"/>
                </a:cxn>
                <a:cxn ang="0">
                  <a:pos x="62" y="102"/>
                </a:cxn>
                <a:cxn ang="0">
                  <a:pos x="64" y="106"/>
                </a:cxn>
                <a:cxn ang="0">
                  <a:pos x="68" y="113"/>
                </a:cxn>
                <a:cxn ang="0">
                  <a:pos x="71" y="117"/>
                </a:cxn>
                <a:cxn ang="0">
                  <a:pos x="77" y="120"/>
                </a:cxn>
                <a:cxn ang="0">
                  <a:pos x="77" y="124"/>
                </a:cxn>
                <a:cxn ang="0">
                  <a:pos x="82" y="128"/>
                </a:cxn>
                <a:cxn ang="0">
                  <a:pos x="86" y="131"/>
                </a:cxn>
                <a:cxn ang="0">
                  <a:pos x="82" y="128"/>
                </a:cxn>
                <a:cxn ang="0">
                  <a:pos x="66" y="108"/>
                </a:cxn>
                <a:cxn ang="0">
                  <a:pos x="55" y="80"/>
                </a:cxn>
                <a:cxn ang="0">
                  <a:pos x="51" y="71"/>
                </a:cxn>
                <a:cxn ang="0">
                  <a:pos x="59" y="66"/>
                </a:cxn>
                <a:cxn ang="0">
                  <a:pos x="55" y="58"/>
                </a:cxn>
                <a:cxn ang="0">
                  <a:pos x="44" y="45"/>
                </a:cxn>
                <a:cxn ang="0">
                  <a:pos x="29" y="31"/>
                </a:cxn>
                <a:cxn ang="0">
                  <a:pos x="15" y="16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5"/>
                </a:cxn>
                <a:cxn ang="0">
                  <a:pos x="4" y="7"/>
                </a:cxn>
                <a:cxn ang="0">
                  <a:pos x="7" y="11"/>
                </a:cxn>
                <a:cxn ang="0">
                  <a:pos x="15" y="16"/>
                </a:cxn>
                <a:cxn ang="0">
                  <a:pos x="20" y="22"/>
                </a:cxn>
                <a:cxn ang="0">
                  <a:pos x="24" y="25"/>
                </a:cxn>
                <a:cxn ang="0">
                  <a:pos x="28" y="29"/>
                </a:cxn>
                <a:cxn ang="0">
                  <a:pos x="29" y="33"/>
                </a:cxn>
                <a:cxn ang="0">
                  <a:pos x="31" y="35"/>
                </a:cxn>
                <a:cxn ang="0">
                  <a:pos x="37" y="38"/>
                </a:cxn>
                <a:cxn ang="0">
                  <a:pos x="40" y="42"/>
                </a:cxn>
                <a:cxn ang="0">
                  <a:pos x="39" y="42"/>
                </a:cxn>
              </a:cxnLst>
              <a:rect l="0" t="0" r="r" b="b"/>
              <a:pathLst>
                <a:path w="86" h="133">
                  <a:moveTo>
                    <a:pt x="40" y="44"/>
                  </a:moveTo>
                  <a:lnTo>
                    <a:pt x="40" y="44"/>
                  </a:lnTo>
                  <a:lnTo>
                    <a:pt x="39" y="44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29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40" y="53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0" y="49"/>
                  </a:lnTo>
                  <a:lnTo>
                    <a:pt x="42" y="49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4" y="47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8" y="4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3" y="75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3" y="78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89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2"/>
                  </a:lnTo>
                  <a:lnTo>
                    <a:pt x="60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1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68" y="113"/>
                  </a:lnTo>
                  <a:lnTo>
                    <a:pt x="68" y="113"/>
                  </a:lnTo>
                  <a:lnTo>
                    <a:pt x="70" y="113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1" y="115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3" y="119"/>
                  </a:lnTo>
                  <a:lnTo>
                    <a:pt x="73" y="119"/>
                  </a:lnTo>
                  <a:lnTo>
                    <a:pt x="75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0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30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3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6" y="130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2" y="126"/>
                  </a:lnTo>
                  <a:lnTo>
                    <a:pt x="79" y="122"/>
                  </a:lnTo>
                  <a:lnTo>
                    <a:pt x="77" y="120"/>
                  </a:lnTo>
                  <a:lnTo>
                    <a:pt x="75" y="117"/>
                  </a:lnTo>
                  <a:lnTo>
                    <a:pt x="73" y="117"/>
                  </a:lnTo>
                  <a:lnTo>
                    <a:pt x="71" y="115"/>
                  </a:lnTo>
                  <a:lnTo>
                    <a:pt x="70" y="113"/>
                  </a:lnTo>
                  <a:lnTo>
                    <a:pt x="68" y="111"/>
                  </a:lnTo>
                  <a:lnTo>
                    <a:pt x="66" y="108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0" y="97"/>
                  </a:lnTo>
                  <a:lnTo>
                    <a:pt x="59" y="95"/>
                  </a:lnTo>
                  <a:lnTo>
                    <a:pt x="59" y="91"/>
                  </a:lnTo>
                  <a:lnTo>
                    <a:pt x="57" y="88"/>
                  </a:lnTo>
                  <a:lnTo>
                    <a:pt x="57" y="84"/>
                  </a:lnTo>
                  <a:lnTo>
                    <a:pt x="55" y="80"/>
                  </a:lnTo>
                  <a:lnTo>
                    <a:pt x="55" y="78"/>
                  </a:lnTo>
                  <a:lnTo>
                    <a:pt x="55" y="75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1" y="7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5" y="58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49" y="49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0"/>
                  </a:lnTo>
                  <a:lnTo>
                    <a:pt x="39" y="40"/>
                  </a:lnTo>
                  <a:lnTo>
                    <a:pt x="39" y="38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5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4" y="2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7385050" y="4564063"/>
              <a:ext cx="41275" cy="93663"/>
            </a:xfrm>
            <a:custGeom>
              <a:avLst/>
              <a:gdLst/>
              <a:ahLst/>
              <a:cxnLst>
                <a:cxn ang="0">
                  <a:pos x="2" y="59"/>
                </a:cxn>
                <a:cxn ang="0">
                  <a:pos x="4" y="57"/>
                </a:cxn>
                <a:cxn ang="0">
                  <a:pos x="5" y="53"/>
                </a:cxn>
                <a:cxn ang="0">
                  <a:pos x="7" y="50"/>
                </a:cxn>
                <a:cxn ang="0">
                  <a:pos x="7" y="48"/>
                </a:cxn>
                <a:cxn ang="0">
                  <a:pos x="9" y="46"/>
                </a:cxn>
                <a:cxn ang="0">
                  <a:pos x="11" y="44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5" y="35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6" y="35"/>
                </a:cxn>
                <a:cxn ang="0">
                  <a:pos x="18" y="31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18" y="26"/>
                </a:cxn>
                <a:cxn ang="0">
                  <a:pos x="20" y="22"/>
                </a:cxn>
                <a:cxn ang="0">
                  <a:pos x="20" y="19"/>
                </a:cxn>
                <a:cxn ang="0">
                  <a:pos x="22" y="15"/>
                </a:cxn>
                <a:cxn ang="0">
                  <a:pos x="24" y="8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2" y="6"/>
                </a:cxn>
                <a:cxn ang="0">
                  <a:pos x="20" y="9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20" y="13"/>
                </a:cxn>
                <a:cxn ang="0">
                  <a:pos x="20" y="17"/>
                </a:cxn>
                <a:cxn ang="0">
                  <a:pos x="18" y="20"/>
                </a:cxn>
                <a:cxn ang="0">
                  <a:pos x="16" y="20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6" y="26"/>
                </a:cxn>
                <a:cxn ang="0">
                  <a:pos x="15" y="28"/>
                </a:cxn>
                <a:cxn ang="0">
                  <a:pos x="13" y="29"/>
                </a:cxn>
                <a:cxn ang="0">
                  <a:pos x="13" y="31"/>
                </a:cxn>
                <a:cxn ang="0">
                  <a:pos x="13" y="33"/>
                </a:cxn>
                <a:cxn ang="0">
                  <a:pos x="13" y="35"/>
                </a:cxn>
                <a:cxn ang="0">
                  <a:pos x="11" y="37"/>
                </a:cxn>
                <a:cxn ang="0">
                  <a:pos x="9" y="37"/>
                </a:cxn>
                <a:cxn ang="0">
                  <a:pos x="11" y="39"/>
                </a:cxn>
                <a:cxn ang="0">
                  <a:pos x="9" y="42"/>
                </a:cxn>
                <a:cxn ang="0">
                  <a:pos x="7" y="46"/>
                </a:cxn>
                <a:cxn ang="0">
                  <a:pos x="7" y="48"/>
                </a:cxn>
                <a:cxn ang="0">
                  <a:pos x="5" y="50"/>
                </a:cxn>
                <a:cxn ang="0">
                  <a:pos x="4" y="50"/>
                </a:cxn>
                <a:cxn ang="0">
                  <a:pos x="4" y="53"/>
                </a:cxn>
                <a:cxn ang="0">
                  <a:pos x="2" y="57"/>
                </a:cxn>
                <a:cxn ang="0">
                  <a:pos x="0" y="57"/>
                </a:cxn>
              </a:cxnLst>
              <a:rect l="0" t="0" r="r" b="b"/>
              <a:pathLst>
                <a:path w="26" h="59">
                  <a:moveTo>
                    <a:pt x="0" y="57"/>
                  </a:moveTo>
                  <a:lnTo>
                    <a:pt x="0" y="5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7254875" y="4732338"/>
              <a:ext cx="17463" cy="20638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7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6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1" h="13">
                  <a:moveTo>
                    <a:pt x="7" y="11"/>
                  </a:move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7219950" y="4746625"/>
              <a:ext cx="20638" cy="26988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5" y="11"/>
                </a:cxn>
                <a:cxn ang="0">
                  <a:pos x="7" y="11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7" y="4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6"/>
                </a:cxn>
                <a:cxn ang="0">
                  <a:pos x="13" y="8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3" y="13"/>
                </a:cxn>
                <a:cxn ang="0">
                  <a:pos x="3" y="15"/>
                </a:cxn>
                <a:cxn ang="0">
                  <a:pos x="2" y="15"/>
                </a:cxn>
                <a:cxn ang="0">
                  <a:pos x="3" y="15"/>
                </a:cxn>
                <a:cxn ang="0">
                  <a:pos x="2" y="13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13"/>
                </a:cxn>
                <a:cxn ang="0">
                  <a:pos x="2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9"/>
                </a:cxn>
                <a:cxn ang="0">
                  <a:pos x="3" y="11"/>
                </a:cxn>
              </a:cxnLst>
              <a:rect l="0" t="0" r="r" b="b"/>
              <a:pathLst>
                <a:path w="13" h="17">
                  <a:moveTo>
                    <a:pt x="3" y="11"/>
                  </a:move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7205663" y="4770438"/>
              <a:ext cx="11113" cy="111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7191375" y="4778375"/>
              <a:ext cx="14288" cy="95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7191375" y="4778375"/>
              <a:ext cx="1588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7346950" y="4689475"/>
              <a:ext cx="11113" cy="79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6" y="0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7321550" y="4706938"/>
              <a:ext cx="11113" cy="1428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7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</a:cxnLst>
              <a:rect l="0" t="0" r="r" b="b"/>
              <a:pathLst>
                <a:path w="7" h="9">
                  <a:moveTo>
                    <a:pt x="2" y="5"/>
                  </a:move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7304088" y="4718050"/>
              <a:ext cx="14288" cy="11113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3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7242175" y="4732338"/>
              <a:ext cx="9525" cy="9525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7265988" y="4735513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7280275" y="4738688"/>
              <a:ext cx="3175" cy="6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7251700" y="4741863"/>
              <a:ext cx="6350" cy="3175"/>
            </a:xfrm>
            <a:custGeom>
              <a:avLst/>
              <a:gdLst/>
              <a:ahLst/>
              <a:cxnLst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4" y="2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7272338" y="4745038"/>
              <a:ext cx="47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7258050" y="4745038"/>
              <a:ext cx="15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7245350" y="4746625"/>
              <a:ext cx="6350" cy="635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7234238" y="4745038"/>
              <a:ext cx="11113" cy="79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</a:cxnLst>
              <a:rect l="0" t="0" r="r" b="b"/>
              <a:pathLst>
                <a:path w="7" h="5">
                  <a:moveTo>
                    <a:pt x="2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7275513" y="4738688"/>
              <a:ext cx="1588" cy="31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7375525" y="4660900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364413" y="4675188"/>
              <a:ext cx="6350" cy="79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6378575" y="3935413"/>
              <a:ext cx="23813" cy="111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3"/>
                </a:cxn>
                <a:cxn ang="0">
                  <a:pos x="5" y="5"/>
                </a:cxn>
                <a:cxn ang="0">
                  <a:pos x="9" y="7"/>
                </a:cxn>
                <a:cxn ang="0">
                  <a:pos x="11" y="7"/>
                </a:cxn>
                <a:cxn ang="0">
                  <a:pos x="13" y="7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5" y="3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1" y="3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6402388" y="3905250"/>
              <a:ext cx="63500" cy="47625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3" y="30"/>
                </a:cxn>
                <a:cxn ang="0">
                  <a:pos x="5" y="30"/>
                </a:cxn>
                <a:cxn ang="0">
                  <a:pos x="5" y="30"/>
                </a:cxn>
                <a:cxn ang="0">
                  <a:pos x="7" y="30"/>
                </a:cxn>
                <a:cxn ang="0">
                  <a:pos x="10" y="28"/>
                </a:cxn>
                <a:cxn ang="0">
                  <a:pos x="14" y="26"/>
                </a:cxn>
                <a:cxn ang="0">
                  <a:pos x="16" y="24"/>
                </a:cxn>
                <a:cxn ang="0">
                  <a:pos x="18" y="22"/>
                </a:cxn>
                <a:cxn ang="0">
                  <a:pos x="20" y="21"/>
                </a:cxn>
                <a:cxn ang="0">
                  <a:pos x="23" y="19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31" y="11"/>
                </a:cxn>
                <a:cxn ang="0">
                  <a:pos x="32" y="10"/>
                </a:cxn>
                <a:cxn ang="0">
                  <a:pos x="34" y="8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2"/>
                </a:cxn>
                <a:cxn ang="0">
                  <a:pos x="36" y="4"/>
                </a:cxn>
                <a:cxn ang="0">
                  <a:pos x="36" y="6"/>
                </a:cxn>
                <a:cxn ang="0">
                  <a:pos x="34" y="6"/>
                </a:cxn>
                <a:cxn ang="0">
                  <a:pos x="32" y="8"/>
                </a:cxn>
                <a:cxn ang="0">
                  <a:pos x="31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29" y="13"/>
                </a:cxn>
                <a:cxn ang="0">
                  <a:pos x="29" y="13"/>
                </a:cxn>
                <a:cxn ang="0">
                  <a:pos x="25" y="13"/>
                </a:cxn>
                <a:cxn ang="0">
                  <a:pos x="25" y="15"/>
                </a:cxn>
                <a:cxn ang="0">
                  <a:pos x="21" y="17"/>
                </a:cxn>
                <a:cxn ang="0">
                  <a:pos x="20" y="19"/>
                </a:cxn>
                <a:cxn ang="0">
                  <a:pos x="18" y="19"/>
                </a:cxn>
                <a:cxn ang="0">
                  <a:pos x="18" y="19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2"/>
                </a:cxn>
                <a:cxn ang="0">
                  <a:pos x="10" y="26"/>
                </a:cxn>
                <a:cxn ang="0">
                  <a:pos x="10" y="26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5" y="28"/>
                </a:cxn>
                <a:cxn ang="0">
                  <a:pos x="1" y="26"/>
                </a:cxn>
                <a:cxn ang="0">
                  <a:pos x="0" y="26"/>
                </a:cxn>
              </a:cxnLst>
              <a:rect l="0" t="0" r="r" b="b"/>
              <a:pathLst>
                <a:path w="40" h="30">
                  <a:moveTo>
                    <a:pt x="0" y="26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6469063" y="3887788"/>
              <a:ext cx="14288" cy="1587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3" y="8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0" y="8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5832475" y="3921125"/>
              <a:ext cx="41275" cy="1111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8" y="3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2" y="5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0" y="3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7" y="1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5757863" y="3938588"/>
              <a:ext cx="39688" cy="476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4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8" y="1"/>
                </a:cxn>
                <a:cxn ang="0">
                  <a:pos x="20" y="1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4" y="1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20" y="1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3" y="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25" h="3">
                  <a:moveTo>
                    <a:pt x="0" y="1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5803900" y="3938588"/>
              <a:ext cx="17463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1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5691188" y="4195763"/>
              <a:ext cx="11113" cy="1746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7" y="4"/>
                </a:cxn>
                <a:cxn ang="0">
                  <a:pos x="5" y="4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5" y="6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9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2" y="11"/>
                </a:cxn>
                <a:cxn ang="0">
                  <a:pos x="0" y="11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7" y="4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4425950" y="4468813"/>
              <a:ext cx="73025" cy="73025"/>
            </a:xfrm>
            <a:custGeom>
              <a:avLst/>
              <a:gdLst/>
              <a:ahLst/>
              <a:cxnLst>
                <a:cxn ang="0">
                  <a:pos x="6" y="35"/>
                </a:cxn>
                <a:cxn ang="0">
                  <a:pos x="6" y="33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4" y="31"/>
                </a:cxn>
                <a:cxn ang="0">
                  <a:pos x="4" y="33"/>
                </a:cxn>
                <a:cxn ang="0">
                  <a:pos x="2" y="35"/>
                </a:cxn>
                <a:cxn ang="0">
                  <a:pos x="4" y="35"/>
                </a:cxn>
                <a:cxn ang="0">
                  <a:pos x="4" y="36"/>
                </a:cxn>
                <a:cxn ang="0">
                  <a:pos x="4" y="38"/>
                </a:cxn>
                <a:cxn ang="0">
                  <a:pos x="4" y="40"/>
                </a:cxn>
                <a:cxn ang="0">
                  <a:pos x="2" y="42"/>
                </a:cxn>
                <a:cxn ang="0">
                  <a:pos x="2" y="44"/>
                </a:cxn>
                <a:cxn ang="0">
                  <a:pos x="2" y="46"/>
                </a:cxn>
                <a:cxn ang="0">
                  <a:pos x="6" y="40"/>
                </a:cxn>
                <a:cxn ang="0">
                  <a:pos x="13" y="35"/>
                </a:cxn>
                <a:cxn ang="0">
                  <a:pos x="17" y="31"/>
                </a:cxn>
                <a:cxn ang="0">
                  <a:pos x="22" y="27"/>
                </a:cxn>
                <a:cxn ang="0">
                  <a:pos x="26" y="24"/>
                </a:cxn>
                <a:cxn ang="0">
                  <a:pos x="31" y="18"/>
                </a:cxn>
                <a:cxn ang="0">
                  <a:pos x="40" y="13"/>
                </a:cxn>
                <a:cxn ang="0">
                  <a:pos x="46" y="9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0" y="9"/>
                </a:cxn>
                <a:cxn ang="0">
                  <a:pos x="35" y="11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5" y="11"/>
                </a:cxn>
                <a:cxn ang="0">
                  <a:pos x="37" y="11"/>
                </a:cxn>
                <a:cxn ang="0">
                  <a:pos x="35" y="13"/>
                </a:cxn>
                <a:cxn ang="0">
                  <a:pos x="33" y="15"/>
                </a:cxn>
                <a:cxn ang="0">
                  <a:pos x="31" y="15"/>
                </a:cxn>
                <a:cxn ang="0">
                  <a:pos x="29" y="15"/>
                </a:cxn>
                <a:cxn ang="0">
                  <a:pos x="29" y="15"/>
                </a:cxn>
                <a:cxn ang="0">
                  <a:pos x="29" y="16"/>
                </a:cxn>
                <a:cxn ang="0">
                  <a:pos x="28" y="15"/>
                </a:cxn>
                <a:cxn ang="0">
                  <a:pos x="26" y="16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4" y="18"/>
                </a:cxn>
                <a:cxn ang="0">
                  <a:pos x="22" y="18"/>
                </a:cxn>
                <a:cxn ang="0">
                  <a:pos x="24" y="20"/>
                </a:cxn>
                <a:cxn ang="0">
                  <a:pos x="20" y="22"/>
                </a:cxn>
                <a:cxn ang="0">
                  <a:pos x="20" y="24"/>
                </a:cxn>
                <a:cxn ang="0">
                  <a:pos x="19" y="26"/>
                </a:cxn>
                <a:cxn ang="0">
                  <a:pos x="17" y="26"/>
                </a:cxn>
                <a:cxn ang="0">
                  <a:pos x="15" y="26"/>
                </a:cxn>
                <a:cxn ang="0">
                  <a:pos x="17" y="27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9" y="31"/>
                </a:cxn>
                <a:cxn ang="0">
                  <a:pos x="8" y="31"/>
                </a:cxn>
                <a:cxn ang="0">
                  <a:pos x="8" y="33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6" y="36"/>
                </a:cxn>
              </a:cxnLst>
              <a:rect l="0" t="0" r="r" b="b"/>
              <a:pathLst>
                <a:path w="46" h="46">
                  <a:moveTo>
                    <a:pt x="6" y="36"/>
                  </a:moveTo>
                  <a:lnTo>
                    <a:pt x="6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9" y="38"/>
                  </a:lnTo>
                  <a:lnTo>
                    <a:pt x="11" y="36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20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5" y="16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4" y="11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6"/>
                  </a:lnTo>
                  <a:lnTo>
                    <a:pt x="6" y="3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4394200" y="4529138"/>
              <a:ext cx="31750" cy="58738"/>
            </a:xfrm>
            <a:custGeom>
              <a:avLst/>
              <a:gdLst/>
              <a:ahLst/>
              <a:cxnLst>
                <a:cxn ang="0">
                  <a:pos x="9" y="24"/>
                </a:cxn>
                <a:cxn ang="0">
                  <a:pos x="6" y="28"/>
                </a:cxn>
                <a:cxn ang="0">
                  <a:pos x="2" y="33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33"/>
                </a:cxn>
                <a:cxn ang="0">
                  <a:pos x="2" y="31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" y="26"/>
                </a:cxn>
                <a:cxn ang="0">
                  <a:pos x="6" y="24"/>
                </a:cxn>
                <a:cxn ang="0">
                  <a:pos x="7" y="22"/>
                </a:cxn>
                <a:cxn ang="0">
                  <a:pos x="7" y="20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7" y="15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11" y="4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5" y="2"/>
                </a:cxn>
                <a:cxn ang="0">
                  <a:pos x="17" y="0"/>
                </a:cxn>
                <a:cxn ang="0">
                  <a:pos x="18" y="0"/>
                </a:cxn>
                <a:cxn ang="0">
                  <a:pos x="20" y="2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3" y="17"/>
                </a:cxn>
                <a:cxn ang="0">
                  <a:pos x="9" y="20"/>
                </a:cxn>
              </a:cxnLst>
              <a:rect l="0" t="0" r="r" b="b"/>
              <a:pathLst>
                <a:path w="20" h="37">
                  <a:moveTo>
                    <a:pt x="9" y="20"/>
                  </a:moveTo>
                  <a:lnTo>
                    <a:pt x="9" y="22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9"/>
                  </a:lnTo>
                  <a:lnTo>
                    <a:pt x="9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4341813" y="4591050"/>
              <a:ext cx="52388" cy="123825"/>
            </a:xfrm>
            <a:custGeom>
              <a:avLst/>
              <a:gdLst/>
              <a:ahLst/>
              <a:cxnLst>
                <a:cxn ang="0">
                  <a:pos x="13" y="40"/>
                </a:cxn>
                <a:cxn ang="0">
                  <a:pos x="11" y="44"/>
                </a:cxn>
                <a:cxn ang="0">
                  <a:pos x="8" y="53"/>
                </a:cxn>
                <a:cxn ang="0">
                  <a:pos x="6" y="58"/>
                </a:cxn>
                <a:cxn ang="0">
                  <a:pos x="4" y="71"/>
                </a:cxn>
                <a:cxn ang="0">
                  <a:pos x="2" y="78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2" y="75"/>
                </a:cxn>
                <a:cxn ang="0">
                  <a:pos x="0" y="73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4" y="67"/>
                </a:cxn>
                <a:cxn ang="0">
                  <a:pos x="2" y="65"/>
                </a:cxn>
                <a:cxn ang="0">
                  <a:pos x="2" y="62"/>
                </a:cxn>
                <a:cxn ang="0">
                  <a:pos x="4" y="56"/>
                </a:cxn>
                <a:cxn ang="0">
                  <a:pos x="6" y="53"/>
                </a:cxn>
                <a:cxn ang="0">
                  <a:pos x="6" y="51"/>
                </a:cxn>
                <a:cxn ang="0">
                  <a:pos x="6" y="47"/>
                </a:cxn>
                <a:cxn ang="0">
                  <a:pos x="6" y="45"/>
                </a:cxn>
                <a:cxn ang="0">
                  <a:pos x="9" y="42"/>
                </a:cxn>
                <a:cxn ang="0">
                  <a:pos x="11" y="36"/>
                </a:cxn>
                <a:cxn ang="0">
                  <a:pos x="11" y="34"/>
                </a:cxn>
                <a:cxn ang="0">
                  <a:pos x="13" y="33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13" y="27"/>
                </a:cxn>
                <a:cxn ang="0">
                  <a:pos x="11" y="23"/>
                </a:cxn>
                <a:cxn ang="0">
                  <a:pos x="13" y="25"/>
                </a:cxn>
                <a:cxn ang="0">
                  <a:pos x="17" y="25"/>
                </a:cxn>
                <a:cxn ang="0">
                  <a:pos x="17" y="27"/>
                </a:cxn>
                <a:cxn ang="0">
                  <a:pos x="19" y="27"/>
                </a:cxn>
                <a:cxn ang="0">
                  <a:pos x="19" y="25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16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4" y="14"/>
                </a:cxn>
                <a:cxn ang="0">
                  <a:pos x="24" y="12"/>
                </a:cxn>
                <a:cxn ang="0">
                  <a:pos x="26" y="11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9" y="3"/>
                </a:cxn>
                <a:cxn ang="0">
                  <a:pos x="29" y="2"/>
                </a:cxn>
                <a:cxn ang="0">
                  <a:pos x="28" y="2"/>
                </a:cxn>
                <a:cxn ang="0">
                  <a:pos x="26" y="2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29" y="5"/>
                </a:cxn>
                <a:cxn ang="0">
                  <a:pos x="26" y="14"/>
                </a:cxn>
                <a:cxn ang="0">
                  <a:pos x="20" y="22"/>
                </a:cxn>
                <a:cxn ang="0">
                  <a:pos x="15" y="38"/>
                </a:cxn>
              </a:cxnLst>
              <a:rect l="0" t="0" r="r" b="b"/>
              <a:pathLst>
                <a:path w="33" h="78">
                  <a:moveTo>
                    <a:pt x="15" y="38"/>
                  </a:moveTo>
                  <a:lnTo>
                    <a:pt x="15" y="38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7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0" y="22"/>
                  </a:lnTo>
                  <a:lnTo>
                    <a:pt x="20" y="25"/>
                  </a:lnTo>
                  <a:lnTo>
                    <a:pt x="19" y="29"/>
                  </a:lnTo>
                  <a:lnTo>
                    <a:pt x="17" y="33"/>
                  </a:lnTo>
                  <a:lnTo>
                    <a:pt x="15" y="3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4341813" y="4718050"/>
              <a:ext cx="58738" cy="217488"/>
            </a:xfrm>
            <a:custGeom>
              <a:avLst/>
              <a:gdLst/>
              <a:ahLst/>
              <a:cxnLst>
                <a:cxn ang="0">
                  <a:pos x="6" y="48"/>
                </a:cxn>
                <a:cxn ang="0">
                  <a:pos x="6" y="44"/>
                </a:cxn>
                <a:cxn ang="0">
                  <a:pos x="4" y="40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4" y="31"/>
                </a:cxn>
                <a:cxn ang="0">
                  <a:pos x="4" y="29"/>
                </a:cxn>
                <a:cxn ang="0">
                  <a:pos x="2" y="26"/>
                </a:cxn>
                <a:cxn ang="0">
                  <a:pos x="2" y="22"/>
                </a:cxn>
                <a:cxn ang="0">
                  <a:pos x="2" y="17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7"/>
                </a:cxn>
                <a:cxn ang="0">
                  <a:pos x="4" y="18"/>
                </a:cxn>
                <a:cxn ang="0">
                  <a:pos x="6" y="31"/>
                </a:cxn>
                <a:cxn ang="0">
                  <a:pos x="8" y="44"/>
                </a:cxn>
                <a:cxn ang="0">
                  <a:pos x="15" y="64"/>
                </a:cxn>
                <a:cxn ang="0">
                  <a:pos x="19" y="77"/>
                </a:cxn>
                <a:cxn ang="0">
                  <a:pos x="24" y="90"/>
                </a:cxn>
                <a:cxn ang="0">
                  <a:pos x="31" y="112"/>
                </a:cxn>
                <a:cxn ang="0">
                  <a:pos x="35" y="130"/>
                </a:cxn>
                <a:cxn ang="0">
                  <a:pos x="35" y="135"/>
                </a:cxn>
                <a:cxn ang="0">
                  <a:pos x="35" y="132"/>
                </a:cxn>
                <a:cxn ang="0">
                  <a:pos x="33" y="126"/>
                </a:cxn>
                <a:cxn ang="0">
                  <a:pos x="33" y="121"/>
                </a:cxn>
                <a:cxn ang="0">
                  <a:pos x="31" y="117"/>
                </a:cxn>
                <a:cxn ang="0">
                  <a:pos x="31" y="115"/>
                </a:cxn>
                <a:cxn ang="0">
                  <a:pos x="29" y="113"/>
                </a:cxn>
                <a:cxn ang="0">
                  <a:pos x="29" y="110"/>
                </a:cxn>
                <a:cxn ang="0">
                  <a:pos x="29" y="106"/>
                </a:cxn>
                <a:cxn ang="0">
                  <a:pos x="28" y="102"/>
                </a:cxn>
                <a:cxn ang="0">
                  <a:pos x="28" y="101"/>
                </a:cxn>
                <a:cxn ang="0">
                  <a:pos x="26" y="97"/>
                </a:cxn>
                <a:cxn ang="0">
                  <a:pos x="26" y="95"/>
                </a:cxn>
                <a:cxn ang="0">
                  <a:pos x="24" y="93"/>
                </a:cxn>
                <a:cxn ang="0">
                  <a:pos x="24" y="91"/>
                </a:cxn>
                <a:cxn ang="0">
                  <a:pos x="22" y="90"/>
                </a:cxn>
                <a:cxn ang="0">
                  <a:pos x="22" y="88"/>
                </a:cxn>
                <a:cxn ang="0">
                  <a:pos x="22" y="86"/>
                </a:cxn>
                <a:cxn ang="0">
                  <a:pos x="20" y="84"/>
                </a:cxn>
                <a:cxn ang="0">
                  <a:pos x="20" y="82"/>
                </a:cxn>
                <a:cxn ang="0">
                  <a:pos x="20" y="80"/>
                </a:cxn>
                <a:cxn ang="0">
                  <a:pos x="19" y="77"/>
                </a:cxn>
                <a:cxn ang="0">
                  <a:pos x="17" y="73"/>
                </a:cxn>
                <a:cxn ang="0">
                  <a:pos x="17" y="71"/>
                </a:cxn>
                <a:cxn ang="0">
                  <a:pos x="15" y="70"/>
                </a:cxn>
                <a:cxn ang="0">
                  <a:pos x="15" y="68"/>
                </a:cxn>
                <a:cxn ang="0">
                  <a:pos x="13" y="70"/>
                </a:cxn>
                <a:cxn ang="0">
                  <a:pos x="11" y="68"/>
                </a:cxn>
                <a:cxn ang="0">
                  <a:pos x="13" y="66"/>
                </a:cxn>
                <a:cxn ang="0">
                  <a:pos x="11" y="66"/>
                </a:cxn>
                <a:cxn ang="0">
                  <a:pos x="11" y="64"/>
                </a:cxn>
                <a:cxn ang="0">
                  <a:pos x="9" y="60"/>
                </a:cxn>
                <a:cxn ang="0">
                  <a:pos x="9" y="59"/>
                </a:cxn>
                <a:cxn ang="0">
                  <a:pos x="11" y="59"/>
                </a:cxn>
                <a:cxn ang="0">
                  <a:pos x="8" y="57"/>
                </a:cxn>
                <a:cxn ang="0">
                  <a:pos x="8" y="55"/>
                </a:cxn>
                <a:cxn ang="0">
                  <a:pos x="9" y="53"/>
                </a:cxn>
              </a:cxnLst>
              <a:rect l="0" t="0" r="r" b="b"/>
              <a:pathLst>
                <a:path w="37" h="137">
                  <a:moveTo>
                    <a:pt x="8" y="51"/>
                  </a:move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7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4" y="86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6" y="93"/>
                  </a:lnTo>
                  <a:lnTo>
                    <a:pt x="28" y="95"/>
                  </a:lnTo>
                  <a:lnTo>
                    <a:pt x="28" y="99"/>
                  </a:lnTo>
                  <a:lnTo>
                    <a:pt x="29" y="104"/>
                  </a:lnTo>
                  <a:lnTo>
                    <a:pt x="29" y="106"/>
                  </a:lnTo>
                  <a:lnTo>
                    <a:pt x="31" y="108"/>
                  </a:lnTo>
                  <a:lnTo>
                    <a:pt x="31" y="110"/>
                  </a:lnTo>
                  <a:lnTo>
                    <a:pt x="31" y="112"/>
                  </a:lnTo>
                  <a:lnTo>
                    <a:pt x="31" y="113"/>
                  </a:lnTo>
                  <a:lnTo>
                    <a:pt x="33" y="117"/>
                  </a:lnTo>
                  <a:lnTo>
                    <a:pt x="33" y="119"/>
                  </a:lnTo>
                  <a:lnTo>
                    <a:pt x="33" y="123"/>
                  </a:lnTo>
                  <a:lnTo>
                    <a:pt x="35" y="124"/>
                  </a:lnTo>
                  <a:lnTo>
                    <a:pt x="35" y="126"/>
                  </a:lnTo>
                  <a:lnTo>
                    <a:pt x="35" y="128"/>
                  </a:lnTo>
                  <a:lnTo>
                    <a:pt x="35" y="130"/>
                  </a:lnTo>
                  <a:lnTo>
                    <a:pt x="35" y="132"/>
                  </a:lnTo>
                  <a:lnTo>
                    <a:pt x="37" y="133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5" y="137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5" y="128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5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6" y="99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9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7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1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1"/>
                  </a:lnTo>
                  <a:lnTo>
                    <a:pt x="8" y="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501650" y="3203575"/>
              <a:ext cx="23813" cy="1111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7"/>
                </a:cxn>
                <a:cxn ang="0">
                  <a:pos x="11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533400" y="3217863"/>
              <a:ext cx="44450" cy="26988"/>
            </a:xfrm>
            <a:custGeom>
              <a:avLst/>
              <a:gdLst/>
              <a:ahLst/>
              <a:cxnLst>
                <a:cxn ang="0">
                  <a:pos x="28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20" y="15"/>
                </a:cxn>
                <a:cxn ang="0">
                  <a:pos x="18" y="17"/>
                </a:cxn>
                <a:cxn ang="0">
                  <a:pos x="17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4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6"/>
                </a:cxn>
                <a:cxn ang="0">
                  <a:pos x="26" y="9"/>
                </a:cxn>
                <a:cxn ang="0">
                  <a:pos x="28" y="8"/>
                </a:cxn>
                <a:cxn ang="0">
                  <a:pos x="28" y="9"/>
                </a:cxn>
                <a:cxn ang="0">
                  <a:pos x="28" y="11"/>
                </a:cxn>
              </a:cxnLst>
              <a:rect l="0" t="0" r="r" b="b"/>
              <a:pathLst>
                <a:path w="28" h="17">
                  <a:moveTo>
                    <a:pt x="28" y="13"/>
                  </a:move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588963" y="3214688"/>
              <a:ext cx="63500" cy="26988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38" y="13"/>
                </a:cxn>
                <a:cxn ang="0">
                  <a:pos x="36" y="13"/>
                </a:cxn>
                <a:cxn ang="0">
                  <a:pos x="36" y="15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33" y="17"/>
                </a:cxn>
                <a:cxn ang="0">
                  <a:pos x="31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5"/>
                </a:cxn>
                <a:cxn ang="0">
                  <a:pos x="22" y="17"/>
                </a:cxn>
                <a:cxn ang="0">
                  <a:pos x="20" y="17"/>
                </a:cxn>
                <a:cxn ang="0">
                  <a:pos x="18" y="17"/>
                </a:cxn>
                <a:cxn ang="0">
                  <a:pos x="16" y="17"/>
                </a:cxn>
                <a:cxn ang="0">
                  <a:pos x="15" y="17"/>
                </a:cxn>
                <a:cxn ang="0">
                  <a:pos x="15" y="17"/>
                </a:cxn>
                <a:cxn ang="0">
                  <a:pos x="13" y="17"/>
                </a:cxn>
                <a:cxn ang="0">
                  <a:pos x="11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4" y="10"/>
                </a:cxn>
                <a:cxn ang="0">
                  <a:pos x="4" y="8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11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8" y="6"/>
                </a:cxn>
                <a:cxn ang="0">
                  <a:pos x="20" y="8"/>
                </a:cxn>
                <a:cxn ang="0">
                  <a:pos x="22" y="8"/>
                </a:cxn>
                <a:cxn ang="0">
                  <a:pos x="24" y="10"/>
                </a:cxn>
                <a:cxn ang="0">
                  <a:pos x="24" y="10"/>
                </a:cxn>
                <a:cxn ang="0">
                  <a:pos x="27" y="11"/>
                </a:cxn>
                <a:cxn ang="0">
                  <a:pos x="27" y="11"/>
                </a:cxn>
                <a:cxn ang="0">
                  <a:pos x="31" y="11"/>
                </a:cxn>
                <a:cxn ang="0">
                  <a:pos x="31" y="10"/>
                </a:cxn>
                <a:cxn ang="0">
                  <a:pos x="33" y="10"/>
                </a:cxn>
                <a:cxn ang="0">
                  <a:pos x="35" y="8"/>
                </a:cxn>
                <a:cxn ang="0">
                  <a:pos x="36" y="10"/>
                </a:cxn>
                <a:cxn ang="0">
                  <a:pos x="38" y="10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lnTo>
                    <a:pt x="38" y="11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31" y="15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40" y="1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620713" y="3381375"/>
              <a:ext cx="23813" cy="17463"/>
            </a:xfrm>
            <a:custGeom>
              <a:avLst/>
              <a:gdLst/>
              <a:ahLst/>
              <a:cxnLst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3" y="9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7" y="9"/>
                </a:cxn>
                <a:cxn ang="0">
                  <a:pos x="5" y="9"/>
                </a:cxn>
                <a:cxn ang="0">
                  <a:pos x="5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1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5" y="9"/>
                </a:cxn>
              </a:cxnLst>
              <a:rect l="0" t="0" r="r" b="b"/>
              <a:pathLst>
                <a:path w="15" h="11">
                  <a:moveTo>
                    <a:pt x="15" y="9"/>
                  </a:move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782638" y="3363913"/>
              <a:ext cx="47625" cy="428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4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8" y="2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5" y="7"/>
                </a:cxn>
                <a:cxn ang="0">
                  <a:pos x="15" y="9"/>
                </a:cxn>
                <a:cxn ang="0">
                  <a:pos x="17" y="9"/>
                </a:cxn>
                <a:cxn ang="0">
                  <a:pos x="19" y="11"/>
                </a:cxn>
                <a:cxn ang="0">
                  <a:pos x="20" y="11"/>
                </a:cxn>
                <a:cxn ang="0">
                  <a:pos x="22" y="12"/>
                </a:cxn>
                <a:cxn ang="0">
                  <a:pos x="24" y="12"/>
                </a:cxn>
                <a:cxn ang="0">
                  <a:pos x="24" y="14"/>
                </a:cxn>
                <a:cxn ang="0">
                  <a:pos x="28" y="20"/>
                </a:cxn>
                <a:cxn ang="0">
                  <a:pos x="30" y="22"/>
                </a:cxn>
                <a:cxn ang="0">
                  <a:pos x="30" y="23"/>
                </a:cxn>
                <a:cxn ang="0">
                  <a:pos x="28" y="25"/>
                </a:cxn>
                <a:cxn ang="0">
                  <a:pos x="26" y="27"/>
                </a:cxn>
                <a:cxn ang="0">
                  <a:pos x="26" y="25"/>
                </a:cxn>
                <a:cxn ang="0">
                  <a:pos x="24" y="23"/>
                </a:cxn>
                <a:cxn ang="0">
                  <a:pos x="22" y="23"/>
                </a:cxn>
                <a:cxn ang="0">
                  <a:pos x="20" y="23"/>
                </a:cxn>
                <a:cxn ang="0">
                  <a:pos x="17" y="23"/>
                </a:cxn>
                <a:cxn ang="0">
                  <a:pos x="15" y="22"/>
                </a:cxn>
                <a:cxn ang="0">
                  <a:pos x="13" y="22"/>
                </a:cxn>
                <a:cxn ang="0">
                  <a:pos x="13" y="22"/>
                </a:cxn>
                <a:cxn ang="0">
                  <a:pos x="11" y="20"/>
                </a:cxn>
                <a:cxn ang="0">
                  <a:pos x="11" y="18"/>
                </a:cxn>
                <a:cxn ang="0">
                  <a:pos x="9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11" y="14"/>
                </a:cxn>
                <a:cxn ang="0">
                  <a:pos x="13" y="14"/>
                </a:cxn>
                <a:cxn ang="0">
                  <a:pos x="11" y="1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8" y="7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2" y="3"/>
                </a:cxn>
                <a:cxn ang="0">
                  <a:pos x="0" y="0"/>
                </a:cxn>
              </a:cxnLst>
              <a:rect l="0" t="0" r="r" b="b"/>
              <a:pathLst>
                <a:path w="30" h="27">
                  <a:moveTo>
                    <a:pt x="2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771525" y="3451225"/>
              <a:ext cx="34925" cy="50800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7" y="25"/>
                </a:cxn>
                <a:cxn ang="0">
                  <a:pos x="9" y="25"/>
                </a:cxn>
                <a:cxn ang="0">
                  <a:pos x="11" y="27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5" y="31"/>
                </a:cxn>
                <a:cxn ang="0">
                  <a:pos x="15" y="32"/>
                </a:cxn>
                <a:cxn ang="0">
                  <a:pos x="15" y="31"/>
                </a:cxn>
                <a:cxn ang="0">
                  <a:pos x="16" y="31"/>
                </a:cxn>
                <a:cxn ang="0">
                  <a:pos x="16" y="29"/>
                </a:cxn>
                <a:cxn ang="0">
                  <a:pos x="18" y="31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2" y="31"/>
                </a:cxn>
                <a:cxn ang="0">
                  <a:pos x="20" y="29"/>
                </a:cxn>
                <a:cxn ang="0">
                  <a:pos x="18" y="25"/>
                </a:cxn>
                <a:cxn ang="0">
                  <a:pos x="16" y="23"/>
                </a:cxn>
                <a:cxn ang="0">
                  <a:pos x="16" y="21"/>
                </a:cxn>
                <a:cxn ang="0">
                  <a:pos x="15" y="20"/>
                </a:cxn>
                <a:cxn ang="0">
                  <a:pos x="13" y="20"/>
                </a:cxn>
                <a:cxn ang="0">
                  <a:pos x="11" y="16"/>
                </a:cxn>
                <a:cxn ang="0">
                  <a:pos x="9" y="16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9"/>
                </a:cxn>
                <a:cxn ang="0">
                  <a:pos x="2" y="10"/>
                </a:cxn>
                <a:cxn ang="0">
                  <a:pos x="4" y="12"/>
                </a:cxn>
                <a:cxn ang="0">
                  <a:pos x="4" y="14"/>
                </a:cxn>
                <a:cxn ang="0">
                  <a:pos x="4" y="16"/>
                </a:cxn>
                <a:cxn ang="0">
                  <a:pos x="5" y="18"/>
                </a:cxn>
                <a:cxn ang="0">
                  <a:pos x="7" y="21"/>
                </a:cxn>
                <a:cxn ang="0">
                  <a:pos x="7" y="21"/>
                </a:cxn>
              </a:cxnLst>
              <a:rect l="0" t="0" r="r" b="b"/>
              <a:pathLst>
                <a:path w="22" h="32">
                  <a:moveTo>
                    <a:pt x="7" y="21"/>
                  </a:move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661988" y="349250"/>
              <a:ext cx="46038" cy="104775"/>
            </a:xfrm>
            <a:custGeom>
              <a:avLst/>
              <a:gdLst/>
              <a:ahLst/>
              <a:cxnLst>
                <a:cxn ang="0">
                  <a:pos x="5" y="22"/>
                </a:cxn>
                <a:cxn ang="0">
                  <a:pos x="7" y="22"/>
                </a:cxn>
                <a:cxn ang="0">
                  <a:pos x="11" y="22"/>
                </a:cxn>
                <a:cxn ang="0">
                  <a:pos x="12" y="26"/>
                </a:cxn>
                <a:cxn ang="0">
                  <a:pos x="14" y="33"/>
                </a:cxn>
                <a:cxn ang="0">
                  <a:pos x="14" y="37"/>
                </a:cxn>
                <a:cxn ang="0">
                  <a:pos x="14" y="38"/>
                </a:cxn>
                <a:cxn ang="0">
                  <a:pos x="16" y="42"/>
                </a:cxn>
                <a:cxn ang="0">
                  <a:pos x="14" y="46"/>
                </a:cxn>
                <a:cxn ang="0">
                  <a:pos x="14" y="49"/>
                </a:cxn>
                <a:cxn ang="0">
                  <a:pos x="18" y="48"/>
                </a:cxn>
                <a:cxn ang="0">
                  <a:pos x="18" y="44"/>
                </a:cxn>
                <a:cxn ang="0">
                  <a:pos x="18" y="42"/>
                </a:cxn>
                <a:cxn ang="0">
                  <a:pos x="18" y="40"/>
                </a:cxn>
                <a:cxn ang="0">
                  <a:pos x="22" y="42"/>
                </a:cxn>
                <a:cxn ang="0">
                  <a:pos x="25" y="48"/>
                </a:cxn>
                <a:cxn ang="0">
                  <a:pos x="29" y="49"/>
                </a:cxn>
                <a:cxn ang="0">
                  <a:pos x="27" y="53"/>
                </a:cxn>
                <a:cxn ang="0">
                  <a:pos x="27" y="60"/>
                </a:cxn>
                <a:cxn ang="0">
                  <a:pos x="25" y="66"/>
                </a:cxn>
                <a:cxn ang="0">
                  <a:pos x="23" y="64"/>
                </a:cxn>
                <a:cxn ang="0">
                  <a:pos x="20" y="62"/>
                </a:cxn>
                <a:cxn ang="0">
                  <a:pos x="20" y="57"/>
                </a:cxn>
                <a:cxn ang="0">
                  <a:pos x="18" y="53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2" y="51"/>
                </a:cxn>
                <a:cxn ang="0">
                  <a:pos x="11" y="48"/>
                </a:cxn>
                <a:cxn ang="0">
                  <a:pos x="11" y="46"/>
                </a:cxn>
                <a:cxn ang="0">
                  <a:pos x="11" y="42"/>
                </a:cxn>
                <a:cxn ang="0">
                  <a:pos x="11" y="40"/>
                </a:cxn>
                <a:cxn ang="0">
                  <a:pos x="12" y="35"/>
                </a:cxn>
                <a:cxn ang="0">
                  <a:pos x="12" y="31"/>
                </a:cxn>
                <a:cxn ang="0">
                  <a:pos x="9" y="29"/>
                </a:cxn>
                <a:cxn ang="0">
                  <a:pos x="7" y="29"/>
                </a:cxn>
                <a:cxn ang="0">
                  <a:pos x="5" y="27"/>
                </a:cxn>
                <a:cxn ang="0">
                  <a:pos x="3" y="24"/>
                </a:cxn>
                <a:cxn ang="0">
                  <a:pos x="0" y="20"/>
                </a:cxn>
                <a:cxn ang="0">
                  <a:pos x="3" y="16"/>
                </a:cxn>
                <a:cxn ang="0">
                  <a:pos x="5" y="13"/>
                </a:cxn>
                <a:cxn ang="0">
                  <a:pos x="11" y="7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8" y="2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22" y="9"/>
                </a:cxn>
                <a:cxn ang="0">
                  <a:pos x="23" y="15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14" y="15"/>
                </a:cxn>
                <a:cxn ang="0">
                  <a:pos x="14" y="16"/>
                </a:cxn>
                <a:cxn ang="0">
                  <a:pos x="12" y="16"/>
                </a:cxn>
                <a:cxn ang="0">
                  <a:pos x="12" y="15"/>
                </a:cxn>
                <a:cxn ang="0">
                  <a:pos x="11" y="16"/>
                </a:cxn>
                <a:cxn ang="0">
                  <a:pos x="11" y="20"/>
                </a:cxn>
                <a:cxn ang="0">
                  <a:pos x="7" y="20"/>
                </a:cxn>
                <a:cxn ang="0">
                  <a:pos x="5" y="20"/>
                </a:cxn>
              </a:cxnLst>
              <a:rect l="0" t="0" r="r" b="b"/>
              <a:pathLst>
                <a:path w="29" h="66">
                  <a:moveTo>
                    <a:pt x="3" y="20"/>
                  </a:moveTo>
                  <a:lnTo>
                    <a:pt x="3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644525" y="282575"/>
              <a:ext cx="36513" cy="25400"/>
            </a:xfrm>
            <a:custGeom>
              <a:avLst/>
              <a:gdLst/>
              <a:ahLst/>
              <a:cxnLst>
                <a:cxn ang="0">
                  <a:pos x="16" y="16"/>
                </a:cxn>
                <a:cxn ang="0">
                  <a:pos x="14" y="16"/>
                </a:cxn>
                <a:cxn ang="0">
                  <a:pos x="14" y="15"/>
                </a:cxn>
                <a:cxn ang="0">
                  <a:pos x="14" y="13"/>
                </a:cxn>
                <a:cxn ang="0">
                  <a:pos x="12" y="11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2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9" y="5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1" y="13"/>
                </a:cxn>
                <a:cxn ang="0">
                  <a:pos x="12" y="15"/>
                </a:cxn>
                <a:cxn ang="0">
                  <a:pos x="12" y="16"/>
                </a:cxn>
                <a:cxn ang="0">
                  <a:pos x="9" y="16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7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1" y="15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7"/>
                </a:cxn>
                <a:cxn ang="0">
                  <a:pos x="3" y="7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20" y="7"/>
                </a:cxn>
                <a:cxn ang="0">
                  <a:pos x="22" y="9"/>
                </a:cxn>
                <a:cxn ang="0">
                  <a:pos x="23" y="11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3"/>
                </a:cxn>
                <a:cxn ang="0">
                  <a:pos x="18" y="13"/>
                </a:cxn>
                <a:cxn ang="0">
                  <a:pos x="16" y="15"/>
                </a:cxn>
              </a:cxnLst>
              <a:rect l="0" t="0" r="r" b="b"/>
              <a:pathLst>
                <a:path w="23" h="16"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9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687388" y="285750"/>
              <a:ext cx="11113" cy="2063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2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9"/>
                </a:cxn>
                <a:cxn ang="0">
                  <a:pos x="7" y="11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6" y="11"/>
                </a:cxn>
                <a:cxn ang="0">
                  <a:pos x="4" y="11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644525" y="306388"/>
              <a:ext cx="14288" cy="7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3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0" y="0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666750" y="311150"/>
              <a:ext cx="6350" cy="95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4" y="6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679450" y="311150"/>
              <a:ext cx="7938" cy="12700"/>
            </a:xfrm>
            <a:custGeom>
              <a:avLst/>
              <a:gdLst/>
              <a:ahLst/>
              <a:cxnLst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5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8"/>
                </a:cxn>
                <a:cxn ang="0">
                  <a:pos x="3" y="8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687388" y="314325"/>
              <a:ext cx="11113" cy="1111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7" y="6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4" y="7"/>
                </a:cxn>
                <a:cxn ang="0">
                  <a:pos x="4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7" h="7">
                  <a:moveTo>
                    <a:pt x="4" y="4"/>
                  </a:move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623888" y="296863"/>
              <a:ext cx="22225" cy="38100"/>
            </a:xfrm>
            <a:custGeom>
              <a:avLst/>
              <a:gdLst/>
              <a:ahLst/>
              <a:cxnLst>
                <a:cxn ang="0">
                  <a:pos x="14" y="15"/>
                </a:cxn>
                <a:cxn ang="0">
                  <a:pos x="14" y="15"/>
                </a:cxn>
                <a:cxn ang="0">
                  <a:pos x="13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1" y="15"/>
                </a:cxn>
                <a:cxn ang="0">
                  <a:pos x="9" y="17"/>
                </a:cxn>
                <a:cxn ang="0">
                  <a:pos x="9" y="18"/>
                </a:cxn>
                <a:cxn ang="0">
                  <a:pos x="11" y="20"/>
                </a:cxn>
                <a:cxn ang="0">
                  <a:pos x="11" y="22"/>
                </a:cxn>
                <a:cxn ang="0">
                  <a:pos x="14" y="22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9" y="20"/>
                </a:cxn>
                <a:cxn ang="0">
                  <a:pos x="5" y="18"/>
                </a:cxn>
                <a:cxn ang="0">
                  <a:pos x="5" y="17"/>
                </a:cxn>
                <a:cxn ang="0">
                  <a:pos x="5" y="17"/>
                </a:cxn>
                <a:cxn ang="0">
                  <a:pos x="3" y="17"/>
                </a:cxn>
                <a:cxn ang="0">
                  <a:pos x="3" y="17"/>
                </a:cxn>
                <a:cxn ang="0">
                  <a:pos x="2" y="17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7" y="4"/>
                </a:cxn>
                <a:cxn ang="0">
                  <a:pos x="7" y="6"/>
                </a:cxn>
                <a:cxn ang="0">
                  <a:pos x="11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11"/>
                </a:cxn>
                <a:cxn ang="0">
                  <a:pos x="13" y="13"/>
                </a:cxn>
                <a:cxn ang="0">
                  <a:pos x="13" y="13"/>
                </a:cxn>
                <a:cxn ang="0">
                  <a:pos x="14" y="13"/>
                </a:cxn>
              </a:cxnLst>
              <a:rect l="0" t="0" r="r" b="b"/>
              <a:pathLst>
                <a:path w="14" h="24">
                  <a:moveTo>
                    <a:pt x="14" y="15"/>
                  </a:move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649288" y="311150"/>
              <a:ext cx="17463" cy="31750"/>
            </a:xfrm>
            <a:custGeom>
              <a:avLst/>
              <a:gdLst/>
              <a:ahLst/>
              <a:cxnLst>
                <a:cxn ang="0">
                  <a:pos x="4" y="19"/>
                </a:cxn>
                <a:cxn ang="0">
                  <a:pos x="4" y="19"/>
                </a:cxn>
                <a:cxn ang="0">
                  <a:pos x="6" y="20"/>
                </a:cxn>
                <a:cxn ang="0">
                  <a:pos x="6" y="19"/>
                </a:cxn>
                <a:cxn ang="0">
                  <a:pos x="8" y="19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11" y="17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9" y="13"/>
                </a:cxn>
                <a:cxn ang="0">
                  <a:pos x="8" y="15"/>
                </a:cxn>
                <a:cxn ang="0">
                  <a:pos x="9" y="15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8" y="15"/>
                </a:cxn>
                <a:cxn ang="0">
                  <a:pos x="6" y="15"/>
                </a:cxn>
                <a:cxn ang="0">
                  <a:pos x="8" y="13"/>
                </a:cxn>
                <a:cxn ang="0">
                  <a:pos x="8" y="11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8" y="8"/>
                </a:cxn>
                <a:cxn ang="0">
                  <a:pos x="8" y="6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6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4" y="2"/>
                </a:cxn>
                <a:cxn ang="0">
                  <a:pos x="2" y="4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4" y="17"/>
                </a:cxn>
                <a:cxn ang="0">
                  <a:pos x="6" y="17"/>
                </a:cxn>
                <a:cxn ang="0">
                  <a:pos x="4" y="19"/>
                </a:cxn>
                <a:cxn ang="0">
                  <a:pos x="4" y="17"/>
                </a:cxn>
              </a:cxnLst>
              <a:rect l="0" t="0" r="r" b="b"/>
              <a:pathLst>
                <a:path w="11" h="20">
                  <a:moveTo>
                    <a:pt x="4" y="19"/>
                  </a:moveTo>
                  <a:lnTo>
                    <a:pt x="4" y="19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8051800" y="381000"/>
              <a:ext cx="31750" cy="46038"/>
            </a:xfrm>
            <a:custGeom>
              <a:avLst/>
              <a:gdLst/>
              <a:ahLst/>
              <a:cxnLst>
                <a:cxn ang="0">
                  <a:pos x="0" y="15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4" y="26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9" y="28"/>
                </a:cxn>
                <a:cxn ang="0">
                  <a:pos x="11" y="28"/>
                </a:cxn>
                <a:cxn ang="0">
                  <a:pos x="11" y="29"/>
                </a:cxn>
                <a:cxn ang="0">
                  <a:pos x="13" y="29"/>
                </a:cxn>
                <a:cxn ang="0">
                  <a:pos x="13" y="28"/>
                </a:cxn>
                <a:cxn ang="0">
                  <a:pos x="15" y="26"/>
                </a:cxn>
                <a:cxn ang="0">
                  <a:pos x="15" y="22"/>
                </a:cxn>
                <a:cxn ang="0">
                  <a:pos x="11" y="22"/>
                </a:cxn>
                <a:cxn ang="0">
                  <a:pos x="11" y="20"/>
                </a:cxn>
                <a:cxn ang="0">
                  <a:pos x="11" y="20"/>
                </a:cxn>
                <a:cxn ang="0">
                  <a:pos x="9" y="20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6" y="11"/>
                </a:cxn>
                <a:cxn ang="0">
                  <a:pos x="9" y="11"/>
                </a:cxn>
                <a:cxn ang="0">
                  <a:pos x="11" y="17"/>
                </a:cxn>
                <a:cxn ang="0">
                  <a:pos x="13" y="18"/>
                </a:cxn>
                <a:cxn ang="0">
                  <a:pos x="15" y="18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8" y="15"/>
                </a:cxn>
                <a:cxn ang="0">
                  <a:pos x="20" y="13"/>
                </a:cxn>
                <a:cxn ang="0">
                  <a:pos x="20" y="11"/>
                </a:cxn>
                <a:cxn ang="0">
                  <a:pos x="20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3" y="4"/>
                </a:cxn>
                <a:cxn ang="0">
                  <a:pos x="9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4" y="2"/>
                </a:cxn>
                <a:cxn ang="0">
                  <a:pos x="4" y="2"/>
                </a:cxn>
                <a:cxn ang="0">
                  <a:pos x="2" y="6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0" y="11"/>
                </a:cxn>
              </a:cxnLst>
              <a:rect l="0" t="0" r="r" b="b"/>
              <a:pathLst>
                <a:path w="20" h="29">
                  <a:moveTo>
                    <a:pt x="0" y="13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019925" y="4391025"/>
              <a:ext cx="28575" cy="36513"/>
            </a:xfrm>
            <a:custGeom>
              <a:avLst/>
              <a:gdLst/>
              <a:ahLst/>
              <a:cxnLst>
                <a:cxn ang="0">
                  <a:pos x="13" y="12"/>
                </a:cxn>
                <a:cxn ang="0">
                  <a:pos x="13" y="14"/>
                </a:cxn>
                <a:cxn ang="0">
                  <a:pos x="14" y="14"/>
                </a:cxn>
                <a:cxn ang="0">
                  <a:pos x="14" y="16"/>
                </a:cxn>
                <a:cxn ang="0">
                  <a:pos x="14" y="16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22"/>
                </a:cxn>
                <a:cxn ang="0">
                  <a:pos x="18" y="22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16" y="23"/>
                </a:cxn>
                <a:cxn ang="0">
                  <a:pos x="14" y="23"/>
                </a:cxn>
                <a:cxn ang="0">
                  <a:pos x="14" y="22"/>
                </a:cxn>
                <a:cxn ang="0">
                  <a:pos x="14" y="22"/>
                </a:cxn>
                <a:cxn ang="0">
                  <a:pos x="14" y="20"/>
                </a:cxn>
                <a:cxn ang="0">
                  <a:pos x="13" y="20"/>
                </a:cxn>
                <a:cxn ang="0">
                  <a:pos x="13" y="18"/>
                </a:cxn>
                <a:cxn ang="0">
                  <a:pos x="13" y="18"/>
                </a:cxn>
                <a:cxn ang="0">
                  <a:pos x="11" y="16"/>
                </a:cxn>
                <a:cxn ang="0">
                  <a:pos x="11" y="14"/>
                </a:cxn>
                <a:cxn ang="0">
                  <a:pos x="9" y="14"/>
                </a:cxn>
                <a:cxn ang="0">
                  <a:pos x="9" y="12"/>
                </a:cxn>
                <a:cxn ang="0">
                  <a:pos x="9" y="12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3" y="5"/>
                </a:cxn>
                <a:cxn ang="0">
                  <a:pos x="2" y="5"/>
                </a:cxn>
                <a:cxn ang="0">
                  <a:pos x="3" y="3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9"/>
                </a:cxn>
                <a:cxn ang="0">
                  <a:pos x="11" y="9"/>
                </a:cxn>
                <a:cxn ang="0">
                  <a:pos x="11" y="11"/>
                </a:cxn>
                <a:cxn ang="0">
                  <a:pos x="13" y="12"/>
                </a:cxn>
              </a:cxnLst>
              <a:rect l="0" t="0" r="r" b="b"/>
              <a:pathLst>
                <a:path w="18" h="23">
                  <a:moveTo>
                    <a:pt x="13" y="12"/>
                  </a:move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2"/>
                  </a:lnTo>
                  <a:lnTo>
                    <a:pt x="13" y="1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023100" y="4422775"/>
              <a:ext cx="33338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3" y="5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2" y="11"/>
                </a:cxn>
                <a:cxn ang="0">
                  <a:pos x="14" y="11"/>
                </a:cxn>
                <a:cxn ang="0">
                  <a:pos x="16" y="12"/>
                </a:cxn>
                <a:cxn ang="0">
                  <a:pos x="18" y="11"/>
                </a:cxn>
                <a:cxn ang="0">
                  <a:pos x="20" y="9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9"/>
                </a:cxn>
                <a:cxn ang="0">
                  <a:pos x="16" y="9"/>
                </a:cxn>
                <a:cxn ang="0">
                  <a:pos x="16" y="9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9"/>
                </a:cxn>
                <a:cxn ang="0">
                  <a:pos x="12" y="9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3" y="5"/>
                </a:cxn>
                <a:cxn ang="0">
                  <a:pos x="3" y="3"/>
                </a:cxn>
                <a:cxn ang="0">
                  <a:pos x="3" y="3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</a:cxnLst>
              <a:rect l="0" t="0" r="r" b="b"/>
              <a:pathLst>
                <a:path w="21" h="1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626350" y="2368550"/>
              <a:ext cx="31750" cy="122238"/>
            </a:xfrm>
            <a:custGeom>
              <a:avLst/>
              <a:gdLst/>
              <a:ahLst/>
              <a:cxnLst>
                <a:cxn ang="0">
                  <a:pos x="20" y="51"/>
                </a:cxn>
                <a:cxn ang="0">
                  <a:pos x="20" y="53"/>
                </a:cxn>
                <a:cxn ang="0">
                  <a:pos x="20" y="58"/>
                </a:cxn>
                <a:cxn ang="0">
                  <a:pos x="20" y="62"/>
                </a:cxn>
                <a:cxn ang="0">
                  <a:pos x="20" y="66"/>
                </a:cxn>
                <a:cxn ang="0">
                  <a:pos x="16" y="66"/>
                </a:cxn>
                <a:cxn ang="0">
                  <a:pos x="12" y="67"/>
                </a:cxn>
                <a:cxn ang="0">
                  <a:pos x="11" y="69"/>
                </a:cxn>
                <a:cxn ang="0">
                  <a:pos x="7" y="71"/>
                </a:cxn>
                <a:cxn ang="0">
                  <a:pos x="5" y="75"/>
                </a:cxn>
                <a:cxn ang="0">
                  <a:pos x="1" y="77"/>
                </a:cxn>
                <a:cxn ang="0">
                  <a:pos x="0" y="77"/>
                </a:cxn>
                <a:cxn ang="0">
                  <a:pos x="1" y="75"/>
                </a:cxn>
                <a:cxn ang="0">
                  <a:pos x="3" y="73"/>
                </a:cxn>
                <a:cxn ang="0">
                  <a:pos x="3" y="71"/>
                </a:cxn>
                <a:cxn ang="0">
                  <a:pos x="3" y="69"/>
                </a:cxn>
                <a:cxn ang="0">
                  <a:pos x="5" y="71"/>
                </a:cxn>
                <a:cxn ang="0">
                  <a:pos x="7" y="69"/>
                </a:cxn>
                <a:cxn ang="0">
                  <a:pos x="9" y="67"/>
                </a:cxn>
                <a:cxn ang="0">
                  <a:pos x="12" y="64"/>
                </a:cxn>
                <a:cxn ang="0">
                  <a:pos x="12" y="62"/>
                </a:cxn>
                <a:cxn ang="0">
                  <a:pos x="14" y="62"/>
                </a:cxn>
                <a:cxn ang="0">
                  <a:pos x="18" y="60"/>
                </a:cxn>
                <a:cxn ang="0">
                  <a:pos x="18" y="55"/>
                </a:cxn>
                <a:cxn ang="0">
                  <a:pos x="18" y="53"/>
                </a:cxn>
                <a:cxn ang="0">
                  <a:pos x="16" y="49"/>
                </a:cxn>
                <a:cxn ang="0">
                  <a:pos x="16" y="47"/>
                </a:cxn>
                <a:cxn ang="0">
                  <a:pos x="16" y="42"/>
                </a:cxn>
                <a:cxn ang="0">
                  <a:pos x="16" y="38"/>
                </a:cxn>
                <a:cxn ang="0">
                  <a:pos x="14" y="31"/>
                </a:cxn>
                <a:cxn ang="0">
                  <a:pos x="12" y="31"/>
                </a:cxn>
                <a:cxn ang="0">
                  <a:pos x="12" y="27"/>
                </a:cxn>
                <a:cxn ang="0">
                  <a:pos x="12" y="25"/>
                </a:cxn>
                <a:cxn ang="0">
                  <a:pos x="12" y="22"/>
                </a:cxn>
                <a:cxn ang="0">
                  <a:pos x="11" y="18"/>
                </a:cxn>
                <a:cxn ang="0">
                  <a:pos x="7" y="13"/>
                </a:cxn>
                <a:cxn ang="0">
                  <a:pos x="5" y="9"/>
                </a:cxn>
                <a:cxn ang="0">
                  <a:pos x="5" y="11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3" y="5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5" y="5"/>
                </a:cxn>
                <a:cxn ang="0">
                  <a:pos x="9" y="11"/>
                </a:cxn>
                <a:cxn ang="0">
                  <a:pos x="11" y="14"/>
                </a:cxn>
                <a:cxn ang="0">
                  <a:pos x="12" y="18"/>
                </a:cxn>
                <a:cxn ang="0">
                  <a:pos x="12" y="22"/>
                </a:cxn>
                <a:cxn ang="0">
                  <a:pos x="14" y="27"/>
                </a:cxn>
                <a:cxn ang="0">
                  <a:pos x="16" y="33"/>
                </a:cxn>
                <a:cxn ang="0">
                  <a:pos x="18" y="42"/>
                </a:cxn>
              </a:cxnLst>
              <a:rect l="0" t="0" r="r" b="b"/>
              <a:pathLst>
                <a:path w="20" h="77">
                  <a:moveTo>
                    <a:pt x="18" y="47"/>
                  </a:move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5" y="73"/>
                  </a:lnTo>
                  <a:lnTo>
                    <a:pt x="5" y="75"/>
                  </a:lnTo>
                  <a:lnTo>
                    <a:pt x="3" y="75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4975225" y="688975"/>
              <a:ext cx="7938" cy="206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1" y="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" y="11"/>
                </a:cxn>
                <a:cxn ang="0">
                  <a:pos x="1" y="11"/>
                </a:cxn>
                <a:cxn ang="0">
                  <a:pos x="3" y="11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9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7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5" h="1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4951413" y="711200"/>
              <a:ext cx="20638" cy="15875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7" y="6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7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5" y="8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4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9" y="2"/>
                </a:cxn>
                <a:cxn ang="0">
                  <a:pos x="9" y="0"/>
                </a:cxn>
                <a:cxn ang="0">
                  <a:pos x="11" y="0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9" y="6"/>
                </a:cxn>
              </a:cxnLst>
              <a:rect l="0" t="0" r="r" b="b"/>
              <a:pathLst>
                <a:path w="13" h="10">
                  <a:moveTo>
                    <a:pt x="9" y="6"/>
                  </a:moveTo>
                  <a:lnTo>
                    <a:pt x="9" y="6"/>
                  </a:lnTo>
                  <a:lnTo>
                    <a:pt x="9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4940300" y="731838"/>
              <a:ext cx="25400" cy="269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3" y="15"/>
                </a:cxn>
                <a:cxn ang="0">
                  <a:pos x="5" y="15"/>
                </a:cxn>
                <a:cxn ang="0">
                  <a:pos x="5" y="13"/>
                </a:cxn>
                <a:cxn ang="0">
                  <a:pos x="5" y="13"/>
                </a:cxn>
                <a:cxn ang="0">
                  <a:pos x="7" y="13"/>
                </a:cxn>
                <a:cxn ang="0">
                  <a:pos x="9" y="13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9" y="9"/>
                </a:cxn>
                <a:cxn ang="0">
                  <a:pos x="9" y="9"/>
                </a:cxn>
                <a:cxn ang="0">
                  <a:pos x="9" y="8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2"/>
                </a:cxn>
              </a:cxnLst>
              <a:rect l="0" t="0" r="r" b="b"/>
              <a:pathLst>
                <a:path w="16" h="17">
                  <a:moveTo>
                    <a:pt x="11" y="2"/>
                  </a:move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4908550" y="714375"/>
              <a:ext cx="4763" cy="6350"/>
            </a:xfrm>
            <a:custGeom>
              <a:avLst/>
              <a:gdLst/>
              <a:ahLst/>
              <a:cxnLst>
                <a:cxn ang="0">
                  <a:pos x="3" y="2"/>
                </a:cxn>
                <a:cxn ang="0">
                  <a:pos x="3" y="2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3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4940300" y="735013"/>
              <a:ext cx="4763" cy="952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1" y="4"/>
                </a:cxn>
                <a:cxn ang="0">
                  <a:pos x="3" y="4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214938" y="555625"/>
              <a:ext cx="115888" cy="109538"/>
            </a:xfrm>
            <a:custGeom>
              <a:avLst/>
              <a:gdLst/>
              <a:ahLst/>
              <a:cxnLst>
                <a:cxn ang="0">
                  <a:pos x="24" y="66"/>
                </a:cxn>
                <a:cxn ang="0">
                  <a:pos x="26" y="64"/>
                </a:cxn>
                <a:cxn ang="0">
                  <a:pos x="26" y="60"/>
                </a:cxn>
                <a:cxn ang="0">
                  <a:pos x="26" y="56"/>
                </a:cxn>
                <a:cxn ang="0">
                  <a:pos x="29" y="51"/>
                </a:cxn>
                <a:cxn ang="0">
                  <a:pos x="31" y="45"/>
                </a:cxn>
                <a:cxn ang="0">
                  <a:pos x="33" y="47"/>
                </a:cxn>
                <a:cxn ang="0">
                  <a:pos x="33" y="45"/>
                </a:cxn>
                <a:cxn ang="0">
                  <a:pos x="33" y="40"/>
                </a:cxn>
                <a:cxn ang="0">
                  <a:pos x="39" y="36"/>
                </a:cxn>
                <a:cxn ang="0">
                  <a:pos x="42" y="31"/>
                </a:cxn>
                <a:cxn ang="0">
                  <a:pos x="46" y="25"/>
                </a:cxn>
                <a:cxn ang="0">
                  <a:pos x="48" y="23"/>
                </a:cxn>
                <a:cxn ang="0">
                  <a:pos x="50" y="22"/>
                </a:cxn>
                <a:cxn ang="0">
                  <a:pos x="53" y="18"/>
                </a:cxn>
                <a:cxn ang="0">
                  <a:pos x="55" y="16"/>
                </a:cxn>
                <a:cxn ang="0">
                  <a:pos x="51" y="14"/>
                </a:cxn>
                <a:cxn ang="0">
                  <a:pos x="57" y="11"/>
                </a:cxn>
                <a:cxn ang="0">
                  <a:pos x="64" y="11"/>
                </a:cxn>
                <a:cxn ang="0">
                  <a:pos x="66" y="9"/>
                </a:cxn>
                <a:cxn ang="0">
                  <a:pos x="68" y="9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1" y="3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46" y="2"/>
                </a:cxn>
                <a:cxn ang="0">
                  <a:pos x="44" y="2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5" y="5"/>
                </a:cxn>
                <a:cxn ang="0">
                  <a:pos x="35" y="7"/>
                </a:cxn>
                <a:cxn ang="0">
                  <a:pos x="31" y="7"/>
                </a:cxn>
                <a:cxn ang="0">
                  <a:pos x="29" y="7"/>
                </a:cxn>
                <a:cxn ang="0">
                  <a:pos x="28" y="11"/>
                </a:cxn>
                <a:cxn ang="0">
                  <a:pos x="24" y="13"/>
                </a:cxn>
                <a:cxn ang="0">
                  <a:pos x="20" y="16"/>
                </a:cxn>
                <a:cxn ang="0">
                  <a:pos x="17" y="20"/>
                </a:cxn>
                <a:cxn ang="0">
                  <a:pos x="13" y="23"/>
                </a:cxn>
                <a:cxn ang="0">
                  <a:pos x="8" y="33"/>
                </a:cxn>
                <a:cxn ang="0">
                  <a:pos x="2" y="38"/>
                </a:cxn>
                <a:cxn ang="0">
                  <a:pos x="0" y="40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2" y="51"/>
                </a:cxn>
                <a:cxn ang="0">
                  <a:pos x="8" y="53"/>
                </a:cxn>
                <a:cxn ang="0">
                  <a:pos x="13" y="53"/>
                </a:cxn>
                <a:cxn ang="0">
                  <a:pos x="15" y="56"/>
                </a:cxn>
                <a:cxn ang="0">
                  <a:pos x="20" y="53"/>
                </a:cxn>
                <a:cxn ang="0">
                  <a:pos x="18" y="47"/>
                </a:cxn>
                <a:cxn ang="0">
                  <a:pos x="17" y="51"/>
                </a:cxn>
                <a:cxn ang="0">
                  <a:pos x="17" y="49"/>
                </a:cxn>
                <a:cxn ang="0">
                  <a:pos x="20" y="42"/>
                </a:cxn>
                <a:cxn ang="0">
                  <a:pos x="20" y="45"/>
                </a:cxn>
                <a:cxn ang="0">
                  <a:pos x="20" y="51"/>
                </a:cxn>
                <a:cxn ang="0">
                  <a:pos x="18" y="56"/>
                </a:cxn>
                <a:cxn ang="0">
                  <a:pos x="17" y="64"/>
                </a:cxn>
                <a:cxn ang="0">
                  <a:pos x="20" y="66"/>
                </a:cxn>
                <a:cxn ang="0">
                  <a:pos x="22" y="67"/>
                </a:cxn>
                <a:cxn ang="0">
                  <a:pos x="22" y="69"/>
                </a:cxn>
              </a:cxnLst>
              <a:rect l="0" t="0" r="r" b="b"/>
              <a:pathLst>
                <a:path w="73" h="69">
                  <a:moveTo>
                    <a:pt x="22" y="69"/>
                  </a:move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9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3" y="18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4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7" y="20"/>
                  </a:lnTo>
                  <a:lnTo>
                    <a:pt x="15" y="20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20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113338" y="430213"/>
              <a:ext cx="96838" cy="87313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3" y="6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7" y="4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48" y="17"/>
                </a:cxn>
                <a:cxn ang="0">
                  <a:pos x="50" y="15"/>
                </a:cxn>
                <a:cxn ang="0">
                  <a:pos x="50" y="17"/>
                </a:cxn>
                <a:cxn ang="0">
                  <a:pos x="51" y="18"/>
                </a:cxn>
                <a:cxn ang="0">
                  <a:pos x="46" y="24"/>
                </a:cxn>
                <a:cxn ang="0">
                  <a:pos x="44" y="24"/>
                </a:cxn>
                <a:cxn ang="0">
                  <a:pos x="44" y="26"/>
                </a:cxn>
                <a:cxn ang="0">
                  <a:pos x="39" y="29"/>
                </a:cxn>
                <a:cxn ang="0">
                  <a:pos x="35" y="31"/>
                </a:cxn>
                <a:cxn ang="0">
                  <a:pos x="30" y="33"/>
                </a:cxn>
                <a:cxn ang="0">
                  <a:pos x="24" y="37"/>
                </a:cxn>
                <a:cxn ang="0">
                  <a:pos x="24" y="39"/>
                </a:cxn>
                <a:cxn ang="0">
                  <a:pos x="22" y="40"/>
                </a:cxn>
                <a:cxn ang="0">
                  <a:pos x="20" y="42"/>
                </a:cxn>
                <a:cxn ang="0">
                  <a:pos x="20" y="44"/>
                </a:cxn>
                <a:cxn ang="0">
                  <a:pos x="26" y="42"/>
                </a:cxn>
                <a:cxn ang="0">
                  <a:pos x="26" y="44"/>
                </a:cxn>
                <a:cxn ang="0">
                  <a:pos x="22" y="46"/>
                </a:cxn>
                <a:cxn ang="0">
                  <a:pos x="15" y="51"/>
                </a:cxn>
                <a:cxn ang="0">
                  <a:pos x="8" y="55"/>
                </a:cxn>
                <a:cxn ang="0">
                  <a:pos x="4" y="55"/>
                </a:cxn>
                <a:cxn ang="0">
                  <a:pos x="2" y="53"/>
                </a:cxn>
                <a:cxn ang="0">
                  <a:pos x="2" y="51"/>
                </a:cxn>
                <a:cxn ang="0">
                  <a:pos x="2" y="48"/>
                </a:cxn>
                <a:cxn ang="0">
                  <a:pos x="6" y="46"/>
                </a:cxn>
                <a:cxn ang="0">
                  <a:pos x="6" y="44"/>
                </a:cxn>
                <a:cxn ang="0">
                  <a:pos x="2" y="48"/>
                </a:cxn>
                <a:cxn ang="0">
                  <a:pos x="2" y="44"/>
                </a:cxn>
                <a:cxn ang="0">
                  <a:pos x="4" y="40"/>
                </a:cxn>
                <a:cxn ang="0">
                  <a:pos x="13" y="35"/>
                </a:cxn>
                <a:cxn ang="0">
                  <a:pos x="22" y="28"/>
                </a:cxn>
                <a:cxn ang="0">
                  <a:pos x="26" y="24"/>
                </a:cxn>
                <a:cxn ang="0">
                  <a:pos x="28" y="24"/>
                </a:cxn>
                <a:cxn ang="0">
                  <a:pos x="31" y="22"/>
                </a:cxn>
                <a:cxn ang="0">
                  <a:pos x="33" y="20"/>
                </a:cxn>
                <a:cxn ang="0">
                  <a:pos x="37" y="17"/>
                </a:cxn>
                <a:cxn ang="0">
                  <a:pos x="39" y="15"/>
                </a:cxn>
                <a:cxn ang="0">
                  <a:pos x="40" y="15"/>
                </a:cxn>
                <a:cxn ang="0">
                  <a:pos x="42" y="11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4" y="11"/>
                </a:cxn>
                <a:cxn ang="0">
                  <a:pos x="46" y="9"/>
                </a:cxn>
                <a:cxn ang="0">
                  <a:pos x="50" y="6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3" y="4"/>
                </a:cxn>
                <a:cxn ang="0">
                  <a:pos x="53" y="6"/>
                </a:cxn>
              </a:cxnLst>
              <a:rect l="0" t="0" r="r" b="b"/>
              <a:pathLst>
                <a:path w="61" h="55">
                  <a:moveTo>
                    <a:pt x="55" y="4"/>
                  </a:moveTo>
                  <a:lnTo>
                    <a:pt x="55" y="2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2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9" y="4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3" y="7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1" y="11"/>
                  </a:lnTo>
                  <a:lnTo>
                    <a:pt x="50" y="13"/>
                  </a:lnTo>
                  <a:lnTo>
                    <a:pt x="48" y="15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6" y="35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4" y="39"/>
                  </a:lnTo>
                  <a:lnTo>
                    <a:pt x="22" y="40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9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13" y="35"/>
                  </a:lnTo>
                  <a:lnTo>
                    <a:pt x="15" y="33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7" y="17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810250" y="784225"/>
              <a:ext cx="31750" cy="17463"/>
            </a:xfrm>
            <a:custGeom>
              <a:avLst/>
              <a:gdLst/>
              <a:ahLst/>
              <a:cxnLst>
                <a:cxn ang="0">
                  <a:pos x="7" y="9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9" y="11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13" y="11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6" y="11"/>
                </a:cxn>
                <a:cxn ang="0">
                  <a:pos x="16" y="11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18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20" y="6"/>
                </a:cxn>
                <a:cxn ang="0">
                  <a:pos x="20" y="4"/>
                </a:cxn>
                <a:cxn ang="0">
                  <a:pos x="20" y="4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3" y="7"/>
                </a:cxn>
                <a:cxn ang="0">
                  <a:pos x="5" y="7"/>
                </a:cxn>
                <a:cxn ang="0">
                  <a:pos x="5" y="9"/>
                </a:cxn>
                <a:cxn ang="0">
                  <a:pos x="7" y="9"/>
                </a:cxn>
              </a:cxnLst>
              <a:rect l="0" t="0" r="r" b="b"/>
              <a:pathLst>
                <a:path w="20" h="11">
                  <a:moveTo>
                    <a:pt x="7" y="9"/>
                  </a:moveTo>
                  <a:lnTo>
                    <a:pt x="7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7518400" y="2628900"/>
              <a:ext cx="20638" cy="635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9" y="4"/>
                </a:cxn>
                <a:cxn ang="0">
                  <a:pos x="7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2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3" h="4">
                  <a:moveTo>
                    <a:pt x="13" y="4"/>
                  </a:moveTo>
                  <a:lnTo>
                    <a:pt x="13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7535863" y="2576513"/>
              <a:ext cx="25400" cy="66675"/>
            </a:xfrm>
            <a:custGeom>
              <a:avLst/>
              <a:gdLst/>
              <a:ahLst/>
              <a:cxnLst>
                <a:cxn ang="0">
                  <a:pos x="4" y="42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1"/>
                </a:cxn>
                <a:cxn ang="0">
                  <a:pos x="2" y="41"/>
                </a:cxn>
                <a:cxn ang="0">
                  <a:pos x="4" y="39"/>
                </a:cxn>
                <a:cxn ang="0">
                  <a:pos x="4" y="35"/>
                </a:cxn>
                <a:cxn ang="0">
                  <a:pos x="4" y="32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5" y="30"/>
                </a:cxn>
                <a:cxn ang="0">
                  <a:pos x="5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22"/>
                </a:cxn>
                <a:cxn ang="0">
                  <a:pos x="7" y="21"/>
                </a:cxn>
                <a:cxn ang="0">
                  <a:pos x="9" y="21"/>
                </a:cxn>
                <a:cxn ang="0">
                  <a:pos x="7" y="21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15"/>
                </a:cxn>
                <a:cxn ang="0">
                  <a:pos x="11" y="13"/>
                </a:cxn>
                <a:cxn ang="0">
                  <a:pos x="11" y="11"/>
                </a:cxn>
                <a:cxn ang="0">
                  <a:pos x="13" y="10"/>
                </a:cxn>
                <a:cxn ang="0">
                  <a:pos x="13" y="8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2"/>
                </a:cxn>
                <a:cxn ang="0">
                  <a:pos x="15" y="6"/>
                </a:cxn>
                <a:cxn ang="0">
                  <a:pos x="13" y="10"/>
                </a:cxn>
                <a:cxn ang="0">
                  <a:pos x="13" y="11"/>
                </a:cxn>
                <a:cxn ang="0">
                  <a:pos x="11" y="15"/>
                </a:cxn>
                <a:cxn ang="0">
                  <a:pos x="11" y="19"/>
                </a:cxn>
                <a:cxn ang="0">
                  <a:pos x="7" y="24"/>
                </a:cxn>
                <a:cxn ang="0">
                  <a:pos x="5" y="30"/>
                </a:cxn>
                <a:cxn ang="0">
                  <a:pos x="4" y="35"/>
                </a:cxn>
                <a:cxn ang="0">
                  <a:pos x="4" y="39"/>
                </a:cxn>
                <a:cxn ang="0">
                  <a:pos x="4" y="42"/>
                </a:cxn>
                <a:cxn ang="0">
                  <a:pos x="4" y="42"/>
                </a:cxn>
              </a:cxnLst>
              <a:rect l="0" t="0" r="r" b="b"/>
              <a:pathLst>
                <a:path w="16" h="42">
                  <a:moveTo>
                    <a:pt x="4" y="42"/>
                  </a:moveTo>
                  <a:lnTo>
                    <a:pt x="4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7451725" y="2632075"/>
              <a:ext cx="60325" cy="28575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2" y="17"/>
                </a:cxn>
                <a:cxn ang="0">
                  <a:pos x="4" y="17"/>
                </a:cxn>
                <a:cxn ang="0">
                  <a:pos x="4" y="15"/>
                </a:cxn>
                <a:cxn ang="0">
                  <a:pos x="5" y="15"/>
                </a:cxn>
                <a:cxn ang="0">
                  <a:pos x="7" y="13"/>
                </a:cxn>
                <a:cxn ang="0">
                  <a:pos x="11" y="11"/>
                </a:cxn>
                <a:cxn ang="0">
                  <a:pos x="13" y="9"/>
                </a:cxn>
                <a:cxn ang="0">
                  <a:pos x="16" y="7"/>
                </a:cxn>
                <a:cxn ang="0">
                  <a:pos x="18" y="7"/>
                </a:cxn>
                <a:cxn ang="0">
                  <a:pos x="20" y="6"/>
                </a:cxn>
                <a:cxn ang="0">
                  <a:pos x="22" y="6"/>
                </a:cxn>
                <a:cxn ang="0">
                  <a:pos x="26" y="6"/>
                </a:cxn>
                <a:cxn ang="0">
                  <a:pos x="26" y="4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33" y="2"/>
                </a:cxn>
                <a:cxn ang="0">
                  <a:pos x="37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1" y="2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7" y="2"/>
                </a:cxn>
                <a:cxn ang="0">
                  <a:pos x="26" y="2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2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8" y="6"/>
                </a:cxn>
                <a:cxn ang="0">
                  <a:pos x="16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1" y="9"/>
                </a:cxn>
                <a:cxn ang="0">
                  <a:pos x="9" y="11"/>
                </a:cxn>
                <a:cxn ang="0">
                  <a:pos x="7" y="11"/>
                </a:cxn>
                <a:cxn ang="0">
                  <a:pos x="5" y="13"/>
                </a:cxn>
                <a:cxn ang="0">
                  <a:pos x="4" y="13"/>
                </a:cxn>
                <a:cxn ang="0">
                  <a:pos x="4" y="15"/>
                </a:cxn>
                <a:cxn ang="0">
                  <a:pos x="2" y="15"/>
                </a:cxn>
                <a:cxn ang="0">
                  <a:pos x="0" y="15"/>
                </a:cxn>
                <a:cxn ang="0">
                  <a:pos x="0" y="15"/>
                </a:cxn>
              </a:cxnLst>
              <a:rect l="0" t="0" r="r" b="b"/>
              <a:pathLst>
                <a:path w="38" h="18">
                  <a:moveTo>
                    <a:pt x="0" y="1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298950" y="323850"/>
              <a:ext cx="31750" cy="42863"/>
            </a:xfrm>
            <a:custGeom>
              <a:avLst/>
              <a:gdLst/>
              <a:ahLst/>
              <a:cxnLst>
                <a:cxn ang="0">
                  <a:pos x="5" y="27"/>
                </a:cxn>
                <a:cxn ang="0">
                  <a:pos x="16" y="21"/>
                </a:cxn>
                <a:cxn ang="0">
                  <a:pos x="20" y="18"/>
                </a:cxn>
                <a:cxn ang="0">
                  <a:pos x="20" y="11"/>
                </a:cxn>
                <a:cxn ang="0">
                  <a:pos x="18" y="5"/>
                </a:cxn>
                <a:cxn ang="0">
                  <a:pos x="13" y="1"/>
                </a:cxn>
                <a:cxn ang="0">
                  <a:pos x="7" y="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2" y="23"/>
                </a:cxn>
                <a:cxn ang="0">
                  <a:pos x="3" y="23"/>
                </a:cxn>
                <a:cxn ang="0">
                  <a:pos x="5" y="27"/>
                </a:cxn>
              </a:cxnLst>
              <a:rect l="0" t="0" r="r" b="b"/>
              <a:pathLst>
                <a:path w="20" h="27">
                  <a:moveTo>
                    <a:pt x="5" y="27"/>
                  </a:moveTo>
                  <a:lnTo>
                    <a:pt x="16" y="21"/>
                  </a:lnTo>
                  <a:lnTo>
                    <a:pt x="20" y="18"/>
                  </a:lnTo>
                  <a:lnTo>
                    <a:pt x="20" y="11"/>
                  </a:lnTo>
                  <a:lnTo>
                    <a:pt x="18" y="5"/>
                  </a:lnTo>
                  <a:lnTo>
                    <a:pt x="13" y="1"/>
                  </a:lnTo>
                  <a:lnTo>
                    <a:pt x="7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7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035425" y="395288"/>
              <a:ext cx="1038225" cy="1093788"/>
            </a:xfrm>
            <a:custGeom>
              <a:avLst/>
              <a:gdLst/>
              <a:ahLst/>
              <a:cxnLst>
                <a:cxn ang="0">
                  <a:pos x="632" y="61"/>
                </a:cxn>
                <a:cxn ang="0">
                  <a:pos x="606" y="57"/>
                </a:cxn>
                <a:cxn ang="0">
                  <a:pos x="564" y="59"/>
                </a:cxn>
                <a:cxn ang="0">
                  <a:pos x="537" y="48"/>
                </a:cxn>
                <a:cxn ang="0">
                  <a:pos x="500" y="75"/>
                </a:cxn>
                <a:cxn ang="0">
                  <a:pos x="473" y="73"/>
                </a:cxn>
                <a:cxn ang="0">
                  <a:pos x="455" y="64"/>
                </a:cxn>
                <a:cxn ang="0">
                  <a:pos x="433" y="48"/>
                </a:cxn>
                <a:cxn ang="0">
                  <a:pos x="409" y="64"/>
                </a:cxn>
                <a:cxn ang="0">
                  <a:pos x="381" y="39"/>
                </a:cxn>
                <a:cxn ang="0">
                  <a:pos x="341" y="26"/>
                </a:cxn>
                <a:cxn ang="0">
                  <a:pos x="305" y="44"/>
                </a:cxn>
                <a:cxn ang="0">
                  <a:pos x="281" y="33"/>
                </a:cxn>
                <a:cxn ang="0">
                  <a:pos x="224" y="29"/>
                </a:cxn>
                <a:cxn ang="0">
                  <a:pos x="173" y="13"/>
                </a:cxn>
                <a:cxn ang="0">
                  <a:pos x="3" y="28"/>
                </a:cxn>
                <a:cxn ang="0">
                  <a:pos x="11" y="51"/>
                </a:cxn>
                <a:cxn ang="0">
                  <a:pos x="9" y="62"/>
                </a:cxn>
                <a:cxn ang="0">
                  <a:pos x="11" y="73"/>
                </a:cxn>
                <a:cxn ang="0">
                  <a:pos x="12" y="86"/>
                </a:cxn>
                <a:cxn ang="0">
                  <a:pos x="12" y="93"/>
                </a:cxn>
                <a:cxn ang="0">
                  <a:pos x="14" y="108"/>
                </a:cxn>
                <a:cxn ang="0">
                  <a:pos x="16" y="124"/>
                </a:cxn>
                <a:cxn ang="0">
                  <a:pos x="27" y="152"/>
                </a:cxn>
                <a:cxn ang="0">
                  <a:pos x="43" y="185"/>
                </a:cxn>
                <a:cxn ang="0">
                  <a:pos x="45" y="209"/>
                </a:cxn>
                <a:cxn ang="0">
                  <a:pos x="51" y="236"/>
                </a:cxn>
                <a:cxn ang="0">
                  <a:pos x="53" y="262"/>
                </a:cxn>
                <a:cxn ang="0">
                  <a:pos x="58" y="271"/>
                </a:cxn>
                <a:cxn ang="0">
                  <a:pos x="62" y="307"/>
                </a:cxn>
                <a:cxn ang="0">
                  <a:pos x="80" y="340"/>
                </a:cxn>
                <a:cxn ang="0">
                  <a:pos x="84" y="377"/>
                </a:cxn>
                <a:cxn ang="0">
                  <a:pos x="65" y="426"/>
                </a:cxn>
                <a:cxn ang="0">
                  <a:pos x="96" y="457"/>
                </a:cxn>
                <a:cxn ang="0">
                  <a:pos x="217" y="680"/>
                </a:cxn>
                <a:cxn ang="0">
                  <a:pos x="588" y="629"/>
                </a:cxn>
                <a:cxn ang="0">
                  <a:pos x="561" y="576"/>
                </a:cxn>
                <a:cxn ang="0">
                  <a:pos x="513" y="543"/>
                </a:cxn>
                <a:cxn ang="0">
                  <a:pos x="476" y="521"/>
                </a:cxn>
                <a:cxn ang="0">
                  <a:pos x="434" y="503"/>
                </a:cxn>
                <a:cxn ang="0">
                  <a:pos x="429" y="466"/>
                </a:cxn>
                <a:cxn ang="0">
                  <a:pos x="425" y="432"/>
                </a:cxn>
                <a:cxn ang="0">
                  <a:pos x="420" y="399"/>
                </a:cxn>
                <a:cxn ang="0">
                  <a:pos x="416" y="366"/>
                </a:cxn>
                <a:cxn ang="0">
                  <a:pos x="440" y="344"/>
                </a:cxn>
                <a:cxn ang="0">
                  <a:pos x="444" y="258"/>
                </a:cxn>
                <a:cxn ang="0">
                  <a:pos x="458" y="241"/>
                </a:cxn>
                <a:cxn ang="0">
                  <a:pos x="473" y="227"/>
                </a:cxn>
                <a:cxn ang="0">
                  <a:pos x="484" y="214"/>
                </a:cxn>
                <a:cxn ang="0">
                  <a:pos x="493" y="207"/>
                </a:cxn>
                <a:cxn ang="0">
                  <a:pos x="500" y="196"/>
                </a:cxn>
                <a:cxn ang="0">
                  <a:pos x="513" y="179"/>
                </a:cxn>
                <a:cxn ang="0">
                  <a:pos x="524" y="165"/>
                </a:cxn>
                <a:cxn ang="0">
                  <a:pos x="539" y="145"/>
                </a:cxn>
                <a:cxn ang="0">
                  <a:pos x="564" y="119"/>
                </a:cxn>
                <a:cxn ang="0">
                  <a:pos x="581" y="106"/>
                </a:cxn>
                <a:cxn ang="0">
                  <a:pos x="597" y="99"/>
                </a:cxn>
                <a:cxn ang="0">
                  <a:pos x="612" y="90"/>
                </a:cxn>
                <a:cxn ang="0">
                  <a:pos x="630" y="79"/>
                </a:cxn>
                <a:cxn ang="0">
                  <a:pos x="641" y="66"/>
                </a:cxn>
                <a:cxn ang="0">
                  <a:pos x="646" y="62"/>
                </a:cxn>
              </a:cxnLst>
              <a:rect l="0" t="0" r="r" b="b"/>
              <a:pathLst>
                <a:path w="654" h="689">
                  <a:moveTo>
                    <a:pt x="654" y="61"/>
                  </a:moveTo>
                  <a:lnTo>
                    <a:pt x="654" y="61"/>
                  </a:lnTo>
                  <a:lnTo>
                    <a:pt x="654" y="61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50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8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6" y="61"/>
                  </a:lnTo>
                  <a:lnTo>
                    <a:pt x="645" y="61"/>
                  </a:lnTo>
                  <a:lnTo>
                    <a:pt x="639" y="61"/>
                  </a:lnTo>
                  <a:lnTo>
                    <a:pt x="637" y="61"/>
                  </a:lnTo>
                  <a:lnTo>
                    <a:pt x="634" y="61"/>
                  </a:lnTo>
                  <a:lnTo>
                    <a:pt x="632" y="61"/>
                  </a:lnTo>
                  <a:lnTo>
                    <a:pt x="628" y="62"/>
                  </a:lnTo>
                  <a:lnTo>
                    <a:pt x="626" y="62"/>
                  </a:lnTo>
                  <a:lnTo>
                    <a:pt x="626" y="64"/>
                  </a:lnTo>
                  <a:lnTo>
                    <a:pt x="624" y="66"/>
                  </a:lnTo>
                  <a:lnTo>
                    <a:pt x="623" y="66"/>
                  </a:lnTo>
                  <a:lnTo>
                    <a:pt x="621" y="66"/>
                  </a:lnTo>
                  <a:lnTo>
                    <a:pt x="619" y="66"/>
                  </a:lnTo>
                  <a:lnTo>
                    <a:pt x="619" y="66"/>
                  </a:lnTo>
                  <a:lnTo>
                    <a:pt x="619" y="64"/>
                  </a:lnTo>
                  <a:lnTo>
                    <a:pt x="617" y="64"/>
                  </a:lnTo>
                  <a:lnTo>
                    <a:pt x="615" y="64"/>
                  </a:lnTo>
                  <a:lnTo>
                    <a:pt x="615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3" y="64"/>
                  </a:lnTo>
                  <a:lnTo>
                    <a:pt x="612" y="62"/>
                  </a:lnTo>
                  <a:lnTo>
                    <a:pt x="610" y="59"/>
                  </a:lnTo>
                  <a:lnTo>
                    <a:pt x="610" y="57"/>
                  </a:lnTo>
                  <a:lnTo>
                    <a:pt x="608" y="57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4" y="55"/>
                  </a:lnTo>
                  <a:lnTo>
                    <a:pt x="599" y="55"/>
                  </a:lnTo>
                  <a:lnTo>
                    <a:pt x="595" y="55"/>
                  </a:lnTo>
                  <a:lnTo>
                    <a:pt x="590" y="57"/>
                  </a:lnTo>
                  <a:lnTo>
                    <a:pt x="582" y="59"/>
                  </a:lnTo>
                  <a:lnTo>
                    <a:pt x="582" y="59"/>
                  </a:lnTo>
                  <a:lnTo>
                    <a:pt x="575" y="61"/>
                  </a:lnTo>
                  <a:lnTo>
                    <a:pt x="571" y="61"/>
                  </a:lnTo>
                  <a:lnTo>
                    <a:pt x="571" y="61"/>
                  </a:lnTo>
                  <a:lnTo>
                    <a:pt x="568" y="61"/>
                  </a:lnTo>
                  <a:lnTo>
                    <a:pt x="568" y="62"/>
                  </a:lnTo>
                  <a:lnTo>
                    <a:pt x="566" y="62"/>
                  </a:lnTo>
                  <a:lnTo>
                    <a:pt x="564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2" y="62"/>
                  </a:lnTo>
                  <a:lnTo>
                    <a:pt x="564" y="62"/>
                  </a:lnTo>
                  <a:lnTo>
                    <a:pt x="564" y="61"/>
                  </a:lnTo>
                  <a:lnTo>
                    <a:pt x="564" y="59"/>
                  </a:lnTo>
                  <a:lnTo>
                    <a:pt x="562" y="59"/>
                  </a:lnTo>
                  <a:lnTo>
                    <a:pt x="562" y="59"/>
                  </a:lnTo>
                  <a:lnTo>
                    <a:pt x="557" y="62"/>
                  </a:lnTo>
                  <a:lnTo>
                    <a:pt x="553" y="64"/>
                  </a:lnTo>
                  <a:lnTo>
                    <a:pt x="550" y="66"/>
                  </a:lnTo>
                  <a:lnTo>
                    <a:pt x="548" y="66"/>
                  </a:lnTo>
                  <a:lnTo>
                    <a:pt x="548" y="64"/>
                  </a:lnTo>
                  <a:lnTo>
                    <a:pt x="546" y="62"/>
                  </a:lnTo>
                  <a:lnTo>
                    <a:pt x="544" y="62"/>
                  </a:lnTo>
                  <a:lnTo>
                    <a:pt x="544" y="61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6" y="59"/>
                  </a:lnTo>
                  <a:lnTo>
                    <a:pt x="544" y="57"/>
                  </a:lnTo>
                  <a:lnTo>
                    <a:pt x="542" y="57"/>
                  </a:lnTo>
                  <a:lnTo>
                    <a:pt x="542" y="55"/>
                  </a:lnTo>
                  <a:lnTo>
                    <a:pt x="540" y="55"/>
                  </a:lnTo>
                  <a:lnTo>
                    <a:pt x="540" y="55"/>
                  </a:lnTo>
                  <a:lnTo>
                    <a:pt x="539" y="50"/>
                  </a:lnTo>
                  <a:lnTo>
                    <a:pt x="537" y="48"/>
                  </a:lnTo>
                  <a:lnTo>
                    <a:pt x="537" y="46"/>
                  </a:lnTo>
                  <a:lnTo>
                    <a:pt x="535" y="48"/>
                  </a:lnTo>
                  <a:lnTo>
                    <a:pt x="533" y="48"/>
                  </a:lnTo>
                  <a:lnTo>
                    <a:pt x="529" y="50"/>
                  </a:lnTo>
                  <a:lnTo>
                    <a:pt x="529" y="51"/>
                  </a:lnTo>
                  <a:lnTo>
                    <a:pt x="524" y="55"/>
                  </a:lnTo>
                  <a:lnTo>
                    <a:pt x="522" y="57"/>
                  </a:lnTo>
                  <a:lnTo>
                    <a:pt x="520" y="59"/>
                  </a:lnTo>
                  <a:lnTo>
                    <a:pt x="517" y="61"/>
                  </a:lnTo>
                  <a:lnTo>
                    <a:pt x="517" y="61"/>
                  </a:lnTo>
                  <a:lnTo>
                    <a:pt x="515" y="62"/>
                  </a:lnTo>
                  <a:lnTo>
                    <a:pt x="515" y="64"/>
                  </a:lnTo>
                  <a:lnTo>
                    <a:pt x="513" y="66"/>
                  </a:lnTo>
                  <a:lnTo>
                    <a:pt x="511" y="66"/>
                  </a:lnTo>
                  <a:lnTo>
                    <a:pt x="511" y="68"/>
                  </a:lnTo>
                  <a:lnTo>
                    <a:pt x="509" y="70"/>
                  </a:lnTo>
                  <a:lnTo>
                    <a:pt x="509" y="71"/>
                  </a:lnTo>
                  <a:lnTo>
                    <a:pt x="508" y="73"/>
                  </a:lnTo>
                  <a:lnTo>
                    <a:pt x="506" y="73"/>
                  </a:lnTo>
                  <a:lnTo>
                    <a:pt x="500" y="75"/>
                  </a:lnTo>
                  <a:lnTo>
                    <a:pt x="497" y="75"/>
                  </a:lnTo>
                  <a:lnTo>
                    <a:pt x="497" y="77"/>
                  </a:lnTo>
                  <a:lnTo>
                    <a:pt x="495" y="79"/>
                  </a:lnTo>
                  <a:lnTo>
                    <a:pt x="495" y="79"/>
                  </a:lnTo>
                  <a:lnTo>
                    <a:pt x="491" y="77"/>
                  </a:lnTo>
                  <a:lnTo>
                    <a:pt x="489" y="77"/>
                  </a:lnTo>
                  <a:lnTo>
                    <a:pt x="487" y="77"/>
                  </a:lnTo>
                  <a:lnTo>
                    <a:pt x="482" y="81"/>
                  </a:lnTo>
                  <a:lnTo>
                    <a:pt x="480" y="81"/>
                  </a:lnTo>
                  <a:lnTo>
                    <a:pt x="480" y="81"/>
                  </a:lnTo>
                  <a:lnTo>
                    <a:pt x="480" y="79"/>
                  </a:lnTo>
                  <a:lnTo>
                    <a:pt x="480" y="75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80" y="73"/>
                  </a:lnTo>
                  <a:lnTo>
                    <a:pt x="478" y="73"/>
                  </a:lnTo>
                  <a:lnTo>
                    <a:pt x="478" y="73"/>
                  </a:lnTo>
                  <a:lnTo>
                    <a:pt x="476" y="73"/>
                  </a:lnTo>
                  <a:lnTo>
                    <a:pt x="475" y="75"/>
                  </a:lnTo>
                  <a:lnTo>
                    <a:pt x="473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71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3"/>
                  </a:lnTo>
                  <a:lnTo>
                    <a:pt x="469" y="70"/>
                  </a:lnTo>
                  <a:lnTo>
                    <a:pt x="467" y="66"/>
                  </a:lnTo>
                  <a:lnTo>
                    <a:pt x="467" y="66"/>
                  </a:lnTo>
                  <a:lnTo>
                    <a:pt x="467" y="64"/>
                  </a:lnTo>
                  <a:lnTo>
                    <a:pt x="467" y="64"/>
                  </a:lnTo>
                  <a:lnTo>
                    <a:pt x="465" y="62"/>
                  </a:lnTo>
                  <a:lnTo>
                    <a:pt x="465" y="62"/>
                  </a:lnTo>
                  <a:lnTo>
                    <a:pt x="462" y="64"/>
                  </a:lnTo>
                  <a:lnTo>
                    <a:pt x="460" y="64"/>
                  </a:lnTo>
                  <a:lnTo>
                    <a:pt x="460" y="64"/>
                  </a:lnTo>
                  <a:lnTo>
                    <a:pt x="458" y="64"/>
                  </a:lnTo>
                  <a:lnTo>
                    <a:pt x="458" y="62"/>
                  </a:lnTo>
                  <a:lnTo>
                    <a:pt x="455" y="64"/>
                  </a:lnTo>
                  <a:lnTo>
                    <a:pt x="451" y="62"/>
                  </a:lnTo>
                  <a:lnTo>
                    <a:pt x="451" y="61"/>
                  </a:lnTo>
                  <a:lnTo>
                    <a:pt x="449" y="61"/>
                  </a:lnTo>
                  <a:lnTo>
                    <a:pt x="447" y="61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1"/>
                  </a:lnTo>
                  <a:lnTo>
                    <a:pt x="442" y="59"/>
                  </a:lnTo>
                  <a:lnTo>
                    <a:pt x="442" y="59"/>
                  </a:lnTo>
                  <a:lnTo>
                    <a:pt x="440" y="57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5"/>
                  </a:lnTo>
                  <a:lnTo>
                    <a:pt x="440" y="53"/>
                  </a:lnTo>
                  <a:lnTo>
                    <a:pt x="438" y="50"/>
                  </a:lnTo>
                  <a:lnTo>
                    <a:pt x="438" y="50"/>
                  </a:lnTo>
                  <a:lnTo>
                    <a:pt x="438" y="48"/>
                  </a:lnTo>
                  <a:lnTo>
                    <a:pt x="436" y="48"/>
                  </a:lnTo>
                  <a:lnTo>
                    <a:pt x="436" y="48"/>
                  </a:lnTo>
                  <a:lnTo>
                    <a:pt x="433" y="48"/>
                  </a:lnTo>
                  <a:lnTo>
                    <a:pt x="429" y="48"/>
                  </a:lnTo>
                  <a:lnTo>
                    <a:pt x="425" y="50"/>
                  </a:lnTo>
                  <a:lnTo>
                    <a:pt x="423" y="50"/>
                  </a:lnTo>
                  <a:lnTo>
                    <a:pt x="423" y="50"/>
                  </a:lnTo>
                  <a:lnTo>
                    <a:pt x="420" y="51"/>
                  </a:lnTo>
                  <a:lnTo>
                    <a:pt x="418" y="51"/>
                  </a:lnTo>
                  <a:lnTo>
                    <a:pt x="418" y="51"/>
                  </a:lnTo>
                  <a:lnTo>
                    <a:pt x="416" y="51"/>
                  </a:lnTo>
                  <a:lnTo>
                    <a:pt x="416" y="53"/>
                  </a:lnTo>
                  <a:lnTo>
                    <a:pt x="416" y="55"/>
                  </a:lnTo>
                  <a:lnTo>
                    <a:pt x="416" y="59"/>
                  </a:lnTo>
                  <a:lnTo>
                    <a:pt x="416" y="61"/>
                  </a:lnTo>
                  <a:lnTo>
                    <a:pt x="420" y="64"/>
                  </a:lnTo>
                  <a:lnTo>
                    <a:pt x="420" y="64"/>
                  </a:lnTo>
                  <a:lnTo>
                    <a:pt x="418" y="66"/>
                  </a:lnTo>
                  <a:lnTo>
                    <a:pt x="416" y="66"/>
                  </a:lnTo>
                  <a:lnTo>
                    <a:pt x="414" y="66"/>
                  </a:lnTo>
                  <a:lnTo>
                    <a:pt x="411" y="68"/>
                  </a:lnTo>
                  <a:lnTo>
                    <a:pt x="411" y="68"/>
                  </a:lnTo>
                  <a:lnTo>
                    <a:pt x="409" y="64"/>
                  </a:lnTo>
                  <a:lnTo>
                    <a:pt x="407" y="61"/>
                  </a:lnTo>
                  <a:lnTo>
                    <a:pt x="402" y="53"/>
                  </a:lnTo>
                  <a:lnTo>
                    <a:pt x="400" y="53"/>
                  </a:lnTo>
                  <a:lnTo>
                    <a:pt x="400" y="51"/>
                  </a:lnTo>
                  <a:lnTo>
                    <a:pt x="402" y="50"/>
                  </a:lnTo>
                  <a:lnTo>
                    <a:pt x="402" y="48"/>
                  </a:lnTo>
                  <a:lnTo>
                    <a:pt x="402" y="46"/>
                  </a:lnTo>
                  <a:lnTo>
                    <a:pt x="398" y="42"/>
                  </a:lnTo>
                  <a:lnTo>
                    <a:pt x="396" y="42"/>
                  </a:lnTo>
                  <a:lnTo>
                    <a:pt x="396" y="42"/>
                  </a:lnTo>
                  <a:lnTo>
                    <a:pt x="387" y="44"/>
                  </a:lnTo>
                  <a:lnTo>
                    <a:pt x="385" y="44"/>
                  </a:lnTo>
                  <a:lnTo>
                    <a:pt x="383" y="46"/>
                  </a:lnTo>
                  <a:lnTo>
                    <a:pt x="381" y="44"/>
                  </a:lnTo>
                  <a:lnTo>
                    <a:pt x="380" y="44"/>
                  </a:lnTo>
                  <a:lnTo>
                    <a:pt x="380" y="42"/>
                  </a:lnTo>
                  <a:lnTo>
                    <a:pt x="380" y="40"/>
                  </a:lnTo>
                  <a:lnTo>
                    <a:pt x="380" y="39"/>
                  </a:lnTo>
                  <a:lnTo>
                    <a:pt x="380" y="39"/>
                  </a:lnTo>
                  <a:lnTo>
                    <a:pt x="381" y="39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5" y="35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3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0" y="33"/>
                  </a:lnTo>
                  <a:lnTo>
                    <a:pt x="376" y="33"/>
                  </a:lnTo>
                  <a:lnTo>
                    <a:pt x="367" y="29"/>
                  </a:lnTo>
                  <a:lnTo>
                    <a:pt x="360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6"/>
                  </a:lnTo>
                  <a:lnTo>
                    <a:pt x="358" y="24"/>
                  </a:lnTo>
                  <a:lnTo>
                    <a:pt x="345" y="26"/>
                  </a:lnTo>
                  <a:lnTo>
                    <a:pt x="341" y="26"/>
                  </a:lnTo>
                  <a:lnTo>
                    <a:pt x="338" y="26"/>
                  </a:lnTo>
                  <a:lnTo>
                    <a:pt x="334" y="26"/>
                  </a:lnTo>
                  <a:lnTo>
                    <a:pt x="332" y="26"/>
                  </a:lnTo>
                  <a:lnTo>
                    <a:pt x="328" y="28"/>
                  </a:lnTo>
                  <a:lnTo>
                    <a:pt x="327" y="28"/>
                  </a:lnTo>
                  <a:lnTo>
                    <a:pt x="325" y="29"/>
                  </a:lnTo>
                  <a:lnTo>
                    <a:pt x="323" y="29"/>
                  </a:lnTo>
                  <a:lnTo>
                    <a:pt x="321" y="31"/>
                  </a:lnTo>
                  <a:lnTo>
                    <a:pt x="319" y="31"/>
                  </a:lnTo>
                  <a:lnTo>
                    <a:pt x="319" y="31"/>
                  </a:lnTo>
                  <a:lnTo>
                    <a:pt x="317" y="33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5"/>
                  </a:lnTo>
                  <a:lnTo>
                    <a:pt x="316" y="39"/>
                  </a:lnTo>
                  <a:lnTo>
                    <a:pt x="316" y="40"/>
                  </a:lnTo>
                  <a:lnTo>
                    <a:pt x="310" y="42"/>
                  </a:lnTo>
                  <a:lnTo>
                    <a:pt x="307" y="44"/>
                  </a:lnTo>
                  <a:lnTo>
                    <a:pt x="307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3" y="44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299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0" y="48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6" y="44"/>
                  </a:lnTo>
                  <a:lnTo>
                    <a:pt x="286" y="42"/>
                  </a:lnTo>
                  <a:lnTo>
                    <a:pt x="286" y="42"/>
                  </a:lnTo>
                  <a:lnTo>
                    <a:pt x="286" y="40"/>
                  </a:lnTo>
                  <a:lnTo>
                    <a:pt x="286" y="37"/>
                  </a:lnTo>
                  <a:lnTo>
                    <a:pt x="285" y="35"/>
                  </a:lnTo>
                  <a:lnTo>
                    <a:pt x="283" y="33"/>
                  </a:lnTo>
                  <a:lnTo>
                    <a:pt x="283" y="33"/>
                  </a:lnTo>
                  <a:lnTo>
                    <a:pt x="281" y="33"/>
                  </a:lnTo>
                  <a:lnTo>
                    <a:pt x="274" y="33"/>
                  </a:lnTo>
                  <a:lnTo>
                    <a:pt x="272" y="33"/>
                  </a:lnTo>
                  <a:lnTo>
                    <a:pt x="257" y="33"/>
                  </a:lnTo>
                  <a:lnTo>
                    <a:pt x="254" y="33"/>
                  </a:lnTo>
                  <a:lnTo>
                    <a:pt x="250" y="33"/>
                  </a:lnTo>
                  <a:lnTo>
                    <a:pt x="250" y="33"/>
                  </a:lnTo>
                  <a:lnTo>
                    <a:pt x="248" y="33"/>
                  </a:lnTo>
                  <a:lnTo>
                    <a:pt x="248" y="31"/>
                  </a:lnTo>
                  <a:lnTo>
                    <a:pt x="248" y="29"/>
                  </a:lnTo>
                  <a:lnTo>
                    <a:pt x="246" y="28"/>
                  </a:lnTo>
                  <a:lnTo>
                    <a:pt x="243" y="28"/>
                  </a:lnTo>
                  <a:lnTo>
                    <a:pt x="241" y="28"/>
                  </a:lnTo>
                  <a:lnTo>
                    <a:pt x="235" y="28"/>
                  </a:lnTo>
                  <a:lnTo>
                    <a:pt x="235" y="28"/>
                  </a:lnTo>
                  <a:lnTo>
                    <a:pt x="233" y="28"/>
                  </a:lnTo>
                  <a:lnTo>
                    <a:pt x="233" y="29"/>
                  </a:lnTo>
                  <a:lnTo>
                    <a:pt x="232" y="29"/>
                  </a:lnTo>
                  <a:lnTo>
                    <a:pt x="232" y="29"/>
                  </a:lnTo>
                  <a:lnTo>
                    <a:pt x="226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13" y="26"/>
                  </a:lnTo>
                  <a:lnTo>
                    <a:pt x="213" y="24"/>
                  </a:lnTo>
                  <a:lnTo>
                    <a:pt x="212" y="24"/>
                  </a:lnTo>
                  <a:lnTo>
                    <a:pt x="210" y="22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0" y="17"/>
                  </a:lnTo>
                  <a:lnTo>
                    <a:pt x="210" y="15"/>
                  </a:lnTo>
                  <a:lnTo>
                    <a:pt x="202" y="15"/>
                  </a:lnTo>
                  <a:lnTo>
                    <a:pt x="197" y="13"/>
                  </a:lnTo>
                  <a:lnTo>
                    <a:pt x="188" y="4"/>
                  </a:lnTo>
                  <a:lnTo>
                    <a:pt x="182" y="2"/>
                  </a:lnTo>
                  <a:lnTo>
                    <a:pt x="177" y="6"/>
                  </a:lnTo>
                  <a:lnTo>
                    <a:pt x="173" y="13"/>
                  </a:lnTo>
                  <a:lnTo>
                    <a:pt x="164" y="15"/>
                  </a:lnTo>
                  <a:lnTo>
                    <a:pt x="159" y="13"/>
                  </a:lnTo>
                  <a:lnTo>
                    <a:pt x="155" y="6"/>
                  </a:lnTo>
                  <a:lnTo>
                    <a:pt x="157" y="4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67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1" y="77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5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4" y="119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3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20" y="128"/>
                  </a:lnTo>
                  <a:lnTo>
                    <a:pt x="21" y="132"/>
                  </a:lnTo>
                  <a:lnTo>
                    <a:pt x="21" y="132"/>
                  </a:lnTo>
                  <a:lnTo>
                    <a:pt x="21" y="134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9"/>
                  </a:lnTo>
                  <a:lnTo>
                    <a:pt x="23" y="143"/>
                  </a:lnTo>
                  <a:lnTo>
                    <a:pt x="23" y="143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6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9" y="154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34" y="163"/>
                  </a:lnTo>
                  <a:lnTo>
                    <a:pt x="36" y="165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2" y="177"/>
                  </a:lnTo>
                  <a:lnTo>
                    <a:pt x="42" y="179"/>
                  </a:lnTo>
                  <a:lnTo>
                    <a:pt x="42" y="181"/>
                  </a:lnTo>
                  <a:lnTo>
                    <a:pt x="43" y="183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90"/>
                  </a:lnTo>
                  <a:lnTo>
                    <a:pt x="45" y="192"/>
                  </a:lnTo>
                  <a:lnTo>
                    <a:pt x="45" y="192"/>
                  </a:lnTo>
                  <a:lnTo>
                    <a:pt x="43" y="194"/>
                  </a:lnTo>
                  <a:lnTo>
                    <a:pt x="43" y="194"/>
                  </a:lnTo>
                  <a:lnTo>
                    <a:pt x="43" y="196"/>
                  </a:lnTo>
                  <a:lnTo>
                    <a:pt x="45" y="196"/>
                  </a:lnTo>
                  <a:lnTo>
                    <a:pt x="45" y="196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199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3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47" y="212"/>
                  </a:lnTo>
                  <a:lnTo>
                    <a:pt x="47" y="214"/>
                  </a:lnTo>
                  <a:lnTo>
                    <a:pt x="47" y="214"/>
                  </a:lnTo>
                  <a:lnTo>
                    <a:pt x="49" y="220"/>
                  </a:lnTo>
                  <a:lnTo>
                    <a:pt x="49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5"/>
                  </a:lnTo>
                  <a:lnTo>
                    <a:pt x="49" y="229"/>
                  </a:lnTo>
                  <a:lnTo>
                    <a:pt x="49" y="229"/>
                  </a:lnTo>
                  <a:lnTo>
                    <a:pt x="49" y="230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51" y="236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1" y="241"/>
                  </a:lnTo>
                  <a:lnTo>
                    <a:pt x="51" y="241"/>
                  </a:lnTo>
                  <a:lnTo>
                    <a:pt x="51" y="243"/>
                  </a:lnTo>
                  <a:lnTo>
                    <a:pt x="51" y="245"/>
                  </a:lnTo>
                  <a:lnTo>
                    <a:pt x="53" y="245"/>
                  </a:lnTo>
                  <a:lnTo>
                    <a:pt x="53" y="249"/>
                  </a:lnTo>
                  <a:lnTo>
                    <a:pt x="51" y="251"/>
                  </a:lnTo>
                  <a:lnTo>
                    <a:pt x="53" y="252"/>
                  </a:lnTo>
                  <a:lnTo>
                    <a:pt x="53" y="252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3" y="260"/>
                  </a:lnTo>
                  <a:lnTo>
                    <a:pt x="53" y="260"/>
                  </a:lnTo>
                  <a:lnTo>
                    <a:pt x="53" y="262"/>
                  </a:lnTo>
                  <a:lnTo>
                    <a:pt x="53" y="262"/>
                  </a:lnTo>
                  <a:lnTo>
                    <a:pt x="54" y="263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4" y="263"/>
                  </a:lnTo>
                  <a:lnTo>
                    <a:pt x="56" y="263"/>
                  </a:lnTo>
                  <a:lnTo>
                    <a:pt x="54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5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6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69"/>
                  </a:lnTo>
                  <a:lnTo>
                    <a:pt x="58" y="269"/>
                  </a:lnTo>
                  <a:lnTo>
                    <a:pt x="58" y="271"/>
                  </a:lnTo>
                  <a:lnTo>
                    <a:pt x="58" y="271"/>
                  </a:lnTo>
                  <a:lnTo>
                    <a:pt x="58" y="273"/>
                  </a:lnTo>
                  <a:lnTo>
                    <a:pt x="58" y="274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6" y="282"/>
                  </a:lnTo>
                  <a:lnTo>
                    <a:pt x="58" y="283"/>
                  </a:lnTo>
                  <a:lnTo>
                    <a:pt x="58" y="287"/>
                  </a:lnTo>
                  <a:lnTo>
                    <a:pt x="58" y="289"/>
                  </a:lnTo>
                  <a:lnTo>
                    <a:pt x="58" y="293"/>
                  </a:lnTo>
                  <a:lnTo>
                    <a:pt x="60" y="293"/>
                  </a:lnTo>
                  <a:lnTo>
                    <a:pt x="58" y="296"/>
                  </a:lnTo>
                  <a:lnTo>
                    <a:pt x="58" y="300"/>
                  </a:lnTo>
                  <a:lnTo>
                    <a:pt x="58" y="302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5"/>
                  </a:lnTo>
                  <a:lnTo>
                    <a:pt x="62" y="305"/>
                  </a:lnTo>
                  <a:lnTo>
                    <a:pt x="62" y="307"/>
                  </a:lnTo>
                  <a:lnTo>
                    <a:pt x="62" y="307"/>
                  </a:lnTo>
                  <a:lnTo>
                    <a:pt x="64" y="309"/>
                  </a:lnTo>
                  <a:lnTo>
                    <a:pt x="64" y="311"/>
                  </a:lnTo>
                  <a:lnTo>
                    <a:pt x="64" y="315"/>
                  </a:lnTo>
                  <a:lnTo>
                    <a:pt x="65" y="316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5" y="322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7"/>
                  </a:lnTo>
                  <a:lnTo>
                    <a:pt x="69" y="327"/>
                  </a:lnTo>
                  <a:lnTo>
                    <a:pt x="71" y="331"/>
                  </a:lnTo>
                  <a:lnTo>
                    <a:pt x="74" y="336"/>
                  </a:lnTo>
                  <a:lnTo>
                    <a:pt x="76" y="336"/>
                  </a:lnTo>
                  <a:lnTo>
                    <a:pt x="78" y="338"/>
                  </a:lnTo>
                  <a:lnTo>
                    <a:pt x="78" y="340"/>
                  </a:lnTo>
                  <a:lnTo>
                    <a:pt x="78" y="340"/>
                  </a:lnTo>
                  <a:lnTo>
                    <a:pt x="80" y="340"/>
                  </a:lnTo>
                  <a:lnTo>
                    <a:pt x="80" y="342"/>
                  </a:lnTo>
                  <a:lnTo>
                    <a:pt x="78" y="344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0" y="349"/>
                  </a:lnTo>
                  <a:lnTo>
                    <a:pt x="80" y="349"/>
                  </a:lnTo>
                  <a:lnTo>
                    <a:pt x="80" y="353"/>
                  </a:lnTo>
                  <a:lnTo>
                    <a:pt x="82" y="353"/>
                  </a:lnTo>
                  <a:lnTo>
                    <a:pt x="82" y="355"/>
                  </a:lnTo>
                  <a:lnTo>
                    <a:pt x="82" y="357"/>
                  </a:lnTo>
                  <a:lnTo>
                    <a:pt x="82" y="358"/>
                  </a:lnTo>
                  <a:lnTo>
                    <a:pt x="82" y="358"/>
                  </a:lnTo>
                  <a:lnTo>
                    <a:pt x="84" y="366"/>
                  </a:lnTo>
                  <a:lnTo>
                    <a:pt x="85" y="366"/>
                  </a:lnTo>
                  <a:lnTo>
                    <a:pt x="85" y="368"/>
                  </a:lnTo>
                  <a:lnTo>
                    <a:pt x="85" y="369"/>
                  </a:lnTo>
                  <a:lnTo>
                    <a:pt x="84" y="373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4" y="377"/>
                  </a:lnTo>
                  <a:lnTo>
                    <a:pt x="84" y="377"/>
                  </a:lnTo>
                  <a:lnTo>
                    <a:pt x="85" y="384"/>
                  </a:lnTo>
                  <a:lnTo>
                    <a:pt x="87" y="386"/>
                  </a:lnTo>
                  <a:lnTo>
                    <a:pt x="85" y="388"/>
                  </a:lnTo>
                  <a:lnTo>
                    <a:pt x="85" y="391"/>
                  </a:lnTo>
                  <a:lnTo>
                    <a:pt x="85" y="395"/>
                  </a:lnTo>
                  <a:lnTo>
                    <a:pt x="85" y="399"/>
                  </a:lnTo>
                  <a:lnTo>
                    <a:pt x="85" y="402"/>
                  </a:lnTo>
                  <a:lnTo>
                    <a:pt x="84" y="404"/>
                  </a:lnTo>
                  <a:lnTo>
                    <a:pt x="84" y="406"/>
                  </a:lnTo>
                  <a:lnTo>
                    <a:pt x="84" y="408"/>
                  </a:lnTo>
                  <a:lnTo>
                    <a:pt x="82" y="410"/>
                  </a:lnTo>
                  <a:lnTo>
                    <a:pt x="80" y="411"/>
                  </a:lnTo>
                  <a:lnTo>
                    <a:pt x="78" y="415"/>
                  </a:lnTo>
                  <a:lnTo>
                    <a:pt x="76" y="415"/>
                  </a:lnTo>
                  <a:lnTo>
                    <a:pt x="71" y="422"/>
                  </a:lnTo>
                  <a:lnTo>
                    <a:pt x="69" y="422"/>
                  </a:lnTo>
                  <a:lnTo>
                    <a:pt x="67" y="424"/>
                  </a:lnTo>
                  <a:lnTo>
                    <a:pt x="65" y="424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4" y="430"/>
                  </a:lnTo>
                  <a:lnTo>
                    <a:pt x="65" y="432"/>
                  </a:lnTo>
                  <a:lnTo>
                    <a:pt x="65" y="433"/>
                  </a:lnTo>
                  <a:lnTo>
                    <a:pt x="65" y="435"/>
                  </a:lnTo>
                  <a:lnTo>
                    <a:pt x="67" y="435"/>
                  </a:lnTo>
                  <a:lnTo>
                    <a:pt x="69" y="437"/>
                  </a:lnTo>
                  <a:lnTo>
                    <a:pt x="71" y="439"/>
                  </a:lnTo>
                  <a:lnTo>
                    <a:pt x="73" y="441"/>
                  </a:lnTo>
                  <a:lnTo>
                    <a:pt x="74" y="446"/>
                  </a:lnTo>
                  <a:lnTo>
                    <a:pt x="76" y="450"/>
                  </a:lnTo>
                  <a:lnTo>
                    <a:pt x="78" y="452"/>
                  </a:lnTo>
                  <a:lnTo>
                    <a:pt x="80" y="453"/>
                  </a:lnTo>
                  <a:lnTo>
                    <a:pt x="84" y="453"/>
                  </a:lnTo>
                  <a:lnTo>
                    <a:pt x="87" y="453"/>
                  </a:lnTo>
                  <a:lnTo>
                    <a:pt x="87" y="453"/>
                  </a:lnTo>
                  <a:lnTo>
                    <a:pt x="89" y="455"/>
                  </a:lnTo>
                  <a:lnTo>
                    <a:pt x="91" y="455"/>
                  </a:lnTo>
                  <a:lnTo>
                    <a:pt x="96" y="457"/>
                  </a:lnTo>
                  <a:lnTo>
                    <a:pt x="96" y="457"/>
                  </a:lnTo>
                  <a:lnTo>
                    <a:pt x="98" y="461"/>
                  </a:lnTo>
                  <a:lnTo>
                    <a:pt x="100" y="461"/>
                  </a:lnTo>
                  <a:lnTo>
                    <a:pt x="100" y="464"/>
                  </a:lnTo>
                  <a:lnTo>
                    <a:pt x="100" y="464"/>
                  </a:lnTo>
                  <a:lnTo>
                    <a:pt x="102" y="466"/>
                  </a:lnTo>
                  <a:lnTo>
                    <a:pt x="104" y="468"/>
                  </a:lnTo>
                  <a:lnTo>
                    <a:pt x="106" y="506"/>
                  </a:lnTo>
                  <a:lnTo>
                    <a:pt x="107" y="527"/>
                  </a:lnTo>
                  <a:lnTo>
                    <a:pt x="109" y="548"/>
                  </a:lnTo>
                  <a:lnTo>
                    <a:pt x="111" y="559"/>
                  </a:lnTo>
                  <a:lnTo>
                    <a:pt x="115" y="601"/>
                  </a:lnTo>
                  <a:lnTo>
                    <a:pt x="115" y="603"/>
                  </a:lnTo>
                  <a:lnTo>
                    <a:pt x="118" y="645"/>
                  </a:lnTo>
                  <a:lnTo>
                    <a:pt x="118" y="645"/>
                  </a:lnTo>
                  <a:lnTo>
                    <a:pt x="122" y="689"/>
                  </a:lnTo>
                  <a:lnTo>
                    <a:pt x="122" y="689"/>
                  </a:lnTo>
                  <a:lnTo>
                    <a:pt x="157" y="686"/>
                  </a:lnTo>
                  <a:lnTo>
                    <a:pt x="175" y="686"/>
                  </a:lnTo>
                  <a:lnTo>
                    <a:pt x="212" y="680"/>
                  </a:lnTo>
                  <a:lnTo>
                    <a:pt x="217" y="680"/>
                  </a:lnTo>
                  <a:lnTo>
                    <a:pt x="259" y="676"/>
                  </a:lnTo>
                  <a:lnTo>
                    <a:pt x="265" y="675"/>
                  </a:lnTo>
                  <a:lnTo>
                    <a:pt x="301" y="671"/>
                  </a:lnTo>
                  <a:lnTo>
                    <a:pt x="319" y="669"/>
                  </a:lnTo>
                  <a:lnTo>
                    <a:pt x="343" y="667"/>
                  </a:lnTo>
                  <a:lnTo>
                    <a:pt x="372" y="664"/>
                  </a:lnTo>
                  <a:lnTo>
                    <a:pt x="387" y="662"/>
                  </a:lnTo>
                  <a:lnTo>
                    <a:pt x="427" y="656"/>
                  </a:lnTo>
                  <a:lnTo>
                    <a:pt x="429" y="656"/>
                  </a:lnTo>
                  <a:lnTo>
                    <a:pt x="471" y="651"/>
                  </a:lnTo>
                  <a:lnTo>
                    <a:pt x="480" y="649"/>
                  </a:lnTo>
                  <a:lnTo>
                    <a:pt x="513" y="645"/>
                  </a:lnTo>
                  <a:lnTo>
                    <a:pt x="544" y="642"/>
                  </a:lnTo>
                  <a:lnTo>
                    <a:pt x="555" y="640"/>
                  </a:lnTo>
                  <a:lnTo>
                    <a:pt x="590" y="634"/>
                  </a:lnTo>
                  <a:lnTo>
                    <a:pt x="590" y="634"/>
                  </a:lnTo>
                  <a:lnTo>
                    <a:pt x="590" y="633"/>
                  </a:lnTo>
                  <a:lnTo>
                    <a:pt x="590" y="633"/>
                  </a:lnTo>
                  <a:lnTo>
                    <a:pt x="588" y="631"/>
                  </a:lnTo>
                  <a:lnTo>
                    <a:pt x="588" y="629"/>
                  </a:lnTo>
                  <a:lnTo>
                    <a:pt x="588" y="625"/>
                  </a:lnTo>
                  <a:lnTo>
                    <a:pt x="588" y="623"/>
                  </a:lnTo>
                  <a:lnTo>
                    <a:pt x="584" y="618"/>
                  </a:lnTo>
                  <a:lnTo>
                    <a:pt x="584" y="614"/>
                  </a:lnTo>
                  <a:lnTo>
                    <a:pt x="582" y="609"/>
                  </a:lnTo>
                  <a:lnTo>
                    <a:pt x="582" y="609"/>
                  </a:lnTo>
                  <a:lnTo>
                    <a:pt x="582" y="603"/>
                  </a:lnTo>
                  <a:lnTo>
                    <a:pt x="582" y="600"/>
                  </a:lnTo>
                  <a:lnTo>
                    <a:pt x="582" y="598"/>
                  </a:lnTo>
                  <a:lnTo>
                    <a:pt x="581" y="596"/>
                  </a:lnTo>
                  <a:lnTo>
                    <a:pt x="579" y="594"/>
                  </a:lnTo>
                  <a:lnTo>
                    <a:pt x="577" y="594"/>
                  </a:lnTo>
                  <a:lnTo>
                    <a:pt x="575" y="590"/>
                  </a:lnTo>
                  <a:lnTo>
                    <a:pt x="573" y="589"/>
                  </a:lnTo>
                  <a:lnTo>
                    <a:pt x="568" y="581"/>
                  </a:lnTo>
                  <a:lnTo>
                    <a:pt x="568" y="581"/>
                  </a:lnTo>
                  <a:lnTo>
                    <a:pt x="564" y="580"/>
                  </a:lnTo>
                  <a:lnTo>
                    <a:pt x="562" y="578"/>
                  </a:lnTo>
                  <a:lnTo>
                    <a:pt x="562" y="578"/>
                  </a:lnTo>
                  <a:lnTo>
                    <a:pt x="561" y="576"/>
                  </a:lnTo>
                  <a:lnTo>
                    <a:pt x="557" y="574"/>
                  </a:lnTo>
                  <a:lnTo>
                    <a:pt x="553" y="572"/>
                  </a:lnTo>
                  <a:lnTo>
                    <a:pt x="551" y="572"/>
                  </a:lnTo>
                  <a:lnTo>
                    <a:pt x="550" y="574"/>
                  </a:lnTo>
                  <a:lnTo>
                    <a:pt x="548" y="574"/>
                  </a:lnTo>
                  <a:lnTo>
                    <a:pt x="546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37" y="567"/>
                  </a:lnTo>
                  <a:lnTo>
                    <a:pt x="531" y="563"/>
                  </a:lnTo>
                  <a:lnTo>
                    <a:pt x="531" y="561"/>
                  </a:lnTo>
                  <a:lnTo>
                    <a:pt x="526" y="561"/>
                  </a:lnTo>
                  <a:lnTo>
                    <a:pt x="522" y="558"/>
                  </a:lnTo>
                  <a:lnTo>
                    <a:pt x="520" y="556"/>
                  </a:lnTo>
                  <a:lnTo>
                    <a:pt x="518" y="552"/>
                  </a:lnTo>
                  <a:lnTo>
                    <a:pt x="518" y="550"/>
                  </a:lnTo>
                  <a:lnTo>
                    <a:pt x="517" y="548"/>
                  </a:lnTo>
                  <a:lnTo>
                    <a:pt x="513" y="547"/>
                  </a:lnTo>
                  <a:lnTo>
                    <a:pt x="513" y="545"/>
                  </a:lnTo>
                  <a:lnTo>
                    <a:pt x="513" y="543"/>
                  </a:lnTo>
                  <a:lnTo>
                    <a:pt x="513" y="543"/>
                  </a:lnTo>
                  <a:lnTo>
                    <a:pt x="513" y="541"/>
                  </a:lnTo>
                  <a:lnTo>
                    <a:pt x="511" y="539"/>
                  </a:lnTo>
                  <a:lnTo>
                    <a:pt x="511" y="539"/>
                  </a:lnTo>
                  <a:lnTo>
                    <a:pt x="509" y="539"/>
                  </a:lnTo>
                  <a:lnTo>
                    <a:pt x="509" y="537"/>
                  </a:lnTo>
                  <a:lnTo>
                    <a:pt x="502" y="536"/>
                  </a:lnTo>
                  <a:lnTo>
                    <a:pt x="500" y="534"/>
                  </a:lnTo>
                  <a:lnTo>
                    <a:pt x="497" y="532"/>
                  </a:lnTo>
                  <a:lnTo>
                    <a:pt x="493" y="532"/>
                  </a:lnTo>
                  <a:lnTo>
                    <a:pt x="491" y="532"/>
                  </a:lnTo>
                  <a:lnTo>
                    <a:pt x="489" y="532"/>
                  </a:lnTo>
                  <a:lnTo>
                    <a:pt x="487" y="530"/>
                  </a:lnTo>
                  <a:lnTo>
                    <a:pt x="486" y="530"/>
                  </a:lnTo>
                  <a:lnTo>
                    <a:pt x="484" y="530"/>
                  </a:lnTo>
                  <a:lnTo>
                    <a:pt x="482" y="530"/>
                  </a:lnTo>
                  <a:lnTo>
                    <a:pt x="478" y="527"/>
                  </a:lnTo>
                  <a:lnTo>
                    <a:pt x="478" y="525"/>
                  </a:lnTo>
                  <a:lnTo>
                    <a:pt x="476" y="525"/>
                  </a:lnTo>
                  <a:lnTo>
                    <a:pt x="476" y="521"/>
                  </a:lnTo>
                  <a:lnTo>
                    <a:pt x="475" y="519"/>
                  </a:lnTo>
                  <a:lnTo>
                    <a:pt x="475" y="519"/>
                  </a:lnTo>
                  <a:lnTo>
                    <a:pt x="473" y="519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0" y="517"/>
                  </a:lnTo>
                  <a:lnTo>
                    <a:pt x="458" y="517"/>
                  </a:lnTo>
                  <a:lnTo>
                    <a:pt x="456" y="517"/>
                  </a:lnTo>
                  <a:lnTo>
                    <a:pt x="455" y="516"/>
                  </a:lnTo>
                  <a:lnTo>
                    <a:pt x="453" y="516"/>
                  </a:lnTo>
                  <a:lnTo>
                    <a:pt x="449" y="514"/>
                  </a:lnTo>
                  <a:lnTo>
                    <a:pt x="447" y="514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7" y="512"/>
                  </a:lnTo>
                  <a:lnTo>
                    <a:pt x="445" y="510"/>
                  </a:lnTo>
                  <a:lnTo>
                    <a:pt x="444" y="508"/>
                  </a:lnTo>
                  <a:lnTo>
                    <a:pt x="438" y="505"/>
                  </a:lnTo>
                  <a:lnTo>
                    <a:pt x="436" y="503"/>
                  </a:lnTo>
                  <a:lnTo>
                    <a:pt x="434" y="503"/>
                  </a:lnTo>
                  <a:lnTo>
                    <a:pt x="433" y="503"/>
                  </a:lnTo>
                  <a:lnTo>
                    <a:pt x="429" y="501"/>
                  </a:lnTo>
                  <a:lnTo>
                    <a:pt x="429" y="499"/>
                  </a:lnTo>
                  <a:lnTo>
                    <a:pt x="429" y="497"/>
                  </a:lnTo>
                  <a:lnTo>
                    <a:pt x="429" y="495"/>
                  </a:lnTo>
                  <a:lnTo>
                    <a:pt x="431" y="494"/>
                  </a:lnTo>
                  <a:lnTo>
                    <a:pt x="431" y="494"/>
                  </a:lnTo>
                  <a:lnTo>
                    <a:pt x="433" y="488"/>
                  </a:lnTo>
                  <a:lnTo>
                    <a:pt x="431" y="484"/>
                  </a:lnTo>
                  <a:lnTo>
                    <a:pt x="431" y="484"/>
                  </a:lnTo>
                  <a:lnTo>
                    <a:pt x="431" y="483"/>
                  </a:lnTo>
                  <a:lnTo>
                    <a:pt x="429" y="481"/>
                  </a:lnTo>
                  <a:lnTo>
                    <a:pt x="429" y="481"/>
                  </a:lnTo>
                  <a:lnTo>
                    <a:pt x="431" y="479"/>
                  </a:lnTo>
                  <a:lnTo>
                    <a:pt x="431" y="479"/>
                  </a:lnTo>
                  <a:lnTo>
                    <a:pt x="431" y="477"/>
                  </a:lnTo>
                  <a:lnTo>
                    <a:pt x="431" y="475"/>
                  </a:lnTo>
                  <a:lnTo>
                    <a:pt x="431" y="474"/>
                  </a:lnTo>
                  <a:lnTo>
                    <a:pt x="429" y="468"/>
                  </a:lnTo>
                  <a:lnTo>
                    <a:pt x="429" y="466"/>
                  </a:lnTo>
                  <a:lnTo>
                    <a:pt x="427" y="463"/>
                  </a:lnTo>
                  <a:lnTo>
                    <a:pt x="425" y="463"/>
                  </a:lnTo>
                  <a:lnTo>
                    <a:pt x="425" y="461"/>
                  </a:lnTo>
                  <a:lnTo>
                    <a:pt x="425" y="461"/>
                  </a:lnTo>
                  <a:lnTo>
                    <a:pt x="425" y="459"/>
                  </a:lnTo>
                  <a:lnTo>
                    <a:pt x="425" y="459"/>
                  </a:lnTo>
                  <a:lnTo>
                    <a:pt x="427" y="455"/>
                  </a:lnTo>
                  <a:lnTo>
                    <a:pt x="429" y="453"/>
                  </a:lnTo>
                  <a:lnTo>
                    <a:pt x="429" y="450"/>
                  </a:lnTo>
                  <a:lnTo>
                    <a:pt x="429" y="448"/>
                  </a:lnTo>
                  <a:lnTo>
                    <a:pt x="425" y="444"/>
                  </a:lnTo>
                  <a:lnTo>
                    <a:pt x="425" y="444"/>
                  </a:lnTo>
                  <a:lnTo>
                    <a:pt x="425" y="442"/>
                  </a:lnTo>
                  <a:lnTo>
                    <a:pt x="427" y="442"/>
                  </a:lnTo>
                  <a:lnTo>
                    <a:pt x="427" y="441"/>
                  </a:lnTo>
                  <a:lnTo>
                    <a:pt x="425" y="439"/>
                  </a:lnTo>
                  <a:lnTo>
                    <a:pt x="425" y="437"/>
                  </a:lnTo>
                  <a:lnTo>
                    <a:pt x="425" y="435"/>
                  </a:lnTo>
                  <a:lnTo>
                    <a:pt x="425" y="432"/>
                  </a:lnTo>
                  <a:lnTo>
                    <a:pt x="425" y="432"/>
                  </a:lnTo>
                  <a:lnTo>
                    <a:pt x="427" y="430"/>
                  </a:lnTo>
                  <a:lnTo>
                    <a:pt x="429" y="428"/>
                  </a:lnTo>
                  <a:lnTo>
                    <a:pt x="429" y="428"/>
                  </a:lnTo>
                  <a:lnTo>
                    <a:pt x="431" y="422"/>
                  </a:lnTo>
                  <a:lnTo>
                    <a:pt x="433" y="419"/>
                  </a:lnTo>
                  <a:lnTo>
                    <a:pt x="433" y="419"/>
                  </a:lnTo>
                  <a:lnTo>
                    <a:pt x="433" y="417"/>
                  </a:lnTo>
                  <a:lnTo>
                    <a:pt x="433" y="415"/>
                  </a:lnTo>
                  <a:lnTo>
                    <a:pt x="433" y="413"/>
                  </a:lnTo>
                  <a:lnTo>
                    <a:pt x="431" y="411"/>
                  </a:lnTo>
                  <a:lnTo>
                    <a:pt x="429" y="410"/>
                  </a:lnTo>
                  <a:lnTo>
                    <a:pt x="427" y="406"/>
                  </a:lnTo>
                  <a:lnTo>
                    <a:pt x="425" y="406"/>
                  </a:lnTo>
                  <a:lnTo>
                    <a:pt x="425" y="404"/>
                  </a:lnTo>
                  <a:lnTo>
                    <a:pt x="423" y="402"/>
                  </a:lnTo>
                  <a:lnTo>
                    <a:pt x="423" y="400"/>
                  </a:lnTo>
                  <a:lnTo>
                    <a:pt x="423" y="400"/>
                  </a:lnTo>
                  <a:lnTo>
                    <a:pt x="422" y="399"/>
                  </a:lnTo>
                  <a:lnTo>
                    <a:pt x="420" y="399"/>
                  </a:lnTo>
                  <a:lnTo>
                    <a:pt x="420" y="399"/>
                  </a:lnTo>
                  <a:lnTo>
                    <a:pt x="418" y="399"/>
                  </a:lnTo>
                  <a:lnTo>
                    <a:pt x="416" y="399"/>
                  </a:lnTo>
                  <a:lnTo>
                    <a:pt x="414" y="399"/>
                  </a:lnTo>
                  <a:lnTo>
                    <a:pt x="413" y="399"/>
                  </a:lnTo>
                  <a:lnTo>
                    <a:pt x="413" y="399"/>
                  </a:lnTo>
                  <a:lnTo>
                    <a:pt x="411" y="399"/>
                  </a:lnTo>
                  <a:lnTo>
                    <a:pt x="409" y="393"/>
                  </a:lnTo>
                  <a:lnTo>
                    <a:pt x="409" y="391"/>
                  </a:lnTo>
                  <a:lnTo>
                    <a:pt x="409" y="389"/>
                  </a:lnTo>
                  <a:lnTo>
                    <a:pt x="409" y="389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09" y="382"/>
                  </a:lnTo>
                  <a:lnTo>
                    <a:pt x="411" y="380"/>
                  </a:lnTo>
                  <a:lnTo>
                    <a:pt x="411" y="379"/>
                  </a:lnTo>
                  <a:lnTo>
                    <a:pt x="414" y="377"/>
                  </a:lnTo>
                  <a:lnTo>
                    <a:pt x="416" y="375"/>
                  </a:lnTo>
                  <a:lnTo>
                    <a:pt x="416" y="369"/>
                  </a:lnTo>
                  <a:lnTo>
                    <a:pt x="416" y="369"/>
                  </a:lnTo>
                  <a:lnTo>
                    <a:pt x="416" y="366"/>
                  </a:lnTo>
                  <a:lnTo>
                    <a:pt x="416" y="366"/>
                  </a:lnTo>
                  <a:lnTo>
                    <a:pt x="418" y="364"/>
                  </a:lnTo>
                  <a:lnTo>
                    <a:pt x="418" y="360"/>
                  </a:lnTo>
                  <a:lnTo>
                    <a:pt x="420" y="357"/>
                  </a:lnTo>
                  <a:lnTo>
                    <a:pt x="422" y="357"/>
                  </a:lnTo>
                  <a:lnTo>
                    <a:pt x="423" y="355"/>
                  </a:lnTo>
                  <a:lnTo>
                    <a:pt x="423" y="353"/>
                  </a:lnTo>
                  <a:lnTo>
                    <a:pt x="423" y="353"/>
                  </a:lnTo>
                  <a:lnTo>
                    <a:pt x="427" y="351"/>
                  </a:lnTo>
                  <a:lnTo>
                    <a:pt x="431" y="349"/>
                  </a:lnTo>
                  <a:lnTo>
                    <a:pt x="433" y="349"/>
                  </a:lnTo>
                  <a:lnTo>
                    <a:pt x="433" y="347"/>
                  </a:lnTo>
                  <a:lnTo>
                    <a:pt x="433" y="347"/>
                  </a:lnTo>
                  <a:lnTo>
                    <a:pt x="433" y="346"/>
                  </a:lnTo>
                  <a:lnTo>
                    <a:pt x="434" y="344"/>
                  </a:lnTo>
                  <a:lnTo>
                    <a:pt x="436" y="344"/>
                  </a:lnTo>
                  <a:lnTo>
                    <a:pt x="438" y="344"/>
                  </a:lnTo>
                  <a:lnTo>
                    <a:pt x="438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4"/>
                  </a:lnTo>
                  <a:lnTo>
                    <a:pt x="440" y="342"/>
                  </a:lnTo>
                  <a:lnTo>
                    <a:pt x="442" y="340"/>
                  </a:lnTo>
                  <a:lnTo>
                    <a:pt x="442" y="340"/>
                  </a:lnTo>
                  <a:lnTo>
                    <a:pt x="442" y="338"/>
                  </a:lnTo>
                  <a:lnTo>
                    <a:pt x="442" y="338"/>
                  </a:lnTo>
                  <a:lnTo>
                    <a:pt x="444" y="338"/>
                  </a:lnTo>
                  <a:lnTo>
                    <a:pt x="447" y="338"/>
                  </a:lnTo>
                  <a:lnTo>
                    <a:pt x="449" y="338"/>
                  </a:lnTo>
                  <a:lnTo>
                    <a:pt x="449" y="338"/>
                  </a:lnTo>
                  <a:lnTo>
                    <a:pt x="449" y="335"/>
                  </a:lnTo>
                  <a:lnTo>
                    <a:pt x="449" y="333"/>
                  </a:lnTo>
                  <a:lnTo>
                    <a:pt x="451" y="333"/>
                  </a:lnTo>
                  <a:lnTo>
                    <a:pt x="451" y="331"/>
                  </a:lnTo>
                  <a:lnTo>
                    <a:pt x="453" y="331"/>
                  </a:lnTo>
                  <a:lnTo>
                    <a:pt x="453" y="331"/>
                  </a:lnTo>
                  <a:lnTo>
                    <a:pt x="451" y="320"/>
                  </a:lnTo>
                  <a:lnTo>
                    <a:pt x="447" y="289"/>
                  </a:lnTo>
                  <a:lnTo>
                    <a:pt x="444" y="258"/>
                  </a:lnTo>
                  <a:lnTo>
                    <a:pt x="444" y="258"/>
                  </a:lnTo>
                  <a:lnTo>
                    <a:pt x="445" y="260"/>
                  </a:lnTo>
                  <a:lnTo>
                    <a:pt x="447" y="260"/>
                  </a:lnTo>
                  <a:lnTo>
                    <a:pt x="449" y="258"/>
                  </a:lnTo>
                  <a:lnTo>
                    <a:pt x="451" y="258"/>
                  </a:lnTo>
                  <a:lnTo>
                    <a:pt x="451" y="256"/>
                  </a:lnTo>
                  <a:lnTo>
                    <a:pt x="451" y="254"/>
                  </a:lnTo>
                  <a:lnTo>
                    <a:pt x="451" y="25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55" y="251"/>
                  </a:lnTo>
                  <a:lnTo>
                    <a:pt x="455" y="249"/>
                  </a:lnTo>
                  <a:lnTo>
                    <a:pt x="455" y="249"/>
                  </a:lnTo>
                  <a:lnTo>
                    <a:pt x="456" y="245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3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1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58" y="240"/>
                  </a:lnTo>
                  <a:lnTo>
                    <a:pt x="460" y="240"/>
                  </a:lnTo>
                  <a:lnTo>
                    <a:pt x="460" y="238"/>
                  </a:lnTo>
                  <a:lnTo>
                    <a:pt x="462" y="238"/>
                  </a:lnTo>
                  <a:lnTo>
                    <a:pt x="462" y="236"/>
                  </a:lnTo>
                  <a:lnTo>
                    <a:pt x="464" y="236"/>
                  </a:lnTo>
                  <a:lnTo>
                    <a:pt x="464" y="234"/>
                  </a:lnTo>
                  <a:lnTo>
                    <a:pt x="464" y="234"/>
                  </a:lnTo>
                  <a:lnTo>
                    <a:pt x="465" y="234"/>
                  </a:lnTo>
                  <a:lnTo>
                    <a:pt x="465" y="232"/>
                  </a:lnTo>
                  <a:lnTo>
                    <a:pt x="467" y="232"/>
                  </a:lnTo>
                  <a:lnTo>
                    <a:pt x="467" y="232"/>
                  </a:lnTo>
                  <a:lnTo>
                    <a:pt x="469" y="230"/>
                  </a:lnTo>
                  <a:lnTo>
                    <a:pt x="469" y="230"/>
                  </a:lnTo>
                  <a:lnTo>
                    <a:pt x="469" y="229"/>
                  </a:lnTo>
                  <a:lnTo>
                    <a:pt x="471" y="229"/>
                  </a:lnTo>
                  <a:lnTo>
                    <a:pt x="471" y="229"/>
                  </a:lnTo>
                  <a:lnTo>
                    <a:pt x="473" y="227"/>
                  </a:lnTo>
                  <a:lnTo>
                    <a:pt x="473" y="225"/>
                  </a:lnTo>
                  <a:lnTo>
                    <a:pt x="473" y="225"/>
                  </a:lnTo>
                  <a:lnTo>
                    <a:pt x="475" y="225"/>
                  </a:lnTo>
                  <a:lnTo>
                    <a:pt x="475" y="223"/>
                  </a:lnTo>
                  <a:lnTo>
                    <a:pt x="476" y="223"/>
                  </a:lnTo>
                  <a:lnTo>
                    <a:pt x="476" y="221"/>
                  </a:lnTo>
                  <a:lnTo>
                    <a:pt x="476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78" y="221"/>
                  </a:lnTo>
                  <a:lnTo>
                    <a:pt x="480" y="221"/>
                  </a:lnTo>
                  <a:lnTo>
                    <a:pt x="480" y="220"/>
                  </a:lnTo>
                  <a:lnTo>
                    <a:pt x="480" y="220"/>
                  </a:lnTo>
                  <a:lnTo>
                    <a:pt x="482" y="220"/>
                  </a:lnTo>
                  <a:lnTo>
                    <a:pt x="482" y="218"/>
                  </a:lnTo>
                  <a:lnTo>
                    <a:pt x="482" y="218"/>
                  </a:lnTo>
                  <a:lnTo>
                    <a:pt x="484" y="216"/>
                  </a:lnTo>
                  <a:lnTo>
                    <a:pt x="484" y="216"/>
                  </a:lnTo>
                  <a:lnTo>
                    <a:pt x="484" y="214"/>
                  </a:lnTo>
                  <a:lnTo>
                    <a:pt x="486" y="212"/>
                  </a:lnTo>
                  <a:lnTo>
                    <a:pt x="487" y="212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7" y="210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89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9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1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7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5"/>
                  </a:lnTo>
                  <a:lnTo>
                    <a:pt x="493" y="203"/>
                  </a:lnTo>
                  <a:lnTo>
                    <a:pt x="493" y="203"/>
                  </a:lnTo>
                  <a:lnTo>
                    <a:pt x="495" y="203"/>
                  </a:lnTo>
                  <a:lnTo>
                    <a:pt x="495" y="201"/>
                  </a:lnTo>
                  <a:lnTo>
                    <a:pt x="495" y="201"/>
                  </a:lnTo>
                  <a:lnTo>
                    <a:pt x="497" y="201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7" y="199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498" y="198"/>
                  </a:lnTo>
                  <a:lnTo>
                    <a:pt x="500" y="198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0" y="196"/>
                  </a:lnTo>
                  <a:lnTo>
                    <a:pt x="502" y="196"/>
                  </a:lnTo>
                  <a:lnTo>
                    <a:pt x="502" y="194"/>
                  </a:lnTo>
                  <a:lnTo>
                    <a:pt x="504" y="194"/>
                  </a:lnTo>
                  <a:lnTo>
                    <a:pt x="504" y="192"/>
                  </a:lnTo>
                  <a:lnTo>
                    <a:pt x="506" y="192"/>
                  </a:lnTo>
                  <a:lnTo>
                    <a:pt x="506" y="190"/>
                  </a:lnTo>
                  <a:lnTo>
                    <a:pt x="506" y="190"/>
                  </a:lnTo>
                  <a:lnTo>
                    <a:pt x="508" y="190"/>
                  </a:lnTo>
                  <a:lnTo>
                    <a:pt x="508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9" y="187"/>
                  </a:lnTo>
                  <a:lnTo>
                    <a:pt x="509" y="185"/>
                  </a:lnTo>
                  <a:lnTo>
                    <a:pt x="509" y="185"/>
                  </a:lnTo>
                  <a:lnTo>
                    <a:pt x="511" y="183"/>
                  </a:lnTo>
                  <a:lnTo>
                    <a:pt x="513" y="183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9"/>
                  </a:lnTo>
                  <a:lnTo>
                    <a:pt x="513" y="179"/>
                  </a:lnTo>
                  <a:lnTo>
                    <a:pt x="515" y="177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7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4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18" y="172"/>
                  </a:lnTo>
                  <a:lnTo>
                    <a:pt x="520" y="170"/>
                  </a:lnTo>
                  <a:lnTo>
                    <a:pt x="522" y="168"/>
                  </a:lnTo>
                  <a:lnTo>
                    <a:pt x="522" y="167"/>
                  </a:lnTo>
                  <a:lnTo>
                    <a:pt x="522" y="167"/>
                  </a:lnTo>
                  <a:lnTo>
                    <a:pt x="524" y="167"/>
                  </a:lnTo>
                  <a:lnTo>
                    <a:pt x="524" y="165"/>
                  </a:lnTo>
                  <a:lnTo>
                    <a:pt x="524" y="165"/>
                  </a:lnTo>
                  <a:lnTo>
                    <a:pt x="524" y="163"/>
                  </a:lnTo>
                  <a:lnTo>
                    <a:pt x="526" y="163"/>
                  </a:lnTo>
                  <a:lnTo>
                    <a:pt x="526" y="163"/>
                  </a:lnTo>
                  <a:lnTo>
                    <a:pt x="526" y="161"/>
                  </a:lnTo>
                  <a:lnTo>
                    <a:pt x="526" y="159"/>
                  </a:lnTo>
                  <a:lnTo>
                    <a:pt x="528" y="157"/>
                  </a:lnTo>
                  <a:lnTo>
                    <a:pt x="528" y="157"/>
                  </a:lnTo>
                  <a:lnTo>
                    <a:pt x="528" y="156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29" y="154"/>
                  </a:lnTo>
                  <a:lnTo>
                    <a:pt x="531" y="152"/>
                  </a:lnTo>
                  <a:lnTo>
                    <a:pt x="531" y="152"/>
                  </a:lnTo>
                  <a:lnTo>
                    <a:pt x="533" y="152"/>
                  </a:lnTo>
                  <a:lnTo>
                    <a:pt x="533" y="148"/>
                  </a:lnTo>
                  <a:lnTo>
                    <a:pt x="535" y="148"/>
                  </a:lnTo>
                  <a:lnTo>
                    <a:pt x="535" y="146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5"/>
                  </a:lnTo>
                  <a:lnTo>
                    <a:pt x="539" y="143"/>
                  </a:lnTo>
                  <a:lnTo>
                    <a:pt x="539" y="143"/>
                  </a:lnTo>
                  <a:lnTo>
                    <a:pt x="542" y="139"/>
                  </a:lnTo>
                  <a:lnTo>
                    <a:pt x="544" y="137"/>
                  </a:lnTo>
                  <a:lnTo>
                    <a:pt x="546" y="135"/>
                  </a:lnTo>
                  <a:lnTo>
                    <a:pt x="548" y="134"/>
                  </a:lnTo>
                  <a:lnTo>
                    <a:pt x="550" y="132"/>
                  </a:lnTo>
                  <a:lnTo>
                    <a:pt x="551" y="130"/>
                  </a:lnTo>
                  <a:lnTo>
                    <a:pt x="551" y="130"/>
                  </a:lnTo>
                  <a:lnTo>
                    <a:pt x="553" y="128"/>
                  </a:lnTo>
                  <a:lnTo>
                    <a:pt x="553" y="126"/>
                  </a:lnTo>
                  <a:lnTo>
                    <a:pt x="555" y="124"/>
                  </a:lnTo>
                  <a:lnTo>
                    <a:pt x="557" y="124"/>
                  </a:lnTo>
                  <a:lnTo>
                    <a:pt x="557" y="123"/>
                  </a:lnTo>
                  <a:lnTo>
                    <a:pt x="559" y="123"/>
                  </a:lnTo>
                  <a:lnTo>
                    <a:pt x="561" y="121"/>
                  </a:lnTo>
                  <a:lnTo>
                    <a:pt x="561" y="121"/>
                  </a:lnTo>
                  <a:lnTo>
                    <a:pt x="562" y="119"/>
                  </a:lnTo>
                  <a:lnTo>
                    <a:pt x="564" y="119"/>
                  </a:lnTo>
                  <a:lnTo>
                    <a:pt x="564" y="119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6" y="117"/>
                  </a:lnTo>
                  <a:lnTo>
                    <a:pt x="566" y="115"/>
                  </a:lnTo>
                  <a:lnTo>
                    <a:pt x="568" y="115"/>
                  </a:lnTo>
                  <a:lnTo>
                    <a:pt x="568" y="115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1" y="112"/>
                  </a:lnTo>
                  <a:lnTo>
                    <a:pt x="573" y="112"/>
                  </a:lnTo>
                  <a:lnTo>
                    <a:pt x="573" y="112"/>
                  </a:lnTo>
                  <a:lnTo>
                    <a:pt x="573" y="110"/>
                  </a:lnTo>
                  <a:lnTo>
                    <a:pt x="575" y="110"/>
                  </a:lnTo>
                  <a:lnTo>
                    <a:pt x="575" y="108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1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2" y="104"/>
                  </a:lnTo>
                  <a:lnTo>
                    <a:pt x="584" y="104"/>
                  </a:lnTo>
                  <a:lnTo>
                    <a:pt x="584" y="104"/>
                  </a:lnTo>
                  <a:lnTo>
                    <a:pt x="586" y="103"/>
                  </a:lnTo>
                  <a:lnTo>
                    <a:pt x="588" y="103"/>
                  </a:lnTo>
                  <a:lnTo>
                    <a:pt x="588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3"/>
                  </a:lnTo>
                  <a:lnTo>
                    <a:pt x="590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2" y="101"/>
                  </a:lnTo>
                  <a:lnTo>
                    <a:pt x="593" y="99"/>
                  </a:lnTo>
                  <a:lnTo>
                    <a:pt x="593" y="99"/>
                  </a:lnTo>
                  <a:lnTo>
                    <a:pt x="597" y="99"/>
                  </a:lnTo>
                  <a:lnTo>
                    <a:pt x="599" y="97"/>
                  </a:lnTo>
                  <a:lnTo>
                    <a:pt x="599" y="97"/>
                  </a:lnTo>
                  <a:lnTo>
                    <a:pt x="601" y="97"/>
                  </a:lnTo>
                  <a:lnTo>
                    <a:pt x="601" y="97"/>
                  </a:lnTo>
                  <a:lnTo>
                    <a:pt x="603" y="97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3" y="95"/>
                  </a:lnTo>
                  <a:lnTo>
                    <a:pt x="604" y="95"/>
                  </a:lnTo>
                  <a:lnTo>
                    <a:pt x="604" y="95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6" y="93"/>
                  </a:lnTo>
                  <a:lnTo>
                    <a:pt x="608" y="92"/>
                  </a:lnTo>
                  <a:lnTo>
                    <a:pt x="610" y="92"/>
                  </a:lnTo>
                  <a:lnTo>
                    <a:pt x="612" y="92"/>
                  </a:lnTo>
                  <a:lnTo>
                    <a:pt x="612" y="92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2" y="90"/>
                  </a:lnTo>
                  <a:lnTo>
                    <a:pt x="613" y="90"/>
                  </a:lnTo>
                  <a:lnTo>
                    <a:pt x="615" y="90"/>
                  </a:lnTo>
                  <a:lnTo>
                    <a:pt x="615" y="88"/>
                  </a:lnTo>
                  <a:lnTo>
                    <a:pt x="617" y="88"/>
                  </a:lnTo>
                  <a:lnTo>
                    <a:pt x="617" y="86"/>
                  </a:lnTo>
                  <a:lnTo>
                    <a:pt x="617" y="86"/>
                  </a:lnTo>
                  <a:lnTo>
                    <a:pt x="619" y="86"/>
                  </a:lnTo>
                  <a:lnTo>
                    <a:pt x="619" y="86"/>
                  </a:lnTo>
                  <a:lnTo>
                    <a:pt x="621" y="84"/>
                  </a:lnTo>
                  <a:lnTo>
                    <a:pt x="621" y="84"/>
                  </a:lnTo>
                  <a:lnTo>
                    <a:pt x="621" y="82"/>
                  </a:lnTo>
                  <a:lnTo>
                    <a:pt x="621" y="82"/>
                  </a:lnTo>
                  <a:lnTo>
                    <a:pt x="623" y="82"/>
                  </a:lnTo>
                  <a:lnTo>
                    <a:pt x="623" y="82"/>
                  </a:lnTo>
                  <a:lnTo>
                    <a:pt x="624" y="81"/>
                  </a:lnTo>
                  <a:lnTo>
                    <a:pt x="624" y="81"/>
                  </a:lnTo>
                  <a:lnTo>
                    <a:pt x="626" y="81"/>
                  </a:lnTo>
                  <a:lnTo>
                    <a:pt x="628" y="79"/>
                  </a:lnTo>
                  <a:lnTo>
                    <a:pt x="630" y="79"/>
                  </a:lnTo>
                  <a:lnTo>
                    <a:pt x="630" y="79"/>
                  </a:lnTo>
                  <a:lnTo>
                    <a:pt x="632" y="77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4" y="75"/>
                  </a:lnTo>
                  <a:lnTo>
                    <a:pt x="635" y="75"/>
                  </a:lnTo>
                  <a:lnTo>
                    <a:pt x="635" y="73"/>
                  </a:lnTo>
                  <a:lnTo>
                    <a:pt x="635" y="73"/>
                  </a:lnTo>
                  <a:lnTo>
                    <a:pt x="637" y="71"/>
                  </a:lnTo>
                  <a:lnTo>
                    <a:pt x="637" y="71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1" y="68"/>
                  </a:lnTo>
                  <a:lnTo>
                    <a:pt x="641" y="68"/>
                  </a:lnTo>
                  <a:lnTo>
                    <a:pt x="639" y="68"/>
                  </a:lnTo>
                  <a:lnTo>
                    <a:pt x="639" y="68"/>
                  </a:lnTo>
                  <a:lnTo>
                    <a:pt x="641" y="66"/>
                  </a:lnTo>
                  <a:lnTo>
                    <a:pt x="641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8"/>
                  </a:lnTo>
                  <a:lnTo>
                    <a:pt x="643" y="68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6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3" y="64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5" y="62"/>
                  </a:lnTo>
                  <a:lnTo>
                    <a:pt x="646" y="62"/>
                  </a:lnTo>
                  <a:lnTo>
                    <a:pt x="646" y="64"/>
                  </a:lnTo>
                  <a:lnTo>
                    <a:pt x="646" y="62"/>
                  </a:lnTo>
                  <a:lnTo>
                    <a:pt x="646" y="62"/>
                  </a:lnTo>
                  <a:lnTo>
                    <a:pt x="648" y="62"/>
                  </a:lnTo>
                  <a:lnTo>
                    <a:pt x="650" y="62"/>
                  </a:lnTo>
                  <a:lnTo>
                    <a:pt x="652" y="61"/>
                  </a:lnTo>
                  <a:lnTo>
                    <a:pt x="652" y="61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7343775" y="1597025"/>
              <a:ext cx="188913" cy="269875"/>
            </a:xfrm>
            <a:custGeom>
              <a:avLst/>
              <a:gdLst/>
              <a:ahLst/>
              <a:cxnLst>
                <a:cxn ang="0">
                  <a:pos x="115" y="144"/>
                </a:cxn>
                <a:cxn ang="0">
                  <a:pos x="112" y="133"/>
                </a:cxn>
                <a:cxn ang="0">
                  <a:pos x="112" y="137"/>
                </a:cxn>
                <a:cxn ang="0">
                  <a:pos x="110" y="139"/>
                </a:cxn>
                <a:cxn ang="0">
                  <a:pos x="110" y="140"/>
                </a:cxn>
                <a:cxn ang="0">
                  <a:pos x="108" y="139"/>
                </a:cxn>
                <a:cxn ang="0">
                  <a:pos x="105" y="140"/>
                </a:cxn>
                <a:cxn ang="0">
                  <a:pos x="103" y="142"/>
                </a:cxn>
                <a:cxn ang="0">
                  <a:pos x="101" y="146"/>
                </a:cxn>
                <a:cxn ang="0">
                  <a:pos x="101" y="144"/>
                </a:cxn>
                <a:cxn ang="0">
                  <a:pos x="101" y="140"/>
                </a:cxn>
                <a:cxn ang="0">
                  <a:pos x="97" y="142"/>
                </a:cxn>
                <a:cxn ang="0">
                  <a:pos x="94" y="144"/>
                </a:cxn>
                <a:cxn ang="0">
                  <a:pos x="94" y="142"/>
                </a:cxn>
                <a:cxn ang="0">
                  <a:pos x="99" y="140"/>
                </a:cxn>
                <a:cxn ang="0">
                  <a:pos x="103" y="139"/>
                </a:cxn>
                <a:cxn ang="0">
                  <a:pos x="103" y="137"/>
                </a:cxn>
                <a:cxn ang="0">
                  <a:pos x="106" y="135"/>
                </a:cxn>
                <a:cxn ang="0">
                  <a:pos x="108" y="133"/>
                </a:cxn>
                <a:cxn ang="0">
                  <a:pos x="105" y="133"/>
                </a:cxn>
                <a:cxn ang="0">
                  <a:pos x="103" y="133"/>
                </a:cxn>
                <a:cxn ang="0">
                  <a:pos x="99" y="131"/>
                </a:cxn>
                <a:cxn ang="0">
                  <a:pos x="101" y="131"/>
                </a:cxn>
                <a:cxn ang="0">
                  <a:pos x="103" y="131"/>
                </a:cxn>
                <a:cxn ang="0">
                  <a:pos x="105" y="131"/>
                </a:cxn>
                <a:cxn ang="0">
                  <a:pos x="103" y="128"/>
                </a:cxn>
                <a:cxn ang="0">
                  <a:pos x="101" y="126"/>
                </a:cxn>
                <a:cxn ang="0">
                  <a:pos x="103" y="128"/>
                </a:cxn>
                <a:cxn ang="0">
                  <a:pos x="105" y="126"/>
                </a:cxn>
                <a:cxn ang="0">
                  <a:pos x="106" y="126"/>
                </a:cxn>
                <a:cxn ang="0">
                  <a:pos x="108" y="130"/>
                </a:cxn>
                <a:cxn ang="0">
                  <a:pos x="110" y="133"/>
                </a:cxn>
                <a:cxn ang="0">
                  <a:pos x="108" y="126"/>
                </a:cxn>
                <a:cxn ang="0">
                  <a:pos x="103" y="115"/>
                </a:cxn>
                <a:cxn ang="0">
                  <a:pos x="101" y="115"/>
                </a:cxn>
                <a:cxn ang="0">
                  <a:pos x="94" y="115"/>
                </a:cxn>
                <a:cxn ang="0">
                  <a:pos x="88" y="111"/>
                </a:cxn>
                <a:cxn ang="0">
                  <a:pos x="77" y="106"/>
                </a:cxn>
                <a:cxn ang="0">
                  <a:pos x="75" y="98"/>
                </a:cxn>
                <a:cxn ang="0">
                  <a:pos x="70" y="93"/>
                </a:cxn>
                <a:cxn ang="0">
                  <a:pos x="62" y="87"/>
                </a:cxn>
                <a:cxn ang="0">
                  <a:pos x="61" y="84"/>
                </a:cxn>
                <a:cxn ang="0">
                  <a:pos x="59" y="78"/>
                </a:cxn>
                <a:cxn ang="0">
                  <a:pos x="57" y="71"/>
                </a:cxn>
                <a:cxn ang="0">
                  <a:pos x="57" y="69"/>
                </a:cxn>
                <a:cxn ang="0">
                  <a:pos x="50" y="62"/>
                </a:cxn>
                <a:cxn ang="0">
                  <a:pos x="44" y="60"/>
                </a:cxn>
                <a:cxn ang="0">
                  <a:pos x="42" y="60"/>
                </a:cxn>
                <a:cxn ang="0">
                  <a:pos x="42" y="56"/>
                </a:cxn>
                <a:cxn ang="0">
                  <a:pos x="39" y="55"/>
                </a:cxn>
                <a:cxn ang="0">
                  <a:pos x="39" y="55"/>
                </a:cxn>
                <a:cxn ang="0">
                  <a:pos x="35" y="51"/>
                </a:cxn>
                <a:cxn ang="0">
                  <a:pos x="31" y="49"/>
                </a:cxn>
                <a:cxn ang="0">
                  <a:pos x="30" y="36"/>
                </a:cxn>
                <a:cxn ang="0">
                  <a:pos x="26" y="33"/>
                </a:cxn>
                <a:cxn ang="0">
                  <a:pos x="24" y="25"/>
                </a:cxn>
                <a:cxn ang="0">
                  <a:pos x="28" y="18"/>
                </a:cxn>
                <a:cxn ang="0">
                  <a:pos x="28" y="9"/>
                </a:cxn>
                <a:cxn ang="0">
                  <a:pos x="30" y="2"/>
                </a:cxn>
                <a:cxn ang="0">
                  <a:pos x="4" y="9"/>
                </a:cxn>
                <a:cxn ang="0">
                  <a:pos x="15" y="62"/>
                </a:cxn>
                <a:cxn ang="0">
                  <a:pos x="112" y="153"/>
                </a:cxn>
                <a:cxn ang="0">
                  <a:pos x="119" y="151"/>
                </a:cxn>
              </a:cxnLst>
              <a:rect l="0" t="0" r="r" b="b"/>
              <a:pathLst>
                <a:path w="119" h="170">
                  <a:moveTo>
                    <a:pt x="119" y="151"/>
                  </a:moveTo>
                  <a:lnTo>
                    <a:pt x="119" y="151"/>
                  </a:lnTo>
                  <a:lnTo>
                    <a:pt x="119" y="151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48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7"/>
                  </a:lnTo>
                  <a:lnTo>
                    <a:pt x="112" y="135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0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5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2" y="139"/>
                  </a:lnTo>
                  <a:lnTo>
                    <a:pt x="110" y="137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8" y="140"/>
                  </a:lnTo>
                  <a:lnTo>
                    <a:pt x="110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3" y="140"/>
                  </a:lnTo>
                  <a:lnTo>
                    <a:pt x="103" y="140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3" y="142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6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1" y="142"/>
                  </a:lnTo>
                  <a:lnTo>
                    <a:pt x="103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2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9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5" y="137"/>
                  </a:lnTo>
                  <a:lnTo>
                    <a:pt x="105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8" y="135"/>
                  </a:lnTo>
                  <a:lnTo>
                    <a:pt x="106" y="135"/>
                  </a:lnTo>
                  <a:lnTo>
                    <a:pt x="106" y="135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8" y="133"/>
                  </a:lnTo>
                  <a:lnTo>
                    <a:pt x="106" y="133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3" y="131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99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99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1"/>
                  </a:lnTo>
                  <a:lnTo>
                    <a:pt x="103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5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8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1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8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5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4"/>
                  </a:lnTo>
                  <a:lnTo>
                    <a:pt x="106" y="126"/>
                  </a:lnTo>
                  <a:lnTo>
                    <a:pt x="108" y="128"/>
                  </a:lnTo>
                  <a:lnTo>
                    <a:pt x="108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10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2" y="133"/>
                  </a:lnTo>
                  <a:lnTo>
                    <a:pt x="110" y="131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110" y="128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6" y="122"/>
                  </a:lnTo>
                  <a:lnTo>
                    <a:pt x="106" y="122"/>
                  </a:lnTo>
                  <a:lnTo>
                    <a:pt x="105" y="120"/>
                  </a:lnTo>
                  <a:lnTo>
                    <a:pt x="105" y="119"/>
                  </a:lnTo>
                  <a:lnTo>
                    <a:pt x="105" y="117"/>
                  </a:lnTo>
                  <a:lnTo>
                    <a:pt x="105" y="115"/>
                  </a:lnTo>
                  <a:lnTo>
                    <a:pt x="103" y="115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3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101" y="115"/>
                  </a:lnTo>
                  <a:lnTo>
                    <a:pt x="99" y="115"/>
                  </a:lnTo>
                  <a:lnTo>
                    <a:pt x="99" y="117"/>
                  </a:lnTo>
                  <a:lnTo>
                    <a:pt x="97" y="117"/>
                  </a:lnTo>
                  <a:lnTo>
                    <a:pt x="97" y="117"/>
                  </a:lnTo>
                  <a:lnTo>
                    <a:pt x="97" y="115"/>
                  </a:lnTo>
                  <a:lnTo>
                    <a:pt x="95" y="115"/>
                  </a:lnTo>
                  <a:lnTo>
                    <a:pt x="95" y="115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2" y="115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6" y="109"/>
                  </a:lnTo>
                  <a:lnTo>
                    <a:pt x="84" y="109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3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68" y="91"/>
                  </a:lnTo>
                  <a:lnTo>
                    <a:pt x="66" y="91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89"/>
                  </a:lnTo>
                  <a:lnTo>
                    <a:pt x="62" y="89"/>
                  </a:lnTo>
                  <a:lnTo>
                    <a:pt x="62" y="89"/>
                  </a:lnTo>
                  <a:lnTo>
                    <a:pt x="62" y="87"/>
                  </a:lnTo>
                  <a:lnTo>
                    <a:pt x="62" y="87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1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7"/>
                  </a:lnTo>
                  <a:lnTo>
                    <a:pt x="59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5" y="67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2"/>
                  </a:lnTo>
                  <a:lnTo>
                    <a:pt x="44" y="62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0" y="47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5"/>
                  </a:lnTo>
                  <a:lnTo>
                    <a:pt x="4" y="9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5" y="62"/>
                  </a:lnTo>
                  <a:lnTo>
                    <a:pt x="19" y="73"/>
                  </a:lnTo>
                  <a:lnTo>
                    <a:pt x="20" y="78"/>
                  </a:lnTo>
                  <a:lnTo>
                    <a:pt x="26" y="89"/>
                  </a:lnTo>
                  <a:lnTo>
                    <a:pt x="39" y="126"/>
                  </a:lnTo>
                  <a:lnTo>
                    <a:pt x="48" y="148"/>
                  </a:lnTo>
                  <a:lnTo>
                    <a:pt x="52" y="159"/>
                  </a:lnTo>
                  <a:lnTo>
                    <a:pt x="55" y="170"/>
                  </a:lnTo>
                  <a:lnTo>
                    <a:pt x="88" y="161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4" y="153"/>
                  </a:lnTo>
                  <a:lnTo>
                    <a:pt x="114" y="153"/>
                  </a:lnTo>
                  <a:lnTo>
                    <a:pt x="119" y="151"/>
                  </a:lnTo>
                  <a:close/>
                </a:path>
              </a:pathLst>
            </a:custGeom>
            <a:grpFill/>
            <a:ln w="63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 userDrawn="1"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1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7371375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 dirty="0"/>
              <a:t>Click to insert picture.</a:t>
            </a:r>
          </a:p>
          <a:p>
            <a:r>
              <a:rPr lang="en-US" dirty="0"/>
              <a:t>Send image to the back (Right click &gt; Send to back &gt; Send to back).</a:t>
            </a:r>
          </a:p>
          <a:p>
            <a:r>
              <a:rPr lang="en-US" dirty="0"/>
              <a:t>Copy and paste a shield in the lower right if it isn’t visible.</a:t>
            </a:r>
          </a:p>
          <a:p>
            <a:endParaRPr lang="en-US" dirty="0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Full Image Slide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1794806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 dirty="0"/>
              <a:t>Click to insert picture.</a:t>
            </a:r>
          </a:p>
          <a:p>
            <a:r>
              <a:rPr lang="en-US" dirty="0"/>
              <a:t>Send image to the back (Right click &gt; Send to back &gt; Send to back).</a:t>
            </a:r>
          </a:p>
          <a:p>
            <a:r>
              <a:rPr lang="en-US" dirty="0"/>
              <a:t>Copy and paste a shield in the lower right if it isn’t visible.</a:t>
            </a:r>
          </a:p>
          <a:p>
            <a:endParaRPr lang="en-US" dirty="0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1371600"/>
            <a:ext cx="10972799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spc="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subtitle</a:t>
            </a:r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Full Image Slide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6571266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+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 dirty="0"/>
              <a:t>Click to insert picture.</a:t>
            </a:r>
          </a:p>
          <a:p>
            <a:r>
              <a:rPr lang="en-US" dirty="0"/>
              <a:t>Send image to the back (Right click &gt; Send to back &gt; Send to back).</a:t>
            </a:r>
          </a:p>
          <a:p>
            <a:r>
              <a:rPr lang="en-US" dirty="0"/>
              <a:t>Copy and paste a shield in the lower right if it isn’t visible.</a:t>
            </a:r>
          </a:p>
          <a:p>
            <a:endParaRPr lang="en-US" dirty="0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Full Image Slide</a:t>
            </a:r>
            <a:endParaRPr lang="en-GB" dirty="0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1" y="342900"/>
            <a:ext cx="5314950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2459584202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Image+Subtitle+Section_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6858000"/>
          </a:xfrm>
        </p:spPr>
        <p:txBody>
          <a:bodyPr anchor="ctr" anchorCtr="0"/>
          <a:lstStyle>
            <a:lvl1pPr marL="0" indent="0" algn="ctr">
              <a:buFontTx/>
              <a:buNone/>
              <a:defRPr baseline="0"/>
            </a:lvl1pPr>
          </a:lstStyle>
          <a:p>
            <a:r>
              <a:rPr lang="en-US" dirty="0"/>
              <a:t>Click to insert picture.</a:t>
            </a:r>
          </a:p>
          <a:p>
            <a:r>
              <a:rPr lang="en-US" dirty="0"/>
              <a:t>Send image to the back (Right click &gt; Send to back &gt; Send to back).</a:t>
            </a:r>
          </a:p>
          <a:p>
            <a:r>
              <a:rPr lang="en-US" dirty="0"/>
              <a:t>Copy and paste a shield in the lower right if it isn’t visible.</a:t>
            </a:r>
          </a:p>
          <a:p>
            <a:endParaRPr lang="en-US" dirty="0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Full Image Slide</a:t>
            </a:r>
            <a:endParaRPr lang="en-GB" dirty="0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1" y="6016"/>
            <a:ext cx="5314950" cy="27432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0" spc="15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SECTION NAME</a:t>
            </a:r>
          </a:p>
        </p:txBody>
      </p:sp>
    </p:spTree>
    <p:extLst>
      <p:ext uri="{BB962C8B-B14F-4D97-AF65-F5344CB8AC3E}">
        <p14:creationId xmlns:p14="http://schemas.microsoft.com/office/powerpoint/2010/main" val="3134947922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ground Imag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rm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Background Image</a:t>
            </a:r>
            <a:endParaRPr lang="en-GB" dirty="0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09600" y="1657350"/>
            <a:ext cx="9429750" cy="46291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>
            <a:noAutofit/>
          </a:bodyPr>
          <a:lstStyle>
            <a:lvl1pPr>
              <a:defRPr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1pPr>
            <a:lvl2pPr>
              <a:defRPr baseline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Right click the background and choose "Format Background" </a:t>
            </a:r>
          </a:p>
          <a:p>
            <a:pPr lvl="0"/>
            <a:r>
              <a:rPr lang="en-US" dirty="0"/>
              <a:t>Select "Picture or texture fill“</a:t>
            </a:r>
          </a:p>
          <a:p>
            <a:pPr lvl="1"/>
            <a:r>
              <a:rPr lang="en-US" dirty="0"/>
              <a:t>If you’ve copied an image from somewhere else, click the "Clipboard" button</a:t>
            </a:r>
          </a:p>
          <a:p>
            <a:pPr lvl="1"/>
            <a:r>
              <a:rPr lang="en-US" dirty="0"/>
              <a:t>If you’re inserting an image from a file, click the “File …” button and navigate to your image file</a:t>
            </a: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230857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ground Image+Subtitle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 anchor="b">
            <a:norm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Background Image</a:t>
            </a:r>
            <a:endParaRPr lang="en-GB" dirty="0"/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09600" y="1885950"/>
            <a:ext cx="9429750" cy="440055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0" rIns="0" bIns="0" rtlCol="0">
            <a:noAutofit/>
          </a:bodyPr>
          <a:lstStyle>
            <a:lvl1pPr>
              <a:defRPr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1pPr>
            <a:lvl2pPr>
              <a:defRPr baseline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Right click the background and choose "Format Background" </a:t>
            </a:r>
          </a:p>
          <a:p>
            <a:pPr lvl="0"/>
            <a:r>
              <a:rPr lang="en-US" dirty="0"/>
              <a:t>Select "Picture or texture fill“</a:t>
            </a:r>
          </a:p>
          <a:p>
            <a:pPr lvl="1"/>
            <a:r>
              <a:rPr lang="en-US" dirty="0"/>
              <a:t>If you’ve copied an image from somewhere else, click the "Clipboard" button</a:t>
            </a:r>
          </a:p>
          <a:p>
            <a:pPr lvl="1"/>
            <a:r>
              <a:rPr lang="en-US" dirty="0"/>
              <a:t>If you’re inserting an image from a file, click the “File …” button and navigate to your image file</a:t>
            </a: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495550" y="6457950"/>
            <a:ext cx="720090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bg1"/>
                </a:solidFill>
                <a:effectLst>
                  <a:outerShdw blurRad="127000" dir="5400000" algn="ctr" rotWithShape="0">
                    <a:schemeClr val="tx1">
                      <a:alpha val="65000"/>
                    </a:schemeClr>
                  </a:outerShdw>
                </a:effectLst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3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chemeClr val="bg1"/>
            </a:solidFill>
            <a:miter/>
          </a:ln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F2190B9-5B9C-4BA9-9A04-1C7A3A956A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9600" y="1371600"/>
            <a:ext cx="10972799" cy="342900"/>
          </a:xfrm>
          <a:effectLst>
            <a:outerShdw blurRad="127000" dir="5400000" algn="ctr" rotWithShape="0">
              <a:schemeClr val="tx1">
                <a:alpha val="65000"/>
              </a:schemeClr>
            </a:outerShdw>
          </a:effectLst>
        </p:spPr>
        <p:txBody>
          <a:bodyPr lIns="18288" rIns="0" bIns="0" anchor="t" anchorCtr="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spc="0" baseline="0">
                <a:solidFill>
                  <a:schemeClr val="bg1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n-GB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6042265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7F3B2199-02D3-E256-699F-E7DBEBA26650}"/>
              </a:ext>
            </a:extLst>
          </p:cNvPr>
          <p:cNvSpPr/>
          <p:nvPr userDrawn="1"/>
        </p:nvSpPr>
        <p:spPr>
          <a:xfrm>
            <a:off x="0" y="4470401"/>
            <a:ext cx="6745184" cy="238759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Hexagon 10">
            <a:extLst>
              <a:ext uri="{FF2B5EF4-FFF2-40B4-BE49-F238E27FC236}">
                <a16:creationId xmlns:a16="http://schemas.microsoft.com/office/drawing/2014/main" id="{64A68BFB-A58E-5AD2-FFB0-BB9453B5476F}"/>
              </a:ext>
            </a:extLst>
          </p:cNvPr>
          <p:cNvSpPr/>
          <p:nvPr userDrawn="1"/>
        </p:nvSpPr>
        <p:spPr>
          <a:xfrm>
            <a:off x="4401969" y="1606866"/>
            <a:ext cx="7831147" cy="5314951"/>
          </a:xfrm>
          <a:custGeom>
            <a:avLst/>
            <a:gdLst>
              <a:gd name="connsiteX0" fmla="*/ 0 w 10355283"/>
              <a:gd name="connsiteY0" fmla="*/ 3195196 h 6390392"/>
              <a:gd name="connsiteX1" fmla="*/ 1597598 w 10355283"/>
              <a:gd name="connsiteY1" fmla="*/ 1 h 6390392"/>
              <a:gd name="connsiteX2" fmla="*/ 8757685 w 10355283"/>
              <a:gd name="connsiteY2" fmla="*/ 1 h 6390392"/>
              <a:gd name="connsiteX3" fmla="*/ 10355283 w 10355283"/>
              <a:gd name="connsiteY3" fmla="*/ 3195196 h 6390392"/>
              <a:gd name="connsiteX4" fmla="*/ 8757685 w 10355283"/>
              <a:gd name="connsiteY4" fmla="*/ 6390391 h 6390392"/>
              <a:gd name="connsiteX5" fmla="*/ 1597598 w 10355283"/>
              <a:gd name="connsiteY5" fmla="*/ 6390391 h 6390392"/>
              <a:gd name="connsiteX6" fmla="*/ 0 w 10355283"/>
              <a:gd name="connsiteY6" fmla="*/ 3195196 h 6390392"/>
              <a:gd name="connsiteX0" fmla="*/ 0 w 10355283"/>
              <a:gd name="connsiteY0" fmla="*/ 3201089 h 6396284"/>
              <a:gd name="connsiteX1" fmla="*/ 1597598 w 10355283"/>
              <a:gd name="connsiteY1" fmla="*/ 5894 h 6396284"/>
              <a:gd name="connsiteX2" fmla="*/ 7831147 w 10355283"/>
              <a:gd name="connsiteY2" fmla="*/ 0 h 6396284"/>
              <a:gd name="connsiteX3" fmla="*/ 8757685 w 10355283"/>
              <a:gd name="connsiteY3" fmla="*/ 5894 h 6396284"/>
              <a:gd name="connsiteX4" fmla="*/ 10355283 w 10355283"/>
              <a:gd name="connsiteY4" fmla="*/ 3201089 h 6396284"/>
              <a:gd name="connsiteX5" fmla="*/ 8757685 w 10355283"/>
              <a:gd name="connsiteY5" fmla="*/ 6396284 h 6396284"/>
              <a:gd name="connsiteX6" fmla="*/ 1597598 w 10355283"/>
              <a:gd name="connsiteY6" fmla="*/ 6396284 h 6396284"/>
              <a:gd name="connsiteX7" fmla="*/ 0 w 10355283"/>
              <a:gd name="connsiteY7" fmla="*/ 3201089 h 6396284"/>
              <a:gd name="connsiteX0" fmla="*/ 0 w 10355283"/>
              <a:gd name="connsiteY0" fmla="*/ 3201089 h 6396284"/>
              <a:gd name="connsiteX1" fmla="*/ 1597598 w 10355283"/>
              <a:gd name="connsiteY1" fmla="*/ 5894 h 6396284"/>
              <a:gd name="connsiteX2" fmla="*/ 7831147 w 10355283"/>
              <a:gd name="connsiteY2" fmla="*/ 0 h 6396284"/>
              <a:gd name="connsiteX3" fmla="*/ 8757685 w 10355283"/>
              <a:gd name="connsiteY3" fmla="*/ 5894 h 6396284"/>
              <a:gd name="connsiteX4" fmla="*/ 10355283 w 10355283"/>
              <a:gd name="connsiteY4" fmla="*/ 3201089 h 6396284"/>
              <a:gd name="connsiteX5" fmla="*/ 8757685 w 10355283"/>
              <a:gd name="connsiteY5" fmla="*/ 6396284 h 6396284"/>
              <a:gd name="connsiteX6" fmla="*/ 1597598 w 10355283"/>
              <a:gd name="connsiteY6" fmla="*/ 6396284 h 6396284"/>
              <a:gd name="connsiteX7" fmla="*/ 1051729 w 10355283"/>
              <a:gd name="connsiteY7" fmla="*/ 5314951 h 6396284"/>
              <a:gd name="connsiteX8" fmla="*/ 0 w 10355283"/>
              <a:gd name="connsiteY8" fmla="*/ 3201089 h 6396284"/>
              <a:gd name="connsiteX0" fmla="*/ 0 w 10355283"/>
              <a:gd name="connsiteY0" fmla="*/ 3201089 h 6396284"/>
              <a:gd name="connsiteX1" fmla="*/ 1597598 w 10355283"/>
              <a:gd name="connsiteY1" fmla="*/ 5894 h 6396284"/>
              <a:gd name="connsiteX2" fmla="*/ 7831147 w 10355283"/>
              <a:gd name="connsiteY2" fmla="*/ 0 h 6396284"/>
              <a:gd name="connsiteX3" fmla="*/ 10355283 w 10355283"/>
              <a:gd name="connsiteY3" fmla="*/ 3201089 h 6396284"/>
              <a:gd name="connsiteX4" fmla="*/ 8757685 w 10355283"/>
              <a:gd name="connsiteY4" fmla="*/ 6396284 h 6396284"/>
              <a:gd name="connsiteX5" fmla="*/ 1597598 w 10355283"/>
              <a:gd name="connsiteY5" fmla="*/ 6396284 h 6396284"/>
              <a:gd name="connsiteX6" fmla="*/ 1051729 w 10355283"/>
              <a:gd name="connsiteY6" fmla="*/ 5314951 h 6396284"/>
              <a:gd name="connsiteX7" fmla="*/ 0 w 10355283"/>
              <a:gd name="connsiteY7" fmla="*/ 3201089 h 6396284"/>
              <a:gd name="connsiteX0" fmla="*/ 0 w 8757685"/>
              <a:gd name="connsiteY0" fmla="*/ 3201089 h 6396284"/>
              <a:gd name="connsiteX1" fmla="*/ 1597598 w 8757685"/>
              <a:gd name="connsiteY1" fmla="*/ 5894 h 6396284"/>
              <a:gd name="connsiteX2" fmla="*/ 7831147 w 8757685"/>
              <a:gd name="connsiteY2" fmla="*/ 0 h 6396284"/>
              <a:gd name="connsiteX3" fmla="*/ 7812108 w 8757685"/>
              <a:gd name="connsiteY3" fmla="*/ 5301351 h 6396284"/>
              <a:gd name="connsiteX4" fmla="*/ 8757685 w 8757685"/>
              <a:gd name="connsiteY4" fmla="*/ 6396284 h 6396284"/>
              <a:gd name="connsiteX5" fmla="*/ 1597598 w 8757685"/>
              <a:gd name="connsiteY5" fmla="*/ 6396284 h 6396284"/>
              <a:gd name="connsiteX6" fmla="*/ 1051729 w 8757685"/>
              <a:gd name="connsiteY6" fmla="*/ 5314951 h 6396284"/>
              <a:gd name="connsiteX7" fmla="*/ 0 w 8757685"/>
              <a:gd name="connsiteY7" fmla="*/ 3201089 h 6396284"/>
              <a:gd name="connsiteX0" fmla="*/ 0 w 7831147"/>
              <a:gd name="connsiteY0" fmla="*/ 3201089 h 6396284"/>
              <a:gd name="connsiteX1" fmla="*/ 1597598 w 7831147"/>
              <a:gd name="connsiteY1" fmla="*/ 5894 h 6396284"/>
              <a:gd name="connsiteX2" fmla="*/ 7831147 w 7831147"/>
              <a:gd name="connsiteY2" fmla="*/ 0 h 6396284"/>
              <a:gd name="connsiteX3" fmla="*/ 7812108 w 7831147"/>
              <a:gd name="connsiteY3" fmla="*/ 5301351 h 6396284"/>
              <a:gd name="connsiteX4" fmla="*/ 1597598 w 7831147"/>
              <a:gd name="connsiteY4" fmla="*/ 6396284 h 6396284"/>
              <a:gd name="connsiteX5" fmla="*/ 1051729 w 7831147"/>
              <a:gd name="connsiteY5" fmla="*/ 5314951 h 6396284"/>
              <a:gd name="connsiteX6" fmla="*/ 0 w 7831147"/>
              <a:gd name="connsiteY6" fmla="*/ 3201089 h 6396284"/>
              <a:gd name="connsiteX0" fmla="*/ 0 w 7831147"/>
              <a:gd name="connsiteY0" fmla="*/ 3201089 h 5314951"/>
              <a:gd name="connsiteX1" fmla="*/ 1597598 w 7831147"/>
              <a:gd name="connsiteY1" fmla="*/ 5894 h 5314951"/>
              <a:gd name="connsiteX2" fmla="*/ 7831147 w 7831147"/>
              <a:gd name="connsiteY2" fmla="*/ 0 h 5314951"/>
              <a:gd name="connsiteX3" fmla="*/ 7812108 w 7831147"/>
              <a:gd name="connsiteY3" fmla="*/ 5301351 h 5314951"/>
              <a:gd name="connsiteX4" fmla="*/ 1051729 w 7831147"/>
              <a:gd name="connsiteY4" fmla="*/ 5314951 h 5314951"/>
              <a:gd name="connsiteX5" fmla="*/ 0 w 7831147"/>
              <a:gd name="connsiteY5" fmla="*/ 3201089 h 5314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31147" h="5314951">
                <a:moveTo>
                  <a:pt x="0" y="3201089"/>
                </a:moveTo>
                <a:lnTo>
                  <a:pt x="1597598" y="5894"/>
                </a:lnTo>
                <a:lnTo>
                  <a:pt x="7831147" y="0"/>
                </a:lnTo>
                <a:cubicBezTo>
                  <a:pt x="7824801" y="1767117"/>
                  <a:pt x="7818454" y="3534234"/>
                  <a:pt x="7812108" y="5301351"/>
                </a:cubicBezTo>
                <a:lnTo>
                  <a:pt x="1051729" y="5314951"/>
                </a:lnTo>
                <a:lnTo>
                  <a:pt x="0" y="320108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48DB22-0E26-22FE-6313-AF617D8C7DB2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5997039" y="2160648"/>
            <a:ext cx="5593278" cy="2387600"/>
          </a:xfrm>
        </p:spPr>
        <p:txBody>
          <a:bodyPr anchor="b">
            <a:normAutofit/>
          </a:bodyPr>
          <a:lstStyle>
            <a:lvl1pPr algn="r">
              <a:defRPr sz="4400" b="1">
                <a:solidFill>
                  <a:schemeClr val="bg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93442BC-C008-9580-8B2B-C73BFEE4FA2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5999" y="4548248"/>
            <a:ext cx="5494317" cy="1808102"/>
          </a:xfrm>
        </p:spPr>
        <p:txBody>
          <a:bodyPr/>
          <a:lstStyle>
            <a:lvl1pPr marL="0" indent="0" algn="r">
              <a:buNone/>
              <a:defRPr sz="2400" b="1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9E20B73-97F8-1B71-4086-E30FC9900C5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60873" y="-40775"/>
            <a:ext cx="6057912" cy="4847308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407 w 10000"/>
              <a:gd name="connsiteY5" fmla="*/ 9999 h 10000"/>
              <a:gd name="connsiteX6" fmla="*/ 2000 w 10000"/>
              <a:gd name="connsiteY6" fmla="*/ 10000 h 10000"/>
              <a:gd name="connsiteX7" fmla="*/ 0 w 10000"/>
              <a:gd name="connsiteY7" fmla="*/ 5000 h 10000"/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8965 w 10000"/>
              <a:gd name="connsiteY3" fmla="*/ 2416 h 10000"/>
              <a:gd name="connsiteX4" fmla="*/ 10000 w 10000"/>
              <a:gd name="connsiteY4" fmla="*/ 5000 h 10000"/>
              <a:gd name="connsiteX5" fmla="*/ 8000 w 10000"/>
              <a:gd name="connsiteY5" fmla="*/ 10000 h 10000"/>
              <a:gd name="connsiteX6" fmla="*/ 2407 w 10000"/>
              <a:gd name="connsiteY6" fmla="*/ 9999 h 10000"/>
              <a:gd name="connsiteX7" fmla="*/ 2000 w 10000"/>
              <a:gd name="connsiteY7" fmla="*/ 10000 h 10000"/>
              <a:gd name="connsiteX8" fmla="*/ 0 w 10000"/>
              <a:gd name="connsiteY8" fmla="*/ 5000 h 10000"/>
              <a:gd name="connsiteX0" fmla="*/ 0 w 8000"/>
              <a:gd name="connsiteY0" fmla="*/ 10000 h 10000"/>
              <a:gd name="connsiteX1" fmla="*/ 0 w 8000"/>
              <a:gd name="connsiteY1" fmla="*/ 0 h 10000"/>
              <a:gd name="connsiteX2" fmla="*/ 6000 w 8000"/>
              <a:gd name="connsiteY2" fmla="*/ 0 h 10000"/>
              <a:gd name="connsiteX3" fmla="*/ 6965 w 8000"/>
              <a:gd name="connsiteY3" fmla="*/ 2416 h 10000"/>
              <a:gd name="connsiteX4" fmla="*/ 8000 w 8000"/>
              <a:gd name="connsiteY4" fmla="*/ 5000 h 10000"/>
              <a:gd name="connsiteX5" fmla="*/ 6000 w 8000"/>
              <a:gd name="connsiteY5" fmla="*/ 10000 h 10000"/>
              <a:gd name="connsiteX6" fmla="*/ 407 w 8000"/>
              <a:gd name="connsiteY6" fmla="*/ 9999 h 10000"/>
              <a:gd name="connsiteX7" fmla="*/ 0 w 8000"/>
              <a:gd name="connsiteY7" fmla="*/ 10000 h 10000"/>
              <a:gd name="connsiteX0" fmla="*/ 509 w 10000"/>
              <a:gd name="connsiteY0" fmla="*/ 9999 h 10000"/>
              <a:gd name="connsiteX1" fmla="*/ 0 w 10000"/>
              <a:gd name="connsiteY1" fmla="*/ 0 h 10000"/>
              <a:gd name="connsiteX2" fmla="*/ 7500 w 10000"/>
              <a:gd name="connsiteY2" fmla="*/ 0 h 10000"/>
              <a:gd name="connsiteX3" fmla="*/ 8706 w 10000"/>
              <a:gd name="connsiteY3" fmla="*/ 2416 h 10000"/>
              <a:gd name="connsiteX4" fmla="*/ 10000 w 10000"/>
              <a:gd name="connsiteY4" fmla="*/ 5000 h 10000"/>
              <a:gd name="connsiteX5" fmla="*/ 7500 w 10000"/>
              <a:gd name="connsiteY5" fmla="*/ 10000 h 10000"/>
              <a:gd name="connsiteX6" fmla="*/ 509 w 10000"/>
              <a:gd name="connsiteY6" fmla="*/ 9999 h 10000"/>
              <a:gd name="connsiteX0" fmla="*/ 509 w 10000"/>
              <a:gd name="connsiteY0" fmla="*/ 9999 h 10000"/>
              <a:gd name="connsiteX1" fmla="*/ 0 w 10000"/>
              <a:gd name="connsiteY1" fmla="*/ 0 h 10000"/>
              <a:gd name="connsiteX2" fmla="*/ 8706 w 10000"/>
              <a:gd name="connsiteY2" fmla="*/ 2416 h 10000"/>
              <a:gd name="connsiteX3" fmla="*/ 10000 w 10000"/>
              <a:gd name="connsiteY3" fmla="*/ 5000 h 10000"/>
              <a:gd name="connsiteX4" fmla="*/ 7500 w 10000"/>
              <a:gd name="connsiteY4" fmla="*/ 10000 h 10000"/>
              <a:gd name="connsiteX5" fmla="*/ 509 w 10000"/>
              <a:gd name="connsiteY5" fmla="*/ 9999 h 10000"/>
              <a:gd name="connsiteX0" fmla="*/ 48 w 9539"/>
              <a:gd name="connsiteY0" fmla="*/ 7583 h 7584"/>
              <a:gd name="connsiteX1" fmla="*/ 64 w 9539"/>
              <a:gd name="connsiteY1" fmla="*/ 32 h 7584"/>
              <a:gd name="connsiteX2" fmla="*/ 8245 w 9539"/>
              <a:gd name="connsiteY2" fmla="*/ 0 h 7584"/>
              <a:gd name="connsiteX3" fmla="*/ 9539 w 9539"/>
              <a:gd name="connsiteY3" fmla="*/ 2584 h 7584"/>
              <a:gd name="connsiteX4" fmla="*/ 7039 w 9539"/>
              <a:gd name="connsiteY4" fmla="*/ 7584 h 7584"/>
              <a:gd name="connsiteX5" fmla="*/ 48 w 9539"/>
              <a:gd name="connsiteY5" fmla="*/ 7583 h 7584"/>
              <a:gd name="connsiteX0" fmla="*/ 76 w 10026"/>
              <a:gd name="connsiteY0" fmla="*/ 9999 h 10000"/>
              <a:gd name="connsiteX1" fmla="*/ 93 w 10026"/>
              <a:gd name="connsiteY1" fmla="*/ 42 h 10000"/>
              <a:gd name="connsiteX2" fmla="*/ 8669 w 10026"/>
              <a:gd name="connsiteY2" fmla="*/ 0 h 10000"/>
              <a:gd name="connsiteX3" fmla="*/ 10026 w 10026"/>
              <a:gd name="connsiteY3" fmla="*/ 3407 h 10000"/>
              <a:gd name="connsiteX4" fmla="*/ 7405 w 10026"/>
              <a:gd name="connsiteY4" fmla="*/ 10000 h 10000"/>
              <a:gd name="connsiteX5" fmla="*/ 76 w 10026"/>
              <a:gd name="connsiteY5" fmla="*/ 9999 h 10000"/>
              <a:gd name="connsiteX0" fmla="*/ 0 w 9950"/>
              <a:gd name="connsiteY0" fmla="*/ 9999 h 10000"/>
              <a:gd name="connsiteX1" fmla="*/ 17 w 9950"/>
              <a:gd name="connsiteY1" fmla="*/ 42 h 10000"/>
              <a:gd name="connsiteX2" fmla="*/ 8593 w 9950"/>
              <a:gd name="connsiteY2" fmla="*/ 0 h 10000"/>
              <a:gd name="connsiteX3" fmla="*/ 9950 w 9950"/>
              <a:gd name="connsiteY3" fmla="*/ 3407 h 10000"/>
              <a:gd name="connsiteX4" fmla="*/ 7329 w 9950"/>
              <a:gd name="connsiteY4" fmla="*/ 10000 h 10000"/>
              <a:gd name="connsiteX5" fmla="*/ 0 w 9950"/>
              <a:gd name="connsiteY5" fmla="*/ 9999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0" h="10000">
                <a:moveTo>
                  <a:pt x="0" y="9999"/>
                </a:moveTo>
                <a:cubicBezTo>
                  <a:pt x="6" y="5793"/>
                  <a:pt x="11" y="4605"/>
                  <a:pt x="17" y="42"/>
                </a:cubicBezTo>
                <a:lnTo>
                  <a:pt x="8593" y="0"/>
                </a:lnTo>
                <a:lnTo>
                  <a:pt x="9950" y="3407"/>
                </a:lnTo>
                <a:lnTo>
                  <a:pt x="7329" y="10000"/>
                </a:lnTo>
                <a:lnTo>
                  <a:pt x="0" y="9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sp>
        <p:nvSpPr>
          <p:cNvPr id="21" name="Freeform 8">
            <a:extLst>
              <a:ext uri="{FF2B5EF4-FFF2-40B4-BE49-F238E27FC236}">
                <a16:creationId xmlns:a16="http://schemas.microsoft.com/office/drawing/2014/main" id="{78395BFC-AF42-1F44-0688-10115DCC9ECC}"/>
              </a:ext>
            </a:extLst>
          </p:cNvPr>
          <p:cNvSpPr/>
          <p:nvPr userDrawn="1"/>
        </p:nvSpPr>
        <p:spPr>
          <a:xfrm rot="-10800000">
            <a:off x="5154699" y="1098149"/>
            <a:ext cx="7277959" cy="391194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7C958F8-4507-7F9D-4B3B-5E0F2A4AB438}"/>
              </a:ext>
            </a:extLst>
          </p:cNvPr>
          <p:cNvSpPr/>
          <p:nvPr userDrawn="1"/>
        </p:nvSpPr>
        <p:spPr>
          <a:xfrm>
            <a:off x="9564164" y="-171282"/>
            <a:ext cx="2257565" cy="2257565"/>
          </a:xfrm>
          <a:prstGeom prst="ellipse">
            <a:avLst/>
          </a:prstGeom>
          <a:solidFill>
            <a:schemeClr val="bg1"/>
          </a:solidFill>
          <a:ln w="1397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564EC33F-2CEF-5B8A-6E3B-EF5BECC2C4C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9705760" y="352546"/>
            <a:ext cx="1974371" cy="1296317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353C5F2C-7C69-C201-6377-58F4F716D6B7}"/>
              </a:ext>
            </a:extLst>
          </p:cNvPr>
          <p:cNvGrpSpPr/>
          <p:nvPr userDrawn="1"/>
        </p:nvGrpSpPr>
        <p:grpSpPr>
          <a:xfrm>
            <a:off x="-3772" y="5467377"/>
            <a:ext cx="4803405" cy="998002"/>
            <a:chOff x="-3772" y="5467377"/>
            <a:chExt cx="4803405" cy="998002"/>
          </a:xfrm>
        </p:grpSpPr>
        <p:pic>
          <p:nvPicPr>
            <p:cNvPr id="5" name="Picture 4" descr="Icon&#10;&#10;AI-generated content may be incorrect.">
              <a:extLst>
                <a:ext uri="{FF2B5EF4-FFF2-40B4-BE49-F238E27FC236}">
                  <a16:creationId xmlns:a16="http://schemas.microsoft.com/office/drawing/2014/main" id="{69DE8E66-83D3-C7A5-4C52-7F3CA0187A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>
                          <a14:foregroundMark x1="42000" y1="56724" x2="42000" y2="56724"/>
                          <a14:foregroundMark x1="57733" y1="55925" x2="57733" y2="55925"/>
                          <a14:foregroundMark x1="52800" y1="47004" x2="52800" y2="47004"/>
                          <a14:foregroundMark x1="52533" y1="36751" x2="52533" y2="36751"/>
                        </a14:backgroundRemoval>
                      </a14:imgEffect>
                    </a14:imgLayer>
                  </a14:imgProps>
                </a:ext>
              </a:extLst>
            </a:blip>
            <a:srcRect l="13258" t="20909" r="17731" b="19064"/>
            <a:stretch/>
          </p:blipFill>
          <p:spPr>
            <a:xfrm>
              <a:off x="-3772" y="5518509"/>
              <a:ext cx="1028444" cy="895738"/>
            </a:xfrm>
            <a:prstGeom prst="rect">
              <a:avLst/>
            </a:prstGeom>
          </p:spPr>
        </p:pic>
        <p:pic>
          <p:nvPicPr>
            <p:cNvPr id="7" name="Picture 6" descr="Logo, icon&#10;&#10;AI-generated content may be incorrect.">
              <a:extLst>
                <a:ext uri="{FF2B5EF4-FFF2-40B4-BE49-F238E27FC236}">
                  <a16:creationId xmlns:a16="http://schemas.microsoft.com/office/drawing/2014/main" id="{88392BD1-1B91-FBFA-6F0D-E6D47F5182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10000" b="90000" l="10000" r="90000">
                          <a14:foregroundMark x1="47067" y1="46471" x2="47067" y2="46471"/>
                          <a14:foregroundMark x1="57333" y1="47537" x2="57333" y2="47537"/>
                          <a14:foregroundMark x1="58400" y1="56724" x2="58400" y2="56724"/>
                          <a14:foregroundMark x1="42267" y1="56724" x2="42267" y2="56724"/>
                          <a14:foregroundMark x1="51467" y1="38083" x2="51467" y2="38083"/>
                        </a14:backgroundRemoval>
                      </a14:imgEffect>
                    </a14:imgLayer>
                  </a14:imgProps>
                </a:ext>
              </a:extLst>
            </a:blip>
            <a:srcRect l="16419" t="17787" r="20821" b="15333"/>
            <a:stretch/>
          </p:blipFill>
          <p:spPr>
            <a:xfrm>
              <a:off x="3066114" y="5467377"/>
              <a:ext cx="935278" cy="998002"/>
            </a:xfrm>
            <a:prstGeom prst="rect">
              <a:avLst/>
            </a:prstGeom>
          </p:spPr>
        </p:pic>
        <p:pic>
          <p:nvPicPr>
            <p:cNvPr id="8" name="Picture 7" descr="Icon&#10;&#10;AI-generated content may be incorrect.">
              <a:extLst>
                <a:ext uri="{FF2B5EF4-FFF2-40B4-BE49-F238E27FC236}">
                  <a16:creationId xmlns:a16="http://schemas.microsoft.com/office/drawing/2014/main" id="{37D9F010-26C0-C26C-77B4-EE6390EE6A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ackgroundRemoval t="10000" b="90000" l="10000" r="90000">
                          <a14:foregroundMark x1="51931" y1="50200" x2="51931" y2="50200"/>
                          <a14:foregroundMark x1="49667" y1="35419" x2="49667" y2="35419"/>
                          <a14:foregroundMark x1="43009" y1="59521" x2="43009" y2="59521"/>
                          <a14:foregroundMark x1="57257" y1="60186" x2="57257" y2="60186"/>
                        </a14:backgroundRemoval>
                      </a14:imgEffect>
                    </a14:imgLayer>
                  </a14:imgProps>
                </a:ext>
              </a:extLst>
            </a:blip>
            <a:srcRect l="16399" t="20910" r="14681" b="19063"/>
            <a:stretch/>
          </p:blipFill>
          <p:spPr>
            <a:xfrm>
              <a:off x="1545825" y="5518509"/>
              <a:ext cx="1028446" cy="895738"/>
            </a:xfrm>
            <a:prstGeom prst="rect">
              <a:avLst/>
            </a:prstGeom>
          </p:spPr>
        </p:pic>
        <p:pic>
          <p:nvPicPr>
            <p:cNvPr id="10" name="Picture 9" descr="Logo&#10;&#10;AI-generated content may be incorrect.">
              <a:extLst>
                <a:ext uri="{FF2B5EF4-FFF2-40B4-BE49-F238E27FC236}">
                  <a16:creationId xmlns:a16="http://schemas.microsoft.com/office/drawing/2014/main" id="{81D48298-70E4-E094-CCF9-8EA793E1A18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0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backgroundRemoval t="10000" b="90000" l="10000" r="90000">
                          <a14:foregroundMark x1="49800" y1="40213" x2="49800" y2="40213"/>
                          <a14:foregroundMark x1="42344" y1="55526" x2="42344" y2="55526"/>
                          <a14:foregroundMark x1="57790" y1="55925" x2="57790" y2="55925"/>
                          <a14:foregroundMark x1="45273" y1="47670" x2="45273" y2="47670"/>
                          <a14:foregroundMark x1="55126" y1="48336" x2="55126" y2="48336"/>
                          <a14:backgroundMark x1="48735" y1="65646" x2="48735" y2="65646"/>
                          <a14:backgroundMark x1="52330" y1="46471" x2="52330" y2="46471"/>
                          <a14:backgroundMark x1="49800" y1="47403" x2="49800" y2="47403"/>
                        </a14:backgroundRemoval>
                      </a14:imgEffect>
                    </a14:imgLayer>
                  </a14:imgProps>
                </a:ext>
              </a:extLst>
            </a:blip>
            <a:srcRect l="22649" t="17787" r="14674" b="15333"/>
            <a:stretch/>
          </p:blipFill>
          <p:spPr>
            <a:xfrm>
              <a:off x="2399643" y="5467377"/>
              <a:ext cx="935278" cy="998002"/>
            </a:xfrm>
            <a:prstGeom prst="rect">
              <a:avLst/>
            </a:prstGeom>
          </p:spPr>
        </p:pic>
        <p:pic>
          <p:nvPicPr>
            <p:cNvPr id="12" name="Picture 11" descr="Icon&#10;&#10;AI-generated content may be incorrect.">
              <a:extLst>
                <a:ext uri="{FF2B5EF4-FFF2-40B4-BE49-F238E27FC236}">
                  <a16:creationId xmlns:a16="http://schemas.microsoft.com/office/drawing/2014/main" id="{C65E47D6-B4A1-5D9B-EB8D-968A8CA38A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13">
                      <a14:imgEffect>
                        <a14:backgroundRemoval t="10000" b="90000" l="10000" r="90000">
                          <a14:foregroundMark x1="44740" y1="44740" x2="44740" y2="44740"/>
                          <a14:foregroundMark x1="55526" y1="44740" x2="55526" y2="44740"/>
                          <a14:foregroundMark x1="42077" y1="55792" x2="42077" y2="55792"/>
                          <a14:foregroundMark x1="59254" y1="55659" x2="59254" y2="55659"/>
                          <a14:foregroundMark x1="49534" y1="37816" x2="49534" y2="37816"/>
                        </a14:backgroundRemoval>
                      </a14:imgEffect>
                    </a14:imgLayer>
                  </a14:imgProps>
                </a:ext>
              </a:extLst>
            </a:blip>
            <a:srcRect l="17776" t="20909" r="13305" b="19064"/>
            <a:stretch/>
          </p:blipFill>
          <p:spPr>
            <a:xfrm>
              <a:off x="803461" y="5518509"/>
              <a:ext cx="1028446" cy="895738"/>
            </a:xfrm>
            <a:prstGeom prst="rect">
              <a:avLst/>
            </a:prstGeom>
          </p:spPr>
        </p:pic>
        <p:pic>
          <p:nvPicPr>
            <p:cNvPr id="13" name="Picture 12" descr="Icon&#10;&#10;AI-generated content may be incorrect.">
              <a:extLst>
                <a:ext uri="{FF2B5EF4-FFF2-40B4-BE49-F238E27FC236}">
                  <a16:creationId xmlns:a16="http://schemas.microsoft.com/office/drawing/2014/main" id="{E3B4323E-894D-769B-7398-170AD3CAD2F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4">
              <a:extLst>
                <a:ext uri="{BEBA8EAE-BF5A-486C-A8C5-ECC9F3942E4B}">
                  <a14:imgProps xmlns:a14="http://schemas.microsoft.com/office/drawing/2010/main">
                    <a14:imgLayer r:embed="rId15">
                      <a14:imgEffect>
                        <a14:backgroundRemoval t="10000" b="90000" l="10000" r="90000">
                          <a14:foregroundMark x1="50067" y1="45007" x2="50067" y2="45007"/>
                          <a14:foregroundMark x1="50466" y1="37017" x2="50466" y2="37017"/>
                          <a14:foregroundMark x1="41545" y1="55659" x2="41545" y2="55659"/>
                          <a14:foregroundMark x1="59920" y1="55260" x2="59920" y2="55260"/>
                          <a14:backgroundMark x1="48602" y1="54328" x2="48602" y2="54328"/>
                          <a14:backgroundMark x1="48868" y1="55659" x2="48868" y2="55659"/>
                        </a14:backgroundRemoval>
                      </a14:imgEffect>
                    </a14:imgLayer>
                  </a14:imgProps>
                </a:ext>
              </a:extLst>
            </a:blip>
            <a:srcRect l="20101" t="17787" r="17223" b="15333"/>
            <a:stretch/>
          </p:blipFill>
          <p:spPr>
            <a:xfrm>
              <a:off x="3864355" y="5467377"/>
              <a:ext cx="935278" cy="99800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890711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7C2E1792-AAC1-9F2C-C975-1C5901933090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72239FD-15C4-FBE6-4F57-E186DD6E59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0919361" cy="11445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169F9F-69BE-335E-BA30-9235EFB4E6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9250BA-7287-48D8-0BF1-1C0855FFA7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812479" y="6356350"/>
            <a:ext cx="2743200" cy="365125"/>
          </a:xfrm>
        </p:spPr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2BFE226-BB76-B79E-151E-DA8336EA22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890F32D-F0D2-AC63-1E37-8327F2ACB5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A4FDD24C-7D20-E6F7-0252-64037A6C26A0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93586A0-3008-D433-4437-77295851C606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C128230-CE1E-9D83-5FB5-BD53BAF249B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3685262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522036-8750-B729-1A60-2E4C44A91C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138BDEA-E603-6C11-97D7-BBE69D8F368F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CA1939F-8F79-B832-2C41-85179E4519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B136384-4BB7-7F7A-7FF6-7B7F17D1C2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93480D-4671-870D-090E-AC77626581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7A8D40-81EB-2C75-FA8C-CB52ED609F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449966E4-571B-9478-B867-9D98465D603E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01CEFA3-7F9B-B96E-D06E-495041CCDB74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B5E04436-01E1-19D5-B775-754810849B9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1236667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016BA24-CDC5-851E-B8C7-7DEA8019F82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BC682C0-C67F-E437-F8DB-A20990A2AF3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007F21F-86B8-AC02-5363-B292EFCA31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E13CADE-725E-CA5E-D91C-9664A5834F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9EF7AA2-FFB3-6713-7BCE-183C8E897F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F8923E3-150E-EE58-7ABC-F789C9277953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37C488DC-8521-B16B-174B-7B702D648140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BF7EA3FC-FCB6-66AB-D25D-7B215F40E6EF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9AFBA192-9593-B698-F1A0-147A297F0A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0919361" cy="11445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E37163F-B1B3-A32E-77C5-5CCD95EC756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2451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643DA2A-8ADA-FE91-A69E-B2343B09AB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B5B733D-4014-24DA-00A2-84DBBF11FFC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C287964-809C-067C-06F3-541565E33A1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AEA38CA-5A81-DC4B-A25A-6571979F549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FA4A038-E67D-0E6C-AFE4-9C75C8AE31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E0F8FB3-9992-72F1-DD53-63C1FA4DAD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3382984-8D73-F516-B456-B06D7AA9AD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5079C39-7FC4-D748-C990-9DEFBD5F76E7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8">
            <a:extLst>
              <a:ext uri="{FF2B5EF4-FFF2-40B4-BE49-F238E27FC236}">
                <a16:creationId xmlns:a16="http://schemas.microsoft.com/office/drawing/2014/main" id="{4E9650E2-BE39-E05C-4658-37A767A3AE37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F7C22F22-057E-C387-DD29-6AF30E0A7476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F196D049-7C8D-887F-34F0-0AA668D902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0919361" cy="114458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8AF8F6C-62C6-38FD-88A1-831F1380F99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4273556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D17C1D-FB15-887D-E686-0F26F2593C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E8D5B48-0F7B-CDB7-FE58-63CDEDF29A4E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338615E-49EE-103D-9FE0-FADE3852D8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CBBF348-672B-A3E5-5ADF-AF4E1FEFE2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F45B06-2CC2-3E17-CDDA-577BF58750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Freeform 8">
            <a:extLst>
              <a:ext uri="{FF2B5EF4-FFF2-40B4-BE49-F238E27FC236}">
                <a16:creationId xmlns:a16="http://schemas.microsoft.com/office/drawing/2014/main" id="{FCF7E525-DAD6-A395-ECDD-8C240114CF4F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86C37E96-16C7-3277-CAB2-AB3048589F08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EE1EAC56-007C-360C-C95F-BC9370278B9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6910129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C54C877-70CD-0642-9C01-22B8D89FA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8481E27-0566-47AC-7B82-441A671566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7F17D33-3685-AB99-13C9-6B41791D21AE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D8945C-DC89-EEC5-B673-015989587B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7D3727A1-4008-3DAD-4929-51CCDE48B333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8576C5B-F014-54C3-6A4B-018151B43125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EE4F7AF-0908-5E1B-A9C2-9DC764A86E1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089975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4B031C3-71B4-AAD3-1397-C7374EAF4F19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3B0633A-8905-86CD-583D-5A8115C737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867A0E-D754-0CAA-B053-6DC5860D3AB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4FA1984-5828-A058-9AE8-B626D04B4BF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46E2719-989C-155F-5D88-CD41DCB19B2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240DED-C935-2D42-D68B-C193EA54BB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5C631B-E677-0017-6FAC-F8343D577A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E67C0683-2737-854B-01C2-5318E2E748EE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91B8F55-6E83-9240-EEAD-424B85E131D8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6D57939-2C89-8277-9E56-E89929598C9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0124111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1B59CF2D-A096-5BA3-B6E7-274E518C1606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88278DF-A6FD-830B-2748-9A27CC85A4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92D53B5-1C43-EAB8-E319-A38583B7E0F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CF5E49E-32CF-08AD-34CB-8F27075D71F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4E5123A-F606-DBA9-FB13-FF41D3E440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768BC16-2D5F-8F34-3772-C680DD483A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64E9F40-BA7C-825D-9A2D-9B29AB7804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50819793-B4EB-2BDA-F3EB-AB6AB6E8C037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14B37F0-5B89-8769-C487-F16CCA21B003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83BA17F-778C-665D-B16C-AE6C881E6C6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117038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59BDEBF-7C48-E5F5-AFC0-A165AD3D5F4E}"/>
              </a:ext>
            </a:extLst>
          </p:cNvPr>
          <p:cNvSpPr/>
          <p:nvPr userDrawn="1"/>
        </p:nvSpPr>
        <p:spPr>
          <a:xfrm>
            <a:off x="0" y="-1"/>
            <a:ext cx="12192000" cy="50165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C54C877-70CD-0642-9C01-22B8D89FA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8481E27-0566-47AC-7B82-441A671566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D8945C-DC89-EEC5-B673-015989587B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7143D4CD-CC0F-5046-D197-F9532067AA71}"/>
              </a:ext>
            </a:extLst>
          </p:cNvPr>
          <p:cNvSpPr/>
          <p:nvPr userDrawn="1"/>
        </p:nvSpPr>
        <p:spPr>
          <a:xfrm>
            <a:off x="-148808" y="6467527"/>
            <a:ext cx="4412049" cy="237150"/>
          </a:xfrm>
          <a:custGeom>
            <a:avLst/>
            <a:gdLst/>
            <a:ahLst/>
            <a:cxnLst/>
            <a:rect l="l" t="t" r="r" b="b"/>
            <a:pathLst>
              <a:path w="11717042" h="629797">
                <a:moveTo>
                  <a:pt x="0" y="0"/>
                </a:moveTo>
                <a:lnTo>
                  <a:pt x="11717042" y="0"/>
                </a:lnTo>
                <a:lnTo>
                  <a:pt x="11717042" y="629797"/>
                </a:lnTo>
                <a:lnTo>
                  <a:pt x="0" y="629797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 t="-17441" b="-17441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BF26CDE-F20A-0DB0-BB84-3EC27B9AB562}"/>
              </a:ext>
            </a:extLst>
          </p:cNvPr>
          <p:cNvSpPr/>
          <p:nvPr userDrawn="1"/>
        </p:nvSpPr>
        <p:spPr>
          <a:xfrm>
            <a:off x="129793" y="5949539"/>
            <a:ext cx="1515773" cy="1515773"/>
          </a:xfrm>
          <a:prstGeom prst="ellipse">
            <a:avLst/>
          </a:prstGeom>
          <a:solidFill>
            <a:schemeClr val="bg1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7A5065B-437B-7E2D-AEE1-08F055716FF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/>
          <a:stretch/>
        </p:blipFill>
        <p:spPr>
          <a:xfrm>
            <a:off x="463476" y="6176276"/>
            <a:ext cx="848405" cy="557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24758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605E24-E489-A6AA-638E-35FB3058B7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18CAEBE-931E-9FDA-8C42-9A93CF20FDB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803F5F-591E-B9DA-4FC7-CEF40BA314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AC73C6-9606-721B-053B-481B8098E3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5F47D2B-F06A-76ED-7BE9-4F4342F450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094217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1FD060A-2672-C23C-1BDD-2D51A2F7920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A9E3F1B-CD6E-AA8A-D8D3-88F7EE6278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A08A10-6C17-50BC-6EAB-7E57244935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9DDA80-D33C-A54E-A0D0-0A9B398226A4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5006468-EBC7-40C1-CD21-968365EF3F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9B109C-EFCF-EB9F-70D1-0CB6796B06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5E3FE9-B27F-7845-814A-B37BF1020C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77937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image" Target="../media/image7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13" Type="http://schemas.openxmlformats.org/officeDocument/2006/relationships/slideLayout" Target="../slideLayouts/slideLayout51.xml"/><Relationship Id="rId18" Type="http://schemas.openxmlformats.org/officeDocument/2006/relationships/slideLayout" Target="../slideLayouts/slideLayout56.xml"/><Relationship Id="rId26" Type="http://schemas.openxmlformats.org/officeDocument/2006/relationships/slideLayout" Target="../slideLayouts/slideLayout64.xml"/><Relationship Id="rId3" Type="http://schemas.openxmlformats.org/officeDocument/2006/relationships/slideLayout" Target="../slideLayouts/slideLayout41.xml"/><Relationship Id="rId21" Type="http://schemas.openxmlformats.org/officeDocument/2006/relationships/slideLayout" Target="../slideLayouts/slideLayout59.xml"/><Relationship Id="rId7" Type="http://schemas.openxmlformats.org/officeDocument/2006/relationships/slideLayout" Target="../slideLayouts/slideLayout45.xml"/><Relationship Id="rId12" Type="http://schemas.openxmlformats.org/officeDocument/2006/relationships/slideLayout" Target="../slideLayouts/slideLayout50.xml"/><Relationship Id="rId17" Type="http://schemas.openxmlformats.org/officeDocument/2006/relationships/slideLayout" Target="../slideLayouts/slideLayout55.xml"/><Relationship Id="rId25" Type="http://schemas.openxmlformats.org/officeDocument/2006/relationships/slideLayout" Target="../slideLayouts/slideLayout63.xml"/><Relationship Id="rId2" Type="http://schemas.openxmlformats.org/officeDocument/2006/relationships/slideLayout" Target="../slideLayouts/slideLayout40.xml"/><Relationship Id="rId16" Type="http://schemas.openxmlformats.org/officeDocument/2006/relationships/slideLayout" Target="../slideLayouts/slideLayout54.xml"/><Relationship Id="rId20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9.xml"/><Relationship Id="rId24" Type="http://schemas.openxmlformats.org/officeDocument/2006/relationships/slideLayout" Target="../slideLayouts/slideLayout62.xml"/><Relationship Id="rId5" Type="http://schemas.openxmlformats.org/officeDocument/2006/relationships/slideLayout" Target="../slideLayouts/slideLayout43.xml"/><Relationship Id="rId15" Type="http://schemas.openxmlformats.org/officeDocument/2006/relationships/slideLayout" Target="../slideLayouts/slideLayout53.xml"/><Relationship Id="rId23" Type="http://schemas.openxmlformats.org/officeDocument/2006/relationships/slideLayout" Target="../slideLayouts/slideLayout61.xml"/><Relationship Id="rId28" Type="http://schemas.openxmlformats.org/officeDocument/2006/relationships/image" Target="../media/image9.png"/><Relationship Id="rId10" Type="http://schemas.openxmlformats.org/officeDocument/2006/relationships/slideLayout" Target="../slideLayouts/slideLayout48.xml"/><Relationship Id="rId19" Type="http://schemas.openxmlformats.org/officeDocument/2006/relationships/slideLayout" Target="../slideLayouts/slideLayout57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4" Type="http://schemas.openxmlformats.org/officeDocument/2006/relationships/slideLayout" Target="../slideLayouts/slideLayout52.xml"/><Relationship Id="rId22" Type="http://schemas.openxmlformats.org/officeDocument/2006/relationships/slideLayout" Target="../slideLayouts/slideLayout60.xml"/><Relationship Id="rId27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6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01.xml"/><Relationship Id="rId21" Type="http://schemas.openxmlformats.org/officeDocument/2006/relationships/slideLayout" Target="../slideLayouts/slideLayout96.xml"/><Relationship Id="rId42" Type="http://schemas.openxmlformats.org/officeDocument/2006/relationships/slideLayout" Target="../slideLayouts/slideLayout117.xml"/><Relationship Id="rId47" Type="http://schemas.openxmlformats.org/officeDocument/2006/relationships/slideLayout" Target="../slideLayouts/slideLayout122.xml"/><Relationship Id="rId63" Type="http://schemas.openxmlformats.org/officeDocument/2006/relationships/slideLayout" Target="../slideLayouts/slideLayout138.xml"/><Relationship Id="rId68" Type="http://schemas.openxmlformats.org/officeDocument/2006/relationships/slideLayout" Target="../slideLayouts/slideLayout143.xml"/><Relationship Id="rId84" Type="http://schemas.openxmlformats.org/officeDocument/2006/relationships/slideLayout" Target="../slideLayouts/slideLayout159.xml"/><Relationship Id="rId89" Type="http://schemas.openxmlformats.org/officeDocument/2006/relationships/slideLayout" Target="../slideLayouts/slideLayout164.xml"/><Relationship Id="rId16" Type="http://schemas.openxmlformats.org/officeDocument/2006/relationships/slideLayout" Target="../slideLayouts/slideLayout91.xml"/><Relationship Id="rId107" Type="http://schemas.openxmlformats.org/officeDocument/2006/relationships/image" Target="../media/image23.png"/><Relationship Id="rId11" Type="http://schemas.openxmlformats.org/officeDocument/2006/relationships/slideLayout" Target="../slideLayouts/slideLayout86.xml"/><Relationship Id="rId32" Type="http://schemas.openxmlformats.org/officeDocument/2006/relationships/slideLayout" Target="../slideLayouts/slideLayout107.xml"/><Relationship Id="rId37" Type="http://schemas.openxmlformats.org/officeDocument/2006/relationships/slideLayout" Target="../slideLayouts/slideLayout112.xml"/><Relationship Id="rId53" Type="http://schemas.openxmlformats.org/officeDocument/2006/relationships/slideLayout" Target="../slideLayouts/slideLayout128.xml"/><Relationship Id="rId58" Type="http://schemas.openxmlformats.org/officeDocument/2006/relationships/slideLayout" Target="../slideLayouts/slideLayout133.xml"/><Relationship Id="rId74" Type="http://schemas.openxmlformats.org/officeDocument/2006/relationships/slideLayout" Target="../slideLayouts/slideLayout149.xml"/><Relationship Id="rId79" Type="http://schemas.openxmlformats.org/officeDocument/2006/relationships/slideLayout" Target="../slideLayouts/slideLayout154.xml"/><Relationship Id="rId102" Type="http://schemas.openxmlformats.org/officeDocument/2006/relationships/slideLayout" Target="../slideLayouts/slideLayout177.xml"/><Relationship Id="rId5" Type="http://schemas.openxmlformats.org/officeDocument/2006/relationships/slideLayout" Target="../slideLayouts/slideLayout80.xml"/><Relationship Id="rId90" Type="http://schemas.openxmlformats.org/officeDocument/2006/relationships/slideLayout" Target="../slideLayouts/slideLayout165.xml"/><Relationship Id="rId95" Type="http://schemas.openxmlformats.org/officeDocument/2006/relationships/slideLayout" Target="../slideLayouts/slideLayout170.xml"/><Relationship Id="rId22" Type="http://schemas.openxmlformats.org/officeDocument/2006/relationships/slideLayout" Target="../slideLayouts/slideLayout97.xml"/><Relationship Id="rId27" Type="http://schemas.openxmlformats.org/officeDocument/2006/relationships/slideLayout" Target="../slideLayouts/slideLayout102.xml"/><Relationship Id="rId43" Type="http://schemas.openxmlformats.org/officeDocument/2006/relationships/slideLayout" Target="../slideLayouts/slideLayout118.xml"/><Relationship Id="rId48" Type="http://schemas.openxmlformats.org/officeDocument/2006/relationships/slideLayout" Target="../slideLayouts/slideLayout123.xml"/><Relationship Id="rId64" Type="http://schemas.openxmlformats.org/officeDocument/2006/relationships/slideLayout" Target="../slideLayouts/slideLayout139.xml"/><Relationship Id="rId69" Type="http://schemas.openxmlformats.org/officeDocument/2006/relationships/slideLayout" Target="../slideLayouts/slideLayout144.xml"/><Relationship Id="rId80" Type="http://schemas.openxmlformats.org/officeDocument/2006/relationships/slideLayout" Target="../slideLayouts/slideLayout155.xml"/><Relationship Id="rId85" Type="http://schemas.openxmlformats.org/officeDocument/2006/relationships/slideLayout" Target="../slideLayouts/slideLayout160.xml"/><Relationship Id="rId12" Type="http://schemas.openxmlformats.org/officeDocument/2006/relationships/slideLayout" Target="../slideLayouts/slideLayout87.xml"/><Relationship Id="rId17" Type="http://schemas.openxmlformats.org/officeDocument/2006/relationships/slideLayout" Target="../slideLayouts/slideLayout92.xml"/><Relationship Id="rId33" Type="http://schemas.openxmlformats.org/officeDocument/2006/relationships/slideLayout" Target="../slideLayouts/slideLayout108.xml"/><Relationship Id="rId38" Type="http://schemas.openxmlformats.org/officeDocument/2006/relationships/slideLayout" Target="../slideLayouts/slideLayout113.xml"/><Relationship Id="rId59" Type="http://schemas.openxmlformats.org/officeDocument/2006/relationships/slideLayout" Target="../slideLayouts/slideLayout134.xml"/><Relationship Id="rId103" Type="http://schemas.openxmlformats.org/officeDocument/2006/relationships/slideLayout" Target="../slideLayouts/slideLayout178.xml"/><Relationship Id="rId20" Type="http://schemas.openxmlformats.org/officeDocument/2006/relationships/slideLayout" Target="../slideLayouts/slideLayout95.xml"/><Relationship Id="rId41" Type="http://schemas.openxmlformats.org/officeDocument/2006/relationships/slideLayout" Target="../slideLayouts/slideLayout116.xml"/><Relationship Id="rId54" Type="http://schemas.openxmlformats.org/officeDocument/2006/relationships/slideLayout" Target="../slideLayouts/slideLayout129.xml"/><Relationship Id="rId62" Type="http://schemas.openxmlformats.org/officeDocument/2006/relationships/slideLayout" Target="../slideLayouts/slideLayout137.xml"/><Relationship Id="rId70" Type="http://schemas.openxmlformats.org/officeDocument/2006/relationships/slideLayout" Target="../slideLayouts/slideLayout145.xml"/><Relationship Id="rId75" Type="http://schemas.openxmlformats.org/officeDocument/2006/relationships/slideLayout" Target="../slideLayouts/slideLayout150.xml"/><Relationship Id="rId83" Type="http://schemas.openxmlformats.org/officeDocument/2006/relationships/slideLayout" Target="../slideLayouts/slideLayout158.xml"/><Relationship Id="rId88" Type="http://schemas.openxmlformats.org/officeDocument/2006/relationships/slideLayout" Target="../slideLayouts/slideLayout163.xml"/><Relationship Id="rId91" Type="http://schemas.openxmlformats.org/officeDocument/2006/relationships/slideLayout" Target="../slideLayouts/slideLayout166.xml"/><Relationship Id="rId96" Type="http://schemas.openxmlformats.org/officeDocument/2006/relationships/slideLayout" Target="../slideLayouts/slideLayout171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5" Type="http://schemas.openxmlformats.org/officeDocument/2006/relationships/slideLayout" Target="../slideLayouts/slideLayout90.xml"/><Relationship Id="rId23" Type="http://schemas.openxmlformats.org/officeDocument/2006/relationships/slideLayout" Target="../slideLayouts/slideLayout98.xml"/><Relationship Id="rId28" Type="http://schemas.openxmlformats.org/officeDocument/2006/relationships/slideLayout" Target="../slideLayouts/slideLayout103.xml"/><Relationship Id="rId36" Type="http://schemas.openxmlformats.org/officeDocument/2006/relationships/slideLayout" Target="../slideLayouts/slideLayout111.xml"/><Relationship Id="rId49" Type="http://schemas.openxmlformats.org/officeDocument/2006/relationships/slideLayout" Target="../slideLayouts/slideLayout124.xml"/><Relationship Id="rId57" Type="http://schemas.openxmlformats.org/officeDocument/2006/relationships/slideLayout" Target="../slideLayouts/slideLayout132.xml"/><Relationship Id="rId106" Type="http://schemas.openxmlformats.org/officeDocument/2006/relationships/theme" Target="../theme/theme6.xml"/><Relationship Id="rId10" Type="http://schemas.openxmlformats.org/officeDocument/2006/relationships/slideLayout" Target="../slideLayouts/slideLayout85.xml"/><Relationship Id="rId31" Type="http://schemas.openxmlformats.org/officeDocument/2006/relationships/slideLayout" Target="../slideLayouts/slideLayout106.xml"/><Relationship Id="rId44" Type="http://schemas.openxmlformats.org/officeDocument/2006/relationships/slideLayout" Target="../slideLayouts/slideLayout119.xml"/><Relationship Id="rId52" Type="http://schemas.openxmlformats.org/officeDocument/2006/relationships/slideLayout" Target="../slideLayouts/slideLayout127.xml"/><Relationship Id="rId60" Type="http://schemas.openxmlformats.org/officeDocument/2006/relationships/slideLayout" Target="../slideLayouts/slideLayout135.xml"/><Relationship Id="rId65" Type="http://schemas.openxmlformats.org/officeDocument/2006/relationships/slideLayout" Target="../slideLayouts/slideLayout140.xml"/><Relationship Id="rId73" Type="http://schemas.openxmlformats.org/officeDocument/2006/relationships/slideLayout" Target="../slideLayouts/slideLayout148.xml"/><Relationship Id="rId78" Type="http://schemas.openxmlformats.org/officeDocument/2006/relationships/slideLayout" Target="../slideLayouts/slideLayout153.xml"/><Relationship Id="rId81" Type="http://schemas.openxmlformats.org/officeDocument/2006/relationships/slideLayout" Target="../slideLayouts/slideLayout156.xml"/><Relationship Id="rId86" Type="http://schemas.openxmlformats.org/officeDocument/2006/relationships/slideLayout" Target="../slideLayouts/slideLayout161.xml"/><Relationship Id="rId94" Type="http://schemas.openxmlformats.org/officeDocument/2006/relationships/slideLayout" Target="../slideLayouts/slideLayout169.xml"/><Relationship Id="rId99" Type="http://schemas.openxmlformats.org/officeDocument/2006/relationships/slideLayout" Target="../slideLayouts/slideLayout174.xml"/><Relationship Id="rId101" Type="http://schemas.openxmlformats.org/officeDocument/2006/relationships/slideLayout" Target="../slideLayouts/slideLayout176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Relationship Id="rId13" Type="http://schemas.openxmlformats.org/officeDocument/2006/relationships/slideLayout" Target="../slideLayouts/slideLayout88.xml"/><Relationship Id="rId18" Type="http://schemas.openxmlformats.org/officeDocument/2006/relationships/slideLayout" Target="../slideLayouts/slideLayout93.xml"/><Relationship Id="rId39" Type="http://schemas.openxmlformats.org/officeDocument/2006/relationships/slideLayout" Target="../slideLayouts/slideLayout114.xml"/><Relationship Id="rId34" Type="http://schemas.openxmlformats.org/officeDocument/2006/relationships/slideLayout" Target="../slideLayouts/slideLayout109.xml"/><Relationship Id="rId50" Type="http://schemas.openxmlformats.org/officeDocument/2006/relationships/slideLayout" Target="../slideLayouts/slideLayout125.xml"/><Relationship Id="rId55" Type="http://schemas.openxmlformats.org/officeDocument/2006/relationships/slideLayout" Target="../slideLayouts/slideLayout130.xml"/><Relationship Id="rId76" Type="http://schemas.openxmlformats.org/officeDocument/2006/relationships/slideLayout" Target="../slideLayouts/slideLayout151.xml"/><Relationship Id="rId97" Type="http://schemas.openxmlformats.org/officeDocument/2006/relationships/slideLayout" Target="../slideLayouts/slideLayout172.xml"/><Relationship Id="rId104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82.xml"/><Relationship Id="rId71" Type="http://schemas.openxmlformats.org/officeDocument/2006/relationships/slideLayout" Target="../slideLayouts/slideLayout146.xml"/><Relationship Id="rId92" Type="http://schemas.openxmlformats.org/officeDocument/2006/relationships/slideLayout" Target="../slideLayouts/slideLayout167.xml"/><Relationship Id="rId2" Type="http://schemas.openxmlformats.org/officeDocument/2006/relationships/slideLayout" Target="../slideLayouts/slideLayout77.xml"/><Relationship Id="rId29" Type="http://schemas.openxmlformats.org/officeDocument/2006/relationships/slideLayout" Target="../slideLayouts/slideLayout104.xml"/><Relationship Id="rId24" Type="http://schemas.openxmlformats.org/officeDocument/2006/relationships/slideLayout" Target="../slideLayouts/slideLayout99.xml"/><Relationship Id="rId40" Type="http://schemas.openxmlformats.org/officeDocument/2006/relationships/slideLayout" Target="../slideLayouts/slideLayout115.xml"/><Relationship Id="rId45" Type="http://schemas.openxmlformats.org/officeDocument/2006/relationships/slideLayout" Target="../slideLayouts/slideLayout120.xml"/><Relationship Id="rId66" Type="http://schemas.openxmlformats.org/officeDocument/2006/relationships/slideLayout" Target="../slideLayouts/slideLayout141.xml"/><Relationship Id="rId87" Type="http://schemas.openxmlformats.org/officeDocument/2006/relationships/slideLayout" Target="../slideLayouts/slideLayout162.xml"/><Relationship Id="rId61" Type="http://schemas.openxmlformats.org/officeDocument/2006/relationships/slideLayout" Target="../slideLayouts/slideLayout136.xml"/><Relationship Id="rId82" Type="http://schemas.openxmlformats.org/officeDocument/2006/relationships/slideLayout" Target="../slideLayouts/slideLayout157.xml"/><Relationship Id="rId19" Type="http://schemas.openxmlformats.org/officeDocument/2006/relationships/slideLayout" Target="../slideLayouts/slideLayout94.xml"/><Relationship Id="rId14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105.xml"/><Relationship Id="rId35" Type="http://schemas.openxmlformats.org/officeDocument/2006/relationships/slideLayout" Target="../slideLayouts/slideLayout110.xml"/><Relationship Id="rId56" Type="http://schemas.openxmlformats.org/officeDocument/2006/relationships/slideLayout" Target="../slideLayouts/slideLayout131.xml"/><Relationship Id="rId77" Type="http://schemas.openxmlformats.org/officeDocument/2006/relationships/slideLayout" Target="../slideLayouts/slideLayout152.xml"/><Relationship Id="rId100" Type="http://schemas.openxmlformats.org/officeDocument/2006/relationships/slideLayout" Target="../slideLayouts/slideLayout175.xml"/><Relationship Id="rId105" Type="http://schemas.openxmlformats.org/officeDocument/2006/relationships/slideLayout" Target="../slideLayouts/slideLayout180.xml"/><Relationship Id="rId8" Type="http://schemas.openxmlformats.org/officeDocument/2006/relationships/slideLayout" Target="../slideLayouts/slideLayout83.xml"/><Relationship Id="rId51" Type="http://schemas.openxmlformats.org/officeDocument/2006/relationships/slideLayout" Target="../slideLayouts/slideLayout126.xml"/><Relationship Id="rId72" Type="http://schemas.openxmlformats.org/officeDocument/2006/relationships/slideLayout" Target="../slideLayouts/slideLayout147.xml"/><Relationship Id="rId93" Type="http://schemas.openxmlformats.org/officeDocument/2006/relationships/slideLayout" Target="../slideLayouts/slideLayout168.xml"/><Relationship Id="rId98" Type="http://schemas.openxmlformats.org/officeDocument/2006/relationships/slideLayout" Target="../slideLayouts/slideLayout173.xml"/><Relationship Id="rId3" Type="http://schemas.openxmlformats.org/officeDocument/2006/relationships/slideLayout" Target="../slideLayouts/slideLayout78.xml"/><Relationship Id="rId25" Type="http://schemas.openxmlformats.org/officeDocument/2006/relationships/slideLayout" Target="../slideLayouts/slideLayout100.xml"/><Relationship Id="rId46" Type="http://schemas.openxmlformats.org/officeDocument/2006/relationships/slideLayout" Target="../slideLayouts/slideLayout121.xml"/><Relationship Id="rId67" Type="http://schemas.openxmlformats.org/officeDocument/2006/relationships/slideLayout" Target="../slideLayouts/slideLayout14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8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87.xml"/><Relationship Id="rId12" Type="http://schemas.openxmlformats.org/officeDocument/2006/relationships/slideLayout" Target="../slideLayouts/slideLayout192.xml"/><Relationship Id="rId2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81.xml"/><Relationship Id="rId6" Type="http://schemas.openxmlformats.org/officeDocument/2006/relationships/slideLayout" Target="../slideLayouts/slideLayout186.xml"/><Relationship Id="rId11" Type="http://schemas.openxmlformats.org/officeDocument/2006/relationships/slideLayout" Target="../slideLayouts/slideLayout191.xml"/><Relationship Id="rId5" Type="http://schemas.openxmlformats.org/officeDocument/2006/relationships/slideLayout" Target="../slideLayouts/slideLayout185.xml"/><Relationship Id="rId10" Type="http://schemas.openxmlformats.org/officeDocument/2006/relationships/slideLayout" Target="../slideLayouts/slideLayout190.xml"/><Relationship Id="rId4" Type="http://schemas.openxmlformats.org/officeDocument/2006/relationships/slideLayout" Target="../slideLayouts/slideLayout184.xml"/><Relationship Id="rId9" Type="http://schemas.openxmlformats.org/officeDocument/2006/relationships/slideLayout" Target="../slideLayouts/slideLayout18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390068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6" r:id="rId11"/>
    <p:sldLayoutId id="2147483737" r:id="rId12"/>
    <p:sldLayoutId id="2147483738" r:id="rId13"/>
    <p:sldLayoutId id="2147483739" r:id="rId14"/>
    <p:sldLayoutId id="2147483740" r:id="rId1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10419D0-E2AB-4CEE-9AB8-10D9969829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DCC2EC5-617E-48C6-976E-5CBA33B502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201BCD-03E9-4731-B1A5-27124A18495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DDD985D-5994-4B23-9C18-8719807118C6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5D8C274-C94E-46B6-84D1-24BED5FA6B1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4B7800-3537-41E5-81E3-4E3EE3A58B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FD0ED52-7CB5-4157-9731-037348AA1F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6027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8" r:id="rId1"/>
    <p:sldLayoutId id="2147483749" r:id="rId2"/>
    <p:sldLayoutId id="2147483750" r:id="rId3"/>
    <p:sldLayoutId id="2147483751" r:id="rId4"/>
    <p:sldLayoutId id="2147483752" r:id="rId5"/>
    <p:sldLayoutId id="2147483753" r:id="rId6"/>
    <p:sldLayoutId id="2147483754" r:id="rId7"/>
    <p:sldLayoutId id="2147483755" r:id="rId8"/>
    <p:sldLayoutId id="2147483756" r:id="rId9"/>
    <p:sldLayoutId id="2147483757" r:id="rId10"/>
    <p:sldLayoutId id="214748375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A purple and white background">
            <a:extLst>
              <a:ext uri="{FF2B5EF4-FFF2-40B4-BE49-F238E27FC236}">
                <a16:creationId xmlns:a16="http://schemas.microsoft.com/office/drawing/2014/main" id="{AF6558FD-89F8-5743-7876-C11590B5FF31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C5EAB69-845E-752C-961D-0CFBB773B6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9753" y="400032"/>
            <a:ext cx="8193658" cy="690562"/>
          </a:xfrm>
          <a:prstGeom prst="rect">
            <a:avLst/>
          </a:prstGeom>
          <a:effectLst/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96CFF5-2BDC-BF01-95B2-4AE5009AC02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69753" y="1650960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B0FEC356-A271-666B-D427-AF8C6C4813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45806" y="6453404"/>
            <a:ext cx="2743200" cy="365125"/>
          </a:xfrm>
          <a:prstGeom prst="rect">
            <a:avLst/>
          </a:prstGeo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fld id="{7B9B5EB2-81CB-4610-95C2-CC18C3570A6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89505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  <p:sldLayoutId id="2147483767" r:id="rId8"/>
    <p:sldLayoutId id="2147483768" r:id="rId9"/>
    <p:sldLayoutId id="2147483769" r:id="rId10"/>
    <p:sldLayoutId id="2147483770" r:id="rId11"/>
    <p:sldLayoutId id="2147483771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0" i="1" kern="1200">
          <a:solidFill>
            <a:srgbClr val="4A1769"/>
          </a:solidFill>
          <a:effectLst/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Wingdings" panose="05000000000000000000" pitchFamily="2" charset="2"/>
        <a:buChar char="§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Wingdings" panose="05000000000000000000" pitchFamily="2" charset="2"/>
        <a:buChar char="§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>
            <a:lumMod val="20000"/>
            <a:lumOff val="80000"/>
          </a:schemeClr>
        </a:buClr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>
            <a:lumMod val="20000"/>
            <a:lumOff val="80000"/>
          </a:schemeClr>
        </a:buClr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>
            <a:lumMod val="20000"/>
            <a:lumOff val="80000"/>
          </a:schemeClr>
        </a:buClr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F4DD2BD-0B38-405A-4DA9-2F6C0CE6B3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0B9CE27-4FFF-F005-3F34-2FD57C7F53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marL="171446" marR="0" lvl="0" indent="-171446" algn="l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1F3B6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Click to edit Master text styles</a:t>
            </a:r>
          </a:p>
          <a:p>
            <a:pPr marL="171446" marR="0" lvl="1" indent="-171446" algn="l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1F3B6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Second level</a:t>
            </a:r>
          </a:p>
          <a:p>
            <a:pPr marL="171446" marR="0" lvl="2" indent="-171446" algn="l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1F3B6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Third level</a:t>
            </a:r>
          </a:p>
          <a:p>
            <a:pPr marL="171446" marR="0" lvl="3" indent="-171446" algn="l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1F3B6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Fourth level</a:t>
            </a:r>
          </a:p>
          <a:p>
            <a:pPr marL="171446" marR="0" lvl="4" indent="-171446" algn="l" defTabSz="685783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1F3B6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Fifth level</a:t>
            </a:r>
            <a:endParaRPr kumimoji="0" lang="en-US" sz="1350" b="0" i="0" u="none" strike="noStrike" kern="1200" cap="none" spc="0" normalizeH="0" baseline="0" noProof="0">
              <a:ln>
                <a:noFill/>
              </a:ln>
              <a:solidFill>
                <a:srgbClr val="1F3B6F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3B55F21-4265-D5D6-9422-B8167083FD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0" y="648751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900" b="1">
                <a:solidFill>
                  <a:srgbClr val="1F3B6F"/>
                </a:solidFill>
                <a:latin typeface="Century Gothic" panose="020B0502020202020204" pitchFamily="34" charset="0"/>
              </a:defRPr>
            </a:lvl1pPr>
          </a:lstStyle>
          <a:p>
            <a:fld id="{AE2EAF6A-7262-4342-8DFB-36E17B481534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A8C67A02-9C67-99EE-6A03-C7827ACEC044}"/>
              </a:ext>
            </a:extLst>
          </p:cNvPr>
          <p:cNvPicPr>
            <a:picLocks noChangeAspect="1"/>
          </p:cNvPicPr>
          <p:nvPr userDrawn="1"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38644" y="6064388"/>
            <a:ext cx="1378797" cy="6841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03994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  <p:sldLayoutId id="2147483795" r:id="rId23"/>
    <p:sldLayoutId id="2147483796" r:id="rId24"/>
    <p:sldLayoutId id="2147483797" r:id="rId25"/>
    <p:sldLayoutId id="2147483798" r:id="rId26"/>
  </p:sldLayoutIdLst>
  <p:hf hdr="0" ftr="0" dt="0"/>
  <p:txStyles>
    <p:titleStyle>
      <a:lvl1pPr algn="l" defTabSz="685783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rgbClr val="1F3B6F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685783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None/>
        <a:defRPr sz="1800" kern="1200">
          <a:solidFill>
            <a:srgbClr val="1F3B6F"/>
          </a:solidFill>
          <a:latin typeface="Century Gothic" panose="020B0502020202020204" pitchFamily="34" charset="0"/>
          <a:ea typeface="+mn-ea"/>
          <a:cs typeface="+mn-cs"/>
        </a:defRPr>
      </a:lvl1pPr>
      <a:lvl2pPr marL="342892" indent="0" algn="l" defTabSz="685783" rtl="0" eaLnBrk="1" latinLnBrk="0" hangingPunct="1">
        <a:lnSpc>
          <a:spcPct val="90000"/>
        </a:lnSpc>
        <a:spcBef>
          <a:spcPts val="375"/>
        </a:spcBef>
        <a:buFont typeface="Courier New" panose="02070309020205020404" pitchFamily="49" charset="0"/>
        <a:buNone/>
        <a:defRPr sz="1500" kern="1200">
          <a:solidFill>
            <a:srgbClr val="1F3B6F"/>
          </a:solidFill>
          <a:latin typeface="Century Gothic" panose="020B0502020202020204" pitchFamily="34" charset="0"/>
          <a:ea typeface="+mn-ea"/>
          <a:cs typeface="+mn-cs"/>
        </a:defRPr>
      </a:lvl2pPr>
      <a:lvl3pPr marL="857228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rgbClr val="1F3B6F"/>
          </a:solidFill>
          <a:latin typeface="Century Gothic" panose="020B0502020202020204" pitchFamily="34" charset="0"/>
          <a:ea typeface="+mn-ea"/>
          <a:cs typeface="+mn-cs"/>
        </a:defRPr>
      </a:lvl3pPr>
      <a:lvl4pPr marL="1200120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200" kern="1200">
          <a:solidFill>
            <a:srgbClr val="1F3B6F"/>
          </a:solidFill>
          <a:latin typeface="Century Gothic" panose="020B0502020202020204" pitchFamily="34" charset="0"/>
          <a:ea typeface="+mn-ea"/>
          <a:cs typeface="+mn-cs"/>
        </a:defRPr>
      </a:lvl4pPr>
      <a:lvl5pPr marL="1543012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050" kern="1200">
          <a:solidFill>
            <a:srgbClr val="1F3B6F"/>
          </a:solidFill>
          <a:latin typeface="Century Gothic" panose="020B0502020202020204" pitchFamily="34" charset="0"/>
          <a:ea typeface="+mn-ea"/>
          <a:cs typeface="+mn-cs"/>
        </a:defRPr>
      </a:lvl5pPr>
      <a:lvl6pPr marL="1885903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795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686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577" indent="-171446" algn="l" defTabSz="685783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892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783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675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566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457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348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240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132" algn="l" defTabSz="685783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1292840" y="0"/>
            <a:ext cx="914400" cy="6858000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61872" y="365760"/>
            <a:ext cx="9692640" cy="132556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1828800"/>
            <a:ext cx="8595360" cy="4351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16200000">
            <a:off x="10797542" y="998537"/>
            <a:ext cx="1904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>
                <a:solidFill>
                  <a:schemeClr val="tx2">
                    <a:lumMod val="20000"/>
                    <a:lumOff val="80000"/>
                  </a:schemeClr>
                </a:solidFill>
              </a:defRPr>
            </a:lvl1pPr>
          </a:lstStyle>
          <a:p>
            <a:fld id="{FAED05A9-4C4C-45E2-949A-B07CA9599D6B}" type="datetimeFigureOut">
              <a:rPr lang="en-US" smtClean="0"/>
              <a:t>3/30/2026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16200000">
            <a:off x="9959341" y="4046537"/>
            <a:ext cx="358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2">
                    <a:lumMod val="20000"/>
                    <a:lumOff val="80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92840" y="6172200"/>
            <a:ext cx="914400" cy="593725"/>
          </a:xfrm>
          <a:prstGeom prst="rect">
            <a:avLst/>
          </a:prstGeom>
        </p:spPr>
        <p:txBody>
          <a:bodyPr vert="horz" lIns="45720" tIns="45720" rIns="45720" bIns="45720" rtlCol="0" anchor="ctr">
            <a:normAutofit/>
          </a:bodyPr>
          <a:lstStyle>
            <a:lvl1pPr algn="ctr">
              <a:defRPr sz="360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C8CB83E2-2E08-46EE-A661-0F9D9AA7F90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51517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0" r:id="rId1"/>
    <p:sldLayoutId id="2147483801" r:id="rId2"/>
    <p:sldLayoutId id="2147483802" r:id="rId3"/>
    <p:sldLayoutId id="2147483803" r:id="rId4"/>
    <p:sldLayoutId id="2147483804" r:id="rId5"/>
    <p:sldLayoutId id="2147483805" r:id="rId6"/>
    <p:sldLayoutId id="2147483806" r:id="rId7"/>
    <p:sldLayoutId id="2147483807" r:id="rId8"/>
    <p:sldLayoutId id="2147483808" r:id="rId9"/>
    <p:sldLayoutId id="2147483809" r:id="rId10"/>
    <p:sldLayoutId id="2147483810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 spc="-5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95000"/>
        </a:lnSpc>
        <a:spcBef>
          <a:spcPts val="1400"/>
        </a:spcBef>
        <a:spcAft>
          <a:spcPts val="200"/>
        </a:spcAft>
        <a:buClr>
          <a:schemeClr val="accent1"/>
        </a:buClr>
        <a:buSzPct val="80000"/>
        <a:buFont typeface="Arial" pitchFamily="34" charset="0"/>
        <a:buChar char="•"/>
        <a:defRPr sz="1800" kern="1200" spc="10" baseline="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6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2pPr>
      <a:lvl3pPr marL="73152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3pPr>
      <a:lvl4pPr marL="100584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4pPr>
      <a:lvl5pPr marL="128016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5pPr>
      <a:lvl6pPr marL="16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9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22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25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266CEBB-6915-43BF-9788-6E9A74EA5C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42900"/>
            <a:ext cx="10972800" cy="74295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5B1C86E-4247-4D0A-9815-284E3908B3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57350"/>
            <a:ext cx="9086850" cy="462915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5275AC-4C1E-404B-8213-5264FA8439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123950" y="6457950"/>
            <a:ext cx="99441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5769CF-2E48-4191-9F7F-DDA1173BC4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9600" y="6457950"/>
            <a:ext cx="514350" cy="228600"/>
          </a:xfrm>
          <a:prstGeom prst="rect">
            <a:avLst/>
          </a:prstGeom>
        </p:spPr>
        <p:txBody>
          <a:bodyPr vert="horz" lIns="0" tIns="45720" rIns="91440" bIns="45720" rtlCol="0" anchor="ctr"/>
          <a:lstStyle>
            <a:lvl1pPr algn="l">
              <a:defRPr sz="1100" b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FB5DEEA-EF8C-4311-9DB6-FA9AE28D4A5A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7" name="Straight Connector 25">
            <a:extLst>
              <a:ext uri="{FF2B5EF4-FFF2-40B4-BE49-F238E27FC236}">
                <a16:creationId xmlns:a16="http://schemas.microsoft.com/office/drawing/2014/main" id="{8ACA58E1-0529-480C-A429-D0570F2602B1}"/>
              </a:ext>
            </a:extLst>
          </p:cNvPr>
          <p:cNvSpPr/>
          <p:nvPr userDrawn="1"/>
        </p:nvSpPr>
        <p:spPr>
          <a:xfrm>
            <a:off x="611186" y="1198510"/>
            <a:ext cx="398463" cy="0"/>
          </a:xfrm>
          <a:prstGeom prst="line">
            <a:avLst/>
          </a:prstGeom>
          <a:ln w="50800">
            <a:solidFill>
              <a:srgbClr val="0032A0"/>
            </a:solidFill>
            <a:miter/>
          </a:ln>
        </p:spPr>
        <p:txBody>
          <a:bodyPr lIns="45719" tIns="45719" rIns="45719" bIns="45719"/>
          <a:lstStyle/>
          <a:p>
            <a:pPr lvl="0" algn="l" defTabSz="914400"/>
            <a:endParaRPr sz="1800" b="0">
              <a:latin typeface="Arial"/>
              <a:cs typeface="Arial"/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53850" y="6409944"/>
            <a:ext cx="274320" cy="314661"/>
          </a:xfrm>
          <a:prstGeom prst="rect">
            <a:avLst/>
          </a:prstGeom>
        </p:spPr>
      </p:pic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/>
            <a:endParaRPr lang="en-US" sz="1600" b="0"/>
          </a:p>
        </p:txBody>
      </p:sp>
    </p:spTree>
    <p:extLst>
      <p:ext uri="{BB962C8B-B14F-4D97-AF65-F5344CB8AC3E}">
        <p14:creationId xmlns:p14="http://schemas.microsoft.com/office/powerpoint/2010/main" val="15007946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2" r:id="rId1"/>
    <p:sldLayoutId id="2147483813" r:id="rId2"/>
    <p:sldLayoutId id="2147483814" r:id="rId3"/>
    <p:sldLayoutId id="2147483815" r:id="rId4"/>
    <p:sldLayoutId id="2147483816" r:id="rId5"/>
    <p:sldLayoutId id="2147483817" r:id="rId6"/>
    <p:sldLayoutId id="2147483818" r:id="rId7"/>
    <p:sldLayoutId id="2147483819" r:id="rId8"/>
    <p:sldLayoutId id="2147483820" r:id="rId9"/>
    <p:sldLayoutId id="2147483821" r:id="rId10"/>
    <p:sldLayoutId id="2147483822" r:id="rId11"/>
    <p:sldLayoutId id="2147483823" r:id="rId12"/>
    <p:sldLayoutId id="2147483824" r:id="rId13"/>
    <p:sldLayoutId id="2147483825" r:id="rId14"/>
    <p:sldLayoutId id="2147483826" r:id="rId15"/>
    <p:sldLayoutId id="2147483827" r:id="rId16"/>
    <p:sldLayoutId id="2147483828" r:id="rId17"/>
    <p:sldLayoutId id="2147483829" r:id="rId18"/>
    <p:sldLayoutId id="2147483830" r:id="rId19"/>
    <p:sldLayoutId id="2147483831" r:id="rId20"/>
    <p:sldLayoutId id="2147483832" r:id="rId21"/>
    <p:sldLayoutId id="2147483833" r:id="rId22"/>
    <p:sldLayoutId id="2147483834" r:id="rId23"/>
    <p:sldLayoutId id="2147483835" r:id="rId24"/>
    <p:sldLayoutId id="2147483836" r:id="rId25"/>
    <p:sldLayoutId id="2147483837" r:id="rId26"/>
    <p:sldLayoutId id="2147483838" r:id="rId27"/>
    <p:sldLayoutId id="2147483839" r:id="rId28"/>
    <p:sldLayoutId id="2147483840" r:id="rId29"/>
    <p:sldLayoutId id="2147483841" r:id="rId30"/>
    <p:sldLayoutId id="2147483842" r:id="rId31"/>
    <p:sldLayoutId id="2147483843" r:id="rId32"/>
    <p:sldLayoutId id="2147483844" r:id="rId33"/>
    <p:sldLayoutId id="2147483845" r:id="rId34"/>
    <p:sldLayoutId id="2147483846" r:id="rId35"/>
    <p:sldLayoutId id="2147483847" r:id="rId36"/>
    <p:sldLayoutId id="2147483848" r:id="rId37"/>
    <p:sldLayoutId id="2147483849" r:id="rId38"/>
    <p:sldLayoutId id="2147483850" r:id="rId39"/>
    <p:sldLayoutId id="2147483851" r:id="rId40"/>
    <p:sldLayoutId id="2147483852" r:id="rId41"/>
    <p:sldLayoutId id="2147483853" r:id="rId42"/>
    <p:sldLayoutId id="2147483854" r:id="rId43"/>
    <p:sldLayoutId id="2147483855" r:id="rId44"/>
    <p:sldLayoutId id="2147483856" r:id="rId45"/>
    <p:sldLayoutId id="2147483857" r:id="rId46"/>
    <p:sldLayoutId id="2147483858" r:id="rId47"/>
    <p:sldLayoutId id="2147483859" r:id="rId48"/>
    <p:sldLayoutId id="2147483860" r:id="rId49"/>
    <p:sldLayoutId id="2147483861" r:id="rId50"/>
    <p:sldLayoutId id="2147483862" r:id="rId51"/>
    <p:sldLayoutId id="2147483863" r:id="rId52"/>
    <p:sldLayoutId id="2147483864" r:id="rId53"/>
    <p:sldLayoutId id="2147483865" r:id="rId54"/>
    <p:sldLayoutId id="2147483866" r:id="rId55"/>
    <p:sldLayoutId id="2147483867" r:id="rId56"/>
    <p:sldLayoutId id="2147483868" r:id="rId57"/>
    <p:sldLayoutId id="2147483869" r:id="rId58"/>
    <p:sldLayoutId id="2147483870" r:id="rId59"/>
    <p:sldLayoutId id="2147483871" r:id="rId60"/>
    <p:sldLayoutId id="2147483872" r:id="rId61"/>
    <p:sldLayoutId id="2147483873" r:id="rId62"/>
    <p:sldLayoutId id="2147483874" r:id="rId63"/>
    <p:sldLayoutId id="2147483875" r:id="rId64"/>
    <p:sldLayoutId id="2147483876" r:id="rId65"/>
    <p:sldLayoutId id="2147483877" r:id="rId66"/>
    <p:sldLayoutId id="2147483878" r:id="rId67"/>
    <p:sldLayoutId id="2147483879" r:id="rId68"/>
    <p:sldLayoutId id="2147483880" r:id="rId69"/>
    <p:sldLayoutId id="2147483881" r:id="rId70"/>
    <p:sldLayoutId id="2147483882" r:id="rId71"/>
    <p:sldLayoutId id="2147483883" r:id="rId72"/>
    <p:sldLayoutId id="2147483884" r:id="rId73"/>
    <p:sldLayoutId id="2147483885" r:id="rId74"/>
    <p:sldLayoutId id="2147483886" r:id="rId75"/>
    <p:sldLayoutId id="2147483887" r:id="rId76"/>
    <p:sldLayoutId id="2147483888" r:id="rId77"/>
    <p:sldLayoutId id="2147483889" r:id="rId78"/>
    <p:sldLayoutId id="2147483890" r:id="rId79"/>
    <p:sldLayoutId id="2147483891" r:id="rId80"/>
    <p:sldLayoutId id="2147483892" r:id="rId81"/>
    <p:sldLayoutId id="2147483893" r:id="rId82"/>
    <p:sldLayoutId id="2147483894" r:id="rId83"/>
    <p:sldLayoutId id="2147483895" r:id="rId84"/>
    <p:sldLayoutId id="2147483896" r:id="rId85"/>
    <p:sldLayoutId id="2147483897" r:id="rId86"/>
    <p:sldLayoutId id="2147483898" r:id="rId87"/>
    <p:sldLayoutId id="2147483899" r:id="rId88"/>
    <p:sldLayoutId id="2147483900" r:id="rId89"/>
    <p:sldLayoutId id="2147483901" r:id="rId90"/>
    <p:sldLayoutId id="2147483902" r:id="rId91"/>
    <p:sldLayoutId id="2147483903" r:id="rId92"/>
    <p:sldLayoutId id="2147483904" r:id="rId93"/>
    <p:sldLayoutId id="2147483905" r:id="rId94"/>
    <p:sldLayoutId id="2147483906" r:id="rId95"/>
    <p:sldLayoutId id="2147483907" r:id="rId96"/>
    <p:sldLayoutId id="2147483908" r:id="rId97"/>
    <p:sldLayoutId id="2147483909" r:id="rId98"/>
    <p:sldLayoutId id="2147483910" r:id="rId99"/>
    <p:sldLayoutId id="2147483911" r:id="rId100"/>
    <p:sldLayoutId id="2147483912" r:id="rId101"/>
    <p:sldLayoutId id="2147483913" r:id="rId102"/>
    <p:sldLayoutId id="2147483914" r:id="rId103"/>
    <p:sldLayoutId id="2147483915" r:id="rId104"/>
    <p:sldLayoutId id="2147483916" r:id="rId105"/>
  </p:sldLayoutIdLst>
  <p:hf hdr="0" dt="0"/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200"/>
        </a:spcBef>
        <a:spcAft>
          <a:spcPts val="0"/>
        </a:spcAft>
        <a:buFont typeface="Arial" panose="020B0604020202020204" pitchFamily="34" charset="0"/>
        <a:buChar char="•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SzPct val="100000"/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600"/>
        </a:spcBef>
        <a:spcAft>
          <a:spcPts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756">
          <p15:clr>
            <a:srgbClr val="F26B43"/>
          </p15:clr>
        </p15:guide>
        <p15:guide id="2" pos="384">
          <p15:clr>
            <a:srgbClr val="F26B43"/>
          </p15:clr>
        </p15:guide>
        <p15:guide id="3" orient="horz" pos="3960">
          <p15:clr>
            <a:srgbClr val="F26B43"/>
          </p15:clr>
        </p15:guide>
        <p15:guide id="4" pos="7296">
          <p15:clr>
            <a:srgbClr val="F26B43"/>
          </p15:clr>
        </p15:guide>
        <p15:guide id="5" orient="horz" pos="684">
          <p15:clr>
            <a:srgbClr val="F26B43"/>
          </p15:clr>
        </p15:guide>
        <p15:guide id="6" orient="horz" pos="864">
          <p15:clr>
            <a:srgbClr val="F26B43"/>
          </p15:clr>
        </p15:guide>
        <p15:guide id="7" orient="horz" pos="4068">
          <p15:clr>
            <a:srgbClr val="F26B43"/>
          </p15:clr>
        </p15:guide>
        <p15:guide id="8" orient="horz" pos="4212">
          <p15:clr>
            <a:srgbClr val="F26B43"/>
          </p15:clr>
        </p15:guide>
        <p15:guide id="9" pos="3840">
          <p15:clr>
            <a:srgbClr val="F26B43"/>
          </p15:clr>
        </p15:guide>
        <p15:guide id="11" pos="1572">
          <p15:clr>
            <a:srgbClr val="F26B43"/>
          </p15:clr>
        </p15:guide>
        <p15:guide id="12" pos="2544">
          <p15:clr>
            <a:srgbClr val="F26B43"/>
          </p15:clr>
        </p15:guide>
        <p15:guide id="13" pos="2760">
          <p15:clr>
            <a:srgbClr val="F26B43"/>
          </p15:clr>
        </p15:guide>
        <p15:guide id="14" pos="3732">
          <p15:clr>
            <a:srgbClr val="F26B43"/>
          </p15:clr>
        </p15:guide>
        <p15:guide id="15" pos="3948">
          <p15:clr>
            <a:srgbClr val="F26B43"/>
          </p15:clr>
        </p15:guide>
        <p15:guide id="16" pos="4920">
          <p15:clr>
            <a:srgbClr val="F26B43"/>
          </p15:clr>
        </p15:guide>
        <p15:guide id="17" pos="5136">
          <p15:clr>
            <a:srgbClr val="F26B43"/>
          </p15:clr>
        </p15:guide>
        <p15:guide id="18" pos="6108">
          <p15:clr>
            <a:srgbClr val="F26B43"/>
          </p15:clr>
        </p15:guide>
        <p15:guide id="19" pos="6324">
          <p15:clr>
            <a:srgbClr val="F26B43"/>
          </p15:clr>
        </p15:guide>
        <p15:guide id="20" orient="horz" pos="2412">
          <p15:clr>
            <a:srgbClr val="F26B43"/>
          </p15:clr>
        </p15:guide>
        <p15:guide id="21" pos="1356">
          <p15:clr>
            <a:srgbClr val="F26B43"/>
          </p15:clr>
        </p15:guide>
        <p15:guide id="22" orient="horz" pos="216">
          <p15:clr>
            <a:srgbClr val="F26B43"/>
          </p15:clr>
        </p15:guide>
        <p15:guide id="23" orient="horz" pos="1296">
          <p15:clr>
            <a:srgbClr val="F26B43"/>
          </p15:clr>
        </p15:guide>
        <p15:guide id="24" orient="horz" pos="1044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D70A2D4-C7EF-F236-D679-2EEF299937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30238"/>
            <a:ext cx="10919361" cy="1144588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D0C7DC-A331-AD73-7196-6DF7C617A4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6319" y="1825625"/>
            <a:ext cx="10919362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1E08DFC-E865-F064-73F5-375C3AE0FA3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81247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>
                    <a:tint val="82000"/>
                  </a:schemeClr>
                </a:solidFill>
                <a:latin typeface="Montserrat" pitchFamily="2" charset="77"/>
              </a:defRPr>
            </a:lvl1pPr>
          </a:lstStyle>
          <a:p>
            <a:r>
              <a:rPr lang="en-US"/>
              <a:t>May 14, 2024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247DEED-838B-2C3F-67B6-BABCC627D1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100">
                <a:solidFill>
                  <a:schemeClr val="tx1">
                    <a:tint val="82000"/>
                  </a:schemeClr>
                </a:solidFill>
                <a:latin typeface="Montserrat" pitchFamily="2" charset="77"/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CE2FA4A-4BC4-783A-1650-AA1936F5C7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12479" y="136526"/>
            <a:ext cx="2743200" cy="365125"/>
          </a:xfrm>
          <a:prstGeom prst="rect">
            <a:avLst/>
          </a:prstGeom>
          <a:ln>
            <a:noFill/>
          </a:ln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/>
                </a:solidFill>
                <a:latin typeface="Montserrat" pitchFamily="2" charset="77"/>
              </a:defRPr>
            </a:lvl1pPr>
          </a:lstStyle>
          <a:p>
            <a:fld id="{F45E3FE9-B27F-7845-814A-B37BF1020CE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998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8" r:id="rId1"/>
    <p:sldLayoutId id="2147483919" r:id="rId2"/>
    <p:sldLayoutId id="2147483920" r:id="rId3"/>
    <p:sldLayoutId id="2147483921" r:id="rId4"/>
    <p:sldLayoutId id="2147483922" r:id="rId5"/>
    <p:sldLayoutId id="2147483923" r:id="rId6"/>
    <p:sldLayoutId id="2147483924" r:id="rId7"/>
    <p:sldLayoutId id="2147483925" r:id="rId8"/>
    <p:sldLayoutId id="2147483926" r:id="rId9"/>
    <p:sldLayoutId id="2147483927" r:id="rId10"/>
    <p:sldLayoutId id="2147483928" r:id="rId11"/>
    <p:sldLayoutId id="2147483929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65000"/>
              <a:lumOff val="35000"/>
            </a:schemeClr>
          </a:solidFill>
          <a:latin typeface="Montserrat" pitchFamily="2" charset="77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13" Type="http://schemas.openxmlformats.org/officeDocument/2006/relationships/image" Target="../media/image45.png"/><Relationship Id="rId3" Type="http://schemas.openxmlformats.org/officeDocument/2006/relationships/image" Target="../media/image35.jpeg"/><Relationship Id="rId7" Type="http://schemas.openxmlformats.org/officeDocument/2006/relationships/image" Target="../media/image39.png"/><Relationship Id="rId12" Type="http://schemas.openxmlformats.org/officeDocument/2006/relationships/image" Target="../media/image44.png"/><Relationship Id="rId2" Type="http://schemas.openxmlformats.org/officeDocument/2006/relationships/image" Target="../media/image34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8.gif"/><Relationship Id="rId11" Type="http://schemas.openxmlformats.org/officeDocument/2006/relationships/image" Target="../media/image43.png"/><Relationship Id="rId5" Type="http://schemas.openxmlformats.org/officeDocument/2006/relationships/image" Target="../media/image37.png"/><Relationship Id="rId15" Type="http://schemas.openxmlformats.org/officeDocument/2006/relationships/image" Target="../media/image47.png"/><Relationship Id="rId10" Type="http://schemas.openxmlformats.org/officeDocument/2006/relationships/image" Target="../media/image42.png"/><Relationship Id="rId4" Type="http://schemas.openxmlformats.org/officeDocument/2006/relationships/image" Target="../media/image36.png"/><Relationship Id="rId9" Type="http://schemas.openxmlformats.org/officeDocument/2006/relationships/image" Target="../media/image41.png"/><Relationship Id="rId14" Type="http://schemas.openxmlformats.org/officeDocument/2006/relationships/image" Target="../media/image4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70.xml"/><Relationship Id="rId6" Type="http://schemas.openxmlformats.org/officeDocument/2006/relationships/image" Target="../media/image53.jpg"/><Relationship Id="rId5" Type="http://schemas.openxmlformats.org/officeDocument/2006/relationships/image" Target="../media/image52.jpg"/><Relationship Id="rId4" Type="http://schemas.openxmlformats.org/officeDocument/2006/relationships/image" Target="../media/image5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customXml" Target="../ink/ink4.xml"/><Relationship Id="rId3" Type="http://schemas.openxmlformats.org/officeDocument/2006/relationships/image" Target="../media/image3.png"/><Relationship Id="rId7" Type="http://schemas.openxmlformats.org/officeDocument/2006/relationships/image" Target="../media/image500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164.xml"/><Relationship Id="rId6" Type="http://schemas.openxmlformats.org/officeDocument/2006/relationships/customXml" Target="../ink/ink3.xml"/><Relationship Id="rId5" Type="http://schemas.openxmlformats.org/officeDocument/2006/relationships/image" Target="../media/image400.png"/><Relationship Id="rId4" Type="http://schemas.openxmlformats.org/officeDocument/2006/relationships/customXml" Target="../ink/ink2.xml"/><Relationship Id="rId9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7" Type="http://schemas.openxmlformats.org/officeDocument/2006/relationships/image" Target="../media/image6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2.xml"/><Relationship Id="rId4" Type="http://schemas.openxmlformats.org/officeDocument/2006/relationships/image" Target="../media/image65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6.xml"/><Relationship Id="rId4" Type="http://schemas.openxmlformats.org/officeDocument/2006/relationships/image" Target="../media/image67.jpe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18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8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2.xml"/><Relationship Id="rId4" Type="http://schemas.openxmlformats.org/officeDocument/2006/relationships/image" Target="../media/image72.jpe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18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gif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18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18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E89EF5-0FCC-4ADA-92E5-69602406791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24160" y="377206"/>
            <a:ext cx="5335881" cy="2832429"/>
          </a:xfrm>
        </p:spPr>
        <p:txBody>
          <a:bodyPr anchor="b">
            <a:normAutofit/>
          </a:bodyPr>
          <a:lstStyle/>
          <a:p>
            <a:r>
              <a:rPr lang="en-US" dirty="0">
                <a:latin typeface="Bahnschrift" panose="020B0502040204020203" pitchFamily="34" charset="0"/>
              </a:rPr>
              <a:t>Welcome!</a:t>
            </a:r>
            <a:br>
              <a:rPr lang="en-US" dirty="0">
                <a:latin typeface="Bahnschrift" panose="020B0502040204020203" pitchFamily="34" charset="0"/>
              </a:rPr>
            </a:br>
            <a:r>
              <a:rPr lang="en-US" dirty="0">
                <a:latin typeface="Bahnschrift" panose="020B0502040204020203" pitchFamily="34" charset="0"/>
              </a:rPr>
              <a:t>March 2026 Meeting	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7FBD4E5-8476-49CD-8F82-C133C5D14EC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24160" y="3449581"/>
            <a:ext cx="5644458" cy="3209636"/>
          </a:xfrm>
        </p:spPr>
        <p:txBody>
          <a:bodyPr anchor="t">
            <a:normAutofit lnSpcReduction="10000"/>
          </a:bodyPr>
          <a:lstStyle/>
          <a:p>
            <a:r>
              <a:rPr lang="en-US" dirty="0">
                <a:latin typeface="Bahnschrift" panose="020B0502040204020203" pitchFamily="34" charset="0"/>
              </a:rPr>
              <a:t>March 19, 2026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Networking Hour &amp; Dinner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Announcements</a:t>
            </a:r>
          </a:p>
          <a:p>
            <a:pPr marL="342900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Presentation</a:t>
            </a:r>
          </a:p>
          <a:p>
            <a:pPr marL="800100" lvl="1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Welcome, </a:t>
            </a:r>
            <a:r>
              <a:rPr lang="en-US" b="1" dirty="0">
                <a:latin typeface="Bahnschrift" panose="020B0502040204020203" pitchFamily="34" charset="0"/>
              </a:rPr>
              <a:t>Allison Scott, PE, and Jamie Richardson, PE</a:t>
            </a:r>
            <a:r>
              <a:rPr lang="en-US" dirty="0">
                <a:latin typeface="Bahnschrift" panose="020B0502040204020203" pitchFamily="34" charset="0"/>
              </a:rPr>
              <a:t>! </a:t>
            </a:r>
          </a:p>
          <a:p>
            <a:pPr marL="800100" lvl="1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Maryland Transit Administration (MTA)</a:t>
            </a:r>
          </a:p>
          <a:p>
            <a:pPr marL="800100" lvl="1" indent="-342900" algn="l">
              <a:buFont typeface="Arial" panose="020B0604020202020204" pitchFamily="34" charset="0"/>
              <a:buChar char="•"/>
            </a:pPr>
            <a:r>
              <a:rPr lang="en-US" dirty="0">
                <a:latin typeface="Bahnschrift" panose="020B0502040204020203" pitchFamily="34" charset="0"/>
              </a:rPr>
              <a:t>Director and Deputy Director – Light Rail Modernization Program</a:t>
            </a: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DB7C82F-AB7E-4F0C-B829-FA1B9C41518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0"/>
            <a:ext cx="6172782" cy="6858000"/>
          </a:xfrm>
          <a:custGeom>
            <a:avLst/>
            <a:gdLst>
              <a:gd name="connsiteX0" fmla="*/ 6172782 w 6172782"/>
              <a:gd name="connsiteY0" fmla="*/ 0 h 6858000"/>
              <a:gd name="connsiteX1" fmla="*/ 69075 w 6172782"/>
              <a:gd name="connsiteY1" fmla="*/ 0 h 6858000"/>
              <a:gd name="connsiteX2" fmla="*/ 35131 w 6172782"/>
              <a:gd name="connsiteY2" fmla="*/ 267128 h 6858000"/>
              <a:gd name="connsiteX3" fmla="*/ 0 w 6172782"/>
              <a:gd name="connsiteY3" fmla="*/ 962845 h 6858000"/>
              <a:gd name="connsiteX4" fmla="*/ 3276103 w 6172782"/>
              <a:gd name="connsiteY4" fmla="*/ 6782205 h 6858000"/>
              <a:gd name="connsiteX5" fmla="*/ 3407923 w 6172782"/>
              <a:gd name="connsiteY5" fmla="*/ 6858000 h 6858000"/>
              <a:gd name="connsiteX6" fmla="*/ 6172782 w 6172782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72782" h="6858000">
                <a:moveTo>
                  <a:pt x="6172782" y="0"/>
                </a:moveTo>
                <a:lnTo>
                  <a:pt x="69075" y="0"/>
                </a:lnTo>
                <a:lnTo>
                  <a:pt x="35131" y="267128"/>
                </a:lnTo>
                <a:cubicBezTo>
                  <a:pt x="11901" y="495874"/>
                  <a:pt x="0" y="727970"/>
                  <a:pt x="0" y="962845"/>
                </a:cubicBezTo>
                <a:cubicBezTo>
                  <a:pt x="0" y="3429034"/>
                  <a:pt x="1312002" y="5588789"/>
                  <a:pt x="3276103" y="6782205"/>
                </a:cubicBezTo>
                <a:lnTo>
                  <a:pt x="3407923" y="6858000"/>
                </a:lnTo>
                <a:lnTo>
                  <a:pt x="6172782" y="6858000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" name="Picture 4" descr="A close up of a logo&#10;&#10;Description automatically generated">
            <a:extLst>
              <a:ext uri="{FF2B5EF4-FFF2-40B4-BE49-F238E27FC236}">
                <a16:creationId xmlns:a16="http://schemas.microsoft.com/office/drawing/2014/main" id="{FCEF99AF-13D8-429F-A221-58340C5D284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39" r="6820"/>
          <a:stretch/>
        </p:blipFill>
        <p:spPr>
          <a:xfrm>
            <a:off x="20" y="10"/>
            <a:ext cx="6024134" cy="6857990"/>
          </a:xfrm>
          <a:custGeom>
            <a:avLst/>
            <a:gdLst>
              <a:gd name="connsiteX0" fmla="*/ 0 w 6024154"/>
              <a:gd name="connsiteY0" fmla="*/ 0 h 6858000"/>
              <a:gd name="connsiteX1" fmla="*/ 5953780 w 6024154"/>
              <a:gd name="connsiteY1" fmla="*/ 0 h 6858000"/>
              <a:gd name="connsiteX2" fmla="*/ 5989880 w 6024154"/>
              <a:gd name="connsiteY2" fmla="*/ 284091 h 6858000"/>
              <a:gd name="connsiteX3" fmla="*/ 6024154 w 6024154"/>
              <a:gd name="connsiteY3" fmla="*/ 962844 h 6858000"/>
              <a:gd name="connsiteX4" fmla="*/ 2549934 w 6024154"/>
              <a:gd name="connsiteY4" fmla="*/ 6800152 h 6858000"/>
              <a:gd name="connsiteX5" fmla="*/ 2436987 w 6024154"/>
              <a:gd name="connsiteY5" fmla="*/ 6858000 h 6858000"/>
              <a:gd name="connsiteX6" fmla="*/ 0 w 6024154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4154" h="6858000">
                <a:moveTo>
                  <a:pt x="0" y="0"/>
                </a:moveTo>
                <a:lnTo>
                  <a:pt x="5953780" y="0"/>
                </a:lnTo>
                <a:lnTo>
                  <a:pt x="5989880" y="284091"/>
                </a:lnTo>
                <a:cubicBezTo>
                  <a:pt x="6012544" y="507260"/>
                  <a:pt x="6024154" y="733696"/>
                  <a:pt x="6024154" y="962844"/>
                </a:cubicBezTo>
                <a:cubicBezTo>
                  <a:pt x="6024154" y="3483472"/>
                  <a:pt x="4619336" y="5675986"/>
                  <a:pt x="2549934" y="6800152"/>
                </a:cubicBezTo>
                <a:lnTo>
                  <a:pt x="2436987" y="6858000"/>
                </a:lnTo>
                <a:lnTo>
                  <a:pt x="0" y="685800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15786275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177CA0-EC4A-4F78-8E2C-3DB41EBF7B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1464" y="227544"/>
            <a:ext cx="5314536" cy="1325563"/>
          </a:xfrm>
        </p:spPr>
        <p:txBody>
          <a:bodyPr>
            <a:normAutofit/>
          </a:bodyPr>
          <a:lstStyle/>
          <a:p>
            <a:r>
              <a:rPr lang="en-US" sz="4800" dirty="0">
                <a:latin typeface="Bahnschrift" panose="020B0502040204020203" pitchFamily="34" charset="0"/>
              </a:rPr>
              <a:t>Announcements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D55EC05-28C0-44DF-BC75-1CBDE15316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99699" y="1553107"/>
            <a:ext cx="7443870" cy="4847798"/>
          </a:xfrm>
        </p:spPr>
        <p:txBody>
          <a:bodyPr anchor="t">
            <a:normAutofit fontScale="92500" lnSpcReduction="20000"/>
          </a:bodyPr>
          <a:lstStyle/>
          <a:p>
            <a:r>
              <a:rPr lang="en-US" dirty="0">
                <a:solidFill>
                  <a:srgbClr val="00B0F0"/>
                </a:solidFill>
                <a:latin typeface="Bahnschrift" panose="020B0502040204020203" pitchFamily="34" charset="0"/>
              </a:rPr>
              <a:t>Upcoming Events:</a:t>
            </a:r>
          </a:p>
          <a:p>
            <a:pPr lvl="2"/>
            <a:r>
              <a:rPr lang="en-US" sz="1900" b="1" dirty="0">
                <a:solidFill>
                  <a:srgbClr val="00B0F0"/>
                </a:solidFill>
                <a:latin typeface="Bahnschrift" panose="020B0502040204020203" pitchFamily="34" charset="0"/>
              </a:rPr>
              <a:t>March 2026  (Balt)</a:t>
            </a:r>
          </a:p>
          <a:p>
            <a:pPr lvl="3"/>
            <a:r>
              <a:rPr lang="en-US" sz="1900" b="1" dirty="0">
                <a:solidFill>
                  <a:srgbClr val="00B0F0"/>
                </a:solidFill>
                <a:latin typeface="Bahnschrift" panose="020B0502040204020203" pitchFamily="34" charset="0"/>
              </a:rPr>
              <a:t>MTA-Light Rail Modernization Program</a:t>
            </a:r>
          </a:p>
          <a:p>
            <a:pPr lvl="2"/>
            <a:r>
              <a:rPr lang="en-US" sz="1900" dirty="0">
                <a:latin typeface="Bahnschrift" panose="020B0502040204020203" pitchFamily="34" charset="0"/>
              </a:rPr>
              <a:t>May 2026  (DC)</a:t>
            </a:r>
          </a:p>
          <a:p>
            <a:pPr lvl="3"/>
            <a:r>
              <a:rPr lang="en-US" sz="1900" dirty="0">
                <a:latin typeface="Bahnschrift" panose="020B0502040204020203" pitchFamily="34" charset="0"/>
              </a:rPr>
              <a:t>TBD</a:t>
            </a:r>
          </a:p>
          <a:p>
            <a:pPr lvl="2"/>
            <a:r>
              <a:rPr lang="en-US" sz="1900" dirty="0">
                <a:latin typeface="Bahnschrift" panose="020B0502040204020203" pitchFamily="34" charset="0"/>
              </a:rPr>
              <a:t>September 10, 2026 – Golf Outing at Musket Ridge </a:t>
            </a:r>
          </a:p>
          <a:p>
            <a:pPr lvl="2"/>
            <a:r>
              <a:rPr lang="en-US" sz="1900" dirty="0">
                <a:latin typeface="Bahnschrift" panose="020B0502040204020203" pitchFamily="34" charset="0"/>
              </a:rPr>
              <a:t>November 2026  (Balt)</a:t>
            </a:r>
          </a:p>
          <a:p>
            <a:pPr lvl="3"/>
            <a:r>
              <a:rPr lang="en-US" sz="1900" dirty="0">
                <a:latin typeface="Bahnschrift" panose="020B0502040204020203" pitchFamily="34" charset="0"/>
              </a:rPr>
              <a:t>TBD</a:t>
            </a:r>
          </a:p>
          <a:p>
            <a:r>
              <a:rPr lang="en-US" dirty="0">
                <a:solidFill>
                  <a:srgbClr val="00B0F0"/>
                </a:solidFill>
                <a:latin typeface="Bahnschrift" panose="020B0502040204020203" pitchFamily="34" charset="0"/>
              </a:rPr>
              <a:t>News! </a:t>
            </a:r>
          </a:p>
          <a:p>
            <a:pPr lvl="1"/>
            <a:r>
              <a:rPr lang="en-US" sz="2000" dirty="0">
                <a:latin typeface="Bahnschrift" panose="020B0502040204020203" pitchFamily="34" charset="0"/>
              </a:rPr>
              <a:t>Exclusive Firm Memberships </a:t>
            </a:r>
          </a:p>
          <a:p>
            <a:pPr lvl="2"/>
            <a:r>
              <a:rPr lang="en-US" sz="1600" dirty="0">
                <a:latin typeface="Bahnschrift" panose="020B0502040204020203" pitchFamily="34" charset="0"/>
              </a:rPr>
              <a:t>Support the Scholarship Fund!</a:t>
            </a:r>
          </a:p>
          <a:p>
            <a:pPr lvl="1"/>
            <a:r>
              <a:rPr lang="en-US" sz="2000" dirty="0">
                <a:latin typeface="Bahnschrift" panose="020B0502040204020203" pitchFamily="34" charset="0"/>
              </a:rPr>
              <a:t>Newsletter </a:t>
            </a:r>
          </a:p>
          <a:p>
            <a:pPr lvl="2"/>
            <a:r>
              <a:rPr lang="en-US" sz="1600" dirty="0">
                <a:latin typeface="Bahnschrift" panose="020B0502040204020203" pitchFamily="34" charset="0"/>
              </a:rPr>
              <a:t>Highlighting members, projects, sponsor companies, and more</a:t>
            </a:r>
          </a:p>
          <a:p>
            <a:pPr lvl="1"/>
            <a:r>
              <a:rPr lang="en-US" sz="2000" dirty="0">
                <a:solidFill>
                  <a:srgbClr val="00B0F0"/>
                </a:solidFill>
                <a:latin typeface="Bahnschrift" panose="020B0502040204020203" pitchFamily="34" charset="0"/>
              </a:rPr>
              <a:t>Become a </a:t>
            </a:r>
            <a:r>
              <a:rPr lang="en-US" sz="2000" u="sng" dirty="0">
                <a:solidFill>
                  <a:srgbClr val="00B0F0"/>
                </a:solidFill>
                <a:latin typeface="Bahnschrift" panose="020B0502040204020203" pitchFamily="34" charset="0"/>
              </a:rPr>
              <a:t>2026</a:t>
            </a:r>
            <a:r>
              <a:rPr lang="en-US" sz="2000" dirty="0">
                <a:solidFill>
                  <a:srgbClr val="00B0F0"/>
                </a:solidFill>
                <a:latin typeface="Bahnschrift" panose="020B0502040204020203" pitchFamily="34" charset="0"/>
              </a:rPr>
              <a:t> sponsor through membership</a:t>
            </a:r>
          </a:p>
          <a:p>
            <a:pPr lvl="1"/>
            <a:r>
              <a:rPr lang="en-US" sz="2000" dirty="0">
                <a:latin typeface="Bahnschrift" panose="020B0502040204020203" pitchFamily="34" charset="0"/>
              </a:rPr>
              <a:t>Come present to WARES!</a:t>
            </a:r>
          </a:p>
          <a:p>
            <a:pPr lvl="2"/>
            <a:r>
              <a:rPr lang="en-US" sz="1600" dirty="0">
                <a:latin typeface="Bahnschrift" panose="020B0502040204020203" pitchFamily="34" charset="0"/>
              </a:rPr>
              <a:t>Availability for November 2026 and all 2027 Events</a:t>
            </a:r>
          </a:p>
          <a:p>
            <a:pPr lvl="3"/>
            <a:r>
              <a:rPr lang="en-US" sz="1400" dirty="0">
                <a:latin typeface="Bahnschrift" panose="020B0502040204020203" pitchFamily="34" charset="0"/>
              </a:rPr>
              <a:t>Contact Alex Bachy (VP &amp; Program Chair) Email: alex.bachy@kimley-horn.com</a:t>
            </a:r>
          </a:p>
          <a:p>
            <a:pPr lvl="1"/>
            <a:endParaRPr lang="en-US" sz="2100" b="1" dirty="0"/>
          </a:p>
          <a:p>
            <a:endParaRPr lang="en-US" sz="1600" b="1" dirty="0"/>
          </a:p>
          <a:p>
            <a:endParaRPr lang="en-US" sz="1500" b="1" dirty="0"/>
          </a:p>
          <a:p>
            <a:endParaRPr lang="en-US" sz="1500" dirty="0"/>
          </a:p>
        </p:txBody>
      </p:sp>
      <p:sp>
        <p:nvSpPr>
          <p:cNvPr id="30" name="Freeform: Shape 25">
            <a:extLst>
              <a:ext uri="{FF2B5EF4-FFF2-40B4-BE49-F238E27FC236}">
                <a16:creationId xmlns:a16="http://schemas.microsoft.com/office/drawing/2014/main" id="{CF62D2A7-8207-488C-9F46-316BA81A16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6582780" y="-2008"/>
            <a:ext cx="5609220" cy="5840278"/>
          </a:xfrm>
          <a:custGeom>
            <a:avLst/>
            <a:gdLst>
              <a:gd name="connsiteX0" fmla="*/ 0 w 5609220"/>
              <a:gd name="connsiteY0" fmla="*/ 0 h 5840278"/>
              <a:gd name="connsiteX1" fmla="*/ 4637091 w 5609220"/>
              <a:gd name="connsiteY1" fmla="*/ 0 h 5840278"/>
              <a:gd name="connsiteX2" fmla="*/ 4822569 w 5609220"/>
              <a:gd name="connsiteY2" fmla="*/ 204077 h 5840278"/>
              <a:gd name="connsiteX3" fmla="*/ 5609220 w 5609220"/>
              <a:gd name="connsiteY3" fmla="*/ 2395363 h 5840278"/>
              <a:gd name="connsiteX4" fmla="*/ 2164305 w 5609220"/>
              <a:gd name="connsiteY4" fmla="*/ 5840278 h 5840278"/>
              <a:gd name="connsiteX5" fmla="*/ 238220 w 5609220"/>
              <a:gd name="connsiteY5" fmla="*/ 5251941 h 5840278"/>
              <a:gd name="connsiteX6" fmla="*/ 0 w 5609220"/>
              <a:gd name="connsiteY6" fmla="*/ 5073803 h 584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09220" h="5840278">
                <a:moveTo>
                  <a:pt x="0" y="0"/>
                </a:moveTo>
                <a:lnTo>
                  <a:pt x="4637091" y="0"/>
                </a:lnTo>
                <a:lnTo>
                  <a:pt x="4822569" y="204077"/>
                </a:lnTo>
                <a:cubicBezTo>
                  <a:pt x="5314007" y="799562"/>
                  <a:pt x="5609220" y="1562987"/>
                  <a:pt x="5609220" y="2395363"/>
                </a:cubicBezTo>
                <a:cubicBezTo>
                  <a:pt x="5609220" y="4297937"/>
                  <a:pt x="4066879" y="5840278"/>
                  <a:pt x="2164305" y="5840278"/>
                </a:cubicBezTo>
                <a:cubicBezTo>
                  <a:pt x="1450840" y="5840278"/>
                  <a:pt x="788032" y="5623387"/>
                  <a:pt x="238220" y="5251941"/>
                </a:cubicBezTo>
                <a:lnTo>
                  <a:pt x="0" y="5073803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Picture 6" descr="A close up of a logo&#10;&#10;Description automatically generated">
            <a:extLst>
              <a:ext uri="{FF2B5EF4-FFF2-40B4-BE49-F238E27FC236}">
                <a16:creationId xmlns:a16="http://schemas.microsoft.com/office/drawing/2014/main" id="{3104329B-D51C-4ADE-A62B-3D25FB8CAD6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6750141" y="-2"/>
            <a:ext cx="5441859" cy="5654940"/>
          </a:xfrm>
          <a:custGeom>
            <a:avLst/>
            <a:gdLst>
              <a:gd name="connsiteX0" fmla="*/ 1041368 w 5441859"/>
              <a:gd name="connsiteY0" fmla="*/ 0 h 5654940"/>
              <a:gd name="connsiteX1" fmla="*/ 5441859 w 5441859"/>
              <a:gd name="connsiteY1" fmla="*/ 0 h 5654940"/>
              <a:gd name="connsiteX2" fmla="*/ 5441859 w 5441859"/>
              <a:gd name="connsiteY2" fmla="*/ 4820612 h 5654940"/>
              <a:gd name="connsiteX3" fmla="*/ 5285166 w 5441859"/>
              <a:gd name="connsiteY3" fmla="*/ 4957981 h 5654940"/>
              <a:gd name="connsiteX4" fmla="*/ 3267719 w 5441859"/>
              <a:gd name="connsiteY4" fmla="*/ 5654940 h 5654940"/>
              <a:gd name="connsiteX5" fmla="*/ 0 w 5441859"/>
              <a:gd name="connsiteY5" fmla="*/ 2387221 h 5654940"/>
              <a:gd name="connsiteX6" fmla="*/ 957093 w 5441859"/>
              <a:gd name="connsiteY6" fmla="*/ 76595 h 565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41859" h="5654940">
                <a:moveTo>
                  <a:pt x="1041368" y="0"/>
                </a:moveTo>
                <a:lnTo>
                  <a:pt x="5441859" y="0"/>
                </a:lnTo>
                <a:lnTo>
                  <a:pt x="5441859" y="4820612"/>
                </a:lnTo>
                <a:lnTo>
                  <a:pt x="5285166" y="4957981"/>
                </a:lnTo>
                <a:cubicBezTo>
                  <a:pt x="4729628" y="5394557"/>
                  <a:pt x="4029081" y="5654940"/>
                  <a:pt x="3267719" y="5654940"/>
                </a:cubicBezTo>
                <a:cubicBezTo>
                  <a:pt x="1463008" y="5654940"/>
                  <a:pt x="0" y="4191932"/>
                  <a:pt x="0" y="2387221"/>
                </a:cubicBezTo>
                <a:cubicBezTo>
                  <a:pt x="0" y="1484866"/>
                  <a:pt x="365752" y="667936"/>
                  <a:pt x="957093" y="7659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73151732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0763C53-ECCE-D0FC-09BE-6999919A4D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BA0E8E-7482-0DF0-4C9F-C3789BA023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1464" y="-137476"/>
            <a:ext cx="5314536" cy="1325563"/>
          </a:xfrm>
        </p:spPr>
        <p:txBody>
          <a:bodyPr>
            <a:normAutofit/>
          </a:bodyPr>
          <a:lstStyle/>
          <a:p>
            <a:pPr algn="ctr"/>
            <a:r>
              <a:rPr lang="en-US" sz="4800" dirty="0">
                <a:latin typeface="Bahnschrift" panose="020B0502040204020203" pitchFamily="34" charset="0"/>
              </a:rPr>
              <a:t>2026 Membership  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10EFDF-3AF6-2CEB-352D-E123D96525C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132" y="824089"/>
            <a:ext cx="6499648" cy="6096000"/>
          </a:xfrm>
        </p:spPr>
        <p:txBody>
          <a:bodyPr anchor="t">
            <a:normAutofit fontScale="62500" lnSpcReduction="20000"/>
          </a:bodyPr>
          <a:lstStyle/>
          <a:p>
            <a:pPr marL="0" marR="0" lvl="0" indent="0">
              <a:buNone/>
            </a:pPr>
            <a:r>
              <a:rPr lang="en-US" sz="3900" b="1" dirty="0">
                <a:solidFill>
                  <a:schemeClr val="accent4">
                    <a:lumMod val="60000"/>
                    <a:lumOff val="40000"/>
                  </a:schemeClr>
                </a:solidFill>
                <a:latin typeface="Aptos" panose="020B0004020202020204" pitchFamily="34" charset="0"/>
              </a:rPr>
              <a:t>Gold</a:t>
            </a:r>
          </a:p>
          <a:p>
            <a:pPr marL="742950" lvl="1"/>
            <a:r>
              <a:rPr lang="en-US" sz="2900" dirty="0">
                <a:latin typeface="Aptos" panose="020B0004020202020204" pitchFamily="34" charset="0"/>
              </a:rPr>
              <a:t>$1,500 annually</a:t>
            </a:r>
          </a:p>
          <a:p>
            <a:pPr lvl="2">
              <a:spcAft>
                <a:spcPts val="600"/>
              </a:spcAft>
              <a:buFont typeface="Courier New" panose="02070309020205020404" pitchFamily="49" charset="0"/>
              <a:buChar char="o"/>
            </a:pPr>
            <a:r>
              <a:rPr lang="en-US" sz="2900" u="sng" dirty="0">
                <a:latin typeface="Aptos" panose="020B0004020202020204" pitchFamily="34" charset="0"/>
              </a:rPr>
              <a:t>2 passes </a:t>
            </a:r>
            <a:r>
              <a:rPr lang="en-US" sz="2900" dirty="0">
                <a:latin typeface="Aptos" panose="020B0004020202020204" pitchFamily="34" charset="0"/>
              </a:rPr>
              <a:t>to each presentation event </a:t>
            </a:r>
          </a:p>
          <a:p>
            <a:pPr lvl="3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900" dirty="0">
                <a:latin typeface="Aptos" panose="020B0004020202020204" pitchFamily="34" charset="0"/>
              </a:rPr>
              <a:t>(Jan, Mar, May, Nov)</a:t>
            </a:r>
          </a:p>
          <a:p>
            <a:pPr marR="0" lvl="3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900" dirty="0">
                <a:latin typeface="Aptos" panose="020B0004020202020204" pitchFamily="34" charset="0"/>
              </a:rPr>
              <a:t>25% off all additional attendees</a:t>
            </a:r>
          </a:p>
          <a:p>
            <a:pPr marL="0" marR="0" lvl="0" indent="0">
              <a:buNone/>
            </a:pPr>
            <a:r>
              <a:rPr lang="en-US" sz="3800" b="1" dirty="0">
                <a:solidFill>
                  <a:schemeClr val="accent3"/>
                </a:solidFill>
                <a:latin typeface="Aptos" panose="020B00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Silver</a:t>
            </a:r>
            <a:endParaRPr lang="en-US" sz="3800" b="1" dirty="0">
              <a:solidFill>
                <a:schemeClr val="accent3"/>
              </a:solidFill>
              <a:latin typeface="Aptos" panose="020B0004020202020204" pitchFamily="34" charset="0"/>
              <a:ea typeface="Aptos" panose="020B0004020202020204" pitchFamily="34" charset="0"/>
              <a:cs typeface="Times New Roman" panose="02020603050405020304" pitchFamily="18" charset="0"/>
            </a:endParaRPr>
          </a:p>
          <a:p>
            <a:pPr marR="0" lvl="1"/>
            <a:r>
              <a:rPr lang="en-US" sz="2900" dirty="0"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$1,000 annually</a:t>
            </a:r>
            <a:endParaRPr lang="en-US" sz="2900" dirty="0">
              <a:latin typeface="Aptos" panose="020B0004020202020204" pitchFamily="34" charset="0"/>
              <a:ea typeface="Aptos" panose="020B0004020202020204" pitchFamily="34" charset="0"/>
              <a:cs typeface="Aptos" panose="020B0004020202020204" pitchFamily="34" charset="0"/>
            </a:endParaRPr>
          </a:p>
          <a:p>
            <a:pPr marR="0" lvl="2">
              <a:spcAft>
                <a:spcPts val="600"/>
              </a:spcAft>
              <a:buFont typeface="Courier New" panose="02070309020205020404" pitchFamily="49" charset="0"/>
              <a:buChar char="o"/>
            </a:pPr>
            <a:r>
              <a:rPr lang="en-US" sz="2900" u="sng" dirty="0"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1 pass </a:t>
            </a:r>
            <a:r>
              <a:rPr lang="en-US" sz="2900" dirty="0"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to each presentation event </a:t>
            </a:r>
          </a:p>
          <a:p>
            <a:pPr lvl="3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900" dirty="0"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(Jan, Mar, May, Nov)</a:t>
            </a:r>
            <a:endParaRPr lang="en-US" sz="2900" dirty="0">
              <a:latin typeface="Aptos" panose="020B0004020202020204" pitchFamily="34" charset="0"/>
              <a:ea typeface="Aptos" panose="020B0004020202020204" pitchFamily="34" charset="0"/>
              <a:cs typeface="Aptos" panose="020B0004020202020204" pitchFamily="34" charset="0"/>
            </a:endParaRPr>
          </a:p>
          <a:p>
            <a:pPr marR="0" lvl="3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900" dirty="0">
                <a:latin typeface="Aptos" panose="020B0004020202020204" pitchFamily="34" charset="0"/>
                <a:ea typeface="Aptos" panose="020B0004020202020204" pitchFamily="34" charset="0"/>
                <a:cs typeface="Aptos" panose="020B0004020202020204" pitchFamily="34" charset="0"/>
              </a:rPr>
              <a:t>25% off all additional attendees</a:t>
            </a:r>
          </a:p>
          <a:p>
            <a:pPr marL="0" marR="0" lvl="0" indent="0">
              <a:buNone/>
            </a:pPr>
            <a:r>
              <a:rPr lang="en-US" sz="3800" b="1" dirty="0">
                <a:solidFill>
                  <a:schemeClr val="accent4">
                    <a:lumMod val="50000"/>
                  </a:schemeClr>
                </a:solidFill>
                <a:latin typeface="Aptos" panose="020B0004020202020204" pitchFamily="34" charset="0"/>
                <a:cs typeface="Times New Roman" panose="02020603050405020304" pitchFamily="18" charset="0"/>
              </a:rPr>
              <a:t>Bronze</a:t>
            </a:r>
          </a:p>
          <a:p>
            <a:pPr lvl="1"/>
            <a:r>
              <a:rPr lang="en-US" sz="2900" dirty="0"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$500 annually</a:t>
            </a:r>
            <a:endParaRPr lang="en-US" sz="2900" dirty="0">
              <a:latin typeface="Aptos" panose="020B0004020202020204" pitchFamily="34" charset="0"/>
              <a:ea typeface="Aptos" panose="020B0004020202020204" pitchFamily="34" charset="0"/>
              <a:cs typeface="Aptos" panose="020B0004020202020204" pitchFamily="34" charset="0"/>
            </a:endParaRPr>
          </a:p>
          <a:p>
            <a:pPr lvl="2">
              <a:spcAft>
                <a:spcPts val="600"/>
              </a:spcAft>
              <a:buFont typeface="Courier New" panose="02070309020205020404" pitchFamily="49" charset="0"/>
              <a:buChar char="o"/>
            </a:pPr>
            <a:r>
              <a:rPr lang="en-US" sz="2900" dirty="0">
                <a:latin typeface="Aptos" panose="020B0004020202020204" pitchFamily="34" charset="0"/>
              </a:rPr>
              <a:t>Sponsorship of WARES for calendar year (2025)</a:t>
            </a:r>
          </a:p>
          <a:p>
            <a:pPr lvl="3"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900" dirty="0">
                <a:latin typeface="Aptos" panose="020B0004020202020204" pitchFamily="34" charset="0"/>
              </a:rPr>
              <a:t>All goes toward scholarship funds</a:t>
            </a:r>
          </a:p>
          <a:p>
            <a:pPr lvl="3"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en-US" sz="2200" dirty="0">
              <a:latin typeface="Aptos" panose="020B0004020202020204" pitchFamily="34" charset="0"/>
            </a:endParaRPr>
          </a:p>
          <a:p>
            <a:pPr marL="0" lvl="0" indent="0">
              <a:spcBef>
                <a:spcPts val="500"/>
              </a:spcBef>
              <a:spcAft>
                <a:spcPts val="600"/>
              </a:spcAft>
              <a:buNone/>
            </a:pPr>
            <a:r>
              <a:rPr lang="en-US" sz="2600" dirty="0">
                <a:latin typeface="Aptos" panose="020B0004020202020204" pitchFamily="34" charset="0"/>
              </a:rPr>
              <a:t>Non-Member Attendance</a:t>
            </a:r>
          </a:p>
          <a:p>
            <a:pPr marL="682625" lvl="1" indent="-225425">
              <a:spcAft>
                <a:spcPts val="600"/>
              </a:spcAft>
            </a:pPr>
            <a:r>
              <a:rPr lang="en-US" sz="2600" dirty="0">
                <a:latin typeface="Aptos" panose="020B0004020202020204" pitchFamily="34" charset="0"/>
              </a:rPr>
              <a:t>Option to purchase single passes to all events </a:t>
            </a:r>
          </a:p>
          <a:p>
            <a:pPr marL="0" indent="0">
              <a:spcBef>
                <a:spcPts val="500"/>
              </a:spcBef>
              <a:spcAft>
                <a:spcPts val="600"/>
              </a:spcAft>
              <a:buNone/>
            </a:pPr>
            <a:endParaRPr lang="en-US" sz="2600" dirty="0">
              <a:latin typeface="Aptos" panose="020B0004020202020204" pitchFamily="34" charset="0"/>
            </a:endParaRPr>
          </a:p>
          <a:p>
            <a:pPr marL="0" indent="0">
              <a:spcBef>
                <a:spcPts val="500"/>
              </a:spcBef>
              <a:spcAft>
                <a:spcPts val="600"/>
              </a:spcAft>
              <a:buNone/>
            </a:pPr>
            <a:r>
              <a:rPr lang="en-US" sz="2600" dirty="0">
                <a:latin typeface="Aptos" panose="020B0004020202020204" pitchFamily="34" charset="0"/>
              </a:rPr>
              <a:t>Events always half-price for public agency employees</a:t>
            </a:r>
          </a:p>
          <a:p>
            <a:pPr marL="1371600" lvl="3" indent="0">
              <a:spcAft>
                <a:spcPts val="600"/>
              </a:spcAft>
              <a:buNone/>
            </a:pPr>
            <a:endParaRPr lang="en-US" sz="2200" dirty="0">
              <a:latin typeface="Aptos" panose="020B0004020202020204" pitchFamily="34" charset="0"/>
            </a:endParaRPr>
          </a:p>
          <a:p>
            <a:pPr marL="1371600" marR="0" lvl="3" indent="0">
              <a:spcAft>
                <a:spcPts val="600"/>
              </a:spcAft>
              <a:buNone/>
            </a:pPr>
            <a:endParaRPr lang="en-US" sz="2600" dirty="0">
              <a:latin typeface="Aptos" panose="020B0004020202020204" pitchFamily="34" charset="0"/>
            </a:endParaRPr>
          </a:p>
        </p:txBody>
      </p:sp>
      <p:sp>
        <p:nvSpPr>
          <p:cNvPr id="30" name="Freeform: Shape 25">
            <a:extLst>
              <a:ext uri="{FF2B5EF4-FFF2-40B4-BE49-F238E27FC236}">
                <a16:creationId xmlns:a16="http://schemas.microsoft.com/office/drawing/2014/main" id="{1BF2F1FC-F017-AAFB-4E6C-4EC75890F3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6582780" y="-2008"/>
            <a:ext cx="5609220" cy="5840278"/>
          </a:xfrm>
          <a:custGeom>
            <a:avLst/>
            <a:gdLst>
              <a:gd name="connsiteX0" fmla="*/ 0 w 5609220"/>
              <a:gd name="connsiteY0" fmla="*/ 0 h 5840278"/>
              <a:gd name="connsiteX1" fmla="*/ 4637091 w 5609220"/>
              <a:gd name="connsiteY1" fmla="*/ 0 h 5840278"/>
              <a:gd name="connsiteX2" fmla="*/ 4822569 w 5609220"/>
              <a:gd name="connsiteY2" fmla="*/ 204077 h 5840278"/>
              <a:gd name="connsiteX3" fmla="*/ 5609220 w 5609220"/>
              <a:gd name="connsiteY3" fmla="*/ 2395363 h 5840278"/>
              <a:gd name="connsiteX4" fmla="*/ 2164305 w 5609220"/>
              <a:gd name="connsiteY4" fmla="*/ 5840278 h 5840278"/>
              <a:gd name="connsiteX5" fmla="*/ 238220 w 5609220"/>
              <a:gd name="connsiteY5" fmla="*/ 5251941 h 5840278"/>
              <a:gd name="connsiteX6" fmla="*/ 0 w 5609220"/>
              <a:gd name="connsiteY6" fmla="*/ 5073803 h 584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09220" h="5840278">
                <a:moveTo>
                  <a:pt x="0" y="0"/>
                </a:moveTo>
                <a:lnTo>
                  <a:pt x="4637091" y="0"/>
                </a:lnTo>
                <a:lnTo>
                  <a:pt x="4822569" y="204077"/>
                </a:lnTo>
                <a:cubicBezTo>
                  <a:pt x="5314007" y="799562"/>
                  <a:pt x="5609220" y="1562987"/>
                  <a:pt x="5609220" y="2395363"/>
                </a:cubicBezTo>
                <a:cubicBezTo>
                  <a:pt x="5609220" y="4297937"/>
                  <a:pt x="4066879" y="5840278"/>
                  <a:pt x="2164305" y="5840278"/>
                </a:cubicBezTo>
                <a:cubicBezTo>
                  <a:pt x="1450840" y="5840278"/>
                  <a:pt x="788032" y="5623387"/>
                  <a:pt x="238220" y="5251941"/>
                </a:cubicBezTo>
                <a:lnTo>
                  <a:pt x="0" y="5073803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Picture 6" descr="A close up of a logo&#10;&#10;Description automatically generated">
            <a:extLst>
              <a:ext uri="{FF2B5EF4-FFF2-40B4-BE49-F238E27FC236}">
                <a16:creationId xmlns:a16="http://schemas.microsoft.com/office/drawing/2014/main" id="{BC6722D7-1825-92D0-8663-2EEE5D9F921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6750141" y="-2"/>
            <a:ext cx="5441859" cy="5654940"/>
          </a:xfrm>
          <a:custGeom>
            <a:avLst/>
            <a:gdLst>
              <a:gd name="connsiteX0" fmla="*/ 1041368 w 5441859"/>
              <a:gd name="connsiteY0" fmla="*/ 0 h 5654940"/>
              <a:gd name="connsiteX1" fmla="*/ 5441859 w 5441859"/>
              <a:gd name="connsiteY1" fmla="*/ 0 h 5654940"/>
              <a:gd name="connsiteX2" fmla="*/ 5441859 w 5441859"/>
              <a:gd name="connsiteY2" fmla="*/ 4820612 h 5654940"/>
              <a:gd name="connsiteX3" fmla="*/ 5285166 w 5441859"/>
              <a:gd name="connsiteY3" fmla="*/ 4957981 h 5654940"/>
              <a:gd name="connsiteX4" fmla="*/ 3267719 w 5441859"/>
              <a:gd name="connsiteY4" fmla="*/ 5654940 h 5654940"/>
              <a:gd name="connsiteX5" fmla="*/ 0 w 5441859"/>
              <a:gd name="connsiteY5" fmla="*/ 2387221 h 5654940"/>
              <a:gd name="connsiteX6" fmla="*/ 957093 w 5441859"/>
              <a:gd name="connsiteY6" fmla="*/ 76595 h 565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41859" h="5654940">
                <a:moveTo>
                  <a:pt x="1041368" y="0"/>
                </a:moveTo>
                <a:lnTo>
                  <a:pt x="5441859" y="0"/>
                </a:lnTo>
                <a:lnTo>
                  <a:pt x="5441859" y="4820612"/>
                </a:lnTo>
                <a:lnTo>
                  <a:pt x="5285166" y="4957981"/>
                </a:lnTo>
                <a:cubicBezTo>
                  <a:pt x="4729628" y="5394557"/>
                  <a:pt x="4029081" y="5654940"/>
                  <a:pt x="3267719" y="5654940"/>
                </a:cubicBezTo>
                <a:cubicBezTo>
                  <a:pt x="1463008" y="5654940"/>
                  <a:pt x="0" y="4191932"/>
                  <a:pt x="0" y="2387221"/>
                </a:cubicBezTo>
                <a:cubicBezTo>
                  <a:pt x="0" y="1484866"/>
                  <a:pt x="365752" y="667936"/>
                  <a:pt x="957093" y="7659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074565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55444AB-407E-6F09-82B5-863AB929A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: Shape 25">
            <a:extLst>
              <a:ext uri="{FF2B5EF4-FFF2-40B4-BE49-F238E27FC236}">
                <a16:creationId xmlns:a16="http://schemas.microsoft.com/office/drawing/2014/main" id="{10ACD34A-6499-DEDC-597A-B3726BD515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6582780" y="-2008"/>
            <a:ext cx="5609220" cy="5840278"/>
          </a:xfrm>
          <a:custGeom>
            <a:avLst/>
            <a:gdLst>
              <a:gd name="connsiteX0" fmla="*/ 0 w 5609220"/>
              <a:gd name="connsiteY0" fmla="*/ 0 h 5840278"/>
              <a:gd name="connsiteX1" fmla="*/ 4637091 w 5609220"/>
              <a:gd name="connsiteY1" fmla="*/ 0 h 5840278"/>
              <a:gd name="connsiteX2" fmla="*/ 4822569 w 5609220"/>
              <a:gd name="connsiteY2" fmla="*/ 204077 h 5840278"/>
              <a:gd name="connsiteX3" fmla="*/ 5609220 w 5609220"/>
              <a:gd name="connsiteY3" fmla="*/ 2395363 h 5840278"/>
              <a:gd name="connsiteX4" fmla="*/ 2164305 w 5609220"/>
              <a:gd name="connsiteY4" fmla="*/ 5840278 h 5840278"/>
              <a:gd name="connsiteX5" fmla="*/ 238220 w 5609220"/>
              <a:gd name="connsiteY5" fmla="*/ 5251941 h 5840278"/>
              <a:gd name="connsiteX6" fmla="*/ 0 w 5609220"/>
              <a:gd name="connsiteY6" fmla="*/ 5073803 h 584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09220" h="5840278">
                <a:moveTo>
                  <a:pt x="0" y="0"/>
                </a:moveTo>
                <a:lnTo>
                  <a:pt x="4637091" y="0"/>
                </a:lnTo>
                <a:lnTo>
                  <a:pt x="4822569" y="204077"/>
                </a:lnTo>
                <a:cubicBezTo>
                  <a:pt x="5314007" y="799562"/>
                  <a:pt x="5609220" y="1562987"/>
                  <a:pt x="5609220" y="2395363"/>
                </a:cubicBezTo>
                <a:cubicBezTo>
                  <a:pt x="5609220" y="4297937"/>
                  <a:pt x="4066879" y="5840278"/>
                  <a:pt x="2164305" y="5840278"/>
                </a:cubicBezTo>
                <a:cubicBezTo>
                  <a:pt x="1450840" y="5840278"/>
                  <a:pt x="788032" y="5623387"/>
                  <a:pt x="238220" y="5251941"/>
                </a:cubicBezTo>
                <a:lnTo>
                  <a:pt x="0" y="5073803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Picture 6" descr="A close up of a logo&#10;&#10;Description automatically generated">
            <a:extLst>
              <a:ext uri="{FF2B5EF4-FFF2-40B4-BE49-F238E27FC236}">
                <a16:creationId xmlns:a16="http://schemas.microsoft.com/office/drawing/2014/main" id="{FE16FC15-279D-9264-191A-BE2E587EB14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11242012" y="-14522"/>
            <a:ext cx="944909" cy="981908"/>
          </a:xfrm>
          <a:custGeom>
            <a:avLst/>
            <a:gdLst>
              <a:gd name="connsiteX0" fmla="*/ 1041368 w 5441859"/>
              <a:gd name="connsiteY0" fmla="*/ 0 h 5654940"/>
              <a:gd name="connsiteX1" fmla="*/ 5441859 w 5441859"/>
              <a:gd name="connsiteY1" fmla="*/ 0 h 5654940"/>
              <a:gd name="connsiteX2" fmla="*/ 5441859 w 5441859"/>
              <a:gd name="connsiteY2" fmla="*/ 4820612 h 5654940"/>
              <a:gd name="connsiteX3" fmla="*/ 5285166 w 5441859"/>
              <a:gd name="connsiteY3" fmla="*/ 4957981 h 5654940"/>
              <a:gd name="connsiteX4" fmla="*/ 3267719 w 5441859"/>
              <a:gd name="connsiteY4" fmla="*/ 5654940 h 5654940"/>
              <a:gd name="connsiteX5" fmla="*/ 0 w 5441859"/>
              <a:gd name="connsiteY5" fmla="*/ 2387221 h 5654940"/>
              <a:gd name="connsiteX6" fmla="*/ 957093 w 5441859"/>
              <a:gd name="connsiteY6" fmla="*/ 76595 h 565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41859" h="5654940">
                <a:moveTo>
                  <a:pt x="1041368" y="0"/>
                </a:moveTo>
                <a:lnTo>
                  <a:pt x="5441859" y="0"/>
                </a:lnTo>
                <a:lnTo>
                  <a:pt x="5441859" y="4820612"/>
                </a:lnTo>
                <a:lnTo>
                  <a:pt x="5285166" y="4957981"/>
                </a:lnTo>
                <a:cubicBezTo>
                  <a:pt x="4729628" y="5394557"/>
                  <a:pt x="4029081" y="5654940"/>
                  <a:pt x="3267719" y="5654940"/>
                </a:cubicBezTo>
                <a:cubicBezTo>
                  <a:pt x="1463008" y="5654940"/>
                  <a:pt x="0" y="4191932"/>
                  <a:pt x="0" y="2387221"/>
                </a:cubicBezTo>
                <a:cubicBezTo>
                  <a:pt x="0" y="1484866"/>
                  <a:pt x="365752" y="667936"/>
                  <a:pt x="957093" y="76595"/>
                </a:cubicBezTo>
                <a:close/>
              </a:path>
            </a:pathLst>
          </a:custGeom>
        </p:spPr>
      </p:pic>
      <p:pic>
        <p:nvPicPr>
          <p:cNvPr id="1044" name="Picture 20">
            <a:extLst>
              <a:ext uri="{FF2B5EF4-FFF2-40B4-BE49-F238E27FC236}">
                <a16:creationId xmlns:a16="http://schemas.microsoft.com/office/drawing/2014/main" id="{9778BF30-C5D6-EA69-C2FE-FCC89988D3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15" t="21609" r="6752" b="13317"/>
          <a:stretch>
            <a:fillRect/>
          </a:stretch>
        </p:blipFill>
        <p:spPr bwMode="auto">
          <a:xfrm>
            <a:off x="4298772" y="1280219"/>
            <a:ext cx="3567395" cy="905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497B69F-01A2-5BFE-F93F-AC1CE61D2A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22500"/>
            <a:ext cx="12164940" cy="921397"/>
          </a:xfrm>
        </p:spPr>
        <p:txBody>
          <a:bodyPr>
            <a:normAutofit/>
          </a:bodyPr>
          <a:lstStyle/>
          <a:p>
            <a:pPr algn="ctr"/>
            <a:r>
              <a:rPr lang="en-US" sz="4000" u="sng" dirty="0">
                <a:solidFill>
                  <a:schemeClr val="bg1"/>
                </a:solidFill>
                <a:latin typeface="Bahnschrift" panose="020B0502040204020203" pitchFamily="34" charset="0"/>
              </a:rPr>
              <a:t>Thank you to our 2026 Sponsors!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FCBB253A-D6F7-96D8-EBCD-9097798BF777}"/>
              </a:ext>
            </a:extLst>
          </p:cNvPr>
          <p:cNvSpPr txBox="1">
            <a:spLocks/>
          </p:cNvSpPr>
          <p:nvPr/>
        </p:nvSpPr>
        <p:spPr>
          <a:xfrm>
            <a:off x="27060" y="664208"/>
            <a:ext cx="12137880" cy="4999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5000" lnSpcReduction="2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Bahnschrift" panose="020B0502040204020203" pitchFamily="34" charset="0"/>
                <a:ea typeface="+mj-ea"/>
                <a:cs typeface="+mj-cs"/>
              </a:rPr>
              <a:t>GOLD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81F1107-66D1-B8F4-DF9E-F7543D1A581D}"/>
              </a:ext>
            </a:extLst>
          </p:cNvPr>
          <p:cNvCxnSpPr>
            <a:cxnSpLocks/>
          </p:cNvCxnSpPr>
          <p:nvPr/>
        </p:nvCxnSpPr>
        <p:spPr>
          <a:xfrm>
            <a:off x="233500" y="1094181"/>
            <a:ext cx="11663336" cy="0"/>
          </a:xfrm>
          <a:prstGeom prst="line">
            <a:avLst/>
          </a:prstGeom>
          <a:ln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0B0ADFD-3F27-997A-12C7-0AADFA9765AD}"/>
              </a:ext>
            </a:extLst>
          </p:cNvPr>
          <p:cNvCxnSpPr>
            <a:cxnSpLocks/>
          </p:cNvCxnSpPr>
          <p:nvPr/>
        </p:nvCxnSpPr>
        <p:spPr>
          <a:xfrm>
            <a:off x="290308" y="3693019"/>
            <a:ext cx="11663336" cy="0"/>
          </a:xfrm>
          <a:prstGeom prst="line">
            <a:avLst/>
          </a:prstGeom>
          <a:ln>
            <a:solidFill>
              <a:schemeClr val="tx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B565B1C7-1D01-D977-6AA0-7783ECE7A486}"/>
              </a:ext>
            </a:extLst>
          </p:cNvPr>
          <p:cNvCxnSpPr>
            <a:cxnSpLocks/>
          </p:cNvCxnSpPr>
          <p:nvPr/>
        </p:nvCxnSpPr>
        <p:spPr>
          <a:xfrm>
            <a:off x="290308" y="5337672"/>
            <a:ext cx="11663336" cy="0"/>
          </a:xfrm>
          <a:prstGeom prst="line">
            <a:avLst/>
          </a:prstGeom>
          <a:ln>
            <a:solidFill>
              <a:schemeClr val="accent4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Picture 13">
            <a:extLst>
              <a:ext uri="{FF2B5EF4-FFF2-40B4-BE49-F238E27FC236}">
                <a16:creationId xmlns:a16="http://schemas.microsoft.com/office/drawing/2014/main" id="{9FC818F2-2FC6-2A8C-1C5B-DB58FC1BA28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11111" y="1183997"/>
            <a:ext cx="2076158" cy="1005841"/>
          </a:xfrm>
          <a:prstGeom prst="rect">
            <a:avLst/>
          </a:prstGeom>
        </p:spPr>
      </p:pic>
      <p:sp>
        <p:nvSpPr>
          <p:cNvPr id="15" name="Title 1">
            <a:extLst>
              <a:ext uri="{FF2B5EF4-FFF2-40B4-BE49-F238E27FC236}">
                <a16:creationId xmlns:a16="http://schemas.microsoft.com/office/drawing/2014/main" id="{F5BACD81-F53C-2EC3-ADEC-80F739552EE7}"/>
              </a:ext>
            </a:extLst>
          </p:cNvPr>
          <p:cNvSpPr txBox="1">
            <a:spLocks/>
          </p:cNvSpPr>
          <p:nvPr/>
        </p:nvSpPr>
        <p:spPr>
          <a:xfrm>
            <a:off x="13395" y="3230941"/>
            <a:ext cx="12164940" cy="445608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50000"/>
                  </a:srgbClr>
                </a:solidFill>
                <a:effectLst/>
                <a:uLnTx/>
                <a:uFillTx/>
                <a:latin typeface="Bahnschrift" panose="020B0502040204020203" pitchFamily="34" charset="0"/>
                <a:ea typeface="+mj-ea"/>
                <a:cs typeface="+mj-cs"/>
              </a:rPr>
              <a:t>SILVER</a:t>
            </a:r>
          </a:p>
        </p:txBody>
      </p:sp>
      <p:sp>
        <p:nvSpPr>
          <p:cNvPr id="17" name="Title 1">
            <a:extLst>
              <a:ext uri="{FF2B5EF4-FFF2-40B4-BE49-F238E27FC236}">
                <a16:creationId xmlns:a16="http://schemas.microsoft.com/office/drawing/2014/main" id="{74232AA2-E609-4025-EAB8-862223392918}"/>
              </a:ext>
            </a:extLst>
          </p:cNvPr>
          <p:cNvSpPr txBox="1">
            <a:spLocks/>
          </p:cNvSpPr>
          <p:nvPr/>
        </p:nvSpPr>
        <p:spPr>
          <a:xfrm>
            <a:off x="69351" y="4855246"/>
            <a:ext cx="12137880" cy="55725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50000"/>
                  </a:srgbClr>
                </a:solidFill>
                <a:effectLst/>
                <a:uLnTx/>
                <a:uFillTx/>
                <a:latin typeface="Bahnschrift" panose="020B0502040204020203" pitchFamily="34" charset="0"/>
                <a:ea typeface="+mj-ea"/>
                <a:cs typeface="+mj-cs"/>
              </a:rPr>
              <a:t>BRONZE</a:t>
            </a:r>
          </a:p>
        </p:txBody>
      </p:sp>
      <p:pic>
        <p:nvPicPr>
          <p:cNvPr id="19" name="Picture 18" descr="A close up of a logo&#10;&#10;Description automatically generated">
            <a:extLst>
              <a:ext uri="{FF2B5EF4-FFF2-40B4-BE49-F238E27FC236}">
                <a16:creationId xmlns:a16="http://schemas.microsoft.com/office/drawing/2014/main" id="{DF5D0BF7-888F-53C3-898D-53B32E0CADC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-3800" y="0"/>
            <a:ext cx="930934" cy="967386"/>
          </a:xfrm>
          <a:custGeom>
            <a:avLst/>
            <a:gdLst>
              <a:gd name="connsiteX0" fmla="*/ 1041368 w 5441859"/>
              <a:gd name="connsiteY0" fmla="*/ 0 h 5654940"/>
              <a:gd name="connsiteX1" fmla="*/ 5441859 w 5441859"/>
              <a:gd name="connsiteY1" fmla="*/ 0 h 5654940"/>
              <a:gd name="connsiteX2" fmla="*/ 5441859 w 5441859"/>
              <a:gd name="connsiteY2" fmla="*/ 4820612 h 5654940"/>
              <a:gd name="connsiteX3" fmla="*/ 5285166 w 5441859"/>
              <a:gd name="connsiteY3" fmla="*/ 4957981 h 5654940"/>
              <a:gd name="connsiteX4" fmla="*/ 3267719 w 5441859"/>
              <a:gd name="connsiteY4" fmla="*/ 5654940 h 5654940"/>
              <a:gd name="connsiteX5" fmla="*/ 0 w 5441859"/>
              <a:gd name="connsiteY5" fmla="*/ 2387221 h 5654940"/>
              <a:gd name="connsiteX6" fmla="*/ 957093 w 5441859"/>
              <a:gd name="connsiteY6" fmla="*/ 76595 h 565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41859" h="5654940">
                <a:moveTo>
                  <a:pt x="1041368" y="0"/>
                </a:moveTo>
                <a:lnTo>
                  <a:pt x="5441859" y="0"/>
                </a:lnTo>
                <a:lnTo>
                  <a:pt x="5441859" y="4820612"/>
                </a:lnTo>
                <a:lnTo>
                  <a:pt x="5285166" y="4957981"/>
                </a:lnTo>
                <a:cubicBezTo>
                  <a:pt x="4729628" y="5394557"/>
                  <a:pt x="4029081" y="5654940"/>
                  <a:pt x="3267719" y="5654940"/>
                </a:cubicBezTo>
                <a:cubicBezTo>
                  <a:pt x="1463008" y="5654940"/>
                  <a:pt x="0" y="4191932"/>
                  <a:pt x="0" y="2387221"/>
                </a:cubicBezTo>
                <a:cubicBezTo>
                  <a:pt x="0" y="1484866"/>
                  <a:pt x="365752" y="667936"/>
                  <a:pt x="957093" y="76595"/>
                </a:cubicBezTo>
                <a:close/>
              </a:path>
            </a:pathLst>
          </a:custGeom>
        </p:spPr>
      </p:pic>
      <p:pic>
        <p:nvPicPr>
          <p:cNvPr id="4" name="Picture 2" descr="AECOM – NETWORK FOR ENGINEERING WITH NATURE">
            <a:extLst>
              <a:ext uri="{FF2B5EF4-FFF2-40B4-BE49-F238E27FC236}">
                <a16:creationId xmlns:a16="http://schemas.microsoft.com/office/drawing/2014/main" id="{01245C8F-E53F-2E42-2261-196084AC5B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7563" y="3615788"/>
            <a:ext cx="1667318" cy="9378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50" name="Picture 26">
            <a:extLst>
              <a:ext uri="{FF2B5EF4-FFF2-40B4-BE49-F238E27FC236}">
                <a16:creationId xmlns:a16="http://schemas.microsoft.com/office/drawing/2014/main" id="{7101C395-1064-5695-E6BC-F7C10E6953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9221" y="5524944"/>
            <a:ext cx="2020645" cy="719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0" name="Picture 16" descr="GL Communications Enhances Telecommunications and IT">
            <a:extLst>
              <a:ext uri="{FF2B5EF4-FFF2-40B4-BE49-F238E27FC236}">
                <a16:creationId xmlns:a16="http://schemas.microsoft.com/office/drawing/2014/main" id="{95F69A8C-E0AD-A2B9-E1EB-08BA776F4F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8369" y="5553683"/>
            <a:ext cx="1379149" cy="720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4" name="Picture 40" descr="Arctic Shores Supports WSP's Mission to Hire for Potential">
            <a:extLst>
              <a:ext uri="{FF2B5EF4-FFF2-40B4-BE49-F238E27FC236}">
                <a16:creationId xmlns:a16="http://schemas.microsoft.com/office/drawing/2014/main" id="{0B8811BD-04D7-8864-42BA-5B25CA0725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2781" y="3761426"/>
            <a:ext cx="1287490" cy="8583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52" name="Picture 28" descr="Railtek Logo">
            <a:extLst>
              <a:ext uri="{FF2B5EF4-FFF2-40B4-BE49-F238E27FC236}">
                <a16:creationId xmlns:a16="http://schemas.microsoft.com/office/drawing/2014/main" id="{99786BDB-4666-E8F4-0037-0C36EDAC48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4764" y="5703887"/>
            <a:ext cx="2317059" cy="500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0" name="Picture 36" descr="Quality rails, On Time, Worldwide - Wirth Rail">
            <a:extLst>
              <a:ext uri="{FF2B5EF4-FFF2-40B4-BE49-F238E27FC236}">
                <a16:creationId xmlns:a16="http://schemas.microsoft.com/office/drawing/2014/main" id="{B112619F-4AA6-A9DD-0A64-B8A27C7AA6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3237" y="3761426"/>
            <a:ext cx="2149393" cy="617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427DE589-51DA-1C9D-C806-D85F7298179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382892" y="2352453"/>
            <a:ext cx="2263417" cy="848781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702C254C-1881-C682-15BC-4F8130BDFFFF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613422" y="1311535"/>
            <a:ext cx="2763104" cy="644381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94354E15-2AD8-D0E2-6F36-5A09E75248C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71503" y="3855635"/>
            <a:ext cx="2413816" cy="504495"/>
          </a:xfrm>
          <a:prstGeom prst="rect">
            <a:avLst/>
          </a:prstGeom>
          <a:solidFill>
            <a:schemeClr val="accent2"/>
          </a:solidFill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421F66FB-6DEE-E7C7-EC60-C2D5028E88FF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9138" y="3841260"/>
            <a:ext cx="1988856" cy="533244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F339F9B3-62E4-F2CE-2659-D96E1C0A4B3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270986" y="3874637"/>
            <a:ext cx="1444671" cy="574585"/>
          </a:xfrm>
          <a:prstGeom prst="rect">
            <a:avLst/>
          </a:prstGeom>
        </p:spPr>
      </p:pic>
      <p:pic>
        <p:nvPicPr>
          <p:cNvPr id="1026" name="Picture 2" descr="Home | Amtrac Railroad Contractors of Maryland">
            <a:extLst>
              <a:ext uri="{FF2B5EF4-FFF2-40B4-BE49-F238E27FC236}">
                <a16:creationId xmlns:a16="http://schemas.microsoft.com/office/drawing/2014/main" id="{A1F47ACB-B900-76CB-E5F3-D809FEC591E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61" r="19765"/>
          <a:stretch>
            <a:fillRect/>
          </a:stretch>
        </p:blipFill>
        <p:spPr bwMode="auto">
          <a:xfrm>
            <a:off x="1835656" y="5562164"/>
            <a:ext cx="1849661" cy="6449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69597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177CA0-EC4A-4F78-8E2C-3DB41EBF7B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1464" y="227544"/>
            <a:ext cx="5314536" cy="1325563"/>
          </a:xfrm>
        </p:spPr>
        <p:txBody>
          <a:bodyPr>
            <a:normAutofit fontScale="90000"/>
          </a:bodyPr>
          <a:lstStyle/>
          <a:p>
            <a:pPr algn="ctr"/>
            <a:r>
              <a:rPr lang="en-US" sz="4800" dirty="0">
                <a:latin typeface="Bahnschrift" panose="020B0502040204020203" pitchFamily="34" charset="0"/>
              </a:rPr>
              <a:t>Great Start to 2026…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D55EC05-28C0-44DF-BC75-1CBDE15316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82510" y="1513153"/>
            <a:ext cx="6400270" cy="4847798"/>
          </a:xfrm>
        </p:spPr>
        <p:txBody>
          <a:bodyPr anchor="t">
            <a:normAutofit fontScale="92500" lnSpcReduction="20000"/>
          </a:bodyPr>
          <a:lstStyle/>
          <a:p>
            <a:r>
              <a:rPr lang="en-US" dirty="0">
                <a:solidFill>
                  <a:srgbClr val="00B0F0"/>
                </a:solidFill>
                <a:latin typeface="Bahnschrift" panose="020B0502040204020203" pitchFamily="34" charset="0"/>
              </a:rPr>
              <a:t>Sponsorship</a:t>
            </a:r>
          </a:p>
          <a:p>
            <a:pPr lvl="1"/>
            <a:r>
              <a:rPr lang="en-US" sz="2000" dirty="0">
                <a:latin typeface="Bahnschrift" panose="020B0502040204020203" pitchFamily="34" charset="0"/>
              </a:rPr>
              <a:t>Supporting our Rail Engineering Scholarships and events/initiatives</a:t>
            </a:r>
          </a:p>
          <a:p>
            <a:pPr lvl="1"/>
            <a:r>
              <a:rPr lang="en-US" sz="2000" dirty="0">
                <a:latin typeface="Bahnschrift" panose="020B0502040204020203" pitchFamily="34" charset="0"/>
              </a:rPr>
              <a:t>Raised over $12,000 so far in 2026! </a:t>
            </a:r>
          </a:p>
          <a:p>
            <a:pPr lvl="2"/>
            <a:r>
              <a:rPr lang="en-US" sz="1600" dirty="0">
                <a:latin typeface="Bahnschrift" panose="020B0502040204020203" pitchFamily="34" charset="0"/>
              </a:rPr>
              <a:t>Up from $11,000+ in 2025</a:t>
            </a:r>
          </a:p>
          <a:p>
            <a:pPr lvl="2"/>
            <a:r>
              <a:rPr lang="en-US" sz="1600" i="1" dirty="0">
                <a:latin typeface="Bahnschrift" panose="020B0502040204020203" pitchFamily="34" charset="0"/>
              </a:rPr>
              <a:t>Thank you Sponsors!</a:t>
            </a:r>
          </a:p>
          <a:p>
            <a:pPr marL="0" indent="0">
              <a:buNone/>
            </a:pPr>
            <a:endParaRPr lang="en-US" sz="1500" b="1" dirty="0"/>
          </a:p>
          <a:p>
            <a:r>
              <a:rPr lang="en-US" dirty="0">
                <a:solidFill>
                  <a:srgbClr val="00B0F0"/>
                </a:solidFill>
                <a:latin typeface="Bahnschrift" panose="020B0502040204020203" pitchFamily="34" charset="0"/>
              </a:rPr>
              <a:t>Scholarship Update</a:t>
            </a:r>
          </a:p>
          <a:p>
            <a:pPr lvl="1"/>
            <a:r>
              <a:rPr lang="en-US" dirty="0">
                <a:latin typeface="Bahnschrift" panose="020B0502040204020203" pitchFamily="34" charset="0"/>
              </a:rPr>
              <a:t>Rail Engineering Program Scholarships (4)</a:t>
            </a:r>
          </a:p>
          <a:p>
            <a:pPr lvl="1"/>
            <a:r>
              <a:rPr lang="en-US" dirty="0">
                <a:latin typeface="Bahnschrift" panose="020B0502040204020203" pitchFamily="34" charset="0"/>
              </a:rPr>
              <a:t>$10,000 total per year </a:t>
            </a:r>
          </a:p>
          <a:p>
            <a:pPr lvl="2"/>
            <a:r>
              <a:rPr lang="en-US" dirty="0">
                <a:latin typeface="Bahnschrift" panose="020B0502040204020203" pitchFamily="34" charset="0"/>
              </a:rPr>
              <a:t>Up from $7,500</a:t>
            </a:r>
          </a:p>
          <a:p>
            <a:pPr lvl="1"/>
            <a:r>
              <a:rPr lang="en-US" dirty="0">
                <a:latin typeface="Bahnschrift" panose="020B0502040204020203" pitchFamily="34" charset="0"/>
              </a:rPr>
              <a:t>PSU Altoona</a:t>
            </a:r>
          </a:p>
          <a:p>
            <a:pPr lvl="2"/>
            <a:r>
              <a:rPr lang="en-US" dirty="0">
                <a:latin typeface="Bahnschrift" panose="020B0502040204020203" pitchFamily="34" charset="0"/>
              </a:rPr>
              <a:t>Owen Blumenfeld &amp; Andrew Kennedy</a:t>
            </a:r>
          </a:p>
          <a:p>
            <a:pPr lvl="1"/>
            <a:r>
              <a:rPr lang="en-US" dirty="0">
                <a:latin typeface="Bahnschrift" panose="020B0502040204020203" pitchFamily="34" charset="0"/>
              </a:rPr>
              <a:t>U. Delaware </a:t>
            </a:r>
          </a:p>
          <a:p>
            <a:pPr lvl="2"/>
            <a:r>
              <a:rPr lang="en-US" dirty="0">
                <a:latin typeface="Bahnschrift" panose="020B0502040204020203" pitchFamily="34" charset="0"/>
              </a:rPr>
              <a:t>Ryan McMahon</a:t>
            </a:r>
          </a:p>
          <a:p>
            <a:pPr lvl="1"/>
            <a:r>
              <a:rPr lang="en-US" dirty="0">
                <a:latin typeface="Bahnschrift" panose="020B0502040204020203" pitchFamily="34" charset="0"/>
              </a:rPr>
              <a:t>Morgan State</a:t>
            </a:r>
          </a:p>
          <a:p>
            <a:pPr lvl="2"/>
            <a:r>
              <a:rPr lang="en-US" dirty="0">
                <a:latin typeface="Bahnschrift" panose="020B0502040204020203" pitchFamily="34" charset="0"/>
              </a:rPr>
              <a:t>Sean Holley</a:t>
            </a:r>
          </a:p>
          <a:p>
            <a:pPr lvl="2"/>
            <a:endParaRPr lang="en-US" dirty="0">
              <a:latin typeface="Bahnschrift" panose="020B0502040204020203" pitchFamily="34" charset="0"/>
            </a:endParaRPr>
          </a:p>
        </p:txBody>
      </p:sp>
      <p:sp>
        <p:nvSpPr>
          <p:cNvPr id="30" name="Freeform: Shape 25">
            <a:extLst>
              <a:ext uri="{FF2B5EF4-FFF2-40B4-BE49-F238E27FC236}">
                <a16:creationId xmlns:a16="http://schemas.microsoft.com/office/drawing/2014/main" id="{CF62D2A7-8207-488C-9F46-316BA81A16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6582780" y="-2008"/>
            <a:ext cx="5609220" cy="5840278"/>
          </a:xfrm>
          <a:custGeom>
            <a:avLst/>
            <a:gdLst>
              <a:gd name="connsiteX0" fmla="*/ 0 w 5609220"/>
              <a:gd name="connsiteY0" fmla="*/ 0 h 5840278"/>
              <a:gd name="connsiteX1" fmla="*/ 4637091 w 5609220"/>
              <a:gd name="connsiteY1" fmla="*/ 0 h 5840278"/>
              <a:gd name="connsiteX2" fmla="*/ 4822569 w 5609220"/>
              <a:gd name="connsiteY2" fmla="*/ 204077 h 5840278"/>
              <a:gd name="connsiteX3" fmla="*/ 5609220 w 5609220"/>
              <a:gd name="connsiteY3" fmla="*/ 2395363 h 5840278"/>
              <a:gd name="connsiteX4" fmla="*/ 2164305 w 5609220"/>
              <a:gd name="connsiteY4" fmla="*/ 5840278 h 5840278"/>
              <a:gd name="connsiteX5" fmla="*/ 238220 w 5609220"/>
              <a:gd name="connsiteY5" fmla="*/ 5251941 h 5840278"/>
              <a:gd name="connsiteX6" fmla="*/ 0 w 5609220"/>
              <a:gd name="connsiteY6" fmla="*/ 5073803 h 584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09220" h="5840278">
                <a:moveTo>
                  <a:pt x="0" y="0"/>
                </a:moveTo>
                <a:lnTo>
                  <a:pt x="4637091" y="0"/>
                </a:lnTo>
                <a:lnTo>
                  <a:pt x="4822569" y="204077"/>
                </a:lnTo>
                <a:cubicBezTo>
                  <a:pt x="5314007" y="799562"/>
                  <a:pt x="5609220" y="1562987"/>
                  <a:pt x="5609220" y="2395363"/>
                </a:cubicBezTo>
                <a:cubicBezTo>
                  <a:pt x="5609220" y="4297937"/>
                  <a:pt x="4066879" y="5840278"/>
                  <a:pt x="2164305" y="5840278"/>
                </a:cubicBezTo>
                <a:cubicBezTo>
                  <a:pt x="1450840" y="5840278"/>
                  <a:pt x="788032" y="5623387"/>
                  <a:pt x="238220" y="5251941"/>
                </a:cubicBezTo>
                <a:lnTo>
                  <a:pt x="0" y="5073803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Picture 6" descr="A close up of a logo&#10;&#10;Description automatically generated">
            <a:extLst>
              <a:ext uri="{FF2B5EF4-FFF2-40B4-BE49-F238E27FC236}">
                <a16:creationId xmlns:a16="http://schemas.microsoft.com/office/drawing/2014/main" id="{3104329B-D51C-4ADE-A62B-3D25FB8CAD6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6750141" y="-2"/>
            <a:ext cx="5441859" cy="5654940"/>
          </a:xfrm>
          <a:custGeom>
            <a:avLst/>
            <a:gdLst>
              <a:gd name="connsiteX0" fmla="*/ 1041368 w 5441859"/>
              <a:gd name="connsiteY0" fmla="*/ 0 h 5654940"/>
              <a:gd name="connsiteX1" fmla="*/ 5441859 w 5441859"/>
              <a:gd name="connsiteY1" fmla="*/ 0 h 5654940"/>
              <a:gd name="connsiteX2" fmla="*/ 5441859 w 5441859"/>
              <a:gd name="connsiteY2" fmla="*/ 4820612 h 5654940"/>
              <a:gd name="connsiteX3" fmla="*/ 5285166 w 5441859"/>
              <a:gd name="connsiteY3" fmla="*/ 4957981 h 5654940"/>
              <a:gd name="connsiteX4" fmla="*/ 3267719 w 5441859"/>
              <a:gd name="connsiteY4" fmla="*/ 5654940 h 5654940"/>
              <a:gd name="connsiteX5" fmla="*/ 0 w 5441859"/>
              <a:gd name="connsiteY5" fmla="*/ 2387221 h 5654940"/>
              <a:gd name="connsiteX6" fmla="*/ 957093 w 5441859"/>
              <a:gd name="connsiteY6" fmla="*/ 76595 h 565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41859" h="5654940">
                <a:moveTo>
                  <a:pt x="1041368" y="0"/>
                </a:moveTo>
                <a:lnTo>
                  <a:pt x="5441859" y="0"/>
                </a:lnTo>
                <a:lnTo>
                  <a:pt x="5441859" y="4820612"/>
                </a:lnTo>
                <a:lnTo>
                  <a:pt x="5285166" y="4957981"/>
                </a:lnTo>
                <a:cubicBezTo>
                  <a:pt x="4729628" y="5394557"/>
                  <a:pt x="4029081" y="5654940"/>
                  <a:pt x="3267719" y="5654940"/>
                </a:cubicBezTo>
                <a:cubicBezTo>
                  <a:pt x="1463008" y="5654940"/>
                  <a:pt x="0" y="4191932"/>
                  <a:pt x="0" y="2387221"/>
                </a:cubicBezTo>
                <a:cubicBezTo>
                  <a:pt x="0" y="1484866"/>
                  <a:pt x="365752" y="667936"/>
                  <a:pt x="957093" y="7659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6612707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CED1B2-B902-0596-19AC-5185CBF51D8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Owen Blumenfeld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5A36A6D-B196-4A36-92A5-D34B39D1BA4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2025 WARES Scholarship Winner</a:t>
            </a:r>
          </a:p>
        </p:txBody>
      </p:sp>
    </p:spTree>
    <p:extLst>
      <p:ext uri="{BB962C8B-B14F-4D97-AF65-F5344CB8AC3E}">
        <p14:creationId xmlns:p14="http://schemas.microsoft.com/office/powerpoint/2010/main" val="232669871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E497E5-DE80-9421-6CEC-5FF6B97797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About Me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82031302-CCDA-71BD-DB9A-A35211E453C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Schoolbook" panose="02040604050505020304"/>
              <a:ea typeface="+mn-ea"/>
              <a:cs typeface="+mn-cs"/>
            </a:endParaRPr>
          </a:p>
        </p:txBody>
      </p:sp>
      <p:sp>
        <p:nvSpPr>
          <p:cNvPr id="5" name="AutoShape 6">
            <a:extLst>
              <a:ext uri="{FF2B5EF4-FFF2-40B4-BE49-F238E27FC236}">
                <a16:creationId xmlns:a16="http://schemas.microsoft.com/office/drawing/2014/main" id="{AFA6C29E-6EFE-0D41-0F5A-479EA57FC14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Schoolbook" panose="02040604050505020304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35E6643-5F27-662C-88BE-4AAAE8D52D9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46" r="23719" b="5112"/>
          <a:stretch>
            <a:fillRect/>
          </a:stretch>
        </p:blipFill>
        <p:spPr>
          <a:xfrm>
            <a:off x="8963787" y="3664958"/>
            <a:ext cx="1990725" cy="282728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9B884310-DD05-730C-5949-DA10049AC9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3730" y="4138961"/>
            <a:ext cx="4129547" cy="220027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ACD15FEC-F566-6F53-59D9-663E07E0A2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9100" y="365759"/>
            <a:ext cx="2915412" cy="2029127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80924024-9BE1-AD9F-8A30-84FA371AFE0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0702" y="2298855"/>
            <a:ext cx="3000195" cy="226029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815E7A84-56CC-5826-75D8-F23BA624786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1733" y="1994457"/>
            <a:ext cx="2846506" cy="21445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9920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B6D324E-2D03-4162-AF1E-D5E32234E2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1292840" y="0"/>
            <a:ext cx="914400" cy="6858000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Schoolbook" panose="020406040505050203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C3982E5-2FC0-DFE7-FB31-845ACB590E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37489" y="640080"/>
            <a:ext cx="3075836" cy="1325562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dirty="0"/>
              <a:t>RTE Program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B67D982-25C5-4CC2-AA64-276BE3B2CA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Schoolbook" panose="02040604050505020304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B1E9962-1300-8534-C969-BD11D8534CF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1237489" y="2301555"/>
            <a:ext cx="3075836" cy="3878582"/>
          </a:xfrm>
        </p:spPr>
        <p:txBody>
          <a:bodyPr vert="horz" lIns="91440" tIns="45720" rIns="91440" bIns="45720" rtlCol="0">
            <a:normAutofit/>
          </a:bodyPr>
          <a:lstStyle/>
          <a:p>
            <a:pPr marL="102870" indent="-285750">
              <a:buFont typeface="Arial" panose="020B0604020202020204" pitchFamily="34" charset="0"/>
              <a:buChar char="•"/>
            </a:pPr>
            <a:r>
              <a:rPr lang="en-US" sz="1600" dirty="0"/>
              <a:t>Only four-year rail engineering degree in the United States.</a:t>
            </a:r>
          </a:p>
          <a:p>
            <a:pPr marL="102870" indent="-285750">
              <a:buFont typeface="Arial" panose="020B0604020202020204" pitchFamily="34" charset="0"/>
              <a:buChar char="•"/>
            </a:pPr>
            <a:r>
              <a:rPr lang="en-US" sz="1600" dirty="0"/>
              <a:t>Primarily focused on civil engineering.</a:t>
            </a:r>
          </a:p>
          <a:p>
            <a:pPr marL="102870" indent="-285750">
              <a:buFont typeface="Arial" panose="020B0604020202020204" pitchFamily="34" charset="0"/>
              <a:buChar char="•"/>
            </a:pPr>
            <a:r>
              <a:rPr lang="en-US" sz="1600" dirty="0"/>
              <a:t>Involves hands-on labs for surveying, electronics, and soil mechanics.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18933933-795D-B2CE-9C42-EE01C8AFC99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l="2110" r="15290"/>
          <a:stretch>
            <a:fillRect/>
          </a:stretch>
        </p:blipFill>
        <p:spPr>
          <a:xfrm>
            <a:off x="4639057" y="10"/>
            <a:ext cx="7552944" cy="68579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08802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E7E87D-E360-4FAE-595D-D43BBB3D1A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Michael Baker International Internship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7344B5-95E0-1617-34AB-F01178C50D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Summer 2024</a:t>
            </a:r>
          </a:p>
          <a:p>
            <a:r>
              <a:rPr lang="en-US" dirty="0"/>
              <a:t>Pittsburgh PA</a:t>
            </a:r>
          </a:p>
          <a:p>
            <a:r>
              <a:rPr lang="en-US" dirty="0"/>
              <a:t>Keystone West Project</a:t>
            </a:r>
          </a:p>
          <a:p>
            <a:r>
              <a:rPr lang="en-US" dirty="0" err="1"/>
              <a:t>OpenRail</a:t>
            </a:r>
            <a:r>
              <a:rPr lang="en-US" dirty="0"/>
              <a:t> Designer and MicroStation</a:t>
            </a:r>
          </a:p>
          <a:p>
            <a:r>
              <a:rPr lang="en-US" dirty="0"/>
              <a:t>Site visit to East Palestine community projects</a:t>
            </a:r>
          </a:p>
        </p:txBody>
      </p:sp>
    </p:spTree>
    <p:extLst>
      <p:ext uri="{BB962C8B-B14F-4D97-AF65-F5344CB8AC3E}">
        <p14:creationId xmlns:p14="http://schemas.microsoft.com/office/powerpoint/2010/main" val="20736704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A47A04-9E8F-1FF5-5CA9-5166464C14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Union Pacific Internship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F3D6E8A-E683-F9AB-7711-52FA4B39B0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Ongoing in since January 2025</a:t>
            </a:r>
          </a:p>
          <a:p>
            <a:r>
              <a:rPr lang="en-US" dirty="0"/>
              <a:t>Lived in Omaha, worked at UP headquarters summer 2025. Will return this summer</a:t>
            </a:r>
          </a:p>
          <a:p>
            <a:r>
              <a:rPr lang="en-US" dirty="0"/>
              <a:t>Network Planning and Operations group</a:t>
            </a:r>
          </a:p>
          <a:p>
            <a:r>
              <a:rPr lang="en-US" dirty="0"/>
              <a:t>Using Rail Traffic Controller (RTC) to simulate the effects of capital projects</a:t>
            </a:r>
          </a:p>
          <a:p>
            <a:r>
              <a:rPr lang="en-US" dirty="0"/>
              <a:t>Site visits to various parts of the UP network</a:t>
            </a:r>
          </a:p>
        </p:txBody>
      </p:sp>
    </p:spTree>
    <p:extLst>
      <p:ext uri="{BB962C8B-B14F-4D97-AF65-F5344CB8AC3E}">
        <p14:creationId xmlns:p14="http://schemas.microsoft.com/office/powerpoint/2010/main" val="3125290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l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B5DEEA-EF8C-4311-9DB6-FA9AE28D4A5A}" type="slidenum">
              <a:rPr kumimoji="0" lang="en-GB" sz="1100" b="0" i="0" u="none" strike="noStrike" kern="0" cap="none" spc="0" normalizeH="0" baseline="0" noProof="0" smtClean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 Neue"/>
              </a:rPr>
              <a:pPr marL="0" marR="0" lvl="0" indent="0" algn="l" defTabSz="412750" rtl="0" eaLnBrk="1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GB" sz="1100" b="0" i="0" u="none" strike="noStrike" kern="0" cap="none" spc="0" normalizeH="0" baseline="0" noProof="0">
              <a:ln>
                <a:noFill/>
              </a:ln>
              <a:solidFill>
                <a:srgbClr val="000000">
                  <a:lumMod val="50000"/>
                  <a:lumOff val="50000"/>
                </a:srgbClr>
              </a:solidFill>
              <a:effectLst/>
              <a:uLnTx/>
              <a:uFillTx/>
              <a:latin typeface="Arial" panose="020B0604020202020204"/>
              <a:ea typeface="+mn-ea"/>
              <a:cs typeface="+mn-cs"/>
              <a:sym typeface="Helvetica Neue"/>
            </a:endParaRPr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RTC Internship Projects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3B604AE7-89A9-5669-CE2C-2E18BD7A8C20}"/>
                  </a:ext>
                </a:extLst>
              </p14:cNvPr>
              <p14:cNvContentPartPr/>
              <p14:nvPr/>
            </p14:nvContentPartPr>
            <p14:xfrm>
              <a:off x="2369569" y="1882320"/>
              <a:ext cx="546480" cy="1177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3B604AE7-89A9-5669-CE2C-2E18BD7A8C2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33929" y="1810320"/>
                <a:ext cx="618120" cy="26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505CE010-8725-E449-65DA-0F46A07BC2EF}"/>
                  </a:ext>
                </a:extLst>
              </p14:cNvPr>
              <p14:cNvContentPartPr/>
              <p14:nvPr/>
            </p14:nvContentPartPr>
            <p14:xfrm>
              <a:off x="4858609" y="5007840"/>
              <a:ext cx="1662480" cy="41724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505CE010-8725-E449-65DA-0F46A07BC2E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822609" y="4936200"/>
                <a:ext cx="1734120" cy="56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CA47DDD2-F5BC-01DE-342C-DC68C7C27641}"/>
                  </a:ext>
                </a:extLst>
              </p14:cNvPr>
              <p14:cNvContentPartPr/>
              <p14:nvPr/>
            </p14:nvContentPartPr>
            <p14:xfrm>
              <a:off x="4787329" y="3729120"/>
              <a:ext cx="1630080" cy="148824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CA47DDD2-F5BC-01DE-342C-DC68C7C2764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751329" y="3657120"/>
                <a:ext cx="1701720" cy="163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0C11A0BC-9BCE-DAD2-43C6-5A5D9EEE3384}"/>
                  </a:ext>
                </a:extLst>
              </p14:cNvPr>
              <p14:cNvContentPartPr/>
              <p14:nvPr/>
            </p14:nvContentPartPr>
            <p14:xfrm>
              <a:off x="4967329" y="5020080"/>
              <a:ext cx="1550160" cy="2970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0C11A0BC-9BCE-DAD2-43C6-5A5D9EEE3384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931689" y="4948080"/>
                <a:ext cx="1621800" cy="440640"/>
              </a:xfrm>
              <a:prstGeom prst="rect">
                <a:avLst/>
              </a:prstGeom>
            </p:spPr>
          </p:pic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37C40BBC-AC58-79E8-3A46-5B0660D803B1}"/>
              </a:ext>
            </a:extLst>
          </p:cNvPr>
          <p:cNvSpPr txBox="1"/>
          <p:nvPr/>
        </p:nvSpPr>
        <p:spPr>
          <a:xfrm>
            <a:off x="4092433" y="1673640"/>
            <a:ext cx="1389791" cy="326400"/>
          </a:xfrm>
          <a:prstGeom prst="wedgeRectCallout">
            <a:avLst>
              <a:gd name="adj1" fmla="val -136232"/>
              <a:gd name="adj2" fmla="val 46382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 Neue"/>
              </a:rPr>
              <a:t>Portland Sub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08EF78-ED64-30AF-094D-7CC94ED916B6}"/>
              </a:ext>
            </a:extLst>
          </p:cNvPr>
          <p:cNvSpPr txBox="1"/>
          <p:nvPr/>
        </p:nvSpPr>
        <p:spPr>
          <a:xfrm>
            <a:off x="4572000" y="2291337"/>
            <a:ext cx="1389791" cy="592985"/>
          </a:xfrm>
          <a:prstGeom prst="wedgeRectCallout">
            <a:avLst>
              <a:gd name="adj1" fmla="val 48249"/>
              <a:gd name="adj2" fmla="val 235356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 Neue"/>
              </a:rPr>
              <a:t>Golden State Corridor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A5AF0D1-738F-C494-80BB-69B17FF8344D}"/>
              </a:ext>
            </a:extLst>
          </p:cNvPr>
          <p:cNvSpPr txBox="1"/>
          <p:nvPr/>
        </p:nvSpPr>
        <p:spPr>
          <a:xfrm>
            <a:off x="3541679" y="6031830"/>
            <a:ext cx="1389791" cy="326400"/>
          </a:xfrm>
          <a:prstGeom prst="wedgeRectCallout">
            <a:avLst>
              <a:gd name="adj1" fmla="val 74050"/>
              <a:gd name="adj2" fmla="val -249937"/>
            </a:avLst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412750" rtl="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  <a:sym typeface="Helvetica Neue"/>
              </a:rPr>
              <a:t>T&amp;P Region</a:t>
            </a:r>
          </a:p>
        </p:txBody>
      </p:sp>
    </p:spTree>
    <p:extLst>
      <p:ext uri="{BB962C8B-B14F-4D97-AF65-F5344CB8AC3E}">
        <p14:creationId xmlns:p14="http://schemas.microsoft.com/office/powerpoint/2010/main" val="13929336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90DAB9-FB89-F282-7514-4A99AD94E3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Future Plans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F7F481-27C7-4BE3-0E17-D53DFF6A225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I plan to take the F.E. exam during or soon after my senior year</a:t>
            </a:r>
          </a:p>
          <a:p>
            <a:r>
              <a:rPr lang="en-US" dirty="0"/>
              <a:t>Capstone project with other RTE students</a:t>
            </a:r>
          </a:p>
          <a:p>
            <a:r>
              <a:rPr lang="en-US" dirty="0"/>
              <a:t>Apply for management trainee programs at class I railroads as well as positions at engineering firms with a strong presence in the </a:t>
            </a:r>
            <a:r>
              <a:rPr lang="en-US"/>
              <a:t>rail industry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061520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1BB98029-8BE6-4165-7EAD-53C21E26E52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7" name="Picture Placeholder 7" descr="A picture containing text, different&#10;&#10;AI-generated content may be incorrect.">
            <a:extLst>
              <a:ext uri="{FF2B5EF4-FFF2-40B4-BE49-F238E27FC236}">
                <a16:creationId xmlns:a16="http://schemas.microsoft.com/office/drawing/2014/main" id="{85A17644-67C9-22C1-C0D9-547A90737F3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482" b="482"/>
          <a:stretch>
            <a:fillRect/>
          </a:stretch>
        </p:blipFill>
        <p:spPr>
          <a:xfrm>
            <a:off x="-42019" y="-31446"/>
            <a:ext cx="6057912" cy="4847308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407 w 10000"/>
              <a:gd name="connsiteY5" fmla="*/ 9999 h 10000"/>
              <a:gd name="connsiteX6" fmla="*/ 2000 w 10000"/>
              <a:gd name="connsiteY6" fmla="*/ 10000 h 10000"/>
              <a:gd name="connsiteX7" fmla="*/ 0 w 10000"/>
              <a:gd name="connsiteY7" fmla="*/ 5000 h 10000"/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8965 w 10000"/>
              <a:gd name="connsiteY3" fmla="*/ 2416 h 10000"/>
              <a:gd name="connsiteX4" fmla="*/ 10000 w 10000"/>
              <a:gd name="connsiteY4" fmla="*/ 5000 h 10000"/>
              <a:gd name="connsiteX5" fmla="*/ 8000 w 10000"/>
              <a:gd name="connsiteY5" fmla="*/ 10000 h 10000"/>
              <a:gd name="connsiteX6" fmla="*/ 2407 w 10000"/>
              <a:gd name="connsiteY6" fmla="*/ 9999 h 10000"/>
              <a:gd name="connsiteX7" fmla="*/ 2000 w 10000"/>
              <a:gd name="connsiteY7" fmla="*/ 10000 h 10000"/>
              <a:gd name="connsiteX8" fmla="*/ 0 w 10000"/>
              <a:gd name="connsiteY8" fmla="*/ 5000 h 10000"/>
              <a:gd name="connsiteX0" fmla="*/ 0 w 8000"/>
              <a:gd name="connsiteY0" fmla="*/ 10000 h 10000"/>
              <a:gd name="connsiteX1" fmla="*/ 0 w 8000"/>
              <a:gd name="connsiteY1" fmla="*/ 0 h 10000"/>
              <a:gd name="connsiteX2" fmla="*/ 6000 w 8000"/>
              <a:gd name="connsiteY2" fmla="*/ 0 h 10000"/>
              <a:gd name="connsiteX3" fmla="*/ 6965 w 8000"/>
              <a:gd name="connsiteY3" fmla="*/ 2416 h 10000"/>
              <a:gd name="connsiteX4" fmla="*/ 8000 w 8000"/>
              <a:gd name="connsiteY4" fmla="*/ 5000 h 10000"/>
              <a:gd name="connsiteX5" fmla="*/ 6000 w 8000"/>
              <a:gd name="connsiteY5" fmla="*/ 10000 h 10000"/>
              <a:gd name="connsiteX6" fmla="*/ 407 w 8000"/>
              <a:gd name="connsiteY6" fmla="*/ 9999 h 10000"/>
              <a:gd name="connsiteX7" fmla="*/ 0 w 8000"/>
              <a:gd name="connsiteY7" fmla="*/ 10000 h 10000"/>
              <a:gd name="connsiteX0" fmla="*/ 509 w 10000"/>
              <a:gd name="connsiteY0" fmla="*/ 9999 h 10000"/>
              <a:gd name="connsiteX1" fmla="*/ 0 w 10000"/>
              <a:gd name="connsiteY1" fmla="*/ 0 h 10000"/>
              <a:gd name="connsiteX2" fmla="*/ 7500 w 10000"/>
              <a:gd name="connsiteY2" fmla="*/ 0 h 10000"/>
              <a:gd name="connsiteX3" fmla="*/ 8706 w 10000"/>
              <a:gd name="connsiteY3" fmla="*/ 2416 h 10000"/>
              <a:gd name="connsiteX4" fmla="*/ 10000 w 10000"/>
              <a:gd name="connsiteY4" fmla="*/ 5000 h 10000"/>
              <a:gd name="connsiteX5" fmla="*/ 7500 w 10000"/>
              <a:gd name="connsiteY5" fmla="*/ 10000 h 10000"/>
              <a:gd name="connsiteX6" fmla="*/ 509 w 10000"/>
              <a:gd name="connsiteY6" fmla="*/ 9999 h 10000"/>
              <a:gd name="connsiteX0" fmla="*/ 509 w 10000"/>
              <a:gd name="connsiteY0" fmla="*/ 9999 h 10000"/>
              <a:gd name="connsiteX1" fmla="*/ 0 w 10000"/>
              <a:gd name="connsiteY1" fmla="*/ 0 h 10000"/>
              <a:gd name="connsiteX2" fmla="*/ 8706 w 10000"/>
              <a:gd name="connsiteY2" fmla="*/ 2416 h 10000"/>
              <a:gd name="connsiteX3" fmla="*/ 10000 w 10000"/>
              <a:gd name="connsiteY3" fmla="*/ 5000 h 10000"/>
              <a:gd name="connsiteX4" fmla="*/ 7500 w 10000"/>
              <a:gd name="connsiteY4" fmla="*/ 10000 h 10000"/>
              <a:gd name="connsiteX5" fmla="*/ 509 w 10000"/>
              <a:gd name="connsiteY5" fmla="*/ 9999 h 10000"/>
              <a:gd name="connsiteX0" fmla="*/ 48 w 9539"/>
              <a:gd name="connsiteY0" fmla="*/ 7583 h 7584"/>
              <a:gd name="connsiteX1" fmla="*/ 64 w 9539"/>
              <a:gd name="connsiteY1" fmla="*/ 32 h 7584"/>
              <a:gd name="connsiteX2" fmla="*/ 8245 w 9539"/>
              <a:gd name="connsiteY2" fmla="*/ 0 h 7584"/>
              <a:gd name="connsiteX3" fmla="*/ 9539 w 9539"/>
              <a:gd name="connsiteY3" fmla="*/ 2584 h 7584"/>
              <a:gd name="connsiteX4" fmla="*/ 7039 w 9539"/>
              <a:gd name="connsiteY4" fmla="*/ 7584 h 7584"/>
              <a:gd name="connsiteX5" fmla="*/ 48 w 9539"/>
              <a:gd name="connsiteY5" fmla="*/ 7583 h 7584"/>
              <a:gd name="connsiteX0" fmla="*/ 76 w 10026"/>
              <a:gd name="connsiteY0" fmla="*/ 9999 h 10000"/>
              <a:gd name="connsiteX1" fmla="*/ 93 w 10026"/>
              <a:gd name="connsiteY1" fmla="*/ 42 h 10000"/>
              <a:gd name="connsiteX2" fmla="*/ 8669 w 10026"/>
              <a:gd name="connsiteY2" fmla="*/ 0 h 10000"/>
              <a:gd name="connsiteX3" fmla="*/ 10026 w 10026"/>
              <a:gd name="connsiteY3" fmla="*/ 3407 h 10000"/>
              <a:gd name="connsiteX4" fmla="*/ 7405 w 10026"/>
              <a:gd name="connsiteY4" fmla="*/ 10000 h 10000"/>
              <a:gd name="connsiteX5" fmla="*/ 76 w 10026"/>
              <a:gd name="connsiteY5" fmla="*/ 9999 h 10000"/>
              <a:gd name="connsiteX0" fmla="*/ 0 w 9950"/>
              <a:gd name="connsiteY0" fmla="*/ 9999 h 10000"/>
              <a:gd name="connsiteX1" fmla="*/ 17 w 9950"/>
              <a:gd name="connsiteY1" fmla="*/ 42 h 10000"/>
              <a:gd name="connsiteX2" fmla="*/ 8593 w 9950"/>
              <a:gd name="connsiteY2" fmla="*/ 0 h 10000"/>
              <a:gd name="connsiteX3" fmla="*/ 9950 w 9950"/>
              <a:gd name="connsiteY3" fmla="*/ 3407 h 10000"/>
              <a:gd name="connsiteX4" fmla="*/ 7329 w 9950"/>
              <a:gd name="connsiteY4" fmla="*/ 10000 h 10000"/>
              <a:gd name="connsiteX5" fmla="*/ 0 w 9950"/>
              <a:gd name="connsiteY5" fmla="*/ 9999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0" h="10000">
                <a:moveTo>
                  <a:pt x="0" y="9999"/>
                </a:moveTo>
                <a:cubicBezTo>
                  <a:pt x="6" y="5793"/>
                  <a:pt x="11" y="4605"/>
                  <a:pt x="17" y="42"/>
                </a:cubicBezTo>
                <a:lnTo>
                  <a:pt x="8593" y="0"/>
                </a:lnTo>
                <a:lnTo>
                  <a:pt x="9950" y="3407"/>
                </a:lnTo>
                <a:lnTo>
                  <a:pt x="7329" y="10000"/>
                </a:lnTo>
                <a:lnTo>
                  <a:pt x="0" y="9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BEBAE148-193B-818A-EB7B-1F9247F8F7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832350" y="4519613"/>
            <a:ext cx="6989763" cy="1808162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10000"/>
          </a:bodyPr>
          <a:lstStyle>
            <a:lvl1pPr marL="0" indent="0" algn="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>
                <a:solidFill>
                  <a:schemeClr val="bg1"/>
                </a:solidFill>
                <a:latin typeface="Montserrat" pitchFamily="2" charset="77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latin typeface="Montserrat"/>
              </a:rPr>
              <a:t>Allison Scott</a:t>
            </a:r>
            <a:endParaRPr lang="en-US"/>
          </a:p>
          <a:p>
            <a:r>
              <a:rPr lang="en-US" sz="1800" b="0">
                <a:latin typeface="Montserrat"/>
              </a:rPr>
              <a:t>Director, Light Rail Modernization Program</a:t>
            </a:r>
            <a:endParaRPr lang="en-US" sz="1800"/>
          </a:p>
          <a:p>
            <a:r>
              <a:rPr lang="en-US">
                <a:latin typeface="Montserrat"/>
              </a:rPr>
              <a:t>Jamie Richardson</a:t>
            </a:r>
            <a:endParaRPr lang="en-US"/>
          </a:p>
          <a:p>
            <a:r>
              <a:rPr lang="en-US" sz="1800" b="0">
                <a:latin typeface="Montserrat"/>
              </a:rPr>
              <a:t>Deputy Director, Light Rail Modernization Program</a:t>
            </a:r>
          </a:p>
          <a:p>
            <a:r>
              <a:rPr lang="en-US" sz="1900">
                <a:latin typeface="Montserrat"/>
              </a:rPr>
              <a:t>WARES  March 2026</a:t>
            </a:r>
            <a:endParaRPr lang="en-US" sz="1900">
              <a:solidFill>
                <a:srgbClr val="000000"/>
              </a:solidFill>
              <a:latin typeface="Montserrat"/>
            </a:endParaRPr>
          </a:p>
          <a:p>
            <a:endParaRPr lang="en-US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91E0ACF0-9A8B-39EA-9202-E86C6411A453}"/>
              </a:ext>
            </a:extLst>
          </p:cNvPr>
          <p:cNvSpPr>
            <a:spLocks noGrp="1"/>
          </p:cNvSpPr>
          <p:nvPr/>
        </p:nvSpPr>
        <p:spPr>
          <a:xfrm>
            <a:off x="5069988" y="2235200"/>
            <a:ext cx="7122012" cy="238760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rmAutofit fontScale="97500"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chemeClr val="bg2"/>
                </a:solidFill>
                <a:latin typeface="Montserrat" pitchFamily="2" charset="77"/>
                <a:ea typeface="+mj-ea"/>
                <a:cs typeface="+mj-cs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8B518"/>
                </a:solidFill>
                <a:effectLst/>
                <a:uLnTx/>
                <a:uFillTx/>
                <a:latin typeface="Montserrat" pitchFamily="2" charset="77"/>
                <a:ea typeface="+mj-ea"/>
                <a:cs typeface="+mj-cs"/>
              </a:rPr>
              <a:t> MTA Light Rail </a:t>
            </a:r>
            <a:b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8B518"/>
                </a:solidFill>
                <a:effectLst/>
                <a:uLnTx/>
                <a:uFillTx/>
                <a:latin typeface="Montserrat" pitchFamily="2" charset="77"/>
                <a:ea typeface="+mj-ea"/>
                <a:cs typeface="+mj-cs"/>
              </a:rPr>
            </a:b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8B518"/>
                </a:solidFill>
                <a:effectLst/>
                <a:uLnTx/>
                <a:uFillTx/>
                <a:latin typeface="Montserrat" pitchFamily="2" charset="77"/>
                <a:ea typeface="+mj-ea"/>
                <a:cs typeface="+mj-cs"/>
              </a:rPr>
              <a:t>Modernization Program</a:t>
            </a:r>
            <a:b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8B518"/>
                </a:solidFill>
                <a:effectLst/>
                <a:uLnTx/>
                <a:uFillTx/>
                <a:latin typeface="Montserrat" pitchFamily="2" charset="77"/>
                <a:ea typeface="+mj-ea"/>
                <a:cs typeface="+mj-cs"/>
              </a:rPr>
            </a:b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8B518"/>
                </a:solidFill>
                <a:effectLst/>
                <a:uLnTx/>
                <a:uFillTx/>
                <a:latin typeface="Montserrat" pitchFamily="2" charset="77"/>
                <a:ea typeface="+mj-ea"/>
                <a:cs typeface="+mj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312677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E7E1B-970B-D5BA-E8D8-94D1F82745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F7331E-7C2B-7F7C-20F5-02A31583C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Agenda</a:t>
            </a:r>
            <a:endParaRPr lang="en-US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B96A54F6-2094-5457-5C13-7E1BC3BB1D4F}"/>
              </a:ext>
            </a:extLst>
          </p:cNvPr>
          <p:cNvSpPr txBox="1">
            <a:spLocks/>
          </p:cNvSpPr>
          <p:nvPr/>
        </p:nvSpPr>
        <p:spPr>
          <a:xfrm>
            <a:off x="636318" y="1448765"/>
            <a:ext cx="9816718" cy="462567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defPPr>
              <a:defRPr lang="en-US"/>
            </a:defPPr>
            <a:lvl1pPr marL="342900" marR="0" lvl="0" indent="-342900" defTabSz="457200" fontAlgn="auto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 kumimoji="0" sz="24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1pPr>
            <a:lvl2pPr marL="742950" lvl="1" indent="-285750" defTabSz="457200">
              <a:spcBef>
                <a:spcPct val="20000"/>
              </a:spcBef>
              <a:buFont typeface="Arial"/>
              <a:buChar char="–"/>
              <a:defRPr kumimoji="0" sz="22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2pPr>
            <a:lvl3pPr marL="1138238" lvl="2" indent="-223838" defTabSz="457200">
              <a:spcBef>
                <a:spcPct val="20000"/>
              </a:spcBef>
              <a:buFont typeface="Arial" panose="020B0604020202020204" pitchFamily="34" charset="0"/>
              <a:buChar char="•"/>
              <a:defRPr kumimoji="0" sz="20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3pPr>
            <a:lvl4pPr marL="1600200" indent="-228600" defTabSz="457200">
              <a:spcBef>
                <a:spcPct val="20000"/>
              </a:spcBef>
              <a:buFont typeface="Arial"/>
              <a:buChar char="–"/>
              <a:defRPr sz="2000"/>
            </a:lvl4pPr>
            <a:lvl5pPr marL="2057400" indent="-228600" defTabSz="457200">
              <a:spcBef>
                <a:spcPct val="20000"/>
              </a:spcBef>
              <a:buFont typeface="Arial"/>
              <a:buChar char="»"/>
              <a:defRPr sz="2000"/>
            </a:lvl5pPr>
            <a:lvl6pPr marL="2514600" indent="-228600" defTabSz="457200">
              <a:spcBef>
                <a:spcPct val="20000"/>
              </a:spcBef>
              <a:buFont typeface="Arial"/>
              <a:buChar char="•"/>
              <a:defRPr sz="2000"/>
            </a:lvl6pPr>
            <a:lvl7pPr marL="2971800" indent="-228600" defTabSz="457200">
              <a:spcBef>
                <a:spcPct val="20000"/>
              </a:spcBef>
              <a:buFont typeface="Arial"/>
              <a:buChar char="•"/>
              <a:defRPr sz="2000"/>
            </a:lvl7pPr>
            <a:lvl8pPr marL="3429000" indent="-228600" defTabSz="457200">
              <a:spcBef>
                <a:spcPct val="20000"/>
              </a:spcBef>
              <a:buFont typeface="Arial"/>
              <a:buChar char="•"/>
              <a:defRPr sz="2000"/>
            </a:lvl8pPr>
            <a:lvl9pPr marL="3886200" indent="-228600" defTabSz="457200">
              <a:spcBef>
                <a:spcPct val="20000"/>
              </a:spcBef>
              <a:buFont typeface="Arial"/>
              <a:buChar char="•"/>
              <a:defRPr sz="2000"/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Central Light Rail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Light Rail Modernization Program (LRMP) Overview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eelawadee UI" panose="020B0502040204020203" pitchFamily="34" charset="-34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Program Goals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Partner Coordination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Schedule</a:t>
            </a: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eelawadee UI" panose="020B0502040204020203" pitchFamily="34" charset="-34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6672152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E7E1B-970B-D5BA-E8D8-94D1F82745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F7331E-7C2B-7F7C-20F5-02A31583C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Central Light Rail</a:t>
            </a:r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89D65DF-303C-B158-B2D1-353F3E375208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schemeClr val="accent5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9627235" y="560072"/>
            <a:ext cx="2561463" cy="6297928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4730CE87-F6A9-C12C-C308-AD09A3EC30B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31965" y="576263"/>
            <a:ext cx="2795270" cy="193611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3F7BC48-E2AC-B601-FEB2-068F4F2E2A7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32600" y="2580640"/>
            <a:ext cx="2804160" cy="18288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F914CB1-E298-6E55-CAB0-44A5AA0987D4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4364" r="-470" b="-311"/>
          <a:stretch>
            <a:fillRect/>
          </a:stretch>
        </p:blipFill>
        <p:spPr>
          <a:xfrm>
            <a:off x="6837997" y="4503738"/>
            <a:ext cx="2806141" cy="2358722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65127302-B695-B8C3-6D11-A823914B5253}"/>
              </a:ext>
            </a:extLst>
          </p:cNvPr>
          <p:cNvGrpSpPr/>
          <p:nvPr/>
        </p:nvGrpSpPr>
        <p:grpSpPr>
          <a:xfrm>
            <a:off x="4270502" y="1596180"/>
            <a:ext cx="2479155" cy="4225712"/>
            <a:chOff x="4270502" y="1596180"/>
            <a:chExt cx="2479155" cy="4225712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1D3706FF-9E3B-1833-F8B5-2F9CAF1AC85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duotone>
                <a:schemeClr val="accent5">
                  <a:shade val="45000"/>
                  <a:satMod val="135000"/>
                </a:schemeClr>
                <a:prstClr val="white"/>
              </a:duotone>
            </a:blip>
            <a:srcRect l="30145" t="2217" r="20187" b="2832"/>
            <a:stretch>
              <a:fillRect/>
            </a:stretch>
          </p:blipFill>
          <p:spPr>
            <a:xfrm>
              <a:off x="4270502" y="1596180"/>
              <a:ext cx="2479155" cy="4225712"/>
            </a:xfrm>
            <a:prstGeom prst="rect">
              <a:avLst/>
            </a:prstGeom>
          </p:spPr>
        </p:pic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B549992-139B-4226-97EB-3198503D2B9B}"/>
                </a:ext>
              </a:extLst>
            </p:cNvPr>
            <p:cNvSpPr/>
            <p:nvPr/>
          </p:nvSpPr>
          <p:spPr>
            <a:xfrm>
              <a:off x="4837164" y="3252260"/>
              <a:ext cx="1709928" cy="2130552"/>
            </a:xfrm>
            <a:custGeom>
              <a:avLst/>
              <a:gdLst>
                <a:gd name="connsiteX0" fmla="*/ 0 w 1709928"/>
                <a:gd name="connsiteY0" fmla="*/ 0 h 2130552"/>
                <a:gd name="connsiteX1" fmla="*/ 1700784 w 1709928"/>
                <a:gd name="connsiteY1" fmla="*/ 9144 h 2130552"/>
                <a:gd name="connsiteX2" fmla="*/ 1709928 w 1709928"/>
                <a:gd name="connsiteY2" fmla="*/ 1947672 h 2130552"/>
                <a:gd name="connsiteX3" fmla="*/ 1499616 w 1709928"/>
                <a:gd name="connsiteY3" fmla="*/ 2130552 h 2130552"/>
                <a:gd name="connsiteX4" fmla="*/ 1188720 w 1709928"/>
                <a:gd name="connsiteY4" fmla="*/ 1984248 h 2130552"/>
                <a:gd name="connsiteX5" fmla="*/ 941832 w 1709928"/>
                <a:gd name="connsiteY5" fmla="*/ 1673352 h 2130552"/>
                <a:gd name="connsiteX6" fmla="*/ 9144 w 1709928"/>
                <a:gd name="connsiteY6" fmla="*/ 1170432 h 2130552"/>
                <a:gd name="connsiteX7" fmla="*/ 0 w 1709928"/>
                <a:gd name="connsiteY7" fmla="*/ 0 h 213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9928" h="2130552">
                  <a:moveTo>
                    <a:pt x="0" y="0"/>
                  </a:moveTo>
                  <a:lnTo>
                    <a:pt x="1700784" y="9144"/>
                  </a:lnTo>
                  <a:lnTo>
                    <a:pt x="1709928" y="1947672"/>
                  </a:lnTo>
                  <a:lnTo>
                    <a:pt x="1499616" y="2130552"/>
                  </a:lnTo>
                  <a:lnTo>
                    <a:pt x="1188720" y="1984248"/>
                  </a:lnTo>
                  <a:lnTo>
                    <a:pt x="941832" y="1673352"/>
                  </a:lnTo>
                  <a:lnTo>
                    <a:pt x="9144" y="117043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2225">
              <a:solidFill>
                <a:srgbClr val="C00000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4" name="Content Placeholder 5">
            <a:extLst>
              <a:ext uri="{FF2B5EF4-FFF2-40B4-BE49-F238E27FC236}">
                <a16:creationId xmlns:a16="http://schemas.microsoft.com/office/drawing/2014/main" id="{72DA2A21-A704-D48B-6CF2-DA1052381197}"/>
              </a:ext>
            </a:extLst>
          </p:cNvPr>
          <p:cNvSpPr txBox="1">
            <a:spLocks/>
          </p:cNvSpPr>
          <p:nvPr/>
        </p:nvSpPr>
        <p:spPr>
          <a:xfrm>
            <a:off x="491603" y="1509725"/>
            <a:ext cx="4388701" cy="462567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defPPr>
              <a:defRPr lang="en-US"/>
            </a:defPPr>
            <a:lvl1pPr marL="342900" marR="0" lvl="0" indent="-342900" defTabSz="457200" fontAlgn="auto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 kumimoji="0" sz="24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1pPr>
            <a:lvl2pPr marL="742950" lvl="1" indent="-285750" defTabSz="457200">
              <a:spcBef>
                <a:spcPct val="20000"/>
              </a:spcBef>
              <a:buFont typeface="Arial"/>
              <a:buChar char="–"/>
              <a:defRPr kumimoji="0" sz="22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2pPr>
            <a:lvl3pPr marL="1138238" lvl="2" indent="-223838" defTabSz="457200">
              <a:spcBef>
                <a:spcPct val="20000"/>
              </a:spcBef>
              <a:buFont typeface="Arial" panose="020B0604020202020204" pitchFamily="34" charset="0"/>
              <a:buChar char="•"/>
              <a:defRPr kumimoji="0" sz="20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3pPr>
            <a:lvl4pPr marL="1600200" indent="-228600" defTabSz="457200">
              <a:spcBef>
                <a:spcPct val="20000"/>
              </a:spcBef>
              <a:buFont typeface="Arial"/>
              <a:buChar char="–"/>
              <a:defRPr sz="2000"/>
            </a:lvl4pPr>
            <a:lvl5pPr marL="2057400" indent="-228600" defTabSz="457200">
              <a:spcBef>
                <a:spcPct val="20000"/>
              </a:spcBef>
              <a:buFont typeface="Arial"/>
              <a:buChar char="»"/>
              <a:defRPr sz="2000"/>
            </a:lvl5pPr>
            <a:lvl6pPr marL="2514600" indent="-228600" defTabSz="457200">
              <a:spcBef>
                <a:spcPct val="20000"/>
              </a:spcBef>
              <a:buFont typeface="Arial"/>
              <a:buChar char="•"/>
              <a:defRPr sz="2000"/>
            </a:lvl6pPr>
            <a:lvl7pPr marL="2971800" indent="-228600" defTabSz="457200">
              <a:spcBef>
                <a:spcPct val="20000"/>
              </a:spcBef>
              <a:buFont typeface="Arial"/>
              <a:buChar char="•"/>
              <a:defRPr sz="2000"/>
            </a:lvl7pPr>
            <a:lvl8pPr marL="3429000" indent="-228600" defTabSz="457200">
              <a:spcBef>
                <a:spcPct val="20000"/>
              </a:spcBef>
              <a:buFont typeface="Arial"/>
              <a:buChar char="•"/>
              <a:defRPr sz="2000"/>
            </a:lvl8pPr>
            <a:lvl9pPr marL="3886200" indent="-228600" defTabSz="457200">
              <a:spcBef>
                <a:spcPct val="20000"/>
              </a:spcBef>
              <a:buFont typeface="Arial"/>
              <a:buChar char="•"/>
              <a:defRPr sz="2000"/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Leelawadee UI"/>
              </a:rPr>
              <a:t>33 stations from Hunt Valley to Cromwell and BWI Airport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Leelawadee UI"/>
              </a:rPr>
              <a:t>Operations began in April 1992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Leelawadee UI"/>
              </a:rPr>
              <a:t>52 vehicles in fleet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Leelawadee UI"/>
              </a:rPr>
              <a:t>~57 miles of track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Leelawadee UI"/>
              </a:rPr>
              <a:t>Over 5.2 million rides in 2024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2335922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F34CE-4CDB-295E-5697-52D6635A1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382F6D-9D76-403A-618C-27AB96BADB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sz="3400">
                <a:latin typeface="Montserrat"/>
              </a:rPr>
              <a:t>Why Modernize the Light Rail System?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1FF0B5B3-17EE-2464-4C91-9C2476EC4607}"/>
              </a:ext>
            </a:extLst>
          </p:cNvPr>
          <p:cNvSpPr txBox="1">
            <a:spLocks/>
          </p:cNvSpPr>
          <p:nvPr/>
        </p:nvSpPr>
        <p:spPr>
          <a:xfrm>
            <a:off x="636318" y="1479199"/>
            <a:ext cx="11227869" cy="824210"/>
          </a:xfrm>
          <a:prstGeom prst="rect">
            <a:avLst/>
          </a:prstGeom>
        </p:spPr>
        <p:txBody>
          <a:bodyPr lIns="91440" tIns="45720" rIns="91440" bIns="45720" anchor="t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The current Light Rail operation </a:t>
            </a: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has not been modernized since the initial construction 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and subsequent expansion of the original system.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ptos" panose="02110004020202020204"/>
              <a:ea typeface="+mn-ea"/>
              <a:cs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0505353-7277-0AE7-A986-0D757DD594A9}"/>
              </a:ext>
            </a:extLst>
          </p:cNvPr>
          <p:cNvSpPr txBox="1"/>
          <p:nvPr/>
        </p:nvSpPr>
        <p:spPr>
          <a:xfrm>
            <a:off x="636318" y="2434790"/>
            <a:ext cx="6636153" cy="340093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Passengers are currently experiencing: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Long headways when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vehicles are out of service for maintenance</a:t>
            </a: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 due to state of good repair needs or emergency repairs after crashes</a:t>
            </a:r>
            <a:endParaRPr kumimoji="0" lang="en-US" sz="2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Arial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Long station dwell times due to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stairs, ramp deployments, and the lack of convenient accessibility</a:t>
            </a: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 with the current system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Long signal delays due to Light Rail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signal system </a:t>
            </a: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and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Baltimore City traffic pattern and signal</a:t>
            </a: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optimization needs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CEF8883-E226-6286-16D9-ECEDC77BC1B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9535" t="1034" r="11860" b="9310"/>
          <a:stretch>
            <a:fillRect/>
          </a:stretch>
        </p:blipFill>
        <p:spPr>
          <a:xfrm>
            <a:off x="7284110" y="2542017"/>
            <a:ext cx="4434377" cy="3417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471331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1ED901-34D1-2F6D-A0A3-A0430C25B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243A12-C80B-26DD-290B-396C88822E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>
            <a:noAutofit/>
          </a:bodyPr>
          <a:lstStyle/>
          <a:p>
            <a:r>
              <a:rPr lang="en-US" sz="3400">
                <a:latin typeface="Montserrat"/>
              </a:rPr>
              <a:t>Light Rail Modernization Program Overview</a:t>
            </a:r>
            <a:endParaRPr lang="en-US" sz="3400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A6045924-9275-E604-59B2-87F764AEB6A7}"/>
              </a:ext>
            </a:extLst>
          </p:cNvPr>
          <p:cNvSpPr txBox="1">
            <a:spLocks/>
          </p:cNvSpPr>
          <p:nvPr/>
        </p:nvSpPr>
        <p:spPr>
          <a:xfrm>
            <a:off x="636318" y="1604753"/>
            <a:ext cx="6974157" cy="4672275"/>
          </a:xfrm>
          <a:prstGeom prst="rect">
            <a:avLst/>
          </a:prstGeom>
        </p:spPr>
        <p:txBody>
          <a:bodyPr vert="horz" lIns="91440" tIns="45720" rIns="91440" bIns="45720" rtlCol="0" anchor="t">
            <a:normAutofit lnSpcReduction="10000"/>
          </a:bodyPr>
          <a:lstStyle>
            <a:defPPr>
              <a:defRPr lang="en-US"/>
            </a:defPPr>
            <a:lvl1pPr marL="342900" marR="0" lvl="0" indent="-342900" defTabSz="457200" fontAlgn="auto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 kumimoji="0" sz="24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1pPr>
            <a:lvl2pPr marL="742950" lvl="1" indent="-285750" defTabSz="457200">
              <a:spcBef>
                <a:spcPct val="20000"/>
              </a:spcBef>
              <a:buFont typeface="Arial"/>
              <a:buChar char="–"/>
              <a:defRPr kumimoji="0" sz="22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2pPr>
            <a:lvl3pPr marL="1138238" lvl="2" indent="-223838" defTabSz="457200">
              <a:spcBef>
                <a:spcPct val="20000"/>
              </a:spcBef>
              <a:buFont typeface="Arial" panose="020B0604020202020204" pitchFamily="34" charset="0"/>
              <a:buChar char="•"/>
              <a:defRPr kumimoji="0" sz="20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3pPr>
            <a:lvl4pPr marL="1600200" indent="-228600" defTabSz="457200">
              <a:spcBef>
                <a:spcPct val="20000"/>
              </a:spcBef>
              <a:buFont typeface="Arial"/>
              <a:buChar char="–"/>
              <a:defRPr sz="2000"/>
            </a:lvl4pPr>
            <a:lvl5pPr marL="2057400" indent="-228600" defTabSz="457200">
              <a:spcBef>
                <a:spcPct val="20000"/>
              </a:spcBef>
              <a:buFont typeface="Arial"/>
              <a:buChar char="»"/>
              <a:defRPr sz="2000"/>
            </a:lvl5pPr>
            <a:lvl6pPr marL="2514600" indent="-228600" defTabSz="457200">
              <a:spcBef>
                <a:spcPct val="20000"/>
              </a:spcBef>
              <a:buFont typeface="Arial"/>
              <a:buChar char="•"/>
              <a:defRPr sz="2000"/>
            </a:lvl6pPr>
            <a:lvl7pPr marL="2971800" indent="-228600" defTabSz="457200">
              <a:spcBef>
                <a:spcPct val="20000"/>
              </a:spcBef>
              <a:buFont typeface="Arial"/>
              <a:buChar char="•"/>
              <a:defRPr sz="2000"/>
            </a:lvl7pPr>
            <a:lvl8pPr marL="3429000" indent="-228600" defTabSz="457200">
              <a:spcBef>
                <a:spcPct val="20000"/>
              </a:spcBef>
              <a:buFont typeface="Arial"/>
              <a:buChar char="•"/>
              <a:defRPr sz="2000"/>
            </a:lvl8pPr>
            <a:lvl9pPr marL="3886200" indent="-228600" defTabSz="457200">
              <a:spcBef>
                <a:spcPct val="20000"/>
              </a:spcBef>
              <a:buFont typeface="Arial"/>
              <a:buChar char="•"/>
              <a:defRPr sz="2000"/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In 2024, MTA won a </a:t>
            </a:r>
            <a:r>
              <a:rPr kumimoji="0" lang="en-US" sz="2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$213 million Rail Vehicle Replacement grant</a:t>
            </a: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 to modernize the Light Rail Fleet.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The need to upgrade MTA’s current light rail vehicles is </a:t>
            </a:r>
            <a:r>
              <a:rPr kumimoji="0" lang="en-US" sz="20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a once-in-a-generation opportunity to improve the system</a:t>
            </a: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. 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LRMP is an over $1 billion program of investments in </a:t>
            </a:r>
            <a:r>
              <a:rPr kumimoji="0" lang="en-US" sz="2000" b="1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light rail vehicles, signal systems, stations, track, and maintenance facilities </a:t>
            </a: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for Baltimore’s Central Light Rail line.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200" b="0" i="0" u="none" strike="noStrike" kern="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The 2025 Moore-Miller transportation budget provides </a:t>
            </a:r>
            <a:r>
              <a:rPr kumimoji="0" lang="en-US" sz="2200" b="1" i="0" u="none" strike="noStrike" kern="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additional revenue that fully funds this program.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 panose="020B0502040204020203" pitchFamily="34" charset="-34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D1637A6-CBD4-B48B-1621-D8E66B7B95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94" t="4712" r="15675" b="2164"/>
          <a:stretch>
            <a:fillRect/>
          </a:stretch>
        </p:blipFill>
        <p:spPr>
          <a:xfrm>
            <a:off x="8215433" y="1597771"/>
            <a:ext cx="3157417" cy="46792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41193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2A24D6-2CAA-1A58-E9BD-011FA154F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0FE3BE-9795-217A-94C3-293E8E45AD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sz="3400">
                <a:latin typeface="Montserrat"/>
              </a:rPr>
              <a:t>LRM Program Scope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1A07239-4720-0A04-F992-14EA1005D82D}"/>
              </a:ext>
            </a:extLst>
          </p:cNvPr>
          <p:cNvGrpSpPr/>
          <p:nvPr/>
        </p:nvGrpSpPr>
        <p:grpSpPr>
          <a:xfrm>
            <a:off x="6520718" y="1346116"/>
            <a:ext cx="5251912" cy="4671564"/>
            <a:chOff x="6086476" y="1131415"/>
            <a:chExt cx="5562727" cy="4972353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BD4C266D-64C5-89F8-0119-1429F472D89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5545" r="9032" b="4913"/>
            <a:stretch>
              <a:fillRect/>
            </a:stretch>
          </p:blipFill>
          <p:spPr>
            <a:xfrm>
              <a:off x="6086476" y="1131415"/>
              <a:ext cx="5562727" cy="4972353"/>
            </a:xfrm>
            <a:prstGeom prst="rect">
              <a:avLst/>
            </a:prstGeom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C9BA48E-0C55-3E35-B9B3-7EDC7A27436E}"/>
                </a:ext>
              </a:extLst>
            </p:cNvPr>
            <p:cNvGrpSpPr/>
            <p:nvPr/>
          </p:nvGrpSpPr>
          <p:grpSpPr>
            <a:xfrm>
              <a:off x="6095999" y="5412827"/>
              <a:ext cx="3126828" cy="407276"/>
              <a:chOff x="6095999" y="5412827"/>
              <a:chExt cx="3126828" cy="407276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318826D3-555A-3BE8-304A-776D907FFECF}"/>
                  </a:ext>
                </a:extLst>
              </p:cNvPr>
              <p:cNvSpPr/>
              <p:nvPr/>
            </p:nvSpPr>
            <p:spPr>
              <a:xfrm>
                <a:off x="8933793" y="5412827"/>
                <a:ext cx="289034" cy="40727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67058B06-035D-964D-9F69-C5E804653020}"/>
                  </a:ext>
                </a:extLst>
              </p:cNvPr>
              <p:cNvSpPr/>
              <p:nvPr/>
            </p:nvSpPr>
            <p:spPr>
              <a:xfrm>
                <a:off x="6095999" y="5412827"/>
                <a:ext cx="3126828" cy="407276"/>
              </a:xfrm>
              <a:prstGeom prst="rect">
                <a:avLst/>
              </a:prstGeom>
              <a:noFill/>
              <a:ln w="57150">
                <a:solidFill>
                  <a:srgbClr val="A21C37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B2E47680-58E5-F672-4574-0E73B387B5F0}"/>
                  </a:ext>
                </a:extLst>
              </p:cNvPr>
              <p:cNvSpPr/>
              <p:nvPr/>
            </p:nvSpPr>
            <p:spPr>
              <a:xfrm>
                <a:off x="8933793" y="5412827"/>
                <a:ext cx="289034" cy="407275"/>
              </a:xfrm>
              <a:prstGeom prst="rect">
                <a:avLst/>
              </a:prstGeom>
              <a:noFill/>
              <a:ln w="57150">
                <a:solidFill>
                  <a:srgbClr val="A21C37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D3FAF0C3-6898-D927-ED88-7E4A9B6E6E9B}"/>
              </a:ext>
            </a:extLst>
          </p:cNvPr>
          <p:cNvSpPr txBox="1">
            <a:spLocks/>
          </p:cNvSpPr>
          <p:nvPr/>
        </p:nvSpPr>
        <p:spPr>
          <a:xfrm>
            <a:off x="566133" y="1500030"/>
            <a:ext cx="6327234" cy="4378960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defPPr>
              <a:defRPr lang="en-US"/>
            </a:defPPr>
            <a:lvl1pPr marL="342900" marR="0" lvl="0" indent="-342900" defTabSz="457200" fontAlgn="auto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 kumimoji="0" sz="24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1pPr>
            <a:lvl2pPr marL="742950" lvl="1" indent="-285750" defTabSz="457200">
              <a:spcBef>
                <a:spcPct val="20000"/>
              </a:spcBef>
              <a:buFont typeface="Arial"/>
              <a:buChar char="–"/>
              <a:defRPr kumimoji="0" sz="22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2pPr>
            <a:lvl3pPr marL="1138238" lvl="2" indent="-223838" defTabSz="457200">
              <a:spcBef>
                <a:spcPct val="20000"/>
              </a:spcBef>
              <a:buFont typeface="Arial" panose="020B0604020202020204" pitchFamily="34" charset="0"/>
              <a:buChar char="•"/>
              <a:defRPr kumimoji="0" sz="20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3pPr>
            <a:lvl4pPr marL="1600200" indent="-228600" defTabSz="457200">
              <a:spcBef>
                <a:spcPct val="20000"/>
              </a:spcBef>
              <a:buFont typeface="Arial"/>
              <a:buChar char="–"/>
              <a:defRPr sz="2000"/>
            </a:lvl4pPr>
            <a:lvl5pPr marL="2057400" indent="-228600" defTabSz="457200">
              <a:spcBef>
                <a:spcPct val="20000"/>
              </a:spcBef>
              <a:buFont typeface="Arial"/>
              <a:buChar char="»"/>
              <a:defRPr sz="2000"/>
            </a:lvl5pPr>
            <a:lvl6pPr marL="2514600" indent="-228600" defTabSz="457200">
              <a:spcBef>
                <a:spcPct val="20000"/>
              </a:spcBef>
              <a:buFont typeface="Arial"/>
              <a:buChar char="•"/>
              <a:defRPr sz="2000"/>
            </a:lvl6pPr>
            <a:lvl7pPr marL="2971800" indent="-228600" defTabSz="457200">
              <a:spcBef>
                <a:spcPct val="20000"/>
              </a:spcBef>
              <a:buFont typeface="Arial"/>
              <a:buChar char="•"/>
              <a:defRPr sz="2000"/>
            </a:lvl7pPr>
            <a:lvl8pPr marL="3429000" indent="-228600" defTabSz="457200">
              <a:spcBef>
                <a:spcPct val="20000"/>
              </a:spcBef>
              <a:buFont typeface="Arial"/>
              <a:buChar char="•"/>
              <a:defRPr sz="2000"/>
            </a:lvl8pPr>
            <a:lvl9pPr marL="3886200" indent="-228600" defTabSz="457200">
              <a:spcBef>
                <a:spcPct val="20000"/>
              </a:spcBef>
              <a:buFont typeface="Arial"/>
              <a:buChar char="•"/>
              <a:defRPr sz="2000"/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Replacing 52 vehicles with fully accessible modern low floor vehicles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Upgrading maintenance facilities to support new vehicles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,Sans-Serif" panose="020B0604020202020204" pitchFamily="34" charset="0"/>
              <a:buChar char="•"/>
              <a:tabLst/>
              <a:defRPr/>
            </a:pPr>
            <a:r>
              <a:rPr kumimoji="0" lang="en-US" sz="2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Updating power and train control systems and r</a:t>
            </a: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eplacing track in the CBD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Upgrading all 33 stations for accessibility with new vehicles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Removing boarding “high blocks”</a:t>
            </a: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Leelawadee UI"/>
            </a:endParaRP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Maintain ability to serve three-car trains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Upgrading amenities and safety components where possible</a:t>
            </a:r>
            <a:endParaRPr kumimoji="0" lang="en-US" sz="2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eelawadee UI" panose="020B0502040204020203" pitchFamily="34" charset="-34"/>
              <a:ea typeface="+mn-ea"/>
              <a:cs typeface="Leelawadee UI" panose="020B0502040204020203" pitchFamily="34" charset="-34"/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4139A4-C2E3-E0DF-8E25-E3BAACED9A39}"/>
              </a:ext>
            </a:extLst>
          </p:cNvPr>
          <p:cNvSpPr/>
          <p:nvPr/>
        </p:nvSpPr>
        <p:spPr>
          <a:xfrm>
            <a:off x="9189877" y="1346116"/>
            <a:ext cx="358236" cy="4176270"/>
          </a:xfrm>
          <a:custGeom>
            <a:avLst/>
            <a:gdLst>
              <a:gd name="connsiteX0" fmla="*/ 358219 w 358219"/>
              <a:gd name="connsiteY0" fmla="*/ 0 h 4176074"/>
              <a:gd name="connsiteX1" fmla="*/ 273378 w 358219"/>
              <a:gd name="connsiteY1" fmla="*/ 292231 h 4176074"/>
              <a:gd name="connsiteX2" fmla="*/ 84842 w 358219"/>
              <a:gd name="connsiteY2" fmla="*/ 452487 h 4176074"/>
              <a:gd name="connsiteX3" fmla="*/ 103695 w 358219"/>
              <a:gd name="connsiteY3" fmla="*/ 593889 h 4176074"/>
              <a:gd name="connsiteX4" fmla="*/ 160256 w 358219"/>
              <a:gd name="connsiteY4" fmla="*/ 603315 h 4176074"/>
              <a:gd name="connsiteX5" fmla="*/ 216817 w 358219"/>
              <a:gd name="connsiteY5" fmla="*/ 678730 h 4176074"/>
              <a:gd name="connsiteX6" fmla="*/ 0 w 358219"/>
              <a:gd name="connsiteY6" fmla="*/ 1065229 h 4176074"/>
              <a:gd name="connsiteX7" fmla="*/ 18854 w 358219"/>
              <a:gd name="connsiteY7" fmla="*/ 4053526 h 4176074"/>
              <a:gd name="connsiteX8" fmla="*/ 56561 w 358219"/>
              <a:gd name="connsiteY8" fmla="*/ 4176074 h 4176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8219" h="4176074">
                <a:moveTo>
                  <a:pt x="358219" y="0"/>
                </a:moveTo>
                <a:lnTo>
                  <a:pt x="273378" y="292231"/>
                </a:lnTo>
                <a:lnTo>
                  <a:pt x="84842" y="452487"/>
                </a:lnTo>
                <a:lnTo>
                  <a:pt x="103695" y="593889"/>
                </a:lnTo>
                <a:lnTo>
                  <a:pt x="160256" y="603315"/>
                </a:lnTo>
                <a:lnTo>
                  <a:pt x="216817" y="678730"/>
                </a:lnTo>
                <a:lnTo>
                  <a:pt x="0" y="1065229"/>
                </a:lnTo>
                <a:lnTo>
                  <a:pt x="18854" y="4053526"/>
                </a:lnTo>
                <a:lnTo>
                  <a:pt x="56561" y="4176074"/>
                </a:lnTo>
              </a:path>
            </a:pathLst>
          </a:custGeom>
          <a:noFill/>
          <a:ln w="31750" cap="flat">
            <a:solidFill>
              <a:schemeClr val="tx1">
                <a:lumMod val="65000"/>
                <a:lumOff val="35000"/>
              </a:schemeClr>
            </a:solidFill>
            <a:prstDash val="dash"/>
            <a:miter lim="800000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6193E4D-5CA9-ACF5-425B-09521E4F5E9A}"/>
              </a:ext>
            </a:extLst>
          </p:cNvPr>
          <p:cNvSpPr/>
          <p:nvPr/>
        </p:nvSpPr>
        <p:spPr>
          <a:xfrm>
            <a:off x="9368965" y="1430473"/>
            <a:ext cx="709193" cy="4044288"/>
          </a:xfrm>
          <a:custGeom>
            <a:avLst/>
            <a:gdLst>
              <a:gd name="connsiteX0" fmla="*/ 838985 w 838985"/>
              <a:gd name="connsiteY0" fmla="*/ 0 h 4157220"/>
              <a:gd name="connsiteX1" fmla="*/ 499620 w 838985"/>
              <a:gd name="connsiteY1" fmla="*/ 113121 h 4157220"/>
              <a:gd name="connsiteX2" fmla="*/ 405352 w 838985"/>
              <a:gd name="connsiteY2" fmla="*/ 179109 h 4157220"/>
              <a:gd name="connsiteX3" fmla="*/ 273377 w 838985"/>
              <a:gd name="connsiteY3" fmla="*/ 301657 h 4157220"/>
              <a:gd name="connsiteX4" fmla="*/ 179109 w 838985"/>
              <a:gd name="connsiteY4" fmla="*/ 471340 h 4157220"/>
              <a:gd name="connsiteX5" fmla="*/ 131975 w 838985"/>
              <a:gd name="connsiteY5" fmla="*/ 641022 h 4157220"/>
              <a:gd name="connsiteX6" fmla="*/ 141402 w 838985"/>
              <a:gd name="connsiteY6" fmla="*/ 876692 h 4157220"/>
              <a:gd name="connsiteX7" fmla="*/ 94268 w 838985"/>
              <a:gd name="connsiteY7" fmla="*/ 876692 h 4157220"/>
              <a:gd name="connsiteX8" fmla="*/ 94268 w 838985"/>
              <a:gd name="connsiteY8" fmla="*/ 1102936 h 4157220"/>
              <a:gd name="connsiteX9" fmla="*/ 131975 w 838985"/>
              <a:gd name="connsiteY9" fmla="*/ 1112362 h 4157220"/>
              <a:gd name="connsiteX10" fmla="*/ 131975 w 838985"/>
              <a:gd name="connsiteY10" fmla="*/ 1385740 h 4157220"/>
              <a:gd name="connsiteX11" fmla="*/ 94268 w 838985"/>
              <a:gd name="connsiteY11" fmla="*/ 1395167 h 4157220"/>
              <a:gd name="connsiteX12" fmla="*/ 94268 w 838985"/>
              <a:gd name="connsiteY12" fmla="*/ 1545995 h 4157220"/>
              <a:gd name="connsiteX13" fmla="*/ 131975 w 838985"/>
              <a:gd name="connsiteY13" fmla="*/ 1536569 h 4157220"/>
              <a:gd name="connsiteX14" fmla="*/ 131975 w 838985"/>
              <a:gd name="connsiteY14" fmla="*/ 1743958 h 4157220"/>
              <a:gd name="connsiteX15" fmla="*/ 0 w 838985"/>
              <a:gd name="connsiteY15" fmla="*/ 1809946 h 4157220"/>
              <a:gd name="connsiteX16" fmla="*/ 0 w 838985"/>
              <a:gd name="connsiteY16" fmla="*/ 1932494 h 4157220"/>
              <a:gd name="connsiteX17" fmla="*/ 131975 w 838985"/>
              <a:gd name="connsiteY17" fmla="*/ 1970202 h 4157220"/>
              <a:gd name="connsiteX18" fmla="*/ 141402 w 838985"/>
              <a:gd name="connsiteY18" fmla="*/ 2922309 h 4157220"/>
              <a:gd name="connsiteX19" fmla="*/ 122548 w 838985"/>
              <a:gd name="connsiteY19" fmla="*/ 3016577 h 4157220"/>
              <a:gd name="connsiteX20" fmla="*/ 103694 w 838985"/>
              <a:gd name="connsiteY20" fmla="*/ 3129699 h 4157220"/>
              <a:gd name="connsiteX21" fmla="*/ 103694 w 838985"/>
              <a:gd name="connsiteY21" fmla="*/ 3506771 h 4157220"/>
              <a:gd name="connsiteX22" fmla="*/ 141402 w 838985"/>
              <a:gd name="connsiteY22" fmla="*/ 3506771 h 4157220"/>
              <a:gd name="connsiteX23" fmla="*/ 141402 w 838985"/>
              <a:gd name="connsiteY23" fmla="*/ 3657600 h 4157220"/>
              <a:gd name="connsiteX24" fmla="*/ 103694 w 838985"/>
              <a:gd name="connsiteY24" fmla="*/ 3685880 h 4157220"/>
              <a:gd name="connsiteX25" fmla="*/ 122548 w 838985"/>
              <a:gd name="connsiteY25" fmla="*/ 4157220 h 4157220"/>
              <a:gd name="connsiteX0" fmla="*/ 838985 w 838985"/>
              <a:gd name="connsiteY0" fmla="*/ 0 h 4157220"/>
              <a:gd name="connsiteX1" fmla="*/ 499620 w 838985"/>
              <a:gd name="connsiteY1" fmla="*/ 113121 h 4157220"/>
              <a:gd name="connsiteX2" fmla="*/ 424401 w 838985"/>
              <a:gd name="connsiteY2" fmla="*/ 255305 h 4157220"/>
              <a:gd name="connsiteX3" fmla="*/ 273377 w 838985"/>
              <a:gd name="connsiteY3" fmla="*/ 301657 h 4157220"/>
              <a:gd name="connsiteX4" fmla="*/ 179109 w 838985"/>
              <a:gd name="connsiteY4" fmla="*/ 471340 h 4157220"/>
              <a:gd name="connsiteX5" fmla="*/ 131975 w 838985"/>
              <a:gd name="connsiteY5" fmla="*/ 641022 h 4157220"/>
              <a:gd name="connsiteX6" fmla="*/ 141402 w 838985"/>
              <a:gd name="connsiteY6" fmla="*/ 876692 h 4157220"/>
              <a:gd name="connsiteX7" fmla="*/ 94268 w 838985"/>
              <a:gd name="connsiteY7" fmla="*/ 876692 h 4157220"/>
              <a:gd name="connsiteX8" fmla="*/ 94268 w 838985"/>
              <a:gd name="connsiteY8" fmla="*/ 1102936 h 4157220"/>
              <a:gd name="connsiteX9" fmla="*/ 131975 w 838985"/>
              <a:gd name="connsiteY9" fmla="*/ 1112362 h 4157220"/>
              <a:gd name="connsiteX10" fmla="*/ 131975 w 838985"/>
              <a:gd name="connsiteY10" fmla="*/ 1385740 h 4157220"/>
              <a:gd name="connsiteX11" fmla="*/ 94268 w 838985"/>
              <a:gd name="connsiteY11" fmla="*/ 1395167 h 4157220"/>
              <a:gd name="connsiteX12" fmla="*/ 94268 w 838985"/>
              <a:gd name="connsiteY12" fmla="*/ 1545995 h 4157220"/>
              <a:gd name="connsiteX13" fmla="*/ 131975 w 838985"/>
              <a:gd name="connsiteY13" fmla="*/ 1536569 h 4157220"/>
              <a:gd name="connsiteX14" fmla="*/ 131975 w 838985"/>
              <a:gd name="connsiteY14" fmla="*/ 1743958 h 4157220"/>
              <a:gd name="connsiteX15" fmla="*/ 0 w 838985"/>
              <a:gd name="connsiteY15" fmla="*/ 1809946 h 4157220"/>
              <a:gd name="connsiteX16" fmla="*/ 0 w 838985"/>
              <a:gd name="connsiteY16" fmla="*/ 1932494 h 4157220"/>
              <a:gd name="connsiteX17" fmla="*/ 131975 w 838985"/>
              <a:gd name="connsiteY17" fmla="*/ 1970202 h 4157220"/>
              <a:gd name="connsiteX18" fmla="*/ 141402 w 838985"/>
              <a:gd name="connsiteY18" fmla="*/ 2922309 h 4157220"/>
              <a:gd name="connsiteX19" fmla="*/ 122548 w 838985"/>
              <a:gd name="connsiteY19" fmla="*/ 3016577 h 4157220"/>
              <a:gd name="connsiteX20" fmla="*/ 103694 w 838985"/>
              <a:gd name="connsiteY20" fmla="*/ 3129699 h 4157220"/>
              <a:gd name="connsiteX21" fmla="*/ 103694 w 838985"/>
              <a:gd name="connsiteY21" fmla="*/ 3506771 h 4157220"/>
              <a:gd name="connsiteX22" fmla="*/ 141402 w 838985"/>
              <a:gd name="connsiteY22" fmla="*/ 3506771 h 4157220"/>
              <a:gd name="connsiteX23" fmla="*/ 141402 w 838985"/>
              <a:gd name="connsiteY23" fmla="*/ 3657600 h 4157220"/>
              <a:gd name="connsiteX24" fmla="*/ 103694 w 838985"/>
              <a:gd name="connsiteY24" fmla="*/ 3685880 h 4157220"/>
              <a:gd name="connsiteX25" fmla="*/ 122548 w 838985"/>
              <a:gd name="connsiteY25" fmla="*/ 4157220 h 4157220"/>
              <a:gd name="connsiteX0" fmla="*/ 838985 w 838985"/>
              <a:gd name="connsiteY0" fmla="*/ 0 h 4157220"/>
              <a:gd name="connsiteX1" fmla="*/ 537718 w 838985"/>
              <a:gd name="connsiteY1" fmla="*/ 113121 h 4157220"/>
              <a:gd name="connsiteX2" fmla="*/ 424401 w 838985"/>
              <a:gd name="connsiteY2" fmla="*/ 255305 h 4157220"/>
              <a:gd name="connsiteX3" fmla="*/ 273377 w 838985"/>
              <a:gd name="connsiteY3" fmla="*/ 301657 h 4157220"/>
              <a:gd name="connsiteX4" fmla="*/ 179109 w 838985"/>
              <a:gd name="connsiteY4" fmla="*/ 471340 h 4157220"/>
              <a:gd name="connsiteX5" fmla="*/ 131975 w 838985"/>
              <a:gd name="connsiteY5" fmla="*/ 641022 h 4157220"/>
              <a:gd name="connsiteX6" fmla="*/ 141402 w 838985"/>
              <a:gd name="connsiteY6" fmla="*/ 876692 h 4157220"/>
              <a:gd name="connsiteX7" fmla="*/ 94268 w 838985"/>
              <a:gd name="connsiteY7" fmla="*/ 876692 h 4157220"/>
              <a:gd name="connsiteX8" fmla="*/ 94268 w 838985"/>
              <a:gd name="connsiteY8" fmla="*/ 1102936 h 4157220"/>
              <a:gd name="connsiteX9" fmla="*/ 131975 w 838985"/>
              <a:gd name="connsiteY9" fmla="*/ 1112362 h 4157220"/>
              <a:gd name="connsiteX10" fmla="*/ 131975 w 838985"/>
              <a:gd name="connsiteY10" fmla="*/ 1385740 h 4157220"/>
              <a:gd name="connsiteX11" fmla="*/ 94268 w 838985"/>
              <a:gd name="connsiteY11" fmla="*/ 1395167 h 4157220"/>
              <a:gd name="connsiteX12" fmla="*/ 94268 w 838985"/>
              <a:gd name="connsiteY12" fmla="*/ 1545995 h 4157220"/>
              <a:gd name="connsiteX13" fmla="*/ 131975 w 838985"/>
              <a:gd name="connsiteY13" fmla="*/ 1536569 h 4157220"/>
              <a:gd name="connsiteX14" fmla="*/ 131975 w 838985"/>
              <a:gd name="connsiteY14" fmla="*/ 1743958 h 4157220"/>
              <a:gd name="connsiteX15" fmla="*/ 0 w 838985"/>
              <a:gd name="connsiteY15" fmla="*/ 1809946 h 4157220"/>
              <a:gd name="connsiteX16" fmla="*/ 0 w 838985"/>
              <a:gd name="connsiteY16" fmla="*/ 1932494 h 4157220"/>
              <a:gd name="connsiteX17" fmla="*/ 131975 w 838985"/>
              <a:gd name="connsiteY17" fmla="*/ 1970202 h 4157220"/>
              <a:gd name="connsiteX18" fmla="*/ 141402 w 838985"/>
              <a:gd name="connsiteY18" fmla="*/ 2922309 h 4157220"/>
              <a:gd name="connsiteX19" fmla="*/ 122548 w 838985"/>
              <a:gd name="connsiteY19" fmla="*/ 3016577 h 4157220"/>
              <a:gd name="connsiteX20" fmla="*/ 103694 w 838985"/>
              <a:gd name="connsiteY20" fmla="*/ 3129699 h 4157220"/>
              <a:gd name="connsiteX21" fmla="*/ 103694 w 838985"/>
              <a:gd name="connsiteY21" fmla="*/ 3506771 h 4157220"/>
              <a:gd name="connsiteX22" fmla="*/ 141402 w 838985"/>
              <a:gd name="connsiteY22" fmla="*/ 3506771 h 4157220"/>
              <a:gd name="connsiteX23" fmla="*/ 141402 w 838985"/>
              <a:gd name="connsiteY23" fmla="*/ 3657600 h 4157220"/>
              <a:gd name="connsiteX24" fmla="*/ 103694 w 838985"/>
              <a:gd name="connsiteY24" fmla="*/ 3685880 h 4157220"/>
              <a:gd name="connsiteX25" fmla="*/ 122548 w 838985"/>
              <a:gd name="connsiteY25" fmla="*/ 4157220 h 4157220"/>
              <a:gd name="connsiteX0" fmla="*/ 838985 w 838985"/>
              <a:gd name="connsiteY0" fmla="*/ 0 h 4157220"/>
              <a:gd name="connsiteX1" fmla="*/ 537718 w 838985"/>
              <a:gd name="connsiteY1" fmla="*/ 113121 h 4157220"/>
              <a:gd name="connsiteX2" fmla="*/ 424401 w 838985"/>
              <a:gd name="connsiteY2" fmla="*/ 255305 h 4157220"/>
              <a:gd name="connsiteX3" fmla="*/ 273377 w 838985"/>
              <a:gd name="connsiteY3" fmla="*/ 301657 h 4157220"/>
              <a:gd name="connsiteX4" fmla="*/ 179109 w 838985"/>
              <a:gd name="connsiteY4" fmla="*/ 471340 h 4157220"/>
              <a:gd name="connsiteX5" fmla="*/ 131975 w 838985"/>
              <a:gd name="connsiteY5" fmla="*/ 641022 h 4157220"/>
              <a:gd name="connsiteX6" fmla="*/ 141402 w 838985"/>
              <a:gd name="connsiteY6" fmla="*/ 876692 h 4157220"/>
              <a:gd name="connsiteX7" fmla="*/ 94268 w 838985"/>
              <a:gd name="connsiteY7" fmla="*/ 876692 h 4157220"/>
              <a:gd name="connsiteX8" fmla="*/ 94268 w 838985"/>
              <a:gd name="connsiteY8" fmla="*/ 1102936 h 4157220"/>
              <a:gd name="connsiteX9" fmla="*/ 131975 w 838985"/>
              <a:gd name="connsiteY9" fmla="*/ 1112362 h 4157220"/>
              <a:gd name="connsiteX10" fmla="*/ 131975 w 838985"/>
              <a:gd name="connsiteY10" fmla="*/ 1385740 h 4157220"/>
              <a:gd name="connsiteX11" fmla="*/ 94268 w 838985"/>
              <a:gd name="connsiteY11" fmla="*/ 1395167 h 4157220"/>
              <a:gd name="connsiteX12" fmla="*/ 94268 w 838985"/>
              <a:gd name="connsiteY12" fmla="*/ 1545995 h 4157220"/>
              <a:gd name="connsiteX13" fmla="*/ 131975 w 838985"/>
              <a:gd name="connsiteY13" fmla="*/ 1536569 h 4157220"/>
              <a:gd name="connsiteX14" fmla="*/ 131975 w 838985"/>
              <a:gd name="connsiteY14" fmla="*/ 1743958 h 4157220"/>
              <a:gd name="connsiteX15" fmla="*/ 0 w 838985"/>
              <a:gd name="connsiteY15" fmla="*/ 1809946 h 4157220"/>
              <a:gd name="connsiteX16" fmla="*/ 0 w 838985"/>
              <a:gd name="connsiteY16" fmla="*/ 1932494 h 4157220"/>
              <a:gd name="connsiteX17" fmla="*/ 131975 w 838985"/>
              <a:gd name="connsiteY17" fmla="*/ 1970202 h 4157220"/>
              <a:gd name="connsiteX18" fmla="*/ 141402 w 838985"/>
              <a:gd name="connsiteY18" fmla="*/ 2922309 h 4157220"/>
              <a:gd name="connsiteX19" fmla="*/ 122548 w 838985"/>
              <a:gd name="connsiteY19" fmla="*/ 3016577 h 4157220"/>
              <a:gd name="connsiteX20" fmla="*/ 103694 w 838985"/>
              <a:gd name="connsiteY20" fmla="*/ 3129699 h 4157220"/>
              <a:gd name="connsiteX21" fmla="*/ 103694 w 838985"/>
              <a:gd name="connsiteY21" fmla="*/ 3506771 h 4157220"/>
              <a:gd name="connsiteX22" fmla="*/ 141402 w 838985"/>
              <a:gd name="connsiteY22" fmla="*/ 3506771 h 4157220"/>
              <a:gd name="connsiteX23" fmla="*/ 141402 w 838985"/>
              <a:gd name="connsiteY23" fmla="*/ 3657600 h 4157220"/>
              <a:gd name="connsiteX24" fmla="*/ 103694 w 838985"/>
              <a:gd name="connsiteY24" fmla="*/ 3685880 h 4157220"/>
              <a:gd name="connsiteX25" fmla="*/ 122548 w 838985"/>
              <a:gd name="connsiteY25" fmla="*/ 4157220 h 4157220"/>
              <a:gd name="connsiteX0" fmla="*/ 848510 w 848510"/>
              <a:gd name="connsiteY0" fmla="*/ 0 h 4100073"/>
              <a:gd name="connsiteX1" fmla="*/ 537718 w 848510"/>
              <a:gd name="connsiteY1" fmla="*/ 55974 h 4100073"/>
              <a:gd name="connsiteX2" fmla="*/ 424401 w 848510"/>
              <a:gd name="connsiteY2" fmla="*/ 198158 h 4100073"/>
              <a:gd name="connsiteX3" fmla="*/ 273377 w 848510"/>
              <a:gd name="connsiteY3" fmla="*/ 244510 h 4100073"/>
              <a:gd name="connsiteX4" fmla="*/ 179109 w 848510"/>
              <a:gd name="connsiteY4" fmla="*/ 414193 h 4100073"/>
              <a:gd name="connsiteX5" fmla="*/ 131975 w 848510"/>
              <a:gd name="connsiteY5" fmla="*/ 583875 h 4100073"/>
              <a:gd name="connsiteX6" fmla="*/ 141402 w 848510"/>
              <a:gd name="connsiteY6" fmla="*/ 819545 h 4100073"/>
              <a:gd name="connsiteX7" fmla="*/ 94268 w 848510"/>
              <a:gd name="connsiteY7" fmla="*/ 819545 h 4100073"/>
              <a:gd name="connsiteX8" fmla="*/ 94268 w 848510"/>
              <a:gd name="connsiteY8" fmla="*/ 1045789 h 4100073"/>
              <a:gd name="connsiteX9" fmla="*/ 131975 w 848510"/>
              <a:gd name="connsiteY9" fmla="*/ 1055215 h 4100073"/>
              <a:gd name="connsiteX10" fmla="*/ 131975 w 848510"/>
              <a:gd name="connsiteY10" fmla="*/ 1328593 h 4100073"/>
              <a:gd name="connsiteX11" fmla="*/ 94268 w 848510"/>
              <a:gd name="connsiteY11" fmla="*/ 1338020 h 4100073"/>
              <a:gd name="connsiteX12" fmla="*/ 94268 w 848510"/>
              <a:gd name="connsiteY12" fmla="*/ 1488848 h 4100073"/>
              <a:gd name="connsiteX13" fmla="*/ 131975 w 848510"/>
              <a:gd name="connsiteY13" fmla="*/ 1479422 h 4100073"/>
              <a:gd name="connsiteX14" fmla="*/ 131975 w 848510"/>
              <a:gd name="connsiteY14" fmla="*/ 1686811 h 4100073"/>
              <a:gd name="connsiteX15" fmla="*/ 0 w 848510"/>
              <a:gd name="connsiteY15" fmla="*/ 1752799 h 4100073"/>
              <a:gd name="connsiteX16" fmla="*/ 0 w 848510"/>
              <a:gd name="connsiteY16" fmla="*/ 1875347 h 4100073"/>
              <a:gd name="connsiteX17" fmla="*/ 131975 w 848510"/>
              <a:gd name="connsiteY17" fmla="*/ 1913055 h 4100073"/>
              <a:gd name="connsiteX18" fmla="*/ 141402 w 848510"/>
              <a:gd name="connsiteY18" fmla="*/ 2865162 h 4100073"/>
              <a:gd name="connsiteX19" fmla="*/ 122548 w 848510"/>
              <a:gd name="connsiteY19" fmla="*/ 2959430 h 4100073"/>
              <a:gd name="connsiteX20" fmla="*/ 103694 w 848510"/>
              <a:gd name="connsiteY20" fmla="*/ 3072552 h 4100073"/>
              <a:gd name="connsiteX21" fmla="*/ 103694 w 848510"/>
              <a:gd name="connsiteY21" fmla="*/ 3449624 h 4100073"/>
              <a:gd name="connsiteX22" fmla="*/ 141402 w 848510"/>
              <a:gd name="connsiteY22" fmla="*/ 3449624 h 4100073"/>
              <a:gd name="connsiteX23" fmla="*/ 141402 w 848510"/>
              <a:gd name="connsiteY23" fmla="*/ 3600453 h 4100073"/>
              <a:gd name="connsiteX24" fmla="*/ 103694 w 848510"/>
              <a:gd name="connsiteY24" fmla="*/ 3628733 h 4100073"/>
              <a:gd name="connsiteX25" fmla="*/ 122548 w 848510"/>
              <a:gd name="connsiteY25" fmla="*/ 4100073 h 4100073"/>
              <a:gd name="connsiteX0" fmla="*/ 848510 w 848510"/>
              <a:gd name="connsiteY0" fmla="*/ 0 h 4100073"/>
              <a:gd name="connsiteX1" fmla="*/ 604390 w 848510"/>
              <a:gd name="connsiteY1" fmla="*/ 84548 h 4100073"/>
              <a:gd name="connsiteX2" fmla="*/ 424401 w 848510"/>
              <a:gd name="connsiteY2" fmla="*/ 198158 h 4100073"/>
              <a:gd name="connsiteX3" fmla="*/ 273377 w 848510"/>
              <a:gd name="connsiteY3" fmla="*/ 244510 h 4100073"/>
              <a:gd name="connsiteX4" fmla="*/ 179109 w 848510"/>
              <a:gd name="connsiteY4" fmla="*/ 414193 h 4100073"/>
              <a:gd name="connsiteX5" fmla="*/ 131975 w 848510"/>
              <a:gd name="connsiteY5" fmla="*/ 583875 h 4100073"/>
              <a:gd name="connsiteX6" fmla="*/ 141402 w 848510"/>
              <a:gd name="connsiteY6" fmla="*/ 819545 h 4100073"/>
              <a:gd name="connsiteX7" fmla="*/ 94268 w 848510"/>
              <a:gd name="connsiteY7" fmla="*/ 819545 h 4100073"/>
              <a:gd name="connsiteX8" fmla="*/ 94268 w 848510"/>
              <a:gd name="connsiteY8" fmla="*/ 1045789 h 4100073"/>
              <a:gd name="connsiteX9" fmla="*/ 131975 w 848510"/>
              <a:gd name="connsiteY9" fmla="*/ 1055215 h 4100073"/>
              <a:gd name="connsiteX10" fmla="*/ 131975 w 848510"/>
              <a:gd name="connsiteY10" fmla="*/ 1328593 h 4100073"/>
              <a:gd name="connsiteX11" fmla="*/ 94268 w 848510"/>
              <a:gd name="connsiteY11" fmla="*/ 1338020 h 4100073"/>
              <a:gd name="connsiteX12" fmla="*/ 94268 w 848510"/>
              <a:gd name="connsiteY12" fmla="*/ 1488848 h 4100073"/>
              <a:gd name="connsiteX13" fmla="*/ 131975 w 848510"/>
              <a:gd name="connsiteY13" fmla="*/ 1479422 h 4100073"/>
              <a:gd name="connsiteX14" fmla="*/ 131975 w 848510"/>
              <a:gd name="connsiteY14" fmla="*/ 1686811 h 4100073"/>
              <a:gd name="connsiteX15" fmla="*/ 0 w 848510"/>
              <a:gd name="connsiteY15" fmla="*/ 1752799 h 4100073"/>
              <a:gd name="connsiteX16" fmla="*/ 0 w 848510"/>
              <a:gd name="connsiteY16" fmla="*/ 1875347 h 4100073"/>
              <a:gd name="connsiteX17" fmla="*/ 131975 w 848510"/>
              <a:gd name="connsiteY17" fmla="*/ 1913055 h 4100073"/>
              <a:gd name="connsiteX18" fmla="*/ 141402 w 848510"/>
              <a:gd name="connsiteY18" fmla="*/ 2865162 h 4100073"/>
              <a:gd name="connsiteX19" fmla="*/ 122548 w 848510"/>
              <a:gd name="connsiteY19" fmla="*/ 2959430 h 4100073"/>
              <a:gd name="connsiteX20" fmla="*/ 103694 w 848510"/>
              <a:gd name="connsiteY20" fmla="*/ 3072552 h 4100073"/>
              <a:gd name="connsiteX21" fmla="*/ 103694 w 848510"/>
              <a:gd name="connsiteY21" fmla="*/ 3449624 h 4100073"/>
              <a:gd name="connsiteX22" fmla="*/ 141402 w 848510"/>
              <a:gd name="connsiteY22" fmla="*/ 3449624 h 4100073"/>
              <a:gd name="connsiteX23" fmla="*/ 141402 w 848510"/>
              <a:gd name="connsiteY23" fmla="*/ 3600453 h 4100073"/>
              <a:gd name="connsiteX24" fmla="*/ 103694 w 848510"/>
              <a:gd name="connsiteY24" fmla="*/ 3628733 h 4100073"/>
              <a:gd name="connsiteX25" fmla="*/ 122548 w 848510"/>
              <a:gd name="connsiteY25" fmla="*/ 4100073 h 4100073"/>
              <a:gd name="connsiteX0" fmla="*/ 848510 w 848510"/>
              <a:gd name="connsiteY0" fmla="*/ 0 h 4100073"/>
              <a:gd name="connsiteX1" fmla="*/ 604390 w 848510"/>
              <a:gd name="connsiteY1" fmla="*/ 84548 h 4100073"/>
              <a:gd name="connsiteX2" fmla="*/ 424401 w 848510"/>
              <a:gd name="connsiteY2" fmla="*/ 198158 h 4100073"/>
              <a:gd name="connsiteX3" fmla="*/ 273377 w 848510"/>
              <a:gd name="connsiteY3" fmla="*/ 244510 h 4100073"/>
              <a:gd name="connsiteX4" fmla="*/ 179109 w 848510"/>
              <a:gd name="connsiteY4" fmla="*/ 414193 h 4100073"/>
              <a:gd name="connsiteX5" fmla="*/ 131975 w 848510"/>
              <a:gd name="connsiteY5" fmla="*/ 583875 h 4100073"/>
              <a:gd name="connsiteX6" fmla="*/ 141402 w 848510"/>
              <a:gd name="connsiteY6" fmla="*/ 819545 h 4100073"/>
              <a:gd name="connsiteX7" fmla="*/ 94268 w 848510"/>
              <a:gd name="connsiteY7" fmla="*/ 819545 h 4100073"/>
              <a:gd name="connsiteX8" fmla="*/ 94268 w 848510"/>
              <a:gd name="connsiteY8" fmla="*/ 1045789 h 4100073"/>
              <a:gd name="connsiteX9" fmla="*/ 131975 w 848510"/>
              <a:gd name="connsiteY9" fmla="*/ 1055215 h 4100073"/>
              <a:gd name="connsiteX10" fmla="*/ 131975 w 848510"/>
              <a:gd name="connsiteY10" fmla="*/ 1328593 h 4100073"/>
              <a:gd name="connsiteX11" fmla="*/ 94268 w 848510"/>
              <a:gd name="connsiteY11" fmla="*/ 1338020 h 4100073"/>
              <a:gd name="connsiteX12" fmla="*/ 94268 w 848510"/>
              <a:gd name="connsiteY12" fmla="*/ 1488848 h 4100073"/>
              <a:gd name="connsiteX13" fmla="*/ 131975 w 848510"/>
              <a:gd name="connsiteY13" fmla="*/ 1479422 h 4100073"/>
              <a:gd name="connsiteX14" fmla="*/ 131975 w 848510"/>
              <a:gd name="connsiteY14" fmla="*/ 1686811 h 4100073"/>
              <a:gd name="connsiteX15" fmla="*/ 0 w 848510"/>
              <a:gd name="connsiteY15" fmla="*/ 1752799 h 4100073"/>
              <a:gd name="connsiteX16" fmla="*/ 0 w 848510"/>
              <a:gd name="connsiteY16" fmla="*/ 1875347 h 4100073"/>
              <a:gd name="connsiteX17" fmla="*/ 131975 w 848510"/>
              <a:gd name="connsiteY17" fmla="*/ 1913055 h 4100073"/>
              <a:gd name="connsiteX18" fmla="*/ 141402 w 848510"/>
              <a:gd name="connsiteY18" fmla="*/ 2865162 h 4100073"/>
              <a:gd name="connsiteX19" fmla="*/ 122548 w 848510"/>
              <a:gd name="connsiteY19" fmla="*/ 2959430 h 4100073"/>
              <a:gd name="connsiteX20" fmla="*/ 103694 w 848510"/>
              <a:gd name="connsiteY20" fmla="*/ 3072552 h 4100073"/>
              <a:gd name="connsiteX21" fmla="*/ 103694 w 848510"/>
              <a:gd name="connsiteY21" fmla="*/ 3449624 h 4100073"/>
              <a:gd name="connsiteX22" fmla="*/ 141402 w 848510"/>
              <a:gd name="connsiteY22" fmla="*/ 3449624 h 4100073"/>
              <a:gd name="connsiteX23" fmla="*/ 141402 w 848510"/>
              <a:gd name="connsiteY23" fmla="*/ 3600453 h 4100073"/>
              <a:gd name="connsiteX24" fmla="*/ 103694 w 848510"/>
              <a:gd name="connsiteY24" fmla="*/ 3628733 h 4100073"/>
              <a:gd name="connsiteX25" fmla="*/ 122548 w 848510"/>
              <a:gd name="connsiteY25" fmla="*/ 4100073 h 4100073"/>
              <a:gd name="connsiteX0" fmla="*/ 848510 w 848510"/>
              <a:gd name="connsiteY0" fmla="*/ 0 h 4100073"/>
              <a:gd name="connsiteX1" fmla="*/ 604390 w 848510"/>
              <a:gd name="connsiteY1" fmla="*/ 84548 h 4100073"/>
              <a:gd name="connsiteX2" fmla="*/ 424401 w 848510"/>
              <a:gd name="connsiteY2" fmla="*/ 198158 h 4100073"/>
              <a:gd name="connsiteX3" fmla="*/ 292427 w 848510"/>
              <a:gd name="connsiteY3" fmla="*/ 292132 h 4100073"/>
              <a:gd name="connsiteX4" fmla="*/ 179109 w 848510"/>
              <a:gd name="connsiteY4" fmla="*/ 414193 h 4100073"/>
              <a:gd name="connsiteX5" fmla="*/ 131975 w 848510"/>
              <a:gd name="connsiteY5" fmla="*/ 583875 h 4100073"/>
              <a:gd name="connsiteX6" fmla="*/ 141402 w 848510"/>
              <a:gd name="connsiteY6" fmla="*/ 819545 h 4100073"/>
              <a:gd name="connsiteX7" fmla="*/ 94268 w 848510"/>
              <a:gd name="connsiteY7" fmla="*/ 819545 h 4100073"/>
              <a:gd name="connsiteX8" fmla="*/ 94268 w 848510"/>
              <a:gd name="connsiteY8" fmla="*/ 1045789 h 4100073"/>
              <a:gd name="connsiteX9" fmla="*/ 131975 w 848510"/>
              <a:gd name="connsiteY9" fmla="*/ 1055215 h 4100073"/>
              <a:gd name="connsiteX10" fmla="*/ 131975 w 848510"/>
              <a:gd name="connsiteY10" fmla="*/ 1328593 h 4100073"/>
              <a:gd name="connsiteX11" fmla="*/ 94268 w 848510"/>
              <a:gd name="connsiteY11" fmla="*/ 1338020 h 4100073"/>
              <a:gd name="connsiteX12" fmla="*/ 94268 w 848510"/>
              <a:gd name="connsiteY12" fmla="*/ 1488848 h 4100073"/>
              <a:gd name="connsiteX13" fmla="*/ 131975 w 848510"/>
              <a:gd name="connsiteY13" fmla="*/ 1479422 h 4100073"/>
              <a:gd name="connsiteX14" fmla="*/ 131975 w 848510"/>
              <a:gd name="connsiteY14" fmla="*/ 1686811 h 4100073"/>
              <a:gd name="connsiteX15" fmla="*/ 0 w 848510"/>
              <a:gd name="connsiteY15" fmla="*/ 1752799 h 4100073"/>
              <a:gd name="connsiteX16" fmla="*/ 0 w 848510"/>
              <a:gd name="connsiteY16" fmla="*/ 1875347 h 4100073"/>
              <a:gd name="connsiteX17" fmla="*/ 131975 w 848510"/>
              <a:gd name="connsiteY17" fmla="*/ 1913055 h 4100073"/>
              <a:gd name="connsiteX18" fmla="*/ 141402 w 848510"/>
              <a:gd name="connsiteY18" fmla="*/ 2865162 h 4100073"/>
              <a:gd name="connsiteX19" fmla="*/ 122548 w 848510"/>
              <a:gd name="connsiteY19" fmla="*/ 2959430 h 4100073"/>
              <a:gd name="connsiteX20" fmla="*/ 103694 w 848510"/>
              <a:gd name="connsiteY20" fmla="*/ 3072552 h 4100073"/>
              <a:gd name="connsiteX21" fmla="*/ 103694 w 848510"/>
              <a:gd name="connsiteY21" fmla="*/ 3449624 h 4100073"/>
              <a:gd name="connsiteX22" fmla="*/ 141402 w 848510"/>
              <a:gd name="connsiteY22" fmla="*/ 3449624 h 4100073"/>
              <a:gd name="connsiteX23" fmla="*/ 141402 w 848510"/>
              <a:gd name="connsiteY23" fmla="*/ 3600453 h 4100073"/>
              <a:gd name="connsiteX24" fmla="*/ 103694 w 848510"/>
              <a:gd name="connsiteY24" fmla="*/ 3628733 h 4100073"/>
              <a:gd name="connsiteX25" fmla="*/ 122548 w 848510"/>
              <a:gd name="connsiteY25" fmla="*/ 4100073 h 4100073"/>
              <a:gd name="connsiteX0" fmla="*/ 604390 w 604390"/>
              <a:gd name="connsiteY0" fmla="*/ 0 h 4015525"/>
              <a:gd name="connsiteX1" fmla="*/ 424401 w 604390"/>
              <a:gd name="connsiteY1" fmla="*/ 113610 h 4015525"/>
              <a:gd name="connsiteX2" fmla="*/ 292427 w 604390"/>
              <a:gd name="connsiteY2" fmla="*/ 207584 h 4015525"/>
              <a:gd name="connsiteX3" fmla="*/ 179109 w 604390"/>
              <a:gd name="connsiteY3" fmla="*/ 329645 h 4015525"/>
              <a:gd name="connsiteX4" fmla="*/ 131975 w 604390"/>
              <a:gd name="connsiteY4" fmla="*/ 499327 h 4015525"/>
              <a:gd name="connsiteX5" fmla="*/ 141402 w 604390"/>
              <a:gd name="connsiteY5" fmla="*/ 734997 h 4015525"/>
              <a:gd name="connsiteX6" fmla="*/ 94268 w 604390"/>
              <a:gd name="connsiteY6" fmla="*/ 734997 h 4015525"/>
              <a:gd name="connsiteX7" fmla="*/ 94268 w 604390"/>
              <a:gd name="connsiteY7" fmla="*/ 961241 h 4015525"/>
              <a:gd name="connsiteX8" fmla="*/ 131975 w 604390"/>
              <a:gd name="connsiteY8" fmla="*/ 970667 h 4015525"/>
              <a:gd name="connsiteX9" fmla="*/ 131975 w 604390"/>
              <a:gd name="connsiteY9" fmla="*/ 1244045 h 4015525"/>
              <a:gd name="connsiteX10" fmla="*/ 94268 w 604390"/>
              <a:gd name="connsiteY10" fmla="*/ 1253472 h 4015525"/>
              <a:gd name="connsiteX11" fmla="*/ 94268 w 604390"/>
              <a:gd name="connsiteY11" fmla="*/ 1404300 h 4015525"/>
              <a:gd name="connsiteX12" fmla="*/ 131975 w 604390"/>
              <a:gd name="connsiteY12" fmla="*/ 1394874 h 4015525"/>
              <a:gd name="connsiteX13" fmla="*/ 131975 w 604390"/>
              <a:gd name="connsiteY13" fmla="*/ 1602263 h 4015525"/>
              <a:gd name="connsiteX14" fmla="*/ 0 w 604390"/>
              <a:gd name="connsiteY14" fmla="*/ 1668251 h 4015525"/>
              <a:gd name="connsiteX15" fmla="*/ 0 w 604390"/>
              <a:gd name="connsiteY15" fmla="*/ 1790799 h 4015525"/>
              <a:gd name="connsiteX16" fmla="*/ 131975 w 604390"/>
              <a:gd name="connsiteY16" fmla="*/ 1828507 h 4015525"/>
              <a:gd name="connsiteX17" fmla="*/ 141402 w 604390"/>
              <a:gd name="connsiteY17" fmla="*/ 2780614 h 4015525"/>
              <a:gd name="connsiteX18" fmla="*/ 122548 w 604390"/>
              <a:gd name="connsiteY18" fmla="*/ 2874882 h 4015525"/>
              <a:gd name="connsiteX19" fmla="*/ 103694 w 604390"/>
              <a:gd name="connsiteY19" fmla="*/ 2988004 h 4015525"/>
              <a:gd name="connsiteX20" fmla="*/ 103694 w 604390"/>
              <a:gd name="connsiteY20" fmla="*/ 3365076 h 4015525"/>
              <a:gd name="connsiteX21" fmla="*/ 141402 w 604390"/>
              <a:gd name="connsiteY21" fmla="*/ 3365076 h 4015525"/>
              <a:gd name="connsiteX22" fmla="*/ 141402 w 604390"/>
              <a:gd name="connsiteY22" fmla="*/ 3515905 h 4015525"/>
              <a:gd name="connsiteX23" fmla="*/ 103694 w 604390"/>
              <a:gd name="connsiteY23" fmla="*/ 3544185 h 4015525"/>
              <a:gd name="connsiteX24" fmla="*/ 122548 w 604390"/>
              <a:gd name="connsiteY24" fmla="*/ 4015525 h 4015525"/>
              <a:gd name="connsiteX0" fmla="*/ 709160 w 709160"/>
              <a:gd name="connsiteY0" fmla="*/ 0 h 4044099"/>
              <a:gd name="connsiteX1" fmla="*/ 424401 w 709160"/>
              <a:gd name="connsiteY1" fmla="*/ 142184 h 4044099"/>
              <a:gd name="connsiteX2" fmla="*/ 292427 w 709160"/>
              <a:gd name="connsiteY2" fmla="*/ 236158 h 4044099"/>
              <a:gd name="connsiteX3" fmla="*/ 179109 w 709160"/>
              <a:gd name="connsiteY3" fmla="*/ 358219 h 4044099"/>
              <a:gd name="connsiteX4" fmla="*/ 131975 w 709160"/>
              <a:gd name="connsiteY4" fmla="*/ 527901 h 4044099"/>
              <a:gd name="connsiteX5" fmla="*/ 141402 w 709160"/>
              <a:gd name="connsiteY5" fmla="*/ 763571 h 4044099"/>
              <a:gd name="connsiteX6" fmla="*/ 94268 w 709160"/>
              <a:gd name="connsiteY6" fmla="*/ 763571 h 4044099"/>
              <a:gd name="connsiteX7" fmla="*/ 94268 w 709160"/>
              <a:gd name="connsiteY7" fmla="*/ 989815 h 4044099"/>
              <a:gd name="connsiteX8" fmla="*/ 131975 w 709160"/>
              <a:gd name="connsiteY8" fmla="*/ 999241 h 4044099"/>
              <a:gd name="connsiteX9" fmla="*/ 131975 w 709160"/>
              <a:gd name="connsiteY9" fmla="*/ 1272619 h 4044099"/>
              <a:gd name="connsiteX10" fmla="*/ 94268 w 709160"/>
              <a:gd name="connsiteY10" fmla="*/ 1282046 h 4044099"/>
              <a:gd name="connsiteX11" fmla="*/ 94268 w 709160"/>
              <a:gd name="connsiteY11" fmla="*/ 1432874 h 4044099"/>
              <a:gd name="connsiteX12" fmla="*/ 131975 w 709160"/>
              <a:gd name="connsiteY12" fmla="*/ 1423448 h 4044099"/>
              <a:gd name="connsiteX13" fmla="*/ 131975 w 709160"/>
              <a:gd name="connsiteY13" fmla="*/ 1630837 h 4044099"/>
              <a:gd name="connsiteX14" fmla="*/ 0 w 709160"/>
              <a:gd name="connsiteY14" fmla="*/ 1696825 h 4044099"/>
              <a:gd name="connsiteX15" fmla="*/ 0 w 709160"/>
              <a:gd name="connsiteY15" fmla="*/ 1819373 h 4044099"/>
              <a:gd name="connsiteX16" fmla="*/ 131975 w 709160"/>
              <a:gd name="connsiteY16" fmla="*/ 1857081 h 4044099"/>
              <a:gd name="connsiteX17" fmla="*/ 141402 w 709160"/>
              <a:gd name="connsiteY17" fmla="*/ 2809188 h 4044099"/>
              <a:gd name="connsiteX18" fmla="*/ 122548 w 709160"/>
              <a:gd name="connsiteY18" fmla="*/ 2903456 h 4044099"/>
              <a:gd name="connsiteX19" fmla="*/ 103694 w 709160"/>
              <a:gd name="connsiteY19" fmla="*/ 3016578 h 4044099"/>
              <a:gd name="connsiteX20" fmla="*/ 103694 w 709160"/>
              <a:gd name="connsiteY20" fmla="*/ 3393650 h 4044099"/>
              <a:gd name="connsiteX21" fmla="*/ 141402 w 709160"/>
              <a:gd name="connsiteY21" fmla="*/ 3393650 h 4044099"/>
              <a:gd name="connsiteX22" fmla="*/ 141402 w 709160"/>
              <a:gd name="connsiteY22" fmla="*/ 3544479 h 4044099"/>
              <a:gd name="connsiteX23" fmla="*/ 103694 w 709160"/>
              <a:gd name="connsiteY23" fmla="*/ 3572759 h 4044099"/>
              <a:gd name="connsiteX24" fmla="*/ 122548 w 709160"/>
              <a:gd name="connsiteY24" fmla="*/ 4044099 h 4044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09160" h="4044099">
                <a:moveTo>
                  <a:pt x="709160" y="0"/>
                </a:moveTo>
                <a:lnTo>
                  <a:pt x="424401" y="142184"/>
                </a:lnTo>
                <a:lnTo>
                  <a:pt x="292427" y="236158"/>
                </a:lnTo>
                <a:lnTo>
                  <a:pt x="179109" y="358219"/>
                </a:lnTo>
                <a:lnTo>
                  <a:pt x="131975" y="527901"/>
                </a:lnTo>
                <a:lnTo>
                  <a:pt x="141402" y="763571"/>
                </a:lnTo>
                <a:lnTo>
                  <a:pt x="94268" y="763571"/>
                </a:lnTo>
                <a:lnTo>
                  <a:pt x="94268" y="989815"/>
                </a:lnTo>
                <a:lnTo>
                  <a:pt x="131975" y="999241"/>
                </a:lnTo>
                <a:lnTo>
                  <a:pt x="131975" y="1272619"/>
                </a:lnTo>
                <a:lnTo>
                  <a:pt x="94268" y="1282046"/>
                </a:lnTo>
                <a:lnTo>
                  <a:pt x="94268" y="1432874"/>
                </a:lnTo>
                <a:lnTo>
                  <a:pt x="131975" y="1423448"/>
                </a:lnTo>
                <a:lnTo>
                  <a:pt x="131975" y="1630837"/>
                </a:lnTo>
                <a:lnTo>
                  <a:pt x="0" y="1696825"/>
                </a:lnTo>
                <a:lnTo>
                  <a:pt x="0" y="1819373"/>
                </a:lnTo>
                <a:lnTo>
                  <a:pt x="131975" y="1857081"/>
                </a:lnTo>
                <a:cubicBezTo>
                  <a:pt x="135117" y="2174450"/>
                  <a:pt x="139831" y="2634792"/>
                  <a:pt x="141402" y="2809188"/>
                </a:cubicBezTo>
                <a:lnTo>
                  <a:pt x="122548" y="2903456"/>
                </a:lnTo>
                <a:lnTo>
                  <a:pt x="103694" y="3016578"/>
                </a:lnTo>
                <a:lnTo>
                  <a:pt x="103694" y="3393650"/>
                </a:lnTo>
                <a:lnTo>
                  <a:pt x="141402" y="3393650"/>
                </a:lnTo>
                <a:lnTo>
                  <a:pt x="141402" y="3544479"/>
                </a:lnTo>
                <a:lnTo>
                  <a:pt x="103694" y="3572759"/>
                </a:lnTo>
                <a:lnTo>
                  <a:pt x="122548" y="4044099"/>
                </a:lnTo>
              </a:path>
            </a:pathLst>
          </a:custGeom>
          <a:noFill/>
          <a:ln w="25400">
            <a:solidFill>
              <a:srgbClr val="A21C3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98533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F6A541-5D27-395D-A2AA-FAA5C49DC5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02AA27-69A8-5461-F226-584B956D36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Montserrat"/>
              </a:rPr>
              <a:t>Program Goals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783457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735817-5CD3-38E3-CE90-CFE0614AC7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48724B-D773-27C9-0511-CEC0D775A2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sz="3400">
                <a:latin typeface="Montserrat"/>
              </a:rPr>
              <a:t>Program Goals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8426D99-A619-E47D-260F-2BB45CF21184}"/>
              </a:ext>
            </a:extLst>
          </p:cNvPr>
          <p:cNvSpPr txBox="1"/>
          <p:nvPr/>
        </p:nvSpPr>
        <p:spPr>
          <a:xfrm>
            <a:off x="536055" y="1713699"/>
            <a:ext cx="5938807" cy="3801041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Improved accessibility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Increased frequency and reliability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Faster boarding and travel times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Enhance safety through traffic operations changes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Enhanced security at stations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Refreshed and modern station design features 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</p:txBody>
      </p:sp>
      <p:pic>
        <p:nvPicPr>
          <p:cNvPr id="67" name="Picture 66">
            <a:extLst>
              <a:ext uri="{FF2B5EF4-FFF2-40B4-BE49-F238E27FC236}">
                <a16:creationId xmlns:a16="http://schemas.microsoft.com/office/drawing/2014/main" id="{453D6404-F3E7-7F05-5EAC-56DEEBD9713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083" t="14386" b="790"/>
          <a:stretch>
            <a:fillRect/>
          </a:stretch>
        </p:blipFill>
        <p:spPr>
          <a:xfrm>
            <a:off x="6737227" y="3614219"/>
            <a:ext cx="4565281" cy="2926788"/>
          </a:xfrm>
          <a:prstGeom prst="rect">
            <a:avLst/>
          </a:prstGeom>
        </p:spPr>
      </p:pic>
      <p:pic>
        <p:nvPicPr>
          <p:cNvPr id="3" name="Picture 2" descr="How to ride | Sound Transit">
            <a:extLst>
              <a:ext uri="{FF2B5EF4-FFF2-40B4-BE49-F238E27FC236}">
                <a16:creationId xmlns:a16="http://schemas.microsoft.com/office/drawing/2014/main" id="{88CDF517-DC5A-F7B3-DCCB-8CD8621A66B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9967" y="774099"/>
            <a:ext cx="4581525" cy="2838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824424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10C532-B04A-3574-3027-9834B8E168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4A5134E-7553-0E07-C14B-D40FF90396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43FBC2-D38B-409F-B82C-92A7C94F38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Source Sans Pro" panose="020B05030304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893E1FB6-F04F-2988-353F-3386B8E1ED53}"/>
              </a:ext>
            </a:extLst>
          </p:cNvPr>
          <p:cNvSpPr txBox="1">
            <a:spLocks/>
          </p:cNvSpPr>
          <p:nvPr/>
        </p:nvSpPr>
        <p:spPr>
          <a:xfrm>
            <a:off x="613799" y="1712144"/>
            <a:ext cx="6196838" cy="3022812"/>
          </a:xfrm>
          <a:prstGeom prst="rect">
            <a:avLst/>
          </a:prstGeom>
        </p:spPr>
        <p:txBody>
          <a:bodyPr lIns="91440" tIns="45720" rIns="91440" bIns="45720" anchor="t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Montserrat"/>
                <a:ea typeface="+mn-ea"/>
                <a:cs typeface="Calibri"/>
              </a:rPr>
              <a:t>Improved Accessibility and Dwell Time</a:t>
            </a:r>
            <a:endParaRPr kumimoji="0" lang="en-US" sz="2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Calibri"/>
            </a:endParaRP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Calibri"/>
              </a:rPr>
              <a:t>Low floor boarding vehicles enable shorter dwell times and improves accessibility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Calibri"/>
                <a:cs typeface="Calibri"/>
              </a:rPr>
              <a:t>All door boarding and alighting is more efficient</a:t>
            </a:r>
            <a:endParaRPr kumimoji="0" lang="en-US" sz="18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Calibri"/>
              <a:cs typeface="Calibri"/>
            </a:endParaRP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Calibri"/>
                <a:cs typeface="Calibri"/>
              </a:rPr>
              <a:t>Low floor vehicles eliminate delay of passengers climbing/descending stairs inside vehicle and operators deploying ramps</a:t>
            </a:r>
            <a:endParaRPr kumimoji="0" lang="en-US" sz="18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Calibri"/>
              <a:cs typeface="Calibri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E3014B9-F7CA-5B1B-1290-287905F4E6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Program Goals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053856-D517-06B9-2138-35E07B7E69B4}"/>
              </a:ext>
            </a:extLst>
          </p:cNvPr>
          <p:cNvSpPr txBox="1"/>
          <p:nvPr/>
        </p:nvSpPr>
        <p:spPr>
          <a:xfrm>
            <a:off x="616263" y="4874370"/>
            <a:ext cx="6030928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Shorter station dwell times could </a:t>
            </a: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save 7-8 minutes 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Arial"/>
              </a:rPr>
              <a:t>along the full system.</a:t>
            </a:r>
          </a:p>
        </p:txBody>
      </p:sp>
      <p:pic>
        <p:nvPicPr>
          <p:cNvPr id="6" name="Picture 5" descr="How to ride | Sound Transit">
            <a:extLst>
              <a:ext uri="{FF2B5EF4-FFF2-40B4-BE49-F238E27FC236}">
                <a16:creationId xmlns:a16="http://schemas.microsoft.com/office/drawing/2014/main" id="{65231DAA-1214-AD70-ED1C-8831284901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6805" y="2009775"/>
            <a:ext cx="4581525" cy="2838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17355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3BCCADB-16CE-4CDE-8466-17F977D93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F43FBC2-D38B-409F-B82C-92A7C94F38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Source Sans Pro" panose="020B05030304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Source Sans Pro" panose="020B0503030403020204" pitchFamily="34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5E697364-B724-4EDC-80AD-CEDDB8EC2F3D}"/>
              </a:ext>
            </a:extLst>
          </p:cNvPr>
          <p:cNvSpPr txBox="1">
            <a:spLocks/>
          </p:cNvSpPr>
          <p:nvPr/>
        </p:nvSpPr>
        <p:spPr>
          <a:xfrm>
            <a:off x="630480" y="1641705"/>
            <a:ext cx="8571416" cy="4973248"/>
          </a:xfrm>
          <a:prstGeom prst="rect">
            <a:avLst/>
          </a:prstGeom>
        </p:spPr>
        <p:txBody>
          <a:bodyPr lIns="91440" tIns="45720" rIns="91440" bIns="45720" anchor="t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Montserrat"/>
                <a:ea typeface="+mn-ea"/>
                <a:cs typeface="Calibri"/>
              </a:rPr>
              <a:t>Decrease Signal Delay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Signal delay along Howard St. accounts for 28% of total travel time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 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from Camden Station to Mount Royal or 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3-5 minutes waiting at signals 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after vehicles already waited at stations.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lt"/>
                <a:cs typeface="Arial"/>
              </a:rPr>
              <a:t>Removing left turn movements and optimizing signal operations for transit could provide 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lt"/>
                <a:cs typeface="Arial"/>
              </a:rPr>
              <a:t>1-2 minutes of travel time savings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lt"/>
                <a:cs typeface="Arial"/>
              </a:rPr>
              <a:t> along Howard St. alone.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Montserrat"/>
                <a:ea typeface="+mn-ea"/>
                <a:cs typeface="Calibri"/>
              </a:rPr>
              <a:t>Enhance Safety through operations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Removing left turns across the tracks would also have </a:t>
            </a: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safety benefits for trains, drivers, and people </a:t>
            </a: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walking or rolling.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Arial"/>
            </a:endParaRPr>
          </a:p>
          <a:p>
            <a:pPr marL="346075" marR="0" lvl="0" indent="0" algn="ctr" defTabSz="45085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MTA is working with BCDOT to look for </a:t>
            </a: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traffic and signal optimization opportunities. </a:t>
            </a:r>
            <a:endParaRPr kumimoji="0" 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pic>
        <p:nvPicPr>
          <p:cNvPr id="2" name="Picture 2" descr="Baltimore Complete Streets Manual Final March 2021 | PDF | Transport ...">
            <a:extLst>
              <a:ext uri="{FF2B5EF4-FFF2-40B4-BE49-F238E27FC236}">
                <a16:creationId xmlns:a16="http://schemas.microsoft.com/office/drawing/2014/main" id="{AA91F204-5CFF-B71C-A493-37179A6C18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7034" y="4038091"/>
            <a:ext cx="1884486" cy="22996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DB6F9C5C-4D7B-4322-9DC5-65C998473C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Program Goals</a:t>
            </a:r>
            <a:endParaRPr lang="en-US"/>
          </a:p>
        </p:txBody>
      </p:sp>
      <p:pic>
        <p:nvPicPr>
          <p:cNvPr id="7" name="Picture 2" descr="Community Architect Baltimore: Small steps toward smarter transit">
            <a:extLst>
              <a:ext uri="{FF2B5EF4-FFF2-40B4-BE49-F238E27FC236}">
                <a16:creationId xmlns:a16="http://schemas.microsoft.com/office/drawing/2014/main" id="{8BC62E2A-C57F-FC2C-D1DE-7B653E2E62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554" t="12176" r="42288" b="32383"/>
          <a:stretch>
            <a:fillRect/>
          </a:stretch>
        </p:blipFill>
        <p:spPr bwMode="auto">
          <a:xfrm>
            <a:off x="9679254" y="1382118"/>
            <a:ext cx="1876425" cy="2808055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4555720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03848F-7060-2EAC-8B04-07CB7A02A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53B375-7288-64E9-3C66-A7D09AA489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Montserrat"/>
              </a:rPr>
              <a:t>Program Projects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125433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9F900C-45DB-7710-BFF2-C6DB23342B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F462126-13C7-C3BD-2BE4-3461C67B1D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1596" y="3656496"/>
            <a:ext cx="1871716" cy="1839957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16EBABF6-1F6F-FF11-C52D-59A0933E37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6" y="681037"/>
            <a:ext cx="10919361" cy="666745"/>
          </a:xfrm>
        </p:spPr>
        <p:txBody>
          <a:bodyPr anchor="b">
            <a:normAutofit/>
          </a:bodyPr>
          <a:lstStyle/>
          <a:p>
            <a:r>
              <a:rPr lang="en-US" sz="4000">
                <a:latin typeface="Montserrat"/>
              </a:rPr>
              <a:t>Tranche 1</a:t>
            </a:r>
            <a:r>
              <a:rPr lang="en-US">
                <a:latin typeface="Montserrat"/>
              </a:rPr>
              <a:t>: LRVs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BE2BACD-FF53-A7EC-3505-AEB54675931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55165" y="1513203"/>
            <a:ext cx="5389677" cy="4314968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2000">
                <a:solidFill>
                  <a:schemeClr val="tx1"/>
                </a:solidFill>
                <a:latin typeface="Montserrat"/>
              </a:rPr>
              <a:t>Replace High-floor with Low-floor LRVs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Fifty-two (52) 70% LF LRVs</a:t>
            </a:r>
          </a:p>
          <a:p>
            <a:pPr marL="742950" lvl="2" indent="-285750">
              <a:spcBef>
                <a:spcPts val="1000"/>
              </a:spcBef>
              <a:buFont typeface="Courier New" panose="02070309020205020404" pitchFamily="49" charset="0"/>
              <a:buChar char="o"/>
            </a:pPr>
            <a:r>
              <a:rPr lang="en-US">
                <a:solidFill>
                  <a:schemeClr val="tx1"/>
                </a:solidFill>
                <a:latin typeface="Montserrat"/>
              </a:rPr>
              <a:t>Option for Baltimore Red Line Vehicles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Collision Avoidance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Broken rail detection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Training Simulator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020E7FA0-CC59-E2AB-C907-9FC899133BA7}"/>
              </a:ext>
            </a:extLst>
          </p:cNvPr>
          <p:cNvSpPr txBox="1">
            <a:spLocks/>
          </p:cNvSpPr>
          <p:nvPr/>
        </p:nvSpPr>
        <p:spPr>
          <a:xfrm>
            <a:off x="7332301" y="1513203"/>
            <a:ext cx="3912500" cy="1915797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5"/>
            </a:solidFill>
          </a:ln>
        </p:spPr>
        <p:txBody>
          <a:bodyPr vert="horz" lIns="274320" tIns="182880" rIns="182880" bIns="91440" rtlCol="0" anchor="t">
            <a:normAutofit fontScale="85000"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itchFamily="2" charset="77"/>
                <a:ea typeface="+mn-ea"/>
                <a:cs typeface="+mn-cs"/>
              </a:rPr>
              <a:t>Improved Customer Experience</a:t>
            </a:r>
          </a:p>
          <a:p>
            <a:pPr marL="285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Bike Racks</a:t>
            </a:r>
          </a:p>
          <a:p>
            <a:pPr marL="285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Flexible Seating</a:t>
            </a:r>
          </a:p>
          <a:p>
            <a:pPr marL="285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Passenger Information</a:t>
            </a:r>
          </a:p>
          <a:p>
            <a:pPr marL="285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Real-time CCTV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Montserrat" pitchFamily="2" charset="77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C0F17BE-339E-6727-61CB-06EAAC7718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22175" y="3668106"/>
            <a:ext cx="2817142" cy="1830389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5B7E525-959B-C3AE-5780-B5A9114A0ECA}"/>
              </a:ext>
            </a:extLst>
          </p:cNvPr>
          <p:cNvSpPr txBox="1"/>
          <p:nvPr/>
        </p:nvSpPr>
        <p:spPr>
          <a:xfrm>
            <a:off x="917421" y="5826224"/>
            <a:ext cx="109622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Note: This is already in-market. This overview is for information purposes ONLY.</a:t>
            </a:r>
          </a:p>
        </p:txBody>
      </p:sp>
    </p:spTree>
    <p:extLst>
      <p:ext uri="{BB962C8B-B14F-4D97-AF65-F5344CB8AC3E}">
        <p14:creationId xmlns:p14="http://schemas.microsoft.com/office/powerpoint/2010/main" val="35856538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0180B-1280-6B4C-B799-9EFC15B6F4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F01F37-FD8B-D64E-F528-0D6D6443CB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9" y="640080"/>
            <a:ext cx="10919361" cy="821244"/>
          </a:xfrm>
        </p:spPr>
        <p:txBody>
          <a:bodyPr anchor="b">
            <a:noAutofit/>
          </a:bodyPr>
          <a:lstStyle/>
          <a:p>
            <a:r>
              <a:rPr lang="en-US">
                <a:latin typeface="Montserrat"/>
              </a:rPr>
              <a:t>Tranche 1: Train Control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CFC7DC4-B8AA-81E4-B168-56B998EB1BC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6318" y="1671066"/>
            <a:ext cx="6285738" cy="4351338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2000">
                <a:solidFill>
                  <a:schemeClr val="tx1"/>
                </a:solidFill>
                <a:latin typeface="Montserrat"/>
              </a:rPr>
              <a:t>Replace Track Circuits with Radio-Based Train-to-Wayside System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Broken rail detection</a:t>
            </a:r>
          </a:p>
          <a:p>
            <a:r>
              <a:rPr lang="en-US" sz="2000">
                <a:solidFill>
                  <a:schemeClr val="tx1"/>
                </a:solidFill>
                <a:latin typeface="Montserrat"/>
              </a:rPr>
              <a:t>Transition Management</a:t>
            </a:r>
          </a:p>
          <a:p>
            <a:pPr lvl="1">
              <a:buFont typeface="Courier New,monospace" panose="020B0604020202020204" pitchFamily="34" charset="0"/>
              <a:buChar char="o"/>
            </a:pPr>
            <a:r>
              <a:rPr lang="en-US" sz="1600">
                <a:solidFill>
                  <a:schemeClr val="tx1"/>
                </a:solidFill>
                <a:latin typeface="Montserrat"/>
              </a:rPr>
              <a:t>Operations and Maintenance Readiness</a:t>
            </a:r>
          </a:p>
          <a:p>
            <a:pPr lvl="1">
              <a:buFont typeface="Courier New,monospace" panose="020B0604020202020204" pitchFamily="34" charset="0"/>
              <a:buChar char="o"/>
            </a:pPr>
            <a:r>
              <a:rPr lang="en-US" sz="1600">
                <a:solidFill>
                  <a:schemeClr val="tx1"/>
                </a:solidFill>
                <a:latin typeface="Montserrat"/>
              </a:rPr>
              <a:t> SOP development Support</a:t>
            </a:r>
          </a:p>
          <a:p>
            <a:pPr lvl="1">
              <a:buFont typeface="Courier New,monospace" panose="020B0604020202020204" pitchFamily="34" charset="0"/>
              <a:buChar char="o"/>
            </a:pPr>
            <a:r>
              <a:rPr lang="en-US" sz="1600">
                <a:solidFill>
                  <a:schemeClr val="tx1"/>
                </a:solidFill>
                <a:latin typeface="Montserrat"/>
              </a:rPr>
              <a:t>Training and Maintenance Certification</a:t>
            </a:r>
          </a:p>
          <a:p>
            <a:pPr lvl="1">
              <a:buFont typeface="Courier New,monospace" panose="020B0604020202020204" pitchFamily="34" charset="0"/>
              <a:buChar char="o"/>
            </a:pPr>
            <a:r>
              <a:rPr lang="en-US" sz="1600">
                <a:solidFill>
                  <a:schemeClr val="tx1"/>
                </a:solidFill>
                <a:latin typeface="Montserrat"/>
              </a:rPr>
              <a:t>Testing and Commissioning</a:t>
            </a:r>
          </a:p>
          <a:p>
            <a:pPr lvl="1">
              <a:buFont typeface="Courier New,monospace" panose="020B0604020202020204" pitchFamily="34" charset="0"/>
              <a:buChar char="o"/>
            </a:pPr>
            <a:r>
              <a:rPr lang="en-US" sz="1600">
                <a:solidFill>
                  <a:schemeClr val="tx1"/>
                </a:solidFill>
                <a:latin typeface="Montserrat"/>
              </a:rPr>
              <a:t>Safety Certification Process Management</a:t>
            </a:r>
          </a:p>
          <a:p>
            <a:endParaRPr lang="en-US" sz="2000">
              <a:solidFill>
                <a:schemeClr val="tx1"/>
              </a:solidFill>
            </a:endParaRPr>
          </a:p>
          <a:p>
            <a:endParaRPr lang="en-US" sz="2000">
              <a:solidFill>
                <a:srgbClr val="000000"/>
              </a:solidFill>
            </a:endParaRPr>
          </a:p>
          <a:p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95F498F-ADBA-638D-CB94-51B820287F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9899" y="2122021"/>
            <a:ext cx="2085667" cy="1564251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8" name="Content Placeholder 10">
            <a:extLst>
              <a:ext uri="{FF2B5EF4-FFF2-40B4-BE49-F238E27FC236}">
                <a16:creationId xmlns:a16="http://schemas.microsoft.com/office/drawing/2014/main" id="{917B04F6-759E-D343-74A8-A6FE0801A678}"/>
              </a:ext>
            </a:extLst>
          </p:cNvPr>
          <p:cNvSpPr txBox="1">
            <a:spLocks/>
          </p:cNvSpPr>
          <p:nvPr/>
        </p:nvSpPr>
        <p:spPr>
          <a:xfrm>
            <a:off x="7815771" y="1671066"/>
            <a:ext cx="3537009" cy="3381701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txBody>
          <a:bodyPr vert="horz" lIns="274320" tIns="182880" rIns="182880" bIns="9144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ATP System Implementation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itchFamily="2" charset="77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SSI Implementation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Train Control/Railcar Integration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Communication System/ATS Integration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EMC Program Implementation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New Fiber backbone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4830E5F-997D-1B0F-E14C-428CB314503C}"/>
              </a:ext>
            </a:extLst>
          </p:cNvPr>
          <p:cNvSpPr txBox="1"/>
          <p:nvPr/>
        </p:nvSpPr>
        <p:spPr>
          <a:xfrm>
            <a:off x="690880" y="5620278"/>
            <a:ext cx="109622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Note: This is already in-market. This overview is for information purposes ONLY.</a:t>
            </a:r>
          </a:p>
        </p:txBody>
      </p:sp>
    </p:spTree>
    <p:extLst>
      <p:ext uri="{BB962C8B-B14F-4D97-AF65-F5344CB8AC3E}">
        <p14:creationId xmlns:p14="http://schemas.microsoft.com/office/powerpoint/2010/main" val="321125648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11BC50-C4D2-8AF7-AE64-21A896E01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1DDDD7-5843-CFE4-34C9-D918E75051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40080"/>
            <a:ext cx="10919361" cy="821244"/>
          </a:xfrm>
        </p:spPr>
        <p:txBody>
          <a:bodyPr anchor="b">
            <a:noAutofit/>
          </a:bodyPr>
          <a:lstStyle/>
          <a:p>
            <a:r>
              <a:rPr lang="en-US">
                <a:latin typeface="Montserrat"/>
              </a:rPr>
              <a:t>LRM 2: Stations</a:t>
            </a:r>
            <a:endParaRPr lang="en-US" sz="3200">
              <a:latin typeface="Montserrat"/>
            </a:endParaRPr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87D591B2-ED45-D584-8B12-6FBAF8B2326B}"/>
              </a:ext>
            </a:extLst>
          </p:cNvPr>
          <p:cNvSpPr>
            <a:spLocks noGrp="1"/>
          </p:cNvSpPr>
          <p:nvPr/>
        </p:nvSpPr>
        <p:spPr>
          <a:xfrm>
            <a:off x="636438" y="1465603"/>
            <a:ext cx="5198605" cy="4335355"/>
          </a:xfrm>
          <a:prstGeom prst="rect">
            <a:avLst/>
          </a:prstGeom>
          <a:ln w="66675">
            <a:noFill/>
          </a:ln>
        </p:spPr>
        <p:txBody>
          <a:bodyPr vert="horz" lIns="274320" tIns="182880" rIns="182880" bIns="18288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Transition Period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Phased Station Modification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Final Configuration</a:t>
            </a: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itchFamily="2" charset="77"/>
              <a:ea typeface="+mn-ea"/>
              <a:cs typeface="+mn-cs"/>
            </a:endParaRP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Raised Platforms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Widened Platforms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Design Considerations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Track Crossings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Various Platform Access Means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Station Amenities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Shared Use and Coordination</a:t>
            </a: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11" name="Content Placeholder 4">
            <a:extLst>
              <a:ext uri="{FF2B5EF4-FFF2-40B4-BE49-F238E27FC236}">
                <a16:creationId xmlns:a16="http://schemas.microsoft.com/office/drawing/2014/main" id="{CD460CA6-4C11-586A-1DCD-31D1D44E42E4}"/>
              </a:ext>
            </a:extLst>
          </p:cNvPr>
          <p:cNvSpPr txBox="1">
            <a:spLocks/>
          </p:cNvSpPr>
          <p:nvPr/>
        </p:nvSpPr>
        <p:spPr>
          <a:xfrm>
            <a:off x="6356841" y="945593"/>
            <a:ext cx="4956201" cy="4682483"/>
          </a:xfrm>
          <a:prstGeom prst="rect">
            <a:avLst/>
          </a:prstGeom>
          <a:ln w="57150">
            <a:solidFill>
              <a:schemeClr val="accent5"/>
            </a:solidFill>
          </a:ln>
        </p:spPr>
        <p:txBody>
          <a:bodyPr vert="horz" lIns="274320" tIns="182880" rIns="274320" bIns="182880" rtlCol="0" anchor="t">
            <a:noAutofit/>
          </a:bodyPr>
          <a:lstStyle>
            <a:defPPr>
              <a:defRPr lang="en-US"/>
            </a:defPPr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Core Scope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ADA Compliant Level Boarding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Full-length raised platforms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Removal of high blocks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ADA Access at all Stations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Replace non-ADA Compliant Shelters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Wayfinding Signage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Maintain Existing Communications Equipment 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CCTV, where existing, remove and restore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RTIS remove and restore</a:t>
            </a:r>
          </a:p>
          <a:p>
            <a:pPr marL="685800" marR="0" lvl="1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PA – remove and restore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Conduit for TVM and Validators 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Restore Landscaping as needed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Track replacement in CBD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Preston Street Grade Crossing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3CC844C-6DBD-79DD-D30D-888E9F1CF698}"/>
              </a:ext>
            </a:extLst>
          </p:cNvPr>
          <p:cNvSpPr txBox="1"/>
          <p:nvPr/>
        </p:nvSpPr>
        <p:spPr>
          <a:xfrm>
            <a:off x="1092475" y="5939494"/>
            <a:ext cx="109622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Note: This is already in-market. This overview is for information purposes ONLY.</a:t>
            </a:r>
          </a:p>
        </p:txBody>
      </p:sp>
    </p:spTree>
    <p:extLst>
      <p:ext uri="{BB962C8B-B14F-4D97-AF65-F5344CB8AC3E}">
        <p14:creationId xmlns:p14="http://schemas.microsoft.com/office/powerpoint/2010/main" val="36153260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E373A-D996-10B8-2E4C-6D53F5166B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BE29D3-4970-FDBC-3022-F49127C477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sz="3400">
                <a:latin typeface="Montserrat"/>
              </a:rPr>
              <a:t>LRMP Targeted Improvements</a:t>
            </a:r>
            <a:endParaRPr lang="en-US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0D4EFF8D-E65C-152F-4F3D-AA63FF744B60}"/>
              </a:ext>
            </a:extLst>
          </p:cNvPr>
          <p:cNvSpPr txBox="1">
            <a:spLocks/>
          </p:cNvSpPr>
          <p:nvPr/>
        </p:nvSpPr>
        <p:spPr>
          <a:xfrm>
            <a:off x="632393" y="1500030"/>
            <a:ext cx="6836811" cy="5052612"/>
          </a:xfrm>
          <a:prstGeom prst="rect">
            <a:avLst/>
          </a:prstGeom>
        </p:spPr>
        <p:txBody>
          <a:bodyPr vert="horz" wrap="square" lIns="91440" tIns="45720" rIns="91440" bIns="45720" rtlCol="0" anchor="t">
            <a:noAutofit/>
          </a:bodyPr>
          <a:lstStyle>
            <a:defPPr>
              <a:defRPr lang="en-US"/>
            </a:defPPr>
            <a:lvl1pPr marL="342900" marR="0" lvl="0" indent="-342900" defTabSz="457200" fontAlgn="auto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 kumimoji="0" sz="24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1pPr>
            <a:lvl2pPr marL="742950" lvl="1" indent="-285750" defTabSz="457200">
              <a:spcBef>
                <a:spcPct val="20000"/>
              </a:spcBef>
              <a:buFont typeface="Arial"/>
              <a:buChar char="–"/>
              <a:defRPr kumimoji="0" sz="22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2pPr>
            <a:lvl3pPr marL="1138238" lvl="2" indent="-223838" defTabSz="457200">
              <a:spcBef>
                <a:spcPct val="20000"/>
              </a:spcBef>
              <a:buFont typeface="Arial" panose="020B0604020202020204" pitchFamily="34" charset="0"/>
              <a:buChar char="•"/>
              <a:defRPr kumimoji="0" sz="2000" b="0" i="0" u="none" strike="noStrike" kern="0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eelawadee UI" panose="020B0502040204020203" pitchFamily="34" charset="-34"/>
                <a:cs typeface="Leelawadee UI" panose="020B0502040204020203" pitchFamily="34" charset="-34"/>
              </a:defRPr>
            </a:lvl3pPr>
            <a:lvl4pPr marL="1600200" indent="-228600" defTabSz="457200">
              <a:spcBef>
                <a:spcPct val="20000"/>
              </a:spcBef>
              <a:buFont typeface="Arial"/>
              <a:buChar char="–"/>
              <a:defRPr sz="2000"/>
            </a:lvl4pPr>
            <a:lvl5pPr marL="2057400" indent="-228600" defTabSz="457200">
              <a:spcBef>
                <a:spcPct val="20000"/>
              </a:spcBef>
              <a:buFont typeface="Arial"/>
              <a:buChar char="»"/>
              <a:defRPr sz="2000"/>
            </a:lvl5pPr>
            <a:lvl6pPr marL="2514600" indent="-228600" defTabSz="457200">
              <a:spcBef>
                <a:spcPct val="20000"/>
              </a:spcBef>
              <a:buFont typeface="Arial"/>
              <a:buChar char="•"/>
              <a:defRPr sz="2000"/>
            </a:lvl6pPr>
            <a:lvl7pPr marL="2971800" indent="-228600" defTabSz="457200">
              <a:spcBef>
                <a:spcPct val="20000"/>
              </a:spcBef>
              <a:buFont typeface="Arial"/>
              <a:buChar char="•"/>
              <a:defRPr sz="2000"/>
            </a:lvl7pPr>
            <a:lvl8pPr marL="3429000" indent="-228600" defTabSz="457200">
              <a:spcBef>
                <a:spcPct val="20000"/>
              </a:spcBef>
              <a:buFont typeface="Arial"/>
              <a:buChar char="•"/>
              <a:defRPr sz="2000"/>
            </a:lvl8pPr>
            <a:lvl9pPr marL="3886200" indent="-228600" defTabSz="457200">
              <a:spcBef>
                <a:spcPct val="20000"/>
              </a:spcBef>
              <a:buFont typeface="Arial"/>
              <a:buChar char="•"/>
              <a:defRPr sz="2000"/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Baltimore Arena Station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Existing station cannot be rebuilt as is and still meet modern ADA standards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Lexington Market Station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Howard Street between Saratoga and Lexington has safety and operational challenges that could be addressed by excluding vehicle traffic on this block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Reducing Light Rail and Vehicle Conflicts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Crashes are too frequent, and drivers are often in confusing and uncomfortable situations</a:t>
            </a:r>
          </a:p>
          <a:p>
            <a:pPr marL="7429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Arial"/>
              </a:rPr>
              <a:t>Improvements do not need to wait for LRMP project!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Tx/>
              <a:buSzTx/>
              <a:buFont typeface="Arial,Sans-Serif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Arial"/>
            </a:endParaRPr>
          </a:p>
        </p:txBody>
      </p:sp>
      <p:pic>
        <p:nvPicPr>
          <p:cNvPr id="9" name="Picture 8" descr="A street with a red car parked on it&#10;&#10;Description automatically generated">
            <a:extLst>
              <a:ext uri="{FF2B5EF4-FFF2-40B4-BE49-F238E27FC236}">
                <a16:creationId xmlns:a16="http://schemas.microsoft.com/office/drawing/2014/main" id="{1728768D-AFDF-DE04-17D5-9CB4F39D70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16628" y="1308032"/>
            <a:ext cx="3771349" cy="3656633"/>
          </a:xfrm>
          <a:prstGeom prst="rect">
            <a:avLst/>
          </a:prstGeom>
        </p:spPr>
      </p:pic>
      <p:pic>
        <p:nvPicPr>
          <p:cNvPr id="13" name="Picture 12" descr="A picture containing outdoor, transport, road&#10;&#10;AI-generated content may be incorrect.">
            <a:extLst>
              <a:ext uri="{FF2B5EF4-FFF2-40B4-BE49-F238E27FC236}">
                <a16:creationId xmlns:a16="http://schemas.microsoft.com/office/drawing/2014/main" id="{01D8F007-9D6D-D8E8-05EC-777AC9192BE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16628" y="4225028"/>
            <a:ext cx="3771349" cy="23695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571742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13E82A-3FEE-CC4A-45E1-B3987B3DA5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9C995D-7E57-56A7-4456-0BF0BC98CD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7300" y="592295"/>
            <a:ext cx="11274022" cy="639739"/>
          </a:xfrm>
        </p:spPr>
        <p:txBody>
          <a:bodyPr anchor="b">
            <a:noAutofit/>
          </a:bodyPr>
          <a:lstStyle/>
          <a:p>
            <a:r>
              <a:rPr lang="en-US" sz="3000">
                <a:latin typeface="Montserrat"/>
              </a:rPr>
              <a:t>LRM 3: Cromwell Maintenance and Storage Facility</a:t>
            </a:r>
          </a:p>
        </p:txBody>
      </p:sp>
      <p:sp>
        <p:nvSpPr>
          <p:cNvPr id="8" name="Content Placeholder 5">
            <a:extLst>
              <a:ext uri="{FF2B5EF4-FFF2-40B4-BE49-F238E27FC236}">
                <a16:creationId xmlns:a16="http://schemas.microsoft.com/office/drawing/2014/main" id="{9A1096DF-12EC-5E71-ED08-FE61290D9647}"/>
              </a:ext>
            </a:extLst>
          </p:cNvPr>
          <p:cNvSpPr txBox="1">
            <a:spLocks/>
          </p:cNvSpPr>
          <p:nvPr/>
        </p:nvSpPr>
        <p:spPr>
          <a:xfrm>
            <a:off x="589234" y="1379472"/>
            <a:ext cx="7063191" cy="1675873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Receive new LFLRVs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Transition period and long-term maintenance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Staging for Testing and Commissioning of LFLRVs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Existing Building will be modified, and second smaller building will be added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Maintenance philosophy focused on lowest replaceable unit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CC4923-E9F0-DB19-AB82-EBEF7003079F}"/>
              </a:ext>
            </a:extLst>
          </p:cNvPr>
          <p:cNvGrpSpPr/>
          <p:nvPr/>
        </p:nvGrpSpPr>
        <p:grpSpPr>
          <a:xfrm>
            <a:off x="507300" y="3429000"/>
            <a:ext cx="10754599" cy="2680660"/>
            <a:chOff x="699463" y="3218391"/>
            <a:chExt cx="10754599" cy="268066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E50CA90-79FB-37C2-2061-CE0C1585F3F9}"/>
                </a:ext>
              </a:extLst>
            </p:cNvPr>
            <p:cNvSpPr/>
            <p:nvPr/>
          </p:nvSpPr>
          <p:spPr>
            <a:xfrm>
              <a:off x="699496" y="3218391"/>
              <a:ext cx="3516367" cy="432000"/>
            </a:xfrm>
            <a:custGeom>
              <a:avLst/>
              <a:gdLst>
                <a:gd name="connsiteX0" fmla="*/ 0 w 3287334"/>
                <a:gd name="connsiteY0" fmla="*/ 0 h 432000"/>
                <a:gd name="connsiteX1" fmla="*/ 3287334 w 3287334"/>
                <a:gd name="connsiteY1" fmla="*/ 0 h 432000"/>
                <a:gd name="connsiteX2" fmla="*/ 3287334 w 3287334"/>
                <a:gd name="connsiteY2" fmla="*/ 432000 h 432000"/>
                <a:gd name="connsiteX3" fmla="*/ 0 w 3287334"/>
                <a:gd name="connsiteY3" fmla="*/ 432000 h 432000"/>
                <a:gd name="connsiteX4" fmla="*/ 0 w 3287334"/>
                <a:gd name="connsiteY4" fmla="*/ 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432000">
                  <a:moveTo>
                    <a:pt x="0" y="0"/>
                  </a:moveTo>
                  <a:lnTo>
                    <a:pt x="3287334" y="0"/>
                  </a:lnTo>
                  <a:lnTo>
                    <a:pt x="3287334" y="432000"/>
                  </a:lnTo>
                  <a:lnTo>
                    <a:pt x="0" y="43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06680" tIns="60960" rIns="106680" bIns="6096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Existing Building</a:t>
              </a: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DC0AD42-9C18-32E5-584F-0D8E5AF642B4}"/>
                </a:ext>
              </a:extLst>
            </p:cNvPr>
            <p:cNvSpPr/>
            <p:nvPr/>
          </p:nvSpPr>
          <p:spPr>
            <a:xfrm>
              <a:off x="699463" y="3634426"/>
              <a:ext cx="3516401" cy="2264625"/>
            </a:xfrm>
            <a:custGeom>
              <a:avLst/>
              <a:gdLst>
                <a:gd name="connsiteX0" fmla="*/ 0 w 3287334"/>
                <a:gd name="connsiteY0" fmla="*/ 0 h 2264625"/>
                <a:gd name="connsiteX1" fmla="*/ 3287334 w 3287334"/>
                <a:gd name="connsiteY1" fmla="*/ 0 h 2264625"/>
                <a:gd name="connsiteX2" fmla="*/ 3287334 w 3287334"/>
                <a:gd name="connsiteY2" fmla="*/ 2264625 h 2264625"/>
                <a:gd name="connsiteX3" fmla="*/ 0 w 3287334"/>
                <a:gd name="connsiteY3" fmla="*/ 2264625 h 2264625"/>
                <a:gd name="connsiteX4" fmla="*/ 0 w 3287334"/>
                <a:gd name="connsiteY4" fmla="*/ 0 h 226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2264625">
                  <a:moveTo>
                    <a:pt x="0" y="0"/>
                  </a:moveTo>
                  <a:lnTo>
                    <a:pt x="3287334" y="0"/>
                  </a:lnTo>
                  <a:lnTo>
                    <a:pt x="3287334" y="2264625"/>
                  </a:lnTo>
                  <a:lnTo>
                    <a:pt x="0" y="2264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  <a:alpha val="90000"/>
              </a:schemeClr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82880" tIns="109728" rIns="106680" bIns="120015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Rooftop Access Platforms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Upgrades for Rooftop equipment staging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Monorail crane addition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Renovations for training and support staff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Existing functions will continue through construction</a:t>
              </a: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16A38D8-C36E-1EA7-8B10-C558AADAF350}"/>
                </a:ext>
              </a:extLst>
            </p:cNvPr>
            <p:cNvSpPr/>
            <p:nvPr/>
          </p:nvSpPr>
          <p:spPr>
            <a:xfrm>
              <a:off x="4447057" y="3218391"/>
              <a:ext cx="3397531" cy="432000"/>
            </a:xfrm>
            <a:custGeom>
              <a:avLst/>
              <a:gdLst>
                <a:gd name="connsiteX0" fmla="*/ 0 w 3287334"/>
                <a:gd name="connsiteY0" fmla="*/ 0 h 432000"/>
                <a:gd name="connsiteX1" fmla="*/ 3287334 w 3287334"/>
                <a:gd name="connsiteY1" fmla="*/ 0 h 432000"/>
                <a:gd name="connsiteX2" fmla="*/ 3287334 w 3287334"/>
                <a:gd name="connsiteY2" fmla="*/ 432000 h 432000"/>
                <a:gd name="connsiteX3" fmla="*/ 0 w 3287334"/>
                <a:gd name="connsiteY3" fmla="*/ 432000 h 432000"/>
                <a:gd name="connsiteX4" fmla="*/ 0 w 3287334"/>
                <a:gd name="connsiteY4" fmla="*/ 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432000">
                  <a:moveTo>
                    <a:pt x="0" y="0"/>
                  </a:moveTo>
                  <a:lnTo>
                    <a:pt x="3287334" y="0"/>
                  </a:lnTo>
                  <a:lnTo>
                    <a:pt x="3287334" y="432000"/>
                  </a:lnTo>
                  <a:lnTo>
                    <a:pt x="0" y="43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06680" tIns="60960" rIns="106680" bIns="6096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New Building</a:t>
              </a: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D5B3B04-C0EB-69DD-631D-3571CB71A741}"/>
                </a:ext>
              </a:extLst>
            </p:cNvPr>
            <p:cNvSpPr/>
            <p:nvPr/>
          </p:nvSpPr>
          <p:spPr>
            <a:xfrm>
              <a:off x="4447025" y="3634426"/>
              <a:ext cx="3397564" cy="2264625"/>
            </a:xfrm>
            <a:custGeom>
              <a:avLst/>
              <a:gdLst>
                <a:gd name="connsiteX0" fmla="*/ 0 w 3287334"/>
                <a:gd name="connsiteY0" fmla="*/ 0 h 2264625"/>
                <a:gd name="connsiteX1" fmla="*/ 3287334 w 3287334"/>
                <a:gd name="connsiteY1" fmla="*/ 0 h 2264625"/>
                <a:gd name="connsiteX2" fmla="*/ 3287334 w 3287334"/>
                <a:gd name="connsiteY2" fmla="*/ 2264625 h 2264625"/>
                <a:gd name="connsiteX3" fmla="*/ 0 w 3287334"/>
                <a:gd name="connsiteY3" fmla="*/ 2264625 h 2264625"/>
                <a:gd name="connsiteX4" fmla="*/ 0 w 3287334"/>
                <a:gd name="connsiteY4" fmla="*/ 0 h 226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2264625">
                  <a:moveTo>
                    <a:pt x="0" y="0"/>
                  </a:moveTo>
                  <a:lnTo>
                    <a:pt x="3287334" y="0"/>
                  </a:lnTo>
                  <a:lnTo>
                    <a:pt x="3287334" y="2264625"/>
                  </a:lnTo>
                  <a:lnTo>
                    <a:pt x="0" y="2264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  <a:alpha val="90000"/>
              </a:schemeClr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82880" tIns="109728" rIns="106680" bIns="120015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In-floor Lifts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Wheel truing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10T Overhead crane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Maintenance support areas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Parts storage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Traction power substation for yard upgrades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Operations spaces</a:t>
              </a: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66A7F89-B859-C039-0A20-9A497888D98D}"/>
                </a:ext>
              </a:extLst>
            </p:cNvPr>
            <p:cNvSpPr/>
            <p:nvPr/>
          </p:nvSpPr>
          <p:spPr>
            <a:xfrm>
              <a:off x="8072379" y="3218391"/>
              <a:ext cx="3378312" cy="432000"/>
            </a:xfrm>
            <a:custGeom>
              <a:avLst/>
              <a:gdLst>
                <a:gd name="connsiteX0" fmla="*/ 0 w 3287334"/>
                <a:gd name="connsiteY0" fmla="*/ 0 h 432000"/>
                <a:gd name="connsiteX1" fmla="*/ 3287334 w 3287334"/>
                <a:gd name="connsiteY1" fmla="*/ 0 h 432000"/>
                <a:gd name="connsiteX2" fmla="*/ 3287334 w 3287334"/>
                <a:gd name="connsiteY2" fmla="*/ 432000 h 432000"/>
                <a:gd name="connsiteX3" fmla="*/ 0 w 3287334"/>
                <a:gd name="connsiteY3" fmla="*/ 432000 h 432000"/>
                <a:gd name="connsiteX4" fmla="*/ 0 w 3287334"/>
                <a:gd name="connsiteY4" fmla="*/ 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432000">
                  <a:moveTo>
                    <a:pt x="0" y="0"/>
                  </a:moveTo>
                  <a:lnTo>
                    <a:pt x="3287334" y="0"/>
                  </a:lnTo>
                  <a:lnTo>
                    <a:pt x="3287334" y="432000"/>
                  </a:lnTo>
                  <a:lnTo>
                    <a:pt x="0" y="432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06680" tIns="60960" rIns="106680" bIns="60960" numCol="1" spcCol="1270" anchor="ctr" anchorCtr="0">
              <a:noAutofit/>
            </a:bodyPr>
            <a:lstStyle/>
            <a:p>
              <a:pPr marL="0" marR="0" lvl="0" indent="0" algn="ctr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Yard</a:t>
              </a: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9955791-4893-DA71-CE42-849D7210C3C3}"/>
                </a:ext>
              </a:extLst>
            </p:cNvPr>
            <p:cNvSpPr/>
            <p:nvPr/>
          </p:nvSpPr>
          <p:spPr>
            <a:xfrm>
              <a:off x="8075750" y="3634426"/>
              <a:ext cx="3378312" cy="2264625"/>
            </a:xfrm>
            <a:custGeom>
              <a:avLst/>
              <a:gdLst>
                <a:gd name="connsiteX0" fmla="*/ 0 w 3287334"/>
                <a:gd name="connsiteY0" fmla="*/ 0 h 2264625"/>
                <a:gd name="connsiteX1" fmla="*/ 3287334 w 3287334"/>
                <a:gd name="connsiteY1" fmla="*/ 0 h 2264625"/>
                <a:gd name="connsiteX2" fmla="*/ 3287334 w 3287334"/>
                <a:gd name="connsiteY2" fmla="*/ 2264625 h 2264625"/>
                <a:gd name="connsiteX3" fmla="*/ 0 w 3287334"/>
                <a:gd name="connsiteY3" fmla="*/ 2264625 h 2264625"/>
                <a:gd name="connsiteX4" fmla="*/ 0 w 3287334"/>
                <a:gd name="connsiteY4" fmla="*/ 0 h 226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7334" h="2264625">
                  <a:moveTo>
                    <a:pt x="0" y="0"/>
                  </a:moveTo>
                  <a:lnTo>
                    <a:pt x="3287334" y="0"/>
                  </a:lnTo>
                  <a:lnTo>
                    <a:pt x="3287334" y="2264625"/>
                  </a:lnTo>
                  <a:lnTo>
                    <a:pt x="0" y="2264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  <a:alpha val="90000"/>
              </a:schemeClr>
            </a:solidFill>
            <a:ln>
              <a:solidFill>
                <a:srgbClr val="A21C37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82880" tIns="109728" rIns="106680" bIns="120015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New tracks for building access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Electrification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Existing storage to remain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New Storage Design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New Yard Lead Design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Employee and public parking</a:t>
              </a:r>
            </a:p>
          </p:txBody>
        </p:sp>
      </p:grpSp>
      <p:sp>
        <p:nvSpPr>
          <p:cNvPr id="41" name="Content Placeholder 10">
            <a:extLst>
              <a:ext uri="{FF2B5EF4-FFF2-40B4-BE49-F238E27FC236}">
                <a16:creationId xmlns:a16="http://schemas.microsoft.com/office/drawing/2014/main" id="{ADDCB373-D945-BC50-0B16-DC0FE0435B98}"/>
              </a:ext>
            </a:extLst>
          </p:cNvPr>
          <p:cNvSpPr txBox="1">
            <a:spLocks/>
          </p:cNvSpPr>
          <p:nvPr/>
        </p:nvSpPr>
        <p:spPr>
          <a:xfrm>
            <a:off x="8101211" y="1383116"/>
            <a:ext cx="3157317" cy="1672229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5"/>
            </a:solidFill>
          </a:ln>
        </p:spPr>
        <p:txBody>
          <a:bodyPr vert="horz" lIns="274320" tIns="182880" rIns="182880" bIns="9144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t>30% Concept Design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t>Additions w/in MTA ROW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t>Recent Survey Information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t>Recent Environmental Information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t>NEPA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65000"/>
                  <a:lumOff val="35000"/>
                </a:srgbClr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849842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AAC0C6-0DE5-449C-9AD3-22C68F71E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994D8E-591E-6232-0DB1-26A3C020C9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40080"/>
            <a:ext cx="11260255" cy="821244"/>
          </a:xfrm>
        </p:spPr>
        <p:txBody>
          <a:bodyPr anchor="b">
            <a:noAutofit/>
          </a:bodyPr>
          <a:lstStyle/>
          <a:p>
            <a:r>
              <a:rPr lang="en-US">
                <a:latin typeface="Montserrat"/>
              </a:rPr>
              <a:t>LRM 4: Traction Power Substations (TPSS)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93A5EF8-DCBB-7E3C-E1CE-CF59278380A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94929" y="1732546"/>
            <a:ext cx="7140035" cy="4244741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2000">
                <a:solidFill>
                  <a:schemeClr val="tx1"/>
                </a:solidFill>
                <a:latin typeface="Montserrat"/>
              </a:rPr>
              <a:t>Design-Build to replace existing 26 Prefabricated TPSSs</a:t>
            </a:r>
          </a:p>
          <a:p>
            <a:pPr>
              <a:spcAft>
                <a:spcPts val="600"/>
              </a:spcAft>
            </a:pPr>
            <a:r>
              <a:rPr lang="en-US" sz="2000">
                <a:solidFill>
                  <a:schemeClr val="tx1"/>
                </a:solidFill>
                <a:latin typeface="Montserrat"/>
              </a:rPr>
              <a:t>Breaker and Disconnections at Gilroy and Industry Lane (Switches only)</a:t>
            </a:r>
          </a:p>
          <a:p>
            <a:pPr>
              <a:spcAft>
                <a:spcPts val="600"/>
              </a:spcAft>
            </a:pPr>
            <a:r>
              <a:rPr lang="en-US" sz="2000">
                <a:solidFill>
                  <a:schemeClr val="tx1"/>
                </a:solidFill>
                <a:latin typeface="Montserrat"/>
              </a:rPr>
              <a:t>SCADA Interface</a:t>
            </a:r>
          </a:p>
          <a:p>
            <a:pPr>
              <a:spcAft>
                <a:spcPts val="600"/>
              </a:spcAft>
            </a:pPr>
            <a:r>
              <a:rPr lang="en-US" sz="2000">
                <a:solidFill>
                  <a:schemeClr val="tx1"/>
                </a:solidFill>
                <a:latin typeface="Montserrat"/>
              </a:rPr>
              <a:t>Design, fabrication, factory testing, delivery, installation (associated civil works), field testing and commissioning.</a:t>
            </a:r>
          </a:p>
          <a:p>
            <a:pPr>
              <a:spcAft>
                <a:spcPts val="600"/>
              </a:spcAft>
            </a:pPr>
            <a:r>
              <a:rPr lang="en-US" sz="2000">
                <a:solidFill>
                  <a:schemeClr val="tx1"/>
                </a:solidFill>
                <a:latin typeface="Montserrat"/>
              </a:rPr>
              <a:t>Need strong liaison with relevant stakeholders such as MTA Operations, Maintenance, BGE, and others.</a:t>
            </a:r>
            <a:endParaRPr lang="en-US" sz="2000">
              <a:solidFill>
                <a:schemeClr val="tx1"/>
              </a:solidFill>
            </a:endParaRPr>
          </a:p>
          <a:p>
            <a:pPr lvl="1"/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4" name="Picture 3" descr="A white building with a ramp&#10;&#10;AI-generated content may be incorrect.">
            <a:extLst>
              <a:ext uri="{FF2B5EF4-FFF2-40B4-BE49-F238E27FC236}">
                <a16:creationId xmlns:a16="http://schemas.microsoft.com/office/drawing/2014/main" id="{3356B8C6-CCA0-1CC6-AF6E-6310F538FC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48458" y="2272974"/>
            <a:ext cx="3161986" cy="2371490"/>
          </a:xfrm>
          <a:prstGeom prst="rect">
            <a:avLst/>
          </a:prstGeom>
          <a:ln w="3175">
            <a:solidFill>
              <a:schemeClr val="tx1"/>
            </a:solidFill>
          </a:ln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BCD59AC-91A8-B44C-A5BF-2F4F1A29B0A7}"/>
              </a:ext>
            </a:extLst>
          </p:cNvPr>
          <p:cNvSpPr txBox="1"/>
          <p:nvPr/>
        </p:nvSpPr>
        <p:spPr>
          <a:xfrm>
            <a:off x="690880" y="5620278"/>
            <a:ext cx="109622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Montserrat"/>
                <a:ea typeface="+mn-ea"/>
                <a:cs typeface="+mn-cs"/>
              </a:rPr>
              <a:t>Note: This is already in-market. This overview is for information purposes ONLY.</a:t>
            </a:r>
          </a:p>
        </p:txBody>
      </p:sp>
    </p:spTree>
    <p:extLst>
      <p:ext uri="{BB962C8B-B14F-4D97-AF65-F5344CB8AC3E}">
        <p14:creationId xmlns:p14="http://schemas.microsoft.com/office/powerpoint/2010/main" val="152403082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00063-72E8-2E35-44AE-D1E153AC46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138EA5-4CBB-4E0D-4AB6-25D29AFA94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Montserrat"/>
              </a:rPr>
              <a:t>Partner Coordination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677263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B1BFA9-1A58-D5B7-5F22-82D01E10A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1A99FD-58FD-09B6-C985-B2C4CB6503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579622"/>
            <a:ext cx="10919361" cy="724525"/>
          </a:xfr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US" sz="3400">
                <a:latin typeface="Montserrat"/>
              </a:rPr>
              <a:t>Increased Station-Area Investment</a:t>
            </a:r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9C4B25B-8429-6D12-8144-2570CE3D67E8}"/>
              </a:ext>
            </a:extLst>
          </p:cNvPr>
          <p:cNvSpPr txBox="1"/>
          <p:nvPr/>
        </p:nvSpPr>
        <p:spPr>
          <a:xfrm>
            <a:off x="636318" y="1684322"/>
            <a:ext cx="5428057" cy="4001095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Central Light Rail is an economic driver for the region. 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Leelawadee U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Station area development catalyzed by transit investment.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Leelawadee U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Shared vision for a revitalized Howard Street in the CBD.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/>
              <a:ea typeface="+mn-ea"/>
              <a:cs typeface="Leelawadee U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/>
                <a:ea typeface="+mn-ea"/>
                <a:cs typeface="Leelawadee UI"/>
              </a:rPr>
              <a:t>Stakeholder engagement through planning, design, and construction.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Leelawadee UI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2817277-8FB4-CA4C-5379-60F2E561CE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08515" y="1709951"/>
            <a:ext cx="4848225" cy="3733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470405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DF3AD80-C69E-92E7-AEB3-91B96F8119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6318" y="1492189"/>
            <a:ext cx="6759137" cy="4456845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</a:pPr>
            <a:r>
              <a:rPr lang="en-US" b="1">
                <a:solidFill>
                  <a:schemeClr val="tx1"/>
                </a:solidFill>
                <a:latin typeface="Montserrat"/>
              </a:rPr>
              <a:t>Reach timely decisions</a:t>
            </a:r>
            <a:r>
              <a:rPr lang="en-US">
                <a:solidFill>
                  <a:schemeClr val="tx1"/>
                </a:solidFill>
                <a:latin typeface="Montserrat"/>
              </a:rPr>
              <a:t> during design and construction to manage LRMP schedule and budget risk</a:t>
            </a:r>
            <a:endParaRPr lang="en-US">
              <a:solidFill>
                <a:schemeClr val="tx1"/>
              </a:solidFill>
            </a:endParaRPr>
          </a:p>
          <a:p>
            <a:pPr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Font typeface="Arial,Sans-Serif" panose="020B0604020202020204" pitchFamily="34" charset="0"/>
            </a:pPr>
            <a:r>
              <a:rPr lang="en-US">
                <a:solidFill>
                  <a:schemeClr val="tx1"/>
                </a:solidFill>
                <a:latin typeface="Montserrat"/>
              </a:rPr>
              <a:t>Proactively </a:t>
            </a:r>
            <a:r>
              <a:rPr lang="en-US" b="1">
                <a:solidFill>
                  <a:schemeClr val="tx1"/>
                </a:solidFill>
                <a:latin typeface="Montserrat"/>
              </a:rPr>
              <a:t>identify and mitigate</a:t>
            </a:r>
            <a:r>
              <a:rPr lang="en-US">
                <a:solidFill>
                  <a:schemeClr val="tx1"/>
                </a:solidFill>
                <a:latin typeface="Montserrat"/>
              </a:rPr>
              <a:t> construction impacts</a:t>
            </a:r>
          </a:p>
          <a:p>
            <a:pPr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  <a:buFont typeface="Arial,Sans-Serif" panose="020B0604020202020204" pitchFamily="34" charset="0"/>
            </a:pPr>
            <a:r>
              <a:rPr lang="en-US">
                <a:solidFill>
                  <a:schemeClr val="tx1"/>
                </a:solidFill>
                <a:latin typeface="Montserrat"/>
              </a:rPr>
              <a:t>Coordinate </a:t>
            </a:r>
            <a:r>
              <a:rPr lang="en-US" b="1">
                <a:solidFill>
                  <a:schemeClr val="tx1"/>
                </a:solidFill>
                <a:latin typeface="Montserrat"/>
              </a:rPr>
              <a:t>effective stakeholder engagement </a:t>
            </a:r>
            <a:r>
              <a:rPr lang="en-US">
                <a:solidFill>
                  <a:schemeClr val="tx1"/>
                </a:solidFill>
                <a:latin typeface="Montserrat"/>
              </a:rPr>
              <a:t>through implementation</a:t>
            </a:r>
            <a:endParaRPr lang="en-US">
              <a:solidFill>
                <a:schemeClr val="tx1"/>
              </a:solidFill>
            </a:endParaRPr>
          </a:p>
          <a:p>
            <a:pPr>
              <a:lnSpc>
                <a:spcPct val="100000"/>
              </a:lnSpc>
              <a:spcBef>
                <a:spcPct val="20000"/>
              </a:spcBef>
              <a:spcAft>
                <a:spcPts val="600"/>
              </a:spcAft>
            </a:pPr>
            <a:r>
              <a:rPr lang="en-US" b="1">
                <a:solidFill>
                  <a:schemeClr val="tx1"/>
                </a:solidFill>
                <a:latin typeface="Montserrat"/>
              </a:rPr>
              <a:t>Align parallel efforts </a:t>
            </a:r>
            <a:r>
              <a:rPr lang="en-US">
                <a:solidFill>
                  <a:schemeClr val="tx1"/>
                </a:solidFill>
                <a:latin typeface="Montserrat"/>
              </a:rPr>
              <a:t>in the corridor, including planning initiatives and department investments</a:t>
            </a:r>
            <a:endParaRPr lang="en-US" sz="2800">
              <a:solidFill>
                <a:schemeClr val="tx1"/>
              </a:solidFill>
            </a:endParaRPr>
          </a:p>
          <a:p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1BA112B-EBBC-B133-28E2-91730A06A0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1531682" cy="705596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Interagency Workgroup</a:t>
            </a:r>
            <a:endParaRPr lang="en-US"/>
          </a:p>
        </p:txBody>
      </p:sp>
      <p:pic>
        <p:nvPicPr>
          <p:cNvPr id="5" name="Picture 4" descr="A cover of a book with a city and buildings&#10;&#10;AI-generated content may be incorrect.">
            <a:extLst>
              <a:ext uri="{FF2B5EF4-FFF2-40B4-BE49-F238E27FC236}">
                <a16:creationId xmlns:a16="http://schemas.microsoft.com/office/drawing/2014/main" id="{7CDE864A-A3C5-F1CE-8371-3F840B060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25794" y="975318"/>
            <a:ext cx="2440598" cy="318100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621BF6D3-7585-20C5-1804-C55AEE5DA0C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79998" y="3066838"/>
            <a:ext cx="2560178" cy="3306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40410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5C887C-7629-CD7A-D529-3C3A37753F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2908CD1D-03CC-BFF3-0BA3-16DF9A96BE4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717289"/>
            <a:ext cx="6955424" cy="4483120"/>
          </a:xfrm>
        </p:spPr>
        <p:txBody>
          <a:bodyPr vert="horz" lIns="91440" tIns="45720" rIns="91440" bIns="45720" rtlCol="0" anchor="t">
            <a:normAutofit/>
          </a:bodyPr>
          <a:lstStyle/>
          <a:p>
            <a:pPr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,Sans-Serif" panose="020B0604020202020204" pitchFamily="34" charset="0"/>
            </a:pPr>
            <a:r>
              <a:rPr lang="en-US" sz="2800">
                <a:solidFill>
                  <a:schemeClr val="tx1"/>
                </a:solidFill>
                <a:latin typeface="Montserrat"/>
              </a:rPr>
              <a:t>Coordination with MTA regarding LRMP scope</a:t>
            </a:r>
          </a:p>
          <a:p>
            <a:pPr lvl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Montserrat" panose="00000500000000000000" pitchFamily="2" charset="0"/>
              <a:buChar char="–"/>
            </a:pPr>
            <a:r>
              <a:rPr lang="en-US" sz="2400">
                <a:solidFill>
                  <a:schemeClr val="tx1"/>
                </a:solidFill>
                <a:latin typeface="Montserrat"/>
              </a:rPr>
              <a:t>Station improvements</a:t>
            </a:r>
          </a:p>
          <a:p>
            <a:pPr lvl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Montserrat" panose="00000500000000000000" pitchFamily="2" charset="0"/>
              <a:buChar char="–"/>
            </a:pPr>
            <a:r>
              <a:rPr lang="en-US" sz="2400">
                <a:solidFill>
                  <a:schemeClr val="tx1"/>
                </a:solidFill>
                <a:latin typeface="Montserrat"/>
              </a:rPr>
              <a:t>Light Rail and traffic safety</a:t>
            </a:r>
          </a:p>
          <a:p>
            <a:pPr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,Sans-Serif" panose="020B0604020202020204" pitchFamily="34" charset="0"/>
            </a:pPr>
            <a:r>
              <a:rPr lang="en-US" sz="2800">
                <a:solidFill>
                  <a:schemeClr val="tx1"/>
                </a:solidFill>
                <a:latin typeface="Montserrat"/>
              </a:rPr>
              <a:t>Alignment of agency programs</a:t>
            </a:r>
            <a:endParaRPr lang="en-US">
              <a:solidFill>
                <a:schemeClr val="tx1"/>
              </a:solidFill>
            </a:endParaRPr>
          </a:p>
          <a:p>
            <a:pPr lvl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Montserrat" panose="00000500000000000000" pitchFamily="2" charset="0"/>
              <a:buChar char="–"/>
            </a:pPr>
            <a:r>
              <a:rPr lang="en-US" sz="2400">
                <a:solidFill>
                  <a:schemeClr val="tx1"/>
                </a:solidFill>
                <a:latin typeface="Montserrat"/>
              </a:rPr>
              <a:t>ADA Program</a:t>
            </a:r>
          </a:p>
          <a:p>
            <a:pPr lvl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Montserrat" panose="00000500000000000000" pitchFamily="2" charset="0"/>
              <a:buChar char="–"/>
            </a:pPr>
            <a:r>
              <a:rPr lang="en-US" sz="2400">
                <a:solidFill>
                  <a:schemeClr val="tx1"/>
                </a:solidFill>
                <a:latin typeface="Montserrat"/>
              </a:rPr>
              <a:t>Repaving Program</a:t>
            </a:r>
          </a:p>
          <a:p>
            <a:pPr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,Sans-Serif" panose="020B0604020202020204" pitchFamily="34" charset="0"/>
            </a:pPr>
            <a:r>
              <a:rPr lang="en-US" sz="2800">
                <a:solidFill>
                  <a:schemeClr val="tx1"/>
                </a:solidFill>
                <a:latin typeface="Montserrat"/>
              </a:rPr>
              <a:t>Stakeholder coordination</a:t>
            </a:r>
            <a:endParaRPr lang="en-US" sz="2800">
              <a:solidFill>
                <a:schemeClr val="tx1"/>
              </a:solidFill>
            </a:endParaRPr>
          </a:p>
          <a:p>
            <a:endParaRPr lang="en-US" sz="2800">
              <a:solidFill>
                <a:srgbClr val="000000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93270AD-A27A-3390-7480-7597D83961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1531682" cy="914942"/>
          </a:xfrm>
        </p:spPr>
        <p:txBody>
          <a:bodyPr>
            <a:normAutofit/>
          </a:bodyPr>
          <a:lstStyle/>
          <a:p>
            <a:r>
              <a:rPr lang="en-US">
                <a:latin typeface="Montserrat"/>
              </a:rPr>
              <a:t>Interagency Workgroup: BCDOT</a:t>
            </a:r>
            <a:endParaRPr lang="en-US"/>
          </a:p>
        </p:txBody>
      </p:sp>
      <p:pic>
        <p:nvPicPr>
          <p:cNvPr id="6" name="Picture 5" descr="Department of Transportation Logo">
            <a:extLst>
              <a:ext uri="{FF2B5EF4-FFF2-40B4-BE49-F238E27FC236}">
                <a16:creationId xmlns:a16="http://schemas.microsoft.com/office/drawing/2014/main" id="{70158F69-252A-A81A-7610-652AAAC484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12117" y="2953720"/>
            <a:ext cx="3741683" cy="20102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225423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00063-72E8-2E35-44AE-D1E153AC46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138EA5-4CBB-4E0D-4AB6-25D29AFA94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Montserrat"/>
              </a:rPr>
              <a:t>Schedule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973271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786017-A0DE-2402-DD5A-4CB559968C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81AF79-A767-6374-A46F-6D7665CF48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" y="640080"/>
            <a:ext cx="11551964" cy="744035"/>
          </a:xfrm>
        </p:spPr>
        <p:txBody>
          <a:bodyPr anchor="b">
            <a:noAutofit/>
          </a:bodyPr>
          <a:lstStyle/>
          <a:p>
            <a:r>
              <a:rPr lang="en-US">
                <a:latin typeface="Montserrat"/>
              </a:rPr>
              <a:t>Current Solicitation Strategy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D0AD381-8661-571C-C5E2-0648C84A8DF7}"/>
              </a:ext>
            </a:extLst>
          </p:cNvPr>
          <p:cNvGrpSpPr/>
          <p:nvPr/>
        </p:nvGrpSpPr>
        <p:grpSpPr>
          <a:xfrm>
            <a:off x="644165" y="1756613"/>
            <a:ext cx="2934955" cy="3669147"/>
            <a:chOff x="644166" y="1804738"/>
            <a:chExt cx="2478024" cy="3669147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6543D221-6FDE-D175-AB9D-DBEC9D80B00F}"/>
                </a:ext>
              </a:extLst>
            </p:cNvPr>
            <p:cNvSpPr/>
            <p:nvPr/>
          </p:nvSpPr>
          <p:spPr>
            <a:xfrm>
              <a:off x="644166" y="1804738"/>
              <a:ext cx="2475069" cy="990027"/>
            </a:xfrm>
            <a:custGeom>
              <a:avLst/>
              <a:gdLst>
                <a:gd name="connsiteX0" fmla="*/ 0 w 2829077"/>
                <a:gd name="connsiteY0" fmla="*/ 0 h 990027"/>
                <a:gd name="connsiteX1" fmla="*/ 2829077 w 2829077"/>
                <a:gd name="connsiteY1" fmla="*/ 0 h 990027"/>
                <a:gd name="connsiteX2" fmla="*/ 2829077 w 2829077"/>
                <a:gd name="connsiteY2" fmla="*/ 990027 h 990027"/>
                <a:gd name="connsiteX3" fmla="*/ 0 w 2829077"/>
                <a:gd name="connsiteY3" fmla="*/ 990027 h 990027"/>
                <a:gd name="connsiteX4" fmla="*/ 0 w 2829077"/>
                <a:gd name="connsiteY4" fmla="*/ 0 h 990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077" h="990027">
                  <a:moveTo>
                    <a:pt x="0" y="0"/>
                  </a:moveTo>
                  <a:lnTo>
                    <a:pt x="2829077" y="0"/>
                  </a:lnTo>
                  <a:lnTo>
                    <a:pt x="2829077" y="990027"/>
                  </a:lnTo>
                  <a:lnTo>
                    <a:pt x="0" y="99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chemeClr val="accent5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marL="0" marR="0" lvl="0" indent="0" algn="ctr" defTabSz="8001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Tranche 1 – </a:t>
              </a:r>
            </a:p>
            <a:p>
              <a:pPr marL="0" marR="0" lvl="0" indent="0" algn="ctr" defTabSz="8001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V&amp;TC</a:t>
              </a: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4E73F47-D5B0-30F7-20B9-6F93EDB9B3EE}"/>
                </a:ext>
              </a:extLst>
            </p:cNvPr>
            <p:cNvSpPr/>
            <p:nvPr/>
          </p:nvSpPr>
          <p:spPr>
            <a:xfrm>
              <a:off x="644166" y="2794765"/>
              <a:ext cx="2478024" cy="2679120"/>
            </a:xfrm>
            <a:custGeom>
              <a:avLst/>
              <a:gdLst>
                <a:gd name="connsiteX0" fmla="*/ 0 w 2829077"/>
                <a:gd name="connsiteY0" fmla="*/ 0 h 2679120"/>
                <a:gd name="connsiteX1" fmla="*/ 2829077 w 2829077"/>
                <a:gd name="connsiteY1" fmla="*/ 0 h 2679120"/>
                <a:gd name="connsiteX2" fmla="*/ 2829077 w 2829077"/>
                <a:gd name="connsiteY2" fmla="*/ 2679120 h 2679120"/>
                <a:gd name="connsiteX3" fmla="*/ 0 w 2829077"/>
                <a:gd name="connsiteY3" fmla="*/ 2679120 h 2679120"/>
                <a:gd name="connsiteX4" fmla="*/ 0 w 2829077"/>
                <a:gd name="connsiteY4" fmla="*/ 0 h 26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077" h="2679120">
                  <a:moveTo>
                    <a:pt x="0" y="0"/>
                  </a:moveTo>
                  <a:lnTo>
                    <a:pt x="2829077" y="0"/>
                  </a:lnTo>
                  <a:lnTo>
                    <a:pt x="2829077" y="2679120"/>
                  </a:lnTo>
                  <a:lnTo>
                    <a:pt x="0" y="2679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solidFill>
                <a:schemeClr val="accent5">
                  <a:alpha val="90000"/>
                </a:schemeClr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137160" rIns="91440" bIns="128016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Design Build Transition Management (DBTM)</a:t>
              </a:r>
            </a:p>
            <a:p>
              <a:pPr marL="346075" marR="0" lvl="2" indent="-231775" algn="l" defTabSz="6223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Courier New" panose="02070309020205020404" pitchFamily="49" charset="0"/>
                <a:buChar char="o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>
                      <a:hueOff val="0"/>
                      <a:satOff val="0"/>
                      <a:lumOff val="0"/>
                      <a:alphaOff val="0"/>
                    </a:srgbClr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Performance-based Requirements</a:t>
              </a:r>
            </a:p>
            <a:p>
              <a:pPr marL="346075" marR="0" lvl="2" indent="-231775" algn="l" defTabSz="6223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Courier New" panose="02070309020205020404" pitchFamily="49" charset="0"/>
                <a:buChar char="o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>
                      <a:hueOff val="0"/>
                      <a:satOff val="0"/>
                      <a:lumOff val="0"/>
                      <a:alphaOff val="0"/>
                    </a:srgbClr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Transition Management</a:t>
              </a:r>
            </a:p>
            <a:p>
              <a:pPr marL="346075" marR="0" lvl="2" indent="-231775" algn="l" defTabSz="6223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Courier New" panose="02070309020205020404" pitchFamily="49" charset="0"/>
                <a:buChar char="o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>
                      <a:hueOff val="0"/>
                      <a:satOff val="0"/>
                      <a:lumOff val="0"/>
                      <a:alphaOff val="0"/>
                    </a:srgbClr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Collaboration with Other Tranches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RFP Advertised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FCBCC8F-CA0E-569B-441E-9677441B1A0F}"/>
              </a:ext>
            </a:extLst>
          </p:cNvPr>
          <p:cNvGrpSpPr/>
          <p:nvPr/>
        </p:nvGrpSpPr>
        <p:grpSpPr>
          <a:xfrm>
            <a:off x="3790877" y="1756613"/>
            <a:ext cx="2475068" cy="3669147"/>
            <a:chOff x="3819753" y="1804738"/>
            <a:chExt cx="2475068" cy="3669147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2E8A613-4991-30C8-66AB-219C036FD78E}"/>
                </a:ext>
              </a:extLst>
            </p:cNvPr>
            <p:cNvSpPr/>
            <p:nvPr/>
          </p:nvSpPr>
          <p:spPr>
            <a:xfrm>
              <a:off x="3819753" y="1804738"/>
              <a:ext cx="2475068" cy="990027"/>
            </a:xfrm>
            <a:custGeom>
              <a:avLst/>
              <a:gdLst>
                <a:gd name="connsiteX0" fmla="*/ 0 w 2475068"/>
                <a:gd name="connsiteY0" fmla="*/ 0 h 990027"/>
                <a:gd name="connsiteX1" fmla="*/ 2475068 w 2475068"/>
                <a:gd name="connsiteY1" fmla="*/ 0 h 990027"/>
                <a:gd name="connsiteX2" fmla="*/ 2475068 w 2475068"/>
                <a:gd name="connsiteY2" fmla="*/ 990027 h 990027"/>
                <a:gd name="connsiteX3" fmla="*/ 0 w 2475068"/>
                <a:gd name="connsiteY3" fmla="*/ 990027 h 990027"/>
                <a:gd name="connsiteX4" fmla="*/ 0 w 2475068"/>
                <a:gd name="connsiteY4" fmla="*/ 0 h 990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990027">
                  <a:moveTo>
                    <a:pt x="0" y="0"/>
                  </a:moveTo>
                  <a:lnTo>
                    <a:pt x="2475068" y="0"/>
                  </a:lnTo>
                  <a:lnTo>
                    <a:pt x="2475068" y="990027"/>
                  </a:lnTo>
                  <a:lnTo>
                    <a:pt x="0" y="99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chemeClr val="accent5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1440" tIns="73152" rIns="128016" bIns="73152" numCol="1" spcCol="1270" anchor="ctr" anchorCtr="0">
              <a:noAutofit/>
            </a:bodyPr>
            <a:lstStyle/>
            <a:p>
              <a:pPr marL="0" marR="0" lvl="0" indent="0" algn="ctr" defTabSz="8001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Tranche 2 – Stations &amp; Track</a:t>
              </a:r>
              <a:endPara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A8A5282-6F04-5885-7694-B26B02094EE3}"/>
                </a:ext>
              </a:extLst>
            </p:cNvPr>
            <p:cNvSpPr/>
            <p:nvPr/>
          </p:nvSpPr>
          <p:spPr>
            <a:xfrm>
              <a:off x="3819753" y="2794765"/>
              <a:ext cx="2475068" cy="2679120"/>
            </a:xfrm>
            <a:custGeom>
              <a:avLst/>
              <a:gdLst>
                <a:gd name="connsiteX0" fmla="*/ 0 w 2475068"/>
                <a:gd name="connsiteY0" fmla="*/ 0 h 2679120"/>
                <a:gd name="connsiteX1" fmla="*/ 2475068 w 2475068"/>
                <a:gd name="connsiteY1" fmla="*/ 0 h 2679120"/>
                <a:gd name="connsiteX2" fmla="*/ 2475068 w 2475068"/>
                <a:gd name="connsiteY2" fmla="*/ 2679120 h 2679120"/>
                <a:gd name="connsiteX3" fmla="*/ 0 w 2475068"/>
                <a:gd name="connsiteY3" fmla="*/ 2679120 h 2679120"/>
                <a:gd name="connsiteX4" fmla="*/ 0 w 2475068"/>
                <a:gd name="connsiteY4" fmla="*/ 0 h 26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2679120">
                  <a:moveTo>
                    <a:pt x="0" y="0"/>
                  </a:moveTo>
                  <a:lnTo>
                    <a:pt x="2475068" y="0"/>
                  </a:lnTo>
                  <a:lnTo>
                    <a:pt x="2475068" y="2679120"/>
                  </a:lnTo>
                  <a:lnTo>
                    <a:pt x="0" y="2679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 algn="ctr">
              <a:solidFill>
                <a:schemeClr val="accent5">
                  <a:alpha val="90000"/>
                </a:scheme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137160" rIns="99568" bIns="112014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Progressive Design Build (PDB)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Concept Plan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 Performance-based Requirements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RFQ followed by RFP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RFQ Submitted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8C9C476-6580-C44A-74A7-C4225825664D}"/>
              </a:ext>
            </a:extLst>
          </p:cNvPr>
          <p:cNvGrpSpPr/>
          <p:nvPr/>
        </p:nvGrpSpPr>
        <p:grpSpPr>
          <a:xfrm>
            <a:off x="6477701" y="1756613"/>
            <a:ext cx="2475068" cy="3669147"/>
            <a:chOff x="6641330" y="1804738"/>
            <a:chExt cx="2475068" cy="3669147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3544FF6-4926-8D73-F41D-5C10DD288C35}"/>
                </a:ext>
              </a:extLst>
            </p:cNvPr>
            <p:cNvSpPr/>
            <p:nvPr/>
          </p:nvSpPr>
          <p:spPr>
            <a:xfrm>
              <a:off x="6641330" y="1804738"/>
              <a:ext cx="2475068" cy="990027"/>
            </a:xfrm>
            <a:custGeom>
              <a:avLst/>
              <a:gdLst>
                <a:gd name="connsiteX0" fmla="*/ 0 w 2475068"/>
                <a:gd name="connsiteY0" fmla="*/ 0 h 990027"/>
                <a:gd name="connsiteX1" fmla="*/ 2475068 w 2475068"/>
                <a:gd name="connsiteY1" fmla="*/ 0 h 990027"/>
                <a:gd name="connsiteX2" fmla="*/ 2475068 w 2475068"/>
                <a:gd name="connsiteY2" fmla="*/ 990027 h 990027"/>
                <a:gd name="connsiteX3" fmla="*/ 0 w 2475068"/>
                <a:gd name="connsiteY3" fmla="*/ 990027 h 990027"/>
                <a:gd name="connsiteX4" fmla="*/ 0 w 2475068"/>
                <a:gd name="connsiteY4" fmla="*/ 0 h 990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990027">
                  <a:moveTo>
                    <a:pt x="0" y="0"/>
                  </a:moveTo>
                  <a:lnTo>
                    <a:pt x="2475068" y="0"/>
                  </a:lnTo>
                  <a:lnTo>
                    <a:pt x="2475068" y="990027"/>
                  </a:lnTo>
                  <a:lnTo>
                    <a:pt x="0" y="99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chemeClr val="accent5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1440" tIns="73152" rIns="128016" bIns="73152" numCol="1" spcCol="1270" anchor="ctr" anchorCtr="0">
              <a:noAutofit/>
            </a:bodyPr>
            <a:lstStyle/>
            <a:p>
              <a:pPr marL="0" marR="0" lvl="0" indent="0" algn="ctr" defTabSz="8001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Tranche 3 – CMSF</a:t>
              </a: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5C79640-6D46-A7D8-022E-07B8D213A89E}"/>
                </a:ext>
              </a:extLst>
            </p:cNvPr>
            <p:cNvSpPr/>
            <p:nvPr/>
          </p:nvSpPr>
          <p:spPr>
            <a:xfrm>
              <a:off x="6641330" y="2794765"/>
              <a:ext cx="2475068" cy="2679120"/>
            </a:xfrm>
            <a:custGeom>
              <a:avLst/>
              <a:gdLst>
                <a:gd name="connsiteX0" fmla="*/ 0 w 2475068"/>
                <a:gd name="connsiteY0" fmla="*/ 0 h 2679120"/>
                <a:gd name="connsiteX1" fmla="*/ 2475068 w 2475068"/>
                <a:gd name="connsiteY1" fmla="*/ 0 h 2679120"/>
                <a:gd name="connsiteX2" fmla="*/ 2475068 w 2475068"/>
                <a:gd name="connsiteY2" fmla="*/ 2679120 h 2679120"/>
                <a:gd name="connsiteX3" fmla="*/ 0 w 2475068"/>
                <a:gd name="connsiteY3" fmla="*/ 2679120 h 2679120"/>
                <a:gd name="connsiteX4" fmla="*/ 0 w 2475068"/>
                <a:gd name="connsiteY4" fmla="*/ 0 h 26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2679120">
                  <a:moveTo>
                    <a:pt x="0" y="0"/>
                  </a:moveTo>
                  <a:lnTo>
                    <a:pt x="2475068" y="0"/>
                  </a:lnTo>
                  <a:lnTo>
                    <a:pt x="2475068" y="2679120"/>
                  </a:lnTo>
                  <a:lnTo>
                    <a:pt x="0" y="2679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 algn="ctr">
              <a:solidFill>
                <a:schemeClr val="accent5">
                  <a:alpha val="90000"/>
                </a:scheme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137160" rIns="99568" bIns="112014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Design Build (DB)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Concept Plans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Performance Requirements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RFP 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6DF991-8C6E-05E7-CEB9-8DD795C813CA}"/>
              </a:ext>
            </a:extLst>
          </p:cNvPr>
          <p:cNvGrpSpPr/>
          <p:nvPr/>
        </p:nvGrpSpPr>
        <p:grpSpPr>
          <a:xfrm>
            <a:off x="9172876" y="1756613"/>
            <a:ext cx="2322338" cy="3669147"/>
            <a:chOff x="9462908" y="1804738"/>
            <a:chExt cx="2475068" cy="3669147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70AE795-3FCF-EAC6-76AD-5A9F7945859B}"/>
                </a:ext>
              </a:extLst>
            </p:cNvPr>
            <p:cNvSpPr/>
            <p:nvPr/>
          </p:nvSpPr>
          <p:spPr>
            <a:xfrm>
              <a:off x="9462908" y="1804738"/>
              <a:ext cx="2475068" cy="990027"/>
            </a:xfrm>
            <a:custGeom>
              <a:avLst/>
              <a:gdLst>
                <a:gd name="connsiteX0" fmla="*/ 0 w 2475068"/>
                <a:gd name="connsiteY0" fmla="*/ 0 h 990027"/>
                <a:gd name="connsiteX1" fmla="*/ 2475068 w 2475068"/>
                <a:gd name="connsiteY1" fmla="*/ 0 h 990027"/>
                <a:gd name="connsiteX2" fmla="*/ 2475068 w 2475068"/>
                <a:gd name="connsiteY2" fmla="*/ 990027 h 990027"/>
                <a:gd name="connsiteX3" fmla="*/ 0 w 2475068"/>
                <a:gd name="connsiteY3" fmla="*/ 990027 h 990027"/>
                <a:gd name="connsiteX4" fmla="*/ 0 w 2475068"/>
                <a:gd name="connsiteY4" fmla="*/ 0 h 990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990027">
                  <a:moveTo>
                    <a:pt x="0" y="0"/>
                  </a:moveTo>
                  <a:lnTo>
                    <a:pt x="2475068" y="0"/>
                  </a:lnTo>
                  <a:lnTo>
                    <a:pt x="2475068" y="990027"/>
                  </a:lnTo>
                  <a:lnTo>
                    <a:pt x="0" y="99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solidFill>
                <a:schemeClr val="accent5"/>
              </a:solidFill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1440" tIns="73152" rIns="128016" bIns="73152" numCol="1" spcCol="1270" anchor="ctr" anchorCtr="0">
              <a:noAutofit/>
            </a:bodyPr>
            <a:lstStyle/>
            <a:p>
              <a:pPr marL="0" marR="0" lvl="0" indent="0" algn="ctr" defTabSz="8001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ontserrat" panose="00000500000000000000" pitchFamily="2" charset="0"/>
                  <a:ea typeface="+mn-ea"/>
                  <a:cs typeface="+mn-cs"/>
                </a:rPr>
                <a:t>Tranche 4 – TPSS</a:t>
              </a: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8CCCF9F-1DC2-0B66-2A42-D346515C3FD6}"/>
                </a:ext>
              </a:extLst>
            </p:cNvPr>
            <p:cNvSpPr/>
            <p:nvPr/>
          </p:nvSpPr>
          <p:spPr>
            <a:xfrm>
              <a:off x="9462908" y="2794765"/>
              <a:ext cx="2475068" cy="2679120"/>
            </a:xfrm>
            <a:custGeom>
              <a:avLst/>
              <a:gdLst>
                <a:gd name="connsiteX0" fmla="*/ 0 w 2475068"/>
                <a:gd name="connsiteY0" fmla="*/ 0 h 2679120"/>
                <a:gd name="connsiteX1" fmla="*/ 2475068 w 2475068"/>
                <a:gd name="connsiteY1" fmla="*/ 0 h 2679120"/>
                <a:gd name="connsiteX2" fmla="*/ 2475068 w 2475068"/>
                <a:gd name="connsiteY2" fmla="*/ 2679120 h 2679120"/>
                <a:gd name="connsiteX3" fmla="*/ 0 w 2475068"/>
                <a:gd name="connsiteY3" fmla="*/ 2679120 h 2679120"/>
                <a:gd name="connsiteX4" fmla="*/ 0 w 2475068"/>
                <a:gd name="connsiteY4" fmla="*/ 0 h 26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68" h="2679120">
                  <a:moveTo>
                    <a:pt x="0" y="0"/>
                  </a:moveTo>
                  <a:lnTo>
                    <a:pt x="2475068" y="0"/>
                  </a:lnTo>
                  <a:lnTo>
                    <a:pt x="2475068" y="2679120"/>
                  </a:lnTo>
                  <a:lnTo>
                    <a:pt x="0" y="2679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 algn="ctr">
              <a:solidFill>
                <a:schemeClr val="accent5">
                  <a:alpha val="90000"/>
                </a:schemeClr>
              </a:solidFill>
              <a:prstDash val="solid"/>
              <a:miter lim="800000"/>
            </a:ln>
            <a:effectLst/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rgbClr r="0" g="0" b="0"/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91440" tIns="137160" rIns="99568" bIns="112014" numCol="1" spcCol="1270" anchor="t" anchorCtr="0">
              <a:noAutofit/>
            </a:bodyPr>
            <a:lstStyle/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Design Build (DB)</a:t>
              </a:r>
            </a:p>
            <a:p>
              <a:pPr marL="114300" marR="0" lvl="1" indent="-114300" algn="l" defTabSz="6667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rPr>
                <a:t>RFP Submitted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345AA8C9-F45F-F0F1-8A2A-C544E2336F38}"/>
              </a:ext>
            </a:extLst>
          </p:cNvPr>
          <p:cNvSpPr txBox="1"/>
          <p:nvPr/>
        </p:nvSpPr>
        <p:spPr>
          <a:xfrm>
            <a:off x="629920" y="5486400"/>
            <a:ext cx="10871200" cy="369332"/>
          </a:xfrm>
          <a:prstGeom prst="rect">
            <a:avLst/>
          </a:prstGeom>
          <a:solidFill>
            <a:schemeClr val="accent5"/>
          </a:solidFill>
          <a:ln>
            <a:solidFill>
              <a:srgbClr val="A21C37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Funded through various sources, collectively the Program is over $1 Billion</a:t>
            </a:r>
          </a:p>
        </p:txBody>
      </p:sp>
    </p:spTree>
    <p:extLst>
      <p:ext uri="{BB962C8B-B14F-4D97-AF65-F5344CB8AC3E}">
        <p14:creationId xmlns:p14="http://schemas.microsoft.com/office/powerpoint/2010/main" val="256140339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1CB972-3D57-F76E-7EAA-0DCC06C3F1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F29B07-5C69-A813-F89E-864086270E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6318" y="623508"/>
            <a:ext cx="10919361" cy="629220"/>
          </a:xfrm>
        </p:spPr>
        <p:txBody>
          <a:bodyPr anchor="b">
            <a:normAutofit/>
          </a:bodyPr>
          <a:lstStyle/>
          <a:p>
            <a:r>
              <a:rPr lang="en-US">
                <a:latin typeface="Montserrat"/>
              </a:rPr>
              <a:t>Forecasted Program Timeline</a:t>
            </a:r>
          </a:p>
        </p:txBody>
      </p:sp>
      <p:graphicFrame>
        <p:nvGraphicFramePr>
          <p:cNvPr id="3" name="Content Placeholder 2">
            <a:extLst>
              <a:ext uri="{FF2B5EF4-FFF2-40B4-BE49-F238E27FC236}">
                <a16:creationId xmlns:a16="http://schemas.microsoft.com/office/drawing/2014/main" id="{491882A4-ADC0-6FA5-2C85-3A8BA1F70627}"/>
              </a:ext>
            </a:extLst>
          </p:cNvPr>
          <p:cNvGraphicFramePr>
            <a:graphicFrameLocks/>
          </p:cNvGraphicFramePr>
          <p:nvPr/>
        </p:nvGraphicFramePr>
        <p:xfrm>
          <a:off x="1270000" y="1393825"/>
          <a:ext cx="10125075" cy="454818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136" name="TextBox 135">
            <a:extLst>
              <a:ext uri="{FF2B5EF4-FFF2-40B4-BE49-F238E27FC236}">
                <a16:creationId xmlns:a16="http://schemas.microsoft.com/office/drawing/2014/main" id="{3E38831B-A2DE-A9DD-E0C7-DC0AC75F4EBF}"/>
              </a:ext>
            </a:extLst>
          </p:cNvPr>
          <p:cNvSpPr txBox="1"/>
          <p:nvPr/>
        </p:nvSpPr>
        <p:spPr>
          <a:xfrm>
            <a:off x="1703023" y="5790722"/>
            <a:ext cx="9700791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A21C37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Note: Forecasted timeline reflects MTA's analysis as of Winter 2025/26 and is subject to refinement and collaboration with program delivery partners.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2C176E2B-ACFD-81EB-B9AD-922A8B226E0B}"/>
              </a:ext>
            </a:extLst>
          </p:cNvPr>
          <p:cNvSpPr/>
          <p:nvPr/>
        </p:nvSpPr>
        <p:spPr>
          <a:xfrm>
            <a:off x="6330157" y="2686844"/>
            <a:ext cx="1190625" cy="309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3BA3C3E-F902-1654-9E0A-5809759937CE}"/>
              </a:ext>
            </a:extLst>
          </p:cNvPr>
          <p:cNvSpPr/>
          <p:nvPr/>
        </p:nvSpPr>
        <p:spPr>
          <a:xfrm>
            <a:off x="8415073" y="2263510"/>
            <a:ext cx="1190625" cy="3095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517720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6FA289-E8CE-D44E-6D3F-6771C7BEB2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E2C331-3400-A5E3-7798-74BD4A3089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7467273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EE1FC7B4-E4A7-4452-B413-1A623E3A72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3324"/>
            <a:ext cx="12192000" cy="6861324"/>
          </a:xfrm>
          <a:prstGeom prst="rect">
            <a:avLst/>
          </a:prstGeom>
          <a:solidFill>
            <a:schemeClr val="bg1">
              <a:alpha val="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E0709AF0-24F0-4486-B189-BE6386BDB1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1786754" cy="6858000"/>
          </a:xfrm>
          <a:custGeom>
            <a:avLst/>
            <a:gdLst>
              <a:gd name="connsiteX0" fmla="*/ 0 w 11786754"/>
              <a:gd name="connsiteY0" fmla="*/ 0 h 6858000"/>
              <a:gd name="connsiteX1" fmla="*/ 8610600 w 11786754"/>
              <a:gd name="connsiteY1" fmla="*/ 0 h 6858000"/>
              <a:gd name="connsiteX2" fmla="*/ 11786754 w 11786754"/>
              <a:gd name="connsiteY2" fmla="*/ 6858000 h 6858000"/>
              <a:gd name="connsiteX3" fmla="*/ 0 w 11786754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786754" h="6858000">
                <a:moveTo>
                  <a:pt x="0" y="0"/>
                </a:moveTo>
                <a:lnTo>
                  <a:pt x="8610600" y="0"/>
                </a:lnTo>
                <a:lnTo>
                  <a:pt x="11786754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1">
            <a:extLst>
              <a:ext uri="{FF2B5EF4-FFF2-40B4-BE49-F238E27FC236}">
                <a16:creationId xmlns:a16="http://schemas.microsoft.com/office/drawing/2014/main" id="{FBE3B62F-5853-4A3C-B050-6186351A71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3581400" cy="6858000"/>
          </a:xfrm>
          <a:custGeom>
            <a:avLst/>
            <a:gdLst>
              <a:gd name="connsiteX0" fmla="*/ 0 w 3581400"/>
              <a:gd name="connsiteY0" fmla="*/ 0 h 6858000"/>
              <a:gd name="connsiteX1" fmla="*/ 405246 w 3581400"/>
              <a:gd name="connsiteY1" fmla="*/ 0 h 6858000"/>
              <a:gd name="connsiteX2" fmla="*/ 3581400 w 3581400"/>
              <a:gd name="connsiteY2" fmla="*/ 6858000 h 6858000"/>
              <a:gd name="connsiteX3" fmla="*/ 0 w 35814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1400" h="6858000">
                <a:moveTo>
                  <a:pt x="0" y="0"/>
                </a:moveTo>
                <a:lnTo>
                  <a:pt x="405246" y="0"/>
                </a:lnTo>
                <a:lnTo>
                  <a:pt x="35814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04B6214-EDE0-4C59-8D2D-D0E54DE9F2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80201" y="2764556"/>
            <a:ext cx="6670266" cy="1325563"/>
          </a:xfrm>
        </p:spPr>
        <p:txBody>
          <a:bodyPr>
            <a:normAutofit fontScale="90000"/>
          </a:bodyPr>
          <a:lstStyle/>
          <a:p>
            <a:r>
              <a:rPr lang="en-US" sz="5400" dirty="0">
                <a:latin typeface="Bahnschrift" panose="020B0502040204020203" pitchFamily="34" charset="0"/>
              </a:rPr>
              <a:t>THANK  YOU!</a:t>
            </a:r>
            <a:br>
              <a:rPr lang="en-US" sz="5400" dirty="0">
                <a:latin typeface="Bahnschrift" panose="020B0502040204020203" pitchFamily="34" charset="0"/>
              </a:rPr>
            </a:br>
            <a:br>
              <a:rPr lang="en-US" sz="5400" dirty="0">
                <a:latin typeface="Bahnschrift" panose="020B0502040204020203" pitchFamily="34" charset="0"/>
              </a:rPr>
            </a:br>
            <a:r>
              <a:rPr lang="en-US" sz="4000" u="sng" dirty="0">
                <a:solidFill>
                  <a:srgbClr val="00B0F0"/>
                </a:solidFill>
                <a:latin typeface="Bahnschrift" panose="020B0502040204020203" pitchFamily="34" charset="0"/>
              </a:rPr>
              <a:t>Next Meeting</a:t>
            </a:r>
            <a:r>
              <a:rPr lang="en-US" sz="4000" dirty="0">
                <a:solidFill>
                  <a:srgbClr val="00B0F0"/>
                </a:solidFill>
                <a:latin typeface="Bahnschrift" panose="020B0502040204020203" pitchFamily="34" charset="0"/>
              </a:rPr>
              <a:t>:</a:t>
            </a:r>
            <a:r>
              <a:rPr lang="en-US" sz="4000" dirty="0">
                <a:latin typeface="Bahnschrift" panose="020B0502040204020203" pitchFamily="34" charset="0"/>
              </a:rPr>
              <a:t> </a:t>
            </a:r>
            <a:br>
              <a:rPr lang="en-US" sz="4000" dirty="0">
                <a:latin typeface="Bahnschrift" panose="020B0502040204020203" pitchFamily="34" charset="0"/>
              </a:rPr>
            </a:br>
            <a:r>
              <a:rPr lang="en-US" sz="4000" dirty="0">
                <a:latin typeface="Bahnschrift" panose="020B0502040204020203" pitchFamily="34" charset="0"/>
              </a:rPr>
              <a:t>May 2026</a:t>
            </a:r>
            <a:br>
              <a:rPr lang="en-US" sz="4000" dirty="0">
                <a:latin typeface="Bahnschrift" panose="020B0502040204020203" pitchFamily="34" charset="0"/>
              </a:rPr>
            </a:br>
            <a:r>
              <a:rPr lang="en-US" sz="4000" dirty="0">
                <a:latin typeface="Bahnschrift" panose="020B0502040204020203" pitchFamily="34" charset="0"/>
              </a:rPr>
              <a:t>Washington DC</a:t>
            </a:r>
            <a:br>
              <a:rPr lang="en-US" dirty="0">
                <a:latin typeface="Bahnschrift" panose="020B0502040204020203" pitchFamily="34" charset="0"/>
              </a:rPr>
            </a:br>
            <a:br>
              <a:rPr lang="en-US" sz="2200" dirty="0">
                <a:latin typeface="Bahnschrift" panose="020B0502040204020203" pitchFamily="34" charset="0"/>
              </a:rPr>
            </a:br>
            <a:br>
              <a:rPr lang="en-US" sz="2200" dirty="0">
                <a:latin typeface="Bahnschrift" panose="020B0502040204020203" pitchFamily="34" charset="0"/>
              </a:rPr>
            </a:br>
            <a:r>
              <a:rPr lang="en-US" sz="2200" dirty="0">
                <a:latin typeface="Bahnschrift" panose="020B0502040204020203" pitchFamily="34" charset="0"/>
              </a:rPr>
              <a:t>If you have any questions about membership or are interested in presenting, please talk with one of the officers!</a:t>
            </a:r>
            <a:endParaRPr lang="en-US" sz="5400" dirty="0">
              <a:latin typeface="Bahnschrift" panose="020B0502040204020203" pitchFamily="34" charset="0"/>
            </a:endParaRPr>
          </a:p>
        </p:txBody>
      </p:sp>
      <p:pic>
        <p:nvPicPr>
          <p:cNvPr id="4" name="Picture 3" descr="A close up of a logo&#10;&#10;Description automatically generated">
            <a:extLst>
              <a:ext uri="{FF2B5EF4-FFF2-40B4-BE49-F238E27FC236}">
                <a16:creationId xmlns:a16="http://schemas.microsoft.com/office/drawing/2014/main" id="{B4C630C2-3604-4B3D-A218-C1758DA4789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" r="2622" b="-2"/>
          <a:stretch/>
        </p:blipFill>
        <p:spPr>
          <a:xfrm>
            <a:off x="7950467" y="1434759"/>
            <a:ext cx="3835039" cy="39851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10765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theme/theme1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3_Office Theme">
  <a:themeElements>
    <a:clrScheme name="Purple Lin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1769"/>
      </a:accent1>
      <a:accent2>
        <a:srgbClr val="AB89C0"/>
      </a:accent2>
      <a:accent3>
        <a:srgbClr val="A5A5A5"/>
      </a:accent3>
      <a:accent4>
        <a:srgbClr val="FFC000"/>
      </a:accent4>
      <a:accent5>
        <a:srgbClr val="954F72"/>
      </a:accent5>
      <a:accent6>
        <a:srgbClr val="70AD47"/>
      </a:accent6>
      <a:hlink>
        <a:srgbClr val="0563C1"/>
      </a:hlink>
      <a:folHlink>
        <a:srgbClr val="954F72"/>
      </a:folHlink>
    </a:clrScheme>
    <a:fontScheme name="PL 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Inset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  <a:lumMod val="100000"/>
              </a:schemeClr>
            </a:gs>
          </a:gsLst>
          <a:lin ang="5040000" scaled="1"/>
        </a:gradFill>
        <a:gradFill rotWithShape="1">
          <a:gsLst>
            <a:gs pos="0">
              <a:schemeClr val="phClr"/>
            </a:gs>
            <a:gs pos="100000">
              <a:schemeClr val="phClr">
                <a:shade val="75000"/>
                <a:satMod val="120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>
            <a:bevelT w="50800" h="12700" prst="softRound"/>
          </a:sp3d>
        </a:effectStyle>
        <a:effectStyle>
          <a:effectLst>
            <a:outerShdw blurRad="44450" dist="50800" dir="5400000" sx="96000" rotWithShape="0">
              <a:srgbClr val="000000">
                <a:alpha val="34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 contourW="15875">
            <a:bevelT w="101600" h="25400" prst="softRound"/>
            <a:contourClr>
              <a:schemeClr val="phClr">
                <a:shade val="30000"/>
              </a:schemeClr>
            </a:contourClr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Office Theme">
  <a:themeElements>
    <a:clrScheme name="VPRA 1">
      <a:dk1>
        <a:srgbClr val="000000"/>
      </a:dk1>
      <a:lt1>
        <a:srgbClr val="FFFFFF"/>
      </a:lt1>
      <a:dk2>
        <a:srgbClr val="000000"/>
      </a:dk2>
      <a:lt2>
        <a:srgbClr val="FFFFFF"/>
      </a:lt2>
      <a:accent1>
        <a:srgbClr val="0099D8"/>
      </a:accent1>
      <a:accent2>
        <a:srgbClr val="1F3B6F"/>
      </a:accent2>
      <a:accent3>
        <a:srgbClr val="F78D28"/>
      </a:accent3>
      <a:accent4>
        <a:srgbClr val="43787A"/>
      </a:accent4>
      <a:accent5>
        <a:srgbClr val="1ECAD3"/>
      </a:accent5>
      <a:accent6>
        <a:srgbClr val="D0CFCE"/>
      </a:accent6>
      <a:hlink>
        <a:srgbClr val="C14729"/>
      </a:hlink>
      <a:folHlink>
        <a:srgbClr val="0099D8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2024 VPRA Powerpoint Template.potx" id="{FDF60619-FA9F-4467-BC8F-394777887476}" vid="{F352B5E6-6CCC-4765-BCAF-40889E40CB70}"/>
    </a:ext>
  </a:extLst>
</a:theme>
</file>

<file path=ppt/theme/theme5.xml><?xml version="1.0" encoding="utf-8"?>
<a:theme xmlns:a="http://schemas.openxmlformats.org/drawingml/2006/main" name="View">
  <a:themeElements>
    <a:clrScheme name="View">
      <a:dk1>
        <a:srgbClr val="000000"/>
      </a:dk1>
      <a:lt1>
        <a:srgbClr val="FFFFFF"/>
      </a:lt1>
      <a:dk2>
        <a:srgbClr val="46464A"/>
      </a:dk2>
      <a:lt2>
        <a:srgbClr val="D6D3CC"/>
      </a:lt2>
      <a:accent1>
        <a:srgbClr val="6F6F74"/>
      </a:accent1>
      <a:accent2>
        <a:srgbClr val="92A9B9"/>
      </a:accent2>
      <a:accent3>
        <a:srgbClr val="A7B789"/>
      </a:accent3>
      <a:accent4>
        <a:srgbClr val="B9A489"/>
      </a:accent4>
      <a:accent5>
        <a:srgbClr val="8D6374"/>
      </a:accent5>
      <a:accent6>
        <a:srgbClr val="9B7362"/>
      </a:accent6>
      <a:hlink>
        <a:srgbClr val="67AABF"/>
      </a:hlink>
      <a:folHlink>
        <a:srgbClr val="ABAFA5"/>
      </a:folHlink>
    </a:clrScheme>
    <a:fontScheme name="View">
      <a:majorFont>
        <a:latin typeface="Century Schoolbook" panose="020406040505050203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Schoolbook" panose="020406040505050203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View">
      <a:fillStyleLst>
        <a:solidFill>
          <a:schemeClr val="phClr"/>
        </a:solidFill>
        <a:solidFill>
          <a:schemeClr val="phClr">
            <a:tint val="60000"/>
            <a:satMod val="120000"/>
          </a:schemeClr>
        </a:solidFill>
        <a:solidFill>
          <a:schemeClr val="phClr">
            <a:shade val="75000"/>
            <a:satMod val="160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3970" cap="flat" cmpd="sng" algn="ctr">
          <a:solidFill>
            <a:schemeClr val="phClr"/>
          </a:solidFill>
          <a:prstDash val="solid"/>
        </a:ln>
        <a:ln w="17145" cap="flat" cmpd="sng" algn="ctr">
          <a:solidFill>
            <a:schemeClr val="phClr">
              <a:shade val="95000"/>
              <a:alpha val="95000"/>
              <a:satMod val="150000"/>
            </a:schemeClr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15240" dir="5400000" algn="tl" rotWithShape="0">
              <a:srgbClr val="000000">
                <a:alpha val="75000"/>
              </a:srgbClr>
            </a:outerShdw>
          </a:effectLst>
          <a:scene3d>
            <a:camera prst="orthographicFront">
              <a:rot lat="0" lon="0" rev="0"/>
            </a:camera>
            <a:lightRig rig="brightRoom" dir="tl"/>
          </a:scene3d>
          <a:sp3d contourW="9525" prstMaterial="flat">
            <a:bevelT w="0" h="0" prst="coolSlant"/>
            <a:contourClr>
              <a:schemeClr val="phClr">
                <a:shade val="35000"/>
                <a:satMod val="130000"/>
              </a:schemeClr>
            </a:contourClr>
          </a:sp3d>
        </a:effectStyle>
        <a:effectStyle>
          <a:effectLst>
            <a:outerShdw blurRad="76200" dist="25400" dir="5400000" algn="tl" rotWithShape="0">
              <a:srgbClr val="000000">
                <a:alpha val="55000"/>
              </a:srgbClr>
            </a:outerShdw>
          </a:effectLst>
          <a:scene3d>
            <a:camera prst="orthographicFront">
              <a:rot lat="0" lon="0" rev="0"/>
            </a:camera>
            <a:lightRig rig="brightRoom" dir="tl"/>
          </a:scene3d>
          <a:sp3d contourW="19050" prstMaterial="flat">
            <a:bevelT w="0" h="0" prst="coolSlant"/>
            <a:contourClr>
              <a:schemeClr val="phClr">
                <a:shade val="25000"/>
                <a:satMod val="140000"/>
              </a:schemeClr>
            </a:contourClr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4000"/>
                <a:shade val="98000"/>
                <a:satMod val="130000"/>
                <a:lumMod val="102000"/>
              </a:schemeClr>
            </a:gs>
            <a:gs pos="100000">
              <a:schemeClr val="phClr">
                <a:tint val="98000"/>
                <a:shade val="78000"/>
                <a:satMod val="140000"/>
              </a:schemeClr>
            </a:gs>
          </a:gsLst>
          <a:path path="circle">
            <a:fillToRect l="100000" t="10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View" id="{BA0EB5A6-F2D4-4F82-977B-64ADEE4A2A69}" vid="{3969A8A2-35DB-4E3B-8885-16FD20568674}"/>
    </a:ext>
  </a:extLst>
</a:theme>
</file>

<file path=ppt/theme/theme6.xml><?xml version="1.0" encoding="utf-8"?>
<a:theme xmlns:a="http://schemas.openxmlformats.org/drawingml/2006/main" name="1_Custom Design">
  <a:themeElements>
    <a:clrScheme name="Union Pacific v3">
      <a:dk1>
        <a:srgbClr val="000000"/>
      </a:dk1>
      <a:lt1>
        <a:srgbClr val="FFFFFF"/>
      </a:lt1>
      <a:dk2>
        <a:srgbClr val="003399"/>
      </a:dk2>
      <a:lt2>
        <a:srgbClr val="ECAC00"/>
      </a:lt2>
      <a:accent1>
        <a:srgbClr val="007DBA"/>
      </a:accent1>
      <a:accent2>
        <a:srgbClr val="C61010"/>
      </a:accent2>
      <a:accent3>
        <a:srgbClr val="FFCC00"/>
      </a:accent3>
      <a:accent4>
        <a:srgbClr val="E87E21"/>
      </a:accent4>
      <a:accent5>
        <a:srgbClr val="009A44"/>
      </a:accent5>
      <a:accent6>
        <a:srgbClr val="671873"/>
      </a:accent6>
      <a:hlink>
        <a:srgbClr val="2870FE"/>
      </a:hlink>
      <a:folHlink>
        <a:srgbClr val="C546D8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t"/>
      <a:lstStyle>
        <a:defPPr algn="l">
          <a:defRPr sz="1600" b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noAutofit/>
      </a:bodyPr>
      <a:lstStyle>
        <a:defPPr algn="l">
          <a:defRPr sz="1600" b="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txDef>
  </a:objectDefaults>
  <a:extraClrSchemeLst/>
  <a:extLst>
    <a:ext uri="{05A4C25C-085E-4340-85A3-A5531E510DB2}">
      <thm15:themeFamily xmlns:thm15="http://schemas.microsoft.com/office/thememl/2012/main" name="up_powerpoint_template_2020.potx" id="{D3D8ED7C-6C41-4585-9CE5-4132CCCE9F72}" vid="{A2520D5A-17EE-45E1-963C-106C5412195F}"/>
    </a:ext>
  </a:extLst>
</a:theme>
</file>

<file path=ppt/theme/theme7.xml><?xml version="1.0" encoding="utf-8"?>
<a:theme xmlns:a="http://schemas.openxmlformats.org/drawingml/2006/main" name="2_Office Theme">
  <a:themeElements>
    <a:clrScheme name="MDOT Palette">
      <a:dk1>
        <a:srgbClr val="000000"/>
      </a:dk1>
      <a:lt1>
        <a:srgbClr val="FFFFFF"/>
      </a:lt1>
      <a:dk2>
        <a:srgbClr val="F15B2A"/>
      </a:dk2>
      <a:lt2>
        <a:srgbClr val="F8B518"/>
      </a:lt2>
      <a:accent1>
        <a:srgbClr val="38B518"/>
      </a:accent1>
      <a:accent2>
        <a:srgbClr val="28A8E0"/>
      </a:accent2>
      <a:accent3>
        <a:srgbClr val="2A3B8F"/>
      </a:accent3>
      <a:accent4>
        <a:srgbClr val="90298D"/>
      </a:accent4>
      <a:accent5>
        <a:srgbClr val="A21C37"/>
      </a:accent5>
      <a:accent6>
        <a:srgbClr val="813A28"/>
      </a:accent6>
      <a:hlink>
        <a:srgbClr val="90288D"/>
      </a:hlink>
      <a:folHlink>
        <a:srgbClr val="A21C37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MDOT-PPT-template-11182024" id="{433481DE-E731-8146-9D7A-2B50C4EF6C62}" vid="{6DA2B3DB-47FF-D640-8A8E-B96584B17745}"/>
    </a:ext>
  </a:extLst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?mso-contentType ?>
<SharedContentType xmlns="Microsoft.SharePoint.Taxonomy.ContentTypeSync" SourceId="781a52b0-d0f4-44f0-98bb-0d102f5fd161" ContentTypeId="0x0101" PreviousValue="false"/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activity xmlns="4b3dc96f-1312-4627-93e5-a98d5b29c75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4.xml><?xml version="1.0" encoding="utf-8"?>
<?mso-contentType ?>
<spe:Receivers xmlns:spe="http://schemas.microsoft.com/sharepoint/events"/>
</file>

<file path=customXml/item5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E96EE31F519D94C99405237C44B62D2" ma:contentTypeVersion="21" ma:contentTypeDescription="Create a new document." ma:contentTypeScope="" ma:versionID="56224f9e3c8fb08d0b18c5e2654ef307">
  <xsd:schema xmlns:xsd="http://www.w3.org/2001/XMLSchema" xmlns:xs="http://www.w3.org/2001/XMLSchema" xmlns:p="http://schemas.microsoft.com/office/2006/metadata/properties" xmlns:ns3="4f28eaab-23dc-4647-a571-2fc9fc3bd12b" xmlns:ns4="c18e8617-fc0f-4dda-a87a-c0ec120ddf92" xmlns:ns5="4b3dc96f-1312-4627-93e5-a98d5b29c755" targetNamespace="http://schemas.microsoft.com/office/2006/metadata/properties" ma:root="true" ma:fieldsID="172e5b6461bc0dd2c6fa2876ab22c2af" ns3:_="" ns4:_="" ns5:_="">
    <xsd:import namespace="4f28eaab-23dc-4647-a571-2fc9fc3bd12b"/>
    <xsd:import namespace="c18e8617-fc0f-4dda-a87a-c0ec120ddf92"/>
    <xsd:import namespace="4b3dc96f-1312-4627-93e5-a98d5b29c755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3:LastSharedByUser" minOccurs="0"/>
                <xsd:element ref="ns3:LastSharedByTime" minOccurs="0"/>
                <xsd:element ref="ns4:_dlc_DocId" minOccurs="0"/>
                <xsd:element ref="ns4:_dlc_DocIdUrl" minOccurs="0"/>
                <xsd:element ref="ns4:_dlc_DocIdPersistId" minOccurs="0"/>
                <xsd:element ref="ns5:MediaServiceMetadata" minOccurs="0"/>
                <xsd:element ref="ns5:MediaServiceFastMetadata" minOccurs="0"/>
                <xsd:element ref="ns5:MediaServiceDateTaken" minOccurs="0"/>
                <xsd:element ref="ns5:MediaServiceAutoTags" minOccurs="0"/>
                <xsd:element ref="ns5:MediaServiceLocation" minOccurs="0"/>
                <xsd:element ref="ns5:MediaServiceOCR" minOccurs="0"/>
                <xsd:element ref="ns5:MediaServiceGenerationTime" minOccurs="0"/>
                <xsd:element ref="ns5:MediaServiceEventHashCode" minOccurs="0"/>
                <xsd:element ref="ns5:MediaServiceAutoKeyPoints" minOccurs="0"/>
                <xsd:element ref="ns5:MediaServiceKeyPoints" minOccurs="0"/>
                <xsd:element ref="ns5:MediaLengthInSeconds" minOccurs="0"/>
                <xsd:element ref="ns5:_activity" minOccurs="0"/>
                <xsd:element ref="ns5:MediaServiceObjectDetectorVersions" minOccurs="0"/>
                <xsd:element ref="ns5:MediaServiceSystemTags" minOccurs="0"/>
                <xsd:element ref="ns5:MediaServiceSearchProperties" minOccurs="0"/>
                <xsd:element ref="ns5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f28eaab-23dc-4647-a571-2fc9fc3bd12b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description="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description="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description="" ma:hidden="true" ma:internalName="SharingHintHash" ma:readOnly="true">
      <xsd:simpleType>
        <xsd:restriction base="dms:Text"/>
      </xsd:simpleType>
    </xsd:element>
    <xsd:element name="LastSharedByUser" ma:index="11" nillable="true" ma:displayName="Last Shared By User" ma:description="" ma:internalName="LastSharedByUser" ma:readOnly="true">
      <xsd:simpleType>
        <xsd:restriction base="dms:Note">
          <xsd:maxLength value="255"/>
        </xsd:restriction>
      </xsd:simpleType>
    </xsd:element>
    <xsd:element name="LastSharedByTime" ma:index="12" nillable="true" ma:displayName="Last Shared By Time" ma:description="" ma:internalName="LastSharedByTime" ma:readOnly="true">
      <xsd:simpleType>
        <xsd:restriction base="dms:DateTim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18e8617-fc0f-4dda-a87a-c0ec120ddf92" elementFormDefault="qualified">
    <xsd:import namespace="http://schemas.microsoft.com/office/2006/documentManagement/types"/>
    <xsd:import namespace="http://schemas.microsoft.com/office/infopath/2007/PartnerControls"/>
    <xsd:element name="_dlc_DocId" ma:index="13" nillable="true" ma:displayName="Document ID Value" ma:description="The value of the document ID assigned to this item." ma:internalName="_dlc_DocId" ma:readOnly="true">
      <xsd:simpleType>
        <xsd:restriction base="dms:Text"/>
      </xsd:simpleType>
    </xsd:element>
    <xsd:element name="_dlc_DocIdUrl" ma:index="14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5" nillable="true" ma:displayName="Persist ID" ma:description="Keep ID on add." ma:hidden="true" ma:internalName="_dlc_DocIdPersistId" ma:readOnly="true">
      <xsd:simpleType>
        <xsd:restriction base="dms:Boolea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b3dc96f-1312-4627-93e5-a98d5b29c75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6" nillable="true" ma:displayName="MediaServiceMetadata" ma:description="" ma:hidden="true" ma:internalName="MediaServiceMetadata" ma:readOnly="true">
      <xsd:simpleType>
        <xsd:restriction base="dms:Note"/>
      </xsd:simpleType>
    </xsd:element>
    <xsd:element name="MediaServiceFastMetadata" ma:index="17" nillable="true" ma:displayName="MediaServiceFastMetadata" ma:description="" ma:hidden="true" ma:internalName="MediaServiceFastMetadata" ma:readOnly="true">
      <xsd:simpleType>
        <xsd:restriction base="dms:Note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9" nillable="true" ma:displayName="Tags" ma:internalName="MediaServiceAutoTags" ma:readOnly="true">
      <xsd:simpleType>
        <xsd:restriction base="dms:Text"/>
      </xsd:simpleType>
    </xsd:element>
    <xsd:element name="MediaServiceLocation" ma:index="20" nillable="true" ma:displayName="Location" ma:internalName="MediaServiceLocation" ma:readOnly="true">
      <xsd:simpleType>
        <xsd:restriction base="dms:Text"/>
      </xsd:simpleType>
    </xsd:element>
    <xsd:element name="MediaServiceOCR" ma:index="2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2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24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5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6" nillable="true" ma:displayName="Length (seconds)" ma:internalName="MediaLengthInSeconds" ma:readOnly="true">
      <xsd:simpleType>
        <xsd:restriction base="dms:Unknown"/>
      </xsd:simpleType>
    </xsd:element>
    <xsd:element name="_activity" ma:index="27" nillable="true" ma:displayName="_activity" ma:hidden="true" ma:internalName="_activity">
      <xsd:simpleType>
        <xsd:restriction base="dms:Note"/>
      </xsd:simpleType>
    </xsd:element>
    <xsd:element name="MediaServiceObjectDetectorVersions" ma:index="2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ystemTags" ma:index="29" nillable="true" ma:displayName="MediaServiceSystemTags" ma:hidden="true" ma:internalName="MediaServiceSystemTags" ma:readOnly="true">
      <xsd:simpleType>
        <xsd:restriction base="dms:Note"/>
      </xsd:simpleType>
    </xsd:element>
    <xsd:element name="MediaServiceSearchProperties" ma:index="3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31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D367999-0653-442E-B65A-ACAE8CAF78CA}">
  <ds:schemaRefs>
    <ds:schemaRef ds:uri="Microsoft.SharePoint.Taxonomy.ContentTypeSync"/>
  </ds:schemaRefs>
</ds:datastoreItem>
</file>

<file path=customXml/itemProps2.xml><?xml version="1.0" encoding="utf-8"?>
<ds:datastoreItem xmlns:ds="http://schemas.openxmlformats.org/officeDocument/2006/customXml" ds:itemID="{523E3B6D-D4AA-4D16-BF41-26A939D1DE71}">
  <ds:schemaRefs>
    <ds:schemaRef ds:uri="http://schemas.openxmlformats.org/package/2006/metadata/core-properties"/>
    <ds:schemaRef ds:uri="http://purl.org/dc/terms/"/>
    <ds:schemaRef ds:uri="http://schemas.microsoft.com/office/2006/documentManagement/types"/>
    <ds:schemaRef ds:uri="http://purl.org/dc/elements/1.1/"/>
    <ds:schemaRef ds:uri="c18e8617-fc0f-4dda-a87a-c0ec120ddf92"/>
    <ds:schemaRef ds:uri="http://schemas.microsoft.com/office/2006/metadata/properties"/>
    <ds:schemaRef ds:uri="http://purl.org/dc/dcmitype/"/>
    <ds:schemaRef ds:uri="4b3dc96f-1312-4627-93e5-a98d5b29c755"/>
    <ds:schemaRef ds:uri="http://schemas.microsoft.com/office/infopath/2007/PartnerControls"/>
    <ds:schemaRef ds:uri="4f28eaab-23dc-4647-a571-2fc9fc3bd12b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D8063014-BCAD-4311-8C61-8767A0ACD761}">
  <ds:schemaRefs>
    <ds:schemaRef ds:uri="http://schemas.microsoft.com/sharepoint/v3/contenttype/forms"/>
  </ds:schemaRefs>
</ds:datastoreItem>
</file>

<file path=customXml/itemProps4.xml><?xml version="1.0" encoding="utf-8"?>
<ds:datastoreItem xmlns:ds="http://schemas.openxmlformats.org/officeDocument/2006/customXml" ds:itemID="{2F393474-53F3-4C51-8553-3BBE6DEDC798}">
  <ds:schemaRefs>
    <ds:schemaRef ds:uri="http://schemas.microsoft.com/sharepoint/events"/>
  </ds:schemaRefs>
</ds:datastoreItem>
</file>

<file path=customXml/itemProps5.xml><?xml version="1.0" encoding="utf-8"?>
<ds:datastoreItem xmlns:ds="http://schemas.openxmlformats.org/officeDocument/2006/customXml" ds:itemID="{5E0010C6-4E0B-4FF3-A964-BD2D9F2DA33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4f28eaab-23dc-4647-a571-2fc9fc3bd12b"/>
    <ds:schemaRef ds:uri="c18e8617-fc0f-4dda-a87a-c0ec120ddf92"/>
    <ds:schemaRef ds:uri="4b3dc96f-1312-4627-93e5-a98d5b29c755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1985</Words>
  <Application>Microsoft Office PowerPoint</Application>
  <PresentationFormat>Widescreen</PresentationFormat>
  <Paragraphs>358</Paragraphs>
  <Slides>38</Slides>
  <Notes>14</Notes>
  <HiddenSlides>0</HiddenSlides>
  <MMClips>0</MMClips>
  <ScaleCrop>false</ScaleCrop>
  <HeadingPairs>
    <vt:vector size="4" baseType="variant">
      <vt:variant>
        <vt:lpstr>Theme</vt:lpstr>
      </vt:variant>
      <vt:variant>
        <vt:i4>7</vt:i4>
      </vt:variant>
      <vt:variant>
        <vt:lpstr>Slide Titles</vt:lpstr>
      </vt:variant>
      <vt:variant>
        <vt:i4>38</vt:i4>
      </vt:variant>
    </vt:vector>
  </HeadingPairs>
  <TitlesOfParts>
    <vt:vector size="45" baseType="lpstr">
      <vt:lpstr>Custom Design</vt:lpstr>
      <vt:lpstr>Office Theme</vt:lpstr>
      <vt:lpstr>3_Office Theme</vt:lpstr>
      <vt:lpstr>1_Office Theme</vt:lpstr>
      <vt:lpstr>View</vt:lpstr>
      <vt:lpstr>1_Custom Design</vt:lpstr>
      <vt:lpstr>2_Office Theme</vt:lpstr>
      <vt:lpstr>Welcome! March 2026 Meeting </vt:lpstr>
      <vt:lpstr>Announcements</vt:lpstr>
      <vt:lpstr>2026 Membership   </vt:lpstr>
      <vt:lpstr>Thank you to our 2026 Sponsors!</vt:lpstr>
      <vt:lpstr>Great Start to 2026…</vt:lpstr>
      <vt:lpstr>Owen Blumenfeld</vt:lpstr>
      <vt:lpstr>About Me</vt:lpstr>
      <vt:lpstr>RTE Program</vt:lpstr>
      <vt:lpstr>Michael Baker International Internship</vt:lpstr>
      <vt:lpstr>Union Pacific Internship</vt:lpstr>
      <vt:lpstr>RTC Internship Projects</vt:lpstr>
      <vt:lpstr>Future Plans</vt:lpstr>
      <vt:lpstr>PowerPoint Presentation</vt:lpstr>
      <vt:lpstr>Agenda</vt:lpstr>
      <vt:lpstr>Central Light Rail</vt:lpstr>
      <vt:lpstr>Why Modernize the Light Rail System?</vt:lpstr>
      <vt:lpstr>Light Rail Modernization Program Overview</vt:lpstr>
      <vt:lpstr>LRM Program Scope</vt:lpstr>
      <vt:lpstr>Program Goals</vt:lpstr>
      <vt:lpstr>Program Goals</vt:lpstr>
      <vt:lpstr>Program Goals</vt:lpstr>
      <vt:lpstr>Program Goals</vt:lpstr>
      <vt:lpstr>Program Projects</vt:lpstr>
      <vt:lpstr>Tranche 1: LRVs</vt:lpstr>
      <vt:lpstr>Tranche 1: Train Control</vt:lpstr>
      <vt:lpstr>LRM 2: Stations</vt:lpstr>
      <vt:lpstr>LRMP Targeted Improvements</vt:lpstr>
      <vt:lpstr>LRM 3: Cromwell Maintenance and Storage Facility</vt:lpstr>
      <vt:lpstr>LRM 4: Traction Power Substations (TPSS)</vt:lpstr>
      <vt:lpstr>Partner Coordination</vt:lpstr>
      <vt:lpstr>Increased Station-Area Investment</vt:lpstr>
      <vt:lpstr>Interagency Workgroup</vt:lpstr>
      <vt:lpstr>Interagency Workgroup: BCDOT</vt:lpstr>
      <vt:lpstr>Schedule</vt:lpstr>
      <vt:lpstr>Current Solicitation Strategy</vt:lpstr>
      <vt:lpstr>Forecasted Program Timeline</vt:lpstr>
      <vt:lpstr>THANK YOU</vt:lpstr>
      <vt:lpstr>THANK  YOU!  Next Meeting:  May 2026 Washington DC   If you have any questions about membership or are interested in presenting, please talk with one of the officers!</vt:lpstr>
    </vt:vector>
  </TitlesOfParts>
  <Company>CSX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Knapp, Brandon</dc:creator>
  <cp:lastModifiedBy>Bachy, Alex</cp:lastModifiedBy>
  <cp:revision>46</cp:revision>
  <cp:lastPrinted>2025-04-22T16:58:16Z</cp:lastPrinted>
  <dcterms:created xsi:type="dcterms:W3CDTF">2024-05-14T13:33:45Z</dcterms:created>
  <dcterms:modified xsi:type="dcterms:W3CDTF">2026-03-30T12:26:49Z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0x0101007E96EE31F519D94C99405237C44B62D2</vt:lpwstr>
  </property>
</Properties>
</file>